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htmlbook.ru/" TargetMode="External"/><Relationship Id="rId2" Type="http://schemas.openxmlformats.org/officeDocument/2006/relationships/hyperlink" Target="http://caniuse.com/" TargetMode="External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  <a:ea typeface="Arial"/>
              </a:rPr>
              <a:t>День 6. PHP</a:t>
            </a:r>
            <a:endParaRPr b="0" lang="ru-RU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Google Shape;56;p1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"V"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"v"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implode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 // Выведет Vova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"B"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2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"b"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implode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Google Shape;145;p2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"H", "e", "l", "l", "o"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Google Shape;155;p2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Google Shape;165;p2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Google Shape;175;p2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50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&amp;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Google Shape;185;p2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}-"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Google Shape;195;p2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"f", 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}-"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Google Shape;205;p2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 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Google Shape;215;p2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74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Google Shape;225;p3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Google Shape;235;p3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  <a:ea typeface="Arial"/>
              </a:rPr>
              <a:t>Домашние задания</a:t>
            </a:r>
            <a:endParaRPr b="0" lang="ru-RU" sz="5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Google Shape;65;p1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true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Google Shape;245;p3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92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Google Shape;255;p3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98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br/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Google Shape;275;p3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04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Google Shape;285;p3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 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"World"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 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 g();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Google Shape;295;p3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16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"Ivan"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Google Shape;305;p3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"Ivan"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800" spc="-1" strike="noStrike"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7" name="Google Shape;315;p3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28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'Katya'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'Lyusya'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g(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38160">
              <a:lnSpc>
                <a:spcPct val="150000"/>
              </a:lnSpc>
            </a:pPr>
            <a:br/>
            <a:endParaRPr b="0" lang="ru-RU" sz="1800" spc="-1" strike="noStrike">
              <a:latin typeface="Arial"/>
            </a:endParaRPr>
          </a:p>
          <a:p>
            <a:pPr marL="38160"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Google Shape;325;p4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34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HTML &amp; CSS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Consolas"/>
              <a:buChar char="●"/>
            </a:pPr>
            <a:r>
              <a:rPr b="0" lang="ru-RU" sz="18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1"/>
              </a:rPr>
              <a:t>http://htmlbook.ru/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Consolas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https://html5book.ru/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Consolas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https://www.w3schools.com/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Consolas"/>
              <a:buChar char="●"/>
            </a:pPr>
            <a:r>
              <a:rPr b="0" lang="ru-RU" sz="18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2"/>
              </a:rPr>
              <a:t>http://caniuse.com/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Consolas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https://htmlacademy.ru/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Google Shape;335;p41" descr=""/>
          <p:cNvPicPr/>
          <p:nvPr/>
        </p:nvPicPr>
        <p:blipFill>
          <a:blip r:embed="rId3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HTML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Google Shape;344;p4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45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HTML (HyperText Markup Language, язык разметки гипертекста) — это система верстки, которая определяет, как и какие элементы должны располагаться на веб-странице. Информация на сайте, способ ее представления и оформления зависят исключительно от разработчика и тех целей, которые он перед собой ставит.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"more"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else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"less"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Google Shape;75;p1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Верстка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Google Shape;354;p4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Верстка один из этапов по разработке сайта. Суть верстки в том, чтоб картинку нарисованную где либо(как стандарт де факто, это photoshop и Sketch) превратить в рабочую html страничку. 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История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Google Shape;364;p4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(CERN) в лице Тима Бернерса-Ли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первый графический браузер Mosaic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World Wide Web Consortium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Netscape vs IE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Проблемы кроссбраузерности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HTML 4 и HTML 5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Теги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Google Shape;374;p4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63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&lt;p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attribute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1=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attribute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1=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"test2"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Абзац текст в котором есть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&lt;strong&gt;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важный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&lt;/strong&gt;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текст. 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&lt;/p&gt;</a:t>
            </a:r>
            <a:br/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</a:pP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Обязательные теги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Google Shape;384;p4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3012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&lt;!</a:t>
            </a:r>
            <a:r>
              <a:rPr b="0" lang="ru-RU" sz="2400" spc="-1" strike="noStrike">
                <a:solidFill>
                  <a:srgbClr val="ffffff"/>
                </a:solidFill>
                <a:latin typeface="Consolas"/>
                <a:ea typeface="Consolas"/>
              </a:rPr>
              <a:t>doctype html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&lt;html&gt; - начало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&lt;head&gt;&lt;/head&gt; - не отображается на странице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&lt;body&gt;&lt;/body&gt; - содержимое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&lt;/html&gt;</a:t>
            </a:r>
            <a:endParaRPr b="0" lang="ru-RU" sz="2400" spc="-1" strike="noStrike">
              <a:latin typeface="Arial"/>
            </a:endParaRPr>
          </a:p>
          <a:p>
            <a:pPr marL="33012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Демонстрация тегов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Google Shape;394;p4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338400" y="118188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ru-RU" sz="4800" spc="-1" strike="noStrike">
                <a:solidFill>
                  <a:srgbClr val="1c02ff"/>
                </a:solidFill>
                <a:latin typeface="Consolas"/>
                <a:ea typeface="Consolas"/>
              </a:rPr>
              <a:t>p, strong, em, div</a:t>
            </a:r>
            <a:endParaRPr b="0" lang="ru-RU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4800" spc="-1" strike="noStrike">
                <a:solidFill>
                  <a:srgbClr val="1c02ff"/>
                </a:solidFill>
                <a:latin typeface="Consolas"/>
                <a:ea typeface="Consolas"/>
              </a:rPr>
              <a:t>a, span, h1</a:t>
            </a:r>
            <a:endParaRPr b="0" lang="ru-RU" sz="4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4800" spc="-1" strike="noStrike">
                <a:solidFill>
                  <a:srgbClr val="1c02ff"/>
                </a:solidFill>
                <a:latin typeface="Consolas"/>
                <a:ea typeface="Consolas"/>
              </a:rPr>
              <a:t>br, hr</a:t>
            </a:r>
            <a:endParaRPr b="0" lang="ru-RU" sz="4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Оформление страницы HTML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Google Shape;404;p4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81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311760" y="113184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lang="ru-RU" sz="3600" spc="-1" strike="noStrike">
                <a:solidFill>
                  <a:srgbClr val="006699"/>
                </a:solidFill>
                <a:latin typeface="Courier New"/>
                <a:ea typeface="Courier New"/>
              </a:rPr>
              <a:t>&lt;font color=”red”&gt;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ru-RU" sz="3600" spc="-1" strike="noStrike">
                <a:solidFill>
                  <a:srgbClr val="006699"/>
                </a:solidFill>
                <a:latin typeface="Courier New"/>
                <a:ea typeface="Courier New"/>
              </a:rPr>
              <a:t>Красный текст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3600" spc="-1" strike="noStrike">
                <a:solidFill>
                  <a:srgbClr val="006699"/>
                </a:solidFill>
                <a:latin typeface="Courier New"/>
                <a:ea typeface="Courier New"/>
              </a:rPr>
              <a:t>&lt;/font&gt;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Google Shape;414;p4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311760" y="113184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CSS это язык стилей, определяющий отображение HTML-документов. Например, CSS работает с шрифтами, цветом, полями, строками, высотой, шириной, фоновыми изображениями, позиционированием элементов и многими другими вещами. 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ru-RU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Google Shape;424;p5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295" name="Google Shape;427;p50" descr=""/>
          <p:cNvPicPr/>
          <p:nvPr/>
        </p:nvPicPr>
        <p:blipFill>
          <a:blip r:embed="rId2"/>
          <a:stretch/>
        </p:blipFill>
        <p:spPr>
          <a:xfrm>
            <a:off x="125640" y="1159560"/>
            <a:ext cx="8759160" cy="300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CSS подключение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Google Shape;434;p5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299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&lt;link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rel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"stylesheet"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href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"style.css"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&lt;style&gt;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a {color: red;}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&lt;/style&gt;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&lt;a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href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"t.html"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style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"color: red;"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t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&lt;/a&gt;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Зачем подключать файл?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4" name="Google Shape;444;p5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305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4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3600" spc="-1" strike="noStrike">
                <a:solidFill>
                  <a:srgbClr val="595959"/>
                </a:solidFill>
                <a:latin typeface="Arial"/>
                <a:ea typeface="Arial"/>
              </a:rPr>
              <a:t>Ускорение загрузки сайта</a:t>
            </a:r>
            <a:endParaRPr b="0" lang="ru-RU" sz="3600" spc="-1" strike="noStrike">
              <a:latin typeface="Arial"/>
            </a:endParaRPr>
          </a:p>
          <a:p>
            <a:pPr marL="457200" indent="-4564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3600" spc="-1" strike="noStrike">
                <a:solidFill>
                  <a:srgbClr val="595959"/>
                </a:solidFill>
                <a:latin typeface="Arial"/>
                <a:ea typeface="Arial"/>
              </a:rPr>
              <a:t>Единое стилевое оформление множества документов</a:t>
            </a:r>
            <a:endParaRPr b="0" lang="ru-RU" sz="3600" spc="-1" strike="noStrike">
              <a:latin typeface="Arial"/>
            </a:endParaRPr>
          </a:p>
          <a:p>
            <a:pPr marL="457200" indent="-4564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3600" spc="-1" strike="noStrike">
                <a:solidFill>
                  <a:srgbClr val="595959"/>
                </a:solidFill>
                <a:latin typeface="Arial"/>
                <a:ea typeface="Arial"/>
              </a:rPr>
              <a:t>Централизованное хранение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"more"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else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"less"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Google Shape;85;p1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CSS демонстрация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0" name="Google Shape;454;p5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-RU" sz="3600" spc="-1" strike="noStrike">
                <a:solidFill>
                  <a:srgbClr val="595959"/>
                </a:solidFill>
                <a:latin typeface="Arial"/>
                <a:ea typeface="Arial"/>
              </a:rPr>
              <a:t>background, font-size, font-weight, width, height, color, padding, margin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HTML формы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6" name="Google Shape;464;p5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311760" y="11178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&lt;form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action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"test.php"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method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"get"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Ваше имя: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"text"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"name"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/&gt;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Ваш возраст: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"text"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"age"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/&gt;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/&gt;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&lt;/form&gt;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$_GET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 ?&gt;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Практическая работа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2" name="Google Shape;474;p5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323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311760" y="11178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 конспекте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Домашнее задание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Google Shape;484;p5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329" name="CustomShape 3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Задачник День 6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switch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default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"default"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}  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05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Google Shape;95;p1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switch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default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"default"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}  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05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Google Shape;105;p1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14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4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?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: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Google Shape;115;p1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Google Shape;125;p2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20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"e"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latin typeface="Arial"/>
            </a:endParaRPr>
          </a:p>
          <a:p>
            <a:pPr marL="38160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0" y="0"/>
            <a:ext cx="9143280" cy="11088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Google Shape;135;p2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520" cy="31752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0" y="4762800"/>
            <a:ext cx="9143280" cy="38016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2075040" y="4762800"/>
            <a:ext cx="4993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2019-09-05T09:48:30Z</dcterms:modified>
  <cp:revision>2</cp:revision>
  <dc:subject/>
  <dc:title/>
</cp:coreProperties>
</file>