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F02BA50-B2D0-4E67-ABCC-D94FD158569E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B784CAD-C154-4C8F-A95F-22199F67E8BA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hyperlink" Target="http://lea.verou.me/" TargetMode="External"/><Relationship Id="rId4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День 7. PHP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"H", "e", "l", "l", "o"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146;p2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Google Shape;156;p2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Google Shape;166;p2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&amp;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176;p2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Google Shape;186;p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"f", 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Google Shape;196;p2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 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Google Shape;206;p2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216;p2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226;p3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oogle Shape;236;p3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33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Google Shape;66;p1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Google Shape;246;p3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Google Shape;266;p3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Google Shape;276;p3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"World"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 g();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Google Shape;286;p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Google Shape;296;p3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Google Shape;306;p3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'Katya'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'Lyusya'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g(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br/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Google Shape;316;p3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some_function(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Google Shape;326;p4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3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c450d"/>
                </a:solidFill>
                <a:latin typeface="Consolas"/>
                <a:ea typeface="Consolas"/>
              </a:rPr>
              <a:t>require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'functions.php'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some_function(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Google Shape;336;p4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&lt;p&gt;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&lt;/p&gt;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&lt;div&gt;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&lt;/div&gt;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&lt;head&gt;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&lt;/head&gt;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&lt;style&gt;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&lt;/style&gt;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&lt;link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rel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"stylesheet"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"style.css"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&lt;a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"test.php"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Кто я?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&lt;/a&gt;</a:t>
            </a:r>
            <a:br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Google Shape;346;p4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4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76;p1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"button"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"data"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Google Shape;356;p4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5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&lt;form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method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"get"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"filename"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"tuda"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"filename"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"syuda"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&lt;/form&gt;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$_GET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 ?&gt;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Google Shape;366;p4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&lt;form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method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"get"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"action"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"delete"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"action"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"edit"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&lt;/form&gt;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$_GET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 ?&gt;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Google Shape;376;p4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a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background-color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blue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font-family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Verdana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Google Shape;386;p4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p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margin-top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padding-left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    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Google Shape;396;p4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p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margin-top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padding-left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    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Google Shape;406;p4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div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width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background-color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red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color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yellow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Google Shape;416;p4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9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423;p50" descr=""/>
          <p:cNvPicPr/>
          <p:nvPr/>
        </p:nvPicPr>
        <p:blipFill>
          <a:blip r:embed="rId1"/>
          <a:stretch/>
        </p:blipFill>
        <p:spPr>
          <a:xfrm>
            <a:off x="633240" y="0"/>
            <a:ext cx="787716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Ссылки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http://www.itmathrepetitor.ru/zadachi-po-php/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https://www.youtube.com/user/progliveru/videos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https://tproger.ru/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Google Shape;431;p5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9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Проектирование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Проектирование сверху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Проектирование снизу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Проектирование от интерфейса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DRY &amp; KISS &amp; YAGNI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Google Shape;441;p5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04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12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oogle Shape;86;p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Проектирование сверху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Разобрать задачу, устранить неточности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Составить список возможностей программы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Разделить программу на сценарии, если они нужны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Текст каждого сценария описывается псевдокодом или интерфейсными заглушками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Делается реализация функций(интерфейсных заглушек)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Google Shape;451;p5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10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Проектирование снизу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Разобрать задачу, устранить неточности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Составить список возможностей программы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Делается реализация функций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На основе функций описывают сценарии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Сценарии объединяют в программу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Google Shape;461;p5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Arial"/>
              </a:rPr>
              <a:t>DRY &amp; KISS &amp; YAGNI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Google Shape;470;p5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Когда нам нужна функция?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onsolas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Повторное использование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onsolas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Код программы или функции слишком длинный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onsolas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Код слишком сложно читать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onsolas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Какой-то блок кода делает конкретную операцию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Google Shape;480;p5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60000"/>
              </a:lnSpc>
              <a:spcBef>
                <a:spcPts val="1100"/>
              </a:spcBef>
            </a:pPr>
            <a:r>
              <a:rPr b="0" lang="ru-RU" sz="1700" spc="-1" strike="noStrike">
                <a:solidFill>
                  <a:srgbClr val="000000"/>
                </a:solidFill>
                <a:latin typeface="Trebuchet MS"/>
                <a:ea typeface="Trebuchet MS"/>
              </a:rPr>
              <a:t>Организует бизнес-логику в процедуры, которые управляют каждая своим запросом. Большинство бизнес-приложений можно представить в виде набора транзакций. Какие-то из них выбирать данные, какие-то ‐ меняют. Каждое взаимодействие пользователя и системы содержит определенный набор действий. В некоторых случаях это может быть просто вывод данных из БД. В других случаях эти действия могут содержать в себе множество вычислений и проверок.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60000"/>
              </a:lnSpc>
              <a:spcBef>
                <a:spcPts val="1100"/>
              </a:spcBef>
            </a:pPr>
            <a:r>
              <a:rPr b="0" lang="ru-RU" sz="1700" spc="-1" strike="noStrike">
                <a:solidFill>
                  <a:srgbClr val="000000"/>
                </a:solidFill>
                <a:latin typeface="Trebuchet MS"/>
                <a:ea typeface="Trebuchet MS"/>
              </a:rPr>
              <a:t>Демонстрация: https://goo.gl/bWg5Ln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00"/>
              </a:spcBef>
              <a:spcAft>
                <a:spcPts val="1599"/>
              </a:spcAf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Google Shape;489;p5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32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4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TRANSACTION SCRIPT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1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набор готовых классов, процедур, функций, структур и констант, предоставляемых приложением (библиотекой, сервисом) или операционной системой для использования во внешних программных продуктах.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1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Демонстрация: ПриватБанк, Slack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Google Shape;499;p5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0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API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Google Shape;508;p5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43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345" name="Google Shape;511;p59" descr=""/>
          <p:cNvPicPr/>
          <p:nvPr/>
        </p:nvPicPr>
        <p:blipFill>
          <a:blip r:embed="rId2"/>
          <a:stretch/>
        </p:blipFill>
        <p:spPr>
          <a:xfrm>
            <a:off x="829440" y="751320"/>
            <a:ext cx="2361960" cy="3371400"/>
          </a:xfrm>
          <a:prstGeom prst="rect">
            <a:avLst/>
          </a:prstGeom>
          <a:ln>
            <a:noFill/>
          </a:ln>
        </p:spPr>
      </p:pic>
      <p:sp>
        <p:nvSpPr>
          <p:cNvPr id="346" name="CustomShape 4"/>
          <p:cNvSpPr/>
          <p:nvPr/>
        </p:nvSpPr>
        <p:spPr>
          <a:xfrm>
            <a:off x="3810960" y="676440"/>
            <a:ext cx="4570200" cy="36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https://www.youtube.com/channel/UCMtlICYxr6Dz_PG9_SVqRYQ/videos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https://www.youtube.com/user/wstdays/videos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Вадим Макеев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http://lea.verou.me/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https://css-tricks.com/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ru-RU" sz="4800" spc="-1" strike="noStrike">
                <a:solidFill>
                  <a:srgbClr val="222222"/>
                </a:solidFill>
                <a:latin typeface="Arial"/>
                <a:ea typeface="Arial"/>
              </a:rPr>
              <a:t>CSS селекторы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Google Shape;519;p6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50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4" name="Google Shape;528;p6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55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1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357" name="Google Shape;531;p61" descr=""/>
          <p:cNvPicPr/>
          <p:nvPr/>
        </p:nvPicPr>
        <p:blipFill>
          <a:blip r:embed="rId2"/>
          <a:stretch/>
        </p:blipFill>
        <p:spPr>
          <a:xfrm>
            <a:off x="125640" y="1159560"/>
            <a:ext cx="8759520" cy="30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Селекторы тегов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Селекторы классов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Идентификаторы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Контекстные селекторы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Группировочные селекторы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1000" spc="-1" strike="noStrike">
                <a:solidFill>
                  <a:srgbClr val="222222"/>
                </a:solidFill>
                <a:latin typeface="Arial"/>
                <a:ea typeface="Arial"/>
              </a:rPr>
              <a:t>https://jsfiddle.net/vromanichev/uwd9jnst/4/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Google Shape;538;p6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СЕЛЕКТОРЫ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96;p1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Соседние селекторы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Дочерние селекторы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Универсальный Селектор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1000" spc="-1" strike="noStrike">
                <a:solidFill>
                  <a:srgbClr val="222222"/>
                </a:solidFill>
                <a:latin typeface="Arial"/>
                <a:ea typeface="Arial"/>
              </a:rPr>
              <a:t>https://jsfiddle.net/vromanichev/ys53de1h/1/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Google Shape;548;p6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67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9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СЕЛЕКТОРЫ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 algn="just">
              <a:lnSpc>
                <a:spcPct val="115000"/>
              </a:lnSpc>
              <a:buClr>
                <a:srgbClr val="222222"/>
              </a:buClr>
              <a:buFont typeface="Arial"/>
              <a:buAutoNum type="arabicPeriod"/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Селектор атрибутов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1000" spc="-1" strike="noStrike">
                <a:solidFill>
                  <a:srgbClr val="222222"/>
                </a:solidFill>
                <a:latin typeface="Arial"/>
                <a:ea typeface="Arial"/>
              </a:rPr>
              <a:t>https://jsfiddle.net/vromanichev/vvrk6895/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Google Shape;558;p6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75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СЕЛЕКТОРЫ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Домашнее задание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8" name="Google Shape;568;p6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79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1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Задачник День 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Google Shape;106;p1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oogle Shape;116;p1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"e"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Google Shape;126;p2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"Y"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implode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 // Выведет ABBY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implode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136;p2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7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2019-08-22T16:13:31Z</dcterms:modified>
  <cp:revision>1</cp:revision>
  <dc:subject/>
  <dc:title/>
</cp:coreProperties>
</file>