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6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3BE-0638-4B98-959D-447A3258D675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5384-8203-4323-BF20-FEDFD7597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23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3BE-0638-4B98-959D-447A3258D675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5384-8203-4323-BF20-FEDFD7597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5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3BE-0638-4B98-959D-447A3258D675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5384-8203-4323-BF20-FEDFD7597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1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3BE-0638-4B98-959D-447A3258D675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5384-8203-4323-BF20-FEDFD7597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5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3BE-0638-4B98-959D-447A3258D675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5384-8203-4323-BF20-FEDFD7597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0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3BE-0638-4B98-959D-447A3258D675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5384-8203-4323-BF20-FEDFD7597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37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3BE-0638-4B98-959D-447A3258D675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5384-8203-4323-BF20-FEDFD7597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12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3BE-0638-4B98-959D-447A3258D675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5384-8203-4323-BF20-FEDFD7597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96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3BE-0638-4B98-959D-447A3258D675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5384-8203-4323-BF20-FEDFD7597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1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3BE-0638-4B98-959D-447A3258D675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5384-8203-4323-BF20-FEDFD7597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74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53BE-0638-4B98-959D-447A3258D675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5384-8203-4323-BF20-FEDFD7597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3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53BE-0638-4B98-959D-447A3258D675}" type="datetimeFigureOut">
              <a:rPr lang="en-GB" smtClean="0"/>
              <a:t>28/10/2022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A5384-8203-4323-BF20-FEDFD7597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91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, Png Download - White Survey Icon Transparent, Png Download ,  Transparent Png Image - PNGitem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r="7909"/>
          <a:stretch/>
        </p:blipFill>
        <p:spPr bwMode="auto">
          <a:xfrm>
            <a:off x="307975" y="3040697"/>
            <a:ext cx="842088" cy="111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, database, storage icon - Download on Iconfind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0" t="8125" r="11002" b="7813"/>
          <a:stretch/>
        </p:blipFill>
        <p:spPr bwMode="auto">
          <a:xfrm>
            <a:off x="4220645" y="3116898"/>
            <a:ext cx="931459" cy="96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Group Of People Icon Vector Art, Icons, and Graphics for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User Icon Vector 550535 Vector Art at Vecteez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1" b="16444"/>
          <a:stretch/>
        </p:blipFill>
        <p:spPr bwMode="auto">
          <a:xfrm>
            <a:off x="1819458" y="3021806"/>
            <a:ext cx="1731792" cy="11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Dashboard icon Royalty Free Vector Image - Vector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4" descr="Dashboard icon Royalty Free Vector Image - Vector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499" y="2983706"/>
            <a:ext cx="1357751" cy="1233807"/>
          </a:xfrm>
          <a:prstGeom prst="rect">
            <a:avLst/>
          </a:prstGeom>
        </p:spPr>
      </p:pic>
      <p:pic>
        <p:nvPicPr>
          <p:cNvPr id="1040" name="Picture 16" descr="Interview Icon, HD Png Download , Transparent Png Image - PNGite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45" y="2933013"/>
            <a:ext cx="1894829" cy="133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udit Icon Document Inspection Icons Such Stock Vector (Royalty Free)  1515771374 | Shutterstock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6" r="15035" b="20595"/>
          <a:stretch/>
        </p:blipFill>
        <p:spPr bwMode="auto">
          <a:xfrm>
            <a:off x="10412869" y="2879010"/>
            <a:ext cx="1173599" cy="144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ooking | Proptech Zone - leading Startup Databas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5" t="13449" r="30029" b="11376"/>
          <a:stretch/>
        </p:blipFill>
        <p:spPr bwMode="auto">
          <a:xfrm>
            <a:off x="2036562" y="1961821"/>
            <a:ext cx="492726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go Guidelines » Agoda: Check in, step ou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19281" r="32137" b="17379"/>
          <a:stretch/>
        </p:blipFill>
        <p:spPr bwMode="auto">
          <a:xfrm>
            <a:off x="2570214" y="2070983"/>
            <a:ext cx="525492" cy="29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riceline Press Center - Images and Videos - Priceline Press Center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1" t="16692" r="4991" b="17002"/>
          <a:stretch/>
        </p:blipFill>
        <p:spPr bwMode="auto">
          <a:xfrm>
            <a:off x="2613539" y="2593614"/>
            <a:ext cx="971366" cy="26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4950" y="4247656"/>
            <a:ext cx="124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Enterprise Risk Survey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1257241" y="3559494"/>
            <a:ext cx="448427" cy="13716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3584905" y="3559494"/>
            <a:ext cx="448427" cy="13716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5274522" y="3559494"/>
            <a:ext cx="448427" cy="13716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>
            <a:off x="7320615" y="3559494"/>
            <a:ext cx="448427" cy="13716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9937613" y="3559494"/>
            <a:ext cx="448427" cy="13716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063121" y="4247656"/>
            <a:ext cx="145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Survey Data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5768043" y="4247656"/>
            <a:ext cx="155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Risk Dashboard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8074077" y="4247656"/>
            <a:ext cx="155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Interview with the ELT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0223382" y="4247656"/>
            <a:ext cx="155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Audit Topics decided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065154" y="4247656"/>
            <a:ext cx="1453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Executive Leadership Team (ELT)</a:t>
            </a:r>
            <a:endParaRPr lang="en-GB" dirty="0"/>
          </a:p>
        </p:txBody>
      </p:sp>
      <p:pic>
        <p:nvPicPr>
          <p:cNvPr id="1050" name="Picture 26" descr="KAYAK - Crunchbase Company Profile &amp; Fundi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91" y="2498947"/>
            <a:ext cx="446582" cy="44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taurant Logo png download - 700*700 - Free Transparent Opentable png  Download. - CleanPNG / Kiss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0" r="10970" b="2400"/>
          <a:stretch/>
        </p:blipFill>
        <p:spPr bwMode="auto">
          <a:xfrm>
            <a:off x="3144504" y="1995419"/>
            <a:ext cx="394681" cy="39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5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Adaptability Icon Images – Browse 26,406 Stock Photos, Vectors, and Video |  Adobe Stock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0" r="5555" b="18822"/>
          <a:stretch/>
        </p:blipFill>
        <p:spPr bwMode="auto">
          <a:xfrm>
            <a:off x="5257800" y="3627120"/>
            <a:ext cx="1036320" cy="7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icon PNG and SVG Vector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2979003"/>
            <a:ext cx="566159" cy="67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utomation Icon Images – Browse 756,153 Stock Photos, Vectors, and Video |  Adobe Stoc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6" t="22644" r="21870" b="20467"/>
          <a:stretch/>
        </p:blipFill>
        <p:spPr bwMode="auto">
          <a:xfrm>
            <a:off x="8153399" y="2514600"/>
            <a:ext cx="814031" cy="80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pability - Free business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20" y="4429769"/>
            <a:ext cx="660392" cy="66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Vikesh Koul</dc:creator>
  <cp:lastModifiedBy>Vikesh Koul</cp:lastModifiedBy>
  <cp:revision>14</cp:revision>
  <dcterms:created xsi:type="dcterms:W3CDTF">2022-10-28T10:02:18Z</dcterms:created>
  <dcterms:modified xsi:type="dcterms:W3CDTF">2022-10-28T16:50:54Z</dcterms:modified>
</cp:coreProperties>
</file>