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13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8" r:id="rId8"/>
    <p:sldId id="264" r:id="rId9"/>
    <p:sldId id="266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Kumar" initials="VK" lastIdx="1" clrIdx="0">
    <p:extLst>
      <p:ext uri="{19B8F6BF-5375-455C-9EA6-DF929625EA0E}">
        <p15:presenceInfo xmlns:p15="http://schemas.microsoft.com/office/powerpoint/2012/main" userId="a3fca0017b0db8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939" autoAdjust="0"/>
  </p:normalViewPr>
  <p:slideViewPr>
    <p:cSldViewPr snapToGrid="0">
      <p:cViewPr varScale="1">
        <p:scale>
          <a:sx n="61" d="100"/>
          <a:sy n="61" d="100"/>
        </p:scale>
        <p:origin x="56" y="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Kumar" userId="a3fca0017b0db817" providerId="LiveId" clId="{1993EA07-838E-4922-90C5-A82289B30118}"/>
    <pc:docChg chg="undo custSel addSld delSld modSld sldOrd modMainMaster addSection delSection modSection modNotesMaster">
      <pc:chgData name="Vivek Kumar" userId="a3fca0017b0db817" providerId="LiveId" clId="{1993EA07-838E-4922-90C5-A82289B30118}" dt="2020-10-26T10:02:39.007" v="3932"/>
      <pc:docMkLst>
        <pc:docMk/>
      </pc:docMkLst>
      <pc:sldChg chg="modSp mod setBg modNotes">
        <pc:chgData name="Vivek Kumar" userId="a3fca0017b0db817" providerId="LiveId" clId="{1993EA07-838E-4922-90C5-A82289B30118}" dt="2020-10-26T08:42:32.129" v="2731" actId="14100"/>
        <pc:sldMkLst>
          <pc:docMk/>
          <pc:sldMk cId="1279750785" sldId="256"/>
        </pc:sldMkLst>
        <pc:spChg chg="mod">
          <ac:chgData name="Vivek Kumar" userId="a3fca0017b0db817" providerId="LiveId" clId="{1993EA07-838E-4922-90C5-A82289B30118}" dt="2020-10-26T08:42:16.557" v="2729" actId="1076"/>
          <ac:spMkLst>
            <pc:docMk/>
            <pc:sldMk cId="1279750785" sldId="256"/>
            <ac:spMk id="2" creationId="{D6E5179A-DECC-428A-86A5-2DC1DA88A5B5}"/>
          </ac:spMkLst>
        </pc:spChg>
        <pc:spChg chg="mod">
          <ac:chgData name="Vivek Kumar" userId="a3fca0017b0db817" providerId="LiveId" clId="{1993EA07-838E-4922-90C5-A82289B30118}" dt="2020-10-26T08:42:32.129" v="2731" actId="14100"/>
          <ac:spMkLst>
            <pc:docMk/>
            <pc:sldMk cId="1279750785" sldId="256"/>
            <ac:spMk id="3" creationId="{6006804C-FF6D-417D-80AD-75C48BC2BE87}"/>
          </ac:spMkLst>
        </pc:spChg>
        <pc:picChg chg="mod">
          <ac:chgData name="Vivek Kumar" userId="a3fca0017b0db817" providerId="LiveId" clId="{1993EA07-838E-4922-90C5-A82289B30118}" dt="2020-10-26T08:37:49.014" v="2638" actId="14100"/>
          <ac:picMkLst>
            <pc:docMk/>
            <pc:sldMk cId="1279750785" sldId="256"/>
            <ac:picMk id="6" creationId="{2B334462-EED4-47D4-83AD-21D4452B7DB6}"/>
          </ac:picMkLst>
        </pc:picChg>
      </pc:sldChg>
      <pc:sldChg chg="modSp mod ord setBg">
        <pc:chgData name="Vivek Kumar" userId="a3fca0017b0db817" providerId="LiveId" clId="{1993EA07-838E-4922-90C5-A82289B30118}" dt="2020-10-26T10:00:10.413" v="3831"/>
        <pc:sldMkLst>
          <pc:docMk/>
          <pc:sldMk cId="2456053398" sldId="257"/>
        </pc:sldMkLst>
        <pc:spChg chg="mod">
          <ac:chgData name="Vivek Kumar" userId="a3fca0017b0db817" providerId="LiveId" clId="{1993EA07-838E-4922-90C5-A82289B30118}" dt="2020-10-26T08:45:49.348" v="2859" actId="1076"/>
          <ac:spMkLst>
            <pc:docMk/>
            <pc:sldMk cId="2456053398" sldId="257"/>
            <ac:spMk id="2" creationId="{4A935F3D-B27C-43C2-8BD4-9E69C075A145}"/>
          </ac:spMkLst>
        </pc:spChg>
        <pc:spChg chg="mod">
          <ac:chgData name="Vivek Kumar" userId="a3fca0017b0db817" providerId="LiveId" clId="{1993EA07-838E-4922-90C5-A82289B30118}" dt="2020-10-26T10:00:10.413" v="3831"/>
          <ac:spMkLst>
            <pc:docMk/>
            <pc:sldMk cId="2456053398" sldId="257"/>
            <ac:spMk id="3" creationId="{2993BD0A-AD6E-4FF8-B8AB-B34A27F21F26}"/>
          </ac:spMkLst>
        </pc:spChg>
      </pc:sldChg>
      <pc:sldChg chg="delSp modSp mod ord">
        <pc:chgData name="Vivek Kumar" userId="a3fca0017b0db817" providerId="LiveId" clId="{1993EA07-838E-4922-90C5-A82289B30118}" dt="2020-10-26T08:48:25.059" v="2966" actId="14100"/>
        <pc:sldMkLst>
          <pc:docMk/>
          <pc:sldMk cId="2123483245" sldId="258"/>
        </pc:sldMkLst>
        <pc:spChg chg="mod">
          <ac:chgData name="Vivek Kumar" userId="a3fca0017b0db817" providerId="LiveId" clId="{1993EA07-838E-4922-90C5-A82289B30118}" dt="2020-10-26T08:48:25.059" v="2966" actId="14100"/>
          <ac:spMkLst>
            <pc:docMk/>
            <pc:sldMk cId="2123483245" sldId="258"/>
            <ac:spMk id="2" creationId="{4A935F3D-B27C-43C2-8BD4-9E69C075A145}"/>
          </ac:spMkLst>
        </pc:spChg>
        <pc:spChg chg="mod">
          <ac:chgData name="Vivek Kumar" userId="a3fca0017b0db817" providerId="LiveId" clId="{1993EA07-838E-4922-90C5-A82289B30118}" dt="2020-10-26T08:48:18.565" v="2965" actId="14100"/>
          <ac:spMkLst>
            <pc:docMk/>
            <pc:sldMk cId="2123483245" sldId="258"/>
            <ac:spMk id="4" creationId="{7CAB7A7E-811F-4A00-B696-D06A7D0409E3}"/>
          </ac:spMkLst>
        </pc:spChg>
        <pc:picChg chg="del mod">
          <ac:chgData name="Vivek Kumar" userId="a3fca0017b0db817" providerId="LiveId" clId="{1993EA07-838E-4922-90C5-A82289B30118}" dt="2020-10-26T07:46:09.156" v="1407" actId="21"/>
          <ac:picMkLst>
            <pc:docMk/>
            <pc:sldMk cId="2123483245" sldId="258"/>
            <ac:picMk id="6" creationId="{B6E17826-BC00-40B1-81F6-6C3087CA3000}"/>
          </ac:picMkLst>
        </pc:picChg>
      </pc:sldChg>
      <pc:sldChg chg="addSp delSp modSp new del mod ord modClrScheme addCm delCm chgLayout">
        <pc:chgData name="Vivek Kumar" userId="a3fca0017b0db817" providerId="LiveId" clId="{1993EA07-838E-4922-90C5-A82289B30118}" dt="2020-10-26T08:49:33.032" v="2970" actId="2696"/>
        <pc:sldMkLst>
          <pc:docMk/>
          <pc:sldMk cId="3220663173" sldId="259"/>
        </pc:sldMkLst>
        <pc:spChg chg="add del">
          <ac:chgData name="Vivek Kumar" userId="a3fca0017b0db817" providerId="LiveId" clId="{1993EA07-838E-4922-90C5-A82289B30118}" dt="2020-10-24T10:18:53.027" v="3"/>
          <ac:spMkLst>
            <pc:docMk/>
            <pc:sldMk cId="3220663173" sldId="259"/>
            <ac:spMk id="2" creationId="{AA5B0C79-9F71-40D3-AAB6-B5237770AFD9}"/>
          </ac:spMkLst>
        </pc:spChg>
        <pc:spChg chg="del">
          <ac:chgData name="Vivek Kumar" userId="a3fca0017b0db817" providerId="LiveId" clId="{1993EA07-838E-4922-90C5-A82289B30118}" dt="2020-10-24T10:20:59.511" v="14" actId="700"/>
          <ac:spMkLst>
            <pc:docMk/>
            <pc:sldMk cId="3220663173" sldId="259"/>
            <ac:spMk id="3" creationId="{D26493AB-9152-4365-90AD-520151F9AB8E}"/>
          </ac:spMkLst>
        </pc:spChg>
        <pc:spChg chg="add del mod">
          <ac:chgData name="Vivek Kumar" userId="a3fca0017b0db817" providerId="LiveId" clId="{1993EA07-838E-4922-90C5-A82289B30118}" dt="2020-10-24T10:18:51.206" v="2"/>
          <ac:spMkLst>
            <pc:docMk/>
            <pc:sldMk cId="3220663173" sldId="259"/>
            <ac:spMk id="4" creationId="{2E921455-07F8-48D9-9DEE-C88E574A99B5}"/>
          </ac:spMkLst>
        </pc:spChg>
        <pc:spChg chg="add del mod ord">
          <ac:chgData name="Vivek Kumar" userId="a3fca0017b0db817" providerId="LiveId" clId="{1993EA07-838E-4922-90C5-A82289B30118}" dt="2020-10-24T10:21:20.113" v="18" actId="21"/>
          <ac:spMkLst>
            <pc:docMk/>
            <pc:sldMk cId="3220663173" sldId="259"/>
            <ac:spMk id="5" creationId="{1F541C05-B3B6-4A73-AEA0-4F685CFF782E}"/>
          </ac:spMkLst>
        </pc:spChg>
        <pc:spChg chg="add del mod">
          <ac:chgData name="Vivek Kumar" userId="a3fca0017b0db817" providerId="LiveId" clId="{1993EA07-838E-4922-90C5-A82289B30118}" dt="2020-10-24T10:21:37.375" v="21" actId="21"/>
          <ac:spMkLst>
            <pc:docMk/>
            <pc:sldMk cId="3220663173" sldId="259"/>
            <ac:spMk id="6" creationId="{4ECE389E-493E-4728-90A8-2F33ECCDAE03}"/>
          </ac:spMkLst>
        </pc:spChg>
        <pc:spChg chg="add mod ord">
          <ac:chgData name="Vivek Kumar" userId="a3fca0017b0db817" providerId="LiveId" clId="{1993EA07-838E-4922-90C5-A82289B30118}" dt="2020-10-26T08:30:25.900" v="2439"/>
          <ac:spMkLst>
            <pc:docMk/>
            <pc:sldMk cId="3220663173" sldId="259"/>
            <ac:spMk id="7" creationId="{B19B3707-0D19-4E0E-9F53-D50B50931C2A}"/>
          </ac:spMkLst>
        </pc:spChg>
        <pc:spChg chg="add del mod">
          <ac:chgData name="Vivek Kumar" userId="a3fca0017b0db817" providerId="LiveId" clId="{1993EA07-838E-4922-90C5-A82289B30118}" dt="2020-10-24T10:28:10.709" v="169" actId="21"/>
          <ac:spMkLst>
            <pc:docMk/>
            <pc:sldMk cId="3220663173" sldId="259"/>
            <ac:spMk id="8" creationId="{DEB5687A-FD9B-4DBE-9374-B25E9DBFCAD7}"/>
          </ac:spMkLst>
        </pc:spChg>
        <pc:spChg chg="add del mod">
          <ac:chgData name="Vivek Kumar" userId="a3fca0017b0db817" providerId="LiveId" clId="{1993EA07-838E-4922-90C5-A82289B30118}" dt="2020-10-24T10:23:57.538" v="30"/>
          <ac:spMkLst>
            <pc:docMk/>
            <pc:sldMk cId="3220663173" sldId="259"/>
            <ac:spMk id="9" creationId="{5FB28B2B-92BB-4FE1-B7A4-1EC197C57FC5}"/>
          </ac:spMkLst>
        </pc:spChg>
        <pc:spChg chg="add mod ord">
          <ac:chgData name="Vivek Kumar" userId="a3fca0017b0db817" providerId="LiveId" clId="{1993EA07-838E-4922-90C5-A82289B30118}" dt="2020-10-26T08:30:25.900" v="2439"/>
          <ac:spMkLst>
            <pc:docMk/>
            <pc:sldMk cId="3220663173" sldId="259"/>
            <ac:spMk id="10" creationId="{6343AD62-3DB5-4AC7-9DC7-C5E5765BF214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1" creationId="{354E65EA-FD23-4585-A21E-21714BE90DB3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2" creationId="{E2C5E9E8-C5FA-4101-8283-23A780FC6939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3" creationId="{084D1D91-8DD2-413E-B990-58BF30C48458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4" creationId="{26329687-83E2-413A-BFD9-45DE8623D38C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5" creationId="{D0068335-A9A0-478D-981A-5E2F2B56A0E7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6" creationId="{CF03AE08-E653-4628-964F-D95CB99DF022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7" creationId="{7C7CF0C0-E263-42CB-998C-DFF27E4B51D4}"/>
          </ac:spMkLst>
        </pc:spChg>
        <pc:spChg chg="add del mod ord">
          <ac:chgData name="Vivek Kumar" userId="a3fca0017b0db817" providerId="LiveId" clId="{1993EA07-838E-4922-90C5-A82289B30118}" dt="2020-10-24T11:03:01.517" v="725" actId="700"/>
          <ac:spMkLst>
            <pc:docMk/>
            <pc:sldMk cId="3220663173" sldId="259"/>
            <ac:spMk id="18" creationId="{C97D2126-4BE7-44E1-AA21-90FCBF09E8C5}"/>
          </ac:spMkLst>
        </pc:spChg>
      </pc:sldChg>
      <pc:sldChg chg="new del">
        <pc:chgData name="Vivek Kumar" userId="a3fca0017b0db817" providerId="LiveId" clId="{1993EA07-838E-4922-90C5-A82289B30118}" dt="2020-10-24T10:22:27.659" v="24" actId="2696"/>
        <pc:sldMkLst>
          <pc:docMk/>
          <pc:sldMk cId="2548145050" sldId="260"/>
        </pc:sldMkLst>
      </pc:sldChg>
      <pc:sldChg chg="addSp delSp modSp add mod ord modClrScheme chgLayout">
        <pc:chgData name="Vivek Kumar" userId="a3fca0017b0db817" providerId="LiveId" clId="{1993EA07-838E-4922-90C5-A82289B30118}" dt="2020-10-26T08:51:13.469" v="3049" actId="15"/>
        <pc:sldMkLst>
          <pc:docMk/>
          <pc:sldMk cId="3477432374" sldId="260"/>
        </pc:sldMkLst>
        <pc:spChg chg="mod ord">
          <ac:chgData name="Vivek Kumar" userId="a3fca0017b0db817" providerId="LiveId" clId="{1993EA07-838E-4922-90C5-A82289B30118}" dt="2020-10-26T08:50:25.959" v="3013" actId="1076"/>
          <ac:spMkLst>
            <pc:docMk/>
            <pc:sldMk cId="3477432374" sldId="260"/>
            <ac:spMk id="2" creationId="{53FC39D1-E469-4B78-BA57-2B12D3DBD91C}"/>
          </ac:spMkLst>
        </pc:spChg>
        <pc:spChg chg="add mod ord">
          <ac:chgData name="Vivek Kumar" userId="a3fca0017b0db817" providerId="LiveId" clId="{1993EA07-838E-4922-90C5-A82289B30118}" dt="2020-10-26T08:51:13.469" v="3049" actId="15"/>
          <ac:spMkLst>
            <pc:docMk/>
            <pc:sldMk cId="3477432374" sldId="260"/>
            <ac:spMk id="3" creationId="{3E530F22-5DF3-4C0D-9793-1EDC98F117E0}"/>
          </ac:spMkLst>
        </pc:spChg>
        <pc:spChg chg="add del">
          <ac:chgData name="Vivek Kumar" userId="a3fca0017b0db817" providerId="LiveId" clId="{1993EA07-838E-4922-90C5-A82289B30118}" dt="2020-10-24T13:47:01.912" v="742"/>
          <ac:spMkLst>
            <pc:docMk/>
            <pc:sldMk cId="3477432374" sldId="260"/>
            <ac:spMk id="3" creationId="{82395AC5-9DEA-40F3-892B-9E0F0A2168AA}"/>
          </ac:spMkLst>
        </pc:spChg>
        <pc:spChg chg="add del">
          <ac:chgData name="Vivek Kumar" userId="a3fca0017b0db817" providerId="LiveId" clId="{1993EA07-838E-4922-90C5-A82289B30118}" dt="2020-10-24T13:47:01.912" v="742"/>
          <ac:spMkLst>
            <pc:docMk/>
            <pc:sldMk cId="3477432374" sldId="260"/>
            <ac:spMk id="4" creationId="{9E40C18A-EE8B-44BC-AC2B-8B43A0ADAA8F}"/>
          </ac:spMkLst>
        </pc:spChg>
        <pc:picChg chg="add del">
          <ac:chgData name="Vivek Kumar" userId="a3fca0017b0db817" providerId="LiveId" clId="{1993EA07-838E-4922-90C5-A82289B30118}" dt="2020-10-24T13:47:01.912" v="742"/>
          <ac:picMkLst>
            <pc:docMk/>
            <pc:sldMk cId="3477432374" sldId="260"/>
            <ac:picMk id="3073" creationId="{B92DAA54-AB59-418D-8632-A612FBC23833}"/>
          </ac:picMkLst>
        </pc:picChg>
      </pc:sldChg>
      <pc:sldChg chg="addSp delSp modSp add del mod ord modClrScheme chgLayout">
        <pc:chgData name="Vivek Kumar" userId="a3fca0017b0db817" providerId="LiveId" clId="{1993EA07-838E-4922-90C5-A82289B30118}" dt="2020-10-26T08:23:44.918" v="2215" actId="2696"/>
        <pc:sldMkLst>
          <pc:docMk/>
          <pc:sldMk cId="20296415" sldId="261"/>
        </pc:sldMkLst>
        <pc:spChg chg="del mod ord">
          <ac:chgData name="Vivek Kumar" userId="a3fca0017b0db817" providerId="LiveId" clId="{1993EA07-838E-4922-90C5-A82289B30118}" dt="2020-10-24T14:36:35.241" v="1024" actId="700"/>
          <ac:spMkLst>
            <pc:docMk/>
            <pc:sldMk cId="20296415" sldId="261"/>
            <ac:spMk id="2" creationId="{53FC39D1-E469-4B78-BA57-2B12D3DBD91C}"/>
          </ac:spMkLst>
        </pc:spChg>
        <pc:spChg chg="add del mod ord">
          <ac:chgData name="Vivek Kumar" userId="a3fca0017b0db817" providerId="LiveId" clId="{1993EA07-838E-4922-90C5-A82289B30118}" dt="2020-10-26T08:12:39.444" v="1953" actId="700"/>
          <ac:spMkLst>
            <pc:docMk/>
            <pc:sldMk cId="20296415" sldId="261"/>
            <ac:spMk id="2" creationId="{66109419-508A-491E-89FF-BFA5DBDA6CB6}"/>
          </ac:spMkLst>
        </pc:spChg>
        <pc:spChg chg="add del mod ord">
          <ac:chgData name="Vivek Kumar" userId="a3fca0017b0db817" providerId="LiveId" clId="{1993EA07-838E-4922-90C5-A82289B30118}" dt="2020-10-24T14:37:10.256" v="1025" actId="700"/>
          <ac:spMkLst>
            <pc:docMk/>
            <pc:sldMk cId="20296415" sldId="261"/>
            <ac:spMk id="3" creationId="{15CEE753-3F4B-4C5F-824A-2E9C6E67964A}"/>
          </ac:spMkLst>
        </pc:spChg>
        <pc:spChg chg="add del mod ord">
          <ac:chgData name="Vivek Kumar" userId="a3fca0017b0db817" providerId="LiveId" clId="{1993EA07-838E-4922-90C5-A82289B30118}" dt="2020-10-26T08:12:39.444" v="1953" actId="700"/>
          <ac:spMkLst>
            <pc:docMk/>
            <pc:sldMk cId="20296415" sldId="261"/>
            <ac:spMk id="3" creationId="{CC3C9D1E-B2C2-44BB-9AA3-0AE197440358}"/>
          </ac:spMkLst>
        </pc:spChg>
        <pc:spChg chg="add del mod ord">
          <ac:chgData name="Vivek Kumar" userId="a3fca0017b0db817" providerId="LiveId" clId="{1993EA07-838E-4922-90C5-A82289B30118}" dt="2020-10-24T14:37:10.256" v="1025" actId="700"/>
          <ac:spMkLst>
            <pc:docMk/>
            <pc:sldMk cId="20296415" sldId="261"/>
            <ac:spMk id="4" creationId="{33469D00-1C4B-48E2-8E91-4F4ED4CB5AD1}"/>
          </ac:spMkLst>
        </pc:spChg>
        <pc:spChg chg="add del mod ord">
          <ac:chgData name="Vivek Kumar" userId="a3fca0017b0db817" providerId="LiveId" clId="{1993EA07-838E-4922-90C5-A82289B30118}" dt="2020-10-26T08:12:39.444" v="1953" actId="700"/>
          <ac:spMkLst>
            <pc:docMk/>
            <pc:sldMk cId="20296415" sldId="261"/>
            <ac:spMk id="4" creationId="{ED7E3DF3-5B88-4F26-805E-E2523B594882}"/>
          </ac:spMkLst>
        </pc:spChg>
        <pc:spChg chg="add mod ord">
          <ac:chgData name="Vivek Kumar" userId="a3fca0017b0db817" providerId="LiveId" clId="{1993EA07-838E-4922-90C5-A82289B30118}" dt="2020-10-26T08:14:23.918" v="2028" actId="1076"/>
          <ac:spMkLst>
            <pc:docMk/>
            <pc:sldMk cId="20296415" sldId="261"/>
            <ac:spMk id="5" creationId="{2F4025F6-4387-4B3A-9533-BD011E23E0F6}"/>
          </ac:spMkLst>
        </pc:spChg>
        <pc:spChg chg="add del mod ord">
          <ac:chgData name="Vivek Kumar" userId="a3fca0017b0db817" providerId="LiveId" clId="{1993EA07-838E-4922-90C5-A82289B30118}" dt="2020-10-24T14:37:38.678" v="1027" actId="700"/>
          <ac:spMkLst>
            <pc:docMk/>
            <pc:sldMk cId="20296415" sldId="261"/>
            <ac:spMk id="5" creationId="{E4EB20E8-E162-4449-8A0F-03CC8A97206D}"/>
          </ac:spMkLst>
        </pc:spChg>
        <pc:spChg chg="add del mod ord">
          <ac:chgData name="Vivek Kumar" userId="a3fca0017b0db817" providerId="LiveId" clId="{1993EA07-838E-4922-90C5-A82289B30118}" dt="2020-10-24T14:37:38.678" v="1027" actId="700"/>
          <ac:spMkLst>
            <pc:docMk/>
            <pc:sldMk cId="20296415" sldId="261"/>
            <ac:spMk id="6" creationId="{21F07A88-840D-469A-8C77-7B00BA45C06B}"/>
          </ac:spMkLst>
        </pc:spChg>
        <pc:spChg chg="add del mod ord">
          <ac:chgData name="Vivek Kumar" userId="a3fca0017b0db817" providerId="LiveId" clId="{1993EA07-838E-4922-90C5-A82289B30118}" dt="2020-10-26T08:12:46.346" v="1954" actId="931"/>
          <ac:spMkLst>
            <pc:docMk/>
            <pc:sldMk cId="20296415" sldId="261"/>
            <ac:spMk id="6" creationId="{BAEAB647-796B-4407-99B3-2D2BE24FD12E}"/>
          </ac:spMkLst>
        </pc:spChg>
        <pc:spChg chg="add del mod ord">
          <ac:chgData name="Vivek Kumar" userId="a3fca0017b0db817" providerId="LiveId" clId="{1993EA07-838E-4922-90C5-A82289B30118}" dt="2020-10-24T14:37:38.678" v="1027" actId="700"/>
          <ac:spMkLst>
            <pc:docMk/>
            <pc:sldMk cId="20296415" sldId="261"/>
            <ac:spMk id="7" creationId="{2A652C23-1B2C-4059-A665-329EF31A0A39}"/>
          </ac:spMkLst>
        </pc:spChg>
        <pc:spChg chg="add mod ord">
          <ac:chgData name="Vivek Kumar" userId="a3fca0017b0db817" providerId="LiveId" clId="{1993EA07-838E-4922-90C5-A82289B30118}" dt="2020-10-26T08:16:09.739" v="2063" actId="20577"/>
          <ac:spMkLst>
            <pc:docMk/>
            <pc:sldMk cId="20296415" sldId="261"/>
            <ac:spMk id="7" creationId="{AEB02144-E614-476F-BDC2-AA5D477F8909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8" creationId="{4FCA16BC-A16B-469D-89CF-1530B1D9A16D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9" creationId="{E047A86E-BE67-40DB-8C4A-694594100D02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0" creationId="{337C168A-AADC-41DB-8A60-71BC00C7625A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1" creationId="{480A3865-C581-4A94-9A93-3FEA65CD1C21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2" creationId="{2B0022F8-A630-425E-9119-BFB69026664B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3" creationId="{AA2482A1-F354-44B1-BF1C-CEA62C7170C9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4" creationId="{8C59F83F-49F7-4521-8832-EB7E4F3F58EF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5" creationId="{9E6F7F0B-B7FF-46E4-8FC6-99FAF38B53D9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6" creationId="{2665E800-59B1-4BB9-B6D0-AE4039CAACCC}"/>
          </ac:spMkLst>
        </pc:spChg>
        <pc:spChg chg="add del mod ord">
          <ac:chgData name="Vivek Kumar" userId="a3fca0017b0db817" providerId="LiveId" clId="{1993EA07-838E-4922-90C5-A82289B30118}" dt="2020-10-24T14:37:58.493" v="1028" actId="700"/>
          <ac:spMkLst>
            <pc:docMk/>
            <pc:sldMk cId="20296415" sldId="261"/>
            <ac:spMk id="17" creationId="{80B643B3-3A51-44D4-AEC0-DFE343D42ED5}"/>
          </ac:spMkLst>
        </pc:spChg>
        <pc:spChg chg="add del mod ord">
          <ac:chgData name="Vivek Kumar" userId="a3fca0017b0db817" providerId="LiveId" clId="{1993EA07-838E-4922-90C5-A82289B30118}" dt="2020-10-24T14:38:04.845" v="1029" actId="700"/>
          <ac:spMkLst>
            <pc:docMk/>
            <pc:sldMk cId="20296415" sldId="261"/>
            <ac:spMk id="18" creationId="{0CA10384-C7C0-4AC4-AA9D-710A2E61B6E3}"/>
          </ac:spMkLst>
        </pc:spChg>
        <pc:spChg chg="add del mod ord">
          <ac:chgData name="Vivek Kumar" userId="a3fca0017b0db817" providerId="LiveId" clId="{1993EA07-838E-4922-90C5-A82289B30118}" dt="2020-10-24T14:38:04.845" v="1029" actId="700"/>
          <ac:spMkLst>
            <pc:docMk/>
            <pc:sldMk cId="20296415" sldId="261"/>
            <ac:spMk id="19" creationId="{8C035996-1C7F-4622-9152-FDC54C4E027E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0" creationId="{7E850192-79C7-47FC-94BD-F9BDB2507F8D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1" creationId="{6A452FA3-6221-49FB-87FB-8C77B5D6B62E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2" creationId="{7F7EED0A-4136-47B4-BCA5-85973054BA82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3" creationId="{04C3C24E-8136-4F7E-AD29-AEA25DDC0B59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4" creationId="{93AB6668-1ADE-4A65-99D2-0FADF743936E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5" creationId="{1F13718E-E0C7-4ADC-A8A6-AC4D69C3A4C8}"/>
          </ac:spMkLst>
        </pc:spChg>
        <pc:spChg chg="add del mod ord">
          <ac:chgData name="Vivek Kumar" userId="a3fca0017b0db817" providerId="LiveId" clId="{1993EA07-838E-4922-90C5-A82289B30118}" dt="2020-10-26T08:12:31.850" v="1952" actId="700"/>
          <ac:spMkLst>
            <pc:docMk/>
            <pc:sldMk cId="20296415" sldId="261"/>
            <ac:spMk id="26" creationId="{63C2AA16-AACC-427A-8814-5B5DBF39A951}"/>
          </ac:spMkLst>
        </pc:spChg>
        <pc:picChg chg="add mod">
          <ac:chgData name="Vivek Kumar" userId="a3fca0017b0db817" providerId="LiveId" clId="{1993EA07-838E-4922-90C5-A82289B30118}" dt="2020-10-26T08:13:04.776" v="1959" actId="14100"/>
          <ac:picMkLst>
            <pc:docMk/>
            <pc:sldMk cId="20296415" sldId="261"/>
            <ac:picMk id="9" creationId="{79654EEC-FE79-401D-BACC-85221C018885}"/>
          </ac:picMkLst>
        </pc:picChg>
      </pc:sldChg>
      <pc:sldChg chg="new del">
        <pc:chgData name="Vivek Kumar" userId="a3fca0017b0db817" providerId="LiveId" clId="{1993EA07-838E-4922-90C5-A82289B30118}" dt="2020-10-26T07:29:46.485" v="1056" actId="2696"/>
        <pc:sldMkLst>
          <pc:docMk/>
          <pc:sldMk cId="697618871" sldId="262"/>
        </pc:sldMkLst>
      </pc:sldChg>
      <pc:sldChg chg="addSp delSp modSp new mod modClrScheme chgLayout">
        <pc:chgData name="Vivek Kumar" userId="a3fca0017b0db817" providerId="LiveId" clId="{1993EA07-838E-4922-90C5-A82289B30118}" dt="2020-10-26T10:00:10.413" v="3831"/>
        <pc:sldMkLst>
          <pc:docMk/>
          <pc:sldMk cId="3510545261" sldId="262"/>
        </pc:sldMkLst>
        <pc:spChg chg="mod ord">
          <ac:chgData name="Vivek Kumar" userId="a3fca0017b0db817" providerId="LiveId" clId="{1993EA07-838E-4922-90C5-A82289B30118}" dt="2020-10-26T08:52:12.423" v="3092" actId="255"/>
          <ac:spMkLst>
            <pc:docMk/>
            <pc:sldMk cId="3510545261" sldId="262"/>
            <ac:spMk id="2" creationId="{F4FC89B1-DD13-4C58-9278-4BC42DD32068}"/>
          </ac:spMkLst>
        </pc:spChg>
        <pc:spChg chg="del mod ord">
          <ac:chgData name="Vivek Kumar" userId="a3fca0017b0db817" providerId="LiveId" clId="{1993EA07-838E-4922-90C5-A82289B30118}" dt="2020-10-26T08:07:01.514" v="1751" actId="700"/>
          <ac:spMkLst>
            <pc:docMk/>
            <pc:sldMk cId="3510545261" sldId="262"/>
            <ac:spMk id="3" creationId="{EC1561D9-5BFB-4C79-975D-437D85EC35BD}"/>
          </ac:spMkLst>
        </pc:spChg>
        <pc:spChg chg="add del mod ord">
          <ac:chgData name="Vivek Kumar" userId="a3fca0017b0db817" providerId="LiveId" clId="{1993EA07-838E-4922-90C5-A82289B30118}" dt="2020-10-26T08:07:23.943" v="1784" actId="931"/>
          <ac:spMkLst>
            <pc:docMk/>
            <pc:sldMk cId="3510545261" sldId="262"/>
            <ac:spMk id="4" creationId="{7B85CF49-A75B-4E59-B27B-1B8245E5222A}"/>
          </ac:spMkLst>
        </pc:spChg>
        <pc:spChg chg="add mod ord">
          <ac:chgData name="Vivek Kumar" userId="a3fca0017b0db817" providerId="LiveId" clId="{1993EA07-838E-4922-90C5-A82289B30118}" dt="2020-10-26T08:52:44.292" v="3118" actId="255"/>
          <ac:spMkLst>
            <pc:docMk/>
            <pc:sldMk cId="3510545261" sldId="262"/>
            <ac:spMk id="5" creationId="{DD206AFD-26BA-47D5-A386-FE07BFEA0857}"/>
          </ac:spMkLst>
        </pc:spChg>
        <pc:spChg chg="add del">
          <ac:chgData name="Vivek Kumar" userId="a3fca0017b0db817" providerId="LiveId" clId="{1993EA07-838E-4922-90C5-A82289B30118}" dt="2020-10-26T08:09:06.205" v="1806"/>
          <ac:spMkLst>
            <pc:docMk/>
            <pc:sldMk cId="3510545261" sldId="262"/>
            <ac:spMk id="8" creationId="{9E887745-5E1A-4D91-9714-D18F36FDE085}"/>
          </ac:spMkLst>
        </pc:spChg>
        <pc:spChg chg="add del">
          <ac:chgData name="Vivek Kumar" userId="a3fca0017b0db817" providerId="LiveId" clId="{1993EA07-838E-4922-90C5-A82289B30118}" dt="2020-10-26T08:09:12.461" v="1808"/>
          <ac:spMkLst>
            <pc:docMk/>
            <pc:sldMk cId="3510545261" sldId="262"/>
            <ac:spMk id="9" creationId="{F1AE7CCA-512D-46A7-97B1-98F9896CDBF0}"/>
          </ac:spMkLst>
        </pc:spChg>
        <pc:spChg chg="add del">
          <ac:chgData name="Vivek Kumar" userId="a3fca0017b0db817" providerId="LiveId" clId="{1993EA07-838E-4922-90C5-A82289B30118}" dt="2020-10-26T08:09:25.576" v="1816"/>
          <ac:spMkLst>
            <pc:docMk/>
            <pc:sldMk cId="3510545261" sldId="262"/>
            <ac:spMk id="10" creationId="{1B62F07B-952B-4DB4-8129-277EF8F398BB}"/>
          </ac:spMkLst>
        </pc:spChg>
        <pc:spChg chg="add del">
          <ac:chgData name="Vivek Kumar" userId="a3fca0017b0db817" providerId="LiveId" clId="{1993EA07-838E-4922-90C5-A82289B30118}" dt="2020-10-26T08:10:48.548" v="1904" actId="21"/>
          <ac:spMkLst>
            <pc:docMk/>
            <pc:sldMk cId="3510545261" sldId="262"/>
            <ac:spMk id="11" creationId="{228EAB0B-B0BA-4FBD-9544-B78DB4495313}"/>
          </ac:spMkLst>
        </pc:spChg>
        <pc:picChg chg="add mod">
          <ac:chgData name="Vivek Kumar" userId="a3fca0017b0db817" providerId="LiveId" clId="{1993EA07-838E-4922-90C5-A82289B30118}" dt="2020-10-26T10:00:10.413" v="3831"/>
          <ac:picMkLst>
            <pc:docMk/>
            <pc:sldMk cId="3510545261" sldId="262"/>
            <ac:picMk id="7" creationId="{D79F7297-11B5-455F-B80B-365E0403348D}"/>
          </ac:picMkLst>
        </pc:picChg>
      </pc:sldChg>
      <pc:sldChg chg="addSp delSp modSp new mod modClrScheme chgLayout">
        <pc:chgData name="Vivek Kumar" userId="a3fca0017b0db817" providerId="LiveId" clId="{1993EA07-838E-4922-90C5-A82289B30118}" dt="2020-10-26T10:00:10.413" v="3831"/>
        <pc:sldMkLst>
          <pc:docMk/>
          <pc:sldMk cId="2071637626" sldId="263"/>
        </pc:sldMkLst>
        <pc:spChg chg="del mod ord">
          <ac:chgData name="Vivek Kumar" userId="a3fca0017b0db817" providerId="LiveId" clId="{1993EA07-838E-4922-90C5-A82289B30118}" dt="2020-10-26T08:54:03.109" v="3119" actId="700"/>
          <ac:spMkLst>
            <pc:docMk/>
            <pc:sldMk cId="2071637626" sldId="263"/>
            <ac:spMk id="2" creationId="{CDAC5EAD-84E7-4000-A0D3-D3E54769A92F}"/>
          </ac:spMkLst>
        </pc:spChg>
        <pc:spChg chg="del mod ord">
          <ac:chgData name="Vivek Kumar" userId="a3fca0017b0db817" providerId="LiveId" clId="{1993EA07-838E-4922-90C5-A82289B30118}" dt="2020-10-26T08:54:03.109" v="3119" actId="700"/>
          <ac:spMkLst>
            <pc:docMk/>
            <pc:sldMk cId="2071637626" sldId="263"/>
            <ac:spMk id="3" creationId="{2CCAFA74-6B98-4E53-980F-BCCA5E27DEC9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4" creationId="{C9CF3B5E-310D-4F7A-8D72-544F1C277AFB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5" creationId="{E50F56FB-050A-451F-9637-35C4344A889E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6" creationId="{521E80C0-EC2C-4838-A4CF-86601B538180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7" creationId="{C141E58E-6893-4BAA-AFC3-8E55F4843CAE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8" creationId="{590CE482-71BB-4AB1-819C-9B4C8C1EAA49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9" creationId="{A7445E9D-4916-42D9-A25F-342E0BDEE7CE}"/>
          </ac:spMkLst>
        </pc:spChg>
        <pc:spChg chg="add del mod ord">
          <ac:chgData name="Vivek Kumar" userId="a3fca0017b0db817" providerId="LiveId" clId="{1993EA07-838E-4922-90C5-A82289B30118}" dt="2020-10-26T08:55:11.730" v="3120" actId="700"/>
          <ac:spMkLst>
            <pc:docMk/>
            <pc:sldMk cId="2071637626" sldId="263"/>
            <ac:spMk id="10" creationId="{85353392-0B9D-4C03-8B22-FEE98899CD52}"/>
          </ac:spMkLst>
        </pc:spChg>
        <pc:spChg chg="add mod ord">
          <ac:chgData name="Vivek Kumar" userId="a3fca0017b0db817" providerId="LiveId" clId="{1993EA07-838E-4922-90C5-A82289B30118}" dt="2020-10-26T09:30:53.194" v="3529" actId="1076"/>
          <ac:spMkLst>
            <pc:docMk/>
            <pc:sldMk cId="2071637626" sldId="263"/>
            <ac:spMk id="11" creationId="{02B706C1-33D1-4E99-9F85-BB9927459FBB}"/>
          </ac:spMkLst>
        </pc:spChg>
        <pc:spChg chg="add del mod ord">
          <ac:chgData name="Vivek Kumar" userId="a3fca0017b0db817" providerId="LiveId" clId="{1993EA07-838E-4922-90C5-A82289B30118}" dt="2020-10-26T08:55:50.468" v="3123" actId="931"/>
          <ac:spMkLst>
            <pc:docMk/>
            <pc:sldMk cId="2071637626" sldId="263"/>
            <ac:spMk id="12" creationId="{8A8AA826-2BDA-4C11-AEB4-51928378B856}"/>
          </ac:spMkLst>
        </pc:spChg>
        <pc:spChg chg="add del mod ord">
          <ac:chgData name="Vivek Kumar" userId="a3fca0017b0db817" providerId="LiveId" clId="{1993EA07-838E-4922-90C5-A82289B30118}" dt="2020-10-26T08:55:30.420" v="3121" actId="931"/>
          <ac:spMkLst>
            <pc:docMk/>
            <pc:sldMk cId="2071637626" sldId="263"/>
            <ac:spMk id="13" creationId="{67B8B8F8-C5E1-476A-86DE-34FDC66921CA}"/>
          </ac:spMkLst>
        </pc:spChg>
        <pc:spChg chg="add del mod ord">
          <ac:chgData name="Vivek Kumar" userId="a3fca0017b0db817" providerId="LiveId" clId="{1993EA07-838E-4922-90C5-A82289B30118}" dt="2020-10-26T09:22:53.007" v="3416" actId="700"/>
          <ac:spMkLst>
            <pc:docMk/>
            <pc:sldMk cId="2071637626" sldId="263"/>
            <ac:spMk id="19" creationId="{BA20C26A-8B5C-4A5B-98E3-E275992FE537}"/>
          </ac:spMkLst>
        </pc:spChg>
        <pc:spChg chg="add del mod ord">
          <ac:chgData name="Vivek Kumar" userId="a3fca0017b0db817" providerId="LiveId" clId="{1993EA07-838E-4922-90C5-A82289B30118}" dt="2020-10-26T09:22:53.007" v="3416" actId="700"/>
          <ac:spMkLst>
            <pc:docMk/>
            <pc:sldMk cId="2071637626" sldId="263"/>
            <ac:spMk id="21" creationId="{D120C481-3AD5-4EBD-994D-6FA57A3FD41B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2" creationId="{81E606D4-10E4-47BF-8E6C-4FD429547CFA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3" creationId="{ADAD44B2-9888-4F9A-80D1-8F9D64FD3503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4" creationId="{1AB34BE5-3740-4D3D-8652-671481AEADD9}"/>
          </ac:spMkLst>
        </pc:spChg>
        <pc:spChg chg="add del mod ord">
          <ac:chgData name="Vivek Kumar" userId="a3fca0017b0db817" providerId="LiveId" clId="{1993EA07-838E-4922-90C5-A82289B30118}" dt="2020-10-26T09:23:40.123" v="3453" actId="931"/>
          <ac:spMkLst>
            <pc:docMk/>
            <pc:sldMk cId="2071637626" sldId="263"/>
            <ac:spMk id="25" creationId="{153E9E88-7629-4D4B-AC7A-F8116EC8EC7B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6" creationId="{132F5FB5-89D6-4064-8550-B2A05F95A255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7" creationId="{F0BEB516-FB91-4580-ABCF-4C7C6091A793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8" creationId="{B5019E3A-996D-47D7-A5D3-DE78D3EC9EF9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29" creationId="{383BC96F-AE64-4493-A3E1-25C9C48FC54C}"/>
          </ac:spMkLst>
        </pc:spChg>
        <pc:spChg chg="add del mod ord">
          <ac:chgData name="Vivek Kumar" userId="a3fca0017b0db817" providerId="LiveId" clId="{1993EA07-838E-4922-90C5-A82289B30118}" dt="2020-10-26T09:30:35.679" v="3481" actId="700"/>
          <ac:spMkLst>
            <pc:docMk/>
            <pc:sldMk cId="2071637626" sldId="263"/>
            <ac:spMk id="30" creationId="{2D909431-6401-4EC5-B470-A403DE9AE7CF}"/>
          </ac:spMkLst>
        </pc:spChg>
        <pc:spChg chg="add mod ord">
          <ac:chgData name="Vivek Kumar" userId="a3fca0017b0db817" providerId="LiveId" clId="{1993EA07-838E-4922-90C5-A82289B30118}" dt="2020-10-26T10:00:10.413" v="3831"/>
          <ac:spMkLst>
            <pc:docMk/>
            <pc:sldMk cId="2071637626" sldId="263"/>
            <ac:spMk id="33" creationId="{84E390AF-A091-49C0-8A80-BC6B35CFD8C6}"/>
          </ac:spMkLst>
        </pc:spChg>
        <pc:picChg chg="add del mod">
          <ac:chgData name="Vivek Kumar" userId="a3fca0017b0db817" providerId="LiveId" clId="{1993EA07-838E-4922-90C5-A82289B30118}" dt="2020-10-26T09:17:52.540" v="3374" actId="21"/>
          <ac:picMkLst>
            <pc:docMk/>
            <pc:sldMk cId="2071637626" sldId="263"/>
            <ac:picMk id="15" creationId="{E4D7A4A1-9671-4F52-8BF3-DA4810C252E4}"/>
          </ac:picMkLst>
        </pc:picChg>
        <pc:picChg chg="add del mod">
          <ac:chgData name="Vivek Kumar" userId="a3fca0017b0db817" providerId="LiveId" clId="{1993EA07-838E-4922-90C5-A82289B30118}" dt="2020-10-26T09:17:49.121" v="3373" actId="21"/>
          <ac:picMkLst>
            <pc:docMk/>
            <pc:sldMk cId="2071637626" sldId="263"/>
            <ac:picMk id="17" creationId="{31A599E4-4CBA-4C3D-81BF-F5BEDD5DE46E}"/>
          </ac:picMkLst>
        </pc:picChg>
        <pc:picChg chg="add mod ord modCrop">
          <ac:chgData name="Vivek Kumar" userId="a3fca0017b0db817" providerId="LiveId" clId="{1993EA07-838E-4922-90C5-A82289B30118}" dt="2020-10-26T09:33:48.756" v="3598" actId="1076"/>
          <ac:picMkLst>
            <pc:docMk/>
            <pc:sldMk cId="2071637626" sldId="263"/>
            <ac:picMk id="32" creationId="{C9232C1E-904B-4AFC-AE7B-5C3ABE50BC09}"/>
          </ac:picMkLst>
        </pc:picChg>
        <pc:picChg chg="add mod">
          <ac:chgData name="Vivek Kumar" userId="a3fca0017b0db817" providerId="LiveId" clId="{1993EA07-838E-4922-90C5-A82289B30118}" dt="2020-10-26T09:33:55.492" v="3599" actId="1076"/>
          <ac:picMkLst>
            <pc:docMk/>
            <pc:sldMk cId="2071637626" sldId="263"/>
            <ac:picMk id="35" creationId="{1500806F-1458-4781-BDC2-FA611F88EA0B}"/>
          </ac:picMkLst>
        </pc:picChg>
      </pc:sldChg>
      <pc:sldChg chg="addSp delSp modSp new mod modClrScheme chgLayout">
        <pc:chgData name="Vivek Kumar" userId="a3fca0017b0db817" providerId="LiveId" clId="{1993EA07-838E-4922-90C5-A82289B30118}" dt="2020-10-26T10:00:10.413" v="3831"/>
        <pc:sldMkLst>
          <pc:docMk/>
          <pc:sldMk cId="818544453" sldId="264"/>
        </pc:sldMkLst>
        <pc:spChg chg="del mod ord">
          <ac:chgData name="Vivek Kumar" userId="a3fca0017b0db817" providerId="LiveId" clId="{1993EA07-838E-4922-90C5-A82289B30118}" dt="2020-10-26T08:56:01.101" v="3124" actId="700"/>
          <ac:spMkLst>
            <pc:docMk/>
            <pc:sldMk cId="818544453" sldId="264"/>
            <ac:spMk id="2" creationId="{07751817-5019-4419-BB9E-C1292CE16515}"/>
          </ac:spMkLst>
        </pc:spChg>
        <pc:spChg chg="del mod ord">
          <ac:chgData name="Vivek Kumar" userId="a3fca0017b0db817" providerId="LiveId" clId="{1993EA07-838E-4922-90C5-A82289B30118}" dt="2020-10-26T08:56:01.101" v="3124" actId="700"/>
          <ac:spMkLst>
            <pc:docMk/>
            <pc:sldMk cId="818544453" sldId="264"/>
            <ac:spMk id="3" creationId="{0D94E322-BA6D-4A74-AA4D-39D885D8D8FF}"/>
          </ac:spMkLst>
        </pc:spChg>
        <pc:spChg chg="add mod ord">
          <ac:chgData name="Vivek Kumar" userId="a3fca0017b0db817" providerId="LiveId" clId="{1993EA07-838E-4922-90C5-A82289B30118}" dt="2020-10-26T09:10:52.906" v="3304" actId="1076"/>
          <ac:spMkLst>
            <pc:docMk/>
            <pc:sldMk cId="818544453" sldId="264"/>
            <ac:spMk id="4" creationId="{992BC505-38F8-4CD5-BC03-87D1319248E7}"/>
          </ac:spMkLst>
        </pc:spChg>
        <pc:spChg chg="add mod ord">
          <ac:chgData name="Vivek Kumar" userId="a3fca0017b0db817" providerId="LiveId" clId="{1993EA07-838E-4922-90C5-A82289B30118}" dt="2020-10-26T09:11:17.839" v="3341" actId="12"/>
          <ac:spMkLst>
            <pc:docMk/>
            <pc:sldMk cId="818544453" sldId="264"/>
            <ac:spMk id="5" creationId="{74FCCA35-5C54-4F25-8E9F-DE8F677ECF00}"/>
          </ac:spMkLst>
        </pc:spChg>
        <pc:spChg chg="add del mod ord">
          <ac:chgData name="Vivek Kumar" userId="a3fca0017b0db817" providerId="LiveId" clId="{1993EA07-838E-4922-90C5-A82289B30118}" dt="2020-10-26T08:56:12.918" v="3125" actId="931"/>
          <ac:spMkLst>
            <pc:docMk/>
            <pc:sldMk cId="818544453" sldId="264"/>
            <ac:spMk id="6" creationId="{AFC154AB-B403-406F-9CCA-AE0E3863072D}"/>
          </ac:spMkLst>
        </pc:spChg>
        <pc:spChg chg="add del mod ord">
          <ac:chgData name="Vivek Kumar" userId="a3fca0017b0db817" providerId="LiveId" clId="{1993EA07-838E-4922-90C5-A82289B30118}" dt="2020-10-26T09:10:37.768" v="3265" actId="700"/>
          <ac:spMkLst>
            <pc:docMk/>
            <pc:sldMk cId="818544453" sldId="264"/>
            <ac:spMk id="7" creationId="{F8A732CA-EF22-43E5-9A0A-54650AC99D3B}"/>
          </ac:spMkLst>
        </pc:spChg>
        <pc:spChg chg="add del mod ord">
          <ac:chgData name="Vivek Kumar" userId="a3fca0017b0db817" providerId="LiveId" clId="{1993EA07-838E-4922-90C5-A82289B30118}" dt="2020-10-26T08:56:25.906" v="3126" actId="931"/>
          <ac:spMkLst>
            <pc:docMk/>
            <pc:sldMk cId="818544453" sldId="264"/>
            <ac:spMk id="8" creationId="{548CDE63-83F6-4E60-B2EF-5146B817B370}"/>
          </ac:spMkLst>
        </pc:spChg>
        <pc:spChg chg="add del mod">
          <ac:chgData name="Vivek Kumar" userId="a3fca0017b0db817" providerId="LiveId" clId="{1993EA07-838E-4922-90C5-A82289B30118}" dt="2020-10-26T09:08:33.865" v="3224" actId="931"/>
          <ac:spMkLst>
            <pc:docMk/>
            <pc:sldMk cId="818544453" sldId="264"/>
            <ac:spMk id="14" creationId="{4826E7CE-8F9D-4744-B2C1-59CEBFC0BC3C}"/>
          </ac:spMkLst>
        </pc:spChg>
        <pc:spChg chg="add del mod">
          <ac:chgData name="Vivek Kumar" userId="a3fca0017b0db817" providerId="LiveId" clId="{1993EA07-838E-4922-90C5-A82289B30118}" dt="2020-10-26T09:09:00.278" v="3226" actId="931"/>
          <ac:spMkLst>
            <pc:docMk/>
            <pc:sldMk cId="818544453" sldId="264"/>
            <ac:spMk id="18" creationId="{1222A0AF-FDFE-4762-9F90-2360A37CD07E}"/>
          </ac:spMkLst>
        </pc:spChg>
        <pc:spChg chg="add del mod">
          <ac:chgData name="Vivek Kumar" userId="a3fca0017b0db817" providerId="LiveId" clId="{1993EA07-838E-4922-90C5-A82289B30118}" dt="2020-10-26T09:29:28.577" v="3473" actId="931"/>
          <ac:spMkLst>
            <pc:docMk/>
            <pc:sldMk cId="818544453" sldId="264"/>
            <ac:spMk id="26" creationId="{43764B94-D1F8-431B-9C95-85642803867E}"/>
          </ac:spMkLst>
        </pc:spChg>
        <pc:spChg chg="add del mod">
          <ac:chgData name="Vivek Kumar" userId="a3fca0017b0db817" providerId="LiveId" clId="{1993EA07-838E-4922-90C5-A82289B30118}" dt="2020-10-26T09:29:46.270" v="3475" actId="931"/>
          <ac:spMkLst>
            <pc:docMk/>
            <pc:sldMk cId="818544453" sldId="264"/>
            <ac:spMk id="30" creationId="{23C898B1-D1C8-46AB-A9FC-2FE1A9B1C430}"/>
          </ac:spMkLst>
        </pc:spChg>
        <pc:picChg chg="add del mod">
          <ac:chgData name="Vivek Kumar" userId="a3fca0017b0db817" providerId="LiveId" clId="{1993EA07-838E-4922-90C5-A82289B30118}" dt="2020-10-26T09:07:31.456" v="3223" actId="21"/>
          <ac:picMkLst>
            <pc:docMk/>
            <pc:sldMk cId="818544453" sldId="264"/>
            <ac:picMk id="10" creationId="{07AF6DBB-1F57-471F-A859-F689F2BFF626}"/>
          </ac:picMkLst>
        </pc:picChg>
        <pc:picChg chg="add mod ord">
          <ac:chgData name="Vivek Kumar" userId="a3fca0017b0db817" providerId="LiveId" clId="{1993EA07-838E-4922-90C5-A82289B30118}" dt="2020-10-26T10:00:10.413" v="3831"/>
          <ac:picMkLst>
            <pc:docMk/>
            <pc:sldMk cId="818544453" sldId="264"/>
            <ac:picMk id="12" creationId="{778BD2E5-8CBD-4C90-95AB-BACB97795A15}"/>
          </ac:picMkLst>
        </pc:picChg>
        <pc:picChg chg="add del mod">
          <ac:chgData name="Vivek Kumar" userId="a3fca0017b0db817" providerId="LiveId" clId="{1993EA07-838E-4922-90C5-A82289B30118}" dt="2020-10-26T09:08:41.080" v="3225" actId="21"/>
          <ac:picMkLst>
            <pc:docMk/>
            <pc:sldMk cId="818544453" sldId="264"/>
            <ac:picMk id="16" creationId="{1F6A06E2-AADF-4737-9247-B825EA692B1D}"/>
          </ac:picMkLst>
        </pc:picChg>
        <pc:picChg chg="add del mod ord">
          <ac:chgData name="Vivek Kumar" userId="a3fca0017b0db817" providerId="LiveId" clId="{1993EA07-838E-4922-90C5-A82289B30118}" dt="2020-10-26T09:29:17.197" v="3472" actId="21"/>
          <ac:picMkLst>
            <pc:docMk/>
            <pc:sldMk cId="818544453" sldId="264"/>
            <ac:picMk id="20" creationId="{877D46EA-77F4-4162-BBBC-B2158461F21A}"/>
          </ac:picMkLst>
        </pc:picChg>
        <pc:picChg chg="add mod">
          <ac:chgData name="Vivek Kumar" userId="a3fca0017b0db817" providerId="LiveId" clId="{1993EA07-838E-4922-90C5-A82289B30118}" dt="2020-10-26T09:12:26.760" v="3354" actId="14100"/>
          <ac:picMkLst>
            <pc:docMk/>
            <pc:sldMk cId="818544453" sldId="264"/>
            <ac:picMk id="22" creationId="{0CB92327-B9E7-48DA-AEF4-57D22D04B172}"/>
          </ac:picMkLst>
        </pc:picChg>
        <pc:picChg chg="add mod">
          <ac:chgData name="Vivek Kumar" userId="a3fca0017b0db817" providerId="LiveId" clId="{1993EA07-838E-4922-90C5-A82289B30118}" dt="2020-10-26T09:12:59.899" v="3358" actId="14100"/>
          <ac:picMkLst>
            <pc:docMk/>
            <pc:sldMk cId="818544453" sldId="264"/>
            <ac:picMk id="24" creationId="{FD716C8A-EF14-4C52-9276-C17394990230}"/>
          </ac:picMkLst>
        </pc:picChg>
        <pc:picChg chg="add del mod">
          <ac:chgData name="Vivek Kumar" userId="a3fca0017b0db817" providerId="LiveId" clId="{1993EA07-838E-4922-90C5-A82289B30118}" dt="2020-10-26T09:29:32.934" v="3474" actId="21"/>
          <ac:picMkLst>
            <pc:docMk/>
            <pc:sldMk cId="818544453" sldId="264"/>
            <ac:picMk id="28" creationId="{35C1AAF5-C130-42B6-A1DC-2F5775466D39}"/>
          </ac:picMkLst>
        </pc:picChg>
        <pc:picChg chg="add mod">
          <ac:chgData name="Vivek Kumar" userId="a3fca0017b0db817" providerId="LiveId" clId="{1993EA07-838E-4922-90C5-A82289B30118}" dt="2020-10-26T09:30:03.658" v="3478" actId="14100"/>
          <ac:picMkLst>
            <pc:docMk/>
            <pc:sldMk cId="818544453" sldId="264"/>
            <ac:picMk id="32" creationId="{EBA9ACE9-8A0C-4C28-86FB-58048222E280}"/>
          </ac:picMkLst>
        </pc:picChg>
      </pc:sldChg>
      <pc:sldChg chg="addSp delSp modSp new mod ord modClrScheme chgLayout">
        <pc:chgData name="Vivek Kumar" userId="a3fca0017b0db817" providerId="LiveId" clId="{1993EA07-838E-4922-90C5-A82289B30118}" dt="2020-10-26T10:00:10.413" v="3831"/>
        <pc:sldMkLst>
          <pc:docMk/>
          <pc:sldMk cId="8251946" sldId="265"/>
        </pc:sldMkLst>
        <pc:spChg chg="del mod ord">
          <ac:chgData name="Vivek Kumar" userId="a3fca0017b0db817" providerId="LiveId" clId="{1993EA07-838E-4922-90C5-A82289B30118}" dt="2020-10-26T08:28:12.091" v="2402" actId="700"/>
          <ac:spMkLst>
            <pc:docMk/>
            <pc:sldMk cId="8251946" sldId="265"/>
            <ac:spMk id="2" creationId="{5769A701-0E04-4DEC-874E-4E4FE154CF72}"/>
          </ac:spMkLst>
        </pc:spChg>
        <pc:spChg chg="del mod ord">
          <ac:chgData name="Vivek Kumar" userId="a3fca0017b0db817" providerId="LiveId" clId="{1993EA07-838E-4922-90C5-A82289B30118}" dt="2020-10-26T08:28:12.091" v="2402" actId="700"/>
          <ac:spMkLst>
            <pc:docMk/>
            <pc:sldMk cId="8251946" sldId="265"/>
            <ac:spMk id="3" creationId="{FB9F25C2-993F-4BDF-AD9F-BE1D0CF620B6}"/>
          </ac:spMkLst>
        </pc:spChg>
        <pc:spChg chg="add mod ord">
          <ac:chgData name="Vivek Kumar" userId="a3fca0017b0db817" providerId="LiveId" clId="{1993EA07-838E-4922-90C5-A82289B30118}" dt="2020-10-26T08:32:51.943" v="2474" actId="255"/>
          <ac:spMkLst>
            <pc:docMk/>
            <pc:sldMk cId="8251946" sldId="265"/>
            <ac:spMk id="4" creationId="{3A698613-5299-4E79-A393-53A6A8713149}"/>
          </ac:spMkLst>
        </pc:spChg>
        <pc:spChg chg="add del mod ord">
          <ac:chgData name="Vivek Kumar" userId="a3fca0017b0db817" providerId="LiveId" clId="{1993EA07-838E-4922-90C5-A82289B30118}" dt="2020-10-26T08:32:09.951" v="2440" actId="700"/>
          <ac:spMkLst>
            <pc:docMk/>
            <pc:sldMk cId="8251946" sldId="265"/>
            <ac:spMk id="5" creationId="{1E736232-DDE4-41CC-8714-5D9C24B28850}"/>
          </ac:spMkLst>
        </pc:spChg>
        <pc:spChg chg="add del mod ord">
          <ac:chgData name="Vivek Kumar" userId="a3fca0017b0db817" providerId="LiveId" clId="{1993EA07-838E-4922-90C5-A82289B30118}" dt="2020-10-26T08:29:42.515" v="2434" actId="931"/>
          <ac:spMkLst>
            <pc:docMk/>
            <pc:sldMk cId="8251946" sldId="265"/>
            <ac:spMk id="6" creationId="{6F3D39F4-44F2-4A43-AB6F-D18F599360E2}"/>
          </ac:spMkLst>
        </pc:spChg>
        <pc:spChg chg="add del mod ord">
          <ac:chgData name="Vivek Kumar" userId="a3fca0017b0db817" providerId="LiveId" clId="{1993EA07-838E-4922-90C5-A82289B30118}" dt="2020-10-26T08:32:09.951" v="2440" actId="700"/>
          <ac:spMkLst>
            <pc:docMk/>
            <pc:sldMk cId="8251946" sldId="265"/>
            <ac:spMk id="7" creationId="{59DC5EA4-E3E5-41F5-9311-3B845F0BF290}"/>
          </ac:spMkLst>
        </pc:spChg>
        <pc:spChg chg="add del mod ord">
          <ac:chgData name="Vivek Kumar" userId="a3fca0017b0db817" providerId="LiveId" clId="{1993EA07-838E-4922-90C5-A82289B30118}" dt="2020-10-26T08:32:09.951" v="2440" actId="700"/>
          <ac:spMkLst>
            <pc:docMk/>
            <pc:sldMk cId="8251946" sldId="265"/>
            <ac:spMk id="8" creationId="{D74C167F-1115-46D9-9669-4634243E3081}"/>
          </ac:spMkLst>
        </pc:spChg>
        <pc:spChg chg="add mod ord">
          <ac:chgData name="Vivek Kumar" userId="a3fca0017b0db817" providerId="LiveId" clId="{1993EA07-838E-4922-90C5-A82289B30118}" dt="2020-10-26T08:33:51.815" v="2505" actId="2711"/>
          <ac:spMkLst>
            <pc:docMk/>
            <pc:sldMk cId="8251946" sldId="265"/>
            <ac:spMk id="11" creationId="{182B73DE-EE1E-40CB-9D62-E9F0E30DD94D}"/>
          </ac:spMkLst>
        </pc:spChg>
        <pc:picChg chg="add mod ord">
          <ac:chgData name="Vivek Kumar" userId="a3fca0017b0db817" providerId="LiveId" clId="{1993EA07-838E-4922-90C5-A82289B30118}" dt="2020-10-26T10:00:10.413" v="3831"/>
          <ac:picMkLst>
            <pc:docMk/>
            <pc:sldMk cId="8251946" sldId="265"/>
            <ac:picMk id="10" creationId="{2D6DD940-476B-4503-8002-BA46A6A4CC2F}"/>
          </ac:picMkLst>
        </pc:picChg>
      </pc:sldChg>
      <pc:sldChg chg="addSp delSp modSp new mod ord modClrScheme chgLayout">
        <pc:chgData name="Vivek Kumar" userId="a3fca0017b0db817" providerId="LiveId" clId="{1993EA07-838E-4922-90C5-A82289B30118}" dt="2020-10-26T10:02:39.007" v="3932"/>
        <pc:sldMkLst>
          <pc:docMk/>
          <pc:sldMk cId="1063766499" sldId="266"/>
        </pc:sldMkLst>
        <pc:spChg chg="del mod or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2" creationId="{D790101D-F591-4D01-9CA4-594058F698B4}"/>
          </ac:spMkLst>
        </pc:spChg>
        <pc:spChg chg="del mod or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3" creationId="{0CD5FEEB-B72A-49FA-A1AC-7013660642FE}"/>
          </ac:spMkLst>
        </pc:spChg>
        <pc:spChg chg="del mo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4" creationId="{84E86ABF-9854-416C-A0C7-FF77B39DA03E}"/>
          </ac:spMkLst>
        </pc:spChg>
        <pc:spChg chg="del mo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5" creationId="{AD895FAB-D9EB-4F7A-8D4F-9FE903A2E58E}"/>
          </ac:spMkLst>
        </pc:spChg>
        <pc:spChg chg="del mo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6" creationId="{43B9B260-73B0-41EA-9F6B-8A23D5A1C45D}"/>
          </ac:spMkLst>
        </pc:spChg>
        <pc:spChg chg="del mo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7" creationId="{F86049E4-F197-4963-9B71-991DD21FF704}"/>
          </ac:spMkLst>
        </pc:spChg>
        <pc:spChg chg="del mod">
          <ac:chgData name="Vivek Kumar" userId="a3fca0017b0db817" providerId="LiveId" clId="{1993EA07-838E-4922-90C5-A82289B30118}" dt="2020-10-26T07:57:34.981" v="1516" actId="700"/>
          <ac:spMkLst>
            <pc:docMk/>
            <pc:sldMk cId="1063766499" sldId="266"/>
            <ac:spMk id="8" creationId="{2D1E5777-FA36-448E-AB5E-6E8DE7CBB1F1}"/>
          </ac:spMkLst>
        </pc:spChg>
        <pc:spChg chg="add del mod ord">
          <ac:chgData name="Vivek Kumar" userId="a3fca0017b0db817" providerId="LiveId" clId="{1993EA07-838E-4922-90C5-A82289B30118}" dt="2020-10-26T07:58:50.638" v="1526" actId="700"/>
          <ac:spMkLst>
            <pc:docMk/>
            <pc:sldMk cId="1063766499" sldId="266"/>
            <ac:spMk id="9" creationId="{E4737563-76A8-4355-AA7B-5F1A298C6A55}"/>
          </ac:spMkLst>
        </pc:spChg>
        <pc:spChg chg="add del mod ord">
          <ac:chgData name="Vivek Kumar" userId="a3fca0017b0db817" providerId="LiveId" clId="{1993EA07-838E-4922-90C5-A82289B30118}" dt="2020-10-26T07:58:01.622" v="1517" actId="931"/>
          <ac:spMkLst>
            <pc:docMk/>
            <pc:sldMk cId="1063766499" sldId="266"/>
            <ac:spMk id="10" creationId="{5586DB27-DC5D-442B-9E34-1FA4BD8EA039}"/>
          </ac:spMkLst>
        </pc:spChg>
        <pc:spChg chg="add del mod ord">
          <ac:chgData name="Vivek Kumar" userId="a3fca0017b0db817" providerId="LiveId" clId="{1993EA07-838E-4922-90C5-A82289B30118}" dt="2020-10-26T07:58:50.638" v="1526" actId="700"/>
          <ac:spMkLst>
            <pc:docMk/>
            <pc:sldMk cId="1063766499" sldId="266"/>
            <ac:spMk id="11" creationId="{7C011BA6-A121-4447-806E-20D2A3042D97}"/>
          </ac:spMkLst>
        </pc:spChg>
        <pc:spChg chg="add del mod ord">
          <ac:chgData name="Vivek Kumar" userId="a3fca0017b0db817" providerId="LiveId" clId="{1993EA07-838E-4922-90C5-A82289B30118}" dt="2020-10-26T07:58:50.638" v="1526" actId="700"/>
          <ac:spMkLst>
            <pc:docMk/>
            <pc:sldMk cId="1063766499" sldId="266"/>
            <ac:spMk id="15" creationId="{62DD349F-8E47-4AE9-87A6-D55F8BCA063F}"/>
          </ac:spMkLst>
        </pc:spChg>
        <pc:spChg chg="add mod ord">
          <ac:chgData name="Vivek Kumar" userId="a3fca0017b0db817" providerId="LiveId" clId="{1993EA07-838E-4922-90C5-A82289B30118}" dt="2020-10-26T08:57:48.509" v="3149" actId="1076"/>
          <ac:spMkLst>
            <pc:docMk/>
            <pc:sldMk cId="1063766499" sldId="266"/>
            <ac:spMk id="16" creationId="{829114E9-87F4-4D88-84C3-6F012C1472AB}"/>
          </ac:spMkLst>
        </pc:spChg>
        <pc:spChg chg="add del mod ord">
          <ac:chgData name="Vivek Kumar" userId="a3fca0017b0db817" providerId="LiveId" clId="{1993EA07-838E-4922-90C5-A82289B30118}" dt="2020-10-26T07:59:07.347" v="1527"/>
          <ac:spMkLst>
            <pc:docMk/>
            <pc:sldMk cId="1063766499" sldId="266"/>
            <ac:spMk id="17" creationId="{E0408438-BAF9-410A-84E5-8452154EC542}"/>
          </ac:spMkLst>
        </pc:spChg>
        <pc:spChg chg="add mod ord">
          <ac:chgData name="Vivek Kumar" userId="a3fca0017b0db817" providerId="LiveId" clId="{1993EA07-838E-4922-90C5-A82289B30118}" dt="2020-10-26T09:00:23.405" v="3220" actId="14100"/>
          <ac:spMkLst>
            <pc:docMk/>
            <pc:sldMk cId="1063766499" sldId="266"/>
            <ac:spMk id="18" creationId="{4FA7A268-4E5E-4CB7-A772-E47FD02F4627}"/>
          </ac:spMkLst>
        </pc:spChg>
        <pc:spChg chg="add mod ord">
          <ac:chgData name="Vivek Kumar" userId="a3fca0017b0db817" providerId="LiveId" clId="{1993EA07-838E-4922-90C5-A82289B30118}" dt="2020-10-26T08:59:42.345" v="3206" actId="1076"/>
          <ac:spMkLst>
            <pc:docMk/>
            <pc:sldMk cId="1063766499" sldId="266"/>
            <ac:spMk id="21" creationId="{E5C8FE05-270A-4EE1-BFF2-78F1C8B8C46E}"/>
          </ac:spMkLst>
        </pc:spChg>
        <pc:spChg chg="add del mod ord">
          <ac:chgData name="Vivek Kumar" userId="a3fca0017b0db817" providerId="LiveId" clId="{1993EA07-838E-4922-90C5-A82289B30118}" dt="2020-10-26T08:18:08.324" v="2076" actId="931"/>
          <ac:spMkLst>
            <pc:docMk/>
            <pc:sldMk cId="1063766499" sldId="266"/>
            <ac:spMk id="22" creationId="{6D4FA831-AB7F-45D9-BAE3-368FD3456417}"/>
          </ac:spMkLst>
        </pc:spChg>
        <pc:picChg chg="add del mod">
          <ac:chgData name="Vivek Kumar" userId="a3fca0017b0db817" providerId="LiveId" clId="{1993EA07-838E-4922-90C5-A82289B30118}" dt="2020-10-26T07:58:42.935" v="1525" actId="21"/>
          <ac:picMkLst>
            <pc:docMk/>
            <pc:sldMk cId="1063766499" sldId="266"/>
            <ac:picMk id="13" creationId="{5BBA4B54-0D1F-4E9A-9D22-87749229CAB7}"/>
          </ac:picMkLst>
        </pc:picChg>
        <pc:picChg chg="add mod ord">
          <ac:chgData name="Vivek Kumar" userId="a3fca0017b0db817" providerId="LiveId" clId="{1993EA07-838E-4922-90C5-A82289B30118}" dt="2020-10-26T09:00:30.109" v="3221" actId="1076"/>
          <ac:picMkLst>
            <pc:docMk/>
            <pc:sldMk cId="1063766499" sldId="266"/>
            <ac:picMk id="20" creationId="{C3BC6EB6-5580-4CD3-A292-675B6B9448B2}"/>
          </ac:picMkLst>
        </pc:picChg>
        <pc:picChg chg="add mod">
          <ac:chgData name="Vivek Kumar" userId="a3fca0017b0db817" providerId="LiveId" clId="{1993EA07-838E-4922-90C5-A82289B30118}" dt="2020-10-26T09:00:34.139" v="3222" actId="1076"/>
          <ac:picMkLst>
            <pc:docMk/>
            <pc:sldMk cId="1063766499" sldId="266"/>
            <ac:picMk id="24" creationId="{0022B68A-1D65-4BE6-AF41-430C7B28C713}"/>
          </ac:picMkLst>
        </pc:picChg>
      </pc:sldChg>
      <pc:sldChg chg="addSp delSp modSp new mod modClrScheme chgLayout">
        <pc:chgData name="Vivek Kumar" userId="a3fca0017b0db817" providerId="LiveId" clId="{1993EA07-838E-4922-90C5-A82289B30118}" dt="2020-10-26T08:35:48.852" v="2632" actId="14100"/>
        <pc:sldMkLst>
          <pc:docMk/>
          <pc:sldMk cId="3723093558" sldId="267"/>
        </pc:sldMkLst>
        <pc:spChg chg="del mod ord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2" creationId="{35E3773E-F57D-4548-88E4-B8FD1A3D3D98}"/>
          </ac:spMkLst>
        </pc:spChg>
        <pc:spChg chg="del mod ord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3" creationId="{B2E235E3-A228-49AF-A65B-EF1FBCF1EEF5}"/>
          </ac:spMkLst>
        </pc:spChg>
        <pc:spChg chg="del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4" creationId="{BE24F0D0-DDAA-4B29-94BB-E671DDA9DB35}"/>
          </ac:spMkLst>
        </pc:spChg>
        <pc:spChg chg="del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5" creationId="{05A9535E-E3D3-447B-B878-F1176CC11083}"/>
          </ac:spMkLst>
        </pc:spChg>
        <pc:spChg chg="del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6" creationId="{361381C9-3FAA-486F-9CA4-88504D09DDE2}"/>
          </ac:spMkLst>
        </pc:spChg>
        <pc:spChg chg="del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7" creationId="{5055161C-8662-4414-BB03-C2B1E203B735}"/>
          </ac:spMkLst>
        </pc:spChg>
        <pc:spChg chg="del">
          <ac:chgData name="Vivek Kumar" userId="a3fca0017b0db817" providerId="LiveId" clId="{1993EA07-838E-4922-90C5-A82289B30118}" dt="2020-10-26T07:30:21.965" v="1063" actId="700"/>
          <ac:spMkLst>
            <pc:docMk/>
            <pc:sldMk cId="3723093558" sldId="267"/>
            <ac:spMk id="8" creationId="{CF928104-255D-40D8-A0AC-354BE2EE2068}"/>
          </ac:spMkLst>
        </pc:spChg>
        <pc:spChg chg="add mod ord">
          <ac:chgData name="Vivek Kumar" userId="a3fca0017b0db817" providerId="LiveId" clId="{1993EA07-838E-4922-90C5-A82289B30118}" dt="2020-10-26T08:34:29.969" v="2552" actId="255"/>
          <ac:spMkLst>
            <pc:docMk/>
            <pc:sldMk cId="3723093558" sldId="267"/>
            <ac:spMk id="9" creationId="{0D5A160C-730E-4964-BB19-64275FC090E2}"/>
          </ac:spMkLst>
        </pc:spChg>
        <pc:spChg chg="add mod ord">
          <ac:chgData name="Vivek Kumar" userId="a3fca0017b0db817" providerId="LiveId" clId="{1993EA07-838E-4922-90C5-A82289B30118}" dt="2020-10-26T08:35:48.852" v="2632" actId="14100"/>
          <ac:spMkLst>
            <pc:docMk/>
            <pc:sldMk cId="3723093558" sldId="267"/>
            <ac:spMk id="10" creationId="{7794BEF9-1468-4FD0-947E-2F79D56D7E9B}"/>
          </ac:spMkLst>
        </pc:spChg>
      </pc:sldChg>
      <pc:sldChg chg="addSp delSp modSp new del mod modClrScheme chgLayout">
        <pc:chgData name="Vivek Kumar" userId="a3fca0017b0db817" providerId="LiveId" clId="{1993EA07-838E-4922-90C5-A82289B30118}" dt="2020-10-26T09:30:13.275" v="3479" actId="2696"/>
        <pc:sldMkLst>
          <pc:docMk/>
          <pc:sldMk cId="1456879434" sldId="268"/>
        </pc:sldMkLst>
        <pc:spChg chg="del">
          <ac:chgData name="Vivek Kumar" userId="a3fca0017b0db817" providerId="LiveId" clId="{1993EA07-838E-4922-90C5-A82289B30118}" dt="2020-10-26T09:13:59.417" v="3360" actId="700"/>
          <ac:spMkLst>
            <pc:docMk/>
            <pc:sldMk cId="1456879434" sldId="268"/>
            <ac:spMk id="2" creationId="{6A28764A-9879-47BD-B02E-203EC4B585A4}"/>
          </ac:spMkLst>
        </pc:spChg>
        <pc:spChg chg="del">
          <ac:chgData name="Vivek Kumar" userId="a3fca0017b0db817" providerId="LiveId" clId="{1993EA07-838E-4922-90C5-A82289B30118}" dt="2020-10-26T09:13:59.417" v="3360" actId="700"/>
          <ac:spMkLst>
            <pc:docMk/>
            <pc:sldMk cId="1456879434" sldId="268"/>
            <ac:spMk id="3" creationId="{623B96BF-A097-45B4-A53C-4D5F36AE3033}"/>
          </ac:spMkLst>
        </pc:spChg>
        <pc:spChg chg="del">
          <ac:chgData name="Vivek Kumar" userId="a3fca0017b0db817" providerId="LiveId" clId="{1993EA07-838E-4922-90C5-A82289B30118}" dt="2020-10-26T09:13:59.417" v="3360" actId="700"/>
          <ac:spMkLst>
            <pc:docMk/>
            <pc:sldMk cId="1456879434" sldId="268"/>
            <ac:spMk id="4" creationId="{1481EE52-9E7B-40EA-885E-5CC908C533E6}"/>
          </ac:spMkLst>
        </pc:spChg>
        <pc:picChg chg="add del mod">
          <ac:chgData name="Vivek Kumar" userId="a3fca0017b0db817" providerId="LiveId" clId="{1993EA07-838E-4922-90C5-A82289B30118}" dt="2020-10-26T09:14:25.683" v="3362" actId="21"/>
          <ac:picMkLst>
            <pc:docMk/>
            <pc:sldMk cId="1456879434" sldId="268"/>
            <ac:picMk id="6" creationId="{F9953566-E5C0-40A7-8E5F-6703A57F31C8}"/>
          </ac:picMkLst>
        </pc:picChg>
        <pc:picChg chg="add del mod">
          <ac:chgData name="Vivek Kumar" userId="a3fca0017b0db817" providerId="LiveId" clId="{1993EA07-838E-4922-90C5-A82289B30118}" dt="2020-10-26T09:16:12.705" v="3364" actId="21"/>
          <ac:picMkLst>
            <pc:docMk/>
            <pc:sldMk cId="1456879434" sldId="268"/>
            <ac:picMk id="8" creationId="{402D1F25-82F7-40F7-AE3E-CD1C9E81E6D8}"/>
          </ac:picMkLst>
        </pc:picChg>
        <pc:picChg chg="add mod">
          <ac:chgData name="Vivek Kumar" userId="a3fca0017b0db817" providerId="LiveId" clId="{1993EA07-838E-4922-90C5-A82289B30118}" dt="2020-10-26T09:17:12.124" v="3370" actId="14100"/>
          <ac:picMkLst>
            <pc:docMk/>
            <pc:sldMk cId="1456879434" sldId="268"/>
            <ac:picMk id="10" creationId="{D780F802-9400-4A0E-AB0A-DA54A98B218A}"/>
          </ac:picMkLst>
        </pc:picChg>
        <pc:picChg chg="add mod">
          <ac:chgData name="Vivek Kumar" userId="a3fca0017b0db817" providerId="LiveId" clId="{1993EA07-838E-4922-90C5-A82289B30118}" dt="2020-10-26T09:17:17.890" v="3372" actId="14100"/>
          <ac:picMkLst>
            <pc:docMk/>
            <pc:sldMk cId="1456879434" sldId="268"/>
            <ac:picMk id="12" creationId="{975E0C76-13FA-4EC6-8149-A1478BD66FF1}"/>
          </ac:picMkLst>
        </pc:picChg>
      </pc:sldChg>
      <pc:sldChg chg="addSp delSp modSp new mod">
        <pc:chgData name="Vivek Kumar" userId="a3fca0017b0db817" providerId="LiveId" clId="{1993EA07-838E-4922-90C5-A82289B30118}" dt="2020-10-26T09:45:23.584" v="3742" actId="14100"/>
        <pc:sldMkLst>
          <pc:docMk/>
          <pc:sldMk cId="3943818471" sldId="268"/>
        </pc:sldMkLst>
        <pc:spChg chg="mod">
          <ac:chgData name="Vivek Kumar" userId="a3fca0017b0db817" providerId="LiveId" clId="{1993EA07-838E-4922-90C5-A82289B30118}" dt="2020-10-26T09:44:42.233" v="3708" actId="20577"/>
          <ac:spMkLst>
            <pc:docMk/>
            <pc:sldMk cId="3943818471" sldId="268"/>
            <ac:spMk id="2" creationId="{16C8AED5-336F-4974-9A2A-158ED338B9A6}"/>
          </ac:spMkLst>
        </pc:spChg>
        <pc:spChg chg="del mod">
          <ac:chgData name="Vivek Kumar" userId="a3fca0017b0db817" providerId="LiveId" clId="{1993EA07-838E-4922-90C5-A82289B30118}" dt="2020-10-26T09:42:48" v="3638" actId="931"/>
          <ac:spMkLst>
            <pc:docMk/>
            <pc:sldMk cId="3943818471" sldId="268"/>
            <ac:spMk id="3" creationId="{96D545DB-C535-4222-BAE6-FC43D6452E37}"/>
          </ac:spMkLst>
        </pc:spChg>
        <pc:spChg chg="mod">
          <ac:chgData name="Vivek Kumar" userId="a3fca0017b0db817" providerId="LiveId" clId="{1993EA07-838E-4922-90C5-A82289B30118}" dt="2020-10-26T09:45:15.242" v="3740" actId="1076"/>
          <ac:spMkLst>
            <pc:docMk/>
            <pc:sldMk cId="3943818471" sldId="268"/>
            <ac:spMk id="4" creationId="{297A618B-511D-4404-9F3E-812CC7861EA4}"/>
          </ac:spMkLst>
        </pc:spChg>
        <pc:picChg chg="add mod">
          <ac:chgData name="Vivek Kumar" userId="a3fca0017b0db817" providerId="LiveId" clId="{1993EA07-838E-4922-90C5-A82289B30118}" dt="2020-10-26T09:45:19.014" v="3741" actId="14100"/>
          <ac:picMkLst>
            <pc:docMk/>
            <pc:sldMk cId="3943818471" sldId="268"/>
            <ac:picMk id="6" creationId="{85397ECF-B019-4E98-95E2-11B7FBB6AA7D}"/>
          </ac:picMkLst>
        </pc:picChg>
        <pc:picChg chg="add mod">
          <ac:chgData name="Vivek Kumar" userId="a3fca0017b0db817" providerId="LiveId" clId="{1993EA07-838E-4922-90C5-A82289B30118}" dt="2020-10-26T09:45:23.584" v="3742" actId="14100"/>
          <ac:picMkLst>
            <pc:docMk/>
            <pc:sldMk cId="3943818471" sldId="268"/>
            <ac:picMk id="8" creationId="{54C57BA9-4165-430E-91C6-31B60BBF644D}"/>
          </ac:picMkLst>
        </pc:picChg>
      </pc:sldChg>
      <pc:sldChg chg="addSp delSp modSp new mod modClrScheme chgLayout">
        <pc:chgData name="Vivek Kumar" userId="a3fca0017b0db817" providerId="LiveId" clId="{1993EA07-838E-4922-90C5-A82289B30118}" dt="2020-10-26T10:02:24.333" v="3930" actId="14100"/>
        <pc:sldMkLst>
          <pc:docMk/>
          <pc:sldMk cId="842938561" sldId="269"/>
        </pc:sldMkLst>
        <pc:spChg chg="mod ord">
          <ac:chgData name="Vivek Kumar" userId="a3fca0017b0db817" providerId="LiveId" clId="{1993EA07-838E-4922-90C5-A82289B30118}" dt="2020-10-26T10:01:18.002" v="3927" actId="1076"/>
          <ac:spMkLst>
            <pc:docMk/>
            <pc:sldMk cId="842938561" sldId="269"/>
            <ac:spMk id="2" creationId="{D3356C11-8816-48DF-92D6-2570D2DBF6C5}"/>
          </ac:spMkLst>
        </pc:spChg>
        <pc:spChg chg="del">
          <ac:chgData name="Vivek Kumar" userId="a3fca0017b0db817" providerId="LiveId" clId="{1993EA07-838E-4922-90C5-A82289B30118}" dt="2020-10-26T09:53:11.081" v="3780" actId="700"/>
          <ac:spMkLst>
            <pc:docMk/>
            <pc:sldMk cId="842938561" sldId="269"/>
            <ac:spMk id="3" creationId="{2096B835-3464-45B0-A198-DED54698A06B}"/>
          </ac:spMkLst>
        </pc:spChg>
        <pc:picChg chg="add mod">
          <ac:chgData name="Vivek Kumar" userId="a3fca0017b0db817" providerId="LiveId" clId="{1993EA07-838E-4922-90C5-A82289B30118}" dt="2020-10-26T10:02:24.333" v="3930" actId="14100"/>
          <ac:picMkLst>
            <pc:docMk/>
            <pc:sldMk cId="842938561" sldId="269"/>
            <ac:picMk id="5" creationId="{96F8FD12-0582-47BF-AD8F-EFB7FDC65CB3}"/>
          </ac:picMkLst>
        </pc:picChg>
      </pc:sldChg>
      <pc:sldMasterChg chg="modSp modSldLayout">
        <pc:chgData name="Vivek Kumar" userId="a3fca0017b0db817" providerId="LiveId" clId="{1993EA07-838E-4922-90C5-A82289B30118}" dt="2020-10-24T10:39:04.333" v="217"/>
        <pc:sldMasterMkLst>
          <pc:docMk/>
          <pc:sldMasterMk cId="2053879233" sldId="2147483815"/>
        </pc:sldMasterMkLst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7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8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19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0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7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8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29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0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7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8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39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0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04.333" v="217"/>
          <ac:spMkLst>
            <pc:docMk/>
            <pc:sldMasterMk cId="2053879233" sldId="2147483815"/>
            <ac:spMk id="47" creationId="{00000000-0000-0000-0000-000000000000}"/>
          </ac:spMkLst>
        </pc:spChg>
        <pc:grpChg chg="mod">
          <ac:chgData name="Vivek Kumar" userId="a3fca0017b0db817" providerId="LiveId" clId="{1993EA07-838E-4922-90C5-A82289B30118}" dt="2020-10-24T10:39:04.333" v="217"/>
          <ac:grpSpMkLst>
            <pc:docMk/>
            <pc:sldMasterMk cId="2053879233" sldId="2147483815"/>
            <ac:grpSpMk id="8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4T10:39:04.333" v="217"/>
          <ac:grpSpMkLst>
            <pc:docMk/>
            <pc:sldMasterMk cId="2053879233" sldId="2147483815"/>
            <ac:grpSpMk id="9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4T10:39:04.333" v="217"/>
          <ac:grpSpMkLst>
            <pc:docMk/>
            <pc:sldMasterMk cId="2053879233" sldId="2147483815"/>
            <ac:grpSpMk id="10" creationId="{00000000-0000-0000-0000-000000000000}"/>
          </ac:grpSpMkLst>
        </pc:grpChg>
        <pc:picChg chg="mod">
          <ac:chgData name="Vivek Kumar" userId="a3fca0017b0db817" providerId="LiveId" clId="{1993EA07-838E-4922-90C5-A82289B30118}" dt="2020-10-24T10:39:04.333" v="217"/>
          <ac:picMkLst>
            <pc:docMk/>
            <pc:sldMasterMk cId="2053879233" sldId="2147483815"/>
            <ac:picMk id="7" creationId="{00000000-0000-0000-0000-000000000000}"/>
          </ac:picMkLst>
        </pc:pic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891300819" sldId="2147483816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2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3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4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5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891300819" sldId="2147483816"/>
              <ac:spMk id="65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4T10:39:04.333" v="217"/>
            <ac:grpSpMkLst>
              <pc:docMk/>
              <pc:sldMasterMk cId="2053879233" sldId="2147483815"/>
              <pc:sldLayoutMk cId="3891300819" sldId="2147483816"/>
              <ac:grpSpMk id="11" creationId="{00000000-0000-0000-0000-000000000000}"/>
            </ac:grpSpMkLst>
          </pc:grpChg>
          <pc:picChg chg="mod">
            <ac:chgData name="Vivek Kumar" userId="a3fca0017b0db817" providerId="LiveId" clId="{1993EA07-838E-4922-90C5-A82289B30118}" dt="2020-10-24T10:39:04.333" v="217"/>
            <ac:picMkLst>
              <pc:docMk/>
              <pc:sldMasterMk cId="2053879233" sldId="2147483815"/>
              <pc:sldLayoutMk cId="3891300819" sldId="2147483816"/>
              <ac:picMk id="66" creationId="{00000000-0000-0000-0000-000000000000}"/>
            </ac:picMkLst>
          </pc:pic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530025182" sldId="2147483818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530025182" sldId="214748381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530025182" sldId="2147483818"/>
              <ac:spMk id="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357764310" sldId="2147483819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357764310" sldId="2147483819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357764310" sldId="2147483819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99233068" sldId="2147483820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9233068" sldId="214748382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9233068" sldId="2147483820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9233068" sldId="2147483820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9233068" sldId="2147483820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9233068" sldId="2147483820"/>
              <ac:spMk id="6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044328875" sldId="2147483823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044328875" sldId="2147483823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044328875" sldId="2147483823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044328875" sldId="2147483823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2102326502" sldId="2147483824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2102326502" sldId="214748382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2102326502" sldId="2147483824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2102326502" sldId="2147483824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901943034" sldId="2147483825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01943034" sldId="2147483825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01943034" sldId="2147483825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01943034" sldId="2147483825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1920182907" sldId="2147483826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20182907" sldId="214748382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20182907" sldId="2147483826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1958681557" sldId="2147483827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58681557" sldId="2147483827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58681557" sldId="2147483827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58681557" sldId="2147483827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58681557" sldId="2147483827"/>
              <ac:spMk id="6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958681557" sldId="2147483827"/>
              <ac:spMk id="61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758085782" sldId="2147483828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758085782" sldId="214748382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758085782" sldId="2147483828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3924756147" sldId="2147483829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3924756147" sldId="2147483829"/>
              <ac:spMk id="15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1889204941" sldId="2147483830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1889204941" sldId="2147483830"/>
              <ac:spMk id="30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04.333" v="217"/>
          <pc:sldLayoutMkLst>
            <pc:docMk/>
            <pc:sldMasterMk cId="2053879233" sldId="2147483815"/>
            <pc:sldLayoutMk cId="2938269785" sldId="2147483832"/>
          </pc:sldLayoutMkLst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2938269785" sldId="214748383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04.333" v="217"/>
            <ac:spMkLst>
              <pc:docMk/>
              <pc:sldMasterMk cId="2053879233" sldId="2147483815"/>
              <pc:sldLayoutMk cId="2938269785" sldId="2147483832"/>
              <ac:spMk id="3" creationId="{00000000-0000-0000-0000-000000000000}"/>
            </ac:spMkLst>
          </pc:spChg>
        </pc:sldLayoutChg>
      </pc:sldMasterChg>
      <pc:sldMasterChg chg="modSp modSldLayout">
        <pc:chgData name="Vivek Kumar" userId="a3fca0017b0db817" providerId="LiveId" clId="{1993EA07-838E-4922-90C5-A82289B30118}" dt="2020-10-24T10:39:14.479" v="218"/>
        <pc:sldMasterMkLst>
          <pc:docMk/>
          <pc:sldMasterMk cId="2480445846" sldId="2147483833"/>
        </pc:sldMasterMkLst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7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8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19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0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7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8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29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0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7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8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39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0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1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2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3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4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5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6" creationId="{00000000-0000-0000-0000-000000000000}"/>
          </ac:spMkLst>
        </pc:spChg>
        <pc:spChg chg="mod">
          <ac:chgData name="Vivek Kumar" userId="a3fca0017b0db817" providerId="LiveId" clId="{1993EA07-838E-4922-90C5-A82289B30118}" dt="2020-10-24T10:39:14.479" v="218"/>
          <ac:spMkLst>
            <pc:docMk/>
            <pc:sldMasterMk cId="2480445846" sldId="2147483833"/>
            <ac:spMk id="47" creationId="{00000000-0000-0000-0000-000000000000}"/>
          </ac:spMkLst>
        </pc:spChg>
        <pc:grpChg chg="mod">
          <ac:chgData name="Vivek Kumar" userId="a3fca0017b0db817" providerId="LiveId" clId="{1993EA07-838E-4922-90C5-A82289B30118}" dt="2020-10-24T10:39:14.479" v="218"/>
          <ac:grpSpMkLst>
            <pc:docMk/>
            <pc:sldMasterMk cId="2480445846" sldId="2147483833"/>
            <ac:grpSpMk id="8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4T10:39:14.479" v="218"/>
          <ac:grpSpMkLst>
            <pc:docMk/>
            <pc:sldMasterMk cId="2480445846" sldId="2147483833"/>
            <ac:grpSpMk id="9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4T10:39:14.479" v="218"/>
          <ac:grpSpMkLst>
            <pc:docMk/>
            <pc:sldMasterMk cId="2480445846" sldId="2147483833"/>
            <ac:grpSpMk id="10" creationId="{00000000-0000-0000-0000-000000000000}"/>
          </ac:grpSpMkLst>
        </pc:grpChg>
        <pc:picChg chg="mod">
          <ac:chgData name="Vivek Kumar" userId="a3fca0017b0db817" providerId="LiveId" clId="{1993EA07-838E-4922-90C5-A82289B30118}" dt="2020-10-24T10:39:14.479" v="218"/>
          <ac:picMkLst>
            <pc:docMk/>
            <pc:sldMasterMk cId="2480445846" sldId="2147483833"/>
            <ac:picMk id="7" creationId="{00000000-0000-0000-0000-000000000000}"/>
          </ac:picMkLst>
        </pc:pic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570046044" sldId="2147483834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6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6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6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7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8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9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0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570046044" sldId="2147483834"/>
              <ac:spMk id="120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4T10:39:14.479" v="218"/>
            <ac:grpSpMkLst>
              <pc:docMk/>
              <pc:sldMasterMk cId="2480445846" sldId="2147483833"/>
              <pc:sldLayoutMk cId="570046044" sldId="2147483834"/>
              <ac:grpSpMk id="66" creationId="{00000000-0000-0000-0000-000000000000}"/>
            </ac:grpSpMkLst>
          </pc:grpChg>
          <pc:picChg chg="mod">
            <ac:chgData name="Vivek Kumar" userId="a3fca0017b0db817" providerId="LiveId" clId="{1993EA07-838E-4922-90C5-A82289B30118}" dt="2020-10-24T10:39:14.479" v="218"/>
            <ac:picMkLst>
              <pc:docMk/>
              <pc:sldMasterMk cId="2480445846" sldId="2147483833"/>
              <pc:sldLayoutMk cId="570046044" sldId="2147483834"/>
              <ac:picMk id="62" creationId="{00000000-0000-0000-0000-000000000000}"/>
            </ac:picMkLst>
          </pc:pic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487560203" sldId="2147483835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87560203" sldId="2147483835"/>
              <ac:spMk id="4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87560203" sldId="2147483835"/>
              <ac:spMk id="4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87560203" sldId="2147483835"/>
              <ac:spMk id="4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87560203" sldId="2147483835"/>
              <ac:spMk id="5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87560203" sldId="2147483835"/>
              <ac:spMk id="51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1744724955" sldId="2147483836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1744724955" sldId="214748383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1744724955" sldId="2147483836"/>
              <ac:spMk id="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2088761646" sldId="2147483837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2088761646" sldId="2147483837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2088761646" sldId="2147483837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3859024586" sldId="2147483838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859024586" sldId="214748383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859024586" sldId="2147483838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859024586" sldId="2147483838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859024586" sldId="2147483838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859024586" sldId="2147483838"/>
              <ac:spMk id="6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4246533338" sldId="2147483841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246533338" sldId="2147483841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246533338" sldId="2147483841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246533338" sldId="2147483841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3257297213" sldId="2147483842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257297213" sldId="214748384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257297213" sldId="2147483842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257297213" sldId="2147483842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3074132254" sldId="2147483843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74132254" sldId="2147483843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74132254" sldId="2147483843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74132254" sldId="2147483843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1651372684" sldId="2147483844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1651372684" sldId="214748384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1651372684" sldId="2147483844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3303770612" sldId="2147483845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303770612" sldId="2147483845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303770612" sldId="2147483845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303770612" sldId="2147483845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303770612" sldId="2147483845"/>
              <ac:spMk id="5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303770612" sldId="2147483845"/>
              <ac:spMk id="5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4038993885" sldId="2147483846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038993885" sldId="214748384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4038993885" sldId="2147483846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644241269" sldId="2147483847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44241269" sldId="2147483847"/>
              <ac:spMk id="15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3023007756" sldId="2147483848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3023007756" sldId="2147483848"/>
              <ac:spMk id="30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4T10:39:14.479" v="218"/>
          <pc:sldLayoutMkLst>
            <pc:docMk/>
            <pc:sldMasterMk cId="2480445846" sldId="2147483833"/>
            <pc:sldLayoutMk cId="668234582" sldId="2147483850"/>
          </pc:sldLayoutMkLst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68234582" sldId="214748385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4T10:39:14.479" v="218"/>
            <ac:spMkLst>
              <pc:docMk/>
              <pc:sldMasterMk cId="2480445846" sldId="2147483833"/>
              <pc:sldLayoutMk cId="668234582" sldId="2147483850"/>
              <ac:spMk id="3" creationId="{00000000-0000-0000-0000-000000000000}"/>
            </ac:spMkLst>
          </pc:spChg>
        </pc:sldLayoutChg>
      </pc:sldMasterChg>
      <pc:sldMasterChg chg="setBg">
        <pc:chgData name="Vivek Kumar" userId="a3fca0017b0db817" providerId="LiveId" clId="{1993EA07-838E-4922-90C5-A82289B30118}" dt="2020-10-24T14:25:21.235" v="809"/>
        <pc:sldMasterMkLst>
          <pc:docMk/>
          <pc:sldMasterMk cId="3521640635" sldId="2147483977"/>
        </pc:sldMasterMkLst>
      </pc:sldMasterChg>
      <pc:sldMasterChg chg="setBg">
        <pc:chgData name="Vivek Kumar" userId="a3fca0017b0db817" providerId="LiveId" clId="{1993EA07-838E-4922-90C5-A82289B30118}" dt="2020-10-24T14:28:58.075" v="819"/>
        <pc:sldMasterMkLst>
          <pc:docMk/>
          <pc:sldMasterMk cId="1500613531" sldId="2147484031"/>
        </pc:sldMasterMkLst>
      </pc:sldMasterChg>
      <pc:sldMasterChg chg="modSp modSldLayout">
        <pc:chgData name="Vivek Kumar" userId="a3fca0017b0db817" providerId="LiveId" clId="{1993EA07-838E-4922-90C5-A82289B30118}" dt="2020-10-26T07:51:35.254" v="1503"/>
        <pc:sldMasterMkLst>
          <pc:docMk/>
          <pc:sldMasterMk cId="2760886845" sldId="2147484099"/>
        </pc:sldMasterMkLst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2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3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4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5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6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7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3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4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5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6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7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8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19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20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5.254" v="1503"/>
          <ac:spMkLst>
            <pc:docMk/>
            <pc:sldMasterMk cId="2760886845" sldId="2147484099"/>
            <ac:spMk id="21" creationId="{00000000-0000-0000-0000-000000000000}"/>
          </ac:spMkLst>
        </pc:spChg>
        <pc:grpChg chg="mod">
          <ac:chgData name="Vivek Kumar" userId="a3fca0017b0db817" providerId="LiveId" clId="{1993EA07-838E-4922-90C5-A82289B30118}" dt="2020-10-26T07:51:35.254" v="1503"/>
          <ac:grpSpMkLst>
            <pc:docMk/>
            <pc:sldMasterMk cId="2760886845" sldId="2147484099"/>
            <ac:grpSpMk id="8" creationId="{00000000-0000-0000-0000-000000000000}"/>
          </ac:grpSpMkLst>
        </pc:grp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4071267453" sldId="2147484100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071267453" sldId="2147484100"/>
              <ac:spMk id="12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4071267453" sldId="2147484100"/>
              <ac:grpSpMk id="7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287560868" sldId="2147484101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7560868" sldId="2147484101"/>
              <ac:spMk id="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868751019" sldId="2147484102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868751019" sldId="2147484102"/>
              <ac:spMk id="21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868751019" sldId="2147484102"/>
              <ac:grpSpMk id="8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2148969875" sldId="2147484103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148969875" sldId="2147484103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148969875" sldId="2147484103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92025856" sldId="2147484104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92025856" sldId="2147484104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92025856" sldId="2147484104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92025856" sldId="2147484104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92025856" sldId="2147484104"/>
              <ac:spMk id="6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590831798" sldId="2147484105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590831798" sldId="2147484105"/>
              <ac:spMk id="9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2860794736" sldId="2147484106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60794736" sldId="2147484106"/>
              <ac:spMk id="7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1531500477" sldId="2147484107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531500477" sldId="2147484107"/>
              <ac:spMk id="22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1531500477" sldId="2147484107"/>
              <ac:grpSpMk id="9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167880438" sldId="2147484108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67880438" sldId="2147484108"/>
              <ac:spMk id="22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167880438" sldId="2147484108"/>
              <ac:grpSpMk id="9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2223374601" sldId="2147484109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223374601" sldId="2147484109"/>
              <ac:spMk id="21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2223374601" sldId="2147484109"/>
              <ac:grpSpMk id="9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1891770096" sldId="2147484110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1891770096" sldId="2147484110"/>
              <ac:spMk id="25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1891770096" sldId="2147484110"/>
              <ac:grpSpMk id="7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4194650478" sldId="2147484111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4194650478" sldId="2147484111"/>
              <ac:spMk id="25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4194650478" sldId="2147484111"/>
              <ac:grpSpMk id="3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2961384425" sldId="2147484112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961384425" sldId="2147484112"/>
              <ac:spMk id="19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2961384425" sldId="2147484112"/>
              <ac:grpSpMk id="9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2818928107" sldId="2147484113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2818928107" sldId="2147484113"/>
              <ac:spMk id="20" creationId="{00000000-0000-0000-0000-000000000000}"/>
            </ac:spMkLst>
          </pc:spChg>
          <pc:cxnChg chg="mod">
            <ac:chgData name="Vivek Kumar" userId="a3fca0017b0db817" providerId="LiveId" clId="{1993EA07-838E-4922-90C5-A82289B30118}" dt="2020-10-26T07:51:35.254" v="1503"/>
            <ac:cxnSpMkLst>
              <pc:docMk/>
              <pc:sldMasterMk cId="2760886845" sldId="2147484099"/>
              <pc:sldLayoutMk cId="2818928107" sldId="2147484113"/>
              <ac:cxnSpMk id="17" creationId="{00000000-0000-0000-0000-000000000000}"/>
            </ac:cxnSpMkLst>
          </pc:cxnChg>
          <pc:cxnChg chg="mod">
            <ac:chgData name="Vivek Kumar" userId="a3fca0017b0db817" providerId="LiveId" clId="{1993EA07-838E-4922-90C5-A82289B30118}" dt="2020-10-26T07:51:35.254" v="1503"/>
            <ac:cxnSpMkLst>
              <pc:docMk/>
              <pc:sldMasterMk cId="2760886845" sldId="2147484099"/>
              <pc:sldLayoutMk cId="2818928107" sldId="2147484113"/>
              <ac:cxnSpMk id="18" creationId="{00000000-0000-0000-0000-000000000000}"/>
            </ac:cxnSpMkLst>
          </pc:cxn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3206851354" sldId="2147484114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4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206851354" sldId="2147484114"/>
              <ac:spMk id="42" creationId="{00000000-0000-0000-0000-000000000000}"/>
            </ac:spMkLst>
          </pc:spChg>
          <pc:cxnChg chg="mod">
            <ac:chgData name="Vivek Kumar" userId="a3fca0017b0db817" providerId="LiveId" clId="{1993EA07-838E-4922-90C5-A82289B30118}" dt="2020-10-26T07:51:35.254" v="1503"/>
            <ac:cxnSpMkLst>
              <pc:docMk/>
              <pc:sldMasterMk cId="2760886845" sldId="2147484099"/>
              <pc:sldLayoutMk cId="3206851354" sldId="2147484114"/>
              <ac:cxnSpMk id="43" creationId="{00000000-0000-0000-0000-000000000000}"/>
            </ac:cxnSpMkLst>
          </pc:cxnChg>
          <pc:cxnChg chg="mod">
            <ac:chgData name="Vivek Kumar" userId="a3fca0017b0db817" providerId="LiveId" clId="{1993EA07-838E-4922-90C5-A82289B30118}" dt="2020-10-26T07:51:35.254" v="1503"/>
            <ac:cxnSpMkLst>
              <pc:docMk/>
              <pc:sldMasterMk cId="2760886845" sldId="2147484099"/>
              <pc:sldLayoutMk cId="3206851354" sldId="2147484114"/>
              <ac:cxnSpMk id="44" creationId="{00000000-0000-0000-0000-000000000000}"/>
            </ac:cxnSpMkLst>
          </pc:cxn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724836605" sldId="2147484115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724836605" sldId="2147484115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724836605" sldId="2147484115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724836605" sldId="2147484115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5.254" v="1503"/>
          <pc:sldLayoutMkLst>
            <pc:docMk/>
            <pc:sldMasterMk cId="2760886845" sldId="2147484099"/>
            <pc:sldLayoutMk cId="3954091623" sldId="2147484116"/>
          </pc:sldLayoutMkLst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5.254" v="1503"/>
            <ac:spMkLst>
              <pc:docMk/>
              <pc:sldMasterMk cId="2760886845" sldId="2147484099"/>
              <pc:sldLayoutMk cId="3954091623" sldId="2147484116"/>
              <ac:spMk id="20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5.254" v="1503"/>
            <ac:grpSpMkLst>
              <pc:docMk/>
              <pc:sldMasterMk cId="2760886845" sldId="2147484099"/>
              <pc:sldLayoutMk cId="3954091623" sldId="2147484116"/>
              <ac:grpSpMk id="9" creationId="{00000000-0000-0000-0000-000000000000}"/>
            </ac:grpSpMkLst>
          </pc:grpChg>
        </pc:sldLayoutChg>
      </pc:sldMasterChg>
      <pc:sldMasterChg chg="modSp modSldLayout">
        <pc:chgData name="Vivek Kumar" userId="a3fca0017b0db817" providerId="LiveId" clId="{1993EA07-838E-4922-90C5-A82289B30118}" dt="2020-10-26T08:30:20.943" v="2435"/>
        <pc:sldMasterMkLst>
          <pc:docMk/>
          <pc:sldMasterMk cId="833021970" sldId="2147484103"/>
        </pc:sldMasterMkLst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7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8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19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0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7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8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29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0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7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8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39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0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0.943" v="2435"/>
          <ac:spMkLst>
            <pc:docMk/>
            <pc:sldMasterMk cId="833021970" sldId="2147484103"/>
            <ac:spMk id="47" creationId="{00000000-0000-0000-0000-000000000000}"/>
          </ac:spMkLst>
        </pc:spChg>
        <pc:grpChg chg="mod">
          <ac:chgData name="Vivek Kumar" userId="a3fca0017b0db817" providerId="LiveId" clId="{1993EA07-838E-4922-90C5-A82289B30118}" dt="2020-10-26T08:30:20.943" v="2435"/>
          <ac:grpSpMkLst>
            <pc:docMk/>
            <pc:sldMasterMk cId="833021970" sldId="2147484103"/>
            <ac:grpSpMk id="8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6T08:30:20.943" v="2435"/>
          <ac:grpSpMkLst>
            <pc:docMk/>
            <pc:sldMasterMk cId="833021970" sldId="2147484103"/>
            <ac:grpSpMk id="9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6T08:30:20.943" v="2435"/>
          <ac:grpSpMkLst>
            <pc:docMk/>
            <pc:sldMasterMk cId="833021970" sldId="2147484103"/>
            <ac:grpSpMk id="10" creationId="{00000000-0000-0000-0000-000000000000}"/>
          </ac:grpSpMkLst>
        </pc:grpChg>
        <pc:picChg chg="mod">
          <ac:chgData name="Vivek Kumar" userId="a3fca0017b0db817" providerId="LiveId" clId="{1993EA07-838E-4922-90C5-A82289B30118}" dt="2020-10-26T08:30:20.943" v="2435"/>
          <ac:picMkLst>
            <pc:docMk/>
            <pc:sldMasterMk cId="833021970" sldId="2147484103"/>
            <ac:picMk id="7" creationId="{00000000-0000-0000-0000-000000000000}"/>
          </ac:picMkLst>
        </pc:pic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553051269" sldId="2147484104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2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3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4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5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553051269" sldId="2147484104"/>
              <ac:spMk id="65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8:30:20.943" v="2435"/>
            <ac:grpSpMkLst>
              <pc:docMk/>
              <pc:sldMasterMk cId="833021970" sldId="2147484103"/>
              <pc:sldLayoutMk cId="553051269" sldId="2147484104"/>
              <ac:grpSpMk id="11" creationId="{00000000-0000-0000-0000-000000000000}"/>
            </ac:grpSpMkLst>
          </pc:grpChg>
          <pc:picChg chg="mod">
            <ac:chgData name="Vivek Kumar" userId="a3fca0017b0db817" providerId="LiveId" clId="{1993EA07-838E-4922-90C5-A82289B30118}" dt="2020-10-26T08:30:20.943" v="2435"/>
            <ac:picMkLst>
              <pc:docMk/>
              <pc:sldMasterMk cId="833021970" sldId="2147484103"/>
              <pc:sldLayoutMk cId="553051269" sldId="2147484104"/>
              <ac:picMk id="66" creationId="{00000000-0000-0000-0000-000000000000}"/>
            </ac:picMkLst>
          </pc:pic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2709700005" sldId="2147484106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2709700005" sldId="214748410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2709700005" sldId="2147484106"/>
              <ac:spMk id="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462901474" sldId="2147484107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462901474" sldId="2147484107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462901474" sldId="2147484107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1746119710" sldId="2147484108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46119710" sldId="214748410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46119710" sldId="2147484108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46119710" sldId="2147484108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46119710" sldId="2147484108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46119710" sldId="2147484108"/>
              <ac:spMk id="6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3494418871" sldId="2147484111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494418871" sldId="2147484111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494418871" sldId="2147484111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494418871" sldId="2147484111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1765463964" sldId="2147484112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65463964" sldId="214748411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65463964" sldId="2147484112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765463964" sldId="2147484112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1433769300" sldId="2147484113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433769300" sldId="2147484113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433769300" sldId="2147484113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433769300" sldId="2147484113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2062914087" sldId="2147484114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2062914087" sldId="214748411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2062914087" sldId="2147484114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3216709394" sldId="2147484115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216709394" sldId="2147484115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216709394" sldId="2147484115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216709394" sldId="2147484115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216709394" sldId="2147484115"/>
              <ac:spMk id="6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216709394" sldId="2147484115"/>
              <ac:spMk id="61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3093733694" sldId="2147484116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093733694" sldId="214748411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093733694" sldId="2147484116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3132564382" sldId="2147484117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132564382" sldId="2147484117"/>
              <ac:spMk id="15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1180641505" sldId="2147484118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1180641505" sldId="2147484118"/>
              <ac:spMk id="30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0.943" v="2435"/>
          <pc:sldLayoutMkLst>
            <pc:docMk/>
            <pc:sldMasterMk cId="833021970" sldId="2147484103"/>
            <pc:sldLayoutMk cId="3330437229" sldId="2147484120"/>
          </pc:sldLayoutMkLst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330437229" sldId="214748412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0.943" v="2435"/>
            <ac:spMkLst>
              <pc:docMk/>
              <pc:sldMasterMk cId="833021970" sldId="2147484103"/>
              <pc:sldLayoutMk cId="3330437229" sldId="2147484120"/>
              <ac:spMk id="3" creationId="{00000000-0000-0000-0000-000000000000}"/>
            </ac:spMkLst>
          </pc:spChg>
        </pc:sldLayoutChg>
      </pc:sldMasterChg>
      <pc:sldMasterChg chg="modSp modSldLayout">
        <pc:chgData name="Vivek Kumar" userId="a3fca0017b0db817" providerId="LiveId" clId="{1993EA07-838E-4922-90C5-A82289B30118}" dt="2020-10-26T08:30:25.900" v="2439"/>
        <pc:sldMasterMkLst>
          <pc:docMk/>
          <pc:sldMasterMk cId="1690995122" sldId="2147484121"/>
        </pc:sldMasterMkLst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7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8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19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0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7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8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29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0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7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8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39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0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1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2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3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4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5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6" creationId="{00000000-0000-0000-0000-000000000000}"/>
          </ac:spMkLst>
        </pc:spChg>
        <pc:spChg chg="mod">
          <ac:chgData name="Vivek Kumar" userId="a3fca0017b0db817" providerId="LiveId" clId="{1993EA07-838E-4922-90C5-A82289B30118}" dt="2020-10-26T08:30:25.900" v="2439"/>
          <ac:spMkLst>
            <pc:docMk/>
            <pc:sldMasterMk cId="1690995122" sldId="2147484121"/>
            <ac:spMk id="47" creationId="{00000000-0000-0000-0000-000000000000}"/>
          </ac:spMkLst>
        </pc:spChg>
        <pc:grpChg chg="mod">
          <ac:chgData name="Vivek Kumar" userId="a3fca0017b0db817" providerId="LiveId" clId="{1993EA07-838E-4922-90C5-A82289B30118}" dt="2020-10-26T08:30:25.900" v="2439"/>
          <ac:grpSpMkLst>
            <pc:docMk/>
            <pc:sldMasterMk cId="1690995122" sldId="2147484121"/>
            <ac:grpSpMk id="8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6T08:30:25.900" v="2439"/>
          <ac:grpSpMkLst>
            <pc:docMk/>
            <pc:sldMasterMk cId="1690995122" sldId="2147484121"/>
            <ac:grpSpMk id="9" creationId="{00000000-0000-0000-0000-000000000000}"/>
          </ac:grpSpMkLst>
        </pc:grpChg>
        <pc:grpChg chg="mod">
          <ac:chgData name="Vivek Kumar" userId="a3fca0017b0db817" providerId="LiveId" clId="{1993EA07-838E-4922-90C5-A82289B30118}" dt="2020-10-26T08:30:25.900" v="2439"/>
          <ac:grpSpMkLst>
            <pc:docMk/>
            <pc:sldMasterMk cId="1690995122" sldId="2147484121"/>
            <ac:grpSpMk id="10" creationId="{00000000-0000-0000-0000-000000000000}"/>
          </ac:grpSpMkLst>
        </pc:grpChg>
        <pc:picChg chg="mod">
          <ac:chgData name="Vivek Kumar" userId="a3fca0017b0db817" providerId="LiveId" clId="{1993EA07-838E-4922-90C5-A82289B30118}" dt="2020-10-26T08:30:25.900" v="2439"/>
          <ac:picMkLst>
            <pc:docMk/>
            <pc:sldMasterMk cId="1690995122" sldId="2147484121"/>
            <ac:picMk id="7" creationId="{00000000-0000-0000-0000-000000000000}"/>
          </ac:picMkLst>
        </pc:pic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3860670490" sldId="2147484122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6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6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6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7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8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9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0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60670490" sldId="2147484122"/>
              <ac:spMk id="120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8:30:25.900" v="2439"/>
            <ac:grpSpMkLst>
              <pc:docMk/>
              <pc:sldMasterMk cId="1690995122" sldId="2147484121"/>
              <pc:sldLayoutMk cId="3860670490" sldId="2147484122"/>
              <ac:grpSpMk id="66" creationId="{00000000-0000-0000-0000-000000000000}"/>
            </ac:grpSpMkLst>
          </pc:grpChg>
          <pc:picChg chg="mod">
            <ac:chgData name="Vivek Kumar" userId="a3fca0017b0db817" providerId="LiveId" clId="{1993EA07-838E-4922-90C5-A82289B30118}" dt="2020-10-26T08:30:25.900" v="2439"/>
            <ac:picMkLst>
              <pc:docMk/>
              <pc:sldMasterMk cId="1690995122" sldId="2147484121"/>
              <pc:sldLayoutMk cId="3860670490" sldId="2147484122"/>
              <ac:picMk id="62" creationId="{00000000-0000-0000-0000-000000000000}"/>
            </ac:picMkLst>
          </pc:pic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3899632389" sldId="2147484123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99632389" sldId="2147484123"/>
              <ac:spMk id="4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99632389" sldId="2147484123"/>
              <ac:spMk id="4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99632389" sldId="2147484123"/>
              <ac:spMk id="4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99632389" sldId="2147484123"/>
              <ac:spMk id="5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899632389" sldId="2147484123"/>
              <ac:spMk id="51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2530307048" sldId="2147484124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0307048" sldId="214748412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0307048" sldId="2147484124"/>
              <ac:spMk id="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2976854193" sldId="2147484125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976854193" sldId="2147484125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976854193" sldId="2147484125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3955689660" sldId="2147484126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955689660" sldId="214748412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955689660" sldId="2147484126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955689660" sldId="2147484126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955689660" sldId="2147484126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955689660" sldId="2147484126"/>
              <ac:spMk id="6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4222028386" sldId="2147484129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4222028386" sldId="2147484129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4222028386" sldId="2147484129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4222028386" sldId="2147484129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3064115417" sldId="2147484130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064115417" sldId="214748413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064115417" sldId="2147484130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064115417" sldId="2147484130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14867473" sldId="2147484131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4867473" sldId="2147484131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4867473" sldId="2147484131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4867473" sldId="2147484131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3527142211" sldId="2147484132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527142211" sldId="214748413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3527142211" sldId="2147484132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2533061010" sldId="2147484133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3061010" sldId="2147484133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3061010" sldId="2147484133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3061010" sldId="2147484133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3061010" sldId="2147484133"/>
              <ac:spMk id="5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533061010" sldId="2147484133"/>
              <ac:spMk id="5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2108910714" sldId="2147484134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108910714" sldId="214748413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2108910714" sldId="2147484134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108066060" sldId="2147484135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8066060" sldId="2147484135"/>
              <ac:spMk id="15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1147698858" sldId="2147484136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147698858" sldId="2147484136"/>
              <ac:spMk id="30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8:30:25.900" v="2439"/>
          <pc:sldLayoutMkLst>
            <pc:docMk/>
            <pc:sldMasterMk cId="1690995122" sldId="2147484121"/>
            <pc:sldLayoutMk cId="100143000" sldId="2147484138"/>
          </pc:sldLayoutMkLst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0143000" sldId="214748413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8:30:25.900" v="2439"/>
            <ac:spMkLst>
              <pc:docMk/>
              <pc:sldMasterMk cId="1690995122" sldId="2147484121"/>
              <pc:sldLayoutMk cId="100143000" sldId="2147484138"/>
              <ac:spMk id="3" creationId="{00000000-0000-0000-0000-000000000000}"/>
            </ac:spMkLst>
          </pc:spChg>
        </pc:sldLayoutChg>
      </pc:sldMasterChg>
      <pc:sldMasterChg chg="modSp modSldLayout">
        <pc:chgData name="Vivek Kumar" userId="a3fca0017b0db817" providerId="LiveId" clId="{1993EA07-838E-4922-90C5-A82289B30118}" dt="2020-10-26T07:51:31.815" v="1494"/>
        <pc:sldMasterMkLst>
          <pc:docMk/>
          <pc:sldMasterMk cId="1423733417" sldId="2147484153"/>
        </pc:sldMasterMkLst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2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3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4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5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6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14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15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16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17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18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20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21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22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23" creationId="{00000000-0000-0000-0000-000000000000}"/>
          </ac:spMkLst>
        </pc:spChg>
        <pc:spChg chg="mod">
          <ac:chgData name="Vivek Kumar" userId="a3fca0017b0db817" providerId="LiveId" clId="{1993EA07-838E-4922-90C5-A82289B30118}" dt="2020-10-26T07:51:31.815" v="1494"/>
          <ac:spMkLst>
            <pc:docMk/>
            <pc:sldMasterMk cId="1423733417" sldId="2147484153"/>
            <ac:spMk id="24" creationId="{00000000-0000-0000-0000-000000000000}"/>
          </ac:spMkLst>
        </pc:spChg>
        <pc:grpChg chg="mod">
          <ac:chgData name="Vivek Kumar" userId="a3fca0017b0db817" providerId="LiveId" clId="{1993EA07-838E-4922-90C5-A82289B30118}" dt="2020-10-26T07:51:31.815" v="1494"/>
          <ac:grpSpMkLst>
            <pc:docMk/>
            <pc:sldMasterMk cId="1423733417" sldId="2147484153"/>
            <ac:grpSpMk id="7" creationId="{00000000-0000-0000-0000-000000000000}"/>
          </ac:grpSpMkLst>
        </pc:grp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2914192875" sldId="2147484154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914192875" sldId="2147484154"/>
              <ac:spMk id="15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2914192875" sldId="2147484154"/>
              <ac:grpSpMk id="7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2606092560" sldId="2147484156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606092560" sldId="2147484156"/>
              <ac:spMk id="18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2606092560" sldId="2147484156"/>
              <ac:grpSpMk id="10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1757548176" sldId="2147484157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757548176" sldId="2147484157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757548176" sldId="2147484157"/>
              <ac:spMk id="4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1277911107" sldId="2147484158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77911107" sldId="2147484158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77911107" sldId="2147484158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77911107" sldId="2147484158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77911107" sldId="2147484158"/>
              <ac:spMk id="6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1267334822" sldId="2147484160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7334822" sldId="2147484160"/>
              <ac:spMk id="7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465327392" sldId="2147484161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465327392" sldId="2147484161"/>
              <ac:spMk id="19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465327392" sldId="2147484161"/>
              <ac:grpSpMk id="11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2481653279" sldId="2147484162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1653279" sldId="2147484162"/>
              <ac:spMk id="19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2481653279" sldId="2147484162"/>
              <ac:grpSpMk id="11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2207648480" sldId="2147484163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207648480" sldId="2147484163"/>
              <ac:spMk id="19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2207648480" sldId="2147484163"/>
              <ac:grpSpMk id="11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1262546291" sldId="2147484164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62546291" sldId="2147484164"/>
              <ac:spMk id="22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1262546291" sldId="2147484164"/>
              <ac:grpSpMk id="3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134235997" sldId="2147484165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1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2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2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3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3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34235997" sldId="2147484165"/>
              <ac:spMk id="43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134235997" sldId="2147484165"/>
              <ac:grpSpMk id="3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3510367165" sldId="2147484166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10367165" sldId="2147484166"/>
              <ac:spMk id="19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3510367165" sldId="2147484166"/>
              <ac:grpSpMk id="7" creationId="{00000000-0000-0000-0000-000000000000}"/>
            </ac:grpSpMkLst>
          </pc:gr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3574131291" sldId="2147484167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2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3574131291" sldId="2147484167"/>
              <ac:spMk id="24" creationId="{00000000-0000-0000-0000-000000000000}"/>
            </ac:spMkLst>
          </pc:spChg>
          <pc:cxnChg chg="mod">
            <ac:chgData name="Vivek Kumar" userId="a3fca0017b0db817" providerId="LiveId" clId="{1993EA07-838E-4922-90C5-A82289B30118}" dt="2020-10-26T07:51:31.815" v="1494"/>
            <ac:cxnSpMkLst>
              <pc:docMk/>
              <pc:sldMasterMk cId="1423733417" sldId="2147484153"/>
              <pc:sldLayoutMk cId="3574131291" sldId="2147484167"/>
              <ac:cxnSpMk id="19" creationId="{00000000-0000-0000-0000-000000000000}"/>
            </ac:cxnSpMkLst>
          </pc:cxnChg>
          <pc:cxnChg chg="mod">
            <ac:chgData name="Vivek Kumar" userId="a3fca0017b0db817" providerId="LiveId" clId="{1993EA07-838E-4922-90C5-A82289B30118}" dt="2020-10-26T07:51:31.815" v="1494"/>
            <ac:cxnSpMkLst>
              <pc:docMk/>
              <pc:sldMasterMk cId="1423733417" sldId="2147484153"/>
              <pc:sldLayoutMk cId="3574131291" sldId="2147484167"/>
              <ac:cxnSpMk id="20" creationId="{00000000-0000-0000-0000-000000000000}"/>
            </ac:cxnSpMkLst>
          </pc:cxn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2805736019" sldId="2147484168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2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2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2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2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30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805736019" sldId="2147484168"/>
              <ac:spMk id="31" creationId="{00000000-0000-0000-0000-000000000000}"/>
            </ac:spMkLst>
          </pc:spChg>
          <pc:cxnChg chg="mod">
            <ac:chgData name="Vivek Kumar" userId="a3fca0017b0db817" providerId="LiveId" clId="{1993EA07-838E-4922-90C5-A82289B30118}" dt="2020-10-26T07:51:31.815" v="1494"/>
            <ac:cxnSpMkLst>
              <pc:docMk/>
              <pc:sldMasterMk cId="1423733417" sldId="2147484153"/>
              <pc:sldLayoutMk cId="2805736019" sldId="2147484168"/>
              <ac:cxnSpMk id="21" creationId="{00000000-0000-0000-0000-000000000000}"/>
            </ac:cxnSpMkLst>
          </pc:cxnChg>
          <pc:cxnChg chg="mod">
            <ac:chgData name="Vivek Kumar" userId="a3fca0017b0db817" providerId="LiveId" clId="{1993EA07-838E-4922-90C5-A82289B30118}" dt="2020-10-26T07:51:31.815" v="1494"/>
            <ac:cxnSpMkLst>
              <pc:docMk/>
              <pc:sldMasterMk cId="1423733417" sldId="2147484153"/>
              <pc:sldLayoutMk cId="2805736019" sldId="2147484168"/>
              <ac:cxnSpMk id="22" creationId="{00000000-0000-0000-0000-000000000000}"/>
            </ac:cxnSpMkLst>
          </pc:cxn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2489727874" sldId="2147484169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2489727874" sldId="2147484169"/>
              <ac:spMk id="3" creationId="{00000000-0000-0000-0000-000000000000}"/>
            </ac:spMkLst>
          </pc:spChg>
        </pc:sldLayoutChg>
        <pc:sldLayoutChg chg="modSp">
          <pc:chgData name="Vivek Kumar" userId="a3fca0017b0db817" providerId="LiveId" clId="{1993EA07-838E-4922-90C5-A82289B30118}" dt="2020-10-26T07:51:31.815" v="1494"/>
          <pc:sldLayoutMkLst>
            <pc:docMk/>
            <pc:sldMasterMk cId="1423733417" sldId="2147484153"/>
            <pc:sldLayoutMk cId="1248168149" sldId="2147484170"/>
          </pc:sldLayoutMkLst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8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9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1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2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3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4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5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6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7" creationId="{00000000-0000-0000-0000-000000000000}"/>
            </ac:spMkLst>
          </pc:spChg>
          <pc:spChg chg="mod">
            <ac:chgData name="Vivek Kumar" userId="a3fca0017b0db817" providerId="LiveId" clId="{1993EA07-838E-4922-90C5-A82289B30118}" dt="2020-10-26T07:51:31.815" v="1494"/>
            <ac:spMkLst>
              <pc:docMk/>
              <pc:sldMasterMk cId="1423733417" sldId="2147484153"/>
              <pc:sldLayoutMk cId="1248168149" sldId="2147484170"/>
              <ac:spMk id="18" creationId="{00000000-0000-0000-0000-000000000000}"/>
            </ac:spMkLst>
          </pc:spChg>
          <pc:grpChg chg="mod">
            <ac:chgData name="Vivek Kumar" userId="a3fca0017b0db817" providerId="LiveId" clId="{1993EA07-838E-4922-90C5-A82289B30118}" dt="2020-10-26T07:51:31.815" v="1494"/>
            <ac:grpSpMkLst>
              <pc:docMk/>
              <pc:sldMasterMk cId="1423733417" sldId="2147484153"/>
              <pc:sldLayoutMk cId="1248168149" sldId="2147484170"/>
              <ac:grpSpMk id="10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77CFF-253A-4DC5-A3A5-06BF4E0ED21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A622-3AD6-4B09-B833-A3A11221E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9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4A622-3AD6-4B09-B833-A3A11221EA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1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94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12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4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5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20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04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9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6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81F2-1FCB-44A8-B5B9-84DFB2056AF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E700-6090-4247-B66A-47F74F394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1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  <p:sldLayoutId id="2147484155" r:id="rId16"/>
    <p:sldLayoutId id="21474841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79A-DECC-428A-86A5-2DC1DA88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999" y="-1692000"/>
            <a:ext cx="10198097" cy="4611476"/>
          </a:xfrm>
          <a:effectLst>
            <a:outerShdw blurRad="50800" dist="38100" dir="8400000" sx="99000" sy="99000" algn="r" rotWithShape="0">
              <a:srgbClr val="0070C0">
                <a:alpha val="40000"/>
              </a:srgbClr>
            </a:outerShdw>
          </a:effectLst>
        </p:spPr>
        <p:txBody>
          <a:bodyPr vert="horz" lIns="0" tIns="45720" rIns="0" bIns="45720" rtlCol="0" anchor="b"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PROJECT REPORT</a:t>
            </a:r>
            <a:br>
              <a:rPr lang="en-IN" sz="1350" dirty="0">
                <a:latin typeface="Credit Suisse Type Light"/>
                <a:ea typeface="Credit Suisse Type Light"/>
                <a:cs typeface="Credit Suisse Type Arabic Light"/>
              </a:rPr>
            </a:br>
            <a:br>
              <a:rPr lang="en-IN" sz="1350" dirty="0">
                <a:latin typeface="Credit Suisse Type Light"/>
                <a:ea typeface="Credit Suisse Type Light"/>
                <a:cs typeface="Credit Suisse Type Arabic Light"/>
              </a:rPr>
            </a:br>
            <a:r>
              <a:rPr lang="en-IN" sz="2400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            </a:t>
            </a:r>
            <a:r>
              <a:rPr lang="en-US" sz="2400" b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Loan Default Prediction using Machine </a:t>
            </a:r>
            <a:br>
              <a:rPr lang="en-US" sz="2400" b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Learning Techniques</a:t>
            </a:r>
            <a:br>
              <a:rPr lang="en-US" sz="2400" b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Submitted towards the partial fulfillment of the criteria for award of PGA by Imarticus</a:t>
            </a:r>
            <a:br>
              <a:rPr lang="en-IN" sz="1600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 </a:t>
            </a:r>
            <a:br>
              <a:rPr lang="en-IN" sz="1600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Course and Batch: DSP-36  July-2019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6804C-FF6D-417D-80AD-75C48BC2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6055" y="4109545"/>
            <a:ext cx="5103205" cy="1944413"/>
          </a:xfrm>
        </p:spPr>
        <p:txBody>
          <a:bodyPr>
            <a:normAutofit fontScale="25000" lnSpcReduction="20000"/>
          </a:bodyPr>
          <a:lstStyle/>
          <a:p>
            <a:pPr lvl="1" algn="l">
              <a:spcBef>
                <a:spcPts val="0"/>
              </a:spcBef>
            </a:pPr>
            <a:r>
              <a:rPr lang="en-US" sz="7500" i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Submitted By:</a:t>
            </a:r>
            <a:br>
              <a:rPr lang="en-IN" sz="7500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r>
              <a:rPr lang="en-IN" sz="7500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Amit Singh</a:t>
            </a:r>
          </a:p>
          <a:p>
            <a:pPr lvl="1" algn="l">
              <a:spcBef>
                <a:spcPts val="0"/>
              </a:spcBef>
            </a:pPr>
            <a:r>
              <a:rPr lang="en-IN" sz="7500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Aryan Pandey</a:t>
            </a:r>
          </a:p>
          <a:p>
            <a:pPr lvl="1" algn="l">
              <a:spcBef>
                <a:spcPts val="0"/>
              </a:spcBef>
            </a:pPr>
            <a:r>
              <a:rPr lang="en-US" sz="7500" i="1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Vivek Kumar Patel </a:t>
            </a:r>
            <a:br>
              <a:rPr lang="en-IN" sz="4800" dirty="0">
                <a:solidFill>
                  <a:srgbClr val="B69312"/>
                </a:solidFill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endParaRPr lang="en-US" sz="4800" i="1" dirty="0">
              <a:solidFill>
                <a:srgbClr val="B69312"/>
              </a:solidFill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4800" i="1" dirty="0">
              <a:latin typeface="Times New Roman" panose="02020603050405020304" pitchFamily="18" charset="0"/>
              <a:ea typeface="Credit Suisse Type Ligh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br>
              <a:rPr lang="en-IN" dirty="0">
                <a:latin typeface="Credit Suisse Type Light"/>
                <a:ea typeface="Credit Suisse Type Light"/>
                <a:cs typeface="Credit Suisse Type Arabic Light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34462-EED4-47D4-83AD-21D4452B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8" y="3762703"/>
            <a:ext cx="2680138" cy="23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98613-5299-4E79-A393-53A6A871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-396000"/>
            <a:ext cx="8880164" cy="1639884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various features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6DD940-476B-4503-8002-BA46A6A4C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1" y="1418898"/>
            <a:ext cx="6114774" cy="437230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2B73DE-EE1E-40CB-9D62-E9F0E30D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404000"/>
            <a:ext cx="3856037" cy="35417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gave a list of important features for this entire process that can be considered by bank while issuing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5A160C-730E-4964-BB19-64275FC0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000" y="504000"/>
            <a:ext cx="6593681" cy="559075"/>
          </a:xfrm>
        </p:spPr>
        <p:txBody>
          <a:bodyPr>
            <a:no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794BEF9-1468-4FD0-947E-2F79D56D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000" y="1152000"/>
            <a:ext cx="8487724" cy="4681241"/>
          </a:xfrm>
        </p:spPr>
        <p:txBody>
          <a:bodyPr vert="horz" lIns="108000" tIns="45720" rIns="108000" bIns="144000" rtlCol="0" anchor="t">
            <a:noAutofit/>
          </a:bodyPr>
          <a:lstStyle/>
          <a:p>
            <a:pPr marL="257168" indent="-257168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like zip code &amp; policy code barely are of any significance so such fields can be ignored from our study.</a:t>
            </a:r>
          </a:p>
          <a:p>
            <a:pPr marL="257168" indent="-257168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annual income &amp; purpose, lending organization can decide how much loan to finance. For e.g.- If a customer has a higher salary or source of income is fixed, he can be financed loan.</a:t>
            </a:r>
          </a:p>
          <a:p>
            <a:pPr marL="257168" indent="-257168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depicting delinquency can be kept in binarized format by bank. So if someone has no default history it can be taken as zero and if someone has defaulted in 1 or more than 1 month can be simply labelled as 1 i.e. Delinquency.	</a:t>
            </a:r>
          </a:p>
          <a:p>
            <a:pPr marL="257168" indent="-257168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depicting delinquency can be kept in binarized format by bank. So if someone has no default history it can be taken as zero and if someone has defaulted in 1 or more than 1 month	</a:t>
            </a:r>
          </a:p>
          <a:p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can be simply labelled as 1 i.e. Delinquency.	</a:t>
            </a:r>
          </a:p>
          <a:p>
            <a:pPr marL="257168" indent="-257168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higher interest rate can be charged from those who have defaulted as a form of penalty, so they don’t default from next time.</a:t>
            </a:r>
          </a:p>
          <a:p>
            <a:pPr marL="257168" indent="-257168">
              <a:buFont typeface="Wingdings" panose="05000000000000000000" pitchFamily="2" charset="2"/>
              <a:buChar char="v"/>
            </a:pPr>
            <a:r>
              <a:rPr 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random forest model gave a list of important features for this entire process that can be considered by bank while issuing loan.</a:t>
            </a:r>
            <a:endParaRPr lang="en-IN" sz="1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9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C11-8816-48DF-92D6-2570D2DB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618517"/>
            <a:ext cx="9905998" cy="3645369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</a:t>
            </a:r>
            <a:r>
              <a:rPr lang="en-IN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8FD12-0582-47BF-AD8F-EFB7FDC6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048"/>
            <a:ext cx="12186585" cy="6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3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5F3D-B27C-43C2-8BD4-9E69C075A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648000"/>
            <a:ext cx="7149631" cy="2230924"/>
          </a:xfrm>
        </p:spPr>
        <p:txBody>
          <a:bodyPr>
            <a:normAutofit fontScale="90000"/>
          </a:bodyPr>
          <a:lstStyle/>
          <a:p>
            <a:r>
              <a:rPr lang="en-US" sz="4400" b="1" u="sng" kern="0" dirty="0">
                <a:latin typeface="Times New Roman" panose="02020603050405020304" pitchFamily="18" charset="0"/>
                <a:ea typeface="Dotum" panose="020B0503020000020004" pitchFamily="34" charset="-127"/>
                <a:cs typeface="Times New Roman" panose="02020603050405020304" pitchFamily="18" charset="0"/>
              </a:rPr>
              <a:t>INTRODUCTION</a:t>
            </a:r>
            <a:br>
              <a:rPr lang="en-US" sz="3000" b="1" u="sng" kern="0" dirty="0">
                <a:latin typeface="Times New Roman" panose="02020603050405020304" pitchFamily="18" charset="0"/>
                <a:ea typeface="Dotum" panose="020B0503020000020004" pitchFamily="34" charset="-127"/>
                <a:cs typeface="Times New Roman" panose="02020603050405020304" pitchFamily="18" charset="0"/>
              </a:rPr>
            </a:br>
            <a:br>
              <a:rPr lang="en-US" sz="1350" b="1" kern="0" dirty="0">
                <a:latin typeface="Cambria" panose="02040503050406030204" pitchFamily="18" charset="0"/>
                <a:ea typeface="Dotum" panose="020B0503020000020004" pitchFamily="34" charset="-127"/>
                <a:cs typeface="Times New Roman" panose="02020603050405020304" pitchFamily="18" charset="0"/>
              </a:rPr>
            </a:br>
            <a:r>
              <a:rPr lang="en-US" sz="2400" b="1" kern="0" cap="none" dirty="0">
                <a:latin typeface="Times New Roman" panose="02020603050405020304" pitchFamily="18" charset="0"/>
                <a:ea typeface="Dotum" panose="020B0503020000020004" pitchFamily="34" charset="-127"/>
                <a:cs typeface="Times New Roman" panose="02020603050405020304" pitchFamily="18" charset="0"/>
              </a:rPr>
              <a:t>T</a:t>
            </a:r>
            <a:r>
              <a:rPr lang="en-US" sz="2400" cap="none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he objective of our project is to predict whether a loan will default or not based on objective financial data only and whether investors should lend to a customer or not. Data from 2007-2015 will be used because most of the loans from that period have already been repaid or defaulted on.</a:t>
            </a:r>
            <a:endParaRPr lang="en-IN" sz="2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BD0A-AD6E-4FF8-B8AB-B34A27F21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8000" y="2772000"/>
            <a:ext cx="7187113" cy="2230924"/>
          </a:xfrm>
        </p:spPr>
        <p:txBody>
          <a:bodyPr lIns="180000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4600" b="1" u="sng" cap="none" dirty="0">
                <a:solidFill>
                  <a:schemeClr val="tx1"/>
                </a:solidFill>
                <a:latin typeface="Times New Roman" panose="02020603050405020304" pitchFamily="18" charset="0"/>
                <a:ea typeface="Dotum" panose="020B0503020000020004" pitchFamily="34" charset="-127"/>
                <a:cs typeface="Times New Roman" panose="02020603050405020304" pitchFamily="18" charset="0"/>
              </a:rPr>
              <a:t>Data sources</a:t>
            </a:r>
            <a:endParaRPr lang="en-IN" sz="4600" b="1" u="sng" cap="none" dirty="0">
              <a:solidFill>
                <a:schemeClr val="tx1"/>
              </a:solidFill>
              <a:latin typeface="Times New Roman" panose="02020603050405020304" pitchFamily="18" charset="0"/>
              <a:ea typeface="Dotum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The provided dataset corresponds to all loans issued to individuals in the past from 2007-2015. The dataset has 855969 observations and 73 features.</a:t>
            </a:r>
            <a:endParaRPr lang="en-IN" sz="2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5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5F3D-B27C-43C2-8BD4-9E69C075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76" y="210207"/>
            <a:ext cx="9143999" cy="10249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 Data Analysis</a:t>
            </a:r>
            <a:b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u="sng" dirty="0"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  <a:t>Missing value analysis and Another treatment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B7A7E-811F-4A00-B696-D06A7D04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910" y="2232000"/>
            <a:ext cx="8111434" cy="3744311"/>
          </a:xfrm>
        </p:spPr>
        <p:txBody>
          <a:bodyPr vert="horz" lIns="108000" tIns="0" rIns="324000" bIns="504000" rtlCol="0" anchor="ctr">
            <a:noAutofit/>
          </a:bodyPr>
          <a:lstStyle/>
          <a:p>
            <a:pPr marL="257168" indent="-257168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our dataset our target shows that 94% have not defaulted and 6% are defaulters or charged off. So this is clearly an unbalanced dataset. 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dataset has 855969 rows × 73 features including the target out of which 32 have missing values or NAN.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policy_code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== 1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payment_plan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only 10 'y' values and 887372 'n' values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all unique, which is a bit misleading. So every record is a unique customer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application_type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'INDIVIDUAL' for 99.94% of the records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acc_now_delinq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 for 99.5% of the records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emp_title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needed here, but it might be useful for the modelling (see below)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zip_code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needed for this level of analysis </a:t>
            </a:r>
          </a:p>
          <a:p>
            <a:pPr marL="257168" indent="-257168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can be removed as well.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9D1-E469-4B78-BA57-2B12D3DB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000" y="-216000"/>
            <a:ext cx="6593681" cy="1790700"/>
          </a:xfrm>
        </p:spPr>
        <p:txBody>
          <a:bodyPr>
            <a:normAutofit/>
          </a:bodyPr>
          <a:lstStyle/>
          <a:p>
            <a:pPr fontAlgn="base">
              <a:lnSpc>
                <a:spcPts val="1620"/>
              </a:lnSpc>
            </a:pPr>
            <a:r>
              <a:rPr lang="en-US" sz="36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loan </a:t>
            </a:r>
            <a:br>
              <a:rPr lang="en-US" sz="16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30F22-5DF3-4C0D-9793-1EDC98F1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6002" y="1116000"/>
            <a:ext cx="6593681" cy="341987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records where values are less than 0.75%.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analyze only those categories which contain more than 0.75% of records. Also, we are not aware what comes under 'other' we will remove this category as well.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dropping columns that has more than 7 levels (categories) since it is not feasible to one hot encode them. The variable we removed are '</a:t>
            </a:r>
            <a:r>
              <a:rPr lang="en-US" sz="7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earliest_cr_line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,'</a:t>
            </a:r>
            <a:r>
              <a:rPr lang="en-US" sz="7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addr_state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 We're not removing </a:t>
            </a:r>
            <a:r>
              <a:rPr lang="en-US" sz="7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issue_d</a:t>
            </a:r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because the variable need to be used for splitting.</a:t>
            </a:r>
            <a:br>
              <a:rPr lang="en-IN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7200" dirty="0">
                <a:solidFill>
                  <a:schemeClr val="tx1"/>
                </a:solidFill>
                <a:latin typeface="Times New Roman" panose="02020603050405020304" pitchFamily="18" charset="0"/>
                <a:ea typeface="Credit Suisse Type Light"/>
                <a:cs typeface="Times New Roman" panose="02020603050405020304" pitchFamily="18" charset="0"/>
              </a:rPr>
            </a:br>
            <a:br>
              <a:rPr lang="en-US" sz="367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7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7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3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89B1-DD13-4C58-9278-4BC42DD3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00" y="-180000"/>
            <a:ext cx="4563309" cy="1229913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9F7297-11B5-455F-B80B-365E04033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1948"/>
            <a:ext cx="4418013" cy="32141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06AFD-26BA-47D5-A386-FE07BFEA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4000" y="1296000"/>
            <a:ext cx="3014234" cy="4253462"/>
          </a:xfrm>
        </p:spPr>
        <p:txBody>
          <a:bodyPr>
            <a:norm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that the target class is highly imbalanced which we will deal with before doing modeling on data.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Good Loan 94.57% of the Data Set.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Bad Loan 5.43% of the Data Set.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altLang="en-US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94% have not defaulted(fully paid) and 6% are defaulters  or charged off</a:t>
            </a:r>
            <a:r>
              <a:rPr lang="en-US" altLang="en-US" sz="1600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4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B706C1-33D1-4E99-9F85-BB992745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00" y="-864000"/>
            <a:ext cx="3856037" cy="1639884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C9232C1E-904B-4AFC-AE7B-5C3ABE50B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76" y="1315946"/>
            <a:ext cx="3829050" cy="1942262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4E390AF-A091-49C0-8A80-BC6B35CF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864000"/>
            <a:ext cx="8196992" cy="35417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outliers in the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some outliers in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but due to the importance of this feature we decided not remove these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500806F-1458-4781-BDC2-FA611F8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7" y="4493831"/>
            <a:ext cx="3972910" cy="18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AED5-336F-4974-9A2A-158ED338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-288000"/>
            <a:ext cx="9965048" cy="163988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total_pymnt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&amp;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total_rec_int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also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outliers that need to be removed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397ECF-B019-4E98-95E2-11B7FBB6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8" y="1456987"/>
            <a:ext cx="3829050" cy="26630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A618B-511D-4404-9F3E-812CC786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4000" y="4428000"/>
            <a:ext cx="9771145" cy="35417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similar plots for inq_last_6mths,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out_prncp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total_rec_prncp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recoveries,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collection_recovery_fee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last_pymnt_amnt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found that either the outliers were not present or due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could not be removed.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57BA9-4165-430E-91C6-31B60BBF6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988"/>
            <a:ext cx="3829050" cy="2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BC505-38F8-4CD5-BC03-87D13192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-720000"/>
            <a:ext cx="8722509" cy="1639884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CCA35-5C54-4F25-8E9F-DE8F677E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044000"/>
            <a:ext cx="9889157" cy="35417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Categorical variables like Verification Status, </a:t>
            </a:r>
            <a:r>
              <a:rPr lang="en-US" dirty="0" err="1"/>
              <a:t>initial_list_status</a:t>
            </a:r>
            <a:r>
              <a:rPr lang="en-US" dirty="0"/>
              <a:t>, Term, Grade, </a:t>
            </a:r>
            <a:r>
              <a:rPr lang="en-US" dirty="0" err="1"/>
              <a:t>Home_Ownership</a:t>
            </a:r>
            <a:r>
              <a:rPr lang="en-US" dirty="0"/>
              <a:t>, </a:t>
            </a:r>
            <a:r>
              <a:rPr lang="en-US" dirty="0" err="1"/>
              <a:t>emp_length</a:t>
            </a:r>
            <a:r>
              <a:rPr lang="en-US" dirty="0"/>
              <a:t> were            converted to integers for better understanding in </a:t>
            </a:r>
            <a:r>
              <a:rPr lang="en-US" dirty="0" err="1"/>
              <a:t>th</a:t>
            </a:r>
            <a:r>
              <a:rPr lang="en-US" dirty="0"/>
              <a:t> model.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8BD2E5-8CBD-4C90-95AB-BACB97795A1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75" y="1936750"/>
            <a:ext cx="3886200" cy="1846974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B92327-B9E7-48DA-AEF4-57D22D04B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58" y="3984241"/>
            <a:ext cx="3886201" cy="2164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716C8A-EF14-4C52-9276-C1739499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75" y="3984241"/>
            <a:ext cx="3971328" cy="2164311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EBA9ACE9-8A0C-4C28-86FB-58048222E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59" y="1936750"/>
            <a:ext cx="3886200" cy="1846974"/>
          </a:xfrm>
        </p:spPr>
      </p:pic>
    </p:spTree>
    <p:extLst>
      <p:ext uri="{BB962C8B-B14F-4D97-AF65-F5344CB8AC3E}">
        <p14:creationId xmlns:p14="http://schemas.microsoft.com/office/powerpoint/2010/main" val="81854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29114E9-87F4-4D88-84C3-6F012C14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4000"/>
            <a:ext cx="9648496" cy="972869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matrix,ROC Curve and classification_report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A7A268-4E5E-4CB7-A772-E47FD02F4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000" y="1587063"/>
            <a:ext cx="3487337" cy="1296058"/>
          </a:xfrm>
        </p:spPr>
        <p:txBody>
          <a:bodyPr vert="horz" lIns="91440" tIns="0" rIns="91440" bIns="486000" rtlCol="0" anchor="b">
            <a:no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and roc curve graph shows that the model was able to correctly classify the labels with little error.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3BC6EB6-5580-4CD3-A292-675B6B944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96" y="1496806"/>
            <a:ext cx="3658790" cy="1649696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C8FE05-270A-4EE1-BFF2-78F1C8B8C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0000" y="3774620"/>
            <a:ext cx="4878334" cy="1169578"/>
          </a:xfrm>
        </p:spPr>
        <p:txBody>
          <a:bodyPr vert="horz" lIns="91440" tIns="45720" rIns="91440" bIns="27000" rtlCol="0" anchor="b">
            <a:noAutofit/>
          </a:bodyPr>
          <a:lstStyle/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case of predicting if a loan would default — it would be better to have a high recall as the bank don’t want to lose money and would be a good idea to alarm the bank even if there is a slight doubt about defaulter. Low precision, in this case, might be okay. The classification report give us exactly that ensuring that the model performance is good.</a:t>
            </a:r>
            <a:endParaRPr lang="en-IN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endParaRPr lang="en-IN" sz="160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022B68A-1D65-4BE6-AF41-430C7B28C7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96" y="3429000"/>
            <a:ext cx="3658790" cy="1649696"/>
          </a:xfrm>
        </p:spPr>
      </p:pic>
    </p:spTree>
    <p:extLst>
      <p:ext uri="{BB962C8B-B14F-4D97-AF65-F5344CB8AC3E}">
        <p14:creationId xmlns:p14="http://schemas.microsoft.com/office/powerpoint/2010/main" val="106376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498</TotalTime>
  <Words>978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Credit Suisse Type Light</vt:lpstr>
      <vt:lpstr>Times New Roman</vt:lpstr>
      <vt:lpstr>Tw Cen MT</vt:lpstr>
      <vt:lpstr>Wingdings</vt:lpstr>
      <vt:lpstr>Circuit</vt:lpstr>
      <vt:lpstr>PROJECT REPORT              Loan Default Prediction using Machine  Learning Techniques  Submitted towards the partial fulfillment of the criteria for award of PGA by Imarticus   Course and Batch: DSP-36  July-2019</vt:lpstr>
      <vt:lpstr>INTRODUCTION  The objective of our project is to predict whether a loan will default or not based on objective financial data only and whether investors should lend to a customer or not. Data from 2007-2015 will be used because most of the loans from that period have already been repaid or defaulted on.</vt:lpstr>
      <vt:lpstr>  Exploratory Data Analysis        Missing value analysis and Another treatment</vt:lpstr>
      <vt:lpstr>Purpose of loan   </vt:lpstr>
      <vt:lpstr>Target Variable</vt:lpstr>
      <vt:lpstr>outliers</vt:lpstr>
      <vt:lpstr>show that 'total_pymnt' &amp; 'total_rec_int' also dont have outliers that need to be removed</vt:lpstr>
      <vt:lpstr>Categorical variables</vt:lpstr>
      <vt:lpstr>Confusion matrix,ROC Curve and classification_report</vt:lpstr>
      <vt:lpstr>importance of various features</vt:lpstr>
      <vt:lpstr>Conclusions</vt:lpstr>
      <vt:lpstr>                             Thank You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 Loan Default Prediction using Machine Learning Techniques  Submitted towards the partial fulfillment of the criteria for award of PGA by Imarticus   </dc:title>
  <dc:creator>Vivek Kumar</dc:creator>
  <cp:lastModifiedBy>Vivek Kumar</cp:lastModifiedBy>
  <cp:revision>21</cp:revision>
  <dcterms:created xsi:type="dcterms:W3CDTF">2020-10-24T09:32:10Z</dcterms:created>
  <dcterms:modified xsi:type="dcterms:W3CDTF">2020-10-26T10:02:58Z</dcterms:modified>
</cp:coreProperties>
</file>