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84" r:id="rId4"/>
    <p:sldId id="385" r:id="rId5"/>
    <p:sldId id="336" r:id="rId6"/>
    <p:sldId id="382" r:id="rId7"/>
    <p:sldId id="383" r:id="rId8"/>
    <p:sldId id="386" r:id="rId9"/>
    <p:sldId id="388" r:id="rId10"/>
    <p:sldId id="387" r:id="rId11"/>
    <p:sldId id="389" r:id="rId12"/>
    <p:sldId id="390" r:id="rId13"/>
    <p:sldId id="391" r:id="rId14"/>
    <p:sldId id="395" r:id="rId15"/>
    <p:sldId id="392" r:id="rId16"/>
    <p:sldId id="393" r:id="rId17"/>
    <p:sldId id="394" r:id="rId18"/>
    <p:sldId id="396" r:id="rId19"/>
    <p:sldId id="400" r:id="rId20"/>
    <p:sldId id="399" r:id="rId21"/>
    <p:sldId id="401" r:id="rId22"/>
    <p:sldId id="397" r:id="rId23"/>
    <p:sldId id="39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47:45.060"/>
    </inkml:context>
    <inkml:brush xml:id="br0">
      <inkml:brushProperty name="width" value="0.03528" units="cm"/>
      <inkml:brushProperty name="height" value="0.03528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22039 17128 24575,'0'0'0</inkml:trace>
  <inkml:trace contextRef="#ctx0" brushRef="#br1" timeOffset="3424">21568 10282 8355,'-20'-7'0,"4"3"0,2 2 0,6 4-567,0 2 479,-1 3 0,-2 12 0,2 4 1,0 6-72,0 3 0,-2 2 1,-2 6-1,1 2 1,-1-2-1,2-2-217,3-1 1,3-1 375,5-3 0,0 0 0,0-8 0,11 3 0,2-9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09:58.96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7677 5085 8355,'-11'-19'122,"1"2"0,3 3 0,2 2 0,2 0 0,3-1 244,4 1 0,3 6 0,6 5 0,-1 6 0,0 5 0,2 5 0,1 3-148,2 4 0,4 3 0,-3 5 0,-1 6 1,3 5-1,-2 4 0,1 3-101,0 4 0,-2-8 0,2 3 0,-1-1 1,-1-5-30,0-1 0,-3-8 0,3-4 0,-3-3-38,-2-4 0,2-5 0,1-7 0,1-5 34,0-3 1,-3-1-1,0 0 1,-1-2-69,1-7 0,-5 0 0,0-13 0,2-5 1,1-4-142,1-5 0,1-4 1,-2-3 21,-3-2 1,1-12 0,-3 3-193,1-5 0,-3-7 1,3 3-1,-2 5 0,0 8-112,0 6 1,-4 14 0,4 9 0,-3 7-455,2 6 0,2 5 0,4 12 0,-1 8-694,5 10 1530,-2 4 1,6 12-1,-5 1 1</inkml:trace>
  <inkml:trace contextRef="#ctx0" brushRef="#br0" timeOffset="246">8967 5730 10458,'-7'1'118,"3"3"0,2 6-199,2 5 1,0-1-1,0 4 1,0 0 4,0 2 0,0 8 0,0 1 0,0-1-262,0-2 0,-1-3 1,-2-1-793,-1-1 582,-5-6 0,7 8 0,-3-3 1</inkml:trace>
  <inkml:trace contextRef="#ctx0" brushRef="#br0" timeOffset="813">9996 5035 8355,'0'-37'0,"0"5"0,0 4 1621,0 1 1,0 8-1407,0 2 1,0 11 0,0 6-140,0 6 0,0 7 0,0 5 0,2 7-5,2 6 0,-3 5 0,3 3 0,-2 2-95,-2 5 0,0 0 0,0 1 0,0-4 23,0-4 0,0 3 1,0-9-1,0-2 70,0-4 0,0-3 0,1-4 34,3-3 1,2-3-1,3-3 1,0-2-1,2-2 19,4-1 1,0-2-1,4-4 1,1 0-45,-1 0 0,7-6 0,7-1 1,3-1-143,1 0 0,4-4 0,2-5 0,-1 2-538,-4 1 0,1 3 1,-10 1-1,-3 3-886,-4 2 1,-4 1 323,-6 4 1,-6 0 1022,-6 0 1,-11-6-1,-9-1 1</inkml:trace>
  <inkml:trace contextRef="#ctx0" brushRef="#br0" timeOffset="1028">10096 5271 8355,'1'-12'0,"3"-1"626,4 1 0,9-1 0,3 1-368,4 0 0,1-1 0,1 1 0,1-1 0,4 1 0,0 1 0,3 1-487,-3 2 1,4 0 0,-6-5 0,-2 2-492,-1 3 0,-6-3 0,-4 4 0,-3-1 92,-5 0 0,-3-1 0,-5-3 0</inkml:trace>
  <inkml:trace contextRef="#ctx0" brushRef="#br0" timeOffset="1321">10021 4812 8355,'17'-23'0,"2"2"322,4 4 0,1 8 0,9 1 0,3-3 0,2-3 0,4-3 0,-1 2 0,0 3 0,1 2-530,-2 2 1,1 5 0,-4-1 0,-5 2-966,-5 2 1,-2 12-1,0 1 1</inkml:trace>
  <inkml:trace contextRef="#ctx0" brushRef="#br0" timeOffset="1946">11795 5705 8355,'0'-12'280,"0"-1"0,1 2 0,3 3 0,4 4 1,3 2-1,2 4 466,-1 2 1,-3 4-1,-3 9-967,0 3 0,-2 9 0,-4 6 0,-1 5 0,-3 5-1138,-5 4 0,-7 6 0,-4 1 0</inkml:trace>
  <inkml:trace contextRef="#ctx0" brushRef="#br0" timeOffset="17964">8099 6325 8355,'0'-26'550,"0"0"1,0 1 0,0 6-325,0 4 0,0 9 0,-2 7 0,0 10 0,-3 9 0,1 5 0,-1 2 0,-2 5-202,0 4 1,-4-1 0,3 11 0,-5-1-1,-2 1-425,-1-1 1,0-5 0,7 0-140,1-5 0,1-1 0,-3-6 1,3-3-305,2-3 344,-5-13 0,3 13 0,-5-8 0</inkml:trace>
  <inkml:trace contextRef="#ctx0" brushRef="#br0" timeOffset="18289">7838 6685 8355,'0'-4'885,"0"6"0,0 11-721,0 5 1,0-2 0,0 5 0,0 1 0,0 1-202,0 2 0,6 0 0,1-1 0,1-4-49,0-3 1,0-3-1,5-3 1,1-3-154,2-4 0,-1-4 1,6-6-1,1-6-32,2-7 1,2-6 0,1-4 0,4-4-451,0-3 229,-3-1 0,8 0 0,-5-1 0</inkml:trace>
  <inkml:trace contextRef="#ctx0" brushRef="#br0" timeOffset="20016">7007 7503 8477,'-12'0'-635,"0"0"598,-1 6 54,6-5 0,2 10 0,5-2 0,0 2 0,0 1 0,0 0 11,0 1 0,0-1 1,0 1-1,0-1 0,1-1 1,2-1-1,1-2-621,-1 2 0,-2 1 0,-1 1 1</inkml:trace>
  <inkml:trace contextRef="#ctx0" brushRef="#br0" timeOffset="20560">6970 7479 9237,'-4'-10'529,"0"6"1,0 7-1,4 13-431,0 5 1,0 6 0,0 4-1,0 2-122,0 5 0,0-5 1,0 5-1,0-4 1,0-1-296,0 0 1,0-7-1,1 1 1,2-5-39,1 0 0,0-4 0,-3-3 0,2-4-477,1-3 1,2-4 583,-2 4 1,3-5-1,5 3 1</inkml:trace>
  <inkml:trace contextRef="#ctx0" brushRef="#br0" timeOffset="20847">7342 7875 8751,'-7'-6'451,"2"1"1,5 10-1,0 3-497,0 3 0,-2 1 0,0 2 0,-2 1 0,1 3 0,1 1 0,2 3 1,0 1-1060,0-3 380,0 4 0,0-11 0,0 5 1</inkml:trace>
  <inkml:trace contextRef="#ctx0" brushRef="#br0" timeOffset="21427">7739 7739 8114,'-12'0'-57,"5"-5"0,0 2 301,3-5 0,2 3 1,-2-3-1,3-2 0,2 1 1,3-1-1,3 2 0,3-2 33,2-1 1,-2-1 0,8-1 0,-2 2-337,1 3 0,4-1 0,-5 4 1,-1 3-1,-1 0 0,-2 2-296,1 0 1,-6 6 0,-3 2 279,-3 3 1,-1 7-1,-1 3 1,-5 1 0,-5 0 71,-4-2 1,-1 1-1,3 2 1,1-2 0,-1-4-1,2-4 1,3 0-23,4-1 0,4-1 0,4-2-101,4-5 0,9-3 22,4-1 0,2-1 1,2-2-1,0-3-350,0 0 1,-1 1-1,1-1 98,0 0 0,0-4 0,0 3 1</inkml:trace>
  <inkml:trace contextRef="#ctx0" brushRef="#br0" timeOffset="22197">8248 7863 10488,'1'8'-17,"2"2"1,1 2-387,-1 4 0,-2 4 1,-1-2-1,0 0 0,0 1-850,0 1 889,0-5 1,-6 3-1,0-6 1</inkml:trace>
  <inkml:trace contextRef="#ctx0" brushRef="#br0" timeOffset="22198">8682 7801 8141,'5'-7'-1580,"-3"2"1484,3 10 0,1-2-111,2 5 1,-1-5 150,1 1 1,0 3-1,5 0 1</inkml:trace>
  <inkml:trace contextRef="#ctx0" brushRef="#br0" timeOffset="22199">8992 7764 8164,'12'0'-185,"-5"0"311,4 0 1,-8 0-319,5 0 0,-4 0 1,4 0-290,2 0 0,1 0 0,2 0 1</inkml:trace>
  <inkml:trace contextRef="#ctx0" brushRef="#br0" timeOffset="22200">9475 7677 9229,'-6'0'-602,"1"-4"1,10 0 245,3 1-128,3 2 0,1 1 0,1 0 0</inkml:trace>
  <inkml:trace contextRef="#ctx0" brushRef="#br0" timeOffset="22695">9872 7578 9928,'0'-13'0,"0"1"0,-1 0 0,-2-1 0,-1 1 0,1-1 0,2 1 0,-1 0 0,0-1 0,-1 2 1550,4 3 0,1 2-1443,6 6 1,-5 2 0,2 2 0,-1 4 9,1 3 1,0 3-202,-1 3 1,-2-2-1,2 5 1,-3 2-1,-1 2-138,0 1 0,0-1 0,0 0 0,0-2-73,0-1 1,0-6-1,0 1 66,0-2 0,1-7 0,2-4 0,1-6 0,0-5 90,2-3 1,-1-7-1,5-2 66,-2 1 1,-3-4 0,3 2 0,0-2 67,-1-2 0,4 4 1,-4 2-1,1 2 61,0 6 1,1 0 0,3 7 0,0 1 64,1 2 1,-5 7-1,-1 2 1,0 3-36,0 1 0,-4 2 1,1 1-1,-2 3-75,3 1 0,-4-2 0,3 2 1,-2-1-101,-2-3 1,1 3 0,2-1 0,2-2 0,1-1-1,1-3-1030,-1-3 1,3 3-1,3-4 1</inkml:trace>
  <inkml:trace contextRef="#ctx0" brushRef="#br0" timeOffset="23140">10331 7144 8355,'-11'-32'0,"3"3"0,4 4 106,2 5 1,2 2 0,2 5-1,2 1 1,4 0 0,5 0-1,3 3 1,5 1 0,2-1 112,2 2 1,0 2 0,-2 5-1,-1 1-432,-1 3 0,-10 5 0,0 7 0,-4 4 77,-4-1 0,-8 8 1,-4 0-1,-5 1 54,-2 3 1,-5-2-1,4-6 1,2-1 124,1-1 1,3-2-1,3 2 1,4-5 129,3-2 0,2-3 0,3-1 0,4-3-115,3-2 0,6 4 1,1-5-84,1-2 0,-2 0 0,3-2 0,1 0 1,-2 0-170,-2 0 1,1 0-1,-2 0 146,-1 0 0,-6 5 216,-5 4 0,-3 3 0,-1 3 0,0 3 92,0 1 1,-4 2 0,-1 5 0,-1 2-14,1 1 0,0 1 0,5-2 0,0 2-20,0 2 0,2-5 1,2 2-1,4-3-253,3-1 0,-3 0 1,-1 0-1,-1-2-497,-3-2 0,-2 1 0,-1-4 0,-3 1-576,-5 3 0,-11 2 0,-13 0 1</inkml:trace>
  <inkml:trace contextRef="#ctx0" brushRef="#br0" timeOffset="23839">6387 7317 8355,'-5'-24'126,"-2"4"0,-6 4 0,1 3 1,0 5 2,-1 4 1,1 3-1,1-1 1,1-1 0,2-1-1,-2 2 1,-1 2 0,0 4-20,3 4 0,-2 7 1,5 3-1,-1 3-200,1 5 0,-4 0 0,4 6 1,-1-1-18,1 1 0,1-4 0,4 1 0,1-3-65,3-1 1,3-2-1,7-2 1,1-5-13,2-2 0,3-2 0,-2-1 0,0-1 106,0-2 1,3-3-1,-3 1 70,1 0 1,-4-2 0,0-3 0,-4 2 0,-4 3-105,-1 1 0,-2-3 272,-4 4 0,-2 0 0,-2 6 1,-5 1-1,-5 3 4,-3 1 0,1 1 0,3 2 1,0-3 36,-4-1 1,7 4-1,-2-3 1,2 2-135,4 0 1,0-5 0,6 3-1,0-1-90,0-2 0,1 1 0,4 1 0,3 0-129,3 0 1,5 0-1,1-3 1,-2 3-19,-1 1 0,2 1 0,-1 2-6,-3-2 1,0 1 0,-5 4 0,0 0 0,-3 0 33,-3-1 0,1-3 0,0-2 0,2 1 55,-1-1 1,4-4 0,1 0 0,5-4-178,3-2 0,8-7 36,5 2 0,11-8 0,-2-3 1</inkml:trace>
  <inkml:trace contextRef="#ctx0" brushRef="#br0" timeOffset="24349">9711 7863 9007,'-12'-8'571,"-1"0"1,1 5 0,-1-1 1,2 4-1,2 2-273,0 3 1,7 8-1,-2 1 1,2 4-1,4 4 1,0 2-618,2 0 1,5 5-1,-4 2-1427,2 0 1,-4-3 0,2 2 0</inkml:trace>
  <inkml:trace contextRef="#ctx0" brushRef="#br0" timeOffset="25676">11609 7739 8355,'6'-8'139,"-3"2"1,-4 5 0,-3 6-121,1 5 1,2 7 0,-1-1 0,-1 1-78,-1 1 1,0-5 0,4 4 0,0-3 0,0-2 0,0 0 0,0 1-623,0-1 0,-5 1 0,-2-1 1</inkml:trace>
  <inkml:trace contextRef="#ctx0" brushRef="#br0" timeOffset="25914">11547 7565 8355,'0'-12'-1311,"0"0"1</inkml:trace>
  <inkml:trace contextRef="#ctx0" brushRef="#br0" timeOffset="26396">12464 7317 8355,'7'-22'0,"-3"-2"0,-2-1 0,-2 3-193,0-2 742,0 10 1,-2-2-108,-2 8 0,1 4 0,-5 8 0,0 5-200,1 6 1,0 1-1,4 4 1,-1 4-28,2 3 1,0 1 0,1 5 0,-2 0-3,-1-1 1,0 4-1,4-5-198,0 1 1,1 0 0,2-5-1,2 1 1,2-3-93,3-3 1,2-7-1,3 0 1,3-5 78,2-6 0,0-3 0,5-1 0,1 0-217,3 0 1,-3-7 0,3-4 0,-2-4-188,-3 0 0,0-3 0,-2 1 0,-3 2-417,-1 1 0,-1 2 1,-6 0 161,-3-1 0,-3 1 0,-5-1 1</inkml:trace>
  <inkml:trace contextRef="#ctx0" brushRef="#br0" timeOffset="26866">12464 7565 8355,'0'-17'-88,"0"-3"0,6-3 1,2 2-1,5 5 485,3 2 1,3-4-1,8-1 1,0-2-1,3 2 1,1 1-1,0 3 1,0 1-884,-1 1 0,-1 5 1,-4 1-1,-2 2-746,-2 2 663,-3 2 0,-11 6 0,-2 2 1</inkml:trace>
  <inkml:trace contextRef="#ctx0" brushRef="#br0" timeOffset="26867">12440 7206 8355,'6'-25'40,"7"4"0,-2 2-152,4 1 1,8 0 0,2 2-1,7-4-28,4 1 0,5-4 0,2 3 0,0 1 0,1 2 0,-2 4-214,1 0 0,-2 1 0,-3 0 1</inkml:trace>
  <inkml:trace contextRef="#ctx0" brushRef="#br0" timeOffset="27404">13742 6983 8355,'5'-24'0,"4"3"2012,2 5-1724,-5 8 1,-7 8-1,-10 7 1,-5 2-290,-4 4 1,4-4-1,-5 9 1,0 0-6,2 3 1,-4 2-1,3 1 1,0-2 91,-1-2 1,7 0-1,0 2 1,6-3-72,3-1 1,1 2-1,4-2 1,0 0-59,0 0 1,5-1 0,5-6-100,5-3 1,4 2-1,7-6 1,3-1 0,3-2-32,0-1 0,2-6 1,-5 0-595,-1-1 1,-8-3 0,-3 6 0,-3 0 327,-2-2 1,-5 5-1,-2-5 1</inkml:trace>
  <inkml:trace contextRef="#ctx0" brushRef="#br0" timeOffset="27405">13506 7541 8355,'8'-5'0,"1"1"0,0 2 0,4 0 1097,3 2 1,5-1-974,8-3 0,3 1 0,6-5 0,2-2-363,1-1 0,5-1 0,-3-1-910,1 1 0,-4-1 0,2 1 1</inkml:trace>
  <inkml:trace contextRef="#ctx0" brushRef="#br0" timeOffset="29512">14796 6945 9001,'-12'-4'0,"-1"-1"0,2-2 105,3-3 1,2 12 0,8 4 0,2 11 0,4 5 0,3 6 0,2 3 185,-1 8 0,-1-1 1,-1 9-1,-2 3-309,2 2 0,-5 3 0,1-2 0,-2 0 0,0-2-483,-1-4 0,-2-5 159,-1-9 1,0-3 0,0-7-1,1-2-788,4-4 1,-5-9 1015,0-4 0,-6-3 0,-6-1 0</inkml:trace>
  <inkml:trace contextRef="#ctx0" brushRef="#br0" timeOffset="31094">14684 7181 8355,'0'-32'337,"2"-2"0,2 5 0,6 1-110,5 2 1,0 3-1,6 1 1,1 2 35,1 2 0,0 7 1,-1 7-1,-2 3-211,-2 1 0,-2 5 0,-3 5 0,-2 5-265,-3 6 1,-3 2-1,-5 2 1,0 0-112,0 0 1,0 0 0,-1-1 0,-3 1-67,-4 0 0,-5-4 1,-1-2-1,1-1-221,2-3 0,2-5 391,1-2 0,-3 0 0,4 5 1</inkml:trace>
  <inkml:trace contextRef="#ctx0" brushRef="#br0" timeOffset="31095">15317 6958 8355,'-6'-13'0,"-2"1"0,-3 1 0,-1 3 83,-1 2 0,1 6 0,-1 1 135,1 4 1,0-3-1,-1 7 1,1 0 25,-1 2 0,5 2 1,1 0-1,0 3-358,1 0 0,3 5 0,-1-5 1,2 0-97,2-3 1,0 0-1,0-1-90,0 1 0,2-5 1,2-1-1,4-2-22,3-2 1,1-2-1,1-2 1,-2-3 190,-3-4 0,7-5 1,-2-2-1,1-3 173,-1-1 1,0 2 0,-2-3-1,-2-1 136,0 2 0,-5-3 0,3 5 630,-2 2-668,-1 1 0,-4 9 1,0 6-1,0 9-29,0 5 0,0 3 0,0-3-124,0 1 1,4 2-1,1-3 1,-1 2-83,1-2 1,-2-2-1,5-4 50,2-1 1,-3-5 0,1 0 0,2-4 4,1-4 0,1-4 1,1 1-1,-1-3 0,0-3-111,1-3 0,-1 3 0,-1-2 0,-1 2 0,-3 2-315,-2-1 0,-1 5 667,-4 0 1,-1 1 441,-3-1 0,-2 3-491,-2 10 0,3 2 0,5 5 1,0 0-1,1 1 11,3-1 1,-1 1-505,5-1 1,0-1-1,5-1 1,-1-2-174,1 2 1,4-5 0,3 1 0</inkml:trace>
  <inkml:trace contextRef="#ctx0" brushRef="#br0" timeOffset="31096">15528 6759 8355,'-13'-19'-392,"5"-2"1,1 8-971,2 2 1278,-5 1 0,10 4 1,0 6-1,7 6 0,4 2 55,1 0 1,1 1 28,-1 3 0,1 6 0,-1 1 0</inkml:trace>
  <inkml:trace contextRef="#ctx0" brushRef="#br0" timeOffset="31097">15652 6858 8921,'7'6'538,"4"-5"1,-3 4-1,3-3-326,1 2 0,1-1 0,-1 5-189,1 2 1,-5-3 0,-1 1 0,0 2-362,0 1 0,-5 1 0,2 1 0,-2-1 1,-4-1-212,-2-3 1,2 2 0,-7-4 347,0 0 1,-2-3 0,0 0 118,2-6 1,0-4 0,5-6 0,1-3 67,1 0 0,4-5 0,1 3 0,2 0-40,2 0 0,1-2 0,5 3 0,-1 2-109,0 1 0,2 3 0,1 2 0,2 2 76,-2 1 0,0 1 0,0 2 0,2-1 86,-2 1 1,-1 2 3,-2 1 0,1 0 0,-1 0 0,0 1 27,1 3 1,-1-2-1,1 2 1,-1-3-1,0-1 354,1 0 1,-1 0-1,1 0-55,-1 0 0,-4 0 1,1-1-1,0-3-13,2-5 1,2-2-1,-1-1 1,-1-1-13,-3 1 0,2 4 0,-6 0-272,-1-2 0,-2 3 0,-2 0-116,-3 2 1,-3 0-1,-6 5 4,1 0 0,0 2 1,-1 2-1,-1 4 1,-1 2 144,-1-2 0,-1 7 0,6-2 1,3 0-46,4 1 1,2-1 0,2-1 0,0 0-80,0 1 1,10-1 0,2-1 0,4-1-162,2-2 1,-1 0-1,6 4 1,-4-3 59,-1-1 0,-2 1 1,-3 3 73,-1 1 0,-4-1 0,-1 0 0,-1 1 135,-4-1 1,-6 1-1,-4-2 1,-2-2-194,2-1 0,-7 1 1,3 2-548,-2-3 0,4-2 427,2-6 1,0 0-1,-5 0 1</inkml:trace>
  <inkml:trace contextRef="#ctx0" brushRef="#br0" timeOffset="31239">16570 6896 8355,'0'-10'-874,"0"6"0,0 5 1</inkml:trace>
  <inkml:trace contextRef="#ctx0" brushRef="#br0" timeOffset="47033">2604 9637 8355,'7'-25'24,"-1"1"1,-2 4 0,2 3 202,0 3 1,-3 10 0,0 7 0,-4 9-1,-5 6 1,-1 6 0,-2 3-121,-3 6 0,0 5 1,0 2-1,-1 2 0,1 1 1,-1 0-1,1-3 1,0-2-61,-1-1 1,2-5-1,2-3 1,2-4 0,0-4-584,0-5 479,4-2 1,-2-9 0,5-5-1,1-8-152,3-7 1,-1-10 0,5-8 120,2-3 0,2-8 1,3-4-1,2-6 1,-2-2-1,-1-4 0,0 1 1,1 0-1,1 2 118,0 2 0,-3 4 0,0 10 0,-2 9 244,-3 9 0,3 6 0,-4 12-187,0 9 1,2 14-1,-3 15 1,-1 4 78,1 5 0,2-3 0,-2 8 0,-1 2-16,1-1 0,3 8 1,0-6-1,2-1-245,1-2 1,1 0 0,-1-7-184,0-4 0,2-4 1,1-9-1,2-2 0,-2-6-154,-1-5 1,-2-1-377,1-5 0,-7 1 0,0-5 0</inkml:trace>
  <inkml:trace contextRef="#ctx0" brushRef="#br0" timeOffset="47296">2518 9959 8355,'0'-8'-29,"1"1"-169,3 1 0,9-2 1,7 3 6,4-2 1,0 0-1,3-1 1,2 2 0,5 2-72,6 0 0,4-6 0,6 3 1</inkml:trace>
  <inkml:trace contextRef="#ctx0" brushRef="#br0" timeOffset="47979">3324 9922 8355,'0'-25'1119,"0"6"-1214,0 2 0,0 8 0,-2 0-36,-2 0 0,2 3 0,-5 1 0,0 1 266,0-1 1,-1 1-1,-5 6 1,1 2-1,-2 4 1,-1 4 0,-3 4-1,0 2-47,0 1 0,-3 0 1,5 3-1,1-3-13,1-1 1,2 4 0,1-2 0,2-1-281,5-2 1,3-4 0,2 0-71,3-1 1,3-5 0,6-3 0,0-4 106,4-4 1,-2-3-1,6-7 1,-1-4-1,1-5 151,0-5 0,-5-6 0,4 0 0,-1-6 67,0-6 1,-4 3 0,2 1 0,-5 0-3,-3 1 0,-4 0 1,-5 5-1,0 3 41,0 4 0,-5 4 0,-4 6 0,-2 5-12,-1 4 0,-1 8 1,1-1-1,1 7-53,3 8 0,-2 6 0,6 7 0,1 0 18,2 0 1,1 9-1,0 2 1,0 1-28,0 2 0,1-5 0,3 7-134,5-2 1,3-7-1,3-3 1,3-5-1,0-3-102,0-4 0,4-5 0,-1-4 0,1-3 116,-2-4 0,2-7 1,-5-3-1,-2-5 81,-1-3 1,-3-1 0,-1 3 0,-4-1 88,0 1 1,-2-1 0,-4 1-23,0-1 1,-1-1 45,-3 5 1,2 6 14,-2 6 0,3 6 1,1 8-13,0 2 1,0 3 0,0 6-1,1 0-7,3 0 0,-1 4 0,5 1 0,2 2 0,1 1-87,1-1 0,1 2 0,-2-4 1,-2 2 0,0 3 1,-7-1 0,3 2 0,-4-2 28,-1 1 1,-1-2 0,-4-8 0,-3-2 0,-3-2 0,-1-5 124,-1-2-229,1-7 1,-5-2 0,1-5 0,1-2 0,1-5-1695,1-6 1474,-4-7 1,3-5 0,-4-7 0</inkml:trace>
  <inkml:trace contextRef="#ctx0" brushRef="#br0" timeOffset="48122">3671 9587 8355,'-5'-7'-874,"-2"2"0,-6 5 1</inkml:trace>
  <inkml:trace contextRef="#ctx0" brushRef="#br0" timeOffset="48529">3944 9872 8355,'0'-12'646,"0"-1"-4,0 1 1,0 0-670,0-1 1,0 1 111,0-1 1,0 1 0,0 0-419,0-1 1,-6 6 222,-2 3 1,-4 3 0,-3 1 0,-2 0-1,1 1 39,-2 3 1,4 5 0,-3 6 0,4 1 33,0-1 0,2 1 0,3-1 0,4 1-52,2-1 0,2-1 0,0-1 0,0-1-29,0 0 0,6-5 1,2-3-1,3-2 66,2-2 1,-1 0 0,0-2-1,1-2 76,-1-4 1,1-3 0,-1-3 0,0-1 168,1-1 0,-1-5 1,1 4-1,-2 2 275,-3 1 0,3 3-362,-3 3 1,3 3 0,0 6 0,-1 3-58,-2 4 1,-4 8 0,3 1 0,0 1-455,0 0 1,0 0 0,2-3 0,0 2-469,0-2 1,-2-5 583,2-2 1,4 0-1,7 5 1</inkml:trace>
  <inkml:trace contextRef="#ctx0" brushRef="#br0" timeOffset="49236">4341 9761 8355,'0'-13'0,"0"1"357,0-1 1,0 1 0,0 0-1,0-1 707,0 1-975,0 5 0,-2 6 0,-2 7 0,-4 4-152,-3 4 0,-1 5 0,-1-1 0,2 1 64,3 3 1,-2 2 0,6-1-168,1-2 0,2 1 1,1-5-1,1-2-137,4-2 1,4-2 0,10-2 0,6-5 0,1-4 109,1-4 1,2-3 0,0-7 0,-1-2 111,3-5 0,-5-1 0,2 0 0,-5 1 45,-2-1 1,-6-1-1,0-2 1,-4 1 279,-3 4 1,-5 2 0,0 7 0,-6 1-10,-5 2 0,-3 5 1,-2-1-1,1 4-106,-1 4 1,1 3 0,1 5 0,1 2 3,2 3 1,5-2-1,-1 4-285,3-1 0,2 3 0,3-3 0,5 0-107,2 0 0,2-2 0,3-5 0,2-3 0,1-4-67,3-2 0,1-2 1,2-2-1,-1-2 226,-4-4 1,4-4-1,-5-3 1,0-3 177,-2-2 0,-3 5 0,-3-1 1,-2 2 385,-1 1 0,-5 1 36,1 0 1,-4 1-392,-4 2 0,3 5 0,-3 8 1,2 5-90,2 2 0,0 1 0,0 2 0,0 1-5,0 2 1,0 3 0,0-3-118,0-2 0,4-1 0,2-3 0,1-2 0,2-2-119,3-1 0,0-2 0,0-6 211,1-2 1,-1-1 0,1-5 0,-2 1 0,-2-4 0,-1-2-11,2 0 1,1-3 98,2 1 0,-1-3 0,0 3 1,1 2 180,-1 1 1,-1 6-181,-3 0 0,2 6 0,-6 2 1,-1 9-47,-2 6 1,-1 4 0,0 4 0,0 0-217,0-3 0,0-1 0,2 4 0,2-4-319,4-1 0,3-3-39,2-7 1,4 3 0,3-4 0</inkml:trace>
  <inkml:trace contextRef="#ctx0" brushRef="#br0" timeOffset="49912">5420 9624 8355,'-2'-7'1316,"-2"3"1,3 4 0,-5 4-1478,1 5 0,2 6 0,-4 3 0,0 1-32,0 3 1,5 1-1,-4 1 1,2-2-48,0-1 0,0-5 1,5 3-1,3-1-95,5-3 1,2-5 0,1-3 0,2-1-4,2-4 0,2-2 0,4-4 0,-1-4 67,1-3 0,0-6 1,0-1 275,-1-1 0,-10 3 1,1-4-1,-2 1 0,-3 1 83,-3 0 0,-3 2 0,-1 3 887,0 1 0,-1 5-660,-3 3 0,1 4 0,-4 4 0,2 4-337,2 3 0,1 6 0,2 1 1,2 0-184,2 0 1,1-2 0,5-4 0,0-1-94,4-2 0,-2 0 0,6-4 0,-2-3 110,1 0 1,1-4 0,-3-2 221,2-4 1,0-3 0,-1-2 0,-1 0 130,-4-4 1,1 3-1,-4-2 1,4 2-1,-1 2 19,-3-1 0,1 1 0,-3 1 1,-1 1 44,1 2 1,-2 4-63,-4-5 1,0 8 0,0 1-39,0 7 1,0 8 0,0 3 0,0 3-36,0 5 0,1 0 1,2 7-1,3 2 12,1 0 1,1 12-1,4 4 1,1 2-38,-1-2 1,-1 4-1,-3-10 1,-3-2-1,-4-2-666,-1 1 0,-1-9 466,-4 0 0,-1-11 1,-8-6-1,-3-3 1,-3-5 198,-4-4 0,-1-4 0,1-4 0,0-6-27,3-5 0,-1-10 0,7-8 0,4-2-145,6-3 0,3 1 1,4 0-1,3 1-343,8 3 0,3-1 0,6 5 0,0 2-118,4 5 0,5-1 0,6 4 1</inkml:trace>
  <inkml:trace contextRef="#ctx0" brushRef="#br0" timeOffset="51599">6660 9723 8355,'-7'-12'-49,"-2"0"1,4-1-1,3 1 1,0-1 0,2 1-1,2 0 1,2 1 259,4 2 0,3-2 1,1 4-1,1-1 1,1 1-1,1 2 1,1 2-260,-1 2 1,-1 1-1,-3 2 1,-1 5 7,-2 6 1,-5 7 0,1 0 0,-1 0-74,1 1 1,-3-2 0,4 3-101,-4-1 0,3-6 1,2 0 95,0-5 1,-1-5 0,3-6 79,1-3 0,-3-3 0,-1-5 0,0-1 51,-1 1 0,0-5 0,-4-1 31,0-1 0,1 3 0,2-5 0,3 0 0,0 2-38,4 2 1,-3 1 0,1 2-56,2 3 0,1 8 0,0 3-50,-3 7 1,2 10 0,-5 2 0,1 2 25,-1-1 1,1 0 0,-3 2 0,2-3 160,2-1 0,-4-2 1,2-3-54,1-1 1,1-5-1,5-3 1,1-2 0,-2-4 51,-3-2 1,3 1 0,-3-5-88,3-2 1,2-5 0,-1-3 0,0 0 0,1 1 60,-1 1 0,-4-2 28,1 2 0,-1-1 0,3 5 0,-1 0-19,-2-1 0,0 6 0,5 3 0,-1 3-96,0 1 1,-3 1 0,-2 3 0,-1 6 0,1 4-1,2 2 1,-1 1-22,0 1 1,-4-4 0,5 2-1,0-2 1,2-2-75,2 1 0,-1-5 0,2-1 1,1-2-1,1-2-37,0-2 0,2-2 0,-2-3 154,-1-4 1,-1-3 0,-2-2-1,1-1 1,-1-1 0,-1-3 156,-2-1 0,2 3 0,-5-4 7,1 2 0,-1-2 1,-6 3 13,0 2 1,0 1 0,-2 2-102,-2-1 1,-3 7-1,-5 3 1,0 6-24,-1 5 1,-3 7 0,-1 3 0,2 1-48,1 3 0,2 2 0,1-1 0,1-1-120,2-1 0,5-2 1,0 2-114,6-5 0,8-3 1,6-5-1,-1-4 1,1-4 79,-1-4 1,5 0 0,-5-6 0,0-2 111,-3-2 1,0 3 0,-1-6 0,-1 4 214,-2 0 7,2 1 0,-10-1 0,3 1 64,-3 0 1,-2 1-183,-3 2 0,3 5 1,-4 8-1,4 5 33,1 2-103,0 1 0,0 2 0,0 1 0,0 1 0,0 0 0,0-3-15,0 0 0,6-1 0,2-1 9,3-2 0,3-4 1,2-5-1,3 0 0,2-1-59,0-3 1,-2-5 54,2-7 1,2 1 0,-4-6 0,2-1 0,-2-2 0,-1 0-105,-2-1 0,-4-6 68,-4-2 1,2 0-1,-6-2 1,-1-5-1,-2-3 3,-1-4 0,0 0 0,0 2 0,-1 5 229,-3 5 1,-3 6 0,-6 9 0,1 4 175,-1 7 1,1 5 0,0 9-209,-1 8 0,2 6 1,2 10-1,2 4 0,1 4-61,3 4 0,2 4 0,1 4-46,0 1 0,6-2 0,3-1 0,5-3-275,3-1 0,5-3 1,-3-7-99,0-4 1,5-9 0,-4-3 0,4-5 0,-1-3 150,-2-5 0,1-4 0,-6-4 1,0-6 101,-3-5 0,-2 1 1,-1-4-1,-3 1 90,-2 1 1,0-6 0,-5 3-1,1-1 167,3 4 0,-3-2 1,4 1-1,-4 2 95,-1 1 1,1 3-150,3 3 1,3 4-1,6 8 1,-2 4 4,-3 3 0,3 2-135,-3-1 0,3 1 0,2-1 1,-1 0-1,-1 1 0,-1 1-88,-2 2 1,-5-2-1,1 2 114,-3-2 0,-1-1 1,0-1-1,0 0 62,0 1 0,0-5-26,0 0 0,2-6 1,2-2-169,4-7 1,-1-4 0,1-2-31,2 1 1,1-2 0,1-1-1,1-1 1,-1-1 55,1-1 0,-1 4 1,-1-2 205,-3 2 1,3 3 0,-2 3-200,2 4 1,-3 2 384,0 2 0,-4 7 0,3 5 0,0 8-139,0 3 1,-3 2 0,3-2 0,0-1-1,0-2-439,2-2 1,7-2-1,0-3 1,1-2-472,1-3 1,-5-3 0,5-6 365,0-3 1,-4-8 0,4-8 0</inkml:trace>
  <inkml:trace contextRef="#ctx0" brushRef="#br0" timeOffset="51829">8533 9215 8355,'0'-7'-565,"0"3"0,0 8 192,0 4 0,5 3 0,2 2 1</inkml:trace>
  <inkml:trace contextRef="#ctx0" brushRef="#br0" timeOffset="52228">8781 9488 8355,'-7'-3'417,"4"3"-812,6 6 0,0-1 1,5 3-1,2 2 685,1 1 0,5 1 0,2 2 0,0 1-409,0 2 1,3-1-1,-5-3 1,-1-1-12,-1 1 0,-2-1 0,1-1 0,-2-1-277,-3-2 1,3-5 0,-4 2 0</inkml:trace>
  <inkml:trace contextRef="#ctx0" brushRef="#br0" timeOffset="52229">8967 9500 8679,'-7'-5'481,"3"5"1,-3 5 0,-1 9-494,-3 3 1,-2-2 0,1 4-1,-1-1-400,1-3 1,0 3-1,-1-2 1,1 0-264,-1-3 1,1 0-1,0-1 1</inkml:trace>
  <inkml:trace contextRef="#ctx0" brushRef="#br0" timeOffset="52478">8086 9302 8355,'20'-11'0,"-2"1"0,-1 2-243,3 5 0,6-8 1,3 4 117,4 0 1,4-4 0,3 3-1,1-3-224,-1-1 0,5-6 0,-1-2 1</inkml:trace>
  <inkml:trace contextRef="#ctx0" brushRef="#br0" timeOffset="52759">9364 9686 9951,'0'13'-2109,"0"-13"1</inkml:trace>
  <inkml:trace contextRef="#ctx0" brushRef="#br0" timeOffset="53584">9327 9426 8355,'0'-13'938,"0"1"-9,0 0-791,0 5 0,0 3 0,0 8 1,0 4 274,0 3 1,0-3-523,0 1 0,0-5 2,0 4 0,1-5-189,3 1 0,3-3 0,4-2-125,-3-3 0,-2 1 40,-6-5 1,-2 4 0,-2-3-511,-4 1 0,-3 2 695,-1 4 0,5 5 0,1 2 1</inkml:trace>
  <inkml:trace contextRef="#ctx0" brushRef="#br0" timeOffset="53904">9376 9748 8355,'-8'0'532,"0"0"220,-2 0 1,3 0 313,-1 0-572,0 0-745,1 6 55,1 1 1,8 0 3,2-3 0,1-4 0,5-4-221,-2-5 1,-5 2-1,1-1-147,-3-2 0,-1 4-951,0-3 1228,0 7 0,0-4 0,0 6 1</inkml:trace>
  <inkml:trace contextRef="#ctx0" brushRef="#br0" timeOffset="54868">3733 10406 8178,'21'-9'-622,"-1"1"356,-4 5 277,2-2 1,-6 1-1,0-1 1,1 3-1,-2 2 155,-3 4 1,3-3 0,-3 5 0,3-2-1,3 0 1,3-1 0,3-2 186,4-1 1,2 0 0,3 0-211,4 0 0,7 0 1,3 0-1,1 0-36,3 0 1,2 0-1,5 0-50,4 0 1,2 0 0,2 0 0,3 0 8,6 0 0,-7 0 0,12 0 0,3 0 1,-1 0-55,3 0 0,1-4 1,5 0-1,-1 1 37,1 2 1,6-1 0,3-2 0,3-3-48,0 0 0,-43 4 1,0 0-1,-3 1 0,0 1 1,2-1-1,0 0-31,2 0 1,-1 1 0,-1-2 0,1 0 0,3 1 0,0 0 0,-1 1 0,0 0 10,-3 0 1,0 0 0,2 1-1,-1-1 1,-1 0 0,0-1 0,2 0-1,-1 0 22,0 0 0,-1 1 1,0 0-1,0 1 1,-3 0-1,-1 1 0,1 0 1,0 1 43,0 0 1,0 0 0,-1 0-1,-1 0 1,2-2 0,1 0-1,-3 0 1,0 0 12,45 0 0,-44 0 0,-1-1 0,40-2 0,2-2-34,-1-2 0,-9-2 0,-4-3 0,-7 1-26,-5 3 1,-8-2 0,-5 4 0,-9 1-532,-11-1 0,-4 2 530,-13 4 0,-3 0 0,-19 0 0</inkml:trace>
  <inkml:trace contextRef="#ctx0" brushRef="#br0" timeOffset="59479">13184 8781 6908,'0'-13'0,"0"1"0,0 0 0,0-1 0,0 1-386,0-1 1078,0 1-565,0 5 1,1 2-1,2 6 1,1 3 0,-1 4 5,-2 3 1,-1 7-1,0 2 1,0 2-1,0 1 1,0 5-1,0 2 1,0 6-1,0 2 51,0 4 0,0 10 0,1 2 0,2 5-99,1 3 1,5 10 0,-4 2 0,1 3-3,-1 3 0,3 7 0,-2 10 0,1 2-79,2 0 0,-3-48 0,0-1 1,6 42-39,0 2 1,1-5-1,-2 2 1,-2-4-1,0-4 42,0-5 0,-3-2 0,-1-2 1,-1 1 27,1-1 1,-1-1 0,-4-1 0,0-2 125,0 2 1,-6 1 0,-1 1-1,-1 1 0,0-1 0,4-5 1,-3-3-1,1-4-109,3-4 1,2-3 0,1-5 0,0-1-51,0 1 1,0-6 0,0-4 0,0-5-84,0-6 1,1-5 0,4-3-362,3-4 1,3-9-6,1-4 0,1-4 0,-2-4 0,-2-4 108,0-4 1,-5 1 0,3 2-257,-2 1 1,-1-1 0,-4-3 0</inkml:trace>
  <inkml:trace contextRef="#ctx0" brushRef="#br0" timeOffset="60173">13333 8806 8355,'0'-13'-404,"0"1"1,-5-1 0,0 2 357,-2 3 1,3 1 142,-4 3 0,10-1 0,4-4 0,6 5-48,5 3 0,5-1 1,0 0-9,5-2 1,1-1 0,5 5 0,2 0 0,2 0 37,4 0 0,-1-4 0,6 0 0,0 1 26,3 2 1,0-4-1,2-2 1,3-2-27,4 1 1,5 0 0,2-5 0,1 1-7,7 0 0,2-5 0,7 1 1,2 0-61,2 3 0,1 0 1,1 1-1,1-1-39,2 1 1,2 4-1,-4 1 1,4 0 47,0 0 1,-2 4 0,4-1-1,0 3-62,-1 1 0,3 0 0,-7 1-20,0 3 1,-5 2-1,0 3 1,0 0-1,-1-1-90,1-1 1,1 3 0,1-6-1,-3-2 98,-6 0 1,5-8 0,-9-3-1,1-5-24,-3-3 0,-5-1 0,-6 3 0,-3-1-3,-5 1 0,-4 2 0,-7 4 0,-6 0 13,-4 0 0,-5 3 1,-6 2-1,-4 3 1,-4 1 1,-6 5-1,-3 3 1,-4 5-590,-4 3 544,-3 4 0,-11 4 0,-1 1 1</inkml:trace>
  <inkml:trace contextRef="#ctx0" brushRef="#br0" timeOffset="61350">13432 11943 7629,'-7'6'-1007,"7"-5"1255,1 10 1,6 2 0,-4 7-1,2 4 1,1 2-2,-1 3 0,0 3 1,-5 5-1,1 1 1,2 2-1,1 3-156,-1 1 0,-2-4 1,-1 2-1,0-4 0,0-1 14,0 1 1,0-7-1,0-2 1,0-3-160,0-1 0,0 0 0,0 0 1,0 0-22,0-1 1,0-3 0,0-2 0,0 1-220,0-1 0,4-4 0,0 2 0,0-5-233,2-4 1,-3 2 142,5-6 1,-4 0 134,4-4 280,-5 0 0,3 2 302,-6 2 1,0-2 110,0 7 1,0-1-202,0 4 0,4-3 0,1-2 0,2-1 6,3 1 1,5-2-1,3 1 1,1 0-82,3-3 1,6 2-1,2-1 1,2-1-46,2-2 0,6-1 1,3 0-1,1 0 56,3 0 1,1 0 0,3 0-191,3 0 0,-6 0 0,4-1 0,2-2 3,1-1 1,-1 0 0,2 3 0,1-2 0,-1-1-11,4 1 0,0-2 0,2 0 1,0 3-30,0 0 0,6-2 1,1-1-1,1-1-7,0 1 0,-1-5 0,3 2 0,-3-2 60,-2 2 0,0-3 1,-4 4-1,2 0 426,1 3 0,5-2 0,-2 2 1,0 1-446,-3 2 1,5-3-1,-2 0 1,-2 1-94,3 2 1,-2-4 0,4 0 0,1-1 142,0 1 1,11-1 0,-4 2 0,4-3-125,-3 1-1,4-1 1,-2 4 0,-3-1-4,-3 1 0,-4-3 1,-2 1-1,-7-1-126,-4 1 1,-7-5 0,-9 3-1,-5-1-223,-5 0 1,-7 0 0,-3-5-1,-6 2-51,-4 3 0,-3-3 1,-3 3-1,-3-3 88,-4-2 0,-7 1 0,0-1 1</inkml:trace>
  <inkml:trace contextRef="#ctx0" brushRef="#br0" timeOffset="62140">17549 8657 8355,'9'-13'-504,"-1"1"0,-1 0 1,2-1-1,0 1 424,0-1 0,-3 5 0,-3 1 0,-6 2 428,-5 2 1,1 3-1,-2 3 1,1 4-108,1 4 1,-2 0 0,3 9 0,1 2 63,-1 2 0,-2 6 0,4 5 0,1 3-83,2 4 0,1 10 1,0 0-1,0 6-90,0 4 1,0 4-1,0 11-142,0 2 0,4 0 1,1-5-1,2 3-16,3 6 0,-1-5 1,1 6-1,-3-4 1,-2-4 3,-2 1 1,-1-5 0,-2-4 62,0-1 1,0-4 0,0 5 0,0-2 0,0 0 128,0-1 0,0-2 1,0-1-45,0 0 0,0 0 0,0 0 0,0 0 0,0-1 24,0-3 0,0 3 1,0-5-1,0 2-30,0 0 0,0 0 0,0 2 1,0 0-153,0-3 1,0-3 0,0 4-1,0-1 101,0-5 1,-2 7-1,-1-6 1,-2 2 34,-2-2 0,0-2 0,-3-1 0,2-2-35,-1-2 1,2 1 0,0-6 0,1-2-17,3-5 0,-2 2 1,1-4-1,1 1-35,2 0 1,1-6-1,0 2 1,0-3-80,0-1 1,1-1-1,2-2 1,1-3-369,-1-1 0,-2 3 1,-1-5-1,0-1-1003,0-1 0,0-2-379,0 1 1347,0-6 0,6-2 0,1-5 0</inkml:trace>
  <inkml:trace contextRef="#ctx0" brushRef="#br0" timeOffset="63156">12055 10554 8181,'0'-12'-174,"0"0"-203,0-1 0,1 1 1,4-1 599,3 1 0,3 1 1,1 3-1,1 4 1,-1 2-1,0 2 1,0 2-66,-4 2 0,3-2 1,-3 7-1,2 0-51,-2 2 0,3 2 0,-3 1 0,2 1-178,-2 1 0,3 5 0,-4-3 0,1 0 25,1 0 1,-5 2 0,3-2 80,-2 2 0,1-4 0,-4 3 0,3-1 165,-3-3-178,5-1 1,-4-7-31,5-3 1,-5-8 0,3-4 0,-2-3-101,0-2 0,0 0 0,-3-3 0,2-1-17,1-3 1,0 4 0,-4-5 0,2-1 4,2-1 1,-3-2-1,3 1 1,-1 2 119,1 2 0,-1 4 0,4 0 1,0 2 115,0 2 0,-3 4 0,4 1-32,2 1 0,1 2 1,1 4-1,1 0 1,-1 0-93,0 0 0,1 5 0,-1 5 0,1 4 0,-1 2 0,-4 5 0,-1-3 0,-1 1-21,-4 3 1,4 0 0,-2 0-1,-1-1-99,-2 1 0,3-4 0,2-1 1,1-4-90,2 0 0,4-2 0,2-3 1,3-4-901,1-2 1018,2-2 0,4-11 0,-1-3 1</inkml:trace>
  <inkml:trace contextRef="#ctx0" brushRef="#br0" timeOffset="64122">14994 8099 8355,'7'-7'-600,"-1"0"0,-8 4 0,0-2 1272,-2-2 1,-1 3-433,5-5 1,2 7 0,2-3-197,4 4 1,-1 1 0,1 0 0,2 0 0,1 0 23,1 0 0,1 1 0,-1 2 1,1 3-62,-1 1 0,-4-3 0,1 4 0,-1 2-51,-1 1 1,-2 1 0,-3 1 0,0-1 39,3 0 0,-1 1 0,-4-1 0,0 1 6,0-1 0,-4 0-26,-1 1 18,1-6 19,4-2 1,0-6-1,0-3 1,0-5-14,0-2 0,0-1 0,2 0 0,0-1 0,4-1-9,1-2 0,-3-2 0,4-4 1,2 3-11,1 1 1,-3 0-1,0 4 1,2 0 37,1 3 1,1 3-1,1-2 52,-1 2 1,1 5-38,-1-1 1,0 8-1,0 4 1,-3 4-1,-2 0-78,-1 0 1,2 6 0,-3 3-1,1 1-131,-1-1 0,1 2 0,-3-2-48,1 2 1,5-4 0,-2-1 0,3-1 0,0-1-788,-1 0 836,11-3 0,-12 0 0,10-1 0</inkml:trace>
  <inkml:trace contextRef="#ctx0" brushRef="#br0" timeOffset="70529">12849 9810 8355,'0'-19'51,"1"2"0,3 5 0,5 4 0,2 4 0,1 2 0,2 2 0,1-1 0,3-2 143,1-1 1,3-2 0,7 4-1,3-2 1,2-1 0,2 1 0,5 0-281,6 1 1,-3-3 0,10-1-1,1-2 1,0 2 0,-1 1 0,-3 0-1,-1 1 1,-2 2 0,-3 1 0,-3 2-994,-4 0 1,-7-1-1,-6-2 1024,-8-1 1,-3-5-1,-1 2 1</inkml:trace>
  <inkml:trace contextRef="#ctx0" brushRef="#br0" timeOffset="70766">13767 9550 8092,'-7'-19'-1216,"3"2"679,8 9 1077,-3 2 0,6 6 1,-3 2-343,4 2 1,3 3 0,0 5 0,-1 0 0,-3 1 0,-2 1 0,-2 1 0,0 3-123,1 1 1,-2 2 0,2 3-1,-3 0-943,-1-3 0,-3 5 0,-5-4 486,-9 0 1,-5 5-1,-2 5 1</inkml:trace>
  <inkml:trace contextRef="#ctx0" brushRef="#br0" timeOffset="71333">12539 9686 8355,'-8'-7'-71,"-1"3"1,6 8-1,-1 5 1,4 0 0,4 1 151,5-2 0,-2 0 0,1 5 0,0-1 1,0 1-1,-1-1 0,-1 0 0,-2 1-57,1-1 1,-3-3-1,2-1-844,-3 1 1,-1-2 481,0 2 0,0-7 0,0 4 0</inkml:trace>
  <inkml:trace contextRef="#ctx0" brushRef="#br0" timeOffset="71600">12564 9463 8355,'-14'-19'0,"6"2"0,5 3 0,4 7-298,3 3 1,-1 3 0,4 2 0,0 2 0,0 3 13,2 1 0,2 1 0,2 4 1</inkml:trace>
  <inkml:trace contextRef="#ctx0" brushRef="#br0" timeOffset="72686">14759 8322 8080,'1'-7'80,"3"3"0,-2 8 0,2 4 0,-3 3 88,-1 2 0,4-1 1,0 2-1,-1 1 0,0 3 1,0 1-1,2 3 1,1 2 23,-1 1 0,4-1 1,-5 3-1,0 0-339,1 2 0,-3 4 0,2-4 0,-1-1 0,-1-2-225,2-1 1,1-5 0,-5 0 157,0-2 0,0-2 0,0-4 0,0 1-259,0-1 1,-6-1 0,-2-1 0,-3-3 425,-2-2 0,-5 5 0,-1-3 0</inkml:trace>
  <inkml:trace contextRef="#ctx0" brushRef="#br0" timeOffset="73034">14635 8905 8355,'5'-13'-213,"2"7"0,4 0 1,-1 2-1,-2 0 297,2 1 1,1 2 0,1 1 403,1 0 1,3 5 0,1 3-441,-2 3 0,-3-2 1,-2-2-1,-2 0-186,2-1 1,-3-1-1,1 1-114,2 0 0,-4-2 0,3-4-29,0 0 0,2-5 0,0-4 0,-1-2 40,-2-1 1,1-2 0,3-1 0,-1-2-189,-3 2 429,-2-4 0,-1-6 0,2-7 0</inkml:trace>
  <inkml:trace contextRef="#ctx0" brushRef="#br0" timeOffset="73386">14647 8000 7778,'-5'-7'388,"-4"2"-242,4 4 1,-1 7 0,6 2 0,0 3 34,0 1 0,0 5 0,0-1 0,0 1-223,0 1 0,4-3 1,2 4-1,0 1 14,-1-1 0,-1-3 0,-4 4 1,0-1-39,0 0 1,-1-2 0,-3 2-1,-5-1-6,-2-3 0,-1-2 1,0-4-1,-2-2-102,-3-1 0,3 2 1,-2-4-1,2-1-107,2-2 1,3-1 0,3-1-1,-1-3 39,0-5 0,4-2 0,-2-1 0,0 0 209,1-1 0,0-5 0,4-1 1</inkml:trace>
  <inkml:trace contextRef="#ctx0" brushRef="#br0" timeOffset="73562">14598 7826 8355,'1'-13'-186,"3"1"0,-3 7-377,4 5 1,1 5 0,1 7 0</inkml:trace>
  <inkml:trace contextRef="#ctx0" brushRef="#br0" timeOffset="74719">14808 9649 8355,'-8'-11'-326,"1"1"451,2 2 0,1 4 0,2-3 0,-1 0 1,-1 0 226,2-2 1,0 2-252,2-2 0,-1 8 0,-3 1-65,-5 7 0,3 3 0,-1-1 1,0 0-14,0 0 0,4-2-42,-1 1 1,4-1-1,4 2 4,4-5 0,3-3 0,2-1 0,-1-1 53,1-3 1,-1 1 0,0-6-187,1 0 0,-5 2 0,0-1 1,1-2 45,-3-1 0,0-1 0,-6-1 66,0 1 1,-6 4 0,-2 1 0,-3 1 46,-1 3 1,-5 2 0,-1 1 0,0 0 93,1 0 1,-4 1 0,4 4 0,2 1 46,1 1 0,3 4 0,2-4 0,2 1-10,1 1 1,2-1 0,6 3 0,2-1-33,4-2 1,3-4 0,3 3 0,1-2-341,1-2 0,6-1 1,-1-2 92,3 0 1,-4-5-1,0 0 1,-3-2 91,-1-3 0,-4-1 0,-4-1 0,-2 0 93,-1-1 0,-3 5 0,0 0-22,-4-2 0,-5 0 0,-7 2 1,-1 4-10,-2 3 1,-1-4 0,3 1 0,-1 2 85,1 0 0,1 2 0,3 2 0,1 0 82,2 2 0,5 6-177,-1-2 1,4 3-115,4 2 0,7-2 1,6-3-8,-2-4 1,0-2 0,0-2 0,2 0 0,-2 0 27,-1 0 1,-6 0-1,-1-2 182,-2-2 0,4-3 0,-5-5 163,-2-1 1,0 5 0,-4 0-167,-2-2 1,-3 5-1,-5 1-62,0 2 1,-1 2-1,1 0 1,-1 2-49,1 2 0,-5 1 0,1 6-287,1 2 1,2 0 0,4 8 0,2-4-692,1-4 0,2 5 0,4 2 1</inkml:trace>
  <inkml:trace contextRef="#ctx0" brushRef="#br0" timeOffset="78359">15032 9525 8556,'0'-12'0,"1"-1"0,2 1 872,1-1-198,6 1 0,-4 0 0,7 1 1,-2 4-295,-3 7 0,-2 5 1,-6 9-1,0 3 0,0 5 1,0 4-276,0 3 1,0 0 0,-2-3-1,0 1 1,-3 2-135,3-1 0,0-2-329,2-1 1,0-6 0,0-2 0,2-4-1,0 0-3551,3-1 3047,4-5 0,-2 4 0,5-4 1</inkml:trace>
  <inkml:trace contextRef="#ctx0" brushRef="#br0" timeOffset="78820">15565 9041 8355,'12'0'-396,"1"0"0,-1 0-426,1 0 0,-1 0 775,0 0 1,6 0 0,2 0 0</inkml:trace>
  <inkml:trace contextRef="#ctx0" brushRef="#br0" timeOffset="79276">16111 8942 8355,'-6'-12'-150,"3"3"1,-5 3 117,-2 0 1,1 1-1,-1 2 1,2-1-1,-2 1 1,-1 1 1248,-1 2-939,-6 0 0,4 0 1,-2 0-1,2 0-75,1 0 1,5 6 0,0 2 0,0 3 82,1 2 1,-4 0 0,2 3-153,-2 0 1,-1 5 0,1-3 0,1 0 0,3 0 0,2-2 67,2 2-309,2-4 1,2 4 0,3-7 0,5-3-1,3-4 55,5-2 0,-2-2 0,4-2 0,0-2-82,1-4 1,-1-3 0,3-2 0,-4 0 0,-3-3-9,-4 0 1,-3-1-1,1 4 30,-5-4 0,-3 3 0,-2-4 1,-3 2-1,-5 1-168,-2 4 1,-7 0 65,-2 6 0,0 1 0,0 6 1,-2 2-1,0 5-569,1 7 0,-3 3 0,5 6 1</inkml:trace>
  <inkml:trace contextRef="#ctx0" brushRef="#br0" timeOffset="79894">16321 8781 8340,'0'-13'0,"0"1"62,0 0 329,0-1 1,-1 9-1,-2 7 1,-1 9-111,1 6 0,-2 7 1,-1 5-1,1 2 0,-1 2 1,4 2-1,-1 1-371,-1 1 0,1-4 0,-4 1 0,0 0 0,2-1 0,-1-1-574,3-2 0,-2-3 46,1 1 1,-4-7 0,3-3 0,1-1-257,-1-3 1,3-1 843,-2-2 0,-3-5 0,0-1 1</inkml:trace>
  <inkml:trace contextRef="#ctx0" brushRef="#br0" timeOffset="80368">16495 9017 7828,'4'8'0,"0"0"0,-1 2 0,-1 2 0,-2 3-154,0 2 0,0 3 1,0-2-1,0 2 0,0 2 1,0 0-1,0 0-101,0-2 1,0 1-1,0 4 1</inkml:trace>
  <inkml:trace contextRef="#ctx0" brushRef="#br0" timeOffset="95201">18256 10282 8398,'-7'-6'-49,"3"5"189,8-3 0,0 1 1,8 0-1,4-3 0,5 0 1,6-4-1,5-2 0,5-4-176,3 0 0,7-2 0,-3 3 1,2-3-104,-1-1 1,-9 5 0,1 0 0,-4 6-1,-4 2 1,-5 3 0,-5 2-1921,-4 1 1917,-7 0 0,-2 0 0,-6 0 1</inkml:trace>
  <inkml:trace contextRef="#ctx0" brushRef="#br0" timeOffset="95431">18752 9872 8215,'0'-12'-36,"6"6"1,2 6 0,2 7 0,-1 4 356,0 2 1,-1 5-1,3 2 1,-1 2-257,-2-1 1,0 4-1,3-2 1,-1 5-219,-2-1 0,-4 0 0,3-1-377,-1 3 0,-2-3 0,-4 4 70,0 0 0,-6-3 0,-1 3 1</inkml:trace>
  <inkml:trace contextRef="#ctx0" brushRef="#br0" timeOffset="102288">19658 9624 8562,'-2'-16'0,"0"-1"0,-3 2 0,3 1 0,0 0 431,2-2 1,0 2-1,2-2 1,0 2 37,3 1 0,4 1 1,-1 0-1,5 1 0,2 2-346,2 5 0,1-1 1,-3 1-1,1 2 1,1 5-334,1 5 1,-5 3 0,4 3 116,-3 3 1,-6 2 0,-1 6 0,-2-1 45,-2 1 0,3-1 1,-2-2-1,-1-3 11,-2-1 1,-1 3 0,0-5 139,0-1 0,0-5-35,0-2 0,0-6 1,0-2-1,0-7-97,0-4 1,0-6 0,1-1 0,2-1-102,1-3 0,6-2 0,-2 0 0,3-1-98,2 0 0,-1-3 0,0 2 0,1 4 69,-1 3 0,1 4 1,-1 5 152,0 2 1,-1 6 0,-1 2 0,-3 7 49,-2 4 1,4 7-1,-5 3 1,-1 2 255,-2 2 0,3 0 1,0 0-1,-1 0-335,-2-1 0,1 1 0,1-1 0,2-2-313,2-2 1,1-4 0,5 0-1,-1-4-602,0-3 0,5-4 1,1-5 521,1 0 0,2-11 0,4-3 0</inkml:trace>
  <inkml:trace contextRef="#ctx0" brushRef="#br0" timeOffset="102599">20042 9017 8355,'-11'-25'285,"3"1"1,4 2 0,4 3 0,4 0-1010,4-1 814,3 5 0,7-4 1,3 4-1,2-2 1,2 2-1,0 3 1,0 3-1,-1 5 347,1 3 1,-5 1-1,-5 1 1,-4 5-705,-3 6 0,-5 2 0,-1 7 1,-4 1 160,-7 1 0,-2 2 0,-2 0 0,-3-1 29,0 1 0,-1-4 0,5-2 7,0-1 1,5-1-38,3-5 0,4-5 0,4-3 1,4-2-179,3-2 1,7-2 0,3-1 0,3-2-291,5-2 1,0-1 339,8-5 0,-2 1 0,8 0 1</inkml:trace>
  <inkml:trace contextRef="#ctx0" brushRef="#br0" timeOffset="104042">21183 9339 8355,'-5'-19'264,"3"-3"0,-2 5 552,3 2 0,1 1-811,0 2 1,1 6-113,3 6 1,2 7 0,3 8 0,0 3 53,0 1 0,1 1 1,0 2-1,-3-1-46,-2 1 1,3 0 0,-4-2 0,1-2 1,0 0 0,-3-4 151,2 2 1,-2-3-7,3-5 0,-4-8 0,3-8 4,-3-3 0,1-6 0,1 1 0,1 1-111,-2 1 1,1-3-1,1-1 1,3 0-100,0 1 1,4-4 0,-4 4 0,1 4 59,1 3 0,-5 0 0,4 6-11,2 1 1,-3 2 0,-1 2 190,0 3 0,-2 5 0,-4 6 0,0 3 0,0 0 33,0 0 1,0 0-157,0-2 0,1-2 0,2 2 0,3-3 31,1-5 0,1-2 0,4-6-10,1 0 0,-5 0 1,-1-2-1,0-2 48,0-4 1,-5-3-1,4-3 1,-2-1 58,0-2 0,4-3 0,-2 3 0,-1 1 0,2-1-63,0 0 0,0 1 0,3 5-53,-2 3 1,-4-2-1,4 6-21,2 1 0,1 3 1,1 4 107,1 5 0,-5 2 1,-1 1-1,0 0-14,0 1 0,-3-1 0,3 1 0,0-1-16,0 0 0,1-1 1,4-2 14,1-5 1,-1-3 0,1-1 0,-1 0 0,0 0 11,1 0 1,3-7 0,2-4 0,0-4-59,0 0 0,3-3 1,-5 1-1,1 1-85,1-2 1,-5 3-1,3-4 1,-5-1-181,-3 1 1,-5 4 0,1-2 102,-3 4 1,-2 2 0,-3 2 0,-5 5 132,-2 3 1,-1 2 0,1 3 0,1 5 170,2 2 0,4 1 0,-3 2 0,1 1-109,4 1 1,2 5 0,4-4-147,4-2 1,7-1 0,3-2 0,1-1-144,4-3 1,-4-2 0,1-6 0,4 0 0,1-2 26,0-2 1,2-3 0,-8-6-1,1-3 186,-4 0 0,-2-1 1,-3 5-1,-3-2 176,-4-2 0,-2 2 0,-2-3 460,0 4 1,-2 0-234,-2 1 0,-3 5 18,-5 3 0,5 4 1,3 4-1,3 4-89,1 3 1,0 6-1,1-1-409,3-1 0,3 3 0,5-1 0,1-2 0,-1-1-129,1-2 0,-1 1 0,0-2 1,1-3-32,-1-4 1,-4-3 212,1-1 0,-7-1 0,3-3 0,-4-4 91,-1-3 1,0-2 0,0 1 0,0-1 84,0 1 1,0 0 0,1-1 0,2 1-64,1-1 1,2 1-66,-2 0 1,3 5 0,5 3 22,1 2 1,-1 4 0,0 0-93,1 2 0,-2 6 0,-2-2 0,-2 5 127,-1 3 1,-1-2 0,-2 3 0,1-4 31,-1 0 1,-2-5-15,-1 0 0,5-6-76,-1-2 0,1-2 1,-2-6-1,2-2-21,2-1 1,-2-1 0,1 0 0,1-1 108,0 1 0,0-1 0,3 1 0,-3 0-3,-2-1 0,5 2 1,-3 1-1,1 4 11,0 0 0,0 2-43,5 4 0,-1 1 0,1 2 0,-2 3 0,-2 0-133,0 4 0,-5 5 1,3 2-1,-2-2 1,-1-1-917,2-2 0,-3 5 806,5-1 0,0 1 0,4-5 0</inkml:trace>
  <inkml:trace contextRef="#ctx0" brushRef="#br0" timeOffset="105201">22870 9029 8355,'-1'-8'153,"-4"-1"0,4 5 135,-3-4 0,1 5 0,-1-1 0,-3 4 29,0 4 0,-4 3 1,3 6-1,-2-1-238,2 0 0,-2 1 0,5 0 0,-1 3 0,1 0 0,2-1 0,2-1 0,1-1-315,0-1 0,5-1 0,5-3-52,5-4 0,-1-2 1,2-2-1,-1 0 1,1-2 38,0-2 0,5-3 1,-5-5-1,0-2-2,-3-2 0,-4 2 0,-3-3 0,0 4 138,-3 0 1,-2-3-1,-2 0 1,-3 4-79,-5 2 1,-6 3-1,-3-1 1,0 4 42,0 3 0,-4 1 1,3 1-1,0 2 116,2 1 32,4 6 0,0-3 0,1 5 0</inkml:trace>
  <inkml:trace contextRef="#ctx0" brushRef="#br0" timeOffset="105202">23044 8992 8355,'0'-17'701,"0"1"0,0-1-306,0 5 1,4-1-1,1 1-31,2-1 1,-3 5 0,4 1 0,2 2-214,1 2 1,6 3 0,1 4-1,0 4 1,1 3 0,-1 2 0,1 1-1,-1 1-454,0 1 1,3 5 0,-5-4-1,-1-2-208,-1-1 0,-6-2 0,-1 0 0,-1 1-70,-4-1 0,0-4 212,-2 1 0,-6-2 0,-2 1 0,-4-4 0,-4-3 76,0-1 1,-1-4 0,5-1 0,0-2 216,-1-3 1,6-1-1,3-1 1,3-1 102,1 1 1,3-5 0,3-1-1,7 1 5,1-1 0,5 1 0,2 3 1,2-1 56,2-1 1,-2-1 0,-1 6 0,-1 1 0,1 2 110,1-2 0,-3 4 0,-4-3 964,-2 0-432,-2 3-313,1 1 0,-8 6 1,-3 3-1,-5 4 1,0 3-72,2 2 0,-3 3 1,0 1-354,1-2 0,1 0 1,4 0-1,1 2-414,1-2 0,5-1 1,0-2-1,2-1 47,1-2 1,0 0 0,1-5-1,-1-1 104,1-1 1,-1-2-1,0-2 1,1-2 254,-1-4 1,-3-3-1,-1-3 1,0-1-32,-1-2 1,3 1 0,-5 2 0,1-1-18,-1-2 1,1-3-1,-4 3 397,3 2 0,-1 1 1,-3 3-1,2 1 359,1 2 0,0 7-451,-4 1 1,0 7 0,0 9 0,0 5-118,0 2 1,0 2 0,1 1 0,4 3-100,3 4 0,0 3 0,3 1 1,3 1-275,0-1 1,1 5 0,-1 3 0,-1-1-79,-2-3 0,-6-2 0,-1-4 0,-3-2 106,-1-4 1,-10-2-1,-2-4 7,-2-2 1,-4-8-1,0-6 1,-1-1 352,-3-3 1,-1-3-1,-1-5 1,2-4-1,3-6-37,1-6 1,1-2-1,6-2 1,3 0-275,4 0 0,3-1 0,3-2 0,5-1-1100,6 2 875,7 1 0,0 1 0,4 0 1</inkml:trace>
  <inkml:trace contextRef="#ctx0" brushRef="#br0" timeOffset="105363">24433 8942 8690,'0'-16'0,"0"7"-739,0 12 0,0 7 0,0 2 0</inkml:trace>
  <inkml:trace contextRef="#ctx0" brushRef="#br0" timeOffset="114853">17946 3473 8355,'-8'-11'7,"0"1"386,-2 2-284,4 10 0,2 1 0,8 12 1,5 3-1,2 2 0,1 2 0,1 1 1,0 3-1,3 2 38,0 1 1,1 5 0,-5-2 0,0 0-211,1-3 1,-6-1 0,-2-1-1,-1-4-81,0 1 1,1-7 0,-5 0 165,0-3 1,-6-7 0,-2-3 47,-3-3 1,1-2 0,1-3 0,-3-6-69,3-5 1,-1-4 0,-2-8 0,1-2-1,1-4-5,2-2 0,5-4 0,-1-4 0,3-4-27,1-1 1,0-8 0,0 7 0,2 3-132,7 3 1,-1 10 0,10 5 0,-2 6-42,1 6 1,5 7 0,-3 5-1,1 4-277,-4 4 1,-2 3 0,-2 6 161,1-1 0,-1 6 0,0 1 0</inkml:trace>
  <inkml:trace contextRef="#ctx0" brushRef="#br0" timeOffset="115029">17983 3733 8355,'-12'0'127,"5"-5"1,6-2 0,8-2-1,9 1 1,6-1 0,4-3-1,2-1 1,2-2 0,2-3-933,2-2 1,2 7 263,1 0 1,1-5 0,-1 4 0</inkml:trace>
  <inkml:trace contextRef="#ctx0" brushRef="#br0" timeOffset="115474">18542 3659 6532,'0'-13'484,"0"1"1,4 4-1,1-1 1,2 0-121,3-2 0,-1-2 0,0 1-201,-5-1 0,-3 5 1,-2 1-59,-3 2 1,-3 1-1,-7 4 1,-1 0 9,-2 0 1,1 5-1,3 3 1,1 3-119,-1 2 0,1 1 1,0 2-1,-1 3-119,1 1 0,5 2 0,3-6 0,2 1-135,2 1 1,2-4 0,2 1-15,4-6 0,7-3 0,2-6 133,-2 0 1,0-6-1,0-2 1,2-3 54,-2-1 0,-1-2 0,-2-1 0,-1-2 199,-2 2 1,-4 1-1,-5 2 320,0-1-372,0 7 0,0 6 1,1 8-55,4 3 1,-3 1 0,7-1 0,0-1-129,2-2 1,2-1-1,-1 3 1,1-3-298,-1-2 1,0 3 0,1-3-1,-1-3 132,1 0 0,-1-2 0,0 0 0</inkml:trace>
  <inkml:trace contextRef="#ctx0" brushRef="#br0" timeOffset="116333">18914 3535 8355,'0'-13'9,"0"1"0,0-1-211,0 1 1,0 0 1283,0-1 1,0 1-666,0-1 1,-6 8-1,-2 6-452,-3 10 1,3 3 0,-1 7-1,0-1 1,-1 1 42,2 0 0,2-2 0,6 3 0,0-3-159,0-1 1,6-1 0,2-6 0,4-1-163,5-2 0,2-5 0,6 1 1,-2-4 53,-2-4 1,3-5 0,-5-6 0,1-3 180,1-1 1,-6 2 0,0-3 0,-4-1-40,-2 2 0,-7-5 1,3 5-1,-4 0 295,-1 2 0,-1 3-31,-3 2 1,1 5 0,-6 3-1,1 4-48,1 4 1,-2 4 0,5 8 0,1 1 0,1 3-79,2 2 0,0-3 0,0 0 0,2-1-52,2-3 0,4-1 0,7-3 0,3-2-166,2-5 0,2-4 0,5-6 0,3-5-212,2-4 0,-6-6 0,1 3 1,-5-1 199,0-3 1,-4-5-1,-2-2 1,-2 1 208,-2 2 0,-5-3 0,-3-1 0,-2-2 0,-2-3 0,0 5 0,-2 0 0,-2-1 0,-3 5 0,-5-1 0,-1 5 306,1 5 0,0 3 0,-1 3 1,1 3 33,-1 4 1,7 4 0,1 4-1,4 6 1,1 5-3,0 6 0,0 2 0,1 2 0,4 0-171,3-1 1,3 1 0,1 0 0,1 0-275,-1 0 0,-1-2 0,-1-1 1,-2-3-88,2-1 1,-1-1-1,0-5 1,-4-1-630,1-2 734,-5 2 1,4-11 0,-5 0 37,0-7 1,0-4 0,0-2-1,0-1 19,0-2 1,5 2 0,0-2 0,2 0 102,3 0 0,1 2 1,1-1-1,2 4 1,1 4-1,3 0 58,1 0 0,-2 5 0,2-3-75,-1 4 0,-1 7 1,-5 2-1,-1 3-54,-3 1 0,-2 5 0,-6 1 1,-2 0-134,-2-1 0,-4 1 0,-7-2 0,-2 0-423,2-1 1,-3-5-1,2-3 263,0-2 1,3-1 0,0-4 0</inkml:trace>
  <inkml:trace contextRef="#ctx0" brushRef="#br0" timeOffset="117409">19955 3175 8355,'-18'-6'194,"5"5"1,-4-3 0,3 3 0,2 1 0,0 1 392,-1 3 0,6-1 0,3 5-678,3 2 0,1 1 0,0 1 0,0 1 1,0 0-56,0 4 1,0-3 0,0 2 0,0-2 76,0-2 0,0-3 0,1-2-72,3-2 1,3-1 0,6-4 0,-1 0 34,0 0 1,-3-5 0,-1-2 0,2-1 9,1-1 0,-3 1 1,-1-4-1,-2-1-42,-2 1 0,-2-1 1,-1 1-1,-1 1-25,-3 3 1,-3-3 0,-5 4 139,-1 0 1,4-3 0,-3 6-1,-1 1-263,-1 2 545,6 1 0,4 0-266,8 0 1,3 0 0,6 0 0,4 0-54,4 0 0,2-1 1,2-2-1,0-3 13,-1-1 0,0 1 0,-4-4 0,-3 3 721,-3 2-375,-2 0 1,-5 7 0,-4 2 0,-7 4-109,-9 3 0,1 2 1,-5-1-1,4 0-72,0 1 0,5 1 1,1 1-13,2 1 1,3-1-1,9-6-360,5-5 0,5-3 0,0-2 0,3-3-67,4-5 0,0-2 1,0-1-1,-3 0-6,-5-1 1,-2-2 0,-3 1 0,-2 3 221,0 0 0,-8 2 0,-1-1 1,-7 3 71,-4 2 1,-5-4 0,-2 5 0,-2 1-35,-2 2 1,0 1 0,0 0 0,3 0 459,1 0 1,2 1-259,3 4-165,1-4 1,10 4 0,7-5 0,4-1 0,5-3-4,3-4 1,0-8-1,5-1 14,-1-3 1,-4 0 0,3-5 0,1-1 0,0-2 83,-1-1 0,-4-4 0,-1 4 1,-4 2 79,-3 0 0,-5 3 1,1 0-1,-3 3 224,-1 5 1,0 2-1,-1 3-90,-3 3 1,1 2-1,-4 8 1,2 2-50,2 4 0,1 4 1,2 5-106,0 4 1,0 6 0,2 4 0,2 0-127,4 4 1,3 1-1,2-1 1,-1-2-162,0-4 1,-3 2 0,-1-4 0,2-2 0,1-4 18,1-3 1,-5-6 0,-2-5 0,0 0-289,-1 0 412,0-5 1,-4 3 0,0-10 0,0-3-87,0-3 1,-4-1 0,0-2 0,1-3 24,1-3 1,2-2 0,2 0-1,2 1-100,4-1 0,3 0 0,2 1 0,-1 5 184,0 2 1,1 2-1,-1 1 1,1 1 568,-1 2-369,0 5 1,-6 1 0,-6 9-1,-7 3-128,-4 4 1,-3 1 0,-1-1-1,-1 1 2,0 1 0,7 1 1,2-5-1,0 1 15,0-1 0,6 1 0,1-2-101,7-3 0,5-1 1,5-4-1,3 1 15,4-2 1,0 0 0,1-2 0,0 0-470,0 0 0,0 0 0,0-2 1,-2 0-140,-2-2 0,2-6 0,-4 3 1</inkml:trace>
  <inkml:trace contextRef="#ctx0" brushRef="#br0" timeOffset="117834">21010 2791 8355,'-7'-13'44,"-4"1"1,11 1 0,0 2 0,7 5-745,4 3 0,1 6 0,0 2 0</inkml:trace>
  <inkml:trace contextRef="#ctx0" brushRef="#br0" timeOffset="118094">21047 2977 8623,'0'6'891,"0"1"1,1-4-911,3 1 1,-1 2 0,5-3 0,2 2-365,1 2-671,1-4 0,1 8 0,-1-4 0</inkml:trace>
  <inkml:trace contextRef="#ctx0" brushRef="#br0" timeOffset="118542">18492 4390 8355,'0'-12'344,"0"0"0,1-1-244,3 1 0,3-1 1,7 0-1,3-3-126,3 0 1,9-5-100,4 5 0,5-5 40,3 5 1,7-11-1,9 3 1,3-3 56,8 1 1,8-4 0,3-3 0,3-2-1,5 0 1,4-1 0,-44 17 0,1-1 0,-1 1-1,-1 0 35,1-1 1,0 1 0,2-2-1,0 1 1,2-1 0,0 0 0,-1 1-1,0 0 16,1 1 1,-1 0 0,42-19 0,-43 20 0,0 1-1,45-18-4,-5 2 1,-10 6 0,-6-1-374,-4 6 0,-14 8 0,-11 7-146,-8 2 1,-6-5-1,-5 3 1</inkml:trace>
  <inkml:trace contextRef="#ctx0" brushRef="#br0" timeOffset="119838">22188 2332 8355,'0'-20'100,"0"-3"0,0 8 1,1-5-1,2 1 0,1 1 85,-1 0 0,-2 2 0,-1 3 0,0 1 1,-1 1-1,-3 1 0,-5 3-86,-2 2 0,-1 1 0,0 4 0,-1 0-57,1 0 0,-5 1 1,2 3-1,3 5-78,2 2 0,3 1 1,-1 0-1,4 1-59,2-1 1,2 1-1,2 0 1,2 3 90,4 0 1,9 2 0,2-3-133,0 2 1,5-1 0,-4-2 0,4 1 0,1 2 3,-1-2 1,-2 3-1,-4-2 1,-5 1-44,-2 1 0,-6-4 0,-1 3 0,-2 0 139,-2 0 0,-6-1 0,-3-5 0,-5-1 44,-3-2 0,-3-5 1,2 1-1,0-3 72,0-1 0,-3-1 1,5-3-1,2-4-44,4-4 0,1-5 1,5-4-71,1-3 1,3 1-1,4 1 1,4 1-1,5 1 0,3 0 1,3-2 0,8 6 0,0 1-70,2 1 0,4 1 1,-4 1-1,-1 1 41,-2 3 1,-1 1 0,-2 4 0,-2-1 167,-5 1 21,-2 2 0,-7 6 0,-4 2 0,-5 1 82,-2 1 0,-5-1 1,2 4-1,-2-1 16,1-2 1,4 2 0,-3-3 0,2 3-40,2 1 1,1 1-1,4-2-164,2-3 0,3 2 1,5-6-1,1-1 74,-1-2 0,5-1 0,-1 0-192,-1 0 1,3-5-1,-1-4 1,-2-2 0,-1-1 20,-2-1 1,0 1 0,-1 0 27,-2-1 1,-4 1 0,-6-1 0,-3 1-31,-5 0 0,-2-1 0,-2 2 0,-2 2-75,-2 0 1,-4 5-1,3-3 1,0 2-128,1 2 1,0 2 0,5 2-152,-1 3 0,6 3 0,3 5 110,3 1 1,6-1-1,2 1 1</inkml:trace>
  <inkml:trace contextRef="#ctx0" brushRef="#br0" timeOffset="120279">22845 2158 8355,'-5'-12'1966,"-1"-1"-1714,-2 1 1,1 5-1,4 4 154,-1 6 0,-1 0 1,2 6-368,-1 5 1,0-2-1,4 6 1,0-1 0,0 1-218,0 1 1,0-4 0,0 2 33,0-3 1,1-2 0,3-1 0,4-3 0,3-4 38,2-2 1,-1-2 0,1 0-1,0-2 9,4-2 1,-3-4 0,2-7 0,-2-3 35,-2-1 1,-3 2-1,-3-2 1,0 1-144,-3 3 0,-2-3 1,-1 1-136,0 2 0,-5 1 1,-4 3-1,-2 2 1,-1 2-45,0 1 1,-5 2-1,0 6 123,2 2 0,2 3 0,0 5 1</inkml:trace>
  <inkml:trace contextRef="#ctx0" brushRef="#br0" timeOffset="120840">23168 2133 8355,'-13'-1'0,"1"-2"2623,-1-1-2089,6 0 1,7 4-1,7 1 1,2 2-674,-1 1 1,-4 0 38,4-4 0,-5-1 0,1-3-154,-2-5 0,-2-2 0,0-2 1,0-3-101,0 0 0,0-6 1,0 1 200,0-2 0,0-2 0,0 0 1,0 0-1,0 2 33,0 2 1,0-1 0,0 6-1,1 1 195,3 1 0,-1 7 0,5 3-69,2 2 0,-3 2 0,1 2 0,2 2 177,1 4 1,1 5 0,0 2 0,-1 3-79,-2 1 0,2-3 0,-3 4 0,3-2-58,1-3 1,-3-1 0,-1-3 0,2-2 30,1 0 0,-3-7 0,0 2-103,2-2 0,-5-4 1,1-2-36,-1-4 0,-3-3 1,2-1-1,-3-1 38,-1 1 0,0-2 1,0-1-24,0-2 1,2-5 0,0 3 0,4-2 0,-1 2 5,1 1 0,4-1 0,-4 5 0,3 3 24,-1 0 1,-4 5 0,4 2 68,2 3 1,0 11-1,-2 2 1,-3 3-53,1 3 1,-5 1 0,3 6 0,-2 0-370,-2 0 0,4 0 0,1-1 0,1 1-939,0 0 812,3 0 1,-2-6 0,5-1 0</inkml:trace>
  <inkml:trace contextRef="#ctx0" brushRef="#br0" timeOffset="122409">23974 1687 8648,'0'-17'0,"0"1"188,0 0 0,5 10 0,2 6 0,1 6 0,1 6 0,0 0 0,2 0 0,2 2 0,-1 1 324,1 2 0,-2-1 0,-2-3-667,-1-1 1,1 1 0,3-2 0,1-3 0,-1-4-70,0-3 180,-5-6 1,3 2-1,-5-5 1,1-2-1,-1-2-90,-2-5 1,-1 3-1,-2-3 1,0-1 62,0-3 1,-6 2 0,-1-1 0,-1 1-188,0 0 1,3 4 0,-1-2-796,0 3 691,2 2 1,5 11 0,3 5-1,5 5 1,2 4 240,1-1 1,1 6-1,-1 1 1</inkml:trace>
  <inkml:trace contextRef="#ctx0" brushRef="#br0" timeOffset="124183">24296 1749 6524,'0'-13'955,"0"1"0,2 0-490,2-1 0,-2 5 0,7 0-445,0-2 1,1 3-1,0 0 1,-2 0-1,0 0 1,0-1-1,-1 0-306,-1 0 1,-2-1-14,-4-3 0,0 0 165,0-1 0,-6 5 0,-2 1 0,-3 1-2,-1 4 1,-1 2-1,1 2 1,0 4 232,-1 1 0,5 1 0,1 5 21,2-1 0,-4 0 0,5 1 1,3-1-1,2 1-48,3-1 0,7 0 0,0-1 0,6-1-89,2-2 1,2-5-1,4 1 1,-1-2-205,1-2 1,0-2 0,-2-2 0,-1-4 3,-1-3 1,-6-2 0,2 1 0,-5 0 157,-3-1 0,-3 1 0,-3-1 0,1 1 73,-1 0 0,-3 0 0,-4 3 1,-3 1 130,0-2 0,-4 3 1,3 0 246,-3 2 1,4-1-215,3 2 0,4 3 0,3-2 0,2 6-41,2 5 1,1-1 0,5 1-1,-1 2-42,0 1 0,1 0 0,-1-2 0,-1 0-43,-2 0 0,2-2 0,-3 0 0,1 0-105,0 0 0,-2-4-39,-3 1 1,-4-3-6,0-1 0,-2-4 0,-6-2 0,-2 0 31,-1-4 0,3 3 0,1-1 1,0-2-97,1-1 0,3-5 1,-1-2-62,2-2 1,2 4 0,2-5 0,2 0 0,4 1-17,3-1 0,1 5 0,1-4 1,-1 1-66,1 0 0,-1 4 306,0-2 0,6 3 0,2 2 0</inkml:trace>
  <inkml:trace contextRef="#ctx0" brushRef="#br0" timeOffset="124184">24730 1240 8355,'-12'-5'1765,"5"-2"-1515,1 0 1,6 4-1,2 10 1,2 5-1,4 4 32,3 2 0,2 1 0,-1 6-403,0-1 0,5 1 0,0 0 1,-2 0-1,-2 0-203,0-1 1,-2-3 0,-3-2 0,-4 1-168,-2-1 1,-2-4 0,0 2-351,0-3 1,-6-8-1,-2-1 692,-3-4 1,-2-1-1,1 0 1</inkml:trace>
  <inkml:trace contextRef="#ctx0" brushRef="#br0" timeOffset="124185">24755 1463 8355,'0'-8'289,"0"0"-155,6 5 1,-4-6 0,7 3 0,0 1 99,2-1 0,2-2 1,0 2-1,4 1-333,4-1 1,-2 1 0,0 2 0,-1-1-495,-3 1 0,-1 3 470,-1 4 1,-7 3 0,-3 5 0,-4 1 164,-3-1 0,-2 1 0,3-1 0,-1 0-107,1 1 1,2-1-1,2 1-520,4-1 1,2-1 303,5-3 0,0-2 0,1-6 1</inkml:trace>
  <inkml:trace contextRef="#ctx0" brushRef="#br0" timeOffset="124186">24929 1240 8355,'0'-12'-87,"1"5"0,3 3 1,4 2-1,4 2-283,0 0 0,4 0 0,1 0 79,-2 0 0,-1 6 0,-2 1 0</inkml:trace>
  <inkml:trace contextRef="#ctx0" brushRef="#br0" timeOffset="124187">25140 1302 8355,'0'-12'-928,"0"5"0,-6 3 1015,-2 8 0,-3 4 1,0 7-1,1 2 145,2-2 0,1-1 0,-1 0 1,4 1-1,2 1 10,2-1 1,0-1 0,0-1-282,0-1 1,6-4 0,2-1 0,3-1-76,1-3 1,5-2-1,1-1 1,0 0-66,0 0 1,-2-6 0,-3-2 0,-1-3 0,0-1 7,1-1 0,-1 1 218,1-1 1,-5 0 0,-1-2 0,-2-2 0,-2 2 0,0 0 62,1-2 0,-3 3-49,3-2 0,-8 3 56,-4 5-66,2 3 0,1 10 0,5 3 0,0 3 62,0 2 1,4-5 0,2 0-83,1 2 1,1-3 0,4 1-1,1 2 23,-1 1 0,-4-3 0,-1 0 0,-1 2-147,-4 1 1,0 1 0,-4 1 26,-2-1 0,-4 1 0,-9-1 0,-2 0 0,-1 1-251,-1-1 0,-1 5-72,-7-1 0,-8 1 0,-7-5 1</inkml:trace>
  <inkml:trace contextRef="#ctx0" brushRef="#br0" timeOffset="127813">18864 4986 8355,'-11'-20'0,"3"3"0,-6 4 597,6 1-359,5 5 0,-3 4 1,6 10-1,0 7 0,2 4-136,2 4 1,3 7-1,5 4 1,1 3-1,-2 1 1,-2 0 0,0 0-1,-1 0 1,0 1-381,0-1 1,-4-6-117,5-2 1,-5-2 0,3-3 0,0 0 0,-2-3-1737,1-5 1959,-2-2 1,1-2 0,2 1 0</inkml:trace>
  <inkml:trace contextRef="#ctx0" brushRef="#br0" timeOffset="128540">19075 5048 8355,'7'-17'6,"-3"1"0,-3-1 1,-1 5-104,0-1 384,0 6 0,0 7 1,2 9-1,0 3-130,2 5 0,1 2 0,-5 7 0,0 3 0,1 3 0,2 1 0,2-1 0,2-2-91,3-3 1,1 4 0,3-4-1,1-3-78,1-6 1,6-2 0,-2-2 0,0-4-176,1-4 1,-4-1-1,3-5 1,1 0-55,-2 0 1,-1-2 0,-6-2 0,1-4-319,-1-3 0,1-3 0,-1-1 112,0-2 1,1-5 0,-1 3 0</inkml:trace>
  <inkml:trace contextRef="#ctx0" brushRef="#br0" timeOffset="128541">19211 5271 8355,'0'-12'-131,"0"-1"0,10 1 0,4-1 202,4 1 1,-3 0-1,3 1 1,-2 1-1,2 2-295,1-2 1,-2 3 0,2 0 0,-2 0 0,-5 2 0,-2-1-89,-1 4 1,-9 0-1,-1 2 1</inkml:trace>
  <inkml:trace contextRef="#ctx0" brushRef="#br0" timeOffset="128542">19087 5073 8355,'7'-13'-172,"1"1"0,-1-1 0,7 0 0,3-3 0,2 0-180,0 1 1,3 0 0,6-1-75,1 0 355,0 5 1,-5-6 0,1 4 0</inkml:trace>
  <inkml:trace contextRef="#ctx0" brushRef="#br0" timeOffset="128816">19608 4700 8355,'0'-24'147,"-4"4"0,0 4-36,1 2 1,3 9 203,4 5 1,-1 11 0,4 11 0,0 5 0,0 6 0,1 4 0,0 5-119,0 3 0,-1 8 0,3 2 0,-2-1-124,2-3 1,-3 4 0,1-9 0,2-1-393,1-5 0,1 0 1,1-10-1,-1-1-572,0-4 0,1-9 0,-1 1 270,1-4 0,-1 0 0,0-1 0</inkml:trace>
  <inkml:trace contextRef="#ctx0" brushRef="#br0" timeOffset="129281">20030 5060 8355,'-7'-8'-465,"3"0"584,2-2 1,2-1 0,0-1 0,0-1-1,2 1 1,2-1 132,4 1 0,-1 0 1,1-1-1,2 1 1,1-1-146,1 1 0,1 1 0,-1 1 0,1 3-128,-1 2 1,0 1 0,1 4-209,-1 0 1,1 0 0,-1 0-93,0 0 1,-3 1 0,-1 2-17,2 1 0,-4 0-275,3-4 254,-1 0 1,0-1 0,-1-3-142,-1-5 499,-2 4 0,-4-6 0,0 4 0</inkml:trace>
  <inkml:trace contextRef="#ctx0" brushRef="#br0" timeOffset="129599">20079 5197 8884,'-4'-9'0,"0"1"0,3-2 0,4-1 290,5-1 0,4 0 1,2-1-1,0 2 1,-3 3-449,0 4 0,-4 1 0,1 0-82,2-1 0,-4 0 1,1 3 14,-1-4 0,4 4 94,-2-3 0,-1 1 114,1-1 1,0 3-1,5-3 1,-1 2-95,0 2 1,1-4 0,-1 0 0,1 0-158,-1-2 1,0 3 0,1-3-258,-1 0 0,1 1 440,-1 0 1,-5-1-1,-2-7 1</inkml:trace>
  <inkml:trace contextRef="#ctx0" brushRef="#br0" timeOffset="138339">21096 4366 7129,'0'-13'-179,"0"5"1,0 0 587,0-2 0,0-1 0,2 0 0,1 1 822,1 2-1105,5 5 0,-7 5 0,0 9 1,-3 5-117,-3 4 1,-6 0 0,3 5 0,-1 0 0,1 0 0,0-1-101,0 1 0,5-4 67,-2 0 0,2-6 1,2 1-53,0-2 1,2-7 81,2-3 1,3-3 0,4-2-39,-3-3 1,3 1 0,-3-5 0,3-2 0,0-1-3,-3-1 0,4 4 0,-4-1-8,3 0 1,1-1 0,1 2 40,-1 4 1,-4 2 0,1 2 0,0 0 9,2 0 0,-3 2 0,1 2 0,-1 4-33,-1 3 0,0 1 1,-4 1-1,1 1 6,-2 2 0,0-2 0,-2 2 0,0-2-20,0-1 0,-4-1 1,-2 0-1,1 1 0,-1-1 1,-3 1 0,0-1 0,-2-1-149,-1-3 0,-1 2 1,0-4 98,-4 0 0,3-3 0,-2 1-367,2-2 1,2-2-1,-1 0-575,1 0 997,5-6 0,-4-1 0,4-5 0</inkml:trace>
  <inkml:trace contextRef="#ctx0" brushRef="#br0" timeOffset="138603">21034 4378 8355,'0'-8'0,"0"-1"0,0 0-58,0-2 0,7-2 0,6 1 87,6 0 1,4-1-1,4-1 1,2-1-63,4-1 0,-3-1 1,0 6-143,1 3 0,-5-3 0,1 4 1,-3 0-1,-5 3 83,-1 3 1,-2 1-262,-3 0 1,-1-6-1,1-1 1</inkml:trace>
  <inkml:trace contextRef="#ctx0" brushRef="#br0" timeOffset="139039">21543 4266 8586,'1'-11'307,"3"3"0,-1-3 0,4 3 0,0-2-88,0 2 1,-4 4-216,1 8 0,-3 0 0,-1 7 1,0 3 24,0 0 0,-4 5 0,0 2 0,0 2 6,-2 2 1,5-2 0,-3-1 19,2-1 0,2-2 0,2 2 0,2-3 0,4-3-10,3-3 0,3 4 0,1-10 1,3 1-82,1-3 1,2-2 0,4-4 0,-2-2-44,-2-4 0,1-3 0,-6-1 1,0-2-62,-3-3 0,-2 2 0,-2-5 0,-5-1 51,-3 2 0,-1-5 0,0 3 0,-1-2 9,-3-2 1,-5 5 0,-6 0-1,-1 2-151,0 3 1,-3 3-1,0 4 1,-2 3-6,1 4 1,3 1 0,-2 1-28,1 4 0,3 1 1,5 7-1,3 1 51,2 2 1,0-2-1,5 4 1</inkml:trace>
  <inkml:trace contextRef="#ctx0" brushRef="#br0" timeOffset="139423">22002 4043 8355,'0'-12'-236,"0"3"101,0 1 0,4 4 0,1-3 321,2 2 0,-4-1 1025,1 2-904,-2 3 0,-2-3 0,0 8-55,0 4 0,0 3 0,0 1-126,0 1 0,0 1 0,0 2 0,0 5 0,0 2-72,0 2 1,0 0-1,0-2 1,1-1-225,3-1 0,-3 0 1,5 3-1,-2 0-84,0-3 1,0 1-1,-2-6 1,1-1-592,1-1 0,1-2-981,-1 1 1606,-2-6 0,9-7 0,-4-7 1</inkml:trace>
  <inkml:trace contextRef="#ctx0" brushRef="#br0" timeOffset="140007">22039 4031 8355,'0'-17'62,"0"1"0,0-1 0,0 3 0,1-1 206,3-1 0,3-2 0,7 3 0,1-2 51,2 2 1,4 1-1,-4 2 1,1-1-150,0 1 1,3 5 0,-5 3 0,1 3-362,1 1 0,-6 5 1,2 3-1,-6 3 0,-2 2 1,-1 3 0,-2 2-25,1 1 1,-1-2-1,-6 2 1,-2 1 0,-2-2-12,-3-1 0,-1 4 0,-1-3 0,-1 0 154,1 0 0,-6 0 0,-1-3 1,0 1 10,2 0 0,-1-4 0,2-2 0,0-3 91,3-2 61,0 5 0,8-9 0,3 2-44,5-6 0,11 0 1,-2-4-1,3 2 43,3 2 1,-3 0 0,5 1-26,-2-2 1,2-1 0,-2 5 0,2 0 0,0 0 17,0 0 0,2 5 0,-6 0 0,-1 2 13,-1 3 1,-2-4 0,1 3-74,-1 0 0,-5 4 1,-3 2-1,-2 3 0,-2 0-53,0 0 1,-10 2-1,-2-2 1,-2 0-59,0 0 0,-4 3 0,-3-5 0,-1-1-159,2-1 0,-4-5 1,5-1-323,0 1 0,-3-3 183,5-2 0,1-3 0,3-1 0</inkml:trace>
  <inkml:trace contextRef="#ctx0" brushRef="#br0" timeOffset="142570">23006 4056 7963,'-11'-9'0,"3"1"0,4-2 0,3-1 546,1-1-393,0 0 0,0 3 1,1 1-1,2-2 1,2 1-1,2-1-46,3 2 0,-3 4 0,1-5 1,2 0-1,1-1-156,1 2 1,4-3 0,1 1 0,-2-2-1,-1-2 1,-2 2-370,1-4 1,-1 4 285,1-5 0,-2 8 0,-2 1 1,-2-2-14,-1-1 0,-2 3 1,-6 1 151,-2 1 1,2 2 0,-7 4-1,0 0 118,-2 0 0,-2 6 0,1 2-1,-1 3 0,5 3 0,1 1 0,0 3 1,2 1-50,-1 3 0,2-3 0,4 2 0,2 0-74,2-2 0,3 2 0,6-8 0,3-1-162,0-1 1,7-6-1,1-1 1,3-2 35,1-2 0,2-7 0,1-4 0,-1-6 94,0-2 1,3-2-1,-4-4 1,0 1 113,2-1 1,-9 0 0,1 0 0,-4 2-62,-4 2 0,-6 2 0,-5 4 0,-3-2-21,-1 2 1,-1 5-1,-5 3 1,-5 2 8,-4 2 0,-1 2 1,2 2-1,-1 2 22,-2 1 0,-3 7 0,3 0 0,2 4 5,1 0 0,2 5 0,1-1 0,2 0 3,5-2 0,3 1 0,1-2-21,0-1 1,5-2 0,4-5 0,2-4 20,1-2 1,0-2 0,1-2 0,-1-2-9,1-4 0,0-3 0,3-2 0,0 1-29,-1 0 1,-1-6 0,-3-3-1,-1-1-86,-2 1 1,-1-2 0,1 1-27,-4-6 1,-1 1 0,0-5 0,1-1 0,-1 0-67,-2-2 1,-1-7 0,0 4 0,0 1 162,0 3 0,-4 3 1,-2 8-1,1 2 98,-1 5 0,-3 8 0,0 3 1,0 11-1,-1 6 1,3 9 58,2 7 0,-3 3 0,3 6 0,3 1-51,0-1 0,2 0 0,2 0 0,0-1-102,3-3 0,8 0 0,1-7 0,4-4-22,4-2 0,1-4 1,1-3-1,-2-2-20,-1-3 0,-1-2 0,5-6 1,-1 0 30,-4 0 1,-2-6 0,-5-2 0,-1-3-7,0-2 0,1 1 1,-1-2-1,-1-2-2,-3-5 0,-1 3 0,-4 0 0,1 0-46,-1-3 1,-2 2 0,-1 0 0,0 1 7,0 3 0,-1 1 0,-3 3 35,-4 3 1,-3 2 0,-2 6 0,1 0 35,-1 0 0,1 7 0,0 4 1,0 4 9,4 0 0,-1 1 0,4-1-16,3 1 1,0 1 0,2-5 0,0 1 0,2-2 26,2-3 0,3-1 1,5-4-1,1 1 1,-1-1 1,2-2-1,1-1 1,1 0-10,0 0 0,-3-1 0,1-2 0,0-3 26,-2-1 0,3 3 0,-6-3 17,2 2 0,-3 1-41,0 4 1,-5 1 0,3 3 0,-2 4 36,0 3-1,1 7 1,-2 2 0,3 2 1,0 3 1,-1-3-1,1 8 1,1-1-30,0 0 1,-4 4 0,1-3 0,-1 0-118,1 1 1,-3 2-1,4-4 1,-4-3-25,-1-4 0,-1 0 0,-4-4 0,-3 0 1,-3 0 0,-1-2 0,-2-5 0,-1-1 65,-2-2 0,-3-5 0,2 1 0,0-2 46,0-2 0,-3-6 0,6-2 1,3-5 57,2-3 1,7-3 0,-1-8 0,3 0-28,1-2 0,5-6 0,5 2 1,5-2-20,6-3 1,2-2 0,2 0-52,0 0 1,4 5 0,0-7 0,-2 4 0,-1 2 16,-1 3 1,-4-3 0,-2 4-1,-2 1 6,-6 2 0,0 2 0,-6 3 0,1 0 32,-1 4 0,-2 2 0,-7 7 43,-4 2 0,-3 4 0,-2 5 0,1 1-32,-1 3 0,1 3 0,0 7 0,-1 3 87,1 3 1,1 2 0,2 0-1,5-1-76,3 1 1,2-3 0,3 1 0,6-2-86,5-3 0,5-3 0,4-2 0,1-3 20,0-2 0,0-1 0,0-4 0,-1-1 12,1-3 1,-1-3 0,-2-6-1,-3 1-16,-1 0 0,-2-5 0,-5-1 33,-2-1 0,0 2 0,-5-2 0,-1 0 0,-1 0-99,-2-4 1,0 4 0,0-2 0,0 1 18,0 1 0,-2-4 0,-1 7 1,-1 1 6,2 1 0,0 6 69,2-1 0,2 7 6,2-2 0,3 8 0,5 3 13,0-1 0,1 6 1,-1-4-1,1 4 17,-1 5 0,0-3 0,-1 3 1,-1 0-1,-3 1-1,-1 1 0,-2-4 1,-4 2-1,0-3-22,0-2 0,0 0 1,-2-1-444,-2-2 1,-3 0 51,-5-4 0,-6 4 0,-1-2 0</inkml:trace>
  <inkml:trace contextRef="#ctx0" brushRef="#br0" timeOffset="142730">24867 3187 8355,'5'-12'192,"2"5"0,6 3 0,-1 3 1,0 2-1041,1 3 1,-1 3-1,1 5 1</inkml:trace>
  <inkml:trace contextRef="#ctx0" brushRef="#br0" timeOffset="148140">21803 3808 8447,'0'-13'0,"2"2"213,2 3-173,-3 2 1,5 12 0,-6 2 0,0 4 0,0 4 0,0 0 0,0-1 0,0-1-118,0-1 1,4-1-1,1 0 1,2 1-1,3-2-641,1-3 1,1-2-1,1-6 1</inkml:trace>
  <inkml:trace contextRef="#ctx0" brushRef="#br0" timeOffset="148478">22027 3497 8355,'0'-17'7,"0"3"0,0-3 539,0 3 0,-2 3-456,-2 3 0,3 8 0,-3 8 0,1 5 0,0 2 0,-1 3 0,0 1 0,0 2-90,-1-2 0,1 3 0,4-5-19,0-2 0,2-7 0,2-4 0,4-2-204,3-2 1,2-2 0,0-2-1,3-5-68,0-7 1,-1 3-1,-5-5 1,-3 1 120,-2 1 0,-1-5 0,-4 4 1,-1 1 96,-3-2 1,-3 4-1,-7-2 1,-1 3-45,-1 5 1,-5-2-1,4 6 1,2 3-2,1 4 0,2 2 0,1 6-238,3 1 312,2-2 1,6 8-1,0-6 1</inkml:trace>
  <inkml:trace contextRef="#ctx0" brushRef="#br0" timeOffset="148918">22324 3361 7857,'-8'-12'0,"1"-1"50,2 1 0,-1 1 1,3 1 348,-1 2 1,-4 4 0,2-3-1,1 3-329,-1 5 1,2 6 0,4 8 0,-1 2-44,-3-2 0,2 3 0,-2-2 0,3-1-90,1-1 1,1-1 0,3-1 0,5-1-224,2-3 1,1-2 0,2-6-1,1 0 70,1 0 1,1-2 0,-5-2 0,1-4 133,-1-3 1,-1-1 0,-2-2 0,-5-1 41,-3-2 0,-1 1 1,-1 3-1,-2 1-27,-1-1 1,-6-2-1,2 1 80,-3 3 1,-2 3-1,1 0 1,0 4-111,-1 2 0,1 4 1,-1 2-1,2 4 1,2 3-129,0 2 1,7-1-1,-4 0 1</inkml:trace>
  <inkml:trace contextRef="#ctx0" brushRef="#br0" timeOffset="149253">22647 3200 8355,'0'-8'-536,"0"-1"507,0 7 0,0-5 0,-2 4 1,-2-1-1,-4 1 0,-3 3 1,-2 3 272,1 1 1,1 6 0,1-2 0,4 3 0,0 1 0,3 1 0,2-1-79,1 0 0,1 1 1,3-1-235,5 1 1,2-6 0,1-3 0,0-3-14,1-1 1,3-1 0,2-3 0,0-5-21,0-2 1,-1-1-1,-5-1 1,-1 1 48,-3 0 1,-2-5-1,-6 1 1,0 0-134,0 3 1,-6 0 0,-2 1 0,-3 1 8,-1 3 1,-5-2-1,1 6 1,-1 1-87,-1 2 1,6 2 0,-2 3 0,6 4 157,2 3 0,-3 2 0,2-1 1</inkml:trace>
  <inkml:trace contextRef="#ctx0" brushRef="#br0" timeOffset="149818">22944 3163 8200,'-12'-5'706,"0"1"-323,5 0 1,3 4-399,8 0 89,-3 0 1,5-1-110,-6-3 0,0-3 1,0-6-1,0 1-5,0 0 1,1-2 0,2-1 0,1-3-97,-1-2 1,-1 5 0,1-3 0,1 2 79,-1-1 1,2-3 0,0 3 14,-3 2 0,1 3 0,0 2 13,1 2 0,2 6 87,-2 2 0,-3 6 0,5 6 1,-2 1 42,0-1 0,4 4 0,-2 1 0,-1-2-54,1-1 1,3 1 0,0-1 0,2-3-20,1 0 1,-4-6 0,0 1 0,2-2-22,1 0 1,-3 0-1,-1-5-76,-1-3 1,-2-3 0,-4-5 0,0-1 57,0 1 1,0-5 0,0 1-1,0-1 21,0-1 0,1 0 1,2-2-1,3 2 99,1 0 0,-3 4 0,4-1-35,2 5 1,1 1 0,0 6-15,-3 4 0,2 6 0,-6 8 0,0 3 14,1 1 0,-3 2 0,3 4-447,1 0 0,-4 0 0,7-1 0,0 1 0,2 0-323,2 0 0,-1 0 0,1-1 1</inkml:trace>
  <inkml:trace contextRef="#ctx0" brushRef="#br0" timeOffset="150440">22076 4130 8355,'13'-21'0,"-2"2"0,-3 1-342,3 2 1,-4 3 0,5 1 329,1-1 0,-5 1 0,0-2 0,0-1 430,-1-2 0,4 1 1,-4 4 863,0-1-1269,4 1 0,-11 6 1,0 8-1,-7 9 23,-4 8 0,-5 4 0,-2 4 0,0 0-156,0 2 1,0 1-1,3-2 1,-2 1-45,2-2 0,1 0 0,3-4 0,3-2 74,4-5 1,4-3 70,4-5 1,3-3-1,7-6 1,1-3 30,1-4 0,6-3 1,-1-3-1,3-3 57,0-3 1,-3 0 0,-2 1 0,-1 1 87,-3 3 0,-1 1 0,-3 2 221,-2-1-309,2 6 1,-11 9 0,0 10 0,-7 8-47,-4 3 1,-3 3 0,-1 2 0,-2 1-73,2-2 1,1-2 0,3-3 0,3-3-89,4-1 0,2-5 0,2-5 0,2 0 7,2-1 1,3-1-1,5-6 1,1 0 29,-1 0 0,5-2 0,0-2 0,1-3-29,0 0 1,3-2 0,-5 3 0,0 1-93,-3-1 0,-4 2 206,-1 4 1,-5 1 0,1 4 0,-3 4-82,-1 6 1,0-1-302,0 3 1,0 2 0,0 0 0</inkml:trace>
  <inkml:trace contextRef="#ctx0" brushRef="#br0" timeOffset="164330">21903 1984 8355,'-13'0'379,"1"0"1,1-1-194,2-3 0,9-3 1,9-7-1,3-1 0,5-3 1,3-3-1,4-3 0,2-4-211,3 1 0,-2-2 0,5 2 1,0 5-1,-2 3 0,0 4 1,-2 1-1,-2 2 0,-1 1 0,0 1-616,0 2 0,-5 5 478,1-1 1,-6 3 0,2 1 0,-4 0 115,0 0 1,-1 1-1,1 3 90,-1 4 1,-4-1-1,1 0 26,0-1 1,-2-2 0,1-4-59,2 0 0,1 0 0,3-2 0,2-2 1,5-5-52,2-7 0,2 1 1,1-4-1,1 0-48,-3-1 0,8 0 0,-7-5 0,1 1 58,0 4 1,-1 1 0,0 3 0,0 0 26,0 1 0,-1 1 0,0 3 1,-2 1 35,-2 2 0,-3 5 0,2-2 1,-1 1 84,-3-1 0,-1 1 1,-1 4-1,-1 0 144,0 0 1,1 0-1,-1 0-114,1 0 1,3 0-1,1 0 1,-1 0-55,2 0 0,1 0 1,8 0-1,0 0-251,2 0 1,1-1 0,-2-3 0,1-5-95,-2-2 0,4-1 0,-4 1 0,-3 1-136,-6 2 1,-5 5-1,0-1-472,-1 3 681,-5 1 1,-1 1-1,-6 3 60,0 5 1,0 2 0,0 1 82,0 0 1,0-5-1,0-1 1</inkml:trace>
  <inkml:trace contextRef="#ctx0" brushRef="#br0" timeOffset="164478">24222 1265 8355,'-20'-7'-874,"3"7"0,4 7 1</inkml:trace>
  <inkml:trace contextRef="#ctx0" brushRef="#br0" timeOffset="182585">1860 14312 6712,'13'2'0,"-1"2"0,-1 4 0,-3 3-489,-3 2 0,-4-1 489,-1 0 0,5 1 0,2-1 0</inkml:trace>
  <inkml:trace contextRef="#ctx0" brushRef="#br0" timeOffset="183048">2022 14362 10363,'6'-18'0,"-1"-3"0,-3-1 0,1 0 0,1 3 0,-1 1 0,0 3 0,0 5 0,-1 10 0,-3 13 0,-5 7 0,-2 5 0,0 1 0,-2 2 0,-1 2 0,-3 2 0,-1 2 0,-1 2 0,1 1 0,1 1 0,0-3 125,-3-2 0,8 1 0,-4-8 0,2-4 0,2-3-546,0-4 332,-2-7 0,11-13 1,0-14-1,7-10-31,4-8 1,2-9 0,1-1 0,1-4 16,1-3 0,5-5 0,-5 1 1,0-2 49,-3-2 0,-4 2 0,-2 7 250,-2 7 1,3 12-1,-4 6-148,-1 6 1,3 11 0,-1 13-1,1 9 152,-1 8 0,8 14 0,-2 5 0,1 5-73,3 4 0,0 1 1,-2 2-1,-1 0-284,1-1 0,3-1 1,1-1-1,-2-4-117,-1-5 1,-2 1 0,-1-10 0,-3-3-243,-4-4 0,-2 0 0,-2-5-56,0-2 1,-11-1 0,-3-2 0</inkml:trace>
  <inkml:trace contextRef="#ctx0" brushRef="#br0" timeOffset="183307">1947 14548 9212,'0'-14'-165,"0"-2"1,6 6 0,3-2 0,6 1-189,6 0 1,1 2 0,2 2-1,-1 0 0,3 1 0,7-8 0,-1-5 1</inkml:trace>
  <inkml:trace contextRef="#ctx0" brushRef="#br0" timeOffset="184007">2791 14424 8722,'-5'-17'0,"1"1"0,2 1 0,0 1 0,1 2 1856,-3-1-1714,2 1 0,-9-1 0,3 2-180,-3 3 1,-1 3 0,-1 5-1,-1 0 1,-2 0 152,-5 0 1,-2 5-1,-1 3 1,2 3-274,2 2 1,-1-1 0,-3 2 0,2 1 86,2 2 0,9 3 1,-2-2-1,4 0-134,2 0 1,1-1-1,6-5 1,2-1 36,2-3 1,7-2 0,5-6 0,1 0 78,1 0 0,0-7 0,4-4 0,-3-6-20,-1-2 0,3-2 1,-5-5-1,1-1 145,1-2 1,-5-6-1,3 4 7,-7-1 1,1-4 0,-6 3 0,0-2-1,0 1-51,0 1 0,-1 5 0,-6-1 119,-1 3 1,-5 7 0,0 4 0,-2 5-70,-1 6 0,4 8 0,1 6 0,0 5 36,0 6 1,3 8-1,-3 4 1,1 2-19,4 3 1,-4-1 0,2 0 0,1-1-74,2-3 0,6 1 0,4-3 0,2-2-220,1-3 0,5 0 0,1-9 0,-1-4 29,1-3 0,4-4 0,-1-6 161,3 0 1,-5-2 0,-3-2 0,-2-4 0,-1-3-73,-1-2 0,-5 1 0,-3 0 0,-1-1 190,1 1 0,-3-1 0,3 0-76,-2-4 1,-2 3 0,0-2 67,0 2 0,0 8 139,0 6 0,4 7 0,1 8-90,2 2 1,-3 1-1,3-2 1,0 4-59,0-1 1,1 4 0,5-2-1,-2 1-11,-3-1 1,2 2 0,-6-2 0,-1 2-16,-2 2 0,-1 0 0,-1 0 0,-4-2 1,-3-2 1,-3 2 0,-3-3-1,-1 0-183,-1 1 0,-1-6 0,5 2 1,-2-5-357,-3-4 1,4 2-1,-4-6 112,3-1 0,2-2 0,0-1 0</inkml:trace>
  <inkml:trace contextRef="#ctx0" brushRef="#br0" timeOffset="185242">2964 14052 8355,'-15'-13'-70,"1"2"1,5 5-1,3 4-533,7 5 0,5 12 0,6-1 0</inkml:trace>
  <inkml:trace contextRef="#ctx0" brushRef="#br0" timeOffset="185243">3249 14312 8355,'-4'-16'0,"0"-1"0,0 1 852,4 3-334,0 1 0,0-1-442,0 1 0,0 4 0,-1 1 0,-2 3 0,-3 5 0,-1 5-368,-2 1 0,-1 4 0,1-2 1,0 5 193,0 3 1,2-1-1,0-3-3,1-1 0,2 0 0,4 1 0,0-1-69,0 1 1,2-2 0,2-3 39,4-4 1,3-3 0,1-2-1,1-2 127,-1-1 0,-1-6 0,-1 2 0,-2-3 193,2-1 0,-1-1 0,1 1 410,-2 0-594,-5 5 0,4 2 0,-4 10 0,1 3 0,-1 3-269,-2 1 1,0 5 0,4-1-56,3 0 0,3-4 0,1-2 0,1-4-699,-1 0 970,0-2 0,6-4 0,2 0 1</inkml:trace>
  <inkml:trace contextRef="#ctx0" brushRef="#br0" timeOffset="185244">3646 14225 8355,'0'-17'480,"0"3"0,0-4 0,0 5 108,0 1 1,0 0-389,0-1 1,-1 6-1,-3 3 1,-4 6-1,-4 5 1,0 6 0,0 5-363,-1 4 1,5 2-1,1 0 1,2 0-49,2-3 1,1 1 0,4-6-1,2-1-114,4-1 1,5-3 0,2-3 0,3-3 85,1-4 1,0-1-1,3-1 1,-1-4 121,1-3 1,0-4-1,0-5 1,-3-2-20,-1 0 1,-1-5 0,-5 5-1,-1-2 250,-2 1 1,-4 4 0,-5 0 3,0 2 0,-1 7 0,-3 3 0,-5 3 0,-2 1-56,-1 0 0,4 4 0,-1 3 1,0 2 82,-2 5 0,4 7 0,3-2 0,2 2-140,2-1 0,0 0 0,0 2 1,2-3-1,3-1 0,6-3-306,4-1 0,3-3 166,-1-3 0,2-2 0,5-6 1,-2 0 26,-2 0 1,0-6-1,0-3 1,-2-5 120,0-3 0,-8 1 1,2 2-1,-2-1 18,-3-2 0,0 1 1,-5 2 109,2-3 0,1 8 0,-5-4 1,0 2 234,0 0-267,0 4 0,0 3 1,0 8-1,0 5-44,0 2 1,4 1-1,0 0 1,0 1-47,1-1 0,-2 2 1,4 1-1,0 2-119,0-2 0,1-5 0,3-2 0,-1 0-72,-2-1 0,0-1 1,5-6-33,-1 0 1,-4 0 201,1 0 1,-5-6 0,3-2-23,-2-3 0,4-2 0,-4 1 0,2 0 16,3-1 0,-4 2 0,3 1 88,0 2 0,-2 4 0,2-3 0,0 2 24,2 2 1,-3 3-1,-1 4 1,0 4 53,0 3 1,-3 2 0,5-1-354,0 1 1,2-1 0,0 0-626,-2 1 0,2-1 0,-5 1 0</inkml:trace>
  <inkml:trace contextRef="#ctx0" brushRef="#br0" timeOffset="185793">4651 14151 8355,'-6'-19'786,"5"1"0,-3 5-491,2 1 1,1 5 0,-2 4 0,-1 6 0,0 5 0,-1 3-582,-4 2 0,2 3 0,-1 2 169,-2 2 1,4-4 0,-1 3 0,1 1-1,3-2-67,2 0 1,1-2 0,1-5-1,4-1-138,3-2 0,7-5 0,3 1 1,0-3 206,0-1 0,2-5 1,-2-3-1,0-5 92,0-3 0,-1 2 0,-5-3 0,1 3-57,-1 2 1,-1-4-1,-3-1 412,-4 2 0,-2 5-63,-2 2 0,0 7 0,-2 1 1,0 6-135,-3 5 1,1 2-1,4 1-130,0 2 0,0-2 0,0 4 0,2-2 1,2 1 0,3 0 0,6-6 0,3-3-208,0-4 1,2-3 0,-1-1 0,2-1 85,0-3 1,3-3-1,-5-5 1,-2-1 35,-1 1 1,-2-1 0,1 1 0,-2-1-1,-3 1 143,-4 0 0,-1 3 113,1 1 47,-3 0 0,1 2 1,-8 8-1,1 9 137,-1 8 0,-4 6 1,4 2-107,-1 2 0,-4 7 0,4 0 1,-2 5-1,1 2-12,-1 0 0,3 4 0,2-3 0,3 0-465,1-3 1,0-4 0,1-4 0,2-5-1246,1-6 1,5 2-1,-2-5 1</inkml:trace>
  <inkml:trace contextRef="#ctx0" brushRef="#br0" timeOffset="186492">5631 14077 8355,'-9'-13'152,"1"1"-126,0 5 0,2 3 0,5 8 227,4 4 1,6 7 0,0 3 0,2 0-128,1 0 1,0 3 0,1-5 0,-1 1-198,1 1 0,-1-4 0,0 2-200,1-2 0,-2-6 0,-1-1-20,-2-1 0,-1-4 0,1-6 136,-4-4 1,-1-3-1,0-2 1,1 0 81,-1-4 1,-2 3 0,-1-2 26,0 2 1,0 2 0,0-1 0,0 1 16,0-1 1,1 7 0,3 1 63,5 4 1,-2 2 0,1 4-1,1 1-42,3 1 1,0 4 0,0-2 0,2 2 39,3 1 1,-4-1 0,4-1 0,-3-3 33,-2-2 0,1-1 0,-1-4 0,0 0 81,1 0 0,-5 0 0,0-1-97,2-3 0,0-3 0,-1-6 0,-2 1-67,-1 0 0,-2-1 1,-4 1-1,0-1 65,0 1 1,-2 0-140,-2-1 0,-3 6 0,-5 3 0,0 4 213,-1 4 0,1 3 1,-1 7-1,1 1-1,0 2 1,1 5-1,2-2 1,4 3-164,-1-3 0,5 2 0,-2-4 1,6 0-107,5 0 0,9-1 0,3-6 0,4-3-287,1-4 0,3-3 38,1-1 1,6 0 0,-3 0 0</inkml:trace>
  <inkml:trace contextRef="#ctx0" brushRef="#br0" timeOffset="186921">6424 14064 8355,'0'-12'306,"0"-1"1,-1 2 0,-3 3 0,-4 5 571,-3 6-829,-2 4 0,1 5 0,-1 1 1,1 1-1,1 1 0,1 3 0,2 0-82,-2 0 0,5 4 0,1-3 1,2 0-1,2-1-67,0 0 1,6-4-1,4 1 1,5-5-476,5-6 0,5-3 0,3-1 1,1 0 112,-2 0 1,4-10 0,-3-2-1,0-3 371,-2-3 0,-5-1 0,-2-6 1,-1 0 90,-3 0 0,-5-1 0,-2-3 0,0-3 0,-1 1 0,3-9 0,-6 3 0,0-1 0,2 4 0,-5-6 0,3 3 0,-2 0 195,-2 2 1,0 6 0,0 8 826,0 5 1,0 9-626,0 7 0,0 11 0,0 10 0,0 4-159,0 4 0,0-1 0,0 8 0,0 3-216,0-1 1,1 2 0,3 2 0,3 2-567,0 0 0,4-1 0,-4-6 0,1 0-741,0 0 834,-5-5 1,3 4-1,-6-4 1</inkml:trace>
  <inkml:trace contextRef="#ctx0" brushRef="#br0" timeOffset="188227">6660 14064 8355,'-4'-12'680,"0"-1"1,1 5-523,7 0 0,3 4 1,5-3-1,1 0 1,-1 0 0,1 4 0,0-1 1,4 3-89,4 1 1,-2 0 0,2 1 0,-1 2 0,1 2 0,-2 2 0,-1 3 0,-3 1-633,-1 1 0,-6 5 0,-1 0 237,-1-2 1,-2 0 0,-4 0-1,0 3 1,-1 0 507,-4 0 1,4 0 0,-3-3 43,3 1 1,1 1 0,1-6-132,3-3 1,-1-2 0,5-6 0,3 0-2,4 0 0,-1-4 1,3-3-1,-4-3-136,0-4 1,-1-2 0,1 1 0,-2-3-61,-3-2 0,1 5 1,-4-3-1,-3 2-202,0-1 1,-9 1 0,-4 3-1,-6 2-94,-2 3 0,-2 2 0,-3 6 0,0 0 96,3 0 1,-2 6 0,4 1 0</inkml:trace>
  <inkml:trace contextRef="#ctx0" brushRef="#br0" timeOffset="188228">7255 14052 8355,'-4'-17'340,"0"1"1,0-1 0,4 5-252,0-1 1,5 7 311,4 1 0,2 4 1,1 2-1,1 4-438,-1 3 1,0 4-1,1 3 1,-1 3 0,-1 2-1,-1 2 1,-3 1-1,-2 2 1,-2 0-426,-2-1 1,-1 0-1,0-3 1,0-5 53,0-2 1,0-2 0,-1-1 68,-3-2 0,3-5 241,-4-8 0,4-5 0,1-6 0,0-3 49,0-1 1,1 2-1,4-3 1,3-2-98,3-2 0,3 4 1,1 0-1,1 2 84,-1 3 1,5 1 0,-1 2 61,0 0 0,10-1 0,-3 1 0</inkml:trace>
  <inkml:trace contextRef="#ctx0" brushRef="#br0" timeOffset="188229">7615 13977 8355,'7'-5'-447,"3"2"0,-6-5 899,-2-2 0,0-1-51,-2-1 0,0 4 0,-2 1-196,-2 1 0,2 2 0,-7 4-493,0 0 0,3 1 0,2 4 26,3 3 0,1 3 0,0 1 141,0 1 1,1 3 0,3 1 0,3-2 0,1-1 103,1-2 0,-3 5 0,4-1 0,-2-1 160,2-1 1,-3-2 0,0 1 0,-2-1 111,-2 1 0,3-5 1,-2 0-122,-2 2 0,-2 1-171,-4 1 0,-3-5 0,-5-1 0,0-2-849,-1 0 0,5 0 431,0-4 0,-1 6 0,-3 0 1</inkml:trace>
  <inkml:trace contextRef="#ctx0" brushRef="#br0" timeOffset="188230">8062 13841 8355,'6'-12'52,"-1"-1"0,-4 8 1,-1 5-920,0 7 0,0 4 606,0 1 0,-6 6 0,0 1 0</inkml:trace>
  <inkml:trace contextRef="#ctx0" brushRef="#br0" timeOffset="188231">8062 14176 8355,'0'8'649,"0"0"1,1-5-372,3 1 1,-1-2-1,5-2 1,2 0-1538,1 0 1,1 11-1,1 2 1</inkml:trace>
  <inkml:trace contextRef="#ctx0" brushRef="#br0" timeOffset="188683">3001 15106 8355,'-7'-12'354,"3"1"0,8 1 0,6 3 0,5 0-192,6 0 0,8 3 1,5-3-1,8 0 1,7 2-1,11-2 0,8 0 1,12-3 17,9-1 0,-39 5 0,3 0 0,4-1 1,0 0-1,4 0 0,1-1-89,4 0 0,2 0 0,3-3 0,1 1 0,6 1 1,2 0-1,3 0 0,1 0-149,1 0 0,1 0 1,7-1-1,0-1 1,-1 2-1,-1 1 1,4-1-1,1 0 46,1 0 0,1 0 0,-31 2 1,0 0-1,0 0 0,33-2 1,-1 2-1,-4-1 0,0 0 33,0 1 1,-1 1 0,-5 1 0,-2 1 0,-2 0 0,0 0 0,-5 0 0,-2 0-71,-5 0 1,-1 1 0,-4-1 0,-2 1 0,-11 2 0,-2-1 0,-1 0 0,-2 0-194,41-1 1,-15-2 0,-15 1 0,-10 1-464,-9 2 0,-10-4 1,-7 1-1,-9 0 705,-6-1 0,-4 3 0,-6-5 0,0 0 0,0-1 0,0 0 0</inkml:trace>
  <inkml:trace contextRef="#ctx0" brushRef="#br0" timeOffset="196571">9885 13692 9002,'7'-33'0,"-3"0"0,-4 3 0,-3 2 0,-3 5 0,1 1 0,-2 2 0,-1 2 177,-6 3 1,0 2-1,-5 2 1,1 1 0,3 3-1,1 1 1,2 4-1,-1 0 1,2 4-106,3 2 1,-2 8-1,5 12 1,-1 7 0,-1 12-1,2 8 1,-2 8-1,1 5 1,1 5-155,2 4 0,-2-4 0,1 6 1,1-3-1,3-7-174,4-5 1,-1-10-1,4-3 1,-1-9 82,1-2 0,-4-7 0,1-3 1,-2-5-444,-2-3 0,-2-6 1,-3-5-1,-8-1-318,-6-3 934,-4-8 0,-8-1 0,0-7 0</inkml:trace>
  <inkml:trace contextRef="#ctx0" brushRef="#br0" timeOffset="197310">9302 14213 8355,'1'-21'340,"3"1"0,3 0-169,6 0 1,0-2-1,4 4 1,5 0 143,5 0 1,0 1-1,3 5 1,-1 0-163,0-1 0,5 2 0,-1 3 0,2 2-197,-2 1 1,1 4-1,-5-2 1,-1 6-221,-2 5 0,-7 3 0,-2 1 92,-3 1 0,-2-1 0,-1 0 0,-3 2 0,-4 1 65,-2 2 1,-2 1 0,0-3 0,0 2 32,0-2 1,1-2-1,2 0 69,1-1 1,6-5 0,-2-3 0,4-4-26,5-4 1,-3-1 0,2-6 0,-1 0 4,2-3 0,-7-5 0,1 1 0,-3 0-29,-1 0 0,-4-3 1,1 3-1,-4 0-162,-4 0 1,-7 2-1,-6 5 48,2 3 1,-4-2 0,-2 6 0,-3 2 0,0 4-58,-1 2 1,1 10 0,4-1 0,3 5 84,3 4 0,2 2 0,0 1 0</inkml:trace>
  <inkml:trace contextRef="#ctx0" brushRef="#br0" timeOffset="197311">10195 14002 8355,'-2'-12'0,"0"-1"0,-3 1 0,0 5 677,1 3 1,2 4-621,-2 4 0,3 3 0,2 7 0,3 1 0,3 2 0,2-1 0,-1 2 1,2 1-1,1 1-247,1-4 0,-4-2 0,-1-2-161,-1 1 1,3-1 32,0 0 0,-4-6 292,-1-6 0,-2-6 0,-2-7 0,0-4 33,0-4 1,0-2 0,0-2-11,0 0 1,4 1 0,1-1-1,2 0 1,3 2-132,1 2 0,3 3 0,1 7 0,3 3-355,1 4 1,2 2-1,3 2 1</inkml:trace>
  <inkml:trace contextRef="#ctx0" brushRef="#br0" timeOffset="198813">10864 14163 8504,'-5'-16'894,"-3"-1"-927,2 1 0,6 3 0,8 1 0,3 1 181,2 3 0,-1 1 0,1 4 0,-1-2-329,0-2 0,-1 3 0,-1-3 0,-3 0 134,-1 0 1,-2 3-1,-4-4 38,0-2 0,-2-1 0,-2-2 0,-4 2-25,-3 3 1,3-1 0,-1 3 44,0-1 0,-2 4 1,-2-1-1,1 4 0,1 4-34,3 5 1,-3 7 0,2 5 0,0 2-48,0 2 0,4 0 1,5 0-1,0-2 14,0-2 0,1 1 0,5-6 0,5 0-78,4-3 0,7-2 1,-1-2-1,1-5 23,-2-3 0,4-2 1,-4-3-1,3-5 75,-3-2 0,2-5 0,-4-2 0,-1 0 78,-4 0 0,3-3 1,-9 3-1,1 1 156,0-1 0,-5-3 0,1 4 141,-3 2 0,-1 1-244,0 2 1,0 7 0,0 5-85,0 6 0,0 5 0,0 2 0,0 1 38,0 2 0,0-1 0,2 5 0,0-2-58,3-3 1,3 3 0,-3-2 0,1-1-138,-1-1 0,5-6 0,-2-1 0,3-1-8,2-3 1,-1-2 0,1-2 0,-1-4 117,0-3 0,1-3 1,-1-3-1,-1-1-6,-3-1 0,2-1 0,-4 3 61,0-2 1,-3 6-1,1-2 1,-2 1 24,-2 0 1,0 2-1,1 2 120,3 2 0,-2 2-99,2 7 1,3 3-1,0 6 23,-1-1 1,5-1 0,-2-1 0,2-3-5,1-2 1,1 3 0,-1-3-74,0-3 0,1 0 0,-1-2 0,1 0-34,-1 0 0,0-6 1,1-2-1,-1-3 23,1-2 1,-5 1-1,0 0-15,2-1 0,-3-3 0,0-1 0,-1 2 1,0 1-56,-1 2 1,0-1-1,-7 2-15,-2 3 0,-3 3 1,-5 6-1,-1 2 74,1 1 1,0 10 0,-1-2 0,2 2 7,3 0 0,2 2 0,6 2 0,0 0 63,0 0 1,2 3 0,2-5 0,4-1-100,3-1 0,2-2 1,0 1-1,3-2-59,0-3 0,5-2 1,-3-6-1,0 0 80,-1 0 0,6-2 1,-4-2-1,1-4-10,1-3 0,-4-6 0,2-1 0,-1 1 0,-3-1 114,-1 2 0,-6 1 0,-1 0 119,-1-1 1,-2-1 0,-4 5-121,0-1 1,0 5-54,0 0 1,0 4 0,1-3-76,3 1 0,3 3 0,5 6 23,1 1 0,-5 5 1,0-4-1,2 2 112,1 3 0,1 1 36,1 1 0,-6-4 0,-2-1 1,-1 0-24,1 0 0,4 1-42,-1 5 1,-2-5-1,-1-1 1,0 0-367,-1 0 1,5-5 127,0 2 1,-2-2-1,1-2 1,1-2-44,2-2 0,2 2 0,-1-7 0,1 0 96,-1-2 1,2 2 0,1 1 0,2 0 82,-2 1 1,-1-4-1,-2 4 402,0 0 218,-5-4-185,-1 10 1,-6-3-274,0 8 1,0 3-1,0 5 1,1-1-44,3-3 0,-2 3 0,3-4 0,1 2-101,2-1 0,3-4 0,1 3 0,1-2-119,-1-2 1,2-2-1,1-1 1,2-1 85,-2-3 1,-1-3 0,-1-5 0,2-1 174,2 1 1,-2-1-1,-5 1 1,-2 0 117,2-1 0,-3 1 1,1-1-200,2 1 1,-5 4 0,1 1-26,-1 1 0,-2 2 1,4 7-1,-2 4 89,-2 5 0,-2 9 0,1 1 0,1 4 7,1 3 0,0 10 1,-4-1-1,0 4-57,0 0 0,1 8 1,2-3-1,1-2-52,-1-1 1,2 2 0,-1-3 0,-1-2-182,-1-3 0,-2 1 1,-2-10-1,-2-1 104,-4-2 0,-5-7 0,-2-2 1,-3-4 118,-1 0 0,-2-6 1,-3-3-1,0-4 34,3-4 0,4-5 1,4-7-1,1-5-8,-1-2 1,6-6 0,3 0 0,3 0-50,1-1 1,10 3 0,3-1 0,5 1-788,4 3-389,2 4 1,6-3 0,2 4 0</inkml:trace>
  <inkml:trace contextRef="#ctx0" brushRef="#br0" timeOffset="199405">13382 13878 8355,'0'-12'-480,"0"-1"1,2 2 0,2 3 892,4 4 1,-1 3-114,1 1 1,-5 1-187,1 3 0,-3 3 1,-2 7-1,-2 2 131,-1 5 0,0 2 0,4 2 1,0 0 53,0 0 1,0-4 0,1-1-156,3 2 0,3-2 0,6-3 1,1-1-1,1-5 61,1 0 0,5-6 0,-3-1 0,1-2-174,3-2 0,2-6 0,-1-3 0,-1-7 53,-1-4 1,-6 0 0,1 0 0,-2-1-97,-1 2 1,-5-5 0,-1 4 0,-2-2-141,-2 1 0,-2-2 0,-1 3 0,0 0-566,0-1 0,0 6-76,0-2 0,2 9 1,2 5-902,4 6 1498,3 9 0,2 2 0,-1 4 1</inkml:trace>
  <inkml:trace contextRef="#ctx0" brushRef="#br0" timeOffset="199730">14126 14300 8355,'0'-12'39,"0"-1"177,0 1 0,2 1 68,2 2 0,-3-2 0,3 3 1474,-2-3-1612,3 4 1,-3 7 0,2 10-1,-3 5-138,-1 6 1,0 6 0,-1 4-529,-3 0 1,1-2-1,-5 4 1,-2 2-540,-1 1 0,-2 1 0,1 0 0</inkml:trace>
  <inkml:trace contextRef="#ctx0" brushRef="#br0" timeOffset="200489">14982 13866 8355,'0'-13'0,"0"1"-327,0 0 0,0-1 333,0 1 1,0-1 0,0 1 85,0 0 1,-1 5-1,-3 3 1,-5 2 0,-2 2-1,-1 0 4,-1 0 0,1 6 0,0 2 0,1 3 0,1 1 0,3 1 0,2-1 1,2 1-1,1-1-4,2 0 1,0 5-1,2-1-97,2 0 1,3-1 0,5 0 0,1 2 0,-1-2 0,2-2-96,2 0 0,-1-2 1,5-1-62,-2-2 1,-6-1 0,-5 2-80,-1 0 1,-4-1 121,-6 4 0,-4 1 0,-9-2 0,-3-2 0,-2 0-222,1 0-28,-2-3 1,3 5-1,-5-4 1</inkml:trace>
  <inkml:trace contextRef="#ctx0" brushRef="#br0" timeOffset="200751">15329 13432 8507,'-12'-24'0,"1"4"26,3 3 1,2 14 0,6 7 0,0 8 0,0 4 0,1 6 0,2 6 0,3 5 268,1 3 0,-3 1 0,3 0 1,0 2-331,-1 2 0,-3-4 0,1 2 0,-1-5-176,1 1 0,-2-4 0,2 1 0,-2-3-486,3-6 0,-4 1 1,3-8 422,-2-1 0,-8-6 0,-1-4 1</inkml:trace>
  <inkml:trace contextRef="#ctx0" brushRef="#br0" timeOffset="201804">15156 13829 8355,'5'-11'0,"3"2"-30,3 5 0,6-1 0,1-1 0,1-1 0,3-1 351,2 1 1,0-3 0,1 6-102,0 2 0,4-4 1,0 2-218,-1 1 0,-6 2 0,-3 2 0,-1 3 1,-3 3-1,-1 1 0,-3 1 0,-3 2 0,-4 3-87,-2 2 1,-2 2 0,0-3 0,-2 2 13,-2-2 1,3-1 0,-3-2 33,2 0 1,8-1 0,2-2 12,3-5 1,1-3 0,1-2 0,-2-3-14,-3-5 1,2-2-1,-6-2 1,-1-3 17,-2 0 0,-1-1 0,0 4 1,0-3-100,0 0 0,-1-1 1,-4 5-68,-3 0 1,-3 1-1,-1 1 1,-1 3 40,1 2 0,0 2 1,1 7-1,1 4-238,2 3 1,-1 2 0,-3-1 0</inkml:trace>
  <inkml:trace contextRef="#ctx0" brushRef="#br0" timeOffset="201805">15788 13804 8355,'-1'-11'1487,"-3"3"-1283,2 2 1,2 14-41,9 1 1,-3 4 0,3-3 0,0 4-253,2 2 1,2 2 0,-1-3-1,1 2 1,-2-2 0,-2-1-1,-2-2 1,-1 1-1578,-4-1 1495,0 0 1,-4-5 0,-2-3 0,-3-4 127,1-4 1,-1-3 0,4-5 0,-1 0 0,1-1 0,2-5 0,2-2 0,2-4 79,1-1 0,10 2 1,-2 1-299,2 1 1,1 7-1,0 1-26,2 3 1,5 2-1,-3-5 1</inkml:trace>
  <inkml:trace contextRef="#ctx0" brushRef="#br0" timeOffset="201806">16036 13928 7710,'6'7'444,"1"-2"1,5-6-3,0-3 1,2 1-1,1-5-303,2-2 0,4-1 0,-4-1 0,3-1 0,2 1 0,0-1 1,0 1-1,-3 0 0,-1 1-280,-3 2 0,-2-2 0,-5 3 0,-3-2-2,1 2 1,-6-3 0,0 4 31,-7 0 0,-8 2 0,-3 5 1,0 0 38,0 0 1,0 1-1,2 3 1,-4 5 169,1 2 1,1 1 0,6 2 0,1 1 90,3 1 1,2 7 0,6-4 0,0 1-252,0 1 0,6-2 0,3 4-3,6-3 1,5-5 0,6 0 0,1-5 0,4-6 62,0-2 0,1-4-1090,1-2 0,-3-8 0,-5-8 1</inkml:trace>
  <inkml:trace contextRef="#ctx0" brushRef="#br0" timeOffset="204035">17140 13891 7960,'-7'-13'0,"3"1"0,3-1-297,1 1 1,0-5 729,0 1 0,1-1-301,3 5 1,-1-5 0,5 1 0,2 1 0,1 1 0,1 3-8,1 3 1,-1-2 0,0 6 0,1 1 0,-1 2 0,1 1-209,-1 0 0,0 5 0,-1 4 0,-1 3 0,-2 3-26,2 2 1,-3 1 0,0-3 79,-2 1 0,4 2 0,-5-3 0,-1 2-13,-2-2 0,-1-1 129,0-2 1,1-5-55,3-3 0,-2-4 0,2-4-108,-3-4 0,-1-3 1,0-2-1,0 1 3,0 0 0,6-2 1,2-1-1,3-3-53,1-2 1,2 5 0,1-1-1,2 2 44,-2 2 0,-1 3 0,-2 2 92,1 2 0,-5 1 0,-1 5 0,-2 3 0,-2 5 19,-1 2 1,-2 1-1,0 0 1,0 2 1,0 3 1,4-4-1,0 4 1,0-5-10,1-3 1,-2 2-1,5-4 1,2 0-72,1-3 0,6-3 0,1-1 1,-1 0 9,1 0 0,3 0 1,-3-1-1,0-3 13,0-5 0,2-2 0,-2-1 1,0-1-15,0 1 1,-1 0 0,-5-1 30,1 1 0,-7-1 1,-1 1-1,-4 0 1,-1-1 37,0 1 1,-1 4 0,-4 1 0,-3 0 0,-3 0 0,-1 4 0,-2-1 0,-1 4 27,-2 4 0,5-1 1,4 6-1,-1 4 48,2 2 0,2 3 0,5-1 1,0 2-111,0 0 0,5-1 0,4-6 0,2 1-125,1-1 1,5-1-1,1-1 1,1-3 5,3-2 1,1-1 0,2-5 0,0-3 24,0-4 1,-2-3 0,-1-2 93,-1 1 0,-6-5 0,2 1 0,-4-1 0,0 1 112,-1-1 1,-5-4-1,-3 5 34,-2 1 0,-2 1 1,0 2 0,-2 6 0,-1 6-31,-1 7 0,0 4 0,6 1 0,0 1-155,2-1 0,6 5 0,-2-1 0,5-2-332,3-4 0,-1-1 1,5-5-1,-2-1 61,-3-1 1,4-2-1,0 0 1</inkml:trace>
  <inkml:trace contextRef="#ctx0" brushRef="#br0" timeOffset="206113">18095 13481 8355,'0'-19'74,"0"1"1,3 11-768,5 3 1,0-3-1,10 0 1</inkml:trace>
  <inkml:trace contextRef="#ctx0" brushRef="#br0" timeOffset="206114">18231 13816 8355,'0'-8'341,"0"0"0,6 4 0,2-3 0,3 0-237,2 0 1,-5 0 0,0-3 0,2 3 0,1 2 0,3-5 1,1 2-1,1-3-274,-1-1 0,-1-1 0,-1 1 0,-2-1 11,-3 1 1,2 0-1,-6-2-70,-1-3 0,2 3 0,-1-2 0,-2 2 28,-5 2 0,-4 1 0,-6 2 126,1 5 0,0 4 0,-1 4 0,1 5 60,-1 2 1,5 3 0,1 2 0,2 3 168,2 1 1,2 3-1,1-2 1,1 2-102,3 2 1,3-2 0,7-1 0,2-1-107,5 1 1,-3 2 0,0 0-1,-2 1-62,1 0 1,-1 4-1,-3 0 1,-2 0 42,-3 1 1,-2-4 0,-8 3 0,-2-3 112,-4-1 1,-9-1-1,-3-4 1,-4-3-26,-1-3 1,-3-2 0,0-1 0,3-3 237,3-3 1,7-5 0,0-5 0,5-4-137,6-6 0,4-6 0,6-8 0,6-4-323,7-3 0,6-3 0,4-2 0,4-4-158,3-4 0,2 0 0,1-2 0,0-3 81,-4-4 1,-1-5 0,-1-3 0,-4-2 267,-3 5 1,-3 6 0,-2 1 0,-5 2 229,-2 6 0,-7 9 1,-3 10 335,-2 3 0,-2 11 0,-2 4-230,-2 4 0,-3 10 1,-5 11-1,1 9-148,2 9 0,-2 3 0,5 3 0,-3 0-194,1 4 0,5 0 0,-1 5 0,3-1-185,1 1 0,0-6 0,0-3 0,0-4 3,0-4 1,4-3 0,1-6 0,2-4 55,3-4 1,-3-6 0,1-3 115,2-2 1,-1-8 0,0-2 0,-4-3 49,1-1 1,-5-1 0,3 1 0,-1-1 7,1 1 1,-3 0-1,5-1 0,-1 1 1,-2 5-1,5 1 1,2 2-31,1 0 0,2 0 1,-1 5-1,0 3-67,1 5 1,-1 2 0,1 1 0,-1 1-165,0-1 1,1 0 0,-1 1 0,1-1-133,-1 1 0,0-7 250,1-1 1,-1 2-1,1-1 1</inkml:trace>
  <inkml:trace contextRef="#ctx0" brushRef="#br0" timeOffset="206115">19199 13295 8355,'0'-30'64,"0"4"0,0 1 1,0 8 482,0 4-411,0 0 1,-2 6 0,0 6 0,-2 7-91,1 6 1,0 9-1,0-1 1,-1 5-1,1 3 1,2 3 0,1 4-1,-1 2-46,-3-3 0,2 8 0,-2-5 1,3 0-84,1-2 1,1-4 0,2-4 0,2-1-109,2-3 0,1-6 1,5-2-1,-1-6 20,1-4 1,-1-4 0,0-1 0,1 0 122,-1 0 1,-1-1 0,-1-4 0,-2-1 4,2-1 0,1-3 1,1 5-1,1-1 100,-1 1 0,0 0 0,1 5 0,-1 0-36,1 0 0,-2 2 0,-2 2-170,0 4 0,-7 5 1,2 2-1,-2 1 81,-2-1 0,-10-1 1,-4-1-1,-3-1 1,-6 0-1,0-1 66,-2-2 72,6 2 1,-3-10 0,5 3-183,2-2 0,8-8 0,7-2 0,9-3-188,6-2 0,4 1 0,6 0 0</inkml:trace>
  <inkml:trace contextRef="#ctx0" brushRef="#br0" timeOffset="206116">19732 13593 8355,'4'-12'290,"0"-1"0,2 5 109,-2 0 1,-8 1-1,0-2 1,-6 7-156,-2 4 1,-1 5-1,1 6 1,-2-1-301,-2 1 0,6 0 1,-2 3-1,2 0-71,3-1 0,2-1 0,5-2 0,0 1-100,0-1 1,5-1 0,3-3 39,3-3 1,3-4-1,1-1 1,2 0 41,-2 0 0,-1-6 0,-2 0 0,1-3-20,-1 1 1,0 0-1,-1-5 1,-1 1 39,-2 0 0,-5-1 1,1 1-1,-4-1 133,-4 1 0,1 0 0,-5 1 140,-2 2 1,1-2 0,-1 4 0,3-1 13,2 0 1,1 4 0,5-3-1,3 1-141,4 4 1,5 0 0,2 2 0,3 0 0,1 0 0,3 2-226,2 2 0,0 1 159,1 3 0,0 3 0,-2-2 0,-2 0 3,-4 0 1,-1 2-1,-2-2 1,-4 5 16,-4 3 1,-1 1-1,-5-3 1,-2 1 14,-2-1 0,-3-1 1,-7-1-1,-1-1 194,-1 0 1,-1-3-1,5-2 32,-1-2 0,2-2 0,3-7-173,4-5 0,4-2 0,4-1 0,4 0-24,3-1 0,7-1 0,3-2 0,2-3-123,2-1 1,0-3 0,0 4 0,0-2-214,-1 0 1,0 2 0,-3-3 0,-5 3 106,-2 1 0,-3-3 0,-3 3 0,-2 0 116,-1 0 0,-5 2 1,0 5 240,-7 2 0,-4 4 0,-1 5 0,-1 0 116,1 0 0,0 5 0,-1 2-127,1 0 1,5 4 0,3-2-1,2 2 1,2 1-92,0 0 0,2 1 0,2 1 0,4 1-26,3 1 1,6 1 0,1-5 0,1 1-98,3-1 0,1 0 0,2 1 1,0-1 14,0 1 0,-6-1 0,-4 0 0,-4 1 25,-2-1 1,-7 1-1,1-1 1,-6 0 2,-5 1 1,-7-2 0,-3-2 0,-1 0-107,-3 0 1,-2 1 0,1 0 0,2-3-348,5-2 0,-4 5 0,1-3 1</inkml:trace>
  <inkml:trace contextRef="#ctx0" brushRef="#br0" timeOffset="206738">21134 13481 8355,'-9'-12'40,"1"0"0,0 5 1,-5 3-1,1 2 0,0 2 1,-1 0-1,-1 0 1,-1 2-1,-3 2 0,0 4 1,-1 3-1,1 1 0,0 1 214,3-1 0,3 1 1,2-1-1,3 2 1,2 1-1,2 1-463,2 0 0,2-4 1,3-2-1,4-3 29,3-2 0,6-1 1,1-4-1,0 0-90,0 0 0,0-5 0,-3-4 0,1-2 92,-1-1 0,-5 0 1,-3-1-1,-2 1 224,-2-1 1,-1-3 0,-2-1 0,0 1 31,0-2 0,0 3 0,0-5 0,-2 2-29,-2 3 0,3-4 0,-3 0 0,2-2-84,2 0 0,2 5 1,2-5-1,4-1 22,3-1 1,3-2 0,2 0 0,4 2 7,-1 2 0,4-1 0,-2 4 0,1 0 87,-1 0 0,1 2 0,-6 3 0,-1 2 104,-1 3 0,-1-2-81,-1 6 0,-5 1 1,-3 9-1,-3 5 86,-1 4 1,0 11-1,-1 0 1,-2 6 0,-1 7 1,-1-1 0,2 9-129,-1 4 0,-2 7 0,3 10 0,-1 3 0,2 1-100,0 1 0,4-1 0,2-1 1,4-3-53,3-5 1,1 1 0,2-12-1,1-4-19,2-5 1,-2-6-1,-7-5 1,-4-6-44,-2-4 0,-4-8 0,-3-2 0,-6-6 135,-4-5 0,-11-1 1,1-1-1,-1-3 55,-1-5 1,3-7 0,0-5 0,4-4 2,3-4 0,9 2 1,4-6-1,2 0-177,2 1 0,10 2 1,4 5-1,2 0 106,2 0 1,4 5-1,-1 0-657,2 2 1,2 2-1,0 3 1</inkml:trace>
  <inkml:trace contextRef="#ctx0" brushRef="#br0" timeOffset="207097">22064 13370 8355,'0'-20'51,"0"4"-146,0 2 0,5 7 1,4 3-1,2 3 90,1 1 0,-5 1 0,-2 5 0,0 5 381,-1 4 1,0 7 0,-3-1 0,2 2-273,1 2 1,2 0-1,-4-1 1,4 1 69,1 0 0,0-2 1,2-1-1,0-2-105,0-2 1,1-6 0,-1-5-1,0-2-122,0-2 0,-2-1 1,0-4-1,0-2 21,0-4 0,-4-3 1,1-3-1,-3-3-69,-1-3 1,2 0-1,0 0 1,2-2-5,-1-2 0,3 0 1,-1-1-1,2 1-181,3 4 1,-3 2 0,1 5-1,2 2-740,1 3 564,1 3 1,0-1-1,1-1 1</inkml:trace>
  <inkml:trace contextRef="#ctx0" brushRef="#br0" timeOffset="207267">22808 13655 8647,'7'-18'-971,"9"21"0,-2 0 0</inkml:trace>
  <inkml:trace contextRef="#ctx0" brushRef="#br0" timeOffset="208318">10207 15528 8651,'0'-13'0,"-1"2"1002,-3 3-739,2 3-144,-3 5 0,3 0 1,0 1-1,-3 3 1,3 4-1,0 5 0,2 2-132,0 1 1,0 5 0,2-3 0,0 0 0,4 1-123,1 0 0,1-3 1,5-1-1,-1-6 0,0-4 1,1-4-928,-1-1 1021,-5 0 1,4-1 0,-4-4 0,1-3 0,0-3-130,2-1 0,0-1 0,-1 0 1,0-3 87,0 0 1,2-1-1,2 5 1,-1 0 49,1-1 0,-5 5 1,0 1 42,2 1 1,-3 2 0,1 4 0,0 2 0,-1 2 23,-3 4 1,2 3 0,-2 3 0,-1 2 9,-2 5 1,3-2 0,0 1-1,-1-2 44,-2-3 0,-1-1 0,0-2-77,0 0 0,2-5 1,1-4-48,1-6 1,5-4-1,0-6 1,2-3-13,1 0 0,2-6 0,1 1 0,1-2 7,0-2 0,-3 6 1,0 1-1,-1 3 36,1 2 1,-1-1 61,0 10 1,-3 2 0,-2 6 0,-2 4 40,-2 3 1,0 7-1,-1 3 1,2 1-149,-1-2 0,3 4 0,-1-5 0,2-1-556,3-6 1,1 1-1,1-6 1</inkml:trace>
  <inkml:trace contextRef="#ctx0" brushRef="#br0" timeOffset="208460">10592 15156 8400,'-7'-20'0,"3"8"-667,8 8 1,8-3-1,7 0 1</inkml:trace>
  <inkml:trace contextRef="#ctx0" brushRef="#br0" timeOffset="209178">11584 15478 9059,'7'-23'0,"-5"2"0,-3 4 0,-4 5 0,-2 4 752,-3 4-696,-1 2 1,-6 2 0,1 0 0,1 0-145,1 0 0,-3 6 1,1 1-1,1 1 24,1 0 0,-1 5 0,1 3 0,3-1-6,0-1 0,1-1 0,2 0-87,4 4 1,3-6 0,1 4 0,1 0-159,3-1 1,-1-4 0,5-3-1,2-2 139,1-2 1,1-3 0,1-3 0,-1-2 50,0-2 1,1-2 0,-1-3-1,-1 0 186,-3-1 1,3-3 0,-2-1 0,2 2 134,1 1 0,-4 0 0,1 1 0,-1-1 122,-1 3 0,0 7-214,-3-1 0,-3 5 0,3 5-67,-2 3 1,-1 7 0,2 2 0,2-2-10,2-1 0,2-2 0,3 0 0,0 1-78,1-1 0,3-4 0,1-1 1,-2-1 1,-1-3 0,2-2 1,1-1-1,-3-1-60,-5-4 1,2-1-1,-4-7 188,0 1 1,3-1 0,-6 1-1,0 0-23,2-1 1,-5 1-1,3-1 63,-3 1 0,4 4-65,-1-1 0,1 7 0,-2-1 36,1 6 1,4-1 0,-2 7 0,1-1-62,2-1 0,-2 4 1,2-4-1,2 0-98,4-3 1,-1-3 0,2-1 0,-2 0 50,-2 0 1,5-1 0,-2-3 30,-4-5 0,0 2 0,-7-1 0,0 0 53,2 1 0,-5-4 1,5 3-46,-1-3 0,-2 0 0,4 1 0,0 3-15,0 2 0,-3 1 0,4 4 0,2 0-36,1 0 0,-3 1 0,0 3 1,2 6 64,1 5 1,0 0 0,-1 7-1,-2 3-37,1 2 0,3 2-851,0-4 1,6 5-1,1 2 1</inkml:trace>
  <inkml:trace contextRef="#ctx0" brushRef="#br0" timeOffset="210312">13097 15416 8355,'0'-19'0,"0"1"50,0 6 1,0-2-1,-2-1 1,-2-2 0,-4 2-1,-3 1 157,-1 2 0,-1 5 0,1 3 0,-1 2-230,1 2 0,0 2 0,-2 2 0,0 4 4,2 3 1,-3 6 0,8-1 0,-2 1-208,1 1 0,5-5 57,-1 4 0,4-3 1,4-3-1,5-3 6,2-4 1,-3-2 0,0-2 0,2 0 15,1 0 1,1-6 0,1-2 85,-1-3 1,-4 0-1,-1 1 1,0 2 90,0-2 1,-4 3 0,2 0 0,-1 0 397,1 1-286,-1 3 0,-4-1 0,0 8 0,0 4-75,0 3 1,0 2 0,1-1 0,2 0-53,1 1 1,6-1-1,-1 1 1,5-2-43,3-3 0,0 1 0,-1-4 0,0-3-17,-1 0 0,3-2 1,-1-2 43,-2-2 0,-1-3 1,-2-5-1,1 0-2,-1-1 1,-5 5 0,-3 0 0,-1-2 0,-1-1-23,3-1 1,-1-1-1,-4 1 1,0-1-2,0 1 1,-2 1 0,0 1 71,-3 2 1,1 4 54,4-4-96,0 5 1,6-3 0,3 6-14,7 0 0,-3 2 0,5 0 0,-1 4 0,-1-1-1,0 1 1,-3 2-1,0-2 1,-1 1 56,1 2 1,-7 2 0,-1 2 0,-4-1 54,-1 1 0,-1-1 1,-2 0-1,-3 1 57,-1-1 1,1 1 0,-3-1 26,5 0 0,3-3-255,1-1 0,5-5 0,4 1 0,3-3-90,4-1 1,0-4-1,3-2 1,0 0-65,0-4 1,-3-2-1,2-4 1,-2-2 80,1-1 0,-1 3 1,-5-4-1,-1 1 84,-2 0 0,-5 4 1,1-3-1,-3 1 111,-1 1 1,-1 0 0,-3 7 120,-4 1 0,-3 1 1,-2-2-93,1 5 1,1 4-1,2 4 1,4 3-58,-1 0 0,5 4 1,-3-3-1,4 3-39,4 2 1,-1-5 0,5 0 0,2 1 40,1-2 0,3 2 0,2-5 0,3-1 99,1-2 0,3-1 1,-2 2-1,2 1-55,2 1 1,-2 0-1,-2-3-78,-4 3 0,-5 7 0,-4 6 0,-4 0-72,-2 0 1,-6-3 0,-2 4 0,-1-1 43,-2-1 1,2 3 0,0-5-1,1-3-246,4 0 0,2-1 1,4-2-169,4-4 0,3-2 196,1-2 0,6-6 0,2-1 0</inkml:trace>
  <inkml:trace contextRef="#ctx0" brushRef="#br0" timeOffset="211271">14225 15255 8355,'0'-18'0,"0"4"483,0-2 0,0 2 0,0 1 1128,0 1-1479,0 5 1,-1 2 0,-3 5 0,-4 1 0,-3 3 0,-2 4-1,1 3-417,-1 2 1,-3 3 0,-1 1 0,1-1 25,-2 2 0,4-4 0,-2 3 5,2-4 0,6 1 0,1 1 0,1 2-205,3-2 0,3-2 297,5-5 0,1-3 0,7-5 1,-1 0 38,1 0 1,0-4-1,3-3 1,0-2 138,-1-5 1,-1-1 0,-2 2 0,1 1 19,-1-1 0,-3 1 1,-3 0-1,0-1 92,-3 1 1,-1 1 0,1 1 653,1 2-623,0 5 1,-5-1-1,-2 8 1,-1 4-68,1 3 0,-2 3 1,1 1-1,1 2-56,2-2 1,1 3 0,0-1 0,0-2-81,0-1 1,5-6-1,3-1 1,3-2-230,2-2 1,1-2 0,2-1 0,4-1 136,-1-3 1,3-3 0,-6-5 0,1-1 107,1 1 0,-4-1 0,2 1 0,-3-1 0,-5 1-9,-4 0 0,1-1 0,0 1 30,-3-1 0,0 1 458,-2 0-374,0 5 1,0 3-1,0 8 1,0 4-1,0 3-40,0 1 1,0 2 0,0 1 0,0 2-22,0-2 0,0 3 0,1-1 0,2-2-48,1-1 1,8-6-1,-1-1 1,2-2-117,2-2 1,0-2 0,-2-2 0,-1-2 172,0-1 1,1-10-1,-1 2 1,1-2 63,-1 0 1,0-4 0,1-1 0,-1 0-84,1 2 0,-5-1 1,0 2 28,2 1 0,-5 1 1,-1 1 56,-2 1 0,-2 7 0,0 5 0,-2 6 105,-2 5 1,2 7 0,-5 4 0,1 6-78,3 5 0,2 3 0,1 2 0,0 2-28,0 2 0,5 6 0,5 2 0,4 5-228,2 1 1,1 5-1,-5-6 1,-1-1-272,-2-5 0,0-7 0,-5-2 0,-4-6 182,-6-5 1,-4-8 0,-12-6-1,-3-5 460,-2-6 1,-8-3-1,3-2 1,-1-5 56,0-6 1,7-6-1,1-8-62,7-3 1,6 0 0,4-7 0,4-3 0,5-1-534,7-2 1,6-1-1,11-3 1,1 7-599,3 4 0,3 1 422,5 5 1,5-6-1,3 4 1</inkml:trace>
  <inkml:trace contextRef="#ctx0" brushRef="#br0" timeOffset="211399">15404 15367 8355,'0'-13'-1311,"12"26"1</inkml:trace>
  <inkml:trace contextRef="#ctx0" brushRef="#br0" timeOffset="220645">16979 14895 8355,'-6'-16'537,"-1"-1"0,-1 2 0,0 3 138,-2 3-509,5 4 0,-2 8 1,4 3-1,-2 8 0,-1 6 1,1 7-1,2 8 0,1 6 1,2 4-1,0 4 104,0-1 0,0 8 0,0-6 1,0 1-1,0 0-422,0-1 0,0-1 1,0-1-1,-1-1 1,-2-4-190,-1-4 0,0-1 0,4-9 1,0-1-232,0-2 0,0-7 0,0-2 1,1-5-1513,4-4 1726,-4-2 1,10-6 0,-4 0 0</inkml:trace>
  <inkml:trace contextRef="#ctx0" brushRef="#br0" timeOffset="220946">17214 15218 8355,'0'-17'2476,"0"1"-2532,0 5 1,0 6 0,0 10 0,0 4-1,0 5 1,0 4 0,0 1 0,-1 3 187,-3 2 1,1 2 0,-4 1 0,2 2-1,1-1 21,-2-2 0,5-1 0,-2-2 1,4-2-1,5-3 94,1 0 1,5-6 0,6 2-1,1-6-209,3-2 1,6-2 0,2-4 0,1 0-331,-1 0 1,4-6 0,-2-2 0,0-3-204,-3-1 1,-4-1 0,-5 1 0,-3 0-250,-3-1 0,-3 1 94,-3-1 0,-3 1 0,-5 0 1</inkml:trace>
  <inkml:trace contextRef="#ctx0" brushRef="#br0" timeOffset="221395">17190 15441 8355,'5'-11'523,"3"3"1,5-2 0,3 4 0,5 0-370,2-4 0,4-1 0,2-1 0,4-1-232,2 1 0,7-5 1,-1 1-1,-2 0 1,-5 4-1,-6 2 0,-6 4 1,-6-1-2999,-2 0 2667,-7 4 0,-7-8 0,-7 4 1</inkml:trace>
  <inkml:trace contextRef="#ctx0" brushRef="#br0" timeOffset="221396">17190 15193 8355,'12'-13'563,"2"-3"0,2-1-446,5 2 1,4-3 0,4 0-1,4 0 0,3 1 1,2 0-1,2 5 1,2-1-511,-2 1 1,-3 4-1,-3 1 1,-3 1-388,-5 3 1,7-3 0,-7-1 0</inkml:trace>
  <inkml:trace contextRef="#ctx0" brushRef="#br0" timeOffset="221708">17959 14808 8355,'-6'-12'661,"-2"0"1,2-1 0,2 4 0,3 4-107,1 10 0,0 11 1,0 8-1,0 6 1,0 6-1,0 6-232,0 5 1,-6 8 0,-2 5-1,-3 3-178,-1 3 1,-1 4 0,-1-5-1,1-3-107,0-3 0,-1-6 0,9-1 0,-1-5-60,1-6 1,1-8-1,4-4 1,0-4-333,0-4 0,5-5 1,2-6-1,1-3-294,1-2 0,-5 0-1050,4-5 1,-4-2 588,5-2 0,-7-3 0,4-5 0</inkml:trace>
  <inkml:trace contextRef="#ctx0" brushRef="#br0" timeOffset="221889">18566 15491 8959,'0'-13'-807,"0"1"1,-5 10 0,-2 4 0</inkml:trace>
  <inkml:trace contextRef="#ctx0" brushRef="#br0" timeOffset="246349">13320 13915 8432,'-7'-12'650,"2"5"-406,5-4 0,0 8 0,1-4 1,3 2-1,4 2 163,4 2 1,0 1-1,-1 1 1,-1 3 0,-2 5-1,0 3 1,0 5-170,1 3 1,-5 5 0,3 3 0,-2 2 0,-2 0-130,-2 1 0,3 2 1,1-4-72,-3-2 1,4-6 0,-1-5 0,2-2-91,3-2 1,1-5 0,3-2 0,1-4 51,1-1 0,1-7 0,-5-4 1,1-6-153,-1-2 0,-1-2 0,-3-3 0,-3-1-98,-4 0 0,-1-4 0,0-1 0,0-1-35,0 1 1,0-3 0,0 6-73,0 3 0,1 1 0,2 6 1,3 3-95,1 5 1,1 5-577,4 8 1,1 8-1,-1 7 1</inkml:trace>
  <inkml:trace contextRef="#ctx0" brushRef="#br1" timeOffset="265547">16619 16545 30257,'25'-2'75,"0"0"1,0-4 0,-1 1-1,1-2 1,1 0 0,2-1 0,2 1-1,3 1 1,5 2 0,3-2 0,3 1-1,3-2 1,2 0 0,4-1 0,2 0-1,1-1-49,4 0 0,-2 3 1,-2 2-1,-5 3 1,-1 1-1434,-4 0 0,-8 1 1,-2 3-1,-6 3 1,-7 1 209,-5 1 0,-4-1 0,-2 4 0</inkml:trace>
  <inkml:trace contextRef="#ctx0" brushRef="#br0" timeOffset="265816">16830 16718 8355,'-18'-9'-51,"6"-4"0,6 0-196,5-1 0,4 1 0,5 2 0,10 2 13,8 0 0,12 3 0,15-4 477,12 2 0,10-1 0,16-2 0,4 3 0,5 3-278,-49 2 0,1 0 0,-1 2 0,0 1 0,0-2 0,-1 1 0,38 4-415,-10 5 0,-6 3 0,-10 1 1</inkml:trace>
  <inkml:trace contextRef="#ctx0" brushRef="#br0" timeOffset="265988">18690 16681 8355,'0'-12'-874,"0"-6"0,0-1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14:45.63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5271 5631 8619,'6'-18'0,"0"-2"0,3 1 0,-1 1 0,0 0 0,0-1 0,-1 0 0,-1 2 0,-3 3 0,-2 2 0,-2 1 0,-4 1 274,-3 2 1,-3 5-1,-1-1 1,-1 3-1,0 1 1,-3 1 0,-1 3-1,-1 5-228,0 2 0,-3 7 1,3 1-1,0 3 0,0 1 1,3 3-1,1 1 0,3 0-330,3 2 0,3-3 58,5 3 0,0-1 0,1-2 40,3-1 0,7 2 1,7-6-1,1 1 141,3-1 1,2-3 0,1-6 0,-1 1-18,1-1 1,0-4-1,-2-1 1,-2 0 182,-4 0 0,-4-3 0,-2 4 0,-2 2-9,-5 1 0,-4 3 1,-6 2-1,-6 5-84,-7 2 1,-6 1-1,-4-1-243,-4 2 0,1-7 0,0 7 1,2-3-1,4-3-1382,4-2 1250,4-4 1,11-11-1,2-4 1</inkml:trace>
  <inkml:trace contextRef="#ctx0" brushRef="#br0" timeOffset="1247">5693 5519 8355,'-6'-19'1172,"3"2"-932,-5 9 1,0 2 235,-5 6 0,5 2 0,1 2 0,2 4-493,2 3 1,2 7-1,2 4 1,2 6-1,2 5 1,1 3-1,1 2 1,-2 2-261,1 2 0,2-1 1,-4-4-1,0-1-137,2-3 0,-5 1 0,5-3 0,-2-2-777,0-3 1,1 0 964,0-9 1,1-1-1,7-3 1</inkml:trace>
  <inkml:trace contextRef="#ctx0" brushRef="#br0" timeOffset="1248">5482 5953 8355,'0'-12'495,"1"1"0,3 1 0,6 3-676,5 2 0,4-5 0,6 2 484,0-3 1,5-2 0,5 2 0,3 2-341,4 0 0,-2 2 0,-6-1 0,-2 4 0,-3 3 0,-4 1 0,-5 0-137,-2 0 1,-7 5-1,-5 3 1,-2 5 0,0 2 335,-1 2 0,-6 5 1,-1-3-1,0 2 0,-2-1 0,3 0 0,-3 2 0,0-3-102,3-1 1,3-6-1,4-5 1,5-1-84,2-4 0,1 0 1,1-2-1,0-2-151,4-2 0,-3-3 0,2-6 0,-3-3-90,-5 0 1,1-5 0,-4 5 0,-3-1-64,0-1 1,-8 4 0,-3-1 0,-7 4-77,-4 3 1,-4 5 0,0 0-218,-1 6 565,0 4 0,-5 6 0,-2-1 1</inkml:trace>
  <inkml:trace contextRef="#ctx0" brushRef="#br0" timeOffset="1249">6238 5928 8355,'-12'-8'769,"0"0"0,3 1-778,1-1 1,5-3 152,-1 2 1,4 4-1,4 1 1,5 2-1,2 2 1,2 2-1,4 2 1,2 4-1,2 3-58,0 2 1,-2-1-1,3 0 1,-3 2-286,-1 3 1,-1-4-1,-5 5 1,-1-1-28,-3-1 0,-2 2 0,-6-3 0,0 2 104,0-2 1,-6-5 0,-2-3 0,-3 0 0,-1-2 6,-1 1 1,5-2 0,0-4 85,-2 0 0,3-6 1,0-2-1,2-4-47,2-5 1,3-1-1,4-4 1,4 1 0,3-1 0,7-1 0,3-2 0,2 2-32,2 2 1,-4 3 0,-2 6 0,0-1 27,1 1 0,-5 4 1,1 1 500,-2 1 1,-5 2-10,-1 4 1,-5 6 0,1 2 0,-3 3-153,-1 1 1,0 5-1,0-1 1,0 1-173,0 1 1,4-4 0,2 2 0,1-2-347,2-2 0,6-1 1,3-2-220,2-5 0,-4-3 1,3-1-1,1 0 0,-2-1-607,0-3 724,4-9 0,-9-6 0,5-6 0</inkml:trace>
  <inkml:trace contextRef="#ctx0" brushRef="#br0" timeOffset="1250">6685 5581 8355,'-19'-8'0,"2"0"72,3 5-150,2-3-1280,5 6 1043,12 0 1,9 6 0,11 1 0</inkml:trace>
  <inkml:trace contextRef="#ctx0" brushRef="#br0" timeOffset="2888">6883 5854 8355,'-16'-6'4497,"-1"-2"-4870,2-3 1,8 3 0,6 0 0,5-1 0,1 1-281,1 0 1,4 5-1,-2 0 588,3 6 0,-3 4 0,-1 5 0,0 1 0,-2 0 55,1 4 0,-2-2 0,-4 4 0,1-1-21,4-2 0,-4-3 0,5 0-169,-1-1 0,-2-1 1,5-3 133,2-3 0,1-10 0,0-3 61,-3-3 0,2-5 0,-6-1 0,0 1 142,1-2 0,-2 2 0,4-3 0,-1 1-29,-4 3 0,4 1 1,-1 3-1,1 2 1,1 2 9,0 1 0,-3 2-7,4 4 1,-4 6 0,3 2-1,0 3 1,-2 3 31,1 2 0,4-1 1,-2 6-1,3 0-61,1-2 0,5-1 1,-1-6-1,1 1-26,1-1 0,1-5 0,5-3 0,-2-2-88,-2-2 1,0-2 0,0-2-1,-2-4-15,0-3 0,-5-6 0,0-1 0,-4 0-10,-4 0 1,3 1 0,-4 1 0,-1 0 41,-1 1 0,-2 1 0,-2 1-139,-2 1 1,1 5 0,-5 3 57,-2 3 0,-1 2 0,-1 3 1,0 4-1,-1 5 60,1 3 1,4 2 0,1 4 0,1-2-12,3-2 1,2 2 0,1-3 0,0-2-20,0-1 0,5-3 1,4-3-1,2-4 1,1-2-70,1-2 0,0-2 121,4-2 1,-7-4 0,2-7-1,-1-2 1,0 1 0,0-1 380,-3 0 0,2 1 0,-6 4-162,-1-1 0,-2 5-92,-1 0 1,0 6-1,0 4 21,0 9 0,0 2 0,0 8-162,0 1 0,0 3 0,0 2 0,0 4 0,0 0 81,0 4 1,0-1 0,2 1 0,0-2 106,2 1 1,5 1 0,-5-1 0,-1-1-223,-2 2 1,-1-5 0,0-1 0,-1-3 0,-3-2 37,-5-4 0,-7-2 0,-5-5 110,-2-1 1,2-5 0,0-3 0,1-3 0,0-2-438,4-3 0,2 0-286,2-9 0,5 2 0,3-8 0,4-2 66,4-2 0,8 1 0,7-8 0</inkml:trace>
  <inkml:trace contextRef="#ctx0" brushRef="#br0" timeOffset="2889">8148 5507 8913,'-5'-27'865,"-3"-1"1,1 5-1,0 0-265,1 4 1,2 2-345,4 5 1,0 4-1,2 1 1,2 1-263,4 3 1,-1 9 0,1 6 0,0 8-1,1 4 1,-3 5 0,1 4 0,-1 3-325,-1 1 1,0 5 0,-5 1 0,0-1 59,0 1 0,4-3 0,1-6 0,1-2-252,-1-2 1,1-2 0,-4-7 0,4-5-2270,1-2 2619,-4-2 0,2 1 0,-5-1 1</inkml:trace>
  <inkml:trace contextRef="#ctx0" brushRef="#br0" timeOffset="2890">8037 5755 8355,'1'-7'806,"3"3"0,6 2-783,5 2 1,4 0-1,6 0-1,0 0 1,1-1-1,3-2 1,3-1-216,-1 1 0,4-4 1,-6 0-1,-2-1 0,0-1 1,-4-4-1,-1-2 1,-3-2-31,-1 0 0,-5 1 0,-6-4 241,-2-2 0,-1 2 1,-4 0-1,-1-1 0,-2 2-3,-1 2 1,-4 8 0,2 2 692,-1 1 0,3-2 0,-4 5-480,-2 5 1,5 7 0,1 9 0,2 3-190,2 5 0,0 0 0,0 6 0,2-2-188,2-2 1,-2 2 0,7-1-1,0-1-65,2-2 1,2-6 0,-2 0 0,-2-2 0,0-3 1,-1-7 310,4-4 0,-3-2 0,-1-2-46,2 0 0,-4-6 1,1-2-1,0-3 1,-1-2-139,-1 1 1,4-1 0,-4 1 0,1 0 15,-1-1 1,5 1 33,-2-1 0,-1 8 1,0 5 146,-2 7 1,1 4-1,-3 3 1,2 1 88,2 1 0,-3 2 0,4-3 0,2 2-61,1-2 0,1-2 0,2-5 0,1-4-173,2-3 1,-1-1 0,-3 0 0,-1 0-92,1 0 0,-1-5 0,-1-5 161,-3-5 0,2 1 0,-4-4 0,-1 2 1,1-1 1,-4 2 0,4-3 1,-2 2-31,-1 0 0,-3 7 0,-4 2 0,-5 3 24,-2 5 0,-1 6 0,1 10 0,1 3 1,2 4 1,5 0 0,-1 1 0,4-1-197,4-4 0,13 1 0,10-7 0,6-5-1131,6-2 0,6-4 729,1-7 1,2-14-1,2-8 1</inkml:trace>
  <inkml:trace contextRef="#ctx0" brushRef="#br0" timeOffset="3069">9649 5904 8527,'18'0'-699,"1"0"1,6 5 0,0 2 0</inkml:trace>
  <inkml:trace contextRef="#ctx0" brushRef="#br0" timeOffset="3835">9810 5779 8355,'-7'-24'-281,"2"-1"1,5 1 346,0 4 1,0-2-1,0 4 1,1 0 0,2 0-1,1 3 1043,-1 1 1,-2 9-1031,-1 5 1,0 5 0,0 9 0,0 2-1,2 4-81,2-1 0,-3 4 0,5-2 1,-1 2-94,3 2 0,2-1 0,0-4 0,-2-2-97,2 0 1,-1-4-1,1 3 1,-2-5 116,2-4 0,-3-2 0,1-6 1,2 0 62,1 0 1,0-2 0,-2-2 0,0-4-28,0-3 0,-2-6 0,0-1 0,0-1 18,0-3 0,-3 0 0,3 0 53,-2 1 0,-1 2 1,-2-2-1,1 5-70,1 2 1,5 3 35,0 3 0,2 4 1,1 8-1,1 4-18,-1 3 0,-1 1 0,-1 2 1,-2 1 61,1 2 1,-2 4-1,2-3 1,-1-1-86,-1 1 1,4-5-1,-3-6 1,3 0-8,2-1 0,-1-3 1,0 0-1,1-4-7,-1-4 1,-1-8-1,-1 0 1,-2-2 151,2-3 1,-5 3 0,1-4 10,-1 1 0,-3-3 0,2 5 0,-3 0 0,-1 3 38,0 0 0,0 1-153,0-1-172,0 7 0,2 4 0,0 9 1,4 3 143,1 4 1,1 1-1,3-3 1,0 0 16,1 1 0,-2-2 1,8-1-1,-1-4 40,-1 0 1,5-2 0,-3-4-1,0 0 3,-1 0 1,4-5-1,-4-2 1,-2-2 46,-1 1 1,-3 0-1,-3-5 1,-4 1 1,2 0 0,-2-1-1,-2 1-49,0-1 1,-4 1 0,0 0 0,-4 1 0,1 1-24,-1 2 1,-4 5-33,2-1 0,-3 4 1,-1 4-1,1 6-81,3 5 1,-2 3 0,6 4-1,1-2 66,2 2 0,2-2 0,3 0 0,6 1-161,5-2 0,4-2 1,7-7-1,2-4-161,1 0 1,5-3 0,-1-7 0,2-5 182,-2-2 0,3-7 0,-5-1 0</inkml:trace>
  <inkml:trace contextRef="#ctx0" brushRef="#br0" timeOffset="4301">11063 5333 8355,'0'-29'-18,"0"0"1,-10 0 143,-2 4 0,-3 6 218,2 3 1,1 3-1,-1 5-10,1 4 0,1 5 1,3 6-176,4 5 0,2 13 1,2 1-1,0 5-180,0 3 1,2 3 0,0 3 0,3 3-1,-3 1 1,4-2 0,-2 2-260,-1-2 1,2-2-1,1-7 1,-1-4-114,1-3 0,2-6 0,-2-4 250,0-2 1,1-8 219,2-6 1,0-7 0,-3-8 0,-1-3-25,1-2 1,3 1-1,0-3 1,2 3 13,1 1 0,5-3 0,1 5 0,-1 2 13,1 4 0,3 5 0,-4 5 0,-2 0-55,-1 0 0,-2 5 0,-1 5 0,-3 5 8,-4 6 0,-2 2 1,-4 2-1,-2-2 4,-4-2 0,-4 2 0,-4-3-165,0-1 0,-1-1 0,5-7 0,0-1 0,-1-4-692,1 0 1,3-2 327,1-4 1,5-5 0,-2-2 0</inkml:trace>
  <inkml:trace contextRef="#ctx0" brushRef="#br0" timeOffset="6412">11968 5593 8355,'9'-20'0,"-1"2"0,0 3 508,-1 4 0,3 5 27,-6-2 0,0 4-391,-4-4 0,-6 1 0,-2-2 0,-3 4 0,-3 1 0,-1 0 0,-3 1 1,-1 1 12,-3 2 1,3 6 0,-2 2 0,0 3-393,2 2 1,1-1 0,6 2-1,-1 1-225,1 2 1,5 3 0,3-2 0,2 0 32,2 0 0,0-2 0,0-3 280,0-1 1,2-3 0,2-3 0,4 0 72,3-3 0,6-3 0,-1-4 0,-1-5 0,-1-2 404,-1-1 0,-1 4 0,0-1 81,1 0 0,-1-1 0,1 2-176,-1 4 1,-4 2-1,1 4 1,0 2-128,2 4 0,2 4 1,-1 6-1,0 6-84,1 3 1,-1 8 0,1-2 0,-2 3-326,-3 1 1,-3 4 0,-5 1 0,0-1 53,0 2 1,-1-10 0,-4 0 0,-6-6 254,-5-2 1,-6-6 0,2-2 0,-2-5 12,1-3 0,-2-4 0,3-6 1,1-5 418,2-6 0,5-2 1,4-8-1,4-3-191,2-2 1,9-8 0,6 2 0,7-3-523,8-1 0,8-4 0,6-1 1,1 2-86,0 2 0,-2 1 0,-5 1 0,-3 1 29,-4 2 1,-8 6-1,-6-4 1,-6 4 213,-4 2 1,-4-1-1,-2 9 1,-4 2 375,-3 1 0,-3 2 1,-1 1 141,-1 3 1,1 2 0,0 6 0,-1 0 417,1 0-804,5 0 0,3 4 1,8 2-1,4-1 1,4 2-87,5 0 1,1-4-1,4 1-132,-1-3 1,-1-1-1,5 0 1,-1 0 55,-4 0 0,-2 5 0,-5 0 136,-1 2 1,-1 1 0,-3 5 0,-4-1 0,-2 0 0,-2 2 405,0 3 0,0-2-409,0 6 1,0-6 0,0 3-1,0-2-202,0 1 0,0-1 0,1-3 1,3-2-139,5-3 1,7 2 0,5-6 0,2-1-27,2-2 0,1-7 0,3-2 1,3-3 320,-1-1 1,1-6 0,-4-2-1,1 0 238,-2-1 0,-2 0 1,-4-2-1,-3 1 136,0 1 0,-9 2 0,2-2 0,-4 5 36,-4 2 1,-2 2 0,-2 1-1,-3 2-25,-5 5 1,-2 3 0,-1 1 0,-2 0-88,-2 0 1,2 4 0,-3 1-236,4 2 0,0 6 1,1 3-1,-1-1 1,1 1-15,0 0 1,5-2-1,3 4 1,2-2-600,2 1 1,0-1 0,2-3 310,2-1 0,3-5 0,5-3 0,2-2-109,2-2 0,-2-4 0,3-2 0,-2-1 339,1-3 0,-6-1 1,2-1-1,-2 0 390,-3-1 1,3 1 1126,-6-1-530,0 1-765,-4 5 1,1 6 0,2 6-96,1 2 1,4 1-1,-2 5 1,1-1-81,2 1 1,2-5 0,2 0-1,1 0-149,2-1 1,-1 0 0,6-4 0,1 1-106,1-1 1,1-2 0,-2-1-1,-3-1-185,-1-3 1,-1-2 0,-5-3 0,0 0 263,1 0 0,-2-4 0,-3-2 0,-2-1 256,-1 0 0,-3 3 0,2-1 1,-3-1-148,-1-2 1,-1 5 0,-2 3 958,-1 0 0,0 2 0,2 0 0,0 3 94,-3 5 1,3 5-552,6 6 0,-1 6 0,3 3 0,1 4 0,-1 4-318,-1 4 1,4 4-1,-5 4 1,-1 3-293,-2 0 1,-1 5 0,0-5 0,0 0-148,0-3 1,0-4 0,0-2 0,0-5-64,0-4 1,0 0-1,0-9-90,0-2 272,0-7 0,0-5 0,-1-10 101,-4-5 0,4-9 1,-3-1-1,2-4 48,2-3 1,0-7 0,0 0 0,0-5-4,0-3 1,0-2 0,2-3 0,1 1 66,1 2 1,5 3-1,0 9 1,2 4 212,1 5 1,1 12-1,-1 2 1,0 5 23,1 3 0,-1 3 0,1 4 1,-2 4 180,-3 3 0,1 6 0,-3-1 0,-1-1-93,1-1 1,-2 3 0,-5-1 0,-2-1-448,-1-1 1,-6-1-1,1-1 223,-7 0 0,-2-1 1,-2-1-1256,3-2 0,4-5 24,0 1 0,1-2 0,-1-2 0</inkml:trace>
  <inkml:trace contextRef="#ctx0" brushRef="#br0" timeOffset="6413">13655 5023 8355,'-6'-23'3274,"-2"2"-2773,-3 4 0,4 10-774,3 7 1,1 6-1,1 8 1,-2 2-1,1 6 1,0 6-1,0 6 1,-1 6-1,1 4 534,2 0 0,0 5 0,-2-4 0,-1 2-93,1-1 1,0 0 0,0-4 0,-1-4-269,2-3 1,2-6 0,2-9-1,4-3-326,1-3 0,-3-7 0,4-3 311,2-3 1,1-6 0,1-4 0,1-2 85,-1-1 1,0-5 0,1-1 0,-1-1 0,1 3 0,-1-4 0,0 2 0,1 3 25,-1 1 1,1 8-1,-1 1 1,0 4 63,1 1 1,-1 1-1,-1 5 1,-1 5-20,-2 4 1,-5 6 0,1-3-1,-3 0-315,-1 0 1,0-1-1,0-1-440,0 0 1,2-1 220,2-6 0,3 2 0,5-5 0</inkml:trace>
  <inkml:trace contextRef="#ctx0" brushRef="#br0" timeOffset="6414">14213 5383 6563,'0'12'-277,"-5"0"1,-2 1 0</inkml:trace>
  <inkml:trace contextRef="#ctx0" brushRef="#br0" timeOffset="6415">14225 5668 8355,'-11'8'0,"2"0"1915,1 2-1316,5-4 0,-1 3 0,8-3-119,4 1 1,3 0-2305,1 1 1,1 8-1,-1-2 1</inkml:trace>
  <inkml:trace contextRef="#ctx0" brushRef="#br0" timeOffset="7244">6449 6697 8355,'0'-12'153,"2"1"1,2 3-1,4 2 1,4 2-1,6 0-95,7 1 1,7 2 34,9 1 0,5-4 0,9-1 0,5 1-42,5-1 1,16 2 0,4-5 0,7-2 0,-42 5-1,2-1 1,2 0 0,1 0 26,1-1 0,2 1 0,2 0 0,1 0 0,0 0 0,0-1 0,2 1 0,0 0 1,3 0-1,1 0 0,0-1 0,-1 1-90,0 0 1,1 0 0,1 0 0,0 1 0,-1 0 0,0 0-124,0 1 1,1 0 0,3 0 0,1 1 0,-2-1 0,-1 0 0,2 1 0,0 0 122,0 0 0,0 1 0,6 1 0,0 0 0,-4-1 0,-1 0 0,1 1 1,0 1 39,2 0 1,0 0 0,0 0-1,-1 0 1,1 0 0,-1 0 0,0 0-1,1 0-59,0 0 1,0 0 0,5-1 0,0 0-1,-3 0 1,-1 0 0,1-2 0,0 0-1,-3 0 0,1-1 1,8 2-1,0 0 0,-5-2 1,1 0 8,2-1 1,0 0-1,4 0 1,0 1 0,-1-1-1,0 1 1,1 2 0,-1 0-1,-1 1 1,-2 1 23,-3 0 1,-1 0-1,2 0 1,-1 0-1,-9 0 1,-2 0-1,-2 0 1,0 1-85,-5 1 1,0 0-1,-3 1 1,-1 0-1,41 6 1,-6 0-61,-5 0 1,-8 2 0,4 2-1,-2-1-310,-3 1 1,-6-5 0,-3 0 0,-5 0-243,-6-1 0,-12-1 694,-7-6 0,-3 0 0,-6 0 0,-1 0 0,-2 0 0,-1 0 0</inkml:trace>
  <inkml:trace contextRef="#ctx0" brushRef="#br0" timeOffset="24746">3361 8483 8918,'0'-16'0,"0"-1"0,0 2 0,1 1 0,4 3 0,3 3 0,3 4 37,1 2 1,1 2 0,-1 2 0,0 2-1,1 4 1,-1 5 169,1 3 1,-1 3-109,0 6 1,-3 1-1,-2 2 1,0 1-1,-2-2 1,1 0 0,-2-4-1,1-2 1,3-3 46,3 0 0,2-9 0,-1 2 0,2-4 0,1-4-136,2-2 1,5-6 0,-3-4-76,0-2 1,-1-6-1,-5-4 1,-1-3-154,1 0 1,-2-1 0,-3-1 0,-3-2 87,1-1 1,-5-5-1,3 1 1,-4-2 33,-4 2 0,-3-1 0,-5 6 1,1 5 141,3 5 0,-3 5 0,2 4 12,-2 0 1,0 8-1,2 2-80,0 10 1,7 3 0,-3 6 0,4-1 0,2-1-37,4 0 1,1 2 0,7-3 0,1-2-223,2-1 0,-1-3 0,6-3 0,1-2-231,2-1 0,0-4 188,1 4 0,0-10 0,0-1 1</inkml:trace>
  <inkml:trace contextRef="#ctx0" brushRef="#br0" timeOffset="27329">4924 8620 8121,'5'-9'0,"5"2"0,4 2 0,4 1 0,1 0 0,3 0 149,1 1 1,9 0 0,4 0-1,5-1 164,3 1 0,3-2 1,7 1-1,4 1 1,2 0-1,2 0 0,2-1 1,2 2-440,4 0 1,1-2 0,0-1 0,2-1 0,-1-1 0,-2 0 0,-5-1-1,-6 0 1,-6 1 0,-7 1-935,-6 4 1,-7-1 780,-4-1 1,-1 2-1,-12-2 1,-2 1-1,-3 1-449,-2-2 728,-7-1 0,-2 0 0,-7-2 0</inkml:trace>
  <inkml:trace contextRef="#ctx0" brushRef="#br0" timeOffset="27547">6325 8272 8355,'0'-12'312,"2"1"0,0 1 73,2 2-80,6 5 1,-3-2-1,5 6 1,1 3-155,-1 5 0,5 2 1,1 2-1,0 4 0,-1 2 1,-1 2-1,-4 0 0,-2 2-412,-2 4 1,-5 0 0,-1 3-398,-4 0 0,-5-2 0,-7 4-169,-2-2 0,-15 10 0,-7-2 1</inkml:trace>
  <inkml:trace contextRef="#ctx0" brushRef="#br0" timeOffset="31323">7801 8049 7993,'-12'-5'-578,"1"2"1088,2-5-461,4 5 0,5 4 1,0 12-1,0 6 1,1 4-1,2 2 1,3 1-1,-1 3 1,2 6-26,0 5 1,-4 0-1,2 5 1,-1-1-1,0-1 1,-1-3-1,-2 0 1,-1-3-89,0-2 1,0-1 0,0-5-1,0-3 72,0-4 1,0 0 0,0-5 18,0-2 1,6-3 0,2-2-14,3-2 1,3-5 0,3 2-1,2 0 1,3-1-29,3-2 1,-2 0 0,10-2 0,2 0 15,1 0 0,5 0 1,3-2-1,3 0 36,4-2 0,8-5 0,3 4 0,7-2-48,4-3 0,11-1 1,6-1-1,3 1-31,4 3 0,-41 1 0,2 0 0,-1 1 0,-1 1 0,3-1 0,1 1-42,1 0 0,0-1 1,3-3-1,-1 0 1,1 2-1,0 1 1,0 0-1,0 0 100,1 1 1,0 0 0,-2 0-1,-1-1 1,2 2 0,1 0 0,-3-1-1,0 0-19,-2 1 1,-1 0-1,2-1 1,0-1-1,-4 2 1,0 0-3,-2-1 0,0-1 0,2 0 0,-1-1 0,-1 1 0,1 0 0,0-1 0,1 0 0,-1 0 0,1-1-109,-1 0 0,1 0 0,-6-3 0,1 1 0,1 1 0,0 1 0,43-7 113,-9 1 0,-5 5 0,-8-1 0,-2-2 0,-6-2 0,-6-3 0</inkml:trace>
  <inkml:trace contextRef="#ctx0" brushRef="#br0" timeOffset="31758">7938 8099 8355,'12'-37'-28,"10"5"1,3 4 0,2 6-252,4 6 1,-4 7 0,6 4 258,2-1 0,3 4 0,6-5 0,6 0 0,2 0 1,3-3-1,3-1 0,4-1 0,5-1 481,3 1 1,12 0 0,8-1-1,5 1-381,-45 6 1,1-1-1,7 1 1,1 0-1,2 0 1,1 0-1,3-1 1,2 1-121,3 0 1,2 0 0,1 0 0,1-1 0,2 1 0,1 0-1,0 0 1,1 0-11,-3-1 0,1 1 0,4 2 0,0 0 1,-2 0-1,0 0 0,1 0 0,0-1-91,-3 2 0,0 0 0,2-3 0,-1 1 0,-6 1 0,-1 1 0,0-1 1,1-1 70,-1 1 0,-1 0 0,-4 1 0,-1-1 0,-1-1 0,-2 1 0,-3 0 0,-1 1 51,-5 0 0,0 0 0,0-1 0,-2 0 0,41-2 0,-5 1-35,-10-1 1,-6 1 0,-18 2 0,-5-1 53,-8 1 0,-8 6 0,-9 1 0,-2-1 0,-4-2 0,1-1 0</inkml:trace>
  <inkml:trace contextRef="#ctx0" brushRef="#br0" timeOffset="32320">9401 7888 8355,'0'-24'-918,"0"4"984,0 3 0,1-1 1,2 2-1,3 2 657,1 4 1,-3 5-401,4 5 1,-4 1-1,3 3-108,-2 5 1,4 3-1,-4 5 1,1 5 0,1 4-87,0 3 0,-5 5 0,2 1 0,-2 3-56,-2 4 1,0 4 0,0 0 0,0 1-313,0-2 0,-4 2 1,0-6-1,1-1-46,1-1 0,2-7 0,0-3 0,0-5 21,0-3 1,0 1 0,0-5 0,0-2-104,0-1 1,0-6 0,2-1-1,2-2-15,4-2 0,3-2 0,2-1 253,-1 0 1,0-11-1,1-2 1</inkml:trace>
  <inkml:trace contextRef="#ctx0" brushRef="#br0" timeOffset="32593">10207 7689 8740,'8'-24'0,"-1"0"0,0 5 0,-1 8 0,-1 11 0,-2 11 0,-2 8 178,-1 5 0,0 3 0,-1 5 0,-2 6 133,-1 5 0,-4 3 1,2 5-1,1 1-226,-1 2 0,2 4 0,4-5 1,0 1-265,0 1 1,0-4-1,0 3 1,0-4-431,0-5 1,4-2 0,2-6-84,1 0 1,-5-5 0,4-2 0</inkml:trace>
  <inkml:trace contextRef="#ctx0" brushRef="#br0" timeOffset="34588">9649 9017 8686,'0'-13'0,"1"2"0,2 1 0,3 4 422,1 0 1,-3 2 0,3 5-393,-2 3 1,3-1 0,-2 5 0,-1 2 0,1 1 0,-2 3-1,0 1 1,0 3 0,-1 1-27,-2 3 1,1 0-1,1 0 1,1-2-1,0-2 1,0-3-41,0-1 0,6-3 1,-2-3-1,3-3 1,1-1-223,1 1 0,-1-3 115,1-6 1,-1-3 0,0-5 0,1 0 51,-1-1 1,1-3-1,-1-2 1,-1 0-1,-1-2 20,-2 1 1,-5 0 0,1-2 0,-3 5 200,-1 2 1,-1-3 208,-3 1 0,-2 3 0,-3 7-95,0 0 0,7 7 1,-3 8-1,4 2-28,1 1 0,0 1 0,0 0 0,0 4-121,0 3 1,6 0 0,0 0 0,4 3-366,3 0 1,-4-2 0,9-2 0,-1-1-512,-1-3 0,6-5 0,-1-3-782,2-2 1301,-3-1 1,3-4-1,-4 0 1</inkml:trace>
  <inkml:trace contextRef="#ctx0" brushRef="#br0" timeOffset="34846">10393 9004 8355,'7'-12'-322,"-1"5"0,-6 3 0,1 6 0,2 4-12,1 1 1,0 1 0,-4 5 0</inkml:trace>
  <inkml:trace contextRef="#ctx0" brushRef="#br0" timeOffset="39945">10046 9773 8295,'-6'-7'0,"-2"3"0,-3 3 0,-1 2 59,-1 3 0,2 3 0,2 5 0,2 1 0,1-1 0,2 1 17,-1-1 0,3-4-32,-2 1 0,3-1 0,2 4-16,3 1 0,3-5 0,5-1 0,1-2-79,-1-2 0,1 3 1,-1-1-1,0 1-50,1-1 0,-1 5 46,1-2 0,-6-1 0,-3 1 1,-3 2 41,-1 1 0,0 1 0,0 1 0,0-1 123,0 0 0,-4 1 0,-2-1 0,1 1-77,-1-1 0,2 1 0,4 0 0,0 2-22,0 2 0,0 0 1,0-4-1,0 2-45,0 2 0,6 0 1,1-5-1,1 0-134,0 1 0,1-1 1,3-1-1,0-1-1366,1-2 1306,-1-5 0,1 8 0,-1-4 0</inkml:trace>
  <inkml:trace contextRef="#ctx0" brushRef="#br0" timeOffset="40214">9996 10282 9174,'-5'-7'-23,"3"3"1,-2 8 481,3 4 0,1 4-312,0 5 1,0-3-1,1 2 1,2-2-1,3-3 1,-1-1-1,2-3 1,0-1 0,2 0-142,2-1 1,2 0 0,-1-7 0,1-1-253,-1-1 1,5-5 0,-1 0 0,-1-2-39,-1-1 1,-1-5 0,-1 1 0,0 1-166,1 1 1,-5-3-217,0 1 1,1-6 0,3 3 0</inkml:trace>
  <inkml:trace contextRef="#ctx0" brushRef="#br0" timeOffset="41519">8979 11720 9130,'-12'0'-29,"-1"0"296,7 0 1,0-1-1,7-3 1,4-5-1,3-2 1,4-1-1,3-2 1,3-2-112,2-5 1,-5-2 0,1-2 0,-1 0 0,1 0 0,-1 0-570,-4 1 1,1-7 0,-5-2 0,1-3 0,-1-1-12,-1 0 1,-2-4-1,-4-2 1,0 0 303,0 0 0,-1 3 0,-4 9 0,-3 6 211,-3 7 1,-1 6-1,-1 3 1,1 8 200,0 8 1,-5 12-1,0 16 1,2 3-17,2 4 1,1 13 0,4-2 0,4 3-281,3 0 0,2-5 1,5 1-1,5-5 58,4-5 1,7-5 0,0-4-1,4-6-390,3-5 1,1-4-1,-2-7 1,1-2-569,-2-5 1,0-4-1,-3-4 652,1-5 1,-6-2-1,-1-1 1</inkml:trace>
  <inkml:trace contextRef="#ctx0" brushRef="#br0" timeOffset="42377">9475 11460 8355,'5'-9'-245,"-1"1"1,4 4 73,-4-4 0,2 5 288,-2-1 0,-8 7 0,-1 2 134,-4 2 0,1-3 0,-1 3 1,1 0-117,1 0 1,-4 0 0,4 2 0,-1 0-73,0 0 1,5 2 0,-3 2 0,2-1 25,0 1 1,0 3 0,4 1 0,0-2-120,0-1 1,1-2 0,3-1-40,5-3 1,2-2 0,1-6 0,1 0-86,-1 0 0,5-6 1,-1-2 31,-1-3 1,-5-6-1,-2 1 1,0 1-1,-1 1 62,-3 2 0,-2-1 0,-2 1 0,-2-1 52,-2 1 0,-3 1 1,-5 1-1,0 3 17,-1 2 1,5 1-1,1 2-57,2-2 1,2 3-12,7-3 0,3 2 0,5 2 0,2 0 15,3 0 1,2 0-1,6 0 1,-1 0 12,1 0 1,0-1 0,0-3-1,0-3 107,-1 0 0,1-3 0,-1 5 35,-4-2 0,-2 4 0,-5-1-130,-1 3 1,-8 2 0,-7 3-17,-8 5 0,-9 6 0,-1 1 0,-2 1 93,-2 1 0,0-5 0,2 5 0,2-1 231,4-1 1,4 2 0,2-2-271,2 0 0,5 1 1,10-6-1,5-3-92,4-4 0,7-3 0,-1-2 0,2-3-116,2-4 1,-4-3-1,-2-3 110,-1-3 0,-2 3 0,-5-2 1,-2 1 156,-5-2 0,-3 3 0,-1-2 0,0 2-52,0 2 0,-5 3 220,-4 1 0,2 7 0,0 1 0,2 7-157,2 4 1,2 3 0,2 2 0,3 5-137,5 2 0,2 6 1,1 1-1,0 1-43,1-1 0,3 5 0,1-2 1,-2 2-61,-1 3 1,-2-1 0,1 0 0,-2 0 32,-3 0 1,-3-1-1,-5-3 1,0-4 70,0-3 0,-8-2 0,-3-3 193,-3-5 0,2-6 0,-7-3 0,-1-2 0,1-2-115,-3-2 0,0-2 1,0-3-1,3-4-485,1-4 0,3-1-120,6-4 0,-2-2 0,4-6 0</inkml:trace>
  <inkml:trace contextRef="#ctx0" brushRef="#br0" timeOffset="43436">10282 11013 8493,'0'-12'538,"0"-1"-201,-6 7 0,3 0-187,-5 6 1,5 6 0,-1 3 0,3 6 0,1 6-1,0 4 1,0 4 0,0 5 6,0 6 1,0 4-1,1 6 1,2 1 0,1 1-1,0 2 1,0-2-1,2-1 1,-1-2 0,2-4-227,0-4 0,0-3-448,1-5 0,3-3 0,-2-7-457,2-2 0,-5-3 0,0-7 438,-1-3 1,-3 3-1,3-4 1</inkml:trace>
  <inkml:trace contextRef="#ctx0" brushRef="#br0" timeOffset="44463">10530 11249 9187,'-9'-12'0,"2"-1"0,2 1 1503,2-1-1241,2 6-73,6 2 1,-2 5 0,5 0 0,2 0 0,1 1-1,3 3 1,1 5 29,1 2 1,5 7 0,-3 2 0,1 4 0,2 1 0,0-1 0,-2 1-144,-1 0 0,-2-2 1,-3-1-223,-1-1 1,-3-6-5,-1 2 0,-4-5 0,3-2 211,-2-2 0,1-5 0,-3 0-35,1-6 1,0-4 0,-4-7 0,0-1-48,0-2 0,4-5 1,0 2-1,0-4-150,2 0 0,-1-5 1,5 0-1,-3 1-76,-2 2 1,4-2-1,-4 2 1,1 4-199,-1 3 0,5 2-746,-2 5 0,-1 5-645,1 3 1585,-5 8 0,8-3 0,-4 5 1</inkml:trace>
  <inkml:trace contextRef="#ctx0" brushRef="#br0" timeOffset="44727">11162 10964 8355,'0'-24'0,"0"4"0,0 3 1309,0 3-229,0 7-910,0 2 0,0 6 1,0 3-1,0 6 1,0 5-1,0 6 1,0 2-1,0 3 1,0 3 187,0 4 1,0 5-1,0 0 1,0 2-262,0 0 0,4-4 0,2 5 0,-1-3-258,1-5 0,2 1 0,-4-5 0,-1-1-411,-2-2 1,3-3 0,1-1-1,-3-2-2848,0-3 2916,3 0 0,-3-5 0,3 1 0</inkml:trace>
  <inkml:trace contextRef="#ctx0" brushRef="#br0" timeOffset="59065">10406 12464 8355,'-13'-13'0,"2"-3"0,3 0 41,2-1 87,6 5 1,0 0 0,2 1-138,2 2 1,3 4-1,5 5 1,1 0-75,-1 0 0,0 1 0,1 3 0,-1 5 105,1 2 1,-1 1 0,-1 0-1,-1 1-43,-2-1 0,0-4 0,5-1 21,-1-1 0,0-2 1,1-5-1,-2-4 64,-3-3 1,3-3-1,-3-3-51,3-2 0,3 1 0,1-6 0,3-1-8,2-1 0,0-1 0,5 2 1,0 1-1,0 1-17,-1 0 0,0 4 1,-2 8-93,-1 3 1,-6 4 0,1 1 0,-2 0 0,-2 0-81,1 0 1,-1 6 0,1 1 0,-1 1 121,0 0 0,1-1 1,-1 1 54,1-4 1,-5-2-1,0-2 1,2 0 135,1 0 0,5-6 0,2-2 0,0-4 12,0-5 0,6-2 1,-1-6-165,5 0 0,6 0 0,-1 0 0,3 1-7,1-1 0,0-4 0,1 1 0,-1 4-57,0 2 0,-4 6 0,-3 0 0,-2 3 0,-6 5-358,-3 4 0,-2-3 0,-5 0 1</inkml:trace>
  <inkml:trace contextRef="#ctx0" brushRef="#br0" timeOffset="59635">11336 12254 8355,'0'-10'300,"0"6"0,1 8-310,3 6 0,2 6 0,3 2 0,0 1 0,-1 2 0,0 0 0,0-2-609,2-1 0,-3-2 0,1-3 295,2-1 1,1 1-1,1-1 1</inkml:trace>
  <inkml:trace contextRef="#ctx0" brushRef="#br0" timeOffset="59912">11534 12179 8075,'2'14'0,"2"2"-314,4 5 0,2 7 0,-1 2-36,0 2 0,4-5 0,7 4 1</inkml:trace>
  <inkml:trace contextRef="#ctx0" brushRef="#br0" timeOffset="61176">11435 12886 8355,'-4'-19'-387,"0"2"1,0 8 285,4 0 1,1 7 395,3-3 0,-1 4-56,5 1 0,-5 1 0,1 4 1,-3 3-112,-1 3 0,-9 3 1,-4 2-1,0 5 15,-1 2 1,-3 6 0,1 0 0,1 0-24,1 1 0,3-3 0,2 1 0,5-1-100,3-3 0,1-3 0,1-2 18,3-1 1,5-2 0,6-8 0,3-4-157,1-3 0,2-2 1,4-3-1,1-3-236,3 0 0,-2-7 1,5 5-1,-2-1-302,-2-1 1,-2 0-1,-3 0 375,-2 3 0,-3-3 0,-6 4 0</inkml:trace>
  <inkml:trace contextRef="#ctx0" brushRef="#br0" timeOffset="61477">11584 13035 8355,'-13'-6'0,"5"5"497,0-3 1,5 4-296,-1 4 0,3 3 0,2 7 0,2 1-214,1 1 0,4 6 1,-4-1-1,0 2-228,2 2 0,-5 4 0,3-1 0,-2-2 2,-2 0 0,1-8 0,2 5 1,2-3-522,2-5 1,-3-1 520,5-2 1,-1-5 0,4-1 0</inkml:trace>
  <inkml:trace contextRef="#ctx0" brushRef="#br0" timeOffset="61801">11906 12936 8355,'-7'-13'309,"0"2"-526,3 3 1,-1 4 422,-3 8 1,1 3 0,4 5-1,-3 2 1,1 3 0,-1 3 0,2 4-58,-1 0 1,3-3-1,-2-2 1,3-1 0,1-3-161,0-1 1,5-1 0,4-2 0,2-3-6,1-4 1,2-3 0,1-1 0,2-1-110,-2-3 1,3-7-1,-2-7 1,-1 0 78,-1 0 1,-3-4 0,-3 1 0,-4-1-71,-2 2 0,-2-2 0,-2 4 0,-2 0 21,-4 0 1,-8 3-1,-5 7 1,-1 3-321,1 4 0,-2 2 0,3 4 0,1 3 62,3 3 1,-4 7 0,1 1 0</inkml:trace>
  <inkml:trace contextRef="#ctx0" brushRef="#br0" timeOffset="63232">12353 12576 8355,'0'-40'0,"0"6"380,0 6-177,0 6 0,1 10-106,3-1 0,-2 9 0,3 8 0,-1 11 0,0 9 0,-1 5 0,-1 4 193,-2 3 1,0 5 0,-2 2-1,-1-1-268,-1 1 0,0 0 1,4-3-1,0 0-298,0-4 0,0-1 0,0-6 1,0-3-79,0-3 1,0-6 0,2-6 86,2-2 0,-3-5 230,3-8 0,2-3 0,-2-7 0,-1-1-14,-2-2 1,3-3 0,2 2 89,0-1 0,-1 3 1,3 0-1,0 2 0,0 3 74,1 3 0,-1 2 0,4 6 0,2 0-120,3 0 0,-8 2 0,4 2 1,-2 4-48,0 3 0,-3 1 1,-1 1-1,-2-1-10,-2 1 0,-3 0 0,-4 3 1,-4 0 38,-3-1 1,-6-2-1,1-4 1,1 0 134,1 0 1,1-3 0,1-2-14,0-3 1,6-1-52,6 0 0,10-5 1,8-5-257,1-5 0,2 1 1,3-2-1,1 0 37,0 0 1,1 2 0,0-4 0,1 2 0,-5-1 148,-3 2 0,-3 1 0,-5 2 410,-2-1 0,-1 2 18,-8 3 0,-3 4 0,-8 8-167,3 4 1,-2 3 0,6 2 0,1-1-257,2 1 1,1 3 0,1 1-1,4-2 1,3-1-484,3-2 0,5-1 0,2-3 163,2-4-233,-5-2 1,8-2-1,-4 0 1</inkml:trace>
  <inkml:trace contextRef="#ctx0" brushRef="#br0" timeOffset="63233">12836 12551 8355,'-12'-12'92,"0"-1"1,5 4-745,3 5 0,4 5 276,4 11 1,3 1-1,5-1 1</inkml:trace>
  <inkml:trace contextRef="#ctx0" brushRef="#br0" timeOffset="63234">12998 12464 8355,'7'-23'0,"-3"2"149,-3-2 0,-1 9 0,1-2 300,4 2 1,-3 5-1,7 3-267,0 0 0,2 12 0,0 9 0,-1 7-192,-2 8 1,-4 5 0,3 3-52,-1 3 1,-2-1 0,-4 6 0,0-1 0,0-1-5,0-2 0,0-4 0,0-2 1,0-1-553,0-2 0,0-10 1,0 1-1,0-5-1130,0-4 1661,0-1 1,-6-2-1,-1 1 1</inkml:trace>
  <inkml:trace contextRef="#ctx0" brushRef="#br0" timeOffset="63235">12985 12812 8355,'0'-13'-251,"0"1"0,0-1 318,0 1 0,6 1 1,2 1-1,4 2 0,5 0-25,4 1 0,2-3 0,2 5 1,0-1-240,-1 1 1,5-4 0,0 5-369,-1 2 0,-2-1 338,-1-1 1,0-3 0,0-6 0</inkml:trace>
  <inkml:trace contextRef="#ctx0" brushRef="#br0" timeOffset="63236">13457 12626 8355,'5'-7'-239,"-4"-4"0,6 5 0,-4-3 617,1 0 0,6 1-20,-2-4 1,-1 1 0,0 1 0,0 3 0,-2 0 209,1 0-542,-2 4 1,-14 2-1,-2 7 1,-2 1-312,0 2 1,-2 2 0,-1 2 0,2-1 167,1 0 1,3 1-1,2-1 1,2 1 89,1-1 0,2 0 0,4 1 1,2-1 22,2 1 0,3-1 1,5 0-1,0 1 5,1-1 0,5 1 0,1-2 0,2-2 45,-1 0 0,-5-1 0,2 3 2,-3-3 1,-3 3 0,-3-3 0,-4 3-112,-2 2 0,-8-1 1,-2 1-1,-5-1-170,-3 0 0,-3-1 0,-6-1 0,0-2-29,0 2 1,4-4 0,4-1-183,3 1 1,-7-5 0,7 4 0</inkml:trace>
  <inkml:trace contextRef="#ctx0" brushRef="#br0" timeOffset="63362">14114 12750 8355,'0'-9'-874,"-6"11"0,-1 17 1</inkml:trace>
  <inkml:trace contextRef="#ctx0" brushRef="#br0" timeOffset="83724">17239 8582 8355,'0'-12'303,"0"0"-63,0-1 0,0 1 1,0-1-1,2 1 1,2 0-1,4-1 1,3-1-1,1-1-176,1-1 1,-1-1 0,2 5 0,1 1-1,2 1 21,-2 2 1,-1 5 0,-2-1-247,0 3 0,1 1 0,-1 0 1,1 0 16,-1 0 1,1 5 0,-1 2-1,0 1 160,1 1 1,-1-5 0,1 3-1,-1-2-8,0-2 1,1-2 0,1-1 0,2 0-37,5 0 0,2-5 0,1-4 0,-2-2-171,-2-1 0,-5-5 1,2 0-1,-3-1-410,-2 0 0,-4-3 0,-1 4 214,-1 2 1,-2-4 0,-4 0 0</inkml:trace>
  <inkml:trace contextRef="#ctx0" brushRef="#br0" timeOffset="84217">18120 8024 8355,'0'-18'45,"0"3"39,0-5 0,4 4 1,1 0-1,2 2 407,3 2 0,5-5 1,3-1-1,1 0-177,3 0 1,6 2 0,2 3 0,1 2-403,-1 3 0,2 3 1,-6 5-1,-4 0 54,-3 0 1,-4 5-1,-6 5 1,-5 4-419,-3 2 1,-2 5-1,-5-3 1,-5 0 107,-4 0 1,-6 2 0,5-3 0,1-1 321,1 2 1,1-4-1,2 3 1,2-4 140,1 0 0,5-1 0,-1 1 0,2-1-69,2 0 0,2 1 1,2-1-1,4 1-30,3-1 0,1-4 0,2 0 0,1 1 29,2-2 0,4 2 0,-3-3 0,1 1 21,3 2 0,-4-2 0,-2 1-102,-2 2 1,-3 1 0,-3 2 0,-3-1 42,-4 0 0,-11 1 0,-4-1-1,-3 1 1,-5-1-1,-6 0 1,-2 1-1,-1-1-72,1 1 1,7-2 0,6-3 0,3-3-1175,2 1 706,5-5 0,7 5 0,7-6 1</inkml:trace>
  <inkml:trace contextRef="#ctx0" brushRef="#br0" timeOffset="84838">19112 7689 9156,'-12'-40'0,"1"5"0,2 7 428,5 9 0,3 9 0,2 3-458,3 2 1,-1 2 137,5 7 0,-4 9 0,3 7 0,-1 5 45,-3 4 0,-2 0 0,-1 7 1,0 4-103,0 2 0,-5 3 1,-4 1-1,-2-2-268,-1-1 1,1 1 0,1-5 0,3-3 5,2 0 1,1-10 0,4-3 0,0-4-334,0-3 457,0-3 0,0-7 0,1-6 0,2-7 179,1-4 1,4-7-1,-2-3 1,1-2-28,2-2 1,2 2 0,2 1 0,-1 2 48,0 2 1,5 3-1,1 7 1,0 4-69,0 3 0,2 1 0,-2 1 1,0 3-153,0 4 1,-1 5 0,-6 3-1,-3 4-17,-4-1 1,2 3 0,-2-4 59,-2 1 0,-6 0 0,-5 2 0,-5-4 39,-3-4 0,-3-4 0,2-2 0,0-2 0,0-2 70,3-2 0,1-1 0,3-1-71,3-3 1,2-3 0,9-6-1,5 1-185,9 0 1,5-5 0,4 0-1,3 1-15,4-2 1,1 4 0,1-2 0,-3 1 77,-2-2 0,-5 7 1,-6-2-1,-1 1 984,-3 0 895,-1-1-1217,-7 5 1,-3 2 0,-7 10-1,-1 3-268,1 3 1,2 1 0,1 2 0,1 1-627,3 2 1,2 3-1,4-2 1,-1 0-561,5 0 1,-2-7 97,5-7 0,2 3 0,1 0 1</inkml:trace>
  <inkml:trace contextRef="#ctx0" brushRef="#br0" timeOffset="85093">19583 7665 8355,'-19'-25'-97,"7"11"0,7 4 0,8 15 0,3 3 0,1 3-437,2 1 0,2 12 0,2 2 0</inkml:trace>
  <inkml:trace contextRef="#ctx0" brushRef="#br0" timeOffset="85820">19831 7491 8355,'-5'-25'268,"3"6"0,0 4 0,4 5-194,7 6 0,-2 12 1,0 6-1,-1 5 1,0 8-1,1 4 1,0 6-1,1 3 321,-1 2 0,-2 7 0,-5-2 1,0 0-418,0 1 1,0-5 0,-1-2-1,-2-3-116,-1-5 0,0 1 1,4-5-1,0-3-825,0-4 0,0-4 203,0-5 1,5-1-1,2 0 1</inkml:trace>
  <inkml:trace contextRef="#ctx0" brushRef="#br0" timeOffset="85821">19707 7925 8355,'-7'-12'258,"2"-1"0,12 2-502,5 3 0,2 2 1,8 6-1,3 0-37,2 0 1,8 0 0,-2 0-51,3 0 1,6 6 0,3 1 0</inkml:trace>
  <inkml:trace contextRef="#ctx0" brushRef="#br0" timeOffset="85822">20253 7875 8355,'7'-12'289,"4"-4"0,-4-1-241,0 2 0,4 2 0,-3 4 0,3 2 23,1 1 1,-3-3 75,-1 0 1,-11 4 0,-1 1 0,-7 4 0,-5 4 0,-5 4 0,-3 3 0,0 2-493,-1-1 0,1 0 1,4 1-1,3-1 309,3 1 1,6 3 0,1 1 0,2-2 72,2-1 1,7-2-1,6 1 1,5-1-61,6 0 0,2 1 0,3-2 0,2-2 21,1 0 1,-2-1 0,-6 3 0,-5-1 163,-2-2 1,-7 0-1,-3 5-88,-2-1 1,-4-4-1,-3-1 1,-8 0-143,-6 0 0,-7 1 0,-2 5 1,2-1 7,-1 0 1,3-3-853,3-1 1,1 0 0,-5 5 0</inkml:trace>
  <inkml:trace contextRef="#ctx0" brushRef="#br0" timeOffset="86120">20985 7045 8355,'5'-38'0,"4"11"345,2 12 0,1 9 1,0 10-1,-1 4 1,-2 5 85,-5 3 0,-3 13 0,-2 11 0,-3 6-192,-5 5 1,-3 15 0,-6 1 0,-5 5-59,-5 5 1,-9 10 0,19-40 0,0 0-1,-19 44-98,-3 0 0,4-2 0,4-2 0,2 0-67,2 0 0,4 1 0,3 2-120,4 0 1,5 1 0,2-7-1,4-4 1,0-8-360,3-7 1,2-6 0,1-11-1,-1-4-1025,-4-6 0,-2-7 0,-5-6 0</inkml:trace>
  <inkml:trace contextRef="#ctx0" brushRef="#br0" timeOffset="87481">21072 8272 8355,'-7'-12'1203,"3"0"-968,2-1 0,6 5 0,2 1 1,1 0-97,2 0 1,2 3-1,3-3 1,3 0-379,3 0 0,0-1 1,0-4-1,1-1-22,-2 1 1,-1-2 0,-5-1-1,-2-2 47,-3 2 1,-3-3 0,-5 2 0,0 1 75,0 1 1,-5 2 0,-5 0-1,-4 4 230,-2 4 1,-6 3 0,1 1 0,-2 1 144,-2 3 1,0 7 0,2 7-1,2 1-49,5 3 0,7 2 0,5 2 0,3 2-211,1 1 0,7 0 1,5-5-1,7 0-137,5-4 0,6 1 0,3-7 0,3-4-15,1-4 0,-4-1 1,0-5-1,0 0 105,-1 0 1,3-6-1,-6-4 110,-2-5 0,-2 0 1,-4-4-1,-5 1 0,-2 1-6,-2-1 1,-1 3 0,-1-4 0,-3 1 309,-2 3 1,-1 5-1,-4 2-226,0-2 0,-1 5 0,-3 1 0,-6 2-36,-5 2 1,1 4 0,-4 2 0,2 1-34,-1 3 0,1 1 1,3 1-1,1 0-73,0 1 0,1-1 0,2 1 1,5-1 11,3 0 0,1-3 0,1-1-319,3 2 0,3-5 0,6-1 0,-1-4 28,0-4 1,5 1 0,1-6 0,0-4 173,0-2 0,2-6 0,-2 2 0,2-2 260,2-1 0,-3-8 1,2 4-1,-1-3-161,0-1 0,-2-9 0,-7 2 0,-2-3-69,-1-3 1,-5 5 0,1-4 0,-2 5 169,-2 4 0,-6 4 0,-2 10 0,-3 6 171,-1 8 1,-2 5-1,-1 4 1,-2 7 85,2 8 0,1 3 1,2 13-1,-1 2-15,1 3 1,5 5 0,3-2-281,2 1 1,2-4-1,3 2 1,4-5-1,6-3 88,0-1 0,7-9 0,2-1-419,5-4 1,1-3-1,3-8 1,1-4-1,-2-3 122,1-1 1,-2-1 0,-4-3 0,-2-6 84,-2-5 0,-3 1 0,-7-4 1,-3 2-8,-4-1 1,-3-3 0,-1 2-1,-1 0 45,-3 0 0,-3 3 0,-5 5 0,-1 3 1,1 2-1,-1 2 0,1 2 186,0 1 1,3 1-1,2 3 1,2 4-1,1 3 51,-2 2 0,5 3 0,-3 2 0,4 1-99,4 4 0,3-1 1,5 0-1,1-2-90,-1 2 1,4 0 0,2 0-1,0-1-56,0 1 1,3 0-1,-6 0 1,-4-1-39,-5 1 0,-5-3 0,-2 1 1,-4-1 111,-3 0 1,-8-4 0,-5 2 0,-2-5 80,-2-4 1,0 2 0,0-4 0,2-1 52,2 1 0,3-2 0,6-4-200,-1 0 0,6-2 0,5-2 1,4-4 73,7-3 1,2-6-1,3 0 1,2-3-232,5-2 0,6-3 1,4-2-1,-1-3-146,0-2 0,5-1 1,-2-6-1,3 1 219,1 0 0,4-6 1,0 7-1,-2-2 64,-4 1 0,-7 8 1,-8 3-1,-8 7 271,-6 2 1,-5 5 0,-4 7 0,-5 0 296,-9 3 1,-5 3 0,-2 4 0,-1 6-68,0 5 1,4 0-1,2 6 1,1 1-386,3 2 0,3 0 1,3 1-1,7 0-251,4 0 0,11-2 0,9-2 0,4-5 91,3-2 1,5-6 0,-1-1 0,3-1-695,1-3 0,-3-3 1,-3-5 319,0-3 0,-3-3 0,-3-1 1</inkml:trace>
  <inkml:trace contextRef="#ctx0" brushRef="#br0" timeOffset="87482">22808 7987 8355,'-7'-1'0,"4"-2"1119,6-1 1,4 0-1,5 4-2096,1 0 0,-12 5-30,-5 3 1,-17 9 0,-5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17:02.65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3212 8024 6898,'2'-11'0,"0"2"0,4 2 0,1 1 0,2 3 0,2 2 0,2 2 0,1 2 0,2 3-109,5 1 1,-2-3-1,2 3 1,1-2 0,1-2-1,2-2 502,0-1 0,1 4 0,2 1 0,1-3-165,-2 0 0,6-2 0,3 0 0,5 0-150,3 0 0,-1 0 0,7-2-26,5-2 1,1 3 0,5-5 0,4 2 0,1 0-24,1 1 1,9 2-1,-1 1 1,0 0-81,1 0 0,4 0 0,1 0 1,2 1-54,0 3 1,0-2 0,3 3 77,1 1 1,-4-5-1,0 3 1,1-2 0,2-2-15,5 0 1,-7 0-1,3 0 1,-1 0 72,-1 0 0,1 0 0,-1 0 1,-1-2 155,0-2 1,7 3 0,-7-3 0,2 2-169,3 2 1,-2-4-1,4 0 1,-3 1 12,-1 2 1,5 1 0,3 0 0,2 0-40,-2 0 1,-45 0-1,0 0 1,47 0-1,-1 0-34,2 0 1,-4 0-1,0 1 1,-2 2-43,-2 1 0,-4 2 0,-2-2 1,-4 3 43,-4 0 1,10 2 0,-8-5 0,2 1 19,1 0 0,-1-4 0,6 4 1,-1-4 0,3-1 0,3 0 1,-1 0-1,1 0-39,-2 0 1,4 0 0,-1 0-1,-1 0-55,-3 0 1,5 0 0,-9 0 0,-3 0 31,-4 0 0,0 0 0,-8 0 0,0 0 33,-3 0 1,-4 0 0,-4 0 0,-4 0 124,-3 0 0,-6 0 1,-2 0-1,-3 0 150,-4 0 0,-6-4 1,2 0-97,-2 1 1,-1 2 0,-4 1 0,0-2 0,-2-1-17,-2-1 0,6 0 1,-2 4-1,1 0-155,0 0 0,-1 0 0,1 0 0,2 0-94,1 0 1,0 0 0,-6 0 0,-1 0 130,-1 0 1,-6 0 0,2 0-1,-3 0 144,-2 0 0,0 0 28,1 0 1,-1-4-94,1 0 1,-7-6-87,-1 2 0,-3 2 0,1 1-107,1-1 1,0 4-1,-2-7 58,2 0 0,-3 2 0,5 0 0,-2 0-12,0 0 1,0 3 0,-2-4 91,2-2 1,-2-1-1,5-1 1,0 1-14,0 2 1,-3-2 0,4 4-1,1-1-51,-2 0 0,4 0 0,-4-5 0,1 1-3,0-1 0,-4 1 0,3 0 0,0-2 0,0-3 0,-3 4 0,3-5 1,-2 0 28,-2-3 1,3-2-1,-2-2 25,-1 0 1,-2-5 0,-1-2 0,0-1 0,0 0-8,0-2 1,4-6 0,0-4-1,0-2 58,2 1 0,1-5 0,5-1 0,2-7-119,3-1 0,-2 0 0,5 6 0,2 0 0,2-1 0,-4 8 1,0-1-1,-2 3 37,-3 1 0,-1 5 0,-2 0 0,-1 6 64,-3 3 0,-1 2 1,-4 6-1,1 3 317,-1 1 0,-2 2-216,-1 3 0,-4 5 0,-1 1 258,-2 2-419,4 0 1,-3 7 0,5 1-135,-3 1 1,1 4 0,-4-3-1,0 1 135,0-1 0,3 1 1,-4-3 44,-2 1 0,-1 0 0,-1-4 40,0 0 0,-1 0 0,1 0-56,-1 0 0,1 4 0,0 0 0,-1-1-49,1-2 0,-1-1 0,1 0 0,0 0 0,-1 0 0,-1 0 0,-2 2 0,-5 1 22,-2 1 0,-2 0 0,-1-4 0,-3 0 2,-4 0 0,-7 0 0,-3 0 0,-1 0 103,-3 0 0,-7 0 1,-3 0-1,-4 0-103,-1 0 0,-10 1 1,-2 2-1,-3 1-22,-3-1 1,-6-2-1,-5-1 1,3 0 21,4 0 1,-11 0-1,-1 0 1,45 0 0,1 0 13,0 0 0,-1 0 0,-4 0 0,-1 0 0,1 0 0,1-1 0,-4 0 0,-1-1-53,-4 0 0,0 0 0,1-1 0,-1 0 0,-4 2 0,-1 0 0,-1-2 0,0 0 53,0 0 0,-1-1 0,-6 2 1,0 0-1,3-1 0,0-1 0,-3 1 1,-1-1 2,2 1 0,0-1 1,-5 3-1,0 0 0,2-2 1,0 0-19,0 0 1,-1 1 0,0 1 0,0-1 0,3-2 0,0 0 0,1 0 0,0-1 0,-1 1 0,1 0 13,-1 0 0,1 0 1,3 0-1,0 0 1,1-2-1,1-1 0,1 1 1,0 0 25,1 0 1,0-1 0,0 1 0,1-1 0,1-1-1,1 0 1,2 0 0,0 0-14,3 0 1,-1 1 0,3 0 0,0 0-1,-1 1 1,0 0 0,1-1 0,0 1 0,2 0-1,1 0 1,-1-1 0,1 1 0,0 1 0,-1-1-116,-2 2 1,1 0 73,5-2 1,0 1 0,-5 4 0,-1 1-1,4-3 1,-1 0 0,-1 1 0,-1 0-8,1 0 1,1 0 0,0 0 0,1 0 0,-2 1 0,0 2 0,1-1 0,0 0 42,1 0 1,1 0-1,-2 0 1,1 1 0,1 0-1,0 1 8,-3 0 0,1 0 0,4 3 0,0 0 0,-2-1 0,-1 0 0,1 1 0,1 1 0,-47 6-20,0 1 0,6 3 0,2 1 0,5-1-11,3 2 1,3-3-1,6 5 1,1-1-24,2 0 0,4-4 0,6 2 1,2-2 10,1 2 1,11-5-1,2 2 1,6-4-7,6-1 0,4-2 1,8 0-11,5-2 1,10 0 146,10-5 1,9 0 0,13-2 0,2-1-86,1-1 0,5-4 0,-2 3 1,-1-1 21,-2 1 0,-4 0 0,-4 7 0,-5 2 1,-2 4 0,-7 9 1,-3 5-1,-4 5 135,-4 6 0,-4 3 0,-7 3 0,-3 1-101,-2 1 0,0 10 1,-5-3-1,0 2-30,0 1 0,0-3 1,1 10-1,-1 1 20,0 2 1,4 1-1,2 0 1,3 0-39,5 0 0,-1 0 0,8 0 0,2 1-56,0 4 0,2-10 0,2 1 0,2-7-20,4-5 0,9-4 0,5-6 0,5-4 30,6-7 0,3-2 0,3-8 1,2-2-15,4-4 1,0-4-1,1 1-10,5 0 0,-5-2 0,5-4 1,0-1-1,1-2-181,1-1 0,3-4 0,2 2 1,3-1-316,1-2 1,6-2 0,10-3 0,11-3 197,-39 7 0,2 0 0,5-4 0,1-1 0,60-17 0</inkml:trace>
  <inkml:trace contextRef="#ctx0" brushRef="#br0" timeOffset="7162">8086 6573 8355,'4'-26'-97,"2"0"1,1 0-1,3 4 1,1 2 219,1 5 1,0 3 204,1 4-241,-1 2 1,-5 17 0,-3 6-1,-2 5 1,-4 2 0,-1 3-1,-2 2 121,-2 4 0,-1 4 0,-3 3 0,1 4 0,2 3 0,0 5 0,1 5 59,3 6 0,-2 6 0,2 8 0,1 0 0,2-2-285,1-4 0,1-2-230,3 1 0,-1-2 0,4-6 0,-2-1 0,-2-3-40,-1-5 1,2-4 0,0-7 0,-1-5-486,-2-1 0,-1-5 1,0-4 404,0-5 0,-6 2 0,0-5 1</inkml:trace>
  <inkml:trace contextRef="#ctx0" brushRef="#br0" timeOffset="7389">8148 8000 8355,'13'1'-369,"1"3"1,2 3 0,6 1 0,6-1 291,5-1 1,9-2 0,7-4 0,4-2-9,4-2 1,10-3 0,8-4 0,3 2-422,6 0 506,-1 7 0,9-9 0,-5 4 0</inkml:trace>
  <inkml:trace contextRef="#ctx0" brushRef="#br0" timeOffset="44495">12886 9562 8355,'-12'0'91,"-1"0"1,2 2-1,4 0 1,9 2 0,9-2-1,9-5 1,8-7 294,5-5 1,10-5 0,6-9 0,9-6-1,6-5 1,5-8-301,4-8 0,4-2 0,-34 25 0,1 0 0,0-1 0,1 1 0,2-1 1,0-1-1,3-2 0,0-1 0,2-2 0,0 0 0,1-2 0,0 0-89,0-1 0,0 0 1,2-1-1,0-1 1,2-1-1,1 1-109,-3-1 1,1 1 0,4-4 0,0 1 0,-7 6 0,-1 2-64,2-1 1,-1 2 0,-5 2-1,-1 1 1,-1 2 0,-1 2 0,-3 1-1,-1 2 1,29-19-367,-8 7 1,-13 13 0,-14 5 0,-8 5-1138,-9 7 1678,-5 4 0,-6 3 0,0 0 0,0 1 0,1 1 0,0 2 0</inkml:trace>
  <inkml:trace contextRef="#ctx0" brushRef="#br0" timeOffset="44755">15056 7789 8355,'-5'-7'499,"5"1"0,0 6 41,7 0 1,5 4-1,5 1 1,3-3-183,4 0 0,5-1 0,1 2-345,2 1 1,-5 6 0,2-2 0,-4 4 0,-6 5-163,-6 3 1,-6 9 0,-9 6 0,-3 5-1435,-8 5 0,-16 9 0,-9 3 1</inkml:trace>
  <inkml:trace contextRef="#ctx0" brushRef="#br0" timeOffset="46872">17078 3448 8355,'-33'-25'-51,"0"0"0,-4 2 1,6 2-1,0 5 1,-4 2-1,-1 3 1,-2 3-1,-5 3 146,-7 4 0,-5 4 0,-8 6 0,-3 11 0,-6 9 1,-5 6-1,-6 8 0,-4 5-98,42-21 0,0 0 0,0 1 0,0 2 0,-3 3 0,0 2 21,-3 1 1,1 2-1,3 0 1,0 1-1,-1 4 1,1 1-1,2 2 1,1 0-20,-1 2 1,3 1 0,2 1 0,3 0 0,0 1 0,2 0 0,2 1-1,3 0 1,2-1 0,3 1-22,2 0 0,2 1 0,4-2 1,2 0-1,2 2 0,2 1 0,1-1 1,3-1-65,-3 46 0,9-47 1,1 0-1,7 38-11,4 4 1,4-1 0,10-7-1,0-2 1,1-4 16,3-4 1,2-7-1,8-5 1,1-5 92,1-3 1,6-2 0,-1-6-1,1-3 103,-2-2 1,3-4 0,-2-7-25,2 0 0,7-2 0,2-5 0,2 0 0,0-4-32,0-3 0,10-3 0,-1 0 1,5-1-37,1 0 0,12 2 1,-8-7-1,2 2-2,1-2 0,1 2 0,5-6 0,-1 0-226,1 2 0,0-5 0,1 3 0,2-3 130,1-1 0,1 0 0,-2 0 1,2 0 88,2 0 0,1 0 0,4 0 1,-1 0 13,-3 0 0,1 5 1,-3 0-1,-2 2 37,-3 3 1,1-1 0,-9 0-5,-2-5 0,3 1 0,-10-1 0,0-2 1,-2-5 42,-5-5 0,0-5 0,-2-2 0,-2-3 133,-2-1 0,2-2 0,-7-4 0,0-1-178,-2-3 1,2-1 0,1-6-1,-1 0-34,-2-2 1,4-8 0,3-1 0,1-4 22,-1-2 1,6-5 0,-3 4 0,1 0-28,1-1 1,-2 0-1,8-3 1,-3 4-77,-5 3 1,4-2 0,-8-1-1,-3 2-114,-6 1 0,-5 2 1,-8 3 66,-7 0 1,-1-1 0,-14-5 0,-3-3 0,-3-2 9,-4-2 1,-2-2-1,-1-2 1,-1-2 163,-3-1 0,-1-11 0,-6 0 0,-2-5 118,-1 0 1,-5 7 0,-3-1 0,-5 3 133,-2 6 0,-5 2 0,0 3 1,-5 2-292,-2 2 0,-9 0 1,2 7-1,-3 3-137,-6-1 1,-3 5-1,-6-1 1,-5-2 16,-2-1 1,-3-2-1,-2-1 1,-3 0 42,-1 1 1,36 22-1,0 0 1,1 3 0,0 0 44,0 0 0,-1-1 1,1 2-1,-1 2 0,-3-1 1,-2 1-1,-1 1 0,-1 0 1,1 1-1,1 1-40,0 1 0,0 2 0,-2 0 0,0 1 0,-2 3 0,-1 1 0,-1 1 0,-1 1-213,-1 2 0,-1 1 1,-1 2-1,-2 3 0,-1 2 1,-1 3-1,0 2 0,0 1 251,0 1 0,1 3 0,4 1 0,2 2 0,4 1 0,1 0 0,4 2 0,1-1 0,-34 15 0,10-4 0</inkml:trace>
  <inkml:trace contextRef="#ctx0" brushRef="#br0" timeOffset="50207">15354 5792 8171,'8'-7'-119,"-1"1"1,0 2-1,0-1 1,3-1-1,1 1 1,2 2 5,4 2 0,-3 1 1,2 0-1,-2 0 1,-1 0 156,-1 0 1,0 0-1,1 0 1,-1 0-1,1 0 72,-1 0 0,2-4 0,1-1 0,3 1-30,1-1 1,6-2 0,5-6-1,2 1-89,2 0 1,6-6 0,4-2 0,2 0-55,1-1 1,5 0 0,-2-2 0,5 1-82,1 1 1,4 1-1,-7-4 1,0 4 110,-2 3 0,1-1 0,-1 0 0,-4 0 60,-3 0 0,1 2 0,-2 3 0,0 1-64,0 0 0,2-1 0,-2 1 103,1-1 0,-3 2 1,3 2-1,0 0 1,-1 1-37,0 1 0,-2 0 0,-5 5 0,-3-2-16,-4 1 1,0 1 0,-3 2-1,-2 0-13,-1 0 0,-5 2 1,0 1-1,-2 1-2,1-2 1,-1 0 0,-2-2 0,1 0-12,2 0 1,0-6 0,-5-2-1,0-3 5,1-1 0,-1-2 0,1-1 1,-1-5 41,0-3 0,1-1 0,1-9-28,2-1 0,-1-9 0,6-4 1,1-2-1,1-1-9,2-2 0,5 1 1,2-7-1,1-1-1,0-2 0,-5 3 1,1 0-1,-4 0 30,-5 2 1,2-5 0,-5 5-1,-2-2-51,-1 0 0,-3 0 0,-2-2 0,0 0 10,0 2 1,2 6 0,2-3 0,-2 3-76,-3 2 0,3-2 1,-4 6-1,1-1-13,1 2 1,-7-2 0,2 6-1,-1 1 130,1 1 0,-2 6 0,2 1 52,-3 2 0,-5 1 0,-1 6 0,-2 1 0,-2 2-54,3 2 1,-4 2 0,6 3-94,1 1 0,2 0 0,2 1 1,3 1-136,4 2 0,5 1 0,3-2 0,5 5-47,2 3 1,2-3 0,0 0 0,0 1 209,0 2 1,5 6-1,2 2 1</inkml:trace>
  <inkml:trace contextRef="#ctx0" brushRef="#br0" timeOffset="51051">18008 4353 8355,'-1'7'-439,"-3"-3"1,2-1 266,-2 1-1,3 3 1,1 5 0,0 1 235,0-1 0,5 1 1,2-1-1,3 0 28,2 1 0,-1 2 1,10 0-1,1-2-37,1-2 1,4 2 0,2-4 18,4 2 1,4 0 0,3-3 0,4-3 0,1 0-75,2-1 0,10 0 1,-5-4-1,6 0-96,4 0 1,-3-4-1,7-2 1,-2 1-11,-2-1 1,4-3 0,0 0 0,-1 0 59,-2 0 1,-5-6 0,-1 3-1,-2-2 119,-3 0 1,-1 2 0,-1-1-1,-2 0 186,-3-4 1,-3 7 0,-8-2 0,-2 1-68,-2 0 1,1 4 0,-4 3-1,2 3-183,-1 1 0,-1 0 0,1 0-20,1 0 1,0 1 0,-5 2 0,3 2-61,1 2 1,-5 0 0,1 3 0,0-2 0,-1 0 12,2-1 0,0 4 1,0-4-1,-1 1 0,1 1 0,0-5 1,-2 3-1,0-1 0,-3 0 12,2 0 0,-2 2 1,-1-3 72,-1 2 1,2-3-1,-2 3 1,0-1 65,0-4 0,8 4 0,-1-2 0,1-1-87,0-2 0,-1-1 0,1 0 0,2 0-131,1 0 0,5-1 1,0-2-1,0-1 96,-1 1 1,1-2 0,-6 1-510,-5 1 1,-3-4-1,-8 0 1</inkml:trace>
  <inkml:trace contextRef="#ctx0" brushRef="#br0" timeOffset="51819">18777 4738 8355,'0'-18'0,"0"-3"0,0 3 270,0 2-146,0 2 0,-1 7 1,-3 3-1,-5 2-493,-2 2 1,3 2 0,0 1 0,-2 2 420,-1 2 1,-1-3 0,-1 4-1,1 2 1,0 2 0,-2 4 87,-3 0 0,3 2 0,-2-1-67,2 3 0,-4 9 1,-1 4-1,0 3 0,2 3 1,5 1-65,3 1-42,-2 6 1,10-4-1,-3 3 1,2-1-1,2-3 1,2-2-159,2-1 0,-1 2 166,5 0 0,-4-2 1,3-4-1,0 0 1,-2 0-1,1 1-72,-3-1 0,-2-3 1,-1-3 105,0-3 0,0 3 0,0 0 0,-1-3 1,-3-2-1,-5-4 68,-2 2 1,-1-2-8,-1 0 0,5 1 1,0 3-1,-2-2 1,-1-2 29,-1 2 0,1-2 0,1-1-41,2-1 0,5 2 0,-1-3 0,3 0 0,1-1 0,0 2-32,0 1 1,0-2-22,0 4 1,0-1 0,0 5-1,0-2 1,0-1 0,0-1 13,0 1 1,-2 2-99,-2 0 0,3 1 1,-5 0-1,2 0 0,-1 0 52,-2-1 0,3 1-92,-5 0 0,5-4 0,-3-2 0,2 0-162,2 1 0,2-5 0,2 1-141,3-2 0,3-2 0,5 1 0</inkml:trace>
  <inkml:trace contextRef="#ctx0" brushRef="#br0" timeOffset="57222">15639 5011 8521,'-12'0'0,"0"0"707,-1 0 79,6-6-503,2 5 1,6-5 0,2 8 0,2 0-318,2 2 1,-3 1-1,5-5 1,0 0-243,2 0 0,2 0 0,-2-2 135,-3-2 1,2-3-1,-6-5 1,-1-1 73,-2 1 1,3 0-1,0-1 1,-2 1-87,-5-1 1,-4 6 0,-5 3-133,-1 3 1,1 6 0,-1 5-295,1 5 0,0-1 0,-1 4 1</inkml:trace>
  <inkml:trace contextRef="#ctx0" brushRef="#br0" timeOffset="58001">15639 4316 8355,'-7'-12'134,"1"5"1,3 1 345,-1 1 1,0 2 0,5-4-293,3 2 0,-3 6 0,5 7 0,-2 3-88,0 2 0,0-1 1,-4 2-244,0 2 0,0-2 0,0 3 0,2-5-170,2-4 0,-1-2 0,5-6 0,2 0 30,1 0 1,1-2 0,-1-2 248,-3-4 1,2-3 0,-5-1 0,1-2 85,-1-3 0,4 4 0,-5-5 9,-1 0 1,2 4 0,-1-3 0,-1 4 198,-2 0 0,1 6 0,1 2-170,1-1 0,0 6 0,-4 0 0,0 7-280,0 4 1,5 2 0,4 0 0,2 3-303,1 0 0,2-1 0,1-5 19,1-2 0,7 0 0,-4 5 1</inkml:trace>
  <inkml:trace contextRef="#ctx0" brushRef="#br0" timeOffset="59101">15763 4849 8355,'-8'-5'-135,"0"-3"1,5 1 0,-1-2 322,3 0 0,5 2 1,1 0-1,2 0 1,4 0-1,3-1-230,2 1 0,2-4 1,-2 4-1,1-1 1,1 0-1,0-2 61,-3-1 1,3-2 0,-1 2-5,-2 3 1,3-7-1,0 3 1,0-2-68,0 0 1,2-2 0,-3-1 0,-2 0 67,-1 0 0,2 3 0,1-3 0,-2 3 3,-1 2 0,-2 1 0,1 1-64,-1 2 1,0 1-1,2-1 1,1 4 35,2 2 1,-1-2 0,-3 0 0,-1 1 0,1 2 12,-1 1 0,5 0 0,-1 1 0,-1 2-7,-1 1 0,4-1 0,3-6 1,2-2-14,2-2 1,-2-1-1,-1-5 1,-1-1-5,1-2 0,0 1 1,0-5-1,-3 1 65,-1 0 0,-1 0 1,-3-3-1,1 2 2,1 2 1,1-6-1,-3 0 1,1 1-33,1-1 0,1-6 1,-3 5-1,1 0 1,1 3 1,5-1-1,-3 2-76,1-2 0,-4-1 0,2 4 1,-3 3 55,-2 3 1,1 3 0,-1 2-1,0 2 4,1 1 0,1-2-27,2 4 1,2-4 0,3 3-181,-5 3 0,-2 0-16,-2 2 0,-1 2 117,-2 2 0,2-3-109,-3 3 0,-1-2 0,1-2-65,2 0 47,-5 0 0,6-11 0,-4-3 0</inkml:trace>
  <inkml:trace contextRef="#ctx0" brushRef="#br0" timeOffset="59494">17351 3721 8355,'-8'0'155,"-1"0"0,5 0 1,-3 1 37,2 3 0,-3-1 0,2 5-91,-1 2 1,3 1 0,-3 1-29,2 1 1,0-1-195,5 1 1,2-2 0,2-3 78,4-4 1,3-3 0,2-1 0,-1 0 90,0 0 1,1-5-103,-1-3 0,-1-3 0,-1-2 0,-3 1 1,-2-1 1,-1 1 0,-4 0-167,0-1 1,-5 6-1,-3 3 1,-3 3 19,-2 1 1,-3 0 0,-1 1 0,2 3-200,1 4 0,2 4 0,1 0 269,3 0 0,-3 1 0,4-1 1</inkml:trace>
  <inkml:trace contextRef="#ctx0" brushRef="#br0" timeOffset="60009">17475 3448 8355,'-7'-8'0,"2"-1"96,-1 0 0,3 2 797,-5-1-362,5-1 1,-2 1 3,5 0 1,0 6-415,0 2 0,0 6 0,0 6 0,1 1-79,3-1 0,-2 5 0,3-1 0,-1 1 19,0 1 1,5-5 0,-4 4 0,2-3-340,3-2 1,-3 0 0,1 1-526,1-1 716,3-5 1,0-3-1,0-8 1,-1-4 47,-2-3 0,-2-3 1,-5-1 75,2-2 1,1-1 0,-5 3 0,1-3-10,3-1 1,-3 4 0,4-3 0,-4 2 94,-1-1 0,0-4 0,0 5-172,0 1-75,0 6 0,1 4 1,2 6-1,3 2-211,0 1 1,-3 6 0,3-2-93,-1 3 1,-3 1-1,2 1-1005,-3-1 1177,-1 1 1,0-1-1,0 0 1</inkml:trace>
  <inkml:trace contextRef="#ctx0" brushRef="#br0" timeOffset="60165">17847 3423 8355,'-12'-12'397,"6"1"685,6 2-2107,6 9 0,11 7 0,3 6 0</inkml:trace>
  <inkml:trace contextRef="#ctx0" brushRef="#br0" timeOffset="63010">16669 5308 8355,'-13'13'-1311,"-11"-1"1</inkml:trace>
  <inkml:trace contextRef="#ctx0" brushRef="#br0" timeOffset="63444">16508 5159 8355,'0'-12'0,"1"1"0,2 4 0,2 7-901,2 7 0,-4 8 696,1 2 0,3 5 0,0-3 1</inkml:trace>
  <inkml:trace contextRef="#ctx0" brushRef="#br0" timeOffset="63654">16706 5445 7205,'-1'12'0,"-2"0"0,-1 1 0,0-1 0,-1 2-368,1 3 0,-5 2 0,2 6 1</inkml:trace>
  <inkml:trace contextRef="#ctx0" brushRef="#br0" timeOffset="64045">17053 4936 8355,'8'-11'-603,"1"-5"1,-5-1 542,4 0 1,-4 9 0,5 4 0,-1 4-1,0 6 1,-1 5 0,0 5-192,0 3 1,1 2 0,4 4 0</inkml:trace>
  <inkml:trace contextRef="#ctx0" brushRef="#br0" timeOffset="64459">17376 5184 8355,'5'-12'-756,"1"6"359,2 6 1,-3 6 272,-5 6 1,0 1-1,0 0 1,0 3 0,0 0-1,2-1 92,2-1 1,2-6 0,3 1 0,-1-1 15,2-1 0,-3 4 0,1-3 0,2 3 0,1 1 0,1 1 7,1-1 10,5-5 0,-5 3 0,5-6 0,-1 0 0,-1 0 1,0 0 1,1 0-1,0-4 1,-2 2-1,-1 1 101,-2 1-79,-5 0 0,-1-3 1,-8 2-286,-2 1 252,-3 6 1,-11-3 0,-1 5 0</inkml:trace>
  <inkml:trace contextRef="#ctx0" brushRef="#br0" timeOffset="64665">17314 4750 8355,'1'-23'0,"3"3"-346,4 8 0,3 5 1,2 10-1,1 4 1,-1 5 121,0 2 1,8 0 0,-8-2 0</inkml:trace>
  <inkml:trace contextRef="#ctx0" brushRef="#br0" timeOffset="65048">17735 4874 8355,'0'13'-874,"-5"-1"0,-2 0 1</inkml:trace>
  <inkml:trace contextRef="#ctx0" brushRef="#br0" timeOffset="65049">18045 4949 8355,'13'0'-476,"-1"0"0,-6 0 0,-5 1 0,-5 3 296,-3 4 1,4 3 0,-2 2 0</inkml:trace>
  <inkml:trace contextRef="#ctx0" brushRef="#br0" timeOffset="90292">13680 757 8100,'-10'-34'0,"-2"4"0,-1 4 0,2 7 0,3 4 0,0 2 0,0 2 0,-1 1 453,0 2 1,2 5 0,-2-1-1,0 3 1,-2 2 0,0 5-1,1 5-165,2 4 1,1 14-1,-3 4 1,1 12 0,-4 11-156,-2 6 1,-3 16 0,3 5 0,-3 5 0,0 8-130,9-46 0,0 0 0,-6 42 0,5 3-312,2-5 0,5-10 0,1-6 0,6-9-249,8-10 1,8-4 0,8-14 0,6-7 171,1-6 0,4-12 1,2-9-381,5-6 1,2-9-1,2-7 1</inkml:trace>
  <inkml:trace contextRef="#ctx0" brushRef="#br0" timeOffset="90753">13928 930 12193,'-10'-23'1327,"-2"2"-1143,-3 9-1950,8 6 1583,1 6 0,6 2 0,0 3 0,0 6 0,0 7 0,0 4 1,0 6-1,0 3 416,0 8 0,0-2 0,0 6 0,0-2-243,0 0 0,4 1 1,2-6-1,1-3-82,2-4 0,2-5 0,2-4 0,1-6-252,2-5 0,-1-6 0,6 1 28,1-3 0,-3-10 1,2-5-1,1-4 40,1-4 0,-2-3 0,-2-2 0,-1-4 0,-2 0 79,-3-4 1,0 1 0,-2-1-1,-3 4 305,-4 0 0,-3-2 0,-1 4 0,-1 3 237,-3 4 1,1 0-1,-5 7 1,0 2 451,1 4 0,-4 6-507,3-1 0,2 4 1,2 5-1,2 8-136,2 6 1,0 5 0,2 0 0,2 3-191,4 2 0,2 2 1,0 6-1,-2 1-243,1-1 0,2 0 1,3-1-114,3-3 0,-3-3 0,2-5 1,-1-2-1,0-2-36,2-4 0,4-9-122,-5-4 0,6-3 0,-2-1 1</inkml:trace>
  <inkml:trace contextRef="#ctx0" brushRef="#br0" timeOffset="91143">14536 1141 8355,'-9'0'438,"1"0"-692,-2 0 572,5 0 0,-1 1 1,6 4-1,0 3 1,2 3 51,2 1 1,1 1 0,5-1-1,-3 0-579,-2 1 0,4 3 1,-4 1-134,2-2 0,-4-1-63,1-2 1,-1-5 127,1-3 1,-3-4 413,3-4 1,-2-3-1,-2-5-98,0-1 1,4 0-1,1-4 1,2-2-1,3 0-47,1 2 0,1-1 1,1 2 48,-1 0 1,2 4 0,1 2-1,2 3 1,-2 2 41,-1 2 1,-2 2 0,-1 2 0,-1 3-96,-2 5 0,-4 6 0,3 3 0,-2 0-83,-2-1 1,0 1 0,0-2-1,1 0-420,-1-1 1,4 2-1,1-3-77,3-3 1,7-2-1,1 4 1</inkml:trace>
  <inkml:trace contextRef="#ctx0" brushRef="#br0" timeOffset="91795">15255 1116 9125,'0'-12'0,"0"-1"643,0 1-432,0 0 0,0-1 0,-1 1 0,-4 1-107,-3 3 1,-3 1-1,-1 4 1,-1-1 264,1 1 0,-2 2 1,-1 2-1,-3 2-260,-1 1 0,4 7 0,-3 1 0,1 6-263,1 1 0,-1 5 1,5-3-1,1 2-81,2 2 1,0-2-1,5-1 1,1-2-145,1-2 1,4-2-1,3-5 1,6-3 120,5-4 1,6-4 0,-2-4 0,4-5 203,0-6 1,1-5-1,0-6 1,-2-2-153,-2 0 0,1-7 1,-5 2 264,-2-3 0,0-1 0,-1-2 1,0-2 77,-3-4 1,-3-4 0,0 0-1,-2-1 1,-2 2-56,0 2 0,-1 6 0,-7 10 0,-3 7 211,0 3 1,-4 9-1,3 7 1,-4 6-196,0 6 1,1 3 0,1 14 0,4 4-8,0 1 1,-2 10 0,4-1-1,1 2-34,1 2 1,2 3 0,2-1 0,2-1-226,4-3 1,1-2-1,2-4-92,2-2 0,4-4 0,-2-8 0,3-4 0,0-5 110,0-4 0,2-2 1,-2-6-1,0-2 80,0-2 1,-1-3 0,-5-5 0,1-2 8,-1-2 1,-1 1 0,-1-5 0,-4 1 33,0 0 1,2 2 0,-4-2 0,-1 1 3,-1 3 0,-2 1 179,0 2 1,0 7-1,0 8-17,0 8 1,4 10 0,1-2 0,1 2-290,-1 0 0,5-2 0,0 1-127,5-3 1,0-5 0,5-3 0,3-5 0,0-3-181,2-1 0,0-11 0,-1-3 1</inkml:trace>
  <inkml:trace contextRef="#ctx0" brushRef="#br0" timeOffset="92029">15664 695 8355,'-7'1'-2179,"3"3"2068,8-3 1,3 16-1,6-3 1</inkml:trace>
  <inkml:trace contextRef="#ctx0" brushRef="#br0" timeOffset="92370">15925 881 8355,'-13'-18'-64,"1"5"-281,5 6 0,1 9 266,6 2 1,0 3 0,0 7-1,2 2 537,2 5 0,-1 2 1,4 2-1,-1 0-452,1 0 1,0-5 0,3 1 0,-2 0-87,2-2 0,-3-3 0,0-6 162,-2-2 1,3-6 50,-4-2 1,1-6 0,-5-8 0,1-1 18,3-1 1,-2-8-1,2 1 9,-3-5 0,0-1 1,2 5-1,1-1-382,-1 0 0,3 2 0,-1 2 0,2 4 27,3 4 0,1 6 0,1 3-2080,0 2 1965,1 2 0,5 6 0,1 1 1</inkml:trace>
  <inkml:trace contextRef="#ctx0" brushRef="#br0" timeOffset="93221">16371 1079 8355,'-23'-1'416,"2"-2"377,4-1-698,9-6 1,8 5-1,8-5 1,5 3-1,2 0 1,2 2-1,-2-2 1,-2 1-342,0 1 1,-1-4 0,1 4-1,-1-2 293,1-3 1,-2-1-1,-2-1 1,-2 0 33,-1-1 0,2 1 0,-4-1-58,-1 1 1,-2 0-1,-1-1 1,0 1 0,0-1 24,0 1 0,-1 4 0,-3 1 89,-5 1 1,2 2 0,-1 4-1,-1 0 1,-2 2 155,-2 2 1,1 4 0,1 7 0,1 3-238,2 1 0,5-2 1,-1 4-1,2 1-184,2 1 0,2 2 0,2-2 1,6-2-209,5-5 0,0-2 0,6-1 1,1-2-645,1-3 1,6-3 333,0-5 1,0 0-1,-4 0 1</inkml:trace>
  <inkml:trace contextRef="#ctx0" brushRef="#br0" timeOffset="93222">16966 806 8355,'-1'-12'0,"-3"-1"1112,3 1 1,-6 5-1,4 2-34,-1-1 0,-6 5-983,2-3 1,1 2 0,-1 2-1,-2 0 1,0 2 0,1 2 0,0 4-91,0 3 0,3 5 0,1 2 1,1 2-1,0 0-34,1 0 0,1 3 0,2-2 0,2 1-515,2-2 0,3 3 0,5-7 0,2-1 21,3-1 1,2-7 0,6-3 0,1-3 209,3-1 1,-2-5-1,5-5 1,0-5 52,-1-6 1,1-2 0,1-3 0,-4-2 246,-3-1 0,-2-5 1,-2-1-1,-3-3 178,-1-4 0,1-3 0,-5 2 0,-4-1-128,-3-3 0,-3 5 1,-6 0 331,-2 4 0,-3 2 0,-5 4 0,-2 7 1,0 7 71,2 5 0,-3 6-64,6 3 0,0 9 0,1 8 0,3 7 1,4 6-250,1 3 1,1 10 0,2 0 0,3 2-334,1 2 1,-1 6 0,4-2 0,-2 0-157,2 1 1,-3-5 0,1-2 0,0-4-19,-1-4 1,4-4 0,-4-7 0,0-2-422,-3-2 1,-1-3 0,0-6 343,1 0 0,0-1 0,-4 4 1</inkml:trace>
  <inkml:trace contextRef="#ctx0" brushRef="#br0" timeOffset="93397">17252 806 8355,'-4'-16'297,"-1"-1"1,5 2 0,7 1-1,10 2 2580,5-1-3241,3 6 1,1-4 0,3 5-1,4-3 1,3 2 0,2 0-764,4 1 0,-9-3 0,3-3 0</inkml:trace>
  <inkml:trace contextRef="#ctx0" brushRef="#br0" timeOffset="94120">17723 943 9608,'-11'-13'0,"4"2"2159,7 3-2024,6-3 1,6 8-340,0-5 1,5 1-1,-1-3 1,0 3-1,-3 1 1,0-1-1,-1-3-239,1-1 1,-7-1-1,-1-1 338,-4 1 1,-1 3 0,-1 3 80,-4 0 1,-1 2-1,-7 5 44,1 3 1,-1 5 0,1 6-1,1 3-17,3 1 0,2-2 0,6 3-29,0 2 1,0-2 0,2-1 0,2-1 0,4-3-31,3-1 0,7-2 0,3-1 0,2-3 33,2-3 0,1-4 1,2-1-1,2-1 58,2-4 1,-4-1 0,6-8 0,-1-1 137,-2-2 0,0-4 0,-7 5 0,1-1 120,0-1 0,-6 5 0,-2-5 0,-5 1-160,-3 1 0,0-1 0,-5 5 0,-1-1 91,-2 1 0,-7 4 1,-5 1-1,-6 1 89,-2 4 1,2 0 0,-2 4-231,1 2 0,-3 3 1,5 5-1,-1 0 0,2 1-5,3-1 0,-6 5 0,8 1 0,2 0-622,1-1 0,3 4 0,4-3-43,0 1 0,1-4 0,3 2 1,5-5 50,2-3 1,1 0-1,0-5 1,1-1 363,-1-1 1,1-8 0,-1-2 0,0-5 265,1-3 0,-1 1 0,-1-6 0,-1 0 237,-2 2 1,-1-4 0,3 1 0,-3-5-180,-2-2 0,3-5 1,-2 1-1,-1-3-25,1-1 1,-2-2 0,-4-1-173,0-1 1,0 0-1,0 3 1,0 3 562,0 2 0,-4 4 0,-2 8-173,0 4 1,1 12 0,-2 9 0,2 11-1,2 10-246,2 8 1,1 4-1,0 10-10,0-1 1,4 3-1,1 5 1,2 0-380,3 1 1,0-4-1,1 3 1,0-5-627,3-3 0,2-5 0,-1-8 0,2-5 228,-2-6 1,4-4 0,0-6 0</inkml:trace>
  <inkml:trace contextRef="#ctx0" brushRef="#br0" timeOffset="94436">18554 285 8355,'0'-29'0,"1"0"0,2 2 0,1 1 0,7 2 958,2 4 1,-1 2-576,5 5 1,-4 6 0,0 3 0,-1 4-93,1 4 0,4 14 0,4 13 0,3 7 103,0 8 1,1 7-1,1 7 1,1 3-90,-3 3 1,4 10 0,-10-2 0,-2 4-377,-3 1 1,-9-1-1,0 4 1,-3 0 3,-1-5 1,-5 1 0,-5-9-583,-5 0 1,-6-7 0,-6-9 0,-3-7 0,-1-6-1909,1-5 1617,-5-5 0,4-11 0,-6-1 1</inkml:trace>
  <inkml:trace contextRef="#ctx0" brushRef="#br0" timeOffset="94638">20092 843 8355,'-13'0'2135,"7"2"-3324,1 2 0,10 8 0,1 8 0</inkml:trace>
  <inkml:trace contextRef="#ctx0" brushRef="#br0" timeOffset="112255">9451 12489 8629,'8'-11'169,"0"3"1,0 2 0,5 6-1,-1 2 1,2 0 0,3 4-1,3 0 1,6-1 0,7-2-1,10-2 1,10-1 209,9 0 0,6-1 0,11-3 0,5-3-336,6 0 0,-1-3 0,6 6 0,0 1-23,-1 2 0,-3 1 0,-7 0 0,-3 0-114,-1 0 0,-5 4 1,-6 2-1,-2 0 1,-3 3-118,-5-2 0,-1 4 1,-7-3-1,-4 2-503,-3-2 0,-3 2 0,-5-5 1,-3 1-127,-4-1 1,-4 1 668,-5-2 0,-2-3 0,-5 5 0</inkml:trace>
  <inkml:trace contextRef="#ctx0" brushRef="#br0" timeOffset="112625">11472 12278 8355,'0'-12'0,"0"0"828,0-1-442,0 1 1,-4 6-1,0 6 1,1 7-1,3 4-7,4 2 0,3 3 0,7 2 0,1 0-54,2 0 1,3 2-1,-2-3-348,2-2 1,-1 3 0,3-1 0,-4-1-1,-3 1-227,-4-1 0,-3 6 0,0 0 1,-6 5-331,-9 1 1,-10 7 0,-17-1 0,-10 5-533,-7 2 1,-19 12 0,-1-2 0</inkml:trace>
  <inkml:trace contextRef="#ctx0" brushRef="#br0" timeOffset="124504">12750 12402 8355,'11'-33'113,"-2"2"1,0 2-1,-1 4 1,-1 4-1,-3 3 1,-4 3-1,-6 3 1,-5 3 0,-5 5-1,-4 3 1,0 2-1,-1 2 1,0 3 283,-1 0 0,0 3 0,2 3-273,3 1 1,-1 3 0,2 2-91,1 1 0,2 2 0,5 2 1,4-1-1,2-1 0,2 1 1,2 2-1,3 0 0,8 1-133,6 0 0,0-4 0,2-1 0,1 1-38,1-2 1,2 3-1,-1-4 1,-4 2-53,-3 2 0,-5-5 1,-3 0-1,-5-2 135,-3 2 1,-1-8 0,-1 4 0,-3-2-21,-5 0 0,-6-3 0,-3-1-48,-1-2 0,2 0 0,-2-5 1,1 0-1,3-2 22,1-2 1,3-4-1,3-7 1,4-3 15,2-2 0,4 0 1,3-5-1,8 0 48,6 0 0,6 6 1,4 1-1,2 2 99,1-1 0,0 1 1,-5 5-1,2 1 9,-1 2 0,-2 5 0,-1-1 0,-2 2-27,-2 2 1,-3 0 0,-7 2 0,-3 2 145,-4 4 1,-2 3 0,-2 3 0,0 1 4,0 2 1,0 3 0,0-2-339,0 2 0,0-4 1,0 3-1,0-1-122,0-3-110,0-1 1,4-8 385,0-6 1,0-7-1,-3-8 1,2-2 47,1 2 0,2-4 1,-3-1-1,2 1 14,2 3 1,-3-2 0,4 2-1,1 4-115,-2 2 0,4 8 0,-3-2-95,3 2 1,1 8 0,-1 2 0,-2 3 61,-5 1 1,1 1 0,1-1 55,1 1 0,-3-1 1,3 0-1,0 1-41,-1-1 0,3 1 142,3-1 1,0-5-104,1-3 0,-6-4 1,-2-4-1,-1-4 16,1-3 1,3-2 0,-3 1-1,2-1 6,3 1 1,-3-5-1,1 1 1,0 1 7,-1 1 0,4 2 0,-3 1 0,4 1-11,0 2 0,-4 5 0,0-1 0,2 2 18,1 2 1,2 2 0,-2 2 30,-3 4 1,1 5-1,-4 2 1,-3 1-1,0 1-3,-2 1 0,0-5 0,0 5 1,1-1-16,3-1 1,-2-3-1,3-6 1,1 0-66,2 0 0,3-5 1,1 2-1,1-4-25,-1-4 1,6-3 0,1-5-1,2-2 26,0-2 0,-5 1 1,4-5-1,-3 1 42,-1 0 0,-3 2 1,-2-2-1,-1 1 152,-2 3 0,-5-3 0,1 1 59,-2 2 1,-8 5 0,-2 4-1,-5 0-64,-3 3 0,2 3 0,-2 6-35,2 6 1,1 1 0,2 5-1,2-2 1,2 2-384,1 1 1,2-2-1,4 2 1,2-1-94,2-3 1,3-1 0,5-3 0,0-1 110,1-2 1,-1-5-1,1 1 1,-1-4 174,0-4 1,1-3-1,-2-6 1,-2 1 191,0 0 1,-5-1-1,3 1 1,-2-2 340,-2-3 1,-2 4 0,-1-4-261,0 3 1,0 2-122,0 0-1,0 5 0,0 3 0,-1 8-57,-3 4 1,3 7 0,-4 2 92,4-2 0,0 0 0,-2 0 0,-1 3 0,1 0-152,2 0 1,2-2 0,3-3-1,4-1 16,3 1 1,3-7-1,3-1 1,3-4-218,4-1 0,1-3 0,-2-4 0,-1-5 37,-1-2 0,-2-5 1,3-2-1,-3-1 183,-1 1 1,-5-6 0,-5 2 79,2-1 0,-3-6 1,1-1-1,0-3 1,0-1-73,1 0 0,-1-4 0,3-1 136,-3 2 1,2 3 0,-5 3-1,1 3 1,-1 5 203,-2 7 1,0 5-243,1 6 1,-3 13-1,2 13 1,-6 7 62,-5 4 0,-3 7 0,-3 1-57,-2 7 0,2 6 0,-3 1 0,5 0 0,4-3-135,4 0 1,2-5 0,2-3-1,2-6-192,2-5 0,4-4 0,9-4 31,3-5 1,1-8-1,1-3 1,1-5 0,-1-6 28,2-6 1,-1-6 0,2-8 0,0-3 189,0-4 1,-2-3-1,-2-1 88,-5-1 1,2 0 0,-3-2 0,-2-2 0,-5 3-139,-2 0 1,2-2-1,-4-1 75,-1 2 0,-2 7 0,-1 4 0,-1 4 97,-3 5 1,1 7 0,-5 11-77,-2 4 0,3 12 0,-1 11 1,0 7 211,1 3 0,-3 4 1,6 1-171,1 1 1,-2 6 0,0-3 0,4 2 0,2-2 55,4-1 0,6-3 0,0-7-480,4-4 0,7-9 0,-2-3 0,4-5 0,2-4 140,3-3 1,-3-5 0,3-6 0,-3-6 161,-1-8 1,-1 1 0,-2-2-1,-3-1 54,-1-1 0,-2-6 1,-3 0-1,-2 3-66,-3 4 1,-2-2 0,-6 5-1,0 0 12,0 2 0,-2 5 0,-2 4 301,-4 4 0,-2 4 0,1 4-125,0 4 0,2 8 0,-2 5 0,2 3 0,1 0-26,4 1 1,0 0 0,2 0-278,0 0 1,2-2 0,2-2 0,4-5-35,3-2 0,3-3 0,1-1 0,3-3 0,0-2 99,0-2 0,2-6 0,-3-2 0,-2-2 61,-1-3 0,-2-2 0,1-4 0,-2 0 25,-3 1 1,3-3-1,-4 0 1,0 0-35,-3 0 1,1 2-1,1 3 12,1 1 1,-3 1 17,4 2 0,0 4 0,5 6 1,-1 3-35,1 5 0,-5 2 1,0 3 17,2 2 1,-1-1 0,1 5 0,-3-1 0,-1-1-83,-4 0 0,0 2 0,-2-3 0,0-2 19,0-1 1,-4-2 0,-2-1-1,-1-3 94,-3-3 0,4 0 1,-3-1 181,0-1 0,3-7-213,2-4 0,7-8 0,4 0 0,2 1-136,5 1 1,3-3 0,-2 0 0,3-1-7,1 0 1,0-4-1,3 1 1,-1-2-3,1-2 1,0-1-1,0-2-40,-1-1 0,-5-1 0,4 2 1,-2-2-1,-3 0 344,-2-1 1,-6 2-1,-1 4 1,-2 1 236,0-1 1,-1 6-1,-6 2 1,-2 3 210,-2 2 0,3 5 1,-5 3-199,0 2 0,3 9 0,2 6 0,1 6-239,-1 4 0,3 8 0,-3 2 1,2 1-154,2-1 1,2 5-1,0-3 1,4 4 82,1-3 0,-3 1 1,3-7-303,-2-2 0,5 1 0,-3-10 1,1 0-3078,0-2 2442,-5-3 0,3-2 0,-6 1 0</inkml:trace>
  <inkml:trace contextRef="#ctx0" brushRef="#br0" timeOffset="124747">15168 12278 9754,'0'-12'655,"6"0"1,5 3-724,5 1 0,10 4 1,1-4-1,3-2-353,4-1 1,6-1-1,3 0-529,1 4 1,-4-3-1,3 4 1</inkml:trace>
  <inkml:trace contextRef="#ctx0" brushRef="#br0" timeOffset="125128">16359 12030 8355,'-6'-25'586,"5"1"1,-5 4-416,6 4 0,-1 8 197,-3 3 1,2 11-1,-2 5-166,3 4 0,1 9 0,0 0 0,0 7 1,0 3 26,0 3 0,-1-1 1,-4 10-1,-3 0-348,-3 3 1,-3 0 0,-1 1 0,-1-2-680,0-2 1,3-5-1,2-8 1,1-5-626,2-6 0,5-4 1258,-1-6 0,-3-5 0,0-2 0</inkml:trace>
  <inkml:trace contextRef="#ctx0" brushRef="#br0" timeOffset="125425">16607 11881 8355,'0'-12'494,"0"5"1,-4 3-1,-1 8-349,3 4 1,-1 8 0,0 3 0,-1 4-46,1 8 0,-2 0 1,1 5-1,1 3 0,2-1 1,1 1-1,0-1 0,0 1-502,0-2 0,0 6 0,0-10 0,0-3-569,0-2 1,-11 2 0,-3 2 0</inkml:trace>
  <inkml:trace contextRef="#ctx0" brushRef="#br0" timeOffset="125764">16148 12266 8633,'1'-11'0,"3"1"0,6 3 0,5 2-101,6 2 1,6-2-1,4-1 1,2 1-1,4-2 1,4 0-94,3-3 0,-4 5 0,2 0 0,-5 3-186,-4-2 0,-3 2 0,-5-3 0</inkml:trace>
  <inkml:trace contextRef="#ctx0" brushRef="#br0" timeOffset="125765">16272 12353 8355,'1'7'856,"3"-3"-535,3-3 1,11-5 0,4-2-326,6 0 0,3 1 0,9-3 0,3-1 183,3-2 0,9-2-1375,-6 1 0,4-1 0,-4 1 0</inkml:trace>
  <inkml:trace contextRef="#ctx0" brushRef="#br0" timeOffset="126398">17351 12192 8195,'0'-17'0,"0"0"519,0 1 0,-6 9-198,-2 3 1,-3 7-1,-3 4 1,-1 1-140,-1 1 1,-1 9-1,5-5 1,-1 2-324,1 3 1,1 0-1,1 4 1,3-3-76,2-1 1,1-1 0,4-5 45,0 0 0,5-1 0,3-2 0,3-5-53,2-3 1,-1-2 0,1-3-1,-1-5 159,0-2 0,1-2 0,-1-3 87,1 0 0,-5-2 1,-1 3-1,-2-2 1,-2 1-62,-2-2 1,-1 4 0,-1-3 0,-2 2 43,-1-1 0,-4 2 0,2-3 0,1 2-9,-1-1 1,1 2 0,2-3 0,-1 2 70,1-1 1,2 2 0,2-3 0,3 4-3,5 0 0,3 1 0,3-2 0,2 0-28,-2 2 0,4-3 1,0 8-1,1-1 154,-4-1 1,-2 7-1,-1-3-28,-1 4 1,-1 4 0,-3 4-131,-4 5 1,-2 10-1,-4 3 1,-2 8-1,-3 6 53,0 2 0,-2 9 1,3-2-1,1 1-162,-1 4 1,2 5-1,4-2 1,0 1-268,0-4 0,0-3 1,0-5-1,0-5 67,0-5 1,4-5-1,0-6 1,-2-2 112,-5-2 0,0-6 1,-6 0-1,-4-6-18,-2-2 1,-2-2 0,4-4 0,-2 0 82,-2 0 0,2-6 1,5-2-1,3-3 370,2-1 1,1-5 0,4-1 0,0 0-204,0 0 0,1-2 0,3 2 0,6 0-37,5 0 1,0 1 0,6 5-1,1 1-479,1 3 0,6-2 217,0 6 0,0-11 0,-4 1 1</inkml:trace>
  <inkml:trace contextRef="#ctx0" brushRef="#br0" timeOffset="127589">18207 11633 8355,'0'-26'31,"0"3"0,5 12 0,3 2 0,2 7 0,0 4 0,-3 8 374,-2 5 0,3 5 1,-3 7-1,-3 5 56,0 5 1,-2 9 0,0-2 0,0 1-328,0 1 0,0-1 0,0 3-293,0-2 1,0-4 0,0-6 0,0-3 0,0-5-31,0-6 0,0 0 0,0-5-1159,0-2 1,0-8 1108,0-7 1,4-6 0,0-6 0,-1-1 167,-2 1 1,3-5-1,2-1 1,1 1 171,2-1 0,-2 1 0,1 3 0,3-1-21,5-1 0,-3 3 1,5 6-1,-1 2 74,-1 2 0,1 2 0,-5 2 1,-1 3 76,-2 4 0,0 3 1,-5 3-170,-1 3 1,3-2 0,-2 4 0,-1 1 0,-2-3 140,-1 1 1,0-1-1241,0-5 1,5 1-1,2-1 1</inkml:trace>
  <inkml:trace contextRef="#ctx0" brushRef="#br0" timeOffset="127590">18790 12018 8355,'4'-13'436,"0"1"0,0 4-178,-4 0 0,-1 5-189,-4-1 0,-1 4 0,-7 4 1,1 5-1,-1 5 0,1 4 0,0 0 1,-1 1-1,1-1-167,-1 0 0,5 3 1,1-5-1,2 0-128,2-3 1,2 0 0,2-1 46,3 1 1,4-7 0,7-1 0,2-5-13,-2-5 1,3 3 0,0-7 0,0 0 160,0-2 0,-2-6 0,-3 1 0,-1 0 59,1 3 0,-7 0 0,-1 1-36,-4-1 0,-1 1 1,0 0-1,-1 1-20,-4 2 0,-1 0 0,-5 3 52,2-1 0,2 5 10,3-3 1,4 4-1,0 1-25,7 0 1,8 0-1,3 0 1,0 0-5,0 0 1,3-4 0,-3 0 0,0 0 30,-1-2 0,0 1 0,-5-5 170,1 2 1,-2-1 421,-3-3-514,-2 5 1,-6 3-1,0 8 1,0 4-28,0 3 1,-2 2-1,-1 1 1,-1 2-68,2 5 0,0 2 0,4 3 0,0 2 24,2 1 1,1 5 0,-4 1-1,2 3-59,1 4 1,0 3 0,-3-2-1,2 1-85,1 3 1,0 0 0,-4-3 0,0-6-15,0-3 0,0-8 0,0 2 0,0-4 100,0-4 1,-4-3 0,-1-7-1,-2-3 29,-3-4 1,-1-2 0,-1-2-7,-1 0 1,1-2 0,0-2 0,-1-6 0,2-3-122,3-4 1,-2-5 0,6 0 0,1-6 53,2-5 1,1-4 0,1-4 0,3-5-25,5-2 1,2 0-1,3 1 1,2 3 233,5 1 1,1 3 0,0 7 0,-1 6 26,1 5 1,1 4 0,2 5 0,0 2-50,-1 3 0,-3 2 0,-2 6 0,-1 2-113,-3 2 0,-6 4 1,-5 7-1,-3 2-142,-1-2 0,-1 3 0,-3 0-195,-5 1 0,-3-6 0,-3 2 0,-3-1 0,0-3-62,0-2 0,-3-6 0,5 1 0,1-2-416,1-2 740,2 0 1,-1-6-1,1-1 1</inkml:trace>
  <inkml:trace contextRef="#ctx0" brushRef="#br0" timeOffset="127930">19546 11993 8636,'7'-25'-167,"-2"6"0,-6 7 0,-3 7 222,-4 4 1,1 1 0,-1 1 0,-2 4-134,-1 3 0,-2 1 0,1 1 1,1-2 122,3 2 1,-3 1 59,2 1 1,5 1 0,4-2 0,7-1 12,4-2 0,2-1 0,0 2-23,4 0 0,1-1 0,4 4 0,-3 1 0,-1-1-59,-3 0 0,-1 1 0,-1 1 0,-2 1-114,-3 1 1,-3 2 0,-7-3 0,-5 3-5,-6 2 0,-7-5 0,-1 3 0,-4-2 32,-4 1-729,3-1 1,-4-3 0,5-1 0</inkml:trace>
  <inkml:trace contextRef="#ctx0" brushRef="#br0" timeOffset="129816">20191 12105 8355,'0'-13'0,"0"1"252,0-1 1,0 1 0,0 0 0,0-1 0,0 1 104,0-1 0,0 1 0,1 0 1,4 1-23,3 2 1,4-2-1,3 4 1,2 1-302,-2 1 0,3 4 0,0 1 1,0 0-274,0 0 0,-3 6 0,-5 3 0,-2 5-70,1 3 1,-3 3 0,-2-2 55,-3 1 0,-1 1 1,0 2-1,0-2 1,0 1 43,0-2 0,0-1 0,0-5 334,0-1 1,2-5-58,2-3 0,-1-2 1,4-4-30,-2-2 1,1-3-1,-4-5 1,4-1-26,1 1 0,0-5 0,2-1 0,0 1-12,0-1 1,2 1 0,2 3 0,-1 1-47,0 0 1,1-2-1,-1 8 1,1 0-42,-1 3 1,0 3-1,1 2 160,-1 3 1,-1 4-1,-1 8 1,-3 0 0,-2-1 161,-2-1 0,0 3 0,0-1 0,1 1-54,-1 1 0,-2-5 0,-1 4 23,0-3 0,5-3 0,4-3 1,2-4-309,1-2 1,6-2-1,1 0 1,2-2-207,0-2 1,-1-3 0,4-5 0,-2-1 130,-2 1 1,-4-2 0,0-1 0,-2-3 103,-2-1 1,-3-1-1,-2-2 1,-1 3 51,1 1 0,-4-2 0,1 3 76,-2 2 0,-4 2 1,-2 5-104,-4 4 1,1 4 0,-1 4 0,-2 6 8,-1 5 0,3 4 0,-1 6 0,1-2 53,1-2 0,2 3 1,5-4-1,0 2-17,0-1 0,9-3 0,5-6 0,4-1-82,4-2 0,2-4 0,2-5 0,1 0 45,2 0 1,6-5 0,-4-5 0,1-4-14,-3-2 1,0-5-1,-4 4 1,-5 1 176,0-2 0,-11 3 0,2-4-139,-4 1 1,-3 0 0,-4 3 0,0-2 0,0 2 26,0 1 1,-4 6 0,-1 1 0,-2 1 55,-3 4 1,1 2-1,-1 4 1,2 4 20,-2 3 0,3 3 0,0 2 0,2 4-28,2-1 1,2 4-1,1-3 1,2-1-188,7-2 1,4 0 0,14-1 0,2-4-190,4-2 1,2-8 0,4 3-1,1-5 216,1-5 1,5-2-1,-5-5 1,-2-2 63,-5-2 1,-1 2 0,-7-4 106,-2 0 1,-8 3 0,1-4 0,-5 1 0,-3 3 180,-5 1 0,-3 1 0,-1 1 0,-1 1-19,-3 3 1,-3-2 0,-6 6 0,1 1-15,0 2 1,-1 2 0,-1 3 0,-1 5-135,-1 2 1,-1 2 0,6 3 0,1 2-181,2 1 0,1 0 1,-1 3-1,4-3-251,2-1 0,2-1 0,0-5 1,2-1 38,2-2 1,3-4-1,5-5 1,1 0 185,-1 0 0,0 0 0,1-3 129,-1-5 0,2 0 0,1-10 0,2 1 1,-2-1 227,-1-1 1,-3-2 0,-2-3 0,0-1-158,0 0 0,2-4 0,2-1 0,-2-2-148,-3-2 0,3-2 0,-3-1 0,3-2 126,2-2 1,-6 3 0,-3 1 0,-3 7 463,-1 4 1,-1 8-408,-3 5 0,-3 12 1,-7 12-1,-1 7-33,-2 7 1,1 12 0,3 0 0,1 2-80,0-1 0,0 8 1,4 1-1,4-2-29,3-1 0,1 0 0,1-5 1,3-5-274,4-2 0,8-3 0,3-5 0,3-5 120,4-7 0,3-1 0,-1-7 0,2-2 161,2-5 1,-3-4 0,2-7-1,0-1 194,-4-1 1,-2-6-1,-4 1 1,-5-1-115,-2 1 1,-3-2 0,-1 3-1,-3 0 44,-2-1 0,-1 6 0,-4-2 0,-1 5 11,-3 4 1,1-2-1,-5 6 1,-2 1 3,-1 2 0,3 6 1,-1 4-51,0 2 1,-1 2 0,1 4 0,2 4 0,1 1-77,3-2 1,2 4 0,1-5-1,1 0-171,3-2 1,9-3-1,8-3 1,3-3 45,5-4 0,0-3 1,7-1-1,3-1 154,-1-3 1,2-4 0,0-7 0,2-3-18,-3-2 0,-1 5 0,-5-3 0,-6 2 147,-5-1 0,-1 1 1,-7 3-1,-5 1 69,-2-1 1,-4 1 0,-7 0-1,-6 1 110,-5 2 0,-4 0 0,-7 5-166,-3 1 1,3 3 0,-3 5-1,4 6 1,3 5-248,1-1 0,6 4 0,0 2 0,5 1-77,6-2 0,-1 4 1,0-5-1,4 2-183,4-1 0,0-4 1,5 0-1,1-3 16,2-5 0,7-3 1,2-5-1,0 0 235,1 0 1,0-7 0,3-4-1,0-5 161,-3-3 1,1-2-1,-6-4 1,-1 0 32,-1 0 1,-3-3-1,-1-3 1,-3 0 31,-2-4 1,1-1 0,-4-1-226,3 0 0,-1 0 1,-6-1-1,0 1 1,-4 0 112,-1 0 0,4 5 0,-2 3 0,1 4 237,0 5 0,-2 7 189,2 9 1,3 14 0,-5 9 0,2 9-406,0 5 0,0 11 0,2-3 1,0 6-243,-3 3 0,1-1 0,4 1 0,0-1-437,0 1 0,2-6 0,2-3 0,3-3-244,0-5 0,9 3 0,-2-5 0</inkml:trace>
  <inkml:trace contextRef="#ctx0" brushRef="#br0" timeOffset="130282">12737 14052 8355,'0'-13'-874,"6"1"0,1 0 1</inkml:trace>
  <inkml:trace contextRef="#ctx0" brushRef="#br0" timeOffset="131014">12911 13655 7876,'0'-25'0,"0"0"-861,0 1 1245,0-1-321,0 0 0,-2 6 0,0 2 747,-2 3 0,-5 6-536,5 0 0,0 6 1,4 2-1,0 9 1,0 6-1,1 6 1,4 5-165,3 7 1,-3 1 0,-1 13-1,-2 3 1,-2 2-172,0 0 1,0 5 0,0-1-1,-2 2 1,-2 0 1,-1-7 0,-5-1 0,3-7-56,2-5 0,1-8 1,4-5-1,1-7-72,3-4 0,3-7 0,5-3 0,2-3 0,1-2-1022,2-3 1,-1-4 793,-3-9 1,-1-2-1,1-6 1</inkml:trace>
  <inkml:trace contextRef="#ctx0" brushRef="#br0" timeOffset="131015">12712 13915 8355,'-6'0'-67,"11"-4"1,12 0-1,5 0 1,4 0 0,1 0 52,2 1 0,7 2 1,0 1 192,4 0 0,3 0 0,-5 0 0,1 0 0,-5 1 0,-1 2 0,-4 1-314,-3-1 0,-4 4 0,-10 1 165,-4 3 1,-3 1-1,-6 1 1,-3 0 0,-6 3 259,-5 0 1,1 5-1,-4-3-109,0 1 0,9-4 0,-2 2 0,4-4-158,4 0 0,2-1 0,2-1 1,3-2-1,6-5 0,5-3 1,6-1-546,2 0 0,1-5 388,-4-4 0,4-2 0,-5-3 0,0-1 0,-4-1 0,-4-1-199,-2-1 1,-7 5 268,3-4 0,-10-1 0,-3 2 1,-3 2-1,-1 3 0,-2 3-548,-3-2 0,4 4 221,-4 2 0,3 3 364,2 1 1,-1 5 0,1 2 0</inkml:trace>
  <inkml:trace contextRef="#ctx0" brushRef="#br0" timeOffset="131810">14213 13990 8355,'-12'-19'59,"1"2"1,1 5 0,3 2-1,0 3 1,0 0 0,-2 2 0,-2-1-1,-2 3 1,1 1 0,-2-1 0,-1-1-1,-2 1 1,2 2 0,1 2-1,2 3 1,0 4 0,1 5 0,1 2-1,2 3 1,-1 0 0,1 1 0,1 0-1,0 3-1384,1 2 1247,3-5 1,-3 3 0,6-5-1,0-2-30,0-1 0,6-7 0,3-3 0,5-3 0,3-2 0,-2-3 0,-1-5 0,-1-2 0,3-1 0,0-2 0,-2-1 1,-3-2-1,-3 2 1467,2 1-1137,-5 2 33,1 5 1,-1 2-198,4 5 1,-2 1-1,-1 5 1,1 6-1,0 9 1,1 5 0,1 4-1,-1 2-71,2 2 0,1-1 1,1 2-1,-1 1-63,-3-2 0,2 1 0,-6 2 1,-1 0-15,-2 0 0,-1-1 0,-1-2 67,-3-1 0,-3-9 0,-7-1 0,-1-3 0,-2-7-31,2-3 0,-3-4 0,2-6 0,-1-2 66,-1-2 1,9-4 0,-2-9 0,4-5 88,4-5 0,3 0 1,4-3-1,6 0-86,5-3 0,4 2 1,6 1-1,0 1 0,1 0-154,3 2 0,-3 1 0,3 1 37,-3 0 0,-2 0 0,-2 0 0,-3 2 124,-1 2 0,-1-2 0,-6 2 1,-3-2 182,-4-2 0,1 4 0,0 2-59,-3 1 0,0-3 1,-4 5-1,-2 1 34,-4 1 0,-2 6 0,1 1 0,0 1-21,0 3 1,-1 3 0,0 5-229,2 3 1,5 4 0,-1 3 0,3 3 0,2 0-183,3 0 0,3 3 0,6-5 0,-1-1 60,1-1 0,3-1 1,2-2-1,0-3 1,3-4-242,2-3 1,-5-2 0,8-3 290,2-4 1,-4-5 0,4-3 0,-5-5 149,-2-2 1,-6-2 0,0 0 0,-4 0-110,-2 0 0,-7 1 0,4-3 336,-1-1 1,-3 1 0,2-3 0,-3 1-68,-1 0 1,0-5-1,0 2 1,0 0-1,0 5 310,0 5 1,0 4-233,0 5 1,0 8 0,0 6-1,0 9-120,0 5 1,0 13 0,0 1 0,0 5-56,0 3 0,0 0 0,0 2 0,0 0-119,0-2 1,0 3-1,0-9 1,2 0-410,2-6 1,1-1 0,5-4-295,-2-1 1,-5-5 0,3-7 478,-1-2 0,-4-1 0,5-4 0</inkml:trace>
  <inkml:trace contextRef="#ctx0" brushRef="#br0" timeOffset="132055">14660 13816 8355,'1'-7'664,"3"2"-1039,4-1 0,9 5 1,5-5-1,5 2-30,7 0 1,1 0 159,3 4 1,-1-6 0,0 0 0</inkml:trace>
  <inkml:trace contextRef="#ctx0" brushRef="#br0" timeOffset="133546">15565 13469 8411,'-22'-39'0,"4"8"0,7 7 0,4 8 186,4 2 1,2 8-66,1 6 0,0 11 0,0 11 0,0 6 0,0 8 0,1 7 0,2 9 0,1 6 327,-1 5 0,-7 3 1,-4 2-1,-2 5-530,2 4 0,1 3 1,4-4-1,-1-3-273,1-8 1,7-7 0,5-12 0,3-3 193,4-6 0,0-13 0,3-5 1,0-8 145,0-7 1,-2-2-1,2-5 21,-1-5 0,-1-2 0,-5-11 0,-1 1 0,-3-1-169,-3 0 0,-4 1 0,-1-5 0,0 0 63,0 0 1,-6 0-1,-3 0 1,-5 1-50,-3-1 1,-3 4 0,3 2 0,1 0 44,-2-1 1,4 5-1,-2-1 1,2 2 188,1 1 0,2 1 0,3 0 83,4-1 1,3 1 0,1-1-136,0 1 1,5 0 0,3-1-1,5 1-66,3-1 1,-1-3-1,5-1-175,-2 2 1,-2 1 0,-3 2-1,-2 0 1,-2 1-56,-1 2 0,-5-2 0,1 3 417,-2-3 1,-8-1 659,-2-1-553,-3 6 0,5 2 0,6 5-184,7 0 1,8 0 0,3 0 0,2 0-149,2 0 0,-3 0 1,2 0-1,-1 0 154,0 0 0,2 0 1,-6 1-1,-1 2 1,-1 1 25,-1-1 0,-5 2-116,0-1 0,-5 6 0,1-2 0,-3 3-53,-1 2 0,-1-1 0,-2 1 0,-1-1-90,1 0 0,2 1 17,1-1 1,1-1 0,4-2-110,3-5 1,3-3 0,1-1 1,1 0 1,-1-5 0,0-2-1,1-3 206,-1-2 0,-4 2 0,-1-7 0,0 4 107,0 0 1,-3-1 0,3-1-1,-1-1 234,-4 1 0,0 5 0,-1 3 161,3 2 1,-2-2-248,2 7 0,-3 2 0,-1 11 1,0-1-75,0 1 1,0-1 0,0 2 0,0 1-118,0 1 0,4 1 1,2-5-1,1 1 1,2-2-151,2-3 0,2-2 81,-1-6 1,5 0-1,-1 0 1,-1-2-70,-1-2 1,-5-3 0,-3-5 0,0-1 92,-3 1 1,-2 0-1,-1-1 1,-1 1-108,-3-1 0,-3 1 0,-6 0 0,1 1 46,-1 2 1,-3-2-1,-1 4 1,1 1-493,-2 1 1,4 4 329,-2 1 0,7 1 1,7 4 51,4 3 1,5 1 185,6 0 0,-1 2 0,0-4 0</inkml:trace>
  <inkml:trace contextRef="#ctx0" brushRef="#br0" timeOffset="133547">16284 13754 8355,'0'-12'0,"0"-1"0,0 1 507,0 0 0,0-1 0,2 2 0,2 3-39,4 4 0,3 2 1,1 2-1,1 2-411,-1 2 1,-3 3-1,-1 5 1,0 2-243,-1 3 1,3-4 0,-6 5 0,0-1 48,1-1 1,-3 5 0,2-5-1,-3 0-264,-1-3 1,0 0-1,-1-2-342,-3-3 618,2-2 0,-2-8 130,8-2 1,-1-3 0,4-5 0,0-1-1,0 0 6,2-4 1,3 2 0,0-4 0,0 1-41,1 3 1,-1 1 0,1 1-1,-1 2-28,0 3 0,-3-2 0,-1 6 0,2 2 14,1 0 0,-3 4 0,-1 2 0,0 4 36,-1 3 0,-3 3 1,1 1-1,-2 1-16,-2 0 1,0 2 0,1-2 0,2-1 26,1-1 1,0-2 0,-2 1-6,2-1 197,-3-5 1,5-3-68,-6-8 1,4-3-1,0-5 1,-1-1-33,-2 1 0,3 0 0,0-1 0,0 1 47,2-1 0,-1 1 1,6 0-160,2-1 1,-2 2 0,8 3 0,-1 4-3,-3 2 1,-1 2 0,-2 2 0,1 2-97,-1 4 1,1 3-1,-1 3 1,-1 3 40,-3 3 0,2-1 1,-6 2-1,-1 1-965,-2 2 375,-1 0 1,0-4 0,0-2 0</inkml:trace>
  <inkml:trace contextRef="#ctx0" brushRef="#br0" timeOffset="134231">17884 13692 8355,'0'-18'135,"0"4"0,2-8 1,0 6-1,4 1 0,1 1 1,2 2 54,2-1 0,-2 5 1,-1 1-1,2 1 1,1 4-1,1 0 1,0 4-137,1 2 0,-1 7 1,1 5-1,-1 1-189,0 1 0,-3 1 0,-2 6 0,-2 0 19,-2 0 1,-2-2 0,-1-1 0,0-3 7,0-1 0,0-1 0,0-5 117,0 1 0,2-6-28,2-3 0,7-8 0,5-6 1,1-4-14,1-2 0,-4-7 0,3 3 1,-1-4 30,-4 0 1,6-1-1,-8-1 1,-1-1 23,2 3 1,-5-3-1,-1 11 1,-1 1 609,1 1-469,-1 7 1,0 8-1,0 12 1,-1 5-1,-1 2 65,3 1 0,-4 1-361,3 7 0,3-3 0,1 2 0,3-5 1,2-3-1,-1-1-637,0 0 0,1-5-19,-1-2 1,6 1-1,1-6 1</inkml:trace>
  <inkml:trace contextRef="#ctx0" brushRef="#br0" timeOffset="134481">18827 13705 8831,'12'-9'0,"1"2"0,0 2 0,4 2 0,4 0 0,3 1 0,5-2 0,3-1 0,1 1 0,2 0 0,0 0 0,3 0 0,-4 0 0,-1 1 0,-4 2 0,-1-1 0,-5-1 0,-1-1 0,-3 0 0,-2 0-775,-3 0 1,-7-11 0,-2 1 0</inkml:trace>
  <inkml:trace contextRef="#ctx0" brushRef="#br0" timeOffset="134795">19298 13531 8355,'-8'-4'0,"0"0"-406,5-6 694,-3 9 0,8-6 0,2 4 0,4-1 505,3 1 1,1 2-690,1 1 1,-1 5 0,2 4 0,1 0-1,2 2 1,-2 0 0,-3 3 0,-2 0-59,-2 0 0,-5 3 0,1 3 0,-3 0 1,-1 0-1,-1-1-535,-3 0 1,1 1 87,-5 0 0,0 2 0,-5-5-1459,1-2 1352,5-1 1,-10-2 0,4 1 0</inkml:trace>
  <inkml:trace contextRef="#ctx0" brushRef="#br0" timeOffset="135182">19980 13432 10086,'0'-13'0,"0"4"0,0 5 0,2 8 0,2 5 0,4 5 0,2 3 0,-1 3 0,0 4 0,2 1 0,1-1 0,2 1 0,-3 0 0,0 0 0,0-2 289,1-2 0,-4 1 0,1-6 0,-1 0 0,0-4 0,-1-2-371,-1-2 1,-1-5-1,-1-1 1,3-4-1,0-7 1,-1-2-1,-2-1 1,1 0-1,2-2 1,1-3-1,1-3 1,-1-4-1,0-1 1,0 1-687,1-1 754,-6 0 0,6-4 0,-5 0 1,-1 3 136,-2 4 0,-1 0 1,0 5 252,0 2-226,0 7 1,-4 8-1,0 8-122,1 3 1,2 2 0,1 0 0,0 2 0,0 2-160,0-2 1,0-1-1,1-2 1,2 1 33,1-1 0,6-4 0,0-1 0,3-1 9,4-3 0,1-2 0,-2-1 0,5-1-253,2-4 0,-3 4 0,-4-4-454,-2-1 1,-2-1-1,1-5 1</inkml:trace>
  <inkml:trace contextRef="#ctx0" brushRef="#br0" timeOffset="135375">20724 13593 8355,'2'-15'1489,"2"2"1,4 7-3442,3 3 1527,-4 8-381,-1 2 0,-6 11 0,0 1 1</inkml:trace>
  <inkml:trace contextRef="#ctx0" brushRef="#br0" timeOffset="156631">17946 13593 8355,'0'-12'39,"0"-1"0,0 1 0,0-1 1,0 1 761,0 0 1,0 3 0,2 2-505,2 2 0,-2 1 0,5 5 0,-1 3 0,-3 6-135,-2 5 1,3 0-1,0 6 1,-1 1-60,-2 1 1,-1 4-1,0 0 1,0 2-1,0-1-56,0-2 1,5-3-1,0-2 1,2-5-39,3-2 0,5-1 1,1-2-1,-1-3-293,-1-4 1,0-3 0,1-1 0,2 0 86,-2 0 0,-1-5 1,-3-3-1,-2-3 81,0-2 0,-3-3 0,4-2 0,-3-2 74,-1-2 0,2-1 1,-4-2-1,0 0 7,2 1 0,-5-1 0,3 0 1,-3 2 79,-1 2 1,0 3-1,0 6 158,0-1 1,-5 6-1,-2 5-125,0 4 0,2 5 1,5 6 145,0-1 0,0 6 0,0 3 0,0 1 0,0 0 7,0-2 0,1 1 0,3 2 1,4-1-264,3-1 1,3-2-1,1 2 1,2-4-431,-2-4 1,3 0 0,-1-1-1,-2 1-142,-2-1 0,0-1 0,-1-1 0,1-3-680,-1-2 0,-4-1 923,1-4 1,-1 0-1,4 0 1</inkml:trace>
  <inkml:trace contextRef="#ctx0" brushRef="#br0" timeOffset="156880">18591 13841 8355,'0'-12'1998,"1"3"-1474,4 1-1581,-4 5 0,5-1 299,-6 8 1,0 3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19:54.11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13407 905 9708,'-22'-16'0,"-3"1"0,0 4 0,3 5 0,6 6 0,2 6 0,2 5 0,-1 5 0,-1 5 0,-1 5 0,-1 7 0,0 7 366,3 6 0,2 7 0,2 4 1,5 2-1,3 2 0,2 2-584,3 0 0,3 0 0,6-6 0,0-3 0,3-3 0,0-3 0,1-2 0,-1-6 0,2-6 1,1-5-1,2-5-726,-2-8 1,5 1-1,-5-10 1</inkml:trace>
  <inkml:trace contextRef="#ctx0" brushRef="#br0" timeOffset="856">13506 1327 8355,'-19'-7'1859,"1"-2"-1578,6 4 0,5 3 0,3 6-217,2 4 0,2 3 0,0 3 0,2 1 0,0 3 0,4 1 0,1 2-290,2-2 0,2 3 1,0-4-1,-1 0-177,-2 0 1,1-2-1,2-3 1,-2-2-325,-1-3 1,1-2 418,3-6 1,-4 0-1,-1-2 1,0-3 186,0-8 0,-3 0 0,5-8 0,-1 0 166,-1 2 1,2-7 0,-5 4 0,1 0 84,0-2 0,-4 6 1,4 2-1,-3 2 801,2 2-492,-2 5 0,8 7-387,-6 8 0,1 4 0,-2 4 1,1 2-42,-1 1 0,4 0 0,0 2 0,2-5 0,1-2-16,0-2 0,7 1 1,-4-2-710,1-3 1,-1 3-1,0-4 1</inkml:trace>
  <inkml:trace contextRef="#ctx0" brushRef="#br0" timeOffset="857">13903 1253 8636,'0'-9'87,"0"1"0,0 7-192,0 1 0,1 5 0,2 8 1,1 0 337,-1 4 1,3-2 0,-2 4 0,0 1 0,0-1-314,0 3 0,2-3 0,-4 1-3,3-2 1,0-2 0,-2-4 0,1 1-146,-1-1 1,-1-5 7,3-3 1,-3-4 80,7-4 0,-3-7 0,3-5 78,-5 0 0,3 1 0,0-1 1,1-4 55,0 1 1,-4-3 0,3 6 0,0 0 0,-1 3 11,-1 0 1,5 5 212,-2 0 1,3 6 0,1 1 0,-1 5-160,-2 3 1,2 1-1,-3 6 1,2 1-231,-2 2 0,2 3 1,-5-2-1,1 0-64,-1 0 0,3 3 1,-2-5-132,1 0 1,1-3 0,4 0 0</inkml:trace>
  <inkml:trace contextRef="#ctx0" brushRef="#br0" timeOffset="1469">14585 1277 8355,'-4'-9'229,"-1"-1"0,-2-1 405,-3 1-715,4 6 0,-5-5 0,3 5 296,-3 1 1,-1 1 0,-1 4 0,1 2 0,0 4 0,-1 3-199,1 2 0,-1 0 0,1 4 0,0 4 0,0 1 0,4-2 1,-1 2 0,4-4 0,3 0-107,0 0 1,2-1-1,2-6 1,2-2-297,4 0 1,7-7 0,3 3 0,0-5 78,0-5 1,4 1-1,-3-7 1,2-4 173,0-3 0,-6-3 0,1-3 0,-2-1 1,-3 0 125,-3 0 1,2-1 0,-6-1 33,-1-2 1,-2-5 0,-1 4 20,0-2 0,-1 4 0,-3-6 0,-4 1 102,-3 2 0,2 5 1,1 6-1,-2 2-42,-1 3 0,3 7 0,1 5 1,2 6 18,2 5 0,2 10 0,1 5 0,0 5-78,0 0 1,0 3 0,1 2 0,3 2-100,4-2 0,3-1 0,2-5 0,-1 1-180,1-5 1,4 1 0,3-8-1,0-1-61,1-1 0,-2-3 0,3-3 0,-2-4 21,-2-2 1,-2-2 0,-3-2 236,-1-2 0,-4-3 1,-1-5 33,-1 0 1,-2-5 0,-4 1 0,0 0 0,-2 3 14,-2 0 1,3 1 0,-5-1 718,1 1-387,4 0 0,-5 6 0,6 6-200,0 7 1,4 4 0,2 3-1,1 1-145,2 2 0,2-1 0,2-4 0,-1 1-484,0-1 1,5-1 0,1-2 222,1-5 0,-4-3 0,3-1 0</inkml:trace>
  <inkml:trace contextRef="#ctx0" brushRef="#br0" timeOffset="1611">14833 992 8355,'0'-12'-656,"0"5"1,6-4 0,1 4 0</inkml:trace>
  <inkml:trace contextRef="#ctx0" brushRef="#br0" timeOffset="1941">15032 1203 8572,'-13'-7'1470,"6"2"-1250,2 5 0,10 5-413,4 3 0,-2 3 0,-1 2 0,1-1 0,-1 1 111,-1-1 0,4 0 0,-4-1 0,1-1-732,-1-2 226,-1 1 576,-4-2 1,0-7-1,0-9 1,0-2 160,0-1 1,0-5 0,0-2 0,0-3-163,0-4 0,0-2 1,2 2-1,2 0-81,4 1 1,3-1-1,1 9 1,1 2-142,-1 1 0,2 8 0,1 1-676,2 4 769,-1 1 1,2 0 0,1 0 0</inkml:trace>
  <inkml:trace contextRef="#ctx0" brushRef="#br0" timeOffset="2273">15342 620 8355,'-11'-19'1583,"2"2"-1214,4 9 1,6 3 0,3 5-64,5 0 0,7 1 0,5 4 1,4 8-45,4 6 0,2 5 1,7 2-1,-1 1-181,0 2 1,-1 11-1,-3 2 1,-6 6-248,-5 5 1,-4 4 0,-7 4 0,-2-2-537,-5-1 1,-4-7-1,-4 0 251,-5-4 0,-3-7 0,-3 0 0,-3-5-105,-1-2 1,2-5 0,-2 0 0,1-6 274,3-6 1,-5 3-1,1 1 1</inkml:trace>
  <inkml:trace contextRef="#ctx0" brushRef="#br0" timeOffset="2427">16259 1116 8355,'-12'-5'0,"0"3"-656,5 2 1,12 2 0,9 3 0</inkml:trace>
  <inkml:trace contextRef="#ctx0" brushRef="#br0" timeOffset="18061">18293 1625 8971,'-9'-29'0,"-5"0"0,-4 3 0,-3 4 0,1 4 0,-1 3 0,-1 1 0,-1 3 233,-2 0 0,0 0 0,-1-2 0,-2 2 0,-2 2-49,-2 0 1,-5 7-1,-6-3 1,-2 7 84,-6 6 1,0 2-1,-7 10 1,-3 2-1,-2 2-229,-3 1 0,-10 5 0,0 3 0,-2 4-42,-2 5 1,1 2 0,5 7-1,-1 1 64,1 2 0,1 9 1,3-1-57,4 2 1,6-1-1,5 0 1,4 2-1,7 1 21,4-1 1,8 3 0,5-1 0,5 1-94,5-1 0,5 3 0,2-2 0,3-1-88,2 1 0,2-2 0,6-4 0,2-1 76,2-3 0,3-3 1,5-6-1,3 0 10,1-4 1,2-2 0,4-7 0,0-3-67,-1-4 0,1 0 0,1-5 0,2-3 153,1-2 0,4-5 1,-3 3-1,1-4 212,-1 0 1,-3 3-1,-5 1-1,-1-2 0,-6 0 0,2 2 0,-5 2 0,-2 2-31,-2-1 0,-5 5 1,1 4-1,-3 0-143,-1 1 0,2 1 0,1 3 0,2-1-213,2 2 0,1 1 1,6 1-1,3 0-119,3 0 0,4-1 0,2 0 0,3-2-2,4 1 0,3 5 1,2-6-1,2 2 94,2-4 0,4-1 1,0-2-1,2-2 254,2-5 1,3-5 0,1-4 0,-1-2 288,-2-3 1,4-2 0,1-6-48,1 0 0,5 0 0,-2 0 0,6 0 0,3-2-80,3-2 1,7-7 0,3-5 0,2 0-183,-1 3 0,5-1 0,-4-1 0,-1 0-265,-2 4 1,2-3-1,-5 3 1,0-4-172,-3-1 0,4-3 1,-1-2-1,0-2 149,-3-2 1,-4-5 0,-1-3 0,-1-3 215,-4-1 1,-1-5 0,-8-2 0,-3-1 147,-2-2 1,2-12-1,-9 4 1,0-3 74,-3-3 0,-2-6 0,-2-6 1,-1-6-21,-3-2 1,0-6 0,-7-4-1,-4 1-47,-2 2 0,-4 0 0,-5-2 0,-3-2-173,-4-2 0,-2 5 0,-2-4 0,-2 3 33,-2-1 1,-4-6 0,-7 2 0,-3-1-28,-1 0 0,7 46 1,-2 0-1,-3 1 1,-1 1-1,-1 1 0,-2-1-5,-1 1 1,-1 1 0,-27-41-1,-6 6 1,-8 3 169,-5 9 0,29 36 0,-2 2 1,-41-19-1,37 28 0,0 1-54,-3 2 1,0 3-1,-7 0 1,-1 3 0,0 1-1,-1 3 1,1 1-1,0 1-122,0 1 1,0 2 0,0 1-1,1 1 1,-5 1 0,0 2 1,1-2 1,0 2 0,5 1 0,0 2 0,-1 1 0,1 2-1,0 0 1,1 2 0,0 0 0,2 1-72,0 1 1,0 0-1,1 1 1,0 0-1,-44 13 1,8-1-1273,5 1 1,11 4 0,2 3 1383,9 4 0,5 0 0,5 9 0,1 2 0,-1 1 0,0 2 0</inkml:trace>
  <inkml:trace contextRef="#ctx0" brushRef="#br0" timeOffset="19121">19000 2108 9473,'-11'-8'0,"2"1"0,0 2 0,1 3 412,1 5 0,-2 4 0,5 5 0,-1 1 0,1-1 0,0 1-365,1-1 0,1 5 0,-1-1 0,-1-1 1,1-1-1,2-2-285,1 1 0,5-6 1,3-3 90,3-3 1,-2-1 0,-1-1-1,3-3 88,4-5 1,-2-6 0,0-1 0,-3-1-26,0-1 1,-5 3-1,-1-4 1,-2 1-17,-2 3 1,0 5 0,-2 3 0,-2 2-154,-4 2 0,1 2 1,-1 1-52,-2 0 1,3 5-1,0 3-423,2 3 268,1 2 0,9-1 0,2 1 1</inkml:trace>
  <inkml:trace contextRef="#ctx0" brushRef="#br0" timeOffset="19598">19385 1898 8355,'-6'-13'218,"4"6"1,-5 2 1816,1-1 551,2 5-2383,4-5 0,4 12 0,0 2-164,-1 3 0,3 3 0,-2 1 0,-2 2 0,0-1-90,-2 2 0,0-4 0,0 4 1,0-2-84,0 1 1,1-1 0,3-3-19,5-1 1,-2-5 0,1-3 0,1-2 4,2-2 1,2 0-1,-1-2 1,1-2 36,-1-4 0,-1-3 0,-1-3 1,-2-1 96,2-2 1,1-5 0,0 3 0,-2-2 53,0 1 0,-5 0 1,3 0-1,-2 3 769,-2 3-447,-2 2 1,-1 6-274,0 6 0,-1 7 1,-2 10-1,-1 2 1,1 2-39,2-1 1,2 1 0,2 4 0,3 0-295,0 0 1,3-5 0,4 0-1,3-3-330,0-1 1,6-4-1,-1-4 1,2-4-758,2-2 1,0-2-1,0 0 1</inkml:trace>
  <inkml:trace contextRef="#ctx0" brushRef="#br0" timeOffset="26108">21121 2927 8355,'0'-23'142,"2"2"1,0 3-1,2 1 1,-1 1-1,-1 1 1,-4 2 0,-2 4-1,-4 2 1,-5 1-1,-3 4 1,-5 2 0,-4 4-1,-2 5 1,-3 6-1,-2 6 1,-1 3 365,1 0 1,-2 7 0,5 2 0,1 3-484,2 1 1,7 0 0,3 0 0,7 0 0,5-1 48,2-3 0,2 2 0,3-6 0,4-2-378,5-1 1,8-6-1,-1-4 1,3-3 49,4-5 0,3-3 0,-1-5 0,1-1-17,-2-3 1,-1-4-1,-2-8 1,-4-1 76,-3-3 0,-5 1 0,-3-3 0,-5 3 33,-3 1 0,-2-3 1,-5 5-1,-5 2 107,-4 4 1,-7 0-1,3 6 1,-2 2 80,0 0 1,2 2-1,-2 0 66,5 0 1,4 2 0,3 2-116,5 4 1,4-3-1,6 1 1,5-2-14,4 0 1,7 0-1,-1-4 1,2 0 15,2 0 0,-5 0 0,0-1 0,-1-2 139,0-1 1,-4 0 0,2 4 14,-3 0 0,-7 6 0,-3 2 0,-1 3-38,1 1 0,-3 1 0,3 0 0,-2 3 52,-2 0 1,0 1 0,0-4-1,0 3-351,0 0 0,4 1 1,0-5-410,-1 0 1,2-3 0,1-1 127,1 2 0,-5 1 0,4 1 0</inkml:trace>
  <inkml:trace contextRef="#ctx0" brushRef="#br1" timeOffset="26247">21617 3287 5734,'0'-13'0</inkml:trace>
  <inkml:trace contextRef="#ctx0" brushRef="#br0" timeOffset="55298">18889 2245 8455,'8'-13'0,"-1"1"0,0 0 0,-2-1 0,2 2 1129,0 3-726,-4-3 1,5 10-471,-8-4 1,-3 5-1,-10 3 1,-3 3 18,0 1 0,-8 1 0,1 4 1,-6 1-123,-3-1 1,-1 2 0,-2 1 0,-1 1 0,0 1 9,-3 1 1,-1-4 0,2 4 0,-1-2 89,2 1 0,-2-1 0,10-3 0,2-1-18,1 0 0,6 1 0,4-1 68,2 1 1,3-1 105,3 0 1,4 1-1,8-1-62,4 1 0,-2-5 0,-2 0-20,-3 2 1,-1 1-1,-1 0 0,-3-3 1,-9 2 0,-6-5 0,-3 2-1,-2 1 31,-2-1 0,-7 3 0,0-6 1,-3-1 4,-1-2 1,0 3 0,0 1 0,-1-3 4,1 0 1,1-1 0,2 2 0,2 1-8,2-1 1,1-2-1,4 0 1,0 2-57,1 1 0,-1 5 0,0-4 1,0 2-129,0 3 0,1 1 0,0 1 0,2 2-60,1 2 1,1-2 0,-4 4 169,4 0 0,-2-3 0,4 4 0,0-1 51,0-2 1,0-3-1,3 0 1,-2-1 0,2 1 199,1-1 1,2-1 0,-1-1 0,1-2 79,0 2 1,-1-4-426,1 3 1,5-5-78,3 4-300,2-5 1,4 7-1035,2-6 1481,-3 0 0,5-4 0,-6 0 1</inkml:trace>
  <inkml:trace contextRef="#ctx0" brushRef="#br0" timeOffset="55627">16979 3051 8355,'-13'-12'-343,"1"-1"1,0 1 718,-1-1 0,2 5 0,2 1 80,0 2 0,1-4 1,-4 5-243,-1 2 1,1 2 0,1 4-292,2 4 0,0 7 0,5 2 0,0-1 21,-2 2 1,5-4 0,-3 4 0,2-2-31,2 1 1,2-1 0,2-5 37,4-2 0,-1-2 1,1-5-1,2 2 13,1-1 1,1-3-1,-1-4 1,-1-4-199,-2-3 1,-1-2 0,3 1 0,-3 0-538,-2-1 1,-1 1 395,-4-1 0,6 1 0,1 0 1</inkml:trace>
  <inkml:trace contextRef="#ctx0" brushRef="#br0" timeOffset="57057">18083 2617 8435,'-6'-15'0,"-1"1"0,-1 4 0,0 3-33,-2 5 0,3 2 1,0 4-1,0 4 1,2 3-1,-2 1 0,1 2-224,1 3 0,-3-2 0,4 4 0,-1 1 0,1-3 105,0 1 1,0 3-1,4-4 1,0-2 32,0-1 1,0-2 0,0 0 0,0 1 127,0-1 1,1-1-1,2-1 1,1-2 297,-1 2 1,3-3 0,-2 1-1,0 0 79,1-1 0,-3 4 0,2-3-239,-3 3 1,3-2 0,0-1-79,-1 2 0,-1 1 0,-2 1 0,0 0-81,0 1 1,0-1 0,0 1 0,-2 0-24,-2 4 0,1 1 1,-4 4-1,2-3-123,2-1 0,2 4 0,1-1 0,0 1 13,0-2 1,0 4-1,0-3 1,1 1 110,3-2 0,-1 2 0,4-4 1,-2 0 41,-2 0 0,3 3 0,-2-5 0,-1 1 126,-2 1 1,-1-3 0,0 4 77,0-1 1,-6 3 0,0-5 0,-3 1-32,1 1 1,0-4 0,-5 3-1,1 0 1,1 0 12,3-2 0,-2-2 1,6 0-186,1-1 0,2 1 1,1-1-1,1 1-441,3-1 1,3-1 0,6-1 0,-1-4-501,0 0 461,1-2 1,5 2-1,1 1 1</inkml:trace>
  <inkml:trace contextRef="#ctx0" brushRef="#br0" timeOffset="57595">17909 4068 8355,'0'-12'-136,"0"-1"1,0 5 0,0 0 215,0-2 0,1-1 238,3-1 1,-2-1-60,2 1 1,-4 5 0,-4 3-96,-4 2 1,-3 4-4,-2 2 0,2 3-99,3 5 0,4-1 1,8-1-108,4-2 0,3-5 0,2 1 0,-1-3-125,0-1 0,5-5 1,-1-2-1,0-1-30,-3-1 1,-4 1 0,-2-4 0,-2-1-261,-2 1 1,-3 0 111,-4-1 0,-5 6 0,-6 3 1,-1 3-316,1 1 663,-5 0 0,1 5 0,-6 2 0</inkml:trace>
  <inkml:trace contextRef="#ctx0" brushRef="#br0" timeOffset="58574">18269 3932 7976,'0'-13'0,"1"1"0,2-1 330,1 1 0,1 1 1,-2 1 92,1 2 1,2 5 0,-2-1 0,4 4 0,3 4-243,2 5 1,-5 6 0,0 3-1,2 1 1,1 3 0,0 0-1,-1 0-204,-2-1 0,-1-6 1,2 1-1,0-2 1,0-1-198,2-1 1,-2-5 11,-1-3 1,0-3 0,4-2 106,1-3 0,-5-4 1,-1-8-1,-1-1-72,-4-3 1,1 1 0,0-3 0,1 1-212,-1-1 0,2 0 0,1 1 0,-1 5-680,1 2 624,3 2 1,-2-1 0,6 1 0</inkml:trace>
  <inkml:trace contextRef="#ctx0" brushRef="#br0" timeOffset="60021">18889 2381 8355,'0'-12'-3,"0"-1"1,1 1 0,2 0 0,2 1 0,2 1-1,2 2 1,-1-1 0,0 1 0,2 1 0,1 0-1,1 2 1,1-1 0,-1 4 77,0 0 1,1 2-299,-1 0 216,-5 0 1,-1 6-1,-6 3 1,0 5-1,-2 4 1,-2 0 0,-4 0-1,-3-2 21,-2 2 0,1 0 1,0 4-1,1-2 62,2-2 0,4-1 0,5-1 0,0 0-59,0-1 1,0 0 0,0 1 0,1 0-78,3-1 1,2 3 0,3-1-1,0-2 35,0-1 1,7-2 0,0 2-75,-1 2 1,0-2-1,1 4 1,0-1-1,-1 1-104,-1 1 0,-3-4 1,-1 3-1,-2 0 155,2 3 0,-5-2 1,-1 0-1,-2 0 124,-2 1 1,0-1 0,0 3 0,0-3 75,0-1 1,-2 3-1,-1-5 1,-1 0 79,2-3 1,0 4 0,2-1-1,0 0-84,0-3 0,4 4 0,3-1 1,3 0-87,4-3 1,6 4-1,1-1-18,2 0 1,6-3 0,2 0 0,0 1-85,4 2 1,-3-2 0,-1 2 0,1-2 0,-2-1-362,1-1 1,-4-1 0,-5-1 0,-4-2-126,-4 2 0,1-5 0,-8 1 1</inkml:trace>
  <inkml:trace contextRef="#ctx0" brushRef="#br0" timeOffset="60792">18951 2815 8355,'-7'-12'-172,"3"0"0,-2-5 0,1 0 1,-1 2-1,1 2 0,1 0 1,-1 1-1,1-1 428,2 1 0,0 4 0,2-1-284,0 0 0,2 3 0,0 1 0,4 1-107,1-1 1,-3 1 21,4 4 131,-5 0 0,1 2 1,-8 0-1,-6 3 1,-4-1 68,-2 1 1,-2 1 0,1 3 0,-2 0 103,0 0 1,1 2 0,6 2 0,1-1-38,2 1 1,4-1 0,5 0 0,0 2-107,0 3 1,1-4 0,3 4-1,6-3 42,5-2 1,0 1 0,6-1 0,0 0-161,-2 1 1,4-2 0,-3-2 0,0 0-135,1 0 1,-6 1-1,0 0 42,-5-2 0,0 0 0,-6 5 1,-3-1 131,-4 0 0,-4-1 0,-5-1 0,-2-2 212,-2 2 0,1 1 0,-5 1 0,1-1-141,0-2 1,3 6-1,0-3 1,2 2-55,2 0 1,3-2 0,3 1-1,0-1-45,3 0 0,-2 1 0,1-1 0,1 1-46,2-1 0,1 5 0,0-1 0,0-1 33,0-1 0,0-2 1,1 1-1,2-1 4,1 1 1,0-1 0,-4 0 18,0 1 1,-1-1-1,-4 2 1,-3 1 43,-3 2 1,-5-1-1,-1-2 1,2 1 124,1 2 1,2-1 0,-1-3 0,2-1-204,3 0 0,3 1 0,6-1-524,3 1 256,3-6 1,11 4 0,1-5 0</inkml:trace>
  <inkml:trace contextRef="#ctx0" brushRef="#br0" timeOffset="61413">19261 3063 7745,'12'-1'39,"1"-3"1,-1 2-1,0-3 1,1 1 0,-1 0-1,1 0 1,-1-1 0,0 0-118,1-2 0,-1 3 0,1-3 1,-1 0-1,0 2 0,1-2 0,-1 1-1,1 1 1,-1-4 0,0 5 0,1 2 138,-1 0 0,5 2 0,1 0 0,0 0 6,0 0 1,-1 0 0,-1 0 0,0 0-46,-1 0 0,3 0 1,-1 0-1,-2 2-65,-1 2 0,-6-3 0,0 5-47,2-1 0,1-2 0,1 4 0,1-2 14,-1-2 0,-4-2 0,1-1 44,0 0 0,2 0 1,2 0-1,-1 0 1,1 0 1,-1 0 0,0-4 0,1 0 0,-1 0 94,1-2 1,-1 4 0,0-5 0,1 0 37,-1 0 0,1 3 1,-1-3-1,0 0-191,1 0 1,-1 4-1,1-1-439,-1 3 301,-5 1 1,-2 5-1,-5 2 1</inkml:trace>
  <inkml:trace contextRef="#ctx0" brushRef="#br0" timeOffset="82405">4056 9141 9489,'0'-13'0,"0"1"0,0-1 0,0 1 0,0-2 0,1-1 0,2-2 0,1 2 650,-1 2 0,-3 0 0,-5 2 0,-3 3 0,-4 4-578,-5 2 0,2 4 1,-6 2-1,-1 4 0,-1 3 1,-2 3-1,0 1 1,2 2-1,1-1-96,1 2 0,7-3 0,1 6 0,4 0 0,4-1 0,2 1-876,2 1 690,6-4 0,2 5 0,7-2 0,1 1 0,3-1-146,1-5 0,1 2 1,2-1 339,-2-2 0,-3-6 0,2 0 0,-1 0 1,-3 1 44,-1-2 0,-3 3 0,-3-2 0,-4 2 108,-2 1 0,-4 0 0,-3 2 0,-6 0-153,-4-2 0,-3 8 0,1-8 0,-2 0-161,0-2 1,-3 1-1,5-4 1,2 1-1063,1 1 471,2-7 0,5-2 0,1-7 1</inkml:trace>
  <inkml:trace contextRef="#ctx0" brushRef="#br0" timeOffset="82788">4192 9537 8820,'-12'0'2254,"-1"0"-2401,6 0 0,3 0 173,8 0 1,3-4 0,6 0-1,0 0-197,4-2 0,-3 0 0,4-7 0,0 1 1,1-1 47,0 1 0,-1-3 0,-6 0 1,1 1 69,-1-1 1,-1 0-1,-2 1 1,-5-1 148,-3-2 1,-1 1 0,-1 3 0,-3 2 54,-5 3 1,-2-3-1,-1 4 1,-1 0-15,1 3 1,0 3 0,-1 1-1,1 1-31,-1 3 0,5 3 0,0 7 1,0 1-225,1 1 0,1 11 1,6-3-67,0 3 0,0-1 0,0-1 0,3-1-144,5 1 1,2-6-1,11-3 1,2-5-1,3-4-210,3-2 1,10-2-1,-2-7 1,1-5 365,1-2 0,-2-7 0,0-1 0</inkml:trace>
  <inkml:trace contextRef="#ctx0" brushRef="#br0" timeOffset="83595">4750 9277 8355,'-4'-8'1714,"0"-1"-1103,1 0 0,0 3 0,-1 2 153,-4 3 1,1 1-705,-1 0 1,-1 1 0,-2 3 0,2 5 0,1 2-1,-2 2 1,-1 2-521,-2 2 1,1 4 0,0-3 0,1 1 61,2 3 0,0-3 1,5 1-1,1-3 24,1-1 1,4-7 0,2-2 0,4-1 244,3-4 0,6 0 0,-1-2 73,0 0 0,1-7 1,1-4-1,0-6 141,0-2 0,-5 3 1,-5-4-1,0 1 0,0 1 335,1 0 0,-7 2 0,3 3 566,-4 1-746,-1-1 0,-4 8-268,0 5 0,0 9 0,4 8 1,0 0-245,0 0 0,1 1 0,2 3 0,2-4-320,2-4 1,1 4 0,5-2-1,-1-3-256,1-2 0,-1-6 727,0 5 1,1-7-1,-1 4 1</inkml:trace>
  <inkml:trace contextRef="#ctx0" brushRef="#br0" timeOffset="83596">4986 9240 8355,'-6'-7'613,"-1"1"1,-4 5-612,3-3 0,1 2 1,4 0-1,-1 4 371,2 7 0,0 3 0,2 3-421,0 2 0,6 3 1,1-2-17,-1 2 1,5-4-1,-2 5 1,0 0-1,1-1 1,-3 0-1,0-3 1,-2-1 0,2-3-1011,0 0 951,-4-6 1,2-3 0,-5-8 130,0-5 0,0-3 1,0-3-1,0-2-9,0 2 1,0-4 0,0-2 0,2-1-137,2 1 1,-3 4 0,5 4 0,-2 1-220,0-1 1,6 1 0,-2 1 22,3 3 0,1 2 0,1 6 272,-1 0 0,1 6 0,-1 1 1</inkml:trace>
  <inkml:trace contextRef="#ctx0" brushRef="#br0" timeOffset="84218">5469 9227 9402,'0'-12'840,"0"0"-193,0-1 1,-5 6-510,-3 3 0,-3 8 1,-2 5-1,1 2-132,-1 1 1,1 4 0,0 2-1,-2 2 19,-3 2 0,4 1 1,-3 2-1,7 0-147,5 0 0,2-5 0,2 0 1,0-3-228,0-1 1,11-4 0,6-4 0,5-4-63,3-2 1,-1-4-1,3-2 1,0-4-27,2-3 0,0-7 1,-4-4 375,0-6 0,-5 2 0,0-5 0,-2-2 0,-3-3 107,-2 1 1,0-6 0,-1 2 0,-1-2-22,-2-2 1,0-6 0,-5 2 0,-1 1 71,-2 2 0,-1 7 1,0 7-1,0 4 754,0 6 0,-5 6-505,-3 6 0,-2 8 1,2 11-1,4 7-114,2 7 1,2 9-1,0 2 1,-1 6-131,-3 2 0,2 1 0,-2 6 0,3 0-178,1-1 0,4 5 0,0-10-108,-1-2 1,2-3-1,1-4 1,-1-3 44,1-4 0,-1-9 0,-2-3 1,3-5 160,1-3 1,1-5 0,3-10-21,-3-6 0,2-2 1,-5-5-1,2 0-49,3-1 0,0 0 0,-1-5 1,-1 0-36,2 0 1,1 6-1,2 2 1,-1 5 173,0 4 1,1-2 0,-1 6 0,1 3-10,-1 3 0,-1 5 0,-1 7 0,-2 1-165,2 2 1,1 3 0,1-3-424,0-2 1,1 3 0,-1-2-357,1 0 0,-1-3 0,0 0 1</inkml:trace>
  <inkml:trace contextRef="#ctx0" brushRef="#br0" timeOffset="85839">6548 8806 8355,'7'-21'128,"-3"2"0,-2 1 1,-2 3-1,0 1 182,0 1 0,-2 7 0,-2 1 142,-4 4 0,-3 4 0,-1 4-224,-1 5 0,-3 9 0,-1 1 0,1 5 1,-1 8 244,1 5 0,-1 8-332,5 6 0,1 6 0,1 1 0,3 7 0,2 2-188,2 1 0,3 0 0,3-11 0,2-2-367,2-4 1,5-8 0,6-7 0,2-4-252,2-6 1,1-10 0,2-6-1,-2-7 14,-2 0 1,2-6-1,-2 0 1,1-8 372,-1-7 0,2-5 0,-4-5 1</inkml:trace>
  <inkml:trace contextRef="#ctx0" brushRef="#br0" timeOffset="86293">6809 9240 8582,'0'-14'0,"0"-1"1265,0-2-680,0 1-377,0 9 1,0-4 0,1 3 156,3-3 0,-2 5 0,2 6 1,-3 7-343,-1 4 1,0 3 0,2 1-1,0 3-25,3 1 1,-1-2 0,-4 2-1,0 0 1,0-1-58,0 0 0,4-1 1,0-5-1,0-1-158,2-3 1,-4 2 0,7-6 92,0-1 0,2-2 0,2-2 0,-1-3 42,1-5 1,-1-2 0,-1-2 0,-1-3 0,-2 0 1,-1-1 0,2 5 0,-2 0 47,-1-1 1,-2 1 0,-3-1 129,3 1 0,-2 4-52,2-1 0,-1 7 10,1-2 0,-1 8 0,3 5 0,0 5 16,-3 3 0,-2 1 0,-1-2 0,0 3 55,0 1 1,0 2 0,0-6-1,2-1-261,2-1 0,-2-1 1,7-2-1,0-2-357,2 0 0,6-7 1,1 2-1,0-4-789,0-4 717,-2 3 0,2-16 0,1 4 0</inkml:trace>
  <inkml:trace contextRef="#ctx0" brushRef="#br0" timeOffset="86552">7293 8880 8355,'0'-25'672,"0"6"0,1 2 0,2 4-326,1 0 0,5 6 0,0 3 1,2 3-1,1 1 0,1 1 0,0 5 181,4 6 1,-3 7-1,4 10-380,0 4 0,-5 5 0,4 4 0,-5 8-60,-3 6 1,-4 7 0,-5 1 0,0 2 0,0-1-302,0-1 1,-1-8 0,-2-2-1,-3-6-478,-1-7 0,3-1 0,-3-11-993,2-1 0,-10 4 0,1-1 1</inkml:trace>
  <inkml:trace contextRef="#ctx0" brushRef="#br0" timeOffset="91746">8347 9302 8355,'0'-21'260,"0"2"1,0 1 0,0 3 312,0 1 1,0 6-863,0-1 1,0 12-1,0 1 1,0 6-1,1 2-488,3 1 0,3 10 0,6 3 1</inkml:trace>
  <inkml:trace contextRef="#ctx0" brushRef="#br0" timeOffset="91968">8347 9575 8355,'0'-13'998,"0"1"0,5 4 1,4 1-926,2 1 1,-3 2 0,0 4-3289,2 0 2559,1 6 1,-4 0-1,-2 7 1</inkml:trace>
  <inkml:trace contextRef="#ctx0" brushRef="#br0" timeOffset="95058">9785 8806 8355,'-4'-17'149,"0"1"1,1-1 0,2 1 0,1-1 0,0 2-1,0 1 1,1 2 0,2-1 0,3 2 0,1 2-1,2 2 1,2 1 0,2 3 0,0 2-25,4 1 1,-3 1 0,2 4 0,-2 4 0,-2 5 0,-1 4 0,-1 0-262,-2 0 1,-1 4-1,3-3 1,-3 2-1,-2-2 1,-2-1-1,-2-3 1,-1-1 36,0-2 0,0 1 173,0-1-29,0-5 1,0-3-1,0-8 1,0-4-1,0-3-19,0-2 0,5-3 1,-1-2-1,0-1 9,1-4 0,-3 6 1,3-1-1,-1 1-73,1 1 1,3-1-1,-3 5 1,2-1-126,3 1 1,1 1 0,1 3 0,2 3 28,3 4 0,-4 1 0,5 1 0,-1 4 26,-1 3 0,1 3 0,-5 1 1,1 1 123,-1-1 0,-4 0 0,1 1 25,0-1 1,-2 1-149,1-1 90,-5 0 1,3-6 15,-6-6 0,0-1 0,0-8 0,0 0-3,0-2 1,4-2-1,1-1 1,2-1 15,3-1 1,1-1-1,1 3 1,1-1 57,-1-1 1,2 1-1,1 5 1,2 3 78,-2 2 0,3 0 1,-2 5-47,-1 0 1,-2 7 0,-5 6 0,-4 6-129,-2 4 1,-2 2-1,0 0-204,0 0 0,0-2 0,0-1 0,0-2 0,0-2-533,0-3 0,11-2 0,2 0 1</inkml:trace>
  <inkml:trace contextRef="#ctx0" brushRef="#br0" timeOffset="95437">10840 8669 8355,'0'-23'1080,"0"2"1,0 5-420,0 2-865,0 7 1,-2-3 0,-2 6 0,-4 1 0,-3 2 37,-2 1 1,0 6 0,-2 3 0,-2 5 140,2 2 1,-3 5 0,1-3 0,2 0 43,1 0 0,6 3 1,1-5-1,2-1-105,2-1 0,3-2 0,4-1 1,4-1-154,3-2 1,2-5-1,1 1 1,1-4 31,1-4 0,5-3 0,-4-5 95,-2-1 0,-3 1 0,-2 0 0,-3-1-11,-2 1 0,-1-1 798,-4 1 1,-5 5-488,-4 3 0,4 4 0,1 4 1,2 4-281,2 3 1,2-2-1,2-1 1,4 2-354,3 1 0,3 0 0,1-2 60,2 0 1,5-7 0,-3 4 0</inkml:trace>
  <inkml:trace contextRef="#ctx0" brushRef="#br0" timeOffset="96220">11075 8607 8355,'0'-12'1110,"0"-1"0,0 1-569,0 0 1,6 6-381,2 6 0,-1 6 1,0 6-1,0 2-159,0 2 1,1 4 0,3 3-1,-1-1-288,-2-1 0,-4-1 0,3 4 0,0-2-60,0-1 0,-5-6 0,4 1 0,-2-2-20,0-2 1,-1-5 23,-7-3 0,-3-2 0,-5-2 0,0-2 0,3-2 233,1-4 1,1-4 0,-2-5 0,5-4 260,3-2 0,2-2 0,3 0 0,5 1-95,2-1 0,7-4 1,2 1-1,5 4-177,4 1 0,1 4 0,5-3 0,-4 3-64,0 1 1,-2-3-1,-4 5 1,-2 1 17,-2 1 0,-5 1 0,-8 1 556,-3 0 0,-5-1 46,-5 1 0,0-1 1,-5 2-1,2 2 0,-2 2 90,-1 1 0,3 2 0,0 4-31,-2 0 1,5 3 0,1 4-1,2 7-426,2 4 0,0 2 1,0 6-1,0 2-245,0 1 1,0 5-1,0-1 1,0 3 67,0 1 1,0-4 0,0-1 0,2-1-157,2-4 0,-3-6 1,5-5-1,-2-2-223,0-2 476,5-5 1,-7-3-79,2-8 1,1-3 0,1-5 0,0-2-2,-1-2 1,5 2 0,-3-4 0,2 2-41,4-1 0,-8 0 1,8 5-1,-2 0 59,0-1 0,0 1 0,-2 1 0,0 3 318,0 3-144,-3-1 1,-1 6-1,-6 0 1,-3 6 37,-5 5 0,-6 6 1,-1 1-1,1 0 85,1 0 0,1 0 0,1-3 0,1 1-75,3-1 0,4-2 0,8-3-299,4-2 0,8-1 0,7 1 0,3-3 0,4 0 85,2-1-1106,-5 0 1,9-4 0,-4 0 0</inkml:trace>
  <inkml:trace contextRef="#ctx0" brushRef="#br0" timeOffset="97973">12502 8756 8355,'-13'0'397,"6"0"-235,-4 0 0,11 0 1,0 0 108,7 0 0,8-1 0,2-2-228,-2-1 1,3-4-1,-2 2 1,0-1 77,-3-3 1,0-1-435,-1-1 1,-5 0 0,-3-1-1,-2 1 161,-2-1 1,-6 5 0,-2 1 0,-3 0 146,-2 0 1,1 5 0,0-2 0,-1 2 42,1 2 0,1 2 0,1 2 0,3 4-5,2 3 1,1 6 0,4 0 0,0 1-1,1 2 1,4-2-226,8 0 125,-1 4 0,12-9 0,-5 4 0,2-5 1,-1-3-23,2-5 1,2-3 0,1-1 0,-1-1 0,1-3-86,0-5 1,-2-2 294,-2-1 1,-2-5 0,-5 1 0,0-1-1,-4 1 1,-4-1 37,-3 2 1,-1 1 0,-2 2-31,0-1 0,0 1 0,0 0 323,0-1-384,0 6 0,0 3 1,0 8-1,0 5-46,0 2 1,4 2 0,1 3-146,2 0 1,0 5 0,3-5 0,-3-1 88,-2-1 1,5-1 0,-3-1-104,0 0 1,4-3 0,-3-2 306,3-2 1,1-6-127,1-8 1,-2-2-1,-2-1 1,0 0 0,-1-1-1,0-1-157,0-2 1,-3 2 121,3-2 0,-5 2 1,2 3-1,-1 1 0,0 2 93,-1-2 1,0 5-43,1 1 0,-3 4 0,5 4-4,-1 4 1,-2-1-52,5 1 0,-1 0 0,3 5 0,-2-1 1,2-1 11,1-2 0,1 0 1,1-5-46,-1-1 1,2-2-1,1-1 1,3 0 0,0-1-1,0-3-26,-3-4 1,-1-2 0,-3 0-24,-3 2 0,2 0 0,-6-5 0,-1 1 1,-2 0 2,-1-1 1,0 1 46,0-1 0,-6 7 0,-2 0 0,-3 2 28,-1 0 0,-1 5 0,2 7 98,3 3 0,-2 2 1,5 1-69,-2 2 0,4 3 0,-1 5 0,4-2 0,3-3-25,1-1 0,6 3 1,-2-5-1,3-1 1,3-1-193,2-1 0,-1-6 0,6-3 25,1-3 0,-4-1 0,0-1 0,-2-3 198,1-5 0,-2-2 0,-5-1 0,-3-1 75,-2 1 0,3-2 1,-3-1-1,-3-1 23,0 0 1,-2 1 0,0 0 0,1-1 11,3 0 0,-2 7 0,2 0 0,-1 1-58,1 1 0,3 2-93,5 5 0,0 0 0,1 0 0,-1 1 0,-1 3 46,-3 5 1,3 2 0,-2 1-85,2 0 1,-4 1 0,-2-1 0,-1 1 0,0-1 107,-1 0 0,-1 1 0,-2-1-151,0 1 1,0-5-1,0 0-70,0 2 0,1-5 0,3-1 0,4-2-20,3-2 0,2 0 1,-1-2-1,1 0 15,-1-2 0,0-6 0,1 2 0,-1-3 193,1-2 1,-2 1 0,-2-1 89,0 1 1,-5 0 0,3-1 0,-2 1 122,-2-1 1,-2 1 838,-1 0-991,0 5 0,0 7 0,2 8 0,0 3-11,2 1 0,2 1 0,-3-1 1,2 1-96,2-1 1,1 0 0,5-1 0,-1-1-166,1-2 0,3-3 1,1 1-1,-1 0-109,2-3 0,-4-2 0,2-2 224,-2-3 1,-3-3-1,-1-6 120,-2 1 1,-5 4 0,1-1 0,-3 0 31,-1-2 1,-1-2 420,-3 1-411,3 5 1,-5 7-1,6 10 1,0 5-124,0 5 0,0 4 0,1 1 0,4 1 1,1 3-288,1 4 0,3 3 1,-4 1 78,0 0 0,-3 0 0,1 1 0,-2-3-11,-2-2 0,-2 2 0,-2-6 0,-4-3 100,-3-4 1,-2-4 0,0-7 0,-2-3 515,-2-4 0,0-4-83,5-4 0,1-7 1,3-8-1,4-3 1,2-4-1,2 0-11,0-1 1,2 4 0,3 1-407,8 1 1,0 1-1,8-4 1,1 3-496,1 5 1,6 2 0,2 2 43,0-1 1,-3 1-1,2-1 1</inkml:trace>
  <inkml:trace contextRef="#ctx0" brushRef="#br0" timeOffset="100241">14771 8731 8753,'-4'-12'0,"0"-1"0,0 2 0,0 2 390,0 1 0,-1 3 1,5-3-238,0-2 1,5 4 0,0-1 0,2 1 0,3 2 0,1 0 0,1 0 0,0 1 0,1 2-151,-1 1 1,1 5 0,-2 3-1,-2 3 1,-2 3-98,-1 3 1,-1-3 0,-2 3-1,1 0 1,-1 0-125,-2-2 1,-1-2-1,0 0 262,0-1 1,0-3 211,0-1-203,0-5 1,0-3 0,0-9-1,2-2 1,0-1 7,2-1 1,5 1-73,-5 0 1,6-5 0,-2 1-1,3 0-33,1 3 0,1 0 0,-1 2 0,0 2 0,1 2-135,-1 1 0,1 2 0,-1 5 119,0 4 1,-1 1-1,-1 8 1,-3 1-132,-1 2 0,-1 4 0,-2-4 0,1 1-238,-1 0 0,2 3 1,1-4-1,-1-2 5,1-2 1,9 0 0,-1-1 0</inkml:trace>
  <inkml:trace contextRef="#ctx0" brushRef="#br0" timeOffset="100625">15367 8297 8355,'-13'-25'1326,"6"6"-1184,3 3 0,3 10 0,1 9 0,1 9 1,2 7-78,1 8 1,4 3 0,-2 7-1,-1 0 1,2 1 0,-1-1 0,1 0-190,-1 0 1,-3-1 0,3-2 0,-2-2 0,0-1-46,-1-4 1,-1-6 0,1-5 0,1-2-63,-1-2 231,-1-5 0,-2-3 80,0-8 0,4-3 0,1-5-40,2 0 1,0-1 0,3 2 0,-2 2-21,2 0 1,1 7-1,1-3 1,0 4-31,1 1 1,-1 0 0,-1 1 0,-1 4-16,-2 3 0,-5 3 0,1 1 0,-3 1 21,-1-1 0,-5 5 0,-3 1-427,-3 1 0,-6-4 0,-1 1 0,0-2 0,0-3-14,3-2 0,1 2 0,2-5 1</inkml:trace>
  <inkml:trace contextRef="#ctx0" brushRef="#br0" timeOffset="101048">15751 8620 8355,'12'-10'283,"1"-2"-171,-1-2 0,-4 4 1,1 3 703,0 2 0,-2 1 0,0 5-716,-1 3 0,2 3 0,-4 7 0,0 2 0,0 4 0,2 0 0,-1 1 0,1 0 0,-2-1-472,2 1 0,-4-4 0,5 2 198,-1-1 1,-1-3-1,-2-5-182,1-2 1,0-7 226,-4-1 1,0-5 0,-1-8 0,-2 1 90,-1-1 0,0 0 0,4-4 109,0-4 0,0 2 0,1-1 0,3-1 0,5 2-75,2 2 0,2 3 0,3 3 0,1 2-263,3 0 0,-4 7-588,5-3 0,0 4 0,3 1 1</inkml:trace>
  <inkml:trace contextRef="#ctx0" brushRef="#br1" timeOffset="101214">16607 8632 5734,'0'-25'0</inkml:trace>
  <inkml:trace contextRef="#ctx0" brushRef="#br0" timeOffset="101876">16855 8706 8355,'7'-17'1122,"-3"-4"0,-3-3-874,-1 0 0,2 0 0,0 4 0,2 3 1,-1 3-1,-1 2 0,-4 1 588,-2 3-980,3-4 1,-10 11 0,2-3 0,-2 4-1,-1 4 1,0 6 0,-1 4-87,1 2 1,-1 5-1,1-3-1,0 1 0,1-3 0,1 4 0,3-2 17,1-3 0,2-1 0,4-2 0,2 0 0,2-1-24,4-2 1,3-4-1,2-5 1,-1 0 180,0 0 0,1-1 1,-1-3-1,1-5 142,-1-2 0,0-1 0,-1 0 0,-2-1 107,-5 1 1,1-1 0,-1 1 322,-1 0 1,-1-1 103,-2 1-576,0 5 1,1 6-1,2 6 1,1 2 74,-1 3 1,2 1 0,-1 1-50,-1 0 0,4 2 1,0 1-1,1 2 0,0-2-90,2-1 1,5-6 0,3-1 0,0-1 13,0-4 0,4 0 0,-1-4 1,1 0 8,-2-3 0,-2-8 1,-5 0-1,-1-1-28,0 1 1,-1-4 0,-2 1 0,-5-1-117,-3-1 0,-1 4 0,0-4 1,0 2-161,0-1 0,0 1 0,-1 3 0,-2 1 69,-1 0 297,0 5-38,4 1 0,0 12 0,0 2 0,0 3 0,1 3 117,3 2 1,2-2 0,5 4-150,1 0 1,-5-4 0,8 2-1,1-2 1,-3-2-42,1 1 0,-2 3 0,-1 1 0,-1-3-13,-2-5 1,-5 2 0,1-2 37,-2 2 1,-8 0 0,-3-2 0,-5-2-247,-3-1 1,-3 2 0,2-2 0,0-1-746,0 1 1,1 2 796,5-4 0,-1 0 0,1-4 0</inkml:trace>
  <inkml:trace contextRef="#ctx0" brushRef="#br0" timeOffset="102251">18145 8248 8355,'0'-25'415,"0"1"133,0 4-615,0 2 1,-2 12 0,-1 6 0,-1 8 0,2 6 0,0 4 0,4 0-296,2 0 0,3 3 1,5-5-1,2-1 34,2-1 1,0-3 0,3-3 0,-1-2 144,-3-1 1,3-3 182,-2 2 0,1-8 0,-5-3 0</inkml:trace>
  <inkml:trace contextRef="#ctx0" brushRef="#br0" timeOffset="102481">18355 8173 8355,'-1'-7'-359,"-3"3"0,3 4 239,-4 4 0,0 3 1,1 7-1,1 2-120,2 5 0,1 1 0,0 0 0,1-1 124,3 1 0,9 1 0,6 2 0</inkml:trace>
  <inkml:trace contextRef="#ctx0" brushRef="#br0" timeOffset="102835">18628 8496 8945,'-1'-13'0,"-2"1"0,-1-1-1203,1 1 1279,2 5 0,2 7 1,2 10-1,1 4 1,-1 3-1,0 3 1,-1 2-1,4 1 341,1 2 0,-3 0 0,3 1 0,-2 0-447,-2-1 1,3 3 0,-2-9 0,0 0-229,1-2 0,-3-8-87,2 0 0,-4-7 174,-4 2 0,-2-8 0,-3-4 1,2-3 177,1-1 1,-2-5 0,4-1 0,1-1 39,2-3 1,1 0 0,1 0 1,3 1 1,7 2 0,7-2 0,0 5 0,1 2-343,1 1 1,0 7 0,5 1 0,0 4-892,0 1 1096,-6 0 0,-1 0 0,-6 0 1</inkml:trace>
  <inkml:trace contextRef="#ctx0" brushRef="#br0" timeOffset="104817">18901 8843 8355,'0'-13'511,"0"1"363,0 0-703,0-1 0,2 5 0,2 1 0,3 0 1,2 2-1,2-2 0,3 0 0,1-1-119,3 1 1,-3-3 0,5 5 0,-1-2-159,0-3 1,-4 3 0,2-1 0,-5-2-155,-4-1 1,4 0-1,-6 2 1,1 0 94,-3 0 1,-2-2-1,-4 0 8,-2 2 0,-3 0 118,-5 5 1,-2-1 0,-1 7 0,-1 2 0,0 4 74,3 3 1,2 6 0,1 1 0,3 0-73,2 0 1,0 2 0,7-2 0,2 0-173,4 0 0,9-2 1,3-3-1,4-2-90,1-3 0,-1 2 0,3-6 1,0-1 93,2-2 1,0-2 0,-3-2 0,2-3 266,1 0 0,-2-7 0,-5-3 1,-2 0 241,-2 3 0,2-4 0,-5-1 1,-2 0 71,-4 0 1,-6 2 0,1 3 0,-2 1-64,-2 0 0,-2 3 1,-2 2-1,-4 1-66,-3-1 1,-2 4-1,0-1-252,-4 2 1,3 8 0,-2 2-1,2 5 1,2 2-177,-1 1 0,2 2 0,2-3 0,2 2-257,1-2 1,2 3-1,4-1 136,0-2 1,1-2-1,4-2 176,3-2 0,3-4 0,1-6 0,1-2 116,-1-1 0,0-6 0,1 2 1,-1-3 201,1-1 0,-2-1 1,-2 1 164,0-1 0,-7 1 0,4 0 520,-1-1-605,-3 1 1,3 6-1,-5 6 1,0 7-252,0 4 0,0 3 1,2 1-1,0 2-360,3-2 1,4 3 0,-1-2 0,3-1-404,2-1 0,1-1 1,1-1 253,1 0 1,6 1-1,-2-1 1</inkml:trace>
  <inkml:trace contextRef="#ctx0" brushRef="#br0" timeOffset="104818">19757 8620 8355,'7'-13'774,"-3"1"38,3-1-644,-6 7 0,-1 1 1,-8 10-1,-3 3 0,-1 4 1,1 3-1,1 3 1,3 0 1,1 0 0,-2 3 1,4-3-440,1 1 1,2-4 0,1 2-1,1-4 1,3-2-208,5-2 1,6 0-1,3-4 1,1-3 72,3 0 0,-3-2 1,2 0-1,0-2 152,-2-2 0,4-3 0,-3-5 0,-2-1 263,-6 1 1,0-6-1,-5-3 1,0-2 10,-3-2 0,-2 0 0,-2-1 0,0-1 74,0-2 0,0-6 0,0 2 0,0-1 9,0 1 1,0-2-1,0 6 1,1 2 265,3 1 0,-2 6 0,2 4-37,-3 2 0,-1 8 0,0 6 0,0 9-103,0 6 0,0 4 0,0 7 0,0 3-60,0 4 0,0 3 0,2 1 0,0 1-127,2-1 1,2-1 0,-3-2 0,2-2-341,2-2 1,-3 2 0,5-7 0,-1-6 3,-1-4 1,4-4 0,-3-3 266,3-4 0,-3-4 1,-1-4-1,0-4 31,0-3 1,-4-1 0,2-2 0,-1-1-2,0-2 1,5-1 0,-5 3 18,-1-1 0,-1-1 0,1 5-19,1-1 1,2 2-1,-2 3 44,4 4 1,2 8-1,-1 6 1,0 3 46,0 4 1,2 1-1,2-3 1,-1 3-67,1 1 1,3-4-1,2 2 1,0-5-113,0-3 0,4 0 0,-1-5 1,2-1-96,2-2 1,-2-1-1,-1-1 1,-2-3 204,-2-4 0,1-7 0,-5-2 0,-3 0-113,0 0 1,-2 1 0,0-3 231,-5 1 1,1-3 0,-1 4-1,-1-1-137,-2 0 0,-6 3 0,-3 5 0,-3 3-38,-2 2 1,1 2-1,-1 7 1,1 4-28,0 3 0,-1 7 0,1 1 0,1 2-55,3 0 1,-2-2 0,6 3-1,1-3-88,2-1 1,1-1-1,0-5 1,1-1 12,3-2 0,3-4 0,5-5 0,1 0 202,-1 0 0,1-5 0,-1-4 0,0-2 222,1-1 0,-1-5 0,-1 1-37,-2 1 0,0 1 0,-5 1 1,-1 1 646,-2 0-746,-1 5 0,-1 1 0,-2 8 1,-1 2-56,1 4 0,2 4 0,1 4 1,0 0-9,0-1 0,0 3 0,1-1 0,4-2-326,3-1 0,3-2 0,1 0 0,1-1-382,-1-2 0,5-4 1,1-5-1,-1 0-97,1 0 764,-1 0 0,1-11 0,1-3 0</inkml:trace>
  <inkml:trace contextRef="#ctx0" brushRef="#br0" timeOffset="104819">20811 8297 8355,'0'-12'1244,"0"-1"0,-5 8-880,-4 5 0,4 7 1,-1 9-1,2 5-140,0 2 0,0 6 0,4 2 0,0 0-198,0 4 1,0-4-1,0 3-345,0 0 0,1 0 0,2 1 1,3-3-1,-1-3-93,1-6 0,2-4 1,-3-6-532,2-1 1,2-5 887,3-3 0,-1-4 0,-3-4 0,-2-4 145,-1-3 0,-2-2 0,5 1 1,2-1 73,1 1 0,1 0 0,1-1 0,-2 1 60,-3-1 1,4 7 0,-1 1-152,5 4 0,0 2 1,-3 4-1,-1 3-156,0 3 1,-3 1 0,-2 2 0,-2 1 73,-2 2 1,-2 3-1,-2-3 1,-3-1-72,-5 2 1,-7-5-1,-5 1-80,-2-5 0,-6-2 1,0 1-1,1-2 1,4-2-335,3 0 0,3 0 0,6-4 0,1-1 190,2-3 0,4-9 0,5-6 1</inkml:trace>
  <inkml:trace contextRef="#ctx0" brushRef="#br0" timeOffset="105398">21208 8210 8355,'-4'-19'874,"0"3"0,4 13 0,4 8 1,-1 9-645,-2 7 0,0 8 0,2 5 0,1 5 0,-1 3 1,-2 1-1,-1 1 0,0 0-602,0 3 1,2 0-1,1-3 1,1-5-515,-2-5 0,4-6 0,-2-1-40,-1-5 1,0-4 0,1-7 665,4-2 0,-2 2 0,-1-5 1</inkml:trace>
  <inkml:trace contextRef="#ctx0" brushRef="#br0" timeOffset="105399">21382 8669 9982,'12'0'253,"0"0"0,-3 0 1,-1-1-1,2-2 0,1-1-233,1 1 1,5 0 0,-1 1 0,-1-2-1,-1-1 1,-2 1 0,1-1-404,-1-2 1,-1-1 0,-2-5 154,-5 1 1,-4 1 0,-3 1 0,-3 3 33,0 2 0,-3-4 1,-3 4-1,-1-1 336,1 1 1,0 1-1,-1 4 1,2 1 79,3 3 1,-3 3-1,3 6 1,-3 0 30,-2 4 0,6 2 0,2 6-138,-1 0 0,5 0 0,-2-2 0,6-1 0,5-1-454,3 1 0,7-4 0,4-2 0,4-3-357,3-5 0,4-3 1,-4-5 150,-1 0 0,4-5 0,-1-2 1</inkml:trace>
  <inkml:trace contextRef="#ctx0" brushRef="#br0" timeOffset="105789">21903 8124 8581,'5'-24'0,"3"5"361,3 6 0,2 7-326,-1 6 1,-5 5 0,-3 3 0,-4 5 42,-4 3 0,1-1 1,-4 6-1,1 0-372,-1-2 1,2 3 0,-1-5 0,-1-2-531,0-1 0,4-2 523,-1 0 0,-3 1 0,0-1 0</inkml:trace>
  <inkml:trace contextRef="#ctx0" brushRef="#br0" timeOffset="105790">22138 8062 8355,'-7'5'997,"2"3"1,1 3-869,0 2 0,-1 1 0,4 2-1271,-3 5 0,2 8 462,-2 4 0,3 8 0,1 3 1</inkml:trace>
  <inkml:trace contextRef="#ctx0" brushRef="#br0" timeOffset="114577">8917 8880 9120,'0'-12'0,"0"-1"0,2 2 0,2 2 1479,4 0 0,4 7-985,5-3 1,4 0-1010,8 1 0,1 0 1,6 4-1,0 0 1,1 1-676,-3 3 0,3 9 0,-5 6 0</inkml:trace>
  <inkml:trace contextRef="#ctx0" brushRef="#br0" timeOffset="115548">8855 10517 8355,'-11'-5'472,"4"-4"0,7 0 0,7-1 0,6 3 0,5 0 0,6 0 29,8-2 0,0 2 1,1 0-1,1 2 1,1 2-2492,-2 1 0,3 2 0,-5 0 0</inkml:trace>
  <inkml:trace contextRef="#ctx0" brushRef="#br0" timeOffset="120870">9996 10641 9266,'-12'0'1965,"-1"0"-1775,7 0 1,1-1 0,11-3 0,5-5-1,4-2 1,2-2 0,1-3-201,2 0 0,0-5 1,-1 3-1,-1 0 1,-2-1-1,1 1-181,-1 0 0,-3-2 1,-6 2-1,-2 0 1,-2-1-1,-2 1 1,-1 0-289,0 3 1,-1 1 0,-3 3 0,-3 1 0,-1 3 489,-1 2 0,1 1 1,-4 4 92,-1 0 0,5 1 0,1 3 0,2 4-3,2 3 0,3 2 0,4-1-66,4 1 1,9-7-1,3 0 1,4-2-100,1 0 1,0 0 0,-1-4 0,1 0 19,0 0 0,-2 0 0,-1 0 58,-1 0 1,-10 0 0,2 0 0,-4 2 17,-2 2 1,-1-1-1,-6 5 1,-2 3 162,-2 4 1,1-1 0,-4 2 0,2-2-62,2-1 0,2 3 0,1 1 0,1-2-201,3-1 1,3-3 0,7-2 0,1-2-191,2-1 0,5-2 1,-2-4-1,2-2-34,-1-2 1,3-3 0,-4-5 0,4 0 15,0-1 0,-4 1 0,-2-1 201,0 1 1,-6-2 0,2 0 0,-5 1-131,1 2 0,-4 1 0,-2-2 236,-3-1 1,-1 5-1,-1 1 174,-3 1 1,1 2 1223,-6 4-173,1 0-695,1-5 1,6 2-222,5-5 1,2 5 0,-4 0-244,2 6 1,-1 4-1,-6 5 1,-2 1-54,-2-1 0,3 5 0,-3 1-79,2 1 1,0-3-1,5 4 1,0-2-1,2-3-598,2-1 0,4-2 1,9 0-1,2-1-576,0-2 0,9-4 795,-3-5 1,8-5 0,-2-2 0</inkml:trace>
  <inkml:trace contextRef="#ctx0" brushRef="#br0" timeOffset="121628">11125 10381 8355,'4'-13'-232,"0"1"438,0 0 0,0-1 1,1 1-1,-3-1 1,-2 2 894,-4 3 1,-3 3-1020,-5 5 1,4 5 0,-1 3 0,0 3 89,-2 2 0,2 5 0,1 2 0,-1 2-248,-3-1 1,4 2 0,1-2-74,2 3 0,1-5 0,4-3 0,1-2 0,3-1-174,4-1 1,8-5 0,2-3 0,1-3 31,3-1 0,1-1 0,2-4 1,0-7 101,0-3 0,-5-5 0,0 2 0,-2 0 86,-3 0 0,-6-3 0,-2 3 0,-1 0 115,-3 0 1,2 2-1,-1 4 451,-1-1 1,-3 2-137,-4 3 0,2 4-233,-2 8 0,3 4 1,1 7-1,0 2 0,0-1-21,0 2 0,0-3 0,1 5 0,3-2-206,5-3 0,2-6 0,1 0 1,1-1-129,-1-1 1,0-2 0,1-5-1,1 0 46,2 0 0,-6-1 1,2-3-1,-1-3 69,0 0 0,0-4 0,-1 3 0,-3-3 144,-2-2 0,4 1 0,-5 0 0,0 1 1,0 1 228,0 2 0,2-1 358,-2-3-411,-3 5 0,5 3 1,-6 8-92,0 4 0,0 7 1,0 2-50,0-2 1,0-1-1,1-2 1,3-1-1,4-1-331,3-2 0,7-5 1,3 3-1,1-2-255,-1 0 1,2 0 0,-4-4 0</inkml:trace>
  <inkml:trace contextRef="#ctx0" brushRef="#br0" timeOffset="122737">11757 10306 8355,'0'-12'158,"0"0"1,0 3 1001,0 1-928,0 5 0,0-1 0,2 8 1,1 5-170,1 2 0,5 1 0,-2 2 0,1 2 0,-1 4 0,0 0 0,-1 1 0,1 0-435,0-2 0,-5 3 0,2-6 0,-2 0-318,-2-3 1,0 0 286,0-1 1,-2-5-1,0-4 292,-2-6 1,-1-4 0,5-7 112,0-2 0,0 1 0,2-6 0,2-1 0,4 0 48,3 1 1,2-1-1,-1 6 1,0 1-106,1 1 0,-1 1 0,1 2 0,-1 3-95,0 4 1,5-2 0,0 2 17,-2 2 1,-2 6 0,-2 4 86,-2 3 0,-2-3-37,-3 0 1,-1-1 382,5 2 0,-4-4 0,3-6 24,-2-3 1,5-3 0,-3-6-1,1 2-10,0 3 0,-5-3 0,3 4 0,-2-1-56,0 0 0,0 3-219,-4-3 0,-1 1 1,-3-1-63,-5 4 0,2 3 0,-1 1 0,0 1 53,1 3 0,-3 3 0,5 5-31,-2 1 1,4-1 0,-1 1 0,3 0 0,1 2-10,0 2 0,5 0 1,3-5-1,3 0 1,6 1 0,0-2-1,-1-2-91,2 0 1,-4-1 0,2 3 133,-2-3 0,-1 3-24,-1-2 1,-5 2 0,-4 0 0,-6-2-1,-5-2-30,-3-1 0,-2 2 0,-1-4 0,-1 0-123,-1 2 0,-1-5-374,5 3 350,5-2 1,7-2 0,8-2 0,3-1 27,1-1 0,5-5 0,0 2 0,-1-1-5,2-1 1,-4 1 0,2-3 200,-2 3 0,-1-3 0,-1 2 0,0-2 99,1-1 1,-1 0-1,-1-1 1,-1 1-1,-3-2 285,-2-3 1,3 4 0,-3-4 37,-3 3 0,0 6-392,-2 0 0,-2 5 0,-2 0 0,-4 6 0,-3 5 145,-1 3 1,3 2-179,1-1 1,1 5 0,-1 1 0,4 0 0,2-1-276,2-1 0,2 2 0,2-2 0,4-1 0,5-2-699,3-5 0,3 2 397,6-6 1,-3 4-1,0-4 193,0-1 1,10-2-1,-6-1 1</inkml:trace>
  <inkml:trace contextRef="#ctx0" brushRef="#br0" timeOffset="122738">12774 10393 8355,'13'6'0,"-2"-4"420,-3 7 1,3-1 0,-4 4 0,1 1-59,1-1 0,-7 6 1,2 1-1,-2 2-710,-2 0 0,-2-1 0,-2 4-841,-4-4 309,-3-2 0,-1 0 0,-1 2 0</inkml:trace>
  <inkml:trace contextRef="#ctx0" brushRef="#br0" timeOffset="123278">13705 10331 8355,'5'-18'0,"-2"4"190,5-2 1,-1-2-1,3 1 1,-3 2 171,-2 2 1,3-1-1,-2-1 1,-1-2-1,1 2-8,-3 1 1,-8 7-1,-3 3 1,-3 4-268,-1 4 1,-1 3 0,1 6 0,0-1-27,-1 0 1,2 1 0,3-1 0,4 2-35,2 2 1,2-2-1,2 3 1,3-2-48,8 1 1,0-2 0,8 3-1,1-3-210,2-2 1,-4 0 0,0 1 0,-3-2-92,-1-3 1,-3 2-1,-2-5 125,-2 2 1,-4 1-1,-8 5 1,-5-2-110,-8-3 0,-6 3 1,-5-4-1,0 0-160,-2-3 1,4 2 0,6-2-29,1-2 1,1-6-1,5-3 1</inkml:trace>
  <inkml:trace contextRef="#ctx0" brushRef="#br0" timeOffset="124442">14176 9860 8355,'-13'-25'2334,"-3"7"-2713,-1 6 1,5 5 748,4 7 1,5 9 0,-1 4 0,4 2-192,4 3 0,1 5 0,5 8 0,-3 0 0,-1 4 0,-4 1 0,0 2 0,-2 2-288,0 2 0,0 3 1,0-5-1,0-3 132,0-2 0,0-4 1,0 1-576,0-7 1,5-6 0,5-6 0,5-2-229,6-3 1,-2-3 0,2-6 227,1-3 1,1-3 0,2-5 0</inkml:trace>
  <inkml:trace contextRef="#ctx0" brushRef="#br0" timeOffset="124443">14002 10220 8355,'-7'-2'84,"3"-2"0,10 1 0,6-4 1,7 0-1,5 2-65,1-1 1,9-3 0,3 1 0,2-2-46,-1 2 0,0-2 0,-2 4 1,-3 1-37,-4-1 0,-5 2 1,-3 4-1,-4 0 1,-5 2-1,-4 2 208,-4 4 0,-2 3 1,-4 2-1,0 0 167,-3 4 1,1-2-1,3 6 1,-2-1-132,-1 0 1,0 2 0,5-6-1,2 1-212,1 1 0,6-5-187,-2 4 1,3-5-1,0-2 56,-3-2 1,-2-6-21,-6-2 1,-1-6-1,-2-6 1,-3-1 171,-1 1 1,5-2 0,-2-1 0,2-3-71,2-1 0,3 2 1,4-3-1,5-1-150,2 2 0,5 1 0,2 5 0,1 2-321,-1 3 0,8-3 0,-3 4 0</inkml:trace>
  <inkml:trace contextRef="#ctx0" brushRef="#br0" timeOffset="124444">14920 10232 8355,'12'-6'268,"-1"0"233,-2-7 0,2 1-108,-3-1 0,-1 1 94,1 0 0,-6 0 1,-2 4-1,-7 4-371,-4 3 0,-6 2 0,-1 2-195,-1 1 0,2 6 1,-2-2-1,0 3 1,-1 1 0,5 1 1,-3 1-1,3 1 32,3 1 0,-2 2 1,10-3-356,1 2 1,2-1 0,2-3 0,3-2-38,5-3 0,6-2 1,1-6-1,1 0 278,1 0 0,-5-2 1,4-2-1,-3-4 107,-2-3 0,-1-2 1,-1 1-1,-3-2 102,-2-2 1,4 2-1,-5-3 744,-2 4 76,0 0-808,-2 1 0,0 10 0,0 6 0,1 6 33,3 3 1,-2 0 0,2 2 0,-3 2-232,-1-2 1,4-1 0,2-2-148,1 1 1,0-1 0,2 1 0,0-2 0,0-3-560,2-4 0,2 1 610,-1 0 0,6-1 0,1-4 1</inkml:trace>
  <inkml:trace contextRef="#ctx0" brushRef="#br0" timeOffset="125509">14585 10331 8355,'7'-18'-791,"-1"4"1,-6-3-1,0 0 1073,0 0 0,0 0 0,0 1 0,0 0 424,0 1 1,0 1 0,0 2 0,-2 0-1,-2 4 1,-4 4 0,-3 3-386,-2 1 1,1 4-1,-2 3 1,-1 2-435,-2 5 1,0 5 0,1-1 0,0 2-50,1 2 1,2 1-1,4 2 1,2-2-166,1-2 0,3 1 1,6-5 158,1-2 1,10-3-1,0-4 1,4-3-25,4-4 0,3-2 0,2-4 0,2-3 0,-3-4 101,-4-5 0,0 2 0,-5-4 1,-3 0 257,-5-1 0,1 4 1,-6-4-1,-1 2 19,-2 3 0,-2 2 0,-2 0 0,-2 2 23,-2 3 0,3-2 1,-5 6-126,0 1 0,2 2 0,0 2-77,1 3 0,2 3 0,4 6 0,0-1-67,0 1 1,0 0 0,0 2 0,2 2 73,2-2 0,-1-1 0,5-2 1,2 1-19,1-1 1,1-4 0,2-1 0,1 0-66,1 0 1,1-4 0,-3 1 0,1-3-223,1-1 0,1-4 1,-6-1-1,-1-2 183,-2-3 1,-1-1-1,2-1 1,-2-1 136,-1 1 0,-2-2 1,-4-1-1,0-2 27,0 2 0,0 2 1,0 0-1,0 1 136,0-1 0,0 1 34,0 0 1,0 3 0,1 2-167,4 2 0,1 1 1,7 5-39,-1 3 1,1-1-1,-1 5 1,0 2-1,1 0 19,-1-2 0,-1 3 0,-2-2 0,-4 5 5,1 3 1,-5-1 0,3-2 0,-3 1 70,-1 2 0,-4-1 0,0-2-94,1 3 0,2-4 0,1 4 17,0-3 0,6-7 0,2-3 0,3-3-344,1-1 1,2-1-1,1-3 1,3-5-263,1-2 0,2-1 1,4-2-1,-2-1 94,-2-2 1,2-5-1,-3 3 1,-1-2 135,-2 1 1,-8-1-1,-2-4 323,-1 1 0,-2-1 0,-4 0 0,0-1 1,0-2 33,0-1 0,-4-4 0,-2 3 0,1 0 115,-1-1 0,1 2 1,2 6-1,-1 2 1121,1 5 0,1 6-640,2 2 1,0 6 0,0 2 0,0 9-188,0 6 0,5 5 1,0 8-1,1 2-258,-1 2 0,-1 1 0,-4 6 0,0 1-113,0 1 1,0 0-1,0-3-208,0-1 0,0-1 0,0-2 0,0-2 1,0-3-28,0-6 0,2 0 0,0-6-2130,3-2 1150,4-1 0,-7-7 0,3-2 1</inkml:trace>
  <inkml:trace contextRef="#ctx0" brushRef="#br0" timeOffset="126700">15094 10220 8355,'5'-7'-24,"3"3"901,3 2 1,3 2-505,3 0 1,2 0 0,7-1-247,3-3 1,3 2 0,5-3 0,0 1-179,1-1 1,-7 1-1,-3 4 1,-6 0 0,-6 2-1,-3 2 1,-5 4-68,-4 3 1,-4 2 0,-3 0-1,-2 2 65,-2 2 0,4 0 1,-1-5-1,3 0-165,1 1 1,0-1 0,1-1-514,3-3 1,3 2-1,7-6 204,2-1 1,4-2-1,5-1 1</inkml:trace>
  <inkml:trace contextRef="#ctx0" brushRef="#br0" timeOffset="126701">15602 9984 8355,'-12'-13'-24,"5"8"-353,3 5 1,2 5-85,2 8 0,0-1 0,0 1 0</inkml:trace>
  <inkml:trace contextRef="#ctx0" brushRef="#br0" timeOffset="126702">15726 10170 8355,'-7'-6'721,"2"0"833,5-1 0,5 2-1038,4 10 0,-4 2 1,1 5-682,-1 0 0,-4 1 1,4 1-1,-4 1 1,-1 3 58,0 1 1,-4-4 0,0 2 0,0-4-1112,-2 0 1,5-5 409,-3 0 1,2-6 589,2-2 1,0-2-1,0-7 1,2-4 136,2-2 0,3-3 0,5 3 0,0-2 159,1 2 1,-1 2-1,1 0 1,0 1 200,4-1 0,-3 5 1,2 1-15,-2 2 1,-2 1 0,1 5-61,-1 3 1,-5 3 0,-3 5 0,-2 2-13,-2 3 0,0-2 0,0 4 0,0-1-60,0-3 0,4-1 0,1-2 0,2-1-255,3-2 0,2 0 1,3-5-1,2-1 30,-2-1 0,0-7 1,0 0-1,2-2 48,-2-3 0,-1-5 0,-2-1 0,-1-1 45,-2-1 1,0 4 0,-5-3 0,-1 0-149,-2 0 1,-1 1 0,0 4-5,0-1 0,-5 2 0,-3 3 44,-3 4 1,2 2 0,1 2 0,-2 2-1,1 2-9,1 4 1,-2 3-1,4 2 1,1-1 118,-1 0 1,2 1-1,4 1 44,0 2 0,2-2 1,0 2-1,4 0 1,-1-1 69,1 1 0,4 2 0,-2-1 0,3 2-19,1 0 0,-1 3 0,-1-4 1,-3 2 10,-2 2 1,4-3-1,-5 2 1,-2 1 7,0 1 1,-4 2-1,-2-2 1,-4-1-183,-3-1 1,-3 0 0,-1 3 0,-3 0-100,-1-3 0,0-4 0,-3-4 0,2-2 121,2-3 0,2-2 1,3-6 32,1 0 1,5-3 0,3-4 0,4-7-45,4-4 0,3-2 0,5-5 1,1 1-331,-1 4 1,6-4 0,3 4-1,2-4-112,2-1 0,0 1 0,0-1 1</inkml:trace>
  <inkml:trace contextRef="#ctx0" brushRef="#br0" timeOffset="127524">16917 10120 8355,'-4'-12'422,"0"0"-331,-1-1 1,1 8 0,0 5 0,1 6 0,2 7 0,1 2 8,0 2 0,1 0 0,2-1 0,3 2-40,1 1 1,1-4 0,4 2-178,1-4 1,-1-2 0,0-2 0,1-5 63,-1-3 0,1-1 0,-2-1 0,-2-3-289,0-5 0,-3-2 1,4-1-1,-3 0 248,-2-1 0,4 1 0,-4-1 0,1 1 90,-1 0 0,4-1 1,-4 2 201,2 3-151,-4 2 1,2 8 0,-5 2 0,0 5 10,0 7 0,2-3 1,0 4-1,4-3-37,1-2 1,0 1 0,2-1-50,0 0 0,3-1 0,5-2 1,-2-5-1,-2-3 11,0-1 0,3 0 0,1-1 0,-2-3-49,-1-5 0,-6-2 0,0 0 0,1 2 36,-2 0 0,-2 1 0,-5-4 0,0-1-11,0 1 1,0 0-1,0-1 40,0 1 35,-5-1-125,3 1 1,-2 5 0,8 3-1,4 3-9,3 1 0,2 0 1,1 0 77,2 0 0,-2-5 0,4 1 0,-2 0 0,1 0 65,-2 0 1,-1 0 0,-2 2 0,1 0 514,-1-3 0,1 1 0,-2 6-336,-3 2 1,-3 3-1,-5 5 1,0 2-194,0 2 0,0 0 0,0 3 0,0 0-145,0 0 1,0-3 0,0 0-1,0-2-372,0-2 1,2-1 0,2-2 9,4-5 0,3-3 0,2-1 0</inkml:trace>
  <inkml:trace contextRef="#ctx0" brushRef="#br0" timeOffset="127766">17562 9885 8355,'-6'-20'-1112,"5"2"1,-3 13 1011,8 5 1,-3 5-1,5 8 1</inkml:trace>
  <inkml:trace contextRef="#ctx0" brushRef="#br0" timeOffset="128492">17847 9885 8355,'5'-25'-161,"1"6"1,4 3 0,-3 5 257,-2 3 1,-1 7 0,-5 1 23,-3 7 1,1 8 0,-4 3 0,2 1-1,0 4 1,1 4 0,0 2 0,1-1-33,2 3 1,1-5 0,0 3 0,0-4-474,0-5 1,4 4 0,2-5 0,-1 0-988,1-2 1155,3-3 1,-7-2-1,3 1 1</inkml:trace>
  <inkml:trace contextRef="#ctx0" brushRef="#br0" timeOffset="128493">17661 10083 8355,'0'-8'-58,"0"0"1,5 5 0,5-1-98,5 2 0,0 1 0,6-2 0,3-1 0,2 0 138,3-2 1,5 4 0,-2-7 0,1 1-151,0 1 0,-6-4 1,2 3-1,-4-3 65,-4-2 0,-5 1 1,-6 0-1,-3-1 35,-2 1 1,0-5 0,-5 1 0,0 1 98,0 1 0,-2-1 0,-1 1 482,-1 3 0,-1 5-368,1-2 1,2 12-1,-2 3 1,3 8 97,1 5 1,1 0 0,2 6-1,2 2-167,2 1 1,-3 1 0,3-4 0,-1 2-148,-3 0 0,2-9 1,-1 4-1,0-2-21,2-2 0,-5-4 0,5 1 38,-1-7 0,-2-3 27,5-6 0,-5-2 0,3-2 37,-1-4 1,2-3 0,4-1-54,-3-1 1,3 1-1,-2-1 1,2 2-1,2 2 53,4 0 0,-3 7 1,2-3-1,-2 4 28,-2 1 1,1 0 0,-1 1-123,1 4 0,-2 2 0,-3 6 0,-3 2 1,0 2-613,-1-2 341,0 4 0,-4-5 0,0 4 1</inkml:trace>
  <inkml:trace contextRef="#ctx0" brushRef="#br0" timeOffset="128886">19100 9785 8355,'0'-24'0,"0"-1"0,1 1 98,3 4 0,-1 3 0,5 8 1,2 2-1,1 1-10,1 3 0,-4 2 1,1 2-1,-1 5 51,-1 6 1,-2 6-1,-3 7 1,1 1-1,1 3 1,-2 4-1,-2 3 1,-2 0-79,-2-3 0,-5 1 0,5-3 0,0-2-457,-1-3 1,3 1-1,-2-7 1,3-1-1313,1-2 1324,5-9 0,2 3 0,5-4 1</inkml:trace>
  <inkml:trace contextRef="#ctx0" brushRef="#br0" timeOffset="129553">18988 9984 8355,'0'-13'-95,"0"7"1,1-4 0,4 6 0,4 1 0,5 2-1,4 1 1,1 0 67,3 0 0,2 0 1,0 0-1,1 0 0,1 0 1,2-2-1,1 0 0,-2-4-39,0-1 0,-8 3 1,-3-4-1,-2-2 8,-1-1 0,-2-1 0,-3-1 0,-4-1 9,-3-2 1,-1 1-1,0-6 1,0 0 107,0 2 1,-4-3 0,0 6 0,1 0 213,2 3 1,1 4-154,0 1 0,0 7 0,0 2 1,0 9 35,0 5 1,0 11 0,0-1 0,0 2-75,0 4 0,0-4 0,0 6 0,1 0-75,4-1 1,-4-2-1,3-5 1,-3-1 10,-1-4 1,5-2 0,-1-5 0,0-2-72,1-3 0,-2-2 1,5-6 36,2 0 0,1-2 1,1-2-1,1-4-21,-1-3 1,-1-2 0,-1 1-1,-2-1-33,2 1 1,1 0-1,1-1 1,-1 1-4,-2-1 0,0 5 1,-3 1-115,1 2 0,1 1 220,4 4 1,-3 5 0,-3 5 41,0 5 1,-1-1-1,-2 2 1,1-1-1,1 1-26,0 0 1,2-1 0,5-5-1,1-3 9,-1-2 0,2 4 0,1-5-6,2-1 1,1-3 0,-3-3 0,3-3 0,-1-1 34,1-2 0,-1-2 0,-5-2 0,1 1-117,-1-1 0,-4-3 0,-1-1 0,-1 2-145,-3 1 1,-2 1 0,-1-2 130,0-2 0,-1 5 0,-4 5 48,-3 1 1,-3 3 0,0 8-1,1 3 67,2 3 0,1 3 1,-1 1-1,4 3-164,3 1 0,1-4 0,1 3 0,3-1-346,4-1 0,9-1-33,4-6 0,13 2 0,5-4 0</inkml:trace>
  <inkml:trace contextRef="#ctx0" brushRef="#br0" timeOffset="130345">20303 9847 8355,'7'-12'-62,"-1"5"1,-3 2-555,1-1 452,0 5 361,2-5 1,-5 8 0,3 2 0,-1 4 0,0 3 0,1 1-1,-1 1 416,-2-1 0,-1 5 0,2 1 0,0 0-579,3 0 0,-1 2 0,-4-3 1,0-1-198,0 2 0,0-4 1,0 3-1,1-5 146,3-4-669,-2 3 1,4-9 540,-1 2 1,-4-8 0,3-5 145,-3-2 0,4-2 1,0-3-1,1 0-26,-1 1 1,5 0-1,-2-1 1,2 0-46,-2 1 0,7-3 1,-2 3-1,0 2 45,1 4 0,-2 4 0,1-1 0,-1 0 30,1 3 0,-1 2 0,0 2 0,0 3 41,-4 5 1,1 2 0,-4 1 0,-3 0 99,0 1 0,-2 3 0,0 1-29,0-2 1,0-1 0,0 0 0,0 1-14,0 1 1,1 0-1,3-7-143,4-1 0,5-5 0,2 1 1,3-2-1,0-2-42,0 0 0,0-4 0,-3-2 0,1-1 32,0-2 1,-3-3 0,-2 0 0,-1 0-13,-2-1 0,-1 1 1,3-1-1,-3 0 23,-2-4 0,3 3 0,-3-2 0,-3 2 46,0 2 1,-2-1 0,-2 2 3,-2 3 0,1 2 0,-5 6 74,-1 0 0,-2 2 0,-2 3 1,1 6-1,1 5-36,2-1 0,4 3 1,5 0-1,0-1-80,0 1 0,1-1 0,3-5-145,5 1 1,3-1 0,3-1 0,3-3 0,1-3-12,4-4 1,0-1-1,0 0 1,-1-1 117,-1-4 0,-2 3 0,2-7 0,-4 0 177,-4-2 1,-2-2-1,-1 1 1,-3-1 6,-2 1 1,0 0-1,-5-1 1,0 1-75,0-1 1,0 5-1,-2 0 491,-2-2-417,3 5 1,-5 1 0,6 8 37,0 4 0,0 4 0,0 4 0,0 0 1,0-1-136,0-1 0,2 3 1,2-1-1,4-1-550,3-1 1,1-6 0,2-1 0,1-1-78,2-3 1,5 3-1,-3 1 1</inkml:trace>
  <inkml:trace contextRef="#ctx0" brushRef="#br0" timeOffset="131343">21146 9686 8355,'-7'-5'-758,"2"3"1,6-2 0,3 7 669,4 1 1,3 11 0,2-1 0</inkml:trace>
  <inkml:trace contextRef="#ctx0" brushRef="#br0" timeOffset="131344">21320 9971 8355,'12'-6'16,"0"-4"90,1 6 1,-1 0 0,1 2 0,-1 0 0,0-4 651,1-1 0,-5 4 1,-1-2-453,-1-1 1,-2-1 0,-4-5-496,0 0 1,-6 3-1,-2 3 1,-3-1 80,-2 0 1,0 4 0,-2-3 0,-2 2-127,2 0 1,1 0-1,2 4-36,-1 0 0,5 1 1,1 4-1,2 3 173,2 3 0,1 1 1,2 1-1,2-1 0,2 2-75,4 2 0,3-2 0,2 4 114,-1 0 0,0-4 0,2 4 0,1-2 0,1 1 107,-5-2 1,4 3 0,-7 0 0,-1 0 78,0 0 1,-6 2 0,3-2 0,-4 0-68,-4 0 1,-7 0 0,-7-3 0,0 2 0,-1-4 0,1-2 82,0-2 1,-3-5-255,5 4 1,-1-5 157,5 1 1,5-8 0,3-4-50,3-3 1,6-6 0,5-1-95,5-1 0,0 2 1,4-3-1,1-2 1,-1-2-62,3-1 1,1-1 0,2-1-1,0-4-14,0 0 1,0-7 0,-1-3 0,0 0-35,-3-2 0,1-1 0,-6-4 0,-1 1 303,-1 1 0,-6 10 1,-1 1-1,-1 4 602,-3 8 0,-2 4-198,-1 6 1,0 9-182,0 8 0,-4 4 1,-2 15-1,-1 3-241,-2 5 0,2 1 0,0 1 0,0 2 1,2 0-187,-1 3 1,-2-5 0,4-2-35,1 0 1,1-2 0,2-6 0,0-1-26,0-1 1,0-6 0,2 0 37,2-5 0,-1-5 0,5-6 106,2-3 1,-1 1 0,1-5 0,-2-2-7,2-1 1,1 0-1,1 1 1,1 2-32,-1-2 1,-1-1 0,-1 0 85,-2 3 1,0-1 15,5 4 1,-5 3 0,-1 6-78,-2 4 1,0 3 0,-5 1-1,0 1 1,1-1-233,3 1 1,2-1 0,3-1-1,-2-1-1189,-1-2 1259,3 0 0,-2 5 0,6-1 0</inkml:trace>
  <inkml:trace contextRef="#ctx0" brushRef="#br0" timeOffset="131759">22089 9500 9018,'6'-19'0,"-1"2"0,-3 5 0,2 4 0,3 5 324,0 6 1,-1 5-1,-8 9 1,0 3 0,-4 4-167,-1 0 0,0 7 0,-2 2 1,2 3-182,1 1 1,-2 0 0,3 0 0,-1-1-181,1-3 0,0 2 0,5-6-22,0-2 1,0-6-1,0-5 1,2-2 0,2-3 102,4-3 1,3-2-1,2-6 1,-1 0 66,0 0 1,-3 0 0,-1-1-1,0-4-4,-1-3 1,3 1 0,-5-1 0,1-2 63,-1-1 0,4 3 0,-4 0 0,1-2-31,-1-1 0,5 3 1,-2 1 43,3 1 0,-3 2 0,-1 6 0,-1 2 52,-4 4 1,4 3-1,-2 1 1,-1 1 5,-2-1 0,-2 1 1,-2-1-137,-1 0 1,-6 2 0,2 1-1,-3 1 1,-1-4-126,-1-2 0,5-3 0,0 2-1334,-2-1 1284,5-5 1,-1 3-1,6-6 1</inkml:trace>
  <inkml:trace contextRef="#ctx0" brushRef="#br0" timeOffset="132561">22510 9847 8355,'0'-12'427,"0"5"1,-1-1 0,-3 8 0,-5 5-259,-2 5 1,-1 2 0,0 2 0,-1 1 0,2 2 0,3-1 0,4 1-376,2 0 1,2-1 0,0-4-1,0 1-99,0-1 0,6-3 0,2-3 0,3 0 99,2-3 1,-1-2 0,0-1 0,1 0 44,-1 0 1,-3-1-1,-1-2 129,1-1 1,-2-6 0,0 2 0,-1-3 0,-4-2-70,0 1 1,-2 0 0,0-1-1,-2 1-42,-2-1 1,2 1 0,-7 1 0,1 1 43,1 2 1,-4 1 0,4-2 141,0 0 0,2 5 104,5-4 1,1 5 0,3-1 73,5 3 1,2 1-1,1 0 1,2 0-126,2 0 0,-2 0 0,3 0 0,-4 0 190,0 0 0,-1 0 0,1 0-164,-1 0 1,0 5 0,0 3-1,-3 3 1,-2 2-1,-1-1 1,2 1 0,-4 0 0,-1 3-76,-2 0 0,-1 5 0,0-5 1,0 0-142,0-3 1,-1 0 0,-3-2 7,-5-3 1,2 2 0,-1-6 81,-1-1 1,3-3-19,2-5 1,2-2-1,4-4 1,1 2-76,1 1 0,5-1 0,0-3 0,2-1-26,1 1 1,0 0 0,2-1-5,3 1 0,-2-1 0,4 1 1,-1 0-1,-1-1 56,1 1 1,-5-6 0,4-1 0,-3-1 54,-2 4 0,-1-3 0,-1-1 0,-3 1-23,-2 2 1,3 4 0,-3 0 103,-3 1 0,-2 5 0,-4 3 48,-4 2 1,-2 4 0,1 2 0,2 4-54,1 3 0,2 2 0,4-1 0,0 2-37,0 2 1,0-2 0,2 3 0,2-4-34,4 0 1,3-1-1,1 1 11,1-1 0,-2 0 0,-2 1 0,0-1 22,0 1 1,1-1 0,0 0 0,-3 1 0,-2-1 126,-2 1 0,-2-5 1,-1 0-125,0 2 1,-1-3 0,-3 0 0,-6-2 0,-4-1-171,-2 2 0,-1-5 1,5 3-1,-1-1-298,1 1 1,4-2-167,-1 2 0,7-3 0,-4-1 0</inkml:trace>
  <inkml:trace contextRef="#ctx0" brushRef="#br0" timeOffset="132719">23254 9934 8372,'13'-4'0,"-1"0"0,1 1 0,-1 2-42,0 1-607,-5 5 0,-1 2 0,-6 6 0</inkml:trace>
  <inkml:trace contextRef="#ctx0" brushRef="#br0" timeOffset="136981">10542 10877 8355,'0'-13'-245,"0"1"1,1 1 0,2 4-9,1 7 1,0 6 0,-4 6 358,0 0 1,0 1 0,0-1 67,0 1 1,6-1-1,4-1 1,5-1-150,5-2 0,5-4 0,4 3 1,6-1-1,5-4-70,5 0 1,3-2-1,3 0 1,3 0 19,4 0 1,7-2-1,2-2 1,1-4 72,-1-3 1,10-3 0,2-2 0,6-4-22,6 1 0,-3 0 0,6 2 0,1-2-24,-45 9 0,0 1 0,2-3 0,2 2 0,-1 1 0,0 1 1,2 0 1,0 1-1,-4 0 1,0 0 0,3 1-1,1 0 1,-1 0-1,-1 1 1,0 0 0,-1 0-23,1 0 0,0 2 1,44 0-1,0-1 0,-3 2-15,-4 2 1,-8 0-1,-2 2 1,-3 2-4,-2 4 0,1-1 0,-10 1 0,0 2 6,2 1 0,-8-3 0,4 1 0,-4-1 6,-5-1 0,-4 4 1,-5-3-1,-6 2 27,-6-2 1,1 3-1,-6-3 1,-2 3-9,-1 2 1,-1-2 0,0-2 0,0 0-62,0 0 1,2-3 0,1-1 0,-4-1 47,0 1 1,2-1 0,-5-4 0,2 0 24,2 0 0,-4 0 0,-2 0 0,0 0 40,1 0 1,-4-4-1,5-2 1,1-1-22,1-3 1,2 4-1,1-3 1,3 0-16,4-2 0,4 2 1,5 1-1,3-2-89,3-1 1,12-1 0,2 0 0,2 1-69,4 2 1,0-2 0,3 4-1,-2-1 114,-1 0 0,-2 5 1,-3-2-1,2 0-41,1 1 0,-1-1 0,-6 2 243,-1-1 1,0 0 0,4 4-1,0-2 1,1 0-55,3-2 1,-1-1-1,5 5 1,2-1-30,1-3 1,7 3-1,3-4 1,2 4-84,2 1 1,-2 0 0,-2 1 0,-4 2-62,-4 1 0,-6 5 0,-2-4 0,-5 1 31,-5-1 1,3 1 0,-5-4-1,-1 2 14,-3-1 0,5-1 0,-6-2 1,2 0 42,3 0 0,2 0 0,7 0 0,4 1-54,2 3 1,7-2-1,-2 2-40,6-3 0,2 3 0,1 2 1,0-1-1,-4 1 30,-3-4 0,-8 4 0,-3-2 0,-3-1 58,-1-2 1,0-1 0,0 0 0,0 0 88,0 0 1,5 0 0,2 0 0,4 0-69,6 0 1,7 0 0,3 0 0,4 0-119,1 0 0,-4 0 1,4 0-1,-3 2 5,-5 2 1,-1-3 0,-6 3 0,-4-2-45,-3-2 1,-4 0 0,-6 0 0,0-2 161,0-2 0,-5-1 0,1-5 65,2 2 0,0-1 0,2-3 0,2 0 0,2-1-58,4 1 0,3 4 0,3-1 0,0 0-42,-2-2 0,-2 2 0,-10 1 1,-3-2 35,-5-1 1,-2 3 0,-11 0 0,-2-2 72,-5-1 0,-5-1 0,-7-1 0,-2 1 40,-2 0 0,-6-1 1,-4 1-340,2-1 1,-3 6-616,1 3 1,-5 3-1,2 1 1</inkml:trace>
  <inkml:trace contextRef="#ctx0" brushRef="#br0" timeOffset="141701">10542 11943 8626,'4'-13'0,"0"-2"0,-1-2 0,-3 2 0,-4 1 0,-4 3 0,-3 3 0,-2 4 0,1 2 229,-1 2 0,1 6 0,0 2 0,-1 4 0,1 5 0,-1 4 0,1 2-205,0 2 1,1 0 0,2-1-1,5 0 1,3-3 0,1-5-44,0-2 1,4-2 0,1-1 0,2-1 0,4-3-141,4-2 1,-1-1-1,3-5 55,-3-3 1,-2 1 0,0-5 63,1-2 0,-2-1 1,-2-1-1,-2-1-9,-1 1 1,-2 4 180,-4 0-135,0 5 0,0 7 0,0 8 0,0 3 26,0 3 0,1 6 1,2 6-1,3 0-35,1 1 1,1 3-1,4-1 1,-1 2 4,-3-2 0,2-1 0,-4-5 0,-1 2-71,1-1 0,2-4 0,-4-2 0,-1-2 68,-2-2 0,-2-2 1,-3-5 57,-5-3 0,-3 2 0,-5-4 0,-3-1 0,-4 1-49,0-4 1,0 0-1,2-2 1,1-2-260,-1-2 1,4-3 0,3-6-397,6-4 128,3 3 0,6-9 0,0 4 0</inkml:trace>
  <inkml:trace contextRef="#ctx0" brushRef="#br0" timeOffset="142066">10926 11906 8351,'-12'-8'-20,"0"0"119,-1 5 1,1-3-1,-1 6 1,1 0-1,1 2 1,1 1-1,2 2 282,-2 2 1,4 1 0,-1 5-1,0-1-93,0 0 0,3 2 0,-3 1-166,1 2 0,2 4 1,4-5-1,0-1 1,0-1 15,0-2 1,6 1-1,2-2 1,3-3-530,1-4 1,1-2-1,1-2 1,1 0 88,1 0 1,1-4 0,-5-3 0,1-3 50,-1-4 0,-1-1 1,-1 1-1,-3-1 28,-2-1 0,-1-1 0,-5 5 0,-3-1-44,-5 1 0,-6 1 0,-3 3 0,1 3-642,-1 4 856,-4 1 1,-3 6-1,-7 0 1</inkml:trace>
  <inkml:trace contextRef="#ctx0" brushRef="#br0" timeOffset="143052">10641 11993 8355,'6'-12'-266,"-4"-1"0,5 1-390,-1-1 690,-2 7 1,-5 0 0,-3 6 0,-5 1 0,-3 4 264,-5 3 1,-1 4-1,-4 3 1,0 3 159,-4 2 1,1-1 0,-4 3 0,3-1-167,1 1 0,6-4 0,3-2-151,2-2 1,8-3-30,6-3 0,11-2 0,10-8-349,2-2 0,4-3 0,0-6 0,3-3 0,2-2-49,3-1 0,0 0 0,1-5 1,-1 2 276,-2 0 1,-6-4-1,1 7 1,-6 1 235,-6 6-218,-7 5 0,-15 18 0,-12 5 0,-8 6 70,-7 3 1,1 1 0,-1 2 0,-1 2 0,-2 0 205,-1 1 0,5-2-208,3-4 0,8-2 0,5-1 0,4-3 47,3-1 0,5-3 1,10-6-242,6-5 0,6-4 0,8-4 1,3-5-1,4-3-290,3-5 0,1 2 0,-1-4 1,-2 0 277,0-1 0,-3 4 0,2-3 0,-5 1 146,-6 2 0,-4 7 0,-6 2 102,1 1 0,-8 4 0,-6 6 1,-9 5 111,-5 7 1,-8 3 0,-1 7-1,-5 2-21,-2 1 1,-1 4 0,-1-3-99,4 2 0,4-5 0,4 1 0,6-5 0,6-3-31,4-3 1,4-4 0,4-6-1182,5-2 1,3-1 0,12-4 439,4 0 1,6-5-1,-2-2 1</inkml:trace>
  <inkml:trace contextRef="#ctx0" brushRef="#br0" timeOffset="143378">11757 11695 10590,'-4'-16'0,"-1"-1"0,-1 1 0,-1-1 0,2 1 0,-2 1 0,1 1 0,0 1 0,-1 2 0,-3 4 0,0 7 0,1 9 0,2 6 0,0 6 0,1 5 0,0 4 0,0 6 0,1 2 0,0 7 0,1 0 670,0 1 1,0 5 0,4-5 0,0 0-574,0-2 1,0 0-1,1-5-709,4-4 0,-3-6 0,5 0 0,-1-4 1,-2-4-268,1-5 1,-5-2 0,0-3 405,-7-3 0,-4-2 0,-2-6 293,-4 0 1,-2 0-1,-6 0 1</inkml:trace>
  <inkml:trace contextRef="#ctx0" brushRef="#br0" timeOffset="144155">11385 12092 8355,'9'-18'0,"-1"-2"0,-5 2 0,8 0 0,1 5 0,9 0 245,2-4 0,2 8 1,1-4-1,2 3 1,2 4-350,2 1 0,-3 4 1,2 1-1,1 0-205,0 0 0,-6 0 0,0 0 1,-5 1-1,-3 2 0,-3 1 1,-1-1-42,-2-2 0,-4-1 1108,1 0 1,-8 0-149,-1 0 1,-1 0-1,-6 2-86,1 2 1,2-1-1,4 5-269,0 2 0,0-3 1,0 1-1,1 0-491,4-1 1,1 0 0,7-4 0,-1 1-18,1-2 1,3 0 0,1-2 0,-1-2 80,2-2 1,-4 2-1,2-7 1,-2 0 100,-1-2 0,-5-2 1,-1 1-1,-2-1-36,-2 1 1,-2 0 0,-2-1 0,-3 2-55,-4 3 0,-5-2 0,-2 5 1,-3-1-58,-1 1 1,4 1-1,-3 4-42,0 0 1,4 0 0,-1 1 0,4 2 0,4 2 114,2 2 1,0 1-1,5 5 1</inkml:trace>
  <inkml:trace contextRef="#ctx0" brushRef="#br0" timeOffset="144156">12142 11857 8355,'7'-13'912,"4"1"-973,-3-1 1,3 2 0,2 3 769,-1 4 0,0 3 0,1 1-416,-1 0 1,1 5 0,-1 3 0,0 5 0,1 2-104,-1 2 0,-1 3 0,-3-2 1,-2 0-526,-1 0 0,-3 0 0,2-3-237,-3 2 0,-2-1 207,-3-4 1,-3-5 0,-5-3 0,-1-2 149,1-2 1,1-2 0,1-2 0,3-5 98,2-6 1,1-1 0,4-4 0,1-2 40,3-2 1,4-1-1,7 1 1,3 0-234,2 4 0,4 2 0,5 5-675,-1 1 838,-7 5 0,8-4 0,-3 4 0</inkml:trace>
  <inkml:trace contextRef="#ctx0" brushRef="#br0" timeOffset="145998">13196 11943 8355,'-8'0'214,"0"0"1,5-1 0,0-3-1,4-4 1,5-3-41,1-2 0,1 2 1,4 2-1,1 0 1,-1 0-1,-1-2 1,-1-2-1,-3 1-426,-2-1 1,0 1 0,-5 0 0,0-1 45,0 1 1,-2 1 0,-2 1 0,-4 3 129,-3 2 1,-2 1 0,1 4 0,-2 1 78,-2 3 1,2 3 0,-3 7-1,5 2 47,4 5 0,-2 1 0,6 1 0,1 0 0,2 1 0,2 0 1,2 1-1,4-3 0,2 0-255,5-3 1,3-3 116,-1-7 1,2 0 0,4-4 0,-1-3-1,1-2-22,1-4 1,1-3-1,-2-7 151,-2-2 1,-4 1 0,0-4 0,-2-1 65,-2 1 1,-1 4-1,-1-3 1,-3 1-1,-2 1 0,-2 1 1,3 1-1,-2 1-61,-1 1 0,-2 4-69,-1-1 1,4 8-1,2 1 7,0 7 0,-1 4 0,2 3 0,-2 1 27,-2 2 0,2-1 1,1-4-1,-1 1-4,1-1 0,3 1-96,0-1 1,2-5 0,1-3 0,1-3 80,-1-1 0,-2-1 0,-1-3 0,2-4 43,-1-3 0,0-2 0,2 1 0,-1-1 0,-1 1-79,-2 0 0,-5-5 1,2 1 18,1 0 1,-5 3-1,5 0-10,-1 1 25,-4 5 1,6 3 0,-4 8 19,1 4 0,0 3 0,-2 2 0,1-1 16,1 0 1,5 1 0,0-1-27,2 1 0,1-5 0,0 0 0,1 0 0,-1-1-45,1-3 1,-1-2 0,0-2 22,1 0 0,-1-2 1,1 0-1,-1-4 1,-1-1 19,-3-2 1,3-2-1,-4-2 1,0-1-17,-3-2 1,2 2 0,-2-2 33,-1 2 1,-2 1-1,-2 2 80,-3 3 0,-3-2 0,-6 6-28,1 2 0,4 6 0,1 4-52,1 3 0,2 1 0,4 2 0,0 1 0,0 3 7,0 2 1,0-4-1,1 3-111,4-1 0,1-1 0,7-5 0,-1 1-40,1-1 1,-1-4-1,0-1 1,1-1-1,1-4 69,2 0 0,-2-4 1,2-2-1,-2-4 50,-1-3 1,-1-1 0,0-1 0,-1 1 1,-2-1 0,0 1 0,-3 0 0,1-1 102,2 1 1,-2-5-1,0 1 1,0 1 102,0 1 0,-3 1 1,4 1 167,2 0 1,1 5-333,1 3 0,1 2 0,-1 2 54,1 0 0,-2 6 0,-3 2-196,-4 3 0,2 1 0,-2 1 1,-1 1-1,-2 1 106,-1 1 0,0 1 1,0-5-1,0 1-52,0-1 0,0 0 1,0 1-24,0-1 0,5-5 0,4-3 25,2-2 0,1-2 0,1 0 0,-1 0 21,0 0 0,-3-6 0,-1-2 24,1-3 0,3-2 1,-1 1-1,-2 0 49,-1-1 0,1 1 0,2-1 0,-2 1 115,0 0 0,-7-2 1,4 0-1,-2 0 104,0 3 0,2 3 39,-2 0 0,-3 5-276,3 11 0,-2 1 1,-2 8-1,0 0-52,0-1 0,4 5 0,0-3 0,-1 0 18,-2 0 1,1 3-1,0-5 1,4-1-171,1-1 1,-3-3 0,4-3-15,2-4 0,1-2 0,1-2 198,1 0 1,-1-2-1,-1-2 1,-1-3 112,-2 1 1,-5-5-1,2 2 1,-1-2 0,0-1-2,-1-1 1,-1 1-1,-2 0 1,1-1 137,3 1 1,-3-1-125,4 1 0,1 5-82,3 3 0,-2 4 1,0 4-1,-1 6 90,1 5 1,-3 3 0,3 4 0,-1 0 65,-3 4 0,-2 0 0,-1 7-69,0 2 1,0-2 0,0 3 0,0 5-1,0 5 15,0 5 0,-1 5 0,-2-2 1,-3-2-94,-1-1 1,2-7-1,-6-2-397,-3-4 1,-1-8 0,3-5-1,-2-7 1,-1-5 223,-2-5 0,1-3 0,3-6 180,1-3 1,1-9-1,1-9 1,3-5 0,2-6-57,2-3 1,3-5-1,4-2 1,4 0-398,3 0 1,6 4 0,1 5-77,1 5 0,-2 3 0,3 3 0,2 2 1,2 6-305,1 5 0,-1-1 0,1 4 0</inkml:trace>
  <inkml:trace contextRef="#ctx0" brushRef="#br0" timeOffset="147071">15701 11782 8769,'-7'-12'942,"3"-1"0,4 8-654,4 5 0,3 5 0,6 9-181,-1 3 0,1-3 1,-1 3-1,0 0-42,1 0 0,-1-1 0,1-4 0,-1 1 0,-1-1 46,-3 1 0,3-2 0,-2-2-218,2 0 1,-3-7-1,-1 1 183,-2-6 0,4 1 1,-5-7-1,-2 0-84,0-2 0,-2-6 0,0-1 1,0 0-70,0 0 0,0-4 1,0 2-1,0-2-67,0 1 1,0-2 0,0 3-404,0 1 1,0 5 0,1 7-269,3 2 0,-1 1 0,5 5 314,2 3 0,1 3 0,1 5 1</inkml:trace>
  <inkml:trace contextRef="#ctx0" brushRef="#br0" timeOffset="147430">16433 11621 8355,'7'-19'355,"-1"1"0,-8 7-199,-2 2 0,1 4 0,-4 4 0,0-2 232,1-1 1,-3 0-1,-3 2-167,-1-2 1,5 3 0,0-3 0,-2 4-57,-1 4 1,3 3-1,0 5 1,-2 2 26,-1 2 0,-1 4 1,-1 4-99,1 1 1,4 4-1,1 1 1,0 2-1,1 1-238,1-1 0,1 2 1,4-5-1,1-1-262,3-2 1,7-3 0,8-3 0,4-8-26,3-6 1,5-5 0,0-1 0,-2 0-44,-3 0 0,0-4 0,-9-2 0,-4 0-3,-3-4 1,1-1 0,-4-2 0</inkml:trace>
  <inkml:trace contextRef="#ctx0" brushRef="#br0" timeOffset="147607">16160 11931 8355,'7'-12'339,"-3"-1"1,5 2-386,3 3 1,2-3 0,8 3 0,3-2 0,5 0 0,4 2 0,4 0 0,-3 0-690,0-1 0,-2 1 0,4-4 1</inkml:trace>
  <inkml:trace contextRef="#ctx0" brushRef="#br0" timeOffset="148330">17053 11857 8355,'0'-13'-485,"0"1"446,0-1 1,0 1-1,0 0 1,0-1 546,0 1 0,0-1 0,0 1 0,2 0-168,2-1 0,-2 5 0,7 1 0,0 0-170,2 0 0,2 5 0,-1-3-221,1 4 0,-1 2 1,-1 4-1,-1 4 0,-2 5-180,2 2 0,-3 7 1,-1-3-1,0 2-3,-3-1 1,-2 2-1,-1-3 1,0 0 132,0 1 0,0-6 0,-1 0 0,-2-4 101,-1-2 103,0-7 0,4 2 0,0-8-35,0-4 1,0-3 0,1-3 0,3-1-36,4-1 0,3-5 0,2 3 0,-1 0-54,1 0 0,-5 2 1,0 3 9,2 1 1,1 5-1,0 1 1,-1 2 44,-2 0 1,0 1-1,3 8 1,-1 3-5,-2 3 1,-4 1 0,4 2 0,1 1-104,-2 2 1,4-1 0,-3-3 0,2-1-371,-2 0 0,7 1 0,-3-2 0,2-1-103,0-2 1,4-5 0,1 2 0</inkml:trace>
  <inkml:trace contextRef="#ctx0" brushRef="#br0" timeOffset="148739">17636 11410 9725,'-4'-12'0,"0"3"0,1 8 0,2 12 0,1 8 0,0 8 0,0-1 0,1 1 0,2 2 0,2 4 0,1 2 0,-1-1 0,-2-2 0,0 0 0,0-2 0,1 0 0,-1-2 0,-2-3 0,0-3 0,2-3 0,1-1-351,-1-3 0,0-7 326,1-4 1,-1-4 0,3-4 0,1-4 0,0-3 1,-3-1 0,5-1-1,0-1 13,2-2 1,-2 2-1,-1-1 1,2 4 83,1 3 0,1 5 1,0-1-50,1 2 0,-1 2 1,-1 2-1,-3 2-84,-3 4 0,-4 5 0,-1 2 0,-1 1 67,-4-1 1,-1 1 0,-7-1-109,1 1 0,-2-1 1,-1-5-1,0-2-410,4 2 0,2-4 78,5-2 0,3 3 0,-5-1 1</inkml:trace>
  <inkml:trace contextRef="#ctx0" brushRef="#br0" timeOffset="149074">17996 11683 8355,'-7'-12'379,"3"-1"-310,2 1 0,8 1 1,2 3-1,3 3 1,2 4-1,-1 2 1,2 2-1,1 4 0,1 1 1,0 5-1,-3-1 1,0 5-1,-1 1 1,-1 4-1,-2 1 0,-5 2 1,-3-2-1,-1-1 1,0-2-1,0-2 1,0-3-1,-1-2 0,-3-2 1,-5-2-1,-2-5 1,0-4-1749,3-4 0,-2-3 1456,6-6 1,0 1 100,4 0 0,0-5 1,1-1 185,4-1 1,1 2-1,7-2 1,-1 1 0,2 3-144,3 1 0,-2 6 0,4 1 0,0 0-243,1 0 0,-1 5 322,2-3 0,2-2 0,-4 1 0</inkml:trace>
  <inkml:trace contextRef="#ctx0" brushRef="#br0" timeOffset="149519">18380 11658 7373,'9'-11'644,"-1"2"0,0 0 197,-1 0 1,3-2-418,-6-2 1,-1 6-456,-8 3 0,-2 3 0,-5 1 1,0 1-1,-2 2 0,-1 2 1,-2 1-1,3 1 88,5 0 1,-2 0-1,4 2 1,-1 0 38,-1 0 1,7 2 0,-3 2-142,4-1 0,7 0 0,2 1 0,3-2 0,3-2-177,2 0 0,-1-2 218,6 1 1,-4 3 0,2-4 0,0 1 123,0 0 0,-3-4 0,0 5 1,-2-1-1,-3 0-82,-3 1 1,2-5 0,-6 4-155,-1 2 0,-7-3 1,-5-1-1,-2 1-283,-1 0 0,-5-3 1,1 5-1,1-1 0,1-1-2298,1-3 2543,1-3 1,0 5-1,-1 1 1</inkml:trace>
  <inkml:trace contextRef="#ctx0" brushRef="#br0" timeOffset="149796">19100 11299 10857,'0'-24'0,"-2"3"0,-1 5 0,-1 2 0,0 3 0,-1 3 0,-4 4 0,-2 2 0,-1 2 0,0 2 0,-1 3 0,1 8 0,-1 6 0,0 6 0,-3 5 0,0 6 0,1 5 0,0 5 0,-1 3 0,0 4 0,1-1 0,2 0 0,5 1 0,4 0 0,3 0 0,1-4 0,2-3 0,5-5 0,7-4 288,4-3 0,8-6 0,6-7 1,1-4-899,0-4 1,-6-4 0,2-2 0,-4-2 0,-3-2-199,-1-2 1,-6-1-1,3 0 1</inkml:trace>
  <inkml:trace contextRef="#ctx0" brushRef="#br0" timeOffset="150923">19248 11671 8078,'0'-13'0,"2"1"1327,2-1-697,-3 7 1,10-4-415,-2 6 1,-4 1-1,-1 7 1,-1 4 0,0 3-1,1 2 1,-1-1 0,-2 1-1,-1 0-100,0 4 0,0-3 0,1 2-231,4-2 0,-3-3 1,5-1-1,0-3-338,0-2 0,-3 1 0,4-4 210,2 2 0,1-1-10,1-7 1,-1 1 0,-1-5-1,-3-2 89,-1-1 1,3-1 0,-2 0 0,0-1 0,-2 1 179,1-1 0,-3 1 1,4 0-1,-2-1 531,-2 1-291,-2 5 1,-2 3 0,-2 8-121,-1 4 0,-2 5 1,4 2-1,-2 3-118,1 1 1,1-4 0,4 2-1,2-4-298,4 0 0,1-1 1,2-1-1,2-1-772,1-2 0,4-5 582,-1 1 1,5-3 0,-3-1 0</inkml:trace>
  <inkml:trace contextRef="#ctx0" brushRef="#br0" timeOffset="151190">19621 11261 9471,'0'-19'0,"1"4"0,3 5 0,4 6 0,3 4 338,2 4 0,-1 4 1,2 9-1,1 5 0,2 6 1,-2 5 193,-1 3 0,-2 5 0,0 2 1,-1 1-606,-2 3 0,0 1 0,-5 0 0,-1-1-250,-1-2 0,-4-5 0,-2 2 0,-3-4-266,0-1 0,-4-6 0,4-5 0,-1-5-395,0-3 1,1-2 485,-1-4 1,-3 1 0,4-1 0</inkml:trace>
  <inkml:trace contextRef="#ctx0" brushRef="#br0" timeOffset="151458">20315 11472 8355,'4'-8'721,"0"0"0,2 5 1,-3-3 88,1 1 0,5 3-559,0-2 1,-4 4 0,1 3 0,-2 3-775,0 0 1,0 3-1,-4 3 1,0 1-724,0-1 0,0 0 538,0 1 1,0 5-1,0 1 1</inkml:trace>
  <inkml:trace contextRef="#ctx0" brushRef="#br0" timeOffset="151731">20352 11757 10044,'0'13'2152,"2"-6"-1013,2-3 1,4-3 0,7-1-819,2 0 1,-1 0-1,-3 0 1,-1 0-2090,0 0-582,-5 0 0,-7 0 0,-7 0 1</inkml:trace>
  <inkml:trace contextRef="#ctx0" brushRef="#br0" timeOffset="153289">13804 13258 8355,'7'-16'119,"-5"-1"1,-4 2 0,-7 2 0,-2 5 0,-1 4 0,-2 4 0,-1 4 0,-3 6 53,-1 5 1,0-1 0,-2 2 0,4-2-1,5 0 1,4 1 0,2 2 0,2-2-229,0-1 1,1 3 0,7 3 0,5-1 40,2-2 0,5 0 0,2 1 0,1 0-104,3 0 0,2 3 0,1-5-7,-1 0 1,0-3 0,-3 0-1,-5-1 1,-2 1 80,-2-1 0,-4-4 0,-1 1 47,-1 0 1,-5-2-1,-8 1 1,-6 1 0,-5-1-112,-4 0 0,-2 0 1,-1 5-1,1-2-157,-1-3 0,1 2 0,4-6 0,3-1-761,3-2 753,7-1 1,7-6-1,7 0 1</inkml:trace>
  <inkml:trace contextRef="#ctx0" brushRef="#br0" timeOffset="154186">14015 13692 8355,'-13'-5'143,"6"2"1,5-4-1,4 2 1,7 0-1,2 1 1,2-1-71,4-2 0,2-1 0,6-6 1,0-1-1,0-2 0,-1 1-201,1-2 0,-5 2 1,-4-3-1,-2 1 80,-2 3 0,-5-3 1,-3 2-1,-2 1 0,-4 2 43,-2 5 0,-3-2 1,-6 6-1,-3 1 45,0 2 0,-1 6 0,5 4 0,-1 3-25,1 5 1,0 1-1,1 4 1,2-2-55,5 2 1,3 0 0,2-1 0,5-3-120,6 0 0,2-6 1,7 2-1,1-6-161,1-2 1,6-2 0,0-4 0,0-1 74,1-4 1,-4-1 0,5-7 236,-1 1 1,-4-5-1,3-1 1,-3 0 29,-1 0 0,-6-2 0,-2 2 0,-3 0 0,-3 0 326,-3 3 0,2 1 0,-8 3-109,-3 3 0,-4 2 0,-8 6 0,1 0-110,-1 0 0,-5 6 0,-1 2 0,-2 5-35,1 3 0,5-2 1,-2 4-1,3-2-59,2 1 0,1 1 0,3-3 0,2 1-154,1 0 1,3-7 0,-2 0 0,4-1-119,4-1 0,3-2 0,6-5 137,-1 0 0,0-1 0,1-3 0,-2-5 22,-3-2 0,3-1 1,-3 0-1,3-2 190,2-3 1,-6 8 0,-2-4 99,1 2-140,-5 0-60,5 4 0,-6 7 0,0 9 0,0 2 76,0 1 1,4 2-1,1 1 1,1 1-161,-1 0 1,6-3 0,0-2 0,4-1-171,1-2 1,-1-4-1,0 3 1,3-1 13,1-3 1,-4-6-1,2-3 1,-3-1 26,-2-2 1,0-2 0,1-2 249,-1 1 1,-5 0 0,-3-1 0,-2 1 0,-2-2 139,0-3 0,0 4 0,0-4 113,0 3 1,-5 2-1,0 1 669,-2 3-544,4-3-369,-2 9 1,6 1 0,3 6-83,5 2 1,2 0 0,1 3-1,0-3-5,1-2 0,-1 1 0,1-4 0,-1 4 42,0 1 1,1-4 0,-2 2-1,-2-1 67,0 0 1,-6 6 77,1-2 0,-3 3 1,-1 2-1,0-1 1,0 1-129,0-1 0,0 0 0,0 1 0,0-1-1173,0 1 1,1-5 614,4 0 0,1 0 0,7 5 0</inkml:trace>
  <inkml:trace contextRef="#ctx0" brushRef="#br0" timeOffset="154803">15218 13444 8355,'0'-12'681,"0"-1"1,0 1-1,-2 1-348,-2 3 1,1 8 0,-5 8-1,-2 3 1,-1 1-304,-1 1 0,4 1 0,0 1-100,-2 1 1,4 1 0,2-3 0,3 1-255,1 1 1,5 1 0,5-5-1,4-1-17,2-3 0,1-2 0,-3-6 0,1 0 24,1 0 0,2 0 0,-3-1 0,3-4 13,2-3 1,-5-7 0,1-3 0,-2-1 206,-1-3 1,3-2 0,1 0-1,-2-3 133,-1-2 1,-2 3 0,0-4 0,1 0-102,-1-3 1,-1-2-1,-3 1 1,-3 1 35,-4-2 1,-2 3-1,-4 2 159,-3 4 1,-3 0 0,-1 11 0,-1 4-1,1 5 203,0 5 0,-1 2 0,1 5 0,1 6-68,2 7 1,0 5 0,5 2-1,1 3-92,2 4 0,1 3 1,0 1-1,1 0-119,3 0 1,-1 5-1,4-1 1,0-1-111,-1-1 0,1-4 0,3-2 0,-2-5-59,2-6 1,1-4 0,1-7-1,1-3 178,-1-4 1,1-4-13,-1-4 1,-1-3-1,-1-5 1,-2 0-40,2-1 0,-1-3 0,1-2 0,-2 0 1,2 0-152,1 3 0,1 1 0,1 3 0,-2 1 59,-3 2 1,3 5 0,-3-1 78,3 3 1,2 6 0,-2 4 0,-2 2 35,0 1 1,-5 4-1,3 2 1,-2 0-14,-2 0 1,2-1-1,1-5 1,-1 1-1810,1-1 1351,-2 0 0,1 1 0,2-1 0</inkml:trace>
  <inkml:trace contextRef="#ctx0" brushRef="#br0" timeOffset="155098">16173 13022 8442,'-6'-23'0,"-2"4"-27,-3 6 1,3 2-1,-1 7 1,0 3-1,-2 4 1,-2 6 165,1 6 1,4 6 0,-1 8 803,0 4 0,-1 4 0,0 5 0,2 3-633,-2 3 1,5 2 0,1 0 0,2-1-703,2 1 0,0-6 1,2-3-1,3-4-45,8-4 0,0-2 1,7-8-1,-1-2-204,0-5 0,1-7 0,2-5 0,-3-3 114,-1-1 1,4 0 0,-3 0 0</inkml:trace>
  <inkml:trace contextRef="#ctx0" brushRef="#br0" timeOffset="155423">16309 13295 9621,'-7'-5'0,"3"-3"0,4-2 0,4 2 886,4 3 1,3 5-509,2 5 0,-1-1 0,1 7-342,-1 3 0,-4 2 0,1 1 1,-1 2-137,-1 0 1,0 5-1,-5-5 1,3 0 0,-3-2-110,0-3 0,2-2 0,1-1-10,2-3 1,2-2 0,3-8 202,0-2 1,-3-3 0,-3-5 0,1 0 18,0-1 0,0-3 1,3-2-1,-3 0-4,-2 0 1,3-4-1,-3 3 1,-3-2-349,0 0 0,-2 6 0,1 0 1,2 4-1388,1 3 1241,0 5 0,-4-3 0,0 6 1</inkml:trace>
  <inkml:trace contextRef="#ctx0" brushRef="#br0" timeOffset="155690">16718 12973 9971,'0'-13'0,"2"2"0,2 5 531,4 6 0,3 6 1,2 10-1,0 1-101,4 3 1,-2 6 0,4 7-1,1 3-282,-1 1 1,-3 4 0,4 2 0,-2 1-127,-3 3 0,-7 1 0,-4 3 0,-2 0-642,-2-1 0,-10 1 1,-4-10-1,-4-1-833,-4-1 0,0-8 607,1-2 1,-7-2-1,1-3 1</inkml:trace>
  <inkml:trace contextRef="#ctx0" brushRef="#br0" timeOffset="157089">17289 13581 8355,'0'-20'333,"1"2"1,3 2 0,5-1-1,2 2 1,1 1 0,0 2 0,1 1-1,-1 1 1,1 3 431,-1 2 1,0 2-1,0 7 1,-4 6-860,-4 5 0,-3 4 0,-1 5 0,-1-2-4,-3-2 0,-3 1 1,-6 4-1023,1 0 1,-2-5 0,-1 1-46,-1 1 0,-6-4 0,2 0 1</inkml:trace>
  <inkml:trace contextRef="#ctx0" brushRef="#br0" timeOffset="157252">17425 13196 8355,'-12'12'-1311,"-1"13"1</inkml:trace>
  <inkml:trace contextRef="#ctx0" brushRef="#br0" timeOffset="160005">20464 11199 8355,'1'-12'0,"2"0"279,1-1 0,4 5 814,-3 0-862,-1-1-140,-10 2 1,-1 2-1,-7 6 1,-1 3 0,-1 5-1,1 2 1,1 1 0,1 2-129,1 2 1,4-2-1,1 4 1,1-1 0,4-1-5,0-1 1,6 3 0,2-1 0,1-2-1,4 0 39,4 2 1,-1-4 0,4 4-102,0-3 0,-5-2 0,5 1 0,-1-1 70,-1 0 1,-3 1 0,-6-1 0,-2 1-17,-2-1 1,-3 0 0,-4 1-1,-4-1 20,-4 1 1,-5-1 0,-3-1-1,1-1 36,2-2 1,0 0 0,0 3 0,3-1 9,5-2 0,-1-4 1,6 5-41,1 0 0,3 2 0,4 0-31,4-3 0,3 2 0,2-4 1,-2 1 43,-3 2 0,-1 1 0,-4-1 0,1 0 98,-1 0 0,-2 2 0,-1 2 0,-1 1-69,-3 2 0,1-2 1,-5 4 59,-2 0 1,-1 0 0,-2 4-1,2-2 1,2 2 135,1 2 0,5-1 0,-1-1 0,2-2-312,2-2 1,2 2 0,3-2 0,8 0-954,6 0 52,10-2 0,8 2 0,7 2 1</inkml:trace>
  <inkml:trace contextRef="#ctx0" brushRef="#br0" timeOffset="161153">11398 14436 8871,'12'-22'0,"2"-1"0,2-1 0,5 2-634,3 0 0,0 0 0,3 2 801,1 3-9,-7 3 0,8 7 1,-10 3-1,1 3 1,-4 1-1,-2 1 0,-3 5 1,-3 5 65,-4 4 0,-2 7 0,-2-1 0,0 3 0,0 4 0,0 1-37,0-1 1,-4 2-1,0-1 1,1-2-1,1 0 1,2-3 31,0 1-205,0-6 0,0 3 1,2-5-1,2-2 0,3-1 14,0-2 1,4-1 0,-3-2 0,3-4-45,1 1 0,1-5 0,-1 3 0,1-2-71,-1-2 1,0-2 0,1-1 0,-1-2-291,1-2 1,-1 3 0,0-3-79,1 2 219,-1-5 1,-6 8 0,-6-2 0,-7 3 0,-4 1 167,-2 0 0,-4 5 0,-4 4 0,-3 2 331,0 1 1,-1 2 0,0 2-1,2 4 60,2-1 0,4 5 0,8-4 0,2 4-96,1 0 0,2 1 0,6 1 0,2 1-131,4-3 0,3 8 0,0-8 0,-1-1-186,-2-1 1,-5-5-1,1 2 1,-3-1-220,-1-3 1,-1-3 0,-3-2 0,-5-2-64,-2 2 0,-8-5 1,-6 1 78,-6-1 0,-4-2 0,1 4 0,1-1-270,-2-4 1,3 0 377,-1-2 1,6 5 0,-3 2 0</inkml:trace>
  <inkml:trace contextRef="#ctx0" brushRef="#br0" timeOffset="161316">12588 15081 8355,'13'-25'-1311,"-1"38"1</inkml:trace>
  <inkml:trace contextRef="#ctx0" brushRef="#br0" timeOffset="204340">13977 14139 8355,'9'-13'-23,"-1"2"1,2 2 0,1 2 0,2 1 0,3 3 0,0 2 0,1 1 0,1 0 32,2 0 1,4 0 0,0 0 0,3 0-1,3 0 1,6 0 0,7 0 0,5 0 0,10 0 50,9 0 1,8 0 0,16 0 0,8-1 0,-45 0 0,1-1 0,3-1 0,1 0-42,3 0 0,1 0 0,6-1 1,0-1-1,-1 0 0,-1-1-28,0 2 0,1 0 1,7-2-1,0 1 0,-6 1 1,-1 1-1,1-1 0,1 0-104,0-1 1,-1 2-1,-2 1 1,0 1 0,-3-2-1,0 0 1,-4 1 0,0 0 47,-2 0 1,-2 0 0,43-4 0,-8 4 0,-12-2-108,-12 1 1,-12 1 0,-15 2-1,-6 0-629,-10 0 800,-10 0 0,-8 5 0,-6-1 0,0 0 0</inkml:trace>
  <inkml:trace contextRef="#ctx0" brushRef="#br0" timeOffset="206260">13084 12824 8355,'-6'-1'-1,"0"-2"0,3-1 222,3 1 1,9-3 0,11 2-203,4 2 0,0-1 0,3 0 1,0-1-1,4 1 0,-1 0-167,0-1 0,3 3 1,-5-3-1,-3 2 0,-3 2-517,0 0 0,-4-5 0,0-2 0</inkml:trace>
  <inkml:trace contextRef="#ctx0" brushRef="#br0" timeOffset="206549">13419 12638 8355,'0'-12'-465,"0"-1"244,0 6 1,4 3 0,2 8-1,-1 5 361,1 2 0,4 5 0,-2 2 1,2 1-239,-2 3 1,3-2 0,-4 0-1,0 2 1,-3 2-240,-3 1 0,-1 5 0,0 2 0</inkml:trace>
  <inkml:trace contextRef="#ctx0" brushRef="#br0" timeOffset="210830">13829 12588 8399,'0'-12'0,"0"0"0,0-1 0,1 2 778,3 3-663,-2-3 1,3 11 0,-4 0 0,2 7 0,1 4 0,0 1 0,1 1 42,-1-1 0,1 0 0,-2 1-158,1-1 0,4-4 0,-2 1 0,1-1 0,2-1-66,2-3 0,2-3 0,-1-1-1,1 0 1,-1-5 0,2-3-1,1-3-6,2-2 1,-1-3 0,-5-2 0,-1 0 16,-2 0 1,-1-4 0,3 3 0,-4-2 22,0 0 0,-2 2 0,-4-3 0,0 3 94,0 1 0,0 1-20,0 5 1,-5-1 71,-4 1 0,4 6 1,1 6-1,2 9 24,2 6 1,0 4-1,0 6 1,0 1-12,0 3 0,0 3 0,0 5 0,0 2-128,0 2 0,0-1 0,0 4 0,0-1-81,0-3 0,0 2 1,0 0-1,0-2 3,0-2 0,0-5 1,0-2-1,0-4-103,0-3 1,0-8 0,-1 1-1,-2-4-46,-1 0 0,-6-6 0,2-3 112,-3-3 1,-5-1 0,-1-1 0,0-3 0,1-5 71,-1-2 0,1-1 0,3-2 0,2-1 121,3-1 0,-2-5 0,6 3 0,3 0-41,4 0 0,9-2 0,9 3 1,2 2-142,2 1 1,1 2-1,2-1 1,1 1-311,-2-1 1,-6 7-8,-5 1 1,4-1-1,-1-1 1</inkml:trace>
  <inkml:trace contextRef="#ctx0" brushRef="#br0" timeOffset="210992">13804 12316 10183,'12'0'-1611,"1"0"901,10 5 1,-2 7-1,9 8 1</inkml:trace>
  <inkml:trace contextRef="#ctx0" brushRef="#br0" timeOffset="214839">15044 12216 8355,'0'-12'-6,"0"0"0,1-1 0,2 1 1,0 1 185,-4 2 1,-5 5 0,-6 8 0,-1 6 0,1 5 0,-1 6-32,1 2 1,-5 3 0,1 5 0,-1 5-1,1 6 1,-1 5 0,2 6 0,3 2-56,4 4 1,-2-8 0,7-1-1,3-4 1,6-3 0,5-4-1,7-6 1,5-4 0,6-6-500,4-5 0,3-6 0,1-3-725,0-5 1,0-3-1,1-1 1</inkml:trace>
  <inkml:trace contextRef="#ctx0" brushRef="#br0" timeOffset="215229">15317 12303 8355,'0'-19'50,"0"2"1,0 4 505,0 0 0,-4 1-68,0-1 1,1 9 0,6 7-1,1 9-381,-1 6 1,-1 7-1,1 5 1,1 1-452,-1-1 0,-2 3 1,-1-3-1,0 1-352,0-1 1,0-1-1,0-4-51,0 0 0,-1-2 0,-2-2 618,-1-5 0,-6 4 0,3-1 1</inkml:trace>
  <inkml:trace contextRef="#ctx0" brushRef="#br0" timeOffset="215464">15267 12688 8355,'9'0'459,"-1"0"0,0 0 0,4 0-432,1 0 1,-5 0-1,0 1 1,2 2-1055,1 1 0,-4 6 0,-1-4 0</inkml:trace>
  <inkml:trace contextRef="#ctx0" brushRef="#br0" timeOffset="216733">15602 12526 8355,'0'-19'170,"0"3"0,0 2 1,0 1 1270,0 1 1,0 6-1148,0 6 1,4 6 0,2 6 0,-1 2-441,1 3 1,2-4-1,-2 4 1,-1-3 88,1-2 1,2 1-1,-3-1 1,1 0-187,-1 1 0,5-6 0,-3-2 0,1-1-458,1 0 1,-1 1 377,4-5 1,-1-6-1,-1-2 85,-2-3 1,-5-2 0,2 1 101,1 0 0,-5-1 0,3 1 0,-2-1-43,-2 1 0,4 0 0,0-1 125,-1 1 0,0 3 14,1 1 1,-2 1 0,7-1-10,0 4 0,-2 3 0,2 1 0,0 0 43,2 0 1,2 0 0,-1 0 0,0 0 34,1 0 0,-1 0 0,1 0 0,-1 0 199,0 0 1,1-5-1,-1 1 90,1 2 1,-5 0 174,0 2 1,-4 0 0,3 2-204,-1 2 0,-2 7 0,-4 5-378,0-1 0,0 1 1,0-1-1,-2 3 1,0 0-674,-2-1 1,-1 0 0,5-5 290,0 1 0,0-1 0,0 1 1</inkml:trace>
  <inkml:trace contextRef="#ctx0" brushRef="#br1" timeOffset="216734">16024 12291 5734,'12'12'0</inkml:trace>
  <inkml:trace contextRef="#ctx0" brushRef="#br0" timeOffset="216735">16259 12477 8355,'0'-13'0,"2"1"0,1 0 119,1-1 0,4 5 0,-4 0 0,0-1 16,2 2 1,-3-4-1,2 5-253,-4-1 1,-3 3-1,-11 6 1,2 4 7,3 1 1,-2 1-1,6 4 1,1 1 0,2-1 1,1 1 0,0-1-1,1 0 33,4 1 1,-3-1 0,7 1-1,0-1 26,2 0 0,2-1 0,-1-1 0,0-2-53,1 2 1,-5-3 261,0 1 0,-5 0-75,1 5 0,-8-6 0,-4-3-41,-3-3 0,-2-1 1,1 0-5,0 0 1,5-1 0,3-3 0,4-3-75,4 0 1,3-4 0,6 3 0,3-3-81,0-2 0,5 1 1,-3-1-1,0 2-25,0 3 1,2-3 0,-3 4 0,-2-1 317,-1 0 1,-2 5 163,1-1 1,-7 4-1,-1 4-210,-4 4 1,-2 3 0,-4 3-1,-1 1-41,-1 2 1,1-1 0,6-3 0,0-1-406,0 0 0,0-3 1,0-1-1,1 0-924,4-1 1001,2-1 0,5-1 0,0 2 0</inkml:trace>
  <inkml:trace contextRef="#ctx0" brushRef="#br0" timeOffset="216736">16582 12328 8355,'0'-12'-972,"0"5"1,5 1 801,4 6 1,2 6-1,1 1 1</inkml:trace>
  <inkml:trace contextRef="#ctx0" brushRef="#br0" timeOffset="217794">16880 12564 8617,'1'-13'0,"2"1"0,1-1 0,0 1 0,0 0 0,0-1 130,-1 1 1,-7 5-1,-4 3 1,-3 2 0,-2 4-1,-1 2 1,-1 3-112,-1 0 1,-2 4 0,3-3 0,-2 3 92,2 1 1,3 1-1,2-1-248,2 1 0,5-1 0,-1 0-135,2 1 0,8-6 136,2-3 0,3-3 0,3-1 1,1 0-1,2-1 36,-2-3 1,-1-3-1,-1-6 1,3 1 45,0 0 0,-1-5 0,-5-1 0,-2 0 54,2 0 0,-1-4 0,1 2 0,-3-4-51,-2-1 1,4 1 0,-5-1 0,0 0-4,2 0 1,-5 2-1,3 1 1,-3 2-66,-1 2 0,0 2 249,0 4 0,-4 6 0,-1 6 80,-2 7 1,3 5 0,-5 5 0,1 3-16,1 4 1,-2 2 0,3 2 0,1 2-1,-1 0-128,3 1 1,2-1-1,2-3 1,4 2-167,3-1 1,3-7 0,1-3 0,2-3 20,3-3 0,-2 2 1,5-10-1,1-1 23,-2-2 0,3-2 0,-4-3 0,0-5 127,0-2 0,3-1 0,-5-2 0,-1-1-107,-1-1 0,-3-1 0,-1 5 0,-3-1-152,-2 1 1,-1-1 0,-4 1-145,0 0 0,-1 1 401,-3 2 1,-3 5 0,-5 7-1,-1 2 1,1 4 183,-1 4 0,5 0 0,1 3 1,2-2-120,2-1 0,3 3 0,4 1 1,4-2-167,3-1 0,7-2 0,3 0 0,2-1-558,2-2 0,0-4 0,0-5 0,0 0-548,-1 0 1089,1 0 1,0 0 0,0 0 0</inkml:trace>
  <inkml:trace contextRef="#ctx0" brushRef="#br0" timeOffset="217795">17525 12539 8355,'12'-13'0,"-1"1"0,-3 0 8,-4-1 0,2 1 0,-2-1 562,-1 1 1,-3 5-280,-4 3 1,-3 3-1,-6 1-170,1 0 1,-5 0-1,1 1 1,1 2 20,1 1 1,0 5-1,-1 0 1,-2 2-119,2 1 1,3 1-1,2 0 1,3 3-214,2 0 0,1 1 0,4-5 1,0 0-209,0 1 1,1-2 0,3-2 216,4 0 0,8-7 0,0 3-30,-1-4 1,-1-2 0,-1-4 0,-1-3 0,0-3 204,1-1 1,-5-2-1,0-1 1,1-3 41,-3-1 1,5-2 0,-4-4 0,2 0-131,-1 1 0,-4-1 1,3 0-1,-2 0 4,-2 0 1,-1-4-1,-2 2 1,0 3 180,0 6 0,0 1 123,0 0 0,-6 7 0,-1 10 63,0 7 0,2 8 0,5 3 1,0 2-58,0 2 1,0 5 0,0 2-169,0-1 0,0-1 0,0 1 0,1 1 0,3-2-310,5 0 0,0-3 0,1 0 1,-2-4-560,2-3 0,1 1 339,1-2 1,1 1 0,-1-5 0</inkml:trace>
  <inkml:trace contextRef="#ctx0" brushRef="#br0" timeOffset="218325">16966 12216 8355,'0'-12'0,"0"0"193,0-1 0,0 5 0,0 0 0,2-1 644,2 2 0,-1 2 0,5 6-571,2 3 1,-5 5 0,-1 7-220,-2 5 0,-2 0 0,0 2 0,-2 5 22,-2 2 0,-3-1 0,-5 4 0,-1 0 0,2 0-41,3 0 0,-2-5 1,5 2-1,-1-2-21,1-4 0,2 3 0,7-11 0,5-1-370,2-1 1,2-2-1,4-1 1,2-2-263,1-5 1,3-3 0,-4-1 0,1-1-831,-4-3 961,-2-3 0,-2-6 0,1 1 0</inkml:trace>
  <inkml:trace contextRef="#ctx0" brushRef="#br0" timeOffset="218515">16656 12489 8355,'6'-12'102,"1"5"0,11-3 0,4 5 0,5-2 1,8-3-1,5-1 0,5-1 0,5-1 0,4 1 1,3 1-1,3 1 0,-2 3-355,-5 2-646,-2-5 1,-1 3-1,-1-5 1</inkml:trace>
  <inkml:trace contextRef="#ctx0" brushRef="#br0" timeOffset="219023">17983 12266 8355,'6'-19'87,"-5"1"1,6 7 0,-4 1-1,0 3 1,-5 2 211,-5 2 1,-4 3-1,-1 4 1,0 4-126,-1 3 1,1 7 0,-1 4 0,2 4 31,3 3 0,-2 6 0,5-1 1,-1 4-137,1-1 0,1 5 0,4-7 41,0-1 0,0-1 0,0 0 1,0-4-890,0-2 0,5-8 1,4-3-1,3-2-1846,4-1 2448,-2-6 1,10-2 0,-5-5 0</inkml:trace>
  <inkml:trace contextRef="#ctx0" brushRef="#br0" timeOffset="219417">18058 12489 8355,'-11'-8'319,"3"0"-98,2 5 0,7 3 1,4 8-1,3 3 0,3 2 1,0-1-1,-2 0 1,0 1-1,0-1 0,2-1-347,2-3-192,-1 3 1,1-5 0,-1 2-251,0-4 500,-5-8 0,-1-3 0,-6-5 1,0 0-1,0-2 0,0-1-487,0-2 452,0 1 0,1 3 0,2 1 1,1-1-1,0 2-405,2 3 0,-5-8 0,5 2 1</inkml:trace>
  <inkml:trace contextRef="#ctx0" brushRef="#br0" timeOffset="219688">18343 12229 10528,'6'-13'0,"2"2"0,3 3 0,1 5 0,1 6 0,-1 7 0,0 5 0,1 5 0,-1 5 0,-1 4 0,-1 4 0,-3 3 0,-2 1 0,-2 1 0,-2-1 0,-1 0 0,0-1 0,-1-3 0,-2-4 0,-2-3 0,-2-1 0,-3-2 0,-1-2-1199,-1-5 1,-1 4-1,1-1 1</inkml:trace>
  <inkml:trace contextRef="#ctx0" brushRef="#br0" timeOffset="543395">18095 2629 8809,'0'-12'0,"-1"-1"0,-3 1 0,-5 1 0,-2 1 0,-3 4 0,-1 0 0,-1 3 0,-1 2 0,1 1 0,-2 0 468,-2 0 1,4 1 0,-3 2 0,1 4 0,3 3 0,1 3 0,3 2 0,2 3 0,5 3-313,3 3 0,1-4 0,1 1 1,3 0-1,6-1-293,5 1 1,3-10 0,4 1-1,0-2 1,3-3 0,3-3-140,-1-3 0,1-6 1,-2-5 95,-1-5 0,2-4 0,-7-6 1,-2 0 65,-6 0 0,-5 2 0,-7-1 0,-2 1-76,-2-3 0,-8 4 0,-10 4 1,-6 3-365,-5 2 1,0 4 0,-1 11 0,-2 7-18,1 7 0,6 6 0,-1 3 0</inkml:trace>
  <inkml:trace contextRef="#ctx0" brushRef="#br0" timeOffset="544044">19087 2691 8355,'-12'0'-287,"4"-1"0,-1-2 397,0-1 0,2 0 1,-2 3-1,0-2 1,-2-1-1,-2 1 0,1 0 296,0-1 0,-1 3 1,1-4-1,-1 4-151,1 1 0,0 0 1,-1 0-1,-1 0 0,-1 0 33,-1 0 0,-1 6 1,6 2-1,1 3-98,2 1 1,5 5 0,-1-1 0,3 0-238,1-3 1,5 4 0,4-1 0,3-2-6,5-4 1,-2-1 0,6-4 0,1-3 27,1 0 0,2-8 0,-2-2 1,-1-3-1,-2-3-120,-3-2 0,0 0 0,-5-4-3,1-2 1,-6 0 0,-3 0 0,-4 2-251,-4 2 0,-9 2 0,-7 3-109,-4 1 0,-6 5 0,-2 3 0,-1 5-218,0 8 0,5 4 0,-2 12 1</inkml:trace>
  <inkml:trace contextRef="#ctx0" brushRef="#br1" timeOffset="546714">4502 10170 29570,'-25'12'0</inkml:trace>
  <inkml:trace contextRef="#ctx0" brushRef="#br2" timeOffset="547208">4428 10195 32411,'19'-9'0,"6"1"0,9-1 0,13-4 0,14-2 0,13-2 0,13 1 0,-38 7 0,2 0-222,5-1 0,1-1-1230,1 2 0,0 0 0,3-2 0,1 0 0,-2 3 1,0 0 1014,1 0 1,0 1 0,3 0 0,-1 0 0,-1 1 0,-1-1 0,-2 2 0,-1-1 0,-3 2 0,0 0 67,-2 2 0,-1 0 0,3-1 0,0 1 1,44-3-1,1 3-35,-4 0 0,-5-2 1,-8 0-1,-6 0 185,-5-2 0,-10 5 0,-10-3 0,-7 2-377,-7 2 1,-12 0-1,-12 2-3014,-9 2 3610,-23 3 0,-15 7 0,-16-1 0,-1 3 0,0-1 0,1 1 0</inkml:trace>
  <inkml:trace contextRef="#ctx0" brushRef="#br0" timeOffset="547209">4390 10282 8355,'-19'0'-167,"14"0"0,14 0 0,13 0 164,10 0 1,16 0-1,14 0 1,15 0-58,13 0 1,-36-2 0,2-1 0,0 1-1,1-1 40,5 0 1,0-1-1,5 0 1,1 0-1,2-3 1,1 0 0,0-1-1,0-1 1,-1 0-1,0-1 1,1 0 0,-1-1-1,-2 2 1,-1-1-1,1 1 1,-1 0 0,-3 1-1,0 1 12,-2 0 1,-1 0 0,1 2-1,-2-1 1,-6 1 0,-1 1 0,-3 0-1,0-1-76,44-4 0,-7 2 1,-5-1-1,-6-1-184,-8 2 1,-2-4 0,-10 4 0</inkml:trace>
  <inkml:trace contextRef="#ctx0" brushRef="#br0" timeOffset="547378">7144 10120 7784,'30'-12'0,"3"0"0,4 0 0,3 4-513,2 4 1,-1 3-1,-4 1 1</inkml:trace>
  <inkml:trace contextRef="#ctx0" brushRef="#br0" timeOffset="601673">15056 13221 7738,'9'-13'0,"-1"1"0,2 0 0,2-1 0,5 1 0,5-2 0,5-1 0,6-2 0,6 2 0,4 1 0,3 2 0,3 0 0,3-1 0,3 2 76,2 3 0,3-3 0,0 4 0,4 0 35,7 3 1,0-1 0,4 0 0,0 1-92,5-1 0,9 3 0,-1-3 0,5 1 0,7-2 0,-50 3 0,0-1 1,3 0-1,0 0 0,2 0 0,-1 0 0,1 0 0,0 1 0,1-1 1,0 1-1,0 0 0,0 0 1,1 1 1,0-1-1,-3 0 1,-2 0-1,-1 2 1,0 0 0,0-1-1,0 0-58,0 0 1,-1 1-1,46-5 1,-2 1-1,-3-1 1,-6-1-1,-6 2 31,-7-1 0,-5 1 1,-8 2-33,-5-1 0,0 0 1,-10 2-1,-1 0-142,-6-2 1,-5-1-1,-9 5 1,-2 0-437,-5 0 238,-2 0 0,-7 6 0,-2 1 1</inkml:trace>
  <inkml:trace contextRef="#ctx0" brushRef="#br0" timeOffset="602216">18951 12712 8355,'-7'-5'0,"3"-3"0,2-3 0,2 2-474,0 1 601,0 5 1,0-1 0,0 8 0,2 5-55,2 2 0,-1 1 0,5 0 0,2 1-29,1-1 1,5-1-1,2-1 1,0-3-40,0-2 0,3 4 0,-5-5 1,1-2-6,1 0 1,-5-2 0,4 0-1,-3-2-1,-2-2 1,0 2 0,-1-7 0,-1 0 35,-2-2 1,-4-6 0,5-1-107,0-1 0,-2 2 0,2-3 0,2-1 0,2 2-449,4 2 1,5 3 0,0 3 183,6 3 0,3-3 0,6 4 0</inkml:trace>
  <inkml:trace contextRef="#ctx0" brushRef="#br0" timeOffset="1.48802E6">14176 14163 8355,'-7'-20'76,"3"1"1,2 1 0,4 2-1,3 3 1,8 2 0,6 1 0,4 2-1,4-1 1,3 3 0,7 0 0,7 2-1,6 0 1,4 1 0,6 2 0,9 1-1,12 0 1,8 0 0,9 0 0,-48 0-1,1 1 73,5 1 0,0 0 0,6 1 0,2 0 0,-1 1 0,2 1 0,1 0 0,1-1 0,3 0 0,1 0 0,-2 0 0,1-1-343,1-1 0,-1 0 0,-3-1 0,-1-1 1,-2 0-1,-1 0 0,-3 0 0,-1 0-78,-5 1 0,-1-2 0,-1-1 1,-2-1-1,37-6 0,-7 0-41,-7 1 1,-13-3 0,-11 4 137,-11 0 0,-12 1 0,-14 6 1,-15 0-43,-18 0 0,-18 6 0,-11 2 0,-13 3-40,-10 1 257,-12 6 0,-9-4 0,-5 4 0</inkml:trace>
  <inkml:trace contextRef="#ctx0" brushRef="#br0" timeOffset="1.48838E6">14300 14350 8355,'-14'-13'-172,"3"1"1,14-1 0,7 2-62,10 3 0,16-2 0,15 5 0,10-1 250,8 1 1,23-5-1,-41 6 1,3 0-1,4-1 1,1-1 180,1 0 0,1-1 1,5 1-1,2 0 1,1 0-1,1 0 1,0-1-1,0 1 1,1 0-1,0 0 1,-1 0-1,0 1 1,-2 0-1,0 0 1,-1 1-1,0 0-147,-2-1 1,1 0 0,1 2 0,1-1 0,-4 0 0,0 0 0,-4 0 0,0 0-102,-8 1 0,-1-1 0,45-6 0,-17 6 1,-9 0-367,-8-1 0,-13 3 0,-12-2-625,-7 3 0,-13 1 1041,-13 0 0,-7 4 0,-18 0 0,-1-1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23:48.37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2952 3994 8360,'-7'-6'0,"4"-1"0,6-1 0,5 1 0,5 0 0,3 2 0,5-2 0,4 0 0,2-1-2,2 1 0,10-4 1,-1 4-1,5-2 0,4 3 1,1-1-1,4 1 1,4-1-1,3 2 0,3-1-74,7 4 0,-3-4 0,12 2 52,4 1 0,2 0 0,4 1 1,2-3-21,0 3 0,4-1 0,-2 0 0,5-1 37,-1 1 0,-46 2 0,1 0 0,1-1 0,1 1 0,0-2 0,0 0-68,1 0 1,1-1-1,2 2 1,1 0-1,3-2 1,0 0 0,2 0-1,1 0 104,1 0 1,2 1-1,3-3 1,2 1-1,2 1 1,2 0 0,3-1-1,0 0-162,3 1 0,0 0 0,4-2 0,1 1 0,-1 1 0,1 1 0,4-1 0,0-1 131,3 1 1,1 0 0,-1 1 0,1-1 0,3-1 0,1 1 0,0 0 0,-1 1 5,-2 0 0,1 0 1,-29 2-1,1-1 1,-1 1-1,28 1 1,0 0-1,2 0 1,1 0 6,-1 0 1,1 0-1,-29 0 1,1 0-1,-1 0 1,25 0 0,-2 0-1,4 0 1,-1 0 0,4 0 1,0 0-1,-3 0 1,-1 0-1,-29 0 1,1 0-1,0 0 1,-1 0-1,1 0 1,-1 0 15,0 0 0,0 0 1,0 0-1,6 0 1,0 0-1,-1 0 1,-3 0-1,-1 0 1,1 0-3,3 0 1,1 0 0,-1 0-1,-3 0 1,0 0 0,0 0-1,2 0 1,1 1 0,0-1-1,0 1 1,0 0 0,0 0-1,0 1 1,-1-1 0,0 0-18,1 0 1,-1 0-1,1 0 1,-3 0-1,0 0 1,1 0-1,2 0 1,1 0 0,0 0-1,-2 0 1,0 0-1,0 1-7,-2-1 0,0-1 0,0 2 0,2-1 0,1 1 0,-1 0 0,26 0 0,0 0 0,0 0 0,0-1 1,-3 0 0,0-1 1,1 1-1,0 0 0,-8 0 1,-2 0-1,-1 1 1,0 1 17,-1-2 1,-1 0 0,-5 0 0,-2 0 0,3-1 0,0 0 0,-5 0-1,0 0-20,-4 0 1,0 0 0,1 0 0,0 0-1,-8 0 1,-1 0 0,-1 0 0,-2 1-110,-3 1 1,-1 0 0,-3-1-1,-1 1 1,33 6 0,-12 2-428,-9 1 1,-19 1-1,-16 1 535,-11-1 0,-14-1 0,-6-3 0,2-3 0</inkml:trace>
  <inkml:trace contextRef="#ctx0" brushRef="#br0" timeOffset="747">3932 4291 8355,'12'-9'-166,"-1"-4"-798,-3-1 995,3 1 1,-4 0 0,6 1 0,0-1 0,4 2 0,4 2 23,2 0 0,13 1 0,7-4 0,8-1 180,6 1 1,11 0 0,6-1-1,8 2-256,3 3 1,7-3 0,5 4 0,-47 3 0,0 1-43,2 1 1,0 0 0,4-1 0,1 0 0,-1 1 0,-1 0 0,3 1 0,0 0-41,3 0 0,-1 0 1,-2-1-1,0 0 0,5 0 1,0 0-1,-1 0 0,0 1 66,-1 0 0,0 1 0,5 0 0,-1 0 1,-2 0-1,0 0 0,1 0 0,0 0 9,0 0 1,1 0 0,5 0 0,-1 0 0,-1 0 0,0 0 0,-2 0 0,1 0 138,2 0 1,0 0-1,-4 0 1,1 0 0,3 0-1,1 1 1,0 1 0,-1 0-59,1 2 0,-1 1 0,6-3 0,-1 1 0,-3 0 0,0 0 1,3-1-1,0 0-122,0 0 0,0 0 0,8 0 1,0 0-1,-2-2 0,-1 0 1,1 0-1,1 0 130,2 0 0,0 0 0,0 0 0,0 0 0,5 0 0,-1 0 0,1 0 0,-1 0 15,0 0 0,0 0 1,3 0-1,0 0 1,-3-1-1,0 1 1,0-2-1,0 1 8,-2-1 0,1 0 0,2-1 0,0 2 0,-1 0 0,0 2 0,1-1 0,0 0-38,2 0 1,-1 0 0,-3-1-1,-1 0 1,2 0 0,0-1 0,-2 0-1,1 0 30,-3 1 1,2 0 0,2-2-1,1 0 1,-3 1 0,1 0-52,-1 1 0,0-1 1,-1-1-1,1 1 1,0-1-1,0 1 1,1 1-1,-1 0-26,-1 0 1,-1 0 0,2 1 0,0 0 0,-1 0 0,0 0 0,0 0 0,0 0 0,-2 0 0,-2 0 4,-2 0 1,-1 0 0,3 2 0,0 0 0,-3 1-1,0 0 1,1 0 0,0 0-62,-4-1 1,-1 1-1,3 1 1,-2 0-1,-4-1 1,-2 0 0,0 0-1,1-1-40,-1 1 0,0 0 1,-4 0-1,0-1 1,-1 0-1,0-1 0,-3 1 1,-1 0 6,0 0 1,0-1 0,-1 0-1,1-1 1,-2 0 0,0 0-1,0 0 1,-1 0-106,-3 1 1,0-2 0,1 0 0,0-2-1,39-1 1,-3 1-278,-5 2 0,-14 1 1,-5 1 471,-10 3 0,-9 5 0,-1 5 0,0 1 0,3 0 0,0 1 0</inkml:trace>
  <inkml:trace contextRef="#ctx0" brushRef="#br0" timeOffset="13647">16756 5507 8810,'6'-20'0,"-1"4"308,-4 2 0,-1 2 0,0-1 12,0 1 1,-1 5 5,-4 3 1,-1 2 0,-8 2 0,0 2 0,-1 2 0,1 4 0,0 5-103,5 3 1,-2 3 0,5 6-1,1 0 1,-1 0-197,3 0 0,2-5 0,2 0-198,3-2 0,1-2 1,6-4-1,2-1 1,3-2-57,1-5 1,1-3-1,4-2 1,-1-3 198,1-5 1,-3-6-1,1-3 1,-2-1-14,-3-3 0,-6-1 0,-2-2 1,-1 1-74,-3 4 0,-3-2 0,-5 5 0,-4 2-296,-6 1 1,0 7 0,-6 3-335,-1 3 1,-2 6 0,0 4 187,-1 2 1,-6 7 0,0 1 0</inkml:trace>
  <inkml:trace contextRef="#ctx0" brushRef="#br0" timeOffset="14112">17326 5073 8355,'-5'-32'1006,"-1"7"0,-2 9-1013,4 2 496,2 7 1,2 3-56,0 8 1,0 3 0,0 7 0,0 1-317,0 1 0,0 6 0,0-2 0,0 0-251,0 1 1,0-2 0,0 3 0,2-2 19,2-3 1,-1 0 0,5-5-123,1 1 0,2-6 1,2-2-1,1-1 36,2 0 0,-1-1 0,6-6 0,0-2 0,-2-2 91,-2-3 0,0-5 0,1-3 0,0-1 87,0-3 0,-5 3 1,-7-1-1,1 1 131,0 0 1,-4 4 0,1-2 0,-2 3 271,-2 2 0,-6 5 0,-2 3-76,-3 3 0,0 2 0,1 3 1,3 6-271,2 5 1,1 4 0,4 6-1,0 0 124,0 0 0,5-1 0,3 1-718,3 0 1,6-4 0,1-2 0,1 0-829,3 1 1,2-7 649,0 0 1,1-1 0,0-5 0</inkml:trace>
  <inkml:trace contextRef="#ctx0" brushRef="#br0" timeOffset="14972">16582 5705 8355,'7'-21'300,"-3"2"1,-3 4 0,-2 8 0,-3 11 0,-6 10 0,-6 9 112,-9 9 1,-7 3 0,-11 10-1,-6 5 1,-8 5 0,-6 8-273,-7 5 1,3-2-1,30-31 1,0 0 0,1 0-1,0 0 1,-32 33-1,3-5 1,7-6-407,8-6 1,8-4-1,10-10 1,7-1-1,7-5 1,6-4-1385,3-5 0,-2-2 0,5 5 1</inkml:trace>
  <inkml:trace contextRef="#ctx0" brushRef="#br0" timeOffset="15467">15218 7007 8355,'1'-12'269,"3"0"1,-1-1-1,4 1 1,0 1-1,-2 1 42,1 2 1,-3 5 0,-8 0-1,-3 5 1,-3 3 0,0 2 166,3 3 1,2 1 0,6 1 0,0 1-460,0-1 0,2-1 0,2-1 1,5-2-111,7 2 0,3-5 1,6-1-1,-1-2-90,1-2 1,4-6 0,0-4-1,-1-3-56,-2-4 0,-7 1 0,-2 2 0,-5-3 17,-4-3 1,-2 2 0,-7 0 51,-4 0 0,-3 5 0,-10 0 0,-7 4-302,-6 4 1,-8 3-1,-5 11 1,-6 6-179,-1 3 1,-5 11 0,-1-3 0</inkml:trace>
  <inkml:trace contextRef="#ctx0" brushRef="#br0" timeOffset="16652">16855 5804 9547,'-6'-16'0,"-1"-1"0,-1 2 0,1 1 432,2 2 0,2 5 0,6 4 0,2 7 0,2 9 367,3 6 0,6 10-678,5 4 1,2 4 0,2 6-1,0 5 1,0 7 0,0 5-12,-1 3 1,1 3 0,0 2 0,-2 3-125,-2 2 0,3 7 0,-4-9 0,5-3 0,4 1 0,1-11 0,5 0 0,-2-7-212,1-5 1,1-4-1,-2-6 1,-4-4 32,-3-7 0,-7-2 0,-2-8-1669,-3-4 1,-3 2 1004,-3-5 0,-3-3 0,-5 1 0</inkml:trace>
  <inkml:trace contextRef="#ctx0" brushRef="#br0" timeOffset="16975">17500 7181 8355,'-13'-4'462,"1"0"0,0 1 414,-1 2 0,6-1-186,3-2 0,-3 3 1,-1-2-1,-3 6-323,-2 5 0,2 3 1,2 3-1,1 1-327,-2 1 1,0 2 0,2-2 0,4 0-78,2-1 0,2-1 0,2-2-160,2 1 0,3-6 0,5-3 0,1-3 12,-1-1 0,0-1 0,2-3 1,1-5 66,2-2 1,0-7 0,-5-2 0,0-2-58,1 1 1,-5-1 0,-1 4-58,-2-1 1,-2 2 0,-7-1 0,-4 3 0,-5 4-2654,-3 0 2130,-3 6 0,-12-1 0,-1 6 1</inkml:trace>
  <inkml:trace contextRef="#ctx0" brushRef="#br0" timeOffset="17421">16545 5655 8355,'0'-24'567,"0"4"0,1 8 0,5 8 0,6 2-717,7 2 1,10 0 0,6 0 0,5 0 205,5 0 1,9 0 0,5 2 0,5 1-1,3 2 1,3 1 0,6 1 0,4-1 743,1 4 1,5 1 0,-4 1 0,4 1-710,1-1 0,6 1 0,-43-7 1,1 1-1,3 1 0,1 0-71,2 0 1,0 0 0,6 1 0,0-1-1,-1-2 1,1 0 0,0 0 0,1 0-114,-2 1 0,1-1 0,2 1 0,0 0 1,-5 0-1,-2 1 0,0 0 0,-1 0 60,-2 0 0,0 0 0,41 9 0,-2 0 0,-11-2 44,-13-1 0,-5-2 0,-16 1 0,-7-2-740,-11-3 1,-3 2 0,-11-6-1972,-2-1 1896,-1-2 0,-9-1 804,-17 0 0,2 0 0,4 0 0</inkml:trace>
  <inkml:trace contextRef="#ctx0" brushRef="#br0" timeOffset="17759">19807 6102 8355,'0'-12'101,"-2"-1"0,-1 1 1106,-1-1 1,-4 1 0,2 1-732,0 3 1,-1 4 0,-3 8 0,3 4-387,2 3 0,-5 3 1,3 1-1,-1 3-60,0 1 1,5-4 0,-1 2 0,2-2-7,2 1 1,2-3 0,2 1 0,4-5-154,3 1 0,2-5 0,-1 0 33,0-4 1,5-1 0,-1 0 0,1-1 0,-1-4 11,1-3 1,0-3 0,-6-3-1,-2-1-227,-1-1 1,-5-5-1,1 3 1,-2-1-76,-2-3 1,-6 4-1,-3 1 1,-7 4-721,-4 0 143,-9 6 1,-3 2 0,-5 5 0</inkml:trace>
  <inkml:trace contextRef="#ctx0" brushRef="#br0" timeOffset="18625">15292 7181 9124,'-4'-8'0,"-2"1"531,0 1 0,3 4 0,-1 6 564,2 4-986,2 8 1,2 5-1,2 8 1,3 7 0,1 7-1,0 8 1,2 4 0,1 7 11,1 7 1,-3-3 0,-1 8-1,1-1 1,1 2 0,0 3-1,-2 2 1,3 0-441,4-1 0,-5-13 1,2 0-1,-1-10 0,0-7 1,2-7-1,-1-6-179,1-4 1,-5-9-1,-1-6 1,-2-3-1842,-2-2 1997,-2-5 0,5-2 0,1-5 0</inkml:trace>
  <inkml:trace contextRef="#ctx0" brushRef="#br0" timeOffset="18976">15553 8595 8355,'-13'0'819,"1"-6"-393,-1 5 0,5-5 0,0 6 0,-2 0 27,-1 0 0,0 6 1,3 2-1,2 3-239,1 2 1,3 0-1,-3 3 1,1 1-65,0 3 0,0-4 0,4 4 0,1-2-68,3-3 0,3-3 1,5-4-1,1-4-130,-1-2 1,6-2-1,3 0-91,2 0 0,1-10 0,-2-4 0,-3-2 1,-1-3-34,-3-1 1,-3 4 0,-3-4 0,-5 1-221,-3 0 1,-1 4 0,-3-3-1,-3 3 77,-7 2 1,-3-1-1,-1 10 1,-4 2-259,-2 0 1,4 8-1,2 2 1,3 3-684,2 1 1043,0 6 0,-1-4 0,1 4 0</inkml:trace>
  <inkml:trace contextRef="#ctx0" brushRef="#br0" timeOffset="19263">15701 8706 8355,'-12'-1'2197,"0"-3"-2501,5 3 0,3-10 0,8 2 1,5-2 268,6-1 1,6-6-1,8-4 1,6-4 0,5-6-1,5-2 1,6-8 0,4-3 183,3-6 1,11-11 0,-2-3-12,-29 29 0,0 0 0,1 0 0,-1-1 1,3-4-1,1 0 0,0-1 0,1 0 1,2-1-1,0 0-85,2 0 1,1-1 0,0 1-1,1 1 1,-2 1 0,1 1 0,-4 2-1,0 2-210,-4 4 1,0 1 0,33-24 0,-13 10 0,-3 5-36,-7 5 1,-9 10 0,-12 9-1,-8 3-1011,-6 5 1203,-8 3 0,-2 9 0,-5 0 0,0 0 0</inkml:trace>
  <inkml:trace contextRef="#ctx0" brushRef="#br0" timeOffset="19779">15342 7082 8355,'5'-7'107,"3"1"1,4 2-1,1 0 35,4 1 0,3 2 0,9 1 0,5 0 0,3 0 0,4 0 0,6 0 0,4 0 373,3 0 1,6 0-1,2 0 1,6 0-344,1 0 0,13 0 0,2 0 0,7 0-205,6 0 0,-1 4 1,1 2-1,-4 0-16,0 4 1,-8-3 0,-8 1-1,-6 1-568,-9-3 0,-7 4 0,-10-4 1,-3-1-364,-4 1 0,-12-2 0,-5-4 431,-6 0 1,-8-6 548,-3-2 0,-8-3 0,-3-1 0</inkml:trace>
  <inkml:trace contextRef="#ctx0" brushRef="#br0" timeOffset="20501">17599 7429 8355,'12'-7'10,"1"2"0,-1 5 0,1 0 0,-1 0 0,2 1 0,1 3 236,1 4 0,6 8 1,-1 1-1,3 3 1,2 2-1,3 1 0,5 5 1,6 2 645,6 3 0,3 10 1,6-6-718,7 2 1,-1 1 0,8 0 0,4 1 0,3-1 21,4-1 0,0-6 1,4-2-621,-2 0 0,-9-1 0,0-3 1,-5 2-1,-7-1-295,-6-2 1,-11-1-1,-8 0 1,-10 0 144,-8-1 0,-6-3 1,-4-2-1,-4-1 197,-2-3 0,-6-1 1,-2-3-1,-1-1 365,-2-2 0,2-5 11,-2 1 0,7 3 0,-4 0 0</inkml:trace>
  <inkml:trace contextRef="#ctx0" brushRef="#br0" timeOffset="20927">19199 8409 8355,'7'1'-100,"-3"3"479,-3-2 1,-1-2 0,0-9 176,0-2 0,0 3 0,2 1 278,2 2 1,-3-5-460,3 2 0,-4 2 0,-4 2-328,-4 3 1,1 6-1,-1 5 1,-1 4 36,3 2 1,-5 6 0,4-1-55,0 2 0,1-2 0,6 0 0,0-1 0,0 0 1,0-4 0,6-2 0,2-3-172,3-3 1,6-2 0,0-6-1,1-2 1,0 0-98,-3-2 1,3-10-1,-1 1 139,-2 0 0,-5-5 0,-3 0 0,-2-2 0,-4 0-155,-3 1 0,-5-4 1,-7 6-57,-2-3 0,-4 5 1,-5-1-1,1 2 0,-1 1-459,0 1 1,2 1-1,1 1 1,2 3 389,2 2 0,2-5 0,3 3 1</inkml:trace>
  <inkml:trace contextRef="#ctx0" brushRef="#br0" timeOffset="21370">19745 6350 8305,'12'-19'0,"0"2"0,1 3 0,-1 3-418,1 3 1412,-1-3-738,-5 10 0,-2 1 0,-5 8 1,-1 3-28,-3 1 1,1 2 0,-4 1-165,2 2 1,-1 4 0,3-4-1,-1 1 1,2 3 0,0 0 0,2 4-1,0-1 1,0 5 75,0 2 1,-1 7 0,-2 9-26,-1 5 1,-6 9 0,2 8 0,-3 3 0,-1 6 564,-1 6 0,-1 3-619,6-38 0,0 1 0,-9 44 0,6-43 1,-1 1-1,-1 1 0,0 0 0,0 1 0,-1 0-87,1-1 1,0 1 0,1 2 0,1 0-1,0-3 1,0-1 0,1-2 0,1-1-245,-9 46 0,5-10 0,6-6 1,2-6-1,2-7-170,2-8 1,-1-11 0,0-7 0,-3-6 0,3-6-726,0-6 1,-3 1 0,-2-3 0</inkml:trace>
  <inkml:trace contextRef="#ctx0" brushRef="#br0" timeOffset="21846">17611 7181 7531,'-12'0'-156,"4"-4"1,1-2 0,3 1 0,5-2 369,6 0 0,9 3 0,5-4 0,3-2 166,0-1 0,7-3 1,2-1-1,4-3-105,4-1 0,5-6 0,7-5 0,5-1 65,3 1 1,7-6 0,5-1-233,8-7 0,0 0 0,-34 21 1,1 0-1,3-1 0,0 0 1,3-1-1,0-1-94,1-1 0,1 0 0,4 0 0,0 1 0,1 1 0,0 0 1,-2 1-1,1 0-96,0 1 1,-1 0 0,-4 1-1,0 0 1,-2 2 0,-1 0-1,-2 0 1,0 0 58,-2 2 0,0 0 0,41-15 0,-16 6 0,-4-1-125,-7 5 0,-8-1 0,-13 9 0,-8 3-518,-5 2 1,-10 6-545,-6-4 0,-5 6 1210,-11 7 0,0 6 0,1-2 0,2 1 0,1-2 0</inkml:trace>
  <inkml:trace contextRef="#ctx0" brushRef="#br0" timeOffset="23105">15602 8806 8430,'0'-13'0,"-1"2"284,-3 3 0,1 4-106,-5 8 1,5 3 0,-1 7 0,2 2 0,2 5 0,0 2 0,3 3 0,4 3 38,5 4 0,5 3 0,-1 3 1,7 2-1,3 5 0,3 2 0,-2 3 1,1 1-1,-1 2-148,2-2 0,2 4 0,-4-3 0,3-2 0,1-3 0,-1-3 1,-1-3-1,0-2-259,0-1 1,4-3 0,-4-3 0,-2-4-195,0-3 1,-4-5-1,-2-2 1,-5-1 125,-2-3 0,-2-3 1,-1-2-495,-2-2 0,0-4 0,-4 5 281,-3 0 0,-6 2 0,-3 2 1</inkml:trace>
  <inkml:trace contextRef="#ctx0" brushRef="#br0" timeOffset="23471">16210 10108 7853,'5'-7'-1245,"-3"0"1720,2 3 0,-8 4 0,-5-1 10,-2 3 1,3 4 0,0-3-1,-2 2 1,-1 2 0,0 3 84,3 1 1,-2-3 0,6 0 0,0 2-362,-1 1 1,3 5 0,-2 2-1,3 0-94,1 0 1,0-1 0,1-3 0,3 1-100,4 1 1,8-1 0,1-5 0,1-3-96,0-2 0,4 0 0,-1-5-40,2 0 1,-2-2 0,0-2-1,-1-4 1,0-3-105,-4-2 1,1-3-1,-3-2 1,-5-1-118,-2-3 1,-4 4-1,-7 0 1,-6 1-100,-5 1 0,-4 0 0,-7 7 0,-2 2-233,-1 1 1,-7 2 0,0 6 0,-5 2 334,-3 4 1,4 3-1,-3 2 1</inkml:trace>
  <inkml:trace contextRef="#ctx0" brushRef="#br0" timeOffset="23927">15342 8843 8355,'5'-13'-1536,"2"-2"1291,6 3 1,-1-3 0,0 6 417,1-2 1,0-1 0,3 1 0,0 1-1,-1 3 1,-1 1 0,-1 0 371,-1 1 0,-5 2 1,-3 7-1,-4 6-273,-4 5 1,-3 5-1,-7 9 1,-2 6 95,-5 5 0,-2 8 0,-2 7-186,0 2 0,-1 7 0,-3 11 0,-4 6-169,-3 5 1,-1 0 0,-1 1 0,0 0-1,-1-3-61,2-5 1,-1 1 0,7-12 0,1-4 39,0-6 0,2 1 0,7-12 0,5-3-108,2-4 0,2-2 0,-1-9 0,2-2-730,3-5 1,2 0 0,6-6-646,0-1 984,0-1 0,0-7 0,0-1 1</inkml:trace>
  <inkml:trace contextRef="#ctx0" brushRef="#br0" timeOffset="24283">14796 10443 8355,'-12'-13'56,"1"5"1,1 1 366,2 2 1,-1 1-1,-3 4 224,0 0 0,1 1 1,2 3-359,5 4 0,3 1 0,-1 2 0,0 2-135,-2 1 1,-5 4 0,5 0 0,0 0 0,0 1-90,0 1 1,0-5 0,4 1 0,0-2-63,0-2 1,1-1 0,3-2 0,6-5-27,5-3 0,4-1 0,7-1 0,2-5-142,1-6 1,1-2 0,-4-7 0,1-1-101,-4-1 0,-6 0 0,-2 1 0,-6 1 8,-5-1 1,-4 0 0,-4 0-1,-5 2-10,-6 2 1,-5 6 0,-6 5-1,-2 2-197,0 2 0,-6 7 0,4 6-252,-2 5 1,5 10 0,-3 6 0</inkml:trace>
  <inkml:trace contextRef="#ctx0" brushRef="#br0" timeOffset="26125">18690 10120 9131,'-12'0'0,"0"0"0,1 2 0,1 2 273,2 4 0,5-1 1,-1 1-1,2 2 0,2 2 1,0 3-1,0 2 0,0-2 1,2-1-1,2-2 0,4-1-36,3-2 0,6 0 0,-1-5 0,1-1-263,1-1 0,-5-4 0,5-2 0,-2-4 1,-3-3-1,-2-2-61,0 1 43,0-6 1,-4 3 0,-3-4-1,-2-1-157,-2 1 1,-3 4 0,-4-2 0,-7 5 0,-4 4-28,-4 3 1,-1 4 0,-3 2-1,-2 5-1894,-1 6 1396,0 6 1,5 7-1,-1 0 1</inkml:trace>
  <inkml:trace contextRef="#ctx0" brushRef="#br0" timeOffset="26832">18715 10182 9740,'0'-18'180,"2"9"0,2-4 0,5 4 0,5 2-127,3 3 1,10 1 0,3 0 413,9-1 0,12-6 1,11 1-1,10-5 0,8-4-340,6-1 0,12-2 0,-47 9 1,0-1-1,4 1 0,1-1-91,0 1 0,1 0 0,2-1 0,0 1 0,1-1 0,0 1 0,1 0 0,1-1-92,0 1 0,0-1 1,-1 3-1,0 0 0,-1 0 1,0 0-1,-2 1 0,0 1 1,-1 0 1,-1 0-1,-4 1 1,-1 1-1,43-5 1,-16 1-463,-13 2 1,-15 5-1,-14-1 1,-10 2-863,-8 2 0,-13 6 1,-7 2 967,-9 3 0,-10 0 0,0-1 0,-2-2 391,-2 2 1,6-3 19,2 1 0,6-1 0,1 1 0,-2-1 0,-2 3 0,-2 3 0</inkml:trace>
  <inkml:trace contextRef="#ctx0" brushRef="#br0" timeOffset="27478">21072 9761 8375,'12'-6'451,"0"-2"-165,1-3 1,-5 0 0,-1 1 1016,-2 2 1,-2 5-807,-7-1 1,-3 3 0,-5 2-421,-1 3 0,1 3 1,1 7-1,1 1 1,2 3 100,-2 1 1,4-4-212,-3 2 1,6-2-1,-1 0 1,4 2 0,4-2-1,5-3-401,2-3 1,1-4 251,1-5 0,3 0 0,2 0 0,0-1 75,0-3 1,-2-3-1,-3-6 1,-1 1-1,-1-2 1,-3-1-28,-3-2 0,0 1-172,-1 3 0,-1 1 1,-7 1-1,-4 1 1,-3 3-925,-2 2 1,-1 1 676,-2 4 1,2 1 300,-2 3 0,-4 3 0,1 6 1</inkml:trace>
  <inkml:trace contextRef="#ctx0" brushRef="#br0" timeOffset="27479">21196 9847 8560,'11'-8'329,"-3"0"0,-3 7 1,-6 1-1,-3 8 0,-6 6 1,-4 5-1,-3 3 242,-3 4 0,0 7 0,-5 0-419,0 3 0,-4 11 0,-1 5 0,-2 6 0,-4 8 0,-2 5 1,-4 3-176,2-2 0,-2 6 1,-1-3-1,0-1 1,2-4-1,4-6-441,2-5 0,2-8-135,-4-1 1,4-6-1,0-8 1,0-3-1,0-4 1,1-3-1,3-3-65,6-2 0,-2-3 0,5-6 1</inkml:trace>
  <inkml:trace contextRef="#ctx0" brushRef="#br0" timeOffset="27890">18988 10443 8355,'-17'-17'-8,"1"1"1,1 1-1,2 1 1,4 1-1,0 2 1,1 2 650,1 0-517,2 7 935,5-9 0,1 11 1,5 0-705,6 7 1,7 9-1,10 5 1,4 2 0,6 3-1,5 2 144,6 1 1,8 5-258,-1-1 1,4 2 0,1 1 0,0-1-75,0 4 0,6 2 0,1-1 1,-1 2-150,-1-2 0,6 2 0,1-2 0,2-2 0,-2-5 0,-4-3 0,-3-2 0,-7-4-472,-6-3 0,-7-2 0,-14-4 0,-5 3 0,-8 0 0,-7 0-2615,-8-3 2754,-4-1 0,-2 3 0,-4-2 0,-6-3 0,-5-4-443,1-2 1,1 0 0,2-4-599,0 2 1213,-1 1 1,1-16 0,-1-3 0</inkml:trace>
  <inkml:trace contextRef="#ctx0" brushRef="#br0" timeOffset="28323">20389 11249 8450,'-5'-7'1048,"-2"2"0,0-1-476,3-2 1,3 1-40,1-1 1,0 3 0,-2-1-290,-2 0 0,1 2 1,-5 4-1,-2 0-193,-1 0 1,-1 0-1,0 1 1,-1 3 21,1 5 0,-2-1 0,-1 3 0,-2 3 57,2 0 1,7 3 0,4 0-140,2-2 0,2-1 0,2-2 0,2 1 0,4-1-86,3 1 0,7-7 0,3-1 1,2-4-92,2-1 0,1-1 0,2-5 1,1-5 1,-2-4 1,-1-6-1,-2 3 1,-3-1 135,-5-3 0,-6 3 0,-3-1 1,-2 1-46,-2 0 1,-9 4 0,-6-2 0,-7 5-389,-5 3 1,-5 4 0,-1 5 0,-2 0-271,-2 0 0,2 5 1,0 5-1,2 4 241,3 2 0,0 6 0,3-2 0</inkml:trace>
  <inkml:trace contextRef="#ctx0" brushRef="#br0" timeOffset="48325">14722 6412 8929,'-5'-17'0,"1"1"0,2 1 0,-1 2 0,0 4 995,-1 0 1,0 8 0,4 2-1,0 10 1,0 9-881,0 3 0,0 10 0,0 2 0,1-1 1,2 2-1,1-2 0,0 1-728,2-2 0,-1-8 0,5 1 0,-3-3-1019,-2-5 0,5 3 0,-3-2 1</inkml:trace>
  <inkml:trace contextRef="#ctx0" brushRef="#br0" timeOffset="49100">16669 6734 8355,'-6'-6'468,"5"-1"0,-2 4 0,6-1 0,4 0 0,2 0 11,4-1 1,-4-3-1,8 4 1,-3 1-279,-2 2 1,1 1 0,-1 0 0,-1 1-326,-3 3 1,-2 7 0,-6 6 0,0-1-226,0 2 0,-2-2 1,-2 3 143,-4-1 1,1 2 0,-1-3-1,0-2 1,-1-1-3,1-2 0,5 1 0,-1-1 568,3 1 0,2-7-238,3-1 0,7-5 1,7-5-1,3-3-486,5-3 0,0-5 0,7-2 0,2 0-803,1 0 390,-5 1 1,5-1 0,-4-1 0</inkml:trace>
  <inkml:trace contextRef="#ctx0" brushRef="#br0" timeOffset="50046">19769 5680 8355,'0'-12'108,"0"-1"0,2 1 0,0 0 0,4-1 0,1 1 0,1-1 0,0 2 0,1 2 290,0 1 0,2 1 0,2-2 0,-1 4 0,1 1 0,-1 0 0,0 1-307,1 1 1,-5 4 0,-1 2 0,0 4-200,0 3 0,-5 2 1,3-1-1,-4 0-35,-1 1 0,0-1 1,0 1-1,0 0-113,0 4 1,-4-3-1,-2 1 1,1-4 145,-1-3 1,-2 0 94,4 5 18,0-6 0,5-2 0,3-5 1,5 0-10,2 0 1,-3-4 0,0 0 0,2 0 77,1-2 1,1 5 0,1-3 0,-1 2 75,0 2 0,-3 0 0,-1 2-11,2 2 1,-1 3 0,1 5 0,-3 1-79,-2-1 0,-1 2 0,-4 1 0,0 2-42,0-2 1,0-6-1,-1 0 1,-3 0-262,-4 2 0,-5 2 0,-3-2 0,-5-2-1840,-2 0 1358,-2-1 0,-6 4 0,0 1 0</inkml:trace>
  <inkml:trace contextRef="#ctx0" brushRef="#br0" timeOffset="51555">14560 8607 8623,'9'-12'0,"-2"-1"0,-1 1 0,0 0 0,1-1 0,-2-1 0,2-1 0,-1-1 0,-1 1 974,-2 1 1,-2 1 0,-1 1-564,0 0 0,0 6 0,0 7 0,0 10 0,0 9-255,0 3 1,-1 6 0,-2 0-1,-1 0-231,1 1 0,2-3 0,1 1 0,0-1 0,1-4-229,3-2 0,-1 1 0,5-6 22,2-1 1,1-5 0,2-3 129,-1-1 1,0-2 0,1-4-1,-1-2 1,1-2 48,-1-4 1,-1-3-1,-1-3 1,-2-1 167,2-2 1,-4-1 0,1 3 86,-1-1 1,2-1 0,-4 5-1,-1-1 386,-2 1 1,-2 5-463,-3 3 0,3 8 0,-4 6 0,3 5-12,-3 6 0,4 2 1,-3 3-1,3 2-292,1 1 1,1 4-1,2-4 1,2-2-553,2-1 1,1-1 0,5 0-320,-1 0 1,6-6 0,1-1 0</inkml:trace>
  <inkml:trace contextRef="#ctx0" brushRef="#br0" timeOffset="52102">14238 10654 8355,'-13'0'1867,"1"0"-1751,5 0 1,-4 0-1,4 1 1,-1 2 0,1 2 202,2 2 1,-4 1-1,5 5 1,1-1 122,2 1 0,2-1 0,4 0 0,3 1-272,3-1 1,1 1-1,1-1-94,-1 0 1,5 1 0,-1-1 0,-1 1-1,-1-1 93,-1 0 1,-1-1 0,-1-1-417,-3-2 0,-2 1 0,-5 2 0,2-2 0,1 0 0,-3 0-343,-3 2 0,-5-2 1,-6-1-71,1 1 0,-5 2 1,-1 1-1,1-3-488,-1-1 0,-3-5 814,4 1 1,-5-2-1,3-2 1</inkml:trace>
  <inkml:trace contextRef="#ctx0" brushRef="#br0" timeOffset="52356">14163 10678 9511,'12'-16'0,"-3"-1"0,-1 4 0,2 2 1601,1 2-1600,1 1 1,1 0 0,-1 1 0,2 1-1,3 4 1,3 0 0,4 2-1578,1 0 622,5 6 1,2 1-1,5 5 1</inkml:trace>
  <inkml:trace contextRef="#ctx0" brushRef="#br0" timeOffset="52819">16111 10616 9092,'0'-19'1510,"0"3"1,-6 7-1201,-2 5 1,-3 3-715,-2 1 0,1 5 575,0 4 1,-6 3-1,-2 3 1,0 3-1,0 1 1,1 3 0,1 3-1,0 4 587,3 4 0,1-1-635,2 1 1,1-1-1,1 1 1,3-3-1,2-1 1,2-1 171,2-5 0,8 0-418,5-6 1,2-2 0,7-7 0,1-3-1,0-4 1,0-1-276,-2 0 1,-3-1 156,4-4 1,-8-2 0,1-5 0,-6 0-304,-2-1 1,-7 2 342,-8 3 0,-7 2 0,-5 6 109,-2 0 0,-2 2 0,0 2 0,2 3-408,2 0 1,-1 5 0,5-1-593,2 4 1,7 2 0,2-5 0</inkml:trace>
  <inkml:trace contextRef="#ctx0" brushRef="#br0" timeOffset="54096">18814 8892 10216,'-9'-8'0,"-4"1"0,0 2 566,-1 2 0,14 2 1,8 1-1,10 0-551,5 0 0,8 0 0,0 0 1,4-2-1,-1 0 0,1-3 1,-6 3-196,-6 0 0,-1 2 0,-5 0 57,-2 0 0,-8 6 0,-7 2 0,-7 3 0,-4 1 0,-2 1 367,1-1 0,0 5-266,-1-1 0,6 6 0,2-1 0,1 1 0,0 0-219,1-1 0,6-2 1,2 2-1,2-3-313,3 0 1,-4-5-1,3 3 1,-1-5-1250,-1-3 1559,4-5 1,-4 8-1,5-4 1</inkml:trace>
  <inkml:trace contextRef="#ctx0" brushRef="#br0" timeOffset="54374">18777 9079 8355,'0'-9'0,"2"2"557,2 2 0,3-3 1,6 3-1,4 3 0,4 0-605,2 2 1,3-4 0,3 0 0,4 1 0,3 2-1246,1 1 0,0 0 0,1 0 1</inkml:trace>
  <inkml:trace contextRef="#ctx0" brushRef="#br0" timeOffset="54992">18318 10418 8355,'6'-12'143,"-5"-1"1,5 5 0,-6 0 0,0-2 0,0-1 0,0-1 0,-2 1 0,0 1 553,-3 2 1,-4 5 0,0-3-428,-2 1 0,-1 3 1,0-2-1,-1 4-125,1 4 1,-1-1-1,1 5 1,0 2-119,-1 1 0,2-3 0,3 1 0,4 0-119,2 2 0,2 2 0,0-1 0,2 1 11,2-1 0,3 0 0,7 2 1,1 1-202,1 2 0,5-1 0,-3-3 129,1-1 0,-2 2 0,2 1 1,-1 2-1,-3-2-83,-1-1 0,-7-2 0,-2 0 0,-1 1 144,1-1 0,-7 1 0,-6-1 0,-3 0 82,-2 1 1,-3-2 0,-2-3 0,-1-2 57,-3-1 0,4-3 0,1 0 1,3-4-89,2-7 0,4-6 0,1-3 0,1-1-107,4-3 0,6-2 0,5 0 0,7-1-165,4 0 1,5 0 0,4 2 0,4 1-236,3 1 1,7 0-1,1-3 1</inkml:trace>
  <inkml:trace contextRef="#ctx0" brushRef="#br0" timeOffset="55722">21754 9934 8623,'0'-19'56,"-6"-4"1,3 9-1,-3-3 1,-1 3-184,0 2 0,-1 4 1,-5 1-1,1 1 1,-1 4-1,0 0 1,-3 2 469,0 0 0,-5 6 1,3 2-1,0 3-159,0 1 1,-1 2 0,5 1 0,3 2-226,0-2 0,4 3 0,1-1 1,0-2 22,3-2 0,3-1 0,4-4 1,5-4-304,2-3 0,2-1 0,3 0 1,0-1 211,-1-3 1,0 1 0,1-5 0,0-2 254,-1-1 0,-5-1 0,-3-1 0,0 2 788,0 3-304,-5-3-485,4 10 1,-6 5-1,0 9 1,0 5-108,0 4 0,0 2 0,0 2 0,-1 2-202,-4 1 1,4 4-1,-5-3 1,2 2-547,0 2 1,0 1-1,4-1 87,0-1 1,-5 0-1,-2 4 1</inkml:trace>
  <inkml:trace contextRef="#ctx0" brushRef="#br0" timeOffset="56196">20737 11447 8355,'0'-12'625,"-4"0"1,-1 2 0,3 6-465,0 8 1,2 7 0,0 4-1,2 3 1,0 1 0,3 2-1,-1 0 1,0-1-130,0 2 0,0 0-336,-4-1 0,2 1 0,0-5 0,2-2 0,1-1-2033,0-2 1807,-4-5 163,10-2 0,-4-5 0,6 0 0</inkml:trace>
  <inkml:trace contextRef="#ctx0" brushRef="#br0" timeOffset="56657">21022 11534 8585,'-1'-11'813,"-4"3"323,-1 2-925,-7 12 1,6-3 0,3 5 0,1 2 0,1 1 0,-3 1 0,3 2 0,0 1 0,2 1 98,0 0 0,0-3 0,0 1 0,0 1 0,2 0-299,2-3 0,-1 0 1,5-4-1,2 2 0,1-2 1,1-4-1,0-2 0,1-2 1,-1-2-169,1-2 0,2-3 1,-1-5-1,-3-2 1,0-3-1,-2-2 1,-1-3-152,-3-3 1,-4 7 263,-1-6 1,-6 6 0,-2 0 0,-3 3 0,-3 5 0,-1 3-1,-3 4-786,-1 2 1,4 1 157,-2 0 1,4 5-1,2 4 4,2 2 0,-2 7 0,4 1 1</inkml:trace>
  <inkml:trace contextRef="#ctx0" brushRef="#br0" timeOffset="56768">21704 11559 8355,'-19'3'-656,"2"5"1,9 0 0,2 10 0</inkml:trace>
  <inkml:trace contextRef="#ctx0" brushRef="#br0" timeOffset="60499">16619 5779 7552,'0'-12'-670,"-1"4"1,-2 0 941,-1-2-225,0 4 1,4-5 0,0 3 0,1-2 0,2 1-1,2 2 251,2 1-632,2 2 0,3 15 0,0 3 1</inkml:trace>
  <inkml:trace contextRef="#ctx0" brushRef="#br0" timeOffset="69202">15553 6697 7256,'19'-19'0,"-3"2"0,-3 4 0,-4 0 0,-2 1 0,-1-1 0,-5 2 0,-4 2-91,-5 1 1,-3 5 0,-1-3 188,-1 1 1,0 3 0,-3-3 0,-2 1 0,1 0 0,-3 1 0,1 1 0,-3 2 151,-1 0 1,-1 2 0,1 2 0,-2 6 0,-4 5 0,-3 5-75,-1 4 1,0 3 0,-4 5 0,0 5-123,-1 2 0,5 9 0,2 2 0,0 2-78,4 3 0,3-4 0,8 3 0,8-4 15,5-5 0,4-4 0,5-6 1,7-3 123,11-2 0,6-7 0,9-8-115,2-5 1,5-4-1,6-6 1,3-2-1,2-2-100,2-4 0,2-10 1,1-6-1,0-4-21,0-4 0,-11-1 0,-6-4 0,-6-1-65,-6 1 1,-9-8 0,-8-2-1,-7 0 83,-5-1 1,-8-1-1,-7 0 1,-7 1-77,-6 2 1,-10 5 0,0 8-1,-5 5-397,-2 6 1,-9 10 378,5 8 1,-11 8-1,5 3 1</inkml:trace>
  <inkml:trace contextRef="#ctx0" brushRef="#br0" timeOffset="69584">17611 6983 8355,'13'0'-1311,"-1"-13"1</inkml:trace>
  <inkml:trace contextRef="#ctx0" brushRef="#br0" timeOffset="70014">17649 6921 8355,'0'-13'0,"1"1"0,2-1 0,1 1-24,-1-1 0,-1 1 1,1 0 498,1-1 1,-1 2-1,-7 3-311,-4 4 1,-1 2 0,-2 2-1,-4 0 1,-3 0-71,-4 0 0,-1 7 0,-3 6 0,-3 6 132,-4 4 1,-3 4 0,-2 3 0,3 4-21,2 2 1,-2 13 0,8-7 0,2 4-206,3 2 0,11-1 0,0-2 0,4-3-151,4-4 1,9-5-1,6-1 1,7-3-5,5-6 1,6-5 0,4-9 0,6-5-23,6-3 1,-1-4 0,4-4 0,2-6 52,0-5 0,0-7 0,-2-5 0,-1-2 43,-2-3 0,-5-5 0,-9-2-106,-7-2 1,-12-2 0,-8-3 0,-5-1-36,-5 0 1,-8 6 0,-12 4-1,-8 6 1,-6 6-293,-2 6 34,-11 10 1,1 6 0,-11 6 0</inkml:trace>
  <inkml:trace contextRef="#ctx0" brushRef="#br0" timeOffset="70409">17835 6499 9324,'0'-13'0,"0"1"0,1 1 0,2 1 0,1 2 576,-1-2 0,-2 6 0,-1 4-530,0 7 1,-4 4 0,0 2 0,1 0 19,2 4 1,1-2 0,0 4-10,0-1 0,0-1 1,1-5 15,3 1 1,3-2 0,5-3-8,1-4 0,-1-8 1,1-4-1,-1-3-100,0-2 0,1-1 0,-1-1 0,1-3 0,-1 0-197,0 1 0,-3-5 0,-1 1-22,2-3 0,1 1 0,1 1 0,0 1 1,2 1-913,3 0 0,-3 2 688,2 6 1,-2 0-1,-2-1 1</inkml:trace>
  <inkml:trace contextRef="#ctx0" brushRef="#br0" timeOffset="71130">15106 6127 8355,'0'-13'-944,"1"2"925,4 3 1,-3 8-1,5 8 1,-1 3 0,-2 2-1,0-1 366,0 1 1,0-1 0,-2-1 0,0-1-203,3-2 1,0-1 0,-2 2 0,2-2 39,2-1 1,-3-2-1,5-4-94,0 0 0,1-1 0,0-4-34,-2-3 0,-4-3 0,3-1 1,-2-1-1,-1 0-118,2-4 0,1 2 1,5-6-90,1-1 0,0 3 0,3-2 0,0-1-130,-1-1 0,3 2 0,-1 2 0,-1 1-918,2 3 809,-4 1 0,9-4 0,-3-1 1</inkml:trace>
  <inkml:trace contextRef="#ctx0" brushRef="#br0" timeOffset="71963">20191 5246 8355,'6'-7'-1040,"-5"2"1306,4 5 0,-6 0 0,-3 0 65,-4 0 1,2 1-1,2 3 1,3 5-1,2 2-263,3 1 1,2 5 0,2-1 0,-3-1-1,0-1 1,-1-2 0,-2 1 0,0-1-308,-2 1 1,1-2 0,2-2 246,1 0 1,2-3 0,-2 3 0,4-5 87,3-3 0,1-1 0,2 0 0,1 0 5,2 0 1,-1 0 0,-3-1 0,1-2-2,2-1 1,-2-2-1,2 4 1,0-4-27,0-1 0,-1-1 0,6-4 0,0-1-166,-2 1 1,3-1 0,-5 1 0,-1-2-189,2-2 1,-3 1-1,6-5-7,1 2 0,3-2 0,4 2 1,4 0-1,1 1-539,-1 6 343,3 4 0,-10 7 0,5 0 1</inkml:trace>
  <inkml:trace contextRef="#ctx0" brushRef="#br0" timeOffset="72781">19968 5928 8355,'0'-24'23,"0"3"1,0 2 0,-2 1 0,0 2 713,-2 3-602,-6 0 0,3 5 0,-5 1 0,-2 2 0,-3 2 0,-2 0-241,0-1 0,-5 3 0,4-4 0,-4 5 203,-1 5 0,-1-3 0,-1 7 46,-2 0 0,-6 4 0,2 3 1,-3 5-1,0 2 131,3 2 0,-1 5 0,5 4 0,3 3-77,4 4 1,0-1 0,7 4 0,4-1-130,5-3 1,5-2 0,2 0 0,5-3-99,6-2 1,7 2 0,10-6-1,6-3-46,5-4 1,8-4 0,6-7 0,-1-3-38,2-4 1,-4-4 0,3-5-42,-3-7 0,-5-2 1,-4-8-1,-3-3 0,-9-4-130,-6-3 1,-8-1-1,-8-5 1,-3-4 177,-4-3 1,-8-5 0,-7-2 0,-9-1 0,-9 7 104,-4 7 1,-12 5-1,-7 10-163,-8 9-751,-12 7 1,-12 13 0,-6 2 0</inkml:trace>
  <inkml:trace contextRef="#ctx0" brushRef="#br0" timeOffset="76764">15466 6883 7370,'0'-16'0,"0"-1"0,0 2 0,1 1-54,3 2 0,-1 1 0,4 1 1,0 2-11,0-2 115,-5 5 1,8-6 0,-7 4 0,-5-1 0,-4 1 172,-5 1 0,-7 2 1,-3 4-1,-2 0 0,-2 0 1,0 0-1,0 0 171,0 0 0,0 0 0,1 0 0,-1 0-263,0 0 1,-4 1 0,0 4 0,2 4-1,0 5-80,3 3 0,-1 5 0,0-3 1,2 2 30,2-1 1,3 2 0,6 6-1,1 1-2,2-2 1,0 4 0,5-1 0,1 2 3,1 2 0,7-4 1,1 1-1,4-4-119,4-2 0,8 3 1,1-9-119,5 0 0,6 2 1,1-7-1,5-3 0,5-2-159,3-2 1,2-1-1,1-8 1,0-2 126,-1-4 0,6-4 1,-6-5-1,-1-2 83,-2-1 0,0-3 0,-7 2 0,-4-2 21,-6-2 1,-9 0-1,-6-1 1,-5-1 126,-6-2 0,-3-6 1,-4 2-1,-3-4 280,-7-4 0,-8 2 1,-1-2-1,-4 2-122,-3 2 1,-4 5 0,3 3 0,0 4-202,-1 5 0,-3 3 0,1 9-289,-3 4 1,-1 2 0,0 4-1,-1 3 1,0 8-1524,-4 6 1262,-2 10 0,-5 3 0,-1 5 0</inkml:trace>
  <inkml:trace contextRef="#ctx0" brushRef="#br0" timeOffset="77827">15218 7094 8355,'0'-12'-102,"0"-1"-517,0 1 584,0 0 0,1 1 148,3 2 223,-2 4-116,3 5 0,-6 0 0,-3 0 8,-5 0 0,-2 4 1,-1 1-1,1 2-152,3 3 1,-2 1 0,6 1 0,1 1-68,2-1 0,2-1 0,3-1 0,4-3 0,5-2-52,3-2 0,0-2 0,3-1-56,-1 0 0,-2 0 1,-2-1-1,1-2 0,0-2 8,-4-2 1,0-1 0,-6-5 83,-3 1 0,4-1 1,-2 1-1,-3 0 38,-3-1 0,-5 1 0,-6 1 0,0 1 81,-4 2 0,-1 5 1,-4-1-1,3 3 0,1 1 1,3 1 106,1 3 0,-1-1-157,2 5 0,0-4 1,7 4-1,1 2-13,-1 1 1,3 2 0,7-1 0,5 0-1,3-1-226,5-2 1,-2-2 9,5-3 0,0-3 1,2 3-1,-2-2 1,1-2-11,-2 0 1,-1-2 0,-5-1 202,-1-1 1,-5-1 0,-3 1 0,-2-5 41,-2-2 0,-6 3 0,-2 1-2,-3 2 1,-2-4 0,1 4 0,-1-1-1,1 1 1,-2 2 201,-2 2 1,6-3-188,-2-1 0,2 1-116,-2 4 0,5 2-65,3 2 1,2-1 0,4 5-1,2 2-478,4 1 1,3-3 263,1 0 1,0-4 0,-3 4-1,-1 2-145,2 1 1,1 2-1,1-1 1</inkml:trace>
  <inkml:trace contextRef="#ctx0" brushRef="#br0" timeOffset="84749">15267 7082 7701,'2'-7'-118,"2"3"1,1 4 0,4 4-1,-7 3 1,-3 1 0,-3 0 252,1 2 0,-2-3 0,0 1-55,3 2-180,0 1-26,2-4 0,0 0-421,0-3 334,0-3 1,6 10 0,1-4 0</inkml:trace>
  <inkml:trace contextRef="#ctx0" brushRef="#br0" timeOffset="84987">15255 7169 8355,'12'-9'-2058,"1"2"1776,-1 2 1,6-1 281,3 2 0,8-3 0,2-5 0</inkml:trace>
  <inkml:trace contextRef="#ctx0" brushRef="#br0" timeOffset="85367">15478 7069 8355,'-19'0'-244,"1"0"1,6 2-1,-2 0 107,-3 3 0,3 4 0,-2 0-63,2 2 0,7-3-84,3 0 1,4-1 155,4 1 0,3 3 0,6-4 0</inkml:trace>
  <inkml:trace contextRef="#ctx0" brushRef="#br0" timeOffset="85368">15540 7131 8355,'-18'-8'-533,"6"0"352,-1 5 0,7-2 0,-5 6-433,2 3 1,0-1 533,4 5 1,7 0-1,5 5 1</inkml:trace>
  <inkml:trace contextRef="#ctx0" brushRef="#br0" timeOffset="85515">15553 7181 8355,'0'-12'-656,"-6"-1"1,-1 6 0,-5 2 0</inkml:trace>
  <inkml:trace contextRef="#ctx0" brushRef="#br0" timeOffset="87046">15342 7094 8179,'0'-19'0,"1"4"0,2 4-315,1 2 0,0 5 387,-4-4 421,0 5 1,0-4 70,0 3 1,1 4-486,4 0 0,2 4 1,5 5-1,-1-4 0,0-1 1,0 0-932,3-1 1,1-1 335,-3-2 1,-3 0-1,-1 0 208,2 0 1,-5 0 0,1 0 0</inkml:trace>
  <inkml:trace contextRef="#ctx0" brushRef="#br0" timeOffset="94287">17711 6573 8294,'0'-18'0,"1"-1"0,2-2 0,2 3 0,2 3 0,1 4 0,-1 0 0,-1 0 55,-1-1 26,-3 5 1,3 3 0,-6 7 0,-2 2-1,-1 2 74,1 3 1,2 1 0,1 1 0,0 0-63,0 1 1,0-5 0,0 0-1,0 2-50,0 1 0,0-3 1,1-1 5,3-1 0,-1-1 1,5-2-1,2 1-98,1-1 1,1-2 0,1-1 0,-1 0 14,1 0 0,-1 0 0,0 0-221,1 0 159,-6 0 1,-2-1 0,-6-2 77,-3-1 1,2-6-1,-2 2 1,3-4 20,1-5 0,5 2 0,4-7 0,3-3-60,4-2 0,4-7 0,5 4 0,-1 0-91,1 0 1,0 2 0,0 7 0,0 5 25,-1 2 0,1 7-476,0 3 0,-6 8 0,-1 3 0</inkml:trace>
  <inkml:trace contextRef="#ctx0" brushRef="#br0" timeOffset="99543">15590 8483 8115,'7'-12'0,"-3"-1"0,-3 1 0,-1 0 0,-1 1 0,-2 1 256,-1 2 0,-6-1 1,2-2-1,-3 2 0,-1 2 82,-1 1 1,-1 2-1,-1 4 1,-3 0-1,0 2-1,0 2 1,1 0 0,0 7 0,-2 3-1,-3 1-62,-3 3 0,7 1 0,-7 6-184,2 0 0,-1 4 0,1 1 0,2 2 35,5 2 0,3 6 0,5 1 0,4-2-3,2-5 0,12 5 1,4-6-194,4-3 1,8-2 0,7-5-1,3-2 1,1-4-62,0-4 1,5-6 0,-1-3 0,-1-4 12,-1-4 1,2-8-1,0-10 1,-2-6-20,-5-5 1,-3-3-1,-8-1 1,-4 0-20,-6 0 0,-6-1 1,-7 0-1,-2-2-22,-2-1 0,-4-1 0,-7 5 0,-3 1-63,-2 3 1,0 4-1,-4 8-27,4 5 1,-4 8 0,4 4 0,-2 4-1,-1 5-82,3 7 1,1 11-1,-2 5-345,4 0 1,-2 4-1,0-1 1</inkml:trace>
  <inkml:trace contextRef="#ctx0" brushRef="#br0" timeOffset="99963">15565 8086 8355,'-11'-12'-540,"3"0"1112,4-1 0,4 6 272,4 3 1,3 3-345,5 1 1,-4 5 0,-1 3 0,0 4-63,0 0 0,-4 0 1,2 1-358,1-1 1,-1 2-1,5 1 1,-2 2 0,2-2 74,1-1 0,-3-2 0,0 0 0,2 1-259,1-1 0,-3-4 0,1-1-40,0-1 0,-2-2 0,1-5 0,1-4 124,-3-3 0,5-8 0,-2-5 0,2-4 6,1-4 1,1-2 0,0-7 0,1 2-44,-1 3 0,6-1 0,-7 5 0,1 1-134,-4 2 0,2 8 0,-2 6 0,2 6-705,1 5 0,0 2 0,1 4-1677,-1 3 2067,1 8 1,-1 4 0,0 5 0</inkml:trace>
  <inkml:trace contextRef="#ctx0" brushRef="#br0" timeOffset="105318">14213 9922 7643,'0'-13'0,"0"1"-389,0 0 0,1 5 1072,4 3 217,-4 2 1,6 2-348,-3 0 0,-1 2 0,4 2 1,-2 4-1,-2 4-213,-2 5 0,-1-2 0,2 4 0,0 1-244,3-1 1,0-2 0,-2 2 0,2-1-97,2-3 0,2-3 0,2-2-99,-3-2 1,3-5 0,-3 1 0,3-2 93,2-2 0,-5-6 1,0-2-1,2-5 10,1-3 1,0-4 0,0-4 0,0-1 14,3 0 1,2-5 0,-1-3 0,2-3-180,-2-1 0,4-1 0,2 3 1,1 2-350,-1 4 0,6 4 0,-2 4 0,3 6-833,2 5 387,2 5 1,5-1-1,0-1 1</inkml:trace>
  <inkml:trace contextRef="#ctx0" brushRef="#br0" timeOffset="106052">16470 9798 8355,'-12'-6'0,"0"-2"1971,-1-3-1497,6 4 0,3 3 1,8 8-1,4 4 0,4 3-158,0 2 0,0-1 1,1 1-1,-1-1-205,1 0 0,-1 1 0,0-1 0,1-1-104,-1-2 0,-1 2 1,-1-5-1,-2 1-45,2-3 1,1-2 0,1-2 4,1 0 1,-1-6-1,-1-3-17,-3-6 1,2-1 0,-5-4 0,1-4-54,-1-3 1,5-1 0,-2-5 0,3-1 0,3-2-197,3-1 1,2-1 0,6 3 0,1 2-111,3 4 0,1 2 0,3 4 1,-4 2-275,-3 5 1,3 7 0,-1 5-45,-5 3 0,-3 6 0,-8 2 0</inkml:trace>
  <inkml:trace contextRef="#ctx0" brushRef="#br0" timeOffset="112231">16098 8855 8355,'0'-8'-245,"-1"1"0,-2 0 1,-2 2-1,0-1 230,4 3 0,4 8 1,8 3 108,-3 3 1,-2 1 0,-6 1 0,1-1-1,2 0 1,1 1 164,-1-1 1,-1 1-215,3-1 1,1-1 0,7-3-182,-1-3 1,1-4 0,-1-1 0,0 0-54,1 0 0,-5-1 0,0-4 39,2-3 0,-3-3 0,1-3 1,2-1-31,1-1 1,3-2 0,2 1 0,5-4 79,2-2 1,8-2-1,0 0 1</inkml:trace>
  <inkml:trace contextRef="#ctx0" brushRef="#br0" timeOffset="113055">16185 8992 7055,'-7'-6'-257,"0"1"1,3-5 690,-4 2-422,2-1 1,-1 3-1,2 3 45,-7 6 1,-2-2 0,-6 3-1,3-3 1,1-1 234,3 0 1,2 2-222,2 2 1,5-3 0,10 4-103,6-4 0,3-1 43,10 0 0,-3 0 0,7 0 1,-6-1-57,-6-4 1,5 4 0,-7-3 0,3 2-333,-1 2 297,-9 0 1,-4 0 0,-8 2 89,-4 2 1,-5-3-1,-2 4 1,-1-3 58,0 2 0,5-2 1,-1 2 1,-6-3 0,2-1-34,-1 0 0,10 0 1,7 0-196,7 0 1,11 0 0,5 0-249,5 0 1,12 0 0,-2 0 0</inkml:trace>
  <inkml:trace contextRef="#ctx0" brushRef="#br0" timeOffset="139633">16718 4899 8600,'4'-12'0,"1"-2"0,-1-1 0,1-2 0,2 2 0,1 0 0,1 0 0,-1-2 0,0 2 0,-1 1 0,-1 2 0,-4-1 0,-2 1 436,-4-1 0,-3 5 1,-5 1-1,0 0 1,-2 2-1,-3-1-278,-3 4 1,-5 0-1,-4 2 1,-4 0 0,-3 2-1,-3 2 1,-2 4-1,-3 4 1,-2 4 0,2 2 1,2 1 0,4-3 1,8 5-1,3 0 1,4-2-1,6-1 1,6-2-1,5 1-227,5-2 1,6 3-1,5-3 43,5-4 1,6 2 0,9-6 0,6-1-92,4-1 1,5-5 0,-2-5 0,1-3-103,3-3 1,0-5-1,-2-2 1,-3 0 188,-4 0 0,-6-4 0,-5 3 64,-5-1 0,-5 1 0,-9 4 1,-4-2-1,-5 2-38,-7 1 1,-3 2 0,-13 1 0,-3 3 198,-4 3 0,-7 4 1,-8 2-1,-2 4-112,-1 3 1,-7 7 0,1 3 0,2 1-21,3 3 1,2 2-1,1 1 1,8-1-114,6 1 0,10-1 1,8-2-1,5-3-63,6-1 1,4 2 0,4-3 0,6-2-16,5-1 1,10-7 0,6-3-1,4-3 64,2-1 1,-1 0-1,8-2 102,-1-7 0,2 0 1,-2-11-1,-1 1 1,1 0-37,-3-3 0,-7 2 1,-4 1-1,-3 1 266,-1 3 0,-10 1 0,-4 2-251,-4 0 1,-8 0 0,-9 4 0,-6 4-16,-9 3 1,-5 5 0,-8 3-1,0 2 41,-4 5 1,0 5 0,-5-1 0,1 2 4,0 2 0,4-3 0,5 0 0,7-1-20,3-3 0,10 3 0,4-1-180,8-2 0,5-3 0,5-2-15,8-2 1,4-5 0,10 1-1,0-2 90,2-2 1,10-6 0,-2-2-1,2-3 1,-1-3 25,-1-3 1,1 2 0,-3-4 0,-2 0 263,-4-1 1,-2 5 0,-4-1 0,-4 2-7,-6 2 1,-2-1 0,-9 1-187,-3-1 1,-10 6 0,-11 3 0,-4 4-19,-3 4 0,-10 1 0,2 6 0,-3 2 26,-3 1 0,5 4 0,-4-1 1,5-1-51,4 2 1,3-4 0,6 2-99,4-2 1,3-1 9,9-1 0,9-1 1,12-3-1,7-4 1,8-2 10,5-2 0,3-6 1,1-2-1,0-4 65,1-5 1,-1-1 0,0-4-1,-1 3 193,-3 1 1,-4-3 0,-7 5-1,-4 0-78,-4 3 0,-1 0 0,-9 1 0,-2 1-73,-5 3 0,-9-2 0,-10 6 1,-6 1 17,-5 2 1,-8 2-1,-5 3-33,-2 4 0,0 4 1,1-1-1,1 0 1,1-2 109,1 1 1,5 8-1,7-6 1,4 2-95,4 0 0,5-2 1,8 2-1,4 0-143,7-2 1,7 3 0,11-6 0,7 0 13,6-1 0,11-2 1,3-6-1,3-1-8,2-4 1,-2-1 0,-1-7 0,-3-1 86,-1-2 0,-7 2 1,-7-4-1,-5 2 150,-3-1 1,-4 1 0,-9 3 0,-4 1 49,-3-1 1,-8 1 0,-5 1 0,-7 3-102,-5 3 0,-10 4 1,-6 2-15,-7 4 1,3 2 0,-10 6 0,-1 2 67,0 2 1,4 1 0,7-3 0,3 2 0,5-2-101,5-1 0,11-2 1,5 0-125,5 1 1,7-2 0,11-3 0,9-4 3,5-2 1,12-2 0,6-2 0,6-2-158,5-4 0,7-5 0,-2-2 1,1-1-419,-3 1 1,-5 1 0,-3 1-657,-5 1 0,-8 5 0,-3 2 1</inkml:trace>
  <inkml:trace contextRef="#ctx0" brushRef="#br0" timeOffset="142381">14077 6834 8355,'4'-24'-52,"1"4"0,1 3 1,-2 5-1,-7 3 1,-6 7 111,-7 4 0,-7 5 1,0 6-1,-5-1 28,0 0 0,-3 5 1,-1 0-1,0-1 85,3 2 1,-2-3-1,-1 4-71,0-1 1,2 3 0,7-4-1,2-2 1,4-1-47,4-2 1,6 0 0,3 1 0,4-1-57,4 1 0,4-5 0,10-1 0,7-2-115,6-2 1,11-3-1,2-4 1,3-4-36,2-3 0,2-6 0,7-1 106,-4-1 1,1-2 0,-3-2 0,-2 1 72,-3 1 0,-14 4 0,-3-2 0,-9 1 0,-7 3 4,-7 1 0,-5 2 0,-4-1 0,-8 2 49,-11 3 1,-4-1-1,-9 4 1,-3 3 43,-3 0 1,-7 4 0,1 2-1,-2 4-50,-1 3 1,3 1 0,3 2 0,3 1-7,5 2 0,10-1 1,3-3-1,5-1-127,6 1 1,7-1-1,1 1 1,7-2-42,9-3 0,5-3 0,8-5-1,3 0 0,7 0 1,6-1-1,4-3 38,5-4 0,-6 1 0,5-3 1,-2-2-1,0-4 51,2 1 0,-6 1 0,-4 2 0,-5 0 3,-6-1 1,-10 1 0,-5 1 0,-6 1 23,-3 2 1,-7 5 0,-12-1 0,-8 3 55,-6 1 0,-10 0 1,-1 1-1,-5 3 38,-7 4 1,6 8 0,-6 0-1,1-1-21,2-1 0,-1 3 0,11-1 0,1-1-63,5-1 0,6-1 1,7-1-68,6 0 0,2 1 0,8-2-33,5-3 1,9-2 0,11-6 0,5 0 0,6 0-24,3 0 0,7-6 0,2-2 1,4-3 38,0-2 1,1 1-1,-1-2 1,0-1 27,-4-2 0,-6 1 0,-8 3 0,-2 1 96,-5 0 1,-5 3 0,-9 1-11,-6-1 0,-8 3 1,-17 2-1,-9 4 48,-9 4 1,-6 3 0,-9 7-1,-1 1 14,3 1 1,-9 1 0,10-5-74,1 1 1,8 3-1,2 1 1,5-2-56,6-1 0,9-6 0,3 0-105,3 2 1,13-5 0,6 0 0,9-4 63,7-1 0,5-1 0,6-4 0,6-3 7,5-3 0,-2-1 0,3-1 0,-1 1-25,-3 0 1,-4 0-1,-7 3 1,-8 2 40,-6 1 1,-10 2 0,-6 4-12,-10 0 1,-17 2 0,-10 2 0,-4 5-51,0 7 0,-8-1 1,6 4-163,5-1 0,2 3 1,8-3-1,3 2-347,4 6 1,-1-1-1,3 6 1</inkml:trace>
  <inkml:trace contextRef="#ctx0" brushRef="#br0" timeOffset="143740">14126 8830 7841,'9'-16'0,"-3"-1"-373,0 2 0,2 1 722,-4 2 1,6-4-263,-2-1 1,-1 0 0,0 5 0,0 0 0,0-1-1,1 1-49,-1-1 0,0 2 0,-4 2 0,1 0 0,-1 0 1,-3-1 59,-5 2 1,-2 2 0,-6 6 0,-4 2-24,-3 2 0,-5 4 0,-3 7 0,-2 3 9,-2 2 0,5-4 1,-2 5-1,2 1 0,3 1 1,0-2 0,4-2 0,3-1-106,3-3 1,7-1 0,3-2-8,3 1 0,4-2 1,3-3-1,8-4 0,4-2 27,4-2 1,2 0 0,2-2 0,1-2-98,2-4 0,6-5 0,-4-2 1,3-3 121,-1-1 1,-6 3 0,1-5-1,-5-1 76,-2-2 0,-6 4 0,2 0 0,-5 3-62,-4 1 0,-2 3 0,-8 2-68,-2 2 0,-8 4 1,-10 6-1,-4 3 5,-3 5 0,-10 6 0,0 3 0,-2 1 87,-2 3 0,-2 1 0,5 1 0,3-2-38,2-1 1,8-2 0,-1 3 0,6-3-53,6-1 1,7-1 0,5-5-104,3 0 0,4-3 1,3-2-1,8-2 95,4-2 0,4-7 0,7-4 0,6-4-4,5 0 0,0-6 0,4-3 1,0-1 36,0 2 1,-4-4 0,0 5 0,-4-2 56,-3 1 0,-11 5 0,-2-2-32,-4 3 0,-11 3 38,-5 3 0,-15 4 0,-11 8-60,-5 4 0,-6 5 0,-6 3 0,-1 5 0,-1 1 42,1-1 1,1 2 0,7-4 0,3 1-13,4-4 0,3-2 1,3-2-1,2 1-61,4-1 0,9-4 30,4 1 0,12-7 0,6 3 0,5-5-34,8-5 1,-1-3-1,8-7 1,2-3 13,0-1 1,7 2 0,-9-3 0,-1-1 24,-1 2 1,-1-3 0,-4 5-74,-4 2 0,-11 2-145,-7 5 0,-19 10 0,-23 11 0,-9 11 18,-6 7-463,-10 16 1,-13-1-1,-6 9 1</inkml:trace>
  <inkml:trace contextRef="#ctx0" brushRef="#br0" timeOffset="145203">13357 10914 8355,'4'-12'-154,"1"-1"1,-1 2-1,1 2 1,2 0-1,1 1 1,-1 0-122,-1 0 1,-1-1 0,-2-3 0,1-1 1076,-1 1 0,-2 0-500,-1-1 0,-1 2 0,-2 2 1,-2 2 44,-2 1 0,-1 2 0,-5 4 0,1 0-242,-1 0 0,0 1 1,-3 4-151,0 3 0,-6 4 1,3 3-1,-2 3 1,-1 2 114,-4 2 0,5 1 1,-4 2-1,3-2-198,3-2 1,-3 2 0,5-3 0,2-1 86,1-2 0,7-4 92,3 0 0,4-6 0,6-3 0,6-3-35,7-1 0,10-5 1,4-5-1,3-4-20,1-2 0,6-11 0,3 3 0,2-3 3,2 1 0,-2-3 0,-1-1 1,-3 0-13,-2-1 0,-7 7 0,-10 4 35,-7 2 1,-6 2-1,-4 3 1,-5 2-1,-7 3-2,-9 4 0,-10 3 0,-11 2 0,-5 3 101,-2 4 1,-12 3 0,1 3 0,-2 1-64,5 2 1,-4 1 0,8-3 0,2 3-51,3 1 0,8 0 1,5 4-1,5-4-81,5-1 1,5 2-1,4-3 1,3-2-21,4-1 0,8-3 0,7-3 0,9-4 37,9-2 0,5-4 1,4-2-1,3-5 26,1-7 1,7 1 0,-2-5 65,1-3 1,-3 0 0,-1-2-1,-1 0 1,-3 1 13,-3-1 0,-8 6 0,-5 2 0,-3 3 124,-3 2 1,-12-1-164,-1 1 0,-16 5 0,-11 3 0,-11 3 11,-12 1 1,-6 9-1,-4 4 1,-2 2 120,2 3 1,-4-3-1,4 6 1,4-1-77,5 0 0,6 6 0,4-4 1,5 0-232,6 1 0,6-5 0,7-1 0,5-4 54,3 0 0,8-2 1,5-3 48,7-4 1,8-2 0,4-2 0,7-2 0,2-3-35,2-8 0,-2 0 0,4-8 0,-1-1 262,-3-2 1,3 0 0,-3-1-1,-5 1-19,-4 4 0,-6-2 0,-5 4 0,-3 1-37,-3 3 0,-9-1 0,-6 8 0,-12 1-88,-10 1 0,-10 10 0,-14 4 0,-10 8 8,-6 8 0,-14 6 1,-2 9-1,-5 3-681,-3 1 1,2 1-1,2 5 1,5 0-386,2-1 0,2 6 0,-1 2 0</inkml:trace>
  <inkml:trace contextRef="#ctx0" brushRef="#br0" timeOffset="146204">16818 11162 8314,'6'-29'0,"7"0"0,8 4 0,6 8-139,6 8 0,3 6-437,1 3 1,0 6-1,1 1 1</inkml:trace>
  <inkml:trace contextRef="#ctx0" brushRef="#br0" timeOffset="153209">16867 5581 8355,'-12'-16'0,"-1"-1"0,1 2-187,-6 7 1,4-3 0,-2 4 0,2-2 0,2 2 0,-1 1 0,1 0 264,-1 1 1,5 0-1,0 5 1,-2 0 127,-1 0 1,4 2-1,3 3 1,3 6-143,1 5 1,0 7 0,0 0 0,0 5-54,0-1 1,0 5 0,0 0 0,0 1-23,0 0 1,0-5 0,1-1 0,3-3-79,5-4 1,2-6 0,2 0-1,2-6 67,2-2 1,5-2 0,-3-6 0,1-2 17,-4-4 0,2-7 0,-1-3 0,-4-1-3,-3-3 1,0-1 0,-8 0 0,-3 1-52,-6 0 1,-9-4 0,-5 5 1,-2-2 0,-2 2 0,0 3 0,0 3-72,0 4 0,1 7 0,-1 1 1,0 7-1,2 9-514,2 6 500,-3 10 1,11 8-1,-5 7 1</inkml:trace>
  <inkml:trace contextRef="#ctx0" brushRef="#br0" timeOffset="153870">16483 5804 8355,'0'-12'-330,"4"-1"1,1 2 0,1 2 0,1 1 0,-2-2 540,1-1 1,-1 3-1,-2-1-36,1 0 1,-5 3 0,-7 3-1,-5 6-73,-3 5 0,0 9 0,-4 4 1,-2 3-64,-2 5 0,-2 3 0,-3 7 0,-5 1 38,-6 1 0,-4 10 0,-6-1 0,-1 2-99,-3 3 0,1-3 0,-8 6 0,-2 2 54,-1 0 1,1 2 0,2 0 0,5-3-92,6-5 0,3 3 0,9-10 1,3-3-218,3-4 1,8-2-1,4-10 1,4-5-150,5-5 0,0-4 165,7-2 0,5-5 0,6-1 0</inkml:trace>
  <inkml:trace contextRef="#ctx0" brushRef="#br0" timeOffset="154375">16706 5842 7786,'5'-10'109,"4"6"0,0 5 0,1 12 1,-2 0-1,2 4 0,2 3 1,4 4 10,0 1 0,2 1 0,-2 3 1,7 4-1,3 3 0,3 1 1,0 2-1,1 2 0,3 4 77,3 4 1,1 2-1,-1 4 1,-3 5-281,-4 5 1,-3 5 0,-1-3-1,-2-3-29,-2 0 1,-2-4 0,-4-2 0,2-4-18,-2-3 1,0-6 0,0-1-1,2-2 1,-1-6-102,2-6 1,-4-5 0,4-5 57,0-3 0,0-5 0,3-3 0,-5-5-772,-2-3 706,-2-1 0,-5 0 0,-1 0 0</inkml:trace>
  <inkml:trace contextRef="#ctx0" brushRef="#br0" timeOffset="154838">16644 5618 7798,'1'-23'0,"3"4"0,5 6 0,3 8 0,3 3 0,3 4 0,1 0 0,5 4 0,5 1 0,7 1 58,4-1 0,9 4 0,-1-4 1,2 1 4,2 0 0,2 5 0,-1 3 0,2-1-18,1-1 0,6-3 0,6-1-18,1-2 0,-2 0 0,6 4 0,3-3 0,3-2 89,5-1 1,-6 2 0,10-3-70,2 2 1,-2-3 0,7 3-1,0 0 1,-1-1 9,-3-1 0,0 3 1,-3-2-1,-4-1 20,-3 1 1,-2 2 0,-3-4-1,0 1 14,-2 0 1,-1-4-1,-8 4 1,0-4-64,-5-1 0,1 0 1,-7 0-1,-2 0 1,-2 0-20,-5 0 0,2 1 0,-7 2 45,-4 1 0,-6 2 1,-9-2-964,-5 4 1,-8 4 201,-3 5 0,-15 8 0,-4 7 1</inkml:trace>
  <inkml:trace contextRef="#ctx0" brushRef="#br0" timeOffset="156009">15317 7392 7197,'-13'-13'-1021,"7"8"1031,1 5 1,4 5 0,1 8 0,1 1-1,4 2 1,1 5 0,3 4 0,-1 2 34,2 2 0,-3 11 1,-1 3-1,0 6 1,-3 8-1,-2 4 1,-1 6-1,0 5-164,0 2 0,1 10 1,4 4-16,3 5 0,3-4 0,1 4 1</inkml:trace>
  <inkml:trace contextRef="#ctx0" brushRef="#br0" timeOffset="174611">17004 5271 8355,'0'-12'-191,"0"-1"1,0 1 0,0-1-1,0 1 1,-2 0 0,-1-1-1,-1 1 270,2-1 1,-4 5 0,1 0 0,-4 0 0,-3-1 41,-3 1 1,-7 4 0,0-3 0,-5 1 0,-4 4 0,-2 0-42,-2 2 1,-2 0-35,8 0 0,-4 4 0,4 2 0,0 0 15,-1-1 1,4 5-1,-5-1 1,2 5 18,0 3 1,-1 1 0,3-2-1,-1 5 60,5 2 0,-2 9 1,5 4-1,0 5-94,-1 3 0,7 2 1,2 5-1,6 1-44,5 2 1,1-1 0,1-4-1,5-4 26,6-3 0,6-5 0,8-4 1,5-3-84,6 0 1,2-8-1,7 2 1,3-5 0,-1-4 0,14-2 0,-4-5 0,4-4 38,1-2 0,-1-9 0,-1-4 0,-3-6 42,-5-2 0,-7-2 0,-6-5 0,-6 0-23,-5 1 0,-8-7 0,-6 6 0,-5-4-87,-6-5 0,-4-6 0,-4-5 1,-7-3-115,-9-5 0,-6 3 0,-11-4-16,0 0 0,-5 11 1,-2 1-1,-2 10 0,-5 7-315,0 7 206,-6 9 0,-5 15 0,-7 9 1</inkml:trace>
  <inkml:trace contextRef="#ctx0" brushRef="#br0" timeOffset="195046">13816 13357 8355,'6'-13'451,"2"-4"1,9 5 0,5-2-862,5 4 1,1 3 0,5-1 0,1 4-689,2 3 787,-4 1 1,-2 0 0,-5 0 0</inkml:trace>
  <inkml:trace contextRef="#ctx0" brushRef="#br0" timeOffset="195782">13779 12936 8521,'-4'-9'166,"0"1"-484,-6 0 0,9 0 732,-3-1 1,1 2-1,0 1 1,-1 6-28,1 6 0,2 11 0,1 4 0,0 2-240,0 2 1,-2 5-1,0 3 1,-2 3-99,1 1 1,-3 5 0,2 0 0,0 1-70,-2 0 0,5-1 1,-3-3-1,3 0 1,1-5-1,1-2 114,3-5 0,3-2-59,5-4 0,6-5 0,4-7 0,6-5 1,5-3-1,4-2 102,5-3-222,-4-9 1,5-1 0,-6-3 0,0 0-574,0 0 0,-6 1 1,-5 4-1976,-4-1 2186,-7 1 0,-2-1 0,-8 1 1</inkml:trace>
  <inkml:trace contextRef="#ctx0" brushRef="#br0" timeOffset="196255">13804 13370 8355,'4'-14'0,"1"0"314,2 2 1,7-3-1,5 6 15,1-2-277,9-1 0,-7 0 0,9-1 0,0 1 0,-2-1 1,1 2-1,2 2-410,-1 0 0,-2 7 0,-8-3-1787,-4 4 1885,-4 1 0,-6 6 0,-1 0 1</inkml:trace>
  <inkml:trace contextRef="#ctx0" brushRef="#br0" timeOffset="196256">13767 13010 8355,'1'-23'0,"3"1"183,4 1 0,9 6 1,5-3-1,4 1 1,6-1-1,2 0 1,4 1-1,-1 1-143,1 3 1,-7 4-484,6 1 1,-12 5-379,-1-1 0,-2 8 0,3 3 0</inkml:trace>
  <inkml:trace contextRef="#ctx0" brushRef="#br0" timeOffset="196799">14387 13320 8552,'-7'-5'179,"-4"3"0,11-3 238,0 5 0,5 1 1,9 3-1,1 4 0,3 4 1,1 0-1,4 0-291,0 1 0,3-1 1,2 2-340,1 2 1,0-2 0,-5 3 0,0-3 0,-2-2-534,-1 0 1,-6-3 0,1-2-77,-2-2 0,-6 1 438,1-2 0,-7-3 0,4 5 1</inkml:trace>
  <inkml:trace contextRef="#ctx0" brushRef="#br0" timeOffset="197101">14647 13208 8763,'-8'-4'261,"0"0"0,3 3 0,-3 8 0,0 7 11,1 3 0,-4 4 0,3 4 1,-3 1-543,-2 3 0,5-3 1,1 5-1,0-3 1,2 1-1,-1-1 0,2-3-549,-1-5 1,-2 4-1,-6-5 1</inkml:trace>
  <inkml:trace contextRef="#ctx0" brushRef="#br0" timeOffset="197704">14808 13481 9282,'-11'-12'0,"4"0"0,7 1 53,7 2 1,2 0-102,3 4 0,-2-4 0,8 2 1,-2-1-1,2-1 0,0 0 1,0-2-1,-3 0-242,-1 2 0,-6-2 0,-1 3 0,-2-3 166,-2-1 1,-1 3-1,-4 3 113,-2 0 0,1-2 0,-6 4 1,-4 1-1,-2 2-99,0 1 1,-3 0 0,2 0-1,0 1 245,3 3 0,0 4 0,2 9 1,3 2 186,4 0 1,2 5 0,2-3 0,0 2-511,0 2 1,7-5 0,4 0 0,4-2-94,1-3 1,3-6 0,2-2 0,2-1 8,2-3 1,0-3 0,-1-5-1,0-3 240,-3-3 1,1-5-1,-6-2 1,-1 0 147,-1 0 1,-3-3 0,-3 3 47,-4-1 0,-2 4 0,-2-3 0,0 1 0,0 1 383,0 1 1,0 1 537,0 2-790,-6-1 0,5 8 0,-3 5 0,2 6-160,2 6 0,0 4 1,0 2-1,2 1-100,2 3 1,-1-2 0,5 0 0,0 2 8,-1 2 0,4-4 1,-4 0-1,1-2-413,1-3 1,-1-3-380,4-4 599,-5-2 1,-1-7-1,-8-4 1,0-3 53,-3-3 1,0-5 0,2-2 0,-1 0 3,1 0 0,2-4 0,1 3 0,1-2-74,3 0 0,2 5 0,5-2 0,0 3-694,3 4 596,1 1 0,3-2 0,1-1 0</inkml:trace>
  <inkml:trace contextRef="#ctx0" brushRef="#br0" timeOffset="198805">15515 13308 8355,'0'-13'303,"0"1"19,0 0 1,4-1-1,1 1 1,-4 1-1,-4 2 1,-5 5-76,-3 3 0,3 1 0,-1 1 1,0 3-1,-2 5 0,0 3-100,2 5 0,0-4 0,3 5 0,1 0-175,-1 3 0,2-2 0,4 0-70,0-1 1,4 3 0,2-4 0,1-2 0,2-3-144,2-4 0,6 2 0,-1-6 0,1-1 79,1-2 1,-3-2 0,4-5 0,1-5 80,-1-4 1,-4-1 0,2 2 0,-4-1-6,0-2 0,-5-3 1,-1 2-1,0 0 54,0 0 0,-5-3 1,3 5 445,-4 0-254,-1 3 1,0 7 0,0 8-75,0 9 0,0 1 1,0 6-87,0 0 0,1-3 1,3 4-1,5 1 1,2-4-438,1-2 0,5 0 0,1-9 0,0 1-439,-1-1 0,1-2 463,-1-7 1,2-3 0,6-5 0</inkml:trace>
  <inkml:trace contextRef="#ctx0" brushRef="#br0" timeOffset="198806">15838 13084 8355,'-13'-12'419,"1"0"0,0 3-872,-1 1 1,6 7 0,3 1-1053,3 7 1355,6 4 1,2 7 0,6 1 0</inkml:trace>
  <inkml:trace contextRef="#ctx0" brushRef="#br0" timeOffset="198807">15987 13246 8355,'4'-13'148,"1"1"1,2 1 0,3 1-129,1 2 1,-3 1-32,0-1 1,-6-2-1,-2 6-104,-7 1 0,-4 3 0,-2 4 1,0 3 155,-4 0 1,7 3 0,-1-5-1,3 2-14,1 3 0,5-3 0,-3 1 0,5 2-15,5 1 1,1 0 0,7 0 0,-1-2-77,1 1 0,3 7 0,1-8 1,-1 1-28,2 1 0,-4 0 0,1 1 44,-5 1 1,1-1 0,-4 1 44,0-1 1,-3-4 0,-8-1 0,-6 0 33,-5 0 0,1-4 0,-4 2 0,1-1 52,1 0 0,4 1 1,3-5 55,0 0 0,5 0-157,4 0 1,5-5 0,9 0 0,2-2-133,5-3 1,2-1 0,2-1-1,0-2 11,0-2 1,0 0 0,-1-3 0,0 1 122,-3 3 1,-1-3 0,-6 2 24,-3 0 1,-3 3 0,1 0-1,-5 1 1,-3-1 15,-1 1 1,-5 1 0,-4 3 208,-2 4 1,-1 2 0,-2 2 0,-1 2 30,-2 2 0,2 3 0,6 6 0,2 3-200,1 0 0,2 5 0,4-3 0,1 0-212,4 0 1,1 2 0,8-3-1,1-2-178,2-1 1,5-6 0,-1-1 0,2-2-999,2-2 1100,0-1 0,-1-13 0,1-3 1</inkml:trace>
  <inkml:trace contextRef="#ctx0" brushRef="#br0" timeOffset="199139">16582 13109 8355,'0'-8'8,"1"1"0,3 2 0,5 3 0,2 4 0,0 3-674,-3 2 1,3 7 0,-4 5 0</inkml:trace>
  <inkml:trace contextRef="#ctx0" brushRef="#br0" timeOffset="199140">16681 13407 10148,'13'-6'-430,"-1"5"0,0-3 38,1 3 1,-5 1-302,0 0 0,-5 5 0,3 2 1</inkml:trace>
  <inkml:trace contextRef="#ctx0" brushRef="#br0" timeOffset="199487">14288 14064 8355,'12'-19'107,"6"7"0,2 2 0,9 6-335,4 1 1,13 0 0,6-1 0,9-4 645,11-3 1,6-2 0,9 0 0,1-2-196,3-2 1,-42 8 0,1 0-1,4 1 1,1 1 0,0-1 0,0-1-86,-1 2 1,0-1 0,6 1 0,1 0 0,-5 1 0,0 0-150,1 0 0,0 0 0,0-2 0,1-1 0,-2 1 0,1 0 1,-1 0-1,-1 0 0,0 1 0,-1 1-149,-2-1 0,-2 1 1,41-6-1,-4-1 0,-9 2-424,-6 3 0,-15 1 0,-12 4 0,-8-1 584,-8 2 0,-3 0 0,-11 2 0,1 0 0,3 0 0,3 0 0</inkml:trace>
  <inkml:trace contextRef="#ctx0" brushRef="#br0" timeOffset="201793">18033 12737 8355,'7'-5'-29,"-2"-4"1,1-3-1,1-3 1,1-2 0,0 1-1,1-1 1,-1-1 327,0-1 1,-5 4-120,1-2 0,-3 4-117,-1 0 0,0 1 0,-1-1 1,-3 2-1,-4 3 0,-3 4 0,-2 3 1,1 1 44,-1 0 0,1 5 0,0 5 0,-1 5-85,1 6 1,-1 7 0,1 6 0,1 3 44,3 4 0,2 3 1,6 7-1,0 3-55,0 4 0,0 2 0,2 2-95,2 0 1,3-1 0,5-4-1,2-6 1,1-6-235,1-2 0,2-7 1,-2-7-1,0-3 67,-1-1 0,-5-6 1,-3-3-1,-2-2-179,-2-1 1,-3-5 0,-4-1 232,-4-2 0,-14-1 0,-5-4 1</inkml:trace>
  <inkml:trace contextRef="#ctx0" brushRef="#br0" timeOffset="202276">17773 13320 8355,'12'-19'0,"2"1"104,2 6 1,-1-5 69,6 0 0,-4 1 0,3 3 0,2 2-15,2 3 1,1-1 0,-1 4 0,3 1-273,2-1 0,-3 3 1,3-2-1,-5 3-94,-3 1 1,1 0 0,-5 0 0,-2 1 0,-1 2 0,-3 3 0,-2-1 0,-2 2 82,-1 0 0,-2 1 1,-4 4 64,0 1 1,0-1-1,0 1 202,0-1 0,0 1-943,0-1 549,0-5 0,-6-2 0,-1-5 0</inkml:trace>
  <inkml:trace contextRef="#ctx0" brushRef="#br0" timeOffset="202277">18318 12923 8355,'0'-12'-2215,"-5"-1"2113,-2 7 1,0 0-1,1 6 1</inkml:trace>
  <inkml:trace contextRef="#ctx0" brushRef="#br0" timeOffset="203703">18430 13320 8355,'-13'-5'254,"7"-2"0,1-6 0,5 1 0,5 0 0,3-1 303,3 1 0,7-1-697,2 1 0,0-5 0,0-1 0,2 1-11,2-1 0,-5 0 0,-2 3 0,-5-2 1,-4 2-1,-3 1 0,-4 2 0,-2-1-155,-4 1 1,1 4 0,-7 1 0,-3 1 234,1 3 1,-1 2 0,2 1 0,-1 1 113,1 4 0,-1 1 0,2 8 1,3 1 70,4 2 0,2 4 0,2-3 1,0 1-11,0 3 1,6 1 0,4 1-98,5-4 0,4 4 1,5-4-1,-2 4 1,-2 1-102,2 0 1,-4-1 0,-1 3-1,-3 0-58,-2 2 0,-1 4 0,-3-4 0,-4-1 129,-2-2 1,-8-1 0,-2-2-1,-3-1 142,-1-1 0,-2-6 1,-1 1-1,-3-3-65,-2-5 1,5-2 0,-1-6 0,2 0-15,2 0 0,0-2 1,4-3-1,4-8-184,3-6 0,1-6 1,1-4-1,5-4-9,6-3 1,2-1 0,5 0 127,-1 0 0,4-2 0,-1 1 0,2-1 0,2 3 35,0 0 0,-5 5 0,1-1 1,0 3 60,-2 6 1,-1-1 0,-6 8 0,1 2 360,-1 4-315,-5-1 1,-1 11-1,-6 0 1,-2 6 22,-2 1 0,1 8 1,-4-3-1,1 2-56,-1 0 0,4-2 0,-1 0 1,2 1-159,2-1 0,2 1 0,2-1-126,4 0 1,3-5 0,2-2 53,-1-4 0,-4-1 0,1 0 0,0 0 0,2-1 1,0-4 21,-3-3 1,3 1-1,-4-1 85,0-2 0,0-2 0,-4-3 0,1-2 124,-1 2 1,0 1 0,-1 2 0,2-1 23,-1 1 0,-1 4 0,-1 1-16,3 1 0,-1 2 0,4 6-41,-2 2 1,-1 3 0,-2 6-1,1 3-49,1 0 1,4 2 0,-3-3-1,2 2-213,3-2 1,1-1 0,1-2-240,1 0 0,5 1 0,1-1 0</inkml:trace>
  <inkml:trace contextRef="#ctx0" brushRef="#br0" timeOffset="203704">19211 13072 8355,'0'-12'-31,"-5"5"1,3-4-48,-2 2 771,3-2 0,1 6-652,0 5 0,4 5 1,1 8-1,1-1 1,1 1-1,0-1 0,1 2 1,0 1-32,1 2 1,-5-1 0,3-2 0,-2 1-293,-2 2 0,2-1 0,0-4-498,-3 1 675,0-6 0,-2-3 1,0-8 26,0-4 1,0-4 0,0 0 0,0 0-33,0-1 0,5-5 0,3-2 22,3-4 1,2-1 0,1 1 0,1 0-1,1 2-87,-1 2 0,3 8 1,-1 1-1,-2 5 43,-1 3 0,-2 1 0,1 2 1</inkml:trace>
  <inkml:trace contextRef="#ctx0" brushRef="#br0" timeOffset="203705">19633 13283 8355,'-12'-11'0,"-1"3"206,6-3 34,2 9 1,5-9-101,0 3 0,1-3 0,3-2-260,4 1 0,4 1 1,1 1-1,2 2 0,2-1 1,-2-1-1,-1 0 1,-3 2-174,-3-2 0,2-1 1,-6-1 238,-1-1 0,-2 1 1,-1 0-1,0-1 92,0 1 1,-5 4 0,-4 1 0,-2 1 179,-1 3 0,0 2 0,-1 2-119,1 4 1,-1-1 0,1 7 0,1 4 0,1 3 50,2 4 0,5-3 0,-1 2 0,3-1-160,1 0 1,5 3 0,3-4 0,5 1-281,3-4 1,4-3 0,5-5 0,-1-2-834,1-1 805,5-4 1,-3-1 0,3-6 0</inkml:trace>
  <inkml:trace contextRef="#ctx0" brushRef="#br0" timeOffset="204411">20538 13072 8355,'0'-12'-236,"0"3"1,-1 3 302,-3 0 1,1 2 0,-5 4 0,-2 0 93,-1 0 1,-1 1 0,-1 3 0,1 5-145,-1 2 1,2 2 0,2 3 0,2 2-39,1 1 1,2-3-1,4 4-59,0-2 0,2-2 1,3-4-1,6 0 29,4-4 0,2-3 0,-5-5 0,2 0 18,3 0 0,-4-5 0,4-3 1,-3-4-8,-2 0 0,-4-2 0,-1-1 1,-1-1-36,-3 0 1,2-1 0,-1 0 0,-2 2-56,-5 1 1,-4 2 0,-7 1-1,-1 1 3,-2 2 1,-3 5-1,2-1 1,0 2 145,0 2 1,1 0-1,5 0-26,0 0 8,5 6 1,3-3-1,9 4 1,8-2 0,6-2-60,4-2 1,2-2 0,0-2 0,0-2 53,-1-2 0,5 0 1,0-3-1,-2 3 47,-5 2 1,0-5-1,-6 3 1,-1 0 363,-1 3 0,-6 1-83,1-1 0,-7 10 1,1 1-105,-6 7 0,1 2 0,-5-2 1,0 1-111,0 2 1,4 3 0,-1-2 0,3 0-144,1 0 1,1-2 0,2-3-144,1-1 0,6-3 0,-2-3 0,3 0 0,3-3-5,2-2 1,-2-2-1,4-3 1,-2-3 95,1 0 1,0-8-1,-5 2 1,0-1-54,1 1 1,-2 0 0,-3 1 0,-2-2 38,-1-2 1,-4 6 0,4-2 268,-4 0 16,-1 7 1,-4 5 0,0 8 0,1 3-140,2 2 0,1 5 0,1 2 1,3 2-615,4-1 0,3 8 0,2-3 0</inkml:trace>
  <inkml:trace contextRef="#ctx0" brushRef="#br0" timeOffset="206819">21320 12663 8355,'-5'-31'247,"1"7"0,2 6 0,0 4 0,4 3 0,2 1 0,4 3 0,2 3 36,-2 6 1,2 5 0,-5 8 0,1 4 0,0 4 0,0 6 0,0 4 0,-4 3-54,0 3 1,-2 8 0,-2 1-299,-2 4 1,-1 1 0,-5-6 0,3-5-1,2-2-65,2-4 1,1-7-1,2-1 1,0-5 21,0-2 1,2-10 0,3 0 0,6-4-745,5-5 1,1-4 0,-1-5-103,0-4 0,2 1 0,-4-8 814,-2 0 0,3-1 0,-8-6 1</inkml:trace>
  <inkml:trace contextRef="#ctx0" brushRef="#br0" timeOffset="207088">21233 12948 8355,'0'-12'363,"0"3"1,3 2 0,3 1-475,7-1 0,8-2 0,1-3 356,5 0 0,8-2 0,9-1 1,5-2-1,2 2-1397,0 1 1,-1 2 0,-1-1 0</inkml:trace>
  <inkml:trace contextRef="#ctx0" brushRef="#br0" timeOffset="207500">22287 12576 8574,'-4'-17'219,"0"1"-219,0-1 349,4 5 1,-2 5 0,-1 6 0,-1 6 194,2 8 0,0 9 0,2 2 1,0 8-369,0 4 1,0 7-1,0 2 1,0 3-384,0 2 0,0-5 0,0 0 0,0-4-1,0-5 1,0-5-1,0-7 1,0-3-57,0-5 0,2-4 0,2-3 51,4-5 1,-1-4 0,3-4-1,2-5 103,3-2 0,3-6 1,-3-4 22,2-3 0,3 0 0,-2-1 1,0 1-1,0 4-51,-3 3 1,-1 5-1,-2 4 67,1 3 0,-5 5 0,-1 5 0,-1 3 63,-4 3 0,0 7 0,-2 1 0,0 2-217,0-1 1,0 0 0,0 2-1,1-3-554,3-1 561,3 4 0,11-8 0,1 4 0</inkml:trace>
  <inkml:trace contextRef="#ctx0" brushRef="#br0" timeOffset="208278">22882 12923 8355,'0'-19'1520,"-1"2"-1257,-3 9 1,-3-2 0,-5 6 0,-1 2-146,1 0 1,-1 2 0,0 2-4,-4 2 1,3 3-1,-2 6 1,2 3-1,3 0-199,3-1 0,-2 5 0,6-1 1,1 2-1,2-2 0,1-1 1,1-3-312,3-1 1,3-3 0,5-3-1,1-4 101,-1-3 0,1-1 0,-2-1 1,-2-3 111,0-4 1,-1-3-1,4-2 1,-1-1 22,-2-2 0,0 2 0,-5-4 1,-1 2 220,-1-1 1,-2 1-1,0 3 1,0 1 186,0-1 1,0 1 0,0 0 28,0-1 1,0 5-215,0 0 0,1 5 0,3-1 0,4 2 1,3 2-85,2 0 0,-1 2 1,1 1-1,0 2-20,4 2 1,-3-3 0,4 3 0,-2 0 27,1 0 0,1-3 0,-5 4 43,0 2 0,-4 1 1,-9 1 88,0 1 0,0-1 1,0 0 95,0 1 1,0-5 27,0 0 1,2-5-365,2 1 1,-1-2-1,5-4-138,2-2 0,1 1 0,1-5 0,3-2 15,6-1 0,-6 0 1,6 2-1,-6 2 253,-3 1 1,-4 1 114,1 1 0,-5 2 0,3 0 0,-2 4 0,-2 7-26,-2 2 1,-1 1 0,0 0-1,0 1 373,0-1 1,6-1-1,1-1 1,2-2-361,4 2 1,-2-5-1,10-1 1,-1-2-402,0-2 0,2 0 0,-5-2 0,1 0 78,0-2 0,-5-10 0,-6 1 1,-2 0 171,-2-1 0,-2-3 0,-1-1 0,0 0 15,0 1 1,-1-4-1,-3 4 1,-5 2-178,-2 1 0,-1 3 1,-2 3-1211,-2 4 1118,2 3 0,-9 1 0,3 0 1</inkml:trace>
  <inkml:trace contextRef="#ctx0" brushRef="#br0" timeOffset="208597">21382 12861 8355,'0'-18'381,"8"5"1,7-4 0,11 3-1,9 2 1,7-1 0,4 1-3231,-1 0 2333,9-1 1,-3 1-1,11-1 1</inkml:trace>
  <inkml:trace contextRef="#ctx0" brushRef="#br0" timeOffset="209717">14610 14498 7745,'-6'-24'328,"0"0"1,-3 3 0,4 8 0,2 7 0,6 12-1,1 7 1,1 8 68,-2 3 1,3 7 0,-1 5 0,1 5 0,-1 5-373,-2 5 1,2-6 0,1 4 0,0-5 0,0-4 260,1-2-535,-4-1 0,7-6 0,-5-6 1,1-8-1,1-3-68,0-1 1,-3-6-1,4-3-251,2-3 0,1-2 0,1-3 0,0-5 0,-1-2 147,-2-1 1,2-6-1,-4-1 1</inkml:trace>
  <inkml:trace contextRef="#ctx0" brushRef="#br0" timeOffset="210869">14486 14870 8355,'1'-18'0,"3"5"0,5 3 0,3 6-206,5-4 0,3 4 0,8-5 173,1 0 1,4-2-1,-3-2-56,2 1 1,0-1 0,2 1 0,-2-2 0,-2-1 0,-4-1 0,-4 0 0,-7 3-166,-5 0 1,-4-1 0,-6-1 0,0-3 303,0-1 1,-6 2 0,-2-2-1,-2 1 375,2 3 0,-3 1 0,3 3 234,-3 3 0,-2 3-429,1 5 0,5 6 0,3 7 0,2 6 0,2 5-17,0 0 0,0 5 0,2 2 0,2 0-168,4 4 0,-1 1 0,1 1 0,2 0-195,1 0 1,1-2 0,-1-1 0,-1 1-101,-2-5 0,-4-3 0,3-2 0,-1-1 23,-3-4 0,-1-2 39,3-5 0,-3-6 0,5-6 75,-1-8 1,3-1-1,-2-10 1,1 0 100,1-3 0,-2-2 0,2-1 23,0 4 0,-1-2 1,6 4-1,1 0-37,1 0 1,1 6 0,-5 5 228,1 1 1,-2 3 0,-3 8 0,-3 3-23,1 3 0,-5 5 0,3 2 0,-2 0-124,-2 0 0,4 3 0,2-5 0,-1-1 21,1-1 0,3-1 1,-1-2-1,3-3-296,2-4 0,-1-3 0,1-1 7,-1 0 0,-1-1 0,-1-3 1,-3-4 124,-2-3 1,1-3 0,-4-1 86,3-2 0,0-4 0,-2 4 0,1-1 0,0 0 5,2 3 0,-5 1 0,4 1 401,1 1 0,-3 5-160,5 3 0,-5 4 1,1 4 0,-3 4 1,3 3 0,1 2 0,-1 1-233,1 2 1,1-2 0,3 2 0,0-2-116,0-1 1,2-1-1,3-1 1,1-3-290,2-4 0,1-2 1,-3-2-1,1 0-71,0 0 0,1-2 0,0-2 347,-2-4 0,-5-3 1,-2-1-1,0-1 1,-1 1-72,-3-1 0,-2-3 0,-2-1 0,0 2 559,0 1 0,0 1 0,0-3 96,0 0 1,-4-1 0,-2 6-330,-1 3 0,3 3-90,-4 5 1,4 1 0,-3 3 0,1 4 5,4 3 1,0-2 0,2-1 0,0 2-16,0 1 1,2 0 0,2-2 0,3 0 11,-1 0 0,10-2 0,-4 0 0,3 0-50,3 0 0,-4-4 0,4 2 0,-2-1 29,1 0 0,-1 6-139,-3-2 0,-6-1 0,-3 1 0,-4 1 0,-4-1-148,-5 0 0,-3 0 1,-5 3-1,-2-1-409,0-2 0,-5-5 0,5 3 0</inkml:trace>
  <inkml:trace contextRef="#ctx0" brushRef="#br0" timeOffset="210870">15404 14598 8711,'0'-18'-358,"0"4"1,1 1-209,3 9 1,3 3-1,6 1 1</inkml:trace>
  <inkml:trace contextRef="#ctx0" brushRef="#br0" timeOffset="212922">16346 14920 8355,'-12'-12'0,"-1"-1"-419,1 1 1,0 4 0,-1 1 497,1 1 1,-1-2 0,1 2 747,0-1 1,-1 1-151,1-3-732,5 4 0,0 10 1,4 4-1,-2 2 1,-1 1 23,1 0 1,-5 2 0,3 1 0,0 2-478,3-2 0,-1-1 0,1-2 195,1 1 1,3-6 0,4-3 249,4-3 0,3-5 0,2-3 1,-1-3 45,0-3 0,-1-3 0,-1 4 0,-2 0 72,2-1 1,0 1-1,-1-1 208,0 1 1,-3 0 366,3-1-438,2 6 0,-8 3 0,3 8-95,0 5 0,-1 2 0,-2 1 1,1 0-87,-1 1 1,4-1-1,1-1 1,2-1-56,-2-2 0,7-5 1,-1 1-1,3-3-28,1-1 1,4-1 0,-2-3 0,4-4 43,1-3 0,-1-6 0,1-2 0,0-2 14,0-1 1,0-5 0,-1 3-1,0-3-79,-4-1 0,2-6 0,-5-1 1,-3 1-25,-5-2 1,-3 4 0,-6-1 206,0-1 0,-6 3 1,-2 2-1,-3 4 1,-1 5 55,-1 3 1,1 8-1,0 2 1,-1 1 125,1 3 1,-1 5 0,1 5 0,0 7-132,-1 3 1,5 10 0,1 7 0,1 5-131,4 2 0,0 9 1,4-4-1,2 1-61,4 2 0,5-7 0,3 0 1,5-7-80,2-6 0,2 0 0,0-9 1,0-1 86,-1-3 0,1-7 0,-1-5 1,-2-3 34,-2-1 1,0-1 0,0-5 6,-3-6 0,-3 0 0,-2-6 0,-1 0 1,-1-2-9,-2 1 1,-5-3 0,1 6-1,-3 0-41,-1 3 0,0 0 1,-1 1-1,-3 1 61,-5 2 0,-2 4 0,-1 5 99,0 0 0,1 1 0,1 3 0,3 6-57,2 5 1,0 0-1,5 6 1,0 1-9,0 2 0,6 0 0,2 1 0,3 1 1,3 2 50,3 1 1,-2 4-1,5-3-153,2 2 1,-2-3-1,-1 3 1,-1-2-55,-3-3 0,-1-2 0,-3-3 1,-1-2 78,-2-2 0,-5-2 0,-1-4 0,-4 0-7,-7-4 0,-3 1 1,-5-4-1,-2-3 21,0 0 1,-3-2 0,4-2-1,0-2-28,0-4 1,1-3-1,6-3 1,3-2-78,4-5 0,4-7 0,4-2 1,6-2 12,5-2 0,4-2 1,6-1-1,0 1-165,0 3 0,4-3 0,0 4 0,-2 1 159,-1 2 1,-1 4 0,-2 3 330,-2 1 0,-3 6 1,-7-1 669,-3 2-660,-2 7 1,-12 1 0,-2 8 0,-3 1 0,0 3-1,1 4 1,2 4-5,-2 0 1,5 4-1,1-2 1,2-1-1,2-1 1,0-2-378,0 1 0,6-2 1,2-2 20,3 0 1,6-6-1,-1 1 1,1-4-1,-1-3-172,1-1 1,-1-6 0,-3 2 151,-1-3 0,-3-2 1,-3 1-1,0 0 0,-3-2-56,-2-3 0,-2 4 162,-3-4 0,-1 3 0,-6 3 0,-2 2 1,-3 2-107,-1 1 1,1 2 0,-3 4-1,1 0-44,3 0 0,1 5 1,2 4-9,-1 2 1,1 7-1,0 1 1</inkml:trace>
  <inkml:trace contextRef="#ctx0" brushRef="#br0" timeOffset="212923">17537 14759 8355,'5'-13'45,"-3"1"1,3 4 0,-5-1 740,0 0-464,0 3 1,2 5 0,2 6 0,4 2-194,3 3 0,2 1 0,-1 1 1,0 1-69,1-1 0,-1 5 0,-1-1 1,-1-1-268,-2-1 0,-5-1 0,1-1-629,-3 0 576,-1 1 0,-1-6 187,-3-3 1,1-7 0,-4-2-1,2-2 1,2-3-51,2-1 1,1-3-1,0-1 1,0-1-16,0 0 1,6 1 0,5 0-1,6-1 7,2 0 1,1 3-1,2 0 1,-2 2 17,2 3 0,-2-2 1,-1 6-1,-1 1 99,-3 2 1,-1 1-1,-2 0 523,1 0 1,-7 1-167,-1 3 0,-4 3 0,-2 6 0,-2-1 38,-1 1 0,-5-1 0,4 0-202,-2 1 1,4 1 0,-1 1-318,3 1 1,6-1-1,4-5 1,2-3-1,1-2-538,0-2 0,1-1 0,1-2 0,1-2 191,1-2 0,1-3 0,-5-5 0</inkml:trace>
  <inkml:trace contextRef="#ctx0" brushRef="#br0" timeOffset="212924">17983 14412 8355,'-12'0'0,"1"1"-104,3 3 1,2-1 0,6 5 0,2 2 0,0 1-424,2 1 1,12 1 0,-3-1 0</inkml:trace>
  <inkml:trace contextRef="#ctx0" brushRef="#br0" timeOffset="212925">18194 14424 8355,'0'-18'201,"0"-1"0,-1-1 0,-2 4 203,-1 2 1,0 6-56,4 0 0,0 6-290,0 2 0,0 7 1,0 10-1,0 3-81,0 4 0,0 2 0,1 1 0,2 4 44,1 0 0,6 3 0,-3 1 0,1 0-209,0-2 1,-1-1-1,3 1 1,-3-4-101,-2-3 0,5-7 1,-2-2-1,3-4-496,1 0 0,-3-6 405,-1-3 1,-5-8 0,2-3 0</inkml:trace>
  <inkml:trace contextRef="#ctx0" brushRef="#br0" timeOffset="213972">18083 14622 7892,'5'-8'0,"3"1"0,5 2 0,2 2 0,3 0 0,1 0 0,3-2 0,2-1-221,0 1 0,1-3 0,0 2 54,0-1 0,-2 3 0,-2-3 0,-5 0 56,-2 0 0,1-1 0,-1-4 0,-3-1 111,0 1 1,-5-2 0,-2-1-1,-3-2 5,-1 2 1,0-3 0,0 2 0,0 1-70,0 1 0,-5 2 739,-3-1 0,-4 2-202,0 3 1,5 4 0,3 8-228,3 4 0,1 3 1,0 3-1,1 2 1,3 5-218,4 3 0,-1 4 0,2 4 0,0 1-63,2 2 1,2 2-1,-1-7 1,-1 1 40,-3-1 1,3-1 0,-2-4 0,2-2-51,1-2 0,1-3 1,-1-7-1,-1-2-224,-3 0 0,3-7 53,-3 2 1,-2-4 0,-2-4 0,-1-4 8,1-3 0,-1-6 1,4 1-1,0-1 102,-1-1 0,1 1 0,3-4 131,-2 4 1,1-1 0,3 2-1,-1 1 1,-1 2 159,-2 5 1,0-2 0,5 6-134,-1 2 1,-4 0 0,-1 4-1,-1 2 53,-4 4 1,1 3 0,0 1 0,1 1 176,-1-1 1,0 1 0,-1-1-1,4 0-39,1 1 1,-3-5 0,4 0 0,2 1-163,1-3 0,1 1 1,1-4-1,-1 1-204,0-1 1,2-2 0,1-1 0,2-1 6,-2-3 1,-1 1 0,0-5-52,2-2 1,-6 3 0,2-1-1,-2-2 1,-2-1-14,0-1 1,-5-5-1,1 1 166,-2 1 1,-2 1-1,0 2 206,0-1 1,0 5-44,0 0 0,0 6 0,0 2 0,1 7-30,3 4 1,-1 2-1,4-1 1,-2 0-110,-2 1 1,4 3 0,0 1-1,1-2-50,0-1 1,1-2 0,3-1-137,0-3 1,1 2-80,-1-6 0,-1-1 0,-1-6 150,-2-1 1,-5-6 0,1 2 0,-3-3 100,-1-1 1,0-1 0,0 0 0,0-3 20,0 0 1,0-1-1,0 5 53,0 0 0,6 1 1,2 2-68,3 5 1,2 3 0,-1 1-1,0 0-27,1 0 1,-5 5 0,0 4 0,2 0 169,1-1 0,1 3 0,1-2 0,-2 2 117,-3 1 1,2 1-1,-6-1 260,-1 0-63,-2 1-446,-1-6 0,0-7 1,0-9-1,1-2-61,4-1 1,-3 0 0,5-1 0,0 1 12,0-1 1,-3 1 0,4 0 6,2-1 0,1 2 0,1 3 1,1 4 0,-5 2 0,0 4 1,1 2 100,-2 4 1,4 7-1,-3 3 1,3 1-218,1 4 0,1-4 1,0 2-1,4-1-3,4-1-1120,-3 5 1,5-10 0,-4 4 0</inkml:trace>
  <inkml:trace contextRef="#ctx0" brushRef="#br0" timeOffset="214934">20513 14573 7894,'13'-4'0,"-1"-2"0,1-1 0,-1-2 164,0-2 1,1-2 0,1 1 0,1-2 0,1-1 0,0-2-1,-4 1 1,-2-1 0,-4 1-190,0 0 0,-2 3 0,-4 0 1,-1 1-1,-3 0 0,-6-1 1,-4 2-188,-2 3 0,-2 2 0,3 6 0,-3 0 363,-2 0 1,5 6 0,-1 2 0,2 3-67,1 2 1,5 4 0,1 4-1,2 4-50,2 4 0,2-2 0,1 5 0,1 0-85,3-1 1,3-3 0,7 0 0,1-5-63,2-2 1,5-8-1,-3 0 1,3-8 96,3-3 0,-7-2 0,6-2 0,-1-2 13,-4-4 1,3-4-1,-6-4 1,0 0 117,-3 1 0,0-3 0,-2 0-67,-3-1 0,3 3 0,-4-1 0,1 0-30,0 0 0,-3 2 0,1 6 0,1 2-8,0 1 1,2 2 0,3 6 0,0 2 0,-1 5 0,-1 5-395,-2 3 279,-5 5 1,3-3 0,-6 6 0,0-2 0,0-1 0,0-2-116,0-3 1,-5 0 360,1-5-20,-5 1 1,7-8-83,-2-5 1,3-5-1,2-9 1,3-3 0,5-2-1,2-2 4,1 1 0,-1 1-66,-3-2 0,3-3 1,-4 4-1,1-2 33,1 1 0,-5-1 0,3 4 0,-2 0 87,-2 0 0,-2 2 0,-2 5 588,-3 2-581,2 4 1,-7 10-1,3 4 1,-1 3-1,-1 3 1,0 3 264,0 1 0,5 2 0,-1 4-292,2 0 0,2 0 0,2-2 1,2-2-1,4-3-22,3-1 1,7-4 0,3 1-587,2-5 0,3-6 1,2 1-1,1-2-494,-2-2 1,5-6-1,0-1 1</inkml:trace>
  <inkml:trace contextRef="#ctx0" brushRef="#br0" timeOffset="215344">21357 14610 9676,'-2'-11'0,"0"1"0,-1 3 0,4 2 0,6 2 0,3 0 0,0 1 0,-2-4 0,1 1 0,2-2 0,2 1 0,-1-1 0,-1 0 0,-2-2 0,-4-1-259,1 2 1,-5-3-1,3 3 1,-3-3 0,-1-2 201,0 1 0,-5 3 1,-3 3-1,-3 0 1,-2 3 230,1 2 1,-1 1 0,0 1 0,-2 2 92,-2 1 1,0 10 0,6 0-1,2 4-126,0 4 0,7 1 0,-2 1 0,2-2-119,2-2 0,7 0 0,4 0 1,6-3-354,2-3 0,6-8 0,5-1 0,2-4-353,2-1 1,6 0 0,3-1 329,1-4 0,-4-1 0,3-7 1</inkml:trace>
  <inkml:trace contextRef="#ctx0" brushRef="#br0" timeOffset="216579">21903 14387 8355,'-6'-13'930,"3"6"-584,-5 3 0,0-1 0,-5 2 40,1 4 0,0 1 1,-1 6-1,1 3-291,-1 4 1,5-1-1,1 4 1,0 0-45,0 3 0,5-2 1,-3 1-1,4 1-185,1-2 1,6 3 0,2-5 0,3-2-228,1-1 1,1-3 0,1-3 0,1-4-114,1-2 0,5-2 1,-3 0 281,1 0 1,0-6 0,3-2 0,-2-3 0,-2-1 116,-3-1 0,1-3 0,-2-2 0,-3 0 15,0 0 1,-4 0-1,0 3 1,-2-2 262,-2 2 1,-1 1-1,-2 2 415,0 0-352,0-1 0,0 8 0,0 5-101,0 6 1,0 6 0,0 0 0,0 0-90,0 1 1,0 3-1,1 1 1,2-2-85,1-1 1,5-2-1,0-1-92,2-3 0,1 2 1,2-6-1,1-1 1,2-2-163,-2-1 1,3 0 0,-2 0 0,-2-1 112,-4-3 0,1-3 0,-3-5 1,2-1 94,-2 1 1,2-1-1,-6 1 1,-2 0 145,0-1 0,2-3 0,0-1 469,-1 2-142,-2 1 1,-1 9-316,0 5 1,4 5 0,0 8 0,-1-1 115,-1 0 1,-1 5 0,2 1-234,1 1 1,1-4 0,0 2 0,3-3 0,3-3-116,1-3 1,1 1 0,-1-4-1,0-3-45,1 0 1,3-2 0,2-2 0,0-2 11,0-4 1,-1-7-1,-5-2 1,0 1 68,1-2 0,-1 0 1,1-4-1,-2 1 34,-3-1 0,-1-1 0,-4-2 0,1 0 75,-2 0 0,0-4 0,-2-1 0,1-2 73,3-2 0,-2 2 0,2-1 0,-3 0 1,-1 1 1,4-1-1,1 7 279,-3 3 1,0 10-174,-2 1 0,-2 13 1,-2 5-1,-3 9-3,0 10 0,-4 1 1,4 8-1,-1 4-22,0 2 1,5 1 0,-1-4 0,3 2-76,1 2 1,0-7-1,0 4 1,1-4-121,3-2 1,4-2 0,9-5-1,2-2-85,1-2 0,3-7 1,-2-7-1,2-2-32,2-2 1,0-3 0,-2-4 0,-2-4 44,-5-3 0,2-6 0,-3 0-77,-4 2 1,0-3-1,-6 0 1,-3 1 0,0-3 156,-2 1 1,-4 4 0,-2-2-1,-1 5 391,-2 4 1,-2-2-1,-2 6-7,1 1 1,-1 3-1,2 6 1,2 5-135,0 4 1,7 5 0,-3-2 0,4 0-192,1 0 0,1 4 0,4-2 1,3-1-235,3-3 0,1-2 0,2-3 0,3-1-20,3-2 1,0-5 0,0 1 0,1-4 46,-2-4 0,5-3 1,-4-5 69,4-1 0,-4-1 0,0-1 0,-4-1 1,-3-1-88,-4-1 0,-2 3 0,1-4 1,-3 1 90,-4 3 0,-1 1 0,0 2 287,0-1-90,0 6 1,0 3-1,0 8 1,1 4 22,3 4 1,2 1 0,4 4-1,-3 2 23,-2 0 0,3 3 1,-2-4-1,-1 0-44,1 0 1,-1 3 0,-2-5-168,1 0 1,0-3 0,-5-2-65,-3-2 1,-3-2 0,-7-5 0,-2 2-1423,-5-1 1,-8-1 0,-3-2 0</inkml:trace>
  <inkml:trace contextRef="#ctx0" brushRef="#br0" timeOffset="216782">22733 14188 8355,'5'-23'-13,"0"2"0,2 6 0,4 4 0,4 3 0,6-1 28,2 3 0,-2-4 0,0 4-29,1 0 0,9 3 0,2-1 1,-1 2-1393,0 2 1121,-6 0 0,10 6 0,-4 1 0</inkml:trace>
  <inkml:trace contextRef="#ctx0" brushRef="#br0" timeOffset="217546">23676 14350 8355,'0'-9'509,"0"1"0,0 0 98,0-5 0,0 5-2,0 0 1,-5 5 0,-2 0-359,0 6 0,-3 4 1,5 5-1,-1 1-124,1-1 0,-4 2 0,4 1 1,-1 2-173,1-2 0,-1 3 0,4 0 1,-3-1-140,3 1 1,0-1 0,4-5 0,0 1-51,3-1 0,4-4 0,-1-1 0,3-1-83,2-3 1,1-3 0,1-3-1,3-3 86,1-1 1,-4-1 0,2-6 0,-5-1 53,-4-1 1,2-1 0,-6 3 0,-1-1 140,-2-1 0,-1-1 1,-1 5-1,-3-1 142,-4 1 1,-5 4-1,-3-1 1,-5 1 112,-3 1 0,1 2 1,1 5-1,3 0 119,1 0 0,1 0 0,5 0-104,-1 0 1,7 5 0,3 2-310,6 0 1,3-1 0,8-5 0,3 2-191,3 1 0,4 0 0,-1-4 1,-1 0 147,-1 0 0,-2-1 0,2-2 1,-4-1 104,-4 1 0,0 0 631,-1-1 0,-4 3-52,1-4 1,-5 5 0,3 5-361,-2 3 0,1 3 0,-2 0 0,3-1-209,0-2 1,4 0 0,-3 5-85,3-1 1,1-1 0,1-3 0,-1-4-47,1-2 1,-5-2 0,0 0 171,2 0 1,-1-6-1,0-2 1,-4-2 2,1 2 0,-5-7 0,5 2 0,-2 0-23,0-1 1,4 0 0,-2-1 0,0-2 10,4 2 1,1 2 0,2 1 95,-1 4 0,0 3 0,1 5-62,-1 0 0,-1 7 1,-1 4-1,-3 5-25,-2 3 0,5 2 0,-2 4 1,3 0-256,2 0 1,-1-1 0,0 3 0,1 0-1660,-1 2 0,-5 11 0,-1-1 1</inkml:trace>
  <inkml:trace contextRef="#ctx0" brushRef="#br0" timeOffset="218473">15304 16148 9379,'7'-25'0,"-2"2"0,-4 1 0,-1 2 0,0 2 0,0 3 0,0 1 620,0 2 1,-6 1 0,-2 3 0,-3 4-362,-1 2 0,-2 2 1,-1 2-1,-2 3 1,2 8-228,1 6 1,6 4 0,0 2 0,-1 0 0,3 1-238,1 3 0,4-4 0,1 1 0,0-5 0,0-3-333,0-3 0,6-2 422,2 0 0,3-6 1,3-3-1,1-4 1,1-4-1,1-5 1,-1-3-96,1-4 0,1 0 317,-2-4 1,-2 0 0,1-2 0,-4 3 3,-2 1 0,-5-2 0,3 3 1,-2 2 93,-2 1-127,-2 2 1,-1 6-1,0 6-39,0 7 1,0 8 0,0 4 0,0 4-98,0 3 0,2 1 1,2-2-1,4 0-254,3 0 0,2-1 0,0 0 0,2-3-571,2-5 0,5-2 0,-3-3 489,1-3 1,3 3 0,-4-4 0</inkml:trace>
  <inkml:trace contextRef="#ctx0" brushRef="#br0" timeOffset="218749">16458 15850 10452,'-11'-25'0,"1"3"0,3 4 0,2 6 688,2 1 0,2 7 0,1 4 0,0 8 0,1 6-493,3 2 0,2 8 1,3-1-1,0 6 1,0 2-188,2-1 1,0 8 0,-2 0 0,-5 0-170,-3 1 0,3-2 1,0 0-1,-1-1-228,-1-3 1,-7-3-1,0-5 1,-1-1-355,1-4 1,-5-2 0,3-5 0,-1-2-1037,0-3 1222,0-3 1,-5-5 0,1 0 0</inkml:trace>
  <inkml:trace contextRef="#ctx0" brushRef="#br0" timeOffset="219077">15949 15987 8355,'-6'-17'0,"1"1"0,7 2 0,6 4 520,6-1 1,12 4 0,2-5-56,0-1 0,14 0 0,5-4 0,12-4 0,11-2 0,7-3 0,6-2 1,0-1-284,-5 2 1,4 2-1,-15 4 1,-6 6-751,-9 5 0,-16 5 1,-4 5-236,-9 0 0,-6 3 0,-10 4-328,-7 5 1,-12 14-1,-7 0 1</inkml:trace>
  <inkml:trace contextRef="#ctx0" brushRef="#br0" timeOffset="220114">16954 16185 8355,'-6'-18'278,"0"4"1,-5-2 0,1 2 1226,2 2 1,6 2-1,2 4-1297,7 6 1,6 9 0,2-1 0,1 3-188,-1 1 0,3 5 1,-2 1-1,-4 1-75,-2 3 0,-4-2 1,4-1-1,-3 0-296,-2 0 0,0-3 0,-5 0-207,0-2 0,-2-3 223,-2-3 1,-3-2 0,-4-8 134,3-2 1,-2-3 0,5-5 0,-1-1 86,1 1 1,1-6-1,4-3 1,1-2 65,3-2 0,-1 0 0,5-1 1,3 0-153,4 1 0,-1-1 1,3 10-1,-4 2-440,0 4 1,3 5 0,1 5 289,-2 0 1,4 5 0,1 2 0</inkml:trace>
  <inkml:trace contextRef="#ctx0" brushRef="#br0" timeOffset="220115">17363 16321 8355,'-12'-6'1264,"5"-5"-873,3 2 0,-2 2 1,2-1-1,1-2 79,2-1 1,2 3-1,4 0 1,4-2-400,6-1 0,1-1 0,4-1 0,2 1 1,2 0-1,-1-1 0,-2 1 0,-3-1-318,0 1 1,-6 0-1,0-1-416,-6 1 1,-5-1 482,-1 1 0,-5 1 0,-3 3 1,-3 4-1,-2 2 232,1 2 0,-3 2 0,-1 2 0,3 4-13,-3 3 0,5 7 0,5 3 0,-1 1 196,0-2 0,4 4 0,0-4 0,5 2-138,2-1 0,10-2 0,-2-5 0,3 0-87,3-3 1,5-7 0,6 0 0,0-2 23,2-2 0,-4-6 0,6-2 0,2-5-6,1-3 1,-5-2 0,0-4 0,-4 1 39,-2-1 0,1-1 0,-11-1-102,-4 4 0,0-2 1,-7 5-1,-1 1 44,-1-2 0,-9 4 1,-4-1-1,-4 5 44,-1 6 0,-2 3 1,2 2-1,1 3 7,1 4 1,2 8 0,1 1 0,2 3-56,5 2 1,3 1-1,1 2 1,1-2-100,3-2 0,7 1 1,9-5-1,2-2-179,4-1 0,4-3 1,2-3-1,5-4 17,2-3 0,-1-2 0,-1-3 0,1-4-1577,-1-3 1028,-5-2 1,-2-5 0,-5-1 0</inkml:trace>
  <inkml:trace contextRef="#ctx0" brushRef="#br0" timeOffset="220116">18566 16197 8355,'-5'-12'2512,"3"0"0,1 1-2745,8 2 0,1-2 1,9 4 161,-3 1-1648,-8 6 0,-6 6 0,-6 7 0</inkml:trace>
  <inkml:trace contextRef="#ctx0" brushRef="#br0" timeOffset="221495">23391 4924 9147,'-4'-13'0,"-2"2"0,1 2-69,-1 0 1,-3 2 235,0-1 1,-2 8 0,0 10-1,2 5 1,2 4 0,0 2 0,1 0-1,1 1 1,2 1 52,2 2 0,1-2 0,1-2 0,3-3-284,4 0 0,5-8 0,2 1-118,1-5 1,7-1-1,-3-7 1,4-3 30,0-8 0,5-5 0,0-6 0,0-3 0,-1 0 41,-3-2 0,1-1 1,-10 2-1,-1-1 3,-1 1 1,-7 0 0,-5 1 0,-9 5 3,-10 3 1,-6 4-1,-8 7 1,-4 3-260,-5 4 0,-7 11 0,3 5 1,0 6 43,2 5 0,4 7 0,0-1 1</inkml:trace>
  <inkml:trace contextRef="#ctx0" brushRef="#br0" timeOffset="222074">23403 5110 8355,'0'-13'-293,"0"1"1,-1 1 386,-3 3 1,-3 4 0,-6 8 0,0 4 0,-3 4 0,-1 3 354,-3 2 0,0 6 1,-7 1-1,0 5-262,-2 3 1,-6 2 0,1 7 0,-5 5-155,-2 2 0,-4 2 1,3-1-1,2-1-206,2-2 1,6-5 0,3-8 0,4-4-330,5-3 0,2-5 0,5-2-271,1-1 0,-6 4 0,-1-2 1</inkml:trace>
  <inkml:trace contextRef="#ctx0" brushRef="#br0" timeOffset="222518">22684 5928 8355,'-13'7'-233,"-4"-1"1,1-1 0,-3 2 273,1 0 1,-4 4-1,3-3 1,-2 3 0,2 2 309,1-1 1,0 1 0,4-1-64,2 0 1,-2 1 0,9-1-67,-2 1 1,5-2 0,2-3 0,7-4 10,4-3 1,2-1 0,0 0-451,4 0 0,2-7 1,5-4-1,-2-4 57,-2 0 0,-3 0 1,1 0-1,-3-3 1,-5 0-1,-2 0-66,-1 3 1,-4 1-1,-1 2 24,-4-1 0,-5 1 1,-6 1-1,1 1 1,-2 3-1,-2 2-466,-5 2 0,2 3 71,-2 4 597,6-2 0,-9 9 0,5-4 0</inkml:trace>
  <inkml:trace contextRef="#ctx0" brushRef="#br0" timeOffset="222833">23490 5135 9009,'-1'-11'0,"-2"5"0,-1 9 0,1 9 0,2 6 0,1 4 0,0 3 0,0 4 0,0 4 0,0 3 0,0 2 0,0 2 0,0 4 0,0 2 0,0 4 0,0-1 0,0 4 441,0-3 0,0-3 0,0-3 0,0-1 0,0-3-1088,0-1 1,0-8 0,0 0 0,0-4-1262,0-2 1661,0 3 0,-6-9 0,-1 6 1</inkml:trace>
  <inkml:trace contextRef="#ctx0" brushRef="#br0" timeOffset="223225">23465 6102 10208,'-12'-7'0,"-1"3"0,1 3 0,1 2 0,3 3 0,4 4 0,2 3 0,4 2 0,2-2 0,4-3 0,3-4 133,1-2 0,2-2 0,1-2 0,2-2 1,-1-6-321,2-5 0,-4 1 1,3-2 45,-4 2 1,-2-2 0,-2-1 0,-5 2-188,-3 1 0,-6 3 0,-4 1 94,-2 2 0,-5 5 0,-2-1 0,-1 3 0,-2 1-441,2 0 1,-1 0 545,4 0 0,2 5 0,-4 2 0</inkml:trace>
  <inkml:trace contextRef="#ctx0" brushRef="#br0" timeOffset="223589">23602 5011 10405,'-11'12'0,"2"2"0,8 1 0,8 3 0,9 1 0,8 3 0,5 2 0,5 0 0,8 3 825,7 1 1,1-5-578,4 1 0,-2 3 0,0 3 0,1 2 0,-2 2-97,0 2 1,-9 2-1,8 2-474,-2 2 1,-4-1 0,0-4 0,-2 0-215,-6 1 0,-1-5 0,-6-2 1,-1 0 32,-2-4 1,-5-2-1,-2-3 1,-1-3-494,-3-1 0,-5-1 854,-2-5 0,0 1 0,5-1 0</inkml:trace>
  <inkml:trace contextRef="#ctx0" brushRef="#br0" timeOffset="223917">24718 5990 8355,'-13'-8'88,"1"0"1,0 0 0,1-1 0,1 2 0,2 2 0,-2 3 0,0 5 0,1 6 0,2 3 0,0 3-1,1 2 1,1-2 0,2-1 0,2-1 0,1 2 0,0 2 0,1-3 0,3-5 0,3-3 0,2-2 0,-1 0-1,1-1 1,2-3-116,2-4 0,-5-3 0,0-5 0,1-1-170,-2 1 0,2-1 1,-3 0 0,1-4 1,-5 3-1,2-2 1,-2 2-602,-2 2 1,-6-6 0,-1-2 0</inkml:trace>
  <inkml:trace contextRef="#ctx0" brushRef="#br0" timeOffset="224583">22448 6325 8346,'-19'0'0,"1"0"0,2 2 0,-1 2 0,2 4 172,1 3 1,2 4-1,-2 4 1,-3 9-1,-3 6 1,-4 9-1,-2 5-139,-3 6 0,2 4 0,-8 8 0,-1 3 0,-1 0 0,1-3 0,2-2 0,2-4 0,5-2 0,4-7 0,7-8-1254,2-10 0,3-7 786,3-5 0,-3 2 0,4-4 0</inkml:trace>
  <inkml:trace contextRef="#ctx0" brushRef="#br0" timeOffset="224954">21791 7367 8908,'-10'11'0,"-1"-1"0,3-2 0,7 0 0,6 0 0,3 1 0,-1 0 247,-1 2 0,-1-4 0,-2-4-238,1-6 0,2-4-76,-2-5 1,-3 0-1,3-1 1,-2 1-377,-2-1 1,0 1 211,0 0 0,-6 5 0,-2 3-890,-3 2 879,-1 2 0,-1 6 0,1 1 0</inkml:trace>
  <inkml:trace contextRef="#ctx0" brushRef="#br0" timeOffset="225245">22361 6263 8318,'-5'-7'0,"-2"5"0,0 6 0,4 8 0,5 7 0,3 6 0,2 4 0,3 4 0,1 3 0,3 4 0,1 3 0,1 4 0,1-1 0,-1 3 0,2-1 0,0 1 0,1 1 0,-1 0 0,0-1 0,-4 1 0,-3-2 0,-4-1 0,0-2 0,-2 1 0,1-2 0,-2-3 0,0-3-1290,0-5 1,0-3 1287,-4-5 1,6 0 0,1-1 0</inkml:trace>
  <inkml:trace contextRef="#ctx0" brushRef="#br0" timeOffset="225642">22535 7454 8743,'-3'-2'0,"5"0"0,3-2 0,3-1 0,1 1 0,-1 0 380,2 1-508,-5 2 69,1 1 61,-6 0 0,-6 0-40,-2 0 1,-3-4 0,-2 0 0,1 1-162,0 2 1,-5 1 0,1 0-1387,0 0 1365,3 0 1,17-6 0,4-1 0</inkml:trace>
  <inkml:trace contextRef="#ctx0" brushRef="#br0" timeOffset="225934">23453 6300 8355,'-13'0'21,"2"2"1,3 2-1,4 6 1,3 6-1,1 8 1,0 4 0,-2 4-1,-1 3 1,-2 2-1,-2 4 1,-1 5-1,0 2 1,-1 1 0,0 1-1,-2 1 1,-2 1-1,1 2 1,-1-3 0,1-3-1,1-4 1,3-1-1,4-4 1,2-6-1,2-7 1,0-5-812,0-3 0,6-2 0,1-3 0</inkml:trace>
  <inkml:trace contextRef="#ctx0" brushRef="#br0" timeOffset="226218">23478 6350 11591,'-2'-11'0,"1"4"0,1 6 0,5 6 0,5 5 0,4 6 0,1 5 0,3 7 0,0 2 0,1 4 0,0 2 0,3 3 0,0 1 0,2 2 0,-1 3 0,5 1 0,1 1 0,3 0 0,-2-3 0,0-1 0,-2-3 0,-3-3 0,-3-4 0,-3-4 0,-1-3-1465,-3-1 1,-1 0 0,-2 0 0</inkml:trace>
  <inkml:trace contextRef="#ctx0" brushRef="#br0" timeOffset="226630">24073 7206 9404,'10'-4'0,"-6"-2"0,-10 1 0,-6-1 0,-5 3 0,2 3 0,0 3 0,0 3 0,-2-1 1064,2 1 1,1 3 0,2-2-775,0 0 0,5 4 1,2-3-243,4 3 0,1-2 0,1-2-220,4-2 0,2 3 0,6-4 0,2-1-147,2-1 0,0-4 0,-5-2 1,0-4-1,1-3-244,-1-2 1,-1 1 216,-3 0 0,-2-1 0,-6 1-513,0-1 1,-11 1-1,-3 0 1</inkml:trace>
  <inkml:trace contextRef="#ctx0" brushRef="#br0" timeOffset="226938">23180 7255 9298,'-19'-7'0,"2"3"0,5 4 0,3 4 0,5 5 0,3 2 0,0 1 0,-2 1 0,-1-1 0,1 0 0,2 1 0,1-1 0,0 1 0,1-2 0,3-2 0,6-2 0,4-1 0,2-4 0,1 0 0,-1-4 0,1-2 0,-2-4 0,-1-3 0,-3-1 0,-3-1 0,-3 1 0,0-1-735,-1 1 1,0 0-1,-6-1 31,-2 1 540,3 5 0,-10-4 0,4 4 0</inkml:trace>
  <inkml:trace contextRef="#ctx0" brushRef="#br0" timeOffset="227453">24718 6276 8447,'-13'-7'122,"1"3"1,5 4-1,3 4 1,3 5-1,1 8 67,0 8 0,0 2 0,0 9 0,-2 4 0,0 3 0,-4 4 0,-1 1 0,-3 1 0,1 2 0,-1 0 59,2-1 0,0 2 0,-5-8-561,1 1 0,1-4 0,1-8 1,3-4-1,2-4-811,2-5 1,2-6 643,1-6 0,5-5 183,3 1 0,3-13 0,2-5 0</inkml:trace>
  <inkml:trace contextRef="#ctx0" brushRef="#br0" timeOffset="228097">24730 6387 8355,'0'-27'0,"0"0"78,0 4 0,0 11 0,0-1 290,0 2 0,2 6 0,2 2 0,4 7 99,3 8 0,3 6 1,1 7-1,3 1 0,1 3 1,2 4-1,0 3 1,-1 1-42,2 1 1,-2 3 0,0 2-395,2 1 1,0-4-1,0 1-197,-1-2 0,-6-6 0,3-2 0,-1 1-473,-1 0 0,1-5 0,-3 2 1,1-4-1,1-4 0,-1-5-476,-1-2 0,-3-1 1,-1-2 440,-2-3 437,-5 3 1,2-10-1,-5 5 1</inkml:trace>
  <inkml:trace contextRef="#ctx0" brushRef="#br0" timeOffset="228098">25239 7045 8474,'-13'0'845,"5"0"-395,0 0 0,5 1-224,-1 3 0,-3-3 0,-1 5 0,-3-2 0,-2 2 0,1 0 0,1 4 0,1 1 0,2 2 248,-2-1 0,5-4 0,1 0-1021,2 2 331,2 1 1,2 0 0,2-3-57,4-3 1,-1-5-1,0-5 1,0-3-153,0-3 1,-5-1-1,3-2-308,-4-3 1,-1 4 0,0-4 181,0 3 1,-6-4 0,0-1 0</inkml:trace>
  <inkml:trace contextRef="#ctx0" brushRef="#br0" timeOffset="228335">24433 7107 9461,'-21'0'0,"2"0"0,1 0 0,4 1 0,4 3 0,6 4 0,4 3 0,4 2 0,5-1 0,2-1 0,2-3 0,3-3 0,0-4 0,-1-1 0,-1 0 0,-2 0 0,1 0 0,-1-1 0,1-4 0,-2-3 0,-2-3 0,-2-1 0,-1-1 0,-5 1-932,-4 0 0,-9-1 0,-7 1 1</inkml:trace>
  <inkml:trace contextRef="#ctx0" brushRef="#br0" timeOffset="229097">21754 7553 8355,'-13'-7'163,"1"3"1,0 5 0,-2 8 672,-3 7-345,3 12-332,-9 9 0,5 17 1,-4 8-1,1 4 1,-1 6-1,0 5 0,0 4 1,3-1-111,1-4 0,0-5 0,3-10 1,-2-3-110,2-4 1,1-5 0,3-5 0,2-6 0,2-8-1789,1-4 1300,2-7 1,6-6 0,2-11 0,3-6 152,0-8 1,9-11-1,-2-9 1</inkml:trace>
  <inkml:trace contextRef="#ctx0" brushRef="#br0" timeOffset="229417">21419 8496 8355,'-14'8'251,"-2"0"1,-4 3 0,1 3 0,1 4 0,1 0 0,1 0 0,2-2 180,5 2 0,3-8 0,6 2 0,0-1 0,3 0 0,4 0 0,5-2-226,2-5 1,1-3-1,0-2 1,3-2-296,1-1 0,-3-6 1,0 3-1,-4-1-397,-3 0 0,0-1 135,-4-3 1,-3 0 0,-6 1 99,-4 2 1,-5 4-1,-3 5 1,-3 0 28,-1 0 1,1 4-1,4 1 1,-2 2-281,2 3 1,3 1 0,4 1-1118,3 1 1407,10-6 1,1-2 0,7-5 0</inkml:trace>
  <inkml:trace contextRef="#ctx0" brushRef="#br0" timeOffset="229721">21754 7479 8355,'0'-6'467,"0"6"1,5 13-135,3 11 1,5 18-1,3 11 1,4 7 36,-1 2 0,0 2 0,-4 1 0,2-1-428,-2 0 1,3-3 0,-1-5-1,-1 0-188,2-4 0,-3-2 0,5-5 0,-4-4-125,-5-2 1,0-7 0,-7-3 0,-1-3-704,-2-1 0,-1-2 692,0-2 0,-5-3 0,-2-6 1</inkml:trace>
  <inkml:trace contextRef="#ctx0" brushRef="#br0" timeOffset="230088">22051 8620 9552,'-11'1'589,"3"3"1,4-2 0,8 2-1,4-2-476,3 3 1,2-4 0,-1 3-1,1-3-161,-1-1 0,0 0 1,1-1-759,-1-3 1,-1 1 374,-3-5 0,-2 4 0,-6-5 375,0 0 0,-6-1 0,-2 1 1,-4 2 9,-5 1 0,2 2 0,-6 3 0,1-2 208,0-1 1,-3 0 0,4 5 17,-1 3 0,3-1 0,4 4 1,2 0-1,3 0-320,4 2 0,4 2 1,4 0-639,4-2 0,9-4 130,3-5 1,15-5-1,3-2 1</inkml:trace>
  <inkml:trace contextRef="#ctx0" brushRef="#br0" timeOffset="231550">23614 4304 8321,'7'-13'0,"-2"1"0,1 1 177,2 3 0,-2 1 1,-1 4 189,1-1 1,-3 0-242,5 4 1,-5 5 0,1 3 0,-2 3-1,1 3 1,3 1 0,1 3 0,1 0-65,-1 0 0,4 0 0,-3-3 0,3 2-210,1-2 1,1-3-1,-1-2 1,1-3-1,0-2 1,3-2-21,0-2 0,1-1-32,-5 0 1,1-1 0,-1-3 46,0-4 1,-1-5 0,-1-2 0,-3-3 0,0-1 47,0-3 1,-5 0 0,3 0 0,-4 2 54,-1 3 0,-1-4 0,-2 4 0,-3 2 100,-1 1 0,-1 6 0,-4 1 285,-1 2 1,5 1-1,1 5 1,2 3-112,2 4 0,2 5 0,1 2 0,1 3-88,3 1 0,3-2 0,7 3 0,1 1-251,1-2 1,6 3 0,-1-5 0,3-2-139,0-1 0,-3-2 0,0-1-694,1-2 1,1-4 510,2-5 1,0 0-1,0 0 1</inkml:trace>
  <inkml:trace contextRef="#ctx0" brushRef="#br0" timeOffset="231810">24495 4254 8355,'-7'-12'-656,"7"5"1,7 1 0,5 6 0</inkml:trace>
  <inkml:trace contextRef="#ctx0" brushRef="#br0" timeOffset="255440">1377 7280 11747,'-17'-5'0,"3"-4"0,9-2 0,10 0 0,11 2 0,4-1 0,6-2 0,6-5 0,5-1-21,5 0 0,-4 2 1,4 3-1,-4 1 1,-1 1-1,-1 3-1452,-3 4 1,3-3 0,-4 0 0</inkml:trace>
  <inkml:trace contextRef="#ctx0" brushRef="#br0" timeOffset="257006">2480 6536 8355,'-16'-36'776,"-1"3"1,2 4 0,7 9-1,2 3-423,1 3 0,4 5 0,-4 4-277,4 10 0,1 14 0,0 7 0,0 6-67,0 6 1,0 9-1,0 7 1,0-2-87,0-1 1,0 6-1,0-2 1,0-7-84,0-7 1,1-2 0,4-10 0,3-1-106,3-2 1,5-8 0,1-6 155,-2-6 1,0-5 0,0-2 0,2-4 0,-2-3 26,-1-3 1,-2-7 0,1-2 0,-1-4 95,0-1 1,-3 1 0,-2 0 0,-2 2 28,-2 1 1,2 6 0,0-1 461,-3 2-356,0 1 1,-1 12 0,2 5 0,2 6-84,2 2 1,2 6 0,2 1 0,-2 2 0,-1-2-237,2-1 1,1 3 95,2-4 0,-1-1 0,2-5 0,1-3-25,1-3 1,2-4 0,-3-1-1,2-3 1,-2-4-26,-1-5 1,-2-7-1,1 1 122,-1-2 0,-5 0 0,-3-5 0,-2 1 0,-2 2 12,0 2 0,-6-1 0,-2-4 0,-3 2 16,-2 2 1,0 2 0,-3 5 0,0 0-17,1 3 0,1 3 0,2 0-187,-1 4 0,8 2 20,5 2 0,5 0 0,8 0 0,0 0 0,4 0 2,4 0 0,-2 0-77,1 0 1,3 0 0,4-3 0,2-3-1,-1-7 1,-4-2-248,-3-3 1,1-1 694,-5-6 0,-1-1 0,-5-2 0,-1-1 100,-2 2 0,-5-1 0,1 1 0,-3-2-125,-1 1 0,-4 1 1,-1 0-1,-2 1 0,-1 4 1,-1 3-1,1 4 322,-2 1 0,4 7-440,-3 3 1,2 5 0,-2 8 0,2 7 0,1 9-104,4 8 1,2 1 0,2 12-185,2 1 0,5 5 150,-5 2 0,4 5 0,-2-1 0,1 1 1,1-1-25,-1-4 0,4-10 0,-2-7 72,7-6 1,-1-9-1,4-5 1,0-3-1,-1-7 162,0-4 0,3-4 0,-5-4 0,-1-4 0,-2-5 88,-5-3 0,3-5 1,-4 3-206,0 0 1,3-5 0,-6 5 0,-2-2 0,1 2 0,0 1 0,1 3-207,-1 1 0,-2 6 88,-1 0 16,0 5 0,0 3 1,0 8-1,2 3 25,2 2 1,-3 5 0,3 2 96,-2 4 0,2-4 0,1 0 1,1-1-80,-1 0 1,5-4 0,-2 2 0,3-5 0,2-3-6,-1-5 0,5-3 0,-1-1 0,-1-1 113,-1-3 1,0-3-1,1-7 1,0-1-16,-4-2 0,0 1 0,-5 2 0,-1-1 0,1-2-99,-4 2 0,4 1 0,-2 2-81,-1-1 0,-2 5 0,1 1-1,2 2 159,-3 1 1,5 9 0,-6 5 0,0 4 0,0 4 0,1 1-105,3 3 1,-1-4 12,5-2 1,-4-2-1,5-2 1,0 1-1,2-2 1,2-3-85,-1-4 1,0-2 0,1-2 131,-1 0 0,1-6 1,-1-2-1,1-4 1,-2-4-68,-3 0 0,1-1 1,-4 4 185,-3-4 0,0 3 0,-2-2 0,0 2 16,0 1 1,0 5-49,0 0 0,0 7-80,0 1 0,0 5 1,1 9-1,2 2 0,2 6-20,2 6 1,-3 0 0,5 6-25,0 5 1,2-1 0,2 8 0,-1 2-1,-1 1-61,-3 1 1,-1 5-1,-4-8 1,1-1-1,-2-2-209,-5-4 1,0-9 0,-5-5 343,-2-3 0,-2-10 0,-3 1 1,-2-6-1,1-2 105,-2-3 0,0-7 0,-3-6-256,4-5 1,5 0 0,4-8 0,4-1-1624,2-4 1157,2-1 0,6-1 0,1-2 1</inkml:trace>
  <inkml:trace contextRef="#ctx0" brushRef="#br0" timeOffset="257441">4465 6685 10691,'-13'-11'0,"2"1"0,2 3 658,1 2 0,5 2 1,-1 7-1,4 3-681,4 0 0,-3 8 0,5-2 0,-2 2-142,0 3 1,4-3 0,-2 4 0,1-1-131,2-3 0,-2-1 0,0-2 0,0-1-5,0-2 1,1 0-1,4-5 230,1-1 1,-1-3 0,1-4 0,-1-4 60,0-3 0,1-2 0,-1 0 0,1-4-25,-1-4 1,-4 2 0,1 0 59,0 1 1,-2-3 0,0 5-1,-1 0-6,-4 3 0,0 4 1,-1 2 90,3 2 1,-1 2 0,4 7 0,0 5-59,0 2 1,1 1 0,3 2 10,-3 2 0,3 0 0,-4 3 0,1-1-26,1-3 1,-5-1-1,3-2 1,-2 0-590,-2 1 0,-3-1-1014,-4 1 0,-3-6 1239,-5-3 1,-1-8-1,1-3 1</inkml:trace>
  <inkml:trace contextRef="#ctx0" brushRef="#br0" timeOffset="257611">4738 6288 8355,'-6'-25'-20,"2"9"0,-1 7 0,5 12-621,1 7 1,6 8 0,0 1 0</inkml:trace>
  <inkml:trace contextRef="#ctx0" brushRef="#br0" timeOffset="257892">5345 6152 8355,'0'-21'0,"0"2"0,0-1 0,0 1 1184,0 4-771,0 2 0,0 9 1,2 10-1,1 5-93,1 4 0,4 13 0,-3 1 0,2 5-56,3 3 0,-3 5 0,0 0 0,0 2-306,0 3 1,-5 0 0,2-1 0,-2-5-470,-2-3 1,0-2 0,0-3 0,0-5-1199,0-6 1,0 0 1165,0-5 0,-6-1 0,-1-4 1</inkml:trace>
  <inkml:trace contextRef="#ctx0" brushRef="#br0" timeOffset="258833">5159 6486 8355,'-7'0'685,"17"0"1,11 0 0,4 0-770,1 0 1,1 0-1,5-1 1,5-3-1,3-4 1,2-3-1,-1-3-191,-1-3 1,-3 4-1,-4-5 1,-4 1 83,-3 1 1,-6-5 0,-4 3 0,-4 0 99,-3 0 0,-4-4 1,-6 1-1,-3-2 213,-5-2 1,0 5 0,-2 0-1,0 2 193,-3 3 1,0 5-1,5 4 1,0 0-43,0 3 0,3 3 0,2 6 0,3 6-108,1 8 1,0 4-1,0 5 1,1 4-147,3 3 1,2 6 0,3-1 0,0-3-83,0-3 0,-2 1 0,1-5 62,2 1 1,1-2 0,1-6-1,1-3 1,-1-5 0,1-4 9,-1-3 0,0-4-28,1-5 0,-1 0 1,-1-1-1,-1-3 1,-3-6 18,-2-5 1,4 1 0,-4-4-1,1 0-10,-1-2 1,1 0-1,-4 1 1,4 1 25,1 3 1,-4 1-1,2 3 1,-1 2-5,0 0 0,2 7 0,-3-1 147,1 6 1,4 5-1,-4 7 1,-1 3 113,-2 1 0,-1 2 0,2 2-211,2-2 1,-3 1-1,5-5 1,-1-2 0,3-2-12,4 0 1,0-6 0,0-3 0,1-3-281,-1-1 0,1 0 1,-1-1-1,0-3-7,1-5 1,-1-6-1,1-1 1,-2-1 242,-3-1 0,1 5 1,-3-5-1,0 1 127,-1 1 1,-1-1 0,-2 6-10,2 3 0,-3 1 0,5 4-94,-1-1 1,-4 5 0,5 8 0,-2 2 6,0 1 0,2 5 1,-4 0-1,3 3 0,0-5 1,-1 1-1,3-2 1,1-1-32,1-1 1,-1-5 0,4-3 0,1-3-21,-1-1 1,1 0 0,-1-1 0,0-3 0,1-4 6,-1-3 1,1-2 0,-1 1 61,0-1 0,-3 1 1,-2 0-1,-2-1 8,-2 1 0,2-1 1,1 1-224,1 0 1,1 1-1,4 2 150,1 5 0,-1 4 0,1 4-217,-1 5 1,-4 6-1,-1 3 1,0 1 81,0 3 0,-4-3 0,1 2 0,-3 0 1,-1-1 57,0 1 0,-1-6 1,-3 0-1,-5-4-140,-2-2 0,-1-7 0,0 2-1687,-1-2 1430,-5-2 0,5-6 0,-5-1 0</inkml:trace>
  <inkml:trace contextRef="#ctx0" brushRef="#br0" timeOffset="260111">6214 6189 8603,'-13'-13'-125,"6"6"1,9 2 0,9 6-500,4 3 0,7 3 0,-3 6 0</inkml:trace>
  <inkml:trace contextRef="#ctx0" brushRef="#br0" timeOffset="260112">7268 6375 8355,'0'-24'211,"0"4"1,1 2-830,3 5 1,-2 1 2174,2 0-1097,-3 5 1,-5 3 0,-1 8-1,-2 4 1,-4 3 0,-3 3-1,-3 2 1,2 4-131,1-1 1,2 4-1,1-2-290,3 2 1,2 2 0,6-1 0,0-2 0,2-3-120,2-1 0,7-2 0,7-3 0,0-2-711,-1-3 1,5-2 0,-1-6 0,3 0 260,0 0 1,1-2-1,0-2 1,0-6 170,0-5 0,-2 2 1,-2-5-1,-5 1 310,-2 1 1,-3-1 0,-1 5 0,-3-1 494,-2 1 0,-2 4 0,-7 1-15,-5 1 1,-2 2 0,0 5 0,2 2 168,0 1 1,5 7 0,-3 0-290,2 4 1,1 2 0,4-3-1,0 1 1,1 1-229,3 0 1,3-4 0,7-2 0,3-3-291,3-2 1,-1-1 0,2-4 0,0 0-55,-2 0 0,3-5 0,-5-4 0,-4-3 165,-3-4 0,0 2 0,-6-3 0,-1 2 38,-2-1 1,-6 2 0,-4-3-201,-2 3 1,-3 3-1,-1 3 1,-1 4-527,1 3 1,5 1-1,2 1 274,-2 3 1,-1 3-1,-1 5 1</inkml:trace>
  <inkml:trace contextRef="#ctx0" brushRef="#br0" timeOffset="260113">7789 6387 8355,'0'-12'1134,"0"-1"0,0 5-327,0 0 1,1 5-1,2 0-297,1 6 0,6 4 1,-2 5-497,3 1 0,1 1 1,1 2-100,-1 5 0,-1-2 1,-1 0-1,-3 1 1,0-2-1,-2-1 1,1-1-1,-4-3-2649,0 0 1998,-2-1 1,-4-6 566,-1-6 1,1-6 0,4-8 0,0-1 2,0-1 1,0-1 0,2 3-1,2-1-12,4-1 0,-1-1 0,1 3 0,2 1-9,1 0 1,3-2 0,1 8 0,1 0-64,0 3 1,-1 1-1,0 1 138,1-2 0,1-1 0,-5 5 49,1 0 292,-6 0 0,-2-1 361,-5-3 0,0 1 0,0-5 762,0-2 0,0 3-221,0-1 0,0 7-895,0 1 1,2 1 0,0 7-1,2 2-179,-1 1 1,3 6-1,-1 0 1,2 1-150,3 0 0,-3 4 0,1-2-386,2-1 0,-4 0 1,1-4-1,0 2-326,0-2 1,-3-3 577,4-3 0,-5-5 0,0-7 90,-6-1 1,0-10-1,-3 2 1,-1-3 341,0-3 1,4 3 0,-1-6-1,3-1 26,1-2 1,0 1 0,1 1 0,2 3-24,1 1 0,10-3 1,-1 5-1,5 2-109,4 4 1,2 0-1,-1 6 0,1 2-1429,0 0 0,-3 2 390,4 0 0,0 6 0,-6 1 0</inkml:trace>
  <inkml:trace contextRef="#ctx0" brushRef="#br0" timeOffset="260477">8471 6511 13272,'-8'-4'0,"1"-1"0,1-2 0,5-2 0,4 3 307,5 1 1,4 0 0,3-1 0,2 1 0,-1-2 0,1 0 0,-1-3-784,0-1 0,-3 3 0,0 0 1,-1-2 51,1-1 1,-5-5 0,-1-1 0,-2 1 143,-2-2 1,-2 4 0,-1-3-1,0 4 167,0 0 0,-1 1 0,-3 1 366,-4 2 1,-3 4-1,-3 6 1,-1 3-125,-2 5 0,-4 7 0,5 6 1,1 5-83,1 1 1,2 6-1,1-4-38,2 2 1,4-4 0,6 4 0,5-3 0,5-4-424,4-3 1,8-8 0,1 0 0,5-6-241,2-3 1,2-1 0,3-5 0,-3-3 129,-4-4 0,3-9 0,0-2 0</inkml:trace>
  <inkml:trace contextRef="#ctx0" brushRef="#br0" timeOffset="261106">8905 6338 8355,'-6'-18'1460,"5"8"0,-3-2 0,2 1-1137,2 0 0,-1 5 1,-3 6-1,-4 7 0,-3 4 1,-2 3-1,2 1-401,3 1 0,-3 7 0,4-4 1,0 1-116,3 1 1,4-4 0,3 2 0,4-1-492,4-3 0,-2-5 1,9-3 157,0-2 0,-3-1 1,6-4-1,0-1 0,-1-3 38,1-5 1,-2-2-1,3-2 1,-2-4 307,-2-4 1,-2-2-1,-2-3 1,1-2 193,2-1 0,-1-5 0,-3 1 0,-2-4 182,-3-5 1,1 2-1,-3-4 1,-1 0 33,1 0 1,-2 5 0,-4 1 0,0 6 1044,0 6 1,0 4-450,0 10 1,0 6-1,-1 7-539,-3 10 0,2 9 0,-2 9 1,3 4-224,1 3 1,-4 6-1,-1 2 1,1 2 0,0-1-168,0 2 1,0 0 0,4-3 0,0-5-466,0-5 0,0-2 0,0 1 0,0-6-760,0-4 1,4-6 0,0-4 717,-1-1 0,-2-5 0,-1-1 0</inkml:trace>
  <inkml:trace contextRef="#ctx0" brushRef="#br0" timeOffset="261107">9004 6325 8355,'7'-19'1645,"-3"2"1,4 4-1229,5 0 1,1 1-1,6-1 1,2 1-1,2 1-270,1 3 0,3-3 1,3 4-870,0 0 1,-3-3 0,2 6-849,1 1 1,-5 2 0,4 1 0</inkml:trace>
  <inkml:trace contextRef="#ctx0" brushRef="#br0" timeOffset="261860">9624 6201 8355,'0'-12'1097,"2"1"-2027,2 2 1,-3 4-1,5 5 1</inkml:trace>
  <inkml:trace contextRef="#ctx0" brushRef="#br0" timeOffset="261861">9661 6263 8355,'0'-8'1045,"0"0"1,0 4 360,0-5 0,-4 5-1085,0-4 1,0 4 0,3-3-1,-2 0-141,-1 0 0,0 3 0,4-4 1,-2-2-1,-1-1 0,-1-1 46,2-1 1,0 1 0,2-1 0,0 1-1,0 0-203,0-1 1,6 1 0,1-1 0,1 1-68,0 0 0,0-1 0,5 2 0,-1 1-33,1 2 0,3 5 0,1-1 0,-2 3 8,-1 1 0,-2 5 0,0 4 0,-1 2-31,-2 1 0,0 6 1,-4 4-1,-3 4-38,0 3 0,-4 2 0,-2-3 0,-6 6 14,-5 1 1,-3-2 0,-4-1 0,2-2-68,-2-2 1,0 2-1,0-2-155,1-5 1,10 1 0,0-8-1,4-1 1,3-1-1139,-2-1 1,5-1 570,-3 0 1,2 1 0,2-1 0</inkml:trace>
  <inkml:trace contextRef="#ctx0" brushRef="#br0" timeOffset="261862">9587 6908 14486,'12'0'1090,"-3"0"0,-2 1 0,-1 2 0,0 3-677,-1 1 1,4-3-1,-4 4-3051,2 2 180,-4-5 0,2 1 1,-5-6-1</inkml:trace>
  <inkml:trace contextRef="#ctx0" brushRef="#br0" timeOffset="262731">3125 7677 8355,'6'7'142,"2"-3"1,3-1 0,2 0 0,-1 1 0,2-2-1,2 0 1,6-4 0,6-2 263,5-4 0,3-2 0,1-1 1,2 0-1,2-2 0,6-1 0,5 0 1,6 2 80,3-1 0,6 1 1,5-1-1,6 1-468,9 0 0,4 3 0,-40 6 1,2-1-1,3 1 0,1 0 15,2-1 0,1 1 0,7-1 0,0 1 0,4-2 0,0 0 1,4 1-1,0 1 0,5 0 0,1 1-440,1 0 0,0 1 1,2 0-1,-1 1 417,4 0 1,0 0 0,-2-2-1,1-1 1,-1 1 0,1 0-1,0 1 1,1 0-45,1 0 0,-1 0 1,-2-1-1,0-1 0,3-1 1,0-1-1,1 0 0,0-1-46,0 0 0,1 0 0,-1 0 0,0 0 1,1-1-1,0 0 0,-1 0 0,-1-1 1,-2-1-1,-1 0 0,-4 0 0,0 0-9,-3 0 1,0 0 0,-3 0-1,-1 0 1,-9 2 0,-1 0 85,-3 1 1,-2 0 0,0-2 0,-2 1 0,-6 2-1,-1 1 1,43-5 0,-10-1 96,-10 2 0,-11 5-195,-8-1 1,-10 1 0,-7 0 0,-7-1 0,-5 2-292,-4 0-516,-3 2 0,-13 4 0,-6 0 0,-12 1 907,-10 0 0,-6-1 0,-7 6 0,2 0 0,-1-5 0,2-2 0</inkml:trace>
  <inkml:trace contextRef="#ctx0" brushRef="#br0" timeOffset="263205">4031 7739 12648,'-7'-5'0,"7"-2"0,10-2 0,13 3 0,9 0 0,8 2 0,1-2 0,3-1 0,2-1 0,3 0 0,5-2 0,2-1 0,4 0 0,2 2 0,2 2 0,5 0 0,2 1 0,3 1 0,2 2 0,5 0 0,5 1 0,6-4 0,7 0 0,-45 4 0,1-1 615,4 2 1,0-1 0,2 0 0,0-1-612,4 1 1,2 0 0,4-2 0,1-1 0,4 2 0,1 1-206,2-2 1,1 1 0,2 1 0,1 0 0,0-2 0,-1 1 0,2 0 0,1 0 185,2 2 1,1 0-1,-5-2 1,0 0-1,6 1 1,0 0-1,-3 0 1,-1 1-1,-2 0 1,-1 1-1,-1 0 1,0 0-93,-1 0 0,-1 0 0,-2-1 0,-2 0 69,-2-1 1,-1 0 0,-1 2 0,-2-1-1,-5-1 1,-2 0 0,-2 0 0,0 1-88,-3-1 0,-1 0 0,-5 1 1,0 1-1,48-5 0,-10 3 100,-9-2 0,-11 2 1,-12-2-1,-4 3 0,-4-1 19,-7-2 1,-4 3-1,-7-3-21,-6 2 1,-1 2-557,-8 0 0,-1 2 1,-8 2-686,-7 4 0,-7-2 1268,-9-2 0,-8-3 0,-5-1 0,2 3 0,1 5 0,1 6 0</inkml:trace>
  <inkml:trace contextRef="#ctx0" brushRef="#br0" timeOffset="319782">5953 9029 8355,'0'-12'0,"0"-1"0,0 1 0,-1 1 0,-2 1 133,-1 2 0,-6 5-36,2-1 0,1 2 0,0 4 0,0 2 1,2 4-1,-1 3 0,3 2 26,2-1 1,-3 1-1,0-1 1,1 2-1,2 1 1,1 1 0,0 0 124,0-3 0,1-4 0,3-3-412,4 0 1,4-2 0,0-4 0,0 0 0,1-1-25,-1-3 0,5-5 0,-1-6 0,-1-1 92,-1 0 0,-1-1 0,-2-1 0,-3-2-13,-4-2 1,-3 4-1,-2 2 1,-3 2-34,-4 2 0,-8 5 0,-2 3 1,-1 4-348,-3 4 0,-1 8 177,-2 9 1,0 2 0,0 2 0</inkml:trace>
  <inkml:trace contextRef="#ctx0" brushRef="#br0" timeOffset="321702">5904 9054 8355,'-13'1'-127,"-1"3"1,-2 4-1,-5 6 1,-4 6-1,-5 6 1,-6 4-1,-7 7 187,-5 7 1,0 2 0,-9 8-1,0-2 1,-1-1 0,-4 1-111,-2 1 0,8-9 1,-8 5-1,1 0 1,0-3-9,2 0 1,0 1 0,8-6 0,0-1-159,2-1 0,3-3 0,3-3 0,5-6-114,5-5 1,1 0 304,5-5 0,-6 5 0,4-3 1</inkml:trace>
  <inkml:trace contextRef="#ctx0" brushRef="#br0" timeOffset="322012">4465 10046 6974,'-6'-7'144,"5"7"1,-3 10-123,2 5 0,2 0 1,0 4-1,-1 1 1,-2-3 39,-1 1 0,-4 3 0,4-4 0,1-2-42,2-1 0,1-2 0,1-1-42,3-3 0,4-2 0,8-8 0,1-2-101,3-4 0,5-4 1,5-4-1,2-2-96,2-1 0,7-3 0,6-5 0,4-2-254,3 1 467,5-4 1,3 1 0,7-7 0</inkml:trace>
  <inkml:trace contextRef="#ctx0" brushRef="#br0" timeOffset="322475">5953 9277 8355,'0'-8'-20,"0"-1"1,0 8 0,-1 2-1,-2 9 1,-1 7 0,1 3-1,0 5-33,-1 3 1,3 7 0,-3 1 0,2 6 90,2 2 1,0-2 0,0 7-1,0 3-55,0 3 0,0-1 0,0 2 0,0 0-167,0-4 0,0-2 0,0-5 0,2-4 8,2-2 0,-1-7 0,3-3 0,1-5-85,0-3 1,-3 1 0,3-5 224,-1-2 1,-2-1 0,-4-2 0</inkml:trace>
  <inkml:trace contextRef="#ctx0" brushRef="#br0" timeOffset="322778">5779 10331 8355,'7'-12'-154,"-1"-1"1,-1 2 0,4 3-1,2 4 1,1 3 0,1 1 199,-1 0 1,-4 1-1,-1 3 1,-1 4-1,-2 3 1,0 2-7,0-1 1,1-1 0,-2-1-86,1-2 0,6-5 0,-2 1 20,3-3 1,-2-6-1,-1-3 1,0-3-28,-1-2 0,4 1 1,-4-1-1,0 1-25,-3 0 1,-1-1-1,-1 1 1,3-1-89,-3 1 1,-2 5-1,-4 2-358,-4-1 438,-3 5 0,-7-5 0,-1 6 1</inkml:trace>
  <inkml:trace contextRef="#ctx0" brushRef="#br0" timeOffset="323204">6028 9240 8355,'0'-13'-653,"4"1"1,1 1 703,2 3 0,-3-2 0,4 6 0,2 1 48,1 2 0,2 10 0,0 5 1,4 4-1,5 6 0,5 2 1,7 4 60,1 2 0,4-5 0,2 4 1,6-2-1,3-1-164,-1 0 1,8-2-1,-8-1 1,4 0-28,2 0 0,-4-5 0,3 1 1,-5 0-116,-3-2 1,2 0 0,-4-4 0,0 2-217,-2-2 1,-4-1 0,-2-2 0,-3 1 85,-4-1 1,-8-1 0,-5-1 268,-2-2 0,-2 0 0,1 5 1</inkml:trace>
  <inkml:trace contextRef="#ctx0" brushRef="#br0" timeOffset="323570">7367 9909 8355,'-12'-5'-383,"-1"4"0,5-5 1,0 6 552,-2 0 1,3 0 0,0 1-1,2 4-20,2 3 1,2 3-1,1 1 1,0 1-69,0-1 0,0 0 0,0 1-52,0-1 0,1 1 0,3-2 0,4-3-65,3-4 1,2-3 0,-1-1-112,1 0 0,-1-4 0,0-1 0,-1-2-125,-2-3 0,0-1 1,-5-1 31,-1-1 0,-1 1 0,-2 0 1,-2 1 70,-2 2 1,-8-7 0,-8 2 0</inkml:trace>
  <inkml:trace contextRef="#ctx0" brushRef="#br0" timeOffset="324156">5854 10480 8355,'7'-12'-368,"-3"-1"1,-3 1 0,-1-1 471,0 1 1,4 4 0,1-1 0,-1 1 190,1 1 0,-3 3 0,2 8-144,-3 5 1,-1 2-1,0 1 1,0 0-51,0 1 1,1-2-1,2-2 1,3 0-29,1 0 1,1-3 0,4-2-115,1-3 0,-5-1 1,0 0-1,2 0-26,1 0 0,-3-5 1,0-5-1,2-4-24,1-2 1,-4-6-1,-3 1 1,-1-1-32,1 1 0,-4-1 1,1 6-1,-6 1-182,-6 1 0,0 3 0,-11 4-163,-4 7 1,-5 11 0,-6 8 0</inkml:trace>
  <inkml:trace contextRef="#ctx0" brushRef="#br0" timeOffset="324904">4415 10220 7651,'-8'-6'0,"1"-2"0,0-2 0,2 0 0,-2 4 0,0 0 545,-3 3 0,-1 3-511,-1 4 1,5 3 0,1 7 0,2 1 0,0 3 0,1 1 0,2 2 0,2 0-46,4-1 0,-3-4 0,7 0 0,0-2 0,2-3 0,2-3 0,-1-4 0,0-2-31,1-2 0,1-2 1,1-2-1,1-4 1,1-4-3,1-5 0,-4-2 0,1-6 13,-6 0 0,1 4 1,-6 1-1,-1-1 1,-3 3-1,-6 4-540,-6 5 0,-11 7 188,-11 2 0,-12 11 0,-5 9 0</inkml:trace>
  <inkml:trace contextRef="#ctx0" brushRef="#br0" timeOffset="328259">5618 9401 6676,'0'-12'-236,"0"-1"1,2 1-1,2-1 1,4 2 235,3 3 0,1-3 0,1 3 0,-1-3 2,1-2 1,-1 1-1,0 0 1,1 1-1,-2 1 1,-1 2 74,-2-2 1,-1-1 2,1-1 1,-1 3 0,-4 1-10,1-2 0,0 3 96,-4-1-142,0 5 1,-1-1 0,-5 8-42,-6 5 1,-6 7 0,-10 6-1,-4 6-1,-5 5 1,-10 8 0,-4 5 0,-8 2 5,-6 2 1,-10 5-1,-1 3 1,36-28-1,0 0 8,-2 1 1,0 0 0,0-2-1,0 0 1,0-1 0,0 1 0,-38 26 20,4-3 0,4-5 0,10-4-16,0-5 0,11-2 0,6-8 0,6 1 1,6-3-33,4-4 1,7 0 0,4-6 0,3-2-222,4-4 176,7 1 0,9-10 0,9 5 1</inkml:trace>
  <inkml:trace contextRef="#ctx0" brushRef="#br1" timeOffset="328865">5742 9227 28495,'-12'2'865,"-1"2"17,1 4-974,-6 3 1,-1 2-1,-6 0 1,0 4-1,-1 4 1,-3 2-1,-4 2-1482,-3 0 1,-2 5-1,-2 3 1,-3 1 698,-1-1 0,-2 9 0,-5-1 476,-2 6 1,2 4-1,-3 0 1,4 0-1,2-3-8,-2 0 0,13-3 1,-4-3-1,5-2-294,4-4 0,2-6 0,7 3 0,1 1-77,1-3 0,0 5 0,-4-4 1</inkml:trace>
  <inkml:trace contextRef="#ctx0" brushRef="#br0" timeOffset="335277">5928 9339 7990,'0'-14'0,"0"-1"0,0-2 0,0 1 0,0-1 0,0 1 236,0 1 1,0 1-48,0 2 1,2 6-1,0 6 1,4 8-1,-1 9-77,1 8 1,2 6 0,-4 12 0,1 8-1,-1 8 1,0 7 0,-3 5-95,-4 5 0,-3 2 0,-5 6 0,1-4 0,2-4 0,-1-9-187,2-6 1,2-7 202,5-9 1,0-3 0,0-11-298,0-6 1,5-11-1,5-10 1,5-3 0,5-2-495,-1-3 0,4-14 0,-3-8 0</inkml:trace>
  <inkml:trace contextRef="#ctx0" brushRef="#br0" timeOffset="335568">6077 9289 8274,'-15'-23'0,"4"2"0,4 5 0,4 2 0,2 2 0,1-1 0,0 1 194,0-1 1,5 6 0,5 6-1,4 7 45,2 6 0,6 9 0,-1-1 0,3 5-35,0 4 0,7 3 0,2 5 0,3 0-134,1 0 1,6 1 0,2-1-1,3 0-70,2 0 0,4-4 1,1-1-83,1-2 1,2 1-1,4-5 1,0 0 0,-1-4 112,-3-3 1,1 3-1290,-5-1 1,-1 2 0,-3 2 0</inkml:trace>
  <inkml:trace contextRef="#ctx0" brushRef="#br0" timeOffset="337492">5792 8310 8355,'0'-17'16,"0"0"0,1 4 1,2 4-1,1 9 0,-1 7 1,-2 6-1,-1 2 1,0 3-1,2 1 0,0 3 90,3 2 1,-1-4 0,-3 0 0,2-1-1,1-1-13,-1 0 1,2-2-1,1-5 1,1-1-71,2-2 0,2-5 1,3 1-1,1-4-45,2-4 0,1-3 1,-3-7-1,1-1-43,0-1 1,-3-5 0,-2 3 21,-2-1 1,0 2 0,-5-2 0,-1 0 0,-1 1 2,-2 0 1,0-3 0,-2 4 50,-2 2 1,3 2 0,-5 2-1,2 1 43,0 2 0,-4 6 0,3 2-47,3 7 1,0 6-1,2 3 1,0 5 97,0 2 0,0 2 0,2-2 0,2-1-68,4-1 0,3 0 0,2 2 0,-1-2-297,0-5 1,6-3-1,3-4-10,2 0 1,-2-7-1,0 3 1,1-4-995,1-1 1049,-4-6 0,5 0 0,-5-7 0</inkml:trace>
  <inkml:trace contextRef="#ctx0" brushRef="#br0" timeOffset="337657">6499 8297 8355,'0'-15'1585,"1"5"-2637,3 8 1,-2 10-1,3 11 1</inkml:trace>
  <inkml:trace contextRef="#ctx0" brushRef="#br0" timeOffset="342520">5941 10443 8376,'-6'-7'0,"-2"1"0,-3 2 0,-1 0 0,-1 1 147,1 2 1,-1 5 0,1 2 0,0-1 48,-1 1 0,2 3 1,1 0-1,4 2 0,0 1 1,3 0 117,2 1 0,1-1 0,1-1 0,3-3-219,5-3 1,2 0 0,1-1 0,1-1 0,-1-2 0,0-1-64,1 0 1,-1-1-256,1-3 1,-2 1 0,-2-4-1,-2 0-225,-1 0 1,-2-1 0,-6-3-627,-2 3 0,1 2 592,-5 6 0,-6 0 0,-5 0 1</inkml:trace>
  <inkml:trace contextRef="#ctx0" brushRef="#br0" timeOffset="348786">5395 12142 8484,'1'-13'0,"2"1"0,1 0 1221,-1-1 1,-2 5-1062,-1 0 0,0 11 0,0 1 0,0 5 0,0 4 0,0-1 1,0 2-1,0 1-33,0 2 0,6-5 0,2-4-91,3 2 0,2-5 0,-1 0 0,0-4-342,1-1 0,-2-6 1,-1-2 154,-2-3 0,-5-1 1,2-1-1,-1 1 1,0-2 78,-1-2 1,-7 3 0,-4-1 0,-5 6-78,-3 3 0,-2 0 0,-4 7 1,2 2-483,3 4 1,0 7-167,5 2 0,-1 5 0,1-3 0</inkml:trace>
  <inkml:trace contextRef="#ctx0" brushRef="#br0" timeOffset="348981">5606 10976 8355,'-7'-43'-874,"1"5"0,6-5 1</inkml:trace>
  <inkml:trace contextRef="#ctx0" brushRef="#br0" timeOffset="349407">5804 10629 8355,'0'-13'-608,"4"5"685,1 0 1,-1 0 0,-3-5 151,3 1 0,-2 4 0,3 1 251,1 1 0,-5-1-122,3 7 1,-8 10-1,-3 15 1,-1 6 9,0 5 0,-1 17 0,-4 6 0,-3 7-155,0 6 0,-5 6 0,3 6-93,-1 6 0,0-1 0,-5 6 1,1 1-1,-3-3-54,-1-2 0,1-9 0,3-9 0,1-10-408,1-8 0,6-9 0,0-8 1,5-8-472,6-9 0,1-7 47,-1-6 1,4-4 0,-1-8 11,3-4 1,8-3-1,-3-2 1</inkml:trace>
  <inkml:trace contextRef="#ctx0" brushRef="#br0" timeOffset="350675">6263 10468 8569,'0'-13'0,"0"1"0,0-1 0,0 1 0,0 0 668,0-1 0,0 5 0,2 1 0,2 1-245,4 4 1,2 2 0,-1 4-298,0 4 0,-1 3 0,4 3 0,1 1 0,-1 3 29,0 1 0,-3-2 0,-1 2 0,0-1-369,-1-3 0,4 2 1,-4-3-1,0-3-54,-3 0 0,3-6 331,1-1 0,2-4 1,-1-4-1,0-6 56,0-5 0,1-4 0,1-6 0,-1 0-2,-1 1 1,9-11 0,-4-1 0,4 0-288,4 2 0,0 6 1,0 1-1,-3 5-804,-1 5 0,3 9 0,-4 4-85,-2 3 0,-2 12 0,0 2 0</inkml:trace>
  <inkml:trace contextRef="#ctx0" brushRef="#br0" timeOffset="375500">1364 13754 9389,'-12'-5'0,"-1"-4"0,2-2 0,3-1 523,4 0 0,4 5 0,4 1 0,6 2-531,5 0 0,6-4 0,6 2 0,4 1 0,0-2 0,5 0 0,3-1-1415,2 1 0,6-4 0,-3 4 1</inkml:trace>
  <inkml:trace contextRef="#ctx0" brushRef="#br0" timeOffset="375847">2344 13097 8394,'-12'-36'0,"1"3"0,2 5 0,5 5 0,3 4 0,1 1 1314,0 3 1,0 5-1128,0 10 1,0 4-1,0 18 1,0 4-190,0 6 1,0 5-1,0 6 1,0 4-27,0 1 0,0 10 1,0-6-1,-2 5-97,-2 1 1,3-6 0,-3 2 0,2-5-19,2-3 1,0-5 0,0-8 0,2-5-3,2-6 1,3-6-1,5-7 1,1-5 92,-1-3 0,6-1 0,4-1 0,4-3-443,3-5 1,1-2 0,-2-1-1091,1 0 1334,-6 5 1,6-4-1,-3 4 1</inkml:trace>
  <inkml:trace contextRef="#ctx0" brushRef="#br0" timeOffset="376966">2877 13444 8355,'-18'-12'780,"5"1"0,-3 1 0,5 3-590,3 2 0,0 1 0,-4 5 78,-1 3 1,1 3 0,1 5 0,1 1-168,2-1 0,5 1 0,-1 0 0,3 4 0,1 2 0,0 2 0,0-1 0,0 1-414,0-2 0,1 1 1,3-5 41,4 1 0,3-3 0,2-6 0,-1-2 0,1-2 0,-1-7 0,0-4 0,-1-3 84,-2-2 0,2-3 0,-4-2 0,1 0-15,0 0 0,-5-3 0,1 5 0,-3 1 64,-1 1 0,-5 1 0,-3 1 0,-3 0-11,-2-1 0,1 5-202,-1 0 555,6 5 1,3-3-1,8 6 1,6 0-115,5 0 1,5-4 0,4 0-148,1 1 1,0-4 0,0-1 0,0-1 0,-1-1 159,1 2 1,-6 5 0,-2-1 0,-3 2 27,-2 2 0,-5 2 0,-3 2 0,-2 4 5,-2 3 1,-6 7-1,-2 1 1,-2 2 105,2 0 1,-3-1-1,4 5 1,-1-1-96,-1-4 1,7-2-1,-1-5 1,4-1-158,3 0 0,7-5 0,0-3 0,5-2 50,-1-2 0,3-6 0,-2-1-273,-1 0 1,1-8 0,-3 3 0,1-3 0,-4-2-26,-3 1 0,-3-5 0,-4 4 0,0 1 200,0-2 0,-2 4 0,-2-2 0,-4 1-36,-3-2 1,-1 3-1,-1-1 1,-1 5-5,-2 6 1,2-1 0,-4 1 0,2 1 18,-1 2 0,5 1 1,3 0 104,0 0 0,5 0-99,4 0 0,5 0 0,9-2 0,1-2 0,3-4 1,1-3-117,3-2 1,0 0 0,0-4 130,-1-4 1,-4 2-1,2-2 66,-1-1 0,-6-1 0,-5-1 1,-1 2-1,-4 2 259,0-2 0,-2 4 0,0 1 0,0 3 182,0 2 0,0 4 0,-2 1-161,-2 1 1,3 8-1,-3 6 1,2 4-6,2 5 0,0 2 1,0 7-1,2 3-61,2 4 0,-1 3 1,5 1-225,2 1 0,-4 0 1,3 1-1,-1-1 1,0-3-241,1-3 1,-3-3-1,4-5-75,-2 1 1,-4-6 238,5-2 0,-5-9 0,3-5 0,-2-6-119,-2-5 1,0-7 0,0-3 0,1 0-52,-2 0 0,5-4 1,0 3-1,2-2 71,-1 0 0,-1 2 0,2-2 1,0 5 0,0 2 0,1 2 1,0 1 165,-2 2 1,-4 0 257,4 5 1,-5 5-1,1 7 1,-3 3 73,-1 2 0,-4 3 0,-1 1 1,-1-1-1,-1 1 3,1-1 1,3 6 0,-1-2 0,2-1-242,2-2 1,0-4 0,2-2 0,2-1-293,4-2 0,9-5 0,3 1 0,5-4-555,4-4-311,-3 3 1,10-16 0,-4 3 0</inkml:trace>
  <inkml:trace contextRef="#ctx0" brushRef="#br0" timeOffset="377739">4266 13308 9870,'0'-20'0,"0"4"0,0 2 0,-1 3 0,-3 3 0,-4 4 650,-3 2 0,-2 2 1,1 2-1,-1 0-435,1 3 0,0 4 0,-1 1-275,1 5 0,-2 0 0,0 4 0,0 1 0,3-1-517,0 3 0,2-4 0,0-1 1,4-4-146,-1 0 1,5-1 0,-2-1 266,6-3 0,0-2 1,5-7-1,2-2 319,1-1 1,1-6 0,2 0 0,1-3 168,2-4 0,-1 1 1,-3 3-1,-1 1 293,0-1 1,-1 1 0,-1 1 328,-2 3 0,-4-2-270,5 6 0,-7 5-321,3 7 0,0 4 0,1 0 1,-1 0-138,1 1 0,3-2 0,0-3 1,0-2-90,0-1 1,2-4-1,-3 4 1,3-4 79,1-1 1,1-1 0,0-4-1,3-3 89,0-3 1,-2-3 0,-3-1-1,1-3 27,-2-1 0,2-2 0,-3-3 1,0-3 3,0-2 0,2-1 1,-5-4-1,1 1 0,-3-2 5,-2-1 1,-2-5-1,0 1 137,0 4 0,0 2 0,0 7 0,0 5 63,0 3 0,-2 8 421,-2 7 0,3 10 0,-3 6-486,2 7 0,2 10 1,0 4-1,0 4 1,2 3 32,2 2 1,-1 5-1,4-2-404,-2 3 0,3-4 0,-2-2 0,1-5 0,2-4-286,2-4 1,-2-3 0,-1-2 0,2-5-1053,1-7 0,-3-1 1103,0-7 1,0-5-1,5-6 1</inkml:trace>
  <inkml:trace contextRef="#ctx0" brushRef="#br0" timeOffset="377740">4440 13159 8355,'0'-13'1090,"1"2"1,5 2-1092,6 1 0,10-2 1,9-5-1,-1-2-201,0 2 1,8 1 0,-4 2-848,0-1 0,1 1 0,2 0 1</inkml:trace>
  <inkml:trace contextRef="#ctx0" brushRef="#br0" timeOffset="380001">5308 13134 8355,'7'-25'654,"3"5"1,-5 0 0,2 2-630,3 3 1,-5 6 0,-1 0-307,-2 0 1,-2 2 0,-2 0 292,-2 1 0,-3 2 0,-5 4 1,0 2-9,-1 2 0,-3 3 0,-1 6 0,1 3-30,-2 0 0,4 2 0,-3-3 1,5 2 28,4-2 0,2 0 0,6 0 0,0 2 4,0-2 0,6-1 0,2-2 0,4 0-9,5 1 0,-2-1 1,6 1-1,1-1 14,1 1 1,-2-5 0,-2 0-183,-1 2 0,-1 1 0,-5 1 0,-1 1-2,-3-1 1,-4 0 0,-8-1-1,-4-1 98,-3-2 1,-1-5 0,-2 3-1,-1-2 38,-2 0 0,1 0 1,3-5-1,2-4 78,3-3 0,-2-3 1,6-3-1,1-1-11,2-1 0,7-6 0,2 2 1,4 0 36,5-1 1,-2 4-1,6-2 1,-1 1-63,0 3 0,3 1 0,-2 2 250,2-1 1,-2 5 0,-1 1 0,1 2 41,-2 2 0,-1 2 0,-5 1 0,-1 1-205,0 3 1,-3 7-1,-2 6 1,-2-1-131,-2 2 0,-2-3 1,-1 5-1,0-2-535,0-3 1,-4-1 0,0-2 214,1 0 0,3-5 266,4-3 1,-2-4-1,3-4 108,1-4 1,-3-2-1,3-1 1,0 0 25,-3-3 1,2-1 0,1 3 0,-1-1-53,1 1 1,3-4 36,0-1 0,-2 2 0,1 7-37,1 3 1,2 4-1,2 2 1,-2 4-24,-3 3 1,3 3-1,-4 1 1,0 1 13,-3-1 0,2 0 0,-2 1 0,-1-1 46,-2 1 0,3-5 230,0 0-139,0-5 0,0 1 0,2-8 0,-1-4-23,1-3 1,2-2 0,-2 0 0,1-3-78,2 0 1,2-2 0,2 3-65,-1-2 1,-4 2 0,-1 5 0,0 4-147,0 0 0,-3-2 0,3 5 195,-1 4 1,-2 5-1,-4 6 1,0 1 120,0-1 1,0 5 0,0-1 0,1-1-164,3-1 0,3-2 0,6 0 0,-1-4-92,0-4 0,2-3 0,1-1 0,3 0 0,0 0-93,0 0 1,0-5-1,-3-3 239,2-4 0,-2-1 1,-6-2-1,0-2 155,0 2 1,-3-3-1,-2 1 1,-3 1-85,-1-2 1,0 4 0,-1-2 0,-3 2 1,-3 7 0,-5 1-1,-1 2 1,1 0-70,-1 1 1,1 3 0,1 5 0,1 3-105,2 3 1,1 3 0,-1 1 0,2 3-165,1 1 0,3-2 0,-2 2 1,3-1 39,1-3 1,0-5-1,1-2-10,3 1 1,3-3 222,6-2 1,-1-8-1,1-4 145,-1-3 0,-4-3 1,-1-1-1,0-2-40,0 2 1,-3 1 0,3 2 0,0 1 719,0 3 1,-5-3-501,3 2 0,-3 4 0,1 2-327,1 6 1,0 4 0,-4 5-1,0 0-51,0 1 1,0 3-1,0 1 1,0-2-5,0-1 0,5-2 0,0 1 0,2-2-106,3-3 1,1 2 0,1-6-1,2-1-47,2-2 0,-2-7 1,3-2-1,-4-3 90,0-1 0,-1-2 1,1-3 162,-1-3 1,-1 0 0,-1 0-1,-3-2 1,-1-2-35,1-1 0,-4-3 0,1-1 0,-2 0 112,-2-2 0,0 4 0,0-6 0,0 0-28,0 1 1,0 2-1,0 5 149,0 0 0,0 6 1,0 5-41,0 8 0,0 9 0,0 14-72,0 3 1,0 9 0,0 4 0,0 5-103,0 3 1,0 2 0,0 4 0,0-2-230,0 2 0,1-4 1,3-2-45,4-3 1,3-7 0,3-6 0,3-9 0,3-6 3,4-6 1,-1-3 0,-1-2 0,-1-5 134,1-6 0,0-6 1,-1-7-1,-5 0 107,-2 1 1,-3-5 0,-3-2-1,-2 0 96,-1-4 1,-3-1 0,2-1-1,-3 0-71,-1 0 1,0 1 0,0 0 0,0 2-20,0-1 0,0 4 0,0 10 0,-1 4 777,-3 4-556,2 0 0,-3 13 0,5 8 32,0 10 0,0 11 0,0 3 0,0 2-223,0 4 0,0-3 1,0 10-1,0-3 1,1-2-226,3-1 0,3-3 0,6-3 0,0-4 18,4-3 1,2-7-1,6-4 1,0-5-74,0-6 0,-1-3 0,0-1 0,-2-1 229,-1-3 1,-5-7 0,3-7 0,-2 0 137,-6 0 0,1-2 0,-5 2 0,2-2-88,-1-2 0,-5 0 0,1 0 0,-3 3 22,-1 1 1,0-3-19,0 5 0,-1 1 0,-3 6 0,-5 7 137,-2 4 1,-1 7 0,1 7-110,3 5 1,-2 2 0,6 2-1,1 0 1,2 0-64,1-1 0,5 1 0,3-1 0,4-4-289,0-3 0,6-5 0,1-3 0,2-5-31,-1-3 0,0-1 1,2 0-1,-3 0 180,-1 0 1,3-5-1,-5-5 1,-1-4-72,-1-2 1,-1-5-1,-2 3 469,-3-1 1,2-1 0,-6-2 0,0 3 128,1 1 0,-3-2 0,2 3 174,-3 2-532,-1 1 0,2 7 0,0 4 0,4 6-53,1 5 1,-3 3 0,4 2 0,2-1-15,1 1 1,1 0-1,1 3 1,-2 0-32,-3-1 0,3-1 0,-4-2 0,1 1-117,0-1 1,-5 1-1,1-1 1,-2 0 77,-2 1 0,-6-5 0,-2 0-54,-3 2 0,-2-4 235,1-2 0,5-4-60,3-4 0,8-3 0,4-6-44,3 1 0,2-1 0,-1 0 0,2-2 0,1-3-20,2-2 0,1 0 0,-3-5 1,1 0-1,1-1-134,1-3 0,-4 1 0,2-3 79,-2 0 1,-6-2 0,-1 3-1,0 0 102,0-1 1,-4 0 0,1 4 0,-3 4 517,-1 0 1,-1 6 0,-3 3 161,-5 5 1,0 7 0,-1 2-364,2 7 1,5 6 0,-3 3 0,2 6-146,0 6 0,0 3 1,4 8-1,0 2 1,0 5-201,0 2 1,1-3 0,4 1 0,1-2-554,1-4 0,4 1 1,-2-9-1,2-2-247,1-5 0,0-6 0,1-7-581,-1-4 953,-5-3 1,-1-5-1,-6 0 1</inkml:trace>
  <inkml:trace contextRef="#ctx0" brushRef="#br0" timeOffset="380278">7392 12812 8355,'8'0'547,"2"0"1367,3 0-1470,5-6 1,7 1 0,0-5 0,1 2-122,3-2 0,-1 3 0,5 0 1,0 2-1695,-1 2 1,-4 2 16,-7 1 1,-3 0 0,-6 0 0</inkml:trace>
  <inkml:trace contextRef="#ctx0" brushRef="#br0" timeOffset="381514">8334 13097 8355,'6'-13'-549,"-5"1"460,3 0 0,-2-1 0,-1 1 0,2-1 0,1 1 1,-1 0-1,-2-1 432,-1 1 1,0-1 0,-1 1 187,-3 0 1,1 1-318,-5 2 1,-1 4 0,-3 5 0,0 0-1,-1 1 22,1 3 1,-2 5-1,-1 6-432,-2 1 0,1 5 1,3-3-1,2 1 0,2 2 111,0-2 1,7 3 0,-2-4 0,2 0 22,2 0 0,2-6 1,0-3-1,4-1 42,1-1 0,1-2 0,4-5 0,2-1 4,3-3 1,-2-4 0,4-8 0,0-2-33,1-1 1,-4-6-1,5-5 1,0-2-11,-2-2 1,-1-2 0,-6 0 0,-1 2-73,-3 1 0,2 1 0,-6-2 0,-1 2 45,-2 2 0,-5 1 0,-1 4 0,-2 1 248,-3 4 0,3 3 0,-1 8-41,-2 0 1,1 8 0,-1 2-1,3 10 52,2 9 0,-4 4 0,5 7 0,0 5-33,-1 3 1,3 7 0,-2-3 0,4-1-164,4 1 0,-1-2 0,7-5 0,2-3-235,3-4 0,6-5 0,-3-6 0,1-7 165,3-4 0,3-3 0,3-4-102,0 0 0,1-6 0,-5-3 0,-2-5 0,-1-4-62,1-1 1,-4-1 0,-2-2 326,-2 2 0,-6 0 0,-1 0 0,-1 3 0,-4 2-21,0-2 0,-4 8 1,-2-2-1,-3 2 32,0 2 1,-8 6-16,3 1 0,-3 6 0,2 6 0,2 2 0,2 2 101,0 5 1,7-2 0,-3 2 0,4 0-120,1-2 1,1 3-1,4-5 1,3-2-240,3-2 1,5-2-1,2-2 1,2-5-10,2-3 1,1-1 0,2 0-1,0-1 33,-1-3 0,0-5 0,-2-6-33,-1-1 0,-6-2 0,0 3 0,-4-2 0,-4 2 187,-2 1 1,-1-2 0,-4-1-1,0 2 95,0 1 1,-1 2 0,-3-1 150,-4 1 0,1 5 0,0 2 0,0 0 455,0 1 0,4 2-455,-1 6 0,3 4 0,2 7 1,2 2-114,1-2 1,4 8 0,-2 2-1,-1 3-62,1 2 0,2-2 0,-4 5 0,0 1 78,2 2 1,-5 0 0,4-2-340,-4-1 1,-1-4-1,0 3 1,0-2 0,0-2-44,0-2 0,-1-7 1,-2-2-1,-1-3 123,1-2 1,-4-5 67,-1-3 0,2-8 0,1-4 0,1-3 14,-1-2 0,1-5 1,4-2-1,0-4 65,0-1 1,0-1-1,0-3 1,0-2-29,0-1 0,6-8 1,1 3-35,0-2 1,4 0-1,-3 4 1,4 0 0,3 5 117,2 4 0,0 4 0,-5 9 0,0 2 0,1 3 377,-1 4 1,1 2 0,-1 4-230,0 2 1,-5 3-1,-1 5 1,-2 2-184,0 3 0,0-2 0,-5 5 0,-2 1-259,-1-2 0,-10 2 0,2-6 0,-2-2-140,0-2 1,2 2 0,-1-6 0,1 0-364,0-3 1,-1 3-1,1 0 1</inkml:trace>
  <inkml:trace contextRef="#ctx0" brushRef="#br0" timeOffset="381885">9314 12675 8355,'0'-12'516,"0"5"1,0 3 0,0 8-1,0 4-135,0 3 1,4 7 0,2 3-1,-1 2-227,1 2 1,2 4-1,-2 1 1,-1 2-125,1 2 0,-1 1 0,-2-2 0,2-4-212,2-3 1,0-3 0,3 0-1,-3-4-3636,-2-1 3216,5-2 0,-9-3 0,5-1 1</inkml:trace>
  <inkml:trace contextRef="#ctx0" brushRef="#br0" timeOffset="382342">9203 12985 8572,'8'-12'0,"0"-1"0,3 2 0,4 2 0,6 1 0,2-2 0,2-1 0,0-2 0,-2 1 0,-1 0 0,-1-1-19,1 1 0,-4-2 0,-1-1 0,-4-2 0,0 2 0,-2 1-227,-3 2 1,2-5 0,-6 1 0,-1-1 128,-2-1 1,-1 5-1,0-4 1,0 3 280,0 2 0,-1 5 19,-4 3 1,0 4-1,-3 4 124,4 4 1,-2 9 0,2 4-1,1 3 1,2 4-23,1 1 0,0 5 1,1-1-1,2 2-198,1-2 0,6-1 0,-3-6-214,-1-1 0,6 1 0,-4-10 0,3-2 1,0-3-208,-3-3 1,3-5 255,-3 1 1,-1-4 0,0-4-1,-1-4 65,-4-3 0,0-2 0,-2 1 0,1 0 46,3-1 1,-2 1 0,3-1-1,1 2 6,2 3 1,-1-1 0,1 4 185,2 3 0,-1 2 1,1 4-1,-3 4-236,-2 3 1,4 3 0,-4 1 0,1 3-862,-1 1 0,4-2 171,-5 3 1,5-4 0,-2 1 0</inkml:trace>
  <inkml:trace contextRef="#ctx0" brushRef="#br0" timeOffset="382556">9885 12440 9825,'-4'-6'0,"-1"6"0,4 7 0,2 4 0,4 3 0,-3 1 0,0 1 0,-2 1-844,0 1 0,0-4 352,0 2 1,4-2 136,0-2 0,6 1 0,-4-1 0</inkml:trace>
  <inkml:trace contextRef="#ctx0" brushRef="#br0" timeOffset="382792">10009 12452 8355,'7'-12'854,"-1"1"-459,-1 2 0,-3 4 1,5 6-184,-1 3 0,-2 5 0,-4 8 0,0 7-160,0 3 0,-1 9-1456,-4 1 1,-2 1 0,-5 4 0</inkml:trace>
  <inkml:trace contextRef="#ctx0" brushRef="#br0" timeOffset="383282">7975 12564 8355,'0'-17'83,"0"1"0,0 0 1,1 4 1316,3 4 1,-2 1-1068,2 3 1,-2 8 0,1 0 0,1 6-347,-1 2 1,4 0 0,1 1 0,3-1-122,2 1 0,-5 3 1,0 1-1,2-2-762,1-1 0,0-2 0,-1 0 0,-4 1 186,0-1 0,4 1 0,-3-1 1</inkml:trace>
  <inkml:trace contextRef="#ctx0" brushRef="#br0" timeOffset="383523">8148 12576 8355,'6'-7'1717,"2"4"-1576,3 6 0,-3 4 0,-1 8 1,0 4-1368,0 6 0,1 8 0,5-1 1</inkml:trace>
  <inkml:trace contextRef="#ctx0" brushRef="#br0" timeOffset="387286">2406 14945 8733,'-11'-13'0,"1"2"0,3 2 0,1 0 0,0 0 0,1-2 431,2-2 1,-3 1 0,2 0-249,1-1 0,2 1 0,2-2 0,4-1 0,4-2 0,5 2 0,4 1-40,1 2 0,-2 1 0,2 3 1,-1 4-1,-3 2 0,-1 4-375,-2 2 0,1 8 0,-1 9 1,-1 2-1,-1 2-245,-2 0 1,-5 0 368,1-1 0,-3-3 0,1-2 0,0-1 0,3-3-187,-3-1 539,0-1 1,-2-9-93,0-8 1,1-5 0,2-11 0,2-2-197,2-2 0,-3-1 1,5 1-1,0-1-119,2 0 0,0-3 0,-1 4 0,-2 4 67,2 5 0,1 4 1,1 3 66,1 4 0,-1 8 0,-1 6-19,-3 5 1,2 5 0,-4 8-1,-1 2 1,2 1-303,0-1 0,1-1 1,5-4-1,-1-2-725,0-2 906,6-3 0,2-6 0,4 0 1</inkml:trace>
  <inkml:trace contextRef="#ctx0" brushRef="#br0" timeOffset="388256">3113 14734 8355,'-12'-8'366,"-1"-1"-343,1 7 0,4-4 0,1 8 1,0 2-1,0 5 0,-1 5 0,-1 3 1,1-1-29,-2 2 1,5-3 0,1 5 0,2-3 198,2-1 0,0 2 0,0-2-318,0-1 1,6-2 0,2-5 0,3-4-95,2-3 0,-1-1 0,0-1 14,1-3 1,-2-3-1,-3-5 1,-4-1 49,-2 1 0,-2 4 0,0-1 90,0 0 1,-2-2 0,-2-2 0,-3 1 108,0-1 1,-2 1-1,5 0 1,1-1 120,1 1 0,2 4-159,0-1 0,6 2 0,4-2 0,3 2-65,4 1 0,1 1 0,-2 1 1,5-3 88,2 0 1,2-4 0,0 4-1,0-1 73,0-1 1,-5 3 0,0-3 0,-4 4 29,-5-1-77,2 5 0,-13-1 0,0 8 63,-7 1 0,-9 1 1,0 5-1,1-1 1,1 0 24,2 1 0,-5 3 1,1 1-1,2-1-138,4 2 0,0-4 1,6 4-1,2-1-121,0-1 0,2 1 0,2-5-100,2 0 0,-2-5 0,7-3 0,0-2 100,2-2 0,2-2 0,-1 0 0,1-5 78,-1-4 1,0 1 0,-1-8-1,-1 2 122,-2-1 1,-5-5-1,3 1 1,-2-2 14,0-2 1,0-1 0,-4-2-79,0-1 1,1-5 0,2 2-1,1-2-48,-1-3 1,-2 6 0,-1-4-1,0 3 1,-1 4 2,-3 2 1,1 7 74,-5 2 0,0 12 0,-3 9-21,2 11 1,0 7 0,5 4 0,1 3 112,1 4 0,2 5 1,0 1-1,0 3-45,0-2 1,6-2 0,2 0 0,3-3-266,2-2 1,5-2-1,2-8 1,4-3-80,0-8 1,1-5 0,1-7 156,3 0 0,-2-6 0,1-3 1,-3-7-1,-3-3 41,-1 0 0,-7-5 1,0 5-1,-6-1 98,-3-1 0,-1 4 0,-4-2 0,0 1 78,0 3 0,-5 3 1,-3 3-1,-3 5 113,-2 3 0,1 2 1,-1 5-165,1 6 0,4 6 0,1 7 0,1 0 8,4-1 0,0 1 0,2 0 0,2-2-83,2-2 0,3 1 0,6-7 0,3-2-278,0-4 0,10-6 1,-1 1-429,1-2 1,1-8-1,-3-1 1</inkml:trace>
  <inkml:trace contextRef="#ctx0" brushRef="#br0" timeOffset="388575">4403 14275 8355,'-6'-12'0,"5"3"647,-3 1-279,2 5-180,2-2 1,6 9 0,1 2-1,1 2 99,0 6 1,1-1 0,4 8-1,3 1-49,0 2 0,1 2 0,-5 3 0,0 2-385,1 1 1,-1 4 0,-1-4-437,-2-1 0,0 4 1,-5-5-1,0 0 0,1 1-1811,-1-4 2207,0-1 1,-10-1 0,-1 0 0</inkml:trace>
  <inkml:trace contextRef="#ctx0" brushRef="#br0" timeOffset="389579">4366 14610 8092,'-7'-6'0,"4"0"0,6-3 0,6 2 0,7 1 0,3-1 0,3-3 0,1-2 0,5-4 0,1-2 0,1-1 0,-1-1-271,1 0 0,-3-3 0,2 2 0,-5-2 0,-3-2 0,-4 1 327,-4 4 1,-6-2-1,-3 4 1,-2 0 261,-2 0 0,-2 6 1,-2 5-276,-4 1 1,-3 2 0,0 5 0,3 4 367,3 3 0,0 8 0,1 6-247,1 6 1,2 0 0,1 5 0,1 1-197,3 2 1,-1-3-1,5 0 1,0 2-1,1-1-81,-1-1 0,0-4 0,5-7 19,-1-1 1,1-8-1,-1 0 1,0-8-180,1-3 1,-1-4 0,1-3 210,-1-8 1,-4 1 0,-1-6 0,0 2 14,0-1 0,-3-4 0,3 4 0,0-1 91,0 0 1,-3 1 0,3 5 187,-2-1-97,5 6 1,-7 3 0,3 8 0,0 6 0,-3 4 58,-2 2 0,3 5 1,2-3-1,-1 0-204,1 0 1,8-2 0,-2-3 0,3-2-103,3-3 1,-3-2 0,6-6-1,1 0 6,1 0 0,-2-2 0,-2-2 0,-1-4 24,-3-3 0,2-6 1,-3 1-1,-3 1 65,0 1 0,-6-3 1,-1 1-1,-2 1 48,-2 1 1,0 1-1,-2 2 1,-2 2-42,-4 0 1,-3 7 0,-1-2 48,-1 2 0,1 2 0,1 2 1,1 2-1,2 4-134,-2 3 0,5 3 1,-1 1-1,2 1-64,0 0 0,0-3 0,4 0 0,1-1-3,3 1 0,-1-7 0,5 0 1,2-2 40,1 0 1,-3 0 0,1-4 91,0 0 1,-2-5 0,0-3 260,-2-3 1,4-2-1,-5 1 162,-1-1 1,2 1 421,-1 0-666,0 5 0,-2 3 1,1 8-112,1 4 0,1 3 0,-2 1 0,1 1-26,-1-1 0,4 1-7,1-1 0,3-5 0,3-3 0,1-3-4,1-1 1,1-1 0,-5-3-1,2-6-86,3-5 1,-3 0-1,2-4 1,-2-1-95,-2 1 1,-1-2 0,-1-3 0,-3-1 146,-2 0 0,4 0 1,-5 0-1,-2-1 36,0-3 0,-2-1 1,0-5-1,0 2-22,0-1 0,-4 2 0,-2 1 0,1 0 262,-1 4 0,2 6 1,3 4 58,-3 4 0,2 7 0,-2 6-176,3 7 1,1 11 0,0 7 0,0 5-12,0 2 0,4 5 1,1-1-1,2 2-63,3-2 0,1 6 0,1-5 0,1 0-366,-1-3 1,0 1 0,-1-5 0,-1-1-1493,-2-3 1273,-5 2 1,8-9 0,-4 6 0</inkml:trace>
  <inkml:trace contextRef="#ctx0" brushRef="#br0" timeOffset="389786">5345 14325 10707,'-6'-13'0,"4"2"0,8 2 0,7 2 0,5 0 0,4 0 0,2-3 0,2-1 0,3-1 0,4-1 0,4 0 0,3-2 0,0-2-515,-4 2 0,-4 2-471,-8 5 0,1-3 0,0 4 1</inkml:trace>
  <inkml:trace contextRef="#ctx0" brushRef="#br0" timeOffset="391233">6263 14362 8228,'0'-12'105,"0"-1"1,0 1-1,0-1 1,0 4-1,0 5-28,0 8 1,0 7 0,0 5-1,0 4-82,0-1 1,4 4 0,0-2-1,1 1-98,0-1 1,-2 2 0,4-4 0,0 1-52,0-4 1,-3-6-1,4-3 104,2-2 0,-4-1 1,1-5-1,0-3 26,0-4 1,1-8 0,3-2-1,-1-1 60,-2-3 0,1 3 1,2 0-1,-2-1 11,0 1 1,-3 4 0,4 0 0,-3 4 60,-2 2 1,0 8-45,-5 1 0,0 6 0,0 7 0,0 2-37,0 2 0,1 5 0,2-3 0,2 1-38,2-4 1,-3-2 0,5-2 0,0 1-62,2-1 1,2-5-1,-1-3 1,0-2-55,1-2 0,-1 0 0,1-2 86,-1-2 0,-5-3 0,-3-5 0,-1-1 0,0 0-57,1-4 0,0 2 0,-4-4 133,0 1 1,0 0-1,0 3 1,0-2 83,0 2 0,0 1 1,0 2-79,0-1 0,5 1 1,4 1-1,2 3-79,1 3 0,6 0 23,3 1 1,-2-2 0,2 4-1,-1-3 1,1 3-8,0 0 0,-1 2 0,4 0 1,-2 0 35,-2 0 0,0 0 0,0 0-35,-3 0 125,-9 0 0,-4 0 1,-8 0-1,-4 0 213,-3 0 1,-1 4-310,-1 1 0,1 3 0,-1-3 0,1 2-50,-1 3 0,5 2 0,0 3 0,0 2 0,1 0 0,3-1-76,2 1 1,-2 0 33,0 0 1,0-7 0,5 1-1,2-3 30,1-1 1,6-4 0,-2 1-1,3-3 1,1-2 38,1-3 1,-5-3 0,0-6-12,2 1 0,1-5 0,2 1 1,-1-1-1,-1 1 16,-3-1 0,-1-1 42,-3 2 1,-2 2 0,2-3 0,-3 4 0,-1 0 482,0 1-325,0 5 1,0 3 0,0 8-92,0 4 0,0 7 1,0 2-1,0-2-88,0-1 0,4 2 0,2 1 0,1-2 0,2-1 0,2-2-64,2 1 0,-1-5-78,1 0 0,3-5 0,1 1 1,-1-2 13,2-2 0,-4-6 0,2-2 110,-2-3 1,1-2-1,-1 1 1,-3-2-1,0-1 1,-1-2-4,-2 2 1,-1 0-1,-4 0-16,1-2 1,0 1 0,-4 3 0,0 1-33,0 0 1,-1-1 0,-2 1 38,-1-1 1,-2 7 6,2 1 1,3 5 0,-3 5 0,2 3 21,2 3 1,0 1 0,0 1-1,2-1 80,2 0 1,3 1 0,5-1-25,0 1 1,1-1-1,-1 1 1,1-1-1,-2 0-30,-3 1 0,3-1 1,-4 1-1,0-1 9,-3 0 0,1-3 0,-1-1-67,-1 1 0,-3 1 0,-4 0-425,-4-2 1,-3-4-191,-2 4 1,1 1 0,0 3 0</inkml:trace>
  <inkml:trace contextRef="#ctx0" brushRef="#br0" timeOffset="391657">7863 14263 8840,'-5'-13'0,"-2"1"0,-2 1 0,3 1 0,-1 3 604,0 2 1,4 2 0,-1 7-583,2 4 1,4 8 0,1 0 0,2-1 0,1 0-267,-1 2 1,1-3 0,-4 4 48,3 0 0,-1-5 1,-3 4-409,3-3 257,-2-2 1,3-6 238,-5-6 0,0-6 0,0-6 0,0-1 76,0 1 1,6-5-1,2-1 1,3 1 87,1-1 0,-3 1 0,-1 5 0,1-1 14,3 1 0,0 1 1,0 3-44,1 3 0,-1 5 1,1 3-1,-2 3 39,-3 1 0,1 2 0,-3 6 0,-1 2-156,1-2 0,-2 3 0,-4 0 0,0 0-350,0 0 1,4-2 71,0-3 1,6-1-1,-3 1 1</inkml:trace>
  <inkml:trace contextRef="#ctx0" brushRef="#br0" timeOffset="392426">8372 14213 8355,'-11'-12'756,"2"-1"-431,-2 6 1,9-2-246,-7 5 1,5 1-1,-4 8-38,-2 8 1,1-1-1,-1 6 1,3-1-1,0 1 1,2-1-1,-1 1 1,3-2-268,2-3 1,2 0 13,3-1 0,3-5 0,6-3-17,-1-2 1,1-2 0,-1-2 120,0-2 1,-3-3 0,-1-5 0,0-1 0,0 1-18,1 0 1,-7-5-1,3 0 1,-4 2 9,-1 1 1,0 2 0,-1 0 0,-4 1 16,-3 2 1,-3-2-1,-1 3 1,-1-2-32,1 2 0,4-3 0,1 3 99,1-3 1,2-2 0,4 1 0,0 0-26,0-1 1,6 1 0,2-1 0,3 0 41,1-4 1,1 2-1,1-6 1,1 1 86,1 0 0,1-3 1,-5 2-1,1-1-27,-1 2 1,0-3 0,-1 7 0,-1 2 454,-2 5 1,-1 2 0,3 4-1,-2 0-82,2 4 1,-3 6-1,0 9 1,-1 3-169,1 4 1,-4 3 0,1 9 0,-2-1-177,-2 5 0,0-2 0,0 6 0,0-3-178,0-3 1,1 3-1,2-8 1,2-1-566,2-2 1,-3-4 0,3-4-1,0-6-1064,0-5 1492,-4 1 1,8-10-1,-4 5 1</inkml:trace>
  <inkml:trace contextRef="#ctx0" brushRef="#br0" timeOffset="392427">8458 14151 8355,'0'-12'233,"0"-1"0,2 2-331,2 3 0,4-2 0,9 5 0,2-1-244,0 1 0,5-1 1,-4 4-1,4-3 10,1 3 0,-1-5 0,1 0 0</inkml:trace>
  <inkml:trace contextRef="#ctx0" brushRef="#br0" timeOffset="394523">8954 14151 8355,'0'-19'73,"0"1"1,0 4-1,2 0 1,1 1-1,2 2 1,1-1-1,1 1 1338,-1-1-1376,-3 11 1,7 2 0,-6 13 0,-1 1 28,-2 2 1,0 5-1,2-3 1,1 2-249,-1-1 0,0-5 0,0 2 0,1-3-426,-1-2 1,2 0 325,-1 1 0,2-6 265,-2-3 1,-3-4 0,3-4 0,-2-4-23,-2-4 0,0 0 1,0 0-1,0-2 57,0-3 0,4 4 1,1-5 9,2 0 0,2 4 0,3-3 1,0 5-17,1 4 0,-1 2 0,1 6-9,-1 0 0,-4 6 0,-1 2 1,-1 3 0,-4 1 1,0 2 0,-1 1 0,2 2 1,1-2 0,0-1 0,-2-3 0,0-1-12,2-2 1,2-5-1,-2 1 4,4-3 1,-1-2 0,0-3 21,-1-5 0,-1-2 1,-2-1-1,1-1 120,-1 1 1,2-2 0,1-1-152,1-1 0,-3-2 1,3 3-1,0-2 1,-1 2-210,4 1 0,1 3 0,0 1 0,-1 3 132,-2 2 0,0 1 1,5 4-1,-2 1 86,-3 3 1,2 3-1,-5 6 1,1-1 86,-1 0 1,-1 5 0,-2 0 0,1-2-2,1-2 1,1 0 0,-2-1 0,2-1 102,2-2 0,2 0-134,3-5 1,0 0 0,1-5 0,-1-2-4,1-1 0,-5-5 0,0 0 28,2-2 0,1-5 0,0-2 1,-2 0-1,0-1-9,0-1 1,-2 1 0,0-2 0,-1 5-52,-4 2 1,0-2-14,-2-1 0,-6 6 0,-2 7 0,-3 2-17,-1 2 1,-5 7 0,1 4-1,0 5-2,3-1 1,4 3-1,2-1 1,1 1-81,-1 0 0,4 3 1,-1-4-1,2-2-108,2-2 1,6-2 0,2-1 100,3-2 0,2-5 0,-1 1 1,0-4-261,1-4 0,-1-3 0,1-5 265,-1-1 0,-1 1 0,-3 0 0,-2-1 155,-1 1 1,-3-1-1,2 1 830,-3 0 303,-1-1-1020,0 1 1,0 10 0,0 7-143,0 4 0,6 4 0,2-2 0,2-2-41,-2 0 1,3-1 0,-4 4 0,1-1 26,0-2 1,-1 2 0,3-5 0,-2 1 12,2-3 1,1-2 0,1-4-133,1-2 1,-2 2 0,-2-7 0,-2 0 67,-1-2 1,2-2-1,-4 1 1,0-1 16,2 1 0,-5-4 0,3-1 0,-2 2 2,-2 1 0,0 2 1,0-1-1,1 2 73,3 3 0,-1-2-204,5 6 1,-4 0 0,5 4 37,0 0 0,-2 6 1,1 2-1,1 3 144,-2 1 1,4 1-1,-3-1 1,1 0-48,0 1 0,0 1 0,-4 1 0,-3 1 289,0-1 1,-2-1 0,0-1 0,0-1-188,0 0 1,0-3-272,0-1 1,1-5-1,3 0 36,4-6 1,-1 0-1,2-7 1,0-2 59,2-3 1,2-3 0,-1 1-1,0-2 21,1 0 0,-1-5 0,1 4 1,-1-4 62,1-1 0,-2 2 0,-2 1 0,-2 1 0,-1-1 15,-4-1 1,0-2 100,-2 0 0,0 0 1,0 2-1,0 1 1,-2 3 349,-2 1 1,-3 3-159,-5 6 1,0 7 0,0 10-159,4 8 1,1 6 0,5 3 0,-3 1-39,3 3 1,0 2 0,2 3-1,0-1-2,0 2 1,0-4 0,2 1-1,0-2-216,3-2 1,4 1 0,-1-4-1,4-6-148,0-4 0,0-4 1,1-3-856,-1-4 912,1-2 0,-7-8 0,-1-2 0,-4-3 126,-1-1 1,0-5-1,0 1 1,0 0-50,0 3 0,0-4 1,0 1-1,0 0 5,0 3 1,5 0 0,2 1-1,2-1 139,-1 1 0,-4 5 0,4 2 296,2-1 1,-3 5-56,1-3 1,-5 4-1,0 2 1,-6 4 9,-5 1 0,1-3 0,-2 4 0,0 2 77,-2 1 1,-2 1 0,2 1-256,3-1 0,3 0 1,5 1-1,0-1 1,0 1-79,0-1 0,5 0 0,3 1 0,3-1-42,2 1 0,3-6 0,2-3 0,0-3-228,0-1 0,4 0 1,-1-1-1,2-3 92,2-5 1,-2-2 0,-2-1 0,-3-1 39,0 1 0,-6 0 1,2-2-1,-6-1 65,-2-2 0,-2 1 0,-4 3 0,0 1-8,0-1 1,-6 5 0,-2 1 0,-3 2 53,-1 2 1,-1 2-1,1 1 82,0 0 0,1 1 0,1 3 1,3 4-1,1 3 30,4 2 1,0-1-1,2 2 1,0 1-106,0 2 1,7-1 0,4-3-1,6-1-40,2 0 0,2-1 0,5-2 0,3-5-9,4-3 1,3-1 0,1 0-1,0-1 20,0-3 1,-1-3-1,-1-6 1,-5 1-9,-4 0 1,0-1 0,-10 1-24,-5-1 1,-5 1 0,-6 0 0,0-1 50,0 1 0,-6 4 0,-5 1 148,-5 1 0,-2 2 1,3 4-1,-3 0 1,0 0 35,1 0 1,0 6 0,5 2-1,-1 3-115,1 1 0,5 5 0,1-1 0,2-1-86,0-1 0,0 3 1,5-1-199,4-1 0,1-2 0,7-5 176,-1-4 1,1-2 0,-1-2 0,-1-2 107,-3-2 1,3-3 0,-2-5 0,2-1-12,1 1 1,0-6 0,-1-1 0,-1-2-20,-2 1 1,-1-1 0,2-4-124,-5 0 0,-3 0 0,-1 1 0,0-3 0,0 0 77,0-2 0,0 0 1,0 4-1,0 0 254,0 1 0,0 4 1,0 4 166,0 2 0,-4 10 0,0 8-156,1 11 0,0 9 0,1 4 0,-3 6-60,3 1 1,0 7 0,2 0 0,0 3-743,0 1 0,0 4 0,2 2-739,2 2 1,3 0-1,5-5 1</inkml:trace>
  <inkml:trace contextRef="#ctx0" brushRef="#br0" timeOffset="395975">2766 15937 7230,'-13'0'2429,"1"0"-2208,5 0 1,3 0 0,8 0 0,3-1-393,0-3 0,4-3 1,-4-6-1,1 1 19,0-1 0,-4-3 0,3-1 0,0 1 51,0-2 0,-4 3 1,1-6-1,-3 0-40,-1 2 1,4-3 0,1 6 0,-3 0 54,0 3 1,-2 0-47,0 1 116,-6-1 1,6 12 0,0 5 22,7 6 1,0 2 0,1 1 0,2-1-14,1 0 1,5 1 0,1-1 0,-2-1 91,-1-3 1,-2 3-1,1-4 1,-2 2-78,-3-1 1,3 0 29,-3 5 0,-2-1 0,-1-1 110,1-3 1,-5 3-111,3-2 1,-2-3 0,-1 1-72,3-1 0,-2-1 0,3-2 0,1 1-36,2-1 0,-1-2 0,1-2 1,2-3 35,1-4 1,1 1 0,-1-2-40,-3 0 1,4-2 0,-6-2 0,3 0 0,-2-3 50,-2 0 0,1-1 0,-4 5 0,2 0 10,-1-1 1,-1 1 0,-4-1 0,-2 2 70,-4 3 1,1-2 0,-1 6 0,-1 0 21,3-1 0,-6 3 0,6 0 19,-1 4 0,-3 5 0,6 7 1,0 1 89,-2 2 0,5 3 0,-2-2 0,5 0-167,2 0 0,7 3 0,0-5 0,4-1-190,0-1 0,4-1 1,2-2-1,2-3 60,2-4 0,0-3 0,1-2 1,2-2-761,1-1 0,0-6 584,-5 2 1,1-3-1,0-1 1</inkml:trace>
  <inkml:trace contextRef="#ctx0" brushRef="#br0" timeOffset="396475">3460 15751 7530,'0'-12'214,"0"-1"0,0 1 0,0-1 324,0 1 1,-1 0-244,-3-1 1,1 6-1,-5 3 1,-2 3-1,-1 1 1,-1 1-1,-1 3-204,1 5 0,-1 2 0,1 2 0,0 3-248,-1 0 1,5 2-1,1-3 1,2 2 9,2-2 1,1-1 0,2-2 0,0 0-113,0 1 0,6-6 1,2-3-1,3-3 60,2-1 1,-1 0 0,0 0-1,-1-1 164,-2-3 0,2-3 0,-4-6 0,1 1-46,0 0 1,-4-1 0,3 1 0,-1-1 286,-4 1 1,0 0 0,-2-1 49,0 1-177,0 5-135,0 1 1,1 17 0,2 5 36,1 1 1,2 3-1,-4-5 1,4 3-426,1 1 1,1-4 0,4 2-15,1-3 0,-1 4 0,1 1 1</inkml:trace>
  <inkml:trace contextRef="#ctx0" brushRef="#br0" timeOffset="398532">3721 15689 9835,'0'-17'0,"0"1"0,0 1 0,0 1 0,0 2 0,-2 1 0,-2 4 0,-3 7 790,0 7 1,-2 4-842,5 1 1,-2 4 0,3 2 0,-1 0 0,1 2 0,2-2 0,2-1-111,4-1 1,0-3 0,6 0-1,0-2-294,3-3 0,2 2 1,0-6-1,2-1 167,1-2 1,0-2-1,3-4 1,-3-3 167,-1-3 0,3-5 0,-4-1 0,-2 1 106,-1-2 1,-2-2-1,-1-4 1,-1-1-41,-2 0 1,-5-4 0,1 0 0,-3 2 53,-1 0 1,0-2 0,0 0 0,-1 2 37,-3 1 1,-2 2 0,-4 4 0,2 4 998,-1 7 1,-2 3-850,-2 6 1,6 11 0,3 6 0,3 5-94,1 3 1,0 5-1,0 3 1,1 2-89,3-2 0,-1 4 1,5-1-1,1 2-118,-3-2 0,5 0 0,-4-9 0,2-2 2,-1-3 1,0-7 0,5 1 0,-1-7 54,0-5 1,1-2 0,-2-4 29,-3-2 1,2 2-1,-6-8 1,-1-3-6,-2-2 1,3-3-1,2 3 1,-1-3-8,1-1 0,3 3 1,0-4-1,2 2-15,1 3 1,-1 5 0,-1 4 65,-2 0 0,0 2 0,5 5 27,-1 3 1,-5 3-1,-2 6 1,1 1-177,2 2 1,-1-2 0,1 2 0,2-2-194,1-1 0,1-1 1,1 0-1,-1-1 93,1-2 0,3-4 0,2-5 0,1 0 166,3 0 0,0-1 0,1-2 0,-3-2 68,2-2 0,-2-2 0,-1-3 0,-1 0 58,-3-1 0,-3 1 0,-2-1 0,-3 1 169,-2 0 1,-1-1-1,-4 1 1,0-1 282,0 1 0,-5 0 0,-2-1 52,0 1 0,0 1 1,3 1-132,-4 2 1,1 5 0,-1-1-524,-2 3 0,3 2 1,-1 3-1,-2 6-121,-1 5 0,-1 0 0,1 4 0,1-1 126,2-3 1,4 3 0,-3-1-160,1-2 1,2-1-1,4-2 1,2-1-82,2-3 1,3-2 0,5-6 0,0 0 251,1 0 1,-1-1-1,-1-4 1,-1-3 206,-2-3 0,-1-1 1,3-1-1,-3 1 56,-2 0 1,3-1 0,-3 1 560,-3-1-565,0 1 0,-2 6 0,0 6-201,0 7 0,0 4 1,0 2-1,1-1-235,3 1 1,-2 3-1,3 1 1,1-2 73,2-1 1,3 1 0,1-1 0,1-5-585,-1-2 1,5 1 590,-1-4 1,6 1-1,-3-5 1</inkml:trace>
  <inkml:trace contextRef="#ctx0" brushRef="#br0" timeOffset="398533">4763 15342 8580,'-2'-20'105,"-2"4"0,3 5 0,-4 7 0,4 8 0,1 7 0,0 5 105,0 5 0,4 3 1,0 0-1,1 2-300,0 3 1,-4-2 0,4 3 0,-4-1-48,-1 0 0,1 1 0,2-4 0,1 0 13,-1-2 1,-2-8 0,1 0 0,0-5-549,3-3 587,-1-5 0,0 1 70,0-8 1,6-3 0,-3-6-27,-1 1 1,4 4-1,-4 1 1,0 0 155,4 0 0,1 4 0,2-1-46,-1 3 1,0 1 0,1 1 0,-2 3 70,-3 5 0,-2 2 0,-6 2 1,0 3-203,0 0 0,-2 1 0,-2-4 0,-4 3 18,-3 0 0,-6-1 0,1-5 0,0-2-481,3 2 1,0-5 128,1-1 0,0 3 0,-1 0 0</inkml:trace>
  <inkml:trace contextRef="#ctx0" brushRef="#br0" timeOffset="398534">5073 15329 8355,'-6'-12'957,"5"5"-825,-5-4 1,6 11 0,0 0 0,2 8 0,2 6 0,3 4 0,1 1 357,0 3 1,-4 7 0,3 3 0,-1 2-377,-4 4 1,0-5-1,-2 7 1,0-5-706,0 0 1,0-1-1,0-6 1,0-1 174,0-3 1,4-5 0,0-6 0,0-1-312,2 0 1,1 1-1,5-1 1</inkml:trace>
  <inkml:trace contextRef="#ctx0" brushRef="#br0" timeOffset="398535">5246 15739 8355,'6'-7'610,"-4"0"0,7 4-559,0-1 0,1-2 0,0 4 0,-2-2 0,3-1 0,3 0 1,2-2-1,-1-1 97,-1-1 0,-1 1 0,0-4 1,1-1-251,-1 1 1,0 0 0,-9-1-231,-1 1 1,-1 3 0,-4 3 181,-2 0 1,-7 2 0,-5 4 0,0 0 81,3 0 0,-4 5 0,1 4 1,0 2-68,3 1 0,0 1 0,1 0 518,-1 4 1,7-2-1,1 6 1,4 1-1,1 0-96,0-2 0,6 3 0,3-7 0,6-1-358,6-1 0,2-6 0,4-1 0,2-1-485,4-4 1,-2-4 0,2-4-1,0-1-796,-1-2 982,4-2 0,-10-7 0,4-2 1</inkml:trace>
  <inkml:trace contextRef="#ctx0" brushRef="#br0" timeOffset="398536">5904 15677 8355,'0'-13'1533,"5"2"1,3 3-150,3 4-3152,2 2 0,-6 8 0,-2 1 0</inkml:trace>
  <inkml:trace contextRef="#ctx0" brushRef="#br0" timeOffset="410259">5941 10455 8355,'1'-16'-214,"2"-2"1,2 0-1,1 0 1,1 3-1,0 1 1,2 3-1,2 1 1,0 2 147,-2-2 0,-5 5 0,-7 2 0,-3 4 362,0 4 1,3-3 0,-1-6-120,2-4 1,1-2 0,-3 1-1,-4 2 1,-3 1 0,-2 4 0,1 0-1,-1 2 761,1 0-852,0 0 1,-1 4 0,1 0 0,1 1-41,2 0 0,0-2 0,3 4 0,1 0 0,-1-1-58,3 4 0,-2 5 0,1 3 0,1 0 23,2 0 0,1 3 1,0-5-1,0-1-81,0-1 1,5-1 0,3-2 0,4-2 9,0 0 0,6-7 0,2 2 0,3-2-23,-3-2 0,4-6 0,-4-2 0,2-3-18,-1-1 1,-2-2 0,-4-1 0,1-3 66,-5-2 0,0 4 0,-7-3 0,-1-1 72,-2 1 1,-11 4-1,-3-2 76,-5 4 1,-3 2 0,-4 1 0,-1 3 0,-2 1 77,-1 4 1,1 6 0,4 3 0,2 1-140,1 0 1,6 5 0,-1 3 0,3-1-45,5-1 0,-2 3 1,5-1-1,-1 1 27,1 1 1,1-5 0,5 4 0,3-3-89,4-2 1,3-1 0,3-1-1,3-3-35,3-2 1,4-1 0,1-5 0,0-3 60,-1-4 0,1-3 1,-1-2 4,-4 1 1,0-2-1,-7-1 1,1-2 19,-3 2 0,-7 0 0,0 0 1,-4-2-1,-4 4 4,-4 3 0,-9-1 0,-5 4 0,-4 0 54,-3 3 0,-5 3 1,2 1-1,0 1-12,3 3 1,5 4-1,3 9 1,6 4-539,5 2 0,6 9-424,8 5 0,3 0 0,5 6 0</inkml:trace>
  <inkml:trace contextRef="#ctx0" brushRef="#br0" timeOffset="424001">1054 17425 8355,'0'-19'35,"2"1"0,2 2 1,5 0-1,7 4 0,4 2 1,4 2-1,2 0 1,1 0-1,4-2 0,0-1 1,5-2-587,4 1-64,-1 0 0,14-1 0,-2 1 1</inkml:trace>
  <inkml:trace contextRef="#ctx0" brushRef="#br0" timeOffset="427583">2791 16743 8551,'-2'-32'0,"-1"4"0,-2 1 0,-1 4 0,-1 2 38,1 5 1,-3 7 0,-3 7-1,0 4 1,-1 7 0,1 3 0,-2 3-1,-1 3 1,-2 1 85,2 4 1,1 1-1,2 4 1,-1 1-1,2-2 1,3 1-32,4 1 0,3-3 0,1 3 1,1-4-1,3-3 0,6-1-267,5 1 0,-1-3 1,4 0 41,0-1 1,-3-1 0,5-5 0,1 0-23,-2 1 1,1-1 0,-5 1-64,1-1 1,0 0 0,-8 1 75,-4-1 1,-8-3-1,-6-3-2,-5 0 0,-3 2 0,-4-4 0,1 0 0,-1 1-71,-1-1 0,2 0 0,2-4 79,1 0 1,-4 0 0,3 0 0</inkml:trace>
  <inkml:trace contextRef="#ctx0" brushRef="#br0" timeOffset="428563">2915 17165 8355,'-9'-4'-131,"1"0"0,5-2 244,-1 2 1,4-3-1,4-4 1,5 1 0,2 2-1,1-2 1,0-1-173,1-1 1,-1-5 0,2 1 0,0 1-39,-2 1 1,3-4 0,-8-1-1,1-2 61,1 0 1,-7 6 0,3-1 0,-5 2 61,-5 2 0,3-1 0,-7 2 0,0 3 110,-2 4 1,-2 2 0,1 4 0,0 3-42,-1 8 1,5 0 0,0 10 0,-1 1-14,2 4 0,2 1 1,6-4-79,3-1 0,3 1 0,7-1 0,1-2 0,3-3-298,2-1 1,2-3-1,6-5 1,6-3 127,1-2 1,3-2 0,0-9 0,2-5 112,1-4 0,5-7 1,-5 1-1,-1-2 0,-1-2 0,-7 0 1,-5 1-1,-5 0 46,-5 4 0,-9-3 0,-4 6 0,-3-1 192,-1 0 1,-5 5-1,-5 6 1,-5 2-10,-6 2 1,2 2 0,-1 2-1,-1 2-97,2 1 0,-3 10 0,5 0 0,2 4-6,1 4 1,2-3 0,-1 0 0,2 0-179,3 1 1,2-4 0,6 4-1,0-3-71,0-1 1,2-3-1,2 0 1,4-2 53,3-3 0,3-2 0,1-6 1,2 0 44,-2 0 1,3-6 0,0-4 0,0-3 76,0-4 0,-2-1 0,-4 3 0,-1-1 119,-2 0 0,0-2 1,-4 1-1,-3-1 282,0 0 0,-2 1-109,0 5 1,-6 1-169,-2 3 1,2 9 0,2 10-198,3 4 1,1 3-1,0-3 1,1 2-5,3-2 1,-1 3-1,5-2 1,2-2-6,1-4 1,1 1 0,1-4-1,1 0 60,2-3 0,-2-3 1,4-1-1,-2 0-21,1 0 1,-1-5 0,-3-4 0,-1-2-20,1-1 1,-2-1 0,-2 1 0,-2 0 48,-1-1 1,-2 1 0,-4-1-1,0 1 96,0 0 0,-1 1 0,-2 1-22,-1 2 30,0-1 0,5 3 1,3 1-123,4 4 0,-1 5 1,1 2-1,2-1-21,1 1 0,2 2 0,-1-3 39,0 2 0,-3 2 0,-3 3 1,0 0-1,-3 1-1,-2-1 0,-1-4 0,0 1 0,0 0-110,0 2 0,0 2 1,0-1-386,0 1 1,0-1 228,0 0 0,-5-5 0,-2-1 1</inkml:trace>
  <inkml:trace contextRef="#ctx0" brushRef="#br0" timeOffset="429143">4180 16842 9800,'-13'-18'0,"2"5"0,3 3 0,2 2 0,2 0 0,-1 1 0,-2 2 0,-1 7 0,1 5 0,1 4 237,1 1 1,-1 5 0,-3 1 0,2 1 0,0 3 0,1 0-305,1-1 1,1 1 0,4-6 0,0-1-318,0-1 1,5-1-1,3-2 1,3-3 135,2-4 0,3-3 1,2-1-1,0-1 171,0-3 0,4-4 0,-1-9 1,1-4 18,-2-2 1,4-3 0,-5-2 0,1-2 10,-4-2 1,-2-1-1,-2-4 1,-1 0 37,-2 0 0,0-1 1,-5 0-1,0-1-1,2 2 0,-5-2 0,2 10 1,-4 2 224,-3 1 1,-6 8-1,2 5 1,-3 8 48,-2 3 1,1 9 0,1 6 0,1 6-104,2 5 0,5 2 0,-1 4 0,3 6-68,1 4 1,0 3-1,0-2 1,1 3-108,3 0 0,-1 3 0,5-6 1,0-2-64,-1-5 1,8-3 0,-2-8-1,1-2 80,-1-5 1,1-6 0,1-3-1,3-2-23,2-2 1,-5-7 0,1-4-1,-3-5 5,-5-3 0,3 1 1,-4-5-1,1 1-47,0 0 1,-5 4-1,3-2 1,-2 3 19,0 2 0,6 1 0,-2 2-28,3 5 1,-3 3-1,-1 2 1,0 3 6,0 5 1,-3 2-1,3 3-62,-2 2 1,5-1 0,-2 5 0,3-3 0,2-1-754,-1-3 0,2 0 591,2-1 0,-2 1 0,4-1 1</inkml:trace>
  <inkml:trace contextRef="#ctx0" brushRef="#br0" timeOffset="429427">5172 16359 10048,'-4'-29'0,"0"1"0,1 5 0,1 5 0,1 5 0,-3 7 0,-4 6 0,-3 8 0,-3 8 195,-3 9 1,2 5 0,-6 9-1,1 1 1,-1 3 0,2 4-41,1 8 0,1 1 0,6 10 0,3-2-157,4-2 1,3 1 0,2-2-1,3-6-75,4-1 1,13-5-1,5-6 1,6-7-280,6-4 0,5-4 0,8-5 0,2-6-737,0-4 0,1-9 0,-4 1 0</inkml:trace>
  <inkml:trace contextRef="#ctx0" brushRef="#br0" timeOffset="429820">5432 16892 8355,'0'-14'-21,"0"-2"1,0 2 190,0-3 0,4 4 0,0 0 116,-1 1 0,3 6 0,-2 8-143,-1 9 1,2 7 0,-1 8 0,0 3 16,2 4 1,-3 7-1,4 2 1,-1 1-224,1 0 0,0 0 0,3-3 0,-2 1-228,2-1 0,1-2 1,0-2-1,-1-3-223,-2-4 1,-1-4 0,2-4 0,-2-5 88,-1-2 1,3-1 0,-2-1 0</inkml:trace>
  <inkml:trace contextRef="#ctx0" brushRef="#br0" timeOffset="431682">5457 16917 8355,'0'-37'254,"6"5"0,0 2 0,7 5-149,-1 0 0,6 6 1,1 4-1,2 5 49,0 6 1,-1 2-1,5 2 1,-1 2-1,-4 2 1,-2 3-1,-1 2-416,-1 4 1,-5-4 0,-6 9 0,-4-1 0,-1 1 107,0 1 1,-10-2-1,-4 2 1,-3 0-117,-6 1 1,0-1-1,-2 1 1,0-3 40,1-3 1,0-3 0,5-2 0,5-2-369,5-1 502,6-2 1,8-9 0,9-2 0</inkml:trace>
  <inkml:trace contextRef="#ctx0" brushRef="#br0" timeOffset="431683">6102 16681 8355,'0'-19'59,"0"1"-208,0 6 187,-6-1 0,4 6 0,-7 3 0,0 3 1,-4 1-1,-2 0 0,-1 1 0,1 3 0,1 3 250,1 0 1,-3 8-1,1-2 1,2 2-280,4 3 1,2-3-1,-2 4 1,5-1-41,3-3 1,1-1 0,0-2 0,0 1 18,0-1 0,1-1 0,3-3 0,5-3-493,2-4 1,1-1-1,1 0 349,-1 0 1,0-6-1,1-2 1,-1-3 94,1-1 0,-1-5 1,0-1-1,-1 0 156,-2 0 1,-2-2 0,-5 3-1,2 2 208,-1 1 0,-1 2 402,-2 0-653,0 5 1,1 7-1,2 8-23,1 3 1,4 5 0,-2 1 0,0 0 0,4-1-12,1 1 0,2-1 0,-1-3 0,2-2-119,2-3 0,-1 2 0,5-6 0,-2 0 99,-3 1 0,3-3 0,-2 2 0,-1-4-66,-1-4 0,-1 1 1,-2-5 1,-3-2 1,2-1-1,-6-1 1,-2-1 43,0 1 1,-2-1 0,0 1 0,0 0 47,0-1 1,-4 1 0,0-1-1,1 1 64,1 0 1,4-1 0,1 1-56,1-1 0,5 6 0,0 3 1,2 2 5,1-3 1,5 4 0,-1-3 0,-1 3-14,-1 1 1,3 1 0,-1 3 0,-2 4-12,-4 3 1,-1 2 0,-5 1 0,-1 1 37,-2 1 0,-1 5 0,0-5 1,0 1 25,0 1 1,0-4-1,0 2 18,0-2 0,2-3 0,2-3-51,4-4 0,3-2 0,3-2 1,1-2-108,2-2 1,3-3 0,-2-5-79,2 0 0,-4-5 1,3-1-1,-1 0 1,-3 0 30,-1 3 1,-1-3-1,-2 2 1,-3-1-90,-4-1 1,-3 4 0,-1-2 0,-1 4 154,-3 3 0,-3 0 1,-5 4 144,-1 3 0,1 0 0,-1 4 0,1 2-25,0 4 1,3 7 0,3 3-1,0 0-56,3 0 0,2 3 1,1-3-1,1 0-132,3-1 1,3 4 0,6-4 0,-1-4-19,0-3 1,6 0-1,4-6 71,6-1 0,-2-8 1,3-3-1,-1-3 1,-1-1-12,2-1 0,-1-5 0,-8-1 0,-3 0 78,-3 2 0,-3-1 0,-3 2 0,-4 1 80,-2 1 1,-2-3 0,-2 1 191,-2 1 1,1 2 0,-4 4 57,2 0-293,1 7 0,4 2 1,0 9-1,0 5-90,0 3 0,0-1 1,0-2-1,0 1-73,0 2 1,4-1 0,1-3 0,2-2 58,3-3 1,-3 1 0,1-3 33,2 1 1,1-4 0,1 1 34,1-3 0,-1-5 1,-1-1-1,-1-2-42,-2-3 0,-1-1 0,1-1 1,-2-1 1,-1 1 0,-2-2 0,4-1 0,0 0 18,-1 4 1,-1 0 0,2 5-29,-2-1 1,3 6 46,-4 1 0,2 5 1,-3 8-1,1-1-9,-1 1 1,2-1 0,1 0-1,-1 1-22,1-1 0,3-1 0,1-1 1,4-3-9,2-2 1,2-1 0,-1-4 0,2 0-167,0 0 0,3-5 0,-5-3 0,-2-3 80,-1-2 0,-3 1 0,-2-2 1,-2-1 56,-1-2 0,-2-1 0,-4 2 0,0-3 56,0-1 1,-4-7 0,-2 2-1,1-3 104,-1-2 0,-2-2 0,3-5 0,-1 0 53,1 0 1,0-1-1,5 3 1,0 2 21,0 4 1,6 9 0,1 7-1,1 4-38,0 4 1,-4 6 0,3 9 0,0 6 6,0 9 1,-4 1 0,2 9 0,0 2-4,-1 3 1,0 1-1,-4-4 1,0 1-140,0-1 0,1-1 0,2-2 0,2-2-393,2-2 1,-3-1-1,5-5 38,0-4 1,-2-2 0,0-5 0,0-2-718,0-3 895,1-3 1,-1 1 0,-1 1 0</inkml:trace>
  <inkml:trace contextRef="#ctx0" brushRef="#br0" timeOffset="431684">7404 16421 8085,'0'-13'-76,"0"5"0,2 0 0,2-1-2,4 3 1,7-5-1,3 2 102,1-2 0,2 3 1,4 0-1,0-1 0,-2 3-207,-2 1 1,5 3 0,-4-1 0,0-1-139,1 1 1,-5 2-1,0 1 1</inkml:trace>
  <inkml:trace contextRef="#ctx0" brushRef="#br0" timeOffset="431962">8037 16049 9570,'1'-21'0,"2"2"0,1 1 0,-3 4 0,-3 4 0,-7 8 0,-3 6 0,-3 7 0,-2 5 0,1 4 384,-2 2 1,4 7 0,-3 4 0,4 4-244,0 4 1,1-1 0,-1 7 0,2 1-184,3 0 1,3 6 0,5-6-1,0 5-180,0-1 0,5-2 1,6-3-1,7-5-53,7-3 1,8-5 0,0-10-1,4-5-673,5-7 0,2 1 0,5-6 1</inkml:trace>
  <inkml:trace contextRef="#ctx0" brushRef="#br0" timeOffset="437151">4006 15007 7648,'-6'0'258,"6"0"0,5-2 1,4 0-1,-2-4 1,0-1-1,-1-2-161,-1-2 1,1-2 0,-4 1-1,2-1 1,-1 0 0,-1-3-43,-2 0 1,0-5-1,0 3 1,0-1-96,0-3 0,0 3 0,0-1-11,0 3 0,0 0 0,0 5 0,0-1-59,0 1 76,0-1 0,1 8 65,3 5 0,-3 5 0,4 8 0,-3-1-13,2 1 0,-1 3 1,6 1-1,-1-2-43,-1-1 0,4-2 0,-4 0 0,1 1-307,0-1 1,-1 1 0,3-1 125,-2 0 0,-1 1-410,1-1 1,3-5 0,-4-1 0</inkml:trace>
  <inkml:trace contextRef="#ctx0" brushRef="#br0" timeOffset="438740">3820 14064 8355,'0'-8'37,"0"0"1,0-2 0,0-1 0,0-1 411,0-1 1,5 6 0,4 2 0,2 1-469,1 0 1,1 1-1,-2 7 1,-2 4 0,-2 3-1,-1 3 79,-4 3 1,0-2-1,-2 4-107,0-1 0,1 3 0,2-3 0,1-1 14,-1 1 0,0-5 0,1-6 1,3 0-1,1-2-117,0 1 1,0-4 0,5-4 56,-1-3 0,-4-4 0,1 1 0,-1-5-8,-1-3 1,0 2 0,-5-4 0,3 1 43,-3 1 1,0-5 0,-2 5 0,0 0 78,0 3 0,0 0 1,0 1 419,0-1-261,-6 7 1,1 1-106,-4 10 1,4-3 0,5 8 0,0 2 0,0 4-38,0-1 1,5 3 0,4-2 0,0 1-79,0 1 0,2-5 0,-3 4 0,4-3-206,5-2 0,-3-1 0,2-3 1,-2-3-188,-2-4 1,5-1-1,-1 0-25,0 0 0,-3-6 0,0-1 0</inkml:trace>
  <inkml:trace contextRef="#ctx0" brushRef="#br0" timeOffset="438943">4155 13692 9086,'-6'-11'0,"-1"4"0,-1 7 0,1 7 0,2 4 0,2 3 0,2 3 0,1 3 0,0 4 0,0 0-476,0 1 0,1 4 0,2 0-5,1-1 0,11-2 0,-1-1 0</inkml:trace>
  <inkml:trace contextRef="#ctx0" brushRef="#br0" timeOffset="440188">8111 16396 8019,'0'-19'0,"2"2"0,0 2 0,4 0 0,-1-2 0,2 3 0,-1 3 295,-1 3 0,1 5 0,-2 1 0,3 4 0,0 7 1,-3 3-1,-3 5-192,-1 3 1,4 0 0,0 0 0,-1 2 0,-1 0 0,-1-1-228,3-4 1,-1 0 0,4 0 0,0-3-1,-2-3-207,1-3 1,3-5-82,0 1 0,-3-3 302,3-1 0,-2-5 0,1-3 0,-4-3 61,-3-2 1,3-5-1,2-2 1,0-3 36,-1 3 1,3-4 0,-2 5 0,-1-2 138,1 1 1,2 5 300,-4-2 1,2 9-306,-2 4 1,-3 12 0,3 4 0,-2 3-29,-2 3 0,1-2 1,2 3-121,1-1 1,6 2 0,-3-3 0,1-2-1,0-1-462,2-2 1,1-1 0,1-1 0,1-3-19,-1-2 0,6 0 0,1-5 1</inkml:trace>
  <inkml:trace contextRef="#ctx0" brushRef="#br0" timeOffset="440397">8607 16011 8347,'-11'2'0,"3"2"0,4 4 0,2 3 0,2 2 0,0 0 0,0 4 0,2 4 0,1 2 0,1 2-450,-2 0 373,5-6-445,-5 4 1,9-3-1,-4 4 1</inkml:trace>
  <inkml:trace contextRef="#ctx0" brushRef="#br0" timeOffset="440639">8868 15887 10150,'-6'-1'0,"5"5"0,5 6 0,1 4 597,1 2 1,2 3-358,-4 6 0,5 1 1,-4 3-559,2 4 0,0 0 0,1 3 0,-4 2 0,-1-3 125,1 0 0,-2-2 0,2 3 0,-4-3-800,-4-4 1,-3 2-1,-6 1 1</inkml:trace>
  <inkml:trace contextRef="#ctx0" brushRef="#br0" timeOffset="441034">8992 15677 8355,'0'-20'275,"0"4"161,0 2 0,5 7 0,3 3 0,5 4 0,3 4 265,5 4 0,7 10 0,2 7 0,2 5-443,2 2 0,3 9 0,3 2 0,2 7-189,-2 3 1,-3 18 0,-6 3 0,-6 10-235,-7 7 1,-10-3 0,-5 2 0,-4-6-88,-3-5 1,-10-4 0,-1 0 0,-6-4-520,-5-4 0,-3-3 0,1-11 0,-2-5-126,-2-5 1,5-10 0,-3-4 457,-1-3 0,5-7 0,-4-1 0</inkml:trace>
  <inkml:trace contextRef="#ctx0" brushRef="#br0" timeOffset="442194">9971 16359 8355,'-6'-6'107,"-4"3"180,6-5 1,0 4-1,4-4 1,0-2 7,0-1 0,1-1 1,3-2-1,4-1-257,3-2 0,2-3 1,-1 2-1,1-2-15,-1-2 1,0-1 0,1-2 0,-2 0-272,-3 0 0,3 1 0,-4 0 0,0 2-137,-3 1 0,-2 6 0,-2-1 14,0 2 1,-2 7 401,-2 3 0,-2 4 0,-3 4 0,2 4-2,1 3 1,2 2 0,4 1 0,0 1 0,0 3-38,0 1 1,6-4 0,3 3 0,5-1-47,3-1 1,1 5 0,-2-5 0,5-1 45,2-1 1,2-5 0,0-1 0,-2 0-41,-2-1 1,1 4-1,-5-3-52,-2 3 0,-7 2 1,-5-1-1,-6 0 118,-5 1 1,-7-5 0,-2-1 0,1 0 33,-2 0 0,4-4 0,-1-1 0,5-4 483,6-7 0,3-6-516,1-1 1,1-6-1,3 0 1,6-6 0,3-4-107,4 1 1,5-5 0,-1 3-1,1-3-199,-2-1 0,2-5 1,-5 1-1,-2 1 100,-1 1 0,-7 2 0,-3 1 0,-3 3 297,-1 4 0,0 3 1,0 3-1,-1 3 186,-3 8 1,-3 5 0,-5 7 0,1 2 41,2 2 1,0 8 0,4 9-1,3 2-154,0 2 0,2 9 0,0 5 1,0 2-103,0 2 0,6 3 0,2-4-140,3 2 1,-3-4 0,1 0 0,0-5 0,2-6 15,2-3 0,3-7 1,1-2-1,-2-4-73,-1 0 0,-6-6 1,0-3-1,1-4 107,-3-4 1,4-3-1,-4-6 1,-1 1-61,1 0 0,-1-5 0,-2-1 0,1 0-15,-1 0 1,-2 2-1,-1 3 1,2 1 49,2 0 0,-3 3 0,5 2-90,-1 2 0,-2 1 107,5 4 0,0 1 0,3 3 0,-1 5 53,-2 2 1,-1 1 0,3 0 0,-2 1-67,2-1 1,-5 1 0,1-1-1,-1 2-143,4 2 1,2-2-1,1 1 1,0-5-389,1-6 1,-1-3 0,1-1 345,-1 0 1,6 0-1,1 0 1</inkml:trace>
  <inkml:trace contextRef="#ctx0" brushRef="#br0" timeOffset="443448">10926 15974 8131,'0'-12'57,"0"-1"1,0 5 951,0 0-486,0 5 0,-1-4-95,-3 3 0,3 4 0,-4 0-278,4 7 0,-3 4 1,0 3-1,1 1-149,2 1 1,1 2 0,0-2-1,0 1-162,0 3 1,0-4 0,0 4-1,0-2-147,0-3 0,1-3 0,3-2 113,4-2 0,3-5 0,2-1 59,-1-4 0,-3-1 0,-1-5 0,0-2 0,0-1 8,1-1 0,-5-5 0,3 1 0,-2 0 40,-2 3 1,-2-1 0,-2-1 37,-3-2 1,-4 1-1,-8 3 1,0 2 15,1 3 1,1-2-1,1 6 82,1 1-145,0-3 1,6 4 0,6-2 35,7 3 0,8 1 0,3 0 0,0 0 6,0 0 0,4-2 0,-1-1 133,2-1 0,-2-4 0,-2 4 0,-1 1 415,-3 2 0,-1 2-257,-2 3 0,-5 3 0,-3 6 0,-2-1-126,-2 0 1,-4 1 0,-1-1 0,3 1-110,0-1 1,2 0-99,0 1 1,6-2-1,2-3-95,3-4 0,-3-4 0,1-4 0,0-4 117,2-3 0,2-2 1,-1 1-1,-1 0 6,-3-1 1,3 1-1,-4-1 1,2 1 5,-1 0 1,-5 3 457,1 1 1,-3 7-287,-1 1 0,0 5 0,0 9 0,0 1-102,0 2 1,0-1 0,0-2 0,0 1-69,0 2 1,6-5 0,2-4 0,3 1 4,1-2 1,1-2 0,-1-5-1,1 0 2,-1 0 1,0-5 0,1-4-1,-2-2 93,-3-1 0,3-5 0,-4 1 0,1-1-59,0-1 0,-3-2 0,2-8 0,-2-1-17,-2 2 1,2-5-1,-1-1 1,-1-3-66,-1-1 0,-2 1 1,0 1-1,0 4 245,0 0 0,0 4 0,0 6 230,0 5 1,-6 10 0,-2 10-175,-3 11 1,2 9 0,3 5-1,-1 4-30,0 3 0,4 5 0,-1 2 0,4 0-168,4-1 1,3 0-1,5-5 1,2-1-166,3-3 1,2 0-1,6-7 1,1-5-33,3-6 1,-2-1-1,7-10 1,-1-2 57,-2 0 1,4-12 0,-5-4 0,0-2-26,1-2 0,-6-4 0,-8 3 0,-1-2 137,-5 0 1,-7 2-1,0-3 1,-3 3-1,-1 1 151,0 3 1,-7 1 0,-4 3 171,-4 3 1,-1 1 0,3 4-1,-1-1-100,-2 1 1,2 7-1,-2 6 1,2 4-105,1 2 0,2 2 1,2-3-1,2 3-203,1 1 1,2-3 0,4 0-1,0-2-140,0-2 0,2 1 0,2-2 63,4-3 1,3-3-1,1-5 87,1 0 0,-2-1 0,-2-3 1,0-6 96,0-5 1,2 0 0,2-6 0,-1-1 98,1-1 1,-1-6 0,-1-1 0,-1-1-93,-2 1 1,-5-9 0,1 4 0,-3-3 19,-1 0 0,-1 7 1,-2-6-1,-2 4 89,-2 6 0,-2-1 0,-3 13 0,1 2 137,3 4 1,-2 7-1,6 2 1,0 9-166,-2 6 0,5 10 0,-3 8 1,4 4-22,4 4 1,1-1 0,6 7-1,-1 1-720,0 1 0,4 6 0,-6-10 1,3-1-273,1 0 0,1 0 0,-1 6 0</inkml:trace>
  <inkml:trace contextRef="#ctx0" brushRef="#br0" timeOffset="444315">4390 17760 7926,'-1'-26'0,"-2"-2"-595,-1-1 0,0-4 928,4 4 0,0 1 0,0 4 0,0 3 70,0 5 1,0 10 0,1 11-1,2 12 1,3 12-71,1 9 0,-3 8 1,4 3-1,2 3-266,1 0 1,-3-1 0,0-1 0,0-2-117,-1-2 1,3-4-1,-5-4 1,1-3 10,0-1 0,2-4 0,-4-5 0,0-2-244,2-2 0,-4-7 19,7-6 1,-1-7-1,3-1 24,-3-7 1,3-5-1,-3-5 1,3-2 41,2 0 1,-1-5 0,-1 4-1,-1-2-69,-2 1 0,-1 3 1,3 6 159,-2-1 0,0 2 189,5 3 1,-6 8 0,-3 8 0,-2 5-55,3 3 0,-4 2 0,3 4 1,-1-1-99,1 1 0,2 0 0,3 0 1,-1-3-335,2-1 1,1-1 181,2-5 1,4 0 0,3 1 0</inkml:trace>
  <inkml:trace contextRef="#ctx0" brushRef="#br0" timeOffset="445240">5172 18008 8774,'-2'-12'0,"-2"1"0,-3 1 0,-1 3 0,0 2 0,-2 2 0,-1 0 0,-1 0 0,-1 1 0,1 2 0,0 4 437,-1 3 1,5 1 0,1 4 0,0 1-536,0-1 0,4 1 0,-1-1 0,3 0-215,1 1 1,0-1 0,0 1-65,0-1 1,0-4 0,1-1-27,3-1 0,3-2 322,6-4 1,-1-6-1,1-2 52,-1-3 1,-4-1-1,-1-2 1,-1-1 69,-4-2 0,0 1 0,-1 5 0,2 1 211,1 2 1,0-1-65,-4-3 1,0 6 13,0 6 1,0 6 0,2 8-133,2 2 1,-2-2 0,5 3 0,0-4-95,0 0 0,0-1 0,3-1 0,-2-1-60,2-2 1,1-5 0,1 1 40,0-3 1,1-1 0,-1-1 11,1-3 0,-2 1 1,-2-5-1,0-3-85,0-4 1,-2 1 0,0-3 0,0 4-26,0 0 0,-5 1 1,3-1 142,-4 1 0,-1 0 386,0-1 0,-4 8-314,0 5 1,0 5 0,4 8 0,1-1-31,3 0 0,-1 1 0,5-1 0,2 1 9,1-1 1,1 0 0,1 1 0,-1-2-4,0-3 1,5 2-1,-1-6 1,0-1-43,-3-2 1,-4-1 0,-1 0 0,2 0-7,1 0 1,-3-5 0,-1-4 0,0-2-84,0-1 0,-5-1 0,2 1 1,-2 0-8,-2-1 1,4-3-1,0-1-105,-1 2 0,-2 1 84,-1 2 120,0 5 0,2 3 0,0 8 1,4 3 75,1 0 1,-3 6 0,4-2 0,2 1 20,1-1 0,1 5 1,2-6-1,1-1-45,2 2 1,5-5-1,-2-2 1,3-3-95,-3-1 1,4 0 0,-4 0 0,2-1 32,-1-3 1,1-3-1,-5-5 1,-2 1 0,-3 1-123,-4 2 0,-2-1 21,-6-3 1,-1 1 0,-4 1 0,-3 3 115,-3 2 0,-1 1 0,-1 4 0,1 0 55,0 0 0,-1 1 0,2 3 0,1 5 73,2 2 1,5 1-1,-1 2 1,3 1-98,1 1 0,1 5 0,3-4 0,5-2-309,2-1 1,2-6 0,4-1-1,4-2-114,2-2 1,3-2 0,5-2 0,3-3 74,2-4 0,9-9 0,-6-2 1</inkml:trace>
  <inkml:trace contextRef="#ctx0" brushRef="#br0" timeOffset="446973">6598 17363 9638,'-8'-12'0,"0"1"0,-1 4 0,1 8 0,1 10 0,0 10 0,2 7 0,-1 5 476,3 3 0,2 6 1,1 5-1,0 7 0,0 8 1,0 7-418,0 4 0,1 1 1,4 2-1,4-2-169,6-3 1,-1 7 0,4-12 0,-1-2-189,-1-8 0,5-5 0,-5-15 0,-1-7-225,-1-6 0,3-13 0,-1-2 350,-1-5 0,-1-13 0,-3-3 1,-2-5 11,-5-4 0,-3-7 0,-2-3 0,-3-1 49,-5 0 1,-3 4 0,-5-4 0,-3 0 93,-4 1 0,-1 3 0,1 7 0,-1 3 128,0 1 0,0 1 0,2 5 1,1 0 151,1-1 0,7 5 0,1 0-301,3-2 1,7-1-1,0-1-38,6-1 1,4 5 0,7 0 0,1-1-9,1 3 1,7-6 0,-1 4-1,4-4 45,3-5 0,0 3 0,-5-3 0,1 0 83,0 1 1,-6-1 0,-1 5 0,-3-1 1,-2 1 0,2 3 204,-7 1 0,-2 7 0,-3 1-52,-6 7 1,-3 5-1,-3 3-30,0 2 1,5 4 0,-3-5 0,0 1 0,2-1 27,-1 1 0,2-1 0,4-3-51,0-1 0,7-1-298,6-3 0,3-2 0,5-8 1,-5-2-115,-2-4 0,-2-3 1,0-1-1,-3-1-17,-1 1 0,-5-5 0,1 1 0,-2 1 89,-2 1 1,0-3 0,-2 1-1,-2 2 165,-4 4 0,-4-1 0,-5 4-9,-4 0 1,2 2 0,-2 5 0,1 0 0,0 1 136,4 3 1,2-1 0,3 5-10,3 2 0,4-3 0,8 0-100,4-2 0,7 0 0,3-5 0,1-2 55,3-2 1,2-1 0,1-5-1,-1 2 54,1-2 1,-1 3-1,-2-1 1,-3 0 67,-1 1 1,3 0 0,-5 4 0,-1-1-29,-1 1 1,-6 2-1,-1 2 16,-1 3 1,2-1 0,-4 7 0,-1 2 0,-2 3-59,-1 0 0,0 3 1,0 0-1,0 0-94,0 0 1,0-1-1,0-5-89,0 0 1,6-1-1,2-2-46,3-5 1,2-3 0,-1-1 0,0-1 51,1-3 1,-1-3-1,1-6 1,-1 1-1,0-2-182,1-2 1,-5 1 0,-1-5 136,-2 2 1,4 2 0,-5 3 0,-1 1 0,-2 0 0,-1-1-103,0 1 465,0 5 0,-1-3 0,-4 6-6,-3 1 0,3 7 0,1 5 0,2 3-144,2 5 1,2-4 0,0 4-1,4-3-98,1-2 1,1 1-1,4-1 1,1 0-1,1 1-100,2-1 1,-1-5 0,5-3 77,-3-2 1,6-2 0,-4 0 0,1-2-51,1-2 1,-6 1 0,2-5 0,-3-2-30,-2-1 0,-4 0 1,-1 2-1,-1 0 43,-4 0 1,0 2 339,-2-1 1,-2-1 216,-2-3-410,3 5 0,-5 3-61,6 8 1,0-1 0,0 5-1,0 2 1,0 1 18,0 1 0,2-4 1,1 1 29,1 0 1,1 1-1,-2 0-26,1-2 0,6-1-54,-2 1 0,-1-2 0,1-6 0,0-2 25,-1-2 1,4-3-62,-2-5 1,2-5 0,1-1 0,0-1 0,1-2-61,-1 2 0,5-3 0,-1 4 0,-1 0 6,-1 0 1,-1 2 0,-1 5 0,0 1 29,1 2 0,-5 5 0,0-1 127,2 3 1,0 6-1,-2 3 1,-3 3 172,1 2 1,-5 3 0,5 2-1,-2 0 1,2 0 81,0-3 1,3-1 0,3-2-190,0 1 0,6-6 0,2-3 0,0-3 1,1-1 201,1 0 1,6-5-582,1-4 1,1-6-1,-3-3 1,2-1 30,-1-3 0,-6 3 0,-3-1 0,-1 1 0,-4 0 103,-4-3 0,-3 4 0,-5 1 0,2 4 131,-1 0 0,-7 1 0,-4-1 1,-3 2 143,-2 3 1,1 3 0,-2 5 0,-1 1 107,-2 3 0,-3 3 1,2 7-1,0 2-195,0 5 1,-3 2 0,5 2 0,1 0 0,1 0 34,2 0 0,3-1 0,2 0-74,2-4 1,1-2-1,5-7 1,3-2-170,4-5 0,8-3 0,2-2 0,-1-3 120,1-5 0,3-3 0,-3-5 0,1-3 15,3-4 1,-2 0-1,-1-3 1,-1 0 24,-3-2 1,-5-4 0,-3 4-1,-2 1 3,-2 2 1,2-3-1,-1-1 1,-1 0-38,-1-1 0,-4-2 1,-2 4-1,-3 3 37,0 4 0,-2 4 1,3 7-1,-1 3 63,-2 4 1,2 4 0,0 5 0,1 8-23,4 6 0,0 10 0,2 4 0,0 1 0,0-1 1,0 3-1,2-3 1,2 3-230,4 1 1,3 1-1,1-3 1,2 0-369,3-2 1,2-6 0,6 2-1,0-4-261,-1-4 0,1 2 0,0-3 1</inkml:trace>
  <inkml:trace contextRef="#ctx0" brushRef="#br0" timeOffset="450574">9265 17636 8355,'0'-12'288,"0"-1"0,0 1 0,0 0 1,1 2-196,3 6 1,-3 5 0,4 12 0,-4-1-1,0 2 1,2 1 0,1 3 0,-1 0-1,-2 1 1,1 0-179,2 3 1,-1-4 107,5-1 1,-4-3 0,3-2-1,0 0 27,0 1 0,1-6 1,4-3-1,1-3-86,-1-1 0,1-1 0,0-3 0,3-6-23,0-5 1,1 0 0,-5-5-1,0 1 0,1 0 0,-6 0 0,-2-4 0,-1 4 100,0 1 1,1 2 0,-5 3 0,0 1-90,0 0 216,0 5 0,-2 1 0,-1 8 0,-1 2-67,2 4 0,0 7 1,2 3-1,0 1-120,0 3 0,0 2 0,2 1 1,0-1-238,2 1 1,7-6 0,1-1 0,3-2-167,0-4 1,3 2 0,0-10-1,0-1-238,-1-2 1,6-1 0,-4 0 0</inkml:trace>
  <inkml:trace contextRef="#ctx0" brushRef="#br0" timeOffset="450806">9798 17214 10479,'0'-12'0,"0"2"0,0 8 0,0 9 363,0 6 1,0 9 0,0-1 0,0 2-395,0 2 0,0 4 0,0 0 1,0-3-1490,0-4 1,0 2 0,0-5 0</inkml:trace>
  <inkml:trace contextRef="#ctx0" brushRef="#br2" timeOffset="450991">9996 17760 5734,'0'0'0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32:46.86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2518 6400 8355,'-13'-13'189,"1"1"0,-1 1 1,1 1-1,1 2 0,1-2 1,5 1-1,4 0 217,6 5 1,10 4 0,6 3 0,2 1 0,3-1 0,3-2-1,4-1 1,5-1 0,2-2-98,1-1 1,-1-6 0,-6 3-3300,-1 1 1603,1-6 1,3 6-1,0-7 1</inkml:trace>
  <inkml:trace contextRef="#ctx0" brushRef="#br0" timeOffset="9877">4738 5755 8355,'-6'-31'352,"-1"7"1,0 6-1,5 5 1,4 5-1,5 5-148,0 6 1,3 8 0,-6 8-1,0 3 1,0 6 0,0 2-1,1 6 1,-1 3 0,1 3 180,2 2-430,-4 2 1,4 2 0,-5-1 0,3-3-152,-3-1 1,1-3-1,0-7 1,2-4 104,2-3 0,-3-8 0,3-4 0,0-6-2620,0-3 2067,-4 0 0,2-11 0,-5-1 0</inkml:trace>
  <inkml:trace contextRef="#ctx0" brushRef="#br0" timeOffset="10192">4341 5904 8355,'-18'-24'0,"10"8"0,-1-9 0,14 7 0,8-4 1430,11-4-1077,6 1 0,7-7 1,2 5-1,4-4-269,6 0 0,1 3 0,4 0 0,-6 6-687,-7 6 0,3 8 0,-11 3 0,-2 4-122,-4 1 0,-3 10 0,-4 3 421,-3 5 1,-3 9 0,-2 4 0</inkml:trace>
  <inkml:trace contextRef="#ctx0" brushRef="#br0" timeOffset="10913">5221 6052 9027,'-5'-19'682,"-3"3"0,2 2-867,2 1 0,-3 8 220,-1 5 0,2 5 0,1 9 0,1 1-95,0 2 0,-5 1 0,5-2 0,1 5 0,2 2 42,1 2 0,0-4 1,0-2-1,0-1 1,0-3 0,0-1 0,1-2-75,3 1 1,3-6 0,6-3 0,-2-4 7,-3-4 0,3-3 0,-3-6 0,3 1 53,2 0 0,-6-2 0,-3-1 0,-3-2-53,-1 2 0,0 1 0,0 2 0,-1-1-24,-3 1 1,-3 0 0,-6-1 17,1 1 1,-2-1 0,-1 1 0,-1 0 37,0-1 1,3 1 0,2-2 0,1-3 0,3-2 16,1 0 1,2-5-1,6 4 1,2-5-23,4-4 1,9 1 0,2-5 0,2-1 103,-1-2 1,1 3 0,4 1 0,-2 2 127,-2 2 0,2 2 0,-3 3 0,-1 4 92,-3 6 0,2 2 0,-1 8-92,-2 5 1,-3 5 0,-2 9 0,-3 5 35,-2 2 0,4 9 0,-4 4-39,2 4 1,-3 7 0,3-2 0,-1 3-208,-4 2 0,4-5 0,-1-1 0,1-1 0,1-4-386,0-5 1,0-5 0,2-7 0,-2-2 4,-1-3 1,2-4 0,-3-6-1,1 0-21,0 0 0,-2-5 0,-4 4 1</inkml:trace>
  <inkml:trace contextRef="#ctx0" brushRef="#br0" timeOffset="10914">5345 5990 8355,'2'-12'159,"3"0"1,8-1-640,6 1 1,4 3 0,2 3 0,0-1 223,0 0 0,5-1 0,2-5 1</inkml:trace>
  <inkml:trace contextRef="#ctx0" brushRef="#br0" timeOffset="11509">5928 5990 9761,'-4'-12'0,"0"0"982,1-1 0,2 5-889,1 0 1,0-1 132,0-3 1,-1 5 0,-4 3-333,-3 3 0,-7 7 0,-3 5 1,-1 6-210,-3 2 0,2-2 0,1 3 0,0 1 92,0-2 1,3 3-1,1-5 29,6-2 1,3-1-1,6-2 66,0 1 0,1-6 1,4-2-1,3-1 1,3 0 62,1-1 0,5-6 0,1-2 0,0-2 58,0-3 0,-1-2 0,-1-3 1,0-2 174,-1 2 1,-1 0 0,-3 0-1,-3-2 0,2 5 61,-6 4 0,0 6-238,-4 2 0,0 2 0,0 7 1,0 4-63,0 2 0,2 1 0,0-3 28,3-1 0,4-1 0,-2-1 1,3-3-1,1-2-7,3-2 1,1-2 0,-1-1 116,2 0 1,2-5 0,4-5 0,-1-5-1,1-4 36,1-1 0,2-7 1,-2 1-83,-2-5 0,1 2 1,-4-2-1,0-1 1,-2 2-91,-4-1 1,-1-3 0,-7 1 0,-2-2 22,0 2 1,-4-1 0,-2 5 0,-4 3 212,-3 4 0,-1 5 0,-1 9-35,1 4 1,-1 2 0,2 5-1,2 5-98,0 9 0,7 11 1,-2 6-1,2 6 21,2 5 0,0 4 0,2 2 1,2 1-1,4 0-115,3-3 0,6-1 0,0-8 0,3-6-358,2-8 1,5-6 0,4-9-1,-1-3-464,0-4 1,5-8-1,-4-3 1</inkml:trace>
  <inkml:trace contextRef="#ctx0" brushRef="#br0" timeOffset="12056">7479 5494 8355,'0'-23'454,"0"2"0,0 5 0,0 5-165,0 6 1,0 12 0,-2 14 0,-1 4-243,-1 4 0,0 2 1,4 8-1,0 4-49,0 6 1,0 1-1,0 5 1,-1 0-1,-3 2-127,-5-1 0,3 2 0,-3-8 0,1-6 0,0-4-211,-1-3 1,3-7 0,-3-4-248,5-3 0,-1-8 135,1 1 0,-1-9 1,7-8-1,2-10 282,4-9 0,9-9 0,2-2 1</inkml:trace>
  <inkml:trace contextRef="#ctx0" brushRef="#br0" timeOffset="12706">7813 5197 8589,'-1'17'0,"-3"6"214,-4 4 1,1 5 0,0 5-25,1 0 1,-2 5 0,4 0 0,1 2-51,2 3 1,1 0 0,0 0 0,0-2-264,0 2 0,1 0 0,2 0 0,1-4 0,0-3 0,0-5 0,1 0-782,-3-3 0,0-2 0,-2-7 592,0-2 1,0 2 0,0-3 0</inkml:trace>
  <inkml:trace contextRef="#ctx0" brushRef="#br0" timeOffset="12707">7268 5804 9185,'0'-18'0,"8"5"0,11 3 0,8 0-460,1-1 1,7-1 0,-1-2 0,8-2 664,7-5 0,-3 2 0,3-2 0,0 0 0,-3 2 0,0 4-575,-5 5 1,-12 5 0,-5 5-65,-5 0 0,-8 11 0,-6 2 0</inkml:trace>
  <inkml:trace contextRef="#ctx0" brushRef="#br0" timeOffset="12708">7317 6090 8355,'-11'8'315,"6"-1"1,9-2-29,11-2 0,9-3 0,5-4 0,5-6 0,6-5-345,5-6 0,8-3 1,2-4-295,1-1 1,-3 4 0,0 5-514,-2-2 0,-6-2 0,-3-1 0</inkml:trace>
  <inkml:trace contextRef="#ctx0" brushRef="#br0" timeOffset="13343">8607 5742 8921,'-23'-7'0,"2"3"0,5 3 0,3 2 0,4 2 0,0 3 0,0-1 0,-2 2 0,-2 0 0,2 2 0,2 1 0,0 0 0,1-2 0,1 3 0,3 3 0,3 2 0,1 0 0,0-1-45,0 1 1,0-2 0,1 3 1,3-4 0,2-4 1,3-3-42,0 0 1,-1-2 0,4-4 77,1 0 0,-1-5 0,0-5 0,1-4 8,-1-2 1,-4-6-1,-1 2 1,-1 0-1,-3-1 55,-2-1 1,-1-2 0,0 0-1,0-1 1,-1 0-64,-3 0 1,-3 5-1,-4-1 2,2-1 1,-2-2-1,3 0 1,-2-1 19,2 0 0,-2-3 0,6 2 0,2 4 0,0 2 0,4 2 0,2 0 0,4 3 58,3 1 0,6 3 0,0 1 20,3 2 0,0 5 0,5-1 0,1 3-83,3 1 0,-2 1 0,1 3 0,-1 6 0,-3 6 36,1 9 0,-1 7 0,-5 9 0,-5 5 0,-6 3-62,-2 5 1,-2 2-1,-6 6 13,-2 0 1,-3 1 0,-5-1-1,-1-3-86,1-5 0,4 1 0,0-9 0,-2 1 1,-1-5-45,-2-6 0,2-9 0,2 1 155,1-6 1,-1-4 0,-3-7 3,-1-3 1,1-3 0,1-6 0,1-4 0,3-8 0,2-5-33,2-1 46,2-10 1,1 4 0,1-8 0,3 3 0,5 1-9,2 0 0,2 0 0,4 4 0,4 0-215,2 1 0,2 4 0,0 4 0,-1 2-422,1 2 1,0 3 180,0 1 0,0 0 0,-1-5 1</inkml:trace>
  <inkml:trace contextRef="#ctx0" brushRef="#br0" timeOffset="14775">9401 5767 8355,'-12'-15'0,"1"1"155,2 3-113,4 1 1,6 4 223,3 1 1,3 4 0,4 2 0,-1 4 0,-2 3-1,2 3 1,1 3-169,1 2 1,-1-2-1,-1 3 1,-2-2-197,2 1 1,-3-2-1,1 1 1,0-4 0,0-4-316,1-1 1,-5 2 0,4-4 208,2-1 0,-3-3 0,0-4 0,-1-3 83,1 0 0,-4-8 0,3 2 0,-2-1 78,0 1 0,0-4 0,-4 1 0,0-1 68,0-1 0,0 4 1,0-2-1,0 2 105,0 2 0,0 3 0,1 3-41,4 0 1,1 2-11,7 4 1,-1 1 0,1 2 0,-1 3-28,0 0 0,1 4 0,-1 4 0,1 0 1,0-3 45,4 0 1,-2-2 0,6 0 0,-1-5-25,0-3 0,3-1 0,-2 0 0,2-1-78,2-3 0,-6-3 1,-2-6-1,-3 1-37,-2-1 0,-1 1 1,-3 0-1,-3-1-10,-4 1 1,-1-1 0,-1 1 18,-4 0 0,-2 5 0,-5 1 0,0 2 125,-1 0 1,1 0-1,1 5-35,3 3 0,-3 3 0,4 6 0,0 0 0,3 4-6,2 4 0,2 2 0,0 1-63,0-4 0,0 4 0,3-5 0,4 0-80,5-2 1,5-3 0,-2-2-1,3-1 1,1-3-4,3-4 1,2-4 0,-1-2 0,-1-4 90,-1-1 1,-6-1 0,2-4 0,-4-2 15,0-3 1,-2 3 0,-2-2 0,-2 1 27,-1-2 1,-2 3 0,-4-2 0,1 1-84,3-2 0,-2 2 1,2-4-1,-3 1 1,1 3 63,2 1 0,-1 6-33,5-1 1,0 2 0,5-1 110,-1 4 0,-4 4 1,0 3-1,2 4 1,1 2 72,2 5 0,-5 3 0,0-2 1,0 3-94,-1 1 1,4 0 0,-4 3 0,1-2-153,1-2 0,-5-2 1,3-4-1,0 1-23,-1-1 0,-1-1 1,3-2-579,2-5 1,1-3 0,1-1 118,0 0 0,1-11 0,-1-3 1</inkml:trace>
  <inkml:trace contextRef="#ctx0" brushRef="#br0" timeOffset="14776">10554 5147 8355,'-12'-6'1934,"5"6"-1804,3 0 0,4 7 0,3 10 1,2 4 232,2 2 1,1 3-1,5 4-401,-1 8 1,-4 0 0,-1 8-1,-1 1-267,-3 1 1,-2-3 0,-1-1 0,0-1-1,0-3-384,0-1 1,0-8 0,0-2 0,0-4-674,0-4 1267,0-3 0,-6-6 0,0 1 1</inkml:trace>
  <inkml:trace contextRef="#ctx0" brushRef="#br0" timeOffset="14777">10505 5631 8355,'-13'-6'1174,"1"5"-781,5-5 0,3 6 0,8 0-205,4 0 1,5-1-1,3-2 1,6-2-121,6-2 0,4 3 0,5-5 1,0 1-128,0 1 0,-4 0 0,-1 5 0,-2-3-46,-2 3 0,-3 0 1,-5 2-1,-3 0-18,-3 0 1,-6 6 0,-1 2 0,-2 3 244,-2 1 0,-3 6 0,-3 3-27,-1 2 1,-4 1-1,4-2 1,1-3-534,2-1 1,1 3 0,1-5-640,3 0 0,0-8 542,9-4 0,2-8 0,10-3 1</inkml:trace>
  <inkml:trace contextRef="#ctx0" brushRef="#br0" timeOffset="14778">10964 5308 8355,'-13'-7'0,"8"2"0,5 5 0,5 5-1444,8 4 1149,-6-4 1,4 12 0,-5-4 0</inkml:trace>
  <inkml:trace contextRef="#ctx0" brushRef="#br0" timeOffset="15456">11299 5581 8355,'0'-18'303,"-2"4"-365,-2-2 0,1 8 398,-5 3 0,0 4 1,-5 2-79,1 4 1,4 1 0,-1 7-175,0-1 0,-1 1 0,0 0 1,4 3-1,-1 2 10,0 1 0,4 0 0,-1 3 1,3-3-141,1-1 0,5 4 1,3-4-1,5-1-135,3-5 0,4-3 0,4-1 0,1-4 32,0-3 1,4-1 0,1-1 0,1-3 25,-1-4 0,2-9 0,-6-2 49,-3-1 1,-2-3 0,1 4 0,-3-2 0,-2 2 46,-6 1 1,0-3-1,-7 5 1,-1 0 84,-2 3 0,-5 4 0,-3 2 0,-3 2-63,-3 2 0,-3 2 0,3 2 0,-3 3 146,0 5 1,-1 6-1,6 1 1,2 1-37,0 1 1,7-4-1,-2 3 1,2 0-247,2 0 1,6 0-1,2-1-62,3 0 0,3-1 1,1-5-1,1-3 0,1 0 61,1 0 1,0-5 0,2 3 0,-2-5 31,0-5 0,-3-2 0,5-5 0,-2 0 186,-3-1 1,-1 0 0,-2-3 0,0-2 3,1-1 0,-2 3 0,-2-4 0,-2 1-151,-1 0 1,2 2 0,-4-2-1,-1 1 83,-2 3 0,-1 5 399,0 2-428,0 5 1,0 3 0,0 8 230,0 3 1,2 6-1,1 0 1,2-1-1,2 1-23,3-1 0,1 6 0,1-3-184,0 1 1,2-1 0,0-4 0,0 2 0,-3-2 136,0-1 0,-6-2 1,-1 0-175,-2 1 0,-2-5 0,-2-1 0,-2-1-249,-4-4 0,-4 4 0,-3-1 0,-3 1-197,-2-1 1,5 0-141,-1-5 1,-4 0-1,1 0 1</inkml:trace>
  <inkml:trace contextRef="#ctx0" brushRef="#br0" timeOffset="15793">12675 5159 9646,'0'-27'0,"0"2"0,0 6 0,0 4-448,0 2 1,0 1 815,0-1 0,-1 6 1,-3 3-199,-5 3 0,-2 8 1,-1 4-1,0 5 244,-1 4 0,-3 6 1,-1 7-1,2 3-224,1 1 1,2 4 0,-1 3 0,1 3-44,0 4 0,1 7 0,1-1 0,3 1-161,1-1 1,-2 0 0,4 2-1,1-2-108,2-2 0,2-1 0,3-6 1,5-3-355,2-3 1,8-5 0,4-4 0,5-6-123,0-5 0,2-4 0,-1-5-296,-2-1 0,5 1 0,0-1 1</inkml:trace>
  <inkml:trace contextRef="#ctx0" brushRef="#br0" timeOffset="16496">13457 5668 8355,'-6'-25'0,"-2"0"0,2 6 616,2 2-477,3 4 1,2 2 0,2 1 0,2 3 0,1 0 0,1 2 0,0-1-74,2 3 1,2 3-1,2 5 1,-2 3 22,-3 3 0,3 5 0,-4 2 0,1 2-53,0 2 0,-1 1 0,3 2 1,-3 0-162,-2-1 1,4 0-1,-4-3 1,1-5-47,-1-2 1,4-2-1,-4 1-169,2-1 113,-4-5 196,2-1 1,-5-8 0,0-3 0,0-6 0,0-6 0,0-2 1,0-2 0,0-5 35,0-3 1,2 1 0,2-5 0,4-1 0,3-1-29,1 2 0,2 4 0,1 9 0,2 3 141,-2 3 0,3 8 1,0 1-1,0 5-59,0 5 0,-3 7 0,-6 9 1,0 3 25,0 5 0,-2 2 0,0 3-109,-1-1 1,-2 0 0,-3 3 0,2-3 0,1-4-54,-1-3 1,2-5-1,1-2 1,1-2-285,2-6 1,2 0 0,2-7 0,1-1 0,1-3-768,1-4 938,6-3 1,-8-11 0,4-1 0</inkml:trace>
  <inkml:trace contextRef="#ctx0" brushRef="#br0" timeOffset="16959">14461 5395 8198,'-12'-1'0,"-1"-2"0,1-3 59,0-1 1,-1-1 0,2-4 0,3-1 0,4 1-1,2 0-3,2-1 0,2 5 0,2 0 0,5-2 0,5-1 1,4 0-1,1 1-58,4 2 0,-4 1 0,1-1 0,3 4-8,0 2 0,-4 4 1,-2 2-1,-3 4-165,-2 3 1,-5 3 0,-3 3 0,-3 3 0,-1 4 38,0 0 0,-1 1 1,-3 0 48,-4 0 0,-3 4 0,-3 0-143,-3-2 1,3 1 0,-2-1-1,2 2 1,3-2-5,3-5 1,-2 1 229,6-2 0,-6 2 0,4 2 1</inkml:trace>
  <inkml:trace contextRef="#ctx0" brushRef="#br0" timeOffset="17178">14498 5891 8346,'0'13'125,"0"-1"0,0-4-276,0 0 515,0-5 0,6 3 1,2-6-94,3 0 0,-3 0 0,1 0-2362,0 0 1459,-3 0 1,5 5-1,-4 2 1</inkml:trace>
  <inkml:trace contextRef="#ctx0" brushRef="#br0" timeOffset="17543">14970 5060 8436,'1'-36'0,"3"5"0,4 6 0,3 8 0,2 6 0,-1 4 0,1 2 0,-1 3 0,0 4 0,2 5 386,3 4 0,-3 3 0,3 9-150,1 2 1,0 2 0,4 11 0,-1 2-215,1 5 1,0 2 26,-1 11 1,-2 1 0,-5 6-1,0 4 1,-5 1 0,-2 3 213,-4-1 0,-3-6-436,-4 0 1,-4-8-1,-8-4 1,-2-3 0,1-3-1,-3-3 1,1-3-1,-3-5 1,-2-3 0,0-2-166,-1-2 0,-1-1 0,-2-5-42,-1-4 1,2 1 0,6-9-71,4-5 0,-2 2 0,0-3 0</inkml:trace>
  <inkml:trace contextRef="#ctx0" brushRef="#br0" timeOffset="17713">16433 5916 8261,'-12'0'-1264,"-1"0"1</inkml:trace>
  <inkml:trace contextRef="#ctx0" brushRef="#br0" timeOffset="28654">2691 8744 9941,'-12'-11'0,"1"4"0,4 5 837,7 5 0,6 5 1,6-3-1,2-3-674,2 0 0,4-2 1,6 0-1,3-2 0,4-2 1,3-4-1,1-3 0,-1-2-430,-3 1 1,1 4 0,-6 1 0,-5 1 0,-5 2 0,-4 0-1,-3 1-5799,-3 5 5502,-8 3 472,-12 8 0,-8 5 0,-4 1 0</inkml:trace>
  <inkml:trace contextRef="#ctx0" brushRef="#br0" timeOffset="28894">2654 8868 8355,'-12'0'33,"-1"0"1,9-4-1,7-1 1,11 1 0,6 0 117,7 0 1,10-4 0,1 2 0,5-1-597,4-2 0,1-1 0,0 0-71,-2 2 1,2 0 0,-4-5 0</inkml:trace>
  <inkml:trace contextRef="#ctx0" brushRef="#br0" timeOffset="30885">5482 8434 10413,'4'-33'0,"0"1"0,-1 2 0,0 2 0,-1 3 0,3 4 0,-3 5 0,0 2 0,-4 2 0,-2 1 0,-4 2 0,-3 5 0,-3 3 0,-2 2 218,-5 3 1,2 3-1,-2 7 1,0 3-1,1 3 1,0 4-1,2 1 1,3-1-251,1 1 1,8 0 0,1 0 0,4 0 0,2-1 0,4 1 0,3 0 0,4-2 0,5-1 0,5-2-233,5-2 1,0-2-1,3-3 122,0-1 0,-4 0 0,2 1 1,-6-2-103,-6-3 1,-3 3 0,-5-3 202,-4 3 0,-2 2 0,-5-1 0,-4 1 0,-7-1-35,-4 0 0,-6-1 0,-5-2 1,2-5-2,5-3 0,-1-1 0,4 0-247,-1 0 1,4-5 0,8-4-257,3-2 0,15-1 0,4 0 1</inkml:trace>
  <inkml:trace contextRef="#ctx0" brushRef="#br0" timeOffset="31848">5655 8830 8355,'-19'0'291,"5"-4"1,8-1 0,1-1-1,5-1 1,5 1-273,1-4 1,4-1 0,5-2 0,3 0-1,1-4 1,3-2 0,1-2 0,-1 1-253,-2-3 1,-5 6-1,1-1 1,-7 1 129,-5 1 1,-2-1 0,-2 5 41,0-1 0,-6 2 0,-2 3 104,-3 4 0,-2-2 0,1 2 1,0 1-1,-1 2 43,1 1 1,-1 6 0,2 2 0,2 3 99,1 1 0,5 6 0,-1 1 1,4 2-199,4 0 1,3-1-1,5 4 1,2-3-231,2-5 1,5-4-1,8-2 1,3-3-262,-1-1 1,5-6 0,-3-6 0,3-2 226,1-6 1,-4 0 0,0-6 0,-1-1 293,-4 2 1,1-5 0,-10 5 0,0-2 237,-2 0 0,-8 6 0,-2-1-71,-1 2 0,-2 2 0,-4-1 1,-1 2-1,-4 3 91,-3 4 0,-4 2 0,-3 2 0,-2 0 218,2 0 0,-3 2 0,1 2 0,1 6-416,-2 5 1,4 0 0,-2 4 0,3 0-134,5 1 0,-2-4 1,6 4-1,2-3-146,0-1 1,2-3-1,2 0 1,2-2-126,4-3 0,3-2 0,1-6 0,1 0 185,-1 0 1,1-2 0,-1-2 0,0-4 155,1-3 0,-1-3 0,-1-1 7,-3-2 0,2 1 1,-4 3-1,-1 1 1,1 0 90,-4-1 1,0 1 905,-2-1-864,0 7 0,0 1 0,0 10 1,1 3-65,3 3 0,-2 5 1,2 1-1,-1-1-73,1 2 0,-3-4 0,5 4 0,-1-3-111,3-2 1,-1 2-1,2-8 1,0 1-188,2 0 1,2-5 0,-1 1 161,0-3 1,1-6-1,-1-3 1,-1-3 9,-3-2 1,2 1 0,-4-1 23,1 1 1,-5-5 0,4 1 0,-2 1 174,0 1 1,0 2 0,-4-1 0,2 1 735,2-1-626,-3 7 0,6 0 0,-3 6 0,4 0-59,3 0 0,-2 6 0,-1 2 1,0 3-58,-1 1 1,3 5 0,-5 1 0,1 1-126,-1 3 1,1-4 0,-3 0-1,1-2-623,-2 1 0,4-1-155,-2-3 1,6-6-1,-2-3 472,3-3 1,1-1-1,1 0 1</inkml:trace>
  <inkml:trace contextRef="#ctx0" brushRef="#br0" timeOffset="32430">6809 8520 10637,'-13'-12'0,"2"0"0,2 1 0,2 1 0,1 2 1327,4-2 1,2 5-1289,4 0 0,-3 5-223,3 5 1,-4 6 0,-4 6 0,-4 1 235,-3 0 1,-2 7 0,1-1-1,0-1-7,-1 0 0,6 2 0,3-8 0,3-2-48,1-1 0,10-7 0,3-3 1,5-3-123,4-1 0,7-3 1,3-5-1,1-7-74,0-3 0,-4-10 0,3 2 92,-2-4 0,-1 0 0,-4-5 0,-2-1 0,-2 2 4,-5-2 0,-2 4 0,-3 1 1,-3-1 39,-3 0 0,-4 5 1,-1-2-1,-1 4 66,-4 4 1,-1 1-1,-7 7 166,1 6 1,-1 6-1,2 5 1,2 6-46,0 5 0,3 10 0,-3 6 0,5 4 9,3 2 0,1-1 0,0 8 0,0 0-143,0 0 0,1-5 0,3-1 0,3-5-304,0-2 0,4-4 1,-3-6 67,3-5 0,2-2 0,-1-3 0,1-2 75,-1-5 0,-1-4 1,-1-4 417,-2-5 1,-4-2 0,3-1-1,0-1 1,-2 0-102,1-4 1,3 3-285,0-2 1,2 3 0,1 5-4,1 4 1,-1 4 0,0 4-1,-1 4 114,-2 3 0,0 2 0,-3 1 0,-1 1-32,1 1 0,2 2 1,-2-3-1,-1 2-839,1-2 0,3-5 236,0-2 1,2 0-1,1 5 1</inkml:trace>
  <inkml:trace contextRef="#ctx0" brushRef="#br0" timeOffset="33116">7739 8124 9209,'-5'-17'0,"-2"0"800,0 2 1,0 8 0,4 9-1,-1 9-497,1 8 1,-4 10 0,0 4-1,-1 4-187,0 5 0,0 6 0,-5 7 1,1 2-134,-1 2 0,1 0 0,1-1 1,3-4-172,4-3 0,4-5 0,4-3 0,5-8-294,7-8 0,3-1 0,7-10 1,3-5-239,4-6 0,-1-4 0,1-1 0,0-1 37,-1-3 1,-2-8-1,-5-8 1</inkml:trace>
  <inkml:trace contextRef="#ctx0" brushRef="#br0" timeOffset="33117">7950 8520 8355,'0'-12'3239,"0"0"-2383,0-1 0,0 5 0,0 0-509,0-2 1,4 10-1,0 4-273,-1 6 1,-2 6 0,-1 1-365,0-2 0,0 3 1,0-2-1,0 1 0,0 0-389,0-1 1,0 1 269,0-5 0,6-1 0,3-3 0,5-4 104,3-2 1,1-4 0,-3-2-1,1-4 132,0-3 1,0-6 0,-1 1 0,-2 1 229,-2 1 1,2 2 0,-6-1-1,2 1 296,-1-1 1,-5 1 294,1 0 1,-3 6-432,-1 6 1,0 6-1,0 7 1,0 3-31,0 0 0,0 6 1,0-1-359,0 2 1,6-2 0,2-2-1,3-1 1,1-3-671,1-1 1,3-3-1,2-3 1,1-4 140,4-2 1,0-8 0,2-1 0</inkml:trace>
  <inkml:trace contextRef="#ctx0" brushRef="#br0" timeOffset="33362">8409 8124 8355,'8'-7'567,"2"3"0,1 4 1,1 2-786,-1 2 485,-1 6 1,2 2-1,1 9 1,-2 4 365,-3 4 0,3-2 1,-4 6-1,1 1-311,0-3 0,-4 4 0,3-5-367,-1 2 1,2-5 0,-2 2-1,-1-3 1,2-2-107,0-3 0,-4-2 0,1-4 0,-3 1-1811,-1 0 0,-5 3 0,-2 0 0</inkml:trace>
  <inkml:trace contextRef="#ctx0" brushRef="#br0" timeOffset="33950">7925 8496 8355,'0'-18'0,"-4"4"754,0-3 1,-6 4-132,2 0 1,1 5-1,0 0 1,0-1-1,2 1-72,-1 0 0,3 5 0,8 0 0,3 7-401,3 9 0,3 1 1,2 6-1,4 2-14,-1 2 1,3 5 0,-6 1 0,0 0-38,-3 1 1,0 2-1,-1-3 1,-1 0 37,-3 1 1,2-6 0,-4-6-187,0-1 0,-1-6 0,3-5 0,2-1 111,1-4 1,-3-2 0,-1-4-116,-2-4 0,3-5 0,-3-3 1,-3-6-1,0-4-48,-2-3 0,0-4 0,1 2 0,2 0-105,1-4 1,2 1 0,-4-1-1,2 5-164,-1 4 1,3 0 0,-2 9-908,-1 2 1,2 8-763,-1 7 0,2 7 1495,-2 9 1,-3 4 0,5 5 0</inkml:trace>
  <inkml:trace contextRef="#ctx0" brushRef="#br0" timeOffset="34306">7987 8446 8355,'-12'-18'2125,"5"4"-2491,1 2 0,6 8 0,2 8 1017,2 4 1,3 7 0,5 3 0,1 2 0,-2 2-359,-3 1 0,3 2 0,-3 0 0,2-2-179,-2-2 0,2 2 0,-5-4 1,1 1 156,-1-4 1,1-2-93,-2-2 0,-1-5 1,3-4-30,0-6 1,-2-4 0,-2-5-1,2-2-43,4-2 0,2-4 0,1-4 1,0-3-68,2-1 0,3-1 0,-4-7-162,0-3 0,1 5 0,-1 5 0,1 3 0,-2 2-298,-3 3 0,3 5-1910,-3 8 1,-2 13-1,-1 9 1</inkml:trace>
  <inkml:trace contextRef="#ctx0" brushRef="#br0" timeOffset="35433">8471 8657 8850,'0'-13'0,"0"1"0,0 0 0,0-1 1059,0 1 0,0 4-823,0-1 0,1 7 0,3-1 0,3 6 0,1 6 0,1 5-151,0 2 0,1 7 0,0-1 0,-3 4-93,-2 3 1,-1 4 0,-4-3-1,0 2 1,0 2-434,0 2 0,-4-4 0,-1-3-297,-2-3 1,4-7-302,-1-2 0,-3-3 0,0-2 1</inkml:trace>
  <inkml:trace contextRef="#ctx0" brushRef="#br0" timeOffset="36043">9575 8458 8355,'0'-12'426,"0"4"382,0-1-578,0 7 1,0-2 0,0 8 0,0 4-1,0 4 1,0 4 0,0 0-100,0-1 0,0 3 0,1-1 1,3-2-1,4-1-63,3-2 0,2 0 0,1-1 0,1-1-337,1-2 1,2-5 0,-3 1 0,2-4 152,-2-4 1,3-3-1,-1-5 1,-2-1 49,-2 1 1,0 0 0,-2-1 0,-1-1-40,-2-2 0,-4 1 0,3-6 0,0 0-50,0 2 0,-5-3 1,2 4-1,-2 0-34,-2 0 1,0 2-1,-2 3 185,-2 1-7,3 5 1,-5 3 0,6 8 0,0 4 0,0 5-8,0 3 0,2-1 1,2 5-1,4-1 110,3 0 0,2-2 0,-1 2 1,2-1 69,2-3 0,-2-1 0,3-2 0,-4 1-14,0-1 1,-2-4 0,-3 1-115,-4 0 0,-4 2 1,-5 0-1,-8-1-471,-6-2 0,-6 1 1,-2 2-785,-2-3 736,0-3 0,-1 1 0,-2 1 0</inkml:trace>
  <inkml:trace contextRef="#ctx0" brushRef="#br0" timeOffset="36205">9847 8062 8355,'-17'0'569,"8"1"-1367,1 3 1,5 3-1,3 5 1</inkml:trace>
  <inkml:trace contextRef="#ctx0" brushRef="#br0" timeOffset="36510">10629 8458 8355,'-6'-12'-14,"4"1"0,-5 1 1,0 2 313,0-2 1,3 4 0,-5-1 396,0 1 0,-2 2 1,-2 4-580,1 0 0,0 10 0,-1 3 1,1 4-148,-1 1 0,1 4 1,1-1-1,3 2-164,4 2 1,4 0-1,5-2 1,7-2 0,9-5-509,7-2 0,3-7 1,8-3 7,2-3 149,3-6 0,6-7 0,0-8 1</inkml:trace>
  <inkml:trace contextRef="#ctx0" brushRef="#br0" timeOffset="39715">10964 8570 8355,'0'-17'150,"-2"1"0,-2 1 1,-4 1-1,-3 3 1,-2 3-1,1 4 1,0 1-1,-1 0 0,-1-1 1,-1 3 285,-1 3 0,-1 1 0,5 5 0,-1 2 1,1 1-124,0 1 0,1 5-583,2-1 0,4 1-51,5-5 1,5 1-1,4-2 1,2-3-48,1-4 0,5-2 0,-1-2 0,-1 0 161,-1 0 0,3-5 0,-1 0 1,-1-2-1,-1-1 93,-2 1 0,-3-4 1,-2 3 143,-2-3 0,3 2 0,-3 1 0,-3-2 315,0-1 1,-2-1 383,0 0-661,0 5 0,0 3-34,0 8 1,4 3 0,1 5-60,2 0 1,-3-3 0,5-1 0,0 2 21,2 1 0,2-3 0,-1 0 1,0 0-1,2-1 4,3-3 0,-2-2 0,4-2 1,1-2 6,-1-2 1,0-1 0,2-5-1,-5 1-25,-2-5 1,-3 1-1,-1-3 1,-3 1-63,-2-2 1,3 2 0,-3-6 0,-3-1-24,0-1 1,2-2-1,0 0 1,-1 0 58,-2 1 1,-1-1 0,0 1-1,0 4 321,0 3 0,0 3-97,0 2 1,0 6 0,0 6-26,0 7 1,-4 10 0,0 4 0,1 3-34,2 5 1,-3 4 0,-1 7 0,3 3 0,0-2-101,2-2 0,0 4 0,0-10 0,2-3-199,2-2 1,4-9-1,7-3 1,3-3 34,1-5 1,2-2 0,4-8 0,-2-2 38,-2-4 0,2-9 1,-3-3-1,0-4 99,1-1 1,-6-4 0,0-1-1,-4 0 26,-2 0 1,-2-6 0,2 0 0,-2-4-27,-1 0 0,2 1 1,-4 2 17,-1 0 0,-2 0 1,-1 1-1,0 3 26,0 4 0,0 8 0,0 5 0,-1 3-40,-3 5 1,2 8 0,-2 10 0,1 5 169,-1 5 1,2 9-1,-5 6 1,1 3 101,3 4 0,2 1 1,1-4-1,0 1-364,0-4 1,5 0 0,5-7 0,5-1-298,6-2 1,2-7-1,2-2 1,0-5 188,0-4 1,0-2-1,-1-8 1,1-2 168,0-4 1,-4-3-1,-2-1-6,-1-1 0,-6-3 0,-5-2 1,0 0 76,0 0 0,-4 0 1,1 3-1,-3-2 1,-1 2-40,0 1 1,-4-2 0,-1 1 11,-2 4 0,3 0 0,-5 6 0,0 3 24,-2 0 0,2 9 0,2 4 0,1 6 67,-1 2 1,4 2 0,-1 4 0,4-1 20,4 1 1,4-1 0,9-4 0,3-3-225,4-3 1,2-3-1,3-2-3,4 0 0,3-7 0,1 1 0,0-6 1,0-5-1,1-3 56,-1-1 0,-1-5 0,-3-1 169,-4-1 1,0 2-1,-5-2 1,-4 1 13,-5 3 0,-4 1 0,-3 2 0,-4-1-78,-2 1 0,-4 5 0,-3 3-10,-8 3 1,0 1 0,-8 0-1,-1 1 1,-1 3-18,-2 4 1,4 8 0,2 0 0,1 1-61,3 0 0,5 3 1,3 3-1,2-2-199,2-5 0,3 2 0,4-1 0,4-2-96,3-1 0,2-7 0,0-3 201,4-3 0,1-1 0,4-1 1,-3-3-1,1-5 110,-1-2 0,-4-7 0,3-2 0,-2-5 253,1-4 0,0-1 1,-6-5-87,-3 2 1,3-1-1,-4-6 1,1-3-1,-1 0-136,-2 1 1,4-5 0,-5 3 0,-1 0 37,-2 2 0,-7 9 0,0 6 0,-3 5 112,1 5 1,0 9 0,-5 4 0,2 5 114,3 7 0,-2 7 1,5 14-108,-2 4 1,4 6 0,-1 4-1,1 5-102,-1 3 1,3 1 0,-3 6 0,4-4-314,4-3 1,3-3 0,5-1-1,1-4-121,-1-5 1,0-3 0,1-12-797,-1-2 0,1 2 0,-1-3 1</inkml:trace>
  <inkml:trace contextRef="#ctx0" brushRef="#br0" timeOffset="40607">13494 8248 8355,'7'-6'657,"-2"-1"0,-5-1-557,0 0 1,-5 1 0,-4-2-1,-2 5 1,-1 3 0,0 1 0,-1 0 183,1 0 1,-5 0 0,-1 3 0,0 4-195,0 5 1,2 5 0,2-2 0,0 3-260,2 1 0,-3-3 1,8 4-1,0-2-380,3-3 1,3-1 340,1-2 1,5-5 0,3-3 149,3-3 1,3-2 0,1-2 0,2-2 31,-2-2 1,0-6-1,0-3 1,3-1 116,1-1 1,-2 1-1,2-6 1,-1 4-1,-1 1-7,1 3 0,-5 3-44,4 3 1,-7 4-1,-3 6 1,-2 3 98,-2 5 0,-2 3 0,-1 5-31,0 3 1,0 4-1,0 1 1,0-2 0,0-2-296,0-5 0,6-2 0,2-2 0,3-1-201,1-2 0,6-4 1,2-5-1,0-1 137,1-3 0,-5-3 1,5-6-15,1 1 1,-4-6-1,-1-3 1,-4-2-1,0-2 200,-1 0 0,-4-4 1,-1-1-1,0 0 206,0-1 0,-4-4 0,1-1 0,-3-4 126,-1 0 0,5 3 0,-1 2 0,-2 4 118,0 0 1,-2 8-1,0 6 1,-2 3 446,-2 2 1,3 7-493,-3 5 0,2 9 0,2 11 0,0 2-251,0 4 1,5 7 0,-1 0-1,0 4-243,1 4 1,-3-1 0,3 4-4,1-1 1,-5-1-1,3-7 1,-1 0-492,1-2 0,-2-7 0,2-1 1,-3-7-206,-1-4 0,6-2 0,0 0 1</inkml:trace>
  <inkml:trace contextRef="#ctx0" brushRef="#br0" timeOffset="40885">13779 8148 9148,'1'-11'0,"5"2"476,6 0 1,2 5 0,8-3-1,3 0-598,2 1 1,8-1 0,-2-2 0,4 4 0,5 1-1058,3 0 1,-2-6-1,-1 3 1</inkml:trace>
  <inkml:trace contextRef="#ctx0" brushRef="#br0" timeOffset="42435">14622 8210 8355,'-12'-19'180,"1"3"0,1 2 1,3 1-1,2 1 1,2 0-1,2-1 0,2 1 1,3 1-1,5 2 1,3 5-1,3 3 0,2 1 1,-2 1-1,-1 2 1,-1 3-1,3 2 0,0 4-378,-1 3 1,-5 6 0,-2-3-1,0 1-381,-1 3 1,-1 2 289,-6 1 1,0-5-1,0 0 1,0-3 136,0-1 1,-2-3 0,-2-2 65,-4-2 0,1-5 327,-1-8 0,5 0 1,-1-7-1,3-3 0,2-1 37,3-3 0,-1 2 0,5-4 0,2-2-182,1-2 1,1 5 0,1 1 0,0 3-20,4 3 0,-3-4 1,2 10-1,-2-1-305,-2 3 1,1 4 0,-1 2 53,1 2 0,-5 7 0,-1 0 0,0 5 167,0-1 0,-5 0 0,2 0 0,-2 2 71,-2-2 0,0-1 22,0-2 0,1-5 42,3-3 0,-2-4 0,3-4 0,-1-4-110,0-3 0,6-6 1,-2 0-1,3 2-21,2 2 0,-5-4 0,0 0 0,2 2 31,1 2 0,1 4 0,1 2-18,-1 2 1,1 2-19,-1 7 0,-4 3 0,-1 7 0,0 1-234,0 2 0,-3 5 0,3-3 0,0 0 0,0-1-1931,2 0 1890,-3-4 0,10 9 0,-2-3 1</inkml:trace>
  <inkml:trace contextRef="#ctx0" brushRef="#br0" timeOffset="42436">15391 8062 8355,'0'-13'553,"2"1"1,2 1-1,4 2 1,2 4 0,-1 1-1,-2 1-256,-1 4 0,-2 5 0,-4 8 0,0 2 0,-1 5-296,-4 2 1,-1 6 0,-7 0 0,2-1-90,3-2 1,-2-1 0,6-2 0,1-2-208,2-5 1,2-2 0,3-3 0,5-3-119,2-3 0,1-4 0,1-1 1,-1-1 203,0-4 0,1-1 0,-1-8 1,1-1 73,-1-2 0,-4-4 0,-1 4 155,-1-3 0,-2 4 0,-4-4 0,0 1-138,0 0 1,-6 4-1,-2-1 1,-3 5-1,-1 5-109,-1 0 0,-3 2 0,-1 4 154,2 0 0,2 1 0,4 2 0,2 3 0,1 0 23,4 4 1,2-3 0,4 0 0,4-2 135,3-2 1,7 3-1,3-2 1,2-1 23,2-2 1,0-7 0,0-2 0,1-3 109,3-1 1,-3-1-1,1 0 1,-3-3 116,-3 0 1,-6-1 0,0 4-284,-6-4 0,1 7 0,-6-2 1,-1 1-1,-3 1-158,-4 2 0,1 3 0,-5 5 0,-2 0 54,-1 0 0,3 0 1,0 1-1,-1 3 23,2 4 1,2 3 0,5 3-1,0 1 16,0 2 0,5 1 1,4-3-1,3 1-49,5 0 1,-2 1-1,4 0 1,0-2-66,1-1 1,-1-3 0,2-1 0,-6-2 163,-6 2 1,1-4-1,-6 3 1,-2 0 102,-5 2 0,-8-4 0,-6-1-128,2-1 0,-3-3 0,0 2 244,-1-3 1,8-1 0,-1 0-454,1 0 0,12-7 0,6-4-192,7-4 1,8-3 0,-2 3 0,4-3 40,1-1 1,-1-3-1,1-6 1,0-2-1,0-2 257,0-2 0,-2-2 1,-2-1 88,-5-1 1,-2 3 0,-3 0 0,-3 4 398,-4 0 1,-2 2-1,-2 6 1,-2 2 523,-2 5 1,2 3 0,-7 5-485,0 4 1,2 12 0,0 6 6,1 4 1,1 4-1,2 7 1,-1 4-353,1 3 0,2 2 1,1 2-1,0 3 0,0 0-285,0-1 1,1 0 0,2-5 0,2-1-641,2-3 1,2-3 0,2-6-1,-2-4-361,0-3 1,-7-3 820,2-2 1,3-5-1,0-2 1</inkml:trace>
  <inkml:trace contextRef="#ctx0" brushRef="#br0" timeOffset="42437">15962 7987 8355,'5'-12'1201,"2"1"1,7 1-829,3 2 1,2 0 0,6-4 0,1 3-579,3 1 1,2 1-1,7-2 1,-3 5-1222,-1 3 1,1-5 0,-3-1 0</inkml:trace>
  <inkml:trace contextRef="#ctx0" brushRef="#br0" timeOffset="43407">17041 8062 9060,'7'-14'0,"-3"-1"262,-3-2 0,-1 1 0,2 3-178,2 1 0,-3-1 0,3 1-19,-2 0 1,-2 3 165,0 1 0,-2 7 0,-1 1 0,-2 6-114,-2 6 1,0 5 0,-2 4 0,0 3 20,0 0 0,3-3 0,2 0-254,3 1 1,1-3-1,0 0 1,1-1-164,3-3 1,3-5 0,5-3 139,1-2 1,3-2-1,1-7 1,-2-4-1,-1-3-39,-2-2 1,-1 1 0,-2-2 0,-5-1 72,-3-2 0,-1 0 0,-1 1 0,-3 0 21,-5 1 0,-2 1 1,-3 2-1,-1-1 0,-1 1 70,1-1 1,1 6-1,3 2-222,3-1 331,-3 5 1,11-4-1,1 5-71,10 0 0,3 0 1,6 0-1,2 0 1,2 0 73,1 0 1,4-2-1,0-1 1,-2-1 56,-1 1 0,-1 2 1,-2 1-1,0 0 1,-4 0-108,-1 0 1,-6 1-1,-5 4 26,-1 3 0,-2 4 1,-4 3-1,0 3 1,0 0 119,0 0 1,-2 4 0,0-2-133,-3-1 1,-3 0-1,3-4 1,-1 2-4,1-2 0,0-5 1,5-2-24,0 2 1,2-6 42,2-4 0,-1-2 0,5-7-145,2-5 0,1 0 0,2-5 1,3-1-66,0 1 1,1 0 0,-5-3 0,1 3 0,-2 1-21,-3 2 1,3 4 0,-4 2 0,1 4 37,0 0 0,-4 2 0,3 5 53,-1 3 1,-1 5 0,-2 6 0,1 3-79,-1 1 1,2-2 0,1 2 0,1 0-222,3 0 0,-4-3 0,3 0 0,0-2-99,2-2 0,2 1 0,-1-1 1</inkml:trace>
  <inkml:trace contextRef="#ctx0" brushRef="#br0" timeOffset="43820">17909 7888 9720,'1'-19'0,"2"2"0,3 5 0,-1 5 0,-1 8 0,-5 9 0,-6 6 0,-4 4 0,-1 2 0,-1 1 0,2 3 0,3 2 0,2 1 0,2-2 0,0-2 258,1-4 1,7 1 0,5-6 0,2-2-334,1-4 1,5-1 0,1-4-1,1-3-40,3 0 0,1-4 0,1-2 0,-2-4 39,-1-3 1,-2-6 0,2-1-1,-5 1 153,-2-1 1,-2-3 0,1 4 17,-1 2 0,-5-3 0,-3 2-169,-3 1 1,-2 2 0,-3 5 0,-4 4 49,-3 3 1,-2 2 0,1 3 0,-1 4 65,1 3 1,1 6 0,3 1 0,4 0 25,2 0 0,2 2 0,2-3 1,2-2-355,4-1 0,9-2 0,3-1 1,5-3-535,4-3 1,0-4 380,8-1 0,3-11 0,10-3 1</inkml:trace>
  <inkml:trace contextRef="#ctx0" brushRef="#br0" timeOffset="44783">19224 7466 8355,'-6'-19'822,"-1"2"0,-5 8 0,-1 2-327,1 1 1,0 2 0,-1 6-458,1 2 0,-1 8 1,2 9-1,2 4 1,2 5 146,1 7 0,2 11 1,3 12-1,-2 3-48,-1 3 0,-4 11 0,2 2 0,1 2-298,-1-2 0,-2 6 0,4-10 0,1-5-78,2-4 0,1-15 1,2-6-1,5-6 277,6-6 0,2-8 0,-3-10 0,2-5 290,3-6 1,-4-3 0,2-2-233,-5-3 1,1-7 0,-3-7-1,2-2-135,-2-2 0,-1-1 0,-4-2 0,1 0 1,-1-1-234,-2-3 0,-2 3 0,-3-4 4,-5-1 0,-3 5 0,-4-3 1,-5 3-1,-3 1 27,0 1 1,0 3 0,2 2 0,3 1 155,1 3 1,1 1-1,5 1 125,0 1 1,5 4 0,4-1 32,6 0 1,4 2 0,6-1 0,3-2-192,0-1 0,6 1 0,0-1 0,4-3 65,3 1 1,2-1 0,-4 3-155,2 3 1,-4-3 0,-6 2-1,-1 0 427,-3 0 1,-1 0 280,-2 5 1,-5 1-1,-4 7-147,-6 4 1,1 3-1,-5 2 1,0 0-201,0 4 0,4-3 0,-1 2-99,3-2 0,2-3 0,3-1 0,4-3 0,3 0-217,2-1 1,1-3-1,1 1 1,3-4 23,1-4 1,-4-3 0,2-5 102,-4 0 1,0-1 0,-2 1 0,-1-2 0,-4-1-39,0-2 1,-2-1 0,-5 3-1,-3-1-348,-5 0 0,-2 4 0,-3 2 199,-2 2 0,1 4 1,-6-3-1,0 2 1,2 2-40,3 1 1,2 2 87,1 0 0,8 0 0,5 0 201,7 0 0,5 0 0,5 0 1,2 0 263,0 0 0,5 0 0,-4 0 0,2 0 139,-1 0 0,3 0 1,-4 0-110,4 0 0,-4 0 1,0 0-1,-1 2 0,-1 2 55,0 4 1,-2 3-1,-3 2-431,-1-1 1,-4 5 0,-1-1-1,-1 1 1,-3-1-216,-2 1 1,-1-1 0,0-3-252,0-1 525,0-5 1,0-3-1,0-8 16,0-4 0,0-5 1,0-2-1,0-3 28,0-1 1,0-2 0,0-4-1,0 2-127,0 2 0,5-5 1,4 4-1,2 1-275,1 2 0,1 3 1,-1 5-465,0 2 0,1 4 0,1 5 128,2 0 1,-2 5 0,4 2 0</inkml:trace>
  <inkml:trace contextRef="#ctx0" brushRef="#br0" timeOffset="46437">20290 7962 8355,'2'-11'0,"0"2"672,3 0-264,4 7-44,-7-4 0,9 6 1,-3-1-1,3-2-173,1-1 1,1 0-1,0 2 1,3 0-271,0-3 0,1-3 1,-5 3 28,0-2 0,-1-2 0,-1-3-110,-2 0 0,-5-1 0,1 1-25,-2-1 0,-2 0 0,-2-2 0,0-2 176,-3 2 0,-4 2 0,2 4 1,-1 2-1,-1 1 41,0 4 0,-2 0 0,-2 4 1,-1 2-4,-2 4 0,2 9 1,-2 3-1,2 4 162,1 0 0,5 1 0,1 0 1,2 0-130,2 0 1,3-2 0,6-1-1,5-3-182,4-1 1,7-1 0,-2-6-1,4-3-222,1-4 1,-1-2-1,1-2 1,0 0 140,0 0 0,-2-6 0,-2-2 0,-3-3 138,0-1 1,-4-2-1,2-1 167,-2-2 0,-6-4 1,-1 3-1,0 1 1,-2-3 124,1 1 1,-2 2 0,-4-2 0,0 1 8,0 3 0,0 1 0,0 2 179,0-1 1,0 8-264,0 5 0,0 5 0,0 8 1,0 1-54,0 2 0,4 3 0,2 5 0,-1-2-104,1-1 0,-1-2 0,-1 2 0,5-3 87,2-1 1,0-3 0,-2 1-267,0-5 0,-1 0 0,4-6 1,1-1-37,-1-2 0,1-1 0,-1 0 0,0-1 0,1-4 188,-1-3 1,-1-3 0,-3-1 0,-3-1 37,-4 1 0,3-5 1,0 1-1,-1-1 13,-2-1 0,-1 5 0,0-5 1,0 1-17,0 1 0,4-1 0,1 5 92,-3-1 1,5 6 53,2 3 0,-3 3-11,3 1 1,-1 4-1,3 2-77,-3 0 1,3-1 0,-2 3 0,2 0-73,1-1 0,5 3 0,-1-6 0,1 0-52,0 1 0,3-3 0,3 2 0,-1-3 0,-2-2 41,-3-3 0,0 1 0,-5-5 0,1-2-8,-1-1 1,-1-1 0,-2-1-5,-5 1 0,-3-1 0,-1 1 10,0 0 1,-5 1-1,-4 2 1,-2 5-1,-1 3 0,-1 1 1,1 0-1,0 1-15,-1 3 0,1 3 0,1 7 159,3 3 1,-2-2 0,6 4 0,1 0-85,2 1 1,1-1 0,1 3 0,3-3-1,4-1-243,3-3 0,2-1 0,-1-1 0,2-2-3,3-3 0,-2-3 0,4-5 0,0 0 164,1 0 0,-5-1 0,1-3 0,-2-4 46,-2-3 1,5-2 0,0 1 0,-4-1 34,-3 1 0,1-5 1,-4 1-1,1-1-5,0-1 1,-3 5 0,3-4 0,0 3-56,-1 2 1,4 1 0,-4 1 0,1 3-14,0 2 1,-3 1-54,3 4 0,-4 1 0,3 3 0,-2 4 0,-2 3-263,-2 2 0,1-1 0,1 1 315,1-1 0,0 0 1,-4 1-1,0-1 65,0 1 1,5-5 0,2 0-1,2 0-51,-1-1 1,0 3-1,4-6 1,1-1 149,-1-2 0,1-1 0,-1 0 1,0 0-73,1 0 1,-1 0 0,1 0-1,-1 0-223,1 0 1,-5 0 0,0-1 0,2-2 40,1-1 0,0-1 0,-2 2 0,-2-3-25,-1-1 1,2 3 282,-4-4 0,2 0 1,-4-5-1,3 1 1,-3-1 105,0 1 1,2 0-1,1-1 1,1 1-35,-1-1 1,4 1 0,-4 0 215,2-1 1,1 1 54,5-1 0,-6 8-210,-3 5 0,-3 10 1,-1 6-1,0 1-186,0 1 1,0-1 0,0 6 0,2-4-190,2-1 0,-2-2 1,7-3-1,-1-1-144,-1 0 0,4 0 1,-3-4 162,3-4 1,2-3-1,-1-2 63,0-3 1,1-3 0,-1-7-1,1-1 1,-1-3 226,0-1 0,1 2 0,-1-3 0,1-1-87,-1 2 1,-1-5-1,-1 5 1,-2 0 106,2 2 1,-5 3 0,-1 2 30,-2-1 0,-2 8-125,0 5 0,-6 10 0,-1 9 0,-1 3 5,0 4 1,-1 7-1,-3 2-127,0 5 0,3 4 0,1 5 0,-2 2-166,-1 3 0,-1-3 1,0 4-1,-1 0 1,2 2 173,3-1 1,-2 4 0,6-7 0,1-2 36,2-4 0,1-4 0,-1-7 0,-2-5-120,-1-6 1,-6-3 0,2-8-1,-3-4 137,-2-3 0,-3-3 0,-2-6 0,-1-3-19,-3-8 1,0 0-1,-1-9 1,4-3-1,0-3-32,0 1 0,9-5 1,2-1-249,5-3 0,3 3 0,1 1 0,5 2-929,6 2 1,7 6 0,10 3 86,5 1 0,1 2 0,3 3 0</inkml:trace>
  <inkml:trace contextRef="#ctx0" brushRef="#br0" timeOffset="46982">22746 7689 8355,'0'-12'53,"0"0"1,0-1 335,0 1 1,0-1 1045,0 1 0,4 0-30,0-1-1224,6 6 0,-9 7 1,3 9-1,-2 2 1,-1 2 14,3 4 0,-2 2 0,2 5 0,-3-2-209,-1-2 1,4 1-1,0 4 1,1-2-141,0-2 0,-2-2 1,5-4-1,0 2-45,-1-2 1,4-5-1,-3-3 1,4-2-18,0-2 1,0-2-1,1-2 1,-1-3 100,1-4 1,3-4-1,1 0 1,-2-2 22,-1-2 1,-6 1 0,-1-6 0,0-1 18,-1-2 1,-3 0 0,1-1-6,-2 0 0,-2 4 0,0 2 0,0 0 0,0 1-121,0 0 0,-2 6 363,-2 3 1,1 7 0,-5-3 0,0 5-20,1 5 1,0 1 0,4 7 0,-1 1-51,2 2 0,0-2 1,2 2-1,0-2-279,0-1 0,2-5 0,2 0 1,4 0-511,3-1 0,7 0 0,3-4 0,2 1-179,2-1 1,5-2-1,2-1 1</inkml:trace>
  <inkml:trace contextRef="#ctx0" brushRef="#br0" timeOffset="47177">23378 7764 10522,'6'-7'0,"2"3"0,3 2 0,2 2 1842,-1 0-1948,0 0 0,-3 0 1,-1 0-1,0 2-2004,-1 2 1085,-7 3 1,-7 0 0,-5-2 0</inkml:trace>
  <inkml:trace contextRef="#ctx0" brushRef="#br0" timeOffset="69029">2667 11088 8355,'5'-11'131,"2"1"0,1 3 0,0 2 0,1 3 1,-1 5-1,0 5 0,2 2 0,1-2 1,1-4-1,2-2 86,3-2 1,3-2-1,9-2 1,6-4 0,3-3-1,4-2-1527,-2 1 1,4-6-1,0-1 1</inkml:trace>
  <inkml:trace contextRef="#ctx0" brushRef="#br0" timeOffset="69955">5333 10554 8355,'-8'0'-417,"-1"0"1,7-1 0,-1-3-1,4-4 1,5-3 646,1-2 0,-3 1 0,3-1 0,0 1 213,0 0 0,-5-5 1,4 1-1,-2 0 229,0 3 1,-1 2 0,-7 2-349,-5 5 1,-3 3 0,-3 1 0,-3 1-111,-1 3 0,-3 5 0,-6 6 0,-1 3 1,2 1-83,0 3 0,3 7 0,-1 3 0,1 1 0,4 0-201,3 1 0,1 2 0,3 0 12,6-3 1,5-3 0,3-5-1,3 0 1,6-2 0,5-2-512,6-5 507,2-7 0,3-2 0,2-5 0,-1 3 1,-2-3-1,-4 0 0,-2-4-297,0-2 228,-4 3 0,3-6 135,-5 3 0,-8 2 18,-5-2 1,-7 7-1,-9 4 1,-3 3-1,-3 3 1,-1 2-1,0 3 562,1 3-429,0 2 0,-1 2 0,0 0 0,6 0-71,3 0 0,0 0 0,10-2 0,1-2 0,3-3 0,6-2 0,6 1-653,7-2 0,8-7 185,6-4 0,0-4 1,9-4-1,1-6-277,3-5 1,-2-4 0,0-5-205,-2 4 0,5-4 0,-3 5 0</inkml:trace>
  <inkml:trace contextRef="#ctx0" brushRef="#br0" timeOffset="70353">5792 10926 12251,'1'-30'0,"2"5"0,1 7 0,-1 5 0,-2 0 0,-2 2 0,-3 3 0,-4 4 0,-4 4 0,0 4 0,-2 4 0,-1 5 0,-1 2 0,0 3 0,3 0 0,0 1 0,1-1 0,1 0 0,1-3 0,3-1 0,2-2-601,2 0 1,7 0-1,4-4 1,3-4 96,2-3 0,3-6 459,1-3 1,-1-1-1,-3-2 1,1-3-1,1-1-60,1-3 0,1 3 0,-6-4 517,-3 1 0,2 1 0,-5 5 0,1 0 1125,-1-1-1294,0 6 1,-5 3 0,0 10 0,-2 5-33,-2 4 1,3 6-1,-4-5-620,4-1 1,2 3-1,4-1 1,3-2-1,3-1-921,1-2 0,1 0 0,-1 1 0</inkml:trace>
  <inkml:trace contextRef="#ctx0" brushRef="#br0" timeOffset="71023">6276 10716 10589,'0'-13'0,"-2"2"733,-2 3 0,1-2 0,-5 6-500,-2 1 0,4 6 0,-3 3 1,0 1-1,-2 2-132,-2 2 1,1 6 0,-1 1-1,2 2 1,2 5-219,0 3 0,3-1 0,-3-3 0,5-2 0,3 0 0,1-4-222,0-3 1,5-4 0,5-1-162,5-2 0,0-5 1,6-1-1,1-4 0,1-7 1,2-4-1,0-7 204,0-5 0,4-4 0,0 1 0,-2-6 0,-1-3 1,-1-3 75,0-1 1,-2-6 168,-2 2 1,1 1 0,-7-2-1,-2-1 1,-5 2 0,-2 2 322,-4 6 1,-6 9 0,-4 3 75,-3 8 0,-2 4 0,1 6 0,0 7 0,-1 8 0,1 9 855,-1 8-973,1 5 0,1 9 0,1 1 0,3 4-2,2 4 0,1-2 1,4 4-1,0-3-289,0 0 1,0 1 0,0-1-1,1-4 1,3-9 0,5-5 0,2-7-635,1-2 0,2-9 682,2-7 1,-2-3 0,3-3 0,-4-5-1,0-7-80,-1-4 1,1-3 0,-1-4 223,0 1 1,-1-1-1,-1 1 1,-3 2 0,0 3 16,0 1 1,-3 2 2,4 3 0,-5 5 0,2 1-55,1 2 1,-3 7-1,4 9 1,0 6-1,-2 2-171,1 3 1,2 2 0,-3 0-1,2 0-308,3-3 0,2-4 0,3-4 0,3-1-829,2 1 0,0-6 0,5-2 0</inkml:trace>
  <inkml:trace contextRef="#ctx0" brushRef="#br0" timeOffset="73645">8111 10567 9933,'0'-25'0,"0"2"0,0 1 0,0 2 0,0 2 0,-1 5 0,-5 3 577,-6 6 0,-2 4 1,-7 4-1,-1 6-495,-1 5 1,2 4 0,1 6 0,-2 1 0,-1 2 0,3 2 0,5 0 0,5 0 0,6-2-1,2-2-672,2-1 281,6 0 1,2-6-1,9-2 1,5-5-1,5-4 1,5-4-1,1-2 1,0-4-327,2-2 0,1-4 0,1-7 0,-1-3 336,-3-1 1,-3-1-1,-5-2 1,0 2 361,-1-2 0,-4 4 0,-5 1 1,-4 3 253,-3 2 0,-5 4 0,1-1 0,-4 1 27,-4 1 1,-3 2 0,-5 5 0,-1 0-42,1 0 1,-5 0-1,1 1 1,1 3-100,1 5 0,1 2 0,1 1 0,1 0-232,3 1 1,-3-1-1,4 1 1,0-1-226,3 0 0,2 1 0,2-1 1,2-1 74,2-2 0,4-4-284,9-5 1,1-1 0,2-3 0,-3-6 255,-3-5 0,-2 1 1,0-3-1,1 2 296,-1-1 0,1 2 0,-2-3 0,-2 4 134,0 0 1,-7 1 0,4 1 291,-1 3-235,-3 2 0,2 7 0,-7 4 1,-1 3-146,1 3 0,2 3 1,1 1-180,0 1 1,0 1 0,0-3 0,1 1-47,3 1 0,2-3 0,5-6 0,0-1 0,3 0-99,-1-1 0,5 0 1,0-7-1,0-2 116,0-4 1,4-3 0,-3-3 0,2-2 64,0-5 1,-5-3 0,4 0 0,-2-1 10,-3 0 0,-3-1 1,-2-2-1,-3-2-4,-2-2 1,-1 1 0,-4-4 0,0 3 100,0 2 0,0 1 0,0 4 387,0 1 1,-5 6-262,-4 5 1,0 13 0,1 13-131,3 6 0,0 10 1,-1 4-1,1 4 1,-1 3-36,4 1 1,0 6 0,2-3 0,0 0-67,0-2 0,2-5 0,2-4 0,5-5-232,7-6 1,-1-4-1,5-7 1,2-3-23,2-4 1,2-9-1,2-8 1,1-8 200,-2-6 1,-1-1 0,-2-5 0,-2-1 149,-2-2 0,-4-5 0,0-2 1,-3 0-30,-5 0 0,-1-2 1,-5 4 108,3 1 0,-1 5 0,-4 5 0,-2 2 333,-2 5 1,1 8-1,-5 2-254,-1 8 1,3 15-1,2 7 1,3 10-65,1 6 1,0 7-1,0 2 1,0 2-194,0 3 0,4-3 0,1 1 0,2-4-440,3-5 1,2-5 0,3-7 0,2-4-459,-2-3 0,3-5 0,-2-3 82,0-5 1,3 3 0,0 0 0</inkml:trace>
  <inkml:trace contextRef="#ctx0" brushRef="#br0" timeOffset="74400">10207 10480 8636,'0'-23'696,"0"2"0,0-1-572,0 5 1,0 1-1,0 3 1,0 1-1,-1 1 1,-2 1 39,-1 2 0,-4 4 1,2-3-1,-1 1 1,-1 5-1,0 4 1,-1 7-240,0 5 1,2 0-1,-1 4 1,-1 0 121,2 1 0,2-1 1,5 3-1,0-3 5,0-1 1,7 4-1,4-2 1,5 0-33,4 1 1,-4-5 0,5 4 0,0-2-429,-2-3 1,-1-1 0,-7-2-1,-3 0-3,-4 1 1,-4-1-1,-5-1 212,-8-2 1,-6 0 0,-9-5 0,-1-1 0,1-2-31,-3-1 0,6-1 0,1-2 45,6-1 0,4-10 0,3 2 1,3-2-93,3 0 1,10-3 0,1-3 0</inkml:trace>
  <inkml:trace contextRef="#ctx0" brushRef="#br0" timeOffset="75918">10319 10728 9565,'-18'-1'90,"5"-3"0,7 1 0,7-4 0,3 1 79,4 4 0,5-4 1,3 1-1,5-2 1,4-3-390,4-1 0,1-1 1,4-1-1,-2 1 0,-2-2 1,-3-1-1,-5-2-271,-6 2 1,-2 0 0,-3 0 440,-3-2 1,-2 1 0,-8 3 125,-2 1 1,-3 1 0,-6 3 0,-3 4 76,0 2 1,-5 2 0,5 2 0,-1 2 0,1 4 102,-1 3 0,5 3 0,5 2 1,1 4-1,4 0 0,2 1 0,4 0 221,4-2-564,3 4 1,6-9 0,2 3 0,3-5 0,4-4 0,2-4-74,2-2 0,0-2 0,5-2-159,-2-2 1,0-7 0,1-5 0,-3-1 249,-7-1 1,-3 5 121,0-4 0,-5 2 0,-7 0 0,-5-2 0,-3 2 0,-1 1-18,0 2 0,-5-1 1,-4 1 40,-2 0 1,-3 5 0,-1 3 0,-3 2 0,0 2 109,1 0 1,-1 6 0,4 2-154,1 3 1,-4 6 0,7 0-1,2 1 1,1 2 0,4-1-319,2 3 0,1-4 42,0-2 1,1-2 0,3-1 0,4-2 0,3-3-98,2-4 1,3-3 298,1-1 0,-1 0 0,-3-1 0,-1-3 1,2-6-1,0-4-46,-2-2 1,3-1 304,-6 5 0,0-5 1,1 1-1,-3-1 200,-2-1 0,1 5 0,-3-4 145,1 3 0,1 3-438,-1 3-84,3 8 0,0 11 0,-3 6 0,-2-2 1,-1 0-1,2 0 22,1 2 0,1-1-91,0-3 0,-3-1 1,7-1-335,0-3 1,2-2 204,2-6 1,-1 0 0,0-2-1,1-2 146,-1-4 0,-1-3 0,-1-1 0,-2-1 0,2 1 80,1-1 1,0 1-1,-1 0 1,-2 1 0,1 1-1,1 2-32,-2-2 0,3 3-41,-2-1 0,-2 5 0,1-1-78,1 3 1,-3 2 0,-2 3 247,-2 4 0,-2 3 0,0 2 0,0-1 0,0 1 200,0-1 0,-5 0 0,1 1-268,1-1 0,2 1 1,1-1-1,1-1-253,4-3 0,2 2-480,5-6 0,0 0 0,2-4 0,1 0-844,2 0 0,-2-1 1348,-7-3 0,9-3 0,-3-6 0</inkml:trace>
  <inkml:trace contextRef="#ctx0" brushRef="#br0" timeOffset="75919">11497 10443 8355,'0'-20'381,"0"4"1,1 2-1,2 2 1,3 1 1666,1 2-1773,-5-2 0,4 11 0,-8 2 1,-2 7-1,-4 8 0,-3 1-413,-1 0 0,-4 4 0,3-1 1,2 2 23,0 2 1,5-2 0,2-1 0,3-2-237,1-3 0,1 0 1,3-6-1,4-1-112,3-2 1,7-5 0,3 1 148,2-3 1,4-6 0,0-4 0,2-2-1,0-2 33,1-4 0,1-4 0,3-6 0,-2-3 278,-2-2 1,3-1-1,-5-4 1,-3-1 32,-3 1 1,-7-4 0,0-1 0,-4 3 5,-3 0 0,-5 2 1,1 1-1,-3 3 240,-1 4 1,-5 8 0,-2 5 0,-1 3 17,0 5 0,-1 4 1,-3 9-1,-1 9 0,1 10 174,0 7 0,-1 5 1,2 1-380,3 1 0,2 8 0,6 4 0,0 1-167,0 0 0,0-3 1,0-2-1,0-6 190,0-6 0,5-1 1,0-8-493,2-6 0,1-5 1,6-6-1,1-4 1,0-4 353,-4-4 1,5-3 0,-7-6-1,1-3 1,1-1 238,0-3 0,1 4 0,1-4-226,-1 3 0,-4-4 0,1 4 1,0 2 68,2 1 0,2 7-38,-1 3 0,-4 4 0,-1 4 0,-1 5 0,-2 2 57,1 1 1,-3 6 0,2 1-407,-3 1 1,3 2 0,2-4-854,1 1 1,0-4 756,1 2 1,9-4 0,-4 0 0</inkml:trace>
  <inkml:trace contextRef="#ctx0" brushRef="#br0" timeOffset="76470">12638 9909 8790,'-8'-19'0,"-2"4"0,0 7 480,-1 8 0,2 5-229,0 8 0,-2 6 0,3 6 0,-3 6 483,-1 5 1,4 7 0,-1 4-1,0 5-602,-2 6 1,-2 3 0,1-1 0,1-2-352,2-4 1,4-4 0,5-5-1,0-5-24,0-6 0,5-3 1,4-8-1,2-2-1206,1-5 1,6-7 0,1-5 873,1-3 0,3-6 0,-4-2 1</inkml:trace>
  <inkml:trace contextRef="#ctx0" brushRef="#br0" timeOffset="76471">12750 10294 8355,'0'-12'2915,"0"-1"-2144,0 1 0,0 6 1,1 6-686,3 7 1,-1 8-1,5 3 1,2 0-1,1 1 1,1-1 0,1 2-253,-1-1 0,-4-4 0,1 2 0,0-4-631,2 0 1,2-6 581,-1-3 1,-5-4 0,-2-4 0,0-5 107,-1-2 1,0-5-1,-3-2 322,3-1 0,-1-2 0,5-4 0,1 0 0,-1 2-254,0 2 1,-4-1 0,3 6 0,0 2-1578,0 4 0,-3 1 938,4 4 0,-5 1 0,3 4 0</inkml:trace>
  <inkml:trace contextRef="#ctx0" brushRef="#br0" timeOffset="76706">13109 9934 8355,'2'-16'496,"2"1"1,5 5-1,5 9 1,4 7 0,1 7-236,3 3 0,-4 8 1,-1 6-1,-3 3 1,-2 6-1,1 5 261,-1 4 0,0 6 0,-1 0 0,-1-2 1,-3-1-662,-2-1 0,0-6 0,-5-3 0,-2-4-560,-2-4 0,-3-2 1,-5-7-1,-1 0-806,1-3 0,-6-4 774,-3-4 1,-2-1-1,-2 1 1</inkml:trace>
  <inkml:trace contextRef="#ctx0" brushRef="#br0" timeOffset="77162">14250 10133 8355,'7'-37'-7,"4"-6"1,-8 10 0,4 0 0,-2 6-1,-2 7 648,-1 3 0,2 8 0,0 3-218,-1 5 1,-2 5-1,-1 12 1,0 5-155,0 2 0,0 12 0,1 4 0,2 2-269,1 2 0,0 8 1,-4-2-1,0 4-268,0 2 1,0-8-1,0 1-158,0-4 1,0-8 0,0-7 0,0-3-462,0-1 1,0-6 0,0-3 356,0-2 0,-5-7 0,-2-1 0</inkml:trace>
  <inkml:trace contextRef="#ctx0" brushRef="#br0" timeOffset="78601">14101 10430 8355,'0'-12'0,"6"0"-72,2-1 0,5 6 0,3 2-156,5-1 0,-2 3 0,2-3 1,1 0 298,1 3 0,3-2 1,2 1-1,2 0 1,1-1-106,-1 1 1,3-4 0,-4 3 0,-1-1 0,-2 0 0,-1-2 0,-2 3 0,-1-1 193,-1 1 1,-6-4 0,1 4 99,-2-2 0,-6 0-49,1-1 1,-8 2-1,-1 6-5,-7 0 0,-4 6 0,-1 2 0,-1 3-113,1 2 0,0 3 0,1 1 0,1-1-92,2 2 0,1-4 0,-2 2-200,5-2 0,-1 3 0,1-1-107,1-1 0,7-2 0,4-5 177,3-4 0,-2-2 0,-1-4 1,2-1-1,1-3 0,2-4 23,4-4 1,-3-2 100,2-1 1,-1 2-1,1-4 1,0 1 8,-1 3 1,-5-3-1,-3 1 37,-2 2 1,-1 5-43,-4 2 0,-1 7 0,-2 1 121,-1 7 1,-4 4-1,4 1 1,0 2-9,-2 2 1,5-1 0,-3 5-1,4-2 1,2-3-112,2-1 1,6-2 0,-2 0 0,5-1-18,3-2 0,-2 0 0,4-5 0,-1-1-35,-1-1 0,1-4 0,-4-1 0,3-3-44,0-5 0,1 1 0,-5-7 0,0 2 36,1-1 1,-2-4 0,-2-4 0,-2-1-32,-1 0 0,2-4 0,-2-1 1,-1-2 17,1-2 1,2-2-1,-3-1 1,1-1 50,0 1 0,-2 1 0,-4 2 338,0 1 0,0 9 0,0 1 260,0 4 0,0 9-399,0 10 1,1 7 0,2 9-1,1 5-24,-1 2 0,2 8 0,-1 0 0,-1 4-104,-2 2 0,4-2 0,-1 7 0,-2 0-94,0-1 1,-2 0-1,0-5 1,1-3-134,3-4 0,-2-3 0,2-2 0,-1-4-80,1-3 0,-1-5 21,5-3 181,-5-4 0,2-6 1,-5-3-1,1-5 1,2-2-69,1-1 0,0 0 0,-2-2 0,1-3-30,1-3 1,5 0 0,0 0 0,2-1 44,1 2 1,0 1-1,1 5 1,-2 1-3,-3 0 0,3 1 0,-3 2-345,3 5 910,-4 3 0,-2 6 0,-10 4 0,-3 2-144,-3 1 0,-1 0 0,-2 2-41,-3 3 1,4-4-1,-3 4 1,7-3-90,5-2 0,2 1 0,4-1 0,2-1-218,4-3 0,4 2 0,5-6 1,2-1-77,1-2 0,3-1 0,-2 0 0,2 0-290,2 0 1,0-1-1,0-2 1,-2-2 225,-2-2 1,2-3 0,-4-5 0,1-2 193,-4 2 0,-3 0 1,-4 0-1,-2-2 78,-1 2 0,-2-3 0,-4 2 21,0 1 1,-6 2-1,-2 5-26,-3 4 1,3 2 0,-1 2 0,0 2 0,-2 2 12,-2 4 1,5 7 0,1 3 0,2 1 15,2 4 1,2-1 0,1 0 0,1-2-110,3 2 0,3-4 1,7 0-1,1-3-168,1-2 0,5 2 0,-3-8 0,1 0 48,3-3 0,2-3 1,1-2-1,-2-3 54,-2-5 1,2-6 0,-4-1-1,1-1 116,-4-1 1,1 0 0,-3-2 0,-5 2-181,-2 0 0,1 4 0,-4-2-220,-1 2 0,-3-3 1,-4 1-167,-4 1 463,-3 1 0,4 8 0,3 6 1,2 7 149,2 4 1,5 2 0,0 0-1,2 2 46,3 2 0,1 1 0,1-3 0,0 2-93,1-2 0,-1 3 1,1-2-1,-1-2-2,0-4 1,-3 1-1,-2-3 261,-2 3 1,-2-3 0,-7-1-271,-5-1 0,-2 2 0,-2-3-383,-4 2 0,3-4 0,-2 3 0,2-2-350,2 0 1,-1 5 0,1-2 0</inkml:trace>
  <inkml:trace contextRef="#ctx0" brushRef="#br0" timeOffset="78960">16768 9810 8355,'-7'0'0,"3"2"1,7 2 210,1 4 1,4 7 0,-2 3 0,-1 0 2,1 0 0,-2 4 1,-4-1-1,1 2-1,3 2 0,-2 1 1,2 2-164,-3 1 1,-1 0 0,0-5 0,0 2 0,0 2-29,0 1 0,0 0 1,0-6-1,0-1-589,0-1 1,0-6 0,0 2 0,0-3-5,0-2 0,0-4 0,2-1-6,2-1 0,-2-2 532,7-4 1,-1 0 0,4 0 0</inkml:trace>
  <inkml:trace contextRef="#ctx0" brushRef="#br0" timeOffset="79445">16644 10182 8593,'-6'-7'-34,"6"3"1,7 3-1,4 1 1,2 0-1,1 0 1,2 0 40,5 0 0,-2 0 1,3-1-1,3-2 1,2-1-1,0 0-100,-5-2 0,1 5 0,-4-5 0,1 2 27,-4 0 0,1-2 0,-3 4-85,-3-3 180,-2 1 0,-2 6 235,-3 2 0,-2 3 0,-2 6 1,0 3-15,0 0 1,0 5-1,0-3 1,0 0-86,0 0 0,4 0 0,1-3 0,2 1-259,3-1 1,1-5 0,0-2 0,-2 1-786,0-3 0,-1 0-1170,4-6 1904,1 0 1,-6-6-1,-2 0 1</inkml:trace>
  <inkml:trace contextRef="#ctx0" brushRef="#br0" timeOffset="79446">17078 9922 9012,'0'-19'-303,"1"2"-2143,4 9 2313,1 2 1,7 17 0,-1 3 0</inkml:trace>
  <inkml:trace contextRef="#ctx0" brushRef="#br0" timeOffset="80205">17202 10120 8355,'6'-7'6,"-4"-4"1,7 5 0,0-1 0,2 2 0,0 5 388,-2 5 1,-4 2-1,-5 5-389,0 0 0,0 2 1,0 1-1,0 3 0,0 0 1,0 0-1,0-1 0,0-1 48,0 1 0,0-1 1,0-3-571,0-1 274,0-5 0,6-2 0,0-6 136,1-3 1,3-3 0,-4-4 0,-1 1-8,1 2 1,2 0 0,-4-6 0,-1-1 0,-1-2-53,3 2 1,-4 1 0,4 3 118,1 3 0,-3-2 1,5 6-1,2 1 81,1 2 0,1 2-147,0 4 1,1 3 175,-1 8 1,-1-2 0,-1 3-1,-3-3 1,0-2 105,0 0 0,-3 1 1,3-1-1,0-1-29,-1-3 1,1-1-1,3-4 1,-2 1 62,2-1 1,-3-2 0,0-2-155,-2-3 0,-1 1 0,-4-5-19,0-2 1,4-1 0,1-1 0,-3-1 52,0 1 0,-1 0 0,3-1-89,5 1 0,0-1 0,1 1-6,-2 0 1,-4 5 0,4 2 30,2 4 0,-3 2 0,0 4 6,-2 3 1,0 3 0,-5 3 0,0 1 89,0 1 1,0 1 0,1-5 0,2 1-17,1-1 0,5-1 0,0-1 1,2-3-110,1-2 0,5-1 0,1-4 1,1 0-23,3 0 1,-3-4 0,2-1 0,0-2 1,-2-3 0,0-2 0,-4-3 0,2-2 68,-2 2 0,-3-3 0,-2 0-83,-2-1 0,-1 4 0,1-3 0,-3 1 20,-4 1 1,-8 0-1,-4 8 56,-4 4 0,-2 4 0,5 4 1,0 4 142,-1 4 0,2 5 0,2 4 0,2 3-58,1 0 0,2 4 1,4-2-1,0-3-97,0 1 1,10-6-1,3-2 1,7-2-443,6-1 1,0-7-1,7-1 1,0-4-1,-1-1-472,-3 0 1,-3-11 0,-1-3 0</inkml:trace>
  <inkml:trace contextRef="#ctx0" brushRef="#br0" timeOffset="81362">19236 10158 8355,'-12'-18'79,"-1"4"0,5-4 0,0 7 0,-2 1 0,-2 2 0,-4 0 0,0 1 0,-1 3 69,-1 2 0,5 2 0,-5 2 0,1 2 0,-1 5 0,0 5 0,1 4 0,1 1 6,3 3 0,0 1 0,2-1 0,3-3-109,4-1 0,2 2 0,4-3 0,2-2-81,4-1 1,5-7 0,3-3 0,3-3-90,1-1 1,3-2 0,-2-5 0,1-6 92,-1 0 1,1-7-1,-5 0-37,3-4 0,-6-5 1,-1-1-1,-3-2 1,-2-2-36,-1-2 1,3-3 0,-6-1 0,-1-2-282,-2-2 1,-1-2-1,0-2 309,0 2 1,-1 4-1,-2 7 1,-3 5 0,1 6 332,-1 5 1,-3 8 25,0 7 0,3 14 0,-1 8 0,0 8 4,0 7 1,3 8 0,-3 6-1,0 3-79,0-1 1,4 8-1,1-8 1,4 1-1,8-3-235,5-6 0,3-4-129,3-4 1,6-4-1,-1-8 1,5-6 0,2-5 114,-1-6 0,2-3 0,-5-2-116,-2-3 1,0-3-1,-4-5 1,-2-2 69,-5-3 0,-3 2 0,-4-4 0,-2-1 31,-1 1 1,-2 4 0,-4-3 0,0 2-1,0-1 1,0 2 19,0 1 1,-4 6-10,0 0 0,-6 5 1,2 0 319,-3 6 0,2 1 1,3 7-1,-1 4 0,1 2 70,1 1 0,0 4 0,7-2 1,2 2-1,6 0-357,5-1 0,4-6 165,6 2 1,1-5 0,2-2-1,2-3-612,2-2 1,-5-2-1,2-7 1,-3-4 332,-1-3 1,-4-2-1,-2 1 1,-2-2-1,-5-1 1,-4-3-1,-2 0 227,-3 0 1,-3 0-192,-5 2 1,0 2-1,-5-3 1,2 3-1,-2 2 1,-1 0-10,-1-1 0,4 6 7,-1 3 0,3 0 0,-4 4 0,3 6 92,1 3 0,2 8 101,4-1 1,2 6 0,0-1 0,4 3 0,1 2 0,3 3 0,1 4 156,1 3-249,0-5 1,5 5 0,-1-4 0,0 1-1,-1-1 1,0-2 76,1-3 1,0 4-42,-8-2 0,-3 0 0,-5-6 1,0-1-1,0-3 0,-1-1 212,-3-3 0,-3-1-167,-5-1 1,-5-5-1,0-1 1,2-2-1,0-2 1,0-2 170,-2-1 0,5-1-561,4-3 1,1-3 0,-1-5 0,4-1 0,2-1-301,2-2 1,0-2 0,2-4 230,2 1 1,3-1-1,6-5-211,4-2 1,2-6-1,6 4 1</inkml:trace>
  <inkml:trace contextRef="#ctx0" brushRef="#br0" timeOffset="81692">20489 9537 8355,'0'-19'0,"-4"1"0,-1 6 413,-4 5 1,2 1-201,-6 6 1,1 2-1,-2 3 1,-1 6 116,-1 4 0,-5 12 1,4 0-1,2 6 118,1 6 0,2 8 0,0 2 0,-1 6-359,1 2 1,1 4 0,1-5 0,3 1-46,2-4 1,1 1-1,5-4 1,3-6 54,4-4 1,5-9-1,3-2 1,6-4-490,6-4 1,-2-9-1,4-8 1,-2-2-1107,-3-2 1,1 0-1,-9-2 919,-2-2 1,-2-3 0,0-5 0</inkml:trace>
  <inkml:trace contextRef="#ctx0" brushRef="#br0" timeOffset="82019">20588 9959 8355,'0'-18'216,"1"6"0,3-1 1,5 9-1,2 6 1,0 4 382,-3 6 1,3-3 0,-3 9-1,3-1 1,2 1-292,-1 1 0,-1 0 0,-1 3 0,-3-3-250,-2-1 1,3 3-1,-2-4 1,1-4-100,3-3 0,-4 0 0,3-6 1,0-1-118,2-2 0,0-7 0,-1-2 0,-2-3 63,2-1 0,1-6 1,1-3-1,-1-2-176,-2-2 0,2 0 0,-3-1 0,2-2 100,-2-1 0,1 0 0,-4 6 0,-3 1-862,0 1 0,-2 10 58,0-1 0,0 13 672,0 3 1,0 6 0,0 2 0</inkml:trace>
  <inkml:trace contextRef="#ctx0" brushRef="#br0" timeOffset="82316">21171 9475 8509,'1'-11'0,"3"4"0,5 9 0,3 8 180,5 5 1,-4 7 708,4-2 1,-3 8 0,-2 4 0,2 2-342,2 5 1,-2 2 0,3-1 0,-4 3-387,0 1 0,-6 0 0,-3 3 0,-3-3-199,-1-1 1,-1 2 0,-3-2 0,-5-1-219,-2 1 0,-6 3 0,-4-5 1,-3-1-718,0-1 0,-1-6 1,0-2-1,0 0-1118,0-4 1490,1-6 1,-1 2 0,0-3 0</inkml:trace>
  <inkml:trace contextRef="#ctx0" brushRef="#br0" timeOffset="87982">2505 13469 8710,'2'-17'0,"2"1"0,4 2 0,4 4 0,5 5 0,4 1 0,2 0 0,3 0-111,3-2 1,2 5-1,4-5 1,1 2 0,3 0-496,-1 1 0,1-4 0,-2 0 0</inkml:trace>
  <inkml:trace contextRef="#ctx0" brushRef="#br0" timeOffset="88664">4800 12861 9004,'-13'-4'0,"2"1"274,3 5 0,3 9 1,5 9-1,0 5 1,0 6-1,1 4 1,2 7-1,2 2 1,1 1-167,-1-1 1,5 5 0,-3-5 0,1 1-104,0 1 0,-4-8 1,5 1-1,-1-6 1,0-4-889,0-6 1,-3-2 151,3-5 0,-5-2 0,-1 1 170,-4-5 0,-11 1 0,-6-4 0</inkml:trace>
  <inkml:trace contextRef="#ctx0" brushRef="#br0" timeOffset="88970">4341 13109 9628,'0'-29'0,"0"0"0,1 3 0,5 3 0,6 2 465,7-1 0,10-1 1,6-4-1,5-3 51,5-7 0,8 0-492,0-5 1,11 1-1,-4 4 1,1 5 0,-3 7-1,-4 9 1,-8 8-764,-7 5 1,-7 6 0,-9 5 0,-4 8 0,-6 6-79,-8 3 0,-3 6 0,-2 0 0</inkml:trace>
  <inkml:trace contextRef="#ctx0" brushRef="#br0" timeOffset="89473">5395 13271 11325,'-5'-25'0,"-2"1"0,0 4 0,1 4 0,1 7 0,-4 5 0,0 4 0,-1 4 0,3 4 0,0 3 0,2 3 0,-2 1 0,0 3 0,-3 3 0,-1 3 0,-1 4-30,0 0 0,5-2 0,3-3 0,2-1 1,2-3-1,2-2 0,2-6 0,5-5 1,5-6-1,4-5 0,1-3 0,2-4 1,-2-5-1,-1-3 0,-1-5 0,-1-3 1,-2 1-1,-4 2-1668,-6 3 1631,-3 1 1,-1 2 0,-1 1 0,-3 1-72,-5 1 1,-7 1 0,-3 5 0,-2 2 29,0-2 0,2 3 1,-2 0-1,5 0 68,2 1 1,2-3 0,-1-3 0,2-1-40,3 1 0,2-6 1,8-3 26,2-2 1,3-2 0,5-1 0,2-1 90,3-2 0,-2-6 0,5 3 0,2-1 0,2 2 104,1 0 0,-2-2 0,-1 4 0,-1 2 153,1 1 1,0 6 0,-1 4 0,-4 3-26,1 5 0,-4 3 0,3 7 0,-4 7-5,0 7 1,-2 12-1,-1 5 1,-4 4-148,0 4 0,-2 8 1,-4 6-1,0-2 1,0 1 75,0-1 1,0-5-1,0 3-52,0-9 0,6 0 0,2-12-548,3-2 0,-3-1 0,0-9-214,2 1 1,0-3 0,-2 0 0,-4-2-174,-3-2 1,-6-3-1,-3-3 500,-3 0 0,-2 4 0,1-3 1</inkml:trace>
  <inkml:trace contextRef="#ctx0" brushRef="#br0" timeOffset="90278">5507 13221 8820,'-4'-17'0,"-1"1"364,3 1 1,6 5 0,5 3 0,7 0-328,4 0 1,5-1 0,5-4 0,6 1 0,4 1-306,0 2 0,-3 5 0,-4-1 0,-4 2 0,-2 2 1,-4 0-1,-2 0-681,-5 0 1,-2 0 1072,-2 0 630,-5 0 1,-3 0-254,-8 0 1,1 0-1,-3-1-35,0-3 0,-4 3 0,4-2-218,-1 6 1,-4 3 0,4 7 0,-2 1-239,1 2 1,1-1-1,-2 6 1,0 1-244,0 1 0,-1 6 0,0-1 0,4-5-200,0-5 1,-2 0 0,4-1 226,1-2 0,3-7 0,4-4 1,3-4 99,0-4 0,4-4 1,-3-7-1,3-3 162,2-1 0,-1 2 0,0-4 0,1-1 15,-1-1 1,-1 2 0,-1 2 101,-2 1 0,-4 3 0,3 5 22,-1 2 1,-1 1-1,-2 0-76,1 7 1,0 6 0,-4 7-1,0 3 2,0 0 1,0 6 0,0-3 0,2 1-142,2-4 1,-2 2-1,7-3 1,-1-2-100,-1-4 1,5-6 0,-1 1 0,4-2 67,1-2 1,3-6 0,0-3 0,2-7 33,-1-4 0,0-4 0,0-2 0,-2-3 71,0-4 0,-4 1 1,3-1-142,-4-1 0,0-2 0,-2-3 0,-3 0-89,-4-3 0,-2 1 0,-2 5 1,-2 3-1,-2 4 171,-4 3 1,-7 2-1,-2 5 1,2 7 129,1 6 1,2 5 0,-1 4 0,1 5 158,0 8 1,5 12 0,3 4-1,2 2-140,2 3 1,0 2-1,0 8 1,2-2-152,2 2 1,3 0-1,5 0 1,0-5-247,1-3 0,3-2 1,2-12-1,0-4-356,0-2 0,3-9 1,-5 1-1,-1-4-1420,-1-5 1933,-7 0 0,4-2 0,-4 0 0</inkml:trace>
  <inkml:trace contextRef="#ctx0" brushRef="#br0" timeOffset="90979">7193 12626 8355,'-15'-43'0,"3"6"0,9 6 0,2 11 738,3 3-303,8 9 1,-7 2-140,5 6 0,-5 11 0,1 6 0,-3 5-158,-1 3 1,0 9 0,0 3-1,0 2-79,0 0 1,0 2 0,0 0 0,0-1-81,0-1 0,0-2 0,2 0 0,2-1-201,4-3 0,-1-3 0,1-5 0,2-1 128,1-4 0,1-2 0,1-5-357,-1-1 1,-4-4-1,1-1 1,0-1-2043,2-3 2328,-4-2 1,-1-1-1,-6 0 1</inkml:trace>
  <inkml:trace contextRef="#ctx0" brushRef="#br0" timeOffset="90980">7020 13047 8355,'0'-12'-135,"1"-1"0,3 2 485,5 3 1,6-3 0,4 3 2,4-3 0,1-3 1,9-1-1,3-2-209,4 2 1,-2 1 0,4 2 0,-4 0 0,-2 1-213,-3 2 1,-4 0 0,-8 5 0,-5 2 15,-2 5 0,-7 5 0,-3 9 0,-3 2 75,-1 0 1,-5 9 0,-3-2 0,-2 3-18,2 1 1,1-1-1,4-4 1,-1-2-258,1-2 0,7 0 1,5-7-1,3-5-811,5-2 0,0-3 0,5-6 813,-1-7 0,0-5 0,4-10 1</inkml:trace>
  <inkml:trace contextRef="#ctx0" brushRef="#br0" timeOffset="90981">7503 12601 8500,'-17'-24'302,"-4"4"-1197,8 2 325,2 11 0,17 4 311,2 11 1,3 6 0,2 11 0</inkml:trace>
  <inkml:trace contextRef="#ctx0" brushRef="#br0" timeOffset="91751">7714 12911 9289,'-4'-17'311,"0"1"0,0 3 1,5 6-1,3 2-283,5 2 1,-2 9 0,-1 5 0,1 5 0,-1 4-30,-1 2 0,1 1 0,-3 2 0,1 0 19,-2-1 0,0 1 0,-2-1 0,0-4-11,0-3 0,0-3 0,0-2-251,0 0 1,1-5 0,2-4 96,1-6 0,4-5 0,-2-7 0,1-3 51,2-1 1,1-1 0,0-2 0,-2 2 23,2-2 1,-3-2-1,1 1 1,0 2 13,-1 5 0,3 2 0,-5 3 0,2 3 85,3 3 1,-3 4 0,-1 2 89,0 4 1,-1 1 0,-2 8 47,1 3 1,1-2 0,-5 4-1,1-1-15,3-3 0,-3-1 1,5-2-1,-1-1 1,2-1-72,0-2 0,4-5 0,-3 1 1,4-2-159,0-2 0,0-4 0,-1-2 0,-1-1 38,-2-3 0,-4-1 0,3-1 0,-1 0 57,-3-1 0,-2 1 1,-1-2-45,0-2 0,0-2 1,1-3-1,2 4-59,1 4 1,2 0 0,-2 2 0,4 2-130,3 0 1,3 2 0,1-1 0,2 4 104,-2 3 1,-6 1-1,0 1 223,0 3 0,-3 3 0,-2 7 0,-3 1 50,-1 1 1,0 5-1,0-3 1,0 1-1,0 2-19,0-2 0,2-1 0,2-5 0,3-1-76,0 0 1,8-5 0,-3-3-1,2-2-3,0-2 1,2-2 0,1-2 0,-2-4 28,-1-3 1,2-1 0,1-2 0,-2-1-23,-1-2 1,-3-3-1,-2 2 1,0-2 25,0-2 0,-3 3 0,-2 0-141,-3 1 1,-1 1-1,0 5 1,0-1-41,0 1 1,-1 5-1,-3 3 1,-4 3 96,-3 1 1,-2 6-1,1 7 1,-1 5 91,1 1 1,5 9 0,3-4 0,3 3 2,1-1 1,0-1 0,1-2 0,3-1-208,4-1 0,9-6 1,4 0-1,2-5-299,2-6 0,0-3 0,-1-1 1,1 0-591,0 0 1,-2-1 0,-2-2 569,-4-1 0,2-6 0,0 3 0</inkml:trace>
  <inkml:trace contextRef="#ctx0" brushRef="#br0" timeOffset="92118">9438 12911 11023,'6'-28'0,"2"3"0,4 6 0,4 5 0,1 5 0,1 0 0,0 1 0,-3 0 0,1 1 174,0 2 1,-2-1-1,2 3 1,-2-1 0,-1 1-1,-1 3-1003,0 5 1,1-3 0,-1 5 0,-1 0-1011,-2 0 1543,2-4 0,-5 8 0,7-4 0</inkml:trace>
  <inkml:trace contextRef="#ctx0" brushRef="#br0" timeOffset="92119">9475 13097 8355,'3'7'0,"4"-3"0,5-3 0,9-2 0,0-2 343,2-1 1,8-6 0,0 3 0,1-1 0,-3 1-1429,-3 2 0,4-5 0,2 3 0</inkml:trace>
  <inkml:trace contextRef="#ctx0" brushRef="#br0" timeOffset="104238">12254 12142 8355,'0'-33'130,"1"1"1,3 3 0,3 4 0,0 5 0,-3 2 0,-3 3 0,-1 1 0,-1 3 0,-3 3-1,-6 3 1,-5 4 0,-6 1 0,-3 0 0,-5 3 0,-6 4 0,-5 6 0,-7 5 0,-4 4-1,-4 2 1,0 1 0,0-1 0,4 1-114,4 0 0,6-6 0,8-2 1,5-3 89,6-2 1,6 1 0,7-1-181,5 0 0,6-3 0,4-3 0,8 0-29,4-3 0,8-2 0,7-1 1,3 0 14,1 0 1,1 0 0,-1 0 0,-1 0 47,-3 0 1,-3 1-1,-5 4 1,-3 3 77,-6 3 1,0 3-1,-12 4 1,-4 6 48,-7 8 1,-8 5 0,-14 5 0,-4 3 59,-3 3 0,-7 7 0,-4 3-34,-5 3 0,4-3 0,-5 0 0,2 0 1,4-3-6,5-6 0,9-2 0,5-10 0,7-5-14,9-4 0,7-9 0,9-2 0,7-5-55,8-4 0,9-2 0,14-6 0,8-2-81,6-2 0,12-4 0,6-9 1,6-3 8,2-4 1,2 4-1,-6 0 1,-2 2-520,-4 3 0,-6 1 0,-8 2 0,-5 0-639,-2-1 0,-7 6 608,-2 3 1,-4-3 0,0 0 0</inkml:trace>
  <inkml:trace contextRef="#ctx0" brushRef="#br0" timeOffset="104769">11435 13891 8355,'0'-18'397,"-6"4"93,5-4 0,-4 6-188,5-1 0,0 16 0,0 7 1,0 6-104,0 6 1,4 2 0,1 0 0,2 1-31,3 0 1,-1 4-1,1 0 1,-2-3-78,2-4 0,1 0 0,1-5 76,1-2 1,-1-7 0,1-5-81,-1-6 1,-1-5 0,-1-7-116,-2-2 0,-1-5 1,2 1-1,-2-3 1,-1-4-371,-3-1 0,2-1 0,-1 2 0,-1-1-304,-2 2 0,-1 2 0,2 4 0,1 5-1472,1 2 1914,5 7 1,-7 2-1,3 5 1</inkml:trace>
  <inkml:trace contextRef="#ctx0" brushRef="#br0" timeOffset="112450">12229 13543 8355,'-2'-20'71,"0"0"0,-3 2 0,3 3 0,0 2 0,2 0 0,-1 1 0,-2-1 0,-1 1-152,1 0 0,3 6 1,3 6-1,3 7 1,-1 4-1,2 1 1,-2 1-1,2-1-452,0 1 0,-3-1 0,3 0 0,0-1 430,0-2 0,-4 2 0,2-4 0</inkml:trace>
  <inkml:trace contextRef="#ctx0" brushRef="#br0" timeOffset="112705">12340 13407 7702,'7'0'-314,"-1"0"0,-1 5 0,2 4 165,0 2 1,4 3 0,-3 1 2,3 1 1,2 6 0,-1-2 0</inkml:trace>
  <inkml:trace contextRef="#ctx0" brushRef="#br0" timeOffset="114564">12551 13655 8921,'-8'-12'0,"1"-1"0,2 1 0,3 1 118,5 2 0,0 5 0,5 10 0,0 5 150,-1 4 1,3 3 0,-5-2-414,2 5 0,-4-2 0,1 2 0,-1 1 0,0 0 32,1-1 1,0-3 0,-4-6-338,0 1 0,1-2 359,3-3 1,-2-4-1,2-8 1,-3-4 2,-1-3 1,0-2 0,0-1-1,0-2 70,0-5 1,0 2 0,0-2 0,0-1-33,0-1 0,6-1 0,2 4 0,2 3-149,-2 3 0,3 3 1,-3 3-1,3 4 17,2 3 0,-1 6 0,0 2 1</inkml:trace>
  <inkml:trace contextRef="#ctx0" brushRef="#br0" timeOffset="114565">12824 13791 8355,'-12'-6'235,"-1"-6"1,6 10-379,3-7 0,3 1 163,1-4 1,5-1 0,4 2-205,2 3 0,1-3 1,2 3-1,1-3 1,1-2 25,0 1 0,-3 0 0,0-1 6,-1 1 0,-5-1 0,-3 1 50,-2 0 0,-8 3 216,-2 1 1,-3 5-1,-2 1-2,1 4 1,1 7 0,1 6-1,3 1-57,2-1 1,1 3 0,4 0 0,0 2-62,0 2 1,4-5 0,3 1 0,2-2-131,5-4 1,3 2 0,-1-10 1,5-1 1,4-2-1,2-1 1,2-1 0,-1-4 51,-2-3 0,-1-3 1,0-1-1,-2-2 88,-2-3 0,1 4 0,-7-4 0,-3 3 64,-2 2 0,-7-5 0,2 1 0,-1 1 87,1 1 0,-3 6 1,-4-1-1,-4 1-5,-1 1 0,-1 2 1,-5 3-1,1 0 5,0-3 1,-1 3 0,1 6-161,-1 4 0,5 3 0,1 2 0,0-1-107,1 0 0,3 2 0,-3 1 0,2 2-117,0-2 0,0-1 1,4-2 93,0 1 0,1-5 1,3-1 89,5-2 1,-2-2-1,1-6 1,0-2 61,-1-2 1,4-1 0,-4-5 126,0 1 1,2-1-1,-3 1 4,1 0 1,-4 3 0,2 2 141,1 2-167,-5-5 1,6 10 0,-4 0-85,1 7 0,4 4 0,-2 2-234,0-1 1,1 0 0,3 1 0,-2-1-1,2-1-184,1-3 1,7 4-1,1-6 1</inkml:trace>
  <inkml:trace contextRef="#ctx0" brushRef="#br0" timeOffset="114566">13481 13556 8355,'0'-14'86,"0"-3"-8,0 9 0,4-8 1,1 7 380,-3-2-181,0 4 0,-4 3 0,0 8-317,-3 5 1,-4 2 0,2 3 0,-1 1 82,-1 1 0,7 5 1,-2-3-1,2 0-257,2 0 1,0-2 0,2-3 0,2-1-65,4 0 0,7-5 0,3-3 0,0-2-26,0-2 0,4-2 0,-3-2 0,2-4 89,0-3 0,-6-7 0,3-3 0,-2-2 194,1-2 0,-1 0 0,-3-1 54,-1-3 0,0 2 0,-1-5 0,-2 0 0,-5 2-33,-3 0 1,-1-1 0,0 4 0,0-1 210,0 5 1,-5-1 0,-4 8 0,-2 2-4,-1 4 0,4 5 0,-1 5 0,1 1-86,1 3 0,-2 9 0,5 7 0,1 4-16,1 1 0,2 1 0,0 3 1,0 4-52,0 3 1,0 2 0,0 2 0,2 0-165,2-4 1,-1 1 0,5-6 0,0-2 32,-1-5 0,4-7 0,-3-2 1,3-5 59,2-6 1,-1-3-1,1-1 1,-2-1 3,-3-3 0,2-5 1,-5-6-1,1-1 0,0 1 107,1 1 0,-3-3 0,3 1-123,-1 1 0,-1 1 0,-2 1 0,1 1-43,-1 0 1,-2 3 0,1 2-13,2 2 1,-1 1 0,4 5 104,-2 3 0,5 3 1,-3 6-1,1-1 32,0 0 0,0 2 0,5 1 0,-1 2-31,1-2 0,-1-1 0,0-3-88,1-3 0,-1 2 1,1-6-1,-1-1 29,0-2 1,1-1-1,-1-1 1,1-4 27,-1-3 0,-4-3 0,1-1 0,-1-1 0,0 1 25,0 0 0,-5-5 0,1 0 0,-2 1 46,-2-2 0,0 4 0,0-2-27,0 2 1,-4 2 0,-2 1-38,-1 2 1,-1 4 0,-5 6 0,2 3-77,3 5 1,-3 3-1,4 3 1,-1 2 12,0-2 0,1 3 0,-1 0 0,3 0-22,4-1 0,-3 0 0,0-5-45,1 1 0,7-6 68,4-3 1,-1-3-1,2-1 1,0-1-1,1-3 89,-2-5 0,3-2 0,-3 0 0,2 2 52,-2 0 1,2 1 0,-4-4 455,0-1-310,-3 6 1,3 3-1,-6 8-152,0 5 0,1 5 0,2-1 0,1 0-244,-1 2 1,4-7 0,1 5-581,3-2 1,1-5 532,1 3 0,5-7 0,1 4 0</inkml:trace>
  <inkml:trace contextRef="#ctx0" brushRef="#br0" timeOffset="115492">14337 13196 8270,'-7'-12'-42,"3"-1"0,-1 8 0,0 5 0,3 8 191,0 7 1,2 4 0,0 6 0,0 1 0,0 2 0,0 2 0,0 2-131,0 3 0,0-4 0,2 1 1,0-2-217,3-2 1,-1-3 0,-3-5 0,2-3-5,1-3 0,1-3 0,0-3 35,3-4 0,-1-3 154,1-1 0,-5-5 1,2-3-1,-1-3 30,1-2 1,4 1 0,-2-1 11,0 1 0,4 0 0,-3-1 0,3 2 0,2 1 11,-1 2 1,1 5-1,-1-1 1,0 3 30,1 1 1,-5 1 0,-1 3-1,-2 5-56,-2 2 1,-1 3 0,-4 1-1,-2 3 20,-4 1 1,-3-4-1,-3 2 1,-1-4-136,-2 0 0,1-1 1,3 1-692,1-1 411,5-5 0,2-7 0,5-7 1</inkml:trace>
  <inkml:trace contextRef="#ctx0" brushRef="#br0" timeOffset="115493">14684 13208 8355,'-1'-11'175,"-3"3"0,2 4 257,-2 8 1,3 7-1,1 7 1,0 1-93,0 3 1,0 6 0,0 2 0,0 1-322,0-1 0,4 7 0,2-4-372,1-2 0,-3 0 0,4-3 1,2-3-1,-1-5 279,-1-2 0,3-3-979,-2-6 1,2 2 0,1-4 0</inkml:trace>
  <inkml:trace contextRef="#ctx0" brushRef="#br0" timeOffset="115494">14870 13519 8733,'9'0'347,"-1"0"0,2 0-261,1 0 1,5 0 0,1-2-1,-2-2 1,0-3 0,0-1 0,0 0-1,-2-1-202,-4 2 1,-4-4 0,1 3-22,0-3 0,-2-1 0,-5-1 2,-3 1 1,1 5 0,-4 2 0,0 0 68,0 1 0,-3 2 0,-5 6 0,-1 4 149,1 3 0,1 3 1,1 2-1,2 4 2,3-1 1,3 3 0,5-4-202,0 1 0,1 0 1,3 2-1,6-4 0,5-5-261,6-4 1,2-2-1,2-6 1,1 0 42,3 0 1,3-11 0,5-3 0</inkml:trace>
  <inkml:trace contextRef="#ctx0" brushRef="#br0" timeOffset="115824">15242 13159 8568,'-6'-1'739,"1"5"-936,4 5 0,1 4 0,0-1 0,0 0 0,0 1 0,1-2 0,2-1-1420,1-2 1472,0-5 1,-4 8 0,0-4 0</inkml:trace>
  <inkml:trace contextRef="#ctx0" brushRef="#br0" timeOffset="115825">15317 13109 7945,'0'21'-93,"0"0"0,-4-1 0,0 6 0,1 2-367,1 1 0,-3 0 0,-2-4 1</inkml:trace>
  <inkml:trace contextRef="#ctx0" brushRef="#br0" timeOffset="117430">13841 12402 7921,'0'-13'0,"0"-3"0,1 0 0,2 1 0,1 1 0,-1 2 0,-2-1 0,-1 1 100,0-1 1,-5 2-1,-3 3 1,-3 4 0,-2 3-1,-1 1 1,-1 1 33,-1 3 0,-5 4-77,5 9 1,-5 1 0,4 4 0,1-2 0,-1 3 0,2 0-10,4 2 0,0 0 1,7-2-1,1-2-141,2-5 0,2-2 0,3-3-38,5-3 0,2-2 1,2-8-1,3-2 42,0-4 0,2-4 1,-3-5-1,3-4 45,1-2 0,-4-3 0,2-3 1,-3-3-7,-2 0 1,-1-2 0,-1 4-28,-2-2 0,-4-2 0,3-6 0,0-2 0,-1 1-104,-1-2 0,-1 3 0,-2-4 0,0 3 203,2 5 0,1 6 1,-5 9-1,-2 6 253,-2 5 0,-3 7 1,-5 12-69,-1 7 0,2 13 0,2 8 0,2 6-29,1 1 1,-2 10 0,4-2 0,1 3-128,2-1 1,2 0 0,3-3 0,5-4-138,2-3 1,7-4 0,2-7 0,4-6-182,0-5 0,1-4 0,1-7 146,3-2 0,-2-4 0,1-6 1,-1-5-1,-3-6 85,1-7 0,-4-1 1,-2 0-1,-1-2 45,-3-2 0,-1-5 0,-3 2 0,-3 2 45,-3 3 1,0 3 0,-1-4 0,-2 4 30,-5 1 1,0 6 0,-5 4 4,-2-2 0,-1 6 0,-1 4 74,-1 7 1,6 5 0,2 5 0,1 2-76,0 0 0,-1 9 0,5-5 0,0 1-24,0-2 0,0-6 1,2 4-83,2-3 0,3-1 0,5-7 0,2-2 0,1-1-30,2-4 1,5 0 0,-2-4-1,4-2-72,1-4 0,-2-4 0,-1-5 0,-1-2 49,1-1 0,-4-3 0,-2 4 0,-2-2-42,-1 0 1,-5 2 0,-1-3 0,-2 3 3,-2 1 1,-2 1 0,-2 5 96,-3 0 0,-3 5 0,-5 2 67,-1 4 1,1 7-1,-1 2 1,2 3 100,3 1 1,3 5-1,5 1-65,0 1 0,0 2 0,0 4 0,1-1 0,3 0-40,4-4 1,3 4 0,3-3-1,1 2-76,2 2 0,1 0 1,-3-1-1,1 1-34,0 0 0,-4-4 1,-2-1-1,-3 1 32,-2-2 1,-1 3 0,-5-5 0,-5-2 19,-6-1 1,-2 2-1,-7 1 1,1-3-39,0-5 1,-2 2 0,6-4 0,1 0-376,1-3 1,3-4-73,3-4 1,2-3 0,6-5 0</inkml:trace>
  <inkml:trace contextRef="#ctx0" brushRef="#br0" timeOffset="117717">15081 11770 8355,'0'-25'48,"-4"6"0,-1 4 0,-1 4 0,-1 4 0,0 1 87,-2 3 0,2 5 1,-1 5-1,-2 8 112,-1 7 0,-2 1 0,2 12 0,2 2-107,0 3 0,3 8 1,-4 0-1,3 5-102,2-1 0,0 2 0,5-3 0,0-4-334,0-3 1,6-7 0,2-5 0,3-3-89,2-6 0,3-4 0,2-6 1,0-2-69,0-3 1,4-2 0,-3-8 0,1-2 305,-4-4 1,3-3-1,1-2 1</inkml:trace>
  <inkml:trace contextRef="#ctx0" brushRef="#br0" timeOffset="118101">15193 12067 8355,'0'-5'26,"0"5"1,4 1-1,2 8 1,0 0 383,4 2 1,0 6 0,-1-1 0,0 0-256,0-3 1,1 1-1,0 0 1,-2 0-206,1-3 0,-2-3 0,0 2 0,0-4 0,0 0 0,1-5 29,-1-3 0,-1-1 1,-6-5-1,1-2-70,3-1 0,-2-3 1,2-1-1,-3-3-10,-1-1 1,4-1 0,2 0-1,-1 2-271,1 0 1,3 4-188,0-2 1,2 7 62,1 5 0,-5 3 0,-1 1 0</inkml:trace>
  <inkml:trace contextRef="#ctx0" brushRef="#br0" timeOffset="118342">15528 11745 8571,'5'-19'0,"4"2"0,2 5 0,1 4 0,0 3 0,1 5 0,1 5 446,2 3 1,-2 12 0,2 7 0,-2 4-1,-3 7 210,-3 2 1,2 10-1,-4 1-589,1 5 1,-3-4 0,3 2 0,-2-3 0,-2-3-564,-2-3 0,-1 2 1,0-5-1,-1-2-1316,-3-2 916,-9-1 0,-12 1 0,-6-1 1</inkml:trace>
  <inkml:trace contextRef="#ctx0" brushRef="#br0" timeOffset="119426">17438 12328 8372,'0'-26'0,"1"6"0,3 9 0,4 7-122,4 3 0,-7 6 1,-5 4-1,-8 2 1,-7 1-1,-6 2 148,-3 2 1,-6 0-1,-3 3 1,-3 0-1,-2-1 1,-2 1-1,-3 1 111,-1 2 1,4 0 0,-1 0 0,3-3-2,5-1 1,9-1-1,7-5 1,5 0-72,3 1 1,5-2-1,10-2 1,6-2 12,7-1 0,10 4 0,4-4 0,3 3-51,1-1 0,2-4 0,1 3-224,1-2 0,2 5 0,-4-3 0,-1 1 0,-3-1-653,-4-1 0,-3 2 560,-7-4 0,2 6 0,-4-3 0</inkml:trace>
  <inkml:trace contextRef="#ctx0" brushRef="#br0" timeOffset="119714">16830 12898 8355,'-12'0'56,"5"2"61,3 2 1,9-3-1,7 3 1,9-1 0,7 0 35,5 1 0,8 2 0,5-4 1,2 4-368,1 1 0,1-3 0,0 4 0,-3 0 0,-5 1-488,-5-1 0,-8 0 0,2 5 0</inkml:trace>
  <inkml:trace contextRef="#ctx0" brushRef="#br0" timeOffset="120463">19459 11881 8355,'13'-30'-202,"-5"5"0,-1 1 0,0 6 0,-3 5 0,-1 4 250,-5 0 1,-10 7 0,-3-3 0,-6 5 53,-5 5 0,-7 0 1,0 5-1,-3-2-14,-1 2 0,-1 5 0,1 1 1,1 1 32,3 1 1,3-3 0,5 4 0,2 0-86,2 1 0,3-4 1,7 4-1,3-2-57,4-3 1,4-2 0,4 0 0,4-1-100,3 1 1,8-5-1,5-1 1,5-2 71,3-2 0,-1-2 1,5-1-1,-1 0-3,-1 0 0,5 0 1,-8 0-1,1 0 165,-3 0 1,-7 0 0,-3 2 0,-2 2-39,-6 4 0,-4 5 0,-9 3 0,-2 5-56,-4 2 0,-13 6 0,-6 3 0,-6 2 47,-6 5 1,-6 6 0,-1 1 0,-2 2 3,-2 2 1,5-5 0,1 1 0,1-2-30,3-4 0,7 0 0,5-10 1,6-1 1,6-3 0,7 0 1,7-8-1,6-1-45,8-3 0,12-1 0,12-9 0,6-1-27,8-1 0,12-4 1,3-2-1,5-6 14,6-5 0,5 2 0,-2-5 1,-2 1-161,-1 1 0,-9 0 0,-5 7-339,-7 0 0,-9 7 0,-6-2 72,-6 2 0,-4 2 0,-5 0 1</inkml:trace>
  <inkml:trace contextRef="#ctx0" brushRef="#br0" timeOffset="121639">18901 13568 8355,'-1'-21'-575,"-3"1"342,2 5 0,-5-3 475,3 5 1,3 1 0,-5 1-1,1 3-43,-3 4 1,-3 2 0,-2 4 0,-1 2-215,-2 4 0,2 7 0,-4 3 0,2 1 101,-1 3 1,2-2 0,5 0-207,2 2 1,5-4 0,-1-1 0,3-3 1,1-2 1,1-4 0,3-1 0,5-1 16,2-4 1,1 0 0,0-2 0,1-2 24,-1-2 0,1-3 0,-2-5 1,-2 0 38,-1-1 0,1-3 0,2-1 0,-2 2 41,0 1 1,-7-2 0,3-1 38,-4 2 1,-1 1 0,1 3 258,3 3-269,-2 2 0,5 12 0,-4 2 1,2 3-6,2 2 0,-3 0 1,4 2-1,1 2 0,-1-2-105,0-1 1,0-6-1,5-1-4,-1-1 1,1 2-1,-1-4 1,0-1-5,1-2 0,-5-1 1,-1-1-1,0-3 45,0-5 1,-5-2-1,3-1 1,-4 0-1,-1-2 1,0-3 35,0-3 37,0-4 0,0-1 0,0 1 0,-1-1 0,-2 0 76,-1 0 0,0 0 1,2 2-1,-2 2 1,3-1 0,-3 6 0,2 0 147,2 3-176,0 6 0,0 7 0,0 8 0,0 4 0,0 5-25,0 4 0,2 2 0,0 2 0,4 0-82,1 0 1,1-1-1,3 1 1,-1 0-20,-2 0 0,-1-5 0,2 0 0,0-2 1,0-5-44,2-3 0,-2-3 1,-1-4-16,2 1 0,-4 0 1,1-5-1,-1-4 1,-2-3-36,2-3 1,-5-1 149,3-1 0,-3-3 0,-1-2 0,0-1 0,0-2 26,0 2 1,0-5-1,2 4-31,2-4 0,-3-1 1,5 1-1,-2-1 0,0 1 16,-1 4 0,2 2 0,-1 5 45,-1 1 0,-1 8-18,-2 8 0,0 4 0,0 13 0,0 1-34,0 1 0,0 6 1,0 2-1,0 0 1,0 4-201,0 1 1,5-3-32,3 0 0,3-6-206,2 2 1,-1-3-1,1-1 1</inkml:trace>
  <inkml:trace contextRef="#ctx0" brushRef="#br0" timeOffset="122615">19608 13345 8355,'0'-12'30,"-1"0"0,-2 3 539,-1 1-305,0 5 0,5-3-283,3 6 0,2 6 0,3 2 0,0 4 0,-1 4 0,0 2 0,0-1 68,2 1 1,0 0 0,-1-3-99,0 2 1,-1 0-1,4-5 1,1-1 0,-1-3-210,1-4 0,-5-2 27,0-2 0,-1-6 0,1-2 1,-4-3 121,-2-1 1,-2-1 0,0 1 89,0-1 1,0 1-1,0 0 1,0-1-1,0 1 77,0-1 1,0 5-209,0 0 1,1 5 114,3-1 0,3 4 47,6 4 0,-1 3 0,0 4-12,1-3 0,-1 2 0,1-6 130,-1-1 0,0-2 1,2-1-21,3 0 1,-6-1 0,4-3-1,0-5-18,-1-2 0,0-1 0,-3 0 0,-3-1-63,-4 1 0,2 3 0,-2 1-39,-2-1 1,-2 3 0,-4 1 0,-4 0-42,-3 1 1,3 1-1,-1 6 1,1 3 34,1 1 1,2 2 0,5 6-1,0 2-80,0-2 1,0 3 0,0-1 0,1-1 72,3 2 1,3-4 0,6 2-157,-1-2 1,-2-6-1,2-1 156,6-1 1,-2-2 0,1-4 0,-3-1 0,-2-4 40,1-3 1,-5-3 0,0-1 0,0-1-4,-1 1 0,3 0 0,-5-1 0,1-1 0,-1-1 0,-2-1 62,-1 0 0,2 3 1,0 0 1,0 1-1,-3 1 64,4 3 0,-3 2 0,5 7-90,-1 4 1,2-1 0,-3 7-21,2 3 0,0 1 0,3-2 0,-2 3-185,2 0 0,-3 1 0,1-5-34,2 1 1,-3-1-1,1 0 1,1-1-76,2-2 1,-2 0 0,-1-5 99,2-1 0,-5-7 0,1-3 0</inkml:trace>
  <inkml:trace contextRef="#ctx0" brushRef="#br0" timeOffset="123953">20414 13022 8244,'-11'-5'27,"3"5"1,8 10 0,7 8-1,1 1 1,0 3 141,2 1 1,0 3 0,-1 3-1,-2 3 1,0 0-358,0-3 0,-4 1 0,1-1 1,-3-1-1,-1-2 0,0-3-643,0-2 0,0 1 654,0-6 0,-5 1 0,-2-5 1</inkml:trace>
  <inkml:trace contextRef="#ctx0" brushRef="#br0" timeOffset="123954">20340 13283 8455,'12'-7'212,"1"0"1,0 4 0,4-1-365,4 1 1,-2 1 69,2-2 0,-1 2 0,5-2 78,0 3 0,-4 1 0,-2 0 0,-1 0 1,-3 0 34,-1 0 0,-2 0 1,-1 1-1,-3 3 1,-2 4-1,-2 4 1,0 0-1,-1 0-124,-2 1 1,-1-1 0,0 1 0,0-1-705,0 0 1,0-3 526,0-1 0,6 0 0,1 5 0</inkml:trace>
  <inkml:trace contextRef="#ctx0" brushRef="#br0" timeOffset="123955">20700 13134 8355,'-7'-18'-607,"-4"6"300,2-1 1,4 5 0,-1 5-225,1-1 1,3 6 521,-2 6 1,8 8-1,3 4 1</inkml:trace>
  <inkml:trace contextRef="#ctx0" brushRef="#br0" timeOffset="123956">20873 13308 8355,'0'-13'-185,"6"1"0,1 0 1,4-1 293,-3 1 0,-1 5 0,-5 1-60,3 1 0,-3 3-30,-6-2 1,-1 8 0,-5 3 0,2 2 0,-2-1 0,-1 1-1,-1 1 1,-1 0 125,1-2 0,5 0 0,3 5 0,3-1-116,1 1 1,0-5-1,1 0-145,3 2 0,4-3 0,7-1 0,3 0 0,0-3-59,0-2 1,3-1 0,-5-1-1,1-2 134,1-1 0,-4-6 0,2 2 0,-2-3 1,-2-1 1,-1-1 0,-1 1 0,-2-1 14,2 1 1,-5 0-1,0-1 62,-4 1 0,-1 3 1,-1 3 45,-4 0 0,-1 2 1,-5 5-1,1 2 10,2 1 0,4 6 0,-3-2 1,1 4-49,3 5 0,2-3 1,1 2-35,0-2 1,1-1 0,3-1 0,5-1 0,2-1-117,1-2 0,5-5 0,1 1 0,0-3 60,-1-1 0,1-1 1,-2-2-1,0-3 20,-1 0 0,-2-3 0,-4-3 0,-2 0 12,-1-1 0,2 1 0,-4-1 1,-1 1-62,-2 0 1,-1-1-1,0 1 1,-1-1-16,-3 1 1,1 4-20,-5-1 54,5 1 1,-3 7 0,6 5 28,0 5 0,6 4 1,2-2-1,5-1 156,3-2 0,-2 0 0,2 5-59,-2-1 0,-1 0 0,-1-1 0,-1-1 0,-1-2 111,-2 2 1,-5-3-1,1 1 1,-4 0-108,-4-1 0,-7 4 0,-7-2 0,-3 0-194,-5-1 1,-4 6-540,-8-6 1,1 12-1,0-6 1</inkml:trace>
  <inkml:trace contextRef="#ctx0" brushRef="#br0" timeOffset="125743">19496 14015 8831,'0'-13'0,"2"2"265,2 3 1,3 2-1,4 8 1,-1 2-1,-2 6-108,1 5 0,2 0 1,2 6-1,1 1 0,1 0 1,1 0-1,0-2-162,-3 2 1,0 1 0,-1-3 0,1-5 0,-1-5 0,0-6 0,1-3-1,-1-2-422,1-3 1,-5-7 0,0-7 308,2-1 0,-5-6 0,1-5-126,-1-2 0,-3-1 1,2-3-1,-3 2 1,-1 2-41,0 2 0,0 2 0,0 6-163,0 1 0,6 6 0,1-3 0</inkml:trace>
  <inkml:trace contextRef="#ctx0" brushRef="#br0" timeOffset="127402">20575 12167 7796,'0'-20'0,"0"4"0,0 2 0,0 2 0,0-1 232,0 1 0,-5 5 0,-3 3 0,-5 4-190,-3 4 1,2 3 0,-4 5 0,2 2 0,-1 3 29,2 3 0,-3 0 1,1 0-1,4 1 1,2 0-1,4-2 1,1 0-1,3-1 51,2 0 1,2-1 0,4-5-241,3 0 1,3-5-1,1-3 1,1-4-13,-1-4 0,5-7 0,1-7 0,-1 0 67,1 0 1,0-4-1,-3 0 1,2-4 2,-2-3 1,-1-4 0,-3 3 0,-1 0-43,-2-1 1,-4-3 0,3 1-1,-2-2-17,-2 2 0,-1-3 1,-2 3-1,-2-1 93,-2 1 0,1 2 0,-4 8 162,2 2 1,-1 8-1,2 6 1,-3 3-60,0 5 1,-2 10-1,3 11 1,1 6 204,-1 5 0,-2 4 1,4 4-1,1 5-163,2 2 1,2 0 0,3-1-1,4-3-175,3-1 1,3-3 0,3-7-1,3-4-80,4-3 0,2-8 0,2-6 0,2-6 40,2-5 1,-3-1-1,2-3 1,0-4 51,-4-5 1,-1-7-1,-2 2 1,-4 1 37,-3-2 0,-3 0 0,-3-3-23,-3 5 1,-2-2 0,-6 1 0,0 1 38,0-2 1,-6 5 0,-2 1 91,-3 6 0,-2 5 0,2 2 1,2 4-37,0 3 1,5 4-1,-3 5 1,2 2 150,2 0 0,2 5 1,1-5-1,1 0-166,3-2 0,7-1 0,7-2 0,1-3-93,4 0 1,0-5 0,2-2 0,0-3-71,-1-1 0,5-5 0,0-3 0,-1-3 15,-2-2 0,-5-3 1,-2-1 44,-1 2 0,-3-3 0,-7 1 0,-4 1 0,-2-1-25,-2 1 0,-2-1 0,-2 5 0,-4-1 29,-3 1 0,-3 4 1,-1 1-1,-1 1 38,0 4 0,3 2 1,0 4-1,1 4 17,-1 3 0,7 1 0,1 1 0,4 1-26,1 2 0,1-1 0,4 5 0,1-2 18,1-3 0,8 0 1,-2 0-1,2 3 6,3 1 0,0-2 1,4 3-1,-3 1-20,-1-2 0,3 5 1,-5-3 22,-1 2 0,-5 2 0,-3 0 0,-1-1 0,-4 0-2,0-4 1,-4 3-1,-2-6 20,-4 3 0,1-5 0,-1 1 0,-2-2 1,-1-3-171,-1-3 1,1-1-1,1-4 1,2 1-1043,-2-1 856,5-2 1,-6-6 0,4-2 0</inkml:trace>
  <inkml:trace contextRef="#ctx0" brushRef="#br0" timeOffset="127689">21741 11609 8288,'-1'-24'0,"-3"5"0,-4 8 0,-2 11 0,0 11 0,2 8 0,-3 6 307,-4 4 0,2 3 0,0 6 0,3 4 0,2 3-114,1 3 0,1 7 0,5 2 0,-2-1-83,-1-2 1,0-4 0,4-3-174,0-2 1,0-9 0,1 0-1,3-5 1,5-4-497,2-5 0,5-4 1,2-7-1,0-2-51,0-1 0,0-5 1,-3 0 404,2-6 1,5-9 0,-3-7 0</inkml:trace>
  <inkml:trace contextRef="#ctx0" brushRef="#br0" timeOffset="127996">21878 11993 8355,'0'-19'216,"1"5"0,3 6 0,5-1 0,2 3 0,1 1 0,0 5 0,1 5 146,-1 3 0,5 4 0,-1 3 0,-1 3 1,-1 0-1,-1 2-308,-1-1 0,0-3 1,-1 4-1,-1-2-380,-2-3 0,-4-3 0,3-2 196,-1-2 1,-1-5-1,-2 0 139,1-6 0,2 0 1,-3-5-1,1-3 1,-2-3-40,0-3 1,2-3 0,0 2-1,0 0-186,2 0 1,-5-4-1,5 3 1,-2-1-620,0 4 1,0 2-578,-4 2 1126,0 5 1,0 7-1,0 7 1</inkml:trace>
  <inkml:trace contextRef="#ctx0" brushRef="#br0" timeOffset="128242">22448 11596 8591,'2'-18'0,"2"6"252,4 6 1,3 5 0,1 2 113,1 3 0,3 8 0,1 7 0,-1 3 96,2 4 1,-4 7 0,4 3 0,-1 5-376,-1 5 1,1 9-1,-5-4-423,0 4 1,-5-1-1,-2 2 1,-4-1 0,-1-2-1044,0-2 0,-6-2 0,-1 1 1</inkml:trace>
  <inkml:trace contextRef="#ctx0" brushRef="#br0" timeOffset="131469">16917 15515 9418,'-2'-12'0,"0"0"0,-1 1 0,3 1 423,3 2 1,12 3-1,1-3 1,8-1-1,3-2 1,4-1 0,0 4-1,2 3 1,1 1-880,-1-1 0,-6 3-297,2 6 0,-4-1-517,-4 5 1,-4 6-1,-4 5 1</inkml:trace>
  <inkml:trace contextRef="#ctx0" brushRef="#br0" timeOffset="131717">16991 15739 8355,'2'-13'299,"2"1"0,4-1 0,9 1 0,3 0-188,4-1 0,6 1 1,3-1-1,1 2 403,0 3-1708,1-3 0,-3 4 0,5-5 0</inkml:trace>
  <inkml:trace contextRef="#ctx0" brushRef="#br0" timeOffset="134535">18442 15280 7779,'0'-17'0,"0"1"0,0 0 0,0 3 0,0-1 0,0-1 0,2-2 236,2 2 1,3-3 0,5 0 0,2 0 0,2-1 0,5 1 0,4-1 0,5 1-72,7 0 1,1 1 0,3 6 0,-2 3 0,-2 4 0,-1 4-90,-3 4 1,-10 9-1,-9 9 1,-6 5-615,-2 6 0,-8 3 0,-9 3 346,-8 2 0,-3-1 0,-13 5 0,-2 1 0,-3-2 154,0-3 0,-2-2 0,0-3 0,4-3 239,3-4 1,5-4-1,8-5 1,4-3 78,6-3 1,9-3-179,3-3 1,11-3-1,11-5 1,4 0-106,3 0 1,10-1 0,-1-3 0,6-4-271,7-3 0,4-2 1,6 1-370,-3-1 0,-3 1 1,-5 1 256,-1 3 0,1-9 0,-1 3 0</inkml:trace>
  <inkml:trace contextRef="#ctx0" brushRef="#br0" timeOffset="134872">19459 14833 8355,'-12'-31'0,"1"-3"39,3 10 1,2-3 299,6 11 1,0-1-165,0 5 0,0 6 1,0 8-1,0 9-9,0 8 1,1 7 0,2 6 0,1 5-5,-1 2 1,-2 6 0,-1 5 0,0 5-138,0 2 1,0 3-1,-1-3 1,-3 1-206,-4-1 1,-3-4 0,-2 1-55,1-3 0,4-3 0,1-3 0,1-3 0,3-5-176,2-4 0,1-4 0,0-7 0,1-3-198,4-1 1,1-1 372,7-5 1,-1-5 0,1-2 0</inkml:trace>
  <inkml:trace contextRef="#ctx0" brushRef="#br0" timeOffset="135635">19645 15118 8355,'0'-24'-418,"0"3"0,0 2 2022,0 1-1447,0 1 1,-4 16 0,0 6 0,1 9-1,1 7 1,-1 2 0,-1 3 0,0 2-39,-2 1 1,5 4 0,-5-3-1,2 1-87,0-1 1,0 3-1,4-4 0,0-3-95,0-4 1,1 2 0,3-5-1,4 0 111,4-2 0,1-1 1,4-2-1,2-4-137,0-3 0,9-3 1,-2-4-1,3 0-201,1 0 1,3-4-1,-4-2 1,-1-1-288,-2-2 1,-7-1-1,-2 0-823,-3 2 1260,-7 0 1,-7-5-1,-7 1 1</inkml:trace>
  <inkml:trace contextRef="#ctx0" brushRef="#br0" timeOffset="135636">19571 15391 8355,'5'-11'0,"4"2"28,2 0 0,7 1 0,2-4 0,4-1 135,1 1 0,5-2 0,3-1 1,3-2-284,1 2 0,0 1 1,0 3-1,-2 2 1,-5 2-1,-5 0 0,-3 2-517,-3-1 0,-6 2 0,-8 4 0</inkml:trace>
  <inkml:trace contextRef="#ctx0" brushRef="#br0" timeOffset="135637">19596 15106 8355,'1'-12'11,"3"-1"0,4-1 0,9-1 0,4-1 100,2 1 1,2 1 0,1 1 0,3 1 0,5 0 0,5 1 0,4 2 0,0 5-559,-1 3 1,-5 1-1,-5 0-108,-2 0 0,-1 5 0,-4 2 0</inkml:trace>
  <inkml:trace contextRef="#ctx0" brushRef="#br0" timeOffset="135968">20241 14771 8355,'-6'-25'10,"5"2"1,-5 1 0,2 1 0,0 1 0,1 0 0,2 4 0,1 2 532,0 2 1,0 3-432,0 1 0,0 7 0,1 1 131,3 7 0,-1 10 0,5 8 1,1 6-38,-2 0 1,2 9 0,-3-1 0,-1 2-40,1 2 0,-2 9 0,-4 2 0,0 4-107,0 0 1,-2 7 0,0-3 0,-4-2-38,-1-5 0,3 2 1,-3-10-1,0-2-88,0-1 1,5 0 0,-2-5-1,2-5-375,2-2 0,0-4 0,0-6 0,0-3-116,0-1 0,2-3 0,0-5 1,4-3-116,1-2 0,1 5 0,4-3 1</inkml:trace>
  <inkml:trace contextRef="#ctx0" brushRef="#br0" timeOffset="136139">20873 15503 9293,'0'-21'0,"0"5"0,0 6-890,0 11 0,0 8 0,0 3 1</inkml:trace>
  <inkml:trace contextRef="#ctx0" brushRef="#br0" timeOffset="144154">10096 12601 7842,'0'-13'0,"-2"1"0,-1 0 0,-1-1 0,1 1 0,2-1 0,1 1 80,0 0 1,-1 1-18,-3 2 1,-3 9-1,-6 10 1,1 4-1,-2 4 101,-2 1 1,2 6 0,-4 6 0,1 4 0,1 3 0,1 1-18,1 0 1,1-2 0,2 0 0,3 0 0,4 0-43,3 1 0,2-7-40,3-2 1,3-8 0,7-5-1,2-3 1,5-5-184,2-4 0,2-2 0,0-4 0,-1-2 2,-4-4 1,6-9 0,-4-3-1,-1-4-48,-2-1 1,2 1 0,-4-1 0,-4 0 63,-3 0 1,-4 0 0,-6 1 0,0-1 12,0 0 0,-6 0 1,-4 0-1,-5 1-68,-5-1 0,0 0 0,0 2 1,-2 2-59,-2 4 0,-1 4 0,2 2 68,2 2 0,-1 4 1,6 5-1,0 1-1,3 3 1,6 7 0,3 6 0,2-1 93,2 2 1,6-4 51,2 3 0,3-4 0,1 0 0</inkml:trace>
  <inkml:trace contextRef="#ctx0" brushRef="#br0" timeOffset="145541">9885 12812 8272,'0'-21'0,"0"2"0,0 1 0,0 3 41,0 1 1,1 1 0,3 2 461,4 3-513,-2-3 1,5 8 0,-3-4 0,3 2 0,2 2 0,-1 2 0,0 1 25,1 0 1,-2 1 0,-1 3 0,-4 5 0,0 3-75,-3 5 0,2 2 72,-1 6 1,0 1 0,-4 3 0,0 2-4,0 1 0,2 3 0,1-5 0,1-1 0,-1-2 54,-2-3 1,-1-6 0,1 0 0,2-3 262,1-4-237,0-2 1,-4-3-1,0-6-101,0-7 0,0-4 1,0-1-1,0-1-37,0 1 1,0-5 0,0-1 0,-1 0-20,-3 1 1,-3-5 0,-4 2 0,1 0 4,2-1 1,0 2 0,-5-2 0,2 3 56,3 0 0,1 8 0,4-2-4,-1 1 1,0 8 18,4 7 0,0 5 0,0 13 0,0 3 58,0 2 1,0 8 0,0-2-1,1 2-44,4 3 1,-4-3 0,4-1 0,1-6-2,2-1 0,-1-7 1,0 0 145,-1-2 0,3-7-78,-1-7 0,-2-4 0,-2-6 1,-1-5-72,1-4 1,-3-7-1,4 1 1,-4-4-64,-1-3 0,0 0 1,0-4-13,0 2 0,0-4 0,-1 2 0,-2 0 0,-3 3-23,-1 3 0,-1 5 1,-4 2-73,-1 1 1,1 7 0,-1 8-1,2 6-3,3 5 1,-1 5 0,4 3 0,3 6-336,0 6 1,9 2-1,7 6 160,9 1 1,2-8 0,5 7 0</inkml:trace>
  <inkml:trace contextRef="#ctx0" brushRef="#br0" timeOffset="146361">13432 11683 7951,'-6'-21'0,"-2"2"-297,-3 1 0,-1 2 1,-1 5 296,1 2 0,-2 2 721,-3 3-577,4 3 0,-9 1 0,4 10 0,0 5 0,-2 5 0,3 7 0,-1 4 1,2 9-1,3 7 175,0 8 1,1 13 0,1 9 0,1 8-230,2 4 0,5 6 0,-1 4 1,3-48-1,1 0-299,0 47 1,7-1 0,6-18 0,11-9-178,7-8 1,12-12-1,7-11 1,6-9-1077,5-10 1152,17-10 1,0-10-1,14-7 1</inkml:trace>
  <inkml:trace contextRef="#ctx0" brushRef="#br0" timeOffset="151231">15987 12055 10090,'0'-12'0,"0"-1"0,1 2 0,3 2 534,4 0 0,9 5 1,4-3-1,3 0 1,5 1-863,4-4 1,-1 3 0,0 0 0,0 0 0,-4 2 0,-1-1-1,-8 3-838,-4 2 0,-8 2 564,-3 4 1,-3 1 0,-1 7 0</inkml:trace>
  <inkml:trace contextRef="#ctx0" brushRef="#br0" timeOffset="151546">16111 11931 8355,'8'-12'-274,"0"-1"-1,0 1 364,5-1 1,-2 1-1,-1 0 530,-2-1 1,-1 5 0,2 1-81,0 2 0,-5-4 0,3 7-373,-2 3 1,-1 2-1,-4 8 1,0 2-176,0 1 0,0 6 0,0 0 0,0 4-189,0 0 1,-4 3 0,0 0 0,1 2-629,2-1 1,1-2 0,0-1 0,1-2-460,3-2 1017,-2-3 0,14-6 0,-2 1 1</inkml:trace>
  <inkml:trace contextRef="#ctx0" brushRef="#br0" timeOffset="151900">16470 11646 8355,'0'-13'194,"0"1"1,-1 1-1,-3 4 1,-4 8 0,-2 9-1,0 7 1,2 2 187,-2 3 1,1 1-1,-1 4 1,3 2-1,2 2 1,2 2-1,1-1-440,2-2 1,6-1 0,2-5-1,3-4-65,2-3 0,3-3 0,2-3 0,0-3-128,0-4 0,4-4 1,-1-4-1,1-6-107,-2-5 0,0 0 1,-5-6-1,0-1 237,-4-1 1,0-2 0,-7 0-1,-1 0 41,-2 1 0,-1-4 0,-1 2 0,-3 2-132,-4 1 0,-9 5 1,-4 2 87,-2 2 0,-3 7 0,-2 3 0,1 2 0,2 2-157,3 0 1,7 6 0,-2 2 128,3 3 1,7 2-1,2-1 1</inkml:trace>
  <inkml:trace contextRef="#ctx0" brushRef="#br0" timeOffset="152351">16842 11497 8355,'-8'-26'965,"1"5"-555,2 6 0,1 15 0,4 8 0,0 10-171,0 6 1,-2 6 0,-1 3-1,-1 1-27,2-1 0,-4 7 0,2-2 0,1 2-412,2 2 1,1-4 0,0 0 0,0-5-221,0-2 0,9-7 0,5-4 0,3-4-205,1-5 1,4 0 0,-2-7 0,2-1-37,-1-2 0,1-6 477,-5-3 0,-1-9 0,-3-2 0</inkml:trace>
  <inkml:trace contextRef="#ctx0" brushRef="#br0" timeOffset="152352">16991 11658 8355,'6'-7'127,"-5"3"1,3 8 0,-1 5 241,1 2 0,-2 1 0,3 2-461,1 2 1,-5-1 0,4 6-1,0 1 1,-1 0 0,-2-1-1,1-5 1,0-2-754,1-1 0,0-1 0,-4 0 0</inkml:trace>
  <inkml:trace contextRef="#ctx0" brushRef="#br0" timeOffset="152572">17090 11435 8355,'6'-7'-36,"1"4"0,1 6 0,0 5 0,2 3 1,0 3-1,-1 3 0,0 3 0,0 4 220,2 1 1,-2 1-1,-3 1 1,0 2-1,-2-1 1,0-1-1,0 1-611,-1 1 0,-2 0 1,-1-4-1,0-1-53,0 1 1,-11-5-1,-2-3 1</inkml:trace>
  <inkml:trace contextRef="#ctx0" brushRef="#br0" timeOffset="152811">17363 11237 10104,'14'-7'0,"1"4"0,2 7 0,-2 8 0,-1 8 0,-2 3 762,1 2 0,-5 2 0,-1 7-644,-2 7 1,-1 3 0,-4 4 0,-1 3 0,-2 0-602,-1 0 0,-6-1 0,1 1 0,-5 0-1685,-3-2 1380,-10 4 1,6-9-1,-9 5 1</inkml:trace>
  <inkml:trace contextRef="#ctx0" brushRef="#br0" timeOffset="154603">22994 12105 8547,'-7'-13'0,"3"1"0,4 1 17,4 3 1,4-2 0,9 6-1,4 0 1,2 0 0,3-2-1,2 1 1,1-1 0,-2 2 0,-1 0-670,-1 0 0,-1-1 471,-4 5-196,-2 0 1,-11 6 0,-1 1 0</inkml:trace>
  <inkml:trace contextRef="#ctx0" brushRef="#br0" timeOffset="154899">23044 11981 8355,'5'-13'0,"-2"1"0,4-1 0,-2 1-257,-1 0 1,-2 5 703,2 3 0,3 2 1,5 4-133,1 2 0,-1 3 0,-1 5 0,-1 2-266,-2 2 0,0 2 1,3 4-1,-1-1 1,-2 1-1,0 1 1,1 1-1,-1-2-681,2-1 0,-4-2 0,1 3-171,-1-1 1,4-6 0,-4 3 0</inkml:trace>
  <inkml:trace contextRef="#ctx0" brushRef="#br0" timeOffset="155265">23589 11832 8841,'7'-18'0,"-3"-1"161,-2-1 1,-2 9-1,-2 11 1,-2 7 0,-3 6 54,0 3 1,-4 3-1,3 8 1,-2 0-17,2 2 1,-1 1-1,4-2 1,3 1-103,0-2 0,2-2 0,0-3 0,2-2-88,2-2 1,4-2 0,7-5 0,3-3-164,1-3 0,2-4 0,5-1-87,3 0 1,-7-6-1,3-3 1,-3-5 0,-1-4 13,-1-1 1,-4-2 0,0-4 0,-3 0 87,-5 1 1,-3-1 0,-5 0 0,-1 0-16,-3 0 1,-4 2-1,-8 2 1,-2 5-40,-1 2 0,-2 7 0,-5 3 0,-1 3-203,-2 1 1,1 1 207,8 3 1,-4 9 0,5 6 0</inkml:trace>
  <inkml:trace contextRef="#ctx0" brushRef="#br0" timeOffset="155769">24172 11497 8416,'0'-33'0,"0"3"0,0 3 0,-1 9 0,-2 6 0,-2 5 201,-2 2 1,2 7-1,-3 11 1,-1 6-1,-2 6 208,-2 4 0,2 7 1,1 8-187,2 4 0,4-4 0,-3 10 1,2 2-1,2 4-278,2 2 1,-1 4-1,-1-1 1,-1-3-106,2-3 1,0-7 0,2 1 0,2-8-65,2-8 1,4-1-1,8-7 1,5-3-311,3-4 1,-4-5 0,1-9-1,0-4-4,-2-2 1,4-2-1,-3 0 1</inkml:trace>
  <inkml:trace contextRef="#ctx0" brushRef="#br0" timeOffset="155770">24371 11943 8355,'-13'-6'-77,"6"1"0,3 10 174,3 3 0,1 0 0,0 3 1,0 3-1,0 0-41,0-1 1,4 0-1,1-1 1,2 2 0,2 1-1,-1 2 1,-1-1-344,-2 2 0,-1-3 0,-4 5-335,0-2 0,6-2 0,1-3 0</inkml:trace>
  <inkml:trace contextRef="#ctx0" brushRef="#br0" timeOffset="156011">24507 11683 8355,'7'-25'51,"4"2"1,-3 3 0,5 7 0,2 4 0,1 4-1,-1 4 1,1 5 0,-1 7 0,1 7 594,-1 5 0,-1 0 0,-1 11-623,-1 0 1,-4 7 0,-1 6 0,-1 4-315,-4 3 0,0 5 1,-2-2-1,-2-2-159,-2-6 0,-3 0 0,-5-9 1,-2-3-145,-2-3 1,1-6 350,-6 1 0,0-3 0,-4-1 1</inkml:trace>
  <inkml:trace contextRef="#ctx0" brushRef="#br0" timeOffset="157051">19484 14474 8355,'-1'-13'-101,"-3"1"0,-5 1 1,-2 2-1,-3 5 0,-2 4 1,-3 6 379,-1 6 0,-7 12 0,1 10 1,-3 7-1,-2 9 0,2 8 1,1 8-1,-1 7 92,1 4 0,3 11 0,5 1 0,4 3 0,7 3 1,5-1-1,2-3-510,2-3 1,3-3 0,4-3 0,8-8-424,7-6 0,7-12 1,12-6-1,6-9 0,7-8-1585,8-8 1812,5-11 0,13-9 0,2-5 0</inkml:trace>
  <inkml:trace contextRef="#ctx0" brushRef="#br0" timeOffset="157459">20737 15367 8355,'-13'-7'127,"1"1"520,0 1-264,5 3 1,2-3-90,10 5 1,6 0-1,8-2 1,3 0-184,4-3 1,9-4 0,0 1-1,5-2-338,0 2 1,2-2 0,-4 4 0,-3 1-559,-4-1 0,-2 2 1,-5 4 152,-4 0 0,-2 0 0,-5 0 1</inkml:trace>
  <inkml:trace contextRef="#ctx0" brushRef="#br0" timeOffset="157794">20948 15118 8355,'-2'-11'351,"-2"3"0,3 4 0,-3 10 17,2 6 1,2 2 0,0 5 0,2 0 6,2 1 1,-2 2 0,5 5 0,-1 2-334,-3-1 0,2 2 0,-1-1 0,-1-1-439,-2-2 0,-1 3 0,2 0 0,0-2-938,3-1 1,-1-2 693,-4-4 0,5-2 0,2-5 1</inkml:trace>
  <inkml:trace contextRef="#ctx0" brushRef="#br0" timeOffset="158117">21382 14796 8742,'0'-25'348,"-4"6"1,-1 2 65,3 4-206,0 6 1,6 7 0,1 9 0,-1 6 0,0 8 0,0 4 0,0 6 161,2 3 0,-5 7 1,3 2-1,-3 3-229,-1 2 0,0 0 0,0-1 0,0-1-50,0-2 1,0 1-1,0-6 1,0-2-329,0-5 1,0 1-1,0-6 1,0-3-722,0-4 0,0 0 1,0-4-387,0 1 1,0-4 971,0 2 1,-5-3-1,-2-2 1</inkml:trace>
  <inkml:trace contextRef="#ctx0" brushRef="#br0" timeOffset="158496">21741 15118 8344,'-5'-16'0,"-2"-1"0,0 2 0,3 1 0,4 3 368,4 3 1,-1 3 0,5 5 0,0 1-33,-1 3 0,4 4 0,-3 8 0,4 1-109,0 3 0,-4 0 0,0 5 0,1 0-166,-2 0 0,2-4 0,-5-1 0,1 1-7,0-2 0,-2 3 0,5-5-165,2-2 1,-3-3-107,1-3 1,0-5 0,5-8-1,-2-5 144,-3-2 1,3-7 0,-3-2 0,3-4-121,2-1 0,-1-3 0,2-3 0,0 1-100,-2 0 1,3-1-1,-7 4 1,3-1-65,2 5 0,-5-1 1,-1 8-697,-2 1-249,0 6 1302,-5 4 0,0 5 0,0 0 0</inkml:trace>
  <inkml:trace contextRef="#ctx0" brushRef="#br0" timeOffset="158779">22361 14622 8355,'-12'-12'254,"5"6"0,4 6 1,6 6-1,4 4 0,3 1 1,1 4-1,2 3 0,1 4 1568,0 1 1,3 7-1756,-1 4 1,2 3 0,-3 3 0,0 2 0,-2 4 0,-5 5 0,-2 4 0,-4 3-233,0 0 1,-2 0 0,-2 2 0,-2-3-204,-4-8 1,-3 4 0,-2-6-1,1-2-458,0-1 0,-1-2 0,1-7 0,-1-2-704,1-4 1059,0-2 1,-6-8-1,-2-1 1</inkml:trace>
  <inkml:trace contextRef="#ctx0" brushRef="#br0" timeOffset="159584">22436 14858 8355,'0'-8'0,"0"-1"1,0 1-1,0-4 71,0-1 0,0 1 1,1 0-1,2-1 208,1 1 0,4-1 0,-2 1 0,1 1 0,2 1 176,2 2 1,-2 5-1,-1-1-210,2 3 0,-5 2 0,-1 5 0,-2 5 50,-2 4 0,0 8 0,-2 1 0,-2 5-110,-4 2 0,1 2 0,-1 5 0,-2-1-33,-1 0 0,3 4 0,1 2 0,1 0-94,4 0 1,-4-2-1,2-4 1,1-1 51,2-3 1,1-3 0,0-6 0,0-2-276,0-2 1,4-4-1,0 0-68,-1-2 0,-3-7-101,-4-3 1,1-3 237,-5-1 1,4-5-1,-3-3 1,1-5-8,3-3 0,2-2 0,1-6 0,0 1 5,0-3 0,1-3 0,2 0 1,1-4-116,-1-3 0,4-3 1,0-1-1,0-1-5,-3 1 1,-3 1-1,-1 2 1,0 1 116,0 3 1,0 3 0,0 5-1,0 2 430,0 2 1,-1 5-1,-2 6-124,-1 2 0,-2 6 1,4 2-1,-2 9-58,1 6 1,-3 4-1,2 7 1,1 3 97,2 4 0,1 4 1,0 3-1,-1 3-132,-3 1 0,2 4 1,-2 3-1,3-4-109,1-3 1,-2 2 0,0-5 0,-3-2-11,3-5 1,0 1 0,2-6-1,0-3-243,0-4 0,4-3 1,1-4-1125,-3 2-2434,0-6 3101,-2-11 1,-6-13-1,-1-6 1</inkml:trace>
  <inkml:trace contextRef="#ctx0" brushRef="#br0" timeOffset="159992">22771 14474 8355,'12'-7'-16,"-4"-3"1,1 6-1,0 0 542,2-2 1,2 3 0,-1-3 0,1 0-164,-1 3 1,4-2 0,1 1 0,-2 2 25,-1 5 1,0 4 0,1 8 0,1 4-93,0 6 1,-3 14 0,0 3-1,-1 9-76,1 7 0,-1 7 0,0 3 0,-1 2-43,-2 6 0,2 4 0,-4 6 1,1 0-153,0-3 1,-5 2-1,1-4 1,-3-1-319,-1-5 1,-5-4 0,-5-7 0,-5-5-508,-6-3 1,-8-6-1,-5-6 1,-6-1-449,-5-3 0,-8-2 0,1-2 625,4-3 0,3-8 0,8-7 0</inkml:trace>
  <inkml:trace contextRef="#ctx0" brushRef="#br0" timeOffset="173752">19038 16396 7056,'-17'-6'0,"1"-2"0,0-2 0,3 1-211,0 1 0,13 5 0,7-1 0,10 2 0,6 4 650,7 2 1,13-3 0,9 3 0,12-2 0,10-2 0,13 0-390,10 0 0,-40 0 0,3 0 0,2 0 0,1 0 1,4 0-1,1 0 0,6-1 0,1 0 0,2 0 1,0-2-1,7-1 0,0 0-60,4-2 0,-1 1 0,1 1 0,1 0 0,0-1 0,1 1 0,0 0 0,0 0 0,2 0 0,0 0-193,0 0 1,0 0 0,2 0 0,0-1 0,-5 0 0,0-1 0,-3 2 0,0 0 169,-5 2 0,0 0 0,2-1 0,-2 0 0,-7 1 0,-3 0 0,-3 0 0,-1 0-24,-3-1 0,-2 1 1,-8 1-1,-1 0 1,38-3-1,-18 3-169,-15 1 0,-17 0 44,-16 0 1,-29 1 0,-24 2 0,-18 1-448,-15-1 629,-20 4 0,-2-2 0,-16 6 0,48-6 0,0 0 0,-3 0 0,0-1 0,-59 5 0</inkml:trace>
  <inkml:trace contextRef="#ctx0" brushRef="#br0" timeOffset="174090">18802 16644 8355,'-32'-43'-28,"9"6"1,10 1-1,11 10 1,9 8-1,10 4 1,11 3-1,9 2 1,7 2-1,7 0 1,9 0-432,10-3 1,8-2 444,9-5 1,-36 10 0,0 1 0,3-3 0,0 1 0,1 1 0,0 2 104,-1 0 1,1 1 0,2-1-1,2 1 1,-2 1 0,1 2-1,3-1 1,0 1 11,0 0 1,2 0-1,1 1 1,1 0-1,1 1 1,0-2-1,2 1 1,-1-1-78,1-1 0,1 0 0,3 1 1,1 1-1,0-3 0,1 0 1,-1 1-1,0 0-89,-1 0 0,-1 0 1,1-1-1,0 2 0,-6 0 1,-1 2-1,-1-1 0,0 0 5,-4 0 1,0 0 0,0-1-1,0 0 1,-6 0 0,-1 0-1,-1-2 1,-2 1-72,44 0 1,-6 0 0,-14 1 0,-6-2 44,-7-1 0,-4 0 1,-7 4-1,-6 0-289,-4 0 1,-8 0 372,-3 0 0,-3 0 0,-1 0 0,-3 0 0,-6 0 0,-5 0 0</inkml:trace>
  <inkml:trace contextRef="#ctx0" brushRef="#br0" timeOffset="186896">18827 15143 8355,'-2'-18'43,"0"-1"1,-4 0 0,1 1 0,-2 0 0,1-1 0,-1-2 0,2 2 0,-2 1 157,0 3 0,3 1 0,-4 1 1,-2 1-1,-1 1 0,-1 3 1,-1 4-1,-1 2 0,-1 2 1,-3 3 330,-1 5 1,2 3 0,-3 13-492,-2 2 0,-3 12 0,-3 4 0,-2 6 0,0 7 67,-1 7 0,2-4 1,5 5-51,-1 2 1,7-7-1,6 4 1,6-4-68,5-6 0,2 1 0,5-13 0,6-5-113,7-4 1,10-6-1,4-6 15,3-7 0,3-5 0,1-10 0,2-5 0,1-8-36,0-6 1,2-13-1,-2-3 1,0-5 102,-1-4 0,-2-5 0,-7-2 0,-4 0-41,-2-1 1,-8 3-1,-4-5 1,-5 2-89,-6 3 0,-4-3 1,-6 1-1,-6 3 116,-7 4 0,-16 6 0,-6 9 0,-7 8 156,-6 11 1,-3 6-1,-5 10 1,2 6 185,2 12 1,4 5 0,9 10 0,5 4 61,5 3 0,6 1 0,10 4-293,7 2 0,5-4 0,8 7 0,3-4 0,6 0-185,5 2 1,4 1 0,7-2 0,2-4-106,1-4 1,1-2 0,-2-13 0,2-3 11,2-6 0,1-10 0,4-4 1,0-4 244,1-4 1,-5-10-1,0-11 1,0-6 100,-2-5 1,-2-1 0,-8-2-1,-4-1-14,-4-1 1,-2-1-1,-2 4 1,-5-1-32,-3 2 0,-6-7 0,-5 7-217,-5-2 0,-4-4 0,-8 2 0,-2 2 109,-4 5 1,-1 5-1,-2 8 1,0 6 0,-1 6 188,3 4 1,-4 11-1,7 6 1,-1 9-238,3 7 1,3 9-1,1 7 1,0 3-364,0 2 1,6 4-1,3 9-748,2 0 0,1 5 0,1 2 1</inkml:trace>
  <inkml:trace contextRef="#ctx0" brushRef="#br0" timeOffset="221769">21679 14994 8355,'4'-12'-63,"1"0"0,-3-1 0,1 2 0,0 2 0,1 0 0,-1 0 0,-2-2 0,-1-2 0,1 2 0,2 2 0,1 0 729,-1 0 0,-1 2 1,-1 0-397,3 1 0,-1 4 1,4 7-1,-2 6 0,-1 6-55,2 2 0,-5 3 0,3 6-82,-2 0 1,-2 8 0,1 0 0,2 4 22,1 0 0,0 3 1,-3 0-1,2-2-64,1-3 0,6 5 0,-2-10 0,2-2 6,-2-4 0,3-2 0,-2-2 0,2-2-161,1-4 1,4-8 0,1-2-1,-2-1 76,-1-4 1,2-4 0,1-5 0,-2-3-132,-1-4 0,0-6 1,1-2-1,1-6-152,0-5 1,-1-8 0,0-5 0,0-2-39,-4-2 1,0-5-1,-5-1 1,-1-1 157,1 3 1,-1 5 0,-2 3 0,2 6 66,2 6 1,-3 5-1,3 8 1,0 5-14,0 2 0,-3 7 0,5 3 0,0 4-39,2 4 1,-3 8 0,1 11-655,0 4 0,2 5 0,2 5 0</inkml:trace>
  <inkml:trace contextRef="#ctx0" brushRef="#br0" timeOffset="259593">19670 16321 8355,'0'-8'-119,"0"0"1,0-2-1,0-1 1,0-1-1,1 1 199,4 3 1,-3-2 0,7 4-1,0 1 1,2-1 0,0 5-1,-2 4 1,-5 5 179,-3 3 0,1 6 0,0 1-148,2 1 1,1 7-1,-7 7-97,-2 3 1,1 1 0,-4 2 0,0 3 0,2 8 50,-1 7 1,-2 5-1,4 1 1,1 0-47,2-2 1,1-3 0,0 0-1,0-5-136,0-2 1,0-5-1,1-2 1,2-3-473,1-5 1,6-4-1,-3-7 1,0-2 235,-3-2 1,-3 2 0,-1-4 0</inkml:trace>
  <inkml:trace contextRef="#ctx0" brushRef="#br0" timeOffset="259921">19621 16532 7785,'-13'-12'0,"2"0"0,3-1 147,4 1 136,2 5-143,2 1 1,0 5 0,2-3 0,2-3 0,3-3-70,0-2 0,5 1 1,-1-10-1,6-1-77,2-1 1,2-6 0,5-3 0,1-1-102,2-1 1,0-9 0,-4 7-1,-2 3-37,-2 7 1,-3 4 0,-6 9 36,1 6 0,-6 12 0,-5 8 0,-4 12-252,-7 11 0,2 8 1,1 8 85,0 2 1,2 5 0,4-2 0</inkml:trace>
  <inkml:trace contextRef="#ctx0" brushRef="#br0" timeOffset="269820">16309 11460 7282,'-12'0'0,"-1"0"0,1 0-85,-1 0 0,8-6 0,6-2 0,10-4 137,9-5 0,9 2 0,4-4 0,4-1 0,3 2 0,3 0 0,-1 2 0,2 1 84,0 2 0,1-2 1,1 7-151,0-3 0,-6 4 0,0 2 0,-6 0 0,-3 0-69,-1-2 1,-9 4 0,-1-1 0,-5 3-10,-2 1 0,-6 1 72,-3 3 0,-8-1 0,-6 5 0,-5 2-30,-6 1 0,-4 3 1,-4 1-1,-5 1 7,-6 0 1,0-3 0,-4 0-1,1-1 34,3 1 0,2-2 1,2-2-1,3-2 34,4-1 0,7 2 0,3-4 19,1-1 1,4-2 28,10-1 0,6-4 0,15-1 1,4-2-66,2-3 1,6-5-1,1-2 1,2 3-16,3 5 0,0-2 1,3 3-1,-1-3 5,0-2 1,-5 2-1,-5 1 1,-5 4-247,-5 0 187,-3 2 1,-14 9-1,-7 2 1,-8 2 71,-5-1 1,0-4 0,-5 4 0,0 1 28,0-3 0,0 4 0,1-4 1,-3 0-45,-2 4 1,3 1 0,-4 2-1,1-1-13,0 0 1,-4 1 0,4-1 0,3 1-15,4-1 0,4-4 26,5 0 1,8-5-1,6 1 1,9-2 2,5-2 1,11-2 0,-1-2 0,3-4 1,2-3 1,2-1 0,5-2 0,-1-1 4,-3-2 1,3 1 0,-5 3-1,1 1 71,-3-1 0,-3 5 1,-2 0-23,-4-2 1,-3 3-25,-9-1 1,-8 5 0,-10-1 0,-5 4-21,-5 4 0,-9-1 0,-4 5 1,-3 2-35,-1 1 0,1 1 1,1 1-1,4-1-14,0 1 0,4-5 0,6-1 0,4 0-149,4-1 153,6-3 0,7 3 0,8-6 1,4 0-145,5 0 0,8 0 33,8 0 0,3-6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38:26.18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20588 1798 11430,'-13'-1'0,"1"-2"0,0-1 0,-1 1 0,1 2 947,-1 1 0,8 0 1,5 0-950,7 0 0,4 4 1,0 2-1,-1-1 1,-2 2-1,1-2 1,2 1-1,2-3-233,-1-2 0,1-1 1,-1 0-1,1 0 1,-1-1-16,0-3 1,1-3 238,-1-6 0,-1 1 0,-1-2 0,-3-1 0,-2-2-87,-2 2 1,-2-3-1,-1 2 1,0 1-42,0 1 0,-5 3 0,-3 3 0,-3 3-85,-2 4 0,1 8 1,-2 5-1,-1 8-481,-2 3 0,1 3-182,3 3 0,1 3 0,-1 5 1</inkml:trace>
  <inkml:trace contextRef="#ctx0" brushRef="#br0" timeOffset="449">21084 1166 8355,'0'-13'216,"0"1"0,0 0 343,0-1 408,5 6-691,-3 2 0,3 6 0,-5 3 0,0 5 0,0 2-141,0 1 1,0 2 0,0 1 0,0 1-100,0 0 1,0 2 0,0-2 0,0-1 124,0-1 1,2-3 0,1-1 0,2-3-624,2-2 0,1 3 1,5-3 83,-1-3 1,0-4 0,1-5 0,1-2 429,2 0 1,-2-9-1,4 4 1,-2-4-41,1-4 0,-1 3 1,-5-1 272,-2 3 0,0-1 0,-3 4 0,-1 0 119,1 3 0,-2 8-115,-4 3 1,0 11 0,0 10 0,0 2-575,0 2 0,1 0 0,4 0 0,3 0-1455,3-1 1,1 1 954,1 0 1,5-6 0,1-1 0</inkml:trace>
  <inkml:trace contextRef="#ctx0" brushRef="#br0" timeOffset="1746">20489 1972 8012,'8'-4'0,"-1"-2"0,0 1 0,-2-2 0,2 0 0,-1-3 244,-1-1 1,1 3-1,-4 0 306,3-2-416,-1 5 1,-3-5 0,2 5 0,1-2 0,0-3 0,0-1 75,0-1 0,0 3 1,-5 2-1,-3 2 0,-6 2-304,-5 2 1,0 6 0,-4 4 0,-1 2 0,1 1 1,-2 2 0,-2 1 61,2 1 1,-1 1-1,6-3 1,1 1-3,1 1 0,1 2 0,1-2 0,1 1 0,1 1-79,2 0 1,5 0 0,-1-3 0,3 2-56,1-2 1,0-1 0,1-2 68,3 1 1,-1-1-1,4 0 125,-1 1 1,-2-1 0,-4 1-1,0-1 71,0 0 0,-2 1 1,-2-1-1,-4 1-138,-3-1 0,-3 0 1,-1 2-1,-3 1-43,-1 2 0,-1 1 0,-2-3 0,2 2 62,-2-2 0,-2 0 0,-1 0-1,1 2 0,-1 3 0,1-2 0,2 0 1,3 0-118,1-3 0,2 3 1,3 0-1,1 0-168,-1 0 1,5 2 0,1-2-1,0 0 65,0 0 1,1 3 0,-4-3 0,2 0 169,-2 0 0,-1 0 0,-3-3 0,-1 3 179,-2 1 0,1-4 1,4 2-1,-2-4 254,-3 0 0,3-1 1,-2 1-1,2-1 19,2 0 0,-5 1 1,1-1-1,-1 1-117,-1-1 1,3 0-1,-4 2 1,1 1-60,3 2 1,-3 4 0,1-4 0,1 1-203,-2 0 1,4 4 0,-3-2 0,2 0-104,-1 1 1,2 0 0,-3 3 0,4 1-100,0 0 0,1 0 1,-1 0-1,1-2-64,0-2 1,-1 2 0,1-4-1,-1 2 137,1 0 0,0-5 0,-1 4 0,-1-2 192,-2-3 1,-2 0-1,-4 0 1,3 2 221,1-2 1,-3 3 0,5-2-91,0-1 0,3-1 0,0-3 0,2-1-954,3-2 1,2 0-473,6 5 793,6-6 1,6-2 0,8-5 0</inkml:trace>
  <inkml:trace contextRef="#ctx0" brushRef="#br0" timeOffset="2329">19025 3808 8355,'-12'0'0,"-1"0"0,1 0 0,0 0 0,-1 1 278,1 3 1,-1-1 0,1 5 0,0 2-1,1 1 1,1 1 0,3 1 0,0-1-1,2 2 160,-1 2 0,2-2 0,4 3-436,0-4 0,1-2 0,3-1 1,5-3-1,2-2-104,1-2 1,2-1 0,1-5-1,3-4-240,1-5 1,-2-8 0,2 2 0,-2-1-8,-6-3 0,0 0 1,-7 0-65,-1 1 1,-3 6 0,-5 0 0,-4 5-392,-6 6 1,-5 3 707,-4 1 1,-1 5 0,0 2 0</inkml:trace>
  <inkml:trace contextRef="#ctx0" brushRef="#br0" timeOffset="3107">19670 3088 8936,'-5'-11'0,"-2"2"0,1 2 286,6 1 1,2 7-1,4 8-1007,0 2 646,4 1 0,-5 1 1,3-1-1,-3 2 0,-3 1 1,1 3-1,1 0-26,-1 0 1,-2 2 0,-1-2 0,-1 2 127,-3 2 1,2-3 0,-2 0-1,3 0-6,1 1 0,0-4 1,0 4-1,0-2 0,0-3 3,0-2 0,5 1 0,4 1 0,2 2-48,1-2 0,1-1 0,0-2 0,2-1 6,2-2 1,0 2 0,-5-3 0,0 3 0,1 1 11,-1 1 0,-1-1 0,-1 0 9,-2 1 0,-4-1 0,3 1 0,0-1-12,0 0 0,-4 1 1,1-1 30,-3 1 1,-1 3 0,0 1 0,-1-1 0,-3 1 74,-5-1 0,2 5 0,-1-3 0,0 0 21,1 0 1,-3 2 0,6-3 0,2-2-93,0-1 0,8-2 0,3 1 0,5-1-21,3 1 0,5-1 0,-2 0 0,4-1-96,1-2 1,-2 0-1,-1-3 1,-1 1-34,1 2 1,-4-3 0,0-2 0,-3-1-14,-3 1 0,3-3-389,-6 3 0,0-1 1,0 1 232,-5 5 0,-3-3 0,-2 1 285,-3-1 1,-3 9-1,-6-1 1</inkml:trace>
  <inkml:trace contextRef="#ctx0" brushRef="#br0" timeOffset="3518">20216 4229 8198,'-6'-7'548,"-1"2"1,1 6 0,0 2-1,2 2 1,0 2 0,1 3-242,2 1 1,-4 1 0,1 1-137,2-1 0,0 1 0,2-1-150,0 0 1,2-5 0,2-3-148,4-2 1,3-4 0,1 0 0,1-4-97,-1-1 1,1-1 0,-2-4 0,-3-1 90,-4 1 1,2-1 0,-2 1-140,-2 0 0,-2 1 0,-2 1 0,-4 3 0,-1 2-763,-2 2 1,-2-4-1,-2 0 1</inkml:trace>
  <inkml:trace contextRef="#ctx0" brushRef="#br0" timeOffset="5092">20575 4242 9095,'-1'-13'0,"-2"1"408,-1-1 0,4 8 0,6 5 0,1 7 0,1 4 0,0 1 0,0 2 167,2 3 1,0-2-455,-2 5 1,2-4 0,-5 0 0,1-2 64,-1-2 1,3 1 0,-2-2-212,1-3 61,1-3 1,3-10 0,-3-5-1,-3-4-150,-4-2 0,3-6 0,2 3 0,-1-2-332,1 0 0,3 1 0,-2-5 1,1 1-416,1 4 0,-1 2 1,4 5-69,1 1 0,5 0 0,1-1 1</inkml:trace>
  <inkml:trace contextRef="#ctx0" brushRef="#br0" timeOffset="7196">20588 1166 8355,'-1'-14'-4,"-2"-1"0,-3-2 0,-1 2 1,-4 1-1,-2 2 0,-5 1 1,-2 1-1,-2 2 0,-3 0 1,-2 0-1,-5 1 0,-2 0 270,-5 0 1,-2 0 0,1-3-1,-3 3 1,-1 2-76,-3 2 0,-1 2 0,-2 1 1,-1 0-280,-2 0 1,4 1-1,-2 3 1,2 5-1,1 2-129,-5 1 0,-2 5 0,-7 2 0,0 3 105,0 4 1,-5 7-1,-4 2 1,-2 3 84,-1 4 1,-1 8 0,1 0-1,0 2 37,-1 4 0,6-1 0,3 5 0,3 0-57,1-1 0,4 6 1,1-5-1,2 4 44,3-4 0,2 1 0,3-5 19,2 5 1,-1 0 0,-2 10 0,3 4 0,3 2 6,4 0 1,1 9 0,1 3 0,3 3 72,4 1 1,16-40 0,1 0-1,-7 45 1,12-47 0,1 1-84,3 4 0,1 0 1,1-3-1,0 1 0,2 3 1,1 1-1,1-2 0,2-1-6,2-2 0,3-1 0,4 5 1,4 0-1,0-3 0,2-2 1,1 1-1,0-1-97,-1-3 0,2-1 0,1-2 0,1-1 1,20 33-1,2-2-161,-1-4 1,5-6 0,5-7 0,0-4 29,0-4 0,4-5 0,-1-13 0,3-4 188,1-3 0,0-7 0,-1-1 0,-4-2-11,-3 1 0,0 0 1,-3-4-10,-3 4 0,-7-3 1,1 4-1,-5-2 1,-3 1 62,0-2 0,-1-1 0,4-2 1,0-1 33,0-3 0,2 2 1,1-6-1,3-1 6,1-2 0,7-4 1,6-5-1,4-7 114,1-3 1,10-10 0,2 2 0,3-3 2,3-1 1,-1 2 0,1 8 0,-7 3-254,-4 4 0,-3 0 0,-4 2 0,-3 1-72,-5 2 1,2 0 0,-9-4 0,-1-1 95,-2 1 0,1-1 0,-2 0 0,0-3 31,-1 0 1,5-6 0,0 1 0,3-1 502,-1 1 0,6-2 0,-8 4 0,0-1-34,1 4 0,-1 6 1,0 3-1,-3 2-183,-1 2 0,2 2 0,-3 1 0,-2 0-328,-2 0 1,1 4 0,-1 1 0,1 1-2,-3-1 0,2 4 1,5-5-1,0-2-33,0 0 1,8-8-1,0-2 1,2-4 98,2-5 1,3-2-1,-4-6 1,0-1 48,1-3 0,-4-3 0,0-5 1,-6-2-66,-3-2 0,-11-4 0,5-9 1,-4-4-38,-4-3 1,2-12 0,-3-4-1,-2-4 43,-3-2 1,-1-11-1,-9 44 1,-1-2 0,1 0-1,-2-2 18,1 1 0,-1-1 1,-2 0-1,1-1 0,0-3 1,1 0-1,-1 0 1,-2 1 2,0 2 1,-3-1-1,1-4 1,-3-1 0,-1 6-1,-2 1 1,0-1 0,0 0 11,-3-1 1,-1 0-1,-2 1 1,-2 0-1,-6 0 1,-2 0-1,-2 0 1,0 1 31,-2 0 1,-1 0 0,-1 1 0,-1-1 0,-2-1 0,0 0 0,-2 1 0,0 0-15,0 2 0,0 1 1,-1-2-1,0 0 1,-1 0-1,-1 0 1,2 1-1,1 0-99,1 4 1,0 1 0,-5-1 0,-1 3 0,-1 4 0,-1 2 0,-1 1 0,-2 1-79,-2 1 0,-2 2 0,-2 5 1,-4 3-1,-3 3 0,-1 3 1,-5 3-1,-1 2 8,-1 4 0,-3 2 0,-5 3 1,-2 2-1,-3 1 0,0 2 1,-2 1-1,-2 1-15,1 3 0,-1 1 0,-6 1 1,1 3-1,1 4 0,0 1 1,3 1-1,0 1 131,2-1 0,1 1 1,8 1-1,1 1 0,1 2 1,3 1-1,5 1 0,3 2-113,5-1 1,2 2 132,1 1 0,2 3 0,-30 32 0,32-25 0,1 2 0,-3 4 0,0 3 0,-46 50 0</inkml:trace>
  <inkml:trace contextRef="#ctx0" brushRef="#br0" timeOffset="8441">22671 5147 8355,'-8'-12'-64,"1"-1"1,2 1-1,2-1 1,0 2-1,1 2 1,-3 0 0,1 0-1,-1-2 1,-4-2 299,-2 1 0,-1 5 1,-2 3-1,-2 3 1,-5 1-1,-2 0 0,-5 2 1,-5 7-1,-8 6-121,-6 3 0,-8 9 0,-5-1 0,-2 5-65,0 3 0,-1 2 0,11 1 0,2 0-3,3 1 0,13 3 0,2 0-237,9-1 0,6-1 1,9-1-1,5 1 0,6 0-285,5-4 0,9-2 1,3 1 262,4-5 0,1-1 0,1-1 0,1-5 0,2-3-18,-1-4 1,-2 3-1,-1-1 1,-2-4 275,-2-3 0,1 1 0,-6-3 0,0 3 183,-3 2 0,0-1 0,-2 1 0,-2-1-138,0 0 1,-7 1 0,3-1 0,-4 1 28,-1-1 0,0 4 0,0 1 0,0-2-11,0-1 0,0-2 0,1 1 1,4-1 34,3 1 1,4-1 0,5-1 0,3-1-101,4-2 0,6-1 1,5 2-1,5-2-85,5-1 0,5 2 0,3-4 0,4 0 44,-1 2 1,9-5-1,-3 3 1,2-2 18,-1-2 1,-1-2 0,-1 0 0,-2-4 58,-1-1 1,-6-1 0,2-4 0,-5-1-41,-3 1 0,-1-5 0,-5-1 1,-2 0 31,-3 0 1,4-8 0,-6 2 79,3-3 0,-4-4 0,-3-1 0,-5-3 0,-2 1-120,-1 0 1,-7-9 0,-2 4 0,-6-2-76,-5-2 1,-2 0 0,-3 4 0,-6-4 4,-5-1 1,-6 0-1,-8-3 1,-5 3-80,-6 1 1,-4 2 0,-7 3 0,-2 3 9,0 1 1,-16 1 0,-2 7-1,-3 4-453,-2 3 1,2 6-1,-2 7 1,-1 0 84,-2 3 1,-5 7 0,3 3 0</inkml:trace>
  <inkml:trace contextRef="#ctx0" brushRef="#br0" timeOffset="9082">22560 5631 7754,'0'-7'22,"0"0"0,0 3 562,0-5 0,0 3 0,-2-1 289,-2 1-1106,3 8 1,-3 0-41,8 7 1,-1-7 12,5 2 1,-5-4 0,2-2 190,1-2 1,-5-2-1,3 2-131,-2-4 0,-8 2 1,-2 2-71,-3 3 0,3 1 0,1 1-52,1 3 1,-3 3-1,2 5 1</inkml:trace>
  <inkml:trace contextRef="#ctx0" brushRef="#br0" timeOffset="9565">23230 5618 7843,'-6'-12'-55,"1"-1"0,-4 1 1832,5 0-298,3-1-1174,1 1 1,1 5 0,2 4-176,1 6 0,4 0-425,-4 5 1,1 0-1,-5 5 94,0-6 1,1-2 135,3-5 1,-3-1-267,4-3 1,-4 1 0,0-4 0,2 0-1676,1 0 1583,0 4 0,2-8 0,1 4 1</inkml:trace>
  <inkml:trace contextRef="#ctx0" brushRef="#br0" timeOffset="9991">22796 5395 7978,'6'-5'416,"0"2"-136,-6-6-549,0 7 116,5-4 1,-2 6 0,5 0-161,2 0 443,-4 0-768,-1 0 289,-5 0 1,0 6 0,0 1 0</inkml:trace>
  <inkml:trace contextRef="#ctx0" brushRef="#br0" timeOffset="10398">22944 5916 7650,'2'-11'914,"2"3"-583,-3-3 0,5 8 427,-6-5-381,0 5 1,0 3-1,-2 7 98,-2 0 0,3 4-566,-3-3 1,4-1 0,4 0-44,4-2 1,3-1-1,2-4-19,-1 0 0,-1-5 1,-1-2-1,-3-1-175,-2-1 0,-1 1 0,-4-4-71,0-1 0,-5 6 0,-4 2-186,-2-1 0,-1 5 0,0-3 306,-1 3 1,1 6 0,-1 2 0</inkml:trace>
  <inkml:trace contextRef="#ctx0" brushRef="#br0" timeOffset="14823">19645 3051 8327,'0'-12'0,"0"-1"0,0 1 0,0-1 0,0 1 487,0 0 0,0 3-266,0 1 0,-5 4 1,-3-3-1,-3 1 1,-2 4-1,1 0 1,-1 2 79,1 0 1,-5 2 0,1 0 0,1 4-1,1 1-166,1 3 0,2 1 0,3 1 0,4 0 30,3 1 1,1-1-1,1 1-284,3-1 1,3-1 0,5-1-1,1-3-68,-1-2 1,5 3 0,1-4-1,0-1 1,1-3-4,0-4 1,-4 1 169,2-5 1,-3 0-1,-3-5 1,-3 1 0,-4 0-89,-2-1 1,-4 1-1,-3-1 1,-6 2-139,-5 3 0,-6-2 0,2 5 0,-4-1-196,-1 1 0,1 6 1,0 9-319,4 5 0,-4 4 0,5 6 0</inkml:trace>
  <inkml:trace contextRef="#ctx0" brushRef="#br0" timeOffset="19032">20315 4093 6666,'4'-8'0,"2"1"0,-1 0 0,2 0 0,-1-3 0,-1-1 388,-2-1 1,-2 3 0,-2 3-69,-3 0 0,-3-2 0,-6 4 0,1 2-248,0 5 1,-1 0-1,-1 4 1,-1 0-1,-3-1 1,-1 4-1,-3 3 215,-1 3-233,-8-2 1,4 9 0,-5-2 229,2 2 0,-3 2 0,4 0 0,1 1 0,2 2-55,1 1 1,7 4 0,4-4 0,6-2-86,3-1 1,2-1-1,8-1 1,8-4-60,6-3 1,10-7 0,4-4 0,3 0-94,1-3 0,5-2 0,0-1 0,1-1-65,0-3 1,-2-5 0,-4-6-1,0-3 40,1-1 1,-5 2 0,-2-3 0,-2-1-130,-5 2 1,-5-3 0,-8 4-1,-1-2 85,-2-2 0,-5 3 1,0 0 70,-6 1 1,0-4 0,-5 1-1,-2-2 1,-1-1-157,-1 4 1,-5-4-1,-1 5 1,-1 0 6,-3 2 1,-2 5 0,-2 3-1,-3 5-337,-4 3 1,-7 6 0,-2 5 0,-3 5-745,-1 6 791,-3 8 1,5-3 0,2 4 0</inkml:trace>
  <inkml:trace contextRef="#ctx0" brushRef="#br0" timeOffset="21523">20551 1848 8355,'1'-8'-470,"2"-1"1,2 1 0,1 0-1,1 0 389,0-2 0,-5 3 0,4 0 1,-2 0 681,0 0-500,0 5 1,-4-5-149,0 3 63,0 2 0,-1-3 0,-3 5 0,-3 0 9,-6 0 1,5 0 0,0 0 0,-2 1-16,-1 3 0,-1 3 1,-1 6-8,1-1 1,0 0-1,1 1 1,1-1-5,2 1 1,-1-5 0,-2 0-1,2 2 82,1 1 0,-1 1 1,-3 1 75,-1-1 1,5-4-1,1 0-106,2 2 0,-3 1 0,3 2 0,3-1 31,0 0 1,1-1 0,-2-1-142,-1-2 1,0 1-1,4 3 1,0 0 3,0 1 1,0-1 0,-2 1 0,-2-1 0,-3 0 68,1 1 0,-5-1 1,2 1-1,-2-1 18,-1 0 0,4 1 0,-1-1 0,1 1-23,1-1 1,-3 0 0,5 1 0,-1-1-39,1 1 1,-3 3-1,4 1 1,1-2-2,1-1 0,-2-2 0,0 0 0,0 1 14,-1-1 0,2 1 0,-6-2 0,1-2 15,1 0 0,-4-1 1,4 4-1,-1-1-3,0-2 1,1 2-1,-3-5 12,2 1 1,0 4 0,-5-4 0,1 2 0,1-1-1,3 1 0,-3-2 0,2 2 0,-2-1 6,-1-1 1,-3 4 0,0-4 0,2 1 29,2 0 1,-3-4 0,6 5-23,-3 0 1,-1 1 0,1 0 0,1-4-73,2 0 1,4 4 0,-3-2 0,0 2-58,0-2 1,3 3-1,-4-3 114,-2 3 1,-1 2 0,-1-1 0,-1 0-55,1 1 1,-1-1 0,1 1 78,0-1 0,-1 0 0,1 1 0,-1-1 0,1 1-102,0-1 1,2-2 0,-1 1 69,-3 2 1,-1 1 0,3-4 0,-1-3 41,1-2 1,3 3-1,3-2 1,-1 0 8,0-1 0,3 3 0,-3-2-33,1 1 1,1 1-1,2 4-18,-1 1 1,0-1-1,4 1 19,0-1 0,0 0 0,0 1-33,0-1 1,0-4-1,0 1 1,0 0 34,0 2 1,-2 2 0,0-1 43,-3 1 1,0-5-1,2 0-34,-1 2 0,0-3 0,4 1-1,0 2 1,1-4 0,2 3-1,3-1 5,0-1 1,-1 4 0,3-3-41,1 3 1,2 2 0,2-2-8,-1-3 0,-3 3 0,-1-4 1,0 1-2,-1 0 1,4-5 0,-3 3-2,3-1 0,2 1 0,-1 3 10,1 0 1,-2-1 0,-2 3-71,-1-3 1,-3 3 0,1-3-1,0 3 1,-3 2 64,-2-1 0,3 1 0,0-1 37,-1 0 1,-1 1-1,-1-2 1,2-1-4,1-2 0,1-1 1,-2 2-1,1 0-42,-1 0 1,2 2 0,0 2-19,-3-1 1,5 0-1,0 1 25,0-1 1,0 1-1,-4-1 20,1 0 0,0 1 1,-4-1 35,0 1 1,0-1 0,0 1 0,0-1-7,0 0 0,4 1 0,0-1 1,-1 1 18,-2-1 0,3 0 0,2 1-47,1-1 0,0 1 0,2-1 1,-2 0-11,-1 1 1,3-5-1,-2 0-4,0 2 0,3 1 1,-5 0-1,1-1 0,-1-2 0,4-4 1,-4 3-1,2 0-1,3 0 0,-3-3 0,1 3 0,0 0-2,-1-1 0,4 3 43,-3 3 1,-1 1-1,0-1 1,-1 0 17,-4 1 0,4-1 0,-2 1 0,-1-1-7,-2 0 1,-1 1-1,0-1 1,2 1 5,2-1 0,-3-4 1,3 1-1,-2 0-20,-2 2 0,5-3 1,3-1-1,3 0-35,2 0 1,-1-4 0,1 2 0,-1 0-3,0-1 1,5 1 0,-1-2 0,1 1-68,1-1 0,-4-2 1,2 1-1,-2 0-213,-2 2 1,1 5-1,-2-4-187,-3 2 0,2-3 0,-5 5 196,2 0 0,1 2 0,5 2 0</inkml:trace>
  <inkml:trace contextRef="#ctx0" brushRef="#br0" timeOffset="27792">2170 5544 9132,'7'-33'0,"-3"1"0,-2 2 0,-2 2 0,0 3 0,0 5 0,0 3 0,-2 3 0,-2 2 0,-4 1 113,-3 3 0,-1-2 0,-1 6 0,-1 1 0,-1 2 0,-3 2 0,0 3 0,-1 5 0,1 3 1,0 5 57,3 3 0,0 5 0,0 4 1,-2 5-1,4 6 0,3 6-65,6 2 0,-2 7 0,2 2-105,1-1 0,7 9 0,6-3 1,4 1-150,2 1 0,2-2 1,-2-2-1,1-2-102,3-4 0,-7-4 0,1-5 0,-5-4-73,-4-2 1,1-9 0,-4-3-106,2-5 0,1-7 0,-7 0 0,-2-4 25,-4-3 1,-9-5 0,-2 2 0</inkml:trace>
  <inkml:trace contextRef="#ctx0" brushRef="#br0" timeOffset="28259">1712 6152 8355,'6'-13'0,"-1"1"62,1-1 0,1 5 1,7 1-21,3 2 0,1-5 0,5 2 242,2-3 0,-2 2 0,9 3 1,0 0-359,-1 3 0,-3 2 0,1 1 0,-3 0 0,-1 0-60,0 0 0,-5 0 0,0 0 1,-3 0-60,-1 0 1,-7 4-1,-2 2 264,-1 0 1,2 3 0,-4 5 0,-1 1 105,-2 1 0,-1 2 0,0-3 1,0 2-82,0-2 0,2-1 0,0-2 0,4-1-166,1-3 0,2-2 1,7-6-1,0 0-27,-1 0 1,-1-1 0,-2-4-65,1-3 1,-2-3 0,-1-3 0,-4-1 110,0-1 0,-2-5 1,-4 4-1,-1 1 1,-2-1-26,-1 1 0,-6-5 0,0 5 1,-3 1-26,-4 1 0,1 3 1,3 2-1,-1 5-120,-2 3 1,2 6-125,-2 4 1,2 7-1,1 4 1</inkml:trace>
  <inkml:trace contextRef="#ctx0" brushRef="#br0" timeOffset="28569">2530 5966 8355,'-12'-7'387,"-1"1"0,11 12 0,3 2 0,4 3 0,5 1-345,1 1 1,1 3-1,1 1 1,-2-1-301,-3 2 0,2-4 1,-5 3-1,1-4 27,-1 0 0,-1-1-60,-4 1 311,0-7 1,-4-1 0,-1-10 0,-1-4 0,1-6-33,2-6 1,2-2-1,1-2 1,0 0-72,0 0 1,0 4-1,0 2 1,0 1-488,0 3 1,5 3 0,5 2 328,5 2 1,-1 0-1,4-5 1</inkml:trace>
  <inkml:trace contextRef="#ctx0" brushRef="#br0" timeOffset="29394">3708 6102 8825,'-5'-12'50,"2"5"0,-4 1-221,2 1 0,6-1 464,7-2 1,3 2 0,2 6 0,-1 0-272,1 0 1,-5-1 0,0-2-1,2-2-75,1-2 0,1-1 1,1-5-1,-1 1 58,0-1 1,-1 0 0,-1-3 0,-3 0-200,-2 1 0,0-3 0,-5 1 1,0 1 137,0-2 0,-2 4 1,-2-3 73,-4 4 0,-3 6 0,-2 3 27,1 2 0,0 4-1,-1 2 1,1 5 0,-1 5-18,1 3 0,4 5 1,1-2-1,1 4-40,3 1 0,3 0 0,5-1 0,4 1-72,6 0 0,5-6 0,6-2 0,3-5 2,4-4 1,4-2-1,3-6 1,1-3 0,1-4-7,0-5 0,-3-9 1,2 1 92,-2-4 1,-7-1-1,-3 1 1,-5-1 120,-3 0 1,-3 6-1,-7 2 103,-3 3 1,-2 2 0,-6 0-1,-2 0-112,-2 4 0,-3-1 0,-5 4 0,-2 3 1,-1 0 13,-1 2 1,-1 2 0,5 2-1,-1 4-97,1 3 1,-1 3 0,1 2 0,1 4-294,3-1 0,-2 3 1,6-4-1,0 1 30,-2 3 0,5-4 0,-3-1 0,4-3 31,4-2 0,3-5 0,5-3 0,1-3 125,-1-1 1,0-1 0,1-3 0,1-4 19,2-3 1,-3-6 0,0 0-1,-3 2-53,0 2 1,-4-4 0,1 0 542,-1 2 0,2 6 0,-4 0 0,0 1 55,2 1 1,-3-2-350,5 4 0,-4 7 0,3 6 1,0 3-112,0 2 0,-3 3 0,3 2 1,0 0-310,0 0 0,-3 2 1,4-3-1,2-2-248,1-1 1,1-3 0,0-1 0,1-3 156,-1-2 0,6-1 0,1-4 1</inkml:trace>
  <inkml:trace contextRef="#ctx0" brushRef="#br0" timeOffset="30055">4775 5817 8355,'-1'-13'246,"-4"1"1,3 5 0,-5 1 452,1 1 1,-3 4-452,0-4 0,-2 4 1,-1 2-1,-1 4 0,1 3 1,0 4-245,-1 5 0,5 2 0,0 6 1,-1 0 4,3 0 0,-4-1 1,6 1-241,1 0 1,3-4 0,4-2 0,4-1-1,3-3-215,2-1 1,3-6 0,2-1 0,2-2 177,2-2 1,1-7 0,2-6 0,0-3 69,0-4 0,3-9 0,1 0 0,-2-5 169,-5-3 0,1-2 0,-4-1 0,1-2 180,-4-2 0,-2 2 1,-3-3-1,-3 0 35,-4 1 0,-2 1 1,-4 6-1,-2 3 29,-4 5 0,-3 4 0,-1 11 0,-2 3-75,-3 4 1,3 4 0,-2 5-21,2 8 0,2 6 1,1 10-1,1 4 1,3 4-87,2 4 1,1-2 0,4 4 0,1-2-211,3 0 0,3 5 1,5-5-1,1-2-167,-1-5 0,5-3 0,1-8 0,-1-2 182,1-5 0,3-8 0,-4-3 1,-2-5 226,-1-5 1,-2-1-1,0-8 1,-1-1 197,-2-2 1,0-5 0,-5 3 0,1-2-171,0 0 0,-4 6 0,4-1 0,-3 3-60,2 5 1,-1-2-18,6 6 0,-3 3 1,4 8-1,-2 5 0,2 3-37,1 3 0,-3 2 1,2 4-1,2 1-251,3 0 0,3-6 0,-2-1 1,1-3-414,3-2 1,0 7-1,5-6 1</inkml:trace>
  <inkml:trace contextRef="#ctx0" brushRef="#br0" timeOffset="30654">6164 5779 8355,'-7'-12'0,"-3"4"0,6 0-249,2-2 480,0 4 1,2 0-6,0 1 0,6 4 0,2-2 0,3 6-130,1 5 0,1 7 1,-1 3-1,1 2-53,-1 2 1,-1 1-1,-1 2 1,-3 0 75,-2 0 1,5-5 0,-3-1-1,1-1-42,0-2 1,0-7 0,5-2-93,-1-1 0,2-2 0,1-4 0,2-2 0,-2-2-77,-1-4 1,-2-3 0,-1-3 0,-1-1-16,-2-2 0,-5-3 0,1 2 0,-3-1 10,-1-3 1,-1-2-1,-2-1 1,-2 2 62,-2 2 0,3-1 1,-5 6-28,0 0 0,-2 4-16,-2 4 1,6 9 0,3 10 0,3 4 25,1 1 1,1 1-1,3 0-101,5-2 1,6-1 0,3-2 0,1-1-292,3-2 1,-4 2-1,0-4 157,0-1 1,1 5-1,6-4 1</inkml:trace>
  <inkml:trace contextRef="#ctx0" brushRef="#br0" timeOffset="30926">6722 5941 8355,'12'7'1129,"1"2"-973,-1-5 0,1 5 0,-1-4 0,-1 2 0,-1 3 506,-2 1 1,-5 5-915,1 1 0,-3 5 0,-1-1 0,-1 3 1,-3 4-1,-4 1-834,-4-2 0,0 0 0,0-3 0</inkml:trace>
  <inkml:trace contextRef="#ctx0" brushRef="#br0" timeOffset="31471">7925 5345 8571,'-5'-42'540,"-2"4"-567,-6 1 1,2 6-1,3 7 1,4 3-1,1 6 1,0 8 152,-1 12 1,4 12 0,6 18 0,-1 5-64,1 5 0,3 9 0,-2 5 0,0 3-74,-3 0 0,-1 6 0,0-10 0,1-4 27,-1-6 1,-2-6 0,-1-6 0,0-4-161,0-7 0,4-2 75,0-6 0,6-8 0,-3-9 37,0-6 0,2-10 1,-3-2-1,-1-1 32,1-3 0,4 0 0,-2 0-31,3 1 0,1 5 0,2-3 0,1 2 0,2 6-59,-2 5 0,0 5 1,0 2-1,2 4-90,-2 3 1,-1 4 0,-2 5 0,-1 2-70,-3 0 1,2 3 0,-4-4 0,-1 2-59,1 2 1,-1-4 170,-1-2 1,3 3 0,6 1 0</inkml:trace>
  <inkml:trace contextRef="#ctx0" brushRef="#br0" timeOffset="32269">8508 5730 8355,'0'-19'1471,"0"2"-1367,0 3 1,-1 9 0,-2 5-90,-1 7 1,-6 5 0,2 5 0,-3 3-63,-2 4 0,2 0 0,2 0 0,2-2 25,1-1 0,-2-6 0,4 1 0,1-2-25,2-1 1,6-7-3,4-1 1,2-4-1,2-1 1,3-1-1,0-4-104,-1-3 1,-1-3-1,-3-1 1,-3-1 19,-4 1 0,2 0 0,-2-1 1,-1 1 40,-2-1 1,-2 1 0,-2-1 0,-2 1 76,-2 0 1,3-1 0,-3 1 211,1-1-176,2 1 1,4 4 0,1 1 0,4 1-75,3 4 1,7 0 0,1 2 18,0 0 1,2 0 0,-1-1 0,3-2 129,2-1 0,-4 0 0,-2 4 0,-2 0 0,-2 0 36,1 0 1,-2 1-1,-3 3-53,-4 5 0,-2 3 0,-2 3 0,0 2-7,0-2 0,-2 3 0,0-2-100,-3 0 0,1-3 0,6-2-103,2-2 1,3-4-1,5-5 1,0 0 1,1-1 0,1-3 0,1-5 27,1-2 1,1-2-1,-5-3 13,1 0 0,-1-1 428,0 5-184,1-1 0,-5 8 0,-1 5 0,0 7-53,0 4 1,-3 1-1,4 1 1,2-1-102,1 0 1,3-3-1,2-2 1,4-2-66,-1-2 0,4-2 0,-3-1 0,-1 0 23,-3 0 1,2-4-1,-3-1 1,-2-2 111,-4-3 0,-6-1 0,1-3 1,-2-1-71,-2-1 1,-2-1 0,-2 3-130,-4-2 1,-2 2 0,1-3-1,0 5-533,0 4 1,2-2 247,-1 6 0,-1 0 0,-3 4 1</inkml:trace>
  <inkml:trace contextRef="#ctx0" brushRef="#br0" timeOffset="33952">9922 5693 8355,'-6'-13'-882,"5"1"774,-5 5 1,8 1 361,2 6 0,-1 0 0,4 2 0,-2 2-32,-2 4 1,2 5 0,1 2 0,-1 3-36,1 1 1,2-4 0,-4 3 0,0-1-538,2-1 0,-5-3 0,5-5 181,-1 1 0,-2-3-797,5-2 900,-5-2 0,7-8 0,-6-2 0,-1-3 0,-2-2 142,-1 1 1,0-5-1,0 1 1,0 1-12,0 1 1,4-3 0,2 2 0,-1 3-63,1 2 1,3 7 0,0-1-8,2 3 1,1 1 0,1 1 0,-2 3 74,-3 5 0,1 2 0,-3 1 0,-1 0 88,1 1 0,2 3 0,-2 1-215,1-2 0,1-1-134,4-2 0,1-1 169,-1-2 1,-1-5 1,-3-8 0,2-3 1,-6-6-1,-1 0 1,0-3 288,1 0 0,-3-1-201,3 5 1,2-1 0,-1 1 0,2 0-45,3-1 1,1 2 0,1 2 0,1 2-6,-1 1 1,1 2 0,-1 4 0,0 1 0,1 4 0,-2 3 43,-3 3 1,-1 5-3,-3 1 0,-1-1 0,4-3 1,0-1 10,0 1 1,1-1-1,4-1-47,1-3 0,0 2 0,3-6 0,1-1 0,1-2-4,0-1 0,3-1 0,-3-3 1,0-4-30,0-4 1,-2 0-1,-3 0 1,-2-1-60,-3 1 0,2-5 1,-6 1-1,0 1 35,1 1 0,-3-3 0,2 1 1,-3 1 8,-1 1 0,-4 1 0,-1 2 0,-2 3 56,-3 4 0,-1 3 0,-3 2 1,-1 3-92,-1 4 0,-1 8 1,3 2 49,-2 1 1,3-3 0,0 5 0,3 0-155,0-2 1,5 3-1,1-5 1,2-2 17,2-2 1,6-1 0,2-4 0,4-4-93,5-3 0,-2-2 0,6-3 0,-1-4 164,0-4 0,-2-1 0,-5-2 0,1-2 176,-1 2 1,4-3 0,-7 1 0,-2 2 175,-1 1 1,-3 2 0,-4 0 56,0-1 1,-1 2-1,-3 3-189,-4 4 1,1 4 0,0 4 0,1 4-129,4 3 0,-4 2 0,2 0-52,1 4 1,2-2 0,1 4 0,0 1 0,0-2-110,0 0 1,4-2 0,1-5 0,2-1 10,3-2 1,1-5-1,1 1 64,1-3 0,1-2 0,1-3 0,1-3 72,-1 0 1,-1-8 0,-1 2-1,0-2 24,4-3 0,-3 3 0,2-4 0,-3 1-20,-5 3 1,2 1 0,-5 2 0,1-1 341,-1 1 0,-1 4-66,-4-1 1,0 8-1,-1 1-242,-3 7 0,2 4 1,-2 3-1,3 1 0,1 1-132,0-1 1,0 3-1,0-1 1,0-2-43,0-1 1,0-2 0,1 1 72,3-1 1,-1-5 0,5-3 97,2-3 1,0-2 0,-1-3 0,0-4 38,0-3 1,-2-2-1,1 1 1,2-1-94,1 1 0,-3 0 0,1-1 0,0 1-65,2-1 1,-2 5-1,-1 1 1,0 0-177,-1 1 0,4 3 295,-3-1 1,-1 2-1,0 4 1,-1 2 145,-4 4 1,0 3-1,-2 1 1,0 1-74,0-1 1,0 5-1,0-1-167,0 0 0,1-4 0,2-2 1,2-4-96,2 0 0,2-2 0,3-4 0,0 0 94,1 0 0,-1-5 0,1-4 0,-1-2 132,0-1 1,1-1 0,-2 1 0,-2 0-81,0-1 0,-7-1 0,4-1 118,-1-1 1,-2-1 527,5 5-642,-5 5 1,7 7 0,-6 8 0,-1 5-26,-2 3 0,-1-2 0,0 4 0,2-2-66,2 1 0,-3-1 0,5-3 1,-1-1-4,3 1 0,3-6 0,2-3 0,-1-3 34,1-1 1,3 0-1,1-1 1,-2-3 88,-1-5 1,1-2 0,-1-1 0,-3-1 157,0 1 0,-5 0 1,1-1-58,-1 1 1,-2-1 59,-4 1-71,0 5 1,-1 7 0,-2 10 0,-3 4-9,-1 2 0,3 10 0,-3 1 0,2 3-66,2 4 0,2 3 0,2 6 0,3 5-64,5 5 1,0 5 0,1-5 0,-3 0-300,-2-2 0,-1-3 0,-4-4 0,0-5-38,0-5 0,-5-12 0,-3-1 0,-5-7 471,-3-6 0,1-3 1,-5-6 134,2-3 1,-2-9 0,2-9 0,0-5-79,0-6 0,1 0 1,6-3-1,3-3 1,4 1-194,3-1 1,6 2 0,5 0-1,5 1-583,6 3 0,7 0 0,6 7 0,1 4-195,3 2 0,4-2 0,2 3 1</inkml:trace>
  <inkml:trace contextRef="#ctx0" brushRef="#br0" timeOffset="34596">12154 5246 8355,'0'-32'0,"-1"-2"-118,-3 5 0,2 4 0,-2 6 0,3 1 1,1 3 475,0 1 0,0 9 1,0 6-1,0 10 1,0 11 287,0 10 0,0 4-642,0 13 0,4-1 1,2 10-1,-1 0 1,1-1-1,-4-4 1,0-3-1,-1-3 0,2-4-213,1-5 1,0 1 0,-4-12 0,0-3-99,0-6 291,6-5 0,-4-6 1,5-4 59,-1-6 1,2-4-1,-2-6 1,0-4 0,4-3-1,1-4 1,0-1-1,-1 2-262,-2 2 240,0 3 1,5 6 0,-1-1-96,1 1 1,-1 5 0,0 4-1,-1 6 1,-1 7 0,-2 4 0,1 4-1,-1 1-185,0 3 0,-4 1 0,3 2-61,-1 0 1,2-2 0,-3-1 0,2-2-974,3-2 1228,-5-2 0,12-3 0,-3-1 0</inkml:trace>
  <inkml:trace contextRef="#ctx0" brushRef="#br0" timeOffset="35744">12725 5593 8355,'-2'-19'45,"0"3"1,-4 2 0,-1 3-1,-2 3 1,-2 5 0,-2 6 0,1 5-1,-1 4 1,1 3 0,1 3 300,3 2 0,-2-1 1,5 3-318,-2-1 0,4-5 0,-1 3 0,2-1 0,2-2 0,2-3 0,2-2-148,4-2 0,3 0 1,2-5-1,-1-1 0,0-2-192,1-1 0,-1-4 225,1 0 1,-1-5 0,0 0 0,-1-2-51,-2-1 0,-4-2 0,-5-1 0,0-2 109,0 2 0,0 1 0,-1 2 0,-2-2 0,-2 1 1,-2-1-1,-2 3 7,3 0-16,0 0 0,6-2 0,1 1 0,4 1 0,3 1 0,3 3 0,3 0-15,2 1 0,-1 1 1,5-3 178,-3-2 1,1 4 0,-2-1 0,0 1 0,-1 3-1,-1 2 113,-2 1 1,1 1 0,-2 5-76,-3 6 0,2 2 0,-6 8 0,-1 4 0,-2 5 0,-1 3-28,0 3 0,1-1 1,2 10-200,1 0 0,0 3 0,-4-1 0,0-1 0,0-2 0,0 2 203,0 1 0,0-1-190,0-5 1,0-1-1,0-9 1,0-2 0,-1-5-7,-3-7 1,-3-5-1,-5-2 1,-1-2 123,1-5 1,1-8 0,3-6-13,3-5 1,4-4-53,1-6 0,0-6 0,0-3 1,1-5-1,4-3 0,1-1 1,3-1-1,-1-2 86,2-5 1,1 2-131,1-5 0,0 4 1,1 5 133,-1 4 1,5 3 0,-1 7 0,-1 6-1,-1 7 1,0 6 0,1 3-3,2 5 0,-1 3 0,-3 2 0,-1 3 0,0 5 0,1 2-197,-1 1 0,-5 5-18,-3-1 0,-2 2 0,-2-3 1,0 2-1,-2-2 0,-2-1-325,-4-2 0,-4 0 127,-5 1 1,3-5-1,-2-1 1,2-1 0,1-4-1,1 0-166,0-2 0,5-6 0,1-1 0</inkml:trace>
  <inkml:trace contextRef="#ctx0" brushRef="#br0" timeOffset="35745">13407 5507 8355,'12'-17'250,"1"1"1,-1-1 0,-1 5-114,-3-1 1,2 1 0,-6-1 0,-1 1-95,-2 0 0,-2 3 0,-3 2 238,-4 2 0,-3 2 0,-2 6 1,1 2-259,-1 2 0,-3 2 1,-1 3-1,2 2-66,1 2 1,2-2-1,0 4 1,0-1-61,4-1 1,3 2 0,5-3 0,0 2 18,0-2 1,5-1-1,3-1 1,5 3-83,3 0 0,-2-3 0,4-5 1,-1 1 26,-1 2 1,-1-2 0,-5-2 298,-2-2 0,-4 3 0,3-2-90,-1 1 1,-8 0 0,-6 2-1,-3 0 1,-3-1-381,-2-1 0,1 2 0,-5-3 1,2-1-120,3 1 0,2 2-75,0-4 0,1 0 0,-1-4 0</inkml:trace>
  <inkml:trace contextRef="#ctx0" brushRef="#br0" timeOffset="39062">14436 5680 8139,'0'-12'0,"0"-1"0,0 1 0,0 0 0,0-1 0,0 1 0,0-2 0,0-1 0,0-2 363,0 2 0,0 1 0,0 2 0,-1 1 0,-2 1-254,-1 2 0,-6 5 1,2-1-1,-3 3 0,-1 1 1,-2 1-1,-1 5 1,-3 5-1,-1 7 0,-3 4-118,-2 4 0,1 3 0,2-2 0,4 4 1,4-1-1,2-1-67,2-6 0,4-3 0,6-8 1,3-1-175,5-3 1,6-2 0,3-7 0,2-5 181,7-6 0,-3-6 1,5-8-1,-2-2 43,-3-1 1,0-10 0,-2 1 0,-2-4 53,3 0 1,-1-5 0,-2 1 0,-2-2-50,0-1 1,-6 3-1,2 1 1,-5 1 37,-4 4 0,-1 0 0,-4 12 0,0 5-9,0 5 0,-5 9 0,-4 7-136,-2 4 1,-1 16 0,0 11 171,-1 6 1,1 7 0,-1 5 0,1 6-31,0 5 0,5-2 1,3 1-1,2-1 1,2-2-231,0-3 0,6-4 0,2-12 0,4-1 103,5-5 1,-2-10-1,6-5 1,1-6 57,1-3 1,2-6-1,0-7 1,-2-3-12,-2-2 1,1-3 0,-6-2 0,0 0 48,-3 0 0,-4 1 1,-2 5-1,-2 0 67,-2-1 1,-2 1 410,-1-1-312,0 7 0,0 1 0,0 10 1,-1 4-51,-3 6 1,2 1 0,-2 3 0,3 0 0,1 0-49,0 3 0,0-4 1,0 0-1,1-3-44,3-2 0,3 1 0,4-9 0,-1 1-98,-2-1 1,0-1 0,5-5 0,-2-3 43,-3-4 0,2-4 0,-6-1 1,0-2-58,2-2 1,-5-1 0,3 2-1,-3-4-18,-1 1 0,-4-3 0,-1 5 0,-2 1 84,-3-2 1,3 4-1,-1-1 118,-2 5 1,4 1-22,-3 5 0,7 1 0,-3 7-152,4 4 0,8 2 0,4 0 1,4-2 48,0 1 0,3-2 0,0 2 0,0-1 60,0-1 1,0 0 0,-3-5-1,3 3 61,1-3 0,-4 0 0,3-4 0,-1 0 74,-1-3 0,1-4 0,-5 0 1,1-2 29,-1-1 1,-5 0 0,-3-1-65,-3 1 1,-1-1-1,-1 2-132,-3 3 1,-3-1 0,-5 4 0,-1 3 55,1 0 1,-1 2 0,1 0 0,0 0 0,-1 2-60,1 2 1,4 4 0,1 9 0,1 2-37,3 0 0,2 5 1,2-4-1,4 4-87,3 0 0,3 0 0,3-3 0,2-5 29,5-2 0,1-6 0,0-1 1,-1-1 48,1-4 0,0-2 1,0-4-1,-3-4 150,-1-3 0,-2-2 0,-3 0 0,-1-2 81,1-2 1,-2-4 0,-3 5-93,-4 1 0,2-1 0,-2 1 0,-1-1-108,-2 1 1,-2 5 0,-2 2 0,-3-1-155,-1 3 0,3-3 124,-4 9 1,5 3 0,-1 9 0,3 1 11,1-1 0,0 2 0,0 1 0,1 2 63,3-2 0,-1 0 0,5 0 0,2 0 12,1-4 1,5 2-1,1-6 1,-2 1 34,-1 0 0,-6-1 1,-1 3-89,-1-2 0,-2-4 0,-6 3-154,-2-1 0,-3 2 1,-5-3-1,0 1-37,-1-1 0,-3 1 1,-1-3-1,2 1-129,1-1 1,2-2 0,-1-1 0</inkml:trace>
  <inkml:trace contextRef="#ctx0" brushRef="#br0" timeOffset="39522">16148 5556 8212,'-6'-11'0,"-1"2"248,1 0 1,0 8 0,6 1 0,0 7 0,0 5 54,0 5 0,0-2 0,0 6 0,0-1-366,0 0 1,0 2-1,0-6 1,1-1-61,4-1 1,1-3 0,7-1-1,-1-3-62,1-2 1,3-1 0,2-5 27,1-3 1,1-3-1,2-7 1,-3-2-1,0-4 35,1 1 1,-5-4 0,1 2 0,-2-3 55,-2 0 0,-3-5 0,-2-2 1,-2 0 44,-2-4 0,2-1 1,0-1-1,-3 0 126,0 0 0,-2 0 0,0 1 0,0 4 215,0 7 1,0 6-1,0 7-132,0-1 0,4 9 1,0 8-1,0 11 71,2 7 1,-4 9-1,5 3 1,-1 5-166,-3 2 1,-2 9 0,-1-3-198,0-1 1,0-4 0,1-1-1,3-4 1,5-4 47,2-4 1,1-8 0,1-5 0,-1-3-1268,0-5 464,1-2 0,-1-6 0,1 0 0</inkml:trace>
  <inkml:trace contextRef="#ctx0" brushRef="#br0" timeOffset="39781">16383 5445 8355,'-11'-13'0,"3"1"0,8 5 0,17-3 0,8 5-517,1-2 0,4 3 0,-1-5 249,-1 0 1,3-2-1,1-2 1</inkml:trace>
  <inkml:trace contextRef="#ctx0" brushRef="#br0" timeOffset="39949">16222 5184 8355,'-19'-18'-794,"7"4"337,12 2 0,12 7 0,7 5 1</inkml:trace>
  <inkml:trace contextRef="#ctx0" brushRef="#br0" timeOffset="41269">17661 5110 10031,'-6'-31'0,"0"7"0,0 7-3456,6 7 3584,0 5 0,4 6 1,-7 5 415,-1 6 1,0 8 0,4 10-1,-1 7-431,-3 7 1,1 6 0,-5 2 132,-2 2 1,0 0-1,1-5 1,2-1 0,1-2-209,3-5 0,2-8 0,1-4 0,2-3-1429,2-1 1,3-5 802,5-4 1,0-2 0,1-2 0</inkml:trace>
  <inkml:trace contextRef="#ctx0" brushRef="#br0" timeOffset="41270">17388 5519 8355,'-5'-7'0,"3"-4"0,-1 10 0,12-3 0,4-2 0,14 2-49,2 1 0,4-4 0,7-1 1,4-3-1,3-1 0,4 1 1,0 1-1,-2 3 0,-5 2 271,-7 2 0,-5 1 0,-8 2 0,-4 0-231,-3 0 0,-9 2 16,-4 2 1,-4 3-1,-5 5 1,-6 1 290,-4-1 0,-6 2 0,3 1 1,0 3-110,0 1 1,2-2 0,3 2-126,1-1 0,5 3 1,3-5-1,2-1 1,2-1-31,0-2 0,6-3 0,4-2 0,3-2-516,4-2 1,5-2 0,-1-2-1,1-3 157,-2-5 0,2-2 0,-5-2 0,-3-2 270,-5-2 1,1-1-1,-5 3 1,1-2 14,-1 2 1,0 0-1,-5 0 350,0-2 383,-6 1-649,5 9 0,-5 7 0,6 8-30,0 3 0,0 3 0,0 1 0,2 2 0,0-2 10,2-1 1,6-2 0,-2 0 0,3 1-53,2-1 1,-1-5 0,2-1 0,3-2-54,3 0 0,-2 0 0,0-5 1,-1-2-131,-1-1 1,1-4-1,-5 2 1,-1-1 140,-3-3 0,2-1 0,-6-2 0,0-4 24,2-4 1,-5 2 0,3-1-1,-2-3 121,-2 0 0,1-6 0,2-1 0,1-1 105,-1 1 1,-2 0-1,0 2 36,4-1 1,-4 5 0,3 4-1,-3 2 115,-1 3 0,-1 8-224,-3 7 0,3 11 1,-4 10-1,4 1-56,1-1 1,0 8 0,0 0 0,0 4-100,0 0 0,0 3 1,0-2-1,0 3-65,0 0 1,0 2 0,0-11 0,0-4 19,0-2 0,1-6 0,2 0-8,1-2 1,2-7-20,-2-3 1,-3-8 0,5-5 208,-1-2 0,-2-1 1,4 0-1,0-2 1,0-1-27,2-2 0,-2 1 0,2 3-183,0 1 0,-2-1 0,1 2 0,2 3-58,1 4 0,-3-1 197,1 0 1,-5 3 0,3 6 125,-2 4 0,-5 3 0,-5 1 1,-2 2 83,-3 3 1,-5-2 0,-2 4 0,4 1 14,3-1 1,0-4 0,6 1 0,1-2-90,2-1 1,2-1-1,5 0-199,6 1 1,2-5-1,7-1 1,1-1-1,1-4 46,2 0 0,0-8 1,0-2-1,0-3-162,-1-2 0,0 0 0,-2-2 1,-3-3 148,-1-2 1,-1 4-1,-6-3 1,-3-1 22,-4 1 1,-3 4 0,-1-2 0,0 3 26,0 2 1,-5 4 0,-3 1 40,-3 1 0,-6 8 0,0 6 0,2 4-30,2 5 0,1 2 0,3 6 0,2 0-20,1 0 0,2-1 0,6 0-181,2-3 0,8 1 1,12-7-1,7-4 1,11-6 77,5-3 1,6-2 0,2 0-2170,2 0 1663,-10-6 0,1-1 0,-11-5 0</inkml:trace>
  <inkml:trace contextRef="#ctx0" brushRef="#br0" timeOffset="42133">2530 7169 8355,'-1'-25'51,"-2"1"0,-1 4 0,1 6 0,2 10 0,-1 13 0,0 13 0,-4 12 0,1 7 0,-2 8 0,0 8 1,-2 4 61,3 1 0,-1 0 1,4-2-1,-1 0 1,1-5-1,3-4-205,4-7 0,-1-10 1,5-5-209,2-3 1,-1-6-1,1-5 1,-3-4-1411,-1-3 1540,3-5 0,-13 2 0,3-5 0</inkml:trace>
  <inkml:trace contextRef="#ctx0" brushRef="#br0" timeOffset="42560">2270 7789 8355,'-11'-6'0,"2"-2"0,5-3 0,4 3 145,4-1 1,3 5-58,6-4 0,6 0 1,4-5-1,6 1-31,3-1 0,1 1 0,4-2 0,-1-1-60,-3-1 1,6 0-1,-6 7 1,-4 2-80,-6 1 1,-1 2 0,-7 6 60,-4 2 1,0 8 0,-6 7 0,-3 2 163,0 0 0,-6-1 0,-1 4-115,3-3 0,0 1 0,2-6 0,0-1 0,0-1-4,0-2 0,6-5 0,2-2 0,3-4-161,2-1 1,-1-1 0,0-4 0,1-3 47,-1-3 1,1-5-1,-2-2 1,-3 0 16,-4 0 1,-3 0 0,-1 3 0,-1-2-44,-3 2 1,-7 1 0,-6 3 0,2 3-53,1 4 0,-2 2 0,-1 4 0,2 3-270,1 8 167,2 5 1,0 6 0,-1 1 0</inkml:trace>
  <inkml:trace contextRef="#ctx0" brushRef="#br0" timeOffset="43435">3808 7789 8328,'0'-17'0,"0"-1"0,0 0 161,0 0 0,0 0 0,0 2 407,0-5-485,0 3 1,5-4-1,3 6-32,3 1 1,6 1 0,-1 3 0,0 3 0,-1 3 0,1 4 0,4 2 0,-1 4-249,-3 3 1,2 7-1,-1 3 1,-2 0 35,-1 0 0,-6 4 1,-1-2-1,0 2 0,-2 1-51,1-3 1,-1-5 184,-1 2 277,-2-9 0,3-5-160,-5-11 0,0-2 0,0-9 0,0-1 0,0 0-47,0-6 0,2 1 1,2-4-1,3 4-188,0 4 1,8-1 0,-3 6-1,3 2-845,3 4 533,2 5 1,-1-1 0,-1-1 0</inkml:trace>
  <inkml:trace contextRef="#ctx0" brushRef="#br0" timeOffset="44728">4341 7776 8355,'-7'-5'188,"-4"2"393,3-5-431,2 5 1,2-8 0,7 3 7,1-3 1,6-2 0,-1 1 0,5-1-189,2 1 0,2 0 0,-2-1 0,0 1 0,-1-1 0,-1 1 0,-2 0-162,1-1 0,-6 1 0,-3-1 1,-3 1 55,-1 0 0,0 3 0,0 1 0,-1 0 118,-3 1 1,1 0-1,-5 4 44,-2-1 0,-1 1 1,0 8-1,1 3 1,2 4-11,-2 5 1,1 2 0,1 6 0,3 0 13,4-1 1,1 0-1,1-2 1,4-3-52,3-1 1,7-1-1,3-6 1,3-2-61,5 0 0,-1-7 0,6 2 0,1-4 19,1-4 0,4-4 0,-6-7 0,-1-3 80,0-1 0,-1 2 1,-5-3-1,-4-1-67,-3 2 1,-3-3 0,-3 5 219,-3 2 1,1-3 0,-6 1-82,-4 2 1,-5 6-1,-6 2 1,-2 1-1,-1 3-13,-2 2 1,-5 7-1,3 3-87,0 6 1,-3 0 0,5 5-1,2-1 1,1-1-64,2 0 0,5 0 0,3-3 0,2 2-120,2-2 0,2-2 0,2-2 33,4-2 0,3-4 0,2-5 0,-1 0 113,0 0 0,1-4 1,-2-1-1,-1-2 127,-2-3 1,0-5 0,3-2 0,-1 2-16,-2 1 1,-4 2 0,4 0 46,2-1 0,-3 2 0,0 2 1,0 2-40,0 1 0,0 3 0,1 8-68,-4 3 0,-3 7 0,1 3 1,0 0 12,3 0 0,-1 2 1,-3-2-1,2 0-287,1 0 1,6-1-1,-2-5 1,3-1-272,1-3 0,6 3 0,2-4 0</inkml:trace>
  <inkml:trace contextRef="#ctx0" brushRef="#br0" timeOffset="44729">5234 7491 8355,'-6'-7'528,"5"-4"1,-10 10 0,3-3-217,-3 2 0,0 4 0,1 2-229,2 4 1,5 3 0,-3 3-1,2 1-145,0 1 0,-4 7 0,4-3 1,1 4-1,2 0 0,1 0 0,0-2 1,1-3-355,3-1 0,7-3 0,7-6 0,1-5 260,3-3 0,2-2 0,2-3 1,2-6-193,0-5 1,1-5-1,-4-4 1,0-3 266,0-1 0,0-3 1,-1-5-1,1 1 155,0-4 0,-6-1 0,-2 3 0,-3 0-34,-2-1 1,-5 3-1,-3 0 1,-3 5 73,-1 4 1,-5-1-1,-3 11 1,-3 2 233,-2 4 0,5 5 0,0 6 0,-2 3-39,-1 5 1,0 9-1,3 6-219,4 8 0,-2 4 0,2 3 1,0 2-1,0 4 0,0 4-31,1 0 0,3-3 0,3-1-63,1 2 0,5-8 0,1-4 0,4-4-322,2-8 0,2-8 1,-3-8-1,2-1 365,-2-4 0,-1-6 0,-2-5 1,1-5 183,-1-3 1,0-5 0,-1 2-1,-1-2-143,-2 1 1,-1-1 0,3 4-46,-2-1 0,-1 4 1,3-1-1,-2 7-102,2 5 0,-3 4 0,-1 4 0,1 5 27,0 7 1,-4 3 0,2 6-78,1-1 1,0 3 0,3 0 0,-2 1 0,0-3-40,0-3 0,2-7 0,7 0 0,2-5-1490,1-6 1192,-4-3 0,8 5 0,-3 0 1</inkml:trace>
  <inkml:trace contextRef="#ctx0" brushRef="#br0" timeOffset="45261">7057 7379 8380,'5'-24'370,"-3"4"0,9 4-536,-3 7 0,3 5 0,0 8 203,-3 5 0,2 3 0,-4 3 0,-1 3 0,2 2 1,-1 2-1,0 1 0,0 2 0,1 0 77,0-1 1,1 0-1,4-3 1,-1-5-100,-2-2 1,3-3 0,-1-3 0,4-4 64,0-2 1,3-4 0,0-2 0,0-4-24,0-3 0,4-7 1,-1-4-1,1-3-76,-2 0 1,3-6-1,-7 6 1,-1-1 3,-1-1 1,-7 3-1,-3-1 1,-3 0-471,-1 0 1,-5 6 0,-3 2 276,-3 4 1,-6 2 0,1 2 0,-1 5 0,0 4 199,1 4 1,4 5 0,5 6-1,1 3-2,3 1 0,2-3 1,1 5-1,1 0-41,4-2 0,1 3 1,7-5-1,-1-4-97,1-3 0,5 0 0,2-6-92,4-1 1,0 4-1,1-1 1</inkml:trace>
  <inkml:trace contextRef="#ctx0" brushRef="#br0" timeOffset="46352">8471 6784 8355,'0'-25'0,"0"0"0,0 6-15,0 3 0,0 2 184,0 1 0,0 12 1,-2 7-1,-2 7 46,-4 8 0,-3 9 0,0 6 0,1 6 37,2 2 0,0 8 0,-5 10 0,1 8-110,0 7 0,3 5 0,2 5 0,1-1-155,-1 1 1,4 4-1,-1 0 1,2-4-317,2-7 0,0-3 0,2-14 0,2-5 233,4-7 1,3-16 0,3-6 0,1-10 51,2-5 1,-1-7-1,-2-3 1,1-3 444,2-1 0,-1-10 0,-5-3 0,-1-5-385,-2-4 0,-5-2 1,1 0-1,-3-1-276,-1 0 0,-5 0 0,-5 0 0,-4 1-57,-2-1 0,-6 0 1,1 0-1,-4 2 165,-4 2 0,5-1 0,-3 4 0,7 1 169,2 4 0,1-2 0,6 6 0,2 0 40,0 0 1,7-2-1,-2 3 1,5-3-170,7-1 1,2-1 0,10 1 4,3-1 0,1 0 0,4-4 0,2-4 4,2-2 0,-5 2 0,2 1 1,-4-2 28,-4-2 1,-3-1 0,-6 1-1,-1-1 1,-2 1 70,-5 4 0,-3-2 0,-1 5 1,-1 1 105,-3-2 1,-3 8-1,-6-1 1,1 4-4,-1 4 1,-3 2-1,-1 1-60,2 0 0,6 4 0,2 2 0,1 1-28,3 2 1,3-2 0,3 1 0,3 1-25,1-3 0,5 4 1,6-6-29,1-1 1,-1-2 0,5-1 0,4 0 0,-1 0 34,0 0 1,-1-4 0,0-1 0,-2-1 83,-2 1 1,1-1-1,-6 3 107,-1-1 1,-2 2-1,-5 6-51,-4 4 0,-2 7 0,-4 3 0,0 0-48,-3 0 1,-3 4-1,4-1 1,0 1-57,-2-2 0,5 2 0,-3-5 0,2-2-144,2-1 0,2-2 0,2-1 0,4-2-217,3-5 0,3-3 0,3-1-55,3 0 1,0-3 0,-1-4-1,0-5 186,0-2 1,-3 0 0,0 1 0,-2-3 198,-2 0 0,1-5 0,-2 3 0,-2 0 0,-2-1 112,-1 0 0,-2 4 0,-3-2 625,3 3 0,-4 3-383,0 3 0,-1 3 0,-6 6 0,0 3-86,0 4 0,3 8 1,-3 0-1,0 1-45,1 1 1,3-3-1,-1 4 1,2-1-157,2-3 0,0 3 0,0-2-121,0 0 0,6-7 0,2-2 0,3-1 0,2-4-143,-1 0 0,4-2 0,2-2 0,0-2 43,0-4 1,-1 0 0,-5-3 0,1-3 77,-1 0 0,-4-1 0,-1 0 0,-1-2-57,-4 2 0,0-3 0,-4 2 0,-2 1-73,-4 1 1,-3 1-1,-1 2 1,-2 3-211,-3 4 0,2 3 0,-4 2 0,1 3 15,3 4 401,1 3 0,-4 2 0,-1-1 0</inkml:trace>
  <inkml:trace contextRef="#ctx0" brushRef="#br0" timeOffset="46989">9215 7367 8506,'0'-19'-59,"0"1"1,1 7 191,3 2 0,-1 4 0,5 5 55,2 0 1,1 4 0,2 2-1,-1 1 1,-1 4 0,-1 2-1,-2 4-206,2-2 1,-5 3 0,1-2 0,-2 0-179,0-3 1,0 0 0,-3-1-276,3 1 389,-2-6 1,5-3 0,-4-8 0,1-5-22,-2-2 1,1-1 0,0-1 0,1 1 90,-1 0 1,-2-1 0,1 1 0,0-1 31,2 1 0,2 1 0,-2 1 1,4 3-93,3 2 0,2 1 0,-1 4 29,1 0 1,-1 5 0,0 4 24,1 2 1,-5 1 0,0 0 0,1 2 96,-3 3 0,1-4 0,-4 4 0,1-3 139,-1-2 1,0-4-1,0 1-11,1 0 0,1 1-165,-1-2 0,2-4 0,3-8-36,0-4 0,-6 1 0,2-1 0,-1-2-23,0-1 1,5-1 0,-4-2 0,2-1 25,3-2 1,-4 1 0,3 3 0,-1 1-1,0 1-75,1 3 0,-1-2 18,4 6 1,1 0-1,-1 4 1,0 1 0,1 3-1,-2 5-147,-3 2 1,3 1-1,-4 2-74,0 2 0,4-1 0,-4 6 0,1 0-126,0-2 0,1 5 0,3-5 1</inkml:trace>
  <inkml:trace contextRef="#ctx0" brushRef="#br0" timeOffset="47508">10790 7094 8355,'6'-18'532,"-5"4"-787,3-2 537,-3 2 0,-1 9 0,0 5 1,0 8-102,0 7 0,0 4 0,0 6 1,0 1-1,0 2 5,0 1 1,5 0-1,0-6-171,2-2 0,1 1 0,5-6 1,-1 0-1,0-4-94,1-4 1,3-2-1,2-6 1,2-2-31,2-2 0,0-4 0,0-9 0,-2-3-1,2-4 1,2 4 0,-1-1-1,-1-1 1,-4-1 57,-4-2 0,0 1 0,-10 2 83,-1 2 1,-2 4-1,-1 0 36,0 2 1,-5 3-42,-4 3 0,2 8 0,1 9 1,0 7 25,3 4 1,-2 5 0,1 3-1,1 1 1,2 0-86,1 1 0,5-4 0,3 3 1,5-3-232,3-1 1,-1-6 0,5-2 0,-1-3-603,0-2 1,2-5 415,4-3 1,0-3 0,-1-1 0</inkml:trace>
  <inkml:trace contextRef="#ctx0" brushRef="#br0" timeOffset="47838">11658 6958 8355,'0'-20'-68,"0"4"0,0 2 177,0 2 0,4-5 0,2 1 0,1 0 0,1 3 358,-1 0 1,4 5 0,-3 0-221,3-2 1,2 5-1,-1 0-55,0 4 0,2 1 1,1 0-1,2 1 0,-2 4-303,-1 3 0,-2 8 0,-1 5 1,-2 2 0,-5 2 0,-3 0 1,-2 1-1,-3 2 18,-5 1 0,-2 4 0,-1-4 0,-1-2-24,1 0 1,0-4 0,1-2 0,1-3-196,2-1 0,4-3 0,-3 3 0,1-3-744,3-2 0,2 0 787,1 1 0,-5 5 0,-2 1 1</inkml:trace>
  <inkml:trace contextRef="#ctx0" brushRef="#br0" timeOffset="48103">11757 7553 9158,'0'7'1314,"0"4"-401,0-3 0,6-2 0,2-2-513,3-3 0,6-1 0,-1 0-955,-1 0 1,-5-1-1338,-2-3 0,-10 2 0,0-3 0</inkml:trace>
  <inkml:trace contextRef="#ctx0" brushRef="#br0" timeOffset="84911">3287 9761 8177,'8'-13'0,"-1"1"0,0-1 0,0 1 0,1 0 0,0-1 0,-1-1 0,-2-1 0,0-1 0,-1 1 0,0-1 0,-1 1 0,-2-1 0,-1 1 0,-1 2 385,-3 5 0,1 2 0,-7 6 0,-2 0 0,-3 0 0,-2 0 0,0 2-245,1 2 0,-5 4 0,5 7 0,1 2 0,1-1 0,1 1 0,2 1 0,2 0-86,0 0 1,7 4 0,-1-2-77,6 4 1,4 1 0,5-1 0,0 1 0,2 0-444,3 0 1,-2 0 368,6-1 1,-6-3-1,1-2 1,-2-1 0,-2-2 27,1-3 1,-2 0 0,-3-1 23,-4 0 1,-4 1 0,-4-1 0,-4-1-19,-3-2 1,-6 0 0,1-5-379,1-1 1,-1 3-1,1-2-491,-1-1 1,-1-8 637,5-3 0,5-3 0,1-1 1</inkml:trace>
  <inkml:trace contextRef="#ctx0" brushRef="#br0" timeOffset="85958">3460 10096 8355,'-12'0'369,"5"0"0,3 0 1,8 0-1,6 0-337,5 0 0,0 0 1,4-2-1,1-2 1,-1-4-1,1-5 1,0-2-1,-4-3-203,-2-1 0,-2 2 0,0-3 0,-3-1 16,-1 2 0,-5-5 0,1 5 0,-2-2 133,-2 1 0,-6 5 0,-2-2 223,-3 3 0,-6 3 0,1 3 10,1 4 0,1 9 1,3 6-147,3 5 0,-2 6 0,6-2 0,1 4-70,2 0 1,2 1 0,3-1-1,4-2 1,5-3-200,3-1 0,2-3 0,6-5 0,-1-3-74,3-2 0,2-1 0,-2-4 1,2-1 104,1-3 1,0-4 0,-5-8 0,1-2 128,0-1 0,-4 0 0,-2-3 0,-1 1 150,-3-1 0,-3 0 0,-3 0 0,-4 1 162,1-1 1,-5 4 0,3 2-1,-4 3-97,-4 5 1,-3-1-1,-5 4 1,-1 3-50,1 0 1,0 2 0,-2 2 0,-1 2 2,-2 4 0,1 4 0,3 4 0,1 1-104,-1 3 0,2 0 1,2 4-1,2-2-101,1-1 1,2-5-1,4 3 1,0-1-233,0-2 0,1-4 1,4-4-1,3-2 124,3-1 1,1-3 0,1 2 0,-1-4 107,1-4 1,-1-3 0,-1-6-1,-1 1 122,-2-1 1,-1 0 0,2-2 0,-2-2 134,-1 2 0,2-3 1,-4 1 86,-1 2 1,-2 1-1,-1 2 151,0 0-436,0 5 0,2 7 0,0 8 1,3 3 14,-3 1 0,0 5 0,-2 0 0,0-1-22,0 2 1,4-4 0,1 2 22,2-2 0,2-3 1,4-3-78,4-3 1,-3-4 0,2-1 0,-1-1-126,2-4 1,-3-2-1,2-6 1,-3-2 92,-5-2 0,3-1 1,-4 3 97,0-2 0,-2-1 0,-5 3 0,0-1 0,0 1-15,0 1 0,0 1 1,-1 1-1,-2 0 1035,-1-1-735,-6 6 0,9 3-269,-3 8 0,4 2 0,3 4 0,2-2-6,2 1 1,-3 2 0,3 2 0,0-2-6,0-3 0,1 3 0,4-3 35,1 3 1,-1 0-1,1-1 1,-1-2 203,0 2 1,-1-3-142,-2 1 1,0-4-1,-3 5 1,-1 0-1,1 2 59,-3 2 1,-2-1-472,-1 0 1,4-3 0,0-1 0,0 2-1706,2 1 1590,-5-4 1,10 4 0,-4-5 0</inkml:trace>
  <inkml:trace contextRef="#ctx0" brushRef="#br0" timeOffset="86557">4564 9798 9673,'-12'-4'0,"1"-2"2414,2-1-2220,4 5 1,5-3 0,0 10 0,0 3-139,0 3 1,-4 1 0,-2 2-1,1 1-68,-1 2 1,-2 3-1,2-2-131,0 2 0,3-5 1,-1 1-1,2-2-65,2-2 1,6-3-1,3-2 1,5-2-1,4-2-87,1-2 1,1-6 0,2-5 0,-2-4 83,2-2 0,2-10 0,2-1 0,0-3-34,-1-4 0,3-6 0,-8-3 1,2 0-1,-1-1 79,-4 0 1,-4-1-1,-2-4 109,-2 4 0,-4 2 0,-5 7 1,-1 3-40,-3 4 0,-3 5 1,-6 3 634,1 4 1,0 9 0,-1 7-60,1 8 0,-1 8 0,2 14 0,3 5-241,4 6 1,-2 0 0,2 6-1,1 0 1,2 3 0,1 0-266,0 1 0,6-5 0,1-2-140,-1-4 1,10-1 0,-4-9 0,2-3 0,0-4-230,-2-5 0,0-5 366,1-3 1,-1-4 0,-1-6 0,-1-3 0,-2-6-1,2-4 130,1-2 1,-3-6 0,-1 2-193,-2 1 0,4-4 0,-4 3 0,1 1 0,1 2-46,-1 4 0,-1 6-3,3 3 1,-4 2-1,4 4 115,2 2 1,-3 7-1,0 7 1,0 0-10,-1 0 0,-1 2 0,3-2 0,2 0 0,1 0-205,1-3 0,0-3 1,1-2-1,1-3-388,2-1 1,3-2 0,6-4 0</inkml:trace>
  <inkml:trace contextRef="#ctx0" brushRef="#br0" timeOffset="86870">5643 9128 8355,'-5'-25'0,"2"6"0,-4 2 1073,1 4 0,2 4-743,4 1 1,-1 5 0,-3-1 0,-3 4-144,0 4 1,-4 5-1,3 10 1,-3 9 108,-2 7 1,1 12 0,-1 4 0,1 8-99,0 6 1,-6 17-1,-2 0-142,1 5 0,1 5 0,7 1 0,3-2 1,4-2-236,2-3 1,4-12-1,3-2 1,6-8-302,4-7 1,12-10-1,0-6 1,5-4-484,2-4 1,9-8-125,-6-8 1,3-3-1,-3-2 1</inkml:trace>
  <inkml:trace contextRef="#ctx0" brushRef="#br0" timeOffset="87824">5978 9748 8444,'0'-12'0,"0"-1"0,0 1 0,1 0 0,2-1 0,3 1 329,0-1 1,-1 2 0,1 2 0,1 0 0,0 1-74,3 1 0,1-2 0,1 5 0,1 2 0,-1 5-298,1 5 1,-5 7 4,0 2 0,-4 5 0,3 0 1,-1 4-1,-4 3 0,0 0 111,-2 1 0,4-5-156,0 0 0,2 0 1,-4-6-1,4 0 75,1-2 0,1-9 1,4-4-1,1-2-35,-1-2 0,1-10 1,-1-4-1,0-4-70,1-4 0,-1-3 1,1-3-1,-1-4-31,0 0 1,-3-2 0,-2 3 0,-2 1 96,-2 0 1,2 2 0,-1 8 0,-1 3-72,-1 3 134,-2 7 1,-2 2 0,-1 8 0,-1 3 0,2 8 32,0 4 1,2 4 0,0 7-1,0 4 206,0 3 1,2-3 0,2 0 0,3 0-197,-1-1 0,10-2 1,-4-5-1,3-2-402,3-2 1,-3-4 0,5-8 0,-1-2-995,0-1 709,2-2 1,-2-10-1,-1-1 1</inkml:trace>
  <inkml:trace contextRef="#ctx0" brushRef="#br0" timeOffset="89746">6896 10158 10922,'4'-6'0,"1"5"0,1 5 0,1 3 0,-2 4 0,1 2 0,-2 5 166,1 2 0,-3 0 0,2 4 0,-3-1 0,-1-1 1,0 2-1,0-2-1754,0 1 0,0 1 0,0 0 1</inkml:trace>
  <inkml:trace contextRef="#ctx0" brushRef="#br0" timeOffset="90342">7541 9252 7529,'-7'2'520,"3"2"1,2 4 0,2 3 0,0 3 0,0 1-229,0 1 0,0 6 1,0-2-1,0 0-940,0 1 0,2-6 0,0 2 0,4-5-1169,1-4 1527,1 4 0,4-11 0,1 4 1</inkml:trace>
  <inkml:trace contextRef="#ctx0" brushRef="#br0" timeOffset="90593">7677 9277 7619,'0'12'0,"0"2"0,0 3 0,0 2 0,0 2 0,0-1 0,0 1 0,1 0-472,4-1 1,1-5 0,7 3 0</inkml:trace>
  <inkml:trace contextRef="#ctx0" brushRef="#br0" timeOffset="91301">8124 9748 9265,'0'-12'0,"0"-1"0,0 1 0,0 0 0,0-1 0,-2 1 0,-2 1 0,-4 3 0,-3 3 521,-2 4 1,0 1 0,-3 1 0,0 2-600,1 1 0,0 7 0,-1 0 0,0 4 169,1 1 0,-3 2 0,1-1 1,3 1-285,5 0 1,-1 4 0,6-2-1,1-1-60,2-3 0,2 2 0,3-1 42,5-2 1,2-7 0,2-5 0,3-6 142,0-5 0,6-4 1,-1-5-1,2-4 30,2-2 1,-4-3 0,-1-3-1,3-4 76,0-3 1,2-5 0,0-3-1,-2-2 1,-1-3-72,-1-2 1,-10 6-1,0-4-89,-4 1 0,-3 2 0,-4 3 1,-2 8-1,-2 4 74,-4 8 1,-4 5 302,-5 10 0,3 2 0,-2 8 1,2 3-1,2 7 47,-1 8 1,2 9 0,3 5 0,2 5-183,1 2 1,3 10 0,0-1-1,3 1 1,5 0 0,0-2-1011,4 1 729,7-6 0,-4-1 1,5-8-1,-1-1 1,-1-7-1,1-6 1,-1-7-1310,1-5 1439,0-6 1,-5 2-1,0-6 1,1-3-1,-1-4 1,-1-5 41,-3-3 0,2 1 1,-4-5 2,1 2 1,-3-2 0,3 2 0,-2 0 0,-1 1 579,2 6-502,-5-1 1,5 12 0,-6 0 0,1 7 0,2 5 372,1 5-543,0-3 0,0 9 1,2-4-1,1 1 1,2-4-1,4-2-470,3-2 1,-1-1 75,6-2 1,0-4 0,3-5 0</inkml:trace>
  <inkml:trace contextRef="#ctx0" brushRef="#br0" timeOffset="93400">8533 9413 8355,'-13'-15'93,"2"6"-478,3 6 0,3 6 0,6 9 0,2 2 91,1 2 1,11 4-1,-1 4 1</inkml:trace>
  <inkml:trace contextRef="#ctx0" brushRef="#br0" timeOffset="93401">8830 9649 8703,'9'-17'0,"-2"1"0,0 2 0,-2 3 0,-1 4-85,-5 2 0,-5 1 0,-6 5 1,-2 3-1,-1 3 0,-2 1 0,1 1 1,-1 0 101,1 2 1,-1 2 0,5-1 0,-1 0 0,2 2 0,3 1 0,4 2-1,3-2 88,1-1 1,1-6 0,3 0-121,4 2 1,8 0-1,1-1 1,3-2 0,2-1-1,0-2-182,-1 1 177,2-3 1,-5 3-1,3-5 1,-6 2 0,-6 2 124,-4 4-75,-4 3 0,-8 0 1,-4-1-1,-6-2 0,0 2-115,-1 1 1,-3-3 0,4-1-305,2-2 1,6 1-11,0-2 0,7-8 0,-4 2 1</inkml:trace>
  <inkml:trace contextRef="#ctx0" brushRef="#br0" timeOffset="93402">9091 9277 8355,'0'-17'554,"0"1"718,0 5-964,0 5 1,4 13 0,2 4-85,0 4 1,-1 9 0,3 1 0,0 6-284,-1 5 0,3 3 0,-6-1 0,0 2 0,0-1 0,0 1 1,-1-2-1,0 0-735,1-5 1,-3 0-1,5-7 1,-2-4 136,0-3 0,0 3 0,-4-2 1</inkml:trace>
  <inkml:trace contextRef="#ctx0" brushRef="#br0" timeOffset="93403">9004 9674 8355,'0'-13'200,"0"1"1,6 4-271,2-1 0,4 3 0,5-4 0,3 3-113,4 2 1,1-4 0,1 4 0,3-1 0,4 1 0,3 2 0,0 0-1,-2 0-459,-1-1 0,-5 0 642,1 4 0,-3 0 0,-1 0 0</inkml:trace>
  <inkml:trace contextRef="#ctx0" brushRef="#br0" timeOffset="93404">9525 9612 9461,'0'-13'1112,"0"1"-697,0 0 0,-1 5-430,-4 3 1,-1 6 0,-7 5 0,1 3-290,-1 4 1,-5 2-1,-1 1 1,-1 2 62,-1 0 1,6 3-1,0-4 1,4 0-1,4 0 1,1-3 0,5-1-81,3-2 0,5-5 0,6-3 0,-1-2 200,1-2 0,3-2 0,2-2 1,0-4 52,0-3 1,3-5-1,-5-2 1,-1 0 213,-1 0 0,-2-3 0,-1 3 0,-2 0-3,-5 0 0,-1 3 0,-1 6 0,2 0 205,-1 0 1,-3 3-38,-4 2 0,1 3 1,-4 2-246,2 3 0,1 3 1,4 5-124,0 1 1,0 3 0,1 2 0,2 0 0,2 0-20,2-3 1,2-1-1,2-2 1,-2 1-368,0-1 1,-1-5 0,4-1-1,1-2 252,-1 0 0,0-1 0,1-6 0,-1-3 276,1 0 0,-2-3 1,-2-3-1,-2-1 57,-1 1 1,2-2 0,-3-1 0,1-1-19,0 0 0,-2 3 0,-4 0 0,0 1 244,0-1 0,1 1 22,3 0-391,-2 5 0,3 8 0,-5 10 0,0 4 19,0 0 1,1 3-1,2 0 1,1 2-38,-1 2 1,-2-4 0,1-1-207,2 1 0,3-4 0,5 1 227,1-5 1,-1-6-1,0-7 1,1-2 83,-1-2 0,-1-1 0,-1-6 0,-2-1 36,2-2 1,-3 1 0,0 2 0,0-1-72,-1-2 1,-1 2 0,1 5 0,1 3 110,0 2 0,-4-1 0,2 4-94,1-2 1,-5 5-1,5 7 1,-2 5-164,0 3 1,0-1 0,-4 5 0,2-1-302,2 0 0,-1-4 1,3 3-1,1-3-173,0-2 1,1 2 0,5-8 0</inkml:trace>
  <inkml:trace contextRef="#ctx0" brushRef="#br0" timeOffset="93405">10269 9562 8355,'0'-12'487,"0"-1"1,0 5 96,0 0 0,0 4-307,0-5 1,-1 8-1,-3 1 1,-3 8-1,-2 6 1,3 3-210,0-2 1,-2 4-1,4 2 1,1 1-352,2-1 0,1 2 1,0-4-1,0 1 7,0-4 1,5-2 0,3-2-1,3-1-39,2-2 0,3 0 0,2-5 129,1-1 0,-2-3 0,2-4 0,1-4 1,-2-3 203,-1-2 1,1 1-1,-2-2 1,0-1 146,-1-2 0,-1-3 0,-3 2 1,-3 0 36,-4 0 1,2 1-1,-2 5 71,-1 0 0,-3 1 0,-4 2-45,-5 5 0,-2 4 0,-1 4 0,0 5-92,-1 2 1,2 7 0,3 2-1,4 4-256,2 0 0,2-4 0,0-2 1,2-2 154,2 1 0,4-1 1,9-5-1346,3-2 0,0 0 504,0-5 1,1 0-1,4-4 1</inkml:trace>
  <inkml:trace contextRef="#ctx0" brushRef="#br0" timeOffset="93767">10802 9054 8355,'0'-10'3043,"0"6"-3086,0 8 1,-1 6-1,-2 2 1,-1 2-1,1 1 1,2 3-1,1 0-624,0 0 0,4 2 1,2-3-1,-1-2-165,1-1 365,-2-7 0,1 4 0,2-4 1</inkml:trace>
  <inkml:trace contextRef="#ctx0" brushRef="#br0" timeOffset="93768">10902 9103 8355,'7'-5'568,"4"3"1,-10 2 0,3 9 0,-3 3-341,-1 5 0,0 2 0,0 6 0,0 0 476,0-1-2332,0 1 0,6 5 0,1 2 0</inkml:trace>
  <inkml:trace contextRef="#ctx0" brushRef="#br0" timeOffset="94029">11175 8855 8355,'6'-19'0,"0"4"0,-1 5 1880,4 6-1113,2 8-321,-4 9 1,4 6 0,-3 7 0,3 3 0,1 7 0,1 7 75,-1 6 0,1 10 0,-1 3-786,0 7 0,-1 2 1,-1 0-1,-3 1 1,-2-5-98,-2-2 1,-4-7 0,-6-1 0,-7-2-1329,-4-3 0,-8 5 0,-6-1 0</inkml:trace>
  <inkml:trace contextRef="#ctx0" brushRef="#br0" timeOffset="99019">17177 9004 8242,'7'-5'0,"-3"-4"0,-1-2-214,1-1 1,-2 4 0,3 1 0,-1 0 780,0 0 0,-1 4 0,-7-1-214,-4 3 1,1 5 0,0 1-1,0 2 1,1 3 213,1 1-453,-5 1 0,9 1 0,-3-1-231,2 1 1,8-1 0,2-1-10,3-3 1,-2-2-1,-1-6 1,1 0-15,2 0 1,2-4 0,-1-2 108,1-1 0,-2-1 0,-3-4 0,-4-1 0,-3 1 44,-1-1 0,0 1 0,-1-1 0,-3 2 50,-4 3 1,-7-1 0,-2 4 0,0 3-14,0 0 0,3 2 0,-3 0 0,5 2-24,4 2 1,2 3 0,6 5 0,0 0-166,0 1 1,0-1-1,1 1 1,4-2-199,3-3 0,3 2 0,1-6 0,1-1 65,-1-2 1,0-1 280,1 0 0,-5-6 0,-1-2-188,-1-3 0,-8 0 1,-6 1-139,-3 2 0,-3 5 1,-1-1-14,-2 3 0,-5 1 0,3 0 1</inkml:trace>
  <inkml:trace contextRef="#ctx0" brushRef="#br0" timeOffset="99658">17500 8334 8355,'7'-12'56,"-2"-2"0,-4-1 1,2-2-1,3 4 1,-1 2-1,2 2 333,0 0 0,0 2 0,3 0 1,-4 3-332,0 5 1,-2 9 0,-4 8 0,0 1-1,0 2-47,0-2 0,0 4 1,0-3-1,0 0-17,0 1 1,0-4 0,2 2-261,2-1 1,3-3 0,5-7 179,0-4 0,1-4 1,-1-4-1,1-4 71,-1-3 1,-1-1 0,-1-2 0,-2-3-6,2-3 1,-4 0 0,1 0 0,0-1-4,0 2 0,-4-3 0,2 4 9,1-2 0,-5 9 0,3-1 108,-2 1 1,-4 5 0,0 5 0,-4 7-37,-1 6 1,4 9-1,-2-1 1,1 4-78,0 1 0,0-1 0,5 1 1,3-1-200,4-4 1,3 2 0,2-4 0,-1 0-1103,1 0 869,4-1 0,-3-5 0,4 0 1</inkml:trace>
  <inkml:trace contextRef="#ctx0" brushRef="#br0" timeOffset="99954">18058 8496 8355,'8'1'0,"0"3"221,-5 3 0,3 5 0,-6 1 1,0 1-182,0 2 1,0 3 0,-2 6 0,-1 0 0,-2 0 0,-2 0 0,-1-1-1578,1 1 1,1-5 1356,6-4 0,-5-2 0,-2-2 1</inkml:trace>
  <inkml:trace contextRef="#ctx0" brushRef="#br0" timeOffset="100306">18492 8248 8355,'1'-24'745,"2"3"1,1 5-521,-1 2 1,-3 7 0,-4 4-1,-4 6 1,-4 7-207,0 5 0,0 0 1,1 6-1,1 2 1,2 3-85,-2 3 0,3 0 0,0-5 0,2-2 5,2-1 1,2-5-1,1 3 1,1-1-12,3-3 0,4-6 1,9-5-1,4-3-15,2-1 0,-2 0 0,-1-3 1,2-3-46,2-7 0,-5-3 0,-2 0 0,-3-1-28,-2-3 0,-1 0 0,-3-5 1,-4 0 7,-2 0 0,-2 0 0,-2 1 0,-2 0-174,-4 3 0,-9 8 0,-3 6 22,-4 1 1,0 2 0,-1 6 160,0 2 0,0 8 0,0 7 0</inkml:trace>
  <inkml:trace contextRef="#ctx0" brushRef="#br0" timeOffset="100543">18802 8000 8355,'12'-25'19,"2"10"0,3 4 1,3 4-1,4 5 0,-1 5 1,-1 5-1,-2 5 1424,-3 3-1328,0 4 1,-5 10-1,1 4 1,-2 5-1,-3 5 1,-4 1 0,-2 5-1,-2 0-276,0 2 0,-6-4 0,-2-4 0,-5-1-172,-3-3 0,-5-1 0,-8-2 0,-2 0-454,-1 0 0,-15 0 0,2 1 1</inkml:trace>
  <inkml:trace contextRef="#ctx0" brushRef="#br0" timeOffset="100849">17326 7764 8355,'7'-26'995,"-3"8"-952,-3 11 0,-7 18 0,-7 16 0,-6 7 68,-5 4 0,-4 13 0,-3 4 0,1 6 191,0 1 1,6 11 0,9-6-1,5 1-289,6-3 1,6-2 0,7-9 0,12-3-193,9-4 0,17-10 0,10-10 1,7-4-1228,7-7 562,10 3 0,-16-5 0,8 4 0</inkml:trace>
  <inkml:trace contextRef="#ctx0" brushRef="#br0" timeOffset="103412">17078 9091 7804,'-12'1'0,"-1"3"0,2 5 0,2 2 451,0 1 0,5 2 0,-4 1 0,-3 4-327,-4 5 0,0-1 0,-8 12 0,-3 3 0,-5 6 0,-5 5 0,-3 0-109,-2 1 0,2-2 0,-3-1 0,0-3 0,2-1-190,4-3 1,-4 1 0,6-2 0,0-4 0,-1 0 0,2-3 0,1-4-723,2-1 1,2 0 456,8-2 0,2 1 208,5-9 1,-4 5 0,-3-3 0</inkml:trace>
  <inkml:trace contextRef="#ctx0" brushRef="#br0" timeOffset="103713">16222 9847 8355,'0'-12'-18,"2"5"0,0 4 1,3 6 313,-3 5 0,0 9 1,-2 2-241,0 1 1,0 3 0,-2-2 0,0 2 0,-3 1 9,3-4 0,-4 2 0,2-5 0,1-2-51,2-1 0,6-7 1,4-3-1,2-3-41,1-1 1,6-1 0,3-3 0,2-5-245,2-2 1,0-5 0,-1-2 0,1 0-418,0 0 1,4 0 307,0 2 0,5-4 0,-2-5 1</inkml:trace>
  <inkml:trace contextRef="#ctx0" brushRef="#br0" timeOffset="104116">17289 9289 8355,'-13'-12'256,"1"5"1,0 2 0,1 7 21,2 7 0,0 0 1,5 12-1,1 1-62,1 1 1,2 4 0,2 1-1,1 6-25,1 1 0,0 3 0,-4 0 1,0 4-187,0 3 1,0 2 0,0 0 0,0-2-194,0 2 1,0 0 0,0-3 0,0-5 147,0-5 1,0-6-1,0 1-264,0-3 1,0-7 0,-2-2 0,0-4 0,-4 0-1144,-1-1 1,-1-1 1225,-4-3 1,-6 3 0,-2-4 0</inkml:trace>
  <inkml:trace contextRef="#ctx0" brushRef="#br0" timeOffset="104494">16979 10096 8355,'0'-7'342,"5"2"0,4 10 0,3 3-36,5 3 0,-4 0 1,4-1-1,-2-2-349,2 1 1,-4-2-1,5 0 1,-1-1 121,-1-3 0,1-2 0,-5-1 0,1 0-104,-1 0 1,0-1 0,1-2 0,-1-3-264,1-1 0,-1-1 1,0-4-1,-1-1-130,-2 1 0,2-2 0,-3-1 82,3-2 0,1-3 0,1 2 1,-1 0 41,1 0 1,-1-4 0,0 3 0</inkml:trace>
  <inkml:trace contextRef="#ctx0" brushRef="#br0" timeOffset="104894">17450 9190 8355,'0'-14'-1069,"0"-2"1548,0 14 0,1-6-115,4 8 1,-4 3 0,5 9 0,-2 1 6,0-1 1,5 6-1,0 3 1,3 1-148,5-2 0,-2 7 0,5-5-85,2 0 1,2 0 0,2 3 0,3-1 0,4 1 41,3 0 0,1-2 1,2-1-1,1-2-409,1-2 0,5 2 1,-4-3-1,1-2 33,0-1 0,-6-2 0,-5 1 0,-2-2-208,-3-3 1,-4 3 0,-4-4-1,-3 1-130,-5 0 0,-2-4 0,-7 5-421,3 0 0,-3-2 768,-6 2 0,-3-1 0,-5 4 1</inkml:trace>
  <inkml:trace contextRef="#ctx0" brushRef="#br0" timeOffset="105210">18355 9500 8355,'-5'-7'-102,"-3"3"1,2 4 0,1 3 0,1 2 350,-1 2 0,1 2 1,4 3 346,0 0 0,2 1 1,2-1-1,3 1-305,0-1 0,4 2 1,-3 1-1,3 1-170,1 0 1,-3-3-1,-1 1 1,0 1-106,-1 2 1,3-1-1,-6-3 1,-1-1-263,-2 1 1,-2 0 0,-4 3 0,-4 1-822,-6 3 1,-6-4-1,-7 4 345,-1-2 1,-11 4 0,2-3 0</inkml:trace>
  <inkml:trace contextRef="#ctx0" brushRef="#br0" timeOffset="107241">17041 9203 8280,'4'-14'0,"0"-1"0,0-2 0,2 2 0,1 1 0,1 2 0,0-1 0,2 1 0,-1 0 0,1 0 956,-2 4 1,1-1 0,3 4-827,0 3 1,-5 7 0,-4 8 0,-7 6-1,-8 6 1,-9 4-133,-7 4 1,-3 8 0,-8 5 0,-2 2 0,-6 1 0,-4 1 4,-3 0 0,-8-1 1,4-1-1,3-2 0,4-5 50,6-2 0,2-6 1,7-3-5,3-4 0,8 1 0,9-10-736,2 3 0,7-9 0,3 1 0,2-1-408,2 0 426,0-4 1,6 4 0,1-4 0</inkml:trace>
  <inkml:trace contextRef="#ctx0" brushRef="#br0" timeOffset="107747">16135 10108 8355,'2'-12'0,"1"-1"223,1 1 1,0 3-1,-4 1 1,0-1 268,0-3 0,0 4 0,-2 1 383,-2 2 1,2 1-710,-7 4 1,1 5 0,-3 3-1,1 3-162,2 2 0,1-1 0,-1 1 0,4-1 31,2 1 1,2-1 0,0 0-134,0 1 0,6-2 0,2-2 1,3-2 129,2-1 1,3-2 0,1-4-168,-2 0 1,3-6 0,0-2 0,0-4 38,0-5 1,-2 2 0,-5-4 0,-3-1-1,-4 3 54,-2-1 0,-2 0 0,-2 3 0,-2-1-8,-4 5 0,-8-1 1,-5 5-1,-1 0-121,1 3 1,-2 4 0,3 4 0,1 4-549,3 3 1,3 7-217,5 3 0,2 2 0,6 2 1</inkml:trace>
  <inkml:trace contextRef="#ctx0" brushRef="#br0" timeOffset="108295">17301 10207 8355,'-7'-12'475,"2"5"0,-1-3 0,-1 5 6,1-2 1,-5 4-1,4 0 1,-2 6-1,3 5 1,-1 3-312,0 2 0,3 1 0,-3 1 0,0 1 0,1 1-150,1 1 1,1-5 0,4 4-1,1-5-166,3-3 1,-1 0 0,5-5 0,2-1-164,1-1 1,1-2-1,1 0 1,-1-2 94,0-2 1,1-3-1,-1-7 1,-1-1 149,-2-1 0,0-2 1,-5 3-1,-1-3 36,-2-2 1,-6 5 0,-3-1 0,-5 2-80,-3 2 1,-4 5-1,-4 2-195,-1 4 0,0 7 0,0 2 0,2 3 1,2 3-823,5 2 653,7 4 1,4 4 0,5 1 0</inkml:trace>
  <inkml:trace contextRef="#ctx0" brushRef="#br0" timeOffset="108948">18554 9947 8355,'0'-13'243,"0"1"1,0-1 161,0 1 1,-1 0-1,-2-1 1,-3 2 0,1 2-1,-2 2 1,0 1 113,-3 3 0,-1 2 1,-1 1-1,1 1-455,3 4 0,-6 1 1,4 7-1,1 1-22,-2 2 0,1-2 1,2 4-1,2-2-116,1 1 1,3 1 0,-2-3 0,4 0 32,4-4 0,-1 2 1,5-7-1,2 1-21,1-2 0,5-4 1,1-1-46,-2 0 1,0-6 0,0-2-1,2-3 35,-2-1 0,-1-5 1,-2 1-1,1-1 1,-2 1-13,-3-1 0,-2-4 0,-6 5 0,0 1-45,0 1 1,-6 6-1,-4 1 1,-5 1-743,-5 3 1,-5 8-239,-4 3 1,-3 14-1,-5 4 1</inkml:trace>
  <inkml:trace contextRef="#ctx0" brushRef="#br0" timeOffset="110777">15453 9562 8460,'-4'-8'0,"-1"11"0,-2 12 0,-3 11 0,-1 4 0,-1 6 135,-1 4 1,6 0-1,3 3 1,3-2 0,1-4-352,0-1 1,1 3 0,3-8-475,5 1 1,-4-2-1,1-5 1</inkml:trace>
  <inkml:trace contextRef="#ctx0" brushRef="#br0" timeOffset="111435">17487 10430 8255,'0'-12'162,"0"0"0,4-1 1,2 1-1,1 1 0,2 1 1,3 3-1,0 0 103,0 0 1,2 5-1,1-2 1,3 2-1,0 4 1,0 2-1,-4 5 1,-3 5-512,-3 3 0,-5 5 0,1-2 0,-4 4 10,-4 1 0,-4-1 1,-8 1-1,-2-1 56,-1-4 0,4-2 0,0-5 0,4-2 151,3-3 0,6 2 0,4-6-111,9-2 1,7-4 0,8-4-150,3-1 1,1-1 0,6-4-1,0-1-80,2 1 0,2-6 0,-3-1 1</inkml:trace>
  <inkml:trace contextRef="#ctx0" brushRef="#br0" timeOffset="112080">18777 10033 8305,'8'-12'0,"1"0"0,0-1 0,2 2 186,2 3 1,-4-3 0,2 4 0,3-1 0,0 1 0,0 1-89,-2 4 0,-1 2-256,-3 4 1,-2 3-1,-6 5 1,-1 0 0,-2 1 32,-1-1 1,-5 1 0,4-1-3,-2 0 0,3 1 0,-3-1 0,2 1 1,0-1-212,0 1 0,3-1 381,-2 0 1,3 1 0,2-2 0,3-3 0,5-2 43,2-1 1,1-4 0,1 4 341,-1-4 0,0 0 1,1 2-229,-1 1 1,-4 6 0,-1-2 0,-1 3-319,-3 2 0,-3-1 0,-5 0 0,-3 2 0,-4 1-905,-5 2 425,-8 5 0,-12 3 0,-7 6 0</inkml:trace>
  <inkml:trace contextRef="#ctx0" brushRef="#br0" timeOffset="117464">15949 10269 8403,'0'-5'540,"0"5"1,-1 7 0,-3 5-337,-4 4 1,-8 5-1,-3 9 1,-4 8-1,-8 6 1,-4 5 0,-8 5-1,-5 5 53,-5 6 1,0 3 0,2 3-1,-2 0-187,-1 0 1,2-3 0,5-3 0,3-6 107,1-5 0,2-5 0,5-2-331,3-2 1,3-5 0,6 0 0,4-5-1,5-8-1373,5-5 1,3-4-663,3-5 1744,8-6 1,-3-2 0,12-5 0</inkml:trace>
  <inkml:trace contextRef="#ctx0" brushRef="#br0" timeOffset="117994">16049 10257 8038,'0'-7'115,"1"-3"0,2 5 194,1-2 0,1 4 0,0 0 0,1 6 0,3 5 0,-2 3 354,-2 2 1,3 5-1,-3 4-302,-3 5 1,1 1 0,0 5 0,1 3-183,-1 4 0,-2 0 0,-1 4 1,0 0-1,1 0-38,4 3 1,-3 1-1,5 2 1,0-1-118,0 1 0,-3-1 0,4 1 0,1-2-180,-2-2 0,2-2 0,-5-4 0,-1 1-151,-2-1 0,-1-1 0,0-2 0,0 0-67,0 0 1,0-4-1,-1-1 1,-2-2-449,-1-2 1,0 2-1,4-1 1,0-3-1134,0-4 1756,0 2 0,-5-10 0,-2 4 0</inkml:trace>
  <inkml:trace contextRef="#ctx0" brushRef="#br0" timeOffset="126423">4428 11522 8430,'11'-8'0,"-2"-1"0,0 0 0,-1-2 0,-1-2 0,-3 1 0,-3-1 438,-1 1 0,-1 4 0,-3 1 0,-3 0 0,-1 1 207,-1 1 0,5-1 0,-4 4-536,-2-3 1,1 3 0,0 6 0,4 4-235,-1 3 0,5 6 0,-3 1 1,2 1-1,2 2-12,0-2 1,2 4 0,1-2 0,2 1-45,2-1 1,1 2-1,5-4 1,-2 1 99,-3-4 1,6 2 0,-5-1-1,1-2 5,1-1 0,-1-2 0,-1-1 0,-2-1-10,-1-2 0,-4 0-127,-6 5 0,-7-1 0,-7-1 1,-1-1-189,-3-2 0,0-5 0,0 1 1,3-3-1,1-1-28,3 0 0,1 0 0,1 0 0</inkml:trace>
  <inkml:trace contextRef="#ctx0" brushRef="#br0" timeOffset="127750">4626 11733 8355,'-12'0'407,"5"0"0,3 0 1,8 0-400,4 0 0,4-2 1,4-1-1,0-2 1,1-2-1,-1-1 0,1 0 1,-1-2-219,2-4 0,-4 2 0,3-6 0,-4 1 68,0 1 0,-1-5 0,-1 5 1,-3-1-97,-3-1 1,-4 4 0,-1-2-1,0 2 186,0 2 1,-7 5 240,-5 3 1,-5 8-1,-4 5-20,5 6 1,3 1 0,4 4 0,2 2-130,1 2 0,2 1 0,4-2 0,2-1 0,3-3-216,8-1 1,3-1 0,8-6 0,-1-3-103,3-4 1,2 2-1,-2-2 1,1-3 115,2-3 1,4-5-1,-2-6 1,-1-1 136,0-2 0,-1 1 1,-4-6-1,-1 0 135,-4 2 1,-2-3 0,-7 6 0,-3 0 231,-3 3 0,-4 0 0,-2 1-79,-4-1 1,-1 6 0,-7 3 0,1 3 33,-1 1 0,-3 0 1,-1 1-136,2 3 0,1 3 1,2 7-1,1 1-211,3 2 1,-2 1 0,6-3-1,1 3 1,2 0-241,1 0 1,0-2 0,1-3 0,3-1-163,5 0 1,2-5 0,1-3 168,0-2 1,1-2-1,-1 0 1,1-2 211,-1-2 0,0-3 0,-1-6 0,-1-3 232,-2 0 1,-4-1-1,3 5 1,-1 0 163,-3-1 0,-2 1 656,-1-1-768,0 6 1,0 7 0,-1 9 0,-2 2-195,-1 1 0,0 1 1,4 0-1,1 3-250,3 0 1,-1-1 0,5-5 0,2-3-248,1-2 0,3 4 75,2-5 0,3 5 0,6-2 1</inkml:trace>
  <inkml:trace contextRef="#ctx0" brushRef="#br0" timeOffset="127751">5494 11547 8355,'-8'-13'0,"0"1"0,5 4 1067,-1-1-527,2 6 0,1-6-286,-3 5 0,-2 1 0,-3 6 0,2 4-345,1 4 0,-3-2 0,2 9 0,-1-1-24,-1-1 0,7 5 1,-3-3-1,4 0-112,1 0 0,1-2 1,4-3-1,3-2-73,3-3 0,3-1 1,1-4-1,3 1-30,1-2 1,-2-4 0,3-4 240,2-1 0,2-7 0,-1-5 0,-1-1 0,-1-1 100,1-1 0,-4-3 0,-2-3 0,-2 0-18,-2 0 1,1-4 0,-2 1 0,-3-3-57,-4 1 1,2 0 0,-2-2 0,-1 0 25,-2 2 0,-2 1 0,-3-1 0,-3 6 314,0 5 0,-4 5 0,3 9-45,-4 4 1,4 5 0,1 7 0,2 7 101,2 3 0,-2 11 0,0 0 0,3 6-123,0 2 0,4 6 0,0 1-271,3 0 0,0 0 0,-2-4 1,2 0-1,2-3-115,3-2 1,-3-9 0,1-1 0,0-8 79,-1-3 0,4-6 0,-3-1 68,3-1 1,-4-8-1,-1-6 1,-2-3 141,0-1 1,0-1 0,-4 0 0,0-3-83,0 0 1,4-1-1,1 5 1,-1 0-35,1-1 0,-2 2 0,5 3 0,2 4 10,1 2 1,-3 4 0,-1 2 43,-1 4 1,2 3 0,-3 3-20,2 2 1,-3 2 0,5 4 0,0-2-314,2-2 1,2-2-1,-1-5 1,2-1 0,1-3-452,2-2 1,10-1-1,-1-4 1</inkml:trace>
  <inkml:trace contextRef="#ctx0" brushRef="#br0" timeOffset="128302">6486 10889 8355,'-5'-31'0,"-1"2"511,-2 8 1,-3 6-1,3 12 1,-2 13-451,2 12 1,-3 11 0,1 11-1,-4 7 1,-2 5 182,1 8 1,5 1 0,3 8-1,2 2-53,2 1 1,2 0-1,1-2 1,1-1-281,3-2 1,7-9-1,8-10 1,3-5 30,5-6 0,4-8 0,1-4 0,1-4 0,3-4-1296,-2-5 1,1-7 511,2-5 0,-5-3 0,-2-1 0</inkml:trace>
  <inkml:trace contextRef="#ctx0" brushRef="#br0" timeOffset="128856">7007 11361 8200,'4'-17'0,"1"0"0,-3 2 105,0 2 0,-1 0 1,2-1-1,2-1 1,1-1 141,-1 0 1,4 1 0,-4 0-1,2-1 1,3 0 0,1 3-297,1 0 1,-1 5 0,-1 1-8,-2 2 1,-5 6 0,1 9 0,-3 5-59,-1 5 1,-4 4 142,0 1 1,-4 1 0,2 4-1,1 6 1,-1 4 0,4 0 54,0-1 1,2-4-122,0-2 0,0 2 0,0-5 0,0 1 0,2-3 0,2-3-368,4-3 1,-3-5-397,0 4 1,1-6-1,1 3 1</inkml:trace>
  <inkml:trace contextRef="#ctx0" brushRef="#br0" timeOffset="129351">6896 11795 9504,'5'-7'0,"3"3"0,5 1 0,2 0 0,3-1 206,1 1 0,7 0 0,8-1 0,1-3 1,3-1-1,-1 0-569,0-2 1,0 5-1,-1-1 1,-3 2-528,-4 0 1,-8 0 0,-3 4 0</inkml:trace>
  <inkml:trace contextRef="#ctx0" brushRef="#br0" timeOffset="129352">7454 11658 9465,'5'-12'0,"4"1"0,2 3 0,1 3 0,0 4 572,1 1 1,-5 6-1,-1 2 1,-2 4-1,-2 5 1,-3 5-1319,-4 5 0,-7 5 0,-5 4-486,0-3 0,-3 8 0,0-2 0</inkml:trace>
  <inkml:trace contextRef="#ctx0" brushRef="#br0" timeOffset="132157">8533 11447 7439,'0'-12'0,"0"0"68,0-1 1,-4 5 0,-2 0 0,1-2 179,-1-1 0,1 0 1,2 1-1,-1 2 1,1-2 229,2-1 0,-5 4-408,-2 3 1,-3 4-1,-2 4 1,1 5-98,0 2 1,-1 3 0,1 1 0,-1 3 42,1 1 0,4-3 1,1 4-1,1-1-55,4 0 1,0-4 0,2 2-40,0-3 0,6-3 0,2-3-9,3-4 0,1-2 0,1-2 66,-1 0 0,1-6 1,-1-4-1,0-3 0,1-5 21,-1-2 1,-4 0 0,1-6 0,0-2-29,2-1 1,0-4 0,-1 1 0,-3-1-74,-2-1 1,4-3 0,-5 6 0,-1 1 31,-2 0 0,-1-3 0,0 4 1,-1 1-40,-3 2 0,1 7 1,-6 3 178,0 7 1,-1 5-1,2 9 1,2 8 110,1 6 1,4 10 0,-4 4 0,4 3-51,1 1 1,0 1 0,1 2-87,4 2 1,-3 3 0,7-3 0,0-2 0,2-2-328,2-1 1,3-5 0,1-4 0,-1-5-169,2-2 0,-3-8 1,5 0-1,-2-6 115,-3-2 1,4-3-1,0 3 1</inkml:trace>
  <inkml:trace contextRef="#ctx0" brushRef="#br0" timeOffset="132566">8905 11323 8355,'12'-5'935,"-2"-1"-705,2-2 1,-1-3-1,9 3 1,-1-2-449,0 2 0,2-2 0,4 6 0,-2 1 0,-2 2 0,-5 1-575,-2 0 1,-1 5-1,-1 2 1</inkml:trace>
  <inkml:trace contextRef="#ctx0" brushRef="#br0" timeOffset="132567">9017 11460 8990,'12'-4'105,"2"-2"0,1 1-467,1-1 1,6-2 0,-1 2 0,3 1-145,0-1 1,7-9 0,0 1 0</inkml:trace>
  <inkml:trace contextRef="#ctx0" brushRef="#br0" timeOffset="132833">9575 11113 9083,'0'-13'0,"0"1"0,0-1 0,0 1 536,0-1 1,0 12 0,0 5 0,0 7-406,0 6 1,-5 2 0,1 6 0,2 1 0,-1 2 0,0 2 0,-1 2 0,1 1-218,2-2 1,1 8-1,-2-6 1,0-1-365,-2-1 1,-1-6 0,5 0-337,0-7 0,0-4 1,2-2-465,2 1 936,3-7 1,5 0-1,1-6 1</inkml:trace>
  <inkml:trace contextRef="#ctx0" brushRef="#br0" timeOffset="133114">9934 10728 8355,'2'-30'0,"2"5"0,4 11 272,9 10 0,-2 10 49,5 6 1,-4 7 0,0 12-1,-3 4 243,-5 5 0,3 14 1,-4 1-1,0 6-247,-3-1 0,-3 4 1,-1 3-1,0-1-237,0-2 1,0-5-1,0-9 1,0-3-421,0-6 1,0 0 0,0-9-379,0 0 1,-1-2-1,-3-7 1,-5-1-386,-2-1 0,-7 0 0,-1 4 1</inkml:trace>
  <inkml:trace contextRef="#ctx0" brushRef="#br0" timeOffset="134804">5283 11534 7834,'-4'-8'74,"0"0"1,0 4-1,4-5 1,0 0-1,0-2 385,0-2 0,1 1 1,2-1-1,3 1 113,1 0 0,-3 6 0,3 7-537,-2 10 0,-1 3 1,-5 7-1,-2 1 1,-1 1-1,0 2-44,-2 0 1,4 0 0,-5-2-377,1-2 1,2-3 0,4-6 45,0 1 395,0-1 0,6-6-4,2-6 1,-3-2 0,1-8-1,-2-2-32,0-3 1,6-7-1,-2 1 1,3-2-105,1-2 0,2 0 1,1-1-1,3-2-207,2-1 0,0 1 1,5 3 25,0 0 1,-4 7 0,-2 6 0,-1 6-451,-3 5 0,4 6 0,0 2 0</inkml:trace>
  <inkml:trace contextRef="#ctx0" brushRef="#br0" timeOffset="137684">16235 11745 8122,'0'-12'0,"0"-1"0,0 1 0,1 1 0,2 1 845,1 2 0,0 4 0,-4-5-193,0 0 0,-1 3-386,-3 2 1,-2 4 0,-4 4 0,4 5 0,-1 2-395,0 1 1,3 0 0,-3 1-1,1-1 1,3 1 156,2-1 1,7-1 0,2-3-76,3-4 1,1-2-1,1-2 1,0-2-59,4-2 1,-3-1 0,2-6 0,-2 0 2,-2-3 1,1-1-1,-2 1 1,-3-1 48,-4-2 0,-2 1 0,-4 3 0,-2 1-3,-4 0 1,-7 5 0,-5 3-133,-3 2 0,4 4 1,-9 2-1,1 4 0,2 4-490,3 5 1,4-2-164,5 6 1,-4-1-1,-3 5 1</inkml:trace>
  <inkml:trace contextRef="#ctx0" brushRef="#br0" timeOffset="140417">16706 11497 8150,'4'-17'0,"2"1"0,-1 3 0,1 8 63,-4 9 0,-6 11 1,-4 5-1,-3 0 1,0 0-1,1-1 1,2 0-1,0 2 0,1-2 1,3-2-1,2-4-5,2 0 0,0-5 1,2 0-146,2 2 0,3-5 1,5 0-1,1-5 0,-1-3-32,0-1 1,1-5 0,-1 4 113,1-2 0,-1 0 1,0-2-1,1 2 51,-1 1 0,-5 1 1,-1 2 137,-1-1 1,-4 1 0,4 8 0,-4 7-93,-1 3 0,0 7 0,0-2 0,0 4-538,0 1 0,0 4-263,0-1 1,5 7-1,2-3 1</inkml:trace>
  <inkml:trace contextRef="#ctx0" brushRef="#br0" timeOffset="141042">14722 11125 8355,'-13'-6'163,"1"0"69,-1-7 0,6 8 0,3 5-263,3 6 0,1 6 1,1-1-1,3-2 1,5-1 84,2 2 0,1-3 0,1 1 0,-2 2-21,-3 1 0,3 1 0,-3 1 0,2-1-74,-2 1 1,-2-1-1,-6 0-258,0 1 1,0-1-1,-2 1 1,-2-2-86,-4-3 0,-5 3 1,-3-4-1,-3 0 178,-1-3 0,-9 3 0,3 0 0</inkml:trace>
  <inkml:trace contextRef="#ctx0" brushRef="#br0" timeOffset="141323">14709 11100 8367,'4'-16'0,"3"-1"0,3 3 221,4 5 1,5-2-143,-3 2 1,7 4-1,-3-1 1,4 2-464,0 0 1,1 0 0,0 5 0,-2 3 0,-2 5 13,-4 2 1,-4 7-1,0 1 1</inkml:trace>
  <inkml:trace contextRef="#ctx0" brushRef="#br0" timeOffset="141610">15193 11559 8807,'-13'-7'0,"1"3"0,0 3 0,-1 1 0,1 1 0,-1 2 0,1 1 0,0 0 0,-1 0 0,2 2 0,2-1 0,2 2 0,0 0 0,1 3 0,1 1 59,2 1 1,-2 0 0,0 1 0,4-2-1,2-2 1,5-2 0,1-1 0,4-3-1,3-2 1,2-1 0,-1-1 0,0-4-1,1-3 1,2-3 0,-1-1 0,1-1-1,-4 1 1,-3 0 0,-4-1 0,-1 1-272,-4-1 0,-2 1 0,-4 1 1,-5 1-1,-5 3 0,-4 2-264,-1 2 0,-6 3 0,-6 6 83,0 6 1,-2 6 0,-5 7 0</inkml:trace>
  <inkml:trace contextRef="#ctx0" brushRef="#br0" timeOffset="145430">4663 13010 8800,'0'-21'0,"0"2"0,0 1 0,0 3 0,-1 3 102,-3 3 0,-3 5 1,-6 8-1,0 6 1,-1 4-1,0 2 1,3 1-1,0-1 1,1 1-1,2-1 42,4 2 0,3-2 0,1 3 0,0-1 0,2-3 0,5-1 0,7-2 0,3 0 0,2 1 190,0-1-442,-4 1 1,3-1 0,-5 0 0,-1 1-1,-1-1-119,-3 1 0,-2-1 1,-6 1-1,-1-2-54,-4-3 1,-3 3-1,-7-3 1,-3 3-97,-1 2 0,2-1 0,-2-1 1,1-3-635,3-4 852,7-2 0,-3-2 0,4 0 0</inkml:trace>
  <inkml:trace contextRef="#ctx0" brushRef="#br0" timeOffset="146954">4849 13246 8355,'-24'0'868,"4"0"-385,8 0-414,6 0 1,8 0 0,3-2 0,6-2 0,6-4 0,2-2 0,3-1 0,2 0-378,0-3 1,1-1-1,0 2 1,-2-3 175,-2 0 1,-3-5-1,-7 3 1,-1 0 100,-2 0 0,-5-2 1,1 3-1,-3 1 69,-1-2 0,-1 5 0,-3 0 0,-6 4 72,-5 4 1,1 1 0,-4 5 0,2 3 67,-1 4 1,-4 8 0,5 1-1,2 3-116,4 2 1,5 1-1,5 2 1,0-2-109,0-2 0,10 3 0,3-5-68,5 0 1,4-1 0,7-6 0,4 0 0,2-4-201,-2-4 1,3-4 0,-3-4 0,3-4 97,1-4 1,-6-4 0,-2-2-1,-2-1 220,-3-3 0,-3 2 1,-3 0-1,-3-1 155,-4 2 0,-7 1 0,0 5 0,-2 1-27,-2 0 1,-6 1 0,-2 2 0,-3 4 109,-1-1 1,-5 5 0,-1-3 0,0 4-98,0 4 0,2 3 1,2 5-1,-1 1-120,-2-1 1,2 5 0,6-1 0,0 1 45,0 1 0,3-3 0,2 4 0,3-1-284,1-3 1,1-1-1,3-3 1,4-3 17,3-4 0,3-2 1,1-2-1,2 0 90,-2 0 1,0-6-1,0-2 1,0-3 58,-3-2 0,0 1 0,-5 0 0,0-1 17,-3 1 0,-3-1 0,-1 1 0,0 0 124,0-1 0,0 5 0,0 0 557,0-2-489,0 5 0,2 0-80,2 10 0,-3 1 0,5 7 0,-2-1-14,0 1 0,4 3 0,-2 1-243,1-2 1,1-1 0,4-3 153,1-3 1,-1-3 0,0-5 0,1 0-98,-1 0 0,-1-1 0,-1-2 0,-2-2 27,2-2 1,-5-1 0,-1-5-1,-2 1 35,-2-1 0,4 1 0,0 0 0,-1-1 94,-2 1 0,-1 4 0,0-1 108,0 0 0,0-2-64,0-2 1,6 6 0,2 2 0,3 1-69,1 0 0,1-1 0,-1 7 0,1 1-43,-1 1 1,0 5-1,-1 0 1,-1 2 4,-2 1 0,-5 0 1,1 2-1,-2 1 52,-2 2 0,0-1 0,0-3 0,0-1-406,0 1 0,0-1-42,0 0 0,7-5 0,4-2 1,4-4 263,0-1 0,-1 0 0,-2 0 1</inkml:trace>
  <inkml:trace contextRef="#ctx0" brushRef="#br0" timeOffset="146955">5978 12936 8355,'0'-20'455,"0"2"0,0 6 0,0 0 145,0-1 1,-6 6-1,-2 5-229,-3 4 1,-1 7-1,-1 6-569,1 1 1,0 6 0,0-1-1,3 2 52,1 2 1,3-1 0,-1-2-8,0-2 1,3-4-1,6 0 1,4-2-1,3-3-279,3-3 1,8-2 0,0-6 0,2 0 48,2 0 0,0-6 0,0-3 0,-1-7 167,1-4 1,0 0 0,-2-2 0,-2-2 187,-4-4 0,1-2 0,-3 2 0,-3-2 119,-2-2 1,-6 3 0,3-3 0,-2 2 149,-2 3 1,-3 0-1,-3 3 1,-1 0-11,1 4 1,-4-1-1,1 7 1,-3 4 41,1 4 1,4 1-1,-3 8 1,0 4-144,0 5 1,4 13-1,-1 1 1,2 3-71,-3 2 0,4 4 0,-3 1 0,3 4-18,1 0 1,0-1 0,0-2 0,1-1-160,3-3 0,3-3 0,5-6 0,1-4 0,-1-4 0,1-7-413,-1-5 0,0-2 526,1-2 1,-1-2 0,-1-2 0,-1-4 42,-2-3 1,-4-2 0,3 1-20,-1 0 1,-2-1 0,-3 2 0,2 2 2,1 0 1,2 7 36,-2-3 1,-3 5 0,5 5 0,-2 3-26,0 3 1,4 1-1,-2 1 1,1-1-262,2 0 0,2 1 1,2-1-1,0-1-505,4-2 0,2 2 0,6-5 0</inkml:trace>
  <inkml:trace contextRef="#ctx0" brushRef="#br0" timeOffset="147223">6796 12390 8912,'0'-21'0,"0"2"0,0 5 0,-1 10 0,-3 14 1826,-4 10-1414,2 8 1,-5 13 0,2 3-113,-7 5 0,7-1 1,-4 10-1,4 1-348,2 2 1,1 5-1,6 1 1,0-1-444,0-2 1,2-2-1,2-11 202,4-3 1,7-8 0,3-3 0,1-8 0,3-7-1964,2-5 1730,6-3 0,-4-8 0,5 0 0</inkml:trace>
  <inkml:trace contextRef="#ctx0" brushRef="#br0" timeOffset="148742">7231 12787 8355,'0'-21'84,"0"0"0,0-1 1,0-1-1,1 0 1,2 1-1,2 2 1,1 1-1,1 2 0,-2 2 1,2 7 117,0 5 0,-4 7 0,1 12 0,-4 3 0,-3 3 1,-2 4-1,-2 0-348,-3 0 1,3 3 0,0 2 0,2-2 61,2-3 1,2 1 0,1-7 0,0-1-108,0-3 0,1-2 0,3-3 177,4-2 0,3-4 1,2-5-1,-1-1-95,1-3 0,-1-3 0,-1-6-17,-3 1 1,3-1 0,-4 1 0,1 0 0,1-1 110,0 1 0,-3-1 0,-1 2 0,0 2 137,-1 0-20,5 7 0,-3 3 1,2 10-1,-4 6 61,-2 2 0,-2 6 0,0 5 1,0 0-168,0 1 0,1 2 1,2-4-1,1-2-246,-1-1 1,2-2 0,1-2-1,2-3-374,6-1 0,-2-1 0,6-5 0</inkml:trace>
  <inkml:trace contextRef="#ctx0" brushRef="#br0" timeOffset="149017">7875 12948 9926,'0'12'-132,"0"6"1,-1 3 0,-3 4 0,-4 2 0,-3 4 0,0-1 0,1 2 0,3-2-197,2 0-376,0-1 0,0-4 0,-2 0 1</inkml:trace>
  <inkml:trace contextRef="#ctx0" brushRef="#br0" timeOffset="149823">8905 12799 8355,'-8'-16'48,"-1"-1"0,5 2 251,-4 7-149,0-3 1,-5 5-1,2-3 1,2 2 74,0 1 1,0 2 0,-6 4 0,-2 0-47,2 0 0,1 1 1,0 4-1,-1 3-154,-1 3 1,-1 3-1,5 1-191,-1 1 1,1 2 0,1-1 0,1 2-58,2 0 1,5-1 0,-1-5-1,4-1 10,4 0 1,3-5-1,7-3 1,1-2 110,2-2 1,3-3 0,-2-4 0,0-5 96,0-2 0,3-5 1,-3-2-1,-1-2 22,1-2 0,0-1 0,-3-3 0,1-3-58,-5 0 0,1-5 1,-5 3-1,0-5 19,-3-1 0,-1 4 0,-1-5 0,3 4 47,-3 4 0,-6 4 1,-4 8-1,-2 5 127,2 2 1,-3 7 0,3 4-32,-3 6 0,2 5 1,3 10-1,-1 5 1,1 8 57,1 5 1,0-1 0,5 11-1,0-1-220,0-1 0,5 3 0,1-4 0,4 0-377,4-1 1,7-6 0,-1-7 0,5-4-173,4-4 1,-3-3 0,5-6 0</inkml:trace>
  <inkml:trace contextRef="#ctx0" brushRef="#br0" timeOffset="149824">9190 12663 8539,'0'-18'162,"4"4"0,3-1 1,3 5-142,4 6 1,2-1 0,-1 1 0,3-1 0,1 1 0,2 0 0,-2 1-1,-1 2-601,0 1 1,-4 1 0,1 3 147,-5 5 0,-5 2 0,-5 1 0</inkml:trace>
  <inkml:trace contextRef="#ctx0" brushRef="#br0" timeOffset="149825">9227 12762 8355,'2'7'35,"2"-3"1,4-3 0,9-1 0,3 0-263,4 0 0,2-4 0,2-1 0,2-2-255,2-3 138,1 5 1,4-6-1,0 4 1</inkml:trace>
  <inkml:trace contextRef="#ctx0" brushRef="#br0" timeOffset="150133">9674 12514 8355,'5'-12'213,"-2"-5"0,4 0 0,0 2 0,0 3 1,4 2-1,3 2 0,2-2 0,-1 1 144,-1 0 0,-2 4 0,1 5 1,-1 1-1,-1 3 0,-2 6-640,-5 5 1,-3 5 0,-1 4-1,-1 1-18,-3 0 0,-3 4 0,-7 1 0,-1 1 130,-2-1 0,-3 3 0,3-6 65,2-3 1,2-3 0,4-8 0,2 1 0,1-3 196,4 0 0,7-5 0,6-2-87,4-3 1,9-6 0,-1-4 0,6-2-47,3-1 0,1 0 0,4-1 1,-1 1-765,-3-1 1,3-5 0,-5-1 0</inkml:trace>
  <inkml:trace contextRef="#ctx0" brushRef="#br0" timeOffset="150380">10083 12129 10411,'3'-9'0,"5"6"0,9 10 0,3 8 331,1 4 1,2 2 0,-3 4 0,0 2 21,1 7 0,-6 3 1,2 11-1,-5 0-269,-4 3 0,-2 7 1,-6-1-1,0-1-151,0-2 0,-6-7 0,-2-3 0,-3-2-1013,-1-2 1,-1-2-1,2-4 18,3-1 0,-8-5 0,2 2 1</inkml:trace>
  <inkml:trace contextRef="#ctx0" brushRef="#br0" timeOffset="150574">10964 12886 9233,'-13'-18'0,"2"7"0,3 10 0,4 8-875,2 4 0,-3 1 0,-2 0 1</inkml:trace>
  <inkml:trace contextRef="#ctx0" brushRef="#br0" timeOffset="187524">18479 9947 7728,'2'-13'0,"1"1"0,2-1 0,1 1 0,1 0 296,-1-1 0,-1 1 0,1-1 1,1 1-1,-1 0 0,-1-1-25,-2 1 0,-1-1 0,-2 1 0,-2 1 1,-2 3-1,-4 2-78,-3 1 1,-3 3 0,-1-2 0,-3 4 0,0 3-28,0 1 0,-4 7 1,1 0-1,-1 6 1,2 1-46,3 0 1,5 2 0,2-2-46,2 1 0,5-2 1,0 2-1,6-1-80,5-3 0,5-1 0,3-2 0,5 0-141,2-4 0,2-1 1,0-5-1,0 3 46,-1-3 0,-3-4 0,-2-4 42,-1-1 0,-1-1 1,-6-5-1,-1 0 0,-4-2-1,0-2 0,-2-1 0,-5 3 1,-3-2 21,-5 2 0,-3-3 1,-3 2-1,-3 2 49,-1 4 0,2 1 0,-4 5 1,-1 1 116,-1 1 0,-6 2 0,0 2 0,3 1-4,4 1 0,1 9 1,7 1-1,3 3-64,0 1 0,6 2 0,1-2 1,2 0-88,2 0 0,2 3 0,2-3 0,5 0-78,7 0 0,-1-3 0,5-7 65,2-4 1,2-3-1,-1-1 1,-1 0-1,-1-1 26,1-3 0,1-4 0,1-7 0,-3-2-29,-5 2 0,-6-3 0,-3 1 0,-2 1-49,-2-2 0,-2 4 1,-2-4-1,-3 2-30,-4-1 1,-5 1-1,-2 5 1,-3 2 31,-1 5 1,-1 3-1,-2 1 1,2 1-2,-2 3 1,0 7 0,0 7 0,2 2-886,2 2 1,6 2 135,4 5 1,5-2-1,-3 3 1</inkml:trace>
  <inkml:trace contextRef="#ctx0" brushRef="#br0" timeOffset="189824">17326 8967 6923,'-12'8'0,"-1"0"0,1 1 0,1-1-595,3 0 1,1-5 594,3 1 0,-3-2 0,-6-2 0</inkml:trace>
  <inkml:trace contextRef="#ctx0" brushRef="#br0" timeOffset="190167">17165 9029 8884,'7'-6'0,"-2"0"0,-1-3 0,2 2 0,1 0 673,2 1 1,-2 3 0,2-1-44,0 2 1,2 2-345,2 0 0,-1 6 0,-1 2-88,-3 3 1,3 3 0,-1 2 0,4 5-1,4 3-7,1 0 1,-2 1-1,5 0-121,4 0 0,0 0 1,7-1-1,1 1-267,2 0 0,6-2 0,-1-1 0,-1-1 34,-1 1 0,-4 0 1,-2 0-1,-4-1-1141,-2 1 0,-4 0 31,-2-1 0,-3-3 0,-6-6 1</inkml:trace>
  <inkml:trace contextRef="#ctx0" brushRef="#br0" timeOffset="201316">16086 9339 8040,'-4'-12'0,"0"-1"0,-1 1 0,1-1 0,-1 2 0,-1 2 0,-1 0 0,2 0 0,-2-2 292,0-2 1,3 2 0,-4 2 0,-1 0-1,1 1-77,0 1 1,0 2 0,-5 5-1,1 0 1,-1 0 0,2 1 35,3 3 0,-3 3 0,4 7-366,0 2 1,-2 0-1,5 3 1,1 0 0,1-1-1,2 1-49,0 1 0,2-5 64,2 1 1,-1-6 0,5-3 0,3-2 0,3-2 49,2-1 1,1-8-1,-3-4 1,1-5-7,1-5 1,1-4 0,-5-1 0,-1 1-44,-2-1 1,0-1 0,-5-2 0,-1-1-11,-2 2 1,-1-4-1,0 2 1,-1 2-2,-3 1 0,-3 1 1,-5 1-1,-1 4 69,1 3 1,-1 5 0,1 3 0,0 5 183,-1 3 0,5 2 0,1 3 0,2 6-67,2 5 1,1 0 0,2 6-1,2 1-107,2 2 1,0 2-1,7 1 1,3 2-201,0-1 0,4-2 0,-1-1 0,3-2-117,2-2 1,1 1 0,1-6 0,-4 0 46,-3-3 0,-3-4 1,-2-2 300,0-2 0,1 5 0,-1-3 0</inkml:trace>
  <inkml:trace contextRef="#ctx0" brushRef="#br0" timeOffset="201744">16284 9017 8355,'-7'-9'326,"3"1"1,3 4 0,2-3 0,3 1-421,5 4 1,6 0 0,1 2-370,0 0 0,-3 0 0,0 0 1,0 0-1,3 0 129,0 0 1,1 0-1,-5 0 1</inkml:trace>
  <inkml:trace contextRef="#ctx0" brushRef="#br0" timeOffset="201745">16334 9116 7993,'12'-2'-562,"1"-2"1,5-1 0,1-5-14,0 2 575,5 0 0,-11-10 0,5-2 0</inkml:trace>
  <inkml:trace contextRef="#ctx0" brushRef="#br0" timeOffset="201958">16532 8744 8355,'0'-18'182,"0"4"0,2 0 0,2 7 0,3 3 0,0 6 0,-3 6 1,-3 7-1,-1 6 0,0 3 0,2 4-412,2 1 0,-3 10 1,5-4-1,-2 1 1,1-1-1,2-2 1,3 0-480,1 0 0,1-6 0,1 4 1</inkml:trace>
  <inkml:trace contextRef="#ctx0" brushRef="#br0" timeOffset="202886">17599 9748 8355,'-8'-4'-360,"-1"0"0,5 0 489,-4 4 0,0 0 1,-5 0-1,1 1 1,0 2 226,-1 1 0,5 0 1,0-2-207,-2 2 1,0-1 0,1 3 0,2 1-92,1 0 0,1-3 0,2 5 0,-1 0-119,1 2 1,2 2 0,1-1-230,0 0 1,0 1 197,0-1 1,1-5 0,2-4 47,1-6 0,1 0 1,-2-6-1,3-4 13,1-2 0,-5-3 0,3 2 0,-4-4-43,-1 1 1,4-4-1,0 2 1,-1-1 13,-2 1 1,-1-2-1,0 2 1,0-1 25,0 2 1,-4-3 0,-1 8-1,-1 3 115,1 2 0,-1 8 1,3-1-33,-1 6 1,-4 3 0,4 8-9,1 3 0,2 2 0,1 6 1,1 0-1,2 1-94,1 3 0,6-2 1,-3 5-1,1-2-100,0-2 0,0-3 0,5-5 1,0-2-1111,4 0 1007,-3-4 0,4 4 0,-6-6 1</inkml:trace>
  <inkml:trace contextRef="#ctx0" brushRef="#br0" timeOffset="203311">17599 9835 8355,'0'-12'176,"0"-1"0,1 5-147,3 0 1,-1 5-1,5-3 1,2 2-1,1 0 1,2 1-897,-1 2 1,-1 2 511,-3 4 1,3 1 0,-4 7 0</inkml:trace>
  <inkml:trace contextRef="#ctx0" brushRef="#br0" timeOffset="203312">17636 9897 7444,'13'0'0,"-1"0"-236,0 0 1,1 0-1,-1 0 1,1 0 43,-1 0 0,6 0 0,1 0 0</inkml:trace>
  <inkml:trace contextRef="#ctx0" brushRef="#br0" timeOffset="203593">17822 9823 8355,'0'-13'-48,"2"5"0,0 0 0,4-1 0,1 1 1,2 1-1,2 2 182,2 2 0,-6 3 1,-3 4-195,-3 4 1,-1 3-1,0 2 1,0-1-1,-1 1 1,-3 0 0,-3 3-1,-1 0 6,-1-1 0,2-1 0,-2-2 1,2 1-41,1-1 0,2-3 1,6-3-6,2 0 0,3-2 1,6-4-1,4-1-19,4-3 1,2-3 0,2-6 0,0 1-109,-1-1 1,7 1 0,0 0 0</inkml:trace>
  <inkml:trace contextRef="#ctx0" brushRef="#br0" timeOffset="204247">19000 9413 8355,'7'-19'0,"-1"1"0,-6 6-84,0-1 1,0 5-1,0 0 1,-2-2-1,-2 1 1,-4-1 459,-3 2 1,-1 5-1,1-3 1,1 2-148,2 0 1,-1 0 0,-3 4 0,0 1-143,-1 3 0,5 3 1,1 6-1,0 1-103,0 2 1,4-1 0,-1 6 0,3 0-124,1-2 1,0 0 0,0-4-119,0 2 1,0-1-1,1-5 129,3-2 1,-1-4 0,6-6 67,0-3 0,2-3 0,0-7 1,-1-1 33,-2-2 0,-1-5 0,3 2 0,-3-4-18,-2-1 0,3-4 0,-4 0 0,1 2-38,0 1 1,-4-3-1,4 0 1,-4 3 34,-1 4 0,-4-2 0,0 5 0,0 0 12,-2 2 0,3 9 218,-5 4 0,4 4 1,-3 5-1,2 8-64,2 6 0,1 4 1,2 4-1,2 0-140,2 2 0,-1 4 1,5-3-1,2 1-85,1-1 0,0 3 1,0-4-1,-2-1-257,1-2 1,8-3 0,-6-1-83,2-1 0,5-6 0,1 3 0</inkml:trace>
  <inkml:trace contextRef="#ctx0" brushRef="#br0" timeOffset="204458">19261 9277 8355,'7'-12'76,"-2"-1"1,1 2-1,1 1 1,1 4 0,0-1-1,2 1 1,1 1-163,1 2 0,1 2 0,-1 1 0,0 0 0,1 0-619,-1 0 0,-5 5 375,-3 3 1,3 3 0,0 2 0</inkml:trace>
  <inkml:trace contextRef="#ctx0" brushRef="#br0" timeOffset="204717">19310 9389 8128,'-6'0'-106,"1"0"1,10 0 74,3 0 0,7-2 1,3-1-1,1-2-596,3-2 1,-2 4 424,0-1 0,1-3 0,4 0 1</inkml:trace>
  <inkml:trace contextRef="#ctx0" brushRef="#br0" timeOffset="205782">17847 9872 8355,'-1'-11'-172,"-4"3"315,4-3-37,-4 4 0,5-1 0,0 0 0,0-2 0,1-1 270,3-2 1,-1 7 0,5 1-288,2 4 0,-5 7 1,-1 2-1,-2 3-82,-2 1 0,0 2 1,0 1-1,0 3 0,0 1 114,0 3 1,0 0 0,0 1-20,0-3 0,1-5 1,2 3-57,1 0 1,2-4 0,-2 1 0,4-4 101,3-3 0,-3-5-227,1 1 1,-3-8 9,3-4 0,-4 1 1,-5-1-1,0-3 1,0-3 22,0-3 1,-4 0-1,0 0 21,1-4 1,0-1 0,1 0 0,-4 2 0,1-3 0,-1 1 7,3 2 0,-4 0-10,-1 4 1,-3 4-1,0-2 50,3 4 57,-3 7 0,9 3 0,-2 9 0,3 2 0,1 1 0,0 0 91,0 1 0,0 1-133,0 2 1,1-1 0,2 6 0,3 1 0,-1 1 0,1 2 29,-4 0 1,0-4-54,-2-1 0,4 0 0,0 0 1,-1-3 245,-2-3-216,-1-7 1,0-3 0,0-8 0,0-5 0,0-2-14,0-1 1,0-2-63,0-2 0,0 0 0,0-4 0,0-2 1,0-2-1,0-1-157,0 1 1,0-5 36,0 0 0,0 0 1,0 5-1,0 2 1,0 3-1,0 1-165,0 3 207,0 7 1,0 5 0,0 10 0,2 7-254,2 4 0,-3 6 0,3 7 0,-1 0 1,0 4-325,1 1 1,5 6 0,-2 2 0</inkml:trace>
  <inkml:trace contextRef="#ctx0" brushRef="#br0" timeOffset="206446">19658 9128 8940,'0'-12'0,"0"-1"0,0 1 0,0 0 0,0-1 0,0 1 0,0-1 0,1 2 1585,3 3 1,-1-3-1311,5 3 0,-5 8 1,1 4-1,-2 7 1,-2 4-1,0 3-207,0 1 1,0 2 0,0 5 0,1 2 0,2 1 0,2 0 0,1-1-258,-1 1 1,1 0 0,-4-4 0,4 0-1,-1 0 1,2 0 0,-1-2-1635,-1-2 480,0 2 1,0-9-1,2 4 1</inkml:trace>
  <inkml:trace contextRef="#ctx0" brushRef="#br1" timeOffset="213375">16011 10182 24966,'6'-8'0,"2"1"0,2 0 0,-1 2 0,-2-2 0,-1 0-1306,-3-3 1,-3 5 0,-3 2 2702,-1 6 1,-5 4-1645,5 5 1,-4 1 0,3-1 0,-1 0 70,1 1 1,-5 5 0,2 2-1,-5 4 1,-2 2-629,-1 3 0,-6 1 1,1 6-1,-4-2 397,-4 1 0,2 8 0,-7-6 0,-1 3 85,-5 3 1,0-4 0,-4 6-1,1-1-216,3 0 0,1 1 0,2 5 1,0-2 249,0-2 1,0 0 0,1-4 0,1-2-418,2-2 1,1 0-1,-1 0 1,3 2 289,0 1 0,4 1 0,-3-5 0,2 0 26,3 0 1,3-1 0,0-3 0,1-4 212,0-3 0,4-6 0,6-4 78,2-2 0,7-7 81,1-3 1,11-3 0,8-1 0</inkml:trace>
  <inkml:trace contextRef="#ctx0" brushRef="#br0" timeOffset="221135">14399 12105 7112,'-4'-9'0,"-2"3"0,0-1 0,-5 1 0,-3 1 0,-3 2 0,2 1 70,1 2 1,-2 0 0,-1 0 56,2 0 1,1 2 0,2 1-1,-1 2 1,1 1 0,0 1-1,1-1 1,1 3-47,2-2 0,5 4 0,-1-3 1,2 3-1,2 1 0,0 1-135,0-1 0,6-5 0,2-3 0,3-2 0,3-2 0,1-2 1,2-2-1,-2-6-65,-1-5 1,-2 1 0,1-4 0,-1 1 85,0-4 0,-5 2 1,-1-2-1,-2-1 0,0-2-17,-1 0 1,-2-3 0,-1 0 7,0-2 1,0 0 0,0 4 0,0 0 57,0 1 1,-5 0 0,-2 4 64,0 3 1,-4 9-35,3 4 0,2 13 0,2 8 0,3 5-13,1 3 1,0 4 0,0 1 0,0 0-22,0 1 1,4 3-1,1-2 1,2-1-184,3-2 1,2-3-1,3-2-94,2-3 0,-1-4 0,-3-4 0,-1-1 0,1-1 143,-1-2 1,0-4-1,1-5 1</inkml:trace>
  <inkml:trace contextRef="#ctx0" brushRef="#br0" timeOffset="221312">14548 12055 8355,'0'-12'0,"1"-1"-58,3 1 1,-1 1-1,5 1 1,2 3-1,1 0 1,2 2-1,-1-1 1,0 4 0,1 0-1,-1 2 1,1 0-441,-1 0 1,0 6 0,1 1 0</inkml:trace>
  <inkml:trace contextRef="#ctx0" brushRef="#br0" timeOffset="221559">14647 12105 8355,'2'-9'-336,"2"3"1,4 0-1,3 3 40,1 2 1,2-3 0,1 0-1,2 1 188,-2 1 0,4 2 0,1 0 0</inkml:trace>
  <inkml:trace contextRef="#ctx0" brushRef="#br0" timeOffset="221944">14945 12005 7934,'0'-12'-69,"0"0"0,0 3 0,0 1 0,0-2 1,1 1-1,2-1 548,1 2 0,6 1-332,-2-1 0,-1-2 1,1 6-179,2 1 1,-3 3 0,0 4-1,-2 5-37,-2 2 1,0 1 0,-1 0 0,3 2 55,-3 3 1,0-2 0,-4 6-127,-2 1 1,1-3 0,-5 0 0,0 1 0,0-3 71,-1 1 0,7-5 1,-3-5 78,4 2 0,2-5 0,5-1 1,6-4-81,8-4 0,4-3 0,5-5 0,4 1-424,3 3 1,1-3 319,1 2 0,-1-2 0,0-1 1</inkml:trace>
  <inkml:trace contextRef="#ctx0" brushRef="#br0" timeOffset="222847">16185 12353 8355,'0'-13'-473,"0"1"1,0 0 0,0-1 623,0 1 0,4 3 0,0 1 0,-1-1 0,-2-2 0,-1-2-43,0 1 0,-1 5 1,-3 3-1,-4 2 1,-3 2-97,-2 0 0,1 0 0,-1 2 0,1 0-13,0 3 1,3 4-1,1 1 1,0 4-42,1 2 0,1 2 1,6-3 23,0 2 0,0-1 0,0-3 1,0-1-4,0 1 0,2-7 0,2-1 0,4-4 0,3-1 17,2 0 0,-1 0 1,-1-3-1,-1-4-10,-2-5 0,-1-3-23,1 2 1,2-3 0,-5-2 0,1-1 0,-1-3 0,-2-1-69,-2 3 0,-1-6 0,0 2 1,0-1-12,0-2 0,0-1 1,0 3-1,0 1 43,0-1 1,-4 1-1,0 2 157,1 2-50,-3 5 1,4 4 0,-2 12 0,3 10-13,1 8 1,0 6-1,0 3 1,0 1-26,0-2 1,0 3 0,0-1 0,1-1 0,3-2-71,4-1 0,1 0 0,2-2 0,3-2-189,-1-5 0,7 4 0,-1-1 1</inkml:trace>
  <inkml:trace contextRef="#ctx0" brushRef="#br0" timeOffset="223147">16520 12204 8282,'1'-12'0,"3"0"0,5 4 0,2 4 0,1 3 0,1 1 0,-1 0 0,0 0 0,1 1-637,-1 3 0,1 3 0,-1 6 0</inkml:trace>
  <inkml:trace contextRef="#ctx0" brushRef="#br0" timeOffset="223291">16607 12278 8225,'12'-4'-379,"1"0"0,0 0 0,2 4 1,3 0 134,2 0 0,-5-6 0,3 0 0</inkml:trace>
  <inkml:trace contextRef="#ctx0" brushRef="#br0" timeOffset="223619">16929 12129 8355,'0'-16'-3,"0"-1"0,0 2 0,2 3 0,2 4 1,3 5-1,1 4 0,0 5 0,0 1 0,-1 2 1,-1 2-1,-2 3 0,0 1 0,-1 2 0,-3-2 1,-3-1-1,-1-2 0,0 2 0,0 1 0,-2 2 1,1-2-1,-1-1 0,5-2 0,4-1 0,5-3 1,4-5-64,5-6 1,2-1 0,7-7 0,2-3-1,3 0-490,5 1 0,-1 0 0,7 1 0</inkml:trace>
  <inkml:trace contextRef="#ctx0" brushRef="#br0" timeOffset="230934">15094 11993 8355,'4'-8'-164,"0"0"0,0-1-410,2 2 1,-5-4 0,4 4 0</inkml:trace>
  <inkml:trace contextRef="#ctx0" brushRef="#br0" timeOffset="231298">15081 11919 8355,'-7'-13'-1310,"2"1"789,5-1 655,0 7 1,1 0 0,2 7 0,1 4-84,-1 3 0,0 4 0,-1 3 1,3 3 165,-3 2 1,0 4 0,-4 7 0,-2-1-1,-4 0 1,-3 9-1,-2-3 1,1 1-229,0 2 1,-1-4 0,2 9 0,2-1-231,0-3 1,5-1-1,-3-3 1,2-2-294,2-1 0,2-7 0,1-1 366,0-7 1,0 1-1,0 1 1</inkml:trace>
  <inkml:trace contextRef="#ctx0" brushRef="#br0" timeOffset="231676">15019 12936 8355,'-19'0'-103,"1"0"1,11 1 0,3 3 0,1 4-289,-1 3 0,3 6 0,-3 0-48,2-2 1,-2 3 397,0-2 1,-6 6-1,3-3 1</inkml:trace>
  <inkml:trace contextRef="#ctx0" brushRef="#br0" timeOffset="231677">14920 13271 8355,'0'17'-1336,"-5"-3"1363,3 4 1,-5-7 0,4-1-1,-1-2 9,2 2 0,2 1-255,4 1 1,3-5-1,5-3-570,0-2 783,1-2 1,-1-11-1,1-3 1</inkml:trace>
  <inkml:trace contextRef="#ctx0" brushRef="#br0" timeOffset="232255">15193 11757 8355,'-13'-15'8,"1"3"113,5 2 1,2 12 0,5 2-174,0 4 0,4 7 0,1 3 1,2 1-19,3 3 0,1 0 0,1 2 0,2-2-119,3 0 0,-2 8 1,4-5-1,0 1-110,1 0 1,-1-1-1,2-1 1,-5-2-260,-2-2 558,-2 1 0,1 4 0,-1 0 0</inkml:trace>
  <inkml:trace contextRef="#ctx0" brushRef="#br0" timeOffset="232256">15515 12489 8210,'4'13'-72,"1"-1"168,4-5 0,-2 4 1,6-4-7,-1 0 1,2 8-1,2-3 1,5 2-235,2 0 1,1-2 0,-2 2 0,-1 1-332,1 2 0,0 3 1,-2-2-1,-3 2 280,-3 2 1,-3-3 0,-3 2 194,-4 1 0,3 1 0,0 2 0</inkml:trace>
  <inkml:trace contextRef="#ctx0" brushRef="#br0" timeOffset="232257">15925 13171 8355,'7'13'61,"9"-1"0,-8 0 1,9 1-1,-2-1-212,2 1 0,-2-1 0,5 1 0,1-1-85,-2 0 1,3 5 0,-5-1-154,-2 0 0,4 3 0,1 0 0</inkml:trace>
  <inkml:trace contextRef="#ctx0" brushRef="#br0" timeOffset="235807">18492 10021 7621,'-13'-7'0,"2"2"0,2 1 51,1-1 0,-1 1 208,-3 4 1,5 2-177,3 2 1,2-1 0,2 5-13,0 1 0,0-2 1,0 2-1,0 0 46,0 2 0,0-2-102,0-1 1,0-4 0,0 4-15,0 2 0,-1 1 0,-2 1 0,-1 1-11,1-1 0,1 5 0,-1-1 1,-3 1-11,0 1 1,1-5 0,-1 5 0,-1-1-1,0-1 0,3 2 0,-3-3 1,1 2 44,3-2 1,-2-1 0,1-2 0,1 1 7,2-1 0,1 1 1,0 0-1,0 3-8,0 0 1,0 1 0,0-4 0,0 3 24,0 0 1,0 2 0,0-3-32,0 2 1,0 3 0,1-2 0,2 2 0,1 2-81,-1 1 1,-2 0 0,-1-1 0,0-1-1,0 1 1,0 0 0,0-1-1,0-5 11,0-2 1,-4-1 0,-2-1 9,0 0 1,1-3 0,-3-1 44,-2 2 0,4-1 0,-1 1 0,1-2-73,3 2 0,2-3 1,1 1-259,0 2 1,0-3-370,0 1-284,6 0 862,0 4 0,1 1 0,-1-1 1</inkml:trace>
  <inkml:trace contextRef="#ctx0" brushRef="#br0" timeOffset="236559">18318 11150 6855,'-7'5'-226,"0"-3"568,3 2 0,2-3 1,-7-1 0,7-1-109,-3-3 1,3 1-35,-2-5 1,2 3 59,-2-3-127,-3 5 0,0-1-33,-5 8 0,-1 2 1,1 4-1,1-2 46,3 1 1,-2 3-1,6 0-71,1 0 1,2-3 0,1-1-48,0 1 1,1-3-1,3-2 1,5-2-27,2-2 0,5-5 0,1 0 0,-2-2-44,-1-3 0,2-1 0,1-1 0,-2 0 47,-1-1 0,-6 1 1,0 1-1,0 1-99,-1 2 0,-1 0 1,-6-5-1,0 1 53,0-1 1,-6 5 0,-2 1 0,-3 2 10,-1 2 1,-2 1 0,-1 2 0,-2 0 2,2 0 0,-3 2 0,2 1 0,-1 2 38,-1 2 1,6 1-1,-2 6 1,4 0 19,1-2 1,3 3 0,2-6 0,3 2 30,1 1 1,0 1 0,1-2 57,3-3 1,3-3-74,5-5 1,5 0 0,0 0 0,-1-1 0,1-2-38,-1-1 1,5-6-1,-3 2 1,0-2-44,0 2 1,-2-3 0,-5 3-55,-3-3 1,-2 3-1,-8 1 8,-2 1 1,-4 2-1,-7 4 1,-3 0 85,-1 0 0,2 0 0,-2 0 0,0 1 72,-1 4 0,5-3 0,-1 7 0,2-1-86,1-1 0,5 4 0,1-3 0,2 3-398,2 2 0,3-1 0,4 0 0,6 1-308,5-1 1,4 6-1,6 1 1</inkml:trace>
  <inkml:trace contextRef="#ctx0" brushRef="#br0" timeOffset="238570">19211 10877 8355,'-4'-13'-4,"0"1"1,0 1 0,0 1 0,-2 3-1,-1 2 1,-2 4 0,-2 3 0,-2 7 0,1 3-1,-1 5 421,1 3 0,-5 4 0,0 2 0,-1 3 0,-2 2 195,1 1-547,4 10 0,-4-14 0,5 8 1,0-4 68,3-4 1,7-2 0,0-3 0,2-2-137,2-5 0,2-2 0,2-3 0,6-3-101,5-3 0,3-4 0,4-2 0,-2-4-147,2-3 1,5-7 0,-1-3 0,-4 0-18,-3 0 1,-2-2-1,-6 3 49,-3 2 1,-9 7 0,-13 5 0,-11 7-533,-11 8 0,-12 12 0,-9 8 1</inkml:trace>
  <inkml:trace contextRef="#ctx0" brushRef="#br0" timeOffset="239556">15156 11559 6796,'-7'-1'1189,"3"-4"-984,2 4 1,2-10 0,2 3-1,2-2-204,4 2 1,4 2 0,5 6 0,2 0 0,2-1 0,-2-2-187,-1-1 0,6-1 0,-1 0 1,5-3-1,-1-3-39,-1-1 1,3 3-1,0 1 120,-1-1 1,2-1 0,-1 0 0,-1 3-127,-2 2 1,3-3 0,1 2-159,2-1 388,-5 4 0,15-13 0,-4 2 0</inkml:trace>
  <inkml:trace contextRef="#ctx0" brushRef="#br0" timeOffset="239978">16135 11336 8355,'13'0'-892,"-1"-4"1117,1-1 1,-1-4 0,0 2 0,1-1-208,-1-1 1,1 3-1,0-4 1,4 3-179,4 1 1,-2 1 0,2 2-84,1-1 1,-3 0-1,2 4 1,1 0 0,0 0-1,-2 0 0,2 0 1,-5 0-1,-2-1 231,-1-4 1,-2 4 0,1-4 0</inkml:trace>
  <inkml:trace contextRef="#ctx0" brushRef="#br0" timeOffset="239979">16818 11249 8355,'12'0'-310,"6"0"1,-3 0 0,4-1 0,-1-2 166,-3-1 0,5 0 0,-1 4 1,2 0-1,-2-2-341,-1-2 437,4 3 1,-8-10-1,4 4 1</inkml:trace>
  <inkml:trace contextRef="#ctx0" brushRef="#br0" timeOffset="240185">17934 11187 7734,'1'-1'-370,"3"5"0,3 1 1,6 2 290,-1-1 1,0-2-1,2-4 1,1 0 0,3 0-47,2 0 0,6-6 0,5-1 1</inkml:trace>
  <inkml:trace contextRef="#ctx0" brushRef="#br0" timeOffset="247176">19385 11683 7613,'0'-12'0,"0"-1"0,-2 2 0,0 2 0,-4 2 0,-1 0 383,-2 0 0,-2 4 0,-2 0 0,1 6-264,-1 5 0,1 3 1,0 2-1,1-1 0,1 1 1,3-1-1,0 0 0,2 2-149,-1 3 0,2-3 1,5 1-157,4-6 1,-3-3-1,7-6 1,0 0 97,2 0 0,2-6 1,-1-2-1,2-3 24,2-1 1,-2-2 0,3-3 0,-4-2 36,0 0 0,-2-5 1,-1 5-31,-2 0 0,-4-5 1,3 4-1,-2-5 0,-2-3 1,-2-1 0,-1-1 1,0 2-1,0-1 101,0 2 1,-4 5 0,-1 3 244,-2 1 1,0 4-217,-1 10 0,-2 7 1,6 13-1,1 5-51,2 2 0,1 6 0,0 3 0,1 1-108,3 1 1,3 4 0,6-8 0,-1 0-288,0 0 0,2-1 0,1-4 0,2 0-197,-2 0 305,-1-6 0,4-1 0,1-6 0</inkml:trace>
  <inkml:trace contextRef="#ctx0" brushRef="#br0" timeOffset="247412">19794 11547 8355,'0'-13'0,"0"1"0,2 5 0,2 3 0,-2 1 87,7-1-121,-1 2 1,8-3 0,1 5 0,0 0-159,0 0 0,-1 0 0,3 0 0,-1 0-877,-3 0 884,4 0 1,1 5-1,4 2 1</inkml:trace>
  <inkml:trace contextRef="#ctx0" brushRef="#br0" timeOffset="247657">19856 11621 8082,'13'0'-232,"0"0"1,2 0-7,2 0 1,9 0-116,-1 0 1,8-6-1,-1 0 1</inkml:trace>
  <inkml:trace contextRef="#ctx0" brushRef="#br0" timeOffset="248477">20389 11299 8355,'0'-9'-290,"0"1"1,0 0 779,0-5 0,0 1-34,0 0 1,6 0-260,2 4 0,3-1 1,2 4-1,-1 3-205,0 0 1,1 2 0,-1 0-147,1 0 1,-5 2-1,-1 2 1,-2 4-58,-2 3 0,-2-3 1,-1 1-1,0 0 123,0 2 1,0 2 0,-1-1 0,-3-1 13,-4-3 1,1 3 0,-1-2-1,-1 2 13,2 1 0,-2-4 0,3-1 1,1 0 50,-1 0 0,2-3 31,4 4 0,1-1 1,4 2 10,3-5 1,3-1 0,1-1 0,1 2 7,-1-1 0,0-1 1,1-2 70,-1 0 0,1 4 0,-1 0-6,0-1 0,-3 2 0,-2 1 1,-2 0-1,-2 4-15,-2 1 1,-1 2 0,0-1-100,0 0 0,-5 5 1,-3 1-1,-4 0 1,-1 0 20,-4-3 1,3-1 0,-4-2-1,2 0-175,-1 1 1,-3-1-1,3-1 1,1-1-1,-1-3-582,1-2 0,-6 5 0,2-3 0</inkml:trace>
  <inkml:trace contextRef="#ctx0" brushRef="#br0" timeOffset="254439">4775 14225 8614,'11'-30'0,"-1"-2"0,-2 1 0,0 3 0,-1 6 0,-3 6 0,-4 3 0,-4 5 179,-4 4 1,-3 8-1,-3 3 1,-1 3-1,-3 1-103,-1 2 0,3 2 1,0-1-1,2 1 1,2 2-1,1-1 1,2 1-78,5 0 1,3-1-1,1-4 1,0 1 0,1-1-1,3 1-99,5-1 1,2 1 0,1-1 0,2 0-47,2 1 1,0-1 0,3 1-1,0-1-32,0 0 1,1-3 0,0-1-1,-3 0-19,-3-1 1,-7 4 114,-3-3 1,-6 3 0,-6 2 0,-8 1-22,-6 2 1,-3-2 0,0 2 0,0-2 0,0-3-142,0-3 0,6 2 1,3-6 78,2-1 0,7-2 0,1-1 0</inkml:trace>
  <inkml:trace contextRef="#ctx0" brushRef="#br0" timeOffset="255622">4924 14511 8355,'-7'-13'2,"-3"1"0,6 0-187,1-1 157,7 6 0,3-4 1,6 4-1,-1-1 39,1 0 1,3 0 0,2-5 0,1 1 0,3-1 0,2 1 0,1 0 0,-2-1-217,-2 1 0,-3-1 0,-6 1 0,-1 0 129,-3-1 1,-2 1 0,-6-1 0,0 0 62,0-4 1,-6 7-1,-2-2 1,-3 2 156,-1 3 0,-1 2 0,-1 5-6,-2 0 1,2 1 0,-2 3 0,2 6-1,1 4 5,1 2 0,1 5 0,3-3 1,4 0-125,2 0 1,2 2 0,2-2 0,3 0-121,7 0 0,2-1 1,8-6-1,3-2-148,3 0 0,5-7 0,-3 3 1,0-4 97,1-1 1,2-1 0,-4-4 0,-2-4 118,-1-6 0,-2 1 0,-3-3 1,-4 2 95,1-1 1,-5 2 0,1-3 0,-6 4 114,-3 0 1,-1-1 0,-4-1-63,0-1 0,0-1 0,-1 5 94,-3-1 1,-3 6 0,-5 3-1,-1 3-102,1 1 0,-1 5 1,2 4-1,2 2-67,0 1 1,0 2 0,-5 1 0,0 2-128,3-2 1,3 3 0,-2-2 0,3-1-19,2-1 1,1-1-1,4-1-51,0 0 0,5-5 0,4-3 0,3-2 44,5-2 0,-4-2 0,5-2 0,-1-4 49,-1-3 1,2-1 0,-3-1 17,2 1 0,-5-1 0,-5 1 0,-1 0 48,-4-1 1,0 5 170,-2 0 0,-2 5 98,-2-1 0,3 4-180,-3 4 0,2 3 0,2 5 1,0 1-56,0-1 0,2-4 0,2 0 1,4 1-90,3-2 1,2 2 0,0-5 0,3-1-108,0-1 0,2-2 0,-3 0 1,2 0-259,-2 0 1,-1 0 60,-2 0 0,0 0 0,-1-2 308,-2-2 0,-4-3 0,-5-5 1</inkml:trace>
  <inkml:trace contextRef="#ctx0" brushRef="#br0" timeOffset="255623">5655 14250 8077,'-6'-8'-157,"1"0"0,4 4 287,1-5 0,1 7 0,2-4 1,3 2 29,1 0 0,-3 0 1,4 2-105,2-2 1,1 3 0,0-5 0,-2 2 147,0 0 1,-5 0-15,4 4 0,-4 5 0,3 4-88,-1 2 1,-1 0 0,-2 0-129,1 1 0,4 2 0,-4 7 0,0-5-210,2-2 1,-5-2 0,4 1 0,-3-1-72,2 1 0,-2-5 0,2 0-25,-3 2 0,-2-5 233,-3-1 1,2-4-1,-2-4 1,3-4 50,1-3 0,0-1 0,0-2 46,0-3 0,1-2 1,3-5-1,5 2-6,2 2 1,1-1-1,1-2 1,0 1-1,1 2 33,-2 2 1,4 2 0,-8 5 144,3 3 1,0 3-510,-3 10-14,-2 1 0,-6 12 0,0 2 1</inkml:trace>
  <inkml:trace contextRef="#ctx0" brushRef="#br0" timeOffset="256236">6238 14163 8460,'-1'-16'0,"-2"-1"0,-1 2 183,1 1 0,-2 9 1,-1 5-1,1 8 1,-2 6-212,0 3 1,0 0 0,-2 0-105,0 4 1,2-2 0,-2 2-1,2-1 1,0 0-47,0-4 0,4-2 1,1-2 86,4 1 1,5-6 0,6-3 0,0-3-50,4-1 1,-2-1 0,6-3 0,-1-5 35,0-2 0,2-5 0,-4-2 0,1-1 68,3-3 1,-3-2 0,1-1 0,-3 0-22,-1 1 0,-3-5 0,0 0 0,-2 0 12,-3-1 0,2-1 0,-5-2 0,1 4 89,-1 3 1,-1 3 0,-4 2 316,0 4 0,-5 5 1,-3 4-96,-3 4 0,0 9 0,1 6 0,3 7-162,2 5 1,-4 0 0,5 7-1,1 0-79,2 3 1,1 2 0,0-2 0,1-3-119,4 0 0,0-3 0,5 0 0,-2-3-96,2-4 0,1-5 0,1 1 1,0-5 13,1-3 0,-1-5 0,1 1 111,-1-3 0,-1-2 1,-1-2-1,-3-3-76,-2 0 1,-1-3 310,-4-3 1,0-1 5,0 1 0,2 5 0,0 4-166,3 6 0,4 0 1,-2 5-1,1 2-79,1 1 0,3 1 0,5-1 1,-2-1-135,-2-2 0,1 1 1,1 2-1,2-2-35,-2-1 1,4 1-1,1 3 1</inkml:trace>
  <inkml:trace contextRef="#ctx0" brushRef="#br0" timeOffset="257128">7156 13767 8423,'-19'-5'0,"2"1"0,4 2 0,0 2 0,1 4 0,-1 4 0,2 4 0,2 6 0,2 6 0,1 3 0,2 4 346,-1 3 0,3-1 0,-2 10-129,3 0 0,1-3 1,0 5-1,0 0-185,0 0 0,0 0 0,1-5 1,3-3-454,5-1 1,3-3-1,3-9 1,3-4-68,1-3 1,2-5 0,4-4 0,-2-3 213,-2-4 1,2-1-1,-3 0 1</inkml:trace>
  <inkml:trace contextRef="#ctx0" brushRef="#br0" timeOffset="257129">7404 14114 8355,'0'-13'0,"-4"-3"678,0-1 0,-2 1 453,2 3-1094,3 7 0,-5 1 0,6 10 0,0 3-198,0 3 0,0 3 0,2 1 0,1 1 175,1-1 0,0 3 0,-3 0 0,2 0-74,1 0 1,2 0-1,-4-3 1,2 2 0,1-2-38,0-1 1,-2 2-60,5 1 1,-5-1-1,1-3-31,-3-1 1,-2-1-1,-3-1 1,-4-3 0,-3-2-64,-2-2 0,-3 2 0,-1 0 1,2-3-460,1 0 0,2-4 618,-1-2 1,-5-8-1,-1-7 1</inkml:trace>
  <inkml:trace contextRef="#ctx0" brushRef="#br0" timeOffset="257130">7367 13990 8355,'12'-6'89,"-5"5"0,8-9 1,-2 5-1,2-1-32,3 1 1,1 1 0,6 4 0,0 0-231,0 0 1,-6 0 0,-1 0-1,-2 1 1,1 2 0,-2 2-1,-3 2-328,-3 3 1,7 1-1,-2 1 1</inkml:trace>
  <inkml:trace contextRef="#ctx0" brushRef="#br0" timeOffset="257131">7863 14350 9488,'1'16'405,"2"1"1,1-1-495,-1 2 0,-2-1 0,-1 6 0,0 3 0,0 0 0,0 2 0,-1-1-897,-3 2 1,3 0-1,-5-4 1</inkml:trace>
  <inkml:trace contextRef="#ctx0" brushRef="#br0" timeOffset="257707">8843 14089 8355,'0'-19'0,"0"1"-233,0 5 1,0 1 0,-2 0-1,-2-1 443,-4 1 1,-2 4-1,1 1 1,1 1-110,-2 3 0,-1 2 0,-2 2 0,1 4 0,0 3 0,-1 3 1,1 3-1,-1 1-27,1 1 0,0 6 0,1-2 0,1 0-138,2 1 0,5-6 1,-1 2-1,2-4-56,2 0 0,2-2 1,2-3-1,4-4 68,3-2 1,6-4-1,1-2 1,0-5 10,0-7 0,2 1 0,-2-5 0,0-3-33,0 0 0,-2-2 0,-5-1 0,-1-1-4,-2-2 0,-1-6 0,3 2 13,-2-3 0,-5 0 0,1 2 1,-3 1-1,-1 0 115,0 1 0,0-1 0,0 7 174,0 2 1,-1 9 0,-2 4-152,-1 10 1,-1 12 0,2 11 0,-3 5 0,0 7 0,3 3 0,-1 4 0,2 3-89,2 0 1,0 3-1,2-5 1,2-1-217,4 2 0,3-9 0,3 2 0,1-4 81,2-5 1,0-6 0,-1-5 0,2-2-230,1-2 0,-4 1 0,3-1 0</inkml:trace>
  <inkml:trace contextRef="#ctx0" brushRef="#br0" timeOffset="258097">9165 13977 8355,'7'-5'56,"0"-2"0,-3-4 1,6 1 130,5 2 1,3 4 0,4-4 0,-1-1-534,1 3 0,0 0 1,0 6-1,-3 0-194,-1 0 1,-1 6-1,-5 0 1</inkml:trace>
  <inkml:trace contextRef="#ctx0" brushRef="#br0" timeOffset="258098">9240 14064 8355,'1'7'-1170,"3"-3"997,5-2 1,6-2 0,3 0-1,1-2-317,3-2 422,1 3 0,2-10 0,0 4 1</inkml:trace>
  <inkml:trace contextRef="#ctx0" brushRef="#br0" timeOffset="258418">9649 13829 8355,'0'-20'20,"1"2"1,4 7 0,1 2 0,3 0 0,-1 1 0,2 1 0,1 3 0,1 3 0,0 1 57,1 0 1,-2 9 0,-1 4 0,-4 1-400,0-1 1,-2 5 0,-4 3 0,-1 2 230,-3 2 1,-3 0-1,-6 0 1,1 0 172,-1-1 0,-2 0 0,1-2 0,5-3 110,2-1 0,3-1 1,4-5-85,0 0 1,9-5 0,5-3 0,4-2 0,4-2-204,2 0 0,0-6-285,1-2 1,4 1 0,0-1-28,-1-2 0,9-6 0,1-4 1</inkml:trace>
  <inkml:trace contextRef="#ctx0" brushRef="#br0" timeOffset="258657">10158 13457 8355,'9'-7'115,"2"3"0,4 5 0,3 6 0,4 7 0,2 3 0,1 7 0,1 3 0,1 7 1879,2 1-1852,-5 8 0,-2 1 1,-6 7-1,-2 3-99,-4 4 0,-5 7 1,-5 1-1,-3-2-403,-5 0 0,-6 1 0,-12-2 0,-3-4-1256,-4-2 0,-4-3 1214,-4-5 1,-3 1 0,-6-1 0</inkml:trace>
  <inkml:trace contextRef="#ctx0" brushRef="#br0" timeOffset="267036">19558 12105 8355,'-8'-9'-12,"0"3"1,-2-1 0,1 0 0,2-2 0,7 3 0,8 1 0,7 3 0,7-1 244,6-1 0,4 0 0,6 4 0,3 0 1,5-2-1,4 0 0,3-3-663,5 3 279,8 0 1,-1 2-1,5-1 1,1-2 0,-2-1-1,-5 1 1,-6 3-521,-8 4 1,-6-2 0,-7 3 0</inkml:trace>
  <inkml:trace contextRef="#ctx0" brushRef="#br0" timeOffset="267245">19410 12229 8355,'-20'0'77,"11"0"0,13-2 1,11-2-1,10-3 0,8-1 1,10 0-1,9 0 1,9-1 219,3 1 0,18 1 1,2-3-1,5 4-465,4 0 1,6-2 0,-4 4 0,-3 1-1397,-2 1 654,-14 2 1,-3 6 0,-11 1 0</inkml:trace>
  <inkml:trace contextRef="#ctx0" brushRef="#br0" timeOffset="276491">20836 11113 6934,'8'-14'0,"-1"-1"0,0-2 0,-2 0 0,1 1-42,-3-1 0,-2-5 0,-2 3 0,-3-2 1,-5 1 197,-2-2-142,-1-2 1,-7-1-1,-5 1 1,-5-1-1,-2 0 1,-5 0-1,-4 0 1,-4 2 92,0 2 1,-14 3 0,-2 6-189,-6 0 0,-5 5 1,-9 3-1,-8 2 63,-10 2 0,1 7 0,45-2 1,0 3-1,-3 1 0,1 4 1,-3 1-1,1 2 14,-2 2 0,1 1 0,-1 4 0,1 1 0,0 0 0,2 0 0,1 2 1,0 2 35,1 0 1,0 0-1,5-1 1,1-1-1,-1 1 1,1 1-1,3-1 1,1 0 106,-35 26 1,5 11 0,13-2 0,8 1-4,11 1 0,5-2 0,11-2 1,7-1-112,7-1 0,7-4 0,11 3 0,8-4 80,9-4 1,14-1 0,6-7-162,11-1 1,2-5 0,12-4-1,7-2 1,6-4-5,11-3 1,-1-8 0,6 0-1,-48-10 1,0 0 2,1-1 0,0-1 1,6 1-1,1-1 1,-5-2-1,0 0 0,1 0 1,-1 0-23,0 0 1,0 0 0,2-3 0,-1 0 0,43-5 0,-2-3 6,-2-2 0,-6-5 0,-5-1 0,-4-2 27,-5 1 0,0-2 0,-7-7 1,-2-3 49,-5 0 1,-4-8 0,-8 3 0,-4-3 10,-6-2 0,-12 2 0,-3-7 0,-6-3-4,-5-2 1,-7-8 0,-2 3 0,-8-4-8,-6-1 1,-13-3-1,0 2 1,-2 2-18,-4 1 1,0 4 0,-8 3 0,-1 3-55,-1 5 1,-6 2 0,2 7 0,-2 3-76,1 4 0,-6 10 1,2 6-1,-4 8 91,-5 3 0,1 8 0,-9 1 1</inkml:trace>
  <inkml:trace contextRef="#ctx0" brushRef="#br0" timeOffset="441344">2096 15863 8355,'-11'-13'-163,"3"1"0,5-1 0,6 2 0,5 3 1,3 4-1,1 4 0,1 4 0,-1 4 1,-1 3-416,-3 2 0,-2-1 578,-6 1 0,0-1 0,0 0 0</inkml:trace>
  <inkml:trace contextRef="#ctx0" brushRef="#br0" timeOffset="441920">2319 15639 13281,'7'-35'0,"-3"0"0,-2 3 0,-2 3 0,0 5 0,0 2 0,0 1 0,0 2 0,0 1 0,-2 1 0,-2 1 0,-4 2 0,-3 4 0,-3 6 0,-1 4 0,-3 6 0,-1 6 0,-3 9 0,-2 5 0,-2 6 0,-2 3 0,0 9 0,-1 6 0,1 5 0,3 2 0,6 2 0,4 0 0,4 0 0,2-2 0,7-2 0,4-4 0,8-4 0,5-6 0,6-4 0,4-5 0,4-7 0,4-8 370,3-8 1,5-5-1,0-9-453,-1-8 0,3-6 0,0-10 0,-1-5 0,1-6 0,-4-4 0,-3-3 44,-3-3 1,-11 3 0,-2-6 0,-6 2-129,-6 1 1,-2 0-1,-7 2 1,-4 3-202,-3 3 1,-8 4 0,-6 2 149,-6 3 1,-4 4 0,-5 10 0,0 6 0,0 8 97,-1 3 1,5 5-1,3 5 1,2 9 311,5 5 0,7 8 1,0 2-1,7 2-46,5 4 1,2-8-1,5 7 1,4-2-144,5-4 0,9 4 0,1-6 0,6-3 76,5-4 0,2-3 0,1-4 0,-1 2-82,-2-2 0,-6 3 0,2 0 0,-3 3 27,-1 5 1,-7 0-1,-4 7 1,-6 1-75,-2 2 1,-2 1-1,-4-1 1,0-1-301,0-2 1,0-4 0,1 2-869,3 0 1,2-6 547,2-5 0,9 1 0,-3 4 0</inkml:trace>
  <inkml:trace contextRef="#ctx0" brushRef="#br0" timeOffset="442708">2964 15999 8355,'-4'-12'96,"0"-1"0,1 1 0,2-1 0,1 1 0,0-2 678,0-2 1,1 2 0,3-3-386,5 4 1,-3 6-1,3 3-284,0 2 1,-3 9-1,-2 4 1,-3 6 0,-1 1-1,2 2-299,2 4 1,-3-2 0,3 7 0,-1-3-4,1-1 1,-1-5 0,5 0 0,1-2 0,-1-3 0,0-3 0,2-4-56,1-4 0,1-2 242,1-2 0,3-2 0,1-3 0,-2-6-83,-1-4 0,-2-7 0,0 1 0,1-1 0,-1 0-132,1 1 1,-2 2-1,-3-2 189,-4 5 0,2 2 1,-2 2-86,-2-1 223,0 6 0,-2 3 0,0 8 0,0 5 0,0 2 1,0 2 135,0 4 1,0-2-1,0 4-234,0-1 0,5 3 0,4-5 1,0 1-1,2-2 0,0-1 0,3-3 0,1-3-53,-2 1 1,0-4 0,3-5 0,1-3-54,3-5 0,-1 0 0,3-10 1,-3 0-1,-1-1-218,-3-1 0,-1 1 1,-3 4 166,-2-2 1,-4 1-1,-5 3 1,0 1 235,0 0 0,-5 3 0,-4 2 0,-3 2 82,-5 2 0,4 2 0,-4 2 0,3 3 221,2 5 0,-1 2 0,2 2 0,3 3-137,4 0 1,3 5-1,2-3 1,3 0-604,4-1 1,8 4-1,3-4 1,3-2 0,4-1-609,0-2 1,6-5 435,1-3 0,-3-3 0,1-1 1</inkml:trace>
  <inkml:trace contextRef="#ctx0" brushRef="#br0" timeOffset="443593">3808 15962 9870,'0'-13'0,"0"1"343,0 0 1,1 5-1,3 4 1,3 6 0,1 5-1,-1 3 1,0 1-503,0 1 79,-4 5 0,2-3 0,-5 6 0,0-1 0,2 1 0,0-2 0,2 0 0,-1-1-398,-1 0 0,-2-5 1,1-5 270,3 2 0,2-6 1,3-4-1,-1-7 0,2-4 1,1-3-246,2-2 1,-1-2 408,0-3 0,1-2 0,-1 3 0,1 1 0,-1 2 206,0 4 0,-3 0 319,-1 1 1,-4 5-223,4 3 0,-5 8 0,3 4-94,-1 3 0,-4 6 0,5 1 0,-2 0 0,2-1 122,1-1 1,1-3-326,4 0 1,1-1 0,0-1 0,4-1 0,2-3 0,2-2 0,0-2-129,1-2 0,1-1 65,2 0 0,-2-6 1,-1-5-1,-2-5 14,-3 1 1,0 0 0,-5 0 0,-1-2-1,-2 2 30,-5 1 0,-3 2 126,-1 0 0,-5 1 0,-4 1-52,-2 2 0,-1 5 0,0-1 0,-1 2 0,1 2 241,-1 0 1,1 2-1,0 2-134,-1 4 0,6 3 0,3 3 1,3 1-1,1 2-176,0-2 1,1 3 0,5-2 0,5-1-296,4-1 1,7-1 0,-1-1 0,2-1-289,2-3 1,1-2-1,3-6 101,4 0 1,-3 0 0,1 0 0</inkml:trace>
  <inkml:trace contextRef="#ctx0" brushRef="#br0" timeOffset="443913">4949 15900 7925,'8'-11'0,"0"3"0,2 3 0,1 4 0,1 1 0,1 0-548,-1 0 0,0 0 0,1 0 1</inkml:trace>
  <inkml:trace contextRef="#ctx0" brushRef="#br0" timeOffset="444046">4973 16098 10606,'-5'6'0,"5"1"0,5 1 0,4-1 0,-1 0 0,0 0-1218,-1 2 0,-1 8 0,-6 2 0</inkml:trace>
  <inkml:trace contextRef="#ctx0" brushRef="#br0" timeOffset="444258">2009 17004 12871,'-7'-17'0,"7"1"0,13 0 0,18 4 0,18 2 0,13 2 0,5-2 0,6-1 0,3-1 0,8 0 0,8-1 0,-40 7 0,1 0 0,2 0 0,0-1 0,3 1 0,0 0 0,0 0 0,1 1 0,2 0 0,1 0 0,0 2 0,0-1 0,2 1 0,0 0 0,0 0 0,0 0 0,2 0 0,-1-1 0,-1 1 0,0 1 0,1-2 0,-2 1 0,0-1 0,-2 1 0,1-2 0,-1 0 0,-2 0 0,-1-1 0,-2 0 0,0 0 0,-3-1 0,-1 0 0,44-8 0,-8-2 0,-9 1 0,-10 1 0,-10-1-1785,-11 1 1,-6 4 0,-5-7 0</inkml:trace>
  <inkml:trace contextRef="#ctx0" brushRef="#br0" timeOffset="445528">6734 15925 8327,'0'-13'0,"0"1"0,0-1 0,0 1 0,-1 0 112,-3-1 1,3 5 0,-5 1 0,1 0 275,-4 0 0,-3 3 0,-3-3-235,-2 2 1,1 1 0,2 5 0,-1 3-1,-3 4 1,0 5 0,-1 2 0,1 3-26,0 1 1,1 2 0,5 4 0,1-1-274,3 1 1,-2-4 0,6-2-104,1-1 1,3-1 0,3-5 0,2 0 0,2-1 70,3-2 1,2-4 0,3-6 0,3-5 114,2-6 1,-4-6-1,5-7 1,-1 0 45,0 1 1,3-11 0,-4-2 0,2-3 87,0-3 0,-5-1 0,4-5 1,-2-2-109,-3-3 1,-3 3-1,-4-3 1,-3 5 11,-4 3 1,-1 5 0,-1 9 0,-4 7 94,-3 7 1,-3 10 0,-1 5 0,-1 7 65,1 9 0,1 6 0,1 11 6,2 8 0,5 4 1,-1 9-1,3 3 1,1 3-89,0-1 0,7 3 0,4-5 0,5-3-175,3-4 1,2-4 0,3-8 0,-2-1-458,-2-6 0,-3-6 1,3-2-1,1-4 32,-2-5 1,5 2 0,-5-6 0</inkml:trace>
  <inkml:trace contextRef="#ctx0" brushRef="#br0" timeOffset="446020">7231 15887 8355,'6'-16'743,"-1"-1"-333,-4 1 0,-2 5-281,-4 3 1,-1-2 0,-8 6 0,-1 1-1,-2 3 1,1 4 0,-1 4 0,-1 3-194,-1 2 1,2 1-1,-2 1 1,1 1 135,3-1 0,5-1 1,3-1-1,2-1-578,2 0 0,2 1 248,1-1 1,1-4-1,3-1 1,5-1-1,2-3 104,1-2 0,0-1 0,2-1 0,0-3 152,-2-5 1,6-2 0,-8-1 0,0-1 55,1 1 0,-2 0 0,1-1 79,-2 1 0,-1-1-66,1 1 0,-1 5 1,-4 4-48,1 6 0,0 4 1,-4 5-1,2 1-178,2-1 1,-3 5-1,5-1 1,-1-1-104,3-1 0,-1-1 0,2-1-651,0 0 731,2-5 1,7 4-1,1-4 1</inkml:trace>
  <inkml:trace contextRef="#ctx0" brushRef="#br0" timeOffset="446714">7553 15391 8355,'-12'-19'108,"5"1"1,3 11-1,8 4 1,3 8-1,1 7 1,-1 7 0,0 7-1,-2 6 1,1 5 214,-4 2 0,0 5 0,-2 2 1,0 2-1,0 1-396,0 1 0,0-2 1,0-2-1,0-6-196,0-6 0,0-1 1,0-7-1,0-4-334,0-2 0,0-8-1180,0-4 1568,0-5 0,5-3 0,2-7 1</inkml:trace>
  <inkml:trace contextRef="#ctx0" brushRef="#br0" timeOffset="446715">7404 15838 8355,'-4'-8'-57,"0"-1"-92,0 7 0,5-4 1,3 5-1,6-2 254,5-1 1,0 0 0,6 4 0,2 0-7,5 0 1,4 0 0,5 0 0,1-2-1,2-1 1,2-1 0,-2 2 0,-2 0-414,-1 2 1,-2 0 0,-5 0-1,-6 0 185,-5 0 1,-4 2 0,-5 0 0,-3 4-369,-2 1 0,-2 1 485,-7 4 0,-2-3 0,-3-2 174,0-2 0,5-1 0,-3-5 109,2-3 1,1 1 11,4-5 930,5-1 56,-3-3-190,9 5-906,-10 2 0,5 3-28,-6-2-88,0 3 1,0-3-292,0 8 0,0-2-393,0 7 0,1-7 1,2 4-473,1 0 492,0 0 1,-4 7 0,0-1 0</inkml:trace>
  <inkml:trace contextRef="#ctx0" brushRef="#br0" timeOffset="451639">8024 15925 8355,'0'-24'266,"0"4"1,0 3-1,0 3 1,0 2 0,0-1-1,-1 2 1,-3 3 0,-4 4-1,-3 3 19,-2 1 1,1 9 0,-2 4 0,-1 2 0,-2 3-1,2 2-144,1 4 0,6-1 0,1-1-500,2-1 1,0-6-1,5 2 1,0-4 0,2 0 121,2-1 1,3-5-1,5-3 1,1-2 184,-1-2 0,1-5 0,0 0 0,2-2 21,2-3 1,0-1 0,-6-1-1,-2 0 13,-1-1 1,1 1 0,2-1 141,-3 1 0,-1 1-16,-3 3 0,-3 4 1,4 8-26,-4 4 1,-1 3 0,0 1 0,1 2-161,3 3 1,-1 1 0,5 2 0,3-2-910,5 0 0,-1-4 319,5 2 0,1-7 0,4-4 0</inkml:trace>
  <inkml:trace contextRef="#ctx0" brushRef="#br0" timeOffset="452222">9017 15726 8355,'0'-18'-64,"0"4"0,0 1 1,-2 6-1,-2 1 0,-3 2 1,-1 0 96,0 0 1,-1 0 0,-3 4 0,-1 1-1,1 2 1,0 2 0,-1 2 0,2 3 165,3 1 0,-2 1 0,6 2 0,1 1-190,2 2 1,1 1-1,1-3 1,4 1-17,3 0 1,4 2 0,3-2-1,2-1-123,-2-1 1,3-3 0,-1-1-1,-2-2-80,-1 2 1,-2-4-1,0 3 302,1 0 0,-6-2 1,-5 0-122,-4-1 0,-9 2 0,-7-3 14,-2 2 0,4-3 0,-5 3 0,0-1 0,2-3-40,3-2-503,2-1 1,1 0-1,1 0 1</inkml:trace>
  <inkml:trace contextRef="#ctx0" brushRef="#br0" timeOffset="452480">9351 15354 10167,'-24'-25'0,"0"2"0,5 2 0,5 6 0,6 7 0,2 8 0,4 8 288,0 7 1,4 6 0,2 8-1,4 4 1,3 4-339,1 4 0,-3-1 0,-2 6 0,-1 1-199,1 1 1,-3 0 0,3-2 0,-1-4-119,-3 1 1,2-8 0,1-1 0,1-6-291,2-9 0,2-5 0,2-6 345,-1-4 0,6-3 0,1-1 1</inkml:trace>
  <inkml:trace contextRef="#ctx0" brushRef="#br0" timeOffset="453180">9165 15739 8355,'0'-13'0,"2"2"127,2 3 1,4-2-1,9 5 1,2-1 0,3 1-1,1 2 1,4 0 0,2 0-1,4-2 1,2-1-1,1 1 1,-3 1-6,-2-2 1,-2 5 0,-6-3-1,-2 2-419,-5 2 0,-6 2 1,-3 2 225,-2 4 0,-1 3 0,-4 2 0,0 0 241,0 4 1,0-3-1,0 4 1,2-2-130,2 1 1,-1-1-1,4-2 1,-2 1-111,-2 2 0,2-1 1,-1-3-39,-1-1 1,-1-4-74,-2 1 0,0-8 69,0-1 1,0-6 0,0-6 0,0 0 48,0-1 0,0 1 0,0-1 0,0 0-63,0-4 1,1 3-1,3-2 1,6 2-56,5 2 0,0 3 0,6 1 0,-1-2 21,0-1 1,3 4 0,-4 2-1,1 1 107,-4 0 1,2 0 0,-1 4 93,-2 0 0,-3 1 1,-3 3 40,-5 4 1,-3 3 0,-1 2 496,0-1 0,-1-1 367,-3-3-699,2 3 0,-2-9-521,8 2 1,3-3-97,5-1 1,1 0 17,-1 0 1,1-1 239,-1-3 1,-1-3 0,-3-5 189,-3-1 0,-4 1 1,-1-1 390,0 1 1,0 0 245,0-1-428,0 1 0,0 6 0,0 6-55,0 7 0,0 4 0,0 3-299,0 2 1,1 0 0,2 3 0,1-1 0,0-2-84,2 2 1,-1-4 0,5 1 0,-2-4-188,2-2 1,1-3-1,1 3 1,1-5-342,-1-3 1,6-1-1,1 0 1</inkml:trace>
  <inkml:trace contextRef="#ctx0" brushRef="#br0" timeOffset="453700">10344 15664 8355,'5'-12'188,"-4"-1"1,5 1-1,-2 0 1,2-1-1,-1 1 66,1-1 1,-4 6 0,-6 5 0,-4 4 0,-3 7 0,-1 3 0,-1 3-228,1 2 1,1 3-1,2-2 1,4 2-135,-1 2 0,5-4 1,-2 0-1,6-2-248,5 1 0,3-1 0,3-3 0,1-2 127,2-3 1,3-3 0,-2-5 0,2 0-134,2 0 1,0-5 0,0-5 0,-1-5 115,1-6 0,0-2 1,0-2-1,-3 0 155,-1 1 0,4-7 0,-3-2 84,1-3 1,0-5 5,-7 0 0,7-1 0,-6 5 0</inkml:trace>
  <inkml:trace contextRef="#ctx0" brushRef="#br0" timeOffset="454852">10691 15205 8355,'-17'-11'0,"1"3"0,-1 2 411,5 6 1,4 6-159,-1 2 0,7 9 0,-3 3 0,4 5-124,1 4 0,0 3 1,1 5-1,2 0-59,1 1 1,5-1 0,-4 1-1,1 1-184,-1-2 0,1 2 0,-4-9 0,2-1-198,-1-3 1,3 2-1,-2-9 1,0 0-765,2-2 1,-5-3 724,3-2 1,-8-5-1,-3-2 1</inkml:trace>
  <inkml:trace contextRef="#ctx0" brushRef="#br0" timeOffset="454853">10443 15664 8714,'-7'-12'699,"3"-1"0,4 6-470,4 3 1,7-1-1,7-1-172,1-1 0,3 3 0,7-3 0,4 1 0,2 0 0,-1 0 0,-2 2 0,-2 0 0,-2 0-170,-2 1 0,-1 2 0,-2 1 1,-2 0-389,-5 0 0,-7 5 0,-5 4 460,-3 2 1,-1-3 0,0 0-1,-1 2 236,-3 1 1,2 1 0,-2 1-38,3-1 0,1 1 0,1-1-188,3 0 1,3-5 0,5-1-63,1-1 1,-1-3 0,1 2 0,0-3-1,3-2-57,0-3 1,1 1 0,-5-5-30,0-2 1,0-1-1,-4-1 1,-3-1 119,1 1 0,-5 3 1,3 1-1,-2-1 130,-2-2 0,0-2 0,0 1 189,0-1 1,1 5-32,3 0 1,-2 6-1,2 2-42,-3 7 1,-1 6 0,0 2 0,0 1-116,0 0 1,1 1 0,2 0 0,1-2-74,-1-1 0,4-2 1,1 1-1,3-1 12,2 1 0,-1-7 0,1-1-235,-1-4 0,0-1 0,1 0 0,-1 0 0,-1-1 102,-3-4 1,2 3-1,-6-7 1,0 0 75,2-2 0,-5-2 0,3 1 46,-2 0 0,-2-1 0,0 1 1,1-1-52,3 1 0,-2 0 0,3 1 1,-1 1 16,0 2 1,6 5 39,-2-1 1,3 2-7,2 2 1,-5 2 0,0 0-1,1 4 1,-1 1 41,0 3 0,-1-4 1,3 3-1,-2 0 180,2 2 1,-4 2-1,1-1 1,-1 1-42,-3-1 1,-2 0-1,0 1-49,3-1 0,-1-1-118,5-3 1,1-2 0,3-6-64,1 0 1,0 0-1,4-1 1,2-4-64,0-3 0,4-3 0,-6-1 0,1-1 57,0 1 1,-1 0 0,-5-2-1,1-1 14,-1-2 1,-4-1 0,-1 3-39,-1-2 1,-2 1 0,-4 4-1,0-1 1,-2 2 155,-2 3 0,2 2 0,-7 6 1,0 0 157,-2 0 1,-2 2 0,1 2 0,-1 4-101,1 3 1,5 3 0,3 1 0,3 2-67,1-2 0,0 3 0,1-2 1,3-1-129,4-1 1,5-1-1,2-1 1,1 0-411,0 1 1,6-5 0,0-1 0,0-2-457,1-2 0,-1-1 0,-1-2 690,-5 0 1,4-6 0,-1-1 0</inkml:trace>
  <inkml:trace contextRef="#ctx0" brushRef="#br0" timeOffset="455203">12204 15453 8593,'8'-11'0,"0"3"0,1 5 0,-1 6-715,0 5 0,-5 3 0,3 2 1</inkml:trace>
  <inkml:trace contextRef="#ctx0" brushRef="#br0" timeOffset="455204">12254 15739 8355,'-7'5'4471,"2"1"-3974,10 2 1,0 3-2520,3-3 0,-2 9 0,-6 2 1</inkml:trace>
  <inkml:trace contextRef="#ctx0" brushRef="#br0" timeOffset="457912">12204 15590 6922,'1'-11'-543,"3"2"1,-1 4 516,5 5 0,1 0 0,3 0 1</inkml:trace>
  <inkml:trace contextRef="#ctx0" brushRef="#br0" timeOffset="458611">12204 15838 8244,'-4'-8'0,"0"-1"-221,1 0 1,2-2-1,1-2 1,0 1 327,0-1 0,4 1 0,1 0 0,2-1 0,3-1 0,-1-1 0,1-1-63,-2 1 0,-4 5 0,3 2 0,0-1 0,-1 1-246,-1 0 1,-1 6-18,-4 2 1,-4 2-1,0 6 68,1 2 0,2 1 1,1 1-200,0 1 0,0-5 253,0 0 1,0-5-1,0 2 1</inkml:trace>
  <inkml:trace contextRef="#ctx0" brushRef="#br0" timeOffset="460420">12266 15553 7559,'-4'-13'0,"0"1"-182,1-1 1,2 1 428,1 0 1,0-1-1,0 1 230,0-1 0,0 5-272,0 0 1,0 6 0,0 2-113,0 7 1,0 6 0,0 3 0,0 4 64,0-1 1,0 8 0,0-3 0,0-1-253,0-1 0,0-1 1,0 2-1,1-2-139,3-4 0,2-4 0,3 0 70,-1-1 1,1-5 0,3-3 0,1-2 42,-1-2 0,0-6 0,1-2 94,-1-3 1,-4-3-1,1-3 1,0-2 0,1-2 18,-2 1 1,2 1-1,-5-2 1,1 4 50,-1 4 1,1 0-19,-2 1 0,-1 5-18,5 3 0,-5 8 0,1 4 0,-1 3 18,1 2 1,-3 3 0,5 2 0,-2 0-44,0 0 1,4 2-1,-2-3 1,1-2-45,2-1 1,2-6 78,2 1 0,-1-7 0,1 1-4,-1-6 1,0-4 0,1-5 0,-1 0 0,-1-1-37,-3 1 0,2-1 1,-6 1-3,-1 0 1,3-1 0,-2 1 0,-3-1-1,-2 1-11,-3 0 0,-6-1 0,3 1 31,0-1 1,-4 6-1,4 2 6,0-1-28,-4 5 0,11-4-51,0 5 1,6-5 0,8 1 0,1 0 0,3-1-28,1-4 1,-3-2 0,5-1 0,1 0 40,2-1 0,0-5 0,0-2 42,-3-4 0,1 3 0,-6 1 0,-1-2 0,-2-2 34,-5-1 1,2 2 0,-6 1 0,-2 1 102,0-1 0,-6 3 1,-2 0-1,-1 1 75,-2 3 1,2 2 0,-2 5-112,0 4 0,2 2 0,0 4 0,2 2-3,2 4 1,1 10 0,2 7 0,0 7-24,0 3 0,0 4 1,0 1-62,0 1 0,2 5 0,1-3 0,2-1 0,1 0 19,-1-7 1,3 1 0,-2-5 0,-1-2-6,1-3 0,4-4 0,-2-11 0,3-3 11,1-4 0,-3-2 1,-3-4-53,0-2 0,4-3 0,-4-7 0,3-2 0,-1-5 0,0-1 0,1 0 1,-1 1-1,0 1-157,-1 0 0,3 3 0,-5 4 110,2 1 0,-3 1 36,4 2 0,-3 4 0,1 6 93,0 3 1,-2 3 0,-4 7 0,0 3 79,0 3 1,0 1 0,0 1-1,0 1 1,1 0 33,4 0 0,-3-5 1,7-2-1,0-2-71,2-1 1,3-2-1,3-3 1,3-4-77,4-3 0,0-2 0,0-3 1,-2-4-64,-1-3 0,-2-2 1,2 1-1,-3-2-106,-1-3 1,-7 4 0,2-5 0,-2 1 10,-3 1 0,-1-5 0,-6 4 136,0 2 1,-2 6 0,-2 2 0,-4 1 0,-3 4-11,-2 0 1,1 2 0,0 0 0,0 2 98,4 2 0,-3 7 1,4 7-1,0-1 28,3 1 0,3 4 0,1-2 0,0 0-96,0 1 0,5-4 0,5 2 0,4-1-13,2-3 1,6-3-1,-1-3 1,3-5-51,0-3 1,1-1 0,1 0 0,2-1-33,1-3 0,0-3 1,-6-6-1,-2 1 26,-5 0 0,-2-1 0,-3 1 40,-3-1 1,2 0 0,-6-3 0,-1 0 0,-2 1 7,-1 1 1,0 2-1,0-1 1,0 1 65,0-1 1,0 1-42,0 0 0,2 5-24,2 3 0,3 2 0,5 2 0,1 2 28,-1 2 1,2-2-1,0 7 1,-1 0-22,-2 2 0,-1 2 1,2-1-1,-1 1 92,-2-1 0,-4 0 0,-5 1 43,0-1 1,0 1 0,0-1 0,0 0 154,0 1 1,0-1-1,0 1-186,0-1 0,7-1 0,4-3-89,4-4 1,6-2 0,-2-2 0,3 0-272,4 0 1,2-6-1,-3-2 1,0-3-5,-1-1 0,5-1 1,-1 1-1,-3-1 139,-3 1 0,-7-5 0,0 1 0,-5 1-17,-6 1 1,-3 2 0,-1-1 0,-1 2 323,-3 3 1,-3-2 0,-6 6 0,1 1 139,0 2 1,-2 1 0,-1 1-176,-2 3 0,2-1 1,5 5-1,2 3-136,-2 5 1,5-1 0,1 5 0,1 1 0,0 0 24,-1-1 0,0 0 0,5 2 0,2-3-66,1-1 1,6-1 0,0-5-1,5-1-45,5-3 1,4-2 0,1-6 0,-1 0-174,1 0 1,4-6 0,0-1 0,-1-1-574,-2 0 1,-1 0-1,0-5 1</inkml:trace>
  <inkml:trace contextRef="#ctx0" brushRef="#br0" timeOffset="461369">15429 15056 8715,'-6'-11'0,"6"2"0,7 2 0,5 1 0,5 2 97,4-1 1,3 3-1,5-2 1,4 3 0,3 1-1,1 0 1,1 0 0,-1 0-1039,0 0 1,0 0-1,0 0 1</inkml:trace>
  <inkml:trace contextRef="#ctx0" brushRef="#br0" timeOffset="462330">16892 14833 8355,'-6'-19'379,"5"1"1,-4 6-160,5-1 0,0 8 1,0 5-1,1 8 1,2 6-1,2 2-274,2-1 1,-3-1 0,5-1 0,0-2-93,2-3 1,2 2 0,-1-6-1,0-2 1,1 0 58,-1-2 0,1 0 0,-1 0 0,0-2 57,1-2 0,3-3 0,1-6 0,-2-3 24,-1 0 1,-3-2 0,-1 3 0,-4-2 78,0 2 1,-2 1 30,-4 2 1,-1 1 0,-3 3 25,-5 4 1,0 9-1,-1 6-48,2 4 1,1 11-1,-3 1 1,2 3-1,-2 6-4,-1 4 1,-1 4-1,-1 7 1,1 1-72,0 2 1,-5 0 0,1-6-1,0-3-152,3-3 1,6-9 0,3-4 0,2-4-360,2-5 1,6-3-1,2-8 1,3-2-70,1-1 1,12-8-1,2-4 1</inkml:trace>
  <inkml:trace contextRef="#ctx0" brushRef="#br0" timeOffset="462990">17450 14858 9752,'-4'-23'0,"-2"2"0,1 4 0,-2 5 0,0 5 684,-2 7 0,2 1 0,-2 8-783,0 0 1,-2 4-1,-2 2 1,1 1-3,-1 0 0,5 2 1,1-1-18,2 3 0,1-5 1,4 1-1,0-2 1,1-1-104,3-1 1,3-5 0,7-3 0,1-3 70,2-1 1,0 0-1,-1-1 1,0-3 44,-1-4 0,-1-5 0,-1-2 0,-2-1-13,-3 0 1,-3 3-1,-5 0 1,-1 1 24,-3-1 0,-7 1 1,-7 0-1,-1 1 57,-3 2 0,2 2 0,1 5 0,0-2-110,-1 1 268,5 1 0,4 7-161,11-1 1,6 1 0,7-2-1,4 1 1,4-1 12,2-2 1,6-1 0,0-1 0,-1-2 10,-2-1 1,-3-4 0,-1 2 0,-1 1 101,1-1 0,-4 2 0,-3 3 0,-4-2 426,-3-1 1,-5 1-360,1 7 1,-2 3 0,-2 7 0,0 1-90,0 1 1,-5 1 0,0-3 0,-1 1-67,1 1 1,1 1 0,4-5-58,0 1 0,5-6 0,4-3-28,2-3 0,1-1 0,0-1 1,2-3-1,1-5-76,2-2 0,3-2 1,-2-3-1,-1 0 89,-3 1 1,4-3 0,-9 1-1,1 2-10,1 1 1,-6 6 105,0 0 0,-5 5 0,-3 0 85,-1 6 1,-2 8 0,3 6-1,-1-1 30,2 2 0,-4-4 1,2 4-1,3-2-330,3 1 1,1-1 0,7-3 0,2-1 111,3 1 1,6-2-505,-5-3 1,6-3 0,-2-5 0</inkml:trace>
  <inkml:trace contextRef="#ctx0" brushRef="#br0" timeOffset="463898">18479 14746 9254,'0'-23'0,"0"2"0,-1 6 0,-3 5 0,-4 8 12,-3 4 1,-2 5-1,1 6 1,-2-1-1,-1 2 1,-3 2-1,0 4 92,0-1 0,3 3 1,5-4-1,4 1-112,0 3 1,2-2 0,4-1-1,1-1-298,3-3 0,7 2 0,9-4 0,2-3-79,4-3 1,7-3 0,1-4 0,5-1 102,2-3 0,6-3 0,-3-6 0,0 1 255,-2-1 1,-5-3 0,-3-1 0,-2 2 26,-2 1 0,-6 1 0,-8-3 123,-2 0 1,-8-5-1,-6 5 229,-7 1 0,-4 5 1,-2 3-1,0 0 148,-4 0 1,2 4 0,-4-1 0,1 3-113,3 1 0,-3 5 1,1 2-1,2 2-271,1-1 1,2 4-1,1 5 1,1-2-166,2-1 0,4 2 0,-3 1 0,1-2-200,4-1 1,0-2-1,2 1-51,0-1 1,6-4-1,2-1 1,3-1 101,1-4 0,1 0 0,-1-4 0,1-2 54,-1-4 1,0-3 0,1-1 0,-1-1 83,1 1 0,-1-1 1,0 1-1,-1 0 170,-2-1 1,0 1 0,-5-1 405,-1 1-240,-1 0 1,-7 6-250,1 6 1,0 6 0,4 6-1,0 0 26,0 1 0,0-1 1,0 1-95,0-1 1,0 0 0,2 1-1,2-1-17,4 1 1,3-6 0,1-3 53,1-3 1,-5-1 0,0 0 0,2-1 0,0-3 25,-2-5 1,3-2 0,-3-1-1,3-1 1,2 1 1,-2 0-1,-2-1 1,0 1-82,0-1 1,-2 1 35,1 0-29,-5-1 1,3 8 0,-6 5 157,0 7 1,0 4-1,0 1 3,0 0 0,0 1 1,0-1-60,0 1 0,1-2 0,3-2 29,4 0 1,3-7-1,2 2 44,-1-2 1,2-8 0,1-2-35,2-3 0,-1-1 0,-3 1 0,-1 1-166,0 2 1,1 5-83,-1-1 0,-4 2 1,-1 4 132,-1 2 1,-2 3-1,-4 5 1,0 1-125,0-1 0,1 0 1,5 2-1124,6 3 592,6-3 1,13 3 0,0-4 0</inkml:trace>
  <inkml:trace contextRef="#ctx0" brushRef="#br0" timeOffset="468883">19918 14796 8355,'0'-19'328,"0"2"1,0 6 0,0 7-55,0 8 0,0 7 1,2 6-1,2 3 1,3 4-1,1 3 1,-1 5-1,0 7 1,-2 3-1,1 4 1,-2 1 1116,1 2-1466,-3-7 0,3 11 1,-5-9-1,0 1 59,0-4 1,-1-2 0,-2-4-916,-1-2 1,-2-2 0,4-8-1,-4-2 1,1-5 175,-1-2 0,-4-1 0,4-1 0</inkml:trace>
  <inkml:trace contextRef="#ctx0" brushRef="#br0" timeOffset="470173">20017 14796 8355,'7'-33'0,"-3"3"0,-2 3 1319,9 0-1145,3 13 0,10 0 1,1 7-1,-1 2 1,-2 2-1,-2 3 1,1 4-1,0 6-217,-1 5 0,-4 0 0,0 6 0,-4 1-75,-3 1 1,-4 2-1,-5 0 1,-1 0-174,-3 0 0,-9-1 0,-7 1 0,-4 0-157,-1 0 0,1-5 1,-1-2-1,1-2-207,4-5 0,2-6 548,5 3 0,1-10 0,0 0 0</inkml:trace>
  <inkml:trace contextRef="#ctx0" brushRef="#br0" timeOffset="470174">20489 14734 8355,'-7'-12'361,"-4"-1"0,8 6 0,-4 5 0,2 4-227,2 7 1,1 2 0,2 2 0,0 3 0,2 1-16,2 3 1,-1-5 0,4 3-1,0-2-347,-1 1 1,-1-5 0,1-3 0,1-1-53,0-1 1,1-2 0,5-5 116,-1 0 0,1-1 0,-1-3 0,0-5 58,1-2 1,-1-5 0,1-1-1,-1 2 20,1 1 1,-5-2 0,-1-1 0,0 4 97,-1 3 1,-3-1 435,1 3-320,-2 2 0,-2 6 0,0 8 1,0 3-1,0 2-56,0-1 1,5 5-1,3-1 1,2-1-49,-2-1 1,3-1 0,-1-2-1,4-2-41,2 0 1,1-7-1,-5 2 1,1-2-51,-1-2 0,1-2 0,-1-2 34,0-4 1,1-3 0,-2-3 0,-2-1 3,0-1 1,-5-1-1,3 5 0,-2-2-76,-2-3 0,2 3 1,0-2-27,-3 2 177,0 2-70,-2 5 1,0 7-1,1 8 1,3 3 160,5 2 0,0 0 1,2 3-1,0 0 1,3-1 0,5-1 1,-1-2-1,0 2-165,0 3 0,-1-4 0,-5 4-56,0-3 0,-5-2 0,-3 1 0,-4-2 38,-4-3 1,-3-1-1,-5-4 1,0 1 102,-1-2 0,1-2 0,-1-2 0,2-4 2,3-1 0,3-1 0,5-4 0,0-2-73,0-3 1,5 2 0,5-6 0,5-1-33,6-1 0,2-2 0,2 0 0,0-1-274,-1-3 1,1-1 0,0-5 0,0 2 211,0-1 1,-2-2-1,-2 0 1,-6 2 85,-5 1 1,-1 7 0,-5-1 0,-2 7 242,-5 2 1,0 3 0,-5 6 0,-3 5 22,-4 3 1,1 2-1,-3 3 1,4 6-79,0 5 1,2 5 0,3 6 0,2 3 69,1 4 0,4 4 0,-4 3-170,4 1 1,1 2 0,1-4 0,4-1 0,3-3-14,3-4 0,1-2 0,1-4 0,-1-2-327,0-2 0,1-4 0,-1-9 234,1-4 1,-1-3 17,0-1 0,-1-5 1,-2-3-1,-4-3-32,1-2 0,-5 1 0,5-1 0,-2 1 29,0 0 1,6 1-1,-4 1 71,1 2 1,4 5-1,-4 0 4,0 6 1,3 4 0,-6 7-1,0 1 67,2 1 0,-5 5 0,4-3 1,0 1-190,-1 3 0,5-4 1,0-1-1,3-4-1121,5 0 0,2-1 0,6 1 1</inkml:trace>
  <inkml:trace contextRef="#ctx0" brushRef="#br0" timeOffset="471287">15590 16483 9540,'0'-13'0,"1"1"0,3 1 0,5 3 0,3 2 245,4 1 0,4 3 0,6-3 0,4-1 1,6-1-1,5-1 0,2 1 0,1 2-1687,0 2 0,2-4 0,3 0 1</inkml:trace>
  <inkml:trace contextRef="#ctx0" brushRef="#br0" timeOffset="473445">22089 14771 8355,'0'-16'84,"0"-1"0,1 2 0,2 1 0,2 2 0,2-1 0,3 2 0,1 3 58,1 4 1,1 3 0,0 1 0,3 1-1,0 3 1,-1 4 0,0 5 0,-1 2-1,0 1-322,-3 0 1,-3-1 0,2 0 69,-2 1 0,-5 5 0,1-4-270,-3-2 585,-1-1 1,0-9-148,0-5 0,0-5 0,0-8-77,0 1 1,0-1 0,0 1 0,0-2-101,0-2 0,5 2 0,0-3 1,2 4-1,1 0 40,-1 1 0,4 4 0,-3 1 0,3 0 61,2 0 1,-1 4-1,1-1 1,-2 4 40,-3 4 0,2 3 1,-6 5-1,-2 1 76,0-1 0,-1 5 0,2 1 0,1 0 51,-1-1 0,-2 1 0,-1-2 0,2 0-139,2-1 1,3-1 0,5-3 0,2-3-50,2-4 1,0-2-1,4-2-52,2 0 1,-2-2 0,-1-2 0,-1-4 0,-3-3 10,-1-1 0,-3-1 0,-2-1 0,-2-1 33,-1-1 1,-2-5-1,-4 3 1,0 0 65,0 0 1,0 2 0,0 3 0,-1 2 139,-4 3 1,3 3 0,-7 5-88,0 0 1,-1 2 0,0 5 0,4 6-35,0 0 0,-2 5 1,4 0-1,1 0-81,1 0 1,4 3-1,2-5 1,4-1-117,3-1 1,3-6-1,3-1-23,3-1 0,0-2 0,0-4 0,2 0 0,0-1 48,-1-4 0,1-1 0,-5-7 0,-2 1 20,-1-1 0,-3 1 1,-3 0 87,-4-1 1,-3 1 0,-1-1 0,0 1 363,0 0 1,0 3 110,0 1-261,0 5 1,0-1 0,0 8 0,0 5-148,0 2 0,0 1 1,2 0-1,0 1-105,3-1 0,4-4 1,-2 1-23,0 0 1,4-3 0,-3-2 0,3-3 49,2-1 1,-1 0-1,1 0 1,-1 0-23,0 0 1,-3-4-1,-2-1-12,-2-2 0,3-1 155,-4-5 0,2 5 24,-2 0 0,-1 5-65,5-1 0,-4 2 1,4 4 72,2 2 1,1 1 0,0 5-1,-1-3-101,-2-2 0,0 4 1,5-5-22,-1-1 0,-4-2 0,1-1 0,2 0-6,4 0 1,-1-1 0,4-4 0,-2-3 0,1-3 7,-2-1 0,-3-1 0,-4 1 0,-3 0-69,-4-1 1,-1-1 0,0-1-98,0-1 1,-6-1 0,-2 6-1,-3 3-183,-1 4 0,4 2 0,-1 2-24,0 0 1,3 11-1,1 3 1</inkml:trace>
  <inkml:trace contextRef="#ctx0" brushRef="#br0" timeOffset="474314">23651 14684 8355,'-5'-12'161,"3"4"0,0 1 1,4 1-1,7 4 0,3 0 1,3 2-1,2-1-129,-2-3 0,3 1 0,-2-4 0,0 0-241,-3 0 1,0 3 0,-2-4 0,-3-2 126,-4-1 0,-2 3 0,-2 0 1,-2-1 33,-2 2 0,-3-2 1,-5 5-1,-2 1 93,-3 2 1,4 1 0,-5 0-1,1 1 117,1 3 0,-1 4 0,6 7 1,3 3-19,4 2 0,-2 0 0,2 4 0,3-2-200,3-1 0,5-2 0,6 1 0,0-3-14,4-3 0,2-7 1,6-3-7,0-3 0,0-1 0,1-1 0,1-3 0,2-5 153,-1-2 0,2-7 0,-1-2 0,0-4 2,1 0 1,-3-5-1,2-2 1,-5 1-29,-3 0 1,2-3 0,-3 2 0,-1 1-182,-2 0 0,-8-3 0,-2 2 1,-1 1-76,-4 0 1,0-8 0,-2 4 0,0 2 317,0 5 1,-2 1 0,0 9-27,-2 2 1,-5 8 0,4 8 0,-2 9 49,-3 5 1,3 11 0,-1 2-13,-2 6 0,1-3 0,-1 7 0,3 1-13,2 1 1,-4 7-1,5-3 1,2 1-1,0-1-161,2-1 1,6-3 0,3-7 0,5-4-19,3-3 0,1-7 0,-2-3 0,3-7 42,1-5 0,2-2 0,-4-4 0,0-2 6,-1-4 0,4-9 0,-4-2 1,-2-1 44,-1-1 1,-2 0 0,-1-4 0,-1 1-104,-2-1 0,-5 0 0,1 0 1,-3 2-1,-1 2-13,0 5 0,0 2 86,0 1 1,-5 6 0,-2 5 209,0 4 0,0 5 0,4 7 0,-1 1-67,1 2 0,2 8 0,1-3 0,0 0-126,0 1 1,6-4 0,2 1-1,4-2-122,5-3 1,-2 1-1,4-2 1,0-4 16,1-3 0,-4 1 0,4-4 0,-2-1-85,-3-2 1,-6-1 365,0 0-135,-7 0 0,-2 0 0,-8 0-100,-3 0 1,-5 0 0,-2 0 0,0 0 12,0 0 0,1 2 1,5 0-1,-1 2 1,1 1-224,0 0 1,1-2 0,1 5-606,2 2 1,5-3 489,-1 1 1,8-5 0,3 2 0</inkml:trace>
  <inkml:trace contextRef="#ctx0" brushRef="#br0" timeOffset="474884">24433 14139 8264,'0'-21'257,"0"0"1,1 8-1,2-1 1,2 6 0,1 3-1,-1 7 1,-2 6 0,-2 7 328,-1 6 0,0 4 0,-1 4 1,-2 4-460,-1 2 1,-4 3-1,4-1-170,1 0 1,-3 4 0,2 1 0,0-1 0,0-1-197,0-3 0,-4 2 1,4-9-1,1-1 26,1-3 1,2 1-1,2-11 1,2-1-352,4-1 1,3-7 0,3-3 0,1-3 162,2-1 1,-1 0-1,-3-1 1,-1-3 251,0-4 0,-1-3 1,-1-2-1,-2-1 263,2-2 1,-3 2 0,1-4 0,0 2-36,-1-1 0,4-1 0,-2 3 0,2-2 217,1 2 1,-4 2 0,-1 0 58,-1 1 1,2-1 0,-4 1 0,-1 0 145,-2-1 0,-1 5-341,0 0 1,-1 5-1,-2 0-87,-1 6 1,-4 0 0,2 5 0,-1 2-118,-2 1 1,3 5 0,2 1 0,3-2-2,1-1 0,0 2 1,0 1-1,1-2 82,3-1 1,3-2 0,5 0 0,1 1-15,-1-1 0,1 1 0,-1 0 0,0 3 136,1 0 0,-2 1 0,-1-5-156,-2 0 1,-5 1 0,1-1-200,-3 1 0,-6-2 1,-4-2-1,-3-2 0,-3 0-460,-2 0 0,-5-4 1,1 1-1,-2-3 32,-2-1 0,-5 0 0,-2 0 1</inkml:trace>
  <inkml:trace contextRef="#ctx0" brushRef="#br0" timeOffset="475074">24544 14350 8738,'7'-17'0,"6"0"0,6 4 0,6 2 0,2 4 0,2 1 0,0 3 0,0 2 0,0 1-751,-1 0 0,3 0 0,1 0 0</inkml:trace>
  <inkml:trace contextRef="#ctx0" brushRef="#br0" timeOffset="475203">25400 14784 8355,'0'-13'-874,"-6"12"0,0 2 1</inkml:trace>
  <inkml:trace contextRef="#ctx0" brushRef="#br0" timeOffset="478875">20762 7615 7530,'1'-11'0,"2"1"264,1 2 0,5 5 0,0-1 0,2 1 0,3 1 0,1-2 0,3 1-109,1 1 0,2 2 1,3 0-1,1 0 1,1 0-1,3 0 1,4 0-1,3 0 132,1 0 1,6 0 0,4 0-195,5 0 0,2 0 0,7-1 1,5-2-1,6-4 32,7-4 1,7 4-1,8-8 1,-44 8-1,2-1-91,2 1 0,2 0 0,3-1 1,2-2-1,-1 2 0,1 0 0,1 0 1,0 1-127,0 0 0,0 0 0,3 1 0,1 0 0,-5 0 0,1 1 0,-1 0 0,0 0 81,0 1 1,-1 0 0,-4 0-1,-1-1 1,0 0 0,0-1-1,-2 1 1,-1 1 31,46-5 1,-1 5-1,-6-3 1,-2 2-144,-5 2 1,-3-2-1,-9 1 1,-9 1-385,-5 1 0,-7 2 0,-8 0 0,-8 0-712,-3 0 1,-4 0 1217,-8 0 0,-5 0 0,-5 0 0,2 0 0,2 0 0,3 0 0</inkml:trace>
  <inkml:trace contextRef="#ctx0" brushRef="#br0" timeOffset="479552">20886 8099 7281,'-6'0'195,"6"0"1,7 0-1,4 0 1,1 0 184,1 0 1,3 0 0,1 0 0,-1 0-149,2 0 0,2 0 0,4 0 0,1 0 102,0 0 1,9 0 0,5-2 0,5-2-166,7-4 1,4-3 0,10-1 0,3 0-93,2 4 0,8-3 0,0 3 0,7-3-85,3-1 0,2 0 0,1 3 0,2 2-130,1 1 0,3-2 0,-5 3 0,0-1-99,1 1 0,2-4 1,-3 4 149,2-2 1,-3 0 0,4-1-1,0 2 1,-2 2-58,-2 0 1,2-4 0,-1 4 0,0-1-129,1 0 0,2 2 1,-3-5-1,0 0-351,1 1 0,-1-4 1,-4 4-1,-1-1 315,-6-1 1,-3 1 0,-4-4 0</inkml:trace>
  <inkml:trace contextRef="#ctx0" brushRef="#br0" timeOffset="483767">20774 7764 8355,'0'-13'-149,"0"1"0,0 0 0,0-1 0,0 1 451,0-1 0,1 1 0,2 0 0,3 1 0,0 1 0,3 2 1,-1-1-1,0 1 70,2 0 0,-5 7 0,1 1 0,-2 6-226,0 5 1,0 7 0,-4 4-212,0 6 0,0 0 0,0 5 1,0 1 134,0 2 1,0 0 0,0-2 0,0-1-1,0 0-299,0-1 0,2 2 1,0-5-1,4-1-351,1-2 1,-4-2-1,2-2-373,1-2 1,-5 1-1,5 4 1</inkml:trace>
  <inkml:trace contextRef="#ctx0" brushRef="#br0" timeOffset="484244">21344 7665 8355,'0'-13'-48,"0"8"0,0 5 348,0 7 0,0 4 0,0 2 0,0 4 0,0 4 0,2 2 0,2 2 0,4 0-648,3-1 1,2 1 0,-1 0 0,0 0-362,1 0 0,-2 2 179,-3-2 1,-2 3-1,-6-9 1</inkml:trace>
  <inkml:trace contextRef="#ctx0" brushRef="#br0" timeOffset="484775">21865 7652 8355,'0'-12'-438,"0"-1"0,4 1 615,1 0 1,3-1 0,-4 1-1,0 1 811,2 3 1,-5 3-754,3 10 1,-2 1-1,-1 7-9,3-1 0,-3 6 0,5 3 0,-1 2 0,2 2-69,0 0 0,4 4 0,-4 0 0,1-2-759,1-1 0,-5 3 0,3 0 0,-2-1-364,-2-2 1,-2-1 325,-1 0 1,6-6 0,1-1 0</inkml:trace>
  <inkml:trace contextRef="#ctx0" brushRef="#br0" timeOffset="485286">22423 7565 8094,'0'-12'0,"0"0"0,2-1 95,2 1 1,3 1 135,5 3 0,-5 3 1,-3 10-1,-2 3 1,-2 4-1,0 5 226,0 3 0,4 4 0,0 1-538,-1-1 1,-1 3 0,1 0 0,3 2 0,-1-1-288,1-2 1,2-1 0,-4-1 0,-1 1-1,0-1-510,1-4 1,-3 2 547,3-5 1,-2 0 0,-2-5 0</inkml:trace>
  <inkml:trace contextRef="#ctx0" brushRef="#br0" timeOffset="485716">23006 7528 8505,'-1'-12'1198,"-3"-1"-995,2 7 0,-3 1 0,6 10 0,3 3 16,5 3 1,-2 5-1,1 1-202,2-2 1,1 4-1,0 3 1,-2 5-1,-2 2 51,-1-2 0,-2 3 1,-4-1-489,0-1 0,0 2 1,0-1-1,0-3 1,0-2-272,0-4 0,-4-4 1,-1 0 299,3-2 1,0-2 0,2 1 0</inkml:trace>
  <inkml:trace contextRef="#ctx0" brushRef="#br0" timeOffset="486224">23478 7392 8355,'8'0'-1016,"0"0"0,0 0 1455,5 0 1,-1 0-1,1 1 1,-1 2-193,0 1 0,-3 4 0,-1-2 0,2 1 0,-1 4 0,0 3 0,-5 3-15,-3 3 1,-1 0 0,0 5 0,-1 1-234,-3 3 0,1 2 0,-4 3 0,1-2-230,4-2 0,0 5 0,2-4 1,0 1-173,0-3 0,0-3 0,0-2 0,2-2-214,2-2 0,3-5 0,5 3 0</inkml:trace>
  <inkml:trace contextRef="#ctx0" brushRef="#br0" timeOffset="486966">23912 7466 8224,'0'-12'223,"5"1"1,4 1 0,2 3 199,1 2 1,-4 3-1,-1 9 1,-1 7 0,-4 4-348,0 4 1,-2 1 0,1 4 0,2 2-388,1 4 1,4 2-1,-2 1 1,1-1-37,2-2 1,-2-2-1,1 4-479,2-2 0,-4 0 0,-1 4 0</inkml:trace>
  <inkml:trace contextRef="#ctx0" brushRef="#br0" timeOffset="489371">23502 8880 7447,'0'-12'0,"0"-1"0,0 1 0,0-1 0,0 1 0,0 0 0,0-1 0,0 1 329,0-1 0,0 1 1,0 0-1,0-1 1,0 1-84,0-1 0,-1 7 0,-2 0 0,-2 2 0,-2 0 1,-1 2-1,-1 4-161,1 2 0,4 6 0,-3-2 0,2 3-229,2 1 0,-3 1 0,2-1 0,1 0-170,2 1 0,-3-1 0,0 1 133,1-1 0,7-5-86,4-3 0,3-3 0,2-1 0,-1 0-596,1 0 0,3-5 675,1-3 1,-1-3 0,-3-2 0</inkml:trace>
  <inkml:trace contextRef="#ctx0" brushRef="#br0" timeOffset="489983">23540 8731 8294,'-11'2'270,"2"2"1,5 1-1,7 5 1,1-2 0,0 0-1,0 1 1,2-1-86,1 2 1,0 1 0,2 1 0,0 0-124,0 1 1,4-5-1,2 0 1,3 1-84,1-2 1,2 2 0,3-5 0,1-1-9,0-2 1,5-1-1,3 0 1,3-1 56,2-3 1,-1 1 0,0-5-105,0-2 1,0-1 0,-1-1 0,-1-1 30,-2 1 0,-6 0 0,2-1 0,-4 1 1,-4-1 82,-5 1 1,2 0-1,-3-1 1,-2 1 25,-4-1 0,-5 1 0,3 0 0,0-2 4,0-3 0,-3 2 0,5-6 0,-1-1 13,-1-1 1,4-2-1,-3-1 1,3-2 54,1 0 0,1-6 0,-1 4 1,1-2-81,-1-2 0,-1-2 1,-1-1-1,-3 1 26,-2 3 1,3-7 0,-2 4-38,1 2 0,-3-3 0,3 4 0,-2-3 0,-1 0-60,2 3 0,-5-2 0,3 6 0,-2 0-35,-2-1 0,0 4 0,-2-2 0,0 5 32,-2 2 0,-6 5 0,3-4 0,-1 3-5,-1 1 1,3 7 0,-4 1-185,2-2 0,1 3-255,-1-1 1,2 6 0,7 1 37,4 4 1,1 5-1,5-3 1,-1 2-77,-2 3 1,-1 1-1,3 1 209,-2 1 1,-5-1 0,1 1 0,-1-1 0,0 0 234,1 1 0,0-1 0,-4 1 1</inkml:trace>
  <inkml:trace contextRef="#ctx0" brushRef="#br0" timeOffset="490462">24482 7764 8252,'-8'-13'0,"1"1"0,2 0 0,0-1 0,1 1 535,0-1 1,-1 2 0,2 2-198,-1 1 1,-2 5 0,2-1-164,-4 2 1,-2 4-1,1 2 1,0 4-32,0 3 1,-2 1 0,-2 2 0,1 1-109,-1 2 1,1 1-1,0-3 1,1 3-149,2 1 0,0-4 0,3 2-638,-1-3 353,4-2 0,-1-5 317,8-3 1,-1-4 0,6-4-1,-1-4 49,-1-3 1,4-6 0,-3-1 0,3-1 77,1-3 1,1 3 0,-2-2 0,-2-1 55,0-2 1,-2 1 0,1 2 0,-3 5 39,1 2 0,-5 6 128,3 0 1,3 6 0,2 2-189,2 7 0,1 4 0,0 1-55,1 1 1,3 1 0,2 1-1,0 3-265,0 1 0,4-2 1,-1 2-1,2-1 0,2-3-707,0-1 0,4 2 132,0 1 0,5 5 0,-2-3 1</inkml:trace>
  <inkml:trace contextRef="#ctx0" brushRef="#br0" timeOffset="494514">20253 7305 7445,'-5'-25'0,"-4"2"0,-2 1 0,-1 1 0,-1 0 0,0 2 0,-3 3 0,0 2 0,-1 3 87,-1 2 1,9 4-1,-4 5 1,2 0 0,2 1-1,1 5 20,3 6 0,4 8 0,0 8 1,-2 7-1,-1 6 0,1 9 1,2 9-1,-1 10 62,-2 10 0,1 13 0,-4 7-167,5-48 0,-1 0 0,0 7 0,0 0 0,2-5 0,0 0 0,-1 1 0,0 1 0,0-2 0,1 0 1,0-2-1,2-1-165,3 43 1,3-10 136,5-9 1,1-6-1,0-10 1,3-7-157,0-9 0,5-7 1,-3-16-1,0-6 186,-1-8 0,0-6 0,-5-9 0,1-12 28,-1-12 0,1-11 0,-2-10 0,-3-5 154,-4-5 1,-3-7-1,-1 2 1,0-6-153,0-6 0,0-1 0,-1-9 0,-3 1-116,-4 0 1,2 40 0,1 0 0,-2-1 0,0 0 0,-1 0 0,1 0-19,-1 2 0,-1 0 1,-1-4-1,-1 1 0,-5-39 1,1 3 31,1 5 0,-3 18 0,1 15 54,1 15 1,0 13-1,-1 15 1,-1 8 0,-1 11-234,0 13 1,1 21 0,5 10 0,-1 8-8,1 7 1,5 5-1,4 2 175,6 1 0,9 7 0,8-4 1</inkml:trace>
  <inkml:trace contextRef="#ctx0" brushRef="#br0" timeOffset="501060">23664 8830 8355,'7'-12'-224,"-2"0"1,1 1 0,0 1 0,1 4-1,-2 5 1,-4 7 333,-1 3 0,4 4 0,2-2 0,-1-2 0,2-2-76,0-1 0,2 2 1,7-2-15,0 0 0,6-3 1,-1 1-1,2-2 0,2-2 1,1 0 0,2 0 0,2-2-29,2-2 0,-5 1 1,4-5-1,-2-2 13,0-1 0,0 0 0,-5 0 0,0 0 12,-4-2 1,3-4 0,-6 2 0,1-3 1,0-1 0,0-2 0,-1-4 0,2 0-15,0 1 1,3-5 0,-4-2-1,2 0-8,2-4 1,-4-1 0,-2-2 0,-2-4-82,-2-3 0,-1-9 0,-1-5 0,-3-3 29,-2 0 0,4-7 1,-5 7-1,-2 1 83,0 6 1,-4 3 0,0 11 0,-4 2-8,-1 5 0,3 9 0,-3 8 1,0 5-225,0 4 50,5 2 0,-4 7 0,6 4 24,0 3 0,0 3 0,2 1-39,2 1 0,3-1 1,5 0 91,0 1 1,1 5-1,-1 1 1</inkml:trace>
  <inkml:trace contextRef="#ctx0" brushRef="#br0" timeOffset="501574">24482 7751 8355,'-7'-5'-750,"-4"4"1,10-6 0,-2 4 821,6-1 1,-2-2 97,3 2 0,-2 1 2,-2-5 1,-2 5-70,-2-1 1,2 3-1,-7 1 1,0 0 24,-2 0 0,-2 0 0,1 1-54,-1 3 0,1 3 0,0 6-109,-1-1 0,1 0 0,1 1 0,1-2-26,2-3 0,4 2 0,-3-5-55,1 2 101,2-4 1,4-3 0,0-8-1,0-3 11,0-2 0,2-1 0,0-1 0,4-3 17,1-1 0,1 0 1,4-3 26,1 1 0,-1 6 0,1-2 0,0 5 0,3 2-18,0 2 0,1 5 0,-5-1 0,0 4-32,1 4 0,-1 7 0,-1 7 0,0 0-80,2 0 0,-4 4 0,8-1 0,-2 1-630,2-1 490,-4 2 1,11-4-1,-5 6 1</inkml:trace>
  <inkml:trace contextRef="#ctx0" brushRef="#br0" timeOffset="505511">21034 7603 7996,'-4'-17'0,"-1"1"0,-1 0 0,-1 3 0,0 0 0,-2 1 0,-2 1 0,-2 1 0,1 3 0,0 2 87,-1 2 0,1 3 0,-1 4 0,1 6 0,-2 5 1,-1 7-1,-2 7 0,2 7 0,0 6 0,0 7 0,0 6 156,4 4 0,0 3 0,7 0 0,1 0-239,2 0 0,3-1 0,7-5 0,7-6 23,6-7 1,8-12-1,4-6 1,1-8-120,3-8 0,3-5 0,3-10 0,1-10 53,2-7 1,3-10 0,-9-2 0,-2-5-26,-5-5 1,-5-3-1,-8-2 1,-6 2-92,-5 2 1,-12-3 0,-10 1 0,-9-5 53,-6 1 0,-6 2 1,-7 5-1,-3 3 78,-1 4 1,3 8-1,-4 6 1,4 10-92,5 9 1,5 10 0,6 9 0,3 10-404,5 7 0,2 11 280,11 3 1,0 3-1,4 2 1</inkml:trace>
  <inkml:trace contextRef="#ctx0" brushRef="#br0" timeOffset="505889">20972 8161 8223,'0'-13'0,"0"1"0,0-2-188,0-2 0,0 0 0,0-4 0,2-1 317,2 2 1,1-5 0,5 5-1,-3-2 141,-2 1 0,4 5 0,-4-1 21,2 7 0,1 5 0,3 9-106,-2 8 0,2 7 0,-3 13 1,3 9-41,1 5 0,-1 9 1,-1 6-1,-2 8-132,2 7 1,2-3 0,4 4 0,0 2-205,-1 0 1,3 4-1,0-4-18,1 1 1,-2-12 0,2 0 0,-1-4 0,-1-6-236,1-4 1,-5-9 0,5-6 0,0-7-769,3-9 1032,2 1 1,2-11 0,0 4 0</inkml:trace>
  <inkml:trace contextRef="#ctx0" brushRef="#br0" timeOffset="506162">21233 9227 8355,'-10'-16'231,"6"6"0,8 12 0,6 6 0,4 7 0,2 3 0,5 3-10,2-2 1,6 4 0,0-3-195,-1-1 1,2-1-1,0-7 1,1-2 44,-1 0 1,-1-7-1,-4 1 1,-2-6-265,-2-5 1,-3-4 0,-6-3-1,-1-3-152,-3-2 0,2 0 0,-4-5-152,0 0 1,-1-1-1,3-2 49,1-1 0,3 1 0,0 3 1</inkml:trace>
  <inkml:trace contextRef="#ctx0" brushRef="#br0" timeOffset="511173">16694 16359 9547,'-13'-20'0,"4"5"0,4 6 184,10 4 0,4 14 0,4 5 0,-1 3 0,-1 5 0,-1 1 1,-2-3-1,0-2 0,0-1 0,-1-1-383,-1-1 1,3-6-1,0-4 1,2-1 24,1 0 0,1-4 0,-1-5 0,0-2 98,1-3 0,-2-5 0,-2-3 0,-2-1 77,-1-3 0,2 4 0,-4 1 0,-1 4 166,-2 0 0,-1 5-44,0 0 0,-1 6 1,-2 4-1,-1 9-50,1 8 1,-2 6-1,-1 4-8,-1 4 1,3 3 0,-3 1 0,1 2 0,0 0-245,1 3 1,-1 3 0,3-3 0,-1-2-279,1-2 0,2-2 1,1-3-1,0-5-1126,0-6 1303,5 1 1,2-9 0,6 4 0</inkml:trace>
  <inkml:trace contextRef="#ctx0" brushRef="#br0" timeOffset="511945">17177 16408 8355,'0'-25'0,"0"2"1679,0 2-931,0 3 0,0 6-471,0 0 0,0 6 0,-1 6 1,-2 7-189,-1 4 0,-6 6 1,2 1-1,-3 1-117,-1 3 1,1 0 0,1 0 0,2-3-27,-2-1 0,5 0 0,0-3-266,4 2 1,2-2 95,4-7 1,-3 2 0,7-6 0,0-3 0,2-2-83,2-3 1,-1-6-1,-1 2 1,-1-3 131,-2-1 0,-5-1 1,1 1-1,-3-1 48,-1 1 0,0 0 0,0-1 0,-1 1 160,-3-1 1,1 1 0,-5-1 100,-2 1 1,-1 1-29,-1 3-265,5 2 1,7 10 0,8 1-1,3-3-78,1 0 0,1 2 0,1 0 181,2-1 0,-2-2 1,2-1-1,-2 0 1,-1 0 239,-1 0 1,0-4 0,1 0 0,-1 1 88,1 2 0,-5 1 0,0 0 6,2 0 0,-3 0-254,1 0 1,-5 1-1,1 3-261,-3 4 1,-1-1-31,0 2 1,2-7 0,0 4 74,3-1 1,4-3 0,-1 2 54,3-3 1,2-5 0,-1 0 156,1 1 0,-5-2 1,-1-1-1,0 1 271,0-1 1,-5-3-1,3 0 143,-4-2 0,-1-1 112,0-1 0,0 5-197,0 0 1,4 7-1,0 1 1,-1 6-275,-2 5 1,3 2 0,2-1 0,-1 2-584,1 3 0,2-4 1,-2 5-1,1-1-826,2-1 1,2 0 924,2-8 1,-1 3 0,1-4 0</inkml:trace>
  <inkml:trace contextRef="#ctx0" brushRef="#br0" timeOffset="512847">18219 16272 9307,'0'-28'0,"0"5"0,0 4 0,0 3 0,0 3 0,-1 2 0,-3 2 0,-5 5 633,-2 3 0,-1 2 1,-1 3-1,1 5 1,-2 3-577,-2 5 0,2 0 1,-3 6-1,4-3-75,0 2 0,2 6 0,3-1 0,4-2-105,2-3 1,4-2-1,2 0 1,6-2-463,5 0 0,4-8 1,7 1-1,3-4 53,4-5 1,4 0-1,5-4 1,2-2 101,0-4 0,7-3 1,-6-1-1,-3-2 374,-6-3 0,-2 3 0,-6-2 1,-5 2 85,-5 2 0,-10-5 0,-4 1 0,-2 0 122,-2 3 0,-6 4 1,-2 1-1,-3 0 405,-1 1 0,-5 0 1,0 4-1,1-1 26,-2 1 0,4 3 0,-4 5 0,2 3-261,-1 3 0,5 1 1,4 1-1,-1-1-351,2 0 1,2 5 0,5 0 0,0-2-229,0-2 1,0 0 0,0-1-1,0 1-257,0-1 0,0-4 0,1-1 141,3-1 0,-1-2 0,5-4 94,2 0 1,1-6 0,1-2 0,1-3 166,-1-1 0,1-1 0,-1 0 1,1-3 5,-1 0 0,-1-1 1,-3 5 342,-4-1 1,2 1 297,-2 0 0,-5 5-269,-8 3 0,4 8 1,1 4-1,1 3-132,-1 1 1,2 1 0,-2 1 0,4 1-159,4 1 1,-1 1 0,4-5-113,-1 1 0,3-2 0,-1-2 0,4-2 54,0-1 0,0-2 0,1-4 0,-1 0 1,1-1-62,-1-4 1,-4 3 152,0-7 1,-3 1 0,1-4-1,0-1 1,-2 1 79,2-1 1,-5 1 0,5 0 0,-2-1 215,0 1 0,0-1-74,-4 1 0,4 4-242,0 0 1,2 10-1,-4 2-105,3 6 0,0 7 0,-2-1 0,1-1 1,0-1-1,-2-2 1,0 1 0,4-1-110,1 1 0,-3-2 0,4-3 172,2-4 1,1-2 0,1-4 113,1-2 1,-5-3 0,0-5 0,2-1 166,1 1 1,-3-1-1,0 1 1,1 0 20,-3-1 1,5 6-251,-2 3 1,-4 4 0,1 6-1,-2 6-240,0 7 0,0 4 1,-4-1-1,2-3-554,2-1 0,8 4 0,7-3 0</inkml:trace>
  <inkml:trace contextRef="#ctx0" brushRef="#br0" timeOffset="513233">19645 16284 8355,'-12'-30'244,"0"9"1,0-2-528,4 10 0,3 8 0,5 6 693,0 10 1,4 7 0,1 8 0,1 2 133,-1 1 1,5 10 0,-2-2 0,2 3-400,-2 2 0,3-2 1,-4 6-1,1-1-261,1-1 1,-2 3 0,2-5-1,-2-2-535,-1-2 1,2-6-1,-3-5-832,2-5 0,-4 1 1162,1-7 0,-2-5 0,-2-5 0</inkml:trace>
  <inkml:trace contextRef="#ctx0" brushRef="#br0" timeOffset="514297">19670 16396 8571,'0'-33'693,"0"0"-496,0 5 0,0 2 93,0 5 1,6 6 0,2 0-94,3 5 1,3 5 0,1 5 0,3 0 0,0 0-265,0 0 1,0 5-1,-3 4 1,1 2-239,-1 1 0,-2 5 0,-5-1 0,-4 1 53,-2 1 1,-4-3 0,-3 4-1,-8 0 8,-6 1 0,-4-5 0,-2 1 1,0-2 18,0-1 1,6-2 0,2-2-936,4-1 1038,6-5 1,7 3 0,7-6 0</inkml:trace>
  <inkml:trace contextRef="#ctx0" brushRef="#br0" timeOffset="514298">20092 16272 8958,'0'-17'662,"0"1"-692,0-1 1,-4 9 161,0 0 0,-6 6 1,2 1 229,-3 4 0,-2 8 1,2 0-1,2 4-271,0 0 0,6 3 0,-1 0 0,3 0-101,1 0 0,0-2 0,0-2 0,1 0-3,3-2 0,3 3 0,6-8 0,-1 0-325,1-3 0,0-2 0,3-2 0,0 0-26,-1 0 1,-1-6-1,-2-1 1,1-1 90,-1 0 1,-4-2-1,-1-5 1,-1-2 171,-3 2 1,-2 1 0,-2 2 0,-3 0 15,-5-1 1,0 1 0,-1-1-1,2 1 419,-2 0 0,3 3-200,-1 1 0,6 1 1,2-1-222,7 4 0,6 2 0,3 1 0,4-2 56,-1-1 0,4-1 0,-2 2-109,2-1 1,-2-6-1,0 3 1,-1-1 0,0 1 391,-4 2 1182,-2-5-1015,-7 9 1,-6 1-1,-6 9 1,-1 5-95,1 3 1,-1 5-1,4 0 1,-3 5-120,3 6 1,0 3 0,4 1 0,0 2-165,3 2 1,4-1 0,-1 4-1,3-1-256,2-3 0,-5 3 0,-1-2 1,-1-2 58,-4-5 1,4-1 0,-2-7 0,-1-4-471,-2-2 0,-1-4 1,-1-5 338,-3-3 0,2-3 0,-3-10 0,1-3 62,-1-3 1,1-11 0,4-3 0,0-2 17,0-4 1,0 3-1,0-8 1,0-4 111,0-3 1,0 2-1,0-5 1,0 1 29,0 1 1,0-3 0,0 5-1,0 4 495,0 3 0,4 5 0,2 7 0,1 3 69,2 8 0,2 1 0,3 7 0,1 1-83,2 2 1,-1 6 0,-3 3-491,-1 3 1,-1 2 0,-1-1 0,-3 1-1,-2-1-70,-2 0 1,-2 1 0,-2-1 0,-3 1-79,-4-1 1,-7 0-1,-2 1 1,0-1-186,0 1 1,3-2 0,-3-2 0,5 0 1,4 0 0,-9 2 0,3 2 0</inkml:trace>
  <inkml:trace contextRef="#ctx0" brushRef="#br0" timeOffset="516597">21022 16297 10342,'-11'-9'0,"1"3"0,3-1 0,3 1 0,6 1 0,5 2 0,4 1-247,1 2 0,0-5 54,1-3 1,-1-2-1,-1 0 1,-3 2 100,-3-2 0,-4-1 0,-1-1 0,0 0-250,0-1 0,-6 1 1,-2-1 380,-3 1 1,-1 5 0,-1 3 0,1 3 146,0 1 0,3 4 0,2 3 0,1 2-115,-1 5 0,4 3 1,-1-1-1,2 3-51,2 1 0,0 3 0,0-4 0,2 1-171,2-4 1,3 2 0,7-1-1,2-3-58,5-5 1,2-3-1,2-6 1,0 0 53,0 0 1,4-6-1,-1-2 76,0-3 0,0-7 1,-2-3-1,0-2 0,-3-3 221,1-3 1,-6 3-1,0-5 1,-2 1-191,1-3 0,3-3 0,-3 0 1,-2 2-111,-1 1 0,-7 0 0,-3-5 0,-3 1 189,-1 0 0,-1 1 1,-3 3-1,-5 4 209,-2 3 1,3 8 0,0 6 0,-2 6 204,-1 5 1,3 6 0,1 5 0,2 6-200,2 9 1,-3 1 0,2 9 0,1 2-142,2 3 1,1-1-1,0-4 1,0 5 1,0 3 0,1-3 0,4 0 1,3-4-353,3-3 1,1-5-1,2-1 1,1-5 150,2-5 1,5-5 0,-2-4 0,2-4 53,-1-2 0,3-4 0,-5-2 0,2-4 16,-1-3 0,-5-1 0,2-2 0,-3-1-204,-2-2 0,-4-1 0,-1 3 0,-1-1-162,-3 0 0,-2-1 0,-1 0 413,0 2 0,-6 2 0,-2 5 198,-3 4 0,0 4 0,1 4 1,4 4-112,0 3 0,-2 3 0,4 1 0,1 3-97,1 2 1,2-4 0,2 3 0,2-1-218,4-3 0,7-1 0,3-3 0,2-1-14,2-2 1,5-5 0,2 1 0,-1-4 108,-2-4 1,1-2 0,0-3 0,-5 1 28,-3-2 1,-2-5 0,-6-2-1,-3 2 100,-4 1 1,-3 2 0,-1-2 0,0-1 197,0-2 0,-4 1 0,-1 3 380,-2 1 1,4 0-287,-1-1 0,3 8-91,1 5 1,0 9 0,0 9 0,1 0-197,3 0 0,-3 4 0,4-1 1,-4 1-56,-1-1 1,4 2-1,0-2 1,0 1 21,2-2 0,-5 2 1,5-5-1,-1-3 40,4-5 1,-3 1-299,3-6 1,-2-1 95,1-7 1,-3-3-1,-5-6 1,0 1 74,0 0 1,2-5 0,1-1 0,1 0 43,-2 0 0,4-2 0,-1 3 0,2 2 90,3 1 0,1 2 0,1 1-9,1 3 0,-1 2 0,1 6 144,-1 0 1,0 6 0,1 2-78,-1 3 1,-1 1-1,-1 1 1,-2-1-98,2 0 0,-3 1 1,0-1-136,-2 1 0,3-1-72,-4 0 280,1-5 0,-5-3 0,0-8-94,0-4 0,0-3 65,0-1 0,1-1 1,2 1-1,4-1 1,2 1-90,5 0 1,3-1 0,-2 1-1,1 1-334,-1 3 0,3 1 0,-1 4 356,-2-1 1,-3 1-1,-3 7 1,-5 4 154,-3 3 1,-1 2 0,0-1 0,-1 1 225,-3-1 1,2 5 0,-2-1-257,3-1 0,1-1 0,1-2 0,3-1-83,5-2 1,2-4 0,1-5 0,2 0 0,2 0 0,0 0 0,4-1 0,2-3-207,2-5 0,-4-2 0,0-1 1,-2 0 120,-3-1 0,-2-3 1,0-2-1,-2 0 39,-3 0 1,-1 0 0,-4 3-1,1-2 41,-1 2 1,-3 3-1,-4 2 62,-5 2 1,-2 5-1,-1 0 1,-1 6-2,1 5 1,4 3 0,0 3 0,-1 1-34,2 2 0,-2 4 0,5-4 0,1 1-104,1 0 1,2-1-1,2-5 1,2 1 17,4-1 0,7 0 1,3-1-129,2-2 1,-4-4 0,5-5 0,1 0 0,1-1 99,2-3 0,0-2 0,0-5 0,-2 2-2,-2-1 1,-5-5-1,-6 5 1,-3-2-23,-2 1 0,0 1 0,-5-2 131,0-1 0,-2 5 0,-2 1 0,-4 2 184,-3 2 0,-2 1 1,1 2-1,1 2-48,3 2 0,-3 3 1,4 5-1,0 1-62,3-1 1,2 0-1,2 1-53,0-1 1,6 1-1,3-2 1,5-3-292,3-4 0,1-3 0,-3-1 0,3 0 226,1 0 1,-4-4 0,2-1-1,-3-2 57,-2-3 1,3-1 0,-1-1-1,-3-1-28,0 1 1,-1 0 0,-2-1-1,-3 1-20,1-1 0,-5 5 1,5 1-72,-1 2 119,-3 1 1,5 8 0,-5 1-1,4 2-25,1 3 0,-3 1 0,4 1 0,2-1-45,1-2 1,3 0 0,1-3-1,1-1-24,-1 1 0,1-2 1,-1-4-1,1 0 56,-1 0 0,-1-4 0,-1-2 0,-1-1-10,0-2 1,1-8-1,-1-4 1,1-2 2,-1-2 1,-1-4-1,-1 0 1,-2 0 31,2-1 0,-4-2 0,1-5 0,-1 0-33,-3 0 1,2 0 0,-1-2 0,-1 0 8,-2 2 1,-1 3 0,-1 10 0,-2 4 127,-1 3 0,-5 5 0,0 3-69,-2 5 0,0 14 0,2 7 0,0 5 40,0 2 0,3 7 0,2 2 1,3 4-88,1 4 0,0-2 1,0 4-1,0-2-51,0 0 0,4 1 0,1-5 0,2 0-36,3 0 0,1-5 0,3-5 0,1-3 22,1-3 1,2-10-1,-3 0 1,2-4 74,-2-5 0,-1 0 1,-2-4-1,1-2-29,-1-4 0,0-3 1,-1-2-1,-1 1-59,-2 0 0,-5-2 0,3-1 0,-2-2 69,0 2 0,1 1 1,-2 2-43,1-1 0,5 1 0,-4 1 0,2 3-11,3 4 1,1 2 0,1 2 0,0 2-14,1 2 0,-1 4 1,1 7-1,-2 2 62,-3-2 1,2 3 0,-6 0 0,-1 0-14,-2 0 1,-7-2 0,-2-4-1,-3 1-155,-1-1 0,-2-1 0,-3-1 0,-2-3-630,0-2 1,-10 5 0,3-3 0</inkml:trace>
  <inkml:trace contextRef="#ctx0" brushRef="#br0" timeOffset="516598">23366 15912 8353,'8'-19'0,"1"2"-56,0 4 1,4 0-367,3 1 1,8 4-1,6-1 1,2 1 379,2 1 1,2-3-1,1 6 1,0 2-123,0 0 0,1 2 0,-1 0 0</inkml:trace>
  <inkml:trace contextRef="#ctx0" brushRef="#br0" timeOffset="516773">24172 16173 9258,'6'-7'0,"2"3"-881,3 2 0,7 8 0,1 1 0</inkml:trace>
  <inkml:trace contextRef="#ctx0" brushRef="#br0" timeOffset="752733">16383 9773 7981,'0'-16'0,"0"-1"0,0 0 0,-1 1 0,-2-1 0,-1 2 0,1 1 0,1 2 0,-2 0 0,-5-1 0,-2 2 0,-1 2 0,-1 0 0,0 1 166,-4 1 1,-2-3 0,-6 6 0,0 2-1,0 0 1,-1 2 0,-1 0 0,-4 2-58,0 2 1,2 3-1,-3 6 1,0 5-1,2 6 1,-2 6 0,2 6-1,0 5 1,2 5-1,2 2 504,1 3-547,6-4 1,6 5 0,9-4 0,3 1 34,1-3 1,7 3 0,5 0 0,9-5-161,7-4 0,7-4 0,9-4 1,3-7-65,4-7 0,7-10 0,0-5 0,3-6 60,1-5 0,2-13 1,1-5-1,-3-5 14,-1-3 0,1-6 0,-8-3-92,-2-1 0,-8 3 0,-8-3 0,-10 0 0,-9 0-21,-8-3 0,-6-6 0,-14 0 1,-12 2-12,-12 4 0,-26 3 0,-6 11 0,-10 11-66,-7 9 0,-11 10 1,-5 13-1,3 9-221,4 7 0,2 14 0,10-1 1</inkml:trace>
  <inkml:trace contextRef="#ctx0" brushRef="#br0" timeOffset="753658">17376 9947 8303,'0'-25'0,"1"0"-60,3 0 1,-2 2 0,2 1 110,-3 1 1,-2 6 0,-2-2 0,-4 5 0,-3 4 0,-3 2 0,-3 2 125,-1 0 0,1 1 1,-4 7-1,-2 5-81,-2 2 1,-2 7-1,-1 2 1,-2 5 27,1 4 0,2-1 1,1 5-1,0 2-24,0 5 0,6-1 1,3 2-1,3-1-64,5 2 0,2-4 1,8 4-1,2-4-80,4-1 1,9-5 0,3-3-1,5-4-11,4-5 0,4-3 0,7-9 0,3-4-56,1-2 0,1-4 1,5-2-1,-2-5 29,-2-7 1,5-3 0,-6-7 0,-3-2-4,-7-1 1,-8-5 0,-8 1 0,-3-1-7,-5 0 0,-4-1 1,-9 2-1,-5-5 46,-6-3 0,-12 2 0,1-2 0,-4 2-5,-2 2 0,-3 11 0,-7 5 0,-2 8-32,2 4 1,-4 7-1,-1 10 1,-2 8-223,2 6 0,2 5-125,6 2 0,5 2 0,2 6 0</inkml:trace>
  <inkml:trace contextRef="#ctx0" brushRef="#br0" timeOffset="754103">18728 9686 8565,'-25'-47'0,"1"6"508,4 8 1,-2 5-1,4 5-438,-2 2 1,0 5 0,-6 8 0,-2 2 48,-1 0 0,-4 5 0,3-2 0,-1 5-180,1 2 0,-3 10 0,4-1 0,1 5 82,2 4 1,1 3 0,1 4 0,0 4 4,4 3 0,2 3 0,5 1 0,1 2 7,-1 2 0,7 0 0,1 2 1,4-3-8,1-1 1,11-7 0,7 1 0,8-6 17,7-7 1,13 1-1,5-8 1,4-2-112,4-4 1,0-5-1,1-6-30,-3-3 0,-4-3 1,2-7-1,-3-2 1,-2-5 35,-6-2 0,-5-4 0,-6-2 0,-4-4 0,-3-3 1,-11-6-1,-4-4 1,-6-2-17,-6-2 0,-7-1 1,-13 0-1,-9 2-143,-9 5 0,-6 9 0,-10 8 0,-9 6-337,-9 9 43,-12 10 1,36 10-1,-1 2 1,-57 16 0</inkml:trace>
  <inkml:trace contextRef="#ctx0" brushRef="#br0" timeOffset="758906">16247 9847 8169,'0'-12'-1218,"12"12"1</inkml:trace>
  <inkml:trace contextRef="#ctx0" brushRef="#br0" timeOffset="760763">15949 10244 6889,'2'-12'-73,"2"0"0,-1 1 0,4 1 0,-1 3 0,0 0 0,1 2 0,0-1 68,2 3 1,-2 2 0,2 1 0,0 1-79,2 3 0,-4-1 0,-1 4-12,-1-1 1,-3 3-1,3-2 1</inkml:trace>
  <inkml:trace contextRef="#ctx0" brushRef="#br2" timeOffset="761344">15429 11373 5734,'0'0'0</inkml:trace>
  <inkml:trace contextRef="#ctx0" brushRef="#br1" timeOffset="772042">17066 10815 30089,'-9'0'-148,"1"-2"0,-2 0 0,1-4 0,1-1 0,5-1 1,7 0-1,7 1 0,5 0 0,5 1 0,5 1 0,6 1 1,4 0-1,2 0 326,4 1 0,-4-3 0,4 2 1,-4 1-1,-2 3 0,-3 5-374,-4 3 1,-4-1 0,-6 1 0,-6 2 0,-8 1-450,-3 1 0,-14 6 0,-1 1 0</inkml:trace>
  <inkml:trace contextRef="#ctx0" brushRef="#br1" timeOffset="772275">17214 10877 30089,'-24'0'0,"-1"0"0,0 0 0,2 0-109,2 0 1,-1-4 0,5 0-285,2 1 1,10-3 0,10 2 612,14 1 1,10-2-1,11 1-131,6 1 0,5-2 1,11 0-1,-1 3-63,-4 0 1,10 2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38:42.77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20315 4080 8510,'-5'-12'0,"-2"0"0,-2 1 0,2 1 0,1 2 0,-1-1 0,-3 1 0,-1 1 296,-1 2 1,-1-4 0,1 5-1,-1 2-243,1 0 1,0-2 0,-1 0-1,1 1 1,-1 3-237,1 4 1,5 3 0,3 6 0,3-1-201,1 0 0,0 1 1,0-1-1,0 2-110,0 2 1,5 4-1,2 5 1</inkml:trace>
  <inkml:trace contextRef="#ctx0" brushRef="#br0" timeOffset="544615">16148 3150 7026,'12'-22'0,"2"-3"0,4-1 0,7 1 0,6 3 0,5 3 0,3 1 0,1 3 0,1 1-323,-1 2 0,-1-1 0,-2 1 0</inkml:trace>
  <inkml:trace contextRef="#ctx0" brushRef="#br0" timeOffset="545324">16396 2989 8355,'-25'-29'99,"3"1"1,4 5 0,7 5 0,4 4 0,6 3-1,4 3 1,6 3 442,6-1 1,6 5 0,9-5 0,6 1-232,4-4 1,17 2-1,3-1 1,11-1-59,9-2 1,-31 4 0,2 1 0,5 0 0,2 0 0,6-1 0,1 1-137,4 0 0,2 0 1,9 0-1,1 1 1,7 0-1,2 0 1,5 1-1,0 0-277,-29 1 1,0 0 0,2-1 0,11 1 0,1-1 0,1 0 0,-3 0-1,0 0 1,0 0 0,5 0 0,1 0 0,0 0 159,2-1 0,0 1 0,1 0 0,7 0 0,2 0 0,-1 0 0,0 0 0,-1 0 1,0 1-1,-1-1 0,0 1 0,-1 0-213,0 0 0,-1 0 0,0 1 0,2 0 0,0 2 0,-2-1 0,-3 0 0,-2-1 1,0 1 190,-2 0 0,1 1 0,-2-1 0,-7 1 0,-1 0 0,-2 0 0,-4 1 0,-1 0 0,-2 0 0,27 2 1,-3 0-1,-10 1 0,-3 1-60,-9 0 1,-3 0-1,-6 1 1,-3 2 0,38 8-1,-14-2-468,-14-4 1,-16 1 0,-13-4 0,-10 1-111,-9 0 0,-9-4 1,-19 3-199,-11-1 1,-26 2 857,-19-4 0,-9 0 0,-11-1 0,2 3 0,0 2 0,1 0 0</inkml:trace>
  <inkml:trace contextRef="#ctx0" brushRef="#br0" timeOffset="545325">17066 3088 8355,'-82'-25'979,"15"1"-1012,13-1 1,21 10-73,16 2 0,26 9 0,17 0 0,14 4 0,16 3 0,20 1 0,-27-3 0,3 1 0,7-2 0,3 1 290,3-1 1,4 0 0,13-2 0,4-2-1,-1 1 1,2-2 0,6 0 0,1-1-37,3 0 0,2 0 0,-28 2 1,1 0-1,0 1 0,-1-1 1,-1 1-1,0 0 0,1 1 1,-1-1-1,1 1-262,2 0 1,0 1-1,-1-1 1,-2-1-1,0 0 1,-1 0-1,1 2 1,0-1 0,0 1 155,-1 0 0,-1 0 0,0 1 0,32-1 0,0 0 0,-3 1 1,-1-1-1,-1 0 0,0-1 0,-4 0 0,-1 0 20,-3 1 1,1-1-1,-1-1 1,-1 1 0,-4-1-1,-1 1 1,-2 1-1,-1 0-158,-2 0 0,-2 0 0,-4-1 1,-1 0-1,1 0 0,-2 0 0,-3 1 1,0-1-268,-4 2 1,-1-1 0,0 0 0,-2 1 0,-6-2 0,-3 1-1,43-3 362,-12 1 0,-15 2 0,-8 1 0,-1 0 0,2 0 0,0 0 0</inkml:trace>
  <inkml:trace contextRef="#ctx0" brushRef="#br0" timeOffset="546703">17314 1836 8274,'0'-29'0,"-2"0"0,0 2 0,-4 4 0,1 4 0,-2 1 0,-2 3 0,-3 1 0,-5 3 0,-2 3 424,-3 3 1,3 4 0,-2 2 0,-1 4 0,-1 4 0,-2 5-213,0 3 0,2 9 0,2 0 0,4 3 1,4 1-1,2-1-295,2 1 0,2-2 0,5 4 0,-2-2 1,1-2-1,1-4 0,4-3-512,2-4 499,-3-4 0,10-2 0,-2-2-114,2-5 0,7-6 1,2-6-1,4-8 1,0-6 56,1-3 1,0-6-1,0-2 1,-2-2 111,-2-3 1,-3 5 0,-6 3 0,-1 2 115,-2 5 0,-4 11 1,-5-1 72,0 2 1,-1 6 0,-2 2-20,-1 6 1,-4 9 0,3 9-1,3 2-65,0 2 1,2 4-1,0 1-63,0 2 0,0 0 1,0 2-1,2-2 0,2-2-12,4-2 0,3-4 1,1-2-1,2-4-170,3-4 1,2 0 0,7-10 0,2-3 142,1-3 0,5-11 0,-1-10 1,3-7-7,1-8 0,1-7 1,-3-2-1,0-7 33,-2-8 1,-4 0 0,3-7 0,-2 0-117,-3-1 1,-5-7-1,-2 4 1,-4-1-18,-5 5 0,-4 0 1,-7 15-1,0 9-52,0 7 1,-5 14 676,-4 7 0,-6 11 0,-1 11 0,1 11 0,1 10-151,1 7 0,-3 14 0,-1 7 0,4 7-67,3 5 1,0 3 0,6 6 0,1 1-219,2-1 0,6 5 0,6-10 0,7-4-301,7-5 0,7-9 0,-2-11 0,3-8-110,6-5 0,-2-10 0,4-6 1,-2-6 203,-2-5 1,0-6-1,1-5 1,-3-5 107,-1-6 1,0-4 0,-6-2 0,-4-3 15,-2-2 1,-8 0-1,0-2 5,-4 1 1,-8 4 0,2-2 0,-4 4 0,-4 5 17,-4 2 1,-4 9 0,-3 7 0,-3 3 186,-2 1 0,4 1 1,-4 5-1,1 5-82,0 4 0,4 7 0,-2-1 0,3 2 9,2 2 1,5 4 0,3 0-1,3 0-87,1 1 1,5-4 0,5 3 0,5-4-55,6-4 0,3 5 0,5-4 0,4 0-125,3 1 0,0 1 0,-3 1 0,-3-1 31,1 1 1,-11 0 0,0 0-1,-9 0 44,-7-1 1,-8 5-1,-7 0 81,-9-1 0,-2-3 0,-9-5 0,0-3 0,4-5-129,1-3 1,1-4-1,1-5 1,4-1-809,3-3 589,9-9 1,-3-12 0,4-6 0</inkml:trace>
  <inkml:trace contextRef="#ctx0" brushRef="#br0" timeOffset="547713">18876 1674 8355,'-5'-24'1516,"-3"-1"-1231,2 5 0,1 3 1,3 5-1,-1 3-207,-1 1 0,-5 5 0,0-1 0,-2 2 67,-1 2 1,0 7 0,-2 4 0,-1 6 0,-2 3-1,2 5 1,1 4 0,2 3-40,-1 2 1,5-2 0,1 0 0,2-2-408,2-2 0,2-6 1,2-3-1,3-3 77,4-5 0,7 0 1,3-6 109,2-3 1,-4-2 0,5-5-1,0-6 1,-2-6 42,-3-2 0,2-3 0,-3-6 1,-2-1-13,-3 2 0,-8-1 1,2 1-1,-4-2-214,-4 1 0,-7 6 0,-7 3 0,-1 2-188,-3 6 0,-1 5 0,-2 6 1,0 2 150,0 7 0,2 4 1,1 12 333,1 0 0,6 5 0,-3 2 0</inkml:trace>
  <inkml:trace contextRef="#ctx0" brushRef="#br0" timeOffset="547714">19100 1699 8355,'12'-25'1756,"-4"2"-1607,1 2 1,-7 3 0,2 5 178,-2-4 0,2 3 210,0-2 1,6 7 0,-2 5-597,3 3 1,6 11 0,-1 3 0,-1 4 0,0 2 0,1 0 0,-1 5 0,-3 2-349,-2 3 1,-3 0 0,1-4 54,-4 0 1,-3-1 0,1 0 0,1-4-454,1-3 859,0-3 1,-6-13 0,0-6 0,-2-9-122,1-7 1,1-2-1,2-3 1,2-3-44,2-4 0,4-2 1,7 1-1,3 2-14,2 2 1,0 1 0,5 5 0,0 4 76,0 3 1,-5 5 0,1 2 0,0 3 61,-2 2 0,-1 0 0,-6 5 1,1 2 274,-1 2 1,-5 4 0,-3 7 77,-2 2 1,-2 1 0,-2-2-1,-1 5 1,-2 3-29,-2 0 1,4 1 0,-1-1 0,3-2-145,1-2 1,1 0 0,3 0 0,6-5-651,5-5 0,4 0 1,7-6-1,2-1-850,1-2 0,11-18 0,-1-3 1</inkml:trace>
  <inkml:trace contextRef="#ctx0" brushRef="#br0" timeOffset="547715">19670 1166 8355,'-30'-6'255,"15"5"1,1-3-1,21 8-2231,5 4 1623,9 9 0,-2-3 0,6 3 1</inkml:trace>
  <inkml:trace contextRef="#ctx0" brushRef="#br0" timeOffset="548993">20117 1104 9865,'-29'-44'0,"2"4"729,8 5 1,8 16-1093,15 11 0,-2 8 0,3 7 442,1 5 1,-5 9 0,5 1-1,-2 5 141,0 6 1,0 9 0,-4 5 0,0 4-92,0 2 1,0 5-1,0-4 1,0-2-185,0-1 1,0-2-1,0-4-61,0-4 1,1-3 0,4-5 0,4-6 0,5-5-219,2-5 1,5-3 0,-3-3 0,0-3-704,0-4 0,-2-8 0,-3-3 1</inkml:trace>
  <inkml:trace contextRef="#ctx0" brushRef="#br0" timeOffset="548994">19931 1401 8355,'-18'-11'0,"4"3"0,4-6 0,13 8 579,8 0 1,10 0 0,-1 4-1,5-4 1,4 1-804,4-1 0,13-8 0,3 2 0,4-2 0,0 0 0,1 1 0,-3-2 0,-5-2-554,-9 2 0,-3-3 0,-9 0 1,-6 0 623,-4 0 0,-8-3 0,-2 4 0,-5-1 193,-5 0 0,-3-2 0,-7 7 0,-2 2 419,2 0 1,-3 5 0,2 2 0,1 3 286,1 1 0,-1 11 0,1 5-379,3 6 1,7 10 0,0 5 0,2 9 0,2 3-97,0 1 1,6 8 0,2-6 0,4 2-397,5-5 0,-3 1 0,2-7 1,-1-2-35,2-4 1,-3-8 0,2 0 0,-2-4 42,-2-4 1,1-5 127,-1-8 0,1-5 0,-2-10-125,-3-5 1,2-9 0,-5 1 0,2-4-78,3-1 0,-3-1 0,1-1 0,1-2-13,3 1 0,0 3 0,0 5 231,1 3 1,-1 3 0,1 3 0,-1 3 0,0 4-21,1 2 1,-1 8-1,-1 4 1,-3 5 318,-3 5 0,0 4 0,1 1 0,-1 0-137,1-1 0,3 0 0,0-2 1,2-3-115,1-1 1,4-3 0,2-5 0,2-3-202,2-2 1,1-1-1,2-4 1,0-1-100,0-3 0,-5-4 0,0-8 1,-3-2 47,-1-1 1,-3-1-1,0-5 1,-1 0 169,1 0 0,-5 0 0,0-1 6,2-3 0,-5 7 0,1-3 0,-2 3 1,0 3 2,-1 2 1,-2 8 0,-2 2 189,-3 1 1,1 8 0,-4 6 0,0 4-104,0 5 1,5 4-1,-3 6 1,4 2-87,1-1 0,0-1 0,0 1 0,0-1-100,0-3 0,6-1 1,2-5-1,3 0-13,1 0 0,1-3 0,0-7 1,3-3 48,0-4 1,1-1 0,-5-1 175,0-4 1,-3-3 0,-2-7-11,-2-2 1,3 0 0,-2 0 0,-1-2 0,1-2-17,-3 0 0,2 1 1,1-4-1,1 4 3,2 3 1,-2 1-1,1 2 1,2 4-31,1 3 0,-3 3 1,1 4-1,-1 1 18,-1 4 0,4 3 0,-3 8 0,2 4-12,-2-1 1,3 4 0,-4-2 0,1 3-89,0 0 1,-1-3-1,3-2 1,-3-1-4,-2-3 1,5-2 0,-3-4 0,1-2-159,0-1 0,-3-2 270,3-4 1,-1-6 0,2-2 0,-2-3 0,-1-3-77,-3-2 0,2 1 0,1-5 0,0 1-241,4 0 0,-3 4 0,1-3 0,2 1-73,1 1 0,-3 3 0,0 5 1,2 0 206,1 1 1,2 1-1,-2 8 1,-2 2 266,-1 4 0,-5 3 0,1 3 1,-1 2 217,1 5 1,-2 3 0,2-1-1,-2-1-493,3-1 0,2-1 0,6 4 0,4-4-629,4-3 1,2-3-480,2-2 1,5 1 0,2-1 0</inkml:trace>
  <inkml:trace contextRef="#ctx0" brushRef="#br0" timeOffset="549130">22510 1600 8355,'-5'-18'-1038,"3"4"642,-3 2 0,10 1 0,2 4 1</inkml:trace>
  <inkml:trace contextRef="#ctx0" brushRef="#br0" timeOffset="575526">1947 5953 8355,'-5'-23'244,"-2"2"1,0 4 0,3 4 0,2 3 0,2 6 0,2 9 0,0 9 0,3 8 0,-1 6 0,0 4-32,0-1 0,2 6 0,-4-2 0,2 2 0,1-2 0,-1-4-908,0-3 1,1-3-1,-2-3 1,1-3-1,-1-1-743,-2-3 1,-2-14 1437,-3-9 0,-3-8 0,-5-9 0</inkml:trace>
  <inkml:trace contextRef="#ctx0" brushRef="#br0" timeOffset="576653">1922 5779 8355,'0'-19'-55,"0"3"546,0 7 1,0 7-1,0 9-289,0 5 1,2 4 0,2 1 0,3 2-103,0 1 1,8 3-1,-3-4 1,3 2-153,3 0 1,2-5 0,3 3 0,-1-1-55,-1-2 0,-2-7 0,3-2 0,-3-1-39,-1-4 0,3 0 0,-5-4 105,0-2 0,-3-3 1,-2-6-1,-1-3-3,-2 0 1,-1-6 0,2 1-1,-5-2 1,-3-1-3,-1 4 0,1-7 1,2 5-1,1 2-217,-1 0 0,-2 4 285,-1 3 1,2 7 0,1 4 111,1 9 0,1 7 1,-1 11-1,3-1-12,0 1 1,4 7-1,-3 2 1,2 5-175,-2 1 1,3-4 0,-2 5 0,2-4-335,1-4 1,0-2 0,1-6-1,-1-2-212,1-2 1,-1-3 273,0-6 1,6 0 0,2 1 0</inkml:trace>
  <inkml:trace contextRef="#ctx0" brushRef="#br0" timeOffset="576654">2791 6040 8892,'0'-12'-9,"0"-1"215,0 1 1,-5 3-1,0 3 1,-2 0-1,-3 3 354,-1 2 1,3 1 0,0 0-699,-2 0 1,-1 5 0,0 4 0,1 2-21,2 1 1,4 1-1,-3 0 1,2 2-102,2 2 1,2 0-1,1-5 1,0 0-25,0 1 0,5-2 0,3-3 162,3-4 0,2-4 1,0-4-1,3-4 171,0-3 1,5-6-1,-5-1 59,0-1 0,-3 2 0,-2-3 0,-1-1-41,-2 2 0,-5 0 1,3 5-1,-2 0 1,0 3 97,-1 0 1,-3 5-108,-5 2 0,4 8 0,-4 5 0,0 3-134,1 5 0,0 2 0,4 6 0,2-2 32,2-2 0,-2 1 0,7-6 0,0 0-123,2-3 0,2-4 1,-1-2-1,1-2-33,-1-2 0,4-3 1,1-4-1,-2-3 139,-1 0 1,-2-6 0,-1 2 62,-2-4 1,0-1 0,-5 3-1,-1 1 50,-1 0 0,-2-1 0,0 1 0,0-1 75,0 1 172,0 5 0,0 3 0,0 8 0,0 4-224,0 3 0,4 2 0,1-1 0,2 1-413,3-1 1,5-4 0,3-1 0,0-1-594,0-4 607,4 0 0,-3-8 0,6-1 1</inkml:trace>
  <inkml:trace contextRef="#ctx0" brushRef="#br0" timeOffset="576655">3088 5730 8673,'-19'0'-728,"2"0"1,9 1 80,4 3 0,7 3 599,1 6 1,11 5-1,-1 1 1</inkml:trace>
  <inkml:trace contextRef="#ctx0" brushRef="#br0" timeOffset="578460">3287 6028 8355,'-2'-13'172,"-1"1"0,-1-1 1,2 1 294,0 0 1,2-1-316,0 1 0,6 3-124,2 1 1,3 5-211,1-1 0,-1 8 1,-1 5-75,-2 2 1,-4 5 84,5 1 1,-6-1 0,1-3 0,-2-1-97,3 1 0,-3-2 306,7-3 0,-1-4 0,3-8 0,-1-4 176,-2-3 1,-1-2 0,2-1 0,0-1-29,0-1 0,-2-1 0,0 5 1,0-1 32,0 1-213,-4 0 1,3 5 0,-3 4-1,1 6-69,-1 5 1,3 3-1,-1 1-162,2 1 0,-3 1 1,4 1-1,2 1-228,1-1 1,-1-2 0,1-5 0,3-4 127,-1-2 0,7 3 0,-1 2 0</inkml:trace>
  <inkml:trace contextRef="#ctx0" brushRef="#br0" timeOffset="578461">3770 5569 8355,'0'-20'805,"-5"2"0,3 13-553,-2 5 1,3 7 0,1 9 0,0 5 0,1 2-1,3 2 1,5 1 0,2 3 0,1 4-588,1 3 0,-5 1 0,-1 1 0,0-2-163,-1-3 0,-3 1 1,1-5-1,-2-1-332,-2-2 1,0-3 450,0-2 0,-6-3 0,-1-6 0</inkml:trace>
  <inkml:trace contextRef="#ctx0" brushRef="#br0" timeOffset="578462">3733 5842 8355,'-12'0'-140,"5"0"0,3 0 0,8 0 1,4 0-1,4 0 0,5 0 1,5 0-1,6-2 0,5-1-201,3-1 0,1-5 0,0 2 1</inkml:trace>
  <inkml:trace contextRef="#ctx0" brushRef="#br0" timeOffset="578463">4217 5916 8355,'0'-12'1062,"0"3"-379,0 1 0,0 0 0,0-5-172,0 1 0,0 0 0,0-1 1,-2 2-610,-2 3 1,-3 2-1,-5 8 1,0 2-229,-1 4 1,-3 3-1,-1 2 1,2-1-93,1 0 0,3 1 1,2 0 185,0 4 1,6-3 0,-1 2-1,3-2 1,1-1-33,0-1 1,1-4 0,3-1 0,5-1 23,2-4 1,1 0 0,1-4 0,-1-2 240,0-4 0,4-7 0,-3-2 0,-2 2 170,0 1 1,-1 2 0,-2 0 0,-4-1 219,-2 1 0,2 3 680,0 1-1059,0 5 1,-4 3 0,0 9-4,0 2 1,0 1-1,2 1 1,0-1-84,2 0 1,6 1 0,-3-1-1,1-1 1,1-3 14,0-3 0,2 0 0,2-1 0,-1-2-144,0-5 0,5 0 0,-1-5 0,0-2 161,-3-1 1,0-5 0,-2-1 0,-1 1 205,-2-2 1,-4 4-1,3-3 185,-2 4 1,-1 0 463,-4 1-709,0 5 0,0 7 0,2 8 0,1 3-29,1 2 1,5 0 0,-2 2-1,2 2 45,-1-2 1,0 3 0,4-1-384,1-2 0,1-3 1,1-4-1,1-3 0,-1-4-970,-1-1 0,-1-1 730,-1-4 1,0-7-1,1-7 1</inkml:trace>
  <inkml:trace contextRef="#ctx0" brushRef="#br0" timeOffset="578464">4502 5593 8355,'-12'-6'-221,"-6"-5"0,7 9-244,2-2 0,9 8 152,13 4 1,5 3 0,1 2 0</inkml:trace>
  <inkml:trace contextRef="#ctx0" brushRef="#br0" timeOffset="578465">4713 5842 8355,'0'-20'2496,"0"6"-1740,0 6 1,1 5-828,3-1 1,2 8 0,2 5-1,-4 2-234,-2 1 1,2 1-1,0 0 1,-1 2 161,-2 2 0,-1 0 1,0-4-44,0 4 1,1-3 2,4 2 0,2-8 159,5-3 0,-5-10 1,-2-3-1,-1-3 77,1-1 1,3-5-1,-3-1 43,2-1 1,2 2-1,2-2 1,0 0 0,-2 1-20,1 0 1,6 6-1,-6 5 1,0 1-4,1 3 0,0 8 0,0 3 1,-2 4-126,0 5 0,-5 2 1,3 6-1,0 0-509,-1 0 0,-1-2 0,3-1-250,2-1 1,6-6 0,3 3 0</inkml:trace>
  <inkml:trace contextRef="#ctx0" brushRef="#br0" timeOffset="579123">6276 5767 8355,'-13'-19'528,"1"-5"-515,-1 11 1,2-5-1,3 5 1,3 2-1,0 2 1,0 2-1,-1 0 1,0 1 218,-1 1 0,-2 1 1,-3 4-236,0 0 1,1 5 0,1 3 0,2 5-43,-2 3 1,0 0 0,1 4 0,2 1-34,1-2 1,-2 3 0,4-5-1,1-1 10,2 2 1,1-4 0,0 3-19,0-4 0,1-6 0,3-3 0,5-2 89,2-2 0,1-2 0,-1-2 0,-1-3 203,-2 0 0,0-4 0,3 3 0,-1-2 2,-2 2 0,-4-1 0,3 3-111,-1-1 0,3 4 1,-2 1-71,0 4 0,-1 11 1,-5 7-1,2 5-32,1 4 1,0 7 0,-4 7-5,0 1 0,-1 1 1,-2 4-1,-1-3 20,1 0 1,-3-3 0,2-1-1,2-7 1,0-6 141,2-6 0,0-6 405,0-1 1,6-9 0,1-7-237,-1-7 0,5-8 1,-2-3-1,3-1-463,5-3 0,-2-2 0,4 0 1,0-1-264,1 0 1,-5 6 0,1 1 0,-2 3-1067,-1 2 1,-1-2-1,0 8 1</inkml:trace>
  <inkml:trace contextRef="#ctx0" brushRef="#br0" timeOffset="580659">6139 5829 8234,'-7'-12'0,"2"-1"0,1 1 0,-1-1 0,3 1 0,0 0 182,2-1 1,-1 6 0,-3 5 0,-4 4-1,-3 7 1,-2 3 147,1 5 0,3-2 1,1 4-280,-1-1 1,2 3 0,0-5 0,1 1 0,4-1-16,0 1 1,4-5-80,2-4 0,3-1 0,6 2 0,2-5 0,3-3 31,2-1 0,0 0 1,4-1-1,-2-3-110,-1-5 0,-6-2 1,1-1-1,-3 0 156,-5-1 0,-3 1 0,-5-1 0,0 1 34,0 0 1,-5 3-1,-3 2 1,-3 2-14,-2 2 1,1 2-1,-2 1 1,-1 1 73,-2 3 1,-5 3 0,3 7 0,0 1-128,2 2 1,1 5 0,2-2-141,3 4 0,7-4 0,0 0 0,4-2-74,4-3 1,0 3-1,7-2 1,3-2 0,1-3 23,3-3 1,0-5-1,4 1 1,-3-2 79,-1-2 0,-2 0 0,-3 0 1243,-1 0-803,-5 0 1,-4 4-1,-10 1 1,-5 3-120,-2 6 1,0 4 0,0 7-1,-1 0-163,-2 0 1,2-1 0,7 0 0,4-4-611,3-3 1,1 1-1,1-2-658,3 0 1,8-8 703,9-4 1,3-3-1,0-1 1</inkml:trace>
  <inkml:trace contextRef="#ctx0" brushRef="#br0" timeOffset="581187">6772 5581 8955,'-2'-28'0,"0"4"0,-3 4 467,3 5 0,0 3 0,1 1-432,-3 3 1,1 3 0,-5 8 0,-2 4 271,-1 4 0,-1 0 0,-1 10 0,1 1-221,-1 1 0,1 8 1,0 2-1,1 2-55,2 3 1,4-1 0,5-1 0,0-3-73,0-4 1,5-3 0,5-3-1,5-2-63,6-4 0,2-5 0,2-4 1,0-4 65,0-2 0,-1-8 0,1-2 88,0-3 1,-4-7 0,-2-3-1,-1-3 18,-3-5 1,-1 1-1,-3-4 1,-3 1-1,-4-1-55,-2-3 1,-2 1 0,0 0 0,-2 2-166,-2 2 0,-7 1 1,-7 5-1,0 4-12,0 3 0,-4 9 1,2 4-1,-2 4-93,1 4 1,-1 4 0,7 9 0,2 3 117,4 4 0,5 0 0,-3 3 0,1 0 76,3 2 0,8 0 0,4-6 1,5 0 123,3-3 0,5-5 1,-2 3-1,2-1 9,-1-1 0,1-3 1,-5-5 61,-2 2 1,-1 1 0,-3 1 0,-2 1 0,-2-1-34,-1 0 0,-2 5 1,-4 1-1,0 0-292,0 0 1,-2 0-1,0-3 1,-3 1-414,3-1 1,0-1-1,4-1 53,2-1 1,3 0 0,5 1 0</inkml:trace>
  <inkml:trace contextRef="#ctx0" brushRef="#br0" timeOffset="581869">7156 5668 8355,'0'-8'1000,"0"-1"0,0 8-865,0 1 1,0 5 0,0 8 0,0-1 0,0 2 0,0 1 0,2 3 0,0 0-201,2 0 0,1 4 0,-5-3 0,0 2-174,0 0 0,4-6 0,1 0-19,2-5 1,-3-1 0,4-3 0,2-1 10,1 1 1,-1-3 0,1-8 159,3-3 0,1-7 0,-3-2 0,1 1 0,-2-2 75,-3-3 0,2 2 0,-5 0 0,1 1 197,-1 3 1,-1 1 0,-4 1 207,0 1-292,0 5 1,0 7-1,0 8 1,2 3 30,2 2 0,-3 3 0,5 2 0,-2 0-139,0 0 1,6-1 0,-2-5 1,3 1 0,1-2 0,1-3 1,0-4-1,4-3 0,4-1 56,2 0 0,-2-1-93,-1-3 0,0-3 0,2-7 0,-3-1 1,-1-2-1,-3 1-1,-1-2 1,-6 3 0,-1-4 15,-1 1 1,-2 1 0,-4 5 0,0-1 46,0 1 0,-6 1 1,-2 3 14,-3 3 1,-2 4-1,1 1-26,0 0 1,1 7 0,1 4 0,3 6 30,2 2 1,0 1-1,5 4 1,0-2-24,0-1 0,0-2 1,3 3-98,5-1 0,2-10 1,11 1-1,1-2 1,1-3-148,2-3 0,4-3 0,1-1 0,1 0-1170,-1 0 984,4-5 0,-7-8 0,3-6 0</inkml:trace>
  <inkml:trace contextRef="#ctx0" brushRef="#br0" timeOffset="583301">7888 5742 8815,'0'-12'0,"0"-1"0,0 1 0,0 0 0,1 1 171,3 2 1,-1 4 0,5 5 0,1 1 0,-2 3 0,-3 5 0,-2 3 0,1 3-192,1 2 1,1 1 0,-5-3 0,0 1 0,1 0-94,3-3 0,-3 0 0,5-1 0,-1-1-52,4-3 1,-2 2 0,1-6 136,1-1 1,-2-3-1,2-3 1,-1-2 24,-1-2 1,4-1 0,-4-5-1,1 1-18,0-1 1,-1 0 0,1-3 27,-3 0 0,0-1 0,1 5 82,0-1 1,-3 5 0,3 1-59,-1 2 0,-3 6 0,2 7 0,-1 3 2,1 2 0,-2 3 1,5 1-1,0-1-81,0 2 0,1-4 0,5 1 0,-1-4-20,1-2 0,-1-5 0,2 3 0,1-2 48,1-2 0,1-2 1,-5-2-1,-1-3 27,-2-4 0,0-3 1,-3-1-1,-1 1 0,1-1 0,-2 2 0,-4-6 1,0 2-138,0 2 1,0-1 196,0 1 0,-6 1 0,-2 3-34,-3 3 0,0 10 0,1 3 0,4 3-19,0 1 1,2 5 0,4 1-1,1 0-174,3 0 0,3-1 0,7-3 0,3 0-308,3-3 1,9-3 0,4 1 120,3-5 1,1-3-1,1-1 1</inkml:trace>
  <inkml:trace contextRef="#ctx0" brushRef="#br0" timeOffset="583821">9426 5792 8355,'1'-17'303,"3"1"1,-1-1-444,5 5 1,-5-1 0,1 1 698,-2 0 1,-2-1 0,-2 2-1,-2 3-261,-4 4 1,-3 2 0,-2 4 0,1 2-333,0 4 0,-5 5 0,1 2 0,0 3-65,3 1 1,2-4 0,1 3 0,3-1-177,1-1 0,2 1 0,4-5 0,0 1-91,0-1 0,2-1 1,2-3 281,4-4 0,7-2 1,2-2-1,-2-2-87,-1-2 1,-2-3-1,1-4 337,-1 3 0,0-3 0,-1 3 0,-1-2 364,-2 2 1,1-2-326,3 6 0,-5 1 0,-3 9 0,-3 6-33,-1 7 1,0 10 0,-1 4-61,-3 3 1,-3 3-1,-7 2 1,-1 3-1,-1 2-1,0-1 0,7-9 0,2 0 0,1-4-34,4-5 1,2-6 0,4-5 0,4-3-60,3-5 0,6-2 0,0-6 0,3 0-164,2 0 0,1-6 1,2-4-129,0-5 1,-5 0 0,0-4-1,-2 1-1713,-3 3 1086,-1-5 0,-2 1 0,0-6 0</inkml:trace>
  <inkml:trace contextRef="#ctx0" brushRef="#br0" timeOffset="584030">8992 5370 8355,'0'-12'470,"0"-1"1,1 7-777,3 1 0,2 14 0,3 3-134,0 2 0,-2 5 1,2 0-1,-2 3 140,-1 3 1,2-3 227,-4 7 1,6 3-1,-3 0 1</inkml:trace>
  <inkml:trace contextRef="#ctx0" brushRef="#br0" timeOffset="584221">9959 5321 12398,'0'-2'934,"-1"5"-1921,-3 14 1,2-2-1,-3 4 1,1-1 73,-1-3 0,-4 4 0,2 1 0</inkml:trace>
  <inkml:trace contextRef="#ctx0" brushRef="#br0" timeOffset="584477">10033 5866 8355,'7'6'760,"0"-5"1,-4 5-861,1-1 0,4-2 1,-3 5-862,-3 2 0,0-5 0,-2 1 1</inkml:trace>
  <inkml:trace contextRef="#ctx0" brushRef="#br0" timeOffset="586676">2121 7553 9022,'-2'-12'0,"-2"1"0,-4 2 0,-2 7 0,2 6 0,4 8 150,3 7 1,2 6 0,3 3 0,4 2 0,2 0 0,0 1-621,-2-4 1,0-1 0,3-1-1,-1-1 1,-3-4 7,-2-3 1,5-3-1,-3-2 1</inkml:trace>
  <inkml:trace contextRef="#ctx0" brushRef="#br0" timeOffset="586911">2121 7243 8606,'-18'-12'-736,"11"6"0,1 6 1,9 7 568,4 4 1,1 7 0,5 1 0</inkml:trace>
  <inkml:trace contextRef="#ctx0" brushRef="#br0" timeOffset="587961">2381 7739 8355,'-5'-18'397,"-2"4"0,-4-2 0,3 2-392,3 2 1,4-1 0,1 1 230,0-1 0,1 2 0,4 2-382,3 1 0,3 5 0,1 0 93,1 6 1,-1 0 0,0 5 0,1 1-78,-1 2 0,-3 2 0,-1-1 0,1 1-58,2-1 0,2-1 0,-1-1 56,1-2 1,-1-5-1,0 1 119,1-3 1,-2-2 0,-1-3-70,-2-5 0,-5-2 0,2-1 203,1 0 0,-5-1 1,3 1-1,-1-2-64,1-2 1,-1 2 0,4-3-1,0 5 1,-1 4 33,4 3 1,-3 4 0,1 1-76,2 0 1,-3 6 0,1 3-1,0 5-144,-1 3 0,3 5 0,-5-3 0,2 2-240,3-1 1,-3-5 0,1 2 0,0-3 51,-1-2 1,10 0 0,-3 1 0</inkml:trace>
  <inkml:trace contextRef="#ctx0" brushRef="#br0" timeOffset="587962">2952 7206 8355,'-13'-18'668,"1"5"62,5 7-607,2 6 0,5 1 1,0 3-1,1 6 0,3 3 1,4 5-1,3 2 62,2 2 1,3 5 0,1 4 0,-2 0-152,-1 4 1,-3-1-1,-2 2-368,0 1 0,-5-6 0,3 4 0,-2-2-472,-2-1 0,-2-8 0,-1-1 312,0-4 1,6-2-1,1-5 1</inkml:trace>
  <inkml:trace contextRef="#ctx0" brushRef="#br0" timeOffset="587963">2791 7615 8355,'6'-7'94,"5"3"1,6 1-1,2-1-132,3-4 0,7 1 0,4-1 1,3-2-1,3-1 0,1-1 0,0-1 1,-4 2 211,-6 3 1,-4 2-1,-3 6 1,-2 0-119,-4 0 0,-9 2 0,-4 2 0,-3 4 100,-1 3 1,0 2-1,0-1 1,0 2-202,0 2 0,-1-2 1,-2 3-331,-1-4 0,0 0-112,4-1 0,1-5 0,4-3-553,3-2 848,3-2 1,1-6 0,1-1 0</inkml:trace>
  <inkml:trace contextRef="#ctx0" brushRef="#br0" timeOffset="587964">3212 7206 8474,'0'-13'168,"0"6"-829,0 2 0,4 10 1,2 4 428,1 2 1,1 1-1,4 1 1</inkml:trace>
  <inkml:trace contextRef="#ctx0" brushRef="#br0" timeOffset="591243">3634 7578 7951,'0'-13'0,"0"1"0,0 0 0,0-1 0,0 1 366,0-1 0,0 1 0,0 0 1,-1-1-190,-4 1 1,3 5-1,-7 3 1,0 2 0,-2 4-1,-2 2 1,1 4-1,-1 3-166,1 2 0,0 3 0,-1 2 1,2 0 12,3 0 0,-2 3 0,6-4-265,1 3 0,2-5 1,1 1-1,1-2 177,4-1 0,1-6 0,7-3 0,-1-3 0,1-1 0,0-3-39,4-5 85,-3 5 1,4-13 0,-6 7 0,0-2-1,1-1-33,-1 0 0,-3-1 0,-3 1 0,0-1 48,-3 1 0,2 0 108,-1-1-76,0 6 1,-2-1-110,2 8 1,-3-1 0,5 9-1,-1 0-27,4-1 0,2 4 0,1-4 1,1 1-271,-1 1 1,4-7 0,1 2 0,0-2-490,0-2 736,-3 0 0,10 0 0,-5 0 0</inkml:trace>
  <inkml:trace contextRef="#ctx0" brushRef="#br0" timeOffset="591676">3994 7107 8783,'-5'-24'0,"1"3"0,2 5 0,0 2 413,2 2 0,-1 1 0,-2 4 0,-1 7-33,1 7 1,2 13 0,2 7-316,3 3 0,-1 3 1,4 6-1,-2 0 1,0 4-72,0 1 0,-2 0 0,4 2 0,0-6-277,-1-6 0,1 1 0,3-6 0,-3-2-37,-2-1 0,5-5 0,-2-2 61,3-1 0,-2-3 0,-1-6 132,2-5 0,-4-4 0,1-4 119,-1-5 0,3-6 0,0-3 1,2 0-80,1 1 0,1-4 1,-2 3-1,-2 0 131,0 0 0,-1 2 33,4 3 0,-4 6-90,1 3 1,-2 10 0,1 5-1,-4 4 99,-3 0 0,4 3 0,0 0 0,1 0-354,-1 0 1,5-2 0,-2-5 0,3-2-887,1-5 946,6-3 0,-4-1 0,4 0 1</inkml:trace>
  <inkml:trace contextRef="#ctx0" brushRef="#br0" timeOffset="591905">4390 7268 8355,'-12'-20'0,"1"3"-33,3 4 459,2 6-1180,6 2 1,0 10-1,0 2 1</inkml:trace>
  <inkml:trace contextRef="#ctx0" brushRef="#br0" timeOffset="592550">4502 7578 8815,'-12'-13'309,"5"5"1,4 0-1,4-2 1,5 1-1,1-1 1,2 2-1,2-2-351,2-1 0,3 0 1,2 1-1,0 2-30,0-2 1,-1 5 0,-6-1 0,-2 2-128,0 0 0,-7 1 30,3 8 1,-4 1 0,-1 8 0,0 1 136,0 2 1,-4 4 0,0-4-1,-1 3 32,0 2 0,4 0 0,-4 0 1,4-1 5,1 1 0,0-4 1,1-1-1,4 0 30,3 0 0,3-1 1,1-4-1,1 1 30,-1-1 0,5 1 1,-1-2-1,1-2 88,1 0 0,-5-1 1,4 4-1,-3 1-96,-2-1 0,-4 5 1,-1 1-1,-1-1-38,-3 1 1,-2 3 0,-1-3-1,-1 0-61,-4 0 1,-3 2 0,-8-3 0,-4-2 11,1-1 0,-9-2 1,2-1 88,-4-2 0,2-2 1,-1-5-1,5 2 0,3-1-6,4-1 0,4-8 0,2-2 0,2-5-53,5-3 1,10-3-1,8-8 1,9 0-287,9-2 0,5-8 1,3 2-1,3-1 0,-1-2-122,1-2 1,2-3-1,-3 3 1,-2-1 337,-2 1 0,-6 1-5,-3 2 0,-4 1 0,-5 3 0,-4 4 1,-7 4 444,-5 5 1,-2 2 0,-4 7-28,-2 3 1,-4 2-1,-7 7 1,-2 4-40,2 3 0,-3 8 0,3 4 0,3 0-71,2 1 0,7 0 0,-1 3-301,3 1 1,2-5 0,3-3 0,6 0 0,5 0-87,6-2 1,2-7 0,3-4 0,3-3-396,4-1 0,-1-1 1,0-3-1,-2-3-195,-2 0 1,3-9 0,1 2 0</inkml:trace>
  <inkml:trace contextRef="#ctx0" brushRef="#br0" timeOffset="593087">6400 7429 8394,'1'-12'0,"2"-1"197,1 1 1,0-1 0,-4 1 171,0 0 0,0-1 0,0 1 0,0-1-99,0 1 0,-6 5 1,-2 2-1,-3 0-220,-1 1 0,-5 2 1,-1 6-1,0 4-101,1 3 0,-4 3 0,4 2 0,2 5-137,1 2 0,3 2 0,2 0 0,2 0 32,1 0 1,2-5 0,4 1-11,0 1 1,2-4 0,2-2 0,4-2 0,2-1 66,-2-1 1,7-5 0,-3-3 0,2-4 244,0-4 0,-2-3 1,1-5-1,-1-1 11,1 1 1,-2-1-1,-2 1 1,-2 0 212,-1-1 1,-1 1-183,-1-1 0,-1 2-285,5 3 0,-5 8 0,1 10 0,-2 5 90,-2 6 0,0 3 0,0 7 1,0 5-84,0 4 1,0 2 0,0 0-1,0 3 1,-2 3 10,-2 2 1,1-5 0,-4-1 54,2-1 1,-1-1 0,4-5-1,-2-3 206,1-5 0,1 0 1,2-10 596,0 1 1,0-7-443,0-4 0,5-12 0,-1-1 0,0-6-252,1-2 0,2-5 1,6-1-1,-1-1-282,0-3 1,5 0 0,1 0 0,1 1 0,3-1-1695,2-1 1,-4 2 1004,1 0 0,0 1 0,3-5 0</inkml:trace>
  <inkml:trace contextRef="#ctx0" brushRef="#br0" timeOffset="593289">6896 7417 8355,'5'-17'418,"3"2"1,5 4 0,3 5 0,5 5-1,3 1 1,-1-1-1444,-2-4 847,2 4 0,-5-4 1,4 5-1,-3 0-672,-1 0 1,4 5 0,-2 2 0</inkml:trace>
  <inkml:trace contextRef="#ctx0" brushRef="#br0" timeOffset="593546">7020 7528 8355,'-7'0'1108,"11"0"1,10 0-1,4 0-1190,4 0 1,7 0 0,4 0 0,3 0-1325,1 0 1,0-11 0,0-3 0</inkml:trace>
  <inkml:trace contextRef="#ctx0" brushRef="#br0" timeOffset="594122">8037 7045 8355,'1'-32'2295,"3"3"-2540,-2 3 1,4 8-1,-3 4 1,1 4 177,-1 1 0,-3 3 1,-5 2 47,-8 3 1,-3 1-1,-6 0 1,1 1 191,-1 3 0,0 3 1,1 7-1,5 1-133,2 2 1,1 0-1,2-1 1,3 2-39,4 1 0,3 0 0,1 2 1,1-3-59,3 0 1,3-3 0,5 4 0,1-1-164,-1-3 0,5-1 0,1-3 0,0-1 164,0-2 1,4-1 0,-3 1-1,2-2 77,-1-1 0,-6-2 0,0 4 0,-6 0 7,-2 0 0,-4-3 0,-6 4 0,-5 2-10,-7 1 1,-3 1-1,-6 0 1,1 2 74,-1 3 1,1-4 0,2 3 0,3-5 140,1-3 0,7 0-209,7 5 1,2-1-1,5-1 1,4-1-36,6-2 0,3-5 1,-1 2-1,3-1-232,1 0 0,-2 2 0,2-3 0,-2 2 192,-6 2 1,0 1-1,-7 5 310,-1-1 0,-2 1 0,-1-1 0,0 2 128,0 2 0,-5 0 1,-4 4-1,-2 2-216,-1 2 0,4-4 1,1 1-1,0 0-381,0-2 1,4 3-1,-1-4 1,4-2-66,4-2 1,3 1 0,6-8 0,-1 0-868,0-3 0,6-2 540,3-2 0,8 0 0,3 0 0</inkml:trace>
  <inkml:trace contextRef="#ctx0" brushRef="#br0" timeOffset="594539">8669 7255 8355,'0'-19'397,"0"3"1,2 7-1,0 7 1,3 4 185,-3 7 0,0 2 0,-2 2 0,0 4-518,0 4 0,0 2 0,0 0 1,-2-1-187,-2-1 1,3-4-1,-3 2 1,2-1-429,2-3 0,2-1 159,2-2 0,3-5 0,5-3 0,0-4 59,1-4 1,-1-3 0,2-5 188,3-1 0,-4 0 0,4-3 0,-3 0 0,-2-1-12,0-1 0,-3 5 0,-2-4 1607,-2 3-1108,-1 2 1,-4 6-1,0 6 1,0 7-29,0 4 0,0 6 1,0 1-1,2 1-183,2 3 1,-3-3 0,3 2 0,-1 0-328,1-2 0,3 3 1,5-5-1,1-2-1305,-1-1 1,2-7 902,3-3 1,2-3-1,6-1 1</inkml:trace>
  <inkml:trace contextRef="#ctx0" brushRef="#br0" timeOffset="595054">9165 6983 8355,'7'-21'395,"-3"0"1,3 10 294,2-1 1,2 6-1,2-1-458,4 2 1,-3-1 0,4 4 0,-2-3-71,1 3 0,3 6 1,-2 4-1,0 3-640,0 2 1,-1 3-1,-5 2 1,-1 0 19,-3 0 1,-2 4 0,-6-1-1,-2 1 272,-2-2 0,-7 2 0,-5-5 0,-1-1 82,-1 2 0,4-4 0,-1 3 1,4-5 188,3-4 0,5 3 0,-1-2 62,3 2 1,6 1 0,4-1-1,3-1-169,4-2 0,0-4 0,4 3-20,2-2 0,-2 1 0,-1-3 0,-1 1 0,-3-1 37,-1-2 0,-2 0 1,1 2 119,-1 1 0,-5 6 1,-3-2 85,-3 3 1,-2 2-1,-2-1 1,-2 2 179,-2 2 0,0 4 1,-1 4-1,4 1-104,2 0 0,-2 0 0,0 1 0,1 2-63,2 1 1,2-1 0,2-3 0,2 0-27,2 0 1,-3-2-1,5-1 1,-1-2-211,-1-2 0,0-2 1,-4-4-132,1 1 1,-2-5 0,-7-1 0,-7-1-38,-8-4 1,-5 0 0,-1-2-1,-1 0-889,-1 0 0,9-2-53,-6-2 0,8 3 0,0-5 1</inkml:trace>
  <inkml:trace contextRef="#ctx0" brushRef="#br0" timeOffset="595212">9996 7677 8355,'6'-12'-874,"-5"10"0,5 4 1</inkml:trace>
  <inkml:trace contextRef="#ctx0" brushRef="#br0" timeOffset="601856">2418 9500 10129,'-12'-26'0,"1"-2"0,3 1 0,4 2 0,2 4 0,2 4 0,0 1 0,0 3 0,0 3 0,0 7 541,0 11 0,0 9 1,0 9-1,0 2 0,0 3-541,0 5 0,0-7 1,2 6-1,0-5 1,4-2-198,1-5 1,1 0 0,4-6 0,1-3-1,-1-5 1,1-5-51,-1-2 0,0-2 1,1-2-1,-1-2 1,1-4 119,-1-3 1,-1-3 0,-1-1 0,-3-1 101,-2 0 0,3 3 0,-3 0 1,-1 1-5,1-1 0,-2 2 1,4 2-9,-2 0 0,1 7 63,-2-2 1,3 8 0,5 4-7,1 3 0,-2 1 0,-2 1 57,0-1 0,-1 1 0,4-1 0,1-1-29,-1-3 1,1 3-1,-1-4 1,0 0-45,1-3 0,-1-2 1,1-4-59,-1-2 1,-1 1 0,-1-6 0,-4-4-80,0-2 0,-2-3 0,-4 3 1,0-3 81,0-1 0,-1 0 0,-3-3 0,-5 2-8,-2 2 0,-1-2 0,0 3 0,-1 2 202,1 1 0,1 2 0,1 1 7,2 2 1,6 0-302,2 5 1,10 0 0,8 4 24,1 0 0,-2-5 0,3 1 1,3 2-1,0 0-69,2 2 1,-5 0 0,1-1 0,0-2 74,-2-1 0,3-7 0,-4 0 0,0-6 96,0-2 1,-3-2 0,-5-3 0,-3-1 74,-2 0 1,3-4-1,-4 0 1,-1 1 142,-1 2 0,-7 3 0,0 1 1,-2 3 57,-3 1 1,1 5 0,-1 6 0,2 2-140,-2 2 1,5 3-1,1 4-43,2 4 0,2 9 1,0 4-1,0 3-28,0 5 0,2 4 0,2 9 0,4 2 0,2 1-50,-2 1 0,2-1 0,-5 5 0,1-3-25,-1-6 1,3 1 0,-2-12 0,-1-1-232,1-4 0,4-10 1,-2-3 266,3-6 0,-3-5 0,0-2 0,1-3 46,-3-5 0,4-7 0,-4-5 0,-1-1-25,1 1 0,2-2 1,-3 4-1,1-1-45,-1 4 0,1 2 0,-3 2 1,2 1-131,2 2 1,-3 4 188,5 5 1,-5 1-1,3 3 1,-1 5-1,0 3 76,-1 4 0,5-2 1,-3 4-1,1 0-116,1 3 1,-1-3 0,3-2 0,0-2-155,1-2 1,-2-3 0,6-2-1,-2-2-75,-1-2 1,0-3-1,3-3 1,0-2 100,-1-2 0,-1-6 0,-3-3 0,-1 1 218,-2 1 1,-5-3 0,1-1-1,-1 0-150,1 1 0,-3 0 1058,3 5-784,-2-1 0,-2 12 0,0 5 0,0 6-185,0 2 0,4 5 1,1 0-1,2 1-386,3 0 1,5-1 0,2-5 0,-1 1-348,2-1 0,1-5 0,6-2 1</inkml:trace>
  <inkml:trace contextRef="#ctx0" brushRef="#br0" timeOffset="602021">3559 9116 8072,'-12'-6'-2338,"5"5"2338,2 1 0,10 7 0,2 5 0</inkml:trace>
  <inkml:trace contextRef="#ctx0" brushRef="#br0" timeOffset="602531">3882 8942 8355,'-12'-19'37,"1"-3"0,2 5 90,5 2 125,3 7-191,1 2 1,0 9-1,0 5 1,0 7-1,1 8 1,2 4-1,2 8 1,1 3 270,-1 5 1,4 1 0,-5 6-1,-1-2-234,-2-3 1,0 2 0,2-6-71,1-1 0,4-5 0,-2-5 1,2-2-49,6-5 1,0-6 0,6-1 0,3-3 0,0-5-49,2-4 0,0-4 0,-1-4 0,0-4-60,-4-3 1,3-3-1,-7-1 1,-1-2-11,-1 2 1,-7-3-1,-3 0 1,-1 0 58,1 0 0,-3-2 0,2 3 0,-4 2 137,-3 1 1,-2 6 0,2 1 177,-4 1 0,-3 2 0,-2 4 1,1 3-55,-1 5 0,5 2 0,1 11 0,0 1-89,0 1 0,5 2 1,-1 0-1,7 0 40,8-1 1,6-4 0,9-4-1769,2-2 497,2-7 1,17-2 0,3-5 0</inkml:trace>
  <inkml:trace contextRef="#ctx0" brushRef="#br0" timeOffset="602994">5246 8756 8355,'0'-25'193,"-5"6"0,2 2 0,-5 9 0,-2 5 0,0 8 0,-1 7 0,0 7 17,-2 5 1,-3 10 0,3 6 0,-3 7 95,0 8 0,1 6 1,6 5-1,5 4-259,3 3 0,1 0 0,3-1 0,4-6-577,5-7 0,13 2 0,1-16 0,4-2 157,5-3 1,1-10 0,-1-6 0,1-9-1207,1-5 1319,-2-8 0,13-7 0,-4-9 0</inkml:trace>
  <inkml:trace contextRef="#ctx0" brushRef="#br0" timeOffset="603514">5842 9203 8355,'0'-13'411,"0"1"1,-6-1 0,-2 2-1,-3 3-83,-2 4 1,1 3 0,-2 1-275,-2 0 1,2 1-1,-4 2 1,1 4-1,1 1 1,1 4-1,1 1 1,1 2 0,1-1-436,0-1 0,5 0 0,3-1 176,2 1 1,2-1 0,0 0 0,2-1 0,2-2-110,4-5 1,3-3 0,3-1 0,1 0 137,2 0 0,3-5 0,-3-4 0,-2-2 158,-1-1 1,-2 4-1,0 1 489,1 1 1,-2-1-295,-3 7 1,-1 3 0,-4 11 0,1 2-62,-1 5 0,-2 7 1,-1 2-44,0 2 0,-4-3 0,0 2 1,0 1 43,-2 0 0,5-5 1,-3 1-1,2-6 0,2-6 41,0-2 0,0-1 1,2-2-92,2-3 1,3-3 0,5-5 0,1 0 0,-1-1-227,0-3 0,6-3 1,2-7-1,0-1-86,1-1 0,0-2 0,3 2 0,1-1-668,0-3 0,0 0 0,0-5 1</inkml:trace>
  <inkml:trace contextRef="#ctx0" brushRef="#br0" timeOffset="604063">6772 9153 9670,'0'-19'0,"-2"3"539,-2 7 0,1 3 1,-3 8-1,0 2-301,3 4 0,6 7 0,3 3 0,-1 0-479,1 0 0,3 3 0,-2-3 0,1 0-23,1-1 1,-2 0-1,2-5 1,-1 1-8,2-1 0,1-5 1,1-3-37,1-2 0,3-8 0,1-2 0,-2-3 220,-1-2 0,-2 0 0,1-3 0,-1-1 162,1-3 0,-1 4 0,-1-4 1,-1 2-48,-2 3 0,-1 2 1,2 2-1,0 1 342,0 2 1,-2 5-1,1-1 1,2 4-201,1 4 1,0 3 0,0 7-1,-1 1-232,-1 1 1,4 5 0,-8-5 0,1 0-129,-1-3 0,0 0 0,-5-1 0,0 1-162,0-1 0,-6-4 0,-4-1 0,-5-1-224,-5-4 0,-2 0 1,-1-2 305,3 0 1,-1-6 0,-4-1 0</inkml:trace>
  <inkml:trace contextRef="#ctx0" brushRef="#br0" timeOffset="604064">7131 8781 8355,'-7'-13'-874,"-4"18"0,5 3 1</inkml:trace>
  <inkml:trace contextRef="#ctx0" brushRef="#br0" timeOffset="604915">8049 9203 8710,'0'-13'0,"-1"1"0,-2-1 0,-1 0 0,1-3 0,3 0 0,3 1 0,2 1 0,1 2 408,-1-1 1,5 1-1,-2 1 1,3 2 0,2 5-319,-1 3 1,1 6 0,-1 4 0,0 3-1,1 5 1,-1 2-202,1 0 0,-5 5 0,-1-4 0,0 4 0,-2-1 0,1-1-88,-4-1 1,1-6 197,1 2 29,-2-4 1,7-7-1,-3-6-30,1-7 1,1-8 0,4-3 0,-1-1 0,-1-3-72,-2-2 0,-1 3 0,3 1 0,-2-1-110,2 2 1,-3 1-1,0 6 1,-1 0 31,1 4 1,-3 3 0,5 5 80,0 0 1,1 5 0,0 5-1,-3 5-53,-2 6 0,5 1 0,-3 0 0,1-3-462,0-1 1,0 3 292,5-5 1,5 6-1,1-2 1</inkml:trace>
  <inkml:trace contextRef="#ctx0" brushRef="#br0" timeOffset="605629">8793 9054 8355,'0'-13'114,"0"1"0,-1 5 0,-3 4-139,-5 6 0,3 4 0,-1 5 0,0 1 251,0-1 1,0 5 0,-3 1 0,3-1-48,2 1 0,-3 3 1,4-4-1,1-2-167,1-1 1,2-2 0,2-1-55,2-3 1,3-2-1,5-6 1,1 0-317,-1 0 1,0-2 0,1-2-1,-2-4 52,-3-3 1,2 3 0,-6-1 0,-3 0 163,-3-2 0,-5 0 0,-7 1 0,-1 2-26,-2-2 0,-3 3 1,2-1-1,0 0 351,0 1 1,1-3 0,6 5 0,2-1 279,0 1 0,7-1-324,-3 2 0,10 1 1,3-4-1,4 2 1,5 2-14,3 2 1,4-3 0,1-1 0,-1 1-30,1-1 1,4 3 0,-1-2 0,-3 3 32,-3 1 0,-3 0 0,2 0 1,-5 1-79,-2 3 0,-6 3 0,-1 7 0,-1 1-74,-4 2 0,0 3 0,-2-2 1,0 0-39,0 0 1,-2 3 0,0-5-56,-3 0 244,1-3-75,4-6 1,2-7 0,0-8 0,4-3-22,1-1 1,1-1 0,5-1 0,-1-1 4,0-1 0,-3-5 0,-1 4 0,1 2 0,1 2-7,-2 0 1,3 2 0,-2 3-113,2 4 1,-3 2-1,0 2 1,2 2-1,0 2 65,-2 4 0,3 4 1,-4 4-1,1 2-42,0 1 0,-4 0 0,5 3 1,-1-3-401,-1-1 0,2 3 0,-3-4 1,0-2-122,-1-1 1,10-2-1,-1 0 1</inkml:trace>
  <inkml:trace contextRef="#ctx0" brushRef="#br0" timeOffset="606157">9451 9153 8372,'5'-7'-102,"-2"0"1,5 4 0,3-1 0,3 2-212,2 0 1,7 2-90,-3 0 0,4-5 0,0-2 0</inkml:trace>
  <inkml:trace contextRef="#ctx0" brushRef="#br0" timeOffset="607346">9922 9141 9505,'0'-13'0,"1"2"0,3 1-27,5 2 0,2 1 0,1-2 0,0 2 0,1 0 0,-1 0 0,1-1 0,-2-1 0,-2 3 0,-2-1 0,-1 0 0,-5-3 0,-4 0 0,-5 1 0,-3 2 0,-1 1 0,-2 4 0,-1 0 0,-2 2 0,1 0 0,-1 2 50,1 2 0,-1 3 0,6 5 1,1 2-1,4 1 0,0 3 0,3 0 1,2 1-66,1 0 1,7-2-58,5 4 0,2-6 0,7 0 1,1-4-1,1-4-14,2-2 0,0 0 1,-1-7-1,1-2 44,0-4 0,-1-3 0,-4-2 0,-3 0 0,-3-3 271,-2 0 1,-1-5 0,-3 5-94,-4 0 0,2-1 1,-2 0-1,-1 2 77,-2 1 0,-1 2 0,2 1 80,2 2 0,-3 5-237,3 8 0,-2 3 0,-2 7 0,0 1-20,0 2 1,0 5 0,0-3 0,1 2-63,3-1 1,-1-3-1,4 2 1,-2-1-82,-2-3 1,4-5 0,1-3 98,3-2 0,2 0 48,-1-5 0,-4-6 0,-1-2 0,-1-3 0,-2-2 16,1 1 1,-3-2 0,3-1 0,-1-2-76,0 2 1,5-3-1,-4 3 1,2 3-115,3 2 0,-3 3 1,1-2 28,2 0 0,1 7 1,0-1 66,-3 6 1,2 4 135,-6 5 0,4 0 0,-3 1 0,2-1 0,2 1-103,-3-1 1,5 0-1,-2 1-48,2-1 1,-3-4-1,0-1-309,2-1 1,-5-3 443,0-8 1,-3 3 0,1-7 0,1 0 0,0-2-1,1-2 76,-1 1 1,1 0 0,-2-1-72,1 1 1,2 1-1,-4 1 1,4 3 190,1 2-301,1 1 0,4 4 0,1 1 19,-1 3 1,1 3 0,-1 5 0,0 1-20,1-1 0,-1 1 0,1-1 0,-1 0 0,0-1-26,1-2 0,-1 0 1,1-5-1,0-1 24,4-1 0,-3-2 0,2 0 0,-2-2 0,-2-1-37,1-1 0,-5-5 0,-1 0 0,-1-2 1,-2-1 0,-3 0-1,2-1 1,1-1 20,-1-2 1,-1 2 0,1-3 37,1 4 0,0 0 1,-4 1 907,0-1-673,0 7 0,-1 1 1,-2 11-1,-1 5 1,1 6 75,2 2 0,1 3 1,0 7-231,0 4 1,1 3 0,2 1-1,3 2 1,-1 0-107,1 3 0,-2-1 0,-3-4 0,2-1-53,1-3 0,4-2 0,-3-8 0,-1-1-334,1-1 406,2-6 1,0-4 39,-3-11 1,-4-6 0,-3-7 0,-2-3 4,-2 0 0,4-6 0,-1 0 0,3-4 1,1-5 21,0 0 1,0-2 35,0-5 0,1 1 0,2 0 0,2 0 0,2 1-66,3 3 0,5 3 0,3 6 0,0 3-4,0 5 1,4 3 0,-3 5 0,2 4-30,-1 3 1,-4 2 0,-1 3-1,-4 4 68,-3 4 0,-7 1 0,-1 2 0,-6 3 1,-7 2-105,-3 2 0,-2 0 1,-4-2-253,1-3 0,6-1 0,0-2 0,4-3-144,2 0 75,7-5 1,-4-1 0,6-5 0</inkml:trace>
  <inkml:trace contextRef="#ctx0" brushRef="#br0" timeOffset="608224">11485 8570 9222,'6'-23'954,"-1"2"-694,-4 9 42,-1 6 1,0 9-183,0 5 1,-1 6 0,-2 12-72,-1 3 1,0 3 0,4 6 0,0 2 0,0 2 0,0-1 0,1 0 0,2 1 0,1-4-924,-1-3 0,2-1 1,-1-5-1,-1-3-1360,-2-4 2136,5-4 1,-5-5 0,5-1 0</inkml:trace>
  <inkml:trace contextRef="#ctx0" brushRef="#br0" timeOffset="608225">11323 8930 8355,'0'-13'1037,"-5"1"-883,3 5 0,2 1 1,9 6-1,2 0-152,1 0 0,6 0 0,3 0 0,4 0-14,3 0 0,8 0 0,6 0 0,-2 0-122,-2 0 0,-5-4 0,-2 0 1,-4 1 75,-3 2 1,-8 1 199,1 0 0,-10 1 0,-7 2 55,-7 1 1,-4 6 0,-2-2-168,1 3 1,4 3 0,1 1 0,1 2 0,3-2 9,2-1 0,7-6 0,3-1 0,5 0-525,2 0 0,2-5 0,-2 3 1,0-4 23,-1-1 0,-1-1 0,-2-4 0,1-3 494,-1-3 1,1-1 0,-1-2 0,-1-1 339,-3-2 1,2 1 0,-5 3 416,2 1 1,-2 1 0,3 3 1,-5 3-506,1 10 0,-3 3 0,0 8 0,2 5-186,1 2 0,2 2 1,-3 1-1,2 2 85,2 1 0,-3 10 0,4-2-474,2 1 1,-3 5 0,0 0 0,0 0 0,-2-1 56,1-2 1,-2 3 0,-4-2 0,0-2-46,0-5 0,-6-5 0,-2-7 0,-3-4 83,-1-4 1,-1 0 0,-1-10 0,-1-1 190,-1-2 1,-2-6 0,3-5-1,-2-5-21,2-6 1,5-2-1,3-2 1,2-1 0,2-2 84,2-1 1,2-1-324,3 1 1,3 1 0,7-3 0,3 0 0,5 4 0,4 1-199,3 1 1,5-6 0,-2 0 0</inkml:trace>
  <inkml:trace contextRef="#ctx0" brushRef="#br0" timeOffset="608523">12266 8508 8355,'12'-11'0,"1"3"-104,-1-3 0,-4 9 0,1-2 0,0 3 0,2 1 395,2 0 0,-1 1 0,2 3 0,1 6 442,2 5 0,5 6 1,-3 8-1,0 5-476,-2 6 1,-3 4 0,-2 7 0,-1 2-206,-3 0 1,-2 5 0,-8-4 0,-3-2-181,-8-1 0,0-2 0,-8-3 1,0-3-408,2-4 1,-3-1 0,4-10 0,0-5-441,0-5 0,3-4 1,5-3-1,2-3 751,-1-4 1,-2-2 0,-2-2 0</inkml:trace>
  <inkml:trace contextRef="#ctx0" brushRef="#br0" timeOffset="608736">13134 8644 8355,'6'-6'397,"0"0"-514,7 6-287,-6 6 1,-2 0-121,-5 7 1,0 5-1,0 1 1</inkml:trace>
  <inkml:trace contextRef="#ctx0" brushRef="#br0" timeOffset="608993">13122 9004 8355,'-7'0'633,"1"6"1,12-1 0,2 5-1,3-3 1,1-2 400,1-2 1,-1 2-999,1 0-2010,-6 4 1,-18-7-1,-10 3 1</inkml:trace>
  <inkml:trace contextRef="#ctx0" brushRef="#br0" timeOffset="612997">4304 11162 7535,'11'-1'0,"-2"-2"0,0-1 0,-1 0 0,0 0 0,0-1 0,1 4-451,-2 4 1,4-2 0,-5 5 0</inkml:trace>
  <inkml:trace contextRef="#ctx0" brushRef="#br0" timeOffset="613457">4440 11150 9946,'-1'-11'0,"-3"2"0,-3 4 0,-2 1 0,1 0 0,-2 1 0,1 3 0,-1 3 0,3 2 0,2 2 0,2 3 0,2 1 0,1 1 0,0 1 0,1-1 0,3-1 0,4-1 143,3-2 0,2-5 1,-1 1-179,1-3 0,-1-5 1,-1-2-1,-1 0 68,-2-4 1,-5 3-1,1-1 1,-3-2 13,-1-1 1,-1-1 0,-3 1-98,-5 2 0,-2 4 0,-1 5 0,0 0 73,-1 0 0,1 0 0,-1 0-60,1 0 0,4 5 0,-1 2 0,1 2 109,1-1 1,-2 0 0,5 5 0,1-1-50,1 0 0,4-1 0,2-2 1,4-4-58,3 1 1,2-5 0,0 2-1,3-5-177,0-2 0,1-5 1,-5 0 158,0-2 1,-1-1 0,-2 0-34,-5-1 0,-4 6 0,-4 3 0,-5 1-347,-2-1 1,-1 3 0,0-2-152,-1 6 0,1 4 0,-1 5 1</inkml:trace>
  <inkml:trace contextRef="#ctx0" brushRef="#br0" timeOffset="614304">5110 10604 8355,'-13'-18'460,"1"4"1,5 1 0,2 6-1,0 3 1,1 5 0,2 6-436,0 4 1,2 7 0,2 4 47,2 5 1,-2 5 0,7 7 0,0 2 0,1 4-108,-2 4 0,2-4 0,-6-1 1,0-1-177,2-3 0,-5-3 1,3-4-1,-1-4 43,1-3 1,-3-6 0,5-5 0,-1-6 66,4-4 0,-2-4 0,1-1 1,3-1 125,4-4 0,0-1 0,5-8 0,-1-1-57,0-2 0,2-4 0,2 5 0,-1 1-289,-1 1 0,-6 1 1,2 1 32,-4 0 1,-4-1 265,-1 1 1,-5 4 0,-1 1 0,-3 0-1,-4 1 50,-2 1 0,-2-1 1,-3 4-1,0-4 276,-1-1 1,5 4 0,0-1 0,-2 3 155,-1 1 0,-1 0 0,1 1-312,2 3 1,4 3 0,5 6 0,0-1-55,0 0 1,1 2 0,3 1 0,5 2-147,2-2 0,5-1 1,2-2-1,0 1-165,0-1 0,4-1 1,-3-3-1,1-2-30,-4-1 0,2-3 1,-1 2 117,-2-3 1,-2-2-1,0-3 1,-1-4 0,1-5 44,-1-3 0,-1 0 1,-1-4-1,-3-2 183,-2-2 1,5-1 0,-3-1 0,0-3-138,-3-4 0,1-3 0,1-1 0,-1 0 74,1 0 1,-2 1-1,-4 2 1,0 3 298,0 5 1,0 0-1,0 9 34,0 2 0,-6 8 1,-1 7-72,1 7 1,0 10-1,6 3 1,0 5 21,0 4 1,0 3 0,0 6-346,0 4 0,4-2 0,2 4 0,1-1 0,1-4-421,-1 0 1,4-6-1,-2-3 93,7-3 1,-3-1 0,4-11 0,-3-4-1,-2-5-1959,0-5 1751,-5-1 0,4-6 0,-4 0 1</inkml:trace>
  <inkml:trace contextRef="#ctx0" brushRef="#br0" timeOffset="614550">5581 10889 8355,'18'-12'612,"-1"4"1,6-1-854,3 0 0,11-4 57,1-3 0,3 2 1,-1-3-1,1 5-474,-1 4 1,-1-9 0,-2 3 0</inkml:trace>
  <inkml:trace contextRef="#ctx0" brushRef="#br0" timeOffset="615018">6623 10877 8593,'0'-13'72,"0"1"0,0 4 0,1 1 1,3 1 123,5 4 1,-2 2-1,1 4 1,1 4 0,2 3-1,2 1 1,-1 2 0,1 3-1,-1 2 0,0 0 1,-1-1 0,-1-5 0,-2-1-174,2 0 1,-3 0-1,1-4 37,2-4 1,-3-3 0,1-2 0,0-3-36,-1-4 0,3-5 0,-5-3 0,1-4 41,-1 1 1,1-4 0,-3 1 0,1-5-147,-1-2 0,-1 0 0,1 5 1,1 0-267,-1 4 1,2 2-1,0 5-302,-3 1 1,5 6 0,0 6-125,0 7 1,4 10-1,-4 2 1</inkml:trace>
  <inkml:trace contextRef="#ctx0" brushRef="#br0" timeOffset="615247">7454 10815 8598,'0'-13'637,"5"5"1,4 1 0,3 0 0,5 2-306,3-1 1,4-2 0,2 3 0,1-1-586,2 1 1,4 0 0,-4 5 0,-1 0-3110,-2 0 2768,-1 0 0,-6-5 0,-1-2 1</inkml:trace>
  <inkml:trace contextRef="#ctx0" brushRef="#br0" timeOffset="615489">7466 10976 11382,'21'0'0,"0"0"-239,1 0 1,2-4 0,5-2 0,4 0 102,3-4-1004,1-1 0,6-2 0,1 1 1</inkml:trace>
  <inkml:trace contextRef="#ctx0" brushRef="#br0" timeOffset="621494">8533 10641 8355,'8'-12'11,"-1"-1"1,0 0 0,-2-3 0,2-1-1,0-1 1,1-2 0,1 2 0,-1-1 0,0 0-1,0-2 1,-1 2 0,-1 1 253,-3 0 1,-2 8 0,-1-2 0,-1 2-1,-3 3 1,-5 6 33,-2 8 0,-5 1-220,-1 9 1,1 2-1,3 2 1,1 4-1,-1 3 1,1 6 0,1 1-1,3 3 194,4-1 0,2 4-207,2 0 0,6 6 1,2-3 66,3 1 1,1 1 0,1-4-458,-1-2 1,-1-3 0,-1-4-1,-3-4 1,0-4-294,0-5 0,-5-2 1,2-5-1,-2-1 7,-2 1 0,-6-7 1,-2-1 403,-3-4 0,-7-7 0,-1 0 1</inkml:trace>
  <inkml:trace contextRef="#ctx0" brushRef="#br0" timeOffset="622990">8322 10964 8556,'0'-13'100,"5"1"0,4-1-112,2 1 1,3 0 0,1-1 0,3 1-29,1-1 0,2 5 0,3 1 1,1 0-20,0 1 1,3 3 0,-2-1 0,-3 1-107,1-1 1,-6 2 0,-2-2-1,-2 3 40,-2 1 0,1 5 256,-1 4 1,-5-2 0,-3 1-1,-1 1 126,1 2 0,-3-2 0,5-1 1,-2 2-324,0 1 0,4 1-240,-3 0 0,3-3 1,-3-2-1,2-2 16,3-2-107,-5-2 0,6-1 0,-4 0 1</inkml:trace>
  <inkml:trace contextRef="#ctx0" brushRef="#br0" timeOffset="622991">8781 10616 8355,'-7'-6'-656,"1"0"1,6 12 0,0 0 0</inkml:trace>
  <inkml:trace contextRef="#ctx0" brushRef="#br0" timeOffset="622992">8905 10716 8355,'-7'0'210,"3"1"1,8 2 139,4 1 1,3 6 0,3-2-399,3 3 1,-4 1 0,4 1 0,-5-1-280,-3 0 1,0 2 0,-5 1 0,-1 2 103,-1-2 0,-4-3 0,-2-3 156,-4-5 1,1-3-1,-1-2 1,-1-3 69,2-5 1,2-6-1,5-1 1,0-1 50,0-1 0,0 3 0,1-5 1,3-1-198,5 2 1,2-1 0,1 5 0,1-1-227,-1 0 1,4 4 0,1 2 312,-2 2 1,-1 0-1,-2-5 1</inkml:trace>
  <inkml:trace contextRef="#ctx0" brushRef="#br0" timeOffset="622993">9364 10654 8355,'5'-13'111,"-3"1"1,2-1-77,-3 1 0,-1 4 0,-1 1 277,-3 1 0,-3 2-229,-6 4 0,1 0 1,0 2-1,-1 2-40,1 4 0,-1-1 0,2 1 0,2 2 1,0 1-7,0 1 1,2 1-1,0-1 1,1 0-41,4 1 1,0-1 0,5 1 0,4-1-91,5 0 0,5-1 0,-2-1 0,3-2-25,1 2 0,-2-3 0,2 0 0,-1 0-10,-3 0 1,-1-1-1,-3 4 155,-3-2 1,-2-3 0,-9 3 0,-4 1-69,-5 2 1,-9 0 0,2-1-54,-1-2 0,-2-1 1,6 3-1,1-3-1039,1-2 753,2 5 1,5-9-1,1 5 1</inkml:trace>
  <inkml:trace contextRef="#ctx0" brushRef="#br0" timeOffset="622994">9599 10356 8355,'-4'-12'466,"-1"1"667,-2 2-1051,4 4 1,-1 6 0,7 5 0,2 5 0,1 5 0,1 3 0,0 5 0,1 2 0,0 4 165,0 2 0,-4 1 1,3 4-1,-1-1-322,-3-3 0,-2 6 0,-1-5 0,1-1-374,4-1 0,-4-3 0,3-6 0,-3-2-1950,-1-4 2029,0-4 1,-5 0 0,-2-1 0</inkml:trace>
  <inkml:trace contextRef="#ctx0" brushRef="#br0" timeOffset="622995">9550 10666 8355,'7'-12'319,"1"1"1,-1 1 0,7 3-314,4 2 0,2-5 1,5 3-196,0 0 0,4 0-617,0 3 1,5-3 0,-2-5 0</inkml:trace>
  <inkml:trace contextRef="#ctx0" brushRef="#br0" timeOffset="624954">10182 10790 8790,'-5'-12'-426,"3"5"0,2 1 1,9 6 467,2 0 0,0-1 0,0-2 1,0-2 161,3-2 1,1-2-1,-3-3 1,1 0-212,-1-1 0,-4 1 0,-1-1 0,-1 1-70,-4 0 1,0-5 0,-4 1-1,-2 2-4,-4 4 0,-3 0 0,-1 6 0,-1 2 72,1 0 0,-1 2 0,1 2 0,0 2 135,-1 4 1,2 7 0,1 3 0,4 3 18,0 5 1,-2-1 0,4 5-142,1 0 1,3-3 0,4 1 0,4-1 0,3-4-88,2-2 0,5-5 0,1-7 1,2-5 58,-1-3 1,5-2 0,4-3 0,-1-5-8,-2-2 1,0-8 0,2-4 0,-1-5 49,-4 0 1,1-2 0,-8 1-1,0 2-72,-3 0 1,0-2-1,-1-1 1,1 0 1,-1 0 0,-4-5 0,-1 2 0,0-3 26,0-1 1,-4 1-1,1 4 1,-3 6 186,-1 4 1,-1 8-1,-3 2 1,-5 7-57,-2 3 1,3 5 0,0 4 0,-2 7 47,-1 3 1,3 10 0,1 7 0,0 5 148,0 2 0,5 5 1,-3-4-1,4 1-278,1 0 1,1-1-1,4-3 1,3-2-349,3-5 1,7-6-1,2-5 1,4-6 98,1-5 0,-1-5 1,1-6-1,0-3 159,0-5 0,0-6 0,-1-3 0,1-1-15,0-3 0,-4-2 0,-2 1 0,-1 1 177,-3 1 0,-7 5 0,-4-4-141,-2 3 0,-2 0 0,0 5 1,-2 1 42,-2 2 0,-3 4 1,-6 5-1,-2 0 159,-2 0 0,5 9 0,3 4 0,1 2-107,1 3 1,-2-3 0,4 6-1,3-1-117,0 0 1,8-1 0,2-4 0,3 2-143,1-2 1,2-5-1,3-4 1,2 0-76,0-3 1,3-2 0,-5-1 0,-2-1 156,-1-3 0,1-3 0,-1-6 0,-3 1 54,0-1 0,-1 1 0,-1 0 212,-1-1 1,-3-3-1,1-1 1,0 2 0,-3 1 303,-2 2 0,-1-1 1027,0 1-1303,0 5 1,0 3-1,0 8 1,1 4-116,4 3 0,-4 2 1,3 1-63,-2 2 0,-1-2 0,2 2 0,2-2 0,1 0-108,-1 3 1,5-8 0,-3 4-116,0-2 1,4-4-30,-3 1 0,-1-5 195,1 1 1,-5-4 0,1-4 0,-3-5-1,-1-2 22,0-1 0,4-1 1,1 1-1,-1 0 146,1-1 1,-2-1 0,4-1 0,0 0-167,0 4 0,1-1 1,4 3 34,1-2 1,-1 0 0,1 3-1,-1 4 27,0 3 1,-3 1 0,-3 1-1,1 2 71,0 1 1,-3 6-1,3-2 1,-1 3-19,-3 1 1,-2 1 0,0-1-151,3 0 0,-2 1 0,2-1 50,-3 1-15,-1-6 0,6-3 0,1-8 159,0-5 0,2-2 0,-5-1 0,1-1 15,0 1 0,-4 0 0,5-1 0,-2 1-42,0-1 0,2 2 0,-4 2 0,3 0-49,-3 0 1,5 3-87,2 2 1,2 3-1,0 2 68,-3 3 0,2 3 0,-6 6 0,0-1 84,1 0 0,-2 1 0,4 1 0,0-1-38,0 0 0,-3 2 0,4-7-84,2 3 1,2-4 0,3-1 0,3-2-1,0 0-69,0-1 1,4-7 0,-3-5 0,2-2 0,-2-1 122,-1-1 0,-1 1 0,-5 0 13,1-1 0,-2-1 1,-3-1-1,-4-1 1,-3 1-89,-1 1 1,0 1-37,0 1 1,-1 5 0,-3 3 0,-4 3-20,-3 1 1,0 5 0,1 3 133,2 3 1,4 6 0,-3 1-37,1 1 1,2-4-1,4 3 1,0-1 0,0-1-43,0-1 0,1-2 0,2-4 0,3-2 22,1-1 0,1-2 0,6-4 0,1-1 56,1-3 0,1-3 0,-3-6 0,1 1 29,1-1 1,1-3-1,-5-1 1,1 2-46,-1 1 1,-1 2 0,-1 0 50,-2-1 0,-5 5 114,1 0 1,-3 6-163,-1 2 0,0 6 0,0 6-23,0 1 0,0-1 0,0 0 0,0 1 0,0-1-12,0 1 1,4-1-1,2-1 1,-1-1-190,1-2 0,4-5 1,-2 1 219,3-3 0,1-1 0,1-1 74,-1-3 1,0-3 0,1-6-1,-1 1-126,1 0 1,-2-1-1,-2 1 1,0-1 11,0 1 1,1 0 0,0-1-22,-2 1 0,-5 4 0,2 1 252,1 1 1,-5 3-65,3 8 0,-2 1 1,-2 7-1,0-1 1,0 1-32,0-1 0,1 0 1,2 1-1,2 1-68,2 2 1,1-2-1,5 2-35,-1-2 1,5-3-1,-1-2 1,-1-5-119,-1-3 1,0-1-1,1-1 1,2-3 21,-2-5 1,-1-2 0,-2-1-1,0-2 1,1-2 0,-1-4-353,1 1 1,-1-5 298,0 4 1,-1-5 0,-1-3 0,-3 0 87,-2 0 1,0-4 0,-5-1 88,0-3 1,0 3 0,0 2-1,-2 0 1,-1 4 160,-1 1 1,-1 6 488,1 4 0,-2 10 1,-4 10-394,2 11 0,4 8 1,-3 4-1,2 3-6,2 3 1,0 10 0,0-6 0,-1 2-362,2 0 1,0 2 0,4-1 0,0-3-444,2-2 0,6-4 0,-2 1 1,3-7-238,2-7 0,-1-6 414,1-4 0,4-2 0,3-6 1</inkml:trace>
  <inkml:trace contextRef="#ctx0" brushRef="#br0" timeOffset="625138">12415 10406 8870,'5'-20'0,"4"5"0,3 4 0,4 4 0,7 0 0,3 2 0,3-1-335,-2 4 1,-1-4 111,-1 2 1,0 0 0,-2 4-1,-2 0-172,-4 0 1,2 5 0,0 2 0</inkml:trace>
  <inkml:trace contextRef="#ctx0" brushRef="#br0" timeOffset="625782">13159 10468 8355,'-1'-17'0,"-2"1"0,-3 2 43,-1 4 0,-1 5 1,-4 5 137,-1 0 1,4 1-1,-1 3 1,-1 4-1,1 3 1,-1 2 0,0-1 105,-1 1 1,4 3 0,1 2 0,1 1-379,3 3 1,2-4-1,1-1 1,0-3-84,0-2 1,6-1 0,2-1-1,3-3-282,1-2 0,1-1 0,-1-4 336,0 0 1,1-5 0,-2-4 0,-1-2-36,-2-1 1,-4-5 0,3 1 0,-2-1 271,-2-1 1,0 3-1,0-5 1,1-1 171,-1 2 1,-2-3 0,-1 4-1,0-2-140,0-2 0,0 0 0,0 0 0,0 2-87,0-2 0,0-2 0,1 1 1,2 1-16,1 1 0,6 4 0,-1-2 1,5 1-24,3 3 1,1 1 0,-3 3 0,1 2 135,0 0 0,-3 7 0,0-3 0,-1 4 45,1 1 0,-2 6 0,-2 3-131,-1 6 1,-5 6-1,3 8 1,-2 4 0,0 4-17,-1 5 1,-2 3 0,-1 9 0,0 4-359,0 2 1,-4 2-1,0 0 1,1 0-62,2 0 0,1-5 0,0-5 0,0-6 144,0-9 0,1-1 0,2-9 0,1-3-513,-1-6 737,-2-5 0,-6-6 1,-4-4-1,-2-4 164,-1-3 0,-2-6 0,0 2 1,1-5 32,2-3 1,2 1-1,1-5-142,4 2 1,3-4 0,2 2 0,3-4-1,4 1-81,3 2 1,2-1-1,0 4 1,4 0-268,4 0 1,1 2 0,0 3 0,-2 1-331,3 0 0,0-1 0,2 1 0</inkml:trace>
  <inkml:trace contextRef="#ctx0" brushRef="#br0" timeOffset="626276">13977 10455 8355,'18'-25'458,"-4"1"0,-4 0-189,-1 3 1,1 4-1,0 4 117,-2 1 0,-5 3-106,1 1 1,-8 5-1,-6-1 1,-5 4-172,-6 4 0,2 5 0,-2 6 0,1 3-278,0 1 0,-2-2 0,6 2 0,2-1-262,4-3 0,1 3 65,5-2 1,-1 1 0,7-5 154,2 1 0,3-6 0,5-3 0,1-3 72,-1-1 1,0-4 0,-1-1 0,-1-1 134,-2 1 0,-3-4 0,1 4 259,0-2 0,-1 4 1,-2 0-132,1 6 0,0 4 1,-4 7-1,0 2 26,0 5 0,-5 4 1,-2 4-1,-1 2 17,0 1 0,1 3 1,-3-5-1,3 2-161,2 2 0,0-4 1,5-2-30,0-6 0,0 0 0,2-5 0,2-2 104,4-2 0,3-6 0,2-3 0,-1-2-2,0-2 0,5-6 1,0-3-1,-1-5-83,2-3 0,-3-1 0,4 3 0,1-1-219,-1 1 1,-2-1 0,2 1-1,0-1-943,0 1 1,-2-3 541,4 1 0,-1-10 0,5 0 0</inkml:trace>
  <inkml:trace contextRef="#ctx0" brushRef="#br0" timeOffset="634527">14734 10666 8733,'-4'-5'0,"0"5"0,1 6 0,0 5 0,0 2 0,-1-1 0,2 1 0,0-1 0,2 2 0,0 1 159,0 2 0,0-1 1,0-4-1904,0 1 1310,0-6 1,0-2 0,0-5 0</inkml:trace>
  <inkml:trace contextRef="#ctx0" brushRef="#br0" timeOffset="634762">14784 10505 8355,'-13'-7'-316,"1"1"120,5 6 0,3 2-283,8 2 1,3 3 0,5 5 0</inkml:trace>
  <inkml:trace contextRef="#ctx0" brushRef="#br0" timeOffset="636448">4440 12502 8355,'-11'-9'-839,"3"1"922,4-2 0,-2 6 0,2 4 0,1 7 0,2 4 1,1 2-1,0-1 0,0 0 442,0 1-265,0-6 1,1 2-106,3-5 1,-1-4-1,4-5 1,0-2-72,0-3 0,-4-1 0,1-1 0,-3 0 50,-1-1 1,0 1 0,0-1-372,0 1 0,-1 1 0,-2 1-346,-1 2 0,-6 7 201,2 1 0,2 5 0,2 8 1,3-1-254,1 0 1,5 1 588,4-1 1,7 1-1,3-1 1</inkml:trace>
  <inkml:trace contextRef="#ctx0" brushRef="#br0" timeOffset="636990">5469 11993 8355,'-5'-25'-60,"4"6"1,-9 1 844,6 6 0,-5 8-462,5 8 1,6 8 0,5 13 0,2 1 0,2 3-171,3 4 1,1 7-1,-2 4 1,-1 3-182,0 4 0,-1 3 0,-2-1 0,-4 4-456,1-1 0,-5 2 0,3-7 1,-2-4 38,-2-3 1,0-8-1,0-7 1,0-3-417,0-1 0,-6-6 482,-2-2 0,-3-9 379,-2-4 0,-4-2 0,-3-2 0</inkml:trace>
  <inkml:trace contextRef="#ctx0" brushRef="#br0" timeOffset="638040">5420 12365 8385,'0'-25'0,"1"2"0,2 1 825,1 1 0,6 6-551,-2-2 0,3 8 1,3 2-1,1 1 91,2 4 0,5 0 0,-2 2 0,4 2-404,0 2 0,0 3 0,-2 5 0,-3 1-322,-1-1 0,-5 4 1,-7 2-1,0 2 1,-3 0-1,-3 1 1,-4-2-1,-6 1-284,-5-1 0,1-4 0,-4 2-802,0-4 1338,4 0 0,-9-1 0,4 1 1</inkml:trace>
  <inkml:trace contextRef="#ctx0" brushRef="#br0" timeOffset="638041">6003 12216 8695,'0'-19'0,"-2"4"0,-2 5 0,-4 7 190,-3 6 1,-3 1 0,-1 7 0,-2 5 0,1 0-23,-2 2 0,4 3 1,-2-3-1,3-1-207,5 1 1,3 3-1,5-4 1,0-2-183,0-1 0,5-3 0,3-3 1,3-4 70,2-3 0,5-1 1,2-1-1,2-2-162,-1-1 1,1-10 0,-5 2 0,-1-2 0,-1 0 61,-2 2 1,0-5 0,-8 1 271,-3 1 1,0 1 0,-4 2 0,-2 0 107,-4 4 0,-3-1 0,0 3 0,1 1 46,2-1 0,0 2-214,-5 4 1,6-1-1,5-2-124,4-1 1,5-5 0,6 5 0,1 0-1,1-1-14,1-4 0,2 2 1,-3-1 165,2-1 0,1 2 1,-3 0-1,1 0 1,0 0-19,-3-3 1,0 5 0,-2-1 189,-3 1 391,3 3-255,-10-3 0,5 10 1,-6 4-1,0 3 1,0 5 125,0 3 1,0 5-1,0 4 1,0 4-143,0 3 0,0 7 0,0 2-283,0 3 0,1 2 1,3 0-1,3-1 1,2-1-394,-1-2 1,-5-1 0,2-6 0,-1-5 118,0-2 0,1-3 0,-5-4 1,-2-2 161,-2-2 0,-3-5 1,-5-7 56,-1-5 1,5-3-1,1-2 1,2-3 59,2-5 0,2-7 1,1-6-31,0-6 1,0 1 0,0-6-1,1-3 1,3-3-117,4-2 1,-1-11 0,2-1 152,0-2 0,2 0 0,3 7 0,1 2 0,2 6 227,-2 6 0,-1 5 0,-2 8 1,2 6 114,2 5 1,-2 5 0,3 5-1,-5 1-249,-4 3 1,2 5-1,-6 7 1,-1 5-327,-2 2 0,-2 2 1,-3-1-1,-3-2 157,0-2 1,-4-3-1,3 2-461,-3-1 1,0-6 0,1-3-532,2 0 1022,-1-3 1,-3-1-1,0-5 1</inkml:trace>
  <inkml:trace contextRef="#ctx0" brushRef="#br0" timeOffset="638512">7528 12117 8524,'-5'-19'0,"-4"4"221,-2 5 1,3 0 0,0 6 0,-2 0-231,-1-1 1,-1 3 0,-1-2 0,1 3 275,0 1 1,-1 0 0,1 0-1,-1 0-121,1 0 0,0 5 0,-1 3 0,2 3-111,3 2 1,-2-1 0,6 1-1,1-1-525,2 0 0,1 5 0,0 0 41,0-2 1,5-6-1,4-2 214,2-1 1,-3-2 0,0-5 152,2-4 0,0 3 0,-1-5 0,0 0 301,0 0 1,2 0-1,2-1 96,-1 4 1,-4 0-1,-1 4-178,-1 5 0,-2 6 0,-4 6 0,0 3-40,0 4 1,0 6-1,0 2 1,-2 2 27,-2 3 1,2-2-1,-5 8 1,0-3-28,0-3 0,0 3 0,-3-9 1,3 0 114,2-6 0,1-6 0,5-7-180,3 1 1,3-7 0,6-1-1,0-4 1,3-1 114,0 0 0,5-10 0,-3-2-851,1-2 0,0 0 0,2 1-340,-5-4 0,4-2 0,-1-6 0</inkml:trace>
  <inkml:trace contextRef="#ctx0" brushRef="#br0" timeOffset="642027">5593 12340 8672,'-19'-1'0,"4"-3"0,4-3 0,4-1 0,3-1 0,5 1 0,8 0 73,6 0 0,5 5 1,8-1-1,4 1 1,2 0-1,6-1-97,3 1 1,6 2-1,8 1 1,2-1-1,7-2 1,5-1 40,4 1 1,8-4 0,1 0-1,6-1 1,3 0 0,3-1 0,-1 1 36,1 0 0,-9 4 1,-4-3-1,-6 0 1,-6 1-76,-4 1 1,-12-1 0,-17 4 0,-7-3-161,-11 3 0,-7 0 0,-9 2 253,-8 0 0,-17 0 1,-8 0-1,-5 0-26,-4 0 0,-8 0 0,-5 0 0,-6 0 126,-6 0 0,-6 2 0,-10 0 0,-4 4-175,-2 1 0,-9 2 0,45-1 0,-1 0 0,-2 0 0,-1 2-43,1-1 0,-2 1 1,-2 0-1,1 1 1,2 1-1,1 0 1,1 1-1,1-1 24,0 1 0,1-1 0,-35 9 0,10-2 0,16-1-60,14-3 1,9-3-1,16-2 1,7-2 21,6 2 1,17 0 0,10-2-1,12-4-17,11-3 0,8-2 1,16-3-1,5-4 81,4-3 0,11-2 0,2-1 1,3-1 45,4-1 0,-45 5 1,1 1-1,-4 1 0,1 0 1,1 0-1,0 0 64,1 0 0,1 0 1,-4 1-1,1 0 1,0 1-1,0 0 1,45-8 1,-2-2 1,-8 5 0,-8 4-1,-6-2-177,-9-1 1,-14 4 0,-15 2 0,-11 0 17,-7 1 1,-11 0 0,-11 4 0,-15 0-201,-12 0 1,-21 0 0,-4 0 0,-6 0 280,-3 0 1,-13 4 0,-2 2 0,-5 1-25,-4 2 0,-1 4 1,43-5-1,-2 0 0,-1 2 1,-1 1-32,0 0 1,1 1 0,-3 1 0,0-1 0,2 1-1,0-1 1,1 0 0,-1 1 77,2-1 0,1 1 0,0-2 0,1 1 0,-34 10 0,11-1-23,12 1 1,17-6 0,11-2 130,11-4 0,26-3 0,20 1-113,21-4 0,14-8 1,18-4-1,10-3 1,8-2-37,-43 7 0,1 0 0,0-1 0,0 0 0,3 0 0,0-1 0,0 0 1,1-1-211,-3 2 0,1-1 0,2 1 1,-1 0-1,43-5 0,-1 0 173,-6-1 0,-5 2 0,-17 3 1,-9 4 44,-7 2 1,-17-2 0,-8 0 2,-10 1 1,-12 7 0,-10 3 0,-13 2-12,-16-1 0,-12 4 1,-13 5-1,-7-2 53,-8-1 1,4 0 0,-6 1 0,1 1 23,0-1 1,5 2 0,6-3 0,9-3-31,6 0 0,7 0 1,9 0 36,7-3 0,13 3 0,2-3 0,8 2 0,6 0-327,8-2 0,16-1 0,14 1 1,8-2 50,6-1 0,8-4 0,3 4 0,2-4 104,6-1 0,0-1 0,5-2 0,-4-1 180,-8 1 0,-4 2 0,-16 1 1,-7 0-97,-11 0 1,-7 0-1,-13 1 1,-6 3 112,-9 4 1,-10-1-1,-16 2 1,-6 0 162,-4 2 1,-11 2-1,2-1 1,-2-1-53,0-3 0,2 3 0,4-4 0,4 1-41,2 1 1,12-6-1,3 2-370,5 1 1,9-5 0,12 3-519,9-3 1,13-1 0,16-1-1,15-2-248,18-1 0,7-11 0,13 1 1</inkml:trace>
  <inkml:trace contextRef="#ctx0" brushRef="#br0" timeOffset="668511">8198 12365 8839,'0'-16'0,"0"-1"0,0 2 0,0 1 0,0 0 0,0-1 0,0-1 0,0 0 0,-1 3 0,-2 0 0,-3 2 431,-1 3 0,-1-2 0,-4 6 0,-2 1 0,-1 2 0,-2 1-228,2 0 1,0 6 0,0 2-1,-2 4 1,2 3 0,1 3 0,2 2-232,0 2 1,0 1 0,4 1 0,4-2 0,3-3-293,1-1 0,0-2 0,1-5 72,3-2 0,4-4 0,8-5 0,2-1 50,1-3 1,0-7-1,3-7 1,-3-2 100,-1-2 1,3-1 0,-4-2-1,-2 2 121,-1 2 1,-3-1 0,-2 4 186,-1-1 0,-5 4-73,1-2 0,-2 10-110,-2 7 0,0 7 1,0 8-1,0 3 1,0 0-43,0 0 0,4 4 0,1-1 0,2 1-115,3-2 1,5-2 0,3-5-1,0-1-32,0 1 1,4-7-1,-1-1 1,2-4-28,2-1 0,1-1 1,2-4-1,0-3 5,0-3 0,-2-7 0,-1-1 1,-2-2 166,-2 1 1,-3 3 0,-7-2 0,-3 1 95,-4 3 0,-2 1 0,-4 2 75,-2-1 1,0 1 0,-7 1 0,-3 2 12,1 5 1,-7 3 0,0 1 0,-2 0-1,0 1 225,1 3 0,4 5 1,-2 6-1,1 1-151,3 0 1,3 1 0,3 1 0,5 2-325,3 2 1,1-4 0,1-2 0,2-2-15,1-2 0,10-1 1,0-2-1,2-5-113,2-3 0,4-1 0,-3-1 0,2-3-109,0-5 1,-6-3 0,1-5 0,-2-3 225,-1-4 0,-2 1 1,-3-1-1,-4 1 107,-3-3 0,-1-3 0,0 0 0,0-3-54,0 1 1,-4-5 0,-1 3-1,-2-3 184,-3-1 1,1 5 0,-1 4 0,3 6 142,2 6 0,-5 3-135,2 5 1,2 10-1,2 10 1,3 7-41,1 5 1,-2 2 0,-1 3-1,-1 2-47,2 1 0,0 7 0,4-5 0,2 1-250,4 0 0,4-3 0,5 0 0,2-2-289,1-2 1,3 1-1,-2-3 41,2-3 0,2-6 0,0-1 0,-1-3 0,1-5 62,0-4 0,-4-2 0,-2-4 356,-1-2 0,4-3 0,-3-5 1</inkml:trace>
  <inkml:trace contextRef="#ctx0" brushRef="#br0" timeOffset="668988">8992 12254 8355,'12'-18'-41,"-5"4"85,-3-3 1,-2-1 186,-2 2 1,0-1 0,-2 6 0,-2 2 48,-4 0 1,-5 7 0,-2-3-1,-1 4 89,0 1 1,3 1-1,0 4 1,1 3-320,-1 3 0,2 1 0,2 1 1,2 0-190,1 4 1,2 2 0,4 5-93,0-4 1,0 4 0,0-3 0,0 1 0,0 0-134,0-2 1,2-6 0,2 0-15,4-5 1,3-6 0,1 1 0,1-4 317,-1-4 0,1-4 1,-1-7-1,0-3 178,1-1 1,-2-2-1,-1-5 1,-2-2 43,1-1 1,-2-9 0,2 0 0,-1-2-85,-1-2 0,0 2 1,-5-6-1,3 1-54,-3 1 0,0 1 0,-4 7 254,-2 3 0,3 8 0,-5 10 1,1 6-79,-3 4 1,2 15 0,2 7 0,3 5-98,1 2 1,0 8 0,0 4 0,0 4-75,0 0 0,5 3 0,3-2 1,3-1-411,2-2 0,0 4 0,3-1 0,0-2-210,-1-5 0,1-3 0,-1-7 0,1 0 75,-1-4 0,5-2 0,-1-5 1</inkml:trace>
  <inkml:trace contextRef="#ctx0" brushRef="#br0" timeOffset="669814">9661 12192 8578,'0'-13'0,"2"1"0,1-1 0,1 1 0,-2-1 588,0 1-152,-2 5 1,-2-2-1,-2 4-219,-4 3 0,-3 0 0,-1 4 0,-2 2 0,-1 4-166,-2 3 1,1 3-1,3 1 1,1 3-81,-1 1 1,5-2-1,1 2 1,2 0-116,2 1 0,2-5 1,1 1-1,0-2-327,0-1 0,1-7 0,3-1 1,4-4 231,3-1 0,2 0 1,1-1-1,1-5 270,1-6 1,-1-1 0,-5-3 0,-2 1 160,2-2 1,-3 3 0,0-2 0,-2 2 128,-2 2 1,-2 3 231,-1 1-437,0 5 0,0 3 0,0 8 1,0 4-84,0 0 1,0 4 0,0 2-1,0 0-39,0 0 0,2-1 0,2-5 1,4 1-126,3-1 1,2-4 0,0-1 0,3-1-130,0-4 1,5-2 0,-3-2 0,0-4 61,0-1 1,-1-5 0,-1-6-1,0-1 240,-1-3 0,-1-2 0,-2-1 0,-1 1 39,-2-1 1,2-6 0,-4-2 22,0-3 1,2-1 0,-5 0 0,0-2 0,1 1 56,-1 1 0,0-1 1,-4 12 104,0 3 0,-4 10 1,-2 2-1,1 6-137,-1 6 1,-2 10 0,2 11 0,1 6 41,-1 5 1,2 3 0,4 2-1,0 2-115,0 2 0,0 3 1,0-3-1,2-2-344,2-2 1,3-2 0,6-3-1,3-4-57,0-3 0,6-8 0,-1-6 0,2-6 196,2-5 0,-1-2 1,-2-5 77,-2-6 1,0-4-1,0-8 1,-2 1 128,0-4 0,-4-1 0,2-1 1,-3-4-1,-4-2 63,0 2 0,-7-7 0,3 4 0,-4 0 61,-1 2 0,-6 2 1,-2-1-1,-1 6 90,0 5 1,-2 5 0,3 9 0,-3 4 33,-1 2 0,3 9 0,2 7 0,0 9-95,1 9 1,3 8 0,-1 4-1,2 2-253,2 0 0,0 5 0,2-7 0,2 1-445,4-4 1,9-4-1,5-4 1,4-4 119,3-3-1051,5-12 1,-2 3 0,5-10 0</inkml:trace>
  <inkml:trace contextRef="#ctx0" brushRef="#br0" timeOffset="672073">11013 12105 8355,'-5'-13'672,"-3"2"-498,-4 3 0,6 8 0,1 8 0,4 5 0,1 2 0,0 3 0,0 0 0,0 0 0,1-3 0,4-1 0,1-2-269,1 0 0,4 1 0,-2-2-60,2-3 0,1-2 1,0-6-1,1-2 20,-1-2 1,1-3 0,-1-5 0,1-2 28,-1-3 1,0 2 0,1-5 0,-1-2 11,1-2 0,-1 1 1,-1 2 71,-3 4 1,2 4-1,-6 0 1,-1 1 32,-2-1 1,-1 8 192,0 5 1,0 10 0,1 8-1,2 1-191,1 3 0,1-3 0,-4 2 0,2-1-94,1 0 1,4-2 0,-2-6 0,0 1-187,4-1 1,1-1 0,2-3 120,-1-4 1,0-2 0,1-4 93,-1-2 1,1-3 0,-2-5 0,-2-2 0,-2-1 26,-1-2 0,-1 1 0,-2 3 0,1 1 372,-1 0 1,-2-1 0,-1 1-133,0-1-212,6 1 1,-4 5 0,7 4-45,0 6 1,-2 4-1,1 5 1,1 1-48,-2-1 0,2 5 0,-3-1 0,-1 1-33,1 1 0,2-4 0,-4 2 1,-1-2-2,-2-2 1,4-3 114,-1-1 0,1-5 0,-1 1 0,3-4 1,0-4 1,3-3 0,-5-7-1,2-1 238,3-2 1,1 1 0,1 2 0,1-1-131,-1-2 1,-4 1 0,1 3-1,0 2-2,2 3 1,-3-2-36,1 6 0,-5 1 0,3 8 0,-2 3 27,-2 3 1,-2 1 0,-1 2 0,0 1-108,0 2 1,2-1 0,1-3 0,1-1-76,-2 1 0,5-2 1,0-2 38,0-1 0,4-5 0,-3 1 0,3-2 0,2-2-53,-1 0 1,1-6 0,-1-2 0,-1-3-112,-3-1 1,2-5 0,-5 0 0,1 2 245,0 1 0,-2 2 0,-4 0 0,0-1 415,0 1 0,0 4-165,0-1 1,0 8 0,0 1-104,0 7 1,0 5-1,0 3 1,1 2-439,3-2 0,-1 3 0,5-1 0,3-1-1588,4 2 1361,-1-10 0,10 9 0,-5-10 1</inkml:trace>
  <inkml:trace contextRef="#ctx0" brushRef="#br0" timeOffset="672690">12043 12142 8355,'0'-13'-47,"0"1"1,0 0 0,0-1 2173,0 1-1826,5 5 0,-5 11 1,2 10-1,-7 2-103,-1 2 1,-3 4-1,-3-1 1,-1 3-465,1 0 0,0 0 0,1-2 0,1-3-946,2-1 1,5-1 186,-1-5 0,4-5 757,4-3 0,8-14 0,8-3 1</inkml:trace>
  <inkml:trace contextRef="#ctx0" brushRef="#br0" timeOffset="672962">12192 12117 8355,'0'-12'115,"0"2"1,0 6 0,0 8 0,0 6 0,0 2 0,0 0 0,0 1 0,0-1 0,0 1-1,0-1 1,1 1 0,2-1 0,2-1 0,2-1-1177,3-2 0,1-5 0,1 2 1</inkml:trace>
  <inkml:trace contextRef="#ctx0" brushRef="#br0" timeOffset="673216">12229 11857 8355,'-7'-13'117,"4"2"1,6 3 0,4 5-1322,0 6 761,4 4 1,-4 5-1,5 1 1</inkml:trace>
  <inkml:trace contextRef="#ctx0" brushRef="#br0" timeOffset="674970">12464 12092 9818,'9'-19'0,"-2"2"0,-1 5 0,1 2 0,2 2 0,-1 0 0,-1 0 0,-3 1 0,-6 1 0,-4 3 0,-7 3 0,-2 5 0,-3 3 0,-1 1 0,-2 1 0,0-2 0,2 2 0,1 1 0,4 1 0,5 1 0,5-1 0,2 1 0,4-1 0,2 0 0,5 1 0,7-1 0,3-1 0,2-1 0,1-2 0,2 1-145,4-3 1,-3 1 0,-4-4 158,1 1 0,-5 4 1,-1-2-9,-7 1 0,1 1 7,-6 5 0,-5-2 0,-8-2 0,-2-2-31,-1-1 0,0 2 1,-1-4-1,1-1 14,-1-2 1,5-1-220,0 0 0,1-1 0,-1-3 69,4-5 1,8-2-1,4-2 1,3-3-1,1 0 161,1 1 0,-1-3 0,2 1 0,1 2 246,2 1 1,-1 2-1,-3-1 1,-1 1 227,0 0 0,1 3-79,-1 1 0,-4 5 0,-1 1-49,-1 4 1,-2 5 0,-3 6-1,2-1-358,1 0 0,0 5 1,-2 0-1,1-2-331,1-1 0,4-6 0,-3 0 0,2 0 42,3-1 1,1 3-2479,1-6 2235,-5 0 1,4-9 0,-4-2 0</inkml:trace>
  <inkml:trace contextRef="#ctx0" brushRef="#br0" timeOffset="674971">12812 11869 8357,'-13'-4'0,"1"-2"0,1 2 1338,3 3 1,2 4-2664,6 9 0,6 0 0,0 1 0</inkml:trace>
  <inkml:trace contextRef="#ctx0" brushRef="#br0" timeOffset="674972">13010 11695 9437,'-11'-23'0,"3"5"206,4 10 1,2 8 0,2 14 0,0 2 0,0 6-1,0 6 1,0 5 0,0 3 0,0 1-39,0 0 0,0 4 0,0 1 1,0-2-1,0 0-237,0 1 1,0-7 0,0 2-1,0-4 1,0-6-772,0-4 0,4-4 0,2-5-1126,1-1 1571,1-5 1,4-2 0,1-5 0</inkml:trace>
  <inkml:trace contextRef="#ctx0" brushRef="#br0" timeOffset="674973">12898 12043 9644,'0'-13'0,"0"1"0,2 1 0,2 1 0,4 3 0,5 2 0,2 1 0,3 0-237,1-1 0,6 0 1,4 2-1,-2-1 1,1 1-446,1 2 0,-3 1 0,4 0 1</inkml:trace>
  <inkml:trace contextRef="#ctx0" brushRef="#br0" timeOffset="674974">13171 12204 9648,'2'-12'0,"2"0"0,5 3 0,5 1 418,3-2 0,1 3 1,-3-1-1,3-2 1,0-2-1,1-2 0,-1 0-645,0 3 1,-3 1 0,-5-2-1,-4 0 1,0-1 0,-5 2-43,-3 3 0,-5 2 0,-6 6 0,1 0 1,0 0-1,-2 0 0,-1 2 0,-2 2 422,2 4 0,5 5 1,2 2-37,-2 1 0,5 2 0,1-3 0,2 3-134,2 2 1,6-5-1,2 1 1,4-2 45,5-1 0,2-2 1,6-3-195,0-4 1,4-3-1,1-1 1,0-1-1,1-2 9,-4-1 1,-2-6 0,-3 2 272,-1-3 1,-6-1-1,0-1 1,-4 1-1,-4-1-27,-1 1 1,-2 0 0,-4-1 0,-2 1-20,-2-1 1,0 7 0,-7 0-1,-3 2-18,1 0 0,-1 0 0,1 4 0,1 1-86,0 3 1,-1-1 0,2 5 0,1 2-92,2 1 1,4 1 0,-3 1 0,2-1-206,2 0 1,2 5 178,1 0 1,1-2 0,3-6-1,4-2 1,3-1-51,2-3 0,-1-2 1,1-2-1,-1-4 105,0-3 1,1-3 0,-1-1 0,1-2 259,-1-3 1,-4 2-1,1-5 1,-1-2-57,-1-2 0,0-1 0,-5-1 0,2-3-56,-1-4 1,0-3-1,0-2 1,2-2-41,2-2 1,-4-3-1,1 5 1,-3 3 426,-1 2 0,0 13 1,0 2 44,0 4 1,-5 11 0,-2 6 0,0 10-115,3 9 1,1 9 0,0 4-220,-1 2 0,0 7 0,6 0 0,2 3 0,3 0-406,-1-1 0,10-1 0,-4-6 0,2 0-268,0 0 1,-2-5-1,2-4 1,0-6-480,-2-6 1,6-2 0,-8-3 589,-1-3 1,1 3-1,2-4 1</inkml:trace>
  <inkml:trace contextRef="#ctx0" brushRef="#br0" timeOffset="676368">14176 12055 8489,'-11'-19'0,"3"2"0,3 3 0,4 2 1545,1 0-1052,0-1 0,1 8 0,2 5 0,1 7-303,-1 4 1,3 2 0,-2 3-1,-1 0 1,-2-1-77,-1-1 0,4 3 0,0-1-1019,-1-1 1,2-1 207,0-2 0,4-5 536,-1-2 0,-1-10 1,0-3-1,0-3 150,0-1 0,1-1 0,5 0 0,-1-3 14,1 0 0,-1-1 0,-1 3 0,-1 1 281,-2 0 0,0 0-77,5 8 0,-2 3 0,-2 4-78,-1 3 0,-5 8 0,3 0 0,-2 2 0,1 1-29,2 1 0,-3 4 1,5-3-1,0-1-432,2 1 1,2 3-985,-1-4 1,1-1 0,-1-3 0</inkml:trace>
  <inkml:trace contextRef="#ctx0" brushRef="#br0" timeOffset="676369">14573 11683 8355,'0'-19'433,"-6"-5"0,5 11 913,-3-4-1078,2 9 1,2 4 0,0 8 64,0 4 1,0 9-1,0 3 1,0 5-101,0 4 0,2 3 1,0 5-1,3-1-228,-3-3 0,4 7 0,-2-3 0,-1 1-322,-2 1 0,-1-7 0,2-3 0,0-4-94,2-5 0,1 2 0,-5-5 0,1-3-156,3-5 0,-1-3 457,5-6 0,-4 0 1,3-2-1,0-2 1,-1-4-12,-1-3 0,5-2 1,-2 0-1,3-2 314,1-2 0,1 0 1,-1 5-1,2 0-91,2-1 1,-2 5-1,3 1 1,-3 2 187,-2 2 0,-4 1 0,-1 4 0,-1 2-212,-4 4 1,0 3 0,-2 3 0,-3 1-161,-5 2 1,-2 3 0,-9-2-1,0 0-673,-1 0 1,5-1 0,-1-5-641,2 1 1014,1-1 0,6-5 0,2-2 1</inkml:trace>
  <inkml:trace contextRef="#ctx0" brushRef="#br0" timeOffset="676370">14920 11981 8355,'0'-13'868,"0"6"1,1-2-410,4 5 0,-3-1 1,7 5-201,0 0 1,-2 2 0,1 2 34,2 4 1,1 5 0,1 2 0,1 3 0,-1 0-181,1 0 1,-1-1 0,0 0-1,-1 2-535,-2 1 0,0-1 0,-4-4 1,-3 2-259,0-2 1,-2-6 0,0 0-1176,0 0 1599,5-3 0,-3-6 0,3-8 0,-1-3 65,0-2 1,2 1-1,-3-2 1,2-1 212,2-2 1,-3-3 0,4 2 0,1 0 155,-2 0 0,4-3 1,-3 5-59,3 0 1,-3 3-1,0 0 1,1 1 0,-1-1-8,0 1 1,0 4 0,5 0 194,-1-2 1,1 0-1,-1 1 1,0 0 20,1 0 0,-2 2 101,-3-1-349,3 5 0,-15-3 1,1 8-1,-4 0-14,-1 3 1,0 4 0,-5-1 0,1 3-65,0 2 0,3-1 0,3 1 0,0-1-14,3 0 1,-2 5 0,1 0-1,1-2 50,1-2 0,2 0 0,2-1-93,2 1 0,3-1 0,5 0 0,2 1 0,1-1 46,2 1 1,1-5 0,-3-1 0,1 0 154,0 0 1,-3-3-1,-2 4-37,-2 2 0,0-3 0,-6 1-121,-4 1 0,-5-2 0,-8 0 1,-1 0-305,-1 0 0,-5-3 1,3 3-1,0 0-1226,0 0 1,6-4 1082,4 1 0,-1-3 0,-3-1 0</inkml:trace>
  <inkml:trace contextRef="#ctx0" brushRef="#br0" timeOffset="676985">15825 11559 9120,'-5'-22'0,"-2"4"0,0 8 0,2 6 0,0 7 0,0 4 0,-2 5 383,-3 3 0,-1 7 1,-1 1-29,0 4 0,-1 5 0,1 6 1,-1 4-1,1 5 0,1 4 1,1 2-8,2 0 0,4 0 0,-3-2 1,1-4-672,4-3 1,0-2 0,5-6 0,4-3-225,5-4 0,5-7 0,-1-4 0,5-5-30,3-6 1,-1-4 0,-1-3 0,-3 0-211,-1 0 1,-1-6 520,-5-2 1,1-8 0,-1-4 0</inkml:trace>
  <inkml:trace contextRef="#ctx0" brushRef="#br0" timeOffset="676986">15900 11919 9739,'0'-13'575,"0"1"0,5 5 0,4 3-53,2 2 1,1 2-1,-1 2 1,-1 2-175,-2 4 0,-1 3 0,1 3-245,-4 3 1,-2-2 0,-1 4 0,2 0-160,1 1 1,0-5-1,-4 3 1,0-2 0,0 1-102,0-2 0,1-3 0,2-2 0,3-3-37,1-2 0,1-1 0,4-5-66,1-3 1,-1-3 0,0-7 0,1-2 167,-1-5 1,-3 2 0,-3-2 0,1-1 30,0-1 1,-3-2 0,3 1 0,-1 4-242,-4 3 0,1 3-1859,1 2 1315,-2 5 0,9 2 0,-4 5 0</inkml:trace>
  <inkml:trace contextRef="#ctx0" brushRef="#br0" timeOffset="677278">16371 11596 9152,'-1'-19'0,"-2"5"0,0 9 281,5 9 1,-2 5 0,4 5-1,-3 3 1,-1 3 0,0 4 0,1 3-1,2 5 386,1 5 0,2 5 0,-3-2 1,2 1-527,2-1 0,0 3 0,3-2 1,-2-2-28,1-5 0,1 2 0,0-3 0,-3 1-255,-2-1 1,-1-1 0,-5-4-1,-3 1-399,-4-2 1,-8-5-1,-2-3 1,-1-1-517,-3-2-341,4-3 1,-5 0 0,3-1 0</inkml:trace>
  <inkml:trace contextRef="#ctx0" brushRef="#br0" timeOffset="678312">17004 12092 9736,'5'7'748,"-2"-3"1,5-8 0,2-4-1,-1-3-686,0-2 1,4-4-1,-1-4 1,-1-1 0,1-2-1,-2 1 1,1-5 0,0-2-328,1-4 1,0-6-1,1-2 1,-1 1-215,1-2 0,-2-1 0,-2-5 0,-2 0 47,-1 4 0,2-1 0,-4 8 576,-1 2 0,-3 13 0,-4 3-15,-5 9 0,-2 8 0,-1 13 1,0 11-1,-1 11-2,1 7 0,1 7 1,1 8-1,3 1 91,2-3 1,1 10-1,4-8 1,1 0-335,3-2 1,3-8 0,5-4 0,2-4 20,3-3 1,-3-11 0,3-1-1,0-7 1,1-6 157,1-4 1,-2-3 0,2-2-23,-1-3 0,0-3 0,-3-6 0,2 0-80,-2-4 1,-6 3-1,0-4-142,0 1 1,-2 3-1,0-3 1,0 3-156,0 2 0,-4 0 409,1-1 0,-3 8 76,-1 5 1,-1 5-1,-2 8 1,-1-1 223,1 0 0,2 5 1,1 0-1,0-2-237,0-2 1,5 0-1,3-1 1,4-1-223,0-2 1,0 0-1,1-5-2,-1-1 1,1-2 0,-2-2-118,-3-3 1,-3-3-1,-5-5 149,0-1 0,0-1 1,-1-1-7,-3-1 1,1-1-1,-5 6 1,0 2 0,-1 2-328,1 1 1,4-2-1,-3 2 1,0 1-1415,0-1 1448,4 2 0,-8 4 0,5 0 1</inkml:trace>
  <inkml:trace contextRef="#ctx0" brushRef="#br0" timeOffset="678605">17078 11671 8169,'1'-13'0,"5"2"0,6 3 0,8 4 0,3 2 0,2 2 0,1 0 0,3 0 0,3-1 0,1-2-520,0-1 1,-4 0-1,2 4 301,0 0 0,3 0 0,-2 0 0</inkml:trace>
  <inkml:trace contextRef="#ctx0" brushRef="#br0" timeOffset="679438">18120 11559 10142,'0'-17'0,"0"1"0,0 1 0,1 2 0,3 6 0,5 9 0,0 9 0,1 8 0,-2 5 0,2 2 245,1 3 0,0 2 1,-1 7-1,-4 0 0,0 1 1,-3-1-647,-2-2 1,-1-1 0,0 0 0,-1-1 0,-3-6 0,-3-3 0,-2-4-1,1-5-470,-2-2 0,4-3 0,-3-2 854,0-5 1,-2-3 0,-2-1 0</inkml:trace>
  <inkml:trace contextRef="#ctx0" brushRef="#br0" timeOffset="680167">17983 11869 8355,'-6'-12'61,"6"1"0,9 2 0,5 4-298,2-1 1,7 5-1,-3-3 438,4 2 0,0-2 0,1-1 0,1-1-282,3 1 1,-2-5 0,1 2 0,-1-3 0,-4-2-126,-2 1 0,-3 0 0,-7-2 1,-2-1 199,0-2 0,-7-4 0,2 4 0,-2-1 105,-2 0 1,0 1-1,-2 6 1,0 2 381,-2 0 1,-6 6-1,3 1-177,0 4 0,2 10 0,5 5 1,0 3-310,0 2 1,0 5 0,0 4 0,0-1-182,0 0 0,5 3 1,3-4-1,2-1-15,-2-2 0,3-5 0,-2-3 97,2-5 1,1 1 0,0-10 0,1-1 98,-1-2 0,-3-1 1,-3-1-1,1-2 65,0-1 0,-3-10 1,3 2-1,0-2-35,0 0 1,-3 2 0,4 0 0,1-1-17,-2 1 0,2-1 0,-3 2-37,1 3 0,1 3 40,4 5 1,-5 5 0,-3 3 0,-2 5 83,-2 3 0,1 0 0,2 3 0,1 0-50,-1 0 1,-1 1 0,3 0 20,3-3 1,-1-3 0,1-3 0,2-3 0,1-4-3,1-3 1,5-1 0,-1 0-1,-1-1-32,-1-3 1,-1-4 0,-2-7 0,-2-2-43,-1 2 0,1-4 0,2-1 0,-2 0-71,0-1 1,-7 6 0,3-2 43,-4 3 0,-1 2 0,-1 1 0,-4 3 73,-3 4 1,-3 2 0,-1 5 0,1 4 11,2 5 1,0 8 0,5-4-1,1 1-212,2 1 1,2-1 0,4 6-5,8-3 1,1-5 0,8 1 0,2-5-1,4-5-578,0 0 1,2-2 328,-1-4 0,0 6 0,-4 0 1</inkml:trace>
  <inkml:trace contextRef="#ctx0" brushRef="#br0" timeOffset="680678">19372 11819 8738,'9'-12'0,"-2"0"582,-2-1 1,-1 1 0,-4-1-392,0 1 1,-5 5-1,-4 3 1,-2 3-91,-1 1 0,-2 0 1,-1 1-1,-3 3-91,-1 4 1,4 3 0,-2 3 0,3 1-8,2 2 0,1 4 0,1-4 0,3 1-182,2 0 1,1 3-1,4-4-132,0-2 1,1-6 0,3-2-1,5-1 171,2-4 0,1 0 1,0-4-1,-1-2 157,-2-4 0,2-3 0,-4-1 0,1-1 239,0 1 0,-4-1 0,3 1 1,0 1 269,0 3 1,1-2-1,5 5-271,-1-2 1,-4 4 0,-1 0 0,0 6-145,0 5 0,-4 7 1,2 3-1,-1 3-94,1 5 0,-1 0 1,-4 6-1,0 0-117,0-1 1,-2 2 0,0 3-68,-3-3 0,-3-1 0,4-4 0,1-1 79,2-3 0,1-1 0,0-6 1,1-4 121,3-3 1,3-4 0,6-6-1,-1 0 164,0 0 0,6-6 0,2-2 0,0-5-405,1-3 1,-2 2 0,3-3-326,-1 4 1,-6 0-915,2 1 1,-3-6 0,-2-1 0</inkml:trace>
  <inkml:trace contextRef="#ctx0" brushRef="#br0" timeOffset="682604">4502 13940 8355,'-4'-12'0,"-2"1"0,1 1 0,-2 3 0,0 2 195,-3 2 1,4 2-1,-3 2 1,0 3-1,-1 4 1,0 3 22,2 2 1,0-1-1,-3 1 1,1 0 0,3 3-1,0 0-74,0-1 1,5 3-1,-2-1 1,2-2-232,2-1 1,6-7-1,2-3 1,4-3-133,5-1 1,-3-10-1,2-3 1,-2-4 88,-2-1 0,-1-4 0,-2 3 0,-5 0-22,-3 2 0,-2 3-9,-3 2 1,-3 5 0,-6 3 0,1 4 0,1 4-1075,3 4 834,-3 3 0,4 7 0,-6 1 1</inkml:trace>
  <inkml:trace contextRef="#ctx0" brushRef="#br0" timeOffset="682948">5407 13767 8355,'-5'-13'0,"2"2"1541,-5 3-1100,5 2 0,-2 12 0,5 2 0,0 3-51,0 2 0,0 3 1,0 2-1,0 3-206,0 5 0,4 4 0,1 9 0,1 2-58,-1 5 1,4 2-1,-4 3 1,1 0-402,-1-2 0,1 4 0,-4-9 0,2 0-476,-1-3 0,-1-6 1,-2-5-1,0-2-842,0-5 1,0-6 1231,0-1 1,-6-8 0,-1-2 0</inkml:trace>
  <inkml:trace contextRef="#ctx0" brushRef="#br0" timeOffset="684008">5358 13878 8355,'1'-23'1137,"3"2"-895,3 3 1,6 6 0,0 1-1,4 1 176,4 2 1,-2 6 0,2 1 0,-1 5-586,0 3 1,-3 7 0,-4 7-1,-1 1-276,1-2 0,-6 6 0,-3-3 0,-3-1 162,-1 1 0,-5 0 1,-4 1-1,-2-3-99,-1-5 0,-1-2 0,1-2-46,0 1 1,-6-1-1,-2 0 1</inkml:trace>
  <inkml:trace contextRef="#ctx0" brushRef="#br0" timeOffset="684009">5854 13829 8355,'0'-13'0,"0"-5"0,0 9 985,0-4 1,-6 10-542,-2 3 0,-3 6 0,0 6-346,3 1 0,-3 1 0,3 1 0,-4 1 0,1 1-198,3 1 0,-1-4 0,4 2 0,3-2-267,0-2 0,4 1 0,2-2 189,4-3 0,3-3 0,1-5 0,2-1-105,3-3 0,-3-3 1,2-7-1,-2-1 205,-2-1 1,-1-1-1,-1 3 1,-3-1 137,-2-1 0,0-1 1,-5 5-1,0-1-50,0 1 1,-2-1 0,-1 1 0,-2 1-7,-2 3 1,0 1 0,-3 4 13,2-1-209,5 0 0,-1 4 0,8 0 0,5 0 55,2 0 1,5 0 0,2-2-1,1-2 106,4-4 1,-6 1 0,1-1-1,-1 0 287,-1 1 0,0 0 0,-7 4 113,-1-1 0,-1 1 0,2 7-87,-5 5 1,-3 3 0,-1 5 0,0 3-43,0 4 1,0 2 0,2 4-190,2 7 1,-3 2 0,5 5-1,-2 0-62,0 0 1,4 0-1,-2 3 1,0-3-1,4-2-195,1-7 0,0-3 0,-1-7 0,-3-2-167,-2-2 1,1-3 258,-2-6 0,-4-5 0,0-3 54,-7-2 1,0-4 0,-1-2-1,0-4 25,1-3 0,-4-1 1,4-2-1,-2-3-17,1-3 1,5-5-1,-1-4 1,3-4-31,1-3 0,1-5 1,3-4-1,5 0 1,2-5-48,1-1 0,2 9 0,1-5 49,2 3 0,3 12 1,-3 3 496,-2 10 0,3 6 1,-2 4-1,0 2 1,-3 3 13,0 5 1,-5 5-1,-1 6 1,-2 2-187,-2 2 1,3-1 0,-2 6 0,-1 0-198,-2-2 1,-7 3-1,-2-4 1,-4 0-378,-5 0 0,-1 3 0,-4-5 0,2-1-509,-2-1 1,2-3-1,1-1 26,1-2 0,2-5 0,3 2 0</inkml:trace>
  <inkml:trace contextRef="#ctx0" brushRef="#br0" timeOffset="684425">7181 13556 8483,'0'-13'326,"0"6"0,0 1 151,0 1 0,1 4 0,3-2 152,5 6 1,-2 0 0,1 5 0,0 2-404,-1 1 1,4 7 0,-4 1 0,1 2-153,1-1 1,-7 1-1,4 4 1,-2 0-48,0-1 0,4-3 1,-2-2-1,-1-1 52,1-3 0,2-1 0,-2-3-249,1-2 0,1-4 0,4-5 44,1 0 0,-2-7 0,-2-4 0,-2-5 57,-1-4 1,-1 0 0,-2-5-1,2 0-109,2 0 0,-4 0 0,1 1 0,-1 0-703,1 3 0,-3-1 0,5 7-184,0 4 0,-5 4 0,4 7 1</inkml:trace>
  <inkml:trace contextRef="#ctx0" brushRef="#br0" timeOffset="684656">7751 13829 8355,'0'-6'-656,"0"6"1,6 0 0,1 6 0</inkml:trace>
  <inkml:trace contextRef="#ctx0" brushRef="#br0" timeOffset="685013">6821 13357 8355,'-5'-7'179,"5"7"0,0 10 0,7 4-969,4 2 1,7 6-1,1-2 1</inkml:trace>
  <inkml:trace contextRef="#ctx0" brushRef="#br0" timeOffset="685203">7640 13221 8355,'14'-19'54,"-2"6"0,-9 10 0,1 8 0,-1 7 0,-2 7 0,-2 5 0,-3 1 0,-5-1-919,-2 1 0,3 0 534,0 0 0,-1 0 0,-3-1 1</inkml:trace>
  <inkml:trace contextRef="#ctx0" brushRef="#br0" timeOffset="685374">7677 13853 9767,'12'0'-1345,"-5"0"1,-1 0 0</inkml:trace>
  <inkml:trace contextRef="#ctx0" brushRef="#br0" timeOffset="691458">2418 14647 8355,'0'-23'62,"0"1"0,0 1 0,0 0 0,2 1 1,3 0-1,6 1 0,6 1 0,1 2 25,0 5 1,2 0 0,-3 6 0,-1 3 0,1 2 0,0 5 0,-4 6 0,-2 4 0,-4 2 0,-1 1 0,-3 1-673,-2 0 1,-1 5 448,0-3 1,0-2-1,0 0 1,0 0 15,0 1 1,-4-4 0,-2 4-1,1-1 98,-1 0 0,-3-4 1,2 2-1,-2-2 15,1 2 1,0-4-1,-3 4 1,3-3 42,3-2 0,0-4-6,1 1 1,1-3 0,7 4 0,4-3 23,3-2 1,6 1 0,0-3 0,-2 1 52,-2-1 1,0 2-1,-1 1 1,1 1-44,-1 2 0,-1 2 0,-1 2 0,-3-1 24,-2 0 0,1 1 1,-4 1-1,3 2-37,-3 5 0,4 2 1,-2 2-1,-1 0 10,-2 0 0,-1-1 0,0 3 1,0 0-22,0 2 1,-1 1 0,-2-2-1,-3 1 6,0-1 1,-1-2 0,-3-1-136,2-1 1,0 1 0,-5-1 0,1-2-1,-1-3-69,1-1 1,-1-2 0,1-3 0,0-2-860,-1-3 1,1 2 795,-1-6 0,1 0 0,0-4 0</inkml:trace>
  <inkml:trace contextRef="#ctx0" brushRef="#br0" timeOffset="691614">3274 15218 8355,'2'-24'-2,"2"4"1,4 4 0,3 8-654,1 8 1,-5 17 0,-1 9 0</inkml:trace>
  <inkml:trace contextRef="#ctx0" brushRef="#br0" timeOffset="692905">13308 8483 7996,'0'-19'0,"0"1"0,0 1 0,0 1 0,-2 1 0,0 1 0,-4 2 0,-1 1 0,-2 2 0,-2 5 67,-2 3 0,-5 1 0,-2 0 0,-4 1 1,-1 3-1,0 6 0,2 4 0,1 2 1,3-1-1,2 1 70,6 0 0,0-2-150,7 2 1,0-2-1,4-1-5,0-1 1,5 0 0,4 1-1,2-1-91,1 1 1,-1 3 0,-1 1 0,-3-1 64,-2 2 0,1-4 0,-4 2 0,3 0 0,-5-1-3,-7 1 0,1 2 0,-9-3 75,0 2 0,-4-1 0,2-2 0,2 1 8,1 2 1,2-1-1,-1-3-63,1-1 0,1 1 0,3-1-35,3 0 1,5-5-1,5-1 39,3-1 0,4-3 0,3 2 20,2-3 1,-1-1 0,-3 0 0,-1 0 0,1 0 94,-1 0 0,0 0 0,1 2 48,-1 2 1,-5 3 0,-3 5-1,-2 0 7,-2 1 1,-7 3 0,-4 1 0,-4 0-14,-1 0 1,-1 1 0,1 3 0,4-3-90,2 0 1,8-4 0,-3 4 0,4-2-249,1 1 0,1-1 0,5-3 1,5-1-279,4 0 0,7-3 0,-1-1 1,2 0-305,2-1 581,-6 4 1,10-10 0,-3 5 0</inkml:trace>
  <inkml:trace contextRef="#ctx0" brushRef="#br0" timeOffset="693141">13568 9103 8355,'6'-19'0,"1"2"-404,5 9 1,0 3 0,-1 6 0,-2 3 151,-5 4 0,-3 4 0,-1 0 0</inkml:trace>
  <inkml:trace contextRef="#ctx0" brushRef="#br0" timeOffset="770178">16582 5531 10360,'-4'-24'0,"0"0"0,1 4 0,2 3 0,-1 5 0,-1 6 0,-1 10 0,0 13 435,-1 9 0,2 6 0,-4 6 0,0 4 0,2 3 0,-1 5-335,3 3 0,2-6 0,1 3 1,1-3-1,3-5 0,5-3 1,3-6-1,5-3-233,3-2 1,4-7-1,2-6 1,4-6 0,6-4-1,5-5 1,4-6-1,3-6 1,1-8 0,2-4-1,-5-4 1,-5-1-4315,-5 2 3946,-7-5 1,-4 0-1,-7-5 1</inkml:trace>
  <inkml:trace contextRef="#ctx0" brushRef="#br0" timeOffset="770610">16557 5916 8355,'0'-18'1459,"11"4"-1447,6-2 0,12 1 0,8-2 0,6-4-342,1-2 1,4-2-1,-4 0 1,1-1 68,1-3 1,-6 7-1,0-3 1,-6 3 0,-6 2-117,-6-1 0,-4 0 0,-6-4 0</inkml:trace>
  <inkml:trace contextRef="#ctx0" brushRef="#br0" timeOffset="770611">16570 5482 8355,'-7'-19'424,"7"1"0,12 5 0,9 1 1,4-2-463,3-2 1,4 0 0,5-3-978,1 1 1,3 6 469,0 3 1,1 1 0,-5-4 0</inkml:trace>
  <inkml:trace contextRef="#ctx0" brushRef="#br0" timeOffset="771067">17214 5792 8138,'-4'-13'0,"-1"1"2068,-2 0-1883,4 5 0,-1 1 1,8 6-1,4 2 120,3 2 0,3 1 0,3 5 0,3-2-365,4 2 1,1 5-1,-1 2 1,1-2-130,0-1 0,0-2 0,-2 0 0,-2 1-420,-4-1 0,-4 1 0,0-1-1693,-1 0 1974,1 1 1,-7-6-1,0-2 1</inkml:trace>
  <inkml:trace contextRef="#ctx0" brushRef="#br0" timeOffset="771068">17463 5705 8580,'-13'-12'336,"5"5"0,1 4-40,1 6 0,-3 4 0,1 5 0,-4 2-448,0 2 1,4 4-1,0 6 1,-2 1-1,-1 4 1,-2-1-1,2 3 1,2-1-722,1-2 1,-1 7-1,-3-10 1</inkml:trace>
  <inkml:trace contextRef="#ctx0" brushRef="#br0" timeOffset="771670">17673 5891 8931,'-12'0'0,"1"-1"753,3-3 0,2 1-808,6-5 1,6 3 0,3-3 0,5-3-1,4-3 1,1-4 0,2 1-188,-2-1 0,-1-3 0,-5 4 0,-2 2-17,-3 1 1,-3-2 0,-6-1 172,-3 2 0,-3 6 0,-5 2 0,-1 1 168,1 3 1,-5 3 0,1 5 0,1 3-5,1 3 1,1 5 0,1 2 0,1 2-16,3 2 1,2 0 0,6 0 0,0-3-95,0-1 1,6 3 0,3-5-1,5 1-128,3 1 1,5-9 0,-2 2 42,4-4 1,1-3-1,-1-4 1,0-1 0,-2-2 57,-1-1 0,-6-10 1,1 2-1,-2-2 93,-2 0 1,-3 1 0,-2-3-1,-2 0 67,-2 1 1,-2 0 0,-1-1 0,0 0 212,0 1 1,0 5 0,0 2 349,0-2-410,6 5 0,1 0 0,4 10-117,-3 3 1,2 4 0,-5 3-151,2 2 1,0 4-1,2-3 1,0-1 0,-1 1-49,-1-2 0,3 1 0,-5 0 34,2-2 1,-3-2-295,4-5 0,-5-4 219,1-8 0,-2-3 0,-2-5 0,0-2-83,0-3 0,0-1 1,0-4-1,0 2-8,0-2 0,0-2 0,0 1 1,1 1-17,3 1 0,3 6 0,5 0 0,1 4-145,-1 2 0,1 7 0,-1-4 0</inkml:trace>
  <inkml:trace contextRef="#ctx0" brushRef="#br0" timeOffset="773083">18355 5779 8664,'-4'-23'199,"0"2"0,0 3 1,4 6-1,0 0 0,0-1 1,0 1-1,1-1 0,2 1 1,1 0 550,-1-1-744,-2 1 0,-2 5 0,-3 3 0,-3 4-11,0 4 0,-4 4 1,3 7-1,-2 2 19,2-2 0,-2 4 0,6 2 1,1 1-9,2-1 0,1 1 1,0-6-1,1 0-122,4-3 0,1 0 0,7-2 0,1-3-102,2-4 0,2-2 0,4-2 0,-3-2-39,-1-2 1,3-3-1,-4-7 1,-2-1 74,-2-1 1,-4-2 0,-2 3 222,-2-2 1,3-1-1,-3 3 1,-3-2 449,0 2 0,-2 1-237,0 2 0,0 7 0,0 5-249,0 6 0,4 5 1,0 3-1,0 3-90,2 3 0,-4-2 1,7-1-1,0-3-237,2-2 1,3-1-1,1-3 1,3-3-301,1-4 1,-3-2-1,0-4 348,-2-3 0,4-8 0,1-4 0</inkml:trace>
  <inkml:trace contextRef="#ctx0" brushRef="#br0" timeOffset="773084">18579 5370 8380,'-13'-4'-894,"1"0"605,5 0 0,2 9 0,5 4 0,1 2 140,3 1 0,8 6 0,8 1 0</inkml:trace>
  <inkml:trace contextRef="#ctx0" brushRef="#br0" timeOffset="773085">18752 5655 8355,'0'-12'172,"0"5"0,0-4 1,2 3-1,0-3 0,3-2 176,-3 1 0,4 0 0,-1-1-114,2 1 0,-4-1 0,3 2 1,-2 2-59,0 1-192,0 5 0,-5-3 0,-4 8 43,-3 2 1,1 3-1,0 5 1,2 2-118,2 2 0,2 0 0,1 3 0,0 0-4,0 0 1,1-3 0,3 1-62,5 1 0,2-4 1,1 3-1,0-4 0,1-1 27,-1-4 1,3 3 0,-1-4 0,-3 1-37,0 0 1,-1-4 32,-2 5 0,-4-7 0,-8 3 108,-4-4 1,-3-1 0,-2 0 0,1 0 86,0 0 1,-5 0 4,0 0 1,6-1-98,7-4 0,13-2 1,4-5-54,5 0 1,3-2 0,4-1 0,1-3 0,0 0 42,-1 0 1,5-3 0,-8 3 0,-1 1 88,-2-1 0,-2-3 0,-6 4 0,-2 2 217,0 1 0,-7 2 1,3 0-68,-4-1 1,-6 6-1,-4 3 1,-2 3-126,-1 1 0,-1 5 0,2 4 0,2 3 48,0 5 0,3 2 0,-4 6 0,3-2-157,2-2 0,0 2 0,5-2 0,2 1-138,2-1 1,4-4-1,9-5 1,3-4-177,4-4 0,2-3 0,2-2 0,2-3-760,2-4 629,-5-4 1,9-5-1,-4-3 1</inkml:trace>
  <inkml:trace contextRef="#ctx0" brushRef="#br0" timeOffset="773086">19385 5321 8756,'-18'0'1706,"10"0"-1405,-3 0-426,11 0 1,1 1 0,5 2 0,5 2 0,5 1 0,2 1-947,0 0 0,9-5 0,0 4 0</inkml:trace>
  <inkml:trace contextRef="#ctx0" brushRef="#br0" timeOffset="773087">19459 5717 8355,'-19'0'1039,"1"0"0,13 5-1066,5-1 0,1 0 0,7-4-27,2 0 1,1 0 0,1 0-1062,1 0 1,-1 0-1,0 0 1</inkml:trace>
  <inkml:trace contextRef="#ctx0" brushRef="#br0" timeOffset="773405">16904 6672 8355,'-18'-23'400,"10"2"1,15 6 0,18 4 0,11 4-514,5 2 0,10-1 0,1 2 0,8-6 0,10-5 0,11-4 459,14 0 0,-45 7 0,1 0 0,5 2 1,1 0-1,3-2 0,0 0-248,2 0 1,1-1 0,6 1 0,0-2 0,0 0 0,0-1 0,0 0 0,1-1-94,-1 0 0,0 0 1,3-3-1,1-1 1,-6 3-1,1 0 56,-2 0 0,0-1 1,-4 2-1,-1-1 1,-1 0-1,-1 0 0,-4 1 1,-1 0-1,-4 1 1,-1 0-226,42-13 0,-5 6 0,-14 2 0,-8 0-74,-10 5 0,-10-1 1,-12 7-1,-7 0 96,-7 0 1,-6 3 141,-4 1 0,-6 1 0,-7-5 0,3-1 0,0 4 0</inkml:trace>
  <inkml:trace contextRef="#ctx0" brushRef="#br0" timeOffset="774392">21307 4812 8355,'0'-32'145,"0"3"1,0 5-1,0 3 1,0 4 0,-1 4-1,-3 0 1,-5 2-1,-2 3 1,-2 4 0,-4 2-1,-4 2 1,-1 2-1,-1 2 1,1 4 0,-2 5-1,2 3 1,-1 3-1,1 2-96,1 0 0,-1 4 0,6 4 0,1 0 1,2-1-1,5 3 0,4-1 0,2 2 1,4-2-172,2 0 0,8-1 0,9-4-43,2 0 1,8-4-1,0-2 31,1-1 1,4-2 0,-4-3-1,-1-1 1,-3 1 56,-6-1 1,-4 5 0,-6-1-1,-1-1 70,-2-1 1,-4-2 0,-8 1 0,-4 1 46,-5 2 1,-9-2 0,1 2 0,-4-2-232,-1-1 1,1-1 0,-1 0 0,1-1-553,4-2 0,-2-4 307,5-5 1,6-5-1,6-2 1</inkml:trace>
  <inkml:trace contextRef="#ctx0" brushRef="#br0" timeOffset="774934">21816 4601 8355,'-13'-19'1084,"1"1"1,5 10-748,3 0 1,3 6-19,1 2 1,0 10-1,0 9 1,0 5-177,0 6 0,1 4 0,2 5 1,2 2-1,1 6 0,1 3 1,-2 1-315,1-3 1,-2-3-1,-3 1 1,2-5-1,1-4-345,-1-4 0,0-2 0,-1-6 0,2-2-202,-1-2 0,-1-8 1,-2-4 48,0 0 0,0-3 0,0-1 0</inkml:trace>
  <inkml:trace contextRef="#ctx0" brushRef="#br0" timeOffset="774935">21592 5122 8355,'-5'-12'0,"-2"-1"1109,-5 1 0,5 0-892,3-1 0,8 5 1,4 0-337,3-2 1,8-7 0,6-3-1,8-4 39,7 0 0,8-1 1,6 0-1,-1 1 1,-2 4-1,-2 3 1,-1 5-1,-4 4-1015,-6 3 0,-1-1 0,-5-1 0</inkml:trace>
  <inkml:trace contextRef="#ctx0" brushRef="#br0" timeOffset="776009">22349 5085 8355,'6'-18'206,"-5"4"1,4-2-1,0 1 1,-1-1-1,-2 0 1,0 1 0,-2 1-1,0 2 1,0-1-1,-2 1 1,-2-1 293,-4 1 1,1 5 0,-1 2-1,-2 0 1,-1 1 0,-1 3 0,-1 2-437,1 3 0,-2 10 0,-1 0-81,-1 4 0,0-2 1,7 5-1,0 1 1,1 2-203,1 0 0,2-3 1,5-2-1,0 1-84,0-1 1,0-4 0,1 2 0,3-5 178,5-4 1,2 2 0,1-6 0,0-1 48,1-2 0,-1-2 0,2-3 0,1-5 15,2-2 1,1-5 0,-3-2 0,1 0 85,-1 0 0,-1-4 0,-3 3 0,-1-2-47,-2 0 0,-5 5 1,1-3 131,-3 1 1,-1 1-100,0 5 1,-5 6 0,-2 6 71,0 7 0,2 6 0,5 3 0,0 3-108,0 1 1,0 2 0,1-4 0,2 0-97,1-1 1,10 4 0,-2-6 0,2-2 0,1-4-156,2 1 0,-4-5 0,5 0 195,0-4 1,-4-1-1,2-1 1,-2-4 64,-1-3 0,-2-3 0,-2-1 1,-2-1 22,-1 1 0,-2 0 0,-3-1 0,2 1 68,1-1 1,0-3 0,-4-2-41,0-1 1,4 3 0,1 0 0,-1 2 0,0 2-17,0-1 1,6 1-1,-2 0-12,3-1 1,1 5 0,1 1 0,-1 1-43,0 4 0,1 0 0,-1 4 0,1 0 24,-1 3 1,1 4 0,-2-1 0,-3 4 8,-4 0 0,1 4 0,0 2 0,-3 0 165,0 0 1,-2 4-1,0-2 1,0-1-1,0-3 127,0-2 0,1-1-452,3-1 0,3-1 0,6-3 0,-1-4-112,0-2 1,5-8 0,-1-2 0,0-3 83,-3-1 1,4-6-1,-1-3 1,0-2-187,-3-2 1,0-4 0,-1-2 0,1 1 202,-1 0 0,0-3 0,-1 2 0,-1-2 228,-2-5 1,-4 3-1,3-3 1,-1 1 204,-3 2 1,-2 6 0,-1 0-1,0 4 1,0 5 342,0 3 1,0 12-1,0 7 1,0 12 48,0 8 1,0 2-652,0 9 0,4-3 1,0 6-1,-1 1-77,-2-2 1,-1 2 0,0-4 0,2 3-60,2 1 0,-1-4 0,4-1 1,-1-3-429,1-6 0,-3-2 1,3-6-2021,-1 1 2230,3-5 0,-2-16 0,6-9 1</inkml:trace>
  <inkml:trace contextRef="#ctx0" brushRef="#br0" timeOffset="776011">23081 4750 8355,'-20'-12'149,"8"-1"1,8 1 185,8-1 1,7 1-1,8-2 1,3-1-152,5-1 0,11-2 0,2 3 0,4-2-1541,2 2 0,-2 2 786,1 5 0,-2-3 0,-6 4 0</inkml:trace>
  <inkml:trace contextRef="#ctx0" brushRef="#br0" timeOffset="777157">17661 7379 8355,'0'-16'423,"-1"-1"1,-2 2-273,-1 1 1,0 17 0,4 5 0,0 6 0,0 4 0,1 3 0,2 2 23,1 2 0,4 0 1,-2 0-1,0-2 1,3-2-175,-2-5 1,6 2-1,-2-3 1,2-2 0,2-5-213,-1-2 1,0-2 0,-2-4 5,0 0 1,-1-6-1,-1-2 1,-2-3 78,2-2 0,-3 0 1,1-3-1,0 0-41,-1 1 1,3-3 0,-5 1 0,1 1 0,-1-1-11,-2 1 0,3 3 214,-2 5 1,0 4 0,-3-3 74,3 2 0,-1 2 0,4 7-62,-1 4 1,2 3 0,-3 0 0,2-1 50,3-2 1,1-1 0,3 1 0,1-4-153,1-2 0,2-2 1,-2 0-1,0 0-35,-1 0 0,3-6 1,-1-1 22,-2 1 1,-7-6 0,-4 4 21,-2-3 1,-2-1 0,0-1 0,-2 1-13,-2 0 0,1-1 1,-5 1-1,0-1 12,1 1 0,-4 4 1,4-1 68,0 0 0,0 2 0,4-1-15,-1-2 0,2 0 0,6 2 0,4 3-15,3-1 0,1 3 1,1-4-1,1 2 26,2 2 1,-1-2 0,6 0 0,0 3 74,-2 0 1,0 2 0,-4 0 0,2 0 41,-2 0 0,-1 2 1,-3 2-1,-3 4-31,-4 3 1,2 2 0,-2-1-1,-1 0-58,-2 1 1,-1-1 0,0 1-576,0-1 1,0 0-1736,0 1 2086,6-6 1,0-2-1,7-5 1</inkml:trace>
  <inkml:trace contextRef="#ctx0" brushRef="#br0" timeOffset="777417">18355 6883 8355,'-17'-7'-872,"8"-4"628,-2 10 0,13-3 1,2 7-1,4 1 50,3-1 1,7 3-1,1 1 1</inkml:trace>
  <inkml:trace contextRef="#ctx0" brushRef="#br0" timeOffset="778130">18653 6809 8355,'-18'-30'194,"4"3"1,-2-2 0,3 5 0,5 3 0,4 4 0,1 4-1,1 0 280,-3 1 0,3 5 1,6 4-397,4 6 0,3 7 0,2 9 0,-1 7 1,0 6-1,-1 5 0,-1 3 0,-3 0-113,-2-2 1,4 0 0,-5-1 0,-1 0-243,-2 0 1,3-5 0,0-3 0,0-3-180,2-1 0,-3-2 0,3-2-301,0-4 0,-2-4-864,-4 0 1549,0-6 0,-11 4 0,-3-4 1</inkml:trace>
  <inkml:trace contextRef="#ctx0" brushRef="#br0" timeOffset="778131">18529 7082 9322,'13'0'0,"-1"-2"197,0-2 0,2-1 0,3-6-276,3-2 1,4 4-1,2-9 1,1 0-1,2-1 1,-1-2-1,-2 2 1,-1-1 0,-2 1-271,-2-3 1,-4 0 0,-8 0 0,-2 3 270,-1 1 0,-2-3 0,-4 3 0,-2 0 209,-2 0 0,2 3 0,-7 7 1,1 2 58,1 1 1,-3 5 0,6 0-39,2 7 1,0 5 0,2 5 0,0 3-115,0 4 1,2 0-1,0 1 1,4 0-112,1 0 1,0 0 0,2 0 25,0-1 1,-1 0 0,4-4-1,-1-3 1,-1-5 55,-2-3 0,0-2 0,5-5 156,-1 2 1,1-1 0,-1-7-194,0-4 1,-1-3-1,-1-2 1,-3 1-158,-2 0 1,4-1-1,-5 1-76,-1-1 225,4 1 0,-5 5 0,7 4-67,0 6 1,2 8-1,2 7 1,-2 0-426,-3 0 1,3 2 225,-3-3 0,9 5 0,2-3 1</inkml:trace>
  <inkml:trace contextRef="#ctx0" brushRef="#br0" timeOffset="778535">19831 6759 9607,'-5'-27'0,"-2"3"0,-1 6 0,-1 7 0,0 6 0,-2 3 291,-2 2 1,1 0 0,0 3 0,-1 4 0,1 6 0,-1 2-309,1 3 1,1 1 0,1 6 0,3-2-221,2-2 1,-1 1-1,4-4 1,-3 0-50,3 0 0,0-2 0,4-3 27,2-1 0,-1-5 1,5-3-1,1-3 111,3-1 1,0-1 0,-1-3 0,-1-4 89,-2-3 0,0-6 1,5 0 121,-1 2 0,-1-3 0,-1 2 0,-4 1 173,0 1 1,2 1-1,-4 1 1,1 1 89,0 3 1,-2 2-1,5 6-232,2 0 0,-3 6 1,1 2-1,0 3-284,-1 1 1,4 1-1,-3 1 1,3 1-428,2 1 0,-1 1 1,1-6 133,-1-3 1,6 3-1,1-4 1</inkml:trace>
  <inkml:trace contextRef="#ctx0" brushRef="#br0" timeOffset="779841">20241 6338 9245,'-18'-25'0,"-2"1"0,3 4 0,3 5 1949,4 5-1613,7 4 1,-1 9 0,8 4-201,5 5 1,2 9-1,1 1-148,0 6 1,-1-1 0,-1 6 0,-2 2-11,2 1 0,-3 1 0,0 0 1,0 0-1,-2-1-276,1-3 0,-1-3 1,-2-5-178,1 0 1,4-6 0,-2-2 0,1-5-162,2-3 0,2-4 0,2-5 0,-2-1 288,-3-3 0,3-3 0,-4-6 1</inkml:trace>
  <inkml:trace contextRef="#ctx0" brushRef="#br0" timeOffset="779842">20154 6623 8355,'-13'0'819,"7"-6"-694,0 5 0,12-6 1,3 4-1,6-2 1,7-2-82,6-3 0,4-1 1,5-1-255,0-1 1,2 1-1,1 0 1,1-1 0,-2 2-1,-5 2 1,-6 2 0,-5 0-92,-2 0 0,-10 3 1303,1-5-356,-8 7 1,-4-4-173,-8 6 1,2 2 0,2 2-1,3 4 1,1 3-140,0 1 1,4 5 0,2 1 0,0 0-333,4 0 1,0 2 0,1-3 0,-2-2-47,1-1 0,4 2 0,-6 0 0,3-4 92,2-2 0,-5-8-1709,0 2 1228,-5-2 0,-2-8 0,-6-2 1,-1-3 303,1-1 0,-4-5 1,5-1-19,1-1 1,2-2 0,2-4 0,4 1 24,3-1 1,3 0 0,1 0 0,2 2 0,1 2-11,2 5 0,-1 3 0,-2 4 1,1 2 25,2 1 1,-1 2 0,-3 4 121,-1 0 1,-1 1 0,-1 4 78,-2 3 0,-1 3 0,3 1-257,-2 1 0,-1-1 1,2 0-327,0 1 1,-1-1-1,4 1 1</inkml:trace>
  <inkml:trace contextRef="#ctx0" brushRef="#br0" timeOffset="779843">20997 6548 8854,'-7'0'2259,"-2"-1"-1996,4-3 0,4 1 1,8-5-1,5 0 1,4-1-1,1 1 1,3-2-321,-1-1 0,3 3 0,-4 0-299,1-2 1,-5 3 0,0-1 0,-6-2 141,-2-1 1,-2-1 0,-4 0-17,0-1 0,-6 5 1,-2 1-1,-3 2 211,-1 2 0,-5 1 0,1 2 1,0 0 178,3 0 1,-3 6-1,3 2 1,2 3-63,0 2 1,5 3 0,2 2 0,3 1-62,1 3 0,1-2 0,4-1 0,6 0-126,5 1 0,10-5 0,-1 0 1,1-4-82,0-3 1,4-5 0,2 1 180,0-3 1,2-6 0,-5-3-1,0-5 135,1-3 1,-3 1-1,0-6 1,-3-1 0,-5-2-48,-1 0 1,-2 0 0,-5 2-1,-1 1-4,-2-1 0,-5 5 0,1 0 0,-4 3-147,-4 2 0,1-1 0,-5 2 1,-2 3 115,-1 4 1,-1 3-1,-1 2 1,1 3-25,0 4 0,-1 5 0,2 3 0,3 4 1,2 0-1,2 1 52,0 1 1,0-3-154,4 2 0,6-6 0,2 3-138,3 0 0,3-8 0,2 1 0,5-3-111,2-1 1,6-4 0,2-1 0,0-4 0,2-7-153,-1-2 0,0-1 1,-6-1-1,0 1-603,-3 0 836,-6-6 0,1-2 0,-6-4 0</inkml:trace>
  <inkml:trace contextRef="#ctx0" brushRef="#br0" timeOffset="780040">22349 6362 9385,'-18'-13'3989,"10"3"-5899,0 14 0,-1-3 0,2 5 0</inkml:trace>
  <inkml:trace contextRef="#ctx0" brushRef="#br0" timeOffset="780520">21171 7789 8355,'-6'-13'224,"4"2"1,-7 4-111,0 7 0,2 7 0,0 8 0,1 2 0,4-2 0,0-1 0,4-2 0,2 1-49,4-1 0,3-1 1,1-1-1,2-3-78,3-2 1,-2-1 0,4-5-70,-1-3 0,3-3 0,-5-6 1,-1 1-1,-1 0 6,-1-1 1,-6-3 0,-3-1-1,-3 1-157,-1-2 1,-5 4 0,-5-3 0,-4 4 91,-2 0 0,-6 2 0,2 3 1,0 4-76,-1 2 0,0 4 1,-2 3-1,2 6-153,5 5 1,2 10 267,1-1 0,1 8 0,0-2 1</inkml:trace>
  <inkml:trace contextRef="#ctx0" brushRef="#br0" timeOffset="780841">21146 8024 8355,'7'-7'-2131,"0"1"2077,-3 1 1,-1 3 0,5-5 212,2 1 1,-4-2 0,1 2 264,-1 0 53,-2 3-753,-4-8 1,-4 11-1,-2-2 92,-1 5 0,5 3 0,-4-4 101,1 3 0,-2 4 0,-6-2 1</inkml:trace>
  <inkml:trace contextRef="#ctx0" brushRef="#br0" timeOffset="781768">21047 7987 8355,'0'13'0,"-2"-1"0,0 0 0,-2 1-656,1-1 1,1 1 0,2-1 0</inkml:trace>
  <inkml:trace contextRef="#ctx0" brushRef="#br0" timeOffset="782460">21741 7404 7942,'0'-12'0,"0"-1"0,2 2 300,2 3 1,-3 0 0,3 9 0,-2 7 0,-2 6 87,0 1 1,0 5-446,0 0 1,0 0-1,0-1 1,0-1 0,0-3-1,0-1 1,1-2-1,3-1 1,4-2-136,4-5 1,0-3-1,0-2 1,1-2-1,-1-3 1,1-1-111,-1-2 0,0-6 257,1-2 0,-5 1 1,0 3-1,1-1 1,-1-1 21,0-1 0,-5-1 1,1 5 208,-3-1 0,1 2 357,2 3-505,-3 3 0,3 11 0,-6 6 0,-3 4 7,3 3 1,0-2 0,2 4 0,0-1-219,0 0 1,7-3 0,6-4 0,6-2 0,4-3-410,2-4 1,11-2-1,3-2 1</inkml:trace>
  <inkml:trace contextRef="#ctx0" brushRef="#br0" timeOffset="782710">22337 7392 7879,'-7'5'-715,"7"2"0,7 6 0</inkml:trace>
  <inkml:trace contextRef="#ctx0" brushRef="#br0" timeOffset="783116">21096 7900 8685,'9'-25'0,"-1"2"0,0 2 0,0 5 0,-1 6 0,-4 10 812,-8 13 0,-5 13-688,-15 7 0,-4 8 0,-11 6 0,-2 5 33,-3 6 1,-8 11 0,-7 4 0,0 2-74,27-37 1,1 1-1,-30 38 1,-4-4 0,5-3-179,7-4 1,2-4 0,12-5 0,3-7-472,3-8 1,11-4-1,3-7 1,5-5-1464,2-4 1661,6-6 1,-4-4-1,4-6 1</inkml:trace>
  <inkml:trace contextRef="#ctx0" brushRef="#br0" timeOffset="783437">21258 7975 9561,'1'-26'0,"3"6"0,3 11 0,0 9 0,-3 6 0,-3 7 0,-1 3 0,0 6 0,0 6 0,-1 6 0,-3 8 0,-3 7 0,-1 8 0,-1 4 0,1 1 0,0 1 0,0 2 0,-1 2 0,3 1 0,0-1 0,2-3 0,0-5 0,1-5 0,2-5 0,1-3 0,0-5 0,0-4-1744,0-4 1,0-4 1658,0-8 0,0-3 0,0-6 0</inkml:trace>
  <inkml:trace contextRef="#ctx0" brushRef="#br0" timeOffset="783761">21382 7975 9776,'-4'-13'0,"1"2"0,4 3 0,6 5 0,5 6 0,4 7 0,1 5 0,3 5 0,2 7 0,1 3 0,3 6 0,3 2 0,4 6 0,3 3 0,1 3 0,2 0 0,1-1 0,3-1 0,1-1 0,3-3 0,1-1 0,2-3 0,-1-3 0,1-2 0,-2-5 0,-3-2 0,-5-5 0,-5-1 0,-8-3-1011,-4-2 1,0-3-1,-4-2 1</inkml:trace>
  <inkml:trace contextRef="#ctx0" brushRef="#br0" timeOffset="784073">21419 7950 10745,'-13'-4'0,"4"1"0,5 4 0,9 6 0,10 4 0,10 3 0,8 1 0,7 3 0,6 1 0,5 3 0,5 2 0,8 2 0,3 2 0,6 2 0,3 0 0,4 2 0,0-2 0,0 1 0,-2-4 0,1-2 0,1-3 0,1-3 0,-1-1 0,-4-1 0,-7-1 0,-5 1-294,-4-2 0,-5-1 1,-10-2-1,-6 1 1,-7-1-1,-9 0 1,-4-1-446,-4-2 0,-6 7 0,-4-2 0</inkml:trace>
  <inkml:trace contextRef="#ctx0" brushRef="#br0" timeOffset="784957">20154 9041 9144,'-14'-1'0,"-1"-2"0,-2-1 0,2 1 0,1 2 0,2 1 0,0 0 0,-1 0 0,1 1 0,1 5 289,2 6 1,0 1 0,5 5 0,1-2 0,2 1 0,2-1 0,3 1 0,4-1 0,5-1-643,3-1 0,4-6 306,4 1 1,1-7 0,0 3 0,0-5 0,0-5 0,-2-3 0,-1-4 0,-3-3 0,-1-2-70,-3 2 0,-5-3 81,-2 1 0,-5 1 1,1 4-1,-4-1-49,-4 1 0,-3-1 1,-7 2-1,-2 2-151,-5 0 0,-2 7 0,-1-3-58,4 4 1,-4 7-1,4 2 1,-2 3-1,1 3-44,4 2 0,4-1 1,2 5 82,2-2 1,-2 4-1,4-3 1</inkml:trace>
  <inkml:trace contextRef="#ctx0" brushRef="#br0" timeOffset="785319">20191 9165 8578,'-12'0'112,"-1"0"0,1 2 19,-1 2 0,1 3 0,-2 7 0,-1 2 0,-3 5 0,-1 4 1,-3 3-1,-2 6 398,0 1 1,-1 4 0,0 2 0,0 3-527,0 0 1,1 3 0,-1-4 0,1 0-242,4-1 0,-4 4 0,5-6 0,-2-3-186,1-2 0,4-8 0,0 2 0,2-3-248,2-1 0,1-6 0,2-2 275,5-3 0,3-7 0,1-2 1</inkml:trace>
  <inkml:trace contextRef="#ctx0" brushRef="#br0" timeOffset="785559">19732 9835 8343,'-12'10'0,"-1"1"0,1 3 0,0-1 0,0 2 0,3 1-759,1 0 0,5 6 793,-1-1 0,-2 2 0,2 1 0,1-2 274,2-2 0,1-3 1,0 2-1,0-1-546,0-3 0,0-1-322,0-1 204,0-7 0,0 5 0,0-4 0</inkml:trace>
  <inkml:trace contextRef="#ctx0" brushRef="#br0" timeOffset="785821">20166 9265 8355,'0'-13'219,"0"1"0,0 3 1,0 9-1,0 14 1,0 11 371,0 8 0,6 4 1,2 5-1,2 3-441,-2 3 1,7 6-1,-3 0 1,4-2-263,2-1 1,-5-3 0,5-2 0,-1-5-399,-1-2 1,1-6 0,-5-3 0,1-2-705,-1-5 0,0-2 770,1 0 0,-6-4 0,-2-4 1</inkml:trace>
  <inkml:trace contextRef="#ctx0" brushRef="#br0" timeOffset="786416">21183 9265 8150,'-12'-13'-50,"5"1"1,-4 1-1,4 1 1,-1 3-1,1 0 438,1 0 1,-3 5 0,2-4 0,-1 2 0,1 1 62,1 5 0,3 3 1,6 8-397,1-1 1,5 2 0,-4 0 0,2-1 55,3-2 0,1-1 1,1 1-493,0-3 0,6-2 281,3-6 0,-3-2 0,-2-2 0,-2-4-56,-1-3 1,-6-1-1,-2-1 1,-1 1-58,0-1 0,0 1 0,-4 0 0,-1 1 21,-3 2 1,1 0 0,-5 4-1,-3 3-238,-4 0 0,1 4 0,-3 2 0,4 3 0,2 1 312,2 0 0,-7 6 0,2 5 1</inkml:trace>
  <inkml:trace contextRef="#ctx0" brushRef="#br0" timeOffset="786743">21258 9401 8605,'-13'12'0,"1"2"374,-1 3 1,1 6-375,0 6 0,-1 7 0,-1 1 180,-2 7 1,2 4 0,-4 2 0,2 0 0,-1-2 0,2-3 0,3-3 0,2-5-64,2-4 1,1-3-1,-3-6-1464,2-4 0,5-2-88,-1-5 1112,3-6 1,1-2-1,0-5 1</inkml:trace>
  <inkml:trace contextRef="#ctx0" brushRef="#br0" timeOffset="787039">21295 9426 10526,'-11'3'0,"3"3"0,3 7 0,5 2 0,5 2 0,3 0 0,3 3 0,1 3 0,2 2 0,3 3 0,2-2 0,2 3 0,-2 0 0,0 2 0,-1 0 0,0-1 0,-3-4 0,-1-2 0,-3-4-1198,-3 2 0,3 2 0,-4 0 0</inkml:trace>
  <inkml:trace contextRef="#ctx0" brushRef="#br0" timeOffset="789004">22349 8967 8566,'-5'-13'0,"-4"1"0,0 0 0,-1 1 0,2 2 0,-1 4 0,1 1 0,0 0 235,-2 1 1,-1 7 0,0 4-1,2 3 1,0 3 0,1 3-1,1 2-278,3 0 0,3 5 1,1-5-1,0 2 0,0-2 1,2-1-1,5-3 29,6-1 0,3-7 0,1-3 1,2-3-1,2-1 0,-1-1-14,2-3 0,0-3 31,-1-6 1,-3-3-1,-6-1 1,-1 1-169,-2-2 1,-4 4-1,-5-4 1,-1 2-173,-3-1 1,-3 0 0,-7 5 108,-2 0 1,0 1-1,-4 2 1,-2 5-1,0 3-346,1 1 0,-1 5 548,5 4 0,-5 7 0,3 3 0</inkml:trace>
  <inkml:trace contextRef="#ctx0" brushRef="#br0" timeOffset="789305">22399 9066 8261,'-13'-11'0,"1"3"0,-1 5 0,2 6 859,3 5-665,-3 9 1,8 3 0,-5 8-1,0 2-33,1 2 0,-4 2 0,3 6 0,-3 3-110,-2 1 1,2 0 0,0 3 0,2-3-38,-1-1 1,-4 2 0,6-3 0,-3-4-219,-2-3 0,2-1 1,2-5-237,0-1 1,3-4-1,-3-3 1,5-4-1523,3-4 1776,1-6 0,11-12 0,3-9 1</inkml:trace>
  <inkml:trace contextRef="#ctx0" brushRef="#br0" timeOffset="789664">22337 9289 8355,'0'-12'0,"-5"0"296,1-1 1,0 5 0,4 0 46,0-2 1,6 0 0,2 3-148,3 7 0,1 6 0,1 8 0,-1 2 0,1 6 0,-1 6 0,0 5 0,1 3-160,-1 1 0,1 4 0,-1 2 0,0 0-361,1-1 0,-1 0 1,2-5-1,1 0-211,2 0 1,3-5 0,-2-4-1,0-6-439,0-6 1,3-2 758,-5-2 0,1 1 0,-5-1 0</inkml:trace>
  <inkml:trace contextRef="#ctx0" brushRef="#br0" timeOffset="789952">22411 9116 8449,'-5'-13'367,"-4"1"0,5 5 0,4 4-218,7 6 1,5 5-1,4 7 1,3 5 0,3 2 253,4 4 0,3 3 0,0 0 1,4 3-319,3-1 0,5 8 1,1-5-1,-1 1-253,2 1 1,-5-6-1,5-1 1,-3-3-195,-3-1 1,2-2 0,-10-1-1,-2-2-591,-1-3 1,-6-1-1,-5-7 567,-6 0 0,2-1 0,-4 4 0</inkml:trace>
  <inkml:trace contextRef="#ctx0" brushRef="#br0" timeOffset="790525">23329 8607 8355,'-13'-12'-157,"7"5"1,0 3 0,6 8 488,0 4 1,-4 3 0,0 2 0,1 0-160,2 4 1,-1 1 0,-1 3 0,-1-4-230,2 1 1,0-4-1,4 3 1,0-4-15,2 0 0,6-6 1,-2-3-1,3-3-16,2-1 0,-1 0 0,-1-1 0,-1-3 48,-2-5 1,-4-2 0,3-2-1,-1-2 48,-4-2 0,0-4 0,-2 5-47,0 1 1,0-3-1,-2 3 1,0 2 0,-4 3-300,-1 1 1,-1 3 62,-4 2 0,-1 4-181,1 4 1,-1 3-1,1 6 1</inkml:trace>
  <inkml:trace contextRef="#ctx0" brushRef="#br0" timeOffset="790845">23602 8954 9048,'-6'-11'0,"-2"3"0,-3 4 0,0 4 0,3 4 0,3 4 0,4 5 0,0 3 0,-2 5 0,-1 4 994,1 4 1,2 1-941,1 3 1,0 7-1,0-3-159,0 2 1,0 0 0,0-2 0,0 0 0,-2-1-160,-2-3 1,1 1 0,-4-5 0,1-3-252,-1-4 0,4-4 1,-3-5-796,1-1 1050,4-5 1,-5-12-1,6-9 1</inkml:trace>
  <inkml:trace contextRef="#ctx0" brushRef="#br0" timeOffset="791134">23490 8868 10386,'-11'-6'0,"3"6"0,5 7 0,6 4 0,5 3 0,4 2 0,5 5 0,4 2 0,2 2 0,2 1 0,1 3 0,3 3 0,3 1 0,1 0 0,0 2 0,0-1 0,0 1 0,-1-4 0,-2 0 0,-2-4 0,-1-1 0,-1-1 0,0-1 0,-2-4 0,-2-2 0,-3-1 0,-2-1-1163,-3-1 0,-2-1 0,0-1 0</inkml:trace>
  <inkml:trace contextRef="#ctx0" brushRef="#br0" timeOffset="806359">2356 1662 7167,'-33'0'0,"2"-1"0,0-4 0,4-1 0,1-1 0,1 1 0,0 2 0,0 0 0,0 1 0,1 2 0,-1 1 0,0 1-164,0 3 0,0-2 0,1 3 0,-1-1 0,0 0 0,0 1 0,0-1 158,1 0 0,-3 4 0,0-2 0,-2-1 1,1 2-11,2 0 1,1 1 0,1 5 0,-1-1 0,0 0-165,0 1 180,0-1 0,0 6 0,1 1 0</inkml:trace>
  <inkml:trace contextRef="#ctx0" brushRef="#br0" timeOffset="807123">1129 2096 8355,'-25'25'-614,"0"0"0,0 4 0,2-1 424,2 0 0,-2-2 1,2-1-1,-2 0 190,-2 0 0,0 2 0,2 1 0,0-2 0,3 2 0,5-1 0,0-4 0,5-2 0,0 3 0,5-5 0,-1 2 0,1-2 10,2-1 1,2-2-1,1-3 1,0-1 41,0 1 0,0-1 1,0 0 12,0 1 0,0-1 0,1 1-41,3-1 1,-3 0-1,4 2 1,-4 1 4,-1 2 1,1 1 0,2-2 0,1 5-41,-1 2 0,2 2 0,1 1 0,0 2-202,-1 1 1,5 4 171,-2-4 1,3 5-1,1-2 1</inkml:trace>
  <inkml:trace contextRef="#ctx0" brushRef="#br0" timeOffset="807124">1054 3473 8355,'13'0'-1038,"-1"0"1,2 0 977,2 0 0,4 0 0,6 1 0,1 2 0,4 2 0,-1 1 0,2 1 0,-1 0 38,4 2 0,1-2 0,1 1 22,0 2 0,-4-3 0,0 1 0,0 0 0,-1-1 0,4 10 0,-4-3 0</inkml:trace>
  <inkml:trace contextRef="#ctx0" brushRef="#br0" timeOffset="807125">2319 3634 8355,'51'0'-529,"7"-1"0,-7-4 0,1-2 431,-1 1 0,5-4 0,-10 6 0,0 0 119,-2-2 0,-3 5 0,-2-2-64,2 6 1,-6 0 0,2 5-1,-1 1 1,-2 1-42,-1-2 0,3 3 1,-3-2-1,2 0 43,-2 0 0,3 0 1,-2-3 31,6 1 0,4-5 0,6 4 0</inkml:trace>
  <inkml:trace contextRef="#ctx0" brushRef="#br0" timeOffset="807633">4688 3820 8355,'32'0'-126,"4"-6"1,-2 0 0,5-1-1,3 1 1,4 2 0,5 0-1,7 1 1,6 2 0,5 1-1,3 0 1,1-2-164,3-2 1,5 3 280,-2-3 1,8 2-1,-3 2 1,0 0 8,1 0 0,1 0 0,0 0 0,1 0-58,0 0 0,0 4 1,1 1-1,2-1 50,1 1 1,6-3 0,-3 2-42,-2-3 1,-3 3-1,4 0 1,1-1-1,-2-1 49,1-2 0,2 0 1,-3-2-1,0-1 16,1-1 1,2 0 0,-3 4-1,-1 0 4,-3 0 0,6 0 0,-6 0 1,3 1-13,1 4 0,-1-3 0,-2 7 1,0-1-31,2-1 0,7 2 1,-4-3-1,-2 1-6,3 3 0,2-5 0,-47-2 0,0 0 0,0-1 0,1 0 21,48 2 0,-45-2 0,1 0 1,-4-2-1,0 0 0,0 0 0,0 0 5,0 0 1,1 0 0,4 0 0,0 0 0,-1 0 0,0 0-1,1 0 1,0-1-1,0-2 0,1 1 0,-5 2 1,0-1-1,5-1 0,-1 0 1,0 1-1,-1-1 19,-3 0 0,2 0 0,4 1 0,1 1 1,-6-3-1,0 0 0,1 1 0,-1 0-11,0 0 0,-1 0 0,4 0 0,1 0 0,0 1 0,-1 0 0,0 0 0,0 0-2,0-1 0,-1-1 0,0 1 0,1-1 1,0 2-1,1-1 0,-1 0 0,-1-1-2,-1-1 0,0 1 0,3 1 1,0 1-1,-6-1 0,-1 0 0,48 1-16,-3 1 1,-2 0-1,-6 0 1,-4 0-113,-2 0 1,-11 0 118,1 0 0,-7 0 0,-2 0 1</inkml:trace>
  <inkml:trace contextRef="#ctx0" brushRef="#br0" timeOffset="808851">3163 1848 8355,'49'0'-1638,"6"-1"1514,3-4 0,12-1 1,6-7-1,4 2 1,6 1 161,3 2 0,4 1 0,4-2 0,3 2 0,-49 3 0,1 1-46,0-1 0,1 1 0,2 1 0,1 1 1,0-1-1,0 0 0,2 1 0,1-1-62,0 0 0,1 0 1,2 2-1,1-1 0,-2-1 1,1 0-1,0 1 0,0 0 69,1 1 1,0 0 0,0 1 0,0 0-1,-2 0 1,0 2 0,1 0 0,-1 1-7,2-1 0,0 1 1,0 1-1,0 1 1,0-2-1,0 0 0,0 1 1,0 1 4,1 0 1,1 0-1,1 1 1,0-1 0,-1 0-1,-1 0 1,2 0-1,1 1 1,2-1 1,0 0 0,-3 0 0,0 0 0,3 1-1,1-1 1,-1 0 0,0 0-1,-2 1 1,1-1 0,7-2 0,0 0 0,-5 0 0,-1 0 0,3 0 0,0 0 0,-1 0 0,1-1 0,5 3 0,0-1 0,-4-1 0,-1 1 0,1-1 0,0 1 0,1 0 0,-1 0-2,-2-1 1,-1 0 0,2-1 0,-1 1 0,-4 1 0,0 0-81,0-1 0,1 0 0,3 0 0,0 0 0,-4 2 0,0-1 78,0-1 0,-1 0 1,-1 2-1,-2-1 1,2-1-1,-1-1 0,-1 2 1,0-1-1,1-1 1,-1 1-2,1-2 0,0 1 0,1 1 1,-1 0-1,-2-1 0,1 0 0,0 0 1,1-1-1,1 1 0,1 0 1,0-1-1,0 0-29,0 1 1,2 0 29,3-3 0,1 1 1,-7 2-1,1-1 1,4-1-1,0-2 1,1 1-1,-1 0 1,-1 0-1,0 0 1,0 1-1,1 0-6,-1 1 0,1 0 1,2-1-1,-1-1 8,2 2 1,-1 0 0,-4-1 0,1 0 0,1-1 0,1 0 0,-1 0 0,-2 0-1,-1 0 1,-1 0 0,0 0 0,0 0 1,0 0 0,-1 0 0,-2 0 1,-1 0-1,1 0 0,0 0 1,-4 0-1,0 0 0,-1 0 1,-2 0 5,0 0 0,-1 0 1,-2 0-1,0 0 5,-1 0 1,-1 0 0,1 2 0,-2 0-1,41 2 1,-3 0 9,-4 2 0,0-4 1,-5 5-1,-2 0 1,-2-1 2,-5-1 1,-3 5 0,-6-3-1,-3 0 1,-3 4 0,-7-4 0,-2 1 0,-4 0-12,1 2 1,-8 1-16,2 1 1,-4 1-1,0-1 1,-3 0 0,-1-1-1,0 0 132,-1 2 0,-6-6 0,-3 7-138,-1-3 0,3 5 0,-5-5 0,-2 2 0,-3 2 302,-3-2 0,-1 1-305,1-1 1,2-1-1,-4-1 1,-1-1 17,1-2 0,3 0 0,-1 5 11,3-1 1,2 0-1,-1 1 1,1-1 0,-1 1-1,1 0 1,-1 3 18,0 0 0,1 5-26,-1-5 1,-1 6 0,-1-1 0,-3 4 0,0 2 7,-1 2 0,-3 10 0,1-2-18,-2 2 1,-4 1-1,0 0 1,-5 2 0,-3 1 9,-4 0 1,-2 0 0,1-2-9,-2 4 0,-5 4 1,1 0-1,-2 1 1,-2-1-23,0 1 1,0 0 5,1-1 0,-1-5 1,0-2-1,-1-4 0,-3 1 1,-6 1-55,-4 1 0,-8 1 0,-13-5 47,-10 0 1,-17 0 0,35-17-1,-3-1 1,-7 0 0,-2 0-54,-5 0 1,-4 0-1,-9 1 1,-2-1-1,-86 13 1</inkml:trace>
  <inkml:trace contextRef="#ctx0" brushRef="#br0" timeOffset="843105">3299 12861 8520,'8'-11'0,"2"2"0,2 2 0,5 0 0,2 0 0,3-1 0,3-1 0,4 1 107,4-2 0,4-1 0,5-1 0,3 0 0,5-2 0,2-1 65,2-2 1,9 1-1,2 2 1,4-1 0,4-2-1,-1 2-294,1 1 1,0 2-1,0 1 1,-4 1-1,-6 3-124,-4 2 0,-8-1 0,-1 3-223,-7-1 0,-9 0 1,-4 4 133,-4 0 1,1 0 0,-12-1 0,-3-2-40,-2-1 374,-2 0 0,-1-2 0,-1-1 0</inkml:trace>
  <inkml:trace contextRef="#ctx0" brushRef="#br0" timeOffset="843380">4663 12316 7949,'-8'-5'323,"8"1"0,4 2 1,17 6-1,1 3-243,1-1 1,6 10 0,0-4 0,-1 2-103,-2 0 0,-7 3 1,-2 4-1,-5 1-113,-4-1 0,-2 6 0,-7-2 0,-4 3-112,-3 2 0,-14-1 1,-7 5-370,-5 1 0,-9 9 0,-1-5 0</inkml:trace>
  <inkml:trace contextRef="#ctx0" brushRef="#br0" timeOffset="859721">12402 14275 8355,'-5'-23'65,"-2"2"1,-1 4 0,1 4 0,0 2 0,1 1 0,-1 3 0,1 2 0,-4 3 0,-1 6 0,-1 9 0,-1 9 0,1 8 0,-1 9-1,1 5 1,0 8 0,-1 9 310,1 8 0,5 1 1,1 2-1,2-2 0,0-7 1,3-8-396,3-8 0,5-4 0,6-9 0,0-3-92,4-6 1,2-14 78,6-3 1,1-7 0,3-5-1,3-7 1,1-8 0,0-10 6,2-6 1,-1-7 0,-1-5-15,-4-6 0,1-3 0,-2-6 0,-5 0 0,-6 0 0,-8 0-418,-4 0 1,-5 4 233,-5 0 1,-7 6-1,-10-2 1,-6 6-34,-5 6 0,-7 8 0,-4 15 0,-1 6 183,-2 8 1,-3 14 0,9 11 0,1 9 62,2 8 1,10 8 0,5 1-148,3 2 1,9 2 0,7-2 0,5-1-659,8-2 675,5-5 1,10 3 0,1-6 0</inkml:trace>
  <inkml:trace contextRef="#ctx0" brushRef="#br0" timeOffset="859995">13271 13593 9385,'-7'-39'0,"-4"6"0,-3 10 0,1 8 0,4 6 0,-1 5 0,-1 3 0,-1 4 0,-2 5 0,-3 10 0,-3 8 168,-4 7 1,4 10-1,-1 6 1,-1 8 0,0 6-1,1 8 1,5 7 0,2 8-164,1 5 1,2 2-1,7-43 1,0 1 0,2-1-1,0 0-257,1 50 0,3-47 0,1 0 0,5 43 0,5-3-184,3-9 0,4-13 0,6-7 1,3-8-59,4-6 0,3-14 233,1-3 1,11-6-1,3-2 1</inkml:trace>
  <inkml:trace contextRef="#ctx0" brushRef="#br0" timeOffset="860638">13556 14474 8601,'-13'-13'0,"1"-1"0,0 1 0,1-1 0,2 3 0,5 0 0,3 0 0,1-2 660,0 1 1,0 0-470,0-1 1,1 2 0,3 1 0,5 4-145,2 0 0,2-2 0,2 4 0,2 1-196,-2 2 1,-1 2-1,-2 3 1,1 6 37,-1 5 1,-4 0-1,-1 6 1,-1 1-30,-3 1 1,-2 2 0,-1-2-1,0-1 124,0-1 1,0-2-1,0 3 1,0-2 44,0-2 0,-4-2 87,0-3 1,0-8-119,4-5 1,1-10 0,2-7 0,2-1-90,2 0 1,-4-4 0,2 1 0,0-2 5,-1-2 1,4 4 0,-3 2-1,2 1-2,3 3 0,1 2 0,1 5 55,1 4 0,-1 4 0,1 4 0,-1 4 66,0 3 0,-1 6 0,-1 1 1,-3 1 64,-2 3 1,1-3 0,-3 1 0,1-1-64,-1 0 0,-1-4 0,1 2 136,1-3 0,0-6 0,-2-1-16,2-2 1,-3-2-146,3-7 1,-1-3 0,0-5 0,1-2-95,-1-3 1,0 2 0,1-5 0,4-2-1,3-2 0,1 3 0,1 2 0,-1 1 79,1 3 0,-1 3 0,0 3 78,1 5 1,-1 3 0,-1 2-24,-2 3 1,-3 5-1,-3 6 1,1 3-160,-1 1 0,0-2 0,0 3 0,1 1 1,0 0-73,1-1 0,-2-5 1,5 2-542,2-3 0,7-2 0,2 1 0</inkml:trace>
  <inkml:trace contextRef="#ctx0" brushRef="#br0" timeOffset="861130">14424 14399 8355,'0'-12'174,"0"-1"1,0 5 993,0 0-832,5 5 0,2-7-313,6 6 1,1-4 0,2 2 0,5 1 0,2-2 0,3 2 0,2-2-1,1 1-621,-2 1 0,0-4 0,-3 5 0,0 0 48,-4-1 0,-2 3 0,-7-3 310,-2-1 1,2 5-1,-4-5 1</inkml:trace>
  <inkml:trace contextRef="#ctx0" brushRef="#br0" timeOffset="861131">14610 14101 8355,'0'-6'358,"1"0"158,3 6 0,-2 6 1,3 3-1,-1 6-514,1 6 0,3 2 1,-4 2-1,0 1 1,0 2-1,2 1 1,-1 0-1,2 0-228,0 0 1,-3 4-1,5-4 1,-1-2-816,-1 0 1,4-3 0,-4 1 0</inkml:trace>
  <inkml:trace contextRef="#ctx0" brushRef="#br0" timeOffset="861624">15081 14151 8792,'-1'-15'0,"-2"1"0,-1 3 0,1 0 0,2 0 537,1-1 1,0 3-1,1 3-222,3 0 0,-1 2 0,5 4-157,2 0 0,1 0 1,1 1-1,-1 3-271,-2 5 1,0 3 0,-3 3 0,-1 3-74,1 1 1,4-2 0,-4 4-1,1-1 33,-3 0 1,2 2 0,-2-4-1,0-1-118,2 1 0,-5-1 200,3-5 60,-2 1 0,-2-8 0,1-5-9,3-7 1,-2-4-1,2-2 1,-3-3-5,-1 0 1,4-6 0,2 1 0,-1-2-40,1-2 1,3 0 0,1 2-1,4 2-3,2 4 0,1 4 0,-3 2 1,1 2 30,1 5 1,1 3-1,-5 4 136,1 5 0,-2 2 0,-3 10 0,-2 2 83,-1 2 1,-4 5 0,4 0-1,-4-2-109,-1-1 0,4-1 0,0-1-769,-1-4 1,4 2-56,1-5 1,3-1 0,2-3 0</inkml:trace>
  <inkml:trace contextRef="#ctx0" brushRef="#br0" timeOffset="861925">15577 13357 9315,'-4'-16'0,"1"-1"0,6 3 0,8 5 0,10 5 0,6 4 0,7 4 0,1 5 612,3 7 0,2 4 0,2 11 0,5 6-381,0 7 1,-2 11-1,1 6 1,-6 3-212,-6 1 0,-1 8 1,-6 3-1,-5 4-206,-3 4 1,-8-3-1,-7 1 1,-4-4-180,-4-5 0,-7 0 1,-7-7-1,-1-1 133,-3-1 1,-2-9 0,-2-4 0,-2-6 40,0-2 1,-6-3 0,6-8-645,0-8 0,-4 1 0,1-6 1</inkml:trace>
  <inkml:trace contextRef="#ctx0" brushRef="#br0" timeOffset="862116">17090 14312 11903,'7'-13'0,"-3"7"-1543,-2 16 1,-2 6 0,0 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54:00.38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13084 2009 8483,'5'-44'0,"0"3"0,1 2 0,1 3 0,-2 5 214,1 6 0,-2 6 0,-4 6 0,-2 2 1,-2 3-1,-4 5 0,-3 6 0,-3 8 1,-2 10-1,-4 10 0,-2 11 0,-1 7 0,-3 12 1,-2 9-1,-2 11 139,-3 9 0,2-2 1,16-37-1,1 2 1,1-1-1,0 2-323,1 0 0,-1 0 1,2 0-1,0-1 1,2-2-1,0 0 1,-2 44-1,5-9 1,4-6-611,5-4 0,9-11 0,8-7 0,2-9 0,2-10 0,7-6-993,3-5 0,3-9 1140,1-7 1,4-5-1,2-7 1</inkml:trace>
  <inkml:trace contextRef="#ctx0" brushRef="#br0" timeOffset="492">13543 2406 9929,'-27'-15'877,"2"2"0,8 5-442,13 12 1,3 9 0,2 7 0,2 5-367,1 4 1,4 4-1,-2 7 1,0 0-203,-1-4 0,-1 1 1,-4-4-1,2 2-132,2-2 0,-2-4 0,5-7 47,-1-2 1,3-4 0,-2 0 0,2-3 0,-1-5 48,2-4 0,1-3 0,1-2 0,0-3 137,1-4 0,-1-8 0,1-2 0,-1-1 13,0-3 0,-3-1 1,-1-2-1,0 1 60,-1 4 0,3 2 1,-5 6 20,2-1 0,-3 6 0,3 4 20,-1 6 1,-2 5 0,-3 8-1,2 2-2,1 1 1,4-3 0,-2 4 0,1-1 11,2 0 0,2-5 0,2 0-60,-1-5 0,5-6 0,-1 1 0,1-2-34,1-2 1,-3-3 0,4-4 0,0-7 0,-1-2-7,0-2 0,-3-4 0,-5 1 0,-3-2-70,-1-2 0,-2-1 0,-4-2 0,0-1-271,0 2 0,-4-2 1,-2 3-1,-1 2-219,-3 1 1,4 6-1,-3 3-77,0 5 1,2 6 316,-1-1 1,5 13 0,-3 5 0</inkml:trace>
  <inkml:trace contextRef="#ctx0" brushRef="#br0" timeOffset="1023">14176 2766 8355,'-18'-7'2709,"4"-4"-2582,2 9 0,8-7 1,8 5-1,4 1 1,3 2-1,3 1 0,1-2-282,2-2 1,5 3-1,-3-5-133,0 1 0,3 2 0,-5-4 1,-2 0 218,-1 0 0,1-2 0,-1-7 0,-3-2 1,-2-1-7,-2-3 1,3-1 0,-6-2 0,-1 1 45,-2 4 1,-1-4 0,-1 5 0,-2 0 195,-1 2 1,-6 3 0,2 3-1,-3 3-91,-1 4 1,-1 5 0,1 6 0,-1 7-18,1 4 1,0 4 0,-1 7-1,2 3 1,1 2 23,2 3 1,5-5-1,1 7-257,4-4 1,7-1 0,7-10 0,5 0-224,2-4 0,2-2 1,1-7 161,3-2 1,-3-4-1,5-6 1,-2-3-1,0-5 133,-2-2 1,-2-9 0,-3-2 0,-3-2 301,-1-3 1,-1 2 0,-5-4-1,1 3 5,-1 1 1,-5 0-1,-2 2 1,0 1 395,-1 1 0,1 6-23,-1-2 0,-2 10-419,2 7 0,-1 10 0,-1 8 0,2 1-61,-1 3 1,3 2 0,-1 0-288,2 1 1,1-1-1,5-2 1,-1-3 0,1-1-16,-1-3 0,5-7 0,0-3 1,1-4-2971,0-1 2699,4 0 0,3-11 0,7-3 1</inkml:trace>
  <inkml:trace contextRef="#ctx0" brushRef="#br0" timeOffset="1281">14945 2158 8355,'-24'-4'-383,"4"0"1,7 1-1,11 7-1090,4 4 1473,0 3 0,9 2 0,-4-1 0</inkml:trace>
  <inkml:trace contextRef="#ctx0" brushRef="#br0" timeOffset="2430">15193 2766 8355,'0'-13'1714,"5"1"-1330,4 0 0,3-5 1,3 0-245,2 2 0,3-3 0,-3 0 0,-2-1 0,-1-2 0,-2 1 0,-1 1 0,-2 1-243,-5 2 1,-3 3 0,-2 0 0,-5 2 56,-6 3 0,-6 2 0,-7 6 0,-1 2-73,-3 2 0,3 4 0,-5 9 1,3 2 100,-1 0 0,0 9 0,5-3-2,4 1 1,2 4 0,7-1-1,2-1 1,5-3-45,3-5 0,2 2 1,5-5-1,5-3-206,4-5 0,8 1 0,1-6 0,3-3 231,1-3 1,-2-5 0,-1-6-1,0 0 331,-1-4 1,-4 2-1,-2-4 1,-2 1-68,1 2 1,-2 3 0,-5 0-1,-4 1 181,0 0 0,2 3 1,-2 2-180,1 2 0,0 2 0,2 7 0,-2 6-255,-1 5 1,-1 4 0,-2 7 0,2 5-145,2 6 1,-4 2-1,1 7 1,-1 3 97,1-1 1,-3 10 0,4-6 0,-4 3 0,-2 0-311,-4 1 1,-3-1 0,-7 1 242,-2-6 1,-5 1-1,2-9 1,-4-4 28,-1-5 0,-3-6 0,-1-6 0,1-6-185,2-5 1,2-5 0,4-5 0,3-1-137,3-3 0,3-10 0,3-11 0,5-7-33,6-3 1,10-19 0,6-4 0</inkml:trace>
  <inkml:trace contextRef="#ctx0" brushRef="#br0" timeOffset="2431">15838 1873 8945,'-6'-32'2515,"-2"3"-2307,-3 14 0,4 5 0,2 14 0,0 6-45,1 5 1,-4 9 0,3 7 0,-1 5-1,-1 7 1,2 7 0,-2 6 0,1 6-88,1 1 0,-4 5 0,5-3-319,2-5 1,-4 1 0,2-9-1,1-3 55,2-7 0,-3-6 0,0-6 1,1-6-1,1-5 124,2-4 0,2-6 0,2-5 95,4-3 1,-1-8-1,3-4 1,2-5-36,3-4 1,3 0-1,-3-6 1,3-2-111,2-1 1,-4 0-1,5 4 1,-1 2 49,0 2 0,-1 3 0,-4 7 0,2 3 89,-2 4 0,-3 5 0,-2 7 0,-3 9 212,-2 5 0,-1 6 0,-4 2-198,0 3 0,0 6 0,2-8 0,1 1 0,1-3-477,-2-3 0,4-1 1,-1-2-1,2-2-839,3-4 1,1-5 751,1-4 0,1-2 0,-1-6 1</inkml:trace>
  <inkml:trace contextRef="#ctx0" brushRef="#br0" timeOffset="2432">16483 1749 8355,'0'-35'0,"0"6"1025,-6 11 1,5 14 0,-3 10 0,2 6-733,2 7 1,0 10-1,0 6 1,0 5-189,0 5 1,0 9 0,0 5 0,0 6-1,0 4 1,0 1 0,0 1 0,0-1-230,0-1 1,0 1-1,0-8 1,0-7-317,0-7 1,0-5 0,0-7-1,0-4-461,0-8 1,0 0-1,0-8-572,0 0 893,0-8 1,0-8 0,0-7 0</inkml:trace>
  <inkml:trace contextRef="#ctx0" brushRef="#br0" timeOffset="2617">16359 2480 9153,'-9'-12'0,"3"0"887,0-1 1,12 6-731,6 3 1,9-1 0,-1-1 0,5 1 0,4-1 0,4 3 0,3 2 400,1 1 0,0 0 0,1 0-2552,-1 0 1,0 0 0,0 0 0</inkml:trace>
  <inkml:trace contextRef="#ctx0" brushRef="#br0" timeOffset="3344">16904 2667 8355,'-23'-6'0,"2"-1"0,6-1 1511,5 0-1143,5 5 0,6-7 0,3 5 0,6-1 1,5-1-1,6 0 0,2-2 0,4-2-636,2-2 1,1 1-1,6-1 1,-3 1-90,-3 0 1,2-1 0,-13-1 0,0-1 162,-2-1 1,-7-1 0,-4 5 200,0-1 1,-7 5-1,-9 1 1,-5 2 101,-6 2 0,-2 3 1,-4 6 87,-1 6 1,0 2-1,-2 6 1,2 4 0,5 2-102,-1 3 1,8 1 0,2-1-1,6 3-102,2 0 1,8-2 0,7-4 0,6 0-232,6-1 1,7-3 0,2-9-1,3-2-22,6-3 1,-1-3 0,6-5-1,0-1 104,0-3 0,-2-4 0,2-9 1,-1-2 305,-3-1 1,-2-7-1,-2 2 1,-2-1 218,-1 0 1,-6 0 0,-1-2 0,-6-1-232,-2 1 0,-7 2 0,-6 3 41,-4 2 1,-2 3 0,-4 6 0,-4 1-1,-6 3-1,-6 3 0,-2 4 0,-2 4 0,0 4 38,0 5 0,0 9 0,1-1 0,-1 4-265,0 1 1,6 4 0,2 0-1,5-2-325,3-1 1,4-5 0,5 0 0,1-1 51,3 0 0,5-4 0,6-8 1,3-3 203,1-4 1,0-2 0,3-4 0,0-4 256,5-6 1,-3-5 0,5-6 0,-2-1 245,-3-2 1,5-6 0,2 1-312,0-6 1,-3-2-1,1-6 1,-4-3 0,-3-1-298,-2-3 0,-5-2 1,2-5-1,-5 2 232,-3 2 0,-4 4 1,-6 8-1,-3 7 68,-5 4 0,-2 10 0,-2 10 0,-3 5 196,0 6 0,-1 14 1,5 9-1,0 10-175,-1 8 0,1 10 0,1 3 1,2 8-86,5 7 0,3 2 1,1 5-1,0-3-240,0-2 0,7-2 0,4-7 0,5-6-513,4-5 1,0 0 0,5-7 0,-1-4-248,-4-6 1,4-9 0,-5-3 0</inkml:trace>
  <inkml:trace contextRef="#ctx0" brushRef="#br0" timeOffset="4018">19112 2518 8355,'0'-36'115,"0"8"1,0-12-1,0 11 1,0 2-1,0 1 1,0 1-138,0 0 0,-1 6 1,-2 2-1,-3 3 1,-1 3-1,-2 3 1,-4 4 529,-3 3 0,1 8 0,-6 6 0,-1 11 0,-1 7-595,-2 5 0,4 6 1,0 0-1,1 0-97,0-4 0,4 5 0,8-10 0,2-3-40,1-2 1,3-5 0,0-2 0,4-4 203,7-4 1,2-6 0,2-3 0,4-4 119,4-4 1,1-3-1,0-6 1,-2-4 181,2-4 0,0-2 1,0-2-161,-1 0 0,-6 0 0,2 2 0,-3 1 0,-3 3 79,-3 1 1,2 5-227,-6 5 1,1 7-1,-2 2 1,1 10-3,-1 8 0,-2 12 0,-1 6 0,0 7 22,0 4 0,0 7 1,0 5-1,0 3-48,0 3 1,0 4 0,0-1 0,0 2-128,0 0 0,0 4 1,-1-8-1,-3-2 23,-5-6 1,-2 2-1,-1-16 1,-2-3 291,-2-6 1,-4-7 0,-4-9 0,-1-3-79,0-4 0,-4-6 0,-1-2-215,-2-4 1,3-7 0,-3-3 0,3-8 0,5-8-127,2-6 1,12-7 0,2-4-1,5-6-448,3-5 0,11-12 0,3 2 1</inkml:trace>
  <inkml:trace contextRef="#ctx0" brushRef="#br0" timeOffset="5279">19397 2431 8355,'0'-26'1342,"0"-2"-236,0 12 1,2 0-739,2 8 1,-1 3-1,5 5-280,1 0 0,-2 9 0,2 5 0,-1 4 0,0 5 1,-1 4-1,-1 3 0,-4 0-457,0 1 1,-2-3-1,0-3 1,0-1 8,0-4 1,0 2 0,0-5 0,0-2-674,0-1 991,0-7 0,0-3 0,0-8-16,0-4 1,0-3 0,0-3-47,0-3 1,5-3 0,3-8 0,3-2 0,2-2-13,-1-3 0,6 1 0,1 0 0,2 3-12,0 5 1,0-1 0,3 7-1,0 1 83,-4 2 1,4 9 0,-3 4 0,1 3 10,-2 1 1,2 1 0,-4 3 0,0 3 17,0 0 1,3 4 0,-5-3 0,1 3-17,1 2 0,-5-5 0,4 0 0,-3 0 560,-2-1 0,1-1 727,-1-6-881,0 0 1,-3-2-1,-2-2-193,-2-4 1,-1 1-1,-5 0 1,-3 0-8,-5 1 1,-2 3-1,-1-1 1,0 2-156,-1 2 1,-3 3-1,-2 4 1,0 5-122,0 2 1,0 5 0,3 2-1,-2 2-81,2 2 1,5 0 0,2 0 0,0 0-46,1-1 1,2 0 0,5-3 0,0-5 36,0-2 0,0-2 0,1-1 1,3-2 151,4-5 1,3-3-1,2-1 86,-1 0 1,5-5 0,1-4 0,0-3 21,-1-5 0,4-2 0,-3-6 0,0 0 0,0 1-29,-3-1 1,-1 0 0,-2 0 0,1 0 33,-1 1 1,-5 4-1,-2 4 163,1 2-174,-5 2 1,5 14-1,-8 8 1,0 7 5,-2 5 1,-1 2 0,5 4-1,0 1-4,0-2 0,0 0 0,0-3 0,2 0-102,2-3 0,7-4 1,7-4-1,0-2 1,1-3-724,0-4 1,2-2 616,4-2 0,0-6 0,-2-2 0,-1-4 0,-3-4 134,-1 0 1,3-6 0,-4 1 0,-4-2-16,-3-2 1,1-4 0,-4 0 0,0 1 135,-3 2 1,1-3 0,0 0-1,-3 3 210,0 4 0,-2 4 0,0 6-9,0-1 1,-6 9 0,-2 8-107,-3 12 1,3 11 0,1 6 0,1 4-31,3 5 1,2-2 0,1 7-187,0 4 1,0 4-1,0 8 1,1 3-1,2 5-118,1 2 1,5 5-1,-4-1 1,1-2-440,-1-4 0,-1-6 0,-4 1 0,0-5 225,0-7 1,-1-6 0,-3-12 0,-5-5 210,-2-6 0,-2-7 0,-2-10 0,-3-5 352,-2-6 0,4-5 0,-4-10 0,3-7 50,1-6 0,3-9 0,2-4 1,2-5-53,5-6 0,3-10 0,4-5 0,5-4-290,8-5 0,8-2 0,5-6 0,4 2-78,3 2 1,1 9 0,1 9 134,4 6 1,-6 13 0,4 12 0,0 6-1,-2 10 130,1 7 1,-6 7-1,0 10 1,0 5-16,-1 4 0,-6 7 1,-7 0-1,-2 4-67,-6 3 1,-4 4 0,-9-3 0,-2 1-31,-4-1 1,-10 0-1,-6-2 1,-5-1-118,-2-3 0,2-1 0,-4-6 1,0-2-231,1-1 0,2-7 0,5-3 1,1-3-589,4-1 1,3-1 517,9-3 0,2-9 0,6-6 1</inkml:trace>
  <inkml:trace contextRef="#ctx0" brushRef="#br0" timeOffset="5986">21344 1439 9439,'-4'-24'0,"-1"5"0,-1 8 0,-1 10 286,0 7 1,5 8 0,-4 6 31,1 4 0,2 14 0,-5 6 0,-1 14 0,1 9 0,1 9 1,0 6-1,2 5 0,-2 3-260,0-1 1,-1-9-1,-3 3 1,1-7-205,2-6 1,5-9 0,-1-12 0,3-7 171,1-8 1,0-5-1,1-8-47,3-5 1,-1-7 0,5-7 110,2-4 0,1-5 0,1-7 1,-1-3-199,-2-3 1,6-4-1,-3-2 1,3-3 85,3-4 1,-3 1-1,5 1-312,-2 0 1,2 7 0,-2 4 0,0 4-1,0 5 129,-3 5 0,0 5 1,0 1-1,1 3 259,-5 5 0,0 6 0,-6 12 0,1 1 191,-1 2 0,-1 6 0,-4-2 0,0 1 21,0-1 0,0 2 1,0-6-1,0-2-147,0 0 1,6-8 0,2-3 0,3-3-53,1-5 1,2 2 0,3-6 0,2-1-32,0-2 0,5-7 0,-4-3 0,4-6-70,1-6 0,1 0 0,1-2 1,2-3-23,-1-1 0,-6-4 0,-1-2 0,-1-3-101,0-1 1,-2-5-1,-6 1 1,0 0-78,1-2 1,-2 6-1,-3 0 1,-4 6-53,-2 5 1,-4 8 0,-2 6 254,-4 6 0,-5 5 1,-2 2-1,-1 5 34,1 6 1,1 5 0,1 5 0,2-2-1,3 2 1,3 3-1,5 3 1,0 1-27,0-2 1,5-1 0,3-2-1,5-2 12,3-1 1,4-2-1,4 3 1,1-3 87,0-1 0,0 3 0,0-3 0,-2 0-33,-2 0 0,-5-1 0,-8-1 0,-3 2 126,-4 1 1,-2-4 0,-4 3 0,-4-3-172,-6-3 1,0 4 0,-6-8 0,-1 2-425,-2-2 0,1-3 0,1-5 0,1 0-498,-1 0 1,4-1 358,2-3 1,-4-9-1,1-6 1</inkml:trace>
  <inkml:trace contextRef="#ctx0" brushRef="#br0" timeOffset="6313">22461 1253 9182,'-4'-24'0,"1"5"0,4 7 0,6 7 2880,4 8-2745,1 4 0,6 11 1,3 4-1,2 6 1,2 6-1,0 7 0,0 9 1,1 11 296,3 12 0,-3 7 0,-11-32 0,-1 3-384,0 1 0,-2 0 0,1 1 0,-1-1 1,1 2-1,-1 1 0,1 1 0,-1 1 0,-1 1 1,0 0-15,-3-1 0,0 0 0,1 0 0,-3-1 0,-3-5 0,-3-1 0,-1 48-248,-6 0 0,-15-8 1,-7-1-1,-7-7 147,-5-2 0,-9-1 0,-8-6 1,-1-3-182,1-4 0,-5-5 0,4-6 0,1-7-307,1-4 1,8-8-1,6-8 1,4-6-253,8-6 1,4-3 0,8-6-402,7-7 1,12-7 1033,12-10 1,17-8 0,10-6 0</inkml:trace>
  <inkml:trace contextRef="#ctx0" brushRef="#br0" timeOffset="6494">23986 3001 9304,'-16'-8'1184,"-1"0"1,1 5 0,3 0-3435,1 6 1,5 4 1592,3 5 1,2 1 0,2-1 0</inkml:trace>
  <inkml:trace contextRef="#ctx0" brushRef="#br0" timeOffset="17910">2877 6189 7984,'-5'-8'0,"-3"1"0,1 1 0,5 3 0,12 2 0,6 1 0,8 0 0,3-1 0,7-4 0,3-1-563,4-1 1,-2-10-1,3 3 1</inkml:trace>
  <inkml:trace contextRef="#ctx0" brushRef="#br0" timeOffset="18628">4663 5569 8698,'-9'-25'0,"-5"1"0,-3 4 0,-1 5 0,3 5 0,1 4 0,1 2 0,-2 0 0,-2 1 0,0 3 0,1 5 0,-1 3 204,2 3 0,-3 3 0,2 2 1,1 3-167,1 1-53,1 3 1,2-4 0,2 6 0,2-1 0,1-2-1,4-2 1,0 1 0,2-2-137,0-2 0,2-1 1,2-2-1,4-3 0,3-1-178,1-3 1,5 0 0,1-5 183,1 3 0,-2-1 0,2-4 0,-1 0-68,-3 0 416,-1-6 0,-7 10 0,-4 0 0,-6 7 85,-6 6 1,-3 4-1,-3 6-94,-2 2 1,-3 2 0,3-3 0,3 4-141,5 0 1,-1-2-1,6-5 1,3-2 0,2-1-146,3-1 1,11-10-1,2 0 1,5-4 0,4-4-495,3-2 1,3-2 0,5-5-105,0-6 437,0-6 0,0-7 0,1 0 0</inkml:trace>
  <inkml:trace contextRef="#ctx0" brushRef="#br0" timeOffset="19838">5172 5904 10757,'-6'-17'0,"-2"0"0,-3 4 0,0 2 0,1 4 0,2 1 0,-2 2 0,-1 0 0,-1 0 0,0 2 0,-1 4 0,1 3 0,-2 4 0,-1 3 0,-2 5 0,2 2 0,1 2 0,2-1 0,0-1 0,1 1 0,2-1 0,5 2-463,3-2 0,1-1 0,1-6 0,3-1-479,5-2 800,2-4 1,2-5 0,2 0-1,2-3 1,0-5 59,0-8 1,-1-4 0,4-5 62,2-5 0,-2-4 0,0-5 0,1-1 1,-2-4 123,-2-4 1,1 0 0,-2-10-41,-1-2 1,-2 5 0,-5 2-1,-4 3 1,-2 6 53,-2 7 1,-6 6-1,-2 11 248,-3 3 0,-2 10 1,1 7-1,0 9-52,-1 6 0,1 14 1,1 9-277,2 5 1,-2 7-1,5 5 1,-1 0-1,3 0 1,2-3 89,2-1 0,6-1 0,2-2-319,3-2 0,6-1 0,0-6 0,3-5 0,2-4-273,1-6 0,2-9 0,0-8 343,0-2 0,4-6 0,-1-9 0,1-5 179,2-5 0,-5-8 1,3-2-1,-3-2 1,-1-2 252,0-2 1,-6 3-302,-3 0 1,-3 5 0,-5-1 0,-4 3 0,-2 2 0,-2 4 29,0 3 1,-6 5 0,-2 4 0,-3 3 124,-2 4 0,-3 2 0,-2 5-124,-1 6 0,2 6 1,-2 7-1,1 0-33,3 0 1,7-1 0,3 1-1,4-1 1,1-2-256,0-2 0,6-4 53,2 0 1,4-3 0,5-4 0,3-2 0,2-1 0,2-4-310,1 0 1,-7-2 0,6 0 460,0 0 1,-6 0 0,-2 0 0,-2 0 0,-3 1-257,-3 3 0,2 3 497,-6 6 1,4 0-1,-3 4 1,-3 5-1,0 5 16,-2 7 0,0 1 0,0 4-182,0 2 1,0-1 0,-2 6 0,-2-1-1,-3-1 1,-2-2 300,-4-4 0,4-5 0,-9-2-123,0-5 1,4 0 0,-4-11 0,2-2 75,-1-4 1,-4-6-1,5-2 1,2-6-77,4-8 1,1-7-1,5-2 1,1-5-230,1-1 1,8-11 0,4 2-161,5-2 1,4-1-1,7-1 1,3-5-1,3-2 119,0-1 0,6 0 1,-3 2-390,-1 2 1,1 0 0,2-5 0,-1 0 0,-3 3 183,-4 6 1,-5 0 0,-3 9 0,-6 2 471,-5 5 1,-5 2-1,-5 6 1,0 2-1,-1 2-38,-3 5 0,-3 3 1,-5 5 94,-1 0 1,1 0-1,-1 1 1,1 3 19,0 4 0,-1 8 0,1 2 0,1 1-277,2 3 1,0 1 0,5 2-162,1 0 1,2 0-1,2-2 1,3-1 0,4-3 92,3-1 1,6-1 0,1-6-167,1-3 1,2-2 0,4-6 0,-1 0-1,0-2 88,-4-2 1,4-3-1,-3-6 1,1-3 167,-2 0 0,-2-5 0,-5 3 0,-2 0-5,-3 0 0,-1-2 0,-4 3 0,1 2-19,-2 1 0,0-2 1,-2-1-63,0 2 1,-4 1-36,0 2 1,-1 6 64,5 6 0,6 6 0,2 6 0,3 1 0,2-1-38,-1 0 0,2 1 1,1-1 65,1 1 1,5-1 0,-4 0 123,-2 1 1,-1 1-1,-2-1 1,-1 1-1,-3-3 47,-4 0 0,-2 0 0,-2 2 0,-2-2-280,-2-3 0,0 2 0,-7-5 0,-3 1-69,1-1 1,-1-1 0,1-4-556,1 0 1,0-5 0,-1-2 0</inkml:trace>
  <inkml:trace contextRef="#ctx0" brushRef="#br0" timeOffset="21056">7169 4949 9034,'-28'-18'0,"3"5"0,7 10 0,7 9 792,7 6-925,3 4 1,1 0-1,0 2 1,0 1 0,1 5-1,2 3 1,2 8 414,2 5 1,2 4 0,3 7-1,-1 1 1,-1 3-281,-2 2 1,-5-5-1,2 2 1,-1-5 82,0-3 1,1-5-1,-5-9 1,0-7-535,0-7 0,4-5 395,0 0 0,0-8 1,-4-5-1,1-6 29,3-6 1,-1-5 0,5-4 0,1-3-196,-2 0 0,5-1 1,-1 0-1,4 2-24,0 2 1,1 0 0,-1 8 137,1 1 0,1 8 1,-5 0-1,1 3 189,-1 1 1,0 5 0,1 4-1,-1 3 1,-1 3 274,-3 2 1,2 3-1,-4-2 1,1 0-114,2 0 1,-2 3 0,3-5-1,2-1-255,3-1 0,6-3 0,-3-2 1,0-5-91,0-3 1,4-1-1,-2 0 1,4 0 96,1 0 0,-1-10 0,0-2 0,-2-2 140,-1 0 1,-6-2 0,1-2 0,-2 0-74,-2 0 0,-3-2 1,-2 2 97,-2-2 1,-1 4-1,-5-4 1,-3 3 0,-4 1 1,-4 8 0,-1 4-290,-4 3 0,-1 2 1,-2 3-1,2 6 1,1 5-67,1 6 0,-1 2 1,6 2-1,1-2-76,2-2 0,5 2 0,-1-3 0,3-1-2,1-3 1,5-2-1,4-3 1,3-2-32,5-5 1,-2-3 0,5-2-1,1-3 219,-2-5 1,3-3 0,-4-3 0,0-3 208,0-1 0,-3-1 0,-5-2 33,-2 2 1,-4 0 0,3 0 0,-1 3 327,-3 3 0,-2 2 1,-1-1 44,0 1 0,0 7-474,0 5 0,0 9 0,0 9 0,0 0 44,0 0 0,0 3 1,0-4-155,0 3 1,4-5-1,2 1 1,0-2-1,4-3-103,1-2 0,6-3 1,-1-3-1,1 1 1,1-2-90,2-5 1,-2-4 0,0-5 260,0-1 0,-4-3 1,2-2-1,-2 0 100,-1 0 0,-5 1 0,-1 4-24,-2-4 1,-1 3 0,-4-2 345,0 2 0,0 6-313,0-1 0,0 12 0,0 3 0,0 6-207,0 5 1,4 5 0,1-3 0,-1 2-26,1-1 0,2 0 1,6 0-1,-1-3-48,0-3 0,1-3 0,-1-3 114,1-4 0,-1-3 0,0-1 0,1 0 51,-1 0 1,-1-5 0,-1-3 30,-2-3 0,-4-2 0,3 1 0,0-2 0,-1-1-20,-1-2 1,-1-3-1,-2 3 1,0 1 217,2-2 0,1 4-110,-5-3 0,1 5-104,3 4 0,-1 4 1,5 6-1,0 4 0,1 1 21,-1 2 1,0 4 0,3 2-90,-3 2 1,5-1-1,-2-5 1,4-1-43,0-2 0,3-4 0,-1 3 1,-1-1 36,2-4 1,-3 0-1,5-4 1,-3-2 23,-1-4 1,-3-3 0,0-2 0,-2 1-12,-3 0 1,2-1 0,-6-1 0,-1-1 2,-2-1 0,-1 3 0,-1 5 222,-3-2 1,-3 4 0,-6-1 0,1 1 11,-1 3 0,1 9 0,0 5 0,-1 5-175,1 4 1,1 5 0,3 4 0,3-2-77,4-1 0,2 2 1,5-2-1,5-4-454,4-3 0,17-4 1,2-6-1,6-5-474,3-3 1,9-12 0,-1-3 0</inkml:trace>
  <inkml:trace contextRef="#ctx0" brushRef="#br0" timeOffset="22254">9798 5519 8355,'-6'-32'89,"5"2"1,-5 5 0,6 2 0,0 2 0,0 5 194,0 2 0,0 6 0,2 1-165,2 1 1,1 8-1,4 7 1,-4 6-1,-1 6-171,1 2 1,0 6 0,-2 2 0,1-1 16,-1 0 0,-1-1 0,1-4 0,1-2-14,-1-2 1,3-3-1,-1-6 1,2-1-51,3-2 0,-3-4 0,1-5 0,1-1-11,2-3 1,2-5 0,-1-7-1,1-3 1,-2-2-49,-3 0 0,3 1 0,-4-5 147,0 0 1,2 0-1,-4 2-2,-3 2 0,4 3 0,-2 6 0,0 1-45,2 3 0,-4 2 0,5 7 167,-1 4 0,3 3 1,0 6-1,2 1 1,2-1-114,4 1 0,-3 1 0,2-1 1,-2 2-34,-1-2 1,-1-5 0,0-2 16,1 2 1,-1-5 85,1-1 0,-2-8 0,-2-6-48,-1-5 0,-5 2 1,3-4-1,-2 2-139,0-2 0,0 4 1,-2-5-1,0 1 65,2 1 0,1-1-38,-5 5 0,0 3 205,0 1 1,1 5 0,3 1-99,4 4 1,-1 1 0,1 5-1,2 2 1,1 0-66,2-2 1,3 3 0,2-3 0,0 2 27,0-2 1,4 2 0,-3-6 0,2-1 81,0-2 0,-5-1 0,3 0 1,1 0-1,-2-1 172,-1-3 0,0-3 0,-6-6-182,-3 1 1,2-1 0,-6 1 0,-1 0 0,-2-1 0,-1 1 1,0-1-1,-1 1 0,-3 0 73,-5-1 1,3 5-174,-3 0 0,5 5 0,-4-1-83,-2 2 0,-1 9 1,0 6 91,3 6 0,-2 0 0,6 2 0,1 1 1,2 1 20,1 2 0,0-1 0,1-2 0,4-3-90,3-1 0,8-6 1,4-5-1,0-1 1,1-4-127,1 0 1,1-8-1,2-2 211,0-3 0,-4-5 1,-2-2-1,-1 0 0,-3-2 82,-1 1 0,-3 0 0,-1-3-65,-2 1 1,-5 6-1,1-2 1,-3 4 976,-1 0-800,0 1 1,0 6 0,0 6 0,0 7-80,0 4 0,0 6 1,0 1-142,0 1 1,0 2 0,1 3 0,4 0-1,3-2-207,3-1 1,5-6 0,2 0-1,0-5-232,0-6 0,3-3 0,-3-2 0,0-3 366,0-5 0,-2-7 0,-4-4 0</inkml:trace>
  <inkml:trace contextRef="#ctx0" brushRef="#br0" timeOffset="22471">10964 5023 8221,'-20'-11'0,"5"1"0,4 3-1195,3 2 872,5 6 0,3 12 0,7 6 0</inkml:trace>
  <inkml:trace contextRef="#ctx0" brushRef="#br0" timeOffset="23579">11113 5507 9548,'-7'-6'111,"2"-2"1,10 1 0,3-1-1,3-1 1,1 1 0,2 0-1,1-2 78,2-1 1,3-5-1,-2-1 1,-1 2-381,-3 1 0,-1-2 0,-8-1 84,-3 2 0,0-3 0,-2 2 0,-2 0 0,-2 4 74,-4 4 1,-3-2-1,-1 6 1,-1 1-5,1 2 1,-1 1 0,1 1 0,1 3 37,3 5 1,1 2 0,4 2 0,-1 4 20,1 4 0,2 2 1,2 3-1,3 2-59,4 1 1,4 4 0,0-3 0,0 2-75,1 2 1,-1 1 0,2-1 0,0-2-99,-2-2 1,3 0 0,-8-2 0,0 0 110,-3-5 0,-2 2 0,-4-6 204,-2 0 1,-3-1 0,-7-5-1,-2-2 1,-3-3-35,-1-4 0,-3 2 1,4-2-1,-2-3 181,0-4 0,6-3 0,-2-7 0,5-1-243,4-2 0,2-3 0,8-8 1,2-2-267,4-4 0,10-8 0,7-5 1,5-2-127,2-1 1,6-5 0,-3-1 0,-1-2 223,2-2 0,-4-2 0,0-1 0,-2 2 295,-3 2 1,-6-1 0,-4 6 0,-4 5-154,0 5 0,-6 12 0,-3 4 1253,-3 5 1,-2 15-891,-3 7 1,-3 13-1,-6 16 1,1 5-366,0 6 1,1 4-1,1 6 1,3 0 7,1-1 0,2-1 0,4-2 0,0-6-145,0-6 0,2-1 1,2-6-1,4-5-153,3-3 1,2-4-1,-1-7 365,0-4 1,1-4 0,-1-4-1,1-5 148,-1-6 0,0-1 0,2-4 1,1-2-86,2-2 0,-1 1 1,-3 1-43,-1 1 1,1 6 0,-1 0-1,-1 4 1,-1 4-2,-2 1 1,-4 2 0,3 6-1,-2 3-312,-2 7 0,-1 2 1,-2 7 98,0 1 1,4 0 0,0 0 0,0-3 0,0 1-57,0-1 1,6-4 0,-2 0-1,3-5 80,2-6 0,0-3 1,3-1-1,1 0 35,3 0 1,-4-5-1,5-5 1,0-5 72,-2-6 0,0-2 0,-4-2 0,1 0-50,-5 1 1,0-7 0,-7-2-1,-2-3 1,0-1 0,2-6 1,0-2 76,-1-3 0,-2-3 0,-1-2 0,0 0 128,0 0 0,0 9 1,0 7-1,0 8 1,0 7 404,0 5 0,0 12-451,0 9 1,-1 14-1,-2 16 1,-1 6 0,1 6 65,2 2 0,-3 7 1,0 2-1,1 1-175,1-1 0,2-8 0,2-1 0,1-4-528,1-4 0,5-3 0,-2-4 0,2-5-671,-1-6 0,0-6 169,4-7 979,1-4 1,-6-10 0,-2-2 0</inkml:trace>
  <inkml:trace contextRef="#ctx0" brushRef="#br0" timeOffset="23580">11981 5023 8355,'7'-12'0,"4"5"0,-3-4 0,8 4-454,5 0 1,4-3 0,2 5 0,4-2-355,0-3 808,-3 5 0,2-6 0,-5 4 0</inkml:trace>
  <inkml:trace contextRef="#ctx0" brushRef="#br0" timeOffset="23944">12601 5073 8355,'0'-13'0,"0"1"0,0-1-316,5 1 162,-3 0 1,3 3 105,-5 1 1,-5 5 0,-4-1-51,-2 3 1,-7 2-1,-1 3 1,-1 5-1,0 2 99,2 1 0,3 0 1,5 1-1,4-1 42,0 1 1,2 3 0,5 1 0,3-2-45,5-1 0,6 2 0,4 1 1,3-2 45,4-1 1,6 2 0,-2 1-62,2-2 1,-6-1-1,0-1 1,-6 3 0,-5 0 74,-4-1 0,-7 3 0,-1-1 0,-7-1 299,-9 2 1,-6-4 0,-9 2-406,0-2 1,-7-1-1,3-1 1,-1 0-637,0 1 0,6-1 0,-4 1 1</inkml:trace>
  <inkml:trace contextRef="#ctx0" brushRef="#br0" timeOffset="27112">14622 4651 8355,'11'-48'81,"-2"2"0,-5 5 0,-3 5 0,-1 6 0,0 6 0,-3 5 0,-3 5 0,-7 5 0,-2 4 0,-3 4 159,-3 1 1,-2 11 0,-2 6 0,-1 7 0,-2 8 0,-1 8 0,1 8 0,-1 13 0,0 9 0,1 12 0,2 7 0,13-40 0,1 1-238,0 1 0,-1 2 0,1 3 0,1 2 0,0-2 0,1 1 0,2 1 0,1 0 0,1-1 1,1 0-1,1-3 0,1 0 0,-1 45 0,5-7 0,8-8 0,6-8-1132,5-8 1,9-16-1,4-8 204,3-8 0,2-11 581,-1-9 0,0-8 0,0-2 0</inkml:trace>
  <inkml:trace contextRef="#ctx0" brushRef="#br0" timeOffset="27629">15118 5110 8946,'-5'-24'0,"-2"4"388,0 3 0,2 12 0,5 7 0,0 11 1,0 5-53,0 4 1,0 3 0,0 2 0,0 2-350,0-1 0,1 1 0,2-3 1,2-3-217,2 1 0,-3-7 0,5 0 34,0-3 1,-2-2 0,1-1 0,2-2 48,1-5 0,-3-3 0,1-1 0,0 0 1,2-1 82,2-3 1,-2-5 0,-2-6 0,0-3 85,0-1 1,2 2-1,2-3 1,-1-1 9,0 2 1,1-1 0,-2 5 0,-1 0 33,-2 4 1,-4 0-22,4 7 1,-1 5-1,3 9 1,-3 4-22,-2 2 1,3 5 0,-2-3-1,1 0 48,2 0 0,1 2 0,0-3-18,-2-2 1,2-3 0,5-2-1,1-3 16,0-2 0,1 0 1,1-7-1,2-3 0,0-6 11,0-4 1,2-10-1,-4 1 1,0-2-39,-1-6 1,0 2 0,-6-3 0,-3 0-112,-4 1 1,-2-2-1,-5 4 1,-4 1-240,-5 2 1,-3 1 0,2 10-1,-1 2-239,-2 4 1,2 5 0,-1 6 0,4 5-417,3 6 0,5 7 866,-1 10 1,-3 8-1,0 8 1</inkml:trace>
  <inkml:trace contextRef="#ctx0" brushRef="#br0" timeOffset="28004">15850 5581 8355,'-12'-7'386,"5"3"0,4 7 0,6 2-446,5 2 1,0-4 0,3 1 429,3-3 0,1-1 1,-1 0-1,3 0 0,2 0-191,0 0 1,1-9 0,-5-4 0,1-2-129,-1-3 0,-1 5 0,-3-5 0,-1 0-47,-2-3 1,-5 3 0,1 0 0,-3 2-34,-1-1 1,-5 2-1,-3 5 1,-3 3 97,-2 2 0,-5 1 0,-2 4 0,-4 3 46,-1 5 0,1 1 1,-1 12-1,1 1 21,4 2 1,2 5 0,5 1-1,2 2-176,3 2 0,3 0 0,6 0 0,4-4-79,8 0 1,5-8-1,8 2-258,3-5 0,-2-4 0,7-7 1,0-3-1,0-4-426,0-1 0,4-7 0,-3-4 0,-2-6 315,-2-2 0,-2-7 0,-4-6 1</inkml:trace>
  <inkml:trace contextRef="#ctx0" brushRef="#br0" timeOffset="28492">16532 4626 8355,'0'-32'114,"0"3"1,2 9 0,2 3-1,4 5-89,3 4 1,3 2 0,1 6 0,3 1-1,1 6 1,5 10 0,2 10 724,3 8 1,0 13 0,-3 7-1,0 10-588,-1 9 1,0 10 0,-11 9 0,-5 0-182,-2 4 1,-3-5 0,-4 1-7,0-1 0,-5-9 0,-5-1 1,-5-6-1,-6-7-44,-2-7 1,-2-7-1,-1-8 1,-3-3-220,-4-1 0,1-7 1,0-7-1,2-5-360,3-3 0,-2 0 1,4-9-1,5-5-959,5-4 1329,8-3 1,2-6-1,5-1 1</inkml:trace>
  <inkml:trace contextRef="#ctx0" brushRef="#br0" timeOffset="28663">17797 5606 8262,'-5'-8'0,"-2"2"-632,0 5 0,-4 9 0,4 11 0</inkml:trace>
  <inkml:trace contextRef="#ctx0" brushRef="#br0" timeOffset="32834">7541 9240 8492,'4'-13'0,"0"1"0,-1 0 0,-2-1 0,-1 1 0,0-1 0,0 1 0,0 0 324,0-1 1,-4 5 0,-2 1 0,-1 3 0,-1 5 0,1 7 0,2 6 0,1 3 355,0-2-571,-1 4 0,5-4 0,2 5 0,2-2 0,4-3-212,3-1 0,2-6 1,-1-1-1,2-2 1,1-2-522,2-2 0,-1-8 488,-4-5 0,-1 0 1,-2-6-1,-5 0 129,-3-3 0,-1-2 0,-1-2 1,-3 0-1,-5 2-16,-2 2 1,-6 0 0,-3 8 0,0 3-84,-1 3 1,4 3 0,-3 5-1,-1 3-352,2 5 0,1 3 0,5 6-132,1 7 0,5 0 0,2 5 1</inkml:trace>
  <inkml:trace contextRef="#ctx0" brushRef="#br0" timeOffset="34536">7652 9141 8240,'2'-13'0,"2"1"0,4-1 0,3 1 0,1 0 0,2-1 0,3-1 0,5-2 0,5-6 0,8-7 0,5-8 0,7-9 107,5-6 0,10-10 0,-26 27 1,1-1-1,3-1 0,1 0 1,4-3-1,0 0 0,2-2 1,0-1-1,0-2 0,1 0 1,0 0-1,2-1-51,0 0 1,2 0 0,-2 0 0,2 0 0,0-2 0,0 0-91,-1 3 0,-1-1 1,-1 3-1,-2 0 1,-3 2-1,-2 0 1,-1 4-1,-1 0 1,34-29-245,-6 7 0,-12 10 1,-6 12-17,-7 7 1,-6 9 0,-4 6 0,-5 5-559,-6 6 0,-6 4 767,-7 4 1,-4 3 0,-5 6 0</inkml:trace>
  <inkml:trace contextRef="#ctx0" brushRef="#br0" timeOffset="35249">9748 7342 8355,'0'-12'-314,"-5"-1"1,-1 1 484,-2 0 0,-3 3 0,3 2 0,-3 2 46,-2 2 0,2 3 0,3 4 1,2 5-137,1 2 1,4 1 0,-4 0-1,4 2 1,1 1-43,0 2 1,4-1-84,0-3 1,6-2-1,-2-2 1,5-2 1,3-1 1,-2-2 0,2-4 0,-2-1-3,-1-4 0,0-1 1,1-7-1,0-1 0,-4-1 1,-3-1-16,-5 1 0,0 1 0,-2 1-137,0 1 1,-6 0 0,-4 1 0,-5 2-1,-7 7-1235,-5 4 1219,-5 5 0,-11 17 0,-1 2 0</inkml:trace>
  <inkml:trace contextRef="#ctx0" brushRef="#br0" timeOffset="36035">7689 9364 8355,'2'-7'-295,"2"3"0,4 2 498,3 2 0,9 3 0,3 5 1,6 9-1,3 6 0,2 6 15,2 4 1,7 0 0,2 3 0,5 3-168,3-1 0,0 2 0,6 2 0,4 2 0,4 0-201,-3-3 1,8-2-1,-7-2 1,4 0-213,1 0 0,-5-3 1,2-3-1,-2 0-34,-3-4 0,-3-1 1,-9-1-1,-2 0 208,-2 0 0,-4-6 0,-6-2 0,-1-4 188,-2 0 0,-10-5 0,2-1 0,-3-2 0,-3-2 0,-1 0 0,-5 0 0,-1 1 0,6 5 0,1-2 0</inkml:trace>
  <inkml:trace contextRef="#ctx0" brushRef="#br0" timeOffset="36384">9649 10468 8882,'-12'0'0,"-1"0"0,1 0 129,-1 0 0,2 5 0,2 2 0,2 1 1,0 2-1,1 2 0,1 3 0,2 2-45,2 1 1,1-4-1,1 4 1,2-2-141,1 1 1,6-2 0,-2-6 0,3-2-50,1-1 0,1-2 0,-1-4 0,1 0-65,-1 0 1,0-5-1,1-5 1,-1-4-5,1-2 0,-6-5 0,-3 3 0,-3-1 109,-1-3 1,0-2-1,-1-1 1,-3 1 64,-5-1 1,-2 1-1,-3 4-67,-2 3 0,-2 5 0,-4 2 0,3 3-218,1 2 0,0 1 1,3 4 2,-2 0 1,1 0 0,3 0 0</inkml:trace>
  <inkml:trace contextRef="#ctx0" brushRef="#br0" timeOffset="36948">9860 7466 8355,'8'0'-1,"0"2"109,2 2 1,5-2 0,3 7 0,1-1 0,5 0-1,2 1 1,4-1 112,2-1 1,5 4 0,6-3-1,1 3-106,3 1 0,7-3 1,2-1-1,2 0 1,0 1-214,1-1 0,2-4 0,-1 4 1,0 0-54,-2-1 1,-6 4 0,3-2 0,-3 0-78,-2 0 0,1 0 0,-8-5 0,-2-1-161,-2-2 1,-1 4 0,-9-1 0,-3-2 263,-4 0 1,-1-1-1,-7 3 1,-3 3-26,0 0 0,-6 4 0,0-3 0,-3 3 5,2 2 1,-2-1 144,2 1 0,3-1 0,0 0 0</inkml:trace>
  <inkml:trace contextRef="#ctx0" brushRef="#br0" timeOffset="37408">11547 7801 7840,'-5'-8'0,"0"1"-266,-2 1 1,3-2 244,-4 4 1120,5 0 0,-7-2-571,6-2 1,0 4-1,3 4-497,-4 7 0,4 5 1,-3 3-1,3 3 0,1 0-112,0 0 0,0 4 1,0-3-86,0 1 1,0-2-1,0-6 1,1-1-1,3-3 1,4-3-206,3-4 348,2-1 1,-5-1-1,0-4 1,1-3-1,-1-3 1,-1-3 17,-2-2 1,4 1 0,-5-6-43,-2-1 1,0 3-1,-2-1 1,0 1-1,0 1-181,0 0 1,-2 3 0,-2 5 90,-4 2 1,-3 5-1,-3-1 1,-1 4-1,-1 4 1,-1 5-271,-1 2 144,4 1 0,0 0 0,8 1 60,0-1 1,-4 6 0,4 1 0</inkml:trace>
  <inkml:trace contextRef="#ctx0" brushRef="#br0" timeOffset="37732">11596 7938 10254,'-8'-13'0,"1"1"0,2-1 0,3 2 0,5 6 0,5 8 0,3 9 0,2 6 0,0 4 0,3 1 0,0 5 0,-1 4 0,0 5 0,1 3 0,0 2 0,-1 3 0,0 1 465,2 4 1,-3-6 0,4 8 0,0 1 0,1-4-669,0-2 1,9 0 0,-4-6 0,3-2 0,-1-4 155,-1-7 0,-1-1-371,1-3 0,-5-3 1,-4-3-1,-3-3 0,-5-4 1,-4 0-799,-3 0 1,-6-2 1013,-3-1 0,-4 0 0,0 4 1</inkml:trace>
  <inkml:trace contextRef="#ctx0" brushRef="#br0" timeOffset="38074">12105 9029 11268,'-13'0'0,"1"0"0,1 1 0,1 3 0,3 5 0,2 2 0,2 1 0,2 1 0,1 0 0,0 2 0,0 2 0,0 0 0,0-1 0,0 1 0,1-2 0,3-1 188,4-2 1,3-1 0,2-3 0,-1-4-241,1-2 0,-1-2 1,0-2-86,1-2 1,-1-3 0,1-6 0,-2-3 0,-2-2-5,0-1 1,-7 3 0,3-5-51,-4-1 1,-1 3 0,0-1 0,-1 2-269,-4 3 0,-3 3 0,-7 4 0,-3 3-252,-1 4 0,-7 7 457,-7 2 1,-9 8 0,-2 4 0</inkml:trace>
  <inkml:trace contextRef="#ctx0" brushRef="#br0" timeOffset="38606">9934 10381 8355,'2'-7'-427,"2"1"0,4 2 1,4-1-1,4-2 478,0-3 0,6-1 1,0-3-1,6-2 1,5-5-1,4-2 1,4-3 57,5-3 1,4-3 0,2-5 0,4-2 0,4 1 207,3 0 1,3-6 0,0 6-1,5-4-173,2 0 0,1 0 1,2 5-1,1-2-201,2-2 1,-1 3-1,-3-4 1,-2 4 18,-3 0 1,1 1-1,-4 0 1,-4 0-18,-4 0 1,1-1 0,-8 3-1,-4 1-83,-5 6 0,-10 3 0,-6 4 1,-4 5-1305,-7 2 639,-8 7 733,-13 1 0,-9 12 0,-11 1 0</inkml:trace>
  <inkml:trace contextRef="#ctx0" brushRef="#br0" timeOffset="39972">7677 9252 7461,'12'0'0,"1"0"0,1-1 0,4-2 0,5-1 0,6 0 0,3 0 0,3-2 0,5-1-19,6-2 1,-1-2 0,5-2 0,5-1 0,4-1-1,5-1 94,2 1 0,0-1 0,6 1 0,2-3 0,1 0 0,3 0 0,2 3 35,4 2 1,6 0-1,3-1 1,2 1-125,2 0 1,-47 5-1,0 1 1,47 0-64,-46 4 1,0-1-1,47-5 1,-48 6-1,0 1 1,50 0-1,-4 0 29,2 2 0,-48 0 0,0 0 0,50-1 1,-5-2-8,-2-1 0,-3 0 0,4 4 0,-2 0 60,-2 0 1,-4 0-1,-3 0 1,-3 0 35,0 0 1,1 0 0,5-1 0,-4-2-25,-3-1 1,-3-1 0,0 5-1,-1 0-11,0 0 0,1 0 0,-10 0 0,-3 0-20,-4 0 1,-4 0 0,-6 0 0,-4 0-68,-3 0 0,-5 0 0,-6 0 1,-4 0-62,-5 0 0,-7 5 0,0 0-112,-5 2 0,-10 1 0,-7 5 0</inkml:trace>
  <inkml:trace contextRef="#ctx0" brushRef="#br0" timeOffset="41499">9686 8359 9800,'0'-16'0,"0"-1"0,0 2 0,0 1 0,-1 2 0,-2-1 527,-1 1 0,1 8 0,6 7 1,1 9-1,0 5-523,2 0 0,-5 10 0,5-3 0,-2 3 0,0 0 1,-1 1-1,-2 1 0,0-2 0,2-2-656,1-4 0,0 1 0,-4-6 0,0 1-322,0 1 0,5-4-863,-1 2 1750,0-8 1,1-2-1,2-6 1</inkml:trace>
  <inkml:trace contextRef="#ctx0" brushRef="#br0" timeOffset="41958">9971 8458 8177,'0'-12'-178,"0"4"453,0-1 0,0 5 700,0-4 0,0 7 1,0 1-731,0 7 0,0 4 1,0 2-1,0 3-153,0 0 1,0 2 0,0-3-1,0 3-105,0 1 0,0-3 0,0 1 1,0 0 40,0-1 0,2 1 0,2-5-120,4 1 1,3-6 0,2-3 25,-1-3 1,0-2 0,1-3 0,-1-5-1,1-3 28,-1-4 1,5-4 0,-2-5 0,-3 1 4,-2-1 1,-7 4 0,1 0 0,-3 1-51,-1 1 1,-7 1 0,-5 5 0,-6 2-369,-1 3 0,-5 2 1,4 8-1,-5 2-537,-4 4 0,7 7 453,-3 2 1,3 10-1,-3 0 1</inkml:trace>
  <inkml:trace contextRef="#ctx0" brushRef="#br0" timeOffset="43606">8483 7578 8473,'4'-21'0,"0"2"0,1 0 0,-1 1 0,1-2 251,2 1 0,-4 0 0,2-2 0,0 5 0,-1 2 0,-2 1 0,0 1 0,-4 1 0,-2 3 0,-5 4 1,-5 4-261,-3 4 0,-1 3 0,3 5 0,-3 2 0,-1 1 0,-2 1 1,2 1-1,3 0-129,2-1 0,7 1 0,3-5 0,2 0 112,2 1 0,6-1 1,2 1-1,5-1-23,3 0 0,-1-3 1,6-1-1,1 2 0,1-1 39,2 0 1,-1 2-1,-2-5 1,-3 3-1,-1-2-96,-3-2 0,-1 5 0,-2-2 23,1 3 1,-6 1 0,-3 1 5,-3-1 0,-2 1 0,-3-1 0,-6 0 58,-5 1 0,0-2 0,-5-1 0,1-2 47,0 1 0,2-3 1,-2-2 8,1-3 0,1-1 0,6-1 0,2-3-47,0-4 1,7-3-1,-2-3 1,4-3-1,4-2-234,4 0 1,4-10-1,5 1 1,4-3-113,2-2 0,5 1 0,-2-1 1,-3 4 24,1 3 1,-6 6-1,-1 2 1</inkml:trace>
  <inkml:trace contextRef="#ctx0" brushRef="#br0" timeOffset="44491">8186 10046 8355,'-13'0'-27,"5"0"183,0 0 1,5-1 394,-1-4 1,4 3 0,4-7-327,4 0 0,-1 3 0,1 1 0,2 1-55,1-1 0,1 1 0,1 4 0,-1 0-148,1 0 1,-1 0 0,2 3 0,1 4-50,1 5 0,1 5 0,-6-1 1,-1 4-348,-2-1 0,-5 4 0,1-2 10,-3 3 1,-1 0 0,-1 1-1,-3 0 257,-5 0 1,-6-5 0,-3 0 0,0-1 0,-1-2 0,1-2 173,0-4 1,-2-7 0,3 0 70,2-3 1,1-1 0,3-1 11,3-3 0,2-3 0,6-5 0,2 1-161,2 2 0,3-2 1,5 4-1,1 0 8,-1 3 0,0-1 1,2 1-90,3 1 1,-2 7 0,3 4 0,-3 3 0,-4 2 10,0-1 1,1 1-3,5-1 1,-3-4-1,2 0 1,-2 2-61,-2 1 0,2-3 0,1-1 0,3 0 0,0-1-462,0-1 0,4-1 0,-3-4 1</inkml:trace>
  <inkml:trace contextRef="#ctx0" brushRef="#br0" timeOffset="45589">11199 10058 9276,'0'-12'0,"-1"-1"0,-2 1 0,-1 2 0,1 6 0,2 10 272,1 8 1,0 1-1,0 4 1,0 0-1,0 1 1,0 2-1,0 1-187,0 2 0,-4-2 1,-2-1-1,1-2 1,-1-1-1,3-1 1,2 0 9,1-3 0,1-3-140,4-3 1,2 0-1,5-5 1,2-1 4,2-1 0,-1-4 0,5-1 0,-1-1-116,0 2 0,1-4 0,0 2-121,-3 1 1,-3-2-1,-2 0 1,0 3-60,1 0 0,-2 1 0,-2-2 0,0-2-380,0-2 1,-3 3 362,-2-5 1,-4 1 297,-4-4 0,-3 5 1,-4 1-1,1 2-36,2 0 1,0 0 0,-5 4 1884,1 0 2,5 0-1245,2 0 0,5 5 0,0 4-186,0 2 0,0 1 0,0 1 0,0 0 0,1 4-166,3 4 1,-3 2 0,4 2-1,-4 0-204,-1-1 0,0 3 0,0 0 0,0 2-805,0-1 0,0-4 1,0-2-1,0-2-431,0-2 1,0-2-1,0-3 1</inkml:trace>
  <inkml:trace contextRef="#ctx0" brushRef="#br1" timeOffset="49185">10542 7069 5734,'0'0'0</inkml:trace>
  <inkml:trace contextRef="#ctx0" brushRef="#br0" timeOffset="49532">10554 6970 8436,'-4'-12'0,"-1"1"304,-2 2 0,3 0 1,-5 5 142,0 1-394,3 2 0,1 6 1,5 3-1,0 3 1,0 3-1,0 3 138,0 3 1,1 5-1,2 3 1,1 1-145,-1-2 1,-2 3 0,-1-2-201,0-5 1,4 2-1,0-5 1,-1-1-396,-1-3 0,2-2 0,0-1-212,-1-1 1,4 0 0,-1 1 0</inkml:trace>
  <inkml:trace contextRef="#ctx0" brushRef="#br0" timeOffset="50538">12167 8062 8541,'-2'-13'548,"-2"1"0,3 3-478,-3 1 1,4 0 0,4-4 0,4-1 0,3 1 0,3-1 76,2 1 1,0 4 0,4 1-1,1 0 1,0 1 0,-1 1-1,1 2 1,-2 2-424,-2 1 0,-8 5 0,-2 3-23,-1 4 0,-2 0 0,-5 2 0,-4 2 74,-3 5 0,-3-2 0,-3 2 1,-1 1-1,-3 0 55,-1-1 1,4-3 0,-2-6 207,4 0 0,1 1 1,3-2 378,1-3-380,5-2 0,-1-6 0,8 0 1,4 0-1,3 0 6,2 0 0,0 0 0,2 0 1,2 0 26,-2 0 0,-1 0 0,-2 0 1,1 0-1,-1 0 1,1 1 0,-1 3-54,0 4 0,1-1 0,-2 1 1,-2 2-21,0 1 0,-7 2 0,3-1 1,-4 2-1,-1 1 19,0 1 1,-6 1 0,-3-3 0,-5 1-29,-3 1 0,-3 1 0,2-5 1,0 1-166,0-1 1,-3 1 0,3-2 0,1-3-255,-1-4 0,0 2 0,3-2 102,-2-2 1,1 0-1,3-2 1</inkml:trace>
  <inkml:trace contextRef="#ctx0" brushRef="#br0" timeOffset="53866">12129 9066 9294,'-6'-5'0,"3"-2"0,6 0 0,6 3 0,5 2 0,5 2 184,5 0 1,1 0-1,10 0 1,5 0-1,4-1 1,7-2 0,6-2-1,4-1 1,-1 1-1,-2 1 1,-4-1-588,-3 1 0,-8 0-92,-6 4 1,-6 4-1,-7 2 1,-3 1-1,-6 2-503,-6 2 1,1 2 918,-6-1 0,-5-5 0,-6-1 0</inkml:trace>
  <inkml:trace contextRef="#ctx0" brushRef="#br0" timeOffset="54272">13184 8954 8355,'0'-12'-541,"0"0"775,0-1 0,4 1 0,1 1 0,1 1 0,1 3 108,0 2 1,-3-3 0,4 3 561,2 3-824,-5 0 1,1 8-1,-6 2 1,-2 3 68,-2 1 1,1 1-1,-5-1 1,0 2 0,1 3 1,0-4 0,4 5-1,-1-1-18,1-1 0,3 1 1,5-5-150,3 1 0,4-2 0,3-3 0,3-4-92,2-2 0,-5-2 0,3 0-19,0 0 1,0-3-1,4-4 1,-3-6 0,-1 0 50,-3-1 0,-3-3 1,-2-1-1,-3-1-74,-2-3 0,-2 3 0,-7-2 0,-6 0-150,-5 2 0,-4 3 0,-6 7 0,-1 5-395,-3 3 1,-3 4 0,-6 6 228,-4 12 0,-2 8 0,-5 8 0</inkml:trace>
  <inkml:trace contextRef="#ctx0" brushRef="#br0" timeOffset="56184">12613 9463 8793,'0'-12'0,"-1"1"0,-2 1 0,-1 2 0,1-2 0,3 0 0,4 1 0,5 2 261,2 1 1,1-2 0,0 4-1,2 1 1,1 2 0,2 1 0,-2 0-1,-1 0-590,-2 0 298,1 5 1,-2 4-1,-3 6 1,-4 1 0,-3 1-1,-1 1 1,-1 2-226,-3 4 0,-3 1 0,-5-2 0,-2-1 1,-1-1 200,-2 1 0,-5-4 1,3-2-1,0-2 0,2-2 1,5 1 517,3-1-473,-2-5 1,11-1 177,0-6 1,11 0 0,10-2 0,2-2 0,4-3-139,2 0 0,1-2 1,3 3-1,-3 1-770,1-1 1,-5 2 5,3 4 1,2 0 0,1 0 0</inkml:trace>
  <inkml:trace contextRef="#ctx0" brushRef="#br0" timeOffset="63597">12005 8992 7047,'0'-13'0,"0"1"0,0-1 0,0 1 0,-1 1 0,-2 1 0,-1 2 0,1-1 103,2-3 1,1 4 0,0 0 0,1 0 0,2-1 0,3 3 0,1-1 181,2 0 1,-2 4-256,1-1 1,-5 8 0,0 4-1,-6 3 1,-4 2 0,-1 0 23,0 4 0,-1-2 1,-3 4-36,0-1 1,-1 4 0,2-2 0,3-1-17,4-2 0,2-4 0,2 0 0,0-1-15,0 1 1,2-2 0,2-3-1,4-4 21,3-3 1,2-1 0,0 0 0,3 0-43,0 0 0,1-5 1,-5-3-1,0-3 26,1-2 1,-6 1-1,-3-1 1,-3 0 44,-1-4 0,0 3 0,0-2 34,0 2 1,-5-3 0,-2 1-1,-1 1 1,-1 1 73,0 1 0,-2 1 1,-2 1-1,2 1-24,3 2 1,-3 5-105,3-1 0,-2 13 0,0 4 0,4 4-38,0 1 1,0 4 0,4-2 0,-2 4-25,1 1 0,1-6 0,4-1 0,2-2-30,4 1 0,5-2 1,2-5-1,3-3 3,1-2 1,2-1 0,2-4 0,-1 0 19,-1 0 1,-5-1 0,4-3 54,-2-4 1,-3 1 0,-6-2 0,0 0 1,-7-2 0,3-2 0,-5 1 0,-5 1 23,-3 3 1,-3-3 0,-1 2-1,-1-2 87,1-1 1,-5 4 0,1 1-1,-1 1-41,-1 3 1,5 2-1,-4 2 1,3 4-69,2 3 1,4 0 0,1 3 0,1 3-45,3 0 1,2 0 0,1-2 0,0 2 3,0 2 1,1-2 0,4 3 0,4-4-55,6 0 0,1-5 0,4-1 42,2-2 1,2 0 0,0-5 0,1 0 0,-1-2 14,-4-2 0,-2 1 1,-5-5-1,-2-2 14,-3-1 0,-2-1 0,-8 0 1,-2-1 14,-4 1 0,-5 3 0,-3 3 0,-3-1 35,-1 0 1,-3 4-1,3-1 1,0 4-216,-1 4 1,7 3 0,1 7 0,4 1-1554,4 1 1487,1 6 1,15-2 0,2 5 0</inkml:trace>
  <inkml:trace contextRef="#ctx0" brushRef="#br0" timeOffset="69814">7714 8892 8355,'-4'-13'20,"0"-2"1,1-2 0,2 2 0,1 1 0,-2 2 0,0-2 0,-2-1 0,1-2 0,1 2 0,1 1 0,-2 2 0,-2 1 0,-2 1 0,-1 2 0,-1 0 146,1 1 0,0 0 0,-5 4 0,1-1 1,-2 1-1,-1 3 0,-1 3 0,-1 4 0,-1 4 0,3 0 1,-6 10-1,-1 1-2,-1 1 1,-2 7 0,2 3 0,1 3 20,1 1 1,4 1-1,-2 0 1,1 2-73,3 2 0,1 9 0,2-2 1,-1 2-61,1 0 1,4-3-1,1-2 1,0-3-43,0-1 1,4-4-1,-1 0 1,3-5 45,1-3 1,1-5 0,3-5 0,6-3-68,5-1 0,10-4 0,8-4 0,4-4-79,5-2 0,6-4 0,7-2-93,1-4 1,-2-7-1,3-2 1,-2 1 0,-4-2 46,-4-3 1,-5-1 0,-6 0 0,-4 1-50,-7-1 1,-2 0 0,-6 0-1,-4 2 195,-3-2 0,-4-6 0,-6-2 1,0-1 87,0 1 0,-2-8 0,-2 0 0,-4 0-28,-3-1 1,-2 2 0,1-2 0,-2-1-47,-2-1 0,0 1 0,-3 6 0,0 3-15,0 5 1,-3 4 0,-6 11 0,-2 3-238,-2 4 0,-3 5 0,-6 7-55,-4 9 0,1 5 1,-2 4-1,-1 4 1,0 5-66,2 1 0,-2 9 0,6-4 0,2 8-1584,5 4 1844,3 4 1,7 5 0,-1 0 0</inkml:trace>
  <inkml:trace contextRef="#ctx0" brushRef="#br0" timeOffset="71176">6462 8843 8646,'0'-13'0,"0"1"0,0 0 0,0-1 0,0 1 0,0-1 0,0 1 0,0 0 337,0-1 0,5 8 1,2 5-1,0 7 0,-3 5 1,-3 3-1,-1 3-228,0 1 1,0 2 0,0 2-1,0 0 1,2-3 0,1 1-170,1-2 1,0-1 0,-4-6-1,1 1 1,3-2 105,5-3 0,-3-2 0,3-6-283,0 0 1,2-2 0,2-2 126,-1-4 0,1-3 0,-1-2 0,0 0 0,-1-2-7,-2-2 1,0-4 0,-3 3 0,-1-1 92,1-3 0,2 4 0,-4 0 0,-1 2 93,-2-1 1,-1 5-1,0 4 210,0-2 1,0 6-208,0 4 1,0 5-1,0 9-33,0 3 0,2-2 0,1 5 0,1 2 0,0 2-63,1 1 1,2-2 0,6-1 0,0-3-460,4-1 0,0-1 0,6-5 0,5-1-294,2-2 1,3-4-1,4-5 1</inkml:trace>
  <inkml:trace contextRef="#ctx0" brushRef="#br0" timeOffset="73094">12626 9116 8937,'0'-13'0,"0"1"0,0 0 0,0-1 0,1 1 0,4-1 0,8 2 0,6 2 0,5 0 0,2 1 0,3 0 0,5 0 0,6-1 0,6 1 0,2 0 0,3-1 118,3 3 1,-3 0-1,2 6 1,-3 0-484,-5 0 0,-7 0 0,-11 1-9,-5 4 1,-5 1 0,-9 7-1,-4-1 1,-2 1 15,-2-1 1,-6-4 357,-2 1 0,-3-7 0,-7 9 0,-1-4 0</inkml:trace>
  <inkml:trace contextRef="#ctx0" brushRef="#br0" timeOffset="74311">7441 9327 7821,'-19'0'0,"3"0"0,2 1 0,3 3 0,3 4 0,5 2-124,6-2 0,-1 3 0,5-2 1,0 2-275,0 1 0,1 0 0,5 1 0</inkml:trace>
  <inkml:trace contextRef="#ctx0" brushRef="#br0" timeOffset="76582">11782 9612 8823,'0'-13'0,"0"1"0,-1 0 283,-3-1 0,2 8 0,0 3-188,4 5 0,1 7 0,5-2 0,2 3-13,1 1 0,-3 1 1,1-1-1,0 1 1,2-1-1,2 0 0,-1 1-75,0-1-51,1 1 0,-1-2 0,1-2 0,-1-2-5,0-1 0,-3-2 0,-1-4 13,2 0 1,-3 0 0,-1-2 29,0-2 0,-1-1 0,-2-5 1,1 2 54,-1-2 0,-2-1 1,-1-3-48,0-2 0,0 2 0,2-4 0,1 2 0,2-1-203,2 2 0,-4 0 0,2 0 0,1 0-672,2 3 1,-1 1-416,1 7 1095,0 0 1,5 4-1,-1 0 1</inkml:trace>
  <inkml:trace contextRef="#ctx0" brushRef="#br0" timeOffset="86895">12043 9091 8355,'7'-6'0,"-2"-2"0,-1-3 0,0-1 0,0 1 0,1 1 0,-1 2 0,-1-2 201,-2-1 1,-2 0 0,-2 1 0,-1 2 0,1-1 268,1-3 0,2 4-446,0 0 0,0 12 0,0 3 0,-1 8 0,-2 3 0,-2 1 0,-1 1-125,1 2 1,-3 0 0,3 0 0,3-3 0,0-1 0,2-3-502,0-1 577,0-2 0,2-5 1,2-3 14,4-2 0,3-9 1,1-4-1,1-6-15,-1-2 1,-3 2 0,-3-2-1,1 0 110,0 0 0,-4-2 0,1-3 61,-3 4 0,-1-2 0,0 5 0,0 2-46,0 1 0,-1 3 0,-3 3-42,-4 4 1,-3 2 0,-2 4 0,1 1 8,-1 1 1,1 5 0,0 0-1,-1 2-63,1 1 0,5 0 1,3 1-1,2-1-84,2 1 0,2-2 1,2-2-1,4-2-61,3-1 0,3-2 0,1-4 0,3 0 50,1 0 1,1-1 0,2-2 0,-3-3 31,-1-1 1,-3-1-1,-5-4-13,-2-1 1,-5 1 0,-2-1 0,-6 2-148,-8 3 0,-12 3 0,-1 7 1,-4 5-384,-4 6 1,-13 7 0,-4 0 0</inkml:trace>
  <inkml:trace contextRef="#ctx0" brushRef="#br0" timeOffset="88171">7503 9265 8355,'-12'0'-1460,"4"0"1483,-1 0 0,12 0 1,1 0-1,6-2 1,4-1-1,1-1 113,1 2 0,7-4 0,-3 2 0,4 0-67,0-2 1,1 5-1,0-3-42,0 2 0,0-2 0,-1 0 1,1 1-1,0 2-159,0 1 0,0 0 0,1 0 0,1 0 21,2 0 0,2-1 0,-2-2 0,2-3 87,1-1 1,5-1-1,-1-4 1,4-1 7,0 1 1,4 0 0,2-1-1,2 1 62,1-1 1,2 1-1,2 0 1,0 0 21,0 4 0,3-3 0,2 3-37,3-3 0,2 3 1,2-1-1,1 0 0,0-1-4,2 2 1,-1-3 0,6 4 0,-1-1-8,0-1 1,2 7 0,-8-4-1,-1 2 10,-2 0 0,4-4 0,-3 3 0,-2 3-23,-2 0 0,-4 1 0,3-2 1,-4-1-2,-4 1 1,2 2 0,-9 1 0,0 0 26,-3 0 0,-2 0 1,-3 0-1,-2 0 36,-1 0 1,-5 0 0,1 0 0,-3 0 58,-1 0 1,4 0 0,0 0-97,-2 0 1,5 0-1,1-1 1,3-2 0,2-1-4,4 1 0,-2-3 0,5 2 0,2 1-84,1 2 1,2-3-1,0 0 1,-1 1 10,1 2 0,-2 1 0,-1 0 0,-3 0-19,-1 0 1,-2 0-1,-5 0 1,-3 0 47,-4 0 0,1 0 1,-1 0-1,-1 0 55,-2 0 0,-1 0 1,-1 0-1,1 0-10,0 0 1,0 0-1,0 0 1,1 0 71,3 0 0,1 1 0,5 2 1,-2 1-95,1-1 0,-2 2 1,-1-1-1,0 0-29,-4 2 1,-5-5 0,-2 4-574,-2-4 573,-7 4 0,-16-3 0,-8 2 0,-5-3 9,-4-1 0,2 0 0,1 0 0,1 0-213,3 0 1,1 0 0,2 0-376,-1 0 346,1 0 0,0 0 0,-1 0 1</inkml:trace>
  <inkml:trace contextRef="#ctx0" brushRef="#br0" timeOffset="88566">8347 9389 8355,'49'-13'-605,"7"1"0,-4-1 0,7 0 509,5-4 0,-1 3 0,9-2 0,2 2 0,6 2 0,4-1 0,7 1 107,5-1 0,1-3 0,-44 7 0,1 1 0,2 1 0,0-1 0,0 1 1,0-1-1,2 0 0,-1-1 0,-2 2 0,-1 1 0,4-2 0,0 0 0,0 3 0,1-1-53,0 2 0,-1 0 0,0 3 0,-1-1 0,-2 0 1,1 0-1,2 1 0,1 1 32,2 0 1,0 0 9,1 0 0,0 0 0,-1-2 0,0 0 0,2 0 0,0 0 0,1 0 0,1 1 0,-1 0 0,0 1 0</inkml:trace>
  <inkml:trace contextRef="#ctx0" brushRef="#br0" timeOffset="97930">2840 13109 8355,'0'-18'268,"3"-1"0,5 0 0,10 2 0,8 3 0,7 2 0,3 0 0,1 1 0,-1 1 1,-1 3-1528,-2 2 1,5-5-1,6 3 1</inkml:trace>
  <inkml:trace contextRef="#ctx0" brushRef="#br0" timeOffset="98825">5246 12464 8355,'11'-41'0,"-1"-2"81,-2-1 1,0 4 0,3-2 0,-2 2 317,-5 2-282,-3-2 0,-1 14 0,0-1 1,-1 5-1,-3 5 182,-5 3 1,-6 7 0,-1 5-1,1 4-92,1 7 1,-3 7 0,-1 6-153,-1 6 1,3 3 0,-4 9 0,2 5 0,2 6 101,-2 4 0,5 7 0,0 4 0,4-1-34,4-2 1,2-2 0,7-2 0,5-3-120,2-1 0,6-1 1,3-6-1,0-2-244,1-5 1,-2-2 0,2-2 0,-4-1-379,-4-3 1,-6-3 0,-3-5-1,-2-1-354,-2-4 1,-2-2 0,-3-5 763,-8-1 0,-4 0 0,-8 1 0</inkml:trace>
  <inkml:trace contextRef="#ctx0" brushRef="#br0" timeOffset="100083">4899 13035 8654,'12'-18'579,"1"-3"1,3-5-561,1 1 0,5-6 0,0 6 0,4-1 144,3-1 0,4 4 0,-3 2 0,1 5-41,-1 2 1,-1 3-1,-6 3 1,-1 4-427,-1 2 1,-6 2 0,2 2 203,-3 2 1,-2 3 0,-1 5 0,-3 0 0,-2 1 48,-1-1 0,-3 5 0,2 1 0,-3 0 15,-1-1 1,2 0-1,0-5 1,2 1-669,-1-1 1,0-1 168,1-2 1,3-4-1,5-5 1</inkml:trace>
  <inkml:trace contextRef="#ctx0" brushRef="#br0" timeOffset="100084">5469 12464 8355,'0'-18'0,"-5"5"-471,-2-5 193,0 11 0,2 3 0,5 8 0,0 4 18,0 3 1,11 7-1,2 1 1</inkml:trace>
  <inkml:trace contextRef="#ctx0" brushRef="#br0" timeOffset="100085">5631 12799 8355,'-7'-7'612,"-3"-4"1,7 3-499,5-3 0,-1 0 0,7 3 0,1 2 13,-2 1 0,4 3 0,-3-3 0,4 1-406,5 0 0,-8-1 0,4 5 79,-2 0 0,-1 2 0,-1 1 83,-1 1 0,-5 5 176,1 0 0,-2 2 1,-2 1 35,0 0 0,0-3-225,0-1 0,1 0 0,2 5-75,1-1 0,6-5 228,-2-3 0,-1-4 1,0-4-10,-2-4 1,3-3 0,-3-2 0,-1 1 27,1-1 1,1 1 0,3 0 0,0-1 30,0 1 0,-2 4 1,1 1-1,1 0 34,-2 0 1,4 4 0,-4-2 0,1 0 118,0 1 1,-4 2 0,4 6-3,2 4 1,0 3-1,1 0 1,0-1-92,3-2 0,2-4 0,-1 3-140,2-2 0,5 0 0,-1-5 0,2 0-62,2 0 0,0 0 1,-2 0-1,-2-2 1,-5-2 14,-2-4 0,1-3 1,-1-2-1,-3 1 7,0 0 0,-6-5 1,1 1-1,-2-1 46,0-1 0,0 4 0,-5-2 1,-3 2 64,-4 2 0,-3 1 0,-2 2 0,1 5-11,-1 3 0,-3 2 1,-2 3-1,0 5-43,0 2 1,-3 6-1,5 4-40,1 3 1,1 0-1,3 0 1,3-2-89,4-1 0,2-6 1,2 1-1,2-3 1,2-4-195,4 0 0,3-7 0,1 2 219,1-2 0,3-8 0,2-2 1,0-4-1,0-4 85,-3 0 0,3-10 0,-1 1 1,-2-1 87,-1 0 0,-2-7 0,-1-2 1,-3 1-37,-4-2 1,2 0 0,-2-3-1,-1-1-301,-2-1 0,-1-2 1,-1 3-1,-2 0 143,-1 5 1,-6 4 0,2 11 0,-3 4 517,-1 7 0,3 3 0,2 8-160,2 2 1,-3 10 0,4 10 0,1 9 0,1 7-92,2 6 0,6 6 0,2 2 0,3-2-299,2-1 1,3 2 0,2-2 0,1-4-792,3-3 0,-2-9 210,0-6 0,1-2 0,4-3 1</inkml:trace>
  <inkml:trace contextRef="#ctx0" brushRef="#br0" timeOffset="100527">7541 12179 8355,'-6'-25'712,"1"2"-278,-4 2 1,4-1 0,5 8 0,1 9-242,3 12 0,2 11 0,2 9 0,-2 5 0,-2 4 0,1 5 0,1 3 0,-1 2-304,-2 1 1,-2-3 0,-1 0-351,0-2 0,2-4 1,1-7-1,1 0 1,-2-5-174,0-4 1,2 0-46,0-6 0,0 1 0,-4-5 1</inkml:trace>
  <inkml:trace contextRef="#ctx0" brushRef="#br0" timeOffset="101296">7305 12514 8355,'-7'-12'215,"2"-1"-315,10 6 1,2 2 0,5 3 29,1-2 0,5 3 1,2-5-1,4 1 254,1-3 0,9-3 1,3-3-1,2-1 0,-1-3 1,-2 0-1,-3 0 0,-4 3-388,-3 1 0,-6 2 0,-4-1 0,-2 1-109,-2-1 0,-5 1 260,-3 0 1,-2-1 0,-2 1 0,0-1-1,0 1 1,-2 1 236,-2 3 0,-3-2 79,-5 6 0,5 1 0,3 7-99,3 4 0,1 5 0,0 3 0,0 6 0,0 5-49,0 2 1,1 4 0,3-3-1,3 2-241,0 2 0,4 1 0,-4-2 0,1-4 20,0-3 1,-3-3 0,3-1 45,1-1 0,2-7 1,2-2 84,-1-6 0,1-9 0,-2-4 0,-2-3-59,0-3 0,-1-4 0,4 2 0,-1-3 24,-2-1 0,2 2 0,-4-2 0,1 1 22,0 3 1,-1 1 0,1 2-207,-4-1 1,3 6 0,0 5 91,0 4 1,-1 5 0,-5 7 412,3 2 1,-3 0-1,5 3 1,-2-1-1,2-3-84,0-1 0,4-2 0,5 1 0,3-2-84,1-3 1,2-3 0,4-6-1,-2-3-108,-2-4 1,2-3 0,-3-2 0,-1 1-148,-2-1 1,-1 1 0,-2 0 0,-4-2-97,-4-3 1,0 3 0,-3-3 0,1 0 72,-1 0 1,-3 1-1,-5 4 97,-3-1 1,1 5-1,-1 1 1,-2 1-1,-1 5-9,-1 4 1,0 5 0,-1 9-1,1 3 220,-1 4 1,6 1-1,3-1 1,3 1-14,1 0 0,5-4 0,5-3 0,7-3-560,7-4 1,7-7 0,6 0 0,0-4-810,0-4 670,-5-3 1,4-11 0,-4-1 0</inkml:trace>
  <inkml:trace contextRef="#ctx0" brushRef="#br0" timeOffset="101698">9351 12353 8355,'-5'-25'0,"2"6"313,-5 2 1,5 3-1,-1 2 1,3 0-63,1-1 1,0 8 0,0 5 0,1 9 0,2 9 0,4 8 0,2 6-39,5 7 0,1-1 1,-4 9-1,-1 1-110,-2 1 0,-4 3 1,3-7-1,-1 4-199,-4 0 0,4-5 0,-2-2 0,-1-5-468,-2-4 1,3-3-1,0-6 1,-1-2-736,-1-2 0,-2-9 30,0 2 1169,0-9 0,-6 1 0,-1-5 1</inkml:trace>
  <inkml:trace contextRef="#ctx0" brushRef="#br0" timeOffset="102412">9376 12328 8355,'0'-19'408,"0"1"0,0 5 0,0 1 1,2 0 38,2-1 1,4 6 0,7 3 0,3 3-182,1 1 0,-2 0 1,2 1-402,-1 3 1,0 4 0,-4 9 0,0 4-1,-5 2 155,-2 2 1,-3 0-1,-4 0 1,-1-1-723,-3 1 0,-3-1 1,-7-2-1,-1-4 246,-2-5 0,-1 2 0,3-6 0,-1 0-275,1 0 0,1-4 690,1-5 1,1 0 0,0 0 0</inkml:trace>
  <inkml:trace contextRef="#ctx0" brushRef="#br0" timeOffset="102413">9934 12241 8781,'4'-21'1491,"1"1"-1382,-1 5 0,-4 1-19,0 6 1,-2 1 0,-2-2-15,-4 5 1,-3 8 0,-2 3-1,1 2 1,-2-1 0,-1 1-1,-3 3 1,0 1-240,0 4 1,2-3 0,2 4 0,-1-2-3,-2 1 0,5 3 0,5-2-138,2 1 0,0-3 0,5 0 0,2-2 51,2-2 0,7-5 0,6-3 14,-2-2 0,0-5 1,0-4-1,3-5 1,0-2 125,0 0 0,-2-1 0,-5 0 0,-1 1 460,-2-1 0,-1 0 0,3 2 1077,-2 1-1210,-5 5 1,6 7 0,-4 8-1,-1 3-50,1 2 0,-3 1 1,3 1-1,1 1-594,2-1 0,-1 3 1,1-1-596,2-2 0,1-3 636,1-3 0,0 2 0,1-4 1</inkml:trace>
  <inkml:trace contextRef="#ctx0" brushRef="#br0" timeOffset="103101">10232 11733 8355,'-6'-17'514,"-2"1"1,3 6 0,1 11 0,2 10-86,2 9 1,4 4-1,2 7 1,1 5-415,2 4 0,1 6 1,0 0-1,-4 2 1,0 2-1,-2-2 1,0-3-1,0-3-524,-1-4 1,-1 0 0,-2-3 0,0-3-638,0-7 0,0-2 0,0-6 883,0-2 1,-11-7-1,-3-2 1</inkml:trace>
  <inkml:trace contextRef="#ctx0" brushRef="#br0" timeOffset="103102">10108 12179 8355,'0'-12'1125,"0"3"-913,0 1 0,0 4 0,1-3 0,3 0-135,5 0 1,3 3 0,5-4 0,3-2-89,4-1 0,6-1 0,3-2 0,3-2 0,0-5 0,-2-3 0,-2 0 0,-2-1-428,-2 0 1,-3 0-1,-5 0 1,-3 1 255,-3-1 0,-8 1 1,0 2 154,0 2 1,-5 5 0,2-1 67,-6 7 0,2 5 0,-5 8 0,2 5 346,0 7 0,0 8 0,2 9 0,-1 3-226,-1 1 1,0 2 0,4 2 0,0 3-65,0 1 0,0-3 0,0-6 0,0-1-108,0-2 0,0-6 0,0 1 0,2-6-125,2-6 1,-3-2 0,5-3 79,-1-3 0,-2-2 0,5-7 0,0-4-16,-1-3 0,3-3 1,-5-1-62,2-1 0,2 1 0,3-2 0,0-1 59,1-2 0,-1 2 0,1 6 129,-1 0 0,0 7 0,-1-1 0,-1 6 17,-2 5 0,-4 7 1,3 2-1,0-1-480,0 2 1,0 1-1,3 5 1,-3-4-377,-2-3 1,3-3 584,-3-2 1,-1 1-1,-4-1 1</inkml:trace>
  <inkml:trace contextRef="#ctx0" brushRef="#br0" timeOffset="103847">11348 12117 8355,'0'-19'0,"-1"2"-37,-3 9-39,2-3 0,-2 10 0,7-2 281,1 6 1,2 8 0,-4 7 0,2-1 0,1 3 0,-1-2 0,0 1 0,-1 0-175,-2 3 0,3-4 1,2-1-1,0-3-299,4-2 0,1-1 0,2-3 16,-1-4 0,0-2 1,1-4-1,-2-2 122,-3-4 0,3-3 0,-3-1 0,2-2 117,-2-3 1,3 2 0,-4-4 85,0 1 1,3-3 0,-5 5-1,1 0 1,-1 3 57,-2 0 1,3 5 28,-2 0 0,4 6 0,-4 2 0,-1 7-7,-2 4 1,3 2 0,0-1 0,1 2-101,0 2 0,1-2 0,3 3 0,0-3-52,0-2 1,2-4-1,2-1 1,-1-1-23,0-4 0,5 0 0,-1-2 26,0 0 1,-4-6-1,-2-2-165,-2-3 0,-5-1 0,1-1 91,-3 1 1,-5-1-1,-1 2 1,-1 2-2,1 0 1,-4 1-1,4-3-13,-2 3 0,4-3 0,-1 3 0,3-4-29,1 0 1,0 4 0,1 1-1,2 0 10,1 0 0,6 3 0,-1-3 0,5 2 89,2 2 1,1-3-1,-3 1 1,1-1 197,2 1 0,-1 1 0,-4 4 156,1 0 0,-2 5 0,-1 3 0,-4 3-101,0 2 0,-2 3 1,-4 2-145,0 2 0,1-5 0,2 3 0,1-2 0,-1 1-139,-2-2 1,4-5 0,0-2-1133,2 1 1,-3-3-1,4-3 903,2-6 0,1-4 0,1-5 1</inkml:trace>
  <inkml:trace contextRef="#ctx0" brushRef="#br0" timeOffset="104787">12018 11683 8355,'-19'-6'810,"1"5"-1079,5-4 0,6 6 0,3 3 0,3 4-320,1 3 0,5 7 0,2 2 1</inkml:trace>
  <inkml:trace contextRef="#ctx0" brushRef="#br0" timeOffset="104788">12192 11720 8355,'-5'-19'0,"1"2"0,0 4 0,4 4 0,0 1 1923,0-2-1607,0 5 1,4 1 0,0 8 0,1 4-262,0 3 1,-4 8 0,4 6 0,-4 7 43,-1 4 0,0 1 0,0 0 1,0 2-194,0 2 0,0-4 1,1 2-1,2-6-439,1-3 0,4-1 0,-2-4 0,-1-1-2652,1-4 3000,4-2 0,-9-5 0,5-1 1</inkml:trace>
  <inkml:trace contextRef="#ctx0" brushRef="#br0" timeOffset="104789">12005 12067 8845,'0'-6'122,"0"-5"0,3 8 1,4-4-1,6 0 22,0 0 0,11 0 1,1-2-1,2 0 0,3 0 1,2-4-1,1-2 0,0-1-287,2 0 1,-5 1 0,-1 0-148,-3-1 0,-7-5 1,-2 3-1,-5-1 0,-2-2 150,-2 2 1,-5-3 0,1 4 0,-4 0 47,-4 0 1,-1 0 0,-5 3 594,2-2-211,-1 1 1,2 14 0,3 8 0,3 8-148,1 6 1,0 4 0,0 2 0,1 3-68,3 4 0,-1 3 1,4 1-1,0 0-166,0 0 0,-3-1 0,4-3 0,1-4-35,-3-3 1,4-5-1,-4-3 1,0-3 25,4-4 0,-3-7 51,1 1 1,1-5 163,3-5 0,-4-2 0,1-5 0,-1 0 0,0-1-32,0 1 1,1-1-1,3 2 1,0 2 24,1 1 1,-1 3 0,1-1 0,0 0-25,4 3 0,-3 3 0,2 4 1,-2 5-10,-2 2 1,1 1 0,-2 2 0,-2 1-811,0 2 0,-2 3 1,1-3-105,-4-2 1,-3-1-1,-1-2 1</inkml:trace>
  <inkml:trace contextRef="#ctx0" brushRef="#br0" timeOffset="109318">13605 12204 9717,'-12'0'0,"0"0"0,1-1 0,4-4 0,5-3 0,6-3 0,3-3 0,3-1 0,2-3 0,4-1 414,0-3 0,2-3 1,-3-2-1,3-2-421,1 1 4,-4 2 1,3 1-1,-5 0 1,-2 0-806,-3 1 0,-2 3 0,-6 2 517,0 1 0,-2 3 1,-2 6-1,-6 5 191,-5 3 1,2 6 0,-4 5 0,3 4 322,2 2 1,4 1-1,1-3 1,1 1-26,3 1 0,3 1 0,4-5 0,6 2-65,5 3 1,5-5 0,4 2-1,1-5-99,0 1 1,0 1 0,0 1-1,-1 1-107,1-1 0,0 1 0,-2-1-61,-2 0 0,-3 1 0,-7-1 0,-3 1 0,-4-1-30,-2 0 1,-2-3-1,-2-1 1,-2 2 133,-4 1 0,-4-3 1,-3-1-1,-2-2 30,2-2 0,1-1 0,3-4 0,3-2 131,4-4 1,-2-5 0,2-3 0,1-5-75,2-2 1,6-2 0,4 0 0,3 0-23,5 0 1,2 1-1,4 0 1,1 2 0,0 2 1,-1 4 0,5 1 0,-3 4-24,-4 3 0,1 5 0,-5 0-28,-2 6 0,-3 4 0,-2 7 1,-3 1-1,-2 3-38,-2 1 1,-2 0 0,-1 4 0,0-3 41,0 2 0,0-2 0,0-1 0,0-1-8,0-3 1,0-5 29,0-2 0,2-5 1,0-1 29,3-4 0,3-7 1,-3-6-1,2-3-38,3-1 1,-3-2-1,1-2 1,2 1-66,1 1 1,-3 0-1,0-2 1,2 2 50,1 5 0,1 2 0,1 3 6,-1 3 0,1 2 0,-1 6 0,0 0 0,-1 3-39,-2 5 0,2 1 0,-3 8 1,3 1-50,1 3 1,-3 1 0,-3 0 0,0-3 50,-3-1 0,2 0 1,1-4-1,-1 0 28,1-3 0,-1-7 1,-1 0 24,5-3 0,-2-1 0,-1-1 0,1-3 41,0-4 1,-3-3 0,5-3-1,-1-1-22,-1-2 0,4-5 1,-4 1-1,1-2-12,0-2 0,1 5 1,3 0-18,0 2 0,5-2 0,-1 5 0,0 2 1,-3 5 40,0 2 1,-5 2-1,0 6 1,1 2 18,-3 4 0,0 7-3,-6 2 1,0 5 0,0-2-1,0 4 1,0 1 0,1-2-3,3-2 0,-1 1 1,6-6-1,0-2-66,2-4 1,3-1 0,1-4 0,3-3-93,1 0 1,-2-4 0,4-2 0,-1-4 41,0-3 1,2-3 0,-6-1 0,-1-3 53,-1-1 0,1-2 0,-1-2-9,-3 2 1,-5-2 0,0 3 0,0 1-59,-3 2 1,-2 4 0,-1 0 0,-1 1 58,-3-1 1,-3 7 0,-6 1 0,1 4 0,-1 1 23,1 0 1,0 10 0,-1 2 0,1 2-9,-1 0 1,1-1 0,1 3 0,1 0-61,2-1 0,5 3 1,-1-1-54,3-2 0,2-3 0,3-3-19,5-5 0,2-3 0,1-1 0,0 0 1,1-1-19,-1-3 0,1-3 0,-1-6 50,0 1 0,-1-1 1,-1 1 190,-2 0 1,-3-5 0,1 1 0,0 0 256,-3 3 0,1 2-239,-4 2 1,1 11 0,-8 9-37,2 4 0,-1 6 1,4-4-1,-3 3-2,3 2 0,0 0 0,2-1 0,2-4-44,2 1 1,-1-4-1,5 3 1,1-5-47,2-4 1,3-2-1,1-6 1,2 0-67,-2 0 0,3-2 1,-1-3 49,-2-7 1,3-2 0,-2-7 0,-1-1 0,0-1 67,2-2 1,-3-4 0,1-1 0,-4-1-1,-3 1 1,-1-3-1,1 3 1,-3-1-25,-4 1 0,-1 0 0,0 2 0,0-1 93,0 2 0,0 0 0,0 4-42,0 2 0,-1 5 0,-4 9 0,-2 7 96,1 7 0,0 9 0,6 6-56,0 6 1,0 1 0,0 7-1,0 2-62,0 1 0,0 1 1,0-2-215,0 0 1,6 2-1,2-9 1,3 0-1,3-5 48,2-4 1,-2-13-1,4 0 1,0-7 28,2-2 1,3-6 0,-1-7 0,-3-5 170,-1-1 1,2-9 0,-3 4 0,-2-4 64,-1-2 0,-2 4 0,1-3 0,-2 2-155,-3 3 1,2-5-1,-6-2 1,-1 1-49,-2 0 0,0-3 1,2 2-1,1 1 72,-1 0 0,-2 5 1,-1 6 108,0 1 0,-1 7 0,-3 8 36,-4 6 1,2 10 0,1 11-27,-1 3 0,5 9 1,-3 0-1,2 4 1,2 1-13,0 2 0,0-4 0,0 2 0,0-2-97,0-2 0,6-1 0,3-3 0,5-6-156,3-5 1,5-4 0,-2-7-1,4-2 52,1-5 1,-1-3-1,1-2 1,0-3 32,0-5 0,-5-6 1,-2-3-1,-2 0 15,-5 0 1,-2-4 0,2 2 0,-2-2 46,-5 1 0,1-2 0,-1 3-82,-1 1 0,-2-3 1,-1 4-1,-1 1 190,-3 4 0,1-1-62,-5 10 0,1 1 0,-3 8 0,2 8 0,0 6 81,1 5 1,-3 0 0,6 3 0,1 0-1,2 1 21,1-5 0,1 2 0,4-6-219,3 1 0,3-3 0,3-6 0,1-1 0,3-3-266,1-1 1,2-4-1,2-4 194,-2-3 1,2-6 0,-4 0 0,1-4 0,-4-1-4,-2-2 1,-3 3 158,-3-6 0,3 4 0,-4-2 0,0 0 16,-3-1 0,-2 5 0,-2-3 0,1 3 0,2 1-46,1 3 1,1 3 31,0 0 1,-3 2 0,5 8 14,-1 2 0,2 3 1,-2 5-1,0 1-25,4-1 0,-3 2 1,0 1-1,0 3-17,0 1 1,-1-4 0,3 3 0,-5-1 0,-3-1-31,-1-1 0,0-1 1,0-1 54,0-1 1,-5-4-1,-4-1 147,-2-1 0,3 2-15,0-4 0,5-1 0,0-7-268,6-5 0,8-2 0,7-1 0,1-2-106,3-2 0,2 1 0,1-5 0,-2 1-3,-2 0 0,1-2 0,-6-2 0,0 1 79,-3 1 0,-2 0 1,-1-5-1,-3-2 110,-2 0 1,4-7-1,-4 3 1,1-2 77,-1-3 1,3 6 0,-3-6-1,-3 4-74,0 6 0,-2-2 0,0 9 523,0 1 1,0 5 0,0 9-163,0 3 1,0 6-1,0 14 1,0 7 0,0 7-51,0 4 0,0 2 1,0 2-1,0 3-145,0 1 1,0 4 0,0 3 0,0-4-254,0-3 0,5-2 0,2-7 0,1-1-243,1-6 0,-1-3 0,4-4-2443,1-5 2369,-1-2 0,-5-12 0,-1-4 0</inkml:trace>
  <inkml:trace contextRef="#ctx0" brushRef="#br0" timeOffset="109594">16458 11571 8355,'0'-12'538,"3"1"51,5 3 0,4-3-408,9 2 0,7 3 0,-2-3 1,4 0-351,5-2 0,0-2 0,3 1 1,-1-1-2292,0 1 1978,-5 5 0,-2-4 0,-5 4 1</inkml:trace>
  <inkml:trace contextRef="#ctx0" brushRef="#br0" timeOffset="110547">17438 11596 8355,'-4'-16'533,"-1"-1"-603,1 6 0,4 3-71,0 8 0,2 3 1,0 10-1,4 4 307,1 4 1,-3 1 0,3 1 0,0-1-203,0 0 1,-5 4 0,3-6 0,-4-1-24,-1-3 0,4-2 0,2-3 0,0-1-43,4-2 1,-3-5-1,1 0 1,2-6-31,1-5 0,1-3 0,1-3 0,-1-1 99,1-2 0,-1-4 0,-1 5 1,-1-1 56,-2-1 0,-1 3 1,2-4-1,0 1 15,0 3 0,-2 5 207,1 2 0,-1 7 1,3 1-132,-2 7 0,-4 4 1,3 2-1,0 3-129,0 0 0,1 1 0,5-4 0,-1 3-85,1 0 1,-1-4-1,0-5 1,1-1 75,-1-3 0,1-2 0,0-1 0,1-1 12,-1-3 1,2-2 0,-8-5-11,-1-1 0,0 5 0,-5-8 0,2-1 0,1 3 0,-1-3-48,-2 0 0,-1 2 0,0-2 54,0 2 1,-1 3 0,-2 1 89,-1 2-7,0 0 1,4 2 0,0 6 0,1 6-93,3 0 1,3 5 0,6-2 0,-1 2-32,1 1 1,3-4 0,1-1-1,-1 0 44,2 0 1,-4-4 0,4 1 30,0-3 0,-4-2 0,3-3 0,0-4 1,1-3 67,1-2 1,-4 1 0,0-1 0,-3 1-120,-4 0 0,-5-1 1,1 1-1,-3-1 66,-1 1 1,-1 1-1,-3 1 1,-5 3 36,-2 2 1,-1 1 0,-2 4 0,-1 1 34,-2 3 1,1 5-1,5 7 1,1 3-25,2 1 1,5 7 0,-1-2 0,3 1-120,1 0 0,1-2 0,3-2 0,6-3-139,5-1 0,3-1 0,4-6 0,-1-3-16,1-4 0,1-3 1,2-1 109,0 0 1,-5-5 0,1-5 0,0-4 120,-2-2 1,3-6 0,-5 3-1,-2-2 1,-3 0 8,-4-1 1,-1 3-1,-4-2 1,1 1 117,-1 0 0,-2 2 0,-2 6 172,-3 0 0,1 5 0,-4 4-126,2 6 0,0 4 0,5 6 0,0 4-254,0 4 1,0 2-1,0 0 1,2-1-362,2-1 0,3-2 0,5 2 0,1-4 164,-1-4 1,5-6 0,1-3-312,1-2 1,-4-2 0,3 0 0</inkml:trace>
  <inkml:trace contextRef="#ctx0" brushRef="#br0" timeOffset="110711">18417 11199 7575,'-12'0'-1841</inkml:trace>
  <inkml:trace contextRef="#ctx0" brushRef="#br0" timeOffset="111945">18566 11708 8355,'0'-13'187,"0"1"0,2 0 0,2-1-1,4 1 1,3-1 0,2 1 0,0 0-131,4-1 1,-2-3 0,6-2 0,-1 0 25,0 0 0,-2-3 0,-6 3 0,-1 0-403,-3 0 0,-2-2 0,-6 3 3,0 2 0,-6 3 0,-2 3 0,-3 5 153,-1 3 0,-1 2 0,-1 3 0,1 5 88,0 2 1,-2 3 0,8 1 0,0 3 154,3 1 0,3-3 0,1 5 0,1 1-22,3 2 1,3-4-1,7 1 1,1 1-106,2 1 0,3 4 0,-2 0 2,1 2 0,-3 0 0,0-4 0,-2 0 1,-3-1 71,-3 1 0,2-1 0,-6-2 0,-1-2 191,-2 2 1,-1-2 0,-3-1-98,-5-1 1,0-2 0,-9-3 0,2-1-1,0-1-213,-2-2 0,1 0 0,4-5 0,-1-1 9,1-2 1,5-6 0,3-5-1,2-3-50,2-4 1,2-6 0,2-2 0,4-7 0,5-4-53,3-1 1,-1-2 0,6-3 78,1-8 1,3-1 0,2-8-1,2-2 33,-1 1 1,2-12-1,0 7 264,2-1 1,-3 5-1,1-1 1,-3 9 111,-8 6 0,-1 10 1,-6 8-1,-4 4 235,-1 4 0,-7 10 0,0 11-302,-7 7 0,1 11 0,-3 7 0,0 6-171,-2 5 1,2 6 0,1 0 0,0 2-139,1 3 0,0 2 1,4-1-1,-1-3-114,1-3 1,2-9 0,2-4 0,2-5-19,1-3 0,5-3 1,-4-7 226,2-3 0,1-2 0,5-6 1,-2-2-1,-2-2 0,0-4 89,0-3 0,2-3 0,0-1-64,-2-1 0,2-5 0,-5 3 0,3-1 6,-1-3 0,-4 2 0,3 1 1,0 2-61,0 6 1,-3 0 0,3 6-2,-2-2 1,4 6-1,-5 1 1,0 7 41,1 4 0,-3 5 1,2 2-1,-1 1-43,1 3 0,-1 0 0,3 0 0,1-2-91,0-2 1,1-2 0,6-5-1,1-1-44,2-2 0,5-5 0,-3 1 1,2-3 21,0-1 0,-5-5 1,3-3-1,-1-5 76,-2-3 0,-3-4 1,0-4-1,-1-3 8,0-2 0,-5 2 0,-1-6 0,-2-2 0,0 0-148,-1-3 0,-2 1 0,-2-1 159,-3-4 0,2-1 0,-2-2 0,3 4 231,1 2 0,0 7 0,0 5 1,0 5-169,0 5 0,0 10 0,0 9 374,0 9 1,0 8 0,0 11-121,0 8 0,-1 0 1,-2 8-1,-1 2-255,1 4 1,1-4 0,2 3 0,0-1 0,0-4-259,0-2 1,2-4 0,2-6-1,4-4-207,3-3 0,2-4 0,-1-9 0,1 0-260,-1-3 0,-4-7 434,0 0 1,1-3-1,3-1 1</inkml:trace>
  <inkml:trace contextRef="#ctx0" brushRef="#br0" timeOffset="111946">19496 11237 8355,'0'-13'102,"6"1"-210,1-1 0,11 1 0,2 1 0,4 1 162,1 2 1,5 0-1,2-3 1,1 1-84,0 2 0,0 5-584,4-1 0,0-3 0,1 0 1</inkml:trace>
  <inkml:trace contextRef="#ctx0" brushRef="#br0" timeOffset="112123">20191 11559 8355,'0'-12'341,"1"1"0,5 2 0,5 5 0,4 4 1,-1 4-1424,-4 5 0,-5 2 0,-5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56:40.90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18777 4192 9020,'-4'-8'0,"0"-1"0,1 0 147,2-2 0,2-2 0,3 1 0,6 0 0,5-2 0,6-1 1,2-2-1,2 1-341,0-2 0,5-2 0,3-4 0,4-1 153,5 0 0,-2-5 0,5-5 0,2-3 65,1-4 0,11-9 0,5 0 0,3-5-17,5-8 1,-33 29 0,1-1-1,0-3 1,1-1 0,0 1-1,1 0 94,-1-2 1,0 2-1,35-26 1,-2 4 0,-9 12 109,-10 7 1,-11 11 0,-13 6-315,-5 7 1,-4 6 0,-10 3-78,1 5 1,-6 4 0,-3 4-1,-3 6 1,-1 4-224,0 2 1,0 5-300,0-5 1,-5 6-1,-2-2 1</inkml:trace>
  <inkml:trace contextRef="#ctx0" brushRef="#br0" timeOffset="660">18728 4229 7683,'11'-1'0,"-2"-2"0,-2-2 0,0-2-415,0-3 1,-4-1 860,1-1 0,-4 1-237,-4 2 0,-3 0 0,-6 5 0,1 1 1,-2 1-1,-1 2 0,-2 2 133,2 2 1,0-1-1,0 5 1,-2 2-118,2 1 0,2 2 0,1 3 0,4 0 0,4-1-176,3-1 0,1-2 0,1 1 0,3-1-167,4 1 0,4-6 0,1-3 1,2-3 105,2-1 0,0 0 1,-6-1-1,-2-2-154,-1-1 0,-5-6 1,1 2-350,-2-3 1,-2-2 0,0 1 0,-2 1-1413,-2 3 1635,3-3 0,-10-2 0,4-6 0</inkml:trace>
  <inkml:trace contextRef="#ctx0" brushRef="#br0" timeOffset="1064">20203 3039 8355,'7'-20'-95,"-1"5"1,-2 4-1,1 3 1,1-2-1,1 1 1,-2-1-1,2 2 147,0-2 0,-4 3 1,1-1-1,-1 0 1,0-1-1,1 1 609,-2-2 1,-6 5-517,-4 1 1,1 2-1,-1 2 1,-2 0-1,-1 2 365,-1 2 1,1 3-1,1 7-488,2 2 1,5-2 0,-1 4 0,3-2-109,1 1 1,1-1 0,3-5-28,4-2 0,5 0 0,3-5 0,4-1-15,-1-1 1,4-4 0,-3-2-1,0-4 68,1-3 0,-6-2 1,2 0-1,-4-3-154,0 0 1,-6-5 0,-3 3 0,-3 0 0,-1 0-1095,0 3 779,-5 7 1,-8-8-1,-6 2 1</inkml:trace>
  <inkml:trace contextRef="#ctx0" brushRef="#br0" timeOffset="1506">20315 2952 8789,'0'-24'0,"0"4"0,1 3 0,4 3 0,3 3 0,3 3 0,3 4 357,2 3 1,1 2 0,6 3 0,5 7-175,2 8 1,3 2 0,6 8 0,2-1-1,4-1 1,5 2-87,4-1 1,2-2 0,6-1-1,3-1 1,3 0 0,5-2 0,2-1-1,7-1-109,2-1 1,7 4 0,0-7 0,-4-1 0,-8-1-491,-8-2 0,-13 1 0,-9-1 1,-9 1-1920,-9-1 1949,-8 0 1,-16 1 0,-2-1 0</inkml:trace>
  <inkml:trace contextRef="#ctx0" brushRef="#br0" timeOffset="1973">21952 3535 8302,'13'-6'0,"-1"-1"0,0-1 0,-1 0 0,-1-1 0,-3 1 0,-2 0 0,0 0 2923,0 1-2640,-4-4 1,-1 5-1,-8-2 1,-3 5-200,-1 6 1,-1 4 0,1 5 0,0 2 0,-1 1-1,2 2 1,1-1 0,4 1-281,0-1 0,2 1 0,4-3-87,0 2 0,5-2 0,4 1 124,2-5 0,1-1 0,1-4 0,0-3 63,4 0 1,-3-4 0,4-2 0,-2-4-1,1-4 16,-2-5 1,-6 3 0,-2-4 0,-1 2-209,-3-1 0,-2 1 0,-2 3 1,-4 1-1,-3-1-541,-3 1 1,-3 5 0,-1 3 700,-1 3 0,-6 1 0,2 0 0</inkml:trace>
  <inkml:trace contextRef="#ctx0" brushRef="#br0" timeOffset="2347">22076 3808 9813,'0'-13'0,"0"1"0,0-1 0,2 1 0,0 0 0,2 2 0,-1 7 0,-1 11 0,-2 12 0,0 7 0,0 8 0,0 6 0,0 7 984,0 5 1,0 6 0,0-1 0,-2 2-845,-2 2-156,3 6 0,-9-3 0,6 4 0,1-2-24,2-2 1,2-3 0,3-4-1,5-4 5,2-3 1,6-2 0,4 1 0,3-2-37,0-3 1,0 1-1,-4-8 1,-3-3-548,-3-3 1,-7-5 0,-3-5-253,-3-1 1,-1-6 0,-3 2 38,-5-4 0,0 0 0,-10-1 690,0 1 0,-1-1 0,-6 0 0</inkml:trace>
  <inkml:trace contextRef="#ctx0" brushRef="#br0" timeOffset="2816">22113 5308 8393,'0'8'737,"2"-1"1,1 0-261,1 0 0,1-4 1,-2 2-1,1 1 0,-1 2-223,-2 3 1,-1-3 0,0 1 0,0 0-1,0 2-183,0 2 1,0-1-1,0 1-20,0-1 0,0 0 0,2 1 0,2-1-71,4 1 1,3-6 0,1-3-48,1-3 0,3-1 0,1 0 1,-2-1-125,-1-3 1,-2-3 0,1-6-1,-1-1 16,0-2 0,-5 1 1,-3-5-1,-2 3 1,-2 0-1,-2 0-343,-2 1 0,-8 1 0,-9 7-555,-2 3 1,-8 4 477,-2 1 1,-8 6 0,-3 0 0</inkml:trace>
  <inkml:trace contextRef="#ctx0" brushRef="#br0" timeOffset="4424">19645 3262 8851,'-11'-8'0,"3"-1"0,4 0 0,4-1 0,5 2 0,6 2 0,6 2 127,2 0 0,2-2 0,4 4 0,0-4 1,-1 1-1,0-1 0,-2 3 0,-3 2-790,-1 1 451,-1 0 1,-11 1 0,-1 4 67,-4 3 0,-2 3 135,-4 1 0,3 2 1,-5 1-1,1 2-57,4-2 0,-4 4-530,2 2 1,-6 2-1,3 2 1</inkml:trace>
  <inkml:trace contextRef="#ctx0" brushRef="#br0" timeOffset="5654">21667 3150 9596,'-8'-5'0,"1"-4"0,1-2 0,2 0 0,0 2 0,0 3 393,1 5 0,3 4 0,4 10 0,3 3 1,1 1-1,2 3 0,2 2 0,4 1 0,-1 2-446,-1 0 1,-2 0-1,0-1 1,1 1-130,-1 0 1,-5-4 0,-3-2 0,-2 0 0,-2-1 38,0 0 0,-7-1 0,-6-5 17,-6 0 1,-6 5-1,-4 0-664,-4-2 1,-1-2-186,1 0 0,-9-1 0,4 1 1</inkml:trace>
  <inkml:trace contextRef="#ctx0" brushRef="#br0" timeOffset="9922">18045 3783 8355,'0'-13'199,"0"1"0,0 0 1,0-1-1,0 1 0,0-1 273,0 1 1,0 6-1,0 8 1,0 9 0,2 8-1,1 5 1,1 0-220,-2 1 0,4 0 1,-1-2-1,1-1-651,-1-1 0,5-6 0,-2 2-129,3-3 1,2-8 0,-1-1 10,1-4 1,-1-2 412,0-4 1,-1-6 0,-1-7-1,-3-1 73,-1-3 0,-1-3 0,-2-2 0,1-2 0,-1 1 28,-2 2 0,-1 5 1,0 2 103,0 1 0,0 4 0,0 10-1,0 8 1,0 12 0,1 6 0,2 4-206,1 3 1,6 4 0,0-3-1,3 0-111,4 1 0,5-4 0,0-6 0,7-6-1560,8-5 1466,0-5 1,12-16 0,-5-2 0</inkml:trace>
  <inkml:trace contextRef="#ctx0" brushRef="#br0" timeOffset="10705">21989 2902 8555,'0'-19'0,"-1"4"435,-3 5 0,1 5 671,-5 5-637,0 0 1,-3 1-223,2 3 0,4 7 1,6 7-1,2 0-44,1 0 0,6 2 0,-2-2-62,3 2 1,1-4 0,1 5 0,1 0-95,2-2 1,-2-1-1,4-6 1,-2 1 0,2-2-62,2-3 0,-5-3 0,1-5 0,-2 0-18,-2 0 1,-1-6 0,-2-6 3,-5-3 0,-3-1 0,-1 2 0,0-1-83,0-2 0,0-5 0,-1 3 0,-2-2-153,-1 1 1,0-1-1,4-4 1,1 0-1,3 1 1,5 0-578,2 3 0,7 4 1,2 6 7,4 2 1,6-2-1,2 4 1</inkml:trace>
  <inkml:trace contextRef="#ctx0" brushRef="#br0" timeOffset="20982">3386 4018 8355,'-11'-8'-238,"1"0"0,2-2 0,0-1 0,2 0 0,6 3-120,7 4 0,10 8 0,2 3 1</inkml:trace>
  <inkml:trace contextRef="#ctx0" brushRef="#br0" timeOffset="21658">3510 4006 7172,'8'-4'0,"-1"-2"0,-1-1 0,-4-2 0,1-2 26,1-2 1,2 5 0,3 1-1,0 0 1,0 2 96,2-1 1,6-2-96,-1 4 1,5 0 0,-3 4 0,1-2 0,5 0 45,3-3 0,1 1 1,5 4-1,1 0-31,2 0 1,7-1-1,2-2 1,4-1 9,0 1 1,2 1-1,3-1 1,4-1-19,2 1 0,2-3 0,2 2 0,2 0-26,4-1 0,-1 3 1,3-3-1,1 1-18,0-1 0,4 1 0,-5 4 1,2 0-11,1 0 1,2 0 0,-8 0 0,1 0 24,0 0 1,-1 2 0,3 0-17,-2 3 1,0 0 0,3-2 0,0 1-1,-1-1 14,0-2 1,9-1 0,-4 0 0,6 0 44,4 0 0,-3-1 1,9-2-1,1-3-25,1 0 0,-43 4 0,1-1 0,-2 0 0,0 0 1,1-1-1,1 1-11,-1-1 1,0 1 0,7 1-1,1 1 1,-5-1 0,-1 0-1,0 1 1,1 1-12,-2-1 0,1 2 0,4-1 0,0 0 0,-1 0 0,-1 0 0,-1 0 0,0 0-53,-1 0 0,0 0 1,1 0-1,0 0 1,0 0-1,1 0 1,3 0-1,0 0 40,0 0 0,0 0 0,2 0 1,1 0-1,-2 0 0,1 0 0,1 0 1,1 0 8,1 0 1,1 0-1,1 0 1,1 0 0,-1-1-1,1 0 1,-1 0 0,0-2-2,-2-1 0,0 0 0,2 1 0,0 0 0,-3 0 0,0 1 0,1 0 0,0 0 25,1 0 1,-1-1-1,1 1 1,-1 0-1,-3 2 1,0 0-1,0 0 1,1-1 50,0-1 0,0 0 1,-2 1-1,0 0 0,2-1 1,1 0-1,-3 1 0,0 1-50,-2 0 0,1 0 0,3 0 1,0 0-1,-1 0 0,1 0 0,0 0 0,0 0 5,1 0 0,1 0 1,2 0-1,1 0 0,-1 0 1,-1 0-1,-1 0 0,-1 1-32,-1 1 1,0 0 0,3 0 0,0-1 0,-3 2 0,1 1 0,0 0 0,1-1-10,-2 1 1,1-1 0,3-1 0,-1 0 0,-3 1 0,0 1 0,0-1 0,0-1 0,-1 0 1,-1-1 0,1 2 0,0 1 0,-4-1 0,0 1 0,-2 0 0,0-1 3,-2-1 1,-1 0-1,0 1 1,-1-1 0,49 3 4,-7-3 1,-5 0 0,-5-2-1,-6 0 1,-6 1-22,-9 3 0,-3-1 0,-11 4 0,-8-2-929,-8-2 953,-6-1 0,-16-2 0,-6 0 0</inkml:trace>
  <inkml:trace contextRef="#ctx0" brushRef="#br0" timeOffset="30024">3225 7144 8355,'0'-37'97,"0"1"0,0 3 0,0 4 1,0 4-1,-2 4 0,-2 6 1,-4 5-1,-5 6 0,-3 4 1,-5 4-1,-4 6 0,-4 5 1,-2 6-1,-2 4 0,1 2 1,2 4-1,2 0 0,3 2 0,5-1 131,3-3 1,5 1-1,3-1 1,7-1-1,4-3 1,7-3-252,2-2 1,8-3 0,6 2 0,7-1-71,3-3 0,4-5 1,1-2-1,1 0 0,-2 1 1,-5-2-86,-5-2 0,-4 5 32,-4-2 0,-3 3 0,-7 1 1,-3 2-1,-5 1 0,-6 3-27,-5 2 0,-9 0 1,-4 4 20,-2-4 1,-6 7-1,0-7 1,2-1-1,2-1-360,4-1 1,0-5-1,8-5-293,2-1 718,6-2 0,0-4 0,5 0 0</inkml:trace>
  <inkml:trace contextRef="#ctx0" brushRef="#br0" timeOffset="30794">3473 7665 8355,'-18'0'841,"4"-4"1,-1-2-690,5-1 1,10 3-111,8-4 1,3-1 0,3-3 0,1 0 0,2-2 0,-1-1-404,2-2 0,-4-4 0,3 4 270,-4-3 1,-2 1-1,-1-3 1,-3 3 50,-1 1 0,-2 0 1,-6 3-1,-2-2 91,-4 2 1,-5 3 0,-2 3-1,-1 5 230,1 3 1,1 1 0,1 1-159,1 3 0,5 5 1,3 6-1,3 3-187,1 1 1,0 2 0,1 3-44,3 1 0,4 0 0,8-2 0,0-2-108,-1-4 0,5-4 0,0-2 0,4-2 1,0-5 24,1-3 0,0-6 0,0-5 0,-2-4 194,-2-2 1,2-10-1,-3 1 1,-1-3 161,-2-2 0,0-6 0,0-5 0,-2-1-27,-1 0 0,-2-2 0,1-6 0,-1 2 2,1 2 1,-7-1-1,-1 6 1,-4 1 5,-1 2 0,0 6 0,-1 4 0,-4 8 24,-3 7 0,1 2 0,-1 7 1,0 3-55,1 3 1,-3 11-1,6 9-78,1 5 1,-2 5 0,1 7-1,1 2 1,2 3-19,1 0 1,1 3 0,2-4 0,4 0-112,4-1 1,-2 2 0,8-6-1,-2-7-84,1-3 1,0-5-1,3-2 1,-1-5 79,-3-2 0,3-7 0,-2-3 0,0-2 94,-3-2 0,0-6 0,-1-4 0,1-3 56,-1-4 0,0-5 0,-1 3 0,-2-2 0,-5 0-78,-3-1 1,-1 4-84,0 2 1,0-2 0,0 2 0,0 0 0,0 3 0,-4 4 115,0 1 0,0 7 0,4 1 0,0 7 39,0 4 1,1 5 0,3 2 0,5 0 93,2 0 0,-3 3 1,0-5-1,2 1 1,1-1-5,1 1 1,1-1 0,-1-5-121,0-3 0,1 4 0,-1-4-201,1 3 0,-6-3-330,-3 0 0,-13-1 0,-4 3 0,-4-3-314,-1-2 1,-9 5 0,0-3 0</inkml:trace>
  <inkml:trace contextRef="#ctx0" brushRef="#br0" timeOffset="30950">3981 7020 8355,'-12'-26'166,"6"2"1,8 12 0,9-1 0,9 2-1,8 2 1,5 2-597,3 1 0,1 1-261,0 1 1,0 2 0,1-3 0</inkml:trace>
  <inkml:trace contextRef="#ctx0" brushRef="#br0" timeOffset="31662">5234 7305 8355,'0'-12'399,"0"-1"0,0 1 0,1 1-250,3 2 0,-2-2 408,2 3 0,-3 1-363,-1-1 1,0 11 0,-1 1 0,-3 6-149,-5 2 1,-2 6 0,0 3 0,2 2-114,0 2 0,1 0 0,-4-1 1,1 1-45,2 0 0,3-4 1,3-1-106,-1 2 1,0-4-1,5-3 1,3-5 38,4-6 1,3-2 0,3-4 0,3-2 0,2-6 75,0-5 1,3-8-1,-5-6 1,-2 0 55,-1-1 0,-3 2 1,-3-4-1,-4 2 128,-2 3 0,-7 0 0,-1 3 0,-4-1-31,-4 0 1,-1 2-1,3 0 1,1 3 17,2-2 0,0 4 0,5 0 1,1 1-108,1 1 1,2-5-1,2 5 1,2 0 42,4 3 0,7-1 0,3-1-35,2-2 0,2-1 0,7 2 0,2-4 125,1 1 0,2-3 0,-5 4 1,-3 0-1,-2 2 0,-5 3 0,-1 5 1226,-3 3-1229,-6 0 1,-3 7-1,-3 3 1,1 8-1,-1 6 116,-2 4 0,-5 8 0,0 3-152,1 6 0,2 6 0,1 9 0,0 5-121,0 5 0,1 5 0,2-2 1,3 1-268,1 3 0,-1-5 0,4-1 0,-2-2 169,2-2 0,0 0 0,-2-2 186,-4-2 0,-3-8 1,-1-9-1,-1-4-76,-3-4 0,-3-4 0,-7-8 0,-1-4 0,-3-5-26,-1-4 0,-2-2 1,-4-8-1,2-2 116,2-4 1,2-4-1,5-6 1,0-7 12,3-7 0,7-4 1,2 0-1,4 2-71,7 1 0,7 0 0,5-3 0,2 3-178,2 4 0,9-1 0,4 1 0,0 1 1,1 3-2029,-2 5 1802,-5 2 1,4 0-1,-5-1 1</inkml:trace>
  <inkml:trace contextRef="#ctx0" brushRef="#br0" timeOffset="32310">1054 7603 6857,'-19'-13'935,"2"1"1,10 5 0,7 3 0,9 2 0,6 2 0,7 0-346,6 0 1,9 0-1,8 0-621,3 0 0,3-5 0,3-2 0,1-1 0,-1 1 0,-6 1 1,-5 4-1946,-7 0 0,-4 2 890,-8 0 1,-4 6 0,-2 1 0</inkml:trace>
  <inkml:trace contextRef="#ctx0" brushRef="#br0" timeOffset="37228">4254 7355 8355,'0'-9'40,"0"1"1,0-2 0,0-1 0,1-1 0,2 0 0,1-1-1,-1 1 1,0-1 0,0 1 0,2 0 0,2-1 0,1 1 0,0 1-1,-1 1 889,-1 2 1,2 6 0,-4 2 0,-1 9-849,-2 6 1,-5 6 0,-1 7 0,-3 6-1,-5 1 1,-2 4-84,0 2 0,-3-1 0,1 3 0,2-3 0,1-6 1,3-2-1,2-6-36,0-4 0,7-4 1,-4-5 140,1-1-86,3-5 1,-2-3 0,7-9 0,2-8-23,2-6 0,2-6 0,4-4 0,3-4 0,0-4 22,-1-4 0,-1 2-69,-2-2 0,-1 2 1,-1 3-1,-2 3-63,2 4 1,-4 8 65,-2 5 0,-3 9 0,-2 8 1,-3 10 56,-5 9 0,-2 3 1,0 3-1,2 2 39,0 1 1,2 4 0,-2-3 0,2 1-58,1-1 1,-2-5 0,4-5 0,1 1-87,2-2 0,1-1 64,0-5 1,1-8 0,2-5 43,1-7 1,4-5 0,-2-3 0,1-3-22,2-2 0,-2 0 0,0-5-15,-1 0 1,2-4 0,-4 0 0,-1 2 0,-2 1 3,-1 1 0,0 5 1,0 4 21,0 2 0,-5 3 1,-2 4-1,-1 7 24,-1 7 0,2 10 0,-2 3 0,0 4 14,0 1 1,-2 5 0,0 2 0,1 1-22,2 0 1,5-7-1,-1 0 1,3-5-72,1-3 1,0-2 0,1-3-135,3-1 1,-1-5-1,5-3 1,2-4 77,1-4 1,0-3 0,-2-7 80,0-2 0,-2-2 0,2-4 0,-2 1 0,0-1-25,0-1 0,-4-2 0,1 0 1,-3 2 250,-1 2 1,0-3-1,0 5 1,0 0 50,0 2 0,-1 5 1,-3 2-201,-5 2 0,4 7 0,-1 1 0,1 8-50,-3 7 1,1 2 0,0 6 0,0 3-42,0 0 0,-1 5 0,-3-2 0,1-2-47,2-1 1,5-2 0,-2-3-1,0-5-179,1-2 157,0-2 1,4-6 63,0-6 0,4-6 1,0-6-1,1-2 2,0-2 1,-2-2 0,4-4-1,0 1 45,0-1 0,-5 0 0,2 0 0,-2 2-20,-2 3 0,0 0 128,0 5 1,-6 5 0,-2 5-21,-3 9 1,-1 3-1,1 12 1,1 3-1,2 2-256,-2 1 1,4-2-1,2-3-500,3-2 0,2 3 0,3-4-1679,5 4 1930,2-5 1,1-1 0,1-6 0</inkml:trace>
  <inkml:trace contextRef="#ctx0" brushRef="#br0" timeOffset="39112">6573 7243 8355,'-1'-23'67,"-2"2"1,-1 4 0,1 4-1,2 0 1,1 1 0,0-1 0,1 1-1,3 1 1,3 4 0,2 7-1,-1 7 1,1 4 0,2 3 0,2 2-1,-1 5 1,1 2 336,-1 2 0,0-4 0,1-2 0,-1-1 0,1-3-514,-1-1 1,0-2-1,1-1 1,-1-2-172,1-5 1,-5-3 0,-1-2 263,-2-3 0,-1 1 0,-4-5 0,0-3-49,0-5 1,0 3 0,0-5 32,0 0 0,0 0 0,2-3 0,1 3 0,1 2-17,-1-1 1,-1 2 0,1 5-1,3 4-66,0 0 1,-1-2-1,3 4 101,1 1 1,2 6-1,2 2 1,-1 2-1,1 3 1,-1 1 0,-1 1-1,0 1 27,2-1 1,-4-1 0,8-1 0,-3-3 12,-2-2 1,4-1 0,1-4-1,-2 0-12,-1 0 0,1-1 0,-1-3 34,-3-5 0,-1-2 0,1-1 1,-3 0-36,-4-1 0,-3 1 0,-1-1 0,0 1 0,-1 0 33,-3-1 0,1 5 0,-5 1 95,-2 1 0,-1 2 0,-1 4-47,-1 0 0,2 2 1,3 3-1,4 6-78,3 4 0,1 7 1,0-2-1,0 0-36,0 1 1,5 0 0,3 2 0,3-2-76,2-5 0,-1-2 1,2-1-1,1-2-75,2-3 1,1-3-1,-3-5 1,1 0 133,-1 0 1,1-5-1,-3-5 98,0-5 1,2 1 0,-7-2 0,2 1 0,-1-1-44,0 0 1,-7-1 0,4 5 0,-2 0 49,0-1 0,2 2 1,-3 1-79,1 2 0,5 1 0,0-1-23,2 4 1,1 3 0,0 1 47,1 0 0,1 5 0,1 3 1,1 3-7,-1 2 0,-2-1 0,-4 2 0,-2 1 166,-1 2 0,-1 1 0,-2-3-69,1 1 1,2 1-224,-2-5 1,3-5 0,7-3 0,1-4-18,1-4 0,1-7 0,-3-7 0,1-1-335,1-3 1,1-2 0,-5 0 0,1-1 294,-1 0 0,0-4 0,1-1 0,-2-2 154,-3-2 1,2-2 0,-5-3 0,1-1-1,-1-1 0,-1-1 0,-4 5 0,0 1 193,0 3 0,-1 3 0,-2 7 0,-1 2 1394,1 4 0,1 5-930,-2 4 1,2 4 0,-1 9-469,6 8 1,0 2-1,4 9 1,0 5 0,-2 5-33,1 3 0,2 1 0,-4 9 0,0-3-241,2-1 1,-3 2-1,3-3 1,1-2-109,0-2 0,1-6 1,5-3-1,-1-4-602,1-5 0,-1-2 1,0-7-306,1-2 0,-5-4 545,0-5 1,-5 0-1,3 0 1</inkml:trace>
  <inkml:trace contextRef="#ctx0" brushRef="#br0" timeOffset="39620">7652 7032 8355,'6'-7'97,"1"2"0,5 3 227,0-2 1,5 1 0,1-3-24,1 0 1,3-2 0,7 2 0,4-1 0,3-2 0,1-1 0,-1 2 0,-1 2 44,-2 1 0,-10 3 0,0 0 1,-3 4-488,-5 7 0,-7 7 1,-4 5 71,-2 2 1,-2 2-1,-2 0 1,0 0-1,-4-2 1,-1-1-67,-2-1 1,3-6-1,2 2-481,3-4 0,2-6 0,3-3 1,4-2-1418,3-2 1569,2-6 0,5-6 0,1-7 0</inkml:trace>
  <inkml:trace contextRef="#ctx0" brushRef="#br0" timeOffset="39621">8099 6685 8355,'-13'-11'0,"1"3"0,0 3 0,5 10-391,2 3 0,8 3 1,3 3 27,1 2 1,1 3 0,4 6 0</inkml:trace>
  <inkml:trace contextRef="#ctx0" brushRef="#br0" timeOffset="40280">8508 6995 8355,'0'-19'200,"0"-3"0,0 5 1,0 2 777,0 1 0,0 2-618,0-1 1,-1 6-1,-4 3-402,-3 3 0,0 6 1,-3 4-1,-3 3 97,0 5 1,1-2 0,0 5 0,1 2 2,-1 2 0,2-1 0,3-1 0,4-1-71,3 1 0,2 0 1,3 0-1,4-2-94,3-3 1,3 0-1,3-6 1,3-1 109,4-2 1,5-5 0,0-1 0,0-4-211,1-7 1,-4-6-1,3-3 1,-3-1-11,-1-3 1,-2-1 0,-2-2 0,-4 1 243,-4 4 0,-4-2 0,-2 4 0,-2 0 50,-2 0 0,-3 5 0,-4 5 17,-5-1 0,-2 3 1,-2 3-1,-2 7 114,-2 9 1,0 1 0,5 6 0,1 2-123,3 2 1,-2 2 0,6 1 0,1 2-144,2-1 1,6-6 0,5-3-83,5-1 0,2-3 0,6-6 0,3-5 1,2-3 40,2-1 1,-4-5 0,3-4-1,-3-3-7,-1-5 0,0 2 0,-1-5 0,-4-1 166,-3 2 1,-3-5-1,-3 5 1,-2-2-82,-1 1 1,-5 3-1,1-2 1,-2 1-108,-2 3 1,0 1-1,-2 2-139,-2-1 1,-3 2 200,-5 3 1,1 4 0,1 9 0,3 6 141,2 4 0,1 3 1,4-1 3,0 3 1,1 0 0,5 0 0,5 1 0,4 0-37,0-1 1,4-3 0,2 2 0,1-1 11,-1-3 0,1-1 0,-6-1 0,-1-1 25,-1 0 1,-7-3 0,-3-1-150,-2 2 1,-5 1-1,-4 0 1,-7-2-205,-4 0 0,2-3 0,-4 4 0,1-3-1348,0-2 1131,4 0 1,-3 0-1,5 2 1</inkml:trace>
  <inkml:trace contextRef="#ctx0" brushRef="#br0" timeOffset="40692">10430 6648 8627,'7'-29'0,"-3"1"0,-2 3 0,-2 5 953,0 2 0,0 0 0,0 3-618,0-2 1,0 1 0,0 3-1,-2 2 1,0 2 0,-4 2 0,1 0-1,-2 1-108,0 1 0,-1 1 0,-6 6 0,-1 5-278,-2 6 1,-1 3 0,3-1 0,-2 3 30,2 2 0,3 0 0,2 5 1,3 0-88,2 0 1,1-1 0,5 3-1,3 0 49,5 2 1,7 0-1,6-4 1,6-2 41,5-2 0,7 1 0,1-5 0,-1-2 17,-1-2 1,-2 0 0,-1-1-1,-5 1 65,-6-1 0,-6 1 0,-8-1-1,-2 0 1,-5 2 0,-8 1 0,-6 3 0,-6 0-39,-9 0 0,-6 4 0,-7-3 0,-2 1-55,-1-4 1,-1-2 0,5-3 0,1-1 0,3-3-827,4-2 1,8-1-933,5-4 0,2 0 0,2 0 1</inkml:trace>
  <inkml:trace contextRef="#ctx0" brushRef="#br0" timeOffset="41174">11708 6672 8717,'4'-24'227,"0"-1"0,0 6 0,-4 2 0,0 3 5,0 2 0,-1 5 1,-3 1-1,-5 2 0,-2 0 1,-1 1-1,-2 3 0,-2 5-15,-5 3 1,-1 3-1,0 3 1,3 1-179,1 1 0,-3 10 1,5-1-1,2 3-71,4 2 1,0-2 0,6 3 0,2 0-159,0-4 1,4 4 0,2-4-1,4-2 115,3-3 1,7-7-1,3 0 1,2-4-199,2-2 0,4-7 0,1 3 0,0-4-387,1-1 1,-7 0 0,-3-1-1053,1-4 1508,-4 4 1,0-10 0,-6 4 0</inkml:trace>
  <inkml:trace contextRef="#ctx0" brushRef="#br0" timeOffset="41445">11336 7193 8355,'-4'9'0,"-1"-1"102,1 0 0,7-1 0,5-3 0,10-2 0,8-2 352,8 0 0,3 0 0,4-2 1,5-2-268,2-4 1,1-3-1,1-2 1,-2 2-612,-2 3 1,-4-3 0,-6 4 0,-3 0-579,-4 3 1,-3-3 0,-1 0 0</inkml:trace>
  <inkml:trace contextRef="#ctx0" brushRef="#br0" timeOffset="41853">12316 6610 8355,'1'-30'494,"3"5"1,-3 6 0,5 7-259,-1-1 0,2 6 462,6 3 1,-6 4 0,-2 4-1,-1 5-254,0 2 1,2 7 0,-2 4-324,4 5 0,3 5 0,0 6 0,-1 2 1,-2 3-87,2 1 1,1 0 0,1 2 0,-1-5-8,-2-2 0,2-3 1,-3-3-1,2-6-133,-2-5 1,3-4 0,-3-7 142,3-3 0,2-2 0,-1-7 0,-1-4 7,-3-3 0,3-8 1,-2-5-1,0-2 2,-1-2 1,4-6-1,-4-2 1,1-2-130,0-3 0,6 0 0,-3-4 0,2-3-232,0-3 0,2-2 0,1 2-120,-2 2 1,3 5-1,-2 9 1,0 8-1,-3 7-1059,0 7 0,-6 8 654,-3 10 1,-3 11 0,-1 13 0</inkml:trace>
  <inkml:trace contextRef="#ctx0" brushRef="#br0" timeOffset="42552">13779 6958 8456,'0'-13'178,"0"1"1,1 0-1,2-1-6,1 1 1,2-1-100,-2 1 0,1-1 0,5 2 363,-2 3 1,-4 3-237,5 5 1,-6 9-1,1 4 1,-3 2-175,-1 3 0,0 0 1,0 4-1,0-3-27,0-1 0,0 3 0,0-5-165,0-1 1,1-1 0,4-1-1,3-2 38,3-3 1,5-3 0,1-5 0,-1 0 0,1-1-35,0-3 1,-1-3-1,-4-5 1,1 1 110,-1 2 1,-3-6 0,-1 3 0,0-2 43,-1 0 1,0-2 0,-4-2 0,2 0-24,2 0 1,-4-3 0,2 5 0,-1 0 41,1 3 1,-1 0-35,-4 1 1,0 6 8,0 6 0,0 6 31,0 6 0,0 1 0,0-1 1,1 2-1,3 1-7,4 2 0,2-1 1,0-3-1,-2-1 187,2 0 0,5 5 0,1-1 1,-2 0 18,-4-3 0,-1-4 1,-3-1-1,-1 2-250,1 1 0,-3 0 1,-6-2-1,-3-1-410,0 2 0,-7-3 1,-3 0-1,0 0-348,3 0 0,-5-5 0,-2 4 1</inkml:trace>
  <inkml:trace contextRef="#ctx0" brushRef="#br0" timeOffset="42705">13953 6548 8355,'1'-11'-881,"3"3"446,4 4 0,3 3 0,2 1 0</inkml:trace>
  <inkml:trace contextRef="#ctx0" brushRef="#br0" timeOffset="43177">15044 6858 8355,'0'-23'354,"0"2"0,0-1 0,1 6-466,4 1 1,-4 1 522,3 1 1,-7 1 0,-2 1 0,-2 3-304,-3 4 0,3 2 1,-1 2-60,-2 0 1,-1 10 0,-1 4-1,0 2-130,-1 2 1,-3 4 0,-1-1 0,2 2-235,1 2 1,6-1-1,1-2 1,2-3-107,2-1 1,1-2-1,2-3 173,0-1 1,6-5 0,2-3 0,3-2 218,2-2 1,-1-6 0,0-2 89,1-3 0,-1-3 1,1-1-1,-2-2 58,-3 2 1,3 0 0,-3 0 0,3-2 0,2 1 132,-1-2 1,-4 4-1,1-1 1,0 4 304,2 3 0,2 5-385,-1-1 1,-1 8 0,-3 5-1,-4 5-65,-2 3 0,2 5 0,0-2 1,0 4-259,2 1 1,1 0 0,5-2 0,0-2-1488,1-5 0,5 1 1156,2-5 1,4 3 0,1-8 0</inkml:trace>
  <inkml:trace contextRef="#ctx0" brushRef="#br0" timeOffset="43960">16135 6697 8677,'0'-20'321,"0"-1"-321,0 6 0,-1-2 171,-3 9 0,-3 2 0,-5 6 0,-1 3 0,-1 4 0,-1 7 0,-1 4-20,1 4 0,2 1 0,4 2 0,2 0-117,1 0 0,2-1 1,4 1-1,0-1-225,0-4 1,6 2-1,2-5 82,3-2 0,1-2 1,2-4-1,3-2 0,2-1-210,0-4 0,5-2 1,-4-4-1,4-4 127,0-3 0,0-1 0,-2-2 0,-3-1 166,-1-2 1,-1-4 0,-5 3 0,0 1 59,1-1 0,-5 1 0,-1 5 0,-1-1 306,-4 1 1,0 4-66,-2-1 1,-4 8-1,-2 1 1,1 7-89,-1 4 1,-2 3 0,4 1 0,1 1-119,1 0 0,2 1 0,2 0 0,1-2 72,1-1 1,7-6 0,0-1-256,4-1 0,1-2 0,-2-4 0,1 0 1,2-2 38,-2-2 1,3-8-1,-1-8 19,-2 1 1,-7 1-1,-4 5 1,-2-3-1,-2 0-185,0 1 1,-7 1-1,-4 1 97,-5 1 0,-4 4 1,2 1-1,-3 1 0,-4 4-263,-2 0 0,-2 9 1,4 4 98,0 4 0,6 3 0,4-3 0,5 3 220,6 2 1,3 0 0,1 5 0</inkml:trace>
  <inkml:trace contextRef="#ctx0" brushRef="#br0" timeOffset="44822">16594 6784 9420,'-5'-21'0,"-2"2"0,-1 1 0,1 3 0,1 1 508,4 2 1,2 5-1,2 4 1,2 6-423,-1 5 0,3 3 0,-2 3 0,0 3 0,0 2 0,0 2 0,-1-2 0,-2 0 0,1 0 1,0 2-430,3-2 1,-1-1-1,-3-5 83,3-1 0,-2-4 1,3-1-1,1-1 190,2-3 0,-3-3 1,0-5-1,-3-3 1,1-3-1,1-1-14,-1-1 0,-2 0 0,1-3 98,2 0 0,-1-2 0,4 3 1,-1-2-1,1 2 0,3 1 69,1 2 0,-3 1-56,0 3 1,1 2-1,3 6 1,1 0 0,-1 1 1,0 4-1,1 3-1,-1 3 1,-4 1-1,1 1 1,-1-1-1,0 0 1,1 1-254,0-1 100,2 1 1,2-2-1,-1-3 1,0-4-1,1-3 1,1-1 0,1 0-539,1 0 1,1 0 517,-5 0 1,3-5 0,-1-3 0,-3-3 0,0-2-6,0 1 0,-4-1 0,-3 1 0,-2-2 1,-2-1-1,0-1 0,0 0 377,0 3 0,-2 0 0,-1 1 320,-1-1 1,-1 5-1,1 1 338,-5 2 0,4 2-629,1 7 0,2 3 0,2 7 0,0 1-94,0 2 0,5 3 0,0-2 0,1 0-145,-1 0 1,3 3 0,-2-5 0,-1-1 0,1-1-82,-3-2 0,2-3 0,1-2 146,1-2 0,-3-1-44,4-4 1,-5-5-104,1-3 0,-1 1 0,-1-3 0,3-2 0,-1-4-51,1 1 1,1-3 0,3 0-1,0 1 17,0-1 1,2 1-1,2 3 1,-1-1 148,0-1-30,1 5 0,-1 5 1,-1 7-1,-2 4 166,-5 3 0,-3 7 0,-1 3 0,0 1-223,0 3 1,0-2 0,0 0 0,0 1 0,1 0-723,4-1 0,0-5 1,5 2-15,-2-3 1,0-6 328,5 0 1,-1-5 0,0 3 0</inkml:trace>
  <inkml:trace contextRef="#ctx0" brushRef="#br0" timeOffset="45195">17537 6809 8224,'-8'-11'0,"2"1"0,5 3 167,6 2 1,1 1-1,2 4 1,2 0-1,2 0 1,3-2-1,3 0 60,1-3 0,-3-3 1,0 3-1,-2-1-314,-2 1 1,-1-5 0,-2 2-33,-5-3 0,1-2 0,-1 1 0,-1-1 80,-1 1 0,-8 0 1,-2-1 156,-3 1 0,-6 5 0,1 3 0,1 2 58,1 2 1,1 2 0,1 3-83,0 8 1,-1 1 0,2 6 0,1 2 0,4 2-57,0 0 0,2 5 0,5 0 0,3-1-337,5-2 0,6-5 0,3-2 0,1-1-294,3-3 0,2-5 0,0-3 0,3-2 148,1-2 0,-1-7 0,3-3 0</inkml:trace>
  <inkml:trace contextRef="#ctx0" brushRef="#br0" timeOffset="45835">18021 6672 9235,'0'-12'0,"0"0"0,0-1 0,0 1 2541,0-1-2236,0 7 0,-6 0 0,-2 7 1,-3 4-190,-2 3 0,1 4 1,0 5-1,-1 2-136,1 0 0,1 5 1,2-4-303,5 4 1,3 1 0,1-2 0,1-1-125,3-1 0,3-6 0,7 2 1,1-4-1,3-2-103,2-2 0,0-4 1,5-5-1,-2-1 185,-2-3 0,3-3 0,-5-6 0,0 0 328,-2-4 1,-4-2 0,1-7 0,1-2 60,2-1 0,-1-5 1,-3 0-1,-1-3-5,1-4 0,-1 1 0,0-6 1,1 0 128,-1-3 0,1 5 1,-2 2-1,-3 2 360,-4 2 0,-3 4 0,-1 11 372,0 2 1,-1 4-546,-3 9 0,1 9 0,-4 12 0,2 8 0,2 5-65,2 3 0,-3 6 0,-1 1 0,3 6-132,0 2 1,2 0 0,0 3 0,0-2-295,0 2 0,0-4 0,0-2 1,2-4-453,2-4 1,-3 0-1,3-6 1,-2-5-2302,-2-3 2457,5-3 1,-3-9-1,3-1 1</inkml:trace>
  <inkml:trace contextRef="#ctx0" brushRef="#br0" timeOffset="45836">18207 6536 8775,'4'-12'0,"1"-1"324,2 1 0,3 4-336,6-1 0,4 2 0,4-2-162,1 0 1,8 5-1,2-3 1,-1 2-90,2 2 0,-4 2-346,1 1 1,-6 0 0,4 0 0</inkml:trace>
  <inkml:trace contextRef="#ctx0" brushRef="#br0" timeOffset="46560">18566 6834 9391,'2'-17'0,"2"1"0,4 2 0,3 3-987,2 3 1312,-1-1 1,4-2 0,2 2 0,2 0 0,2 0 0,1-2 0,3-2-154,3 1 0,-3-2 1,3-1-1,-2-2 1,-4 2-469,-2 1 0,-3 1 1,-7-2-1,-3-2-12,-4 2 1,-3 1 0,-2 2 38,-3-1 0,-3 6 0,-7 3 0,-1 3 126,-1 1 1,-5 1 0,3 5 0,0 5 294,0 4 1,2 7 0,3-1 0,1 2 119,-1 2 1,6 0-1,3 1 1,3 0-107,1-1 1,1 2-1,5-7-120,6-1 1,6-1-1,7-6 1,1-1-86,3-2 1,3-4 0,5-5 0,-1-1 0,-2-2 160,-1-1 0,0-7 0,5-2 0,-3-5 164,-1-1 1,0-3-1,-5 4 1,-2-1-200,0-3 1,-8 0 0,-4 0 0,-5 1-133,-6-1 0,-3 3 0,-4-1 0,-3 4-106,-7 5 1,-7 0 0,-1 7 0,-1 1 93,1 2 0,-2 2 0,2 3 0,-2 6 35,-2 5 0,6 4 0,2 6 0,3 0-6,2 0 1,5-2 0,3-1-276,2-1 1,4-2 0,2 2 0,4-5 0,3-2-16,2-2 1,3-5-1,2-2 1,1-4 300,3-1 1,0-6-1,1-3 1,-3-5 334,2-3 0,-2-9 0,-1 1 0,0-2-56,0-3 0,-3 2 1,0-6-1,-2-2-198,-2 0 1,1-8-1,-1 7 1,0-3-192,1-3 1,-5 3 0,-1-6 0,-1 1 0,-2 1 289,1 3 0,-3 7 107,2 6 0,-3 7 0,-2 6-167,-3 5 1,1 11 0,-4 13 0,0 10 0,0 9 186,-3 7 0,5 1 1,-1 9-1,2 3-182,0 2 1,0 5-1,4-7 1,1 0-605,4-2 0,3 1 1,7-4-1,3-6 0,0-8-19,0-3 1,4-4 0,-3-6-335,0-5 1,5-2 0,-5-2 0</inkml:trace>
  <inkml:trace contextRef="#ctx0" brushRef="#br0" timeOffset="49689">20141 6511 8355,'-1'-23'740,"-3"2"0,3 7 1,-5 7-541,0 2 0,4 1 1,-7 4 2,0 0 1,2 5 0,0 5-7,2 5 1,-4 0-1,5 6 1,0 2-1,0 4-284,0 2 0,0-1 1,4-3-1,0-1-346,0-4 0,0 2 0,1-5 1,3-2-25,4-1 1,3-6-1,3-1 1,1-1 119,2-4 1,5-2 0,-1-4 0,2-4 53,2-3 1,-5-6 0,1-1-1,0 1 375,-2-1 1,3-4 0,-5 2 0,-2 1 267,-1 2 1,-7 4 86,-3 0 1,-4 6-130,-4 3 1,-3 10-1,-6 5 1,1 4 0,1 1 30,3 2 0,-2 0 1,6 4-1,1-2-184,2-2 1,1-2 0,0-4-1,1 1-239,3-1 0,3-3 1,7-3-1,1 0-46,2-3 0,5-3 0,-3-4 0,2-5-25,-1-2 1,-3-1 0,2-1-1,-2 1 25,-6 0 0,0-5 0,-7 1 0,-1-1-265,-2-1 1,-7 4 0,-3-2-48,-6 2 1,-5 2 0,-6 1 0,-1 2 282,-2 5 0,0 1 0,5 1 0,2-2 0,3 1-16,1 1 0,6 7 0,5 0 134,1 2 1,2-3 0,5 3 175,4-1 1,6-2 0,6-4 0,3 0 8,2 0 0,1-4 0,3-2 0,2-1 81,1-3 0,0-1 1,-4-1-1,-2 0-25,-2-1 0,1 2 1,-6 2-1,0 2 449,-3 1 1,0 2 0,-1 4-430,1 0 1,-7 1 0,-1 5 0,-3 5-169,2 4 1,-2 7-1,2-1 1,-3 2 0,-1 2-192,0 0 0,0-2 1,0-1-1,0-2-98,0-2 1,0-2-1,2-4 171,2 1 1,3-6 0,5-3 20,1-3 0,-5-2 0,-1-3 0,0-5 3,-1-2 0,-3-1 1,3 0-1,-2-1 45,0 1 0,2-5 0,-4-1 0,4 0-24,1 1 1,-3 0 0,4 5 0,2-1-85,1 1 0,1 4 0,1 1-27,-1 1 0,0 2 1,1 4-1,-1 1 0,-1 4-31,-3 3 0,3 4 0,-4 3 0,0 2 102,-3-2 0,-1 3 0,0 0 0,1 0 83,-1 0 1,-2-2 0,-1-3-1,0-1 191,0 0 1,4-3-158,0-1 1,6-5-1,-2 1-56,3-3 1,-2-5-1,-1-1 1,0-2-19,-1-3 1,4-1 0,-3-1 8,3-1 0,2 1 0,-1-1 0,-1 1-72,-3 0 0,3 1 1,-2 2-1,0 4 0,1 1-114,-2 0 1,-4-1-1,3 7 1,-1 2 127,-3 4 0,-2 3 1,-1 2-1,0 0 89,0 4 0,0-2 1,1 4-1,2-1 2,1-3 0,2-1 0,-2-1 0,4-2 59,3-3 1,2-3-1,-1-5 1,2 0 27,2 0 1,-1 0-1,5-1 1,-1-3-76,0-4 0,-3-5 0,1-2 0,0-1 23,0 0 0,-1-1 0,-4-1-224,1-2 0,-5 5 1,-1-3-1,0 2 0,-2-1 78,1 2 0,-2 1 281,-4 2 0,0 6 1,0 6 61,0 7 0,0 10 0,0 3 0,0 5 81,0 4 0,0 4 0,0 7 0,0 3-164,0 1 0,-4 3 0,-2 7 0,1 3-384,-1 4 0,-2 1 1,3-1-1,-1-3-217,1-5 1,-1-3 0,3-5 214,-1-3 1,-1-9-1,2-6 1,-3-4 179,0-7 0,-3-8 1,-3-4-1,-1-2 1,1-4 348,0-2 1,-1-4 0,1-8 0,1-4 12,3 1 0,2-9 0,6 2 0,0-4-279,0-5 0,1 0 0,4-4 0,3-2 26,3-5 1,5 2-1,2-1 1,2-1-352,2 2 0,1-4 0,3 2 1,2 1-194,1 4 0,1 1 1,-2 11-1,1 2 244,-2 5 1,-1 6 0,-2 8 0,-2 3-12,-2 4 0,-6 7 0,0 2 292,-4 3 1,-8 7 0,0 1-1,-8 2 1,-8-2 101,-3-1 1,-4 0 0,-4-3 0,2 2-415,2-2 0,-1-2 0,5-1 1,2-3-1144,1-1 1013,8 1 1,-11-2 0,3-2 0</inkml:trace>
  <inkml:trace contextRef="#ctx0" brushRef="#br0" timeOffset="49690">21915 6672 8355,'7'-24'0,"-2"-1"705,1 6 0,-3-2 1,4 7 788,-2 3-1386,-1 1 0,-5 4 1,-3 1-1,-5 5-100,-2 5 1,-5 3 0,-2 8 0,0 5 0,0 2 0,3 2 0,1 0 0,2 0-160,-1 0 1,6-1-1,3 0 1,3-3-218,1-5 1,1 1-1,3-4 1,5-3-6,2-3 0,5-3 1,2-4 223,1 0 1,-2-1-1,4-3 1,-1-5 0,1-2 90,0-1 1,-6-1 0,0 0-1,-4-2-13,-3-2 0,-5-4 0,1 5 0,-4 1 1,-4 1 0,-3-1 1,-5 1-1,-2 3-5,-3 0 1,4 4 0,-5 0 48,0 2 1,4 0 0,-2 5-150,2 0 175,7 0 0,7 0 0,8-1 31,3-3 1,3 1-1,1-4 1,3 0 0,0 2 137,0-1 0,2-2 1,-2 3-1,0-1 56,0 1 1,3 0-1,-5 5 1,0 0-72,-3 0 1,4 2 0,-1 2-1,0 4 11,-3 3 0,-4 6 1,-1-1-1,0 1-129,-1 1 0,3 0 0,-6 4 0,-1-2-31,-2 2 1,3-4-1,0-1 1,-1-3 118,-2-2 0,-1 0 167,0 1-118,0-6 1,0-7-1,0-8-99,0-4 1,0 0 0,0 0 0,0-1 0,2 1-105,2-1 1,1 1-1,5-2 1,-2-1-17,2-1 1,5-5-1,3 3 1,1 0-84,3 0 1,-2 0 0,0 4 0,1 1-24,-2 2 1,-1 7 0,-5-1-1,-1 4 31,0 1 1,-1 1 0,-2 4 0,-5 3 112,-3 3 1,-1 5 0,0 2 0,0 2-65,0 2 0,0 0 0,-1 0 101,-3-2 1,2-4 0,-2 0-1,3-2-91,1-2 1,1-1 0,3-1-1,5-3 1,2-2-51,1-2 1,2-2 0,2-2 0,5-2 38,2-1 1,1-5-1,-2 0 1,-1-2 26,1-1 0,1-2 0,1-1 1,-2-2 75,-2 2 0,-3-3 0,2 0 0,-1-1 53,-3-3 0,-5 3 1,-3-2-1,-2 0-10,-2 2 1,-2 1 0,-2 6 0,-3 1 48,-4 3 0,-3 1 0,-2 4 1,1 0-37,-1 5 0,1 3 0,0 7 6,-1 1 0,1 5 1,1 2-1,2 2 0,5 1-160,3-3 0,1 1 0,0 2 0,0-2-194,0-5 0,5 2 0,5-1 0,4-3-83,2-5 0,2 1 0,-3-6 0,3-1 210,2-2 0,-5-1 0,3-1 0,-2-3 80,1-5 1,1-2 0,-3-1-1,1 0 165,0-1 0,-3-3 0,0-1 0,-1 2 50,1 1 1,-5 2 0,-1-1-20,-2 1 0,1 0 342,-2-1 0,-4 6-339,0 3 0,-4 8 0,-6 6 0,3 4-207,2 2 0,1 5 0,4-3 0,0 0-137,0 0 1,0-2-1,0-3 1,1-1 95,3 0 1,-1-1 0,5-2 187,2-5 1,1-3 0,1-1-1,-1-1 291,-3-3 1,3-3 0,-2-6-1,2 1 37,1 0 0,1-1 1,-1 1-261,0-1 0,1-3 1,-2-1-1,-2 2 1,0 1 156,0 2 1,1 4 0,0 1-450,-2 1 0,-1 4-30,1 6 0,2 7 0,-6 5 1,-1-1-90,-2-1 0,-1-1 0,0-1 0,1 0 97,4 1 0,-4-1 0,4-1 90,1-2 0,-3 0 0,5-5 140,2-1 0,1-6 0,1-2 1,0-2 6,1-3 0,3-2 1,2-3-221,2-2 1,0-1 0,5 2 0,-2-5 0,0-2 57,-3-2 0,-5-1 0,2-2 0,-3-2-193,-2-2 1,-1-1-1,-3-4 1,-4 0 183,-2-1 1,-2 3 0,0 0-1,-2 3 405,-2 2 0,2 3 1,-5 6-1,1 4 165,3 4 1,-2 7 0,1 7-214,1 10 1,2 9 0,1 9 0,0 4-131,0 3 1,0 6-1,0 5 1,0 3-112,0-1 0,-4 6 0,-1-8 0,3-1-74,0-2 0,2-4 0,0-6-216,0-1 0,2-9 0,0-1 0,4-5-600,1-7 0,-6-4-159,-1-7 0,-5-5 0,-8-2 0</inkml:trace>
  <inkml:trace contextRef="#ctx0" brushRef="#br0" timeOffset="49691">23540 6350 8821,'4'-12'1826,"0"-1"-1470,11 1 1,-5 1-1,10 1 1,2 2 0,2 4 1,2-3-1,2 1-318,1 4 1,5 0 0,-1 2 0,2 0 0,-2 0 0,-4 0-1953,-3 0 1,-1 0-1,-1 0 1</inkml:trace>
  <inkml:trace contextRef="#ctx0" brushRef="#br0" timeOffset="50718">4167 9277 8355,'-20'-28'0,"-1"4"0,6 7 421,-9 5 1,9 2 0,-4 6 0,0 1-224,-1 2 1,4 2-1,-5 3 1,0 6-1,2 5 1,3 6-1,2 4-248,1 3 1,6 3 0,3 5 54,3 1 0,1-7 0,1 6 0,5-4 0,5-5-167,4-1 0,3-6 0,-3-4 0,2-2 29,-2-2 1,3-5-1,-2-3 1,-1-2 73,-1-2 1,-1-6 0,-1-3 0,0-5 19,1-3 0,-6-9 1,-3 0-1,-3-3-3,-1-1 1,-1-5-1,-5 2 70,-6-3 0,-2-1 1,-5 1-1,0 2 0,1 2 184,0 2 1,1-5 0,6 4-39,3-1 0,-2 2 0,6 5 0,3-1 0,3-2-60,7-1 1,7 0 0,5 4-1,4 1-38,4-1 0,2 0 0,7 2 1,-1 1-3,0 1 0,0 11 0,0 2 0,-1 5-88,-3 3 1,-4 11-1,-7 9 1,-2 9 34,-2 8 1,-2 14 0,-5 2 0,-1 9-40,-2 9 1,-5 5 0,1 10-1,-3 0-239,-1-4 1,0-2 0,2-5 0,0-2 148,3-3 1,-1 2 0,-3-9 0,2-5 69,1-7 0,0-11 0,-4-3 1,0-8-148,0-7 0,0-4 261,0-5 1,-5-8-1,-4-5 1,0-7-92,0-4 1,-2-7 0,3-2-1,-2-4 33,2-1 0,-1-1 0,4-1 1,3-2-35,0 1 0,2-2 0,0 1 0,2 1 1,2 2-1,5 3 0,5 1-252,3 1 1,5 6-1,-2-2 1,5 3-1,3 3 1,1 2-529,-2 0 0,-1 1 0,-1-4 0</inkml:trace>
  <inkml:trace contextRef="#ctx0" brushRef="#br0" timeOffset="51209">5581 8967 8355,'0'-40'202,"0"3"1,-1 6-1,-2 8 1,-3 6-1,-2 5 1,-4 4-1,-5 4 1,-2 2-1,-5 4 1,-2 2-1,-4 7 1,0 7 0,-1 7-1,4 2 1,1 3-1,1 3 1,0 3-1,2 3 1,2 2-1,3 6 1,3 4-1,2 1 1,7-1 0,3-2-141,3-2 0,3 2 0,3-9 0,8-4 1,4-6-1,4-5-402,2-4 1,5-5 0,1-7 0,0-5 145,0-3 0,4-2 1,-6-3-1,-1-5 79,-5-2 0,-4-1 0,-7-1 0,-3 1-40,-4 0 1,-3-1-1,-2 1 141,-3-1 1,-7 5 0,-6 0 0,1-2 0,-1-1-131,1-1 0,-1-1 0,5 1 1,-1 1-18,1 3 1,5-3 0,3 2 192,3-2 1,2 3 0,3 1-1,4 2 73,3 2 1,6 2 0,1-1 0,0-1 207,0-1 0,4 0 1,-2 4-1,2 0-24,-1 0 0,3 2 1,-5 2-83,0 4 1,-2 4 0,-8 5 0,-2 4 0,-1 2 41,-4 2 1,0 1 0,-2 2-778,0 0 0,0 1 1,0-4-1,0-1 0,0-2-2488,0-2 2395,0-4 0,5 1 0,2-4 0</inkml:trace>
  <inkml:trace contextRef="#ctx0" brushRef="#br0" timeOffset="51972">7305 9153 8355,'0'-12'0,"0"-1"0,-1 2 626,-4 3 1,3-2-265,-7 6 1,7 1-1,-2 7 1,2 6-128,2 5 0,0 0 0,0 6 0,0 1-158,0 2 1,6-1-1,2-2 1,3-3-77,1-1 1,1-4-1,1 1 1,1-6 67,1-3 1,6 0 0,-1-7-1,2-3-251,2-8 1,4-5 0,0-8 0,-1-3 134,-2-4 0,4-7 0,3-3 0,2 1 27,-2-1 1,-7-7-1,-7 4 1,-2-1-173,-6-2 0,-4 3 0,-9 0 1,-2 6-36,-4 6 1,-7 3 0,-2 8 0,2 2 228,1 5 1,-2 8 0,-1 3 0,3 7 128,5 6 0,-1 7 1,6 14 1,1 4 0,3 9 0,4 4 0,5 7 0,2 6-17,1 6 1,0 0 0,1 6 0,-1 4-79,1 2 1,-5 5 0,-1-3 0,0-3-194,0-5 1,-5 0 0,2-9 0,-2-6 163,-2-3 1,-2-7-1,-2-3 1,-4-7 21,-3-4 0,1-9 0,-1-6 1,-2-5-8,-1-4 1,-4 2 0,0-6 0,0-2-50,0-5 0,-2-5 1,3-9-1,2-2-79,1-1 1,2-7-1,1 1 1,2-3-70,5-2 1,4-7 0,4 2 0,5 0 44,2 2 1,7 2 0,2-1 0,4 4-76,0 3 0,7 2 0,0 2 0,1 3-58,-3 1 1,-4 6 0,-3 5-1,-3 1-231,-1 4 0,-1-5 0,-5 0 1</inkml:trace>
  <inkml:trace contextRef="#ctx0" brushRef="#br0" timeOffset="52149">7156 9004 8545,'-4'-27'0,"0"2"0,3 7 0,3 5 0,7 7 0,3 0 0,3 3 0,2 2 0,-1 2-703,2 3 0,1 3 0,6 6 1</inkml:trace>
  <inkml:trace contextRef="#ctx0" brushRef="#br0" timeOffset="52345">8384 8942 9534,'-7'1'-1587,"3"4"1,3 1 1429,1 7 0,0-1 0,0 1 1</inkml:trace>
  <inkml:trace contextRef="#ctx0" brushRef="#br0" timeOffset="52602">8396 9364 8355,'0'12'542,"2"-1"0,2-3-604,4-3 1,3-4-1,2-1 1,-2 1-804,-3 3 0,8 3 0,-2 6 1</inkml:trace>
  <inkml:trace contextRef="#ctx0" brushRef="#br0" timeOffset="53445">5916 11559 12204,'-15'-6'0,"1"0"0,6-1 0,5 3 0,10 2 0,7 2 0,6-1 0,4-2 0,2-2 0,3-1 0,4 1 0,1 0 0,-1 1 147,-4 0 0,-2 0 1,-4 3-1,-2-2 1,-5-1-1,-2 1 1,-4 2-1,-6 2-822,-8 3 0,-9-1 1,-6 4-1,-6 0 0,-2 0 763,-4 2 1,1-2 0,-5 1 0,4 1 0,-1-1 0,2-1 0,-1 0 0,5-2 642,4 1 1,0-2 0,6-4-70,0 0 1,10 4-504,6 0 0,11 4 0,9-4-130,4-1 1,3-1-1,4-2 1,3 0-1,2 0-98,4 0 0,-3-5 1,4 0-1,-5-1-1537,-7 1 1,-1 1 194,-12 4 0,1 5 0,-5 2 0</inkml:trace>
  <inkml:trace contextRef="#ctx0" brushRef="#br0" timeOffset="57299">7429 11038 10152,'7'-21'0,"-3"2"0,-3 0 0,-1 1 0,0-1 0,0 1 0,0 0 0,0 3 0,0 1 0,0 1 0,0 1 302,0 0 0,2 5 0,2 4 0,3 6 0,1 6-101,0 7 1,-5 6-1,3 9 129,-1 7 1,-3 7 0,2 0 0,-3 5-51,-1 4 0,4 1 0,2 3 0,1-3-66,2 0 0,2 2 0,3 3 1,1-2-128,2-4 1,3-5 0,-2-3 0,0-5-22,0-2 0,3-3 1,-5-5-1,-1-6 147,-1-7 1,3-6-119,-1-3 1,1-5-1,-5-8 1,1-6-1,-1-6-6,0-9 1,1-7-1,-1-9 1,-1-6-126,-2-6 0,2-3 0,-3-7 0,3-5-54,1-6 0,1-1 0,-1-5 0,-1 3-130,-3 3 0,3-1 0,-2 13 0,2 6-20,1 3 0,-1 15 0,-1 5 0,-3 7-150,-2 5 1,3 7 0,-2 7-148,1 2 0,-3 2 1,3 7-1,0 6-305,0 5 1,-3 4 0,4 7-41,2 3 0,1 9 0,1 6 1</inkml:trace>
  <inkml:trace contextRef="#ctx0" brushRef="#br0" timeOffset="57542">7454 11485 9150,'1'-13'445,"3"1"1,3 5 0,6 3 0,0 2-1043,4 2 0,2 0 0,6 0 0,0 0 433,0 0 0,5-1 0,2-3 0,1-4-57,0-3 1,-6-2 0,2 2-1,-3 1 37,-1 2-89,-5 5 1,3-8 0,-4 5 0</inkml:trace>
  <inkml:trace contextRef="#ctx0" brushRef="#br0" timeOffset="61205">8706 11323 8831,'0'-12'157,"0"-2"0,0-1 0,0-2 0,0 2 0,2 3 1,1 5-1,1 7 0,-2 8 0,0 6 0,-2 4 0,0 1 1,0 3-1,0 2 0,0 1 0,0-1 0,0 0 1,1-2-67,3-2 0,-1-4 1,5-1-1,2-4 1,1-4-410,1-2 1,5-2 0,0-7 235,-2-4 1,-2-5 0,0-2 0,-1-2 35,1 2 1,-5-4-1,-1-2 1,-2-1 83,-2 2 0,-2-2 0,-1 5 0,0 2 141,0 1 0,0 6-149,0 0 0,0 6 0,0 2 0,0 8 7,0 8 0,2-1 0,2 4 1,4 0-1,3 1-459,2 2 1,-1 0-81,0-2 0,2 0 0,1-5 0,3 0-1275,2-4 1538,-5 1 0,3-5 0,-6 6 1</inkml:trace>
  <inkml:trace contextRef="#ctx0" brushRef="#br0" timeOffset="61500">9376 11410 8355,'7'6'596,"-3"3"1,-2 5 0,-2 4-529,0 1 0,-2 3-173,-2 7 1,1-1 0,-5 4 0,-2-2 0,-1-3 0,0-2 0,2-4 0,2-5 0,0-2-1844,0-1 1532,4-6 1,-8-2-1,4-5 1</inkml:trace>
  <inkml:trace contextRef="#ctx0" brushRef="#br0" timeOffset="61829">9661 11261 10039,'-12'-7'470,"0"3"0,5 4 0,4 4 1,4 6-1,5 4-123,1 2 0,1 6 1,4-1-1,1 1-313,-1-1 0,1 2 0,-1-3 0,2-1 6,2-3 0,-2-2-101,3-1 1,-4-7 0,0-1-1,-1-4 37,1-1 1,-5-7-1,-1-4 1,0-5-1,0-4-97,2-2 1,-3-1 0,-1-3 0,-1-2-118,1-1 0,3 0 0,-4 4 1,-1 2-972,-2 2 0,-1-1 196,0 6 0,-5-1 0,-2 5 1</inkml:trace>
  <inkml:trace contextRef="#ctx0" brushRef="#br0" timeOffset="62167">10666 10902 8355,'0'-44'0,"0"4"289,0 5 0,0 9 0,0 7 0,0 1 1,-1 3-1,-3 2 0,-3 4 202,0 0 1,-8 7 0,2-1-1,-2 6-341,-3 5 1,2 6 0,-8 6 187,-2 9 1,-2 11 0,4 7-1,-3 5 1,1 6-94,1 3 0,-1 1 1,11 1-1,4 2-151,6 1 1,5-4 0,4-5 0,5-4-108,6-4 1,10-7-1,8-10 1,5-7-164,3-7 1,-3-10-1,5-4 1,-3-2-599,-3-2 1,2-7 0,-10-4 0,-3-4-3286,-4-1 3506,-4-3 0,-6 0 0,1-6 0</inkml:trace>
  <inkml:trace contextRef="#ctx0" brushRef="#br0" timeOffset="62354">10368 11460 8355,'0'-13'287,"6"-3"1,4-1 0,5 2-1,7 0 1,5-2 0,5-2 0,1-2-657,0 1 0,-4 1 1,4-2-1,0 3 1,0 3-330,0 2 0,0-7 0,5 6 0</inkml:trace>
  <inkml:trace contextRef="#ctx0" brushRef="#br0" timeOffset="62711">11311 10790 8355,'0'-30'93,"0"5"0,0 6 0,-1 6 0,-4 2 205,-3 3 1,-4 2 0,-3 6-1,-3 2 1,-2 2 0,-2 4-1,-1 3-180,-2 2 0,2 5 0,1 2 1,2 4 124,2 0 0,-1 1 0,5 0 0,5 0 33,2 0 0,4-1 0,7 3 0,4 0-288,3 2 1,7 0 0,3-4 0,4 0-199,4 0 1,-2-1 0,5 1 0,-2-1-89,-2-4 0,2 2 0,-2-4 169,-5 1 1,-1-2 0,-8 2 0,-4 1 0,-3-3-88,-5 1 0,-10 3 0,-7-4 0,-6-2-272,-5-1 0,-3-2 0,2 0-234,-2 1 0,-6-1 0,4 1 1</inkml:trace>
  <inkml:trace contextRef="#ctx0" brushRef="#br0" timeOffset="63136">12365 11584 9034,'7'-18'294,"-1"4"0,-5 2 0,3 6 1,4 2-241,3 0 0,2 9 0,-2 11 0,-3 6-125,-4 8 1,2 4-1,-2 4 1,-1-3-738,-2-1 0,-1 0 1,0-4 310,0 2 0,-6-4 0,0 2 0</inkml:trace>
  <inkml:trace contextRef="#ctx0" brushRef="#br0" timeOffset="66302">13556 10740 8995,'-6'-4'0,"6"0"0,7 0 0,6-1 0,3-2 252,5 0 0,-1-4 0,4 2 0,2-2 0,0-1 0,-1 1 0,-3 1 0,-3 3 0,-1 2-87,-3 2-111,-1 2 1,-7 2-1,-3 3 1,-2 5 56,-2 2 1,-2 2-1,-1 4 1,-1 2 0,2 2-1,0 0 370,2 1-425,0 7 0,0-3 0,0 4 0,0-1 0,0 1 33,0 2 0,0 0 1,0 2-1,0-1-225,0 2 1,0-4 0,0 1 0,0-2 7,0-2 1,0-2 0,2-1 0,0-2 78,2-2 1,1-2 0,-5-4 0,-2 2 4,-2-2 1,-3-5 0,-5-2-1,-1 0 2,1-1 0,-6-1 0,-3-6 0,-2 0-197,-2 0 1,0 0 0,1 0 0,-1 0-184,0 0 0,0-4 0,2-1-161,2 3 1,-1-4 0,5 2 0,2 0 190,2-2 1,0 0-1,1-7 1</inkml:trace>
  <inkml:trace contextRef="#ctx0" brushRef="#br0" timeOffset="66488">13481 11162 8355,'-11'-12'66,"4"-1"1,7 2 0,9 2 0,6 0-80,6 0 1,2 2 0,3 0 0,3 0 0,4 0 0,4-1 0,3 0 0,0 1 0,-4 1-683,-6 3 0,2 2 0,0 1 1</inkml:trace>
  <inkml:trace contextRef="#ctx0" brushRef="#br0" timeOffset="66939">14647 11088 8355,'7'-25'0,"-1"6"-371,-6 2 1,0 3 684,0 2 1,0-1 0,-2 2 391,-2 3 1,-3-1 0,-5 4-463,-1 3 1,-3 0-1,-1 4 1,2 0-192,1 3 1,1 8 0,-3 0 0,0 2 121,1 3 0,5-4 0,2 3-786,-2 1 0,5-2 0,1 3 0,2-1 122,2-3 1,2-3 0,2-3 237,4-5 1,3-3 0,1-2-1,1-3 251,-1-5 1,1-2-1,0-1 1,2 0 197,2-1 1,0-3-1,-5-1 1,0 2 195,1 1 1,-1 6 0,1 1 273,-1 1-525,-5 2 1,3 10 0,-6 2 0,-2 4 0,0 4-72,-2 0 1,1 2-1,2-3 1,1 2-727,-1-2 1,4-1-1,1-2 1,3 1-46,1-1 1,6 0-1,2 1 1</inkml:trace>
  <inkml:trace contextRef="#ctx0" brushRef="#br0" timeOffset="68555">15168 10926 8355,'-5'-24'447,"3"4"370,-9 2 1,11 12 0,-1 3-268,4 6 1,1 5 0,-3 10 0,2 7-245,1 6 0,4 9 0,-4 4 0,-1 5-238,-2 6 0,4 4 0,-1 4 0,-2 2-250,0 1 0,-4-1 0,0-7 0,-4-6-471,-1-5 1,5-6 0,-4-8 0,2-4-136,0-2 0,-4-8 0,2-4 420,-1-5 1,3-1 0,-4-5 0,-1-4-1,1-5 47,0-7 1,5-9 0,-1-1 0,3-4-81,1-3 401,0-6 0,-6-7 0,-1-9 0</inkml:trace>
  <inkml:trace contextRef="#ctx0" brushRef="#br0" timeOffset="68556">15156 11013 8355,'12'-25'424,"0"6"1,5 1 0,1 7-69,1 3 0,-2 1 1,2 4-1,0-1-8,1 1 0,-5 8 1,1 1-1,-3 4-35,-5 3 0,-2-4 0,-6 9-557,0 0 1,-2-4 0,-3 4-1,-6-2 1,-6 2-573,-2 1 1,-2-3 0,-4 0 0,2-3-3,2-5 1,-1 3 432,6-3 0,-1-2 0,5-1 1</inkml:trace>
  <inkml:trace contextRef="#ctx0" brushRef="#br0" timeOffset="68557">15751 10926 8355,'-6'-23'677,"-2"2"0,-4 9 0,-3 8 0,-2 2 0,1 4-598,-2 2 1,2 1 0,-3 7 0,0-1 69,0 2 1,3 4 0,0-2 0,4 2-5,3-2 1,0 3 0,4-2 0,3 1-546,0 1 1,2-5 0,2 4-291,2-3 0,3-7 0,7-3 0,1-3 178,1-1 0,2-5 0,-3-4 396,2-2 0,-1-2 1,-3-3-1,-1 0 1,-1 1-48,-3 1 0,2 0 0,-4-1 846,1-2 1,-5 1 1284,2 3-1763,-2 7 0,-2 10 0,0 8 0,0 3-196,0 3 1,4-3 0,1 5 0,2-2-143,3-3 1,-3 3-1,1-2 1,2-2-231,1-4 0,3-5 0,1-5 0,1 0-23,-1 0 0,3-5 0,0-4 298,2-2 0,0-7 0,4-4 0,-2-4 0,-2-4-91,2-2 1,2-1 0,-1-6 0,-2 0 313,-5-3 0,-2 1 0,-3 4-40,-2-1 1,-4 1 0,-5 0-1,0 1 1,0 3 601,0 4 1,0 3 0,0 3-57,0 2 0,-4 10 0,0 12-284,1 10 1,2 13 0,1 9 0,-2 3-224,-2 1 1,3 6-1,-3 2 1,2 3-242,2 2 1,2-2-1,0-1 1,4-3-284,1-1 1,-3-3 0,4-9 0,0-4-150,-1-5 0,3-7 0,-5 0-490,2-5 0,-4-5 0,3-5 1</inkml:trace>
  <inkml:trace contextRef="#ctx0" brushRef="#br0" timeOffset="68558">15912 10802 8355,'2'-11'682,"3"2"1,8 2 0,6 0-750,4 0 1,6 3 0,1-4 0,2-2 50,3-1 1,5-1-1,2-2 1,1-1-125,0-2 1,1 1 0,-7 3 0,-5 1-313,-5-1 0,-9-3 1,-4-1-1,-6 1 260,-2-2 0,-2 3 0,-5-5 0,-2 1 286,-1 0 1,-6 4 0,2 0 365,-3 5 1,4 3-1,1 4 1,2 0-78,0 5 1,-1 5 0,2 9-129,-1 5 1,-1 2 0,5 4-1,0 2 1,0 5 90,0 6 0,5 3 0,-1 3-517,-1 0 1,-2-6 0,-1 1 0,1-2 0,2-3 38,1-3 1,4-4-1,-2-9 1,-1-3 60,1-3 0,4-7 0,-2-3 1,3-3 97,1-1 1,-3-5 0,-1-5 0,1-4-12,3-2 1,0-6-1,2 2 1,1 1-14,1 2 0,1 0 1,-5 0-1,1 2 36,-1 1 0,1 6 44,-1 0 0,0 6 1,-1 2-1,-1 7 1,-3 4-51,-2 1 0,4 6 0,-5 3 0,0 1-364,1-1 0,-2 1 1,5-4-1,1 0-702,-2 0 0,4-3 390,-3-7 0,8 3 0,4-4 1</inkml:trace>
  <inkml:trace contextRef="#ctx0" brushRef="#br0" timeOffset="70098">17686 10319 8355,'0'-37'1818,"0"5"-1091,0 3-1919,0 8 1095,0 9 1,0 17 0,-2 13 0,-2 10 451,-4 9 0,-3 7 1,0 10-23,3 4 1,-3 0 0,4 5-1,-2 9 1,1 6-134,-1 4 0,2 6 0,-2-4 0,1 0-28,1 1 0,-2-5 1,4-3-1,3-6-235,0-9 1,6-11-1,3-11 1,3-7 173,4-9 1,5-10 0,-1-10 0,0-4-39,0-4 0,4-7 0,-1-8 1,1-2-75,-2-1 1,-2-8 0,-5 4 0,-1-3-140,0-2 1,-5-2 0,-1 3-1,-2 0-209,0-1 1,-1 1 0,-7 3 157,-5-2 0,-7 4 0,-5 4 0,-2-1 0,-2-1 49,0-2 1,-4 6 0,0 1-1,2 3 244,1 2 1,2-2-1,3 7 1,5-2 83,2 2 0,6-2 1,1 5-212,1-2 1,8 4 0,6-3 0,4 2-166,5 0 1,2-4 0,6 2-1,0 0-31,0-4 0,0 3 0,-1-1 0,0-2 139,-4-1 1,-2-1-1,-5-1 1,-2 1 14,-3-1 1,2 1 0,-6 0 132,-1-1 1,-2 5 0,-1 0 0,-1-1 0,-2 1-9,-1 0 0,-5 4 0,4-3 803,-2 1-648,4 2 0,-2 6-165,5 2 0,4-2 0,1 7 0,2-1-44,3-1 0,1 4 0,1-3 0,1 2-13,-1-2 1,1 2 0,0-5 0,3 1 4,0-1 0,5-1 1,-5-2-1,-1 1 37,-1 1 1,-1 1 0,-1-2 75,0 1 1,-5 6-1,-3-2 1,-2 3-3,-2 1 1,0 1-1,0-1-78,0 1 0,0-5 1,0 0-266,0 2 1,1-5-138,3-1 1,3-2 0,6-2 0,-1-2 30,0-2 1,1-3 0,-1-5 0,1 0 133,-1-1 1,5-1-1,-1-1 1,-1-1 122,-1 1 0,-6-3 0,-1 1 0,0 2 383,0 1 1,-4 2 1474,1-1-1330,-3 1 0,-1 7 1,0 5 30,0 6 1,0 5-1,0 2 1,0 1-327,0 2 1,0-2 0,0 4-1,2-2-200,2 1 1,3-1 0,5-5 0,2-1-38,2-2 0,0-5 0,4 1 0,1-2-72,-2-2 1,0-6-1,-3-2 1,0-3-4,-1-2 0,-2 1 0,-5 0 0,-4-1-21,-3 1 0,-1-1 0,-1 0-35,-3-4 1,-4 7 0,-9-2 0,-4 2 0,-2 2-19,-2 0 0,0 5 0,2-1 0,1 3-37,1 1 0,6 1 0,-1 2 181,2 1 1,7 6 0,4-4 93,6 1 1,9 3 0,9-6 0,2-1 10,2-2 1,0-1 0,1 0 0,2-1 119,1-3 1,0 1-1,-5-5 1,1-1 311,0 3 1,0-4-1,-2 4 1,-1 1-183,-1-1 1,-4 2 0,2 4 170,-1 0 1,-2 3 0,-5 4 0,-1 5-244,-2 2 1,-5 4 0,1 0 0,-2 1-292,-2 3 1,0-2-1,0-1-26,0-1 1,-5 2 0,1-3-654,2-2 719,0-1 1,2-9 0,2-5 0,0-7-6,2-4 1,2-1 0,-3-2 0,2-1 53,2-1 1,-3-5 0,4 3-1,1 0-39,-2 0 1,4 2 0,-3 3-1,3 1 8,1-1 1,1 5 0,-1 1-1,1 2-31,-1 2 1,0 3 0,1 4 56,-1 4 1,1 5 0,-1 2 0,0 3 0,-1 0 72,-2 0 0,0 2 1,-3-2-1,-1 0 14,1 0 0,-1-1 42,-1-5 1,-1-1-1,6-3 26,0-4 0,1-8 1,-1-4-1,0-3-12,0-1 0,2-1 0,2 1 0,-1-1-124,1 1 0,-1-2 0,0 0 0,-1 1 95,-2 2 0,2 2 1,-3 0-170,3 1 0,1 5 0,1 0 0,-1 7-293,1 9 0,-5 0 1,0 8-1,2 0-416,1-2 1,-3 9-355,0-4 1,1 4 0,3-3 0</inkml:trace>
  <inkml:trace contextRef="#ctx0" brushRef="#br0" timeOffset="72315">20079 10592 8355,'2'-13'142,"1"1"1,2 1 0,1 1-1,-1 2 1,-1 0 0,2-1-1,2 2 1,2 1 0,-1 0-1,0 1 1,0 2 0,2 1 0,2 2-1,-2 2 481,-3 2 0,2 3 1,-6 7-1,-2 2 0,1 3-587,1 1 0,-2-1 0,2-4 1,-3 3 32,-1 1 1,0-3 0,0 0-153,0-2 1,0-2-21,0 1 0,2-6 1,2-3-1,4-3-35,3-1 0,-3-5 0,1-4 0,0-2-91,2-1 1,0-1 0,-1 1-1,-2-2 56,2-2 0,1 1 0,1-6 1,1 0 71,-1 2 0,-4-3 0,1 4 170,0-1 150,2 3 1,-4 5 0,-3 11-56,-2 7 0,-2 10 0,0 4 0,0 2-88,0 2 1,4 0 0,0-2-319,-1-2 1,4 1 0,1-4 0,4 0 0,3-1-977,2-1 1,1-4 460,-2-4 1,4 3 0,4-4 0</inkml:trace>
  <inkml:trace contextRef="#ctx0" brushRef="#br0" timeOffset="75385">21295 10170 8355,'0'-17'188,"0"1"0,0 1 0,0 1 0,0 2 0,0-1 0,1 2 1,3 3-1,5 5 0,0 7 0,1 9 0,-2 7 0,0 8 1,1 8-1,-2 5 0,-2 9 0,-2 2 0,-2 6 204,-1 0 0,-1 0 1,-2-1-1,-1-3 0,0-4-595,-2-5 1,5 1 0,-3-8 0,2-5 0,2-4 0,2-7 0,2-2-1122,4-5 0,-1-7 0,0-5 725,-1-6 1,3-9 0,-2-8 0</inkml:trace>
  <inkml:trace contextRef="#ctx0" brushRef="#br0" timeOffset="75847">21270 10579 8355,'-12'0'1133,"-1"0"-752,1 0 1,6 0-229,6 0 0,7 4 1,10 0-1,5-1-94,5-1 1,5-7 0,7 0-1,-1-1 1,2 1 0,-3 2 0,-1 2-1,-5 1 30,-4 0 1,-3 1-1,-4 3 1,-3 5-356,-4 2 1,-4 1 0,-2 0-1,-2 1 81,-2-1 1,-2 1 0,-1 0 0,0 3-4,0 0 0,0-4 1,0-3 128,0 0 0,6-3 0,2-2 561,3-3 1,2-2-1,-1-3 1,0-4-300,1-3 1,-5-2-1,0-1 1,1-1-535,-3-1 1,0-5-1,-6 3 1,0 0 186,0 0 0,-6 2 0,-2 5 1,-4 1-101,-5 2 0,3 5 0,-3-1 0,0 4-379,0 4 1,2 3-1,6 5 245,0 1 1,7-1 0,-4 1 0</inkml:trace>
  <inkml:trace contextRef="#ctx0" brushRef="#br0" timeOffset="76196">22386 10480 10493,'-1'-12'0,"-3"-1"0,-3 1 864,0-1-616,1 6 1,12 3 0,4 8 0,3 6 174,4 5 0,1 0 1,-3 7-1,3 3-516,1 3 1,-4 1-1,3-4 1,-1-1-106,-1 1 0,1-5 0,-5-4 0,1-2 26,-1-2 0,0-5 0,1-3 185,-1-2 0,-5-4 0,-1-2 0,-2-6 57,0-5 1,0 0-1,-4-6-167,0-1 1,4-1-1,0-3 1,0-2 0,2-1-188,2 2 0,-1-4 0,1 3 0,1 1-100,-2 5 1,2 4 0,-3 6-145,1 0-372,1 5 0,4 1 0,1 6 0</inkml:trace>
  <inkml:trace contextRef="#ctx0" brushRef="#br0" timeOffset="76371">23341 10641 8782,'0'-12'-1016,"-5"-1"0,-2 1 0</inkml:trace>
  <inkml:trace contextRef="#ctx0" brushRef="#br0" timeOffset="78570">17959 508 8355,'-6'-24'71,"-2"-1"0,-2 1 0,1 5 0,0 7 0,0 6 1,-4 8-1,-2 7 0,-4 12 0,-3 11 0,-6 9 1,-1 10-1,-2 10 0,0 9 0,1 7 315,2 6 1,5 8-1,5 4 1,7 4-1,7-49 1,2 1-1,3-1 1,1 0-1,9 45 1,10-5-1,6-9-622,7-4 1,5-8-1,3-4 1,-2-9-1,-2-9 1,0-9-497,-1-7 0,-4-3 1,-1-9-641,-2-7 1,3-5 991,-4-7 1,5-5 0,-2-2 0</inkml:trace>
  <inkml:trace contextRef="#ctx0" brushRef="#br0" timeOffset="79072">18293 1166 7511,'-4'-13'0,"-1"1"0,-1 0 0,-1-1-1385,1 1 2081,3-1 0,-3 5 0,6 0 144,0-2 1,0 3-445,0-1 0,2 11 1,2 1-1,3 7-219,0 6 0,4 3 1,-3 8-1,3 1-253,1-2 1,1 5 0,-1 0 0,0-1 145,1-2 0,-2-4 0,-1-3-300,-2-1 0,0-6 0,4 0 1,1-5-34,-1-6 1,1-3 0,-1-2 0,0-3 121,1-5 1,-5-7-1,0-3 1,1-2 79,-2 0 1,2-3 0,-5-7 0,-1 1 15,-1 0 1,-2-1 0,0 4 0,0-2 45,0 1 0,0 2 1,0 3-1,0 2 245,0 4 1,-2 9-114,-2 4 0,3 4 0,-4 5 0,4 8-57,1 6 1,6 5 0,2 2 0,3 1-39,1 2 1,5 0 0,1-5-245,1-4 1,2-2 0,4-5 0,-1-2 0,1-3-363,0-4 0,0-3 0,0-1 1,-2 0 174,-2 0 0,2-5 0,-4-2 0</inkml:trace>
  <inkml:trace contextRef="#ctx0" brushRef="#br0" timeOffset="81654">18926 1079 8355,'-8'-1'-1,"-1"-4"0,5 4 1955,-4-3-1741,5-3 0,-1 11 0,8 0 0,5 6 0,0 2 1,1 1-137,-2-1 0,-4 1 0,3-1 1,0 0-122,0 1 1,-3-1-1,3 1-1115,-2-1 784,0-5 0,-4-3 251,3-8 1,-3-7 0,4-7-1,-4 0-13,-1 0 1,4-3-1,2 4 144,1-3 1,-3 5 0,4-1-1,0 2 1,0 3-7,1 3 0,-2 1 0,2 4 0,0-1 31,0 1 1,2 7 0,0 4-1,-1 3 25,-2 2 1,-1 3 0,3 2 0,-2 0-157,2 0 1,-1 3-1,1-5 1,-2-2-434,2-4 1,1-1 0,1-5 123,1-1 0,5-1 0,1-2 0</inkml:trace>
  <inkml:trace contextRef="#ctx0" brushRef="#br0" timeOffset="81655">19546 967 8429,'-8'-11'0,"1"2"21,1 0 0,2 5 0,3-4 546,-3-2 0,1 1 1,-4-1-1,0 3-148,0 2 1,3-4-1,-4 5 1,-2 2-297,-1 0 1,-1 2 0,-1 2-1,1 2 1,1 4 0,1 4-1,2 5 1,-2 2-5,-1 0 1,0 5-1,2-5 1,2 2-260,1 0 0,2-6 1,4 1-1,0-2-67,0-2 1,2 1 0,2-2 0,4-3-61,3-4 1,1-2-1,1-2 1,-1-2 142,1-2 1,-1-3-1,0-7 1,1-1 30,-1-1 0,-1-6 0,-1 1 0,-3-2-36,-2-2 0,-1 0 0,-4-1 1,0-2-17,0-1 0,-1-9 1,-2 1 69,-1-2 1,-5 0-1,2 2 1,-2 1-1,1 3 275,-2 4 1,-1 4-83,-1 5 0,1 10 1,3 13-18,4 8 1,2 14-1,4 1 1,0 3-26,3 1 0,4 3 0,-1-2 1,3-1-83,2 0 1,-1 3 0,2-4 0,1-3-13,2-4 1,3-4-1,-2-5 1,0-1-215,0 1 1,0-7 0,-3-1 0,2-4-18,-2-1 1,-3-6-1,-2-2 188,-2-3 0,-1-1 1,1-1-1,-3 1 1,-4-2 39,-1-2 0,4 2 0,0-4 0,-1 1 54,-2 1 0,-1-1 363,0 5-180,0 5 1,4 11-1,2 10 1,1 3-126,3 0 1,1 1-1,1-3 1,2 2-410,2-2 1,-2-5 0,4-3 0,-2-2 3,1-2 0,4-2 0,-5-2 0,-1-2-192,-1-1 1,4-11 0,1 1 0</inkml:trace>
  <inkml:trace contextRef="#ctx0" brushRef="#br0" timeOffset="81656">19745 521 8355,'-17'0'0,"0"0"-228,1-6-299,4 5 1,6-5 0,6 6 322,7 0 1,9 6-1,4 1 1</inkml:trace>
  <inkml:trace contextRef="#ctx0" brushRef="#br0" timeOffset="81657">20017 732 8355,'-5'7'511,"-2"4"0,0-9-128,3 7 1,3-1-1,1 4 1,0 1-95,0-1 0,1-4 1,3 1-204,4 0 0,3 2-129,2 2 0,-1-6-543,1-3 0,-7 0 391,-1-4 1,-5-1 0,-5-9 0,-1 0 130,-1-4 1,0 2 0,4-6-1,-2 0 11,-2-2 0,4-4 1,-1-1-1,2 2 32,2 2 0,2-1 1,2 6-1,3 0-185,0 3 0,4 2 0,-2 2 0,5 5-1465,3 3 1386,5 1 0,-3 5 0,6 2 1</inkml:trace>
  <inkml:trace contextRef="#ctx0" brushRef="#br0" timeOffset="81658">20352 918 8775,'-16'0'588,"-1"0"-324,1 0 0,3 0 445,1 0 0,5-2-413,3-2 0,2 2 1,2-7-345,0 0 0,6-1 0,2 0 0,3 2 0,3-2 0,1-1 0,2-1 0,-2 0-144,-1-1 1,-2 1 0,-1-2-1,-1-1-143,-2-2 0,-5 1 0,1 3 0,-3 1 128,-1 0 1,-1-5-1,-3 0 241,-5 2 0,3 7 1,-3 4-1,0 3 113,-2 1 1,0 6 0,1 7-1,3 5-87,2 1 0,-4 4 0,5-2 1,1 3-96,2 0 0,7 1 0,2-1 0,3-4-229,1-3 1,2-3 0,3-3-1,3-3-227,4-4 0,0-3 1,0-1-1,-2 0 199,-1 0 1,5-5 0,5-2 0</inkml:trace>
  <inkml:trace contextRef="#ctx0" brushRef="#br0" timeOffset="81659">20712 707 8355,'-12'0'-38,"5"-1"308,2-4 1,5 4 358,5-3 0,-5 4-306,0 4 0,-5-1 0,-4 5 0,1 2-45,-2 1 0,-1 1 1,-1 1-1,0-1-176,4 0 1,-1 5-1,4-1 1,3 1-127,0 1 0,2-4 0,0 2 0,2-2-202,2-2 1,3-1 0,5-1 0,2-3-240,2-2 1,4 0 0,5-7 88,-1-2 1,-3 1 0,0-5-1,1-2 1,1-2 71,2-5 0,-2 2 1,-1-4-1,-2 1 212,-2 3 0,-2-3 0,-5 1 0,-1 2 188,-2 2 1,-5 4 0,0 2 147,-6 2 0,0 1 0,-5 4 0,-2 0 38,-1 0 0,-5 4 0,-1 1 0,2 2-76,1 3 0,3 1 0,1 1 1,2 1 74,-1-1 1,3 1 0,2-1-195,3 0 0,2-1 0,2-1-49,1-2 0,5-5 0,0 1 0,2-2-656,1-2 1,5-2 0,-1-2-1,-1-4 275,-1-3 0,3-2 0,-2 1 1,-3-2 168,-2-2 0,-3 0 0,2-4 0,-2-2 142,-1-2 1,-2 0 0,-3-1 0,2-1 81,1-3 0,2-2 1,-3-3-1,1 1 26,-2-2 1,0 1-1,-2-1 1,0 5 88,0 4 1,0 0 0,0 9 117,0 2 0,-2 7 1,0 5-110,-2 6 0,-1 4 0,5 6 0,-1 4 0,-2 2-2,-1 1 1,0 7 0,4-2 0,0 2-14,0 4 0,1-1 0,2 5 1,1-2-70,-1 1 0,3 1 1,-2-1-1,0-2-188,1-2 0,-3-2 0,3-6 1,-1-3-349,0-1 0,1-6 0,-5-4-2025,0 2 2127,0-4 0,0-1 0,0-5 1</inkml:trace>
  <inkml:trace contextRef="#ctx0" brushRef="#br0" timeOffset="81899">20799 595 8355,'-6'7'135,"-1"-1"1,0-1 0,5 2 0,4 0 155,7-3 1,2 2-1,3-1 1,1 1-1,3-1 1,2-2-234,6-2 1,1-1-1,6-1 1,0-2-525,-2-1 0,4-4 1,-5 2-1,1 1-355,-1-1 0,-1-3 0,-4 2 0</inkml:trace>
  <inkml:trace contextRef="#ctx0" brushRef="#br0" timeOffset="82618">21245 881 8766,'-11'-9'0,"4"1"0,7 0 176,7 1 1,6-4 0,2 3 0,3-3 0,0-3 0,1-1 0,-1-2-212,0 2 0,-2 5 0,-3 2 1,-1-2-164,0-1 0,-5 3 1,-3 0 113,-2-2 0,-2 3 1,-2 0-1,-2 2 20,-4 2 0,-3 2 0,-1 1 1,-1 0 237,1 0 0,-1 5 1,2 4-1,2 2 38,0 1 1,5 4 0,-3 2 0,2 0-142,2 0 1,2 3-1,2-3 1,3 0-152,5 0 1,7-2 0,5-3-1,2-2-26,2-3 1,1 2 0,3-6 0,3-2 83,0 0 0,2-8 1,-4-2-1,1-3 217,-1-1 0,-1-1 1,-4 1-1,-2-1-61,-2 1 0,-5 0 1,-6 1-1,-3 1-60,-2 2 1,-2 1 0,-7-2-154,-4 5 1,-3-1 0,-3 1 0,-1 1 115,-2 2 0,-1 5 1,3 1-1,-1 2 6,0 3 0,3-1 0,0 1 0,1 0-37,-1 3 1,2 0 0,2 3 0,2-2 45,1-1 0,2-1 0,6 0-224,2 1 1,-1-6-1,5-3 1,3-3 89,4-1 1,-1 0-1,2-1 1,-2-3 135,-2-5 0,1-2 0,-1-1 0,1-2 56,-1-2 0,-1 2 0,-1-4 0,-2 0-65,2-3 1,-5 2 0,1-2 0,-2-1-76,0-1 1,0-2 0,-4-1 0,0-2-138,0-1 1,0 1 0,0 4 0,0 3 48,0 5 0,-1 2 163,-3 2 0,-2 10 0,-2 8 0,4 8 55,2 6 0,-2 8 1,0 2-1,1 2-36,2 2 0,1 2 1,1 1-1,2 1-247,1-1 0,6-4 1,-1-1-1,5-4-128,3-4 1,5-1 0,-3-6 0,2-3-531,-1-5 0,1 2 0,4-4 0</inkml:trace>
  <inkml:trace contextRef="#ctx0" brushRef="#br0" timeOffset="82881">22002 335 8355,'-2'-11'175,"-2"3"1,3 3 0,-3 10 0,4 3 0,4 3 0,4 3 0,5 4 0,3 5 1608,5 5-1520,-3 6 0,5-2 0,-2 6 0,2 2 0,1 4-79,-4 5 0,2-1 1,-7 8-1,-3-1-476,-7-2 1,-4-2 0,-2 0 0,-3 0-315,-4-2 1,-8 2-1,-1-9 1,-3-2-30,-2-2 0,3-5 0,0-2 36,1-5 0,-4 1 0,2-7 0</inkml:trace>
  <inkml:trace contextRef="#ctx0" brushRef="#br0" timeOffset="83055">22907 918 8795,'6'7'-1021,"1"4"1,5-4 0</inkml:trace>
  <inkml:trace contextRef="#ctx0" brushRef="#br1" timeOffset="86158">20389 11261 31569,'21'0'0,"0"0"0,2 0 0,5-1 0,6-2 0,6-1 0,6 1 0,3 2 0,2 1 0,3-1 0,1-2-19,6-1 1,8 0 0,2 4 0,8 0 0,9 0 0,6 0 0,4 0-4,-1 0 0,-45 0 0,0 0 0,4 0 0,1 0 0,-2 0 0,0 0 14,0 0 0,-1 0 1,41 0-1,-43 0 0,-1 0 1,47 0-1,-7 0 1,-7 0-1,-11 0 0,-9 0-8,-12 0 1,-8 0 0,-11-2 115,-4-2 1,-10 1-214,-6-5 0,-8 5 1,-9-2-101,-4-1 0,-3 5 1,-2-3-1,0 4 157,-4 4 0,-2 3 0,-6 5 0</inkml:trace>
  <inkml:trace contextRef="#ctx0" brushRef="#br0" timeOffset="92375">19844 3311 7088,'7'-12'0,"-3"0"0,-3-1 0,-1 1 0,-1-1 0,-2 1 0,-1 0 0,1-1 0,2 1-20,1-1 1,4 5 0,1 1 32,2 2 0,0 2 0,1 7 0,-5 4 0,-6 3 0,-3 2-11,-1-1 1,-4 2-1,2 3 1,0 2-3,0 0 0,0 0 0,3-3 0,1 0 0,-1-1 21,4-1 0,0-2 0,4 1 75,2-1 1,-2-3 0,7-3 0,0 0-21,2-3 0,2 2 0,-1-1 0,2-1-56,2-2 0,-2-1 0,3 0 0,-3 0 34,-2 0 0,-5-5-60,-3-3 0,-3 1 0,-1-1 0,-1-1-61,-3 2 0,-3-4 0,-7 3 1,-1-3 18,-2-1 1,0-1 0,1 1 0,-1-1 47,-3 1 0,5 0 0,-1-1 0,3 1 116,5-1 0,-2 5 0,5 0 71,-2-2-188,4 5 0,-1-5 0,8 6 0,4 1-30,3 2 0,2 5 0,-1 1 0,1 2 9,-1 3 0,0 1 0,-1 1 0,-1 1 11,-2-1 0,1-1 0,2-1 0,-3-2 14,-4 2 1,-1-3 0,-1 1 0,3 2 1,-7-5 0,-6-1 0,-3-2 48,-1-2 0,-2 0 0,-1 0 0,-2 0-20,2 0 1,1-2-1,2-1 1,-1-2-10,1-2 1,1-1 0,1-5-14,2 1 1,5 0 0,-1-1 0,3 1-1,1-1-80,0 1 1,0 0-1,0-1-103,0 1 92,0-1 1,1 7 52,3 1 0,-1 8 0,5 3 0,3 1 25,4 2 1,1 1 0,4-1-1,1 0 15,-2 0 1,9 2 0,-3 3 0,1 1-88,0 2 1,2-1 0,-2-2 0,-3 1-166,1 2 0,-1 5 1,2 0-352,0 6 481,-6-8 1,10 15-1,-3-9 1</inkml:trace>
  <inkml:trace contextRef="#ctx0" brushRef="#br0" timeOffset="93326">21555 3274 8007,'9'-5'-1219,"-1"-4"1128,-5 4 1,2-2 186,-5 3 1,1 3 0,2-2 0,1 6 0,0 5 0,2 3-191,2 1 1,3 1 0,0-1 0,-1 0 85,-2 1 1,-5 3-1,1 2 1,-3 0 8,-1 0 0,-4 4 1,-3-1 21,-4 2 0,2 1 1,-8-2-1,3-3 0,2 0-19,0 1 0,-1-5 1,1 1 54,-1-2-41,1-7 0,5-3 0,3-8 0,4-6-22,4-5 1,3-3 0,5-5 0,1-1-52,-1-2 0,6-3 0,1 2 0,2-4 31,0 0 0,-6 2 0,3-3 0,-3 3-57,-3 6 1,2-1-1,-8 8 1,-1 1 192,1 1 1,-3 7 0,-8 3 24,-3 2 0,1 8 0,-1 2-114,-2 3 1,3 7 0,-1 1 0,0 2-1,1 0 1,3 1 0,2 1-51,2 2 1,0 0 1,0 0 1,0-6 0,0-1-42,0 0 1,0-4 0,2 1 117,2-6 0,-3-5 1,5-8-17,-1-4 0,-3-8 1,2-4-1,-3 0-24,-1-1 1,0 0 0,0-5 0,0-2-21,0 0 0,0-1 0,0 4 0,0 0-47,0 0 0,0 6 41,0 2 0,0 8 1,0 9-22,0 12 0,0 14 0,0 10 1,0 10-288,0 11 0,-5 4 0,-2 7 0</inkml:trace>
  <inkml:trace contextRef="#ctx0" brushRef="#br0" timeOffset="96779">5680 14077 9120,'-1'-11'0,"-2"1"0,0 3 0,5 2 0,6 2 0,6 1 0,4 2 0,1-1 37,3-3 0,6 1 1,2-4-1,2 2 1,2 1-1,1 0 1,0-2-1,0 0-69,-1 1-225,5-5 1,-12 9-1,4-5 1,-4 2-1,-5 0-2,-2 1 0,-19 2 0,-12 2 1,-10 2 308,-9 1 0,-6 6 0,-4-2 0,-1 3 11,1 2 0,-3-2 0,0-2 1,1 0 147,-1 0 1,2 2-1,5 2 1,1-1 259,2 0 0,11-3-262,2-1 1,13-5 0,11 1 0,12-4-67,11-4 1,6 1-1,8-5 1,4-3-139,4-4 0,2 1 0,1-3 1,0 5-281,-3 4 0,-2-2 1,-9 6-1,-5 1-1114,-5 2 774,-1 1 0,-13 0 0,4 0 0</inkml:trace>
  <inkml:trace contextRef="#ctx0" brushRef="#br0" timeOffset="99192">6945 13556 8355,'0'-25'452,"-4"2"0,0 2 135,1 4-664,2 4 0,6 2 1,4 2-1,0 4 260,0-1 0,3 6 0,-1 0 0,4 8 1,2 8-1,-1 6 0,2 5 0,1 6-66,4 3 1,-1 3 0,0 2-1,-2 3-109,2 0 0,0 6 1,0-2-1,-2 3-68,-2-3 0,4 5 0,-3-6 0,0-3 72,-2-4 1,1-2-1,-2-10 1,-1-5 128,-1-5 0,-1-8 1,-1-3 47,0-2 1,-1-6 0,-1-7 0,-3-4-150,-2 0 1,4-6-1,-5-4-33,-1-5 1,2-5-1,-1-5 1,-1-1-1,0 0 26,1-3 1,-3-4 0,3-6 0,-2-2-254,-2-5 0,0-3 0,0 1 0,1 0-169,3 2 0,-2 14 1,2 7-1,-3 14-613,-1 8 0,4 12 0,0 10 597,-1 12 1,-7 18-1,-3 2 1</inkml:trace>
  <inkml:trace contextRef="#ctx0" brushRef="#br0" timeOffset="99384">7107 13953 8403,'-17'-10'0,"2"-2"0,5-1 0,10 2 0,11 4 0,9 0 0,4 0 0,7-2-305,6-2 1,7-6 0,10-1 0,5 0-59,6 1 0,-2-6 0,5 4 0</inkml:trace>
  <inkml:trace contextRef="#ctx0" brushRef="#br0" timeOffset="100658">7962 13853 8243,'0'-19'0,"0"3"0,0 2 0,0 1 0,2 2 0,0 2 183,3 0 1,0 7 0,-2-1 0,1 6 0,0 6 0,0 7 0,0 4-1,-1 4 1,0 0-112,1 1 0,-3 3 0,5-2 0,-2-3 0,2-1 0,0-2 1,3-4-1,-1-3-171,0-5 0,1-3 0,3-5 1,-1-1 96,-3-3 0,2-3 0,-5-7 0,2-1 0,2-3 0,-1 0 5,0 0 0,-4-4-55,4 2 0,-1-2 0,3 1 0,-3 4-20,-2 4 0,0 4 53,-5 1 0,4 7 1,0 2 13,-1 10 1,-2 7-1,-1 7 1,1 0-1,2-1-84,1 1 0,6 0 1,-2 0-1,3-2-370,2-2 1,0 0 0,2-8-1,3-3 29,2-3 0,6-3 0,6-4 1</inkml:trace>
  <inkml:trace contextRef="#ctx0" brushRef="#br0" timeOffset="100955">8669 13692 8918,'0'-25'0,"0"1"0,0 0 0,0 3 0,0 4 0,2 0 0,0 0 1350,3 2 1,-1 6-1164,-4 0 0,-6 9 1,-2 3-1,-3 10 0,-2 4 1,1 6-37,0 0 1,-5 7-1,2 3 1,3 3-76,2 1 1,6 5 0,-3 0-1,1 0-166,4-4 1,2 2 0,5-8-223,8 0 0,0-3 0,8-9 0,2-3 0,4-5-17,2-3 0,4-4 1,-3-6-1,0-3-723,1-5 1,-4-6-1,-6-1 646,-5 0 0,-2-3 0,-2 0 1</inkml:trace>
  <inkml:trace contextRef="#ctx0" brushRef="#br0" timeOffset="101232">8582 13940 8355,'6'-12'0,"1"-1"0,7 1 1063,2 0-924,3-6 1,6 4 0,1-3-1,3 2 1,3 0-180,0-1 1,6-1 0,-5 5-1,-2-1-1016,-4 1 0,-2-1 0,0 1 0</inkml:trace>
  <inkml:trace contextRef="#ctx0" brushRef="#br0" timeOffset="101765">9141 13345 8874,'0'-18'0,"0"-1"0,0-2 0,0 2 0,1 1 190,3 3 0,-4 2 1,0 5-1,-7 4 1,-4 4-1,-1 4-259,-1 4 0,0 5 0,-3 2 0,0 3 140,1 1 1,2 2 0,4 5 0,2 1 6,1 2 0,3 0 1,6-4-1,4 1-50,4 3 1,0-3 0,10 5 0,1-4-47,1-2 0,2 3 0,0-8 0,0 4-52,0 1 1,-1-5 0,0 0 0,-4-3 106,-3-1 1,-9 2 0,-4-1 0,-2 1 16,-2 0 1,-10 3-1,-4-3 1,-4 0-190,-4 0 0,0 2 1,0-3-1,3-2-653,1-1 0,3-6 0,5-1 328,2-1 1,5-8-1,-2-5 1</inkml:trace>
  <inkml:trace contextRef="#ctx0" brushRef="#br0" timeOffset="101766">9897 13791 8355,'-5'18'0,"3"-4"268,-9 10 1,4-5-1,-4 6-17,3-1 1,-2 1-1,5 0 1,-1 0-680,1 0 0,1-6 0,5-3 1,3-2-254,4-1 1,9-1 0,2 0 0</inkml:trace>
  <inkml:trace contextRef="#ctx0" brushRef="#br0" timeOffset="102118">10691 13407 11388,'-13'-19'0,"4"3"3,5 7 0,5 5 0,11 8 0,2 5 0,1 5 0,3 4 564,2 1 0,0 6 0,4 4 0,-2 0-510,-2 1 0,-3-3 0,2 2 0,-1-3-14,-3-1 0,-1-6 0,-2-3 7,1-2 0,-1-7-69,1-3 0,-5-8 0,-1-4 0,-2-5-20,-2-3 0,3-3 0,-1-6-53,2 0 1,-3-1-1,4-2 1,1-2-1,-1-2-76,0-2 0,0 3 0,4 3 1,-3 3-1473,-1 4 0,-3 3 691,3 6 0,-11 10 0,2 4 1</inkml:trace>
  <inkml:trace contextRef="#ctx0" brushRef="#br0" timeOffset="102473">11770 13370 8355,'12'-32'-45,"-4"9"0,1 9 0,0 6 0,1 1 0,-2 0 0,-5-1 48,-6 1 0,-4 1 0,-6 6 0,-4 0 0,-4 0 0,-3 1 428,-5 4 1,3 2 0,-5 5 0,2 0 141,0 1 1,-4 3 0,4 2-146,2 1 0,2 2 0,4 4 1,5 1-1,3 3-275,5 4 0,3-1 1,6 1-1,3 0-246,4-1 0,9 2 0,4-5 1,3-3-105,5-4 0,3-5 0,5-9 1,0-4-469,1-2 0,-7-2 0,-2-2 0,-4-2-6,-4-4 1,-3-3-1,-6-3 1,-1-1-685,-3-2 1176,-2 1 0,-6-2 0,0-1 0</inkml:trace>
  <inkml:trace contextRef="#ctx0" brushRef="#br0" timeOffset="102677">11373 13593 9940,'1'-11'0,"3"1"0,6 3 0,5 2 0,6 2 0,2 0 0,4 1 0,1-4 0,6 1 221,1-1 0,7-4 1,0 4-1,1-3 0,0 2 1,-3 1-1181,-2-1 1,-6 4 0,-4-3 293,-6 1 0,1-2 0,-4-5 1</inkml:trace>
  <inkml:trace contextRef="#ctx0" brushRef="#br0" timeOffset="102946">11782 12849 9835,'0'19'0,"0"6"451,0 7 0,0 5 0,-3 6 0,-3 6 1,-8 9-1,-3 7 0,-2 6 0,0 5-5,-3 3 0,2 3 1,1-3-1,1-3-418,3-5 1,1-3-1,3-6 1,3-3-199,4-5 0,2-2 1,2-12-1,0-4-254,0-6 0,0-3 1,0-4-1,0-2-1769,0-5 1,0-6 1479,0-2 1,0-5-1,0 2 1</inkml:trace>
  <inkml:trace contextRef="#ctx0" brushRef="#br0" timeOffset="103338">12340 13208 8868,'14'-35'0,"1"2"0,2 4 0,-2 2 0,-1 4 0,-3 1 0,-3 3 0,-4 1 48,-2 3 1,-8 2 349,-2 5 1,-9 2-1,-3 6 1,-4 2 0,-1 2-1,1 4 1,-3 5-1,0 2-23,-2 1 0,0 6 1,5-1-1,2 4-300,2 4 0,6-2 0,0 6 0,6 0-27,2-1 0,2 0 1,6-3-1,2 3-23,4-1 0,7 4 1,3-5-1,0 0-62,0 1 0,4-1 0,-1-3 1,2 1 7,2-5 0,0 2 0,0-4 61,-1 2 0,-4 1 1,-4-2-1,-3-3 1,-4-1-15,-1-3 0,-6 3 0,-2-1 1,-8-1-172,-8 2 1,-4-4 0,-9 4 0,-3-2-486,0 1 0,-2-1 1,4-5-1,1-1-1599,3-2 1457,3-5 1,6 3-1,-3-6 1</inkml:trace>
  <inkml:trace contextRef="#ctx0" brushRef="#br0" timeOffset="103747">13233 14015 8355,'0'-13'1077,"0"6"-1013,0 2 1,0 8 0,0 3-1,0 8 1,2 6 0,0 4-1,4 5 1,-1 2-215,1-1 0,2-1 0,-2-3 1,-1 2-1505,1 1 1163,-2-6 1,-4 0-1,0-3 1</inkml:trace>
  <inkml:trace contextRef="#ctx0" brushRef="#br0" timeOffset="104348">14002 13258 8355,'0'-18'0,"2"0"0,0-2 0,3 3 49,10 3 1,-7 2 0,8-1 0,-2 0 0,0-1 0,1 0-1,2 3 302,-2 0 1,3 6-1,0 0 1,0 4-491,0 1 0,-2 1 0,-4 4 0,0 3 166,-4 3 1,-1 7 0,-5 4 84,3 5 1,-1 1-1,-4 5 1,0 1 0,-2 2-17,-2 2 1,3 0 0,-3 2 0,4 1 254,4-1 0,3 3 0,5-2-359,1-1 0,-5-5 0,0-2 0,0 0 0,-1-1-39,-3-3 1,-2-3 0,-2-3 0,0-2-40,0-5 1,-6-2 0,-2-1 0,-3-2-153,-1-3 0,-2-3 0,-3-5 0,-3 0-136,-4 0 1,-1 0 0,0-1 0,1-2-1375,-1-1 1461,6-5 1,-10-4-1,2-6 1</inkml:trace>
  <inkml:trace contextRef="#ctx0" brushRef="#br0" timeOffset="104644">14027 13568 8355,'0'-16'0,"0"-1"487,6 1 0,2 7 0,8 1 1,5-2-281,2-1 0,6 3 1,2 1-1,-1 0 72,0 0 1,5 5 0,-3-4-1136,-1 1 1,0 3 0,-8-2-63,-2 3 0,2 1 0,-4 0 0</inkml:trace>
  <inkml:trace contextRef="#ctx0" brushRef="#br0" timeOffset="104899">14312 12712 8355,'-4'-12'75,"0"0"1,0 6 0,4 7 0,0 10 0,0 10 0,0 7 0,-1 6 0,-2 8 0,-3 8 1064,-1 11 1,-1 16-1,-4 10-921,-1 1 1,-3 10 0,7-48 0,1-1-1,0 2 1,1-1-347,0 1 0,0-1 0,-4 41 0,2-7 1,2-10-268,1-5 0,-2-4 1,4-9-1,0-6-287,-2-8 0,1 0 0,-5-5 0,2-5-97,-2-5 1,-1-2-1,-1 0 1</inkml:trace>
  <inkml:trace contextRef="#ctx0" brushRef="#br0" timeOffset="105314">15007 13543 7237,'0'-12'-752,"0"12"1</inkml:trace>
  <inkml:trace contextRef="#ctx0" brushRef="#br0" timeOffset="105936">15019 13519 8355,'0'-13'174,"-1"2"1,-2 4 0,-1 7 0,1 9 0,2 7-1,2 9-1,3 7 1,-1 5 0,5 4 0,1 5-1,-1 3 1,0 4 0,2 2 0,-1 0-1,0 1 1,-5-1 0,-1 2-66,1-1 1,-3-9 0,3-1-593,-2-6 0,-2-9 0,-2-3 0,0-5-196,-3-2 0,0-10 1,1 0-893,-5-4 1482,-2-8 0,-1-12 0,0-6 1</inkml:trace>
  <inkml:trace contextRef="#ctx0" brushRef="#br0" timeOffset="107271">15007 13618 8355,'8'-25'165,"0"0"1,2 0 0,2 2 0,4 2 0,1 5 0,3 2 196,2 2 0,1 5 0,1 3 0,-2 4 0,-3 4-486,-1 4 1,-2 4 0,-4 5-15,-4 4 1,-3 2 0,-5 2 0,0 0-1,-1-1 1,-5 0 0,-5-2 0,-4-3-1,-1-1-177,-2-3 1,0-1-1,-3-2 1,5 1-354,2-1 0,3-4-558,3 1 1226,2-7 0,6-2 0,0-6 0</inkml:trace>
  <inkml:trace contextRef="#ctx0" brushRef="#br0" timeOffset="107272">15590 13469 8355,'7'-17'97,"-2"1"0,-1 1 0,0 1 0,-2 3 224,-5 3 1,-4 4-1,-5 8 1,-1 4-1,1 3 1,-2 3-289,-2 2 0,2 2-104,-3 3 0,-1 2 0,3-3 1,3-1-1,4-3 0,1-2 0,1-1 1,1-1-199,2 0 0,3-5 0,4-3 0,4-2 0,3-2-3,2 0 0,-1-2 0,2-2 0,1-4 0,2-4 137,-2-5 1,3 3 0,-2-4 124,-1 0 0,-2 5 0,-4-4 1,-2 3 111,-1 2 0,2 4 1,-4-1 152,-1 0 0,-2 5-235,-1 4 0,0 5 1,2 8-1,0 0-132,3 4 0,-1-2 0,-4 4 1,1 1-99,3-1 1,-1-4 0,5 2 0,2-5-7,1-4 0,1 2 0,2-6 151,3-1 1,2-7 0,6-3 0</inkml:trace>
  <inkml:trace contextRef="#ctx0" brushRef="#br0" timeOffset="107273">16011 13146 7810,'0'-33'0,"2"2"0,1 0 0,1 4 0,-2 2 0,1 4 278,1 5 1,3 8 0,4 6 0,-2 9-27,-5 10-159,-3 10 1,-1 5 0,0 6-1,0 4-44,0 3 1,-5 3 0,-2 2 0,0-2-257,3-2 0,-2 1 1,2-7-1,1-3 1,2-5-1,1-5 1,0-5-1,0-3-384,0-3 0,5-3 0,2 0 1</inkml:trace>
  <inkml:trace contextRef="#ctx0" brushRef="#br0" timeOffset="107274">15887 13320 8353,'9'-5'0,"-1"-2"0,2-2 0,2 1 0,5-1 0,3-2 0,4-2 0,0-1 0,3-1 106,2-1 1,-2-2 0,5 3 0,-2-2-294,-2 2 1,-6 1 0,-3 2 0,-2-1 0,-5 1-1,-4-1 202,-2 1 1,-2 0 0,-6 1 0,-2 2 0,-4 5 0,-3 3 0,-1 2 0,1 3 450,2 5 1,2 9-1,5 5-352,-2 5 0,-1 6 0,5-1 0,0 2 0,0 0-207,0 3 0,6-8 0,1 7-59,0-1 1,2-6 0,-3-2 0,1-6 52,2-6 0,-2 1 1,2-5 87,0-5 1,2-4-1,0-4 36,-2-4 1,2-1 0,-5-7-1,3-1 28,-1-2 1,0 1 0,6-5 0,1 2-1,2 3-42,-2 2 0,-1 0 0,-2 2 1,1 3 7,-1 4 0,0 2 1,1 4-3,-1 2 0,-4 3 0,-1 7 0,0 1-139,0 1 0,-3 5 0,3-3 1,-1 0-1354,-4 0 1127,5 4 0,0-9 0,6 5 1</inkml:trace>
  <inkml:trace contextRef="#ctx0" brushRef="#br0" timeOffset="108635">17723 12663 8364,'-4'-26'121,"0"5"1,-5 17 0,5 8 97,2 6 0,-5 9 0,-2 7 0,0 10-41,0 8 0,-2 11 0,3 8 0,-1 9 172,0 5 0,0 7 0,3-2 0,1 0-341,-1 1 1,1-4-1,2 3 1,-1 0-122,1-5 1,2 1 0,1-9 0,1-1 91,3-6 0,7-7 0,7-10 0,1-5-96,3-5 0,-2-10 1,0-10-1,2-6 175,2-4 0,1-11 0,-1-6 0,1-8 4,0-3 1,-2-7 0,-2-4-309,-4-1 0,-5-3 0,-4 1 1,-4 0-1,-2 0-232,-2 0 0,-10-5 0,-4 1 0,-4 1 256,-4 1 1,-5 2 0,-2 1 0,0 3 161,-1 4 0,3 3 0,-1 1 0,3 1 286,4-1 1,3 5-1,6 4 1,1 2-28,2 2 0,4-1 1,5 1-1,1 0-105,3-1 0,5 2 0,6 1 1,3 2-177,1-1 0,6 2 1,5-2-1,1 1-44,-1 1 1,3-2-1,-3 3 107,2-1 1,-6 3 0,0-3 0,-5 2 0,-3 0-6,-3 0 0,-1 4 1,-2-5-1,1 2 56,-1 0 0,0 0 1,1 4 82,-1 0 1,1 1-1,-1 3 1,-1 4 38,-3 3 0,-1 2 1,-4-1-1,2 1-57,2-1 1,-4 1 0,3-1 0,-2 0-58,0 1 1,6-1-1,-2 1-11,3-1 0,1-5 0,1-3 0,-1-3-105,0-1 1,2-1 0,1-2 0,3-2-86,2-2 1,-4-1 0,3-5 0,-1 1 2,-3-1 1,1-3-1,-3-1 1,1 1 76,-3-2 1,-1 4-1,1-4 1,-1 2 20,-2-1 0,-5 0 1,1 5 510,-3 0-250,-1 5 1,0 7-1,-1 8 1,-2 3 53,-1 1 1,-4 5-1,3 1 1,3 0-107,0 0 1,2 2-1,0-3 1,0-2-164,0-1 1,9-2 0,2-1-66,2-2 0,-2-4 0,7-5 1,-1 0-1,-1 0 23,0 0 1,1-1-1,0-3 1,-3-5-4,-5-2 0,1-1 0,-6 0 1,-1-1-69,-2 1 1,-1-1 0,-1 1-66,-3-1 0,-3 1 0,-5 1 0,-2 1-12,-3 2 1,2 5 0,-4-1 0,1 3 110,3 1 1,1 0 0,1 0-130,1 0 142,5 0 0,7 0 0,8 0 71,3 0 0,3 0 0,1 0 0,3 0 0,0-1 53,0-4 0,4 3 0,-2-5 0,0 1 135,1 3 1,-5-2 0,4 1 0,-1 1 74,0 2 0,-4 1 0,2 1-108,-3 3 0,-7 3 1,-3 5-1,-3 2-84,-1 3 1,-4-2 0,-1 4-1,-2-1-93,-3-3 0,3-1 1,0-1 187,2-1-102,1-5 1,5-3-47,3-8 0,-1 1 1,4-5-1,0-2 1,-1-1-25,4-1 1,-3-1 0,0 1 0,0-1-35,0 1 1,-3 0 0,4-1-48,2 1 1,1 4 0,1 1 29,1 1 1,-1 2-1,-1 5 1,-1 4 69,-2 3 0,-4 3 0,3 1 1,0 2 50,0 3 0,-5-4 0,3 4 0,-3-3 3,2-2 0,-2 1 0,2-1 1,-1-1 111,1-3 1,-1 2-61,5-6 1,-4 0 0,3-5-79,-2-3 1,5-2 0,-3-4 0,1 2-33,1-1 0,-5-2 0,4-2 0,2 1 0,1-1 0,0 1 0,-2 1 1,0 1 4,0 2 1,2 5 0,2-1 0,-1 3-113,0 1 0,1 5 1,-2 3-1,-2 3-278,0 2 1,-5 5 0,3 2-1,-2 3-336,-2-3 1,-2 4-1,-1-5 1</inkml:trace>
  <inkml:trace contextRef="#ctx0" brushRef="#br0" timeOffset="109172">19968 13122 8355,'0'-25'-372,"0"0"407,0 0 1,0 6 0,0 2 994,0 4-884,5 0 1,-3 12-1,3 6 1,-1 9-1,0 7 1,-1 2-1,-1 2 1,-2 0-128,0 0 1,4-1-1,0 0-88,-1-3 1,2 1 0,1-7-1,1-3-9,2-2 0,2-7 0,2 1 0,-1-4 0,2-4 33,2-5 0,-2-3 0,4-5 1,-1-2-34,-1 0 0,1-5 0,-5 5 0,0-2-24,1 1 1,-2 5 0,-2-2 0,-2 3 60,-1 2 100,-2 5 0,-4 3 0,0 9 0,0 8-36,0 6 1,0 4 0,0 2 0,0 1-100,0 3 1,0-2-1,1 0-251,4-5 1,1 0 0,7-4 0,-1-1-128,1-4 1,5 8-1,1-7 1</inkml:trace>
  <inkml:trace contextRef="#ctx0" brushRef="#br0" timeOffset="109644">20960 12650 8355,'0'-20'-96,"0"-1"1,0 6-1,0-2 367,0 4 0,1 8 0,2 10 0,3 10 1,0 8-1,4 6-212,1 4 1,2 4-1,-2 5 1,-2 3-108,0 3 0,-5-2 1,3-1-1,-2 2 84,-2 1 0,-3-8 1,-4-2-253,-5-3 0,3-4 1,-3-4-1,1-5-513,1-5 0,0-3 280,3-2 0,8-11 0,-2-2 0</inkml:trace>
  <inkml:trace contextRef="#ctx0" brushRef="#br0" timeOffset="110043">20861 13035 8595,'-4'-13'81,"-1"1"0,3 5 0,6 3 1,4 3-1,3 1 0,3 0 498,2 0 0,4 1 1,6 3-463,3 4 0,-2-1 1,7 2-1,-1-1-180,-2-1 1,4 4 0,-6-3-1,-3 2-420,-4-2 0,-4 2 1,-6-5 73,1 2 1,-5-4 400,0 1-176,-5-3 1,2-2 298,-5-3 1,0-3 0,2-6 0,1 1-164,1 0 1,5-5-1,-2 1 1,1 0-65,1 3 1,-6 0-1,1 1 1,-3-1 162,-1 1 0,-5 5 0,-5 3 0,-5 3 14,-6 1 1,-2 4 0,-4 3 0,0 2 13,-2 5 0,1 1 0,8-2 0,5 0-377,5 4 1,4-3-1,8 4 1,2-2-225,4 1 1,9 5 0,2-3 0</inkml:trace>
  <inkml:trace contextRef="#ctx0" brushRef="#br0" timeOffset="110421">21915 12936 8355,'0'-13'379,"0"1"0,0-1 0,0 1 0,0 0 441,0-1 1,1 6-1,2 5 1,3 6-662,0 8 0,1 2 0,3 7 0,-2 1-164,2 1 0,0 2 0,-1 0 0,-1-1-22,2 1 1,-3-1 0,1-2 0,1-3-73,-3-1 1,5-2 0,-2-4 65,2-4 1,1-3 0,1-5 0,-2-1 112,-3-3 0,2-4 0,-5-8-202,2 0 0,0-2 0,2 1 0,-2-3 0,0-4-148,0-1 0,-3 2 1,5 1-1,-1 1-73,-1-1 0,4 3 1,-3 0-1,2 1-830,-2 3 0,3 2 588,-3 5 0,9-3 0,2 4 0</inkml:trace>
  <inkml:trace contextRef="#ctx0" brushRef="#br0" timeOffset="110598">22659 13221 8355,'0'-13'-874,"0"12"0,0 2 1</inkml:trace>
  <inkml:trace contextRef="#ctx0" brushRef="#br1" timeOffset="196700">7764 12316 25333,'-8'0'100,"2"0"1,5 0 0,6-2 0,5-1 0,2-1 0,1 2 0,0 0 0,3 2 0,0 0 0,1 0-1,-1 0-247,1 0 0,-1 0 0,-3 0 1,0 2-1,3 2 0,0 3 0,1-1 1,1 0-391,2-1 1,0-2 504,0 5 1,1-5 0,5 1 0,2-2 0,2-2 0,2 0 104,2 0 1,-2 0 0,0 0-43,-2 0 1,4 0-1,-1 0 1,3 0 0,1-2 53,1-2 1,3 1 0,2-5 23,1-1 0,1-2 1,5-2-1,1 1-72,3-1 1,2 1 0,6 0-1,0-1 118,0 1 0,-1 3 0,-2 3 0,-1 0 62,1 3 0,0 2 0,-1 2-180,-4 3 1,3-2 0,-1 3 0</inkml:trace>
  <inkml:trace contextRef="#ctx0" brushRef="#br1" timeOffset="196937">10430 12179 25333,'87'-22'610,"0"-3"1,0-8 0,2 0-1,2-1-440,0 1 1,-41 17-1,0 1 1,39-10-1,2 2-136,-4 2 0,-3 3 0,-10 7-120,-5 3 1,-5 3 0,-8 5-77,-6 0 1,-6 5-1,-7 2 1</inkml:trace>
  <inkml:trace contextRef="#ctx0" brushRef="#br1" timeOffset="197391">9612 12229 25235,'5'7'0,"2"-2"0,10-5 0,1-1 0,2-2 0,8-1 0,6 0 0,9-2 148,5-2 1,5-3 0,11-1 0,4-2 0,6-3 0,5-2 0,6-2-58,2 1 0,-38 9 1,0 1-1,1-2 1,1-1-1,0 1 1,0 1-68,-1 0 0,0 1 0,5 0 1,-1 2-1,-3 2 0,0 0 1,0-1-1,0 1-26,1 0 0,-1 0 0,46-2 1,-6 1-1,-4 1-67,-5 3-10,-2 8 1,-16 1 0,-4 7 0</inkml:trace>
  <inkml:trace contextRef="#ctx0" brushRef="#br1" timeOffset="198481">15466 11770 29297,'12'-2'0,"1"0"0,0-2 0,2-1 0,3 1 0,3-1 0,4-1 0,4-1 0,2 2 0,3-1 0,0 4 0,0 0 0,4 2-344,0 0 1,-2 0 0,7 0 0</inkml:trace>
  <inkml:trace contextRef="#ctx0" brushRef="#br1" timeOffset="198945">17140 11720 27940,'18'-12'0,"-4"1"-326,-5 3 0,-4-2-2380,3 6 3051,-5 0 1,8 4-298,-3 0 1,3 4-1,3 0-11,2-1 0,-2-2 0,4-1 1,1 0-1,5 0 52,3 0 1,8 0 0,-2 0 0,3 0 45,1 0 0,0 0-92,0 0 0,6-6 0,1 0 1</inkml:trace>
  <inkml:trace contextRef="#ctx0" brushRef="#br1" timeOffset="198946">18355 11633 28119,'43'-5'592,"-4"-2"1,9-5-275,-3-1 0,2 1 0,0-1-222,-1 1 1,-1 0 0,3-1 0,-1 1-1,-3 1-1537,-1 2 1,0 3-1,-3 3 1,1-1 743,-1 1 1,3 2-1,-2 1 1,-1 0-14,-1 0 0,2 5 0,0 3-54,-1 3 1,-1 2-1,-2-1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48:32.9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4502 9934 8355,'-8'0'-67,"1"-1"1,3-2 0,5-2 0,6-1 0,5 1 0,4 0 0,2 1 0,1 0 19,3 1 0,0-2 0,0 1 15,-1 1 1,-2 2 0,3 1 0,-3 0-1,1 0 26,-1 0 1,-4 1-65,2 3 0,0-1 0,1 5 0,0 2 73,0 1 1,4 0 0,-1-1-1,4-4 79,4 0 0,4-2 0,8-4 1,5 0 69,2 0 0,7-5 0,3-4 1,2-2-90,2-1 0,5-1 0,-3 1 1,-2 0 5,-2-1 0,-5 2 1,-2 3-1,-7 4-444,-6 2 0,-10 2-184,-5 0 0,-6 0 0,-6 0 1</inkml:trace>
  <inkml:trace contextRef="#ctx0" brushRef="#br0" timeOffset="6537">7528 9959 6734,'0'-12'-34,"0"5"0,2 1 176,2 6 1,-2 2 0,8 0 0,3 3-77,2-3 1,7 0-1,-2-2 1,4 0-1,1 0 1,1 0 0,3 0 0,2 0 1,7 0-67,-1 0 1,6-4 0,3-1-1,7 1 22,5-1 1,4 2 0,5-5 0,8-1 28,6 3 0,3-4 0,0 4 0,-3 1-31,-1-1 0,3-2 0,-4 4 1,-5 0 28,-7-2 1,-2 5-1,-12-3-56,-5 2 0,-10 2 0,-10 0 0,-6 0-196,-5 0 1,-11 2-1,-7 2 1,-10 3-134,-8 0 1,-9 4 0,-3-4 130,-5 0 0,1 4 0,-7-5 0</inkml:trace>
  <inkml:trace contextRef="#ctx0" brushRef="#br0" timeOffset="11789">12626 10058 8355,'-7'-16'0,"3"-1"0,4 2-1663,4 1 1257,3 2 0,5-1 383,0 1 0,-5 0 0,-3-1 0,-2 1 0,-2-1 19,0 1 1,-6 0 0,-2-1 0,-4 1 0,-4-1 0,0 1-1,-1 0 1,1-1 3,-1 1 0,-3 4 1,3 1-1,1 1 7,-2 3 0,4-2 51,-3 1 1,4-4-1,2 2 577,2-1-295,4 4-227,5-2 1,1 10 0,3 4-43,5 2 1,3-3 0,4 0 0,7 0-30,4-1 1,6 3 0,8-6 0,6 0-62,6 2 0,7-5 0,8 3 1,4-2 10,7-2 1,8-2 0,-37 1 0,1-2 0,0 0 0,0-1 7,0 1 1,1-1 0,2-1 0,1-1-1,-1 2 1,0 0 8,1-1 0,0-1 0,-3 0 0,1 0 1,-2 0-1,1 1 0,0 0 0,1 0 1,-2 1-1,1 0 21,2-1 1,-1 0 0,0 2 0,1 1 0,0-1 0,2 0 0,0 1 0,1 0-11,-1 0 0,1 0 0,2 0 0,0 0 0,1 1 0,0 0 0,1 0 0,-1-1-46,0 1 1,0-2-1,1 1 1,0 0-1,-4 2 1,0 0-1,0 0 1,-1 0 21,1 0 0,-1 0 1,-3 0-1,0 0 1,4 0-1,0 0 1,0 0-1,-2 0-10,-2 0 1,-1 0-1,2 0 1,1 0 0,44 0-1,0 0-15,-2 0 1,-1 0-1,-4 0 1,1 0 23,-1 0 0,-1 0 0,-4 2 1,0 0-47,-1 2 0,1 5 0,-1-4 7,-4 2 0,-6 1 1,-8 6-1,-5 1 0,-8 2-146,-7-2 1,-13 3 0,-14 0 0,-13 1-35,-10 3 0,-18 2 0,-19 0 83,-16 1 0,-11 0 1,-8 0-1</inkml:trace>
  <inkml:trace contextRef="#ctx0" brushRef="#br0" timeOffset="32758">20067 11695 8396,'1'-12'0,"2"-2"0,3-1 229,1-1 0,-3 0 1,3 7-1,-2 0 1,-1 0 186,2-2 0,-4 0 0,5 4 1,-3 7-393,-5 7 0,-6 4 0,-8 3-412,-1 2 1,-7-2 0,3 4 0,-5-2 255,-4 1 1,2 1 0,-5-3 0,1 1 0,4 0 168,1-3 1,5-4-1,2-1 1,1 0 116,3-1 0,1 0-115,2-3 1,6-2 0,6 3-41,7 1 1,4-5 0,3 4 0,2 1-34,5 2 0,2-1 0,4 0 1,0 0 16,2 0 0,8-3 1,-2 4-1,-2 0-164,-2-1 0,3 4 0,-7-2 0,-3 2-476,-7 1 1,-4 0-1,-5 2 401,-4 3 1,-8-3 0,-3 3 0</inkml:trace>
  <inkml:trace contextRef="#ctx0" brushRef="#br0" timeOffset="32957">19621 12229 8355,'5'-7'134,"3"1"0,3 2 44,2 0 1,3-1 0,2 2 0,3-1-1,5 0 1,6-1 0,5 1 0,4 1-341,5 2 0,1 1 0,-1 0-797,0 0 1,-12 6 0,2 1 0</inkml:trace>
  <inkml:trace contextRef="#ctx0" brushRef="#br0" timeOffset="33550">20538 12154 8355,'-4'-12'0,"-1"1"-511,-2 3 1,3-2 770,-5 6 1,1 0 0,-3 2 0,1 0 9,2-3 0,5 7 1,-1 6-272,3 3 1,1 7 0,0 3-1,0 3 1,0 4 40,0 1 0,4 10 0,0-2 0,-1 3-317,-2 2 1,-5-3 0,-1 2 0,-1-2 34,1-2 1,-1-4-1,3-1 1,-1-3-15,1-6 1,-2-2-1,1-6-346,1 2 559,2-6 0,-5 0 0,-1-4 0</inkml:trace>
  <inkml:trace contextRef="#ctx0" brushRef="#br0" timeOffset="33920">20389 12402 8185,'-5'-12'-8,"4"0"0,-4-1 108,4 1 0,2-1 1,5 2 125,6 3 0,6 3 0,7 5 0,0 0-202,0 0 0,-1 0 0,1 0 0,-1 1 0,-4 3 0,-3 4 1,-5 3-1,-3 3-358,-5 3 1,-4-4 0,-4 5 0,-6 0 55,-5 3 1,-5-2-1,-4 1 1,-1-3 24,0-1 0,0 0 1,2-2-1,2-4-126,5-4 379,2-1 0,1-11 0,1-1 0</inkml:trace>
  <inkml:trace contextRef="#ctx0" brushRef="#br0" timeOffset="34447">21382 11770 8355,'0'-13'0,"0"0"0,0-3 153,0 0 1,0-2-1,0 1 1,-2-2 0,0-1 31,-3-1 0,0 7 0,2 0 0,-2 6 0,-2 3 0,-4 2-290,-4 1 0,1 2 1,-4 2-1,1 2 1,-1 6 12,-1 5 0,4 0 0,-2 6 0,4-1 36,0-1 0,1 5 1,1-3-1,3 2-8,3 2 0,4 0 0,1-1 44,0 1 0,6-4 0,2-2 1,3-1-14,1-3 1,2-1 0,1-2-1,3 1 1,1-2 2,3-3 1,-4 2 0,-1-5 0,-3 1 139,-2-1 0,-1 1-83,-3-2 1,-4 1-1,-9 5 1,-7-2-14,-8 2 1,-5 1 0,-3 1-1,-4 1-57,0-1 0,-2-1 1,6-1-149,5-2 0,-1-4 0,8 3 0,1-1 0,1-2-344,1 1 0,6-3 0,2 3 0</inkml:trace>
  <inkml:trace contextRef="#ctx0" brushRef="#br0" timeOffset="34925">21717 11832 8087,'0'-13'0,"1"1"118,3 0 1,-1 1 0,4 1 6,-2 2 1,-1 6-1,-4 2 1,-1 9 0,-3 4-209,-4 4 1,-3 5-1,-2 0 61,1 6 0,-1-1 0,1 5 0,-2 0 0,-1-2-16,-2 0 0,1-1 0,5-4 1,1 0-93,2-1 0,5-3 0,-1-2-286,3-1 345,1-7 0,5-8 0,2-10 0,1-7-9,1-3 0,-2-4 0,2-4 0,-1 0-2,2 0 1,1-5 0,3-3 0,1-3-5,2-1 1,0-4 0,-1-1 0,2 2 105,1 2 1,-4 10 0,2 5 231,-4 4 0,0 6 1,-1 6 70,1 2 1,-7 2-1,-1 7 1,-4 6-41,-1 5 0,0 6 0,0 8 0,0 4-114,0 2 0,0 7 0,0-1 0,0-2-298,0-5 1,4 5 0,2-6 0,0-3-208,4-2 1,1-1 0,0-1 0,-1-2-342,-2-1 0,-5-3 0,0-1 480,-6-1 0,-4 4 0,-5-3 0</inkml:trace>
  <inkml:trace contextRef="#ctx0" brushRef="#br0" timeOffset="35119">21642 12154 8355,'0'-12'107,"0"-1"0,0 1 134,0 0 1,0 3-1,1 1 1,4-1-224,3-3 0,8 4 1,5 1-1,4 0 1,4 2-1,3-1 0,1 4-1033,0 0 0,-4 2 540,4 0 0,-6 6 0,4 1 1</inkml:trace>
  <inkml:trace contextRef="#ctx0" brushRef="#br0" timeOffset="35392">22250 11894 8355,'0'-17'0,"0"1"0,1 1 0,3 1 0,5-3 0,6 2 67,1 4 0,1 0 1,-5 7-1,2 1 1,1 2-1,2 1 1,-2 1-1,-3 5 1,-2 6-259,-2 7 1,-5 5 0,1 2 0,-3 3 172,-1 4 0,-1 1 1,-2 1-1,-2-2-23,-2 1 1,4 1 0,-1-2 0,3-4-153,1-3 0,0-1 0,0 0 1,1-2-118,3-2 1,2-3 0,3-6 175,0 1 0,-1-7 0,4 0 0</inkml:trace>
  <inkml:trace contextRef="#ctx0" brushRef="#br0" timeOffset="35605">22089 11981 8355,'-5'-13'113,"1"1"365,2-1 0,11 1-307,8 0 1,2-1 0,6 1 0,7-2 0,6-1-30,8-2 0,7-1 0,4 3 0,1-1-773,0 1 1,-3 2-334,-2 5 0,-4-3 0,-12 4 0</inkml:trace>
  <inkml:trace contextRef="#ctx0" brushRef="#br0" timeOffset="170017">3497 14064 8355,'-11'-16'-8,"3"-1"1,4 2 0,4 1-1,4 3 1,4 2 0,5 2-1,3 1 1,5 3 0,4 2-1,2 1 3,2 0 1,6 0-1,-2 1 1,4 2 0,4 1-1,4-1 1,1-2-137,4-1 0,-6 0 0,7 0 0,-1 0 1,-3 0 196,1 0 1,0 5-1,3-1 1,1-2 84,2 0 1,5-2 0,2 0 0,5 0 108,4 0 1,14-4 0,-2 0 0,5-1-189,6 0 0,4 4 1,-46-2-1,0 1 1,0 1-1,1 1-91,-1 0 0,1 0 0,5 0 1,-1 0-1,-2 0 0,0 0 1,2 0-1,1 0-28,-2 0 0,0 0 1,6 0-1,1 0 1,-7 0-1,0 1-3,0 1 0,0 1 0,4-3 0,-1 1 0,-1 2 1,-1-1-1,3 1 0,1-1 107,3 0 1,-1 0 0,-1 0 0,1 0-1,3-2 1,1 0 0,2 0 0,2 0 0,0 0-1,0 0 36,1 0 0,0 0 0,8 0 0,1 0 0,-5 0 0,0 0 0,2 0 0,0 0-31,1 0 0,-1 0 1,-4 0-1,0 0 1,2 0-1,1 0 0,-3 0 1,-1 0-2,-3 0 1,0 0 0,3 2-1,0 1 1,-7 1 0,-1-1-1,0 1 1,0 1-41,-1-1 1,1 0 0,-1-1 0,0 1 0,1 0 0,-1 1 0,0-1 0,-1-1-70,2 0 0,-1 0 0,1-1 0,0 0 1,0-2-1,-1 0 0,1 0 0,0 0-33,0 0 1,-1 0 0,2 0 0,0 0 0,-2-1-1,0 0 1,-2 0 0,-2 0 32,-4-1 0,-1 0 0,2-1 1,0 0-1,42 0 0,-6-1-50,-5 1 1,-21 2-1,-4 1 1,-11 1-538,-10 4 645,-10 7 0,-12 7 0,-5 6 0,-2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58:54.04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17338 3708 9533,'0'-12'0,"0"-1"0,-1 2 0,-2 2 0,-2 2 433,-2 1 0,0 4 0,-3 6 0,4 4 0,-1 3 0,1 1 0,1 1 0,2-1 0,1 1-432,2-1 1,6 1 0,2-1-1,3-1 1,3-3 0,1-4-401,2-2 0,1-4 0,-3-2 0,1-4 211,0-3 0,-3-3 0,0-1 0,-2-3 80,-3-1 1,-2-1-1,-8 0 1,-3 3-22,-8 3 0,-5 3 0,-8 3-266,-3 4 1,2 4-1,-5 6 1,3 6-347,6 7 0,-2-1 0,5 0 1</inkml:trace>
  <inkml:trace contextRef="#ctx0" brushRef="#br0" timeOffset="517">19199 2232 8463,'-8'-4'433,"-1"0"-105,0 1 0,3 8 1,2 3-1,3 3 0,1 1 1,0 2-193,0 3 1,5-4-1,2 4 1,1-5-1,1-3 1,0-5-1,4-3 1,2-1 30,1 0 1,1-1 0,-5-3 0,1-5-361,-1-2 0,-4-3 0,-1-1 1,-1-1-93,-4 1 1,-2-3-1,-5 1 1,-6 3-382,-4 5 1,-13 3-1,-1 8-82,-5 2 1,-3 3 0,-1 5 0</inkml:trace>
  <inkml:trace contextRef="#ctx0" brushRef="#br0" timeOffset="1122">17301 3721 8230,'-12'5'0,"1"3"0,1 2 489,2-2 0,7-2 0,1-7 0,6-4 0,5-3 0,3-4 14,3-5 0,3-2 0,9-6 0,6-2-425,5-7 0,4 0 0,7-11 1,4-5-1,7-7 0,8-10 1,-32 30-1,1-1 0,4-2 1,0-2-135,4-3 1,0 0 0,-2 4 0,1-2-18,3-6 0,1-1 1,0 4-1,0 1 1,2-3-1,0 1 1,-1 4-1,0 2 0,-3 3 1,0 1-11,-4 4 0,-1 0 1,40-22-1,-20 15-51,-6 6 0,-8 8 1,-13 6-1,-4 4 1,-7 3-941,-8 4 0,-6 7-437,-6 2 0,-11 2 1233,-10 6 1,-7 6 0,4 5 0</inkml:trace>
  <inkml:trace contextRef="#ctx0" brushRef="#br0" timeOffset="1645">17946 2791 9717,'-19'0'0,"5"0"0,9 1 227,9 3 0,7-3 0,5 4 1,6-4-1,6-1 0,5 0 0,3-1 1,1-2 43,0-1 0,-1-6 0,-1 3-355,-2 0 1,-7-2 0,0 4 0,-5 3-59,-3 0 0,-7 8 1,-9 3-1,-4 5 1,-7 4-260,-2 1 0,-5 2 0,-1 4 49,2 0 1,7 0 0,4-1-478,2 1 0,-3 0 0,-2 0 0</inkml:trace>
  <inkml:trace contextRef="#ctx0" brushRef="#br0" timeOffset="2441">19186 2381 8355,'0'-12'220,"2"1"1,2 3 0,4 3-1,3 4 1,3 2 0,1 4 0,3 3-1,1 4 1,5 5 0,3 2-1,6 3 1,3 0 0,3 3 0,2 0 318,5 2 0,2 5 1,3-2-1,1 2 0,3 1 1,3 2-514,6 2 1,-2-7-1,7 9 1,2-1-1,8 1 1,8-2 0,5-4 1,3-3 1,-45-17 0,-1-1 0,41 8-1,-6-3-111,-8-1 1,-9-3-1,-10 0-121,-8-1 0,-10-1 1,-12-1-1,-5-2 1,-6 2-518,-7 1 1,-5-3 0,-9-1 150,-8-2 0,-6 1 1,-8-3-1,-4 1-1609,0-1 1831,-2-2 0,-5-1 0,1 0 1</inkml:trace>
  <inkml:trace contextRef="#ctx0" brushRef="#br0" timeOffset="2775">20191 2629 8355,'-12'0'818,"-1"0"0,6 2-502,3 2 0,3 3 0,1 5 0,0 1 246,0-1 0,0 4 0,1 2-236,3 2 1,-1 0-1,5 5 1,2 1-222,1 3 0,3-3 1,1 3-1,3-2 1,0-3-34,0 1 0,2-1 1,-3-2-1,-2-3-88,-1-1 1,-7-2-1,-3-2 1,-4 1-746,-4 2 0,-10 1 0,-12-2 0,-9 4-1601,-5-1 1396,-12 4 1,12-9 0,-8 4 0</inkml:trace>
  <inkml:trace contextRef="#ctx0" brushRef="#br0" timeOffset="3218">21245 3138 8355,'-8'-7'17,"0"3"57,5 2 0,-8 2 1,3 0 405,-3 0 0,-2 5 1,1 0-1,-1 1 121,1-1 0,4 5 0,1-2 0,0 3-429,0 1 0,4 1 1,-1-1-1,3 1-145,1-1 1,1-4 0,3 1 96,5 0 0,3-2 0,3 0-366,2-2 1,-1 0-1,-3-5 1,0-2-1,3-2-149,0-4 0,1-3 1,-5-2 305,0 1 1,-1 0 0,-2-1 0,-5 1-1,-3-1-83,-1 1 0,-9 0 0,-5 1 0,-3 1-360,-1 2 0,-6 5 0,1-1-290,1 2 0,0 8 0,-2 1 0</inkml:trace>
  <inkml:trace contextRef="#ctx0" brushRef="#br0" timeOffset="4321">16458 3398 9908,'0'-14'0,"-1"-1"0,-2-1 0,-1 3 0,1 8 0,2 10 260,1 9 1,4 1 0,1 5-1,1-1 1,1-1 0,-1 1-1,4-1 1,1 0 0,2-4-592,-1-5 0,2 1 141,2-6 0,-2 0 1,4-5-1,-2-3 1,1-5-1,-2-3 1,-1-3-43,-2-2 1,-1-5 0,-1 3 0,-3-2 165,-2 1 0,0-1 0,-5-2 1,0 2-1,0 4 128,0 4 1,-2 2-1,-2 2 82,-4 5 0,1 8 1,0 6-1,1 5-38,4 6 1,2 2 0,4 3 0,4 3-539,3 4 1,7-2-1,4-2-799,6-3 745,-2-7 1,10-1-1,-5-6 1</inkml:trace>
  <inkml:trace contextRef="#ctx0" brushRef="#br0" timeOffset="5474">21903 2815 10026,'0'-12'0,"0"0"0,0 2 550,0 6 0,0 9 0,0 13 0,0 1 0,0 4 0,0 0-269,0 2 0,1-5-227,3 1 0,-1-4 1,5 2-1,2-1 0,1-3 1,0-1-1,-2-3 120,0-3 0,-1-2 0,4-6 0,1 0 74,-1 0 1,1-6 0,-2-2-212,-3-3 0,3-3 0,-4-3 0,1-3 0,0-4-86,2 0 1,1-5-1,1 0 1,1 1-552,-1 2 0,1 5 0,-1 2 0,2 1-1812,2 3 1123,-2 7 0,4-3 0,-6 4 1</inkml:trace>
  <inkml:trace contextRef="#ctx0" brushRef="#br0" timeOffset="7012">19162 1699 8978,'0'-23'0,"0"2"0,0 4 0,0 4 0,0 0 0,0 4 0,0 5 0,0 8 0,0 7 61,0 5 1,0 2-1,0 4 1,0-3-1,0 1 1,0-2 0,0 0-1,0-3 1,1-3-1,3-2-139,4-2 1,-1-5-1,2 1 1,0-3-1,2-1 1,2 0 0,-2-1-90,-3-3 0,3-3 0,-3-5 141,3-1 1,-2 1-1,-1-1-25,1 1 0,-2 4 0,2 1 91,0 1 1,-2 3-45,1 8 1,-5 2-1,3 5 1,-2 0-1,1 1-53,2-1 0,-3 5 0,3-1 0,0-2 66,0-4 1,1-1 0,5-5 53,-1-1 1,0-3 0,1-4 0,-1-4 15,1-3 1,-2-2-1,-2 0 1,0-3 13,0 0 0,-2-5 0,0 3 0,-1 0 16,-4 0 0,0-2 0,-2 3-887,0 2 1,-6 7 235,-2 4 0,-3 2 0,-2 2 1</inkml:trace>
  <inkml:trace contextRef="#ctx0" brushRef="#br0" timeOffset="10301">19137 2617 8355,'-4'-21'82,"-2"2"0,1 1 0,-1 3 0,3 1 0,2 2 0,1-1 0,1 4 0,4 4 0,1 10 0,3 6 0,-1 7 240,2 6 0,1 7 0,1 9 0,0 4 0,2 9 0,3 11 0,3 13 0,4 10 0,1 8-279,-13-47 0,0 2 0,3 4 0,-1 1 0,1 0 0,-1 0 0,0 0 0,0 0 0,0-1 0,-1 0 0,1-1 0,0 1 0,0-1 1,0-1-1,-2 0 0,0-1-331,10 46 0,-6-19 1,0 1 193,-2-5 1,-2-8 0,-1-4 0,-2-8-176,-5-7 1,-3-6-1,-1-8 1,0-5-53,0-6 0,0-4 1,-1-7-1,-2-4-397,-1-7 1,0-7 0,2-11 375,-2-7 1,-3-11 0,-5-8 0</inkml:trace>
  <inkml:trace contextRef="#ctx0" brushRef="#br0" timeOffset="10613">19248 3721 8355,'-5'-13'-299,"5"6"1,0 5 0,7 4 0,5 7 709,5 2 0,-3 1 0,2 2 0,-2 1 0,-2 2 11,1-2 1,0-1 0,3-3 0,0-2-303,-1-1 0,3-5 0,-1 1 0,-2-2 5,-1-2 1,-6-6 0,0-2-1,0-4-159,-1-5 0,0 2 0,-4-6 1,1 1-211,-1 0 0,-2-6 0,-1 4 0,0 1-392,0 2 0,6 2 0,2 6 259,3 3 0,1 3-219,1 5 0,5 0 0,1 0 1</inkml:trace>
  <inkml:trace contextRef="#ctx0" brushRef="#br0" timeOffset="11134">19782 4713 8303,'-6'-7'-13,"-1"-4"0,-1 10 291,0-4 1,0 5-1,-3 5 1,2 3-1,4 3 1,1 1 225,-1 1 0,1-1 1,4 2-1,2 1-283,2 2 0,-1 0 0,5-1-194,2 0 1,1-1-1,1-6 1,0-5-113,1-3 0,-1-6 0,1-5 0,-1-4 109,0-2 1,-1-6 0,-2 1 0,-4-1 9,1 1 0,-5-2 0,2 3-44,-6 1 1,-4-3 0,-7 6 0,-1 0 0,-1 4-320,1 4 1,-5 2-1,1 6 1,-2 2-465,1 2 1,4 8 0,-1 9 10,-1 2 0,4 8 0,-4 0 0</inkml:trace>
  <inkml:trace contextRef="#ctx0" brushRef="#br0" timeOffset="12400">17438 3919 8355,'1'-12'-15,"3"1"0,6 2 0,4 5 0,4 3 0,1 1 0,3 1 0,1 2 1,4 3-1,0 0 0,2 4 0,-1 1 0,-1 2 0,1-1 0,1 0 1,-2 1-1,-1 1 293,-1 2 0,0-1 1,1 5-1,3-1 0,3 0 1,2 2-1,2-1-114,3 1 0,2 0 0,-1 4-143,1-1 1,10 1 0,-1 0 38,1 0 1,4 0 0,0-1 0,0 1-25,0 0 0,3 4 0,-3 0 1,2-2 24,2 0 1,0-3 0,1 1 0,-2 0 19,1 0 1,-3 4-1,1 1-100,-2 2 1,-1-5-1,-5 4 1,-1-2-1,-1 0-3,-1-2 0,-2-1 0,4-1 0,-1-1 19,0-4 0,4-3 0,-4-8 0,4-2-21,2-1 1,1-2 0,-6-3 0,-2 2-265,-5 1 1,-8 2 0,-5-4-193,-6 3 1,-10 4-1,-10-2 1,-9 1-574,-10 1 1,-16-1 903,-8 4 0,-12 1 0,-3-1 0</inkml:trace>
  <inkml:trace contextRef="#ctx0" brushRef="#br0" timeOffset="12806">18504 4254 8355,'-12'-11'0,"-1"3"328,7-3-339,0 9 0,7-3 0,4 5 2,3 0 1,7 0 0,2 0 0,-1 0 200,2 0 0,-4 5 1,4 2-1,-2 1 15,1 1 0,-1 0 1,-3 7-1,-1 0-93,1-1 0,-1 5 0,0-1-42,1 0 1,-1 5 0,-1-4 0,-1 4 0,-2 0 43,2 1 1,-3 0-1,0 0 1,-2-2-272,-2-2 1,-2 2 0,-1-3-1,-1 0 30,-3 1 1,-5-6 0,-9 3-1,-5-1-320,-5-1 0,-6 1 0,0-5 0,-6 2-245,-6 2 1,3-2 0,1 4 0</inkml:trace>
  <inkml:trace contextRef="#ctx0" brushRef="#br0" timeOffset="13617">21084 3423 8544,'-11'1'0,"1"4"0,2 3 0,-2 4 162,-1 5 0,3-2 1,-2 6-1,-2 2 1,-3 5-91,0 5 0,-7 2 1,-2 3-1,-2 2 1,-6 4-1,-3 8 1,-7 7-1,-3 8 12,-3 0 1,-3 5-1,-3-5 1,-3 1 19,1-1 1,-2-1-1,7-4 1,3-1-57,-1-3 1,8-4 0,3-9 0,4-5-155,4-5 0,3-1 1,6-6-1,4-5-342,4-5 1,0-4 0,1-3 0,-1-2 23,1 0 1,0-7 0,-1 3 5,1-4 1,-1-1-1,1 0 1</inkml:trace>
  <inkml:trace contextRef="#ctx0" brushRef="#br0" timeOffset="14025">20278 4006 8355,'0'-19'111,"0"1"0,1 11 1,2 4-18,1 6 1,6 0 0,-3 5-1,1 3 146,0 4 1,-4 0-1,3 6 1,0 1-60,0 1 1,-3 2-1,3 0 1,-1-2-180,-4-2 1,4 1 0,-2-5-1,0-1 186,2 2 1,-4-8-270,7 2 1,-1-4 0,4 1 0,1-5 30,-1-3 0,2-2 1,1-3-1,3-5 94,1-2 0,2-1 1,4 0-1,-1-2-96,1-3 1,0 2 0,1-4-1,2 1-127,1 3 1,0-2 0,-4 3 0,-2 3-336,-2 0-394,2 6 0,-9-1 0,4 6 0</inkml:trace>
  <inkml:trace contextRef="#ctx0" brushRef="#br0" timeOffset="16455">20104 5432 8492,'0'-12'0,"2"-1"0,2 1 0,4 0 0,3-1 0,1 2 0,2 2 0,1 2 0,2 1 0,-2 3 0,-1 2 0,-2 1 157,1 0 0,-5 1 0,0 4 0,0 3 0,1 4 0,-2 5 0,-2 3-250,-2 4 1,-2 1 0,-1-1 0,-1 1 0,-3 0 51,-5 0 0,-2 0 0,-1-2 0,0-2 1,-1-5-1,1-2 0,-1-3 34,1-3 1,4-2 0,1-8 25,1-2 1,2-4 0,6-8 0,2-4-62,4 1 1,3-4 0,3 2 0,1-4-59,1-4 0,1 7 0,-5-3 20,1 2 1,-1 5 0,-1 1 0,-2 4 0,-4 0-63,1 1 228,-5-1 1,3 7-1,-8 1 1,-4 4-43,-3 1 0,2 6 0,1 2 0,0 3 160,1 1 1,-3 5 0,6 1 0,0 0-122,-1-1 1,3 6 0,-2-3 0,3 2-51,1-1 0,4 1 0,3-5 1,2-2-171,5-2 1,7-6 0,-1-3 0,4-2-126,1-2 1,4 0-1,0-2 1,-3-2-148,-4-4 0,0-3 0,-6-1 1,0-1 220,-3 1 1,5-6-1,1-1 1</inkml:trace>
  <inkml:trace contextRef="#ctx0" brushRef="#br0" timeOffset="16639">20861 5321 6670,'12'5'-312,"1"2"0,-1 5 0</inkml:trace>
  <inkml:trace contextRef="#ctx0" brushRef="#br0" timeOffset="24233">21134 3125 8074,'-7'-5'0,"3"-3"0,2-3 0,2-2 65,0 1 1,0-1 0,0 1-1,2 0 1,0-1 0,2 1-1,-1-1 1,-1 1 0,-2 0-1,0-2 1,0-1 17,0-2 1,0-1 0,0 3-122,0-2 1,-2 0 0,-2 1 0,-3 0 82,0 1 1,-4-3 0,2 0 0,-5 0-18,-3 0 1,1-3 0,2 3 0,-1 1-49,-2-1 1,-3 0-1,2 1 1,0-2 27,0 0 0,-3-3 0,3 4 0,0 0-65,0 0 0,-2-3 1,2 3-1,0 0 87,0 0 0,-3-2 0,3 3 0,1 2-6,-1 1 0,-3-2 0,4-1-17,2 2 0,-3 3 0,2 2 0,1 2 0,1-2 45,1-1 0,1 0 1,0 1 1,-1 2 0,1 1 1,-1-1-1,1 4-15,0 2 0,-1-2 0,-1 0 1,-1 1-38,-1 2 1,-1 1 0,3 0 0,-1 0-8,-1 0 0,-2 0 1,3-1-1,-3-2-1,-1-1 0,2 0 0,-2 4 0,-1 0 91,1 0 1,4 0-1,-3 0 1,1-2-37,1-2 1,-1 3 0,5-3-52,0 2 1,-1 2 0,1-1-1,-1-2 1,1-1 7,0 1 1,-1 0 0,1 1 0,-1-2-3,1 1 1,4-3 0,-1 2 0,1 0-24,1-2 0,-4 4 1,3-5 14,-3 1 0,-1 2 0,-1 3 0,1-2 11,-1-1 0,1 0 0,-2 4 1,-2 1-6,-5 3 1,2-1 0,-2 4-1,0 0 141,2 0 0,-4-5 1,3 4-1,0-2 10,-1 0 1,4 0-1,-2-4-158,1 0 1,2 0 0,3 0 0,1 0-1,-1 0-154,1 0 1,0 0 0,-1 0 51,1 0 0,4-1 0,-1-2-19,0-1 1,-2 0 0,-2 5-221,1 4 0,4-3 1,1 7-129,1 0 1,-2 2 0,4 2-992,1-1 1382,2 0 1,12-5 0,2-1 0</inkml:trace>
  <inkml:trace contextRef="#ctx0" brushRef="#br0" timeOffset="26943">20315 2208 7973,'-5'-7'497,"3"3"0,-2 8-387,3 4 1,1 3 0,1 1-1,2 2 1,2 1 0,1 2-1,1-1 1,0 1 0,1 0 0,0-1-145,0 2 1,-3-4-1,1 2-160,0-2 0,2-6 1,-4 1-1,0-1 1,2 0-1370,2 0 1025,3-5 1,-2 3-96,-1-6 633,-5 0 0,8 0 0,-5 0 0</inkml:trace>
  <inkml:trace contextRef="#ctx0" brushRef="#br0" timeOffset="27261">20303 2195 8355,'-7'6'-757,"1"-5"994,6 5 1,0-5 119,0 3 0,6-2 0,2 2-175,3-3 0,3-6 1,1-2-123,2 0 1,-1-4 0,-4 2 0,1 0-139,-1 1 1,1-2-1,-1 6 1,-1 0-347,-3-2 1,3 5 0,-2-3 97,2 2 1,-3 2 0,0 0 0,2 0-479,1 0 675,1 0 0,1 6 0,-1 1 1</inkml:trace>
  <inkml:trace contextRef="#ctx0" brushRef="#br1" timeOffset="225826">20402 1538 9475,'0'-17'0,"0"-1"0,0 1 0,0-1 0,0 2 0,1 4 0,2 2 0,1 2 0,-1-2 0,-2-1 0,-2-1 0,-2-2 0,-2-1 0,-1-3 0,-1 0 655,0 0 0,-1-2 0,-4 2 0,-2 0 0,-1-1 0,-5 1 428,-3 0 0,0 0 1,-11 3-399,0-2 1,-3 1-1,-3 3 1,-1 1-254,1-1 1,-3 5 0,0 0-1,-1 0 1,-1-1-3,0 1 1,-6 5 0,3-1 0,-1 3-127,-4 1 0,-5 0 1,1 0-1,-4 0-87,-1 0 0,-4 1 1,-2 2-1,1 2 433,-1 2 0,-2-3 0,4 5 0,2 0-295,5 2 0,0 2 1,6-1-1,4 1-245,2-1 0,7 5 0,-1 0 0,2 1-262,2 0 0,5 4 0,3-1-93,3 2 1,1-2-1,2 0 1,2 2-1,3 3-265,0 3 0,5 0 0,-4-3 1,3 2-66,2 1 1,-1 4-1,1-3 1,1 2-59,3 2 1,-3 2 0,4 2 0,0-1-50,3 0 1,2 0 0,2-1 0,0-2 141,0-1 0,7-5 1,4 2-1,6-1 277,2 0 1,-2 0 0,3-4 0,2 0 174,2 0 1,1-1-1,-1 1 1,1 0 130,0 0 1,0-2 0,0-1 0,-1-2 210,1-2 1,0 2-1,0-3 1,0-2 251,0-1 1,3 2 0,1 1-153,-1-2 1,-2 0-1,-1 0 1,0 2 0,-2-2 116,-2-1 0,1 2 1,-6 2-1,0 0-173,-3 0 1,4-2-1,-2-3 1,-3 1-283,-2 2 1,-2-2 0,5 3 0,-2-4-72,-3 0 0,3-1 0,-1 2 1,4 1 7,2 2 1,1 3 0,-4-2-1,3 0-62,0 0 1,6 3-1,-1-3 31,2 1 0,1-3 0,-2 4 1,-2-1-517,2 0 1,2-2-1,1 2 1,1 0-1,1-1 109,2 0 1,0 3 0,-3-3-1,2 0 74,1 0 1,4-2-1,-3-3 1,1-1 70,-1 0 1,-1 1-1,-4-1 1,0 1-11,-1-1 0,-4-1 0,-4-1 0,-2-2-135,-2 2 1,1-4-1,-1 3 89,1 0 0,-1 1 1,0 0-1,1-3-50,-1-2 0,1 5 1,0-3-1,2 1 457,2 0 1,1-1 0,-3 3-1,3-2-7,1 2 1,-4 1 0,2 1-1,-2 0-9,2 1 0,-4-1 0,5 1 0,-1-1 2,-1 0 1,2 1-1,-1-1 1,2 1 0,1-1 1,7-1 0,-2-1-1,1-2 16,0 2 1,-1-3-1,1-1 1,2 1-8,1 0 0,0 1 0,-5 5 1,1-2-7,0-3 0,0 3 0,0-3 1,-1 3-19,1 2 1,4-1-1,2-1 12,0-2 0,1 2 1,2-3-1,-2 3 0,0 0 0,-1-3 1,-2 2 0,3-5 0,-2 1 5,-2-1 0,-2 4 0,-2-4 0,-2 1 0,-2-1 0,0 5 1,2-3-1,-3 1-5,-1 0 0,0-1 0,-2 3 0,4-2-20,-1 2 0,4-3 0,-3-1 1,0 0 10,1-3 0,0 2 1,3-1-1,0-1 11,-3-1 1,1-2 0,-5 0 0,1 0 31,0 0 1,3-2 0,-3-1 0,1-1-30,3 2 1,-4-1 0,0 0-1,-1-3-15,-1 0 1,1 3-1,-4-3 1,3 2-10,0 0 0,6-6 0,-2 4 0,0-3-12,1 1 1,0 1-1,2-3 1,-1 2 26,-1-1 1,-5-2 0,3-2 0,1 1 7,-1-1 0,-4 1 0,3 0 0,-1 0 7,-1 4 0,1-3 0,-6 3 0,-2-3-7,0-2 1,-2 1 0,2 0 0,-2-1 29,-1 1 0,2-1 0,-4 1 14,-1 0 1,0-2 0,-1-1 0,2-2 0,1 1-41,0-2 1,-4 3 0,5-5-1,-2 2-19,0 3 1,6 0-1,-2 0 1,3-2-10,2 2 1,-5 1 0,0 2 0,0 0 5,-1-1 1,3-3 0,-5-1-1,1 2 46,-1 1 0,0 0 0,-5-1 0,0-1 16,0 1 1,0 1-1,0 1 1,0 0-13,0-4 1,0 3-1,0-4 1,0 2-8,0-1 1,1-1 0,2 3 0,1-3-51,-1-1 0,2 4 0,1-3 2,1 0 1,-5 3-1,4-6 1,-2 1 19,0 0 1,0-3 0,-4 4 0,-1-1 0,-2 2 8,-1 0 0,-6 3 0,2-4 0,-3 1-5,-1 3 1,-1-3 0,1 1 0,1 1 12,3-2 0,-4 4 0,6-4 0,-3 2-13,1-1 1,4-3-1,-3 2 1,2-2-3,2-2 0,-3-1 0,2-2 0,0 0 44,-2 0 0,1 1 0,-5-1 6,2 0 0,-2 0 1,-5 0-1,-1 2-58,1 2 0,-1-2 0,1 4 0,-3-2 0,0 2-27,0 1 0,2 1 1,4 5 12,-1-1 1,1 1-1,-1 0 1,1-2 0,0-1 3,-1-2 0,-1 1 0,-2 2 0,-3-1 16,-1-2 1,-6-1-1,3 3 1,-2-3 11,-3-1 0,-1 0 1,2-4-1,-2 4-5,1 1 0,-2-4 1,1 3-1,3 0-11,4 2 0,0 3 0,4 2 0,0-2-54,0-2 1,1 6 0,5-2 36,0 1 0,-2 0 0,-1-3 0,-2-1 25,2-2 1,-3 3 0,0 3 0,-1-3 0,-3-1 0,-2-3 0,0 3 1,-3-4-1,-2 0 3,-4-1 0,-7 1 0,-2-4 0,-1 1-2,0 0 1,-6-5-1,3 8 1,3-2-37,4 1 1,3 5 0,0-2-1,1 3-84,1 2 1,-5-1 0,6 2 0,-3 3-206,-1 4 0,-12 3 188,-9 1 0,-14-6 0,-9-1 1</inkml:trace>
  <inkml:trace contextRef="#ctx0" brushRef="#br0" timeOffset="250784">20216 5135 7092,'12'0'-584,"1"0"0,-1 0 536,0 0 1,-10 5-1,-4 2 1</inkml:trace>
  <inkml:trace contextRef="#ctx0" brushRef="#br2" timeOffset="250938">20216 5147 5734,'-13'12'0</inkml:trace>
  <inkml:trace contextRef="#ctx0" brushRef="#br1" timeOffset="253122">21158 3485 31460,'-12'0'0,"0"0"0,-1 0 0,5 0 0,0 0 0,6 0 0,2 0 0,6 0 0,6 0 0</inkml:trace>
  <inkml:trace contextRef="#ctx0" brushRef="#br1" timeOffset="260589">17587 3572 22537,'-11'-6'0,"2"6"-139,5 7 0,3-1 0,1-1 0</inkml:trace>
  <inkml:trace contextRef="#ctx0" brushRef="#br0" timeOffset="269840">17537 3547 8355,'21'-12'-247,"-2"1"0,-1 1 1,-3 2-1,-1-1-162,-2 3 1,1-11-1,-1 3 1</inkml:trace>
  <inkml:trace contextRef="#ctx0" brushRef="#br0" timeOffset="270316">17649 3373 8833,'6'-12'0,"-1"0"0,-4-1 0,-1 1 0,0-1 0,0 1 0,0-2 0,0-1 0,0-3 0,0 0 0,0-1 0,0 1 0,0-1 0,-1-1 0,-2 0 0,-3 1 319,-1 2 0,-2-1 1,-8 2-1,-3 0-309,-4 3 0,-2 2 0,-3 1 0,-4 3 112,-3 2 1,-2 2 0,-4 8-1,-2 8-87,0 6 0,-4 6 0,2 4 0,-2 4-13,-2 3 1,1 5 0,-1 3 0,2 3 133,3 4 0,2 3 1,6 1-1,2 5-29,6 5 0,0 7 1,11-1-1,3 4-131,7-1 1,5 8 0,6-9 0,5-2-220,9-3 0,6-6 1,6-4-1,3-6 94,-1-5 1,9-6-1,-1-6 58,4-2 1,2-11 0,5-1 0,-1-8-1,1-4 1,0-5 1,-1-8 0,1-7 0,-2-7 267,-2-7 0,2-10 1,-4-2-1,0-7-75,-3-4 1,-6-7-1,-4-3 1,1-7-5,0-9 0,-5-1 0,4-16 1,-2-1-165,0 0 0,-15 40 1,1 0-1,-3 1 1,0 0-1,0 0 1,-2-1-82,-1 2 0,-1 1 1,7-42-1,-12 11 1,-6 7 185,-8 4 0,-8 6 1,-12 9-1,-4 10-177,-5 8 0,-13 12 0,-3 12 1,-8 9-101,-2 10 0,-12 12 0,9 16 1,-1 6 114,2 9-894,5-1 1,6 18 0,2-4 0</inkml:trace>
  <inkml:trace contextRef="#ctx0" brushRef="#br0" timeOffset="271211">20079 4477 7818,'-20'-36'0,"0"3"0,3 3 0,0 1 0,-1 2 127,-3 3 0,-12-1 0,-4 6 340,-1 0 0,-11 5-444,0 6 0,-5 5 0,2-1 0,-4 2 1,0 4-1,-2 2 0,2 6 0,2 5 89,3 5 1,1 5-1,1 6 1,0 6-14,4 7 1,2 10 0,6 5 0,1 3-52,3 0 1,8 11 0,10-6 0,5 2-107,6 0 0,4 4 1,6-5-1,8-6 88,9-4 1,9-6-1,9-7 1,6-3 93,5-4 0,9-6 0,6-4 0,4-6-8,5-6 0,3-7 0,7-5 1,-1-3-78,2-1 1,-3-5 0,6-5 0,-8-5 10,-7-6 0,-2-7 0,-8-2 0,-5-2-32,-5-2 0,-5-3 0,-4-5 0,-6-4-139,-6-7 0,-4-9 0,-6-8 0,-4-3 63,-3-1 0,-3-6 0,-3-2 0,-3 0 119,-4-1 0,-9 7 1,-9 2-1,-10 9 145,-7 10 1,-18 8-1,-10 15 1,-12 9-446,-11 9 1,-17 11 0,45 7 0,-2 3 0,-4 3 0,0 2-442,-1 2 0,1 1 1,-3 4-1,2 2 56,1 3 0,0 2 1,-4 1-1,0 1 1,-67 34-1</inkml:trace>
  <inkml:trace contextRef="#ctx0" brushRef="#br0" timeOffset="297636">17983 7789 7323,'0'-24'0,"0"2"0,0 3 0,0 0 0,-1 1 0,-2 0 0,-2 3 0,-1 1 0,-1 1 0,0 1 0,-2 0 0,-4 1 1,-2 1-1,-3 3 1,0 0 309,1 0 1,-1 5 0,1-3-153,-4 4 0,2 1 0,-2 0 1,-1 1-1,-2 5 0,-4 6 1,-2 8 13,-2 3 1,-5 7 0,-6 3 0,-1 6 0,-1 4 71,0 2 0,-7 13 1,2 0-1,-1 9-100,0 7 0,-1 10 0,26-41 0,1 2 0,1 1 0,1 1-80,1 3 0,0 1 1,1 0-1,1 0 1,1 4-1,2 0 1,1 1-1,0-1-26,3-3 1,1 0 0,3 0 0,1 0 0,-1 40 0,5-1 46,3-3 0,8 2 1,5-10-1,7-3-212,5-7 1,2-5 0,2-5 0,2-3-104,2-7 1,2-4-1,7-8 137,5-7 1,3-10 0,4-9 0,2-7 0,1-10 98,4-7 0,2-13 0,2-13 0,4-11 238,1-7 1,1-5-1,5-4 1,-4-2-241,-5-3 0,-32 30 0,-3 0 0,22-37 0,-7-6-222,-7-5 1,-5-3-1,-7-3 1,-16 44-1,0-2 90,-1-3 0,-1 0 1,-1-3-1,-1 0 1,-2 0-1,-2 0 1,-1-1-1,-1 0 145,-1-1 1,-3 1 0,-2 2 0,-2 0 0,-3 4-1,-1 1 1,-14-44 171,-3 6 0,-6 12 0,-6 13 0,-2 7 75,-2 8 1,-2 13-1,-3 12-382,-1 7 1,-1 12 0,-1 6 0,-2 9-1,0 10 178,-1 10 0,0 11 0,-4 7-60,1 6 0,8 15 0,5 18 0,27-37 0,4 3 0,3 4 0,3 2 0,-3 63 0</inkml:trace>
  <inkml:trace contextRef="#ctx0" brushRef="#br0" timeOffset="298723">20836 7913 7810,'4'-20'0,"0"2"0,-1 2 0,0-1 0,-1 2 72,3 1 0,-1 6 1,-4 0-1,-2-2 306,-2-1 1,-3 4-1,-5 3-154,0 3 0,3 2 0,1 3 0,-2 6 0,1 5 0,-1 6 1,2 4-1,0 2 250,1 2 1,-4 7-1,2 1 1,-2 9-180,-1 6 1,1 9 0,0 8-237,-2 4 0,8 2 0,-7 9 0,2 1 0,3 3 12,3 5 0,3 4 0,2-3 1,4-5-115,8-1 0,1-4 0,6 5 1,2-7 54,2-3 1,5-10-1,1 5 1,0-2-75,1-3 0,2 1 0,-3-8 0,2-5-28,2-5 0,2-4 1,1-2-1,2-5-9,2-2 0,0-4 1,6-2-1,2-4 88,-3-2 1,1-8 0,1-4 0,-1-5 41,-1-6 0,-5-8 1,3-5-1,0-4 180,0-8 0,-4 0 0,2-9 1,-4 0-124,0-3 0,-7-9-1,-2-5 1,-3-4-159,-1-2 0,-1-11 1,-2 1-1,-3-6-24,-1-7 0,-2-2 1,-5-8-1,-2 1 14,-5-3 0,-3-8 1,-2 3-1,-5-2 105,-6 0 0,2 46 1,-2 0-1,-3-2 0,-2 1 1,0 1-1,-2 0 43,-1 0 1,-2 0 0,-2 0 0,-1-1 0,-1 0-1,-1 0 1,-1 0 0,-1 0-33,1 3 1,0 1-1,-4 2 1,-1 2 0,2 2-1,0 0 1,-31-35 37,3 6 0,-5 11 0,6 8 0,2 9-214,-1 6 0,5 11 0,-6 8 0,-1 10-517,-2 10 0,-1 16 0,0 22 0,2 10-520,2 7 1,24-21-1,1 3 1,-30 42 0</inkml:trace>
  <inkml:trace contextRef="#ctx0" brushRef="#br0" timeOffset="302794">17760 8310 7586,'-11'-9'178,"3"1"0,6 4 1,8-3-1,1 0 1,3 2-1,1-2 0,2 1-121,4 1 0,-2-5 0,6 3 0,1-1 0,3 1 1,3 0-76,6 0 1,-3 0-1,4-2 1,2 0-1,4 1 94,3 1 1,2 0 0,5 3-1,1-3 36,2 0 1,5 1-1,-1 3 1,4-1-12,4 1 0,5-3 0,6 2 1,1 2-78,-1 0 1,9 2 0,2 2 0,4 2-55,5 4 1,-47-3 0,0 0-1,1-1 1,-1 1 0,48 3-73,0 2 0,-10 3 0,-1 2 0,-5 1 73,-4-1 1,4-1 0,-6-1-1,1-1 69,-1 0 0,5 1 0,-8-2 14,-1-3 1,5 3-1,-5-3 1,-1 3-1,0 0-10,-6-2 0,-1 0 0,-10-3 0,-3-1-40,-4 1 1,-3 2 0,-5-2 0,-2-1-136,-6 1 1,-3 2 0,-5-4 0,-2 0-688,-4 2 0,-5-4-268,-4 7 770,-13-1 1,-14 4 0,-13 1 0</inkml:trace>
  <inkml:trace contextRef="#ctx0" brushRef="#br0" timeOffset="303353">19447 8012 8355,'-7'0'-155,"3"0"1,8 0-1,4 0 1,3 0 145,2 0 1,3 0 0,1 0-1,-2 0 1,0 0 34,2 0 1,-4 0 0,4 0 119,-3 0 1,-2 0-1,1 1-83,-1 3 0,0-1 0,1 4-38,-1-1 1,1 3 0,-1-2-1,0 1-39,1 1 0,3 0 0,1 5 0,-2 1-73,-1 0 0,-2-6 0,2 4 0,1 0 75,2-4 1,-1 1 0,-5 3-1,-1-2 12,-2-3 0,-5 3-49,1-3 1,-8 3 0,-6 2 0,-5-1 0,-6 0-60,-2 1 1,-12-1 0,-2 1-1,-1-1-61,-1 0 1,-4 1 0,-1 1-119,0 2 1,-10 9 0,3 7 0</inkml:trace>
  <inkml:trace contextRef="#ctx0" brushRef="#br0" timeOffset="307537">17673 9029 7754,'-11'-8'0,"2"1"0,0 0 0,0 1 0,-2 1 0,-2 2 0,1 0 0,-2 1 0,-1-3 0,-2 3 0,2 0 440,2 2 1,4 0-339,1 0 1,11 0 0,1 0 0,7 0 0,5 0 0,6 0 0,6 0 0,5 0-10,3 0 1,7 0-1,2 0 1,3 0-138,2 0 0,9 0 1,5 0-1,2 0 64,1 0 0,9 0 0,0 0 0,5 0-33,7 0 1,-1 0-1,6 2 1,-3 0 28,1 3 0,6 3 0,-2-3 1,1 2-6,0 3 1,0-3 0,-5 1 0,0 0 62,1-1 1,-4 4-1,3-4 1,-2 1 16,-3 1 0,1-1 0,1 4 0,1-1-80,-3-2 1,4 2 0,-9-4-1,2 1-14,0 0 0,-12-1 0,0 1 0,-8-2-94,-5-1 1,-3-2 0,-7 4 0,-4-2 25,-7-2 0,-5-1 1,-8-2-1,-4 0-28,-3 0 0,-8 0-177,0 0 0,-8 0 1,-1 0-1,-7 0-12,-4 0 0,3 0 0,0 0-194,-2 0 0,-1 0 0,-1 0 0</inkml:trace>
  <inkml:trace contextRef="#ctx0" brushRef="#br0" timeOffset="308057">19422 8917 7735,'7'-5'-776,"8"2"0,-2-4 922,0 2 0,1-4 0,-2 5 0,1 1 1,-2 1-1,-1-1 632,-2-1 1,-1 1-568,1 7 0,-1-1 1,-3 5-115,4 2 0,-1 0 1,1-1-1,2-1-105,1 2 1,3 5 0,2 2 0,4-2 22,-1-1 1,4-1-1,-2 3 1,3 0 45,0-1 1,1 0-1,0 1-169,0 0 1,-6-1 0,-2-5 0,-4-2-1,-2 2-8,-2 1 1,-4-3 92,-5 0 0,-1-1 1,-5 3-1,-5-3 1,-5-2-51,-4-2 1,-4 3 0,-7-1 0,0 1-92,-4-1 1,-2 3-1,-2-2 1,-1 1-82,0 3 1,3 1-1,-8 2 1,-1 2-87,2 2 1,-4 11 0,4-2 0</inkml:trace>
  <inkml:trace contextRef="#ctx0" brushRef="#br0" timeOffset="326603">17636 9463 8355,'-8'-7'-81,"0"2"0,-2 0 1,-1 1-1,-1 2 1,2 0-1,6 4 1,8 2-1,7 3 1,4 1 255,2 0 1,10 0-1,2 5 1,7-1 0,5 1-1,6-1 1,8 0-19,11 1 0,5-2 0,13-2-138,4 0 0,1-5 0,-39-1 0,1 1 0,3-1 0,1 1 0,3-1 1,0-1 5,1 1 0,0 0 0,6 1 0,1 0-1013,-2-2 1,0 0-1,7 3 1,0 0-1,67 2 1</inkml:trace>
  <inkml:trace contextRef="#ctx0" brushRef="#br0" timeOffset="326827">19521 9637 8132,'148'0'0,"-81"0"0,-1 0 116,8 0 1,-2 0 0,-8 0 0,-1 0 0,2 0 0,-2 0-84,-2 0 0,0 0 1,0 0-1,-1 0 0,-8 0 1,-1 0-1,44-2-86,-8-2 0,-14 1 1,-11-4-1,-8 1-41,-7-1 0,-10 0 0,-9-3-38,-6 2 0,-9 5 1,-6-2-1,-3 0 0,-6 1-321,-9 2 0,-9 0 1,-9 4 452,-4 2 0,-4 0 0,-1 6 0,-2 2 0,0 2 0,-2 2 0</inkml:trace>
  <inkml:trace contextRef="#ctx0" brushRef="#br0" timeOffset="327349">19162 9562 8355,'0'-12'-372,"1"4"0,3-1 1,3 0-1,1-1 394,1 2 1,-3 1 0,3 5 0,-7 1-1,-4 4 1,-7 2 75,-2 5 1,-2-3 0,-3 1 0,0 0-11,1-1 0,-3 3 0,0-5 1,0 2-51,0 3 1,-4-3-1,1 1 1,-2 2-21,-2 1 0,0 0 1,1-2-1,-1 0-80,0 0 1,6-2-1,2 2-10,3 0 0,3-2 67,3 1 1,8-4 0,10 3-1,5 0 1,6 0-38,2 3 1,7 2 0,3 3 0,2 3-58,-2 2 0,3 0 1,-5 6-1,1 2-504,-3 1 420,-3 5 0,-6-2 0,-3 5 1</inkml:trace>
  <inkml:trace contextRef="#ctx0" brushRef="#br0" timeOffset="327853">19075 9612 8355,'12'-7'-115,"2"-3"1,3 6-686,3 1 748,4-3 0,2 4 0,3-2 0,4 4 1,3 3-1,2 2 0,2 1 0,3 1-6,1 0 1,0-3-1,3 4 1,-2 2-236,2 1 0,0 0 202,-1-3 1,-4 3 0,-4-4 0</inkml:trace>
  <inkml:trace contextRef="#ctx0" brushRef="#br0" timeOffset="328937">18690 9389 8354,'-7'9'0,"5"4"0,6 2 0,8 3 0,8 2 0,3 4 0,3 1 141,3-1 1,7 5 0,7 2 0,2 0 0,5 2 0,2-1 0,2-2 0,-2-1 37,-2 0 0,1 0 1,-10-4-1,-2-2-281,-5-2 1,-4 1 0,-6-5 0,-3-2-443,-5-1 1,-4-2 206,-3 0 1,-5-5 0,-8-2 154,-5-4 1,-2-1 0,-1-1 0,0-2-231,-1-1 0,1-6 306,-1 2 1,-4-9-1,-3-2 1</inkml:trace>
  <inkml:trace contextRef="#ctx0" brushRef="#br0" timeOffset="329278">19149 9302 7811,'0'-28'0,"0"2"-622,0 3 1,4 6 669,0 1 0,6 6 1,-2 3-1,2 3 1,-2 7-1,-4 6 216,-2 6 0,-4 9 0,-3 1 0,-6 8-174,-4 7 1,-11 4 0,1 5 0,-1 1-105,-1 0 1,-2 5 0,-1 4 0,0 4-119,0 4 1,-4-1 0,4-3 0,-2 0-116,-2-1 0,2 2-121,-1-10 0,-5 5 0,-6-3 1</inkml:trace>
  <inkml:trace contextRef="#ctx0" brushRef="#br0" timeOffset="341794">15218 13593 9291,'-13'-6'0,"-1"0"0,-1-1 0,-1 3 0,1 2 0,1 2 0,1 0 0,1 2 0,0 2 0,1 4 0,2 3 0,5 1 159,3 1 1,4-1 0,3-1 0,8-1 0,4-3 0,4-2 0,2-2 0,0-3-315,1-4 0,-1-3 0,-2-7 0,-2-1 111,2-1 1,-5-2 0,-3 1-1,-6-2 1,-2-2 0,-4 2 0,0 0-1,-5 1-68,-5 0 1,-2 1-1,-11 5-24,-1-1 1,-1 6 0,-2 3 0,0 6-99,0 6 1,6 0 0,3 10 0,2-1-69,1-1 0,7 5 0,3-3 1,6 0 87,5 0 1,8 4 0,4-3 0</inkml:trace>
  <inkml:trace contextRef="#ctx0" brushRef="#br0" timeOffset="342116">15317 13506 8269,'-17'0'0,"1"0"0,1 0 10,1 0 1,3 2 342,3 2 0,-3-2 1,4 4-1,1-3-76,6-5 1,6-10-1,7-3 1,4-6-82,4-5 1,2-13 0,3-2 0,3-6 5,4-2 1,4-12 0,5-5 0,3-7-152,4-6 0,-22 36 0,1-1 1,1-3-1,1-2 0,1-1 1,1-1-100,1 0 1,0-1-1,3-2 1,-1 0-1,-2 4 1,0 0-1,-2 3 1,0 2-439,24-35 1,-3 12 0,-12 16 0,-4 10-614,-6 11 1,-10 14-957,-8 13 1939,-5 11 0,-23 23 0,-5 2 1</inkml:trace>
  <inkml:trace contextRef="#ctx0" brushRef="#br0" timeOffset="342428">15590 12564 8355,'-11'-13'216,"2"1"1,5 5-91,8 3 1,3 2 0,7 2-1,3 0 87,3 0 1,5 0-1,3 0 1,2 0-224,2 0 0,-5 0 0,2 0 0,-4 0-71,-4 0 0,-3 6 0,-7 2 1,-3 3-96,-4 2 1,-3 3 0,-1 2 0,0 1-47,0 3 0,-5 2 1,-2 1 21,0-1 1,2-3-1,5-2 1,0-1-786,0-3 759,0-6 1,11 2-1,2-4 1</inkml:trace>
  <inkml:trace contextRef="#ctx0" brushRef="#br0" timeOffset="342825">16371 11807 8355,'-5'-19'-108,"3"-3"107,-2 5 1,1 2 0,1 5 0,-4 2 1244,-1-2-981,4 5 1,-6 1 0,5 8 0,1 6-97,1 5 0,2 0 0,0 6 1,0-1-138,0 0 0,0 3 0,0-4 0,0 2-122,0 0 0,5-6 0,0 0 0,2-4-17,3-3 0,1-5 1,1 0-1,0-5 67,1-2 0,-1-10 0,1 1-72,-1-5 0,1 0 0,-1-6 0,0-2 0,1 0-20,-1 0 0,-5 2 0,-3 2 0,-2 3-120,-2 1 0,-2 2 0,-2 5 0,-4 2 44,-3 5 0,-6 3 0,-1 2 0,0 3-96,0 5 0,2 3 0,5 3 108,3 2 0,-3 5 0,4-3 1</inkml:trace>
  <inkml:trace contextRef="#ctx0" brushRef="#br0" timeOffset="343232">16495 11894 8431,'0'-13'290,"0"1"1,6 5-66,2 3 1,4 3 0,5 1 0,4 0 0,2 0 0,3 1 0,4 3 0,6 4 443,4 3 0,7 6 1,-1 1-1,2 1-517,1 3 0,1 2 0,1 0-159,3 1 0,-3 0 1,2 0-1,0 0 0,1-2 24,3-2 0,3-2 0,-1-4 1,-3 2-320,0-2 0,-3-3 0,-3-2 0,-3-2-256,-6 2 0,-1 0 1,-12-1-1,-4-2-228,-1-1 0,-12 2 0,0-3-1078,-5 2 1716,-1-4 0,-11 3 0,-1-6 0</inkml:trace>
  <inkml:trace contextRef="#ctx0" brushRef="#br0" timeOffset="343556">17475 11819 9232,'-8'-17'0,"1"3"0,3 5 0,4 5 684,2 6 0,3 3 0,-4 8-394,3-1 0,-3 6 0,4 3 0,-4 2 0,0 3 0,2 2-150,1 1 0,4 0 0,-2-5 0,1 1 0,1 0-119,-1 0 1,4-6 0,-3-2 0,3-2-44,2 1 0,-2-6 1,-3 2-1,-2-1-435,-1 1 1,-4 0 0,2 0 0,-7 1 34,-8-1 1,-2 1-1,-7-1 1,-1 0 21,-1 1 1,-3-5 0,-2 0-1,-1 2-84,1 1 1,-2 0 0,1-1 0,3-2 246,4 2 0,-1 1 0,3 1 0</inkml:trace>
  <inkml:trace contextRef="#ctx0" brushRef="#br0" timeOffset="343969">17934 12365 8355,'5'-7'-1115,"-3"0"1117,2 3 1,-3 1 333,-1-5 0,0 4 0,-1-3 46,-3 2 1,1 1-1,-5 4-35,-2 0 1,3 0-1,-1 1 1,0 3-119,1 4 0,-3 3 1,5 2-1,-1-1-120,1 1 1,0 3 0,5 1-42,0-2 1,0-1 0,0-2-1,2-1-112,2-3 1,3 2 0,7-6 0,1-1-163,1-2 0,2-6 0,-3-2 0,2-3-52,-2-2 1,-1 2-1,-2-6 1,-1 2 60,-3 1 1,2-3 0,-6-1 0,-1 2-213,-2 1 0,-1 2 0,-1 1 0,-3 3-123,-4 4 0,-3-3 0,-2 0 0</inkml:trace>
  <inkml:trace contextRef="#ctx0" brushRef="#br0" timeOffset="344269">17996 12477 8584,'0'-13'393,"1"2"-178,3 3 0,-1 4 0,4 9 1,-2 6-5,-2 5 0,-1 7 1,-1 2-1,2 7 0,1 3 1,-1 4-1,-2 2 0,-1 5-57,0 2 0,0 3 1,-1 3-1,-2 2-23,-1 1 1,-2 2-1,3-5 1,-1-3-299,2-4 1,0-9 0,2-6-1,0-2-100,0-2 1,0-2 0,0-1 0,0 0-257,0-1 1,-4 1-1,-1 0 1,-1 0 130,1 0 0,-5-1 0,3 1 0,0 0 5,3 0 0,-8 5 0,-2 2 0</inkml:trace>
  <inkml:trace contextRef="#ctx0" brushRef="#br0" timeOffset="344621">17897 13084 8355,'-9'-19'0,"1"3"191,5 2 0,-2 6 404,5-1 0,1 7-278,3-3 1,-1 5 0,5 5 0,1 3-105,-3 3 1,5 1 0,-2 1 0,0-1-155,0 0 0,0 1 0,-3-1 0,1 1-185,2-1 0,-2-5 1,2-3-1,0-3-9,2-1 1,3-1-1,1-3 1,2-4-50,-2-3 1,0-3 0,0-3 0,2-2-62,-2 0 1,-1-5 0,-2 4 0,-1-2-267,-3 1 0,6-1 0,-4 5-57,-1 2 0,1 1 0,2 2 1</inkml:trace>
  <inkml:trace contextRef="#ctx0" brushRef="#br0" timeOffset="345102">17773 13866 8183,'5'-7'51,"2"-4"58,5 3 1,-5 1 153,-3-2 1,-2 5 41,-2-4 0,-6 5 264,-2-1 0,-3 3-252,-1 1 1,1 1 0,2 3-1,4 5 1,1 2-185,-1 1 0,1 5 0,6-1 0,2 1-119,4 1 1,3-5 0,2 2 0,-1-3-80,0-4 1,5-5 0,-1 1 0,1-3-53,1-1 1,-4-1 0,2-2 0,-2-3-5,-2 0 0,-1-7 0,-1-3 0,-3 0-129,-2 3 0,0-4 1,-5 1-1,0-1 112,0-1 1,-6 4 0,-2-2 0,-3 3-245,-2 5 1,1-2 0,-2 6 0,-1 2 15,-1 0 1,-2 8 0,2 2-85,0 3 1,-6 7-1,3 1 1</inkml:trace>
  <inkml:trace contextRef="#ctx0" brushRef="#br0" timeOffset="345437">17785 14015 8355,'0'-13'208,"0"1"406,0 5 1,0 0-46,0 3 0,0 4 0,1 0-324,3 7 0,-2 5 0,2 5 1,-3 5-75,-1 5 0,-1 5 0,-5 8 1,-6 4-57,-7 6 0,-9 2 0,-3-1 0,-4 1-220,-4 2 0,-10 5 1,-2-3-1,-4-1-159,-4-2 0,2-10 1,-1 3-1,2-8 64,3-5 0,0-2 0,10-8 0,3-2-162,7-5 1,7-2-1,5-2 1,4 1-277,4-1-246,0-5 1,6 4 0,2-4 0</inkml:trace>
  <inkml:trace contextRef="#ctx0" brushRef="#br0" timeOffset="345878">17165 14622 8355,'8'-12'0,"-1"0"-111,-1-1 1,-1 1 475,-1-1 0,-2 5 545,2 0-654,-3 5 0,-1-1 0,0 8 1,0 4-1,0 3-90,0 2 1,0 5 0,0 1-1,0 2-149,0-1 0,0 1 0,0 4 0,0-2-14,0-2 0,1-3 0,2-6 0,1 1-86,-1-1 1,4-5 0,3-3 0,3-3 22,4-1 0,5-5 1,-1-3-1,2-3-195,2-2 1,4-3-1,1-1 1,0 2-370,1 1 1,-2 2-1,-6 1 1,-1 1 126,-1 2 0,-6 5 0,3-2 1</inkml:trace>
  <inkml:trace contextRef="#ctx0" brushRef="#br0" timeOffset="346428">16644 15143 8355,'4'-12'-8,"0"-1"0,0 1 0,-4 0 0,0-1 0,-1 2 1065,-3 3 1,1 2-691,-5 6 1,0 2-1,-3 2 1,1 4-94,2 3 0,1 6 0,-3 1 1,3 1-143,2 3 1,1-3-1,4 2 1,0 0 58,0-2 0,1 3 0,4-5-271,8-2 0,1-6 1,6-2-1,2-1 1,2-5-113,1-4 1,-2-4-1,-1-6 1,-3-2-167,-1-2 0,-1-5 1,-6 1-1,-2-1 230,0 2 0,-7-4 1,1 5-1,-4-2-38,-3 1 0,-11 4 0,-1 0 0,-3 3-118,-2 5 0,-1 3 0,-5 5 0,-3 0-183,-2 0 0,4 7 1,1 4-1,3 5 68,4 3 1,4 2 0,-1 4 0</inkml:trace>
  <inkml:trace contextRef="#ctx0" brushRef="#br0" timeOffset="346876">16607 15143 8355,'-13'0'926,"1"0"-434,5 0 1,-4 0 0,3 0-389,-3 0 1,-2 0 0,1 0 0,-2 0-121,-2 0 1,-2-1 0,-4-3 0,0-5-89,-5-2 1,-3-6-1,-7-4 1,-2-3 32,-2 0 0,-7-9 0,-7-3 0,-2-3-384,-2-5 0,-7-4 0,-6-7 0,-2-5 321,-1 0 0,34 23 0,0-1 0,2 3 0,0-1 0,0-2 0,1 0 185,3 1 1,0-2-1,-1-3 1,2-1-1,-24-36 1,3-1-52,2-1 1,15 7 0,6-1 0,9 9 246,6 7 0,9 4 0,4 8 0,2 5-206,2 9 1,2 11 0,2 7 0,4 5-271,3 6 1,-3 3 0,-1 4-1,0 4 51,0 5 1,-4 10 0,1 1 0,-3 6-192,-1 3 1,0 0-1,0 1 202,0-4 1,-5 3 0,-2-1 0</inkml:trace>
  <inkml:trace contextRef="#ctx0" brushRef="#br0" timeOffset="347441">15590 14461 8355,'-13'-12'-218,"2"3"0,2 3 536,0 0 1,1-2-1,-4 4 246,-1 1 1,2 3 0,2 5 0,2 6-413,1 5 1,2 6-1,4 0 1,0 4-42,0 3 1,0 0-1,-1-3 1,-2 1-346,-1 2 0,0-4 0,2-4 0,0 0 48,-3-2 0,0-1 0,2-6-310,-1 1 435,0-7 1,4-6-1,0-8 1,0-4 42,0-5 0,1-3 0,2-8 0,3-2 2,0-2 0,1-1 0,3-4 0,-3 0 8,-2-1 1,4 5 0,-5 3 0,0 2 174,1 5 1,-3 11-1,3-1-50,1 2 1,-3 7 118,5 4 0,0 6 1,5 6-1,0 0 0,4 1-204,4-1 0,9 1 0,6-1 0,4-1-770,0-3 1,2-1 0,0-4-236,-2 1 0,-2 6 0,-1-3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59:02.07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19075 2555 8805,'0'-10'0,"0"6"0,0 8 305,0 6 1,1 6 0,3 2 0,3 2 0,1 3 0,1 5 0,2 6 0,3 6 410,2 6 0,6 3-570,-1 5 0,-2 4 0,3 8 0,3 4-48,3 3 0,0 7 0,-1 3 1,0 1-1,2 0 0,-1-4 1,-1-3-1,1-4-177,1 0 1,4-10 0,-3-2 60,2-4 0,-3-4 0,2-3 1,0-2-1,-4-4-6,0-6 1,-4-3 0,-2-4 0,-5-1-153,-2 0 1,-6-1-1,-1-4 1,-1 0-219,-4 0 1,1-2 0,0-1 0,1-3-2767,-1-1 2543,-2-1 0,-1-10 0,0-2 0</inkml:trace>
  <inkml:trace contextRef="#ctx0" brushRef="#br0" timeOffset="75875">2456 6821 12275,'-7'-2'0,"4"0"0,6 4 0,6 0 0,5 2 0,4 1 0,1-3 0,3 0 0,3-2 0,3 0 0,1 0 0,-2 0 392,0 0 1,-3 0 0,0 0 0,-2 0 0,-3 0-1540,-1 0 0,-3 1 0,-5 2 0,-3 2 167,-2 2 1,-6-4 0,-6 2 0</inkml:trace>
  <inkml:trace contextRef="#ctx0" brushRef="#br0" timeOffset="79231">3870 6288 8355,'4'-36'125,"0"3"0,-1 6 0,-2 4 1,-1 7-1,-1 2 0,-4 3 1,-4 3-1,-6 4 0,-5 4 0,0 4 1,-1 6-1,-1 5 0,-1 5 1,-2 5-1,0 4 0,1 4 0,2 4 1,3 5 281,1 3 0,-2 5 1,4 1-1,4 0 0,4-3-906,2 0 1,2-2 345,4-5 0,6 3 0,3-11 0,5-2 0,4-5-215,1-6 0,3-3 0,6-9 240,1-4 0,1-4 0,-2-5 0,2-8-19,2-6 1,-3-4 0,1-2 0,-3-1 84,-3-3 1,-8 3-1,1-3 1,-5 4 94,-3 4 1,0-1 133,-5 6 0,1-1 0,-7 6-150,-2 3 0,3 8 0,-5 8 108,1 3 1,3 7 0,-2 3 0,3 2 0,1 2-60,0 0 1,0-1 0,1 0 0,3-2-74,5-1 0,-3-8 1,4 1-1,2-6 48,4-2 0,2-2 0,-3-4 0,3-1-4,1-3 0,-3-7 0,4-7 0,-2-2 0,-5 0 68,-3 0 1,0-3 0,-6 4-167,-1-1 0,-2-2 0,-2 4-154,-4-1 0,-3 3 0,-7-2 0,-1 3-46,0 3 0,-2 8 1,1 0-1,-3 4-42,-2 4 1,4 5-1,2 7 1,2 5-1,3 1-656,3-1 884,-3 2 0,9 2 0,-3 6 1</inkml:trace>
  <inkml:trace contextRef="#ctx0" brushRef="#br0" timeOffset="80157">3832 6375 9268,'7'-26'0,"-3"-2"0,-2-1 0,-2 2 0,0 2 0,0 3 648,0 1 0,-2 6 1,0-2-1,-4 4-408,-1 0 0,-1 6 0,-4 3 0,-2 4 0,-3 6 1,-3 6-268,-4 7 1,2 12-1,-1 4 1,-4 7-94,1 2 0,-3 0 0,3 1 0,3-2 0,2-1 87,6-1 0,-4 0 0,10-4 1,4-1-1,2-1 17,3-2 1,3-6 0,4 2 24,5-3 1,10-5-1,3-2 1,7-1-51,3-2 0,3-3 0,-1-2 0,0-1-79,0-2 0,1 1 0,-3 3 0,-2 0 75,-4 1 0,-8-1 0,-4 2 92,-4 2 1,-6 0-1,-3 4 1,-5 2-26,-7 2 0,-7 2 1,-13 1-1,-2 2 1,-2-1 12,-2-2 0,-1-2 0,1-4 1,2-3-289,2-3 1,5-3-1,6-3-387,1-4 1,7-10 0,9-6 0,9-7-121,10-5 0,5-6 0,2-2 1</inkml:trace>
  <inkml:trace contextRef="#ctx0" brushRef="#br0" timeOffset="80478">4341 6350 9157,'-6'-18'0,"-1"-1"0,-1 0 238,0 2 0,4 5 1,-3 2-1,0 3 1,0 2-1,-3 2 1,-1 0 290,-1-1 1,0 2 0,-1 0 0,-1 3-233,-2 3 1,1 10-1,-5 0-242,3 4 1,-4 5 0,3 9 0,0 6 0,0 4 86,3 0 1,-3 11 0,3-1-1,2 6-243,4 4 0,6-10 0,0 4 0,6-11-67,5-6 0,9-1 0,5-10 1,5-6-378,7-8 0,6-7 0,1-7 0,0-2-119,2-2 0,-6-7 0,2-6 1,-6 1-1019,-3-2 1342,-1 4 0,-10-9 0,-1 3 0</inkml:trace>
  <inkml:trace contextRef="#ctx0" brushRef="#br0" timeOffset="81380">4105 6573 8355,'13'-44'-59,"-1"3"0,0 8 0,1 4 0,-2 3 144,-3 1 0,-2 6 0,-8 3 0,-2 7 0,-7 5 446,-8 2 1,-9 9 0,-13 7-1,-7 9-230,-9 9 1,3 5 0,-8 5 0,3 3 0,1 3-127,0 2 0,12-1 1,0 0-1,7-5-36,6-7 0,9-5 1,8-9-1,7-2-246,5-5 0,8-3 1,7-5-1,8-5-120,10-6 0,11-7 0,8-10 0,6-9 84,4-6 0,9-12 1,-3-4-1,1-1 174,-2 1 1,4-5-1,-10 7 1,-5 1 152,-3 1 1,-16 14 0,-4 4-1,-12 10-93,-7 5 0,-7 10-69,-11 8 0,-9 11 1,-15 17-1,-6 7 1,-6 3 73,-7 5 1,5 6 0,-3 2-1,2 0 1,4-1-76,6-6 0,5 0 0,9-7-145,2-1 0,4-2 0,9-5 1,4-6-95,3-5 0,2-4 1,5-7-1,6-3-10,7-3 1,6-5 0,4-6-1,4-6 1,3-8 97,1-3 1,-1-6 0,-2-1 192,0-2 0,-7 0 0,2-1 0,-4 4 0,-5 4-89,-3 5 1,-7 2 601,-2 5 1,-7 8-517,-1 5 1,-7 11 0,-8 11 0,-3 6-63,-1 5 1,4 1 0,-3 1 0,1-2 0,2 0-259,4-2 1,0 2 0,7-6 0,1-5-122,2-3 0,2-2 1,5-5-1,5-1-496,4-3 170,7-2 0,-3-12 0,6-1 1</inkml:trace>
  <inkml:trace contextRef="#ctx0" brushRef="#br0" timeOffset="81825">5519 6300 8117,'-25'0'244,"2"-4"1,2 0 0,5 1 0,2 1 0,1-1 0,1-3 0,0 1 86,-1-1 0,5 4 0,1 6 1,0 4-1,0 3-413,-2 1 1,-2 5 0,-2 1 0,1 1 43,-1 3 0,1 2 0,0 0 0,1 0 102,2-3 1,4 6 0,5-2 0,1 0 0,3-2 66,5-2 1,7-1 0,3 5-102,1 0 1,3-2-1,-4 0 1,2-4-12,0-1 1,-1 2 0,4-2-30,-3 2 1,-2-5-1,-4 1 1,2-2-1,-2-2 1,-2 1 0,-2-1 53,-2 1 1,-4-1-91,-5 1 0,-1-1 1,-5 2-161,-6 2 0,-2-2 1,-6 3-1,-3-4 0,1-2 1,0-1-1,3-3-1404,1-2 1319,-4 0 0,12-7 0,-2-2 1,2-4-1,4-3-99,1-2 1,4-10-1,1-3 1</inkml:trace>
  <inkml:trace contextRef="#ctx0" brushRef="#br0" timeOffset="82134">6152 6486 8803,'0'-16'0,"0"-1"1118,0 2-552,0 1 0,0 2 0,0 0-14,0-1 1,-6 6 0,-2 3-517,-3 3 0,-3 6 1,-3 5-1,-3 5 7,-4 6 1,0 4-1,-3 4 1,0 4-1,-2 2-57,1 3 0,8 0 0,3 2 0,5 2-45,3-3 1,4 0 0,5-3 0,1-3-374,3-4 0,9-3 0,7-2 0,7-5-210,6-7 0,0-5 0,10-7 0,-2 0-430,0 0 0,-1-7 778,-7-5 0,3-1 0,-4-4 0</inkml:trace>
  <inkml:trace contextRef="#ctx0" brushRef="#br0" timeOffset="82450">6747 6400 9506,'0'-17'0,"-2"2"0,-2 4 500,-4 5 0,-3 1 0,-1 1 0,-1 2 0,-1 4 0,-1 3 0,-3 2-112,-1 3 1,-2 6 0,-3 5-1,0 2 1,2 4-284,1 2 0,-2 2 1,-4 8-1,2 2-32,1 5 0,-1 2 0,9 1 1,2 1-84,5 0 1,3-2 0,6-3 0,3-5-203,5-5 0,7-6 0,16-9 1,6-4-271,7-7 0,8-5 0,3-9 1,-1-6-1661,-3-4 1,0-7 1432,-10 1 0,-5-8 0,-6-3 1</inkml:trace>
  <inkml:trace contextRef="#ctx0" brushRef="#br0" timeOffset="83979">4006 5283 8355,'-4'-16'109,"0"-1"1,0 2-1,-1 1 1,0 3 0,-1 2-1,0 0 1,-1 1-1,-3 1 1,-1 3 0,-1 3-1,-2 4 1,-1 3 0,-2 8-1,2 4 1,0 4-1,0 2 1,-2 0 9,2 1 1,2-1 0,5-2-1,4-3 1,3-1 0,1-3-257,0-1 0,1-3 0,3-3 0,4-4 68,4-2 1,0-4-1,2-3 1,1-6-23,1-4 1,5-6 0,-4 3 165,-2-1 1,-1-2 0,-2-2 0,0 2-1,-1 3 52,-2 0 0,0 4-150,-5-2 1,6 9-25,-2 7 1,-2 7 0,-1 8 0,-1 3-217,1 1 0,3 0 0,-3 3-101,2-1 0,2-4 1,3 2-1,0-1 0,2-3-362,3-1 431,-4-7 1,11 4 0,-5-4 0</inkml:trace>
  <inkml:trace contextRef="#ctx0" brushRef="#br0" timeOffset="85113">4477 5172 8355,'0'-20'713,"0"3"-397,0 4 1,0 5 0,0 0 0,-1-1 0,-3 2 0,-5 3 0,-2 3 0,0 2 1,2 3-576,1 5 1,3 2-1,-2 1 1,2 1-3,2-1 1,2 2 0,1 1-1,1 1 134,3 0 0,3 2 0,7-2 0,1-1 11,2-1 1,3-2 0,-3 1-1,-2-1 33,-1 1 0,-2-5 1,-1 0 121,-2 2 0,-4 1-57,-5 1 0,-5 1 0,-5-1 0,-4-1-114,-2-3 1,-5 2 0,4-6-1,2-1 1,1-2-106,2-1-273,5 0 0,2-11 0,5-3 0</inkml:trace>
  <inkml:trace contextRef="#ctx0" brushRef="#br0" timeOffset="85114">4638 5370 8355,'-19'0'1014,"1"4"-761,6 0 1,5 2-37,3-2 0,4-2-225,4 2 1,7-4 0,7-4 0,1-5 0,3-2-1,2-1 1,0-1 0,0 1-279,-3 0 1,-3-5 0,-6 1 0,0-1 196,1-1 0,-6 4 0,-3-4 0,-3 2 163,-1-1 1,-1 2 0,-2 6 0,-3 2 47,0 1 1,-3 2 0,-3 4-52,0 0 1,0 1-1,3 3-71,1 5 0,5 6 0,-1 3 0,2 1-49,2 3 0,0-3 0,2 1 0,0-2 0,5-3-28,4-1 1,-1-2 0,7-1-1,-2-3-83,1-4 1,2-2 0,4-2 0,-3-2 141,-1-2 0,4-3 1,-2-6-1,0-4 113,1-4 1,-4-2 0,2-3 0,-1-2-36,-3-1 1,3-5 0,-3 2 0,-3-1-96,-2 0 1,-7 1-1,1-2 1,-3 2-12,-1 2 1,-1-3 0,-2 4 247,-1 1 0,-4 8 0,2 3-45,-1 3 1,3 3-1,-3 4 1,2 7-1,2 7-67,2 4 1,2 7 0,2 4-1,1 6-57,-1 5 1,4 7 0,0 3 0,1 1-27,0 3 0,-1-3 1,3 0-1,-3-2-145,-2-2 1,5-2 0,-3-5 0,1-6-162,0-5 1,-1-4 0,1-5 0,-2-2-990,-1-3 817,-3-3 0,3-5 0,-5 0 0</inkml:trace>
  <inkml:trace contextRef="#ctx0" brushRef="#br0" timeOffset="85115">5110 5023 8355,'0'-12'1227,"0"-1"-509,0 6-254,5-4-413,2 4 0,10-1 1,1 0-1,1 0-140,3 1 0,3-4 1,4 1-1,4-4 1,3-1-1,1 3 1,-1 2-1,-3 2-1043,-4 1 1,-3-4-1,-1 4 1</inkml:trace>
  <inkml:trace contextRef="#ctx0" brushRef="#br0" timeOffset="85949">6697 4949 8355,'7'-18'183,"-3"-2"1,-2 0-1,-2 0 1,0 2-1,0 3 1,0 2-1,-2 0 54,-2 1 1,-3 5 0,-7 4-1,-1 4 1,-3 5-350,-1 1 0,4 2 0,-3 7 0,2 2 52,-1 1 1,0-4-1,6 3 1,3-2 0,4 1 31,3-2 1,1 3 0,0 0-107,0 1 0,1-2 0,5 2 1,5 0-1,4-1-23,0 0 0,4 3 0,0-5 0,2 1 107,0 1 1,-5-4 0,4 2 0,-2-2 55,-3-2 1,-2 1 0,-2-1 0,-2 1-11,-5-1 0,-3 5 0,-2-1 0,-3 1 135,-5 1 1,-7-5 0,-5 4-1,-2-3-43,-2-2 1,0 0-1,0-1-160,1-2 1,3 0 0,2-5 0,2-2 86,6-5 0,4-4-845,7-5 0,11-12 0,3-2 1</inkml:trace>
  <inkml:trace contextRef="#ctx0" brushRef="#br0" timeOffset="86263">7652 4825 8559,'-7'-13'0,"-4"2"0,-2 1 306,2 2 1,-2 5-1,5-1 1,-3 3-1,-2 2 1,1 2-1,0 3-241,-1 0 1,1-1-1,-1 4 1,1 4-84,0 2 0,-5 5 0,1-2 0,0 2-39,3 2 0,0 1 1,2 2-1,3 0 17,4 0 1,2-1-1,2 1-20,0 0 0,2-4 0,3-2 0,6-1-36,4-3 0,9-1 0,1-3 0,5-3 0,4-4-90,4-2 1,-4-4 0,6-1 0,-4-2-1726,-3-2 1550,-11 4 1,7-8-1,-10 4 1</inkml:trace>
  <inkml:trace contextRef="#ctx0" brushRef="#br0" timeOffset="86547">7379 5445 8355,'13'-2'0,"-1"-2"0,6 3 0,1-6-43,6 3 0,4-2 40,0-2 0,6-3 0,-2 3 0,1-2 0,1 0 0,-4 3 1,0 2-627,-4 2 0,-1-4 0,-1 0 1</inkml:trace>
  <inkml:trace contextRef="#ctx0" brushRef="#br0" timeOffset="86932">8099 4874 8355,'-6'-19'1149,"5"1"-443,-10 6-223,9 5-597,-3 1 116,5 6 1,4 6 0,0 2 141,-1 3 0,4 7 1,1 2-1,3 5 0,0 3 105,-3 1 0,3 8 0,-2-3 0,2 1-298,1 1 1,-1-5-1,-1 1 1,-2-2-164,2-2 0,2-7 1,3-5 351,2-2 1,3-7 0,-3-3 23,-2-3 0,-1-6 1,-2-5-1,-1-4 4,-2-2 1,0-6 0,-3 1 0,-1-2-113,1-2 1,2-5-1,-2-3 1,-1-3-509,1-1 1,2 3 0,-3 1-1,2 0-317,3 2 0,-3 2 1,1 8-1333,2 4 1724,1 9 0,7-3 0,1 4 0</inkml:trace>
  <inkml:trace contextRef="#ctx0" brushRef="#br0" timeOffset="87460">9116 5122 8355,'0'-12'0,"0"-1"0,0 1 0,0 0 0,0 3 805,0 1-379,0 5 0,0-1-151,0 8 0,0 3 0,0 6 1,0 0-108,0 4 1,0-2 0,0 4-1,1 1-48,3-1 1,-2-3 0,3 4 0,-1-2-159,0-3 0,6-1-41,-2-2 1,3-5 0,2-3 70,-1-3 1,1-1 0,-1-1 0,0-3-16,1-4 1,-5-3-1,0-3 1,1-1-187,-3-2 1,4-1-1,-4 2 1,0-4-15,4 1 1,-3-3 0,1 5-1,1 2 80,-3 2 1,5 2-1,-4 1-202,0 2 0,0 5 209,-3-1 1,-2 8 0,3 4-1,-1 3 183,0 2 0,2-1 1,-2 2-1,3 1 36,0 1 0,4 1 1,-3-5 19,3 1 1,0-1 0,-1 1-1,-2-1 1,0 0-2,-1 1 1,-1-5 0,-6 0-60,0 2 0,-2-3 0,-2 0 0,-4 0-287,-3 0 1,-6-5-1,0 4 1,-3-2-554,-2 0 1,-1 0 0,-2-4 0</inkml:trace>
  <inkml:trace contextRef="#ctx0" brushRef="#br0" timeOffset="87615">9351 4700 8302,'-15'-5'0,"3"5"0,6 8-642,8 7 0,10 5 0,7 5 0</inkml:trace>
  <inkml:trace contextRef="#ctx0" brushRef="#br0" timeOffset="88649">10393 5420 8513,'0'-13'0,"0"1"0,2 1 0,0 1 0,4 2 0,1-2 90,2-1 1,2-1 0,2 0 0,-1-2 0,2-1 0,1-3 0,2-2 0,-1-3 0,1-3 0,-1-3 0,-2 1-358,-4 2 0,-1 1 0,-3 2 1,-1 1-1,1 3 122,-3 1 1,-3 7-1,-5 7 85,-3 2 1,-3 8 0,-1 3-1,1 5 110,3 3 1,2 1 0,6-2 0,0 3 52,0 1 1,0 2 0,1-4 0,4 0-51,3-1 1,7 4-1,1-4 1,1-2-17,1-1 1,-4-2 0,2 0 0,-2-1 10,-2-2 1,1 2 0,-1-4-112,1-1 0,-6 1 59,-3-2 0,-8 0 0,-6 5 0,-4-3-181,-2-2 1,-6 3-1,2-2 1,1-1 0,2 1-140,4-3-55,6-2 1,-4-1-1,4 0 1</inkml:trace>
  <inkml:trace contextRef="#ctx0" brushRef="#br0" timeOffset="89431">11088 5184 8355,'7'-19'0,"-3"1"611,-8 6 0,2-1 0,-3 1-178,-1-1 1,3 6-1,-5 3 1,-1 3-225,-3 1 1,0 1-1,0 3-587,-1 5 1,1 2 0,-1 1 0,1 2 118,0 2 1,1-2 0,1 4 0,3-1-62,2-1 0,0 1 0,5-5 0,0 1-111,0-1 1,2-4 276,2 1 1,3-7 0,5 2-1,1-4 152,-1-4 1,0-3-1,1-5 172,-1 0 0,-3-1 0,-3 1 0,1-1 42,0 1 0,-4 0 0,1-1 32,-3 1-280,-1-1 1,0 8-1,0 5 1,0 7-7,0 4 1,2 1 0,1 2-1,2 1-55,2 2 1,-3-1-1,4-3 1,2-1-42,1 0 1,3-1-1,1-1 1,2-3 115,-2-2 0,3-2 0,-2-6 1,1-2 136,1-2 1,-5-1 0,4-6-28,-3-3 0,-3 2 1,-2-4-1,-2 0 0,-1 1 68,-3 0 0,2-3 0,-1 5 0,-1 1 43,-2 1 1,-1 1-64,0 1 1,2 5-1,0 4-146,3 6 1,-1 8 0,-4 7 0,0 1-7,0 3 0,4 0 0,1 0 0,2-2-165,3-2 1,2-2 0,3-3 0,3-2-343,2-3 1,0-3-2,5-5 0,0-5 0,0-2 0</inkml:trace>
  <inkml:trace contextRef="#ctx0" brushRef="#br0" timeOffset="89432">11336 4787 8355,'-20'-7'652,"8"-4"1,8 10-322,8-3-835,3 3 1,7 2 0,2 3 0,4 4-58,-1 3 0,4 7 0,-3 2 0</inkml:trace>
  <inkml:trace contextRef="#ctx0" brushRef="#br0" timeOffset="89858">11819 5197 8355,'-1'-17'773,"-3"1"1,3-1 0,-5 5-784,1-1 0,2 5 0,-6 1 12,0 1 1,-2 2 0,-2 4-46,1 0 1,-5 2 0,0 2 0,-1 4-1,-2 3 1,2 3 0,-1 1 0,1 3 0,2 0-91,5 0 1,0 3 0,7-5 0,1-1-114,1-1 1,4-2-1,3-1 1,6-2 122,4-5 1,6-3-1,-3-2 1,1-3 180,3-5 0,-2-3 0,-1-5 0,0-3 76,1-4 1,-5-6-1,1-3 1,-1-3 62,2-1 1,-5 0 0,2-2 0,-4-1-182,-1-1 0,-3-5 1,-2 6 48,-3 5 0,-1 0 0,0 9-63,0 3 0,-5 10 0,-2 8-91,0 12 1,2 17 0,5 5 0,0 7 41,0 5 0,0 4 1,0 4-1,0 1-264,0-1 0,1 0 0,3-3 0,4-3-432,3-4 1,3-2 471,3-12 1,8 2 0,6-7 0</inkml:trace>
  <inkml:trace contextRef="#ctx0" brushRef="#br0" timeOffset="90448">12539 4812 8355,'-14'-19'150,"6"2"-268,10 9 109,5 3 0,6 5 1,-2 1-1,-2 4 1,-2 8-1,-1 6 1,-2 6-1,0 4 265,0 4 0,0 8 1,-4 5-1,0 2-78,0 2 1,-4-6 0,0-3-339,1-2 0,2-8 0,1-2 0,1-3-148,3-1 1,3-7 0,6-4-1,-1-6 1,1-2-598,-1-4 639,0 0 0,1-8 0,-1-1 1</inkml:trace>
  <inkml:trace contextRef="#ctx0" brushRef="#br0" timeOffset="90449">12440 5197 8355,'0'-13'0,"1"5"0,3 0 0,4 5 0,7-1 0,3 1 0,2-1 0,5 2 0,5-2 0,2 3 0,2 1 0,-4 0 720,-1 0 1,-3 0-572,-1 0 1,-5 5 0,-4 4-1,-4 2-183,-3 1 1,-4 1 0,-5 0 0,0 3 127,0 0 0,0 1 0,-1-5 0,-2 0-107,-1 1 0,0-1 1,4 1 19,0-1 0,5-1 1,5-3-134,5-4 1,0-2 0,6-4 0,0-2-24,-2-4 0,3-7 0,-4-2 1,0 1-1,-2-1 74,-5 1 1,0-5 0,-6 5 0,-3-1-138,0-1 1,-8 4 0,-2-1 0,-5 5-167,-3 6 0,1-1 0,-5 2 0,1 4 131,0 6 0,-2 4 0,-4 2 0</inkml:trace>
  <inkml:trace contextRef="#ctx0" brushRef="#br0" timeOffset="91001">13643 5259 8229,'6'-24'0,"-1"3"0,-4 5-873,-1 2 973,0 2 0,-6 4 0,-2 1 0,-3 1 0,-3 3 0,-2 2 0,-5 2 177,-2 3 1,-2 3 0,2 7-149,2 3 1,-3-2 0,7 4-1,0-1-64,5-3 0,3 0 0,1 1 0,4 0 0,3-1-265,1-1 0,5-2 0,3-1 1,5-1 29,3-2 0,2-5 0,4 1 0,-1-4 168,1-4 1,0-3 0,0-5 0,-3-1 26,-1 1 1,-1-5 0,-5 0 0,1-1 6,-1 0 0,-1-3 0,-1 5 0,-3 0 35,-2 3 1,-1 0-1,-4 1-64,0-1-15,0 6 1,-4 3-1,0 8 7,1 5 0,-2 3 0,1 3 0,1 3 1,1 0-11,2 0 0,2-1 0,2-4 0,4 1-44,3-1 0,2 2 0,0-8 0,3 1-64,0 0 1,5-5 0,-3 1 0,0-4 60,-1-4 0,4 1 1,-4-5-1,-2 0 99,-1 1 1,-6-4 0,-1 2 0,-2-2 261,-2-1 1,3 0-30,-2-1-329,-6 1 0,-5 5-238,-5 3 1,5 4-1,3 4-526,3 4 561,1 3 0,5 2 0,2-1 0</inkml:trace>
  <inkml:trace contextRef="#ctx0" brushRef="#br0" timeOffset="91542">13543 4750 8355,'-12'-16'-954,"0"-1"699,5 6 405,1 5 0,6 12 0,-1 2 1,-2 3-1,-1 4 642,1 6 0,2 0 0,1 9-501,0 0 1,-4 2 0,-1 7-1,3 1-111,0 1 0,1 2 1,-2-3-1,-1 0 5,1-5 0,2 1 1,1-7-1,0-3-448,0-4 0,0 1 1,0-7-552,0-1 646,0-1 1,0-8 46,0-6 1,0-6-1,0-6 1,0-1-37,0 1 0,0-2 0,0-1 0,1-3 119,3-1 0,3 2 0,6-2 0,-1 1 113,1 3 0,0 2 0,2 4 71,2 0 0,4 7 0,-5-2 1,1 2-1,-1 2 24,1 0 0,-1 6 1,-3 2-1,-1 4-152,1 5 0,-7-2 0,-1 6 0,-4-1 1,-1 1-268,0 0 0,-6-2 0,-2 2 54,-3-5 0,-7 2 1,-2-1-1,-4-2-203,-1-1 1,-2-6 0,1-1-1,2-2-1406,1-2 1610,5-2 0,0-6 0,6-2 0</inkml:trace>
  <inkml:trace contextRef="#ctx0" brushRef="#br0" timeOffset="91881">13841 5345 8763,'-11'-5'0,"4"-3"200,7-3 1,3 2 91,9 1 1,-1 4-1,9-4 1,-1-2-1,-1-1 1,1-1-1,-1-2 1,0-1-355,-3-2 1,-1 1-1,-2 3 1,-1 1 0,-2-1-24,-5 1 0,-3 0 0,-1-1 5,0 1 1,-7 5-1,-4 3 16,-4 2 0,-6 8 0,5 4 0,-1 5 127,-1 5 0,5 2 0,-3 0 0,5-1-7,3 1 1,5 0 0,1 0 0,4-2-230,7-3 0,7 0 0,6-5 0,4-1-106,3-2 1,10-4 0,-1-5-639,5 0 1,-3-5 0,3-2 0</inkml:trace>
  <inkml:trace contextRef="#ctx0" brushRef="#br0" timeOffset="92680">14883 5221 8355,'0'-19'0,"-6"1"339,5 0 0,-5 4-32,6-2 0,-5 2 0,-3 3-27,-3 3 0,-3 2 0,-1 8 1,-3 2-265,-2 4 1,1 9 0,-3 2-1,3 3-279,1 3 0,1-3 0,5 7 0,1-4-18,3-5 1,2 2 0,6-4 46,0 2 0,2-7 0,2 1 0,4-6 195,3-2 1,6-2 0,0-4-1,1-1 1,2-3-29,-1-5 0,0-6 1,2-3-1,-5 0 185,-2 0 0,-1-2 1,-1 2-1,-1 0-57,-3 0 1,2 0 0,-6 3 59,-1-2 0,-2 1-88,-1 3 0,0 8 0,-1 5-22,-3 7 0,1 5 0,-4 5 0,2 3-19,2 4 0,1 1 0,2-1-58,0 1 0,2-4 1,1-2-1,2-1 28,2-3 0,1-1 0,3-2 1,-1-1-1,-2-2 33,2-5 0,1-3 1,1-1-1,1-1 184,-1-3 0,0-3 0,-1-6 0,-1 1-71,-2 0 0,-3-2 0,1-1 0,1-2-50,0 2 0,-4 0 1,2 0-1,1-2-135,2 2 0,-1 1 0,1 2-140,2-1 1,1 6 109,1 3 0,1 8 1,-2 5-1,-1 2 76,-2 1 0,-4 5 0,3 1 98,-2 1 0,4-4 1,-4 2-1,1-4 91,-1 0 1,1-1-1,-4 1 40,3-1 1,4-5-131,-1-3 1,3-4 0,1-4 0,-3-4-115,-1-3 0,5-3 0,3-1 1,0-2-111,-3 2 1,0 5 0,-1 3-189,1 2 211,-1 1 1,-1 9-1,-3 5 17,-4 5 0,-2 0 0,-1 6 1,2 0-513,1-2 0,6 3 335,-2-6 1,8 7-1,4-4 1</inkml:trace>
  <inkml:trace contextRef="#ctx0" brushRef="#br0" timeOffset="93059">16123 5110 8918,'8'-31'0,"-1"7"202,-1 6 0,-1 4 0,-2 2 1,0 1-1,-5 2-77,-5 5 0,-5 3 0,-4 1 1,-4 1-113,1 3 0,-4 3 0,2 6 1,-3-1-54,0 0 0,0 6 1,2 2-1,3 0-112,1 1 1,6 0 0,5 3 0,1 0 127,3-4 1,3 4 0,5-3-64,3 2 1,6-2-1,3-1 1,7 1 135,2-2 1,-2 1 0,4-5 0,-1 1 0,-4-1 72,-2-1 1,-5-6 0,-6 1 0,-3 0-152,-2 2 1,-2 2 0,-8-1-1,-8 1-250,-6-1 0,-6 0 1,-4 1-1,-3-1-162,1 1 0,0-2 0,8-2 0,2-2 112,5-1 0,2-2 0,2-4 0</inkml:trace>
  <inkml:trace contextRef="#ctx0" brushRef="#br0" timeOffset="93351">16756 5135 8425,'4'-24'0,"0"3"0,-1 5 112,-2 2 1,-5 6-1,-3 1 264,-4 1 0,1 2 1,-6 4-1,1 0 1,-2 0-1,-4 2 1,-2 2-151,-2 4 0,0 9 0,1 3 0,-1 5-115,0 4 0,0 3 0,0 5-130,1 0 0,4 5 1,4-1-1,3 0 1,5-1-95,4-3 1,2 3 0,5-8-1,4 0-239,6-3 0,11-9 1,3-3-1,3-5-174,4-3 0,6-4 1,2-6-1,-2-2-380,-2-1 1,-2-7 646,-3-2 0,3 1 0,-4-6 0</inkml:trace>
  <inkml:trace contextRef="#ctx0" brushRef="#br0" timeOffset="93667">17227 5197 8355,'0'-20'0,"0"4"295,0 2 1,0 2-1,0-1 1,-2 2 0,-2 1 352,-4 2 0,-7 4 1,-2-3-1,1 2-437,-2 2 1,0 7 0,-5 6 0,-1 5-3,-2 6 0,-3 3 0,1 5-214,0 4 1,-3 3-1,5 3 1,0 1-1,4 2 9,3 3 1,7-4-1,8 2 1,4-3-290,4-5 1,9-7-1,10-2 1,9-7-267,9-5 1,8 0 0,3-10-1,2-1-368,-2-2 1,2-5 172,-5 0 0,-2-11 0,-10 1 0</inkml:trace>
  <inkml:trace contextRef="#ctx0" brushRef="#br0" timeOffset="94518">18219 5457 8496,'7'-5'834,"-3"-4"-688,-3-2 0,-2 3 0,-3 1 0,-4 2 0,-3 2 0,-2 1 0,1 2-10,-1 0 0,1 6 0,0 2 0,-1 3 1,1 3-1,-1 1 0,1 3 0,1 0-174,3 0 1,1 0 0,4-3-1,-1 2 1,1-2 0,3-2-1,4-2-289,5-2 0,2 0 177,1-4 0,0-3 1,1-4-1,-1-4-68,1-1 0,-5-3 0,-1-5 1,-2-1-1,-2-1 70,-2-1 1,-1 3 0,0-5 0,0-3 135,0 0 0,0-2 0,-1 0 0,-2 1 52,-1-1 1,0 0 0,4-1 0,0-2 61,0-1 1,1 0-1,4 5 1,3-1-37,3 0 1,3 0 0,1 2 0,3 2 113,1 5 1,0 3 0,3 3-1,-2 4-90,-2 0 1,2 2 0,-3 7 0,-2 5-8,-1 9 0,-2 6 0,0 6-49,1 4 1,-6 8-1,-3 6 1,-3 7 0,-1 8 12,0 7 1,-4 4-1,-1 1 1,-2-1-116,-3-2 0,5-8 0,-1-7 0,2-2 42,0-6 1,0-3 0,2-10 0,0-3 85,-3-7 1,-3-6 0,3-6 0,-2-2 1,-3-3 0,3-3 1,-1-5-1,-2-1-218,-1-3 1,-1-4 0,-1-9 0,2-4 22,3-2 1,-1-2-1,4-1 1,3-2 63,0-1 1,4 1-1,2 3 23,4 0 0,9 1 0,3 2 0,5 3-303,4 1 1,3 6 0,5 5-1,0 1-198,0 4 0,1-5 0,-1 0 1</inkml:trace>
  <inkml:trace contextRef="#ctx0" brushRef="#br0" timeOffset="95677">5296 6809 8355,'12'-1'-134,"1"-2"1,-1-1 0,0-1 0,1 1-1,-2-1 1,-2-1 0,0 1 0,-1 1 157,-1-2 0,3 3 0,-6-5 0,-3 0 0,-4 1 0,-5 3 217,-3 2 0,-7 2 0,-4 0 0,-6 0 0,-5 0-109,-2 0 1,-4 0-1,-2 0 1,-5 0 0,-3 0-1,-5 0 68,-4 0 1,1 6 0,0 2 0,-4 5 0,-5 5-125,-9 6 0,-3 7 0,-6 7 0,4 2 0,4 2 0,7-1-132,4 2 13,9-5 0,12-2 1,12-11-1,10-7 1,11-4 5,10-2 1,19-5 0,17-6 0,16-6 16,14-8 0,15-13 0,11-4 0,-41 12 0,1-1 0,2-3 0,1 1 0,2-1 0,0 1-67,2 0 1,1-1-1,2-1 1,1-2 67,2 1 0,0-1 1,-4 0-1,0 0 1,0-2-1,-1 0 0,-2 2 1,-2 1 118,-3 1 0,-1 0 0,0 0 0,-2-1 1,33-17-1,-13 4 0,-15 6 153,-17 11-199,-19 5 1,-19 8-1,-23 4 1,-16 7-1,-16 9 19,-12 6 0,-16 6 0,-8 5 0,43-13 0,0 2-37,0 0 1,-1 2 0,-6 1 0,0 1 0,4-1 0,-1-1 0,1 0 0,0 1-29,1-1 0,1 0 0,5 2 0,1 0 0,-42 17 0,13-4-30,14-6 0,16-5 0,20-5 0,9-3-148,8-3 0,28-7 0,17-3 0,20-3 38,18-1 1,13-11 0,-36 3 0,1 0-1,4-3 1,0-2-11,4-1 1,0-1-1,3 0 1,0-1-1,0-3 1,0-1 137,4-1 0,0 1 0,-9 2 0,0 1 0,4-1 0,0-1 0,-4 1 0,-1 1 0,-4 2 0,-2 0-79,-2 2 0,-2 1 0,36-7 0,-17 8 231,-14 3 0,-15-2 0,-14 7 1,-12 6-78,-18 8 0,-16 7 0,-22 8 85,-8 3 0,-11 3 0,-9 5 0,-3 0 0,1-1 0,6-3 73,8-4 1,7-3-1,7-2-212,7-4 1,7-2-1,9-7 1,6-1-87,5-2 0,16-5 0,12 1 142,8-2 1,12-12 0,13-4 0,9-2-325,4-2 0,14-9 0,0 3 89,6-3 0,2-3 1,-5 1-1,-5 3 25,-5 4 1,-16 0-1,-4 5 1,-9 4 53,-10 3 1,-15 2 0,-14 8 224,-18 5 0,-14 5 0,-12 4 0,-5 2 83,-2 5 0,-2 2 0,-1 2 0,0-1 0,2-2 64,5-2 1,5-5 0,7 2-190,8-3 1,2-2 0,9 1 0,6-1-538,5 0 1,13-5-1349,5-3 802,12-2 1,14-2 0,9 0 0</inkml:trace>
  <inkml:trace contextRef="#ctx0" brushRef="#br0" timeOffset="96831">19844 5197 8355,'-2'-20'103,"0"4"0,-4 2 1,-1 3-1,-4 3 1,-3 4-1,-4 2 1,-1 4-1,-3 2 1,-3 4-1,-4 6 1,-4 5-1,-1 6 1,-2 4-1,2 4 1,-1 4-1,5 3 1,4 1-1,5 2 1,4 1-1,5 0 1,4-2-1,4-5 1,4-3-69,4-2 0,8-2 1,9-6-1,2-4 0,2-4 1,1-7-1,2-5-158,1-2 0,0-2 0,-4-2 1,-2-2-1,-2-3 0,-5-1-62,-2 0 1,-7-2 0,-3-5 0,-3-2-4,-1 2 1,-1 6 0,-5 0 0,-5 0 1,-4-2 0,-1 0 1,3 1-1,1 3 113,0 2 1,-1-4 163,1 5 1,2 0 21,6 4 0,5 0 0,12 0 0,-1 0 66,1 0 0,3 0 0,2 0 0,1 1-32,3 4 0,-2-4 0,-1 4 0,-1 1 109,-3 2 1,-5 3 0,-4 2 0,0 0-211,-3 4 0,-2-2 1,-1 4-1,0 1-337,0-1 0,0 0 0,0 2 0,2-4-2246,2-4 2140,-3 5 0,10-4 0,-4 4 1</inkml:trace>
  <inkml:trace contextRef="#ctx0" brushRef="#br0" timeOffset="97426">20712 5494 10548,'0'-16'710,"0"-1"-841,0 1-2271,0 9 2897,0 1 0,1 16 1,2 4-196,1 4 1,4 1-1,-2 3 1,1-3-277,3-1 0,-4 3 0,3-5 0,0-1 23,2-1 0,6-1 1,-1-2-1,1-3-169,1-4 0,1-3 0,6-2 0,0-3-35,0-4 0,-5-5 1,2-3-1,2-5 7,-1-2 0,5-2 1,-8-1-1,2-2-70,-1-1 0,0-5 0,-7 1 102,-3-3 1,-7 3 0,0 0-1,-4-2 1,-4 1 30,-5 1 1,-2-2 0,-1 8 0,0 3 554,-1 6 0,5 6 0,0 4-272,-2 4 0,3 9 0,0 9 1,2 8-16,2 5 0,3 12 0,3 0 0,2 3-86,2 5 0,1 6 0,5 3 1,-1 3-35,1 5 0,-1 2 0,0-1 0,1 1-182,-1-1 0,-1-2 0,-3-1 0,-2-3 114,0-5 1,-5 4 0,3-10 0,-3-1-11,-1-4 0,-5-10 1,-5-6 27,-5-5 0,-4-4 1,-6-5-1,0-2 1,0-3-191,1-4 1,-1-3-1,1-2 1,2-4 80,2-8 0,9-5 0,0-7 0,4 1 75,4-1 1,3-6 0,4-2 0,6-2-111,5-3 0,4 1 1,7 1-1,2 2-181,1 1 1,0 7-1,-6-1 1,-1 7-366,-1 2 1,-6-4-1,3 3 1</inkml:trace>
  <inkml:trace contextRef="#ctx0" brushRef="#br0" timeOffset="97584">20774 5271 8355,'0'-12'1432,"0"5"-2446,5 1 1,2 12 0,6 1 0</inkml:trace>
  <inkml:trace contextRef="#ctx0" brushRef="#br0" timeOffset="101486">8136 8334 11037,'5'-7'0,"5"3"0,5 3 0,6 0 0,4-2 0,4-3 0,4-1 0,1-2 0,1-1 0,-4 0 0,-2 2 642,-5-1 1,-4 3-1,-6 1 1,0 0-1359,-3 1 0,-8 0 0,-5 6 1,-7 2-1,-8 3 388,-2-1 1,-6 5-1,-5-4 1,-1 2 66,1-1 1,-3-4 0,4 3 420,2-2 0,0 1 1,3-3-1,0 1 0,3-1 1051,5-2 1,2-1-946,2 0 1,6 0 0,8 0 0,7 0-437,6 0 0,12 0 0,-1-1 0,3-2 3,1-1 1,4-5-1,0 4 1,1-1-155,3 1 0,-5-3 0,-2 3 1,-2 1-839,-5-1 1,-1 3 771,-6-2 0,-1-3 0,-3 1 0</inkml:trace>
  <inkml:trace contextRef="#ctx0" brushRef="#br0" timeOffset="101880">8644 7813 8355,'0'-12'173,"2"5"0,2 3 0,4 3 0,3 3 88,2 7 1,5 2-1,2 14 1,4 5 0,0 6-1,1 6 1,-1 8 0,-4 8-1,-4 7-101,-7 5 1,-3-1-1,-8 1 1,-2 0-552,-4-1 0,-5 3 0,-2-7 0,-1-5-1463,1-5 1131,-5-4 0,1-6 0,-6-3 1</inkml:trace>
  <inkml:trace contextRef="#ctx0" brushRef="#br0" timeOffset="105269">9612 7975 8355,'-2'-25'170,"0"0"1,-2 0 0,1 2 0,0 2 0,0 3 0,-1 2 0,0 1 0,0 2 0,0 4 0,1 2 0,3 4 0,4 8 0,6 11 0,4 7 0,3 7 0,3 5 0,2 6 0,0 3 193,-1 3 0,5 10 1,-4-5-1,0 3 1,0-1-1,-1-5 0,-2-3-395,-1-5 0,2-8 1,-3-5-1,-2-6 84,-1-6 1,-2-7 0,1-5-1,-2-4 1,-2-4 73,0-5 1,-2-7 0,2-6-1,-2-4-110,-1-3 1,2-11 0,-3-2-1,1-3-96,-1-1 0,-1-7 1,-2 2-1,1-3-321,1 0 1,0 6 0,-4-6 0,0 6-355,0 7 1,0 6-1,0 15-121,0 3 0,0 10 1,0 9 389,0 9 0,4 6 0,0 11 304,-1 5 1,4 0 0,0 10 0</inkml:trace>
  <inkml:trace contextRef="#ctx0" brushRef="#br0" timeOffset="105465">9661 8310 8355,'-4'-20'0,"0"4"0,4 2 0,7 3 355,10 3 1,5-3-1,4 2 1,3-2 0,4-1-437,3 0 0,2-1 0,4 1 1,2-1-939,0 1 0,4 0 0,-4-1 0</inkml:trace>
  <inkml:trace contextRef="#ctx0" brushRef="#br0" timeOffset="105902">10740 8062 8962,'-12'-25'1846,"0"5"-1462,-1 3 1,6 4 0,3 1-102,3-1 0,5 8 0,1 5-232,2 7 0,-3 9 1,5 5-1,-1 2-96,-1 2 0,3 4 0,-6 1 0,0 1 1,0-2-8,0-6 1,4 2-1,-2-6 1,1-1-212,2-6 0,-2-1 1,2-6-1,0-3 156,2 0 0,2-4 1,-1-2-1,-1-4 92,-3-3 0,3-7 0,-2-3 1,2-2-19,1-2 1,-1 0-1,-1 1 1,-3 0 16,-2 3 0,-1-1 0,-4 6 55,0 1-32,0 6 1,0 5 0,0 8 0,0 6-127,0 5 1,0 5-1,2 3 1,0 0 0,4-1-2,1 0 1,1 5-1,4-7 1,1 2-846,-1-1 0,1-3 413,-1-6 0,6 1 0,1-1 1</inkml:trace>
  <inkml:trace contextRef="#ctx0" brushRef="#br0" timeOffset="106158">11224 8248 8355,'7'-6'421,"4"5"0,-4-5 0,5 6-219,1 0 1,-5 2-1,0 2 1,1 4-77,-3 3 1,4 5 0,-6 2 0,-1 0 0,-2 2-426,-1-1 1,-1-3 0,-2 5 0,-2 0-608,-2-2 0,0-1 325,-1-6 0,-3 1 0,4-1 1</inkml:trace>
  <inkml:trace contextRef="#ctx0" brushRef="#br0" timeOffset="106492">11720 8012 10241,'-18'-19'0,"6"2"651,6 3 0,6 9 1,3 5-1,3 8 1,1 6-529,2 2 1,2 8 0,2-1-1,-1 6-219,0 3 0,1-5 1,-2 4-1,-2-4-111,0-2 0,-1 1 0,3-9 0,-1-3 221,-2-5 0,0 1 96,5-6 1,-5 0 0,-1-5 0,0-3 0,-2-6-18,1-5 0,-1 0 0,-2-6 0,1 0-496,-1 2 1,-2-7 0,-1 4 0,0 0-396,0-2 0,2 5 0,0 0-1275,3 1 1591,4 1 1,4 5 0,6 0 0</inkml:trace>
  <inkml:trace contextRef="#ctx0" brushRef="#br0" timeOffset="106977">12390 7925 8355,'-1'-37'780,"-2"2"0,-3 5 0,1 7 0,-1 3 0,2 7-155,-1 3 0,2 4 1,-5 6-497,-2 0 1,-1 11 0,-3 6 42,-2 5 0,0 8 1,-3 5-1,1 5-60,3 5 0,1 2 0,2 0 0,1-2 0,3 2-77,3 2 1,4-1 0,2-4 0,5-7-242,6-7 1,2-3 0,7-4 0,2-2-170,5-5 1,-1-8-1,5-3 1,-2-4-353,-2-1 1,2-7-1,-2-4 1,-3-5-513,-3-4 1,-7 0 0,3-5 0</inkml:trace>
  <inkml:trace contextRef="#ctx0" brushRef="#br0" timeOffset="106978">12216 8248 8355,'2'-13'749,"2"1"0,3-1-825,5 1 1,6-2 0,4-1-1,4-2-109,3 2 0,4 2 1,-2 0-1,0 1 0,2-1 1,0 1-494,1 0 1,-7-1 0,3 1 0</inkml:trace>
  <inkml:trace contextRef="#ctx0" brushRef="#br0" timeOffset="107559">12973 7727 8355,'0'-38'625,"0"7"-686,0 6 0,0 7 0,0 6 1,-2 1-1,-2 2 0,-4 5 1,-3 3 15,-1 1 0,-1 1 1,-1 3-1,-1 6 841,-1 5 0,-5 0 0,3 6 0,0 1-439,0 1 1,2 2 0,3 1 0,2 2-235,3 1 1,3 0 0,5-4-1,0-1-241,0 1 1,5 0 0,5 0 0,4 0-76,2 0 0,9-1 1,-2 1-1,2-1 50,3-4 0,-1 2 1,-2-5-1,0-1 86,0 2 0,-6-4 1,-3 3 133,-2-4 1,-7 1 0,-3 1 0,-2 2-1,-4-2 38,-2-1 1,-8 2 0,-9 1-1,-2-2-219,-2-1 0,0-2 1,2 1-1,1-1-670,1 0 1,6-5 0,-2-3-199,3-2 1,8-2 0,0 0 0</inkml:trace>
  <inkml:trace contextRef="#ctx0" brushRef="#br0" timeOffset="107560">13419 8322 9001,'-5'19'540,"-2"5"0,-1-5 0,1 7 0,0 2-817,0 1 0,-1 0 1,-5-5-1,1 1-68,0 0 0,5-4-563,2-1 1,-1-4-1,-1 1 1</inkml:trace>
  <inkml:trace contextRef="#ctx0" brushRef="#br0" timeOffset="108330">14734 8012 8242,'0'-12'0,"0"-1"0,1 1 0,2-1 0,3 1 0,-1-2 0,2-1 0,-1-2 0,0 4 0,0 2 0,1 4 0,0 1 241,2 3 1,2 2 0,2 2-1,1 2 1,1 4 0,1 3 0,-1 5-1,-1 3 1,-1 4 0,-1 1 0,-1 2-1,-3 0-198,-4 0 1,-1-5 0,0 0 0,1-1 0,-1-1 0,-2 0-101,-1-3 1,2-3 15,2-3 0,3-4 1,5-6-1,0-3-51,1-5 0,1-7 0,2-5 51,5-2 0,-2-3 1,0-2-1,1-2 0,-2-1 22,0 1 0,-3 2 0,-6 8 0,-2 3 0,-1 3 542,-4 2-480,0 5 1,-6 3-1,0 10 1,1 5-19,1 4 0,2 7 1,0-3-1,0 2-32,0-1 1,6 1 0,2 4 0,3-2-140,2-2 0,0-3 0,3-6 0,2 1 0,-1-1 0,3-1 0,-2-1-645,0-2-154,4-5 0,-3 2 0,6-5 0</inkml:trace>
  <inkml:trace contextRef="#ctx0" brushRef="#br0" timeOffset="108828">16123 7838 11488,'-5'-12'0,"-2"-1"0,0 4 0,3 5 0,2 8 0,2 5 0,0 4 0,0 1 0,0 2 0,2 5 0,2 2 0,3 2 0,1-1 0,-1-2 0,0-3 0,0-1 0,1-3 0,0-1 0,0-3 0,2-2 0,1-2 0,1-1 21,1-3 1,3-3 0,1-5 0,-2-3 0,-1-3 0,-2-1 0,1-2 0,-1-1-401,0-2 0,0-1 1,-4 3 294,-4-1 0,1-5 1,0 4-1,-3 2 55,0 1 1,-6 2 0,-2 1-1,1 1 1,-2 4 124,0 0 1,3 2 27,-5 4 1,7 5-1,-3 4 12,4 2 0,1 2 0,0 3 1,1 0-34,4-1 0,3 3 1,7-1-1,2-1 1,-1 1-9,2-1 1,-4 1-1,2-5 1,-3 1-128,-5-1 0,-1-1 1,-4-1-342,1-2 1,-1-1 0,-8 1-46,-3-4 1,-3-2 0,-3-2 0,-2 0-445,-5 0 1,-2 0 0,-2 0 0</inkml:trace>
  <inkml:trace contextRef="#ctx0" brushRef="#br0" timeOffset="109118">16272 7516 9041,'-17'-8'0,"2"1"0,4 5 0,6 9-827,3 8 0,8 5 0,1 4 1</inkml:trace>
  <inkml:trace contextRef="#ctx0" brushRef="#br0" timeOffset="111005">17004 7851 8355,'1'-14'226,"2"-1"0,2-2 0,2 2 0,3 3 0,1 2 0,1 3 0,1 2 0,-1 3 1,0 5-1,1 5 0,-1 3 0,1 3 0,-1 1 465,0 2 1,1 5 0,-1-2 0,1 4-736,-1 1 0,-5 0 1,-3-2-1,-3-1-6,-1-1-58,0-6 1,0 3-220,0-6 309,0-5 0,0-3 0,0-8 0,0-4-80,0-3 1,0-7 0,2-3 0,2-2 0,3-2-228,0 0 1,7-4-1,-3 0 1,1 2-305,3 0 0,0 8 1,-2 3-71,-1 2 0,5 3 0,-1 3 268,-1 3 1,5 4 0,-1 1 0</inkml:trace>
  <inkml:trace contextRef="#ctx0" brushRef="#br0" timeOffset="111006">17525 8012 10899,'-10'-8'0,"6"1"304,8 1 0,7 1 1,5 2-1,5-3 0,3 0 1,0-4-1,1-1 0,-1-1-454,-4-1 0,0 1 0,-5-1 0,0 1 0,-4-2 0,-4-1 1,-3-2-1132,0 2 1148,0 1 0,-5 2 1,-3 0-1,-5-1 91,-2 1 1,-2 5-1,-3 3 1,0 2-33,1 2 1,-3 2 0,1 3 0,2 6 118,1 5 1,3 6 0,3-2 0,4 4-14,3 0 0,1-3 0,1 0 0,4 0 0,8-2-327,6-3 0,10-3 0,4-5 109,3-4 1,1-2-1,-1-4 1,0-2 0,-2-4 42,1-3 0,2-2 1,-8 0-1,-3-3 1,-3-2 345,-2-1 0,-6 4 0,2-2 168,-3 4 1,-6-4 0,-1 1-54,-2 0 1,-1 7 0,-4 1 0,-1-1-176,-3 2 0,0 2 0,-7 5 0,-3 0 1,0 0-57,0 0 0,-2 5 1,-1 5-1,2 4-172,1 2 0,2 2 0,1-3 0,1 3-142,2 2 1,5-5 0,-1 3 0,3-2-75,1 1 0,1-5 0,3-5 0,5-1-25,2-4 1,1 0 0,0-2 285,1 0 0,-1-6 0,1-3 0,-1-5 242,0-3 0,1-1 0,-1 3 159,1-1 0,-5-1 0,0 5 1,0-1 323,-1 1 1,4 1-423,-2 3 0,0 3 0,1 10-400,-2 3 0,-4 4 0,3 5 0,0 3 0,-1 3-504,-1-3 0,3 4 0,-3-5-91,-3 0 0,5 3 53,1-5 0,3-1 0,2-3 1</inkml:trace>
  <inkml:trace contextRef="#ctx0" brushRef="#br0" timeOffset="111007">18554 7789 9838,'-10'-13'0,"-2"1"999,-2-1 1,0 7-1075,2 1 0,4 4 249,-1 1 0,1 0 1,-3 1-1,1 4 1,2 4-1,0 5 1,0 4-1,1 0 161,1 0 0,2 4 0,4-3-451,0 0 1,0 5-1,0-5 1,1 0-458,4-2 0,-1-3 0,5-2 0,4-1 1,-1-3 21,3-3 0,5-4 1,-4-1-1,1-1 155,1-4 0,0-6 0,4-7 0,-3 1 248,-1-1 0,4-9 0,-3 3 0,2-4 192,-1-2 1,-4-2 0,2-7 0,-2 0 34,1-3 1,-5-3-1,-5 3 1,-2 2 252,-2 2 0,-1 2 1,-2 4-1,0 7 274,0 8 0,-6 4 0,-2 5-163,-3 4 0,0 9 0,1 8-170,2 6 0,1 6 0,-3 5 0,3 6 0,2 4-267,2 0 0,2 4 0,1 0 0,0 2-275,0-1 0,0-5 1,1 1-1,3-3-87,5-5 0,-3-4 0,3-9 1,0-3 55,2-3 1,-2-8-1,-1-1 287,2-4 1,-1-2-1,1-5 1,-3-5 202,-2-4 0,1-3 1,-4 3-1,4-3-111,1-1 0,-3 3 0,3 0 0,0 2 17,0 2 0,-3 1 0,4 2-109,2 5 1,-3 3 0,1 1 0,0 1 116,-1 3 1,3 7 0,-5 7-1,1 2-82,-1 2 0,5 0 0,-2 0 0,2-2 0,-1 1-79,0-2 1,3-1 0,6-5-193,1-1 0,-2-1 0,4-3 0,1-3 0,1-4 22,2-1 1,0-6 0,-2-2 0,-2-3 174,-5-1 1,2-2-1,-1-1 1,-2-2 183,-1 2 1,-6-4 0,-1 0-1,-2-2 194,-2 0 1,-2 6 0,-1-3-75,0 0 1,-1 6 0,-3-2 0,-4 6-108,-3 2 1,-2 2 0,-1 5 0,-1 2-1,-3 4-217,-1 4 0,4 0 1,-2 10-1,4-1-163,0 0 1,2 2 0,2-6-1,2 1-81,1 1 0,2-4 0,5 1-29,4-6 0,1-3 1,7-6 31,-1 0 1,1-1-1,0-4 1,1-3 283,-1-3 0,2-1 0,-7-1 0,3 1 235,1 0 0,-1-1 1,-1 2-1,-2 1-124,2 2 1,-3 1 456,1-1 0,0 2 1,3 8-1,-2 3 0,-4 6 97,1 5-715,-5 0 0,6 1 0,-3 1 1,3-1-1,1 1-569,1-2 1,3-3 0,5-2-1,-1-1-76,2-2 0,1-5 0,6 3 0</inkml:trace>
  <inkml:trace contextRef="#ctx0" brushRef="#br0" timeOffset="111939">19683 7441 10074,'-17'-16'0,"0"1"0,4 5 0,3 9 0,6 8 0,3 5 546,1 5 0,0-1 1,0 7-1,1 6 1,3 4-600,4 6 1,2 2 0,0-1 0,-4 3-258,0 1 0,-2-4 0,-3 2-17,4-4 1,-4-2-1,3-3 1,-2-4-1,-2-4-977,0-5 1107,0-2 0,1-12 311,3-6 0,-3-6 0,5-7 1,-2-3 49,0 0 1,6-2-1,-2 3 1,3-2-13,2 2 1,3 5-1,1 4 1,-2 0-36,-1 3 0,2 2 1,1 2-1,-2 2-97,-1 1 0,-2 6 0,-1-2 33,-3 3 1,-2 2 0,-6 0-1,0 2-11,0 2 1,-7 0 0,-6-5 0,-6 0 0,-4 1-301,-2-1 1,0 1 0,0-1 0,2-1-19,2-3 0,3-1 0,6-4-581,0 1 0,5 0 0,1-4 1</inkml:trace>
  <inkml:trace contextRef="#ctx0" brushRef="#br0" timeOffset="111940">20067 7417 8863,'-11'-20'3026,"3"4"-2439,-3 8 1,9 3-421,-2 10 0,-1 7 0,1 10 1,1 6-1,1 5 0,2 2 1,2 4-1,2 2-131,4 5 1,-2-2 0,-1 0 0,-1-1-481,0-3 0,1-2 1,-4-2-1,2-3-703,1-4 0,1-8 0,-2-5 0,3-3 534,1-5 0,1 3 0,4-4 0</inkml:trace>
  <inkml:trace contextRef="#ctx0" brushRef="#br0" timeOffset="111941">20179 7938 8355,'12'-6'2065,"0"5"-1772,1-4 1,1 4 0,1 0 0,1-2-204,-1-1 0,3-6 0,-1 2 1,-2-2-1,-1 1 0,-2 0 0,-1-2-427,-2-4 0,-4 1 0,-5-2 0,-1 1 0,-3 0 28,-5-2 1,-2 0-1,-1 6 1,-2 3 358,-2 4 0,0 3 0,-3 2 0,1 3 204,3 4 0,-3 9 0,2 4 0,0 3 46,3 5 0,4-2 1,2 2-1,2-3-122,2-1 0,7-2 1,6-2-1,5-5-573,6-2 1,9-3-1,6-3 1,4-4-888,0-2 1,-2-8 0,0-1 0</inkml:trace>
  <inkml:trace contextRef="#ctx0" brushRef="#br0" timeOffset="113482">21208 7317 8355,'0'-29'0,"0"1"461,0 0 0,0 7-107,0 5 0,0 20 1,0 14-1,0 15 1,0 12-1,0 9 1,-1 11-1,-2 9 29,-1 8 0,0 6 1,4-7-1,0 2-293,0-1 0,0-4 1,0 0-132,0-2 0,1-9 0,3-5 0,6-6 0,4-8-87,2-7 0,2-2 1,-1-14-1,2-8-14,0-6 0,3-5 0,-5-6 0,-2-1 54,-1-4 1,-2-3-1,-1-8 1,-3-5-222,-4-2 1,-2-2 0,-2-1 0,-2-2 116,-2-1 1,-3-8 0,-6 2-1,-2 2-202,-2 2 0,-1-2 1,3 4-1,-3 1 264,-1 2 0,4 1 0,-3 2 0,1 2 183,1 4 0,-1 4 0,6 0 214,3 1 1,-2 4 0,6-1-128,1 0 0,3-1 0,4 0 0,5 4-145,2 0 1,2-4 0,4 3 0,2-1-55,1 0 0,3 0 0,-2-3 1,1 1 22,-2 2 1,2-1 0,-5-2 0,-2 2 141,-1 1 0,-6 3 0,0-3 509,2-2-249,-4 5 1,0-1-242,-1 6 0,1 5 0,7 0-58,-1 2 0,1 1 1,-1 5-1,2-1 1,1 0 8,2 1 1,3-1-1,-3 1 1,-1-1-62,2 0 0,-4 1 0,3-2-177,-4-3 0,-6 3 0,-1-4-539,-1 0 349,-3-1 0,3-8 136,-5-2 1,0 1-1,1-5 1,4-2 71,3-1 1,-1-1 0,0-1 118,-2 1 0,3 0 1,-2-2-1,1-1 115,2-2 0,-3 1 0,0 3 0,-2 1 586,0-1 1,4 5-104,-4 0 0,2 7-363,-2 1 1,-3 5 0,3 9 0,-2 1-102,-2 2 1,0 3-1,0-2 1,0 0-113,0 0 1,1-2 0,3-2 0,5 0-210,2-2 0,1 2 0,0-8 0,2-1 147,3 1 0,-4-2 1,5-4-124,0 0 0,-8-6 0,2 0 1,-2-3 70,-3 1 1,0-2 0,-5-5 0,3-1 0,-3 0-8,0 3 0,-8 0 1,-2 1-1,-3-1 61,-1 1 1,-1 0 0,1-1-1,-2 1 19,-3-1 0,4 5 1,-4 1 61,3 2 0,2 1-40,0 4 0,5 1 38,3 3 1,8-2-1,4 2 1,3-3-10,1-1 0,2 0 0,1 0 0,3 0-12,1 0 0,-2 0 0,2 0 174,-1 0 0,-1 0 1,-5 0-1,1 1 1,-1 2 368,0 1 1,1 2 0,-1-3-243,1 1 1,-1 1 0,-1-1-1,-1 3-245,-2 0 1,-1 4 0,2-3-230,0 3 1,-2 2-745,1-1 643,-3 1 0,-5-8 229,0-5 1,0-5 0,0-8-10,0 1 1,2-1 0,1 1 37,1 0 1,5-5-1,0 1 1,2 0 0,2 3-23,4 0 0,-3 5 1,2 1-1,-2 2-28,-2 2 0,1 3 0,-1 4 34,1 4 1,-5 3-1,-1 2 1,0 0 12,0 4 0,-5-2 0,2 4 0,-1-1-23,1-2 1,-2-3 0,2 0 235,-3-1-8,5 0 1,-1-6 0,5-5-122,-2-3 1,-5-8-1,2 2 1,0-3 0,-1-2 1,5 1 0,-2-1-101,0 1 0,3 0 0,-5-1 14,2 1 0,1-1 0,5 2-4,-1 3 0,-3 3 0,-1 5 1,1 0 10,2 0 0,-2 5 1,-1 3-1,0 5-95,-1 3 0,3 0 0,-5 3 0,1 0-497,-1 0 1,1-2 0,-3 2 0,2-1-55,2-3 0,1 5 0,5-1 1</inkml:trace>
  <inkml:trace contextRef="#ctx0" brushRef="#br0" timeOffset="113922">22833 7689 8355,'1'-19'383,"3"3"0,3 2 76,6 1-99,-1 7 0,0-4 138,1 6 0,-2 9 0,-2 9 0,-2 4-362,-1 4 0,-2 1 0,-3 2 0,2 0 0,1 1 0,0 2 0,0 1 0,1-2-56,-3-1 1,1-2 0,0-2 0,2-3-321,2-1 0,-3-3 0,5-6 228,0-5 0,2-3 0,2-2 0,-1-3 194,1-5 1,-2-7 0,-2-5 0,-1-2-110,2-2 1,4 0-1,1-1 1,-1-3-21,1-4 0,0 1 1,-1 1-1,1 0-187,2 4 1,-1 6-1,-3 4-1166,-1 4 1,-1 9-1658,-3 8 2336,-2 8 1,-12 13-1,-1 0 1</inkml:trace>
  <inkml:trace contextRef="#ctx0" brushRef="#br0" timeOffset="114751">15478 9537 8718,'-21'0'0,"2"0"0,1 0 0,3 0 0,1 0 0,1 0 133,-4 0 1,3 0 0,-4 0-1,2-1 1,-2-3 0,-1-4-1,-2-3 1,0-2-60,1 1 0,0-5 0,-2-1 1,3-1-10,1-3 0,7-1 0,7-2 0,2 0 66,2 0 0,6-4 1,4 0-228,5 2 0,4 2 0,6 4 0,0 5-43,-1 2 0,0 6 0,-2 1 1,-3 4-1,-2 7 50,-6 7 0,0 15 0,-7 3 1,-3 7 106,-3 5 0,-5 4 0,-6 4 0,1-1 49,-1-2 0,-3 1 1,-1-5-1,4 0-2,3-4 1,0 1 0,6-11 0,1-5 221,2-5 1,1-4-217,0-2 0,6-6 0,2-6 0,3-7 0,1-4 0,1-3 0,0-3 38,4-3 1,1-4-26,3-1 1,6-4-359,-2 1 1,3-1 0,-4 4-1,1 0 1,0 0-1589,0 0 1260,0 6 1,-6 1-1,-1 6 1</inkml:trace>
  <inkml:trace contextRef="#ctx0" brushRef="#br0" timeOffset="115513">16607 9537 9382,'0'-23'0,"-2"1"0,0 3 0,-3 1 0,4 3 0,4 2 0,5 5 0,3 4 0,2 4 217,-1 4 1,0 4 0,1 9-1,-1 2 1,2 2 0,1-1 0,2 2-1,-1 2 1,1-1-193,-1-2 0,5 1 0,-5-6 0,1 0 0,0-3 1,-1 0-1,-1-2-213,-1-3 0,-2-2 0,1-8 66,-1-2 1,-1 1-1,-3-5 1,-3-2 22,-4-1 1,-1-2 0,0-3-1,0 0 2,0 1 0,0-3 0,1 0 0,2 0 20,1 0 0,0 0 0,-4 3 0,0-3-66,0-1 1,5 4-1,0-2-16,2 3 1,1 2 0,5 0 0,-1 1 0,0 2 0,2 0 0,1 5 1,2 1-1,-2 1 12,-1 2 1,-2 0-1,1 2 226,-1 2 0,-4-3 0,-1 5 0,-1-1 321,-4 4 1,1-3-4,1 3 1,-1-7 0,5 3-106,2-4 0,-3-1 0,0 1-134,-2 3 0,1-2 0,-3 3 0,1 1-137,-2 2 0,0 5 0,-1 2-54,3 1 1,-2 2-1,3-3 1,-1 3-514,1 2 0,4-5 0,-2 1 0,1-2-1959,1-2 2392,-1-5 1,4-1-1,1-6 1</inkml:trace>
  <inkml:trace contextRef="#ctx0" brushRef="#br0" timeOffset="115749">17289 9203 8355,'-13'-20'0,"2"4"0,2 2-704,1 2 114,5 5 0,-3 7 0,6 8 553,0 3 0,6 1 0,1 1 1</inkml:trace>
  <inkml:trace contextRef="#ctx0" brushRef="#br0" timeOffset="116176">17587 9413 8355,'6'-19'241,"-1"3"0,0 2 1,1 1 850,0 1-976,-3 5 1,1 3-1,-8 8 1,-4 4 0,-3 5-1,-1 2 1,-1 3 0,1 1 179,-1 3 1,1 2 0,1 0 0,3 1-309,3 0 1,4 0-1,2-2 1,4-1-136,3-1 1,3-10-1,3 1 1,2-2 135,5-3 0,2-2 1,2-5-228,0 0 1,0-1-1,-2-3 1,-1-4-1,-1-3 8,1-2 0,0-3 0,0-2 0,-1-2 272,1-2 0,-4-1 0,-3-2 0,-6 2 132,-4 2 1,-4-1 0,-1 6-34,0 0 1,-6 8-1,-3 4 1,-5 3 59,-2 1 1,-1 5 0,5 5 0,1 4 65,2 2 0,4 6 1,5-1-1,1 1-434,3-2 1,3 3-1,7-6-312,2 3 0,4-6 1,5-1-1,1-3 1,1-2-180,2-1-184,0-1 0,-4-6 0,0 0 0</inkml:trace>
  <inkml:trace contextRef="#ctx0" brushRef="#br0" timeOffset="116690">18405 9438 8355,'0'-19'215,"0"-3"-189,0 5 1,0 5 0,0 4-1,1-1 113,4 2 0,1 2 0,6 6 0,-3 3 0,-2 5 0,0 3 0,-2 3 14,1 2 0,2 5 0,-2-3 0,-1 2 83,1 0 0,3-2 0,0 3 1,0-3-165,0-1 0,2-6 1,-3-3-1,3-1-64,1-1 0,1-2 1,-1-5 53,1 0 0,-2-5 0,-2-3 0,-1-3 14,2-2 1,-3-1 0,0-2 0,0-3 15,0-1 0,-5-3 1,3 4-1,-4-2-77,-1 0 0,4 1 0,0-4-417,-1 3 1,-2 4 0,-1 4 37,0 1 0,0 6 0,0 6 1,0 9-2709,0 6 2816,0 4 0,0 6 0,0 0 0</inkml:trace>
  <inkml:trace contextRef="#ctx0" brushRef="#br0" timeOffset="118118">18814 9587 8736,'0'-12'266,"0"-1"0,2 6-204,2 3 1,-1 1-1,5 1 258,2-2 0,1-1 0,1 4 0,0-2-366,1-1 0,-1-4 0,1 2 1,-1 1-1,0-2 0,1 0 1,-2-3-156,-3-1 1,-2-1 0,-6 0 128,0-1 1,-2 1-1,-2-1 1,-4 1 106,-3 0 0,-2 5 0,1 3 0,0 2-58,-1 2 1,1 0 0,1 2 89,2 2 0,0 4 0,5 7 0,1 3 0,2 1-35,1 3 1,1 0-1,2 0 1,4-1-149,4 1 0,-2-4 1,9-1-1,0-5-69,3-4 1,2 2-1,2-6 1,-2-1 98,-2-2 0,3-6 1,-4-4-1,2-2 97,-1-1 1,-3 0 0,-7-2 0,-2-1 92,0-2 1,-5-1 0,3 3 0,-2-1 50,-2 0 1,0-2 0,0 2 0,1 1 107,-2 1 0,0 6 1,-1 1-115,3 1 0,-1 2 0,4 6 1,-2 2-48,-2 4 0,4 4 1,0 4-1,1 1-169,1 3 0,-5 0 0,4 5 0,0-1-65,-1-4 0,3 2 0,-6-5 0,0-2-228,2-1 0,-4-6 106,7 0 224,-7-5 0,4-3 0,-6-8 0,0-3 78,0-2 1,0 1-1,0-2 1,0-1-46,0-1 1,5-2 0,5 2 0,4 0-2,2 1 1,2 1 0,-3 2-139,2-1 1,1 5 0,-3 1-1,2 0 1,-2 2-256,-2-1 1,0-4 278,-1 2 1,-1-3 0,-1 0 361,-2 3 0,-5-3 1,1 3 132,-3-3 1,-2 4-137,-3 3 0,1 2 0,-5 2 0,0 2-84,1 2 0,-4 3 0,4 5 0,-1 0-215,-1 1 1,7 3-1,-3 1-44,4-2 0,1 3 0,0-2 0,1 1 0,4 0 50,3-1 1,3 1 0,1-5 0,2 0-38,3 1 1,-4-1-1,4-1 1,-3-1 85,-2-2 1,1 0-1,-1 5-50,0-1 0,-5 1 12,-3-1 1,-4-5-77,-4-3 1,-3-3-1,-5-1 57,0 0 0,5-1 0,2-3 51,4-4 0,2 1 0,4 0-82,3 1 1,4-3-1,5 2 1,2-1 0,2-1 2,-1 0 0,1 2 0,4-2 0,0 0 10,0-2 1,-2-2 0,-2 1 0,-5 0 189,-2-1 0,1 1 1,-1-1-1,-4 1 515,-4 0 0,-1-1-424,-5 1 1,-6 5 0,-2 3 0,-3 2-51,-2 2 0,-3 0 0,-1 2 0,2 3-83,1 8 0,2-1 0,0 6 0,-1 0-250,1 3 1,5-4 0,1 1-78,1 0 0,3-4 1,-2 3-1,3-4 1,2-2 96,3-2 0,-1 0 0,5-5 1,2-1-84,1-1 1,0-4-1,-1-2 1,-2-4 257,2-3 0,1-2 0,1 1 1,2 0 283,2-1 0,-2-3 0,3-1 0,-3 2-68,-2 1 1,-1 2 0,-1 1 0,-3 1 72,-2 2 1,1 5-204,-2-1 0,-3 8 0,3 6 1,-2 4-108,-2 2 1,0 1 0,0-4 0,0 3 72,0 0 0,1 1 0,3-5-9,4 0 0,3-1-1657,2-2 1,-1-4 0,1-5 0</inkml:trace>
  <inkml:trace contextRef="#ctx0" brushRef="#br0" timeOffset="118119">20365 9537 8355,'7'-5'810,"-1"4"2560,-1-4-3001,1 4 1,7 7 0,-2 2 0,-3 3-2440,-4 1 0,-2 1 0,-2-1 0</inkml:trace>
  <inkml:trace contextRef="#ctx0" brushRef="#br0" timeOffset="124550">7491 11472 10931,'0'-12'0,"1"1"0,4 2 0,4 4 0,6 1 0,6 0 0,4 1 0,5 2 0,6-1 603,4-2 1,5 3 0,-3-3 0,-2 1 0,-2 0 0,-1-1-1,-1 1-1467,-3 2 0,-4 1 1,-8 0-1,-6-2 1,-5-2 262,-6-4 0,-12-2 1,-6 2-1,-5 4 0,-6 3 699,-3 1 0,-2 0 0,2 0 0,-2 0 0,0 0 0,-1 1 367,4 3 0,1-1 0,2 5-174,4 2 0,2-1 0,5 1 50,1-2 1,6-1-1,8 1-499,9-3 0,7-4 0,8-1 0,3 0-249,4 0 0,3-6 1,2-2-1,2-1-734,2 0 495,-1-2 1,-4-1 0,0-7 0</inkml:trace>
  <inkml:trace contextRef="#ctx0" brushRef="#br0" timeOffset="128273">9252 10902 8355,'-12'-13'247,"-1"2"0,2 2 0,2 2 0,0 0 1,1 3-1,3 2-281,5 8 0,5 3 0,8 5 0,0 1 0,2 2 1,2-2-1,-2-1 0,-1-3-1404,-2-3 0,1 3 1198,-1-3 1,1-2 0,-1-1 0</inkml:trace>
  <inkml:trace contextRef="#ctx0" brushRef="#br0" timeOffset="128536">9389 10753 8463,'0'-7'402,"0"12"1,0 11-665,0 2 1,0 5 0,0-2-1,0 2-212,0 2 1,9-2 0,4-1 206,0-1 0,7 0 0,-1 3 0</inkml:trace>
  <inkml:trace contextRef="#ctx0" brushRef="#br0" timeOffset="129942">9798 11398 8355,'-13'-6'-92,"2"-2"-139,3-3 1,-3 0 163,3 3 0,1-3 0,0 2 0,2-2 312,2-1 0,1 0 1,2-1-1,2 2 1,1 1 49,1 2 0,5 1 0,1-1 0,4 4-218,2 3 1,1 2 0,-5 3 0,-1 4-69,-2 3 1,2 3-1,-5 3 1,3 3-111,-1 4 0,-5 1 1,2-2-1,-1-1-24,1-1 1,-1-2-1,-3 2 1,2-5-17,1-2 0,0-6 46,-4 1 1,0-8 67,0-1 1,0-6 0,1-6 16,4 0 1,-4-6 0,4-3 0,1-2 0,1-1 31,0 3 1,4-1 0,-3 4 0,3 1-1,1-1 0,1 3 0,-1 6 0,1 4-54,-1-1 1,0 5 0,1-2 0,-1 6-40,1 5 1,-1 7-1,1 3 1,-2 1-31,-3 4 1,1-1 0,-4 0 0,-3-3 41,0-1 0,2 2 0,0-3 100,-1-2 0,4-7 4,1-3 0,-1-4 1,0-2-1,0-5 42,-1-6 0,3-2 0,3-7 0,1-2 0,-1-3 28,0-3 0,2 0 0,0 5 0,0 4-138,-3 3 0,-2 3 0,4 3-145,-1 3 1,-4 3 0,-1 6 110,-1 3 0,-2 3 0,-4 7 0,1 1 53,3 1 1,-2 6 0,2-1-1,-1 1 65,1-1 0,-1 1 0,5-6 1,2 0-65,1-3 1,1-2 0,2-2 0,1-5 42,1-3 1,5-1 0,-3 0-126,1 0 0,1-7 0,2-4 1,-3-4-1,0 0 22,1 1 1,-5-4 0,1-1 0,-2 0 54,-2 2 0,-1-1 0,-2 0 0,-5 0 84,-3 0 0,-1-2 0,-1 3 62,-3 2 1,-3 7-1,-7 4 1,-1 2-24,-2 2 0,-1 2 1,3 2-1,-1 5-80,1 7 1,1 2 0,1 4 0,2-2-117,3 2 0,3-2 1,5-1-98,0-1 0,0-2 1,0-3-1,1-1 0,3-1 62,4-3 0,3-2 0,2-6 0,-1 0-75,1 0 0,-1-6 1,0-2-1,-1-3 232,-2-1 1,2-5 0,-4-1 0,0 0 154,-3 0 1,1-2 0,-1 3 0,0 2 162,2 1 1,-5 6-216,3 0 0,-1 5 0,0 0-128,1 6 0,2 4 1,-4 5-1,4 2-66,1 3 0,-4-2 0,2 4 0,1 0-137,2 1 1,-1-5 0,1 1 0,2-2 34,1-1-436,1-1 0,6 0 0,1 1 0</inkml:trace>
  <inkml:trace contextRef="#ctx0" brushRef="#br0" timeOffset="129943">10902 11212 8666,'-13'-2'799,"1"-2"-648,5 3-34,1-5 1,6 12-1,0 2 1,2 3 0,2 2-1,4-1 1,5 2 0,2 1 58,1 1 1,6 1 0,0-5-1,3 2-651,0 3 0,3-4 1,-8 4-1,2-5-364,-1-3 1,-3 0-1,-6-3-275,1 1 1114,-6-5 0,-2 9 0,-5-4 0</inkml:trace>
  <inkml:trace contextRef="#ctx0" brushRef="#br0" timeOffset="129944">11150 11162 9621,'-13'0'8,"5"1"1,0 5 0,-2 5 10,-1 4 0,-3 7 1,-1-1-1,-1 2 1,-1 4-1,1 0 1,-1 2-1,2-1-306,1-2 0,3-1 1,3-2-1418,4-2 1328,2-3 0,8-6 0,1 0 0</inkml:trace>
  <inkml:trace contextRef="#ctx0" brushRef="#br0" timeOffset="131478">11472 11212 8355,'-12'0'328,"-1"0"0,1 0 0,1 1 0,3 3 1,4 4-1,2 4 437,2 0 1,0 4-777,0 1 1,2 0 0,0-4 0,4 2 0,-1 3 0,2 0 0,-1 0 0,1-3-978,-1-1 0,-1-1 1,2-1-1267,-2 0 2048,-1-5 0,2-1 0,1-6 1</inkml:trace>
  <inkml:trace contextRef="#ctx0" brushRef="#br0" timeOffset="131479">11472 10988 8355,'-14'-24'-418,"-2"10"-106,14 3 0,-2 11-275,8 0 710,3 5 0,6 8 0,-1 6 0</inkml:trace>
  <inkml:trace contextRef="#ctx0" brushRef="#br0" timeOffset="131480">11646 11311 8670,'-7'-12'774,"0"-1"0,4 1-490,-1-1 1,1 1 155,8 0 0,-4-1 1,4 2-310,1 3 0,1-2 1,5 5-1,1-1 0,-1 1 1,0 3-1,1 4-347,-1 2 0,-1 10 0,-1-2 1,-3 3 83,-2 3 0,1-3 0,-3 4 1,1 1-190,-2-1 0,1-4 0,0 2 0,1-3 93,-1-2 1,-2 0 133,-1 1 0,6-6 87,2-3 1,-1-8 0,0-5 0,0-2 1,0-1 0,-3-5 0,3 1 1,-2-1 7,-2-1 0,2 3 0,1-4 1,-1 1 17,1 3 0,4-3 1,-2 1-1,3 4-76,1 3-4,1 5 1,-1 5 0,0 1 0,-1 3-1,-1 4 26,-2 3 1,1 6-1,3-1 38,0 0 0,-3 1 0,-2 0 0,0-2 0,-1-2 40,4-5 0,-3 1 1,1-3 28,2 1 1,-3-4 0,0-1-42,-2-4 0,3-1 1,-3-5-1,-3-2-6,0-1 1,-1-1 0,2-1-7,1 1 0,1-5 1,-2 1-1,3 2-19,1 4 0,-5-1 0,4 4 0,-1-1 23,4 0 0,-2 5 0,1-1-24,1 3 0,3 2 1,0 4-1,0 8 1,-1-1-1,-1 5 1,-3-3 91,-2-2 1,4 4-1,-4 1 1,2-2-61,3-1 1,1-3-1,3-3 1,1-4-39,1-2 0,6-2 0,-2 0 1,0-2 22,1-2 1,-6-3-1,3-5-30,0 0 0,-4-1 0,1 1 0,-4-2 0,-4-1 74,-2-2 1,1 1 0,-3 3 13,1 1 1,0 0 0,-6-1 0,-2 1-46,-4-1 0,-3 6 1,-1 3-1,-1 3-71,1 1 1,-1 0-1,1 1 1,0 5-2,-1 6 1,5 2 0,0 5 0,-1 1-128,2-1 1,-2 0 0,5 2 0,1-5-99,2-2 1,1-1 0,0-1 0,1-1-150,3-3 0,-1-2 1,5-6 314,2 0 0,1-4 0,0-2 0,-2-1-15,0-2 0,-2-2 1,2-2-1,-2 1 480,-1-1 1,2 1 0,-4 0-137,-1-1 0,2 1 0,-1-1 0,1 2 462,0 3-626,-4 3 1,9 6 0,-6 3 0,-1 4-50,-2 3 0,4 6 0,-1-1 1,-2 1-28,0 1 0,2-4 1,1 4-1,1-2-44,-1 1 0,5-5 0,-2-5 24,3-2 1,6 0-1,-1-5 1,0-2 56,-3-2 0,1-4 0,1-7 50,2-2 0,-1-5 0,-3 1 0,-1-2 0,1-2-40,-1 0 0,-1 1 0,-1-1 1,-3-1-20,-2-3 0,3 1 1,-4-5-1,-1 0 24,-1 1 0,-2-4 1,0 5-1,0-1 30,0 3 0,-5 8 0,1 5 36,2 2 1,-1 7 0,0 6 0,-1 8 89,1 9 0,0 9 0,1 7 0,-2 5-28,1 1 0,-3 5 0,2 0 0,1 0-175,2-1 1,2 0-1,2-5 1,3-1-448,1-3 1,1-3-1,4-6-66,1-4 1,3-3 0,1-9 0,-1-4 0,1-2-230,-1-2 0,1-6 0,-5-1 0</inkml:trace>
  <inkml:trace contextRef="#ctx0" brushRef="#br0" timeOffset="131876">13134 10567 8355,'0'-19'157,"0"2"1,6 9 535,2 4-479,3 2 1,0 4 0,-3 2 0,-4 4-97,-2 3 0,-2 3 0,0 2 0,0 4-521,0-1 1,0 4-1,0-3 1,-2 0-421,-2 1 1,3-6 0,-3 2 601,2-4 0,-3-6 0,-2-1 1</inkml:trace>
  <inkml:trace contextRef="#ctx0" brushRef="#br0" timeOffset="131877">13320 10579 8355,'6'-1'918,"-5"4"0,3 12-909,-2 1 1,-2 8-1,0-1 1,0 6-2274,0 3 1706,-6 1 0,-6 4 0,-8 0 1</inkml:trace>
  <inkml:trace contextRef="#ctx0" brushRef="#br0" timeOffset="132701">14077 11423 8355,'-13'-6'444,"6"-1"0,2-5 1,6-1-370,3 1 1,1 0-1,6-1 1,2-1-1,1-1 1,1-3-1,0 0 1,2 0-230,-2 3 1,-1-3-1,-2 0 1,1 1-224,-1-1 1,-4 0 0,-1 3-1,-1-2 8,-3 2 1,-2-3 0,-1 1 387,0 2 0,-6 7 1,-2 5-37,-3 6 1,0 4 0,1 7 0,4 1 415,0 1 0,2 2 0,4-3 0,0 3-158,0 2 0,10-1 1,2 3-1,3-3-272,3-1 0,1 3 0,6-5 0,-1 1-178,-4 1 1,1-4-1,-7 2 1,-3-2-8,0-2 0,-6 1 0,-2-1 59,-6 1 0,-4-2 1,-5-3-1,-2-4 172,-2-3 1,2-1 0,-3 0 142,4 0 1,0-1-1,2-3 1,3-4-1,4-3-46,2-2 1,5-3 0,4-2 0,5 0-17,2 0 1,5-3 0,2 3 0,3-1-216,0-3 0,1 4 0,-1 1 0,-2 4-56,-2 0 1,-5 5-1,2 1 427,-3 2 69,-7 1 1,-3 9 0,-8 3-2,-5 3 1,0 6 0,0-1 0,5 0-227,3-3 0,1 0 0,0-1 1,0 1-151,0-1 1,5-1 0,4-3-1,3-4 6,5-2 0,-4-2 0,5 0 1,-1 0-387,-1 0 0,1-6 0,-5-2 0,1-3 303,-1-1 0,-1-5 0,-1 0 0,-2 2 214,2 2 0,-3-4 0,0 0 0,-2 2 253,-2 2 0,-2 4 1,-1 1 0,0 7-266,0 1 1,0 5-1,0 9 1,0 1-79,0 2 0,0 3 1,2-2-328,2 1 0,1 1 0,6 0 0,0-3 0,3-3-306,0-2 116,0-5 0,4 4 0,1-4 1</inkml:trace>
  <inkml:trace contextRef="#ctx0" brushRef="#br0" timeOffset="133365">15032 11162 8355,'11'-16'74,"-3"-1"0,3 1 188,-3 3 0,-2 1 106,-2-1 0,-3 5 0,-2 1 199,-3 2 0,1 2 0,-5 7-476,-2 4 0,-1 3 1,-1 3-1,-1 1 1,1 3-1,1 1 1,3 2-1,2 0-123,1-1 0,3-3 0,-2 4 0,4-1-271,4 0 0,3-2 0,5-7 0,1-3-314,-1-4 1,6-3 0,3-1 0,2 0 171,2 0 0,-2-4 0,0-3 1,-4-2 301,-1-5 1,0-3 0,-3 1-1,3-5 265,1-2 1,-2-2 0,2-1-60,-1-3 0,-2 1 0,-3-5 0,-1-1 0,-1-2 35,-3-1 1,2-1 0,-6 1 0,-1 1 267,-2 3 1,-1 3 0,0 7 0,0 2 268,0 4 0,-4 11-423,0 6 0,-4 9 0,4 10 0,1 4 17,2 3 0,-4 7 0,1 0 0,1 3-129,2 1 1,1 0-1,0 0 1,0-1-351,0-3 0,0 2 1,1-6-1,2-2-7,1-1 0,2-6 1,-3-4-1,2-3 37,2-5 1,1-3 142,5-5 0,-1-1 1,1-3-1,-2-6 1,-2-4 218,-1-2 1,1-1-1,2 5 1,-2 0 40,0-1 0,-5 5 0,4 1 26,2 1 0,1 4 1,0 6-216,-3 4 0,3 3 1,-4 3-1,1 1-189,0 2 0,1-1 0,5-2 0,1 0-1170,1-2 0,2 2 859,-1-10 1,-4 6-1,5-3 1</inkml:trace>
  <inkml:trace contextRef="#ctx0" brushRef="#br0" timeOffset="134594">16359 11050 8308,'0'-12'38,"5"0"0,2-1 0,7 1 0,1-1 457,2 1 0,-1 0 1,-3-1-50,-1 1 0,-1-1-490,-3 1 0,-4 5 0,-8 4-7,-4 6 1,-4 0 0,-4 5 0,-2 2 8,-1 1 0,0 5 0,-2 1 0,5-1 36,2 2 0,6-2 0,1 4 0,1 1-20,3-2 0,3 3 0,5-4 0,3 0-133,3 0 1,1 3 0,2-5 0,3-1 56,3-1 0,-2-1 0,0-2 0,-1-2 29,-1-1 1,1-3 0,-5 1 27,1 0 1,-8 2 0,-5-4 4,-7-1 1,-4-1 0,-3-2 0,-1 0 111,-1 0 0,-1 0 0,5 0 0,-1 0 570,1 0-515,-1-6 1,7 3 0,3-4 0,6 0-128,5 1 1,4 3 0,5-3 0,3 2-327,4 0 0,1-4 1,0 2-1,-1 1 242,1-1 1,0-3 0,0 0 0,0-2 60,-1-1 0,-4-2 0,-2-1 0,-2-2 75,1 2 1,-5 2 0,-5 0-1,-2 1 132,-2-1 0,-3 2 1,-4 2 100,-4 0 0,-3 7 1,-3-3-121,-3 4 1,4 5-1,-4 3 1,5 3-57,3 4 1,0 2 0,5-1 0,1 2-72,2-2 0,1 3 1,1 0-1,3 0-381,4 0 1,7-3-1,2-6 1,0-2 196,0-1 1,3-2 0,5-4 0,-2 0 11,-2 0 1,2-6 0,-2-2 0,2-3 195,2-1 1,-4-6-1,-1-3 1,1-2-58,-2-2 1,3 0-1,-5-1 1,-2-2-207,-1-1 0,1-9 0,-1 1 0,-5-2 21,-2 0 1,2-2 0,-5 0 147,-2 1 1,-2 1 0,-2 3-1,-4 5 1,1 6 157,-1 7 1,-3 6 544,0 3 0,-2 15 0,0 12 0,2 8-238,0 7 0,5 4 1,-3 3-1,2 3-183,2 1 0,2-3 1,1 5-1,1-1-333,3-1 0,-1-1 1,5-6-1,2-1-376,1-3 1,-3-2 0,0-8 0,1-2-577,-2-5 1,-2-6 0,-4-3 383,4-2 0,-5-1 424,0-4 0,-11-11 0,-9-2 1</inkml:trace>
  <inkml:trace contextRef="#ctx0" brushRef="#br0" timeOffset="134595">16954 10951 8595,'11'-19'838,"-3"2"-658,9 4-45,-9 0 1,16 5 0,-2 0-1,2-1 1,4 3-399,0 1 1,-5 4 0,6 1-1,-3 0-614,-1 0 0,0 0 0,-1 0 1</inkml:trace>
  <inkml:trace contextRef="#ctx0" brushRef="#br0" timeOffset="134596">17450 11075 10570,'13'0'1314,"0"0"-1008,4 0 0,-3 2 382,2 2-2551,-8 3 1,-2 5-1,-6 1 1</inkml:trace>
  <inkml:trace contextRef="#ctx0" brushRef="#br0" timeOffset="140214">10567 12626 9788,'0'-27'0,"1"0"0,2-2 0,1 3 0,-1 2 0,-2 4 0,-1-1 0,0 2 0,-1 2 0,-3 3 0,-5 2 0,-2 1 345,-1 3 0,0 2 0,-1 8 1,1 2-1,1 5 0,1 6 1,3 6-1,2 4-229,2 4 1,2 4-1,1 8 1,0 6-1,0 3-213,0-1 0,0 9 0,1-5 0,2 3 0,2 2 1,1 0-1,1-2-483,0-2 1,-3-8-1,3-6 1,-2-6 0,-2-5 65,-2-3 1,3-7-1,0-2 1,-2-5 70,-5-3 1,-4-4 0,-5-5 0</inkml:trace>
  <inkml:trace contextRef="#ctx0" brushRef="#br0" timeOffset="140922">10282 12948 8355,'0'-19'829,"0"1"-537,5 5 0,2 2 0,7 2 1,2 0-44,5 0 0,6-2 0,4-2 0,-1 2-323,0 3 0,4-2 0,-4 6 1,0 2-1,0 0 0,-3 2 0,-5 0 1,-4 0-94,0 0 0,-9 4 0,2 2 0,-3 1 228,-1 2 1,-4 8 0,1 4 0,-2 1 94,-2-2 1,-5 4 0,1-4 0,2 4-25,0 1 1,2-6 0,0-3-1,0-2-171,0-1 1,6-6 0,2-3-1,3-3-157,1-1 0,1-5 0,-1-5-14,1-5 0,-1 0 1,-1-6-1,-1-1 1,-3 0-122,-2 1 1,-1-1 0,-4 6 0,-1 0-63,-3 3 1,-3 0-1,-6 2 1,1 3-524,0 4 875,-1 2 0,-5 2 0,-1 0 0</inkml:trace>
  <inkml:trace contextRef="#ctx0" brushRef="#br0" timeOffset="140923">11013 12849 8355,'7'-6'975,"-1"-1"0,-5 1-764,3 1 0,3 5 0,5 5-184,1 3 0,-1 3 0,1 3 0,-1 1 0,-1 1 0,-1 1 1,-2-1-1,0 2-522,-1 2 0,-1-5 0,-6 1-218,0-2 533,0-7 1,0-7 0,0-10-1,0-5-25,0-6 0,0-2 0,0-3 497,0-3 0,0 1 0,0-3 0,1 0 0,3 5-646,4 4 0,4 0 1,0 6-1,0 0-130,1 3 0,5 6 0,1 1 1</inkml:trace>
  <inkml:trace contextRef="#ctx0" brushRef="#br0" timeOffset="142116">11894 12824 8787,'-4'-25'0,"0"2"0,1 2 0,1 5 0,2 2 0,0 0 0,0-1 0,-1-2 246,-3 2 1,1 7-1,-4 2 1,0 2 0,1 0-1,-4 1-65,-1 2 1,-2 7 0,0 2-1,-3 4-309,0 5 0,-5-2 1,5 6-1,2-1-52,4 0 1,1-1 0,5-4 0,1 1-301,1 0 0,4-7 336,2 0 1,7-3-1,5 3 1,0-5-1,-3-4 56,0-4 1,3-3 0,1-6 0,-2 1 94,-1 0 1,-3-5-1,-1 1 1,-4 0 107,0 3 0,2-4 0,-4 1 809,-1 0-678,-2 3 1,-6 6 0,-2 4-115,0 6 0,2 5 0,5 7 0,0 3-155,0 1 0,0-2 0,0 2 0,0-1-142,0-3 1,4-1-1,1-2 1,2-1 78,3-2 0,1-4 0,3-5 1,1 0-124,1 0 1,1-1 0,-5-3 0,1-5 165,-1-2 0,0-5 0,1-1 1,-1 1 98,1-2 1,-6 3 0,-3-5-1,-2 3 74,3 1 0,-4 3 0,3 0 400,-3 1-428,-1 5 0,0 3 1,0 8-1,0 4-122,0 3 0,5 6 1,-1 1-1,0 0-77,1-1 1,1 0 0,4-5-58,-2 1 1,0-2-1,4-2 1,1-2-1,1-1 20,2-3 1,-2-2 0,1-2 0,-4-3 96,-3-5 1,-1-2 0,3-1 0,-3-1 139,-2 1 1,0 0 0,-5-1 0,0-1 7,0-2 0,4 2 0,0-2 0,0 2 0,0 1-37,0 1 1,2 5-226,-2 3 0,-1 3 1,5 1 161,2 0 0,-4 1 1,3 3 89,0 4 0,1 3 0,0 2-70,-2-1 0,0-1 1,5-1-1,-2-2 0,-2 0-43,-1-1 1,1 3 0,3-6 0,1-1-88,-1-2 0,-4-1 0,0 0 159,2 0 0,-3-4 0,0-1 167,-2-2 1,0-2-1,-5-3-180,0 0 0,0-1 1,1 1-1,2-1 1,2 2-104,2 3 0,-3-3 1,5 3-111,0-3 1,2 0 0,2 1 117,-1 2 183,0 5 1,-1-1-1,-1 8 1,-3 4-1,0 3-45,0 2 0,1-1 1,4 2-1,1 1-137,-1 2 0,1-1 0,-1-5 1,0-1-1,2-3-203,3-2 0,-8-1 0,4-4 158,-2 0 0,-4 0 1,0-1-1,-2-3 252,-2-4 0,-2-3 0,-1-2 0,0 1-17,0-1 1,0-3-1,0-1 1,0 1-1,0-1 286,0 1 0,2 3 0,0 5-120,2-2 1,2 5-317,-2 1 1,2 9 0,3 6-1,0 4 0,-3 9 1,4-1-1,-3 6 1,0 2-28,0-1 0,-3 8 1,3 2-1,1 9-76,3 10 0,-5 2 0,5 5 0,-4-6-269,-5-6 0,-2 3 0,-4-11 1,-6-1 222,-5-6 0,-3-4 0,-4-12 0,2-3 0,-1-8 371,2-6 0,-3-6 1,4-5-72,-2-3 1,9-14-1,0-7 1,5-5-23,3-3 1,1-6 0,4-3-470,2-2 1,7 0 0,7 2 0,1 5 0,3 4-482,2 4 1,0-3 0,1 4 0</inkml:trace>
  <inkml:trace contextRef="#ctx0" brushRef="#br0" timeOffset="142580">13568 12415 8355,'-5'-13'0,"3"1"229,-9 5 654,4-4 1,-5 10-477,0-3 1,5 4-1,3 4 1,2 4-120,2 3 0,-4 8 1,0 5-251,1 3 1,2 4 0,1-4 0,0 2 0,1-3-260,3-4 0,2 0 1,3-5-1,0-2-111,0-1 1,2-7 0,2-3 94,-1-3 1,1-1-1,-2-1 1,-2-3 87,0-5 1,-1-3 0,3-3 0,-2-3 48,0-1 0,-1-1 0,4-2 0,-1 2 98,-2-2 0,0 4 1,-5 1 351,-1 3 0,-1 6-172,-2 0 0,0 12 1,0 3-163,0 7 1,0 8 0,0-2 0,1 4 0,3 1-480,4-1 0,3 0 1,2-2-1,-1-3-539,1-1 0,3-3 764,1-7 1,5 4 0,-3-6 0</inkml:trace>
  <inkml:trace contextRef="#ctx0" brushRef="#br0" timeOffset="143050">14263 12328 8355,'8'-25'268,"0"0"0,-1 2 0,3 2 1,-3 5-1,-2 2 0,-2 2 1,-3 0-1,-4 6 201,-4 6 0,-5 2 0,-2 11 0,-2 3-245,2 2 1,-3 10-1,2-2 1,1 3-79,1 1 1,1 7 0,2-2 0,3-1-122,4 2 1,3-4 0,1 0 0,1-2-279,3-3 0,4-2 0,9-3 0,4-4 27,2-4 1,6 0 0,1-10 0,1-1-833,-1-2 1,-1-7 0,-4-2 0,-2-3 534,-2-1 1,-3-6 0,-6-1 0</inkml:trace>
  <inkml:trace contextRef="#ctx0" brushRef="#br0" timeOffset="143051">14163 12576 8859,'2'-12'234,"2"-1"1,4 5 0,9 0-409,3-2 0,5-1 0,3-1 0,2-1-197,2 1 1,1-5-1,3 1 1,-2 1 0,-2 1-1,-2 1 143,-2 1 1,-2 0-1,-1-1 1</inkml:trace>
  <inkml:trace contextRef="#ctx0" brushRef="#br0" timeOffset="143428">14858 12080 8711,'0'-21'1376,"0"1"-913,0 10-362,0-7 1,0 15 31,0-7 1,-6 8 0,-3 0 0,-5 5-6,-2 3 0,-5 5 0,3 6 0,0 0-55,0 0 0,0 4 1,3-2-25,-1 4 1,3 1 0,6 0 0,2-1 0,2 0-42,2-4 0,1 4 0,1-5 0,3 2-18,4-1 0,9-4 1,4 2-1,1-2-22,-2 1 1,4-1-1,-4-3 1,4-1 54,1 0 1,-6 2 0,-3 1-1,-3 2 46,-5-2 1,-2-1-1,-6-2 1,-2 1-284,-2-1 0,-8 2 0,-10 1 1,-5 3-1,-3 0-257,-2 0 0,-1 0 0,-2-5-1932,1 0 1930,-1 2 1,3-8 0,-5 5 0</inkml:trace>
  <inkml:trace contextRef="#ctx0" brushRef="#br0" timeOffset="143936">13655 13543 8355,'-6'-7'57,"5"2"0,-3 6 97,8 3 0,2 3 0,5 7 0,0 3 0,2 2 0,1 2 0,0-1 0,-2 1 551,1-2 0,-1 3 1,1-4-1,-1 0-527,0 0 0,1-1 0,-1-6 0,1-3-97,-1-4 0,0-3 0,1-1 0,-1-1-26,1-3 1,-2-3 0,-2-7-1,-2-1-195,-1-1 1,2-7 0,-4 3-1,-1-4-276,-2 0 1,-1-1 0,0 0 0,0 2-329,0 2 1,0-1-1,2 5 1,2 2-538,4 1 888,3 7 0,1-4 0,1 5 0</inkml:trace>
  <inkml:trace contextRef="#ctx0" brushRef="#br0" timeOffset="144264">14536 13469 8355,'6'-17'427,"-1"1"1,-5 2 0,-3 3-65,-1 3-211,-6 5 1,2-7 0,-7 6 0,-2 2 274,2 0 0,-3 4 1,1 2-1,1 4-164,-2 3 1,4 7 0,-2 3 0,2 3-135,2 5 1,-1 2-1,2 3 1,3-1-3,4 2 1,2-5-1,2-1 1,2-3-169,2-1 0,4-2 1,9-2-134,3-5 0,5-3 0,3-5 0,2-4 1,2-2-368,2-2 0,-4-2 0,-1-2 0,-2-3-838,-3 0 0,1-9 0,0 2 1</inkml:trace>
  <inkml:trace contextRef="#ctx0" brushRef="#br0" timeOffset="144551">14288 13742 8355,'1'-8'2880,"3"-1"-2800,8 7 0,4-10-280,4 4 0,1 1 1,5-1-1,2-2 138,1-1 0,5-1 0,-1 0 1,2-1-1,-2 1 0,-4 1-1061,-3 2 0,-1-2 0,-1 5 1</inkml:trace>
  <inkml:trace contextRef="#ctx0" brushRef="#br0" timeOffset="144782">14399 13208 9914,'-7'7'0,"3"6"0,4 7 0,4 7 0,3 4 0,0 4 0,-3 5 490,-2 2 1,-2 5-1,0 4 1,0 2-1,-2-1 1,-1 2-1,-2 0-685,-2-1 1,4-10 0,-1 2 0,3-6-1323,1-6 0,0-3 566,0-5 1,0 0-1,0 0 1</inkml:trace>
  <inkml:trace contextRef="#ctx0" brushRef="#br0" timeOffset="145163">15168 13295 9528,'-14'-18'0,"-1"5"-311,-1 3 1,-1 7 0,3-1 0,-2 3 0,-4 2 0,0 2 566,-1 1 0,0 4 0,-3-2 0,0-1 224,4 1 1,2 3 0,5 0-1,1 2-147,-1 1 0,7 5 0,1-1 0,4 1-314,1 1 0,0 0 0,1 2 1,5-2-125,6 0 1,2-3-1,7 5 1,-1-3-45,0-1 0,7-1 0,-2 0 151,1 1 1,0 1 0,-1-5 0,-1 1 0,-4-1 205,-3 1 0,-5 0 0,-3 3 0,-5 1-64,-3 3 1,-8-4-1,-5 4 1,-8-1-128,-3 0 1,-2-2-1,0 2 1,1-1 322,-1-3-2155,6-7 1,-10 3 0,2-4 0</inkml:trace>
  <inkml:trace contextRef="#ctx0" brushRef="#br0" timeOffset="150888">16135 13072 10675,'0'-19'0,"0"2"0,0 6 0,2 8 0,1 10 0,2 10 0,2 5 85,3 4 0,-5 3 1,1 0-1,-2 3 1,0 1-1,-1-2 1,-2 0-1,0-5-2951,4-4 2176,-4 1 1,4-9-1,-5 4 1</inkml:trace>
  <inkml:trace contextRef="#ctx0" brushRef="#br0" timeOffset="151445">16768 12774 9269,'-8'-4'403,"-1"0"0,8 0-641,1 4 0,6 0 0,6 0 509,0 0 0,5 0 0,-1-1 0,1-2-254,1-1 1,-4-5-1,2 4 1,-2-2-10,-2-3 0,-3-1 0,-2-1 1,-2 0-116,-2-1 0,-2-3 0,-1-1 1,0 2 3,0 1 0,-1 2 1,-2-1-1,-2 2 50,-2 3 0,-2-2 0,-3 6 0,0 2 149,-1 0 0,-1 8 0,-1 2 0,-1 4 66,1 5 0,1 4 1,3 6-1,2 2 27,5-1 0,3-2 1,2-1-1,3-2-188,5-2 1,7 1-1,5-6-153,2-1 0,2-2 0,1-5 0,2-4 0,1-2 5,-2-2 0,4-6 1,-2-2-1,-2-5-244,-1-3 1,-2-2 0,-2-4 0,-3 1 254,-1-1 0,-1-3 0,-6-2 0,-2-2 288,0 1 0,-5 4 0,3 2 0,-2 2 156,-2 2 0,-2 2 0,-2 5-84,-3 2 1,1 4-1,-4 6 1,2 3 97,2 5 1,-3 6 0,2 4 0,1 2-207,2 1 0,5 8 0,2-5 1,1 0-224,2-3 0,6 0 0,2-6 0,-1 0-27,2-3 1,0-2 0,4-2-1233,-1-5 0,0-3 0,3-1 0</inkml:trace>
  <inkml:trace contextRef="#ctx0" brushRef="#br0" timeOffset="151695">17363 12291 8355,'-19'-13'-299,"1"6"-282,11 2 1,7 5-1,7 0 1</inkml:trace>
  <inkml:trace contextRef="#ctx0" brushRef="#br0" timeOffset="152811">17611 12241 10727,'-2'-25'0,"-4"2"0,-2 2 0,2 7 0,4 9 0,2 9 0,0 7-144,0 6 1,4 3 0,1 9 258,2 4 1,0 3 0,3 3 0,-4 2-198,0 5 0,-2 0 0,-2 0 0,0-5 0,4-4 0,-1-2 0,2-3 0,-1-4-756,-1-4 0,3-5 0,-2-8 374,1-2 0,1 2 0,5-5 0</inkml:trace>
  <inkml:trace contextRef="#ctx0" brushRef="#br0" timeOffset="152812">17500 12601 8355,'-13'-4'728,"1"0"206,5-1 0,2 4-673,5-3 0,5 2 1,5-2-1,5 2-352,5-3 0,9-1 1,5-7-1,1 1 0,3-2 1,-1-3-1,-1-2 0,-3-2-354,-4 1 1,-5 3-1,-3-3 1,-4-2 226,-4-2 1,-2-1 0,-2 2 0,-5 1 140,-3 1 1,-1 2 0,0-3 0,-1 3 285,-3 1 1,1 5-1,-5 6 116,-2 2 0,0 2 1,2 9-1,4 5-159,3 4 0,1 11 1,0 0-1,0 3-104,0 1 0,1 5 1,3-1-1,4 4-132,3-1 1,2 1 0,-1-7 0,1-1-63,-1 0 0,-1-5 0,-1-6 57,-2-1 0,0-1 0,5-6 52,-1-3 1,-1-4 0,-1-8 0,-3-4 15,-2-3 1,3-2-1,-2 0 1,-1-3-55,1 0 1,2-2 0,-2 3 0,-1-3 24,1-1 0,3 3 1,0 0-1,0 2 27,0 2 0,2 3 24,-3 1 0,1 11 1,0 1-1,-5 6 202,-3 2 0,-1 5 1,0 1-1,0 1 28,0 3 0,0-3 0,0 1 0,0-3-113,0-1 0,6-3 0,2 0 0,3-2-101,1-3 0,5-2 1,1-6-1,0 0-399,0 0 1,2-2 0,-2-2 0,0-4 90,0-3 1,-1-6 0,-5-1-1,-1 0 194,-3 1 0,2-4 0,-6 3 0,-1 0 238,-2 0 0,-1 2 0,0 3 44,0 1 1,-5 1-5,-4 2 1,3 9 0,-1 9-1,1 3-95,3 5 0,2-2 0,1 6-114,0 1 0,0-3 0,0 0 0,0 0 0,1-1 6,4 0 0,1-3 1,8-5-1,1-3-181,2-2 1,4 0 0,-3-5-1,1 0 85,3 0 0,-3-6 0,0-2 1,-1-2-44,-2 2 1,-3-3 0,0 3 0,-2-3 74,-3-2 1,-2 1 0,-6-2 0,1 0 79,3 2 0,-3-5 0,4 6 143,-4-4 1,0-1 50,3 3 0,3 2-43,6 3 0,-2 4 1,-2 8-1,0 4 31,0 3 1,-2 2-1,0-1 1,0 0-64,0 1 0,-4-1 0,1 1 1,-1-1-131,1 0 0,-2-3 1,5-1-1,0 0-584,0-1 0,-3 3 0,4-6 0,2-1-352,1-2 1,7-1-1,1 0 1</inkml:trace>
  <inkml:trace contextRef="#ctx0" brushRef="#br0" timeOffset="153425">19447 12266 8355,'5'-12'438,"-3"-6"-285,3 4 1,-5-4-1,2 6 427,2-1 1,-3-3-1,5-1 111,-1 2 0,-2 7 0,4 5-579,-2 6 1,4 5 0,-5 7 0,0 3-157,1 1 1,-3-2 0,3 3 0,-1 2-217,1 2 0,3-3 1,-3-2-1,1-1-710,-1-3 0,5-1 550,-2-2 0,-1-5 1,1-4 354,2-6 0,0-5 0,-1-7 1,0-3 90,0-2 1,1 1 0,0-3 0,-2 3 166,1 1 1,1-3-1,0 5 1,-3 0 266,-2 3-152,-1 6 0,-4 7 0,0 9 0,0 5-350,0 3 0,0 5 0,2-2 0,0 4-569,3 1 0,4 0-464,0-1 1,7 1 0,3 0 0</inkml:trace>
  <inkml:trace contextRef="#ctx0" brushRef="#br0" timeOffset="154084">20377 12204 8355,'0'-19'554,"0"2"1,0 3 0,0 2-1,0-1-409,0 1 1,1 7 0,2 5 0,1 8-1,-1 6 1,-2 2-196,-1-1 0,0 3 1,0-1-1,0-1 25,0 2 1,0-4 0,0 3 0,0-4-17,0 0 0,0-1 0,2-1-43,2-3 1,3 2 0,5-6-124,1-1 1,3-2 0,1-2 0,-1-2-16,2-1 1,-4-6-1,3 2 1,-5-3-14,-4-1 0,2-1 0,-6 1 1,-1 0 110,-2-1 0,-1 1 0,0-1 0,0 1 114,0 0 0,-1 3 328,-3 1 1,1 4 28,-5-4 1,5 6 0,0 2-173,6 7 1,0 4-1,5 2 1,1-1-31,2 0 0,1 1 1,-3-1-1,-1 2-62,2 2 1,-3-2-1,0 3 1,-2-3-228,-2-2 1,-3 0-1,-4-1-453,-4-2 0,-3-4 0,-2-5 0,1 0 8,-1 0 0,1-5 0,0-2 0</inkml:trace>
  <inkml:trace contextRef="#ctx0" brushRef="#br0" timeOffset="154251">20563 11881 9263,'-15'-17'-883,"3"4"1,18 12 0,3 8 0</inkml:trace>
  <inkml:trace contextRef="#ctx0" brushRef="#br0" timeOffset="154617">21245 12167 8355,'-9'-24'92,"-2"4"0,2 4 574,8 7-586,1 3 0,11 8 0,-3 2 0,3 4 0,0 3 1,-1 1-90,-2 1 0,-4-2 0,3-1 1,0-4-162,0 0 1,-3 2-1,3-2 65,-2 1 1,5-5-1,-3 1 131,0-6 1,3 1-1,-5-7 1,2 0 129,3-2 1,-3-6 0,-1 1 0,0 0 44,-3 3 0,2 0 1,-1 1-77,-1-1 0,4 7-52,1 1 0,-1 10 1,0 3-1,0 4-215,0 5 0,0-2 1,2 4-1,-2 1-302,-1-1 1,2-4 0,-2 2 0,0-4-216,4 0 1,1-1-1,1 1 1</inkml:trace>
  <inkml:trace contextRef="#ctx0" brushRef="#br0" timeOffset="155371">21915 11981 8949,'0'-20'749,"0"4"0,-6 3 0,-2 5-639,-3 4 1,-1 3 0,-1 2 206,1 3 0,0 7 0,1 7 1,1 0-445,2 0 0,5 4 0,-1-3 1,2 2-1,2-2 0,0 1 0,0-3 1,2 1-232,2-2 1,-1-4 0,5-4 0,2-4-148,1-2 1,1-2-1,0 0 315,1 0 0,-2-6 0,-2-2 201,0-3 0,-7-6 1,3 1-1,-4-1 1,-1 1-114,0-1 0,-1 1 0,-4 2 0,-1-1 36,-1-2 0,-7-3 0,4 3 0,1 0 79,-2 0 0,1 1 0,0-3 1,3 0 167,2 0 1,1 2 0,4-2-1,0-1-16,0 1 1,1 3 0,3-5 0,6 0-98,5 2 0,0-5 0,6 4 0,1-4-46,1 0 1,2 0-1,0 2 1,-2 3 143,-2 1 0,-3 3 0,-6 6 0,1 5 33,-1 3 0,-5 4 0,-3 5 89,-2 9 0,-2 10 0,-2 6 1,-1 3-76,-1 1 1,-1 6 0,2 2 0,-1 2-95,1-1 0,2 1 1,2-6-1,2-2-502,1-5 0,6 0 0,-2-6 0,3-3-449,1-3 1,-3-8 0,-2-1-935,-2-3 1346,5-7 0,-9 2 0,5-5 1</inkml:trace>
  <inkml:trace contextRef="#ctx0" brushRef="#br0" timeOffset="155372">22064 11869 8355,'12'-5'990,"1"-4"0,0 2-865,4-1 1,4 0 0,8-5-1,4 2-575,2 3 1,3-2 0,-1 5-490,0-2 0,-5-1 0,-2-5 1</inkml:trace>
  <inkml:trace contextRef="#ctx0" brushRef="#br0" timeOffset="157596">17400 13940 9539,'-5'3'0,"4"-3"0,5-6 0,1-3 99,1-4 0,2 1 1,-2 0-1,-1-1 0,1-1 1,-2-1-144,1-1 1,-3-2 0,2 3 0,-3-3 0,0 0 0,2-1 0,1 1-12,-1 0 0,0 1 0,1 5 0,3-1 184,0 1 1,4 4 0,-3 1 0,3 1 0,2 5-113,-1 4 1,0 4 0,1 5-1,-1 2-142,1 2 1,-2 4-1,-2 4 1,-2 0-42,-1-4 0,2 4 1,-4-5-1,-1 2 230,-2 0 1,1-6-1,0 1 1,4-3-1,1-5 0,1 2 0,4-6 0,1-2-37,-1 0 0,1-2 0,0-2-38,4-2 1,-3-3-1,4-5 1,-2-2-1,2-1-152,1-1 0,-4-2 0,2 2 0,-3-1 72,-2-3 1,-4 4-1,-1-4 1,-1 1 53,-3 0 0,-2 4 1,-2-2-1,-4 3 73,-3 2 0,-3 4 1,-1 1-1,-1 1 43,1 4 1,0 2 0,1 4 0,1 4 61,2 3 1,5 1-1,-1 2 1,2 3-176,2 3 1,2 2-1,2 0-128,4-1 0,9-6 0,3 2 1,4-5-14,1-3 1,4 0 0,1-5 0,0-1 0,2-2-244,0-1 1,-5-1 0,2-3 0,-3-4 288,-1-3 0,-2-6 0,0-1 0,-4 0 201,-1 0 1,-2-4-1,-3 3 1,-1-2 62,0 1 1,-5 4-1,-1 0 1,-2 2 165,0 2 0,0-1 0,-5 2 115,-3 3 1,-3 3 0,-6 5 0,1 0-61,0 0 1,-1 1 0,1 2 0,-1 2-161,1 2 0,0 1 1,1 5-1,1 1-44,2 2 1,1-2 0,-1 2 0,2 0-615,1 0 0,3-2 1,-2 2-37,3-2 1,6-3 0,3-3 219,3-3 1,-2-4 0,-1-1 0,0-1 279,-1-4 0,4 3 0,-4-7 0,1 0 107,1-2 0,-5-2 0,3 1 397,-2 0 1,1-1-102,-2 1 0,-1 5 1,3 4-408,0 6 1,4 5-352,-2 9 1,3-6-1,1 4 1,1 0-1,-1-1 128,0 0 0,-3-3-433,-1-3 0,6 3 0,5-4 1</inkml:trace>
  <inkml:trace contextRef="#ctx0" brushRef="#br0" timeOffset="158550">18579 13581 8572,'-4'-13'779,"-1"1"-530,-4-1 0,6 6 89,-5 3 0,4 3 0,-3 2-199,1 3 0,-2 5 1,2 6-1,1 3-282,-1 1 1,1 0-1,2 3 1,-1-1-167,1 1 0,2-3 0,2 1 0,2-2-10,1-3 1,10-3-1,-2-4 1,4-3-45,1-4 0,1-1 1,4-1-1,-1-5-537,1-6 836,2-1 0,6-10 0,2 4 1</inkml:trace>
  <inkml:trace contextRef="#ctx0" brushRef="#br0" timeOffset="158551">18876 13221 8355,'-18'-19'258,"5"-5"0,-7 15-144,4-4 0,2 9 1,-2 1-1,2 6 141,1 5 1,2 9-1,2 3 1,2 4-107,1 1 0,2 6 0,6 5 0,2 4-206,4 0 1,-1 3-1,1-2 1,2-1-6,1-1 1,1-3-1,1-3 1,-1-6-278,0-5 1,1-4 0,-1-7-27,1-3 0,-1 2 1,-1-7 325,-3-4 0,-2-5 0,-6-6 0,0-1 48,0 1 1,0-1-1,1 0 1,2-3 53,1 0 0,2-1-51,-2 5 0,3 1 0,5 3-94,0 4 0,1 2 1,-2 4-1,-2 2-25,0 4 1,-1 3 0,4 0 0,-1-1 25,-2-2 0,2 0 1,-3 3-34,3-3 1,6 2 0,-1-6 0,1-1-18,1-2 1,-3-1 0,4 0 0,0-1 0,-1-3 157,0-4 1,-1-3 0,-5-3 0,0-1 218,1-2 0,-5-4 0,0 4 0,1-1 81,-2 0 0,-2-3 1,-5 4-1,0 2 43,0 2 0,0 0 0,-1 2 0,-3 3-160,-5 4 1,2 2-1,-1 2 1,-2 2-419,-1 2 1,3 3 0,0 5 0,0 2-51,1 2 1,-3 2-1,6 4 1,1-2-2,2-2 0,1 2 1,0-3 46,0-2 0,0-5 0,1-3 0,3-2 137,5-2 0,2-2 1,1-2-1,0-3 1,1-5 27,-1-2 1,1-1 0,-1 0 344,0-1 1,-1 1-1,-1-1 1,-3 1 440,-1 0 1,3 5-394,-1 3 0,-1 2 0,2 4-617,0 2 0,1-2 0,0 7 1,-2 0-863,1 2 1,1-2 714,-2-1 0,3 0 0,-4 5 1</inkml:trace>
  <inkml:trace contextRef="#ctx0" brushRef="#br0" timeOffset="159157">19509 13035 8355,'-17'-13'205,"1"2"1,1 5-1,2 6 1,5 8 0,4 7-1,2 7 1,2 4 611,0 3 0,2 6-785,2-2 0,1 2 0,5 3 0,-2-1-340,2 0 1,-3 0 0,1 1 0,0-3 35,-1-2 0,0-6 1,-4-8-1,1-1 108,-1-3 1,4-7 189,1-4 1,-2-8-1,-1-4 1,-1-3 57,0-1 0,6-2 0,-2-1 0,3-2 71,2 2 1,3-3 0,2 1 0,0 2-163,0 2 1,3 6 0,-5 1 0,-1 2 24,-1 0 1,-1 1 0,-2 7 0,-3 5-42,-4 2 1,-3 6 0,-2 4-1,-3 3 24,-4 0 0,-3 0 0,-3-2 0,-1-2-49,-2 3 1,-4-4 0,3 0-1,1-1-573,-1-3 0,5-1-73,5-2 0,0 1 0,-5-1 0</inkml:trace>
  <inkml:trace contextRef="#ctx0" brushRef="#br0" timeOffset="159158">19856 13072 8355,'-4'-19'0,"0"2"1932,-6 9-1454,9 2 0,-5 12 0,6 4 0,2 5-75,2 5 1,-1 4-1,4 2 1,-1 3-233,1 4 0,-3 7 0,3 1 1,-1-1-671,-3-1 1,-2 1 0,-1-2 0,1-4-494,3-7 1,-2 1 0,3-9 0,-1 0 289,1-2 1,4-3-1,-2-2 1</inkml:trace>
  <inkml:trace contextRef="#ctx0" brushRef="#br0" timeOffset="159507">20228 13556 8088,'-12'-11'0,"-1"1"0,2 2 0,3-2 0,4-1 0,4-1 0,4-1 467,4 1 0,8 0 0,1-2 0,1-1 0,0-2-335,-3 2 1,3 1 0,-1 2 0,-3-1-498,-5 1 1,1 0 0,-6-1 323,-1 1 0,-3 1 0,-4 2 0,-5 4 136,-2-1 0,-5 5 0,-2-2 0,0 6 286,0 5 1,-4 3 0,3 3-1,-2 3-108,0 3 0,8 4 0,0-1 0,8 1-131,3 0 1,2-3-1,2 5-373,2-4 1,8-5 0,9 2 0,2-2 0,2-6-296,0-6 1,4-3 0,0-2-1,-2 0-508,0 0 0,-3-11 0,1-3 1</inkml:trace>
  <inkml:trace contextRef="#ctx0" brushRef="#br0" timeOffset="160870">20811 12898 10534,'-15'-19'0,"3"5"0,5 9 0,5 10 0,5 9 976,1 7 0,2 13 1,-4 8-914,3 4 1,-1 10 0,-4 3 0,0 4-119,0 3 0,0 5 1,0-4-1,0 1-338,0-1 0,0-5 0,0-5 0,0-5 124,0-8 0,9-2 1,4-15-1,1-3 121,-1-7 0,1-8 0,1-5 180,2-3 0,-1-2 1,-3-5-1,-1-5 0,-1-5-35,-3-4 1,2 0-1,-4-4 1,-1 2-166,1 2 0,-2-1 1,-6-4-1,-2 0-95,-4 1 1,-7 0-1,-3 2 1,-1 3 164,-3 1 0,-2 1 0,1 6 0,1 2 149,1 0 1,6 3 0,0-4 0,4 2 16,2-2 1,7 3-1,-3-1 133,4-2 0,7 1 0,2-1 0,3 2-44,1-2 1,1 0-1,-1 1-485,1 0 0,-1 1 1,0-4-1,1-2 244,-1-3 1,-1 4-1,-1-5 1,-3 1-1,0 1 285,-1 0 1,-3-1 0,1 0 52,-2 2 0,2 5 0,0 2 0,0 0 0,0-1 98,0 1 0,6 5 0,-2-1 1,3 3-189,2 1 0,-1 0 0,1 1 0,0 3-55,4 5 0,-3 2 1,4 1-1,-3 0-90,-3 1 0,3 3 0,-6 1 0,0-2-200,-1-1 1,-1 2-1,-4 1 20,1-2 0,0-5 0,-4-2-336,0 2 298,0 1 1,0-6 0,2-3-1,1-7-71,1-1 1,5-3-1,1-4 1,4-3-35,2 0 1,1-2 0,-3 1 0,1-2 172,1 0 1,-1-3 0,-5 4 0,-2 0 403,2 0 1,-4 1 1142,-2 5-976,3 0 1,-6 6 0,2 5 0,-5 5-36,-2 3 0,0 1 1,4 6-157,0 2 0,0-2 0,0 3 0,0-2 0,0 0-193,0 2 0,6-1 1,2-3-1,3-2-198,1-3 0,1 3 1,-1-4-1,0 0-384,1-3 1,-1-3-1,1-1 277,-1 0 0,-1-1 0,-1-3 0,-3-5 179,-2-2 1,-1-1 0,-4 0 0,0-1-21,0 1 1,0-5-1,0 1 1,0 0-139,0 3 0,-5-1 0,-4 0 147,-2 2 1,-1-3-1,0 8 1,-2 0 0,-1 3 19,-2 2 0,1 2 0,3 0 0,1 0 89,-1 0 1,7 6 10,1 2 0,5 3 0,5 0-80,3-3 1,3-2-1,3-6 1,2 0 15,5 0 0,-2-1 1,2-2-1,-1-3 143,0-1 0,2 0 0,-6-2 1,-1 2 601,-1 1 1,-1 2-368,-1 4 1,-1 2 0,-3 2-310,-3 4 0,-4 3 1,-1 3-1,0 1-89,0 2 1,0 0 0,0-1 0,0 0 0,0-1-99,0-1 1,4-6 120,0 1 0,2-7 326,-2 3 1,-3-11-217,3-6 0,-1-2 0,0-5 0,1 1-21,-1 2 0,-1 3 0,1 0 0,3 1-113,1-1 1,1 1-1,4 1 1,1 1-245,-1 2 1,1 5-1,-1-1 147,0 3 1,1 2 0,-2 3 0,-2 6 0,-2 4 165,-1 2 1,-2 5-1,-4-3 1,0 0-7,0 0 0,4 0 0,0-3 223,-1 1 0,0 0 0,-1-7 1,4-2-97,1-1 1,1-4 0,5-4-103,-1-3 1,0-4 0,-1 1 0,-1-3-52,-2-2 1,-1-3 0,3-1-1,-2 2 26,2 1 0,-3-2 1,0-1-1,-1 3 173,1 5 1,-3-1-324,5 6 1,-5 0 0,3 5-232,-2 3 1,3 7 0,-2 6 0,0-1-1,0 2-1034,1 3 1,-4-3 796,1-2 0,9 4 0,0-1 1</inkml:trace>
  <inkml:trace contextRef="#ctx0" brushRef="#br0" timeOffset="161186">22498 12998 11613,'0'-20'0,"-2"4"0,0 5 0,-2 7 0,1 9 531,1 9 1,7 5 0,-1 6 0,0 0 0,0 0-505,0-1 1,6 1-1,-3 0 1,1-1-104,0-4 0,0 2 1,5-7-1,-1-2 83,1-4 0,0-6 0,3 1 1,0-4 70,-1-4 0,-1-3 0,-3-6-6,-3-4 0,3 2 0,-4-4 0,0-1 0,-1 1-110,-1-3 0,-3 0 1,2 0-1,-3 1-462,-1-1 0,0 0 1,0 0-967,0 1 0,1 8 369,4 0 1,1 6-1,7 7 1</inkml:trace>
  <inkml:trace contextRef="#ctx0" brushRef="#br0" timeOffset="161963">19422 14511 8465,'0'-36'0,"0"3"0,0 5 274,0 6 1,-1 13 0,-5 13 0,-5 11-1,-5 8 1,-4 6 0,-2 4 231,-1 3 1,-1 5-1,2 2 1,4 0-252,5 0 1,-1-6 0,10-7 0,1-2-186,2-5 0,8-8 1,4-1-1,5-6-57,3-2 0,6-6 0,5-7 0,1-4-69,-1-7 0,3-5 0,-4-5 0,-1-2-161,-2-2 1,-7 0 0,-4-1-91,-5 4 1,-5-1-1,-6 1 1,-3 2 0,-6 2-220,-5 4 0,-4 3 0,-6 7 0,0 3 57,0 4 0,5 2 0,1 4-61,1 2 0,1 8 0,5 8 0</inkml:trace>
  <inkml:trace contextRef="#ctx0" brushRef="#br0" timeOffset="162557">19707 14474 8355,'0'-20'0,"0"2"1421,0 6-59,0 5-1166,0 2 1,0 14-1,2 4 1,0 2-192,3 3 0,3 1 1,-3 6-1,2 1 0,2 1 1,-3 2-1,-1 0 1,-4 0-209,-1 0 1,4 0 0,0-4 0,-1-2-221,-2-2 1,-5-3 0,-1-7 268,-2-3 1,3-2 0,-3-8 33,1-2 1,2-4-1,4-9 57,0-3 0,0-5 1,0-4-1,0-4 0,2-3 127,2-1 0,3-2 0,5-2 0,0-3-27,1 0 0,-1 2 0,1 11 0,0 5 101,4 4 1,-3 6 0,4 1-1,-2 6 4,1 4 0,3 4 0,-2 2 0,0 4-233,0 3 1,-3 3 0,-7 3 0,-3 2-192,-4 5 0,-2 2 0,-4 3 0,-4 1 85,-6-3 1,-3 4 0,-4-7 0,1 2 111,-1 2 0,0-7 0,0-4 293,1-5 0,6-2 0,-1 1 372,2-3 1,8-4 0,6-1-127,7 0 1,6 0 0,2 1 0,3 2-246,1 1 0,2 6 0,3-2 1,1 2-420,0-2 0,1 3 0,2-1 0,-1 4-1341,-3 2 0,1 6 0,-6-3 1</inkml:trace>
  <inkml:trace contextRef="#ctx0" brushRef="#br0" timeOffset="163172">16842 15850 8355,'-18'-15'184,"-2"3"1,6-2 0,3 11 92,4 4 0,3 6 0,5 9 0,3 1 0,6 3 0,5 2 0,6 0 0,2-1 356,2-5 1,4 1 0,0-4 0,-1-3-656,-2-3 0,-3-3 1,-1-4-1,-2 0 33,-3 0 0,-1-5 1,-8-4-93,-4-2 0,-3-3 1,-1-1-1,-1-3 16,-3-1 0,1 3 0,-5-5 0,0 0-445,1 2 0,1-5 0,6 4 0,0-2-4,0 1 0,0 7 0,2 7 0,2 2-1306,4 2 1476,-2 13 1,10 4-1,-2 10 1</inkml:trace>
  <inkml:trace contextRef="#ctx0" brushRef="#br0" timeOffset="163601">17649 15801 11332,'-6'-17'0,"-1"1"0,-1 2 0,1 5 0,1 9 0,4 7 0,0 4 0,2 3 0,0 1 0,0 2 0,0-2 0,0 0 0,2 0 0,2 2 0,4-2 0,3-3 0,2-3 0,-1-5 0,0-3 0,1-1 0,-1 0 0,-1-1 0,-1-3 0,-3-5 0,0-2 0,-2-1 0,1 0-647,-4-1 0,0 1 1,-2-1-1,0 1 571,0 0 1,4-1 0,0 1 32,-1-1 1,0 1 66,1 0 1,3 5-1,5 3 203,0 2 1,-3 4 0,-1 2 0,0 4-24,-1 3 0,4 3 0,-4 1 1,1 3 14,1 1 1,-7-4 0,2 3 0,-2-1 38,-2-1 1,0 1 0,0-5-704,0 1 1,-4-5-1,-2-1 1,-1 0-651,-2 0 1,-2-5-1,-2 4 1</inkml:trace>
  <inkml:trace contextRef="#ctx0" brushRef="#br0" timeOffset="163903">17748 15404 8355,'-3'-22'-64,"3"5"0,6 10-560,3 9 1,4 5 0,-1 5 0</inkml:trace>
  <inkml:trace contextRef="#ctx0" brushRef="#br0" timeOffset="164958">18368 15776 10302,'0'-25'0,"0"2"0,0 2 0,1 6 453,3 5-1604,-2-1 1569,9 10 0,-10-3 0,5 8-101,-1 4 1,-2 3-1,4 1 1,0 2-330,0 3 1,-3-4 0,3 4 0,-2-3-126,-2-2 0,0-1 1,-1-1-48,3-2-9,4-5 1,-6 2-1,5-6 1,0-3 101,-1-4 1,0-3 0,-4-3 0,3-1 7,0-2 0,-1-4 1,3 4-1,1-1 46,3 0 1,-4 1 0,0 6 0,2 3 20,1 4 1,1 2 0,1 4 97,-1 2 0,-4 8 0,-1 8 0,0 0 0,-2 1-5,1 1 0,4-3 0,-3 1-385,-1-3 1,5 0 0,-2-5 0,2 1 83,1-1 1,-4-5-544,1-3 0,-7 3 0,4 0 1</inkml:trace>
  <inkml:trace contextRef="#ctx0" brushRef="#br0" timeOffset="164959">19025 15652 11406,'-1'-11'0,"-2"4"0,-1 7 0,0 7 0,0 4 0,0 1 616,1 1 0,-3-1 1,1 2-1,-1 1 1,1 1-714,2 0 0,2-3 0,1 0 0,0-1 0,0 1-661,0-1 1,5-5-1,3-4 357,3-6 0,2 0 0,-2-5 1,-2-2 228,0-1 1,-1-1-1,4-2 1,-1-1-1,-1-3 62,-2-1 1,-5 3 0,1 0 90,-2 2 0,-2 0 1,-2 1-1,-2-1-70,-4 3 1,-3 1 0,-3-2 0,-1 1-83,-2 2 0,1 0 0,3 3 1,1 1-494,0-1 523,5-3 0,1 2 0,6-6 150,0 1 0,6-2 0,2-2 0,3-4 0,3 0 86,2-1 0,-1 0 0,5-3-16,-2-1 0,2 0 0,-2 0 0,0 0 195,0 0 1,0 2 0,-3 2 0,2 6 206,-2 6 0,-6-1 0,0 6 0,0 4 1,1 7 229,-2 9 0,2 8-336,-6 5 0,4 2 0,-2 8-296,1 2 0,-4-1 1,1 7-1,-3 1 0,-1 2 1,0-3-141,0-3 1,-4-4 0,0-7 0,1-4-871,2-3 1,1-7 0,1-2-2573,3-3 3091,-2-8 0,3-6 0,-5-6 0</inkml:trace>
  <inkml:trace contextRef="#ctx0" brushRef="#br0" timeOffset="164960">19137 15615 8795,'0'-13'0,"1"1"557,3-1 1,3 2 171,6 3-490,5-3 0,1 8 0,6-5 0,1 0-513,3 1 0,2-3 0,7 6 0,-3 0-918,-1-2 1,1 5 0,-3-4 0</inkml:trace>
  <inkml:trace contextRef="#ctx0" brushRef="#br0" timeOffset="165338">19745 15453 9188,'5'-12'167,"-2"5"1,5 4 0,2 6 290,1 5 1,5 7 0,1 2 0,-2 0 149,-1 0 1,-6 1-1,0 4 1,1-1-698,-3 1 0,0 2 0,-6 0 0,0 0-250,0-4 0,0-2 1,0-5-1,0-1 39,0 1 0,-1-7 0,-4-1 92,-3-4 0,3-7 0,1-2 0,1-3 173,-1-1 0,2-5 0,-2-1 1,3-1-72,1-3 0,1-1 1,3-2-1,5 0-106,2 0 0,5-4 0,2 0 0,1 3 30,3 4 1,-2 5-1,-1 8-525,-1 1 0,4-1 0,-3-3 0</inkml:trace>
  <inkml:trace contextRef="#ctx0" brushRef="#br0" timeOffset="169152">20179 15677 10271,'-7'-6'0,"4"-2"0,6-3 0,5 0 0,3 1 0,3 2 0,1-2 299,1-1 1,7-1-1,-4-1 1,2 1-699,-1 0 1,-5-1 0,2-1 0,-5-1 95,-3-1 1,-4-1 0,-5 5 145,0-1 1,-5 2-1,-5 3 1,-4 4 94,-2 3 1,-5 1 0,3 1 0,0 4 154,0 8 1,2 1-1,3 5 1,2 0 24,3 0 1,-2 2 0,6 4 0,3-2-79,4-2 1,3-3 0,8-6-168,3 1 0,-1-6 1,8-3-1,3-3 0,2-1 3,2 0 1,3-7 0,0-4-1,5-5 64,2-4 1,-1 1 0,-5-3 0,-5 3-13,-4 1 0,0-3 0,-9 5 1,-2 1 66,-1 1 0,-7 1 0,-3 1 0,-3 0 118,-1-1 0,0 5 0,-1 1 1,-3 0 340,-4 0 0,-3 4 0,-2-1-23,1 3 1,-3 2 0,-1 3-1,3 5-123,-3 2 1,1 2 0,3 3-1,-1 0-61,1-1 1,0 3 0,1 0-1,1 1-344,2 4 0,5-6 1,-1 0-1,2-3-463,2-2 1,0-4-1,2-1 223,2-1 0,3-2 0,5-5 0,1-2 103,-1-1 1,0-6 0,1 2 0,-1-3 220,1-2 1,-2-3 0,-2-1-1,0 2 99,0 1 0,1 2 0,0 0 344,-2-1 1,-4 2 43,4 3-224,-5 2 1,3 12 0,-6 2 0,0 3 0,0 2-208,0-1 0,0 4 0,0 1 1,1 0-711,3 0 0,-1-4 0,5 1 0,0-5-338,-1 1 0,4-5 661,-2 0 1,2 1 0,1 1 0</inkml:trace>
  <inkml:trace contextRef="#ctx0" brushRef="#br0" timeOffset="169153">21010 15379 8355,'-7'-12'0,"-3"-1"731,6 1 1,-2 1-98,2 2 1,1-2 0,-5 4-254,-1 1 0,2 0 0,0 7 0,0 4-260,0 3 0,-1 4 1,-3 5-1,1 3-20,2 4 0,5 1 0,-1 0 1,3-1-224,1 1 1,0-1 0,1-2 0,3-3-381,4-1 0,5-3 0,3-7 1,5-4 141,2-2 0,2-4 0,0-2-309,0-4 1,2-7 0,0-3-1,-3-3 1,1-2 179,-1-1 0,-2-7 1,-10 6 492,0-1 0,-1-5 0,-2 1 0,-5 0 0,-3-2 57,-1 0 0,0-1 0,0-4 0,0 0 126,0 0 1,0-1 0,0 3 0,0 3 644,0 7 0,0 6 0,-1 8-342,-3 3 0,2 9 0,-3 11 1,1 8 59,0 3 1,-1 7 0,5 3 0,0 3-391,0 1 1,2 1 0,1-1-1,2 0-217,2 0 1,-3 0-1,3 1 1,0-2-121,0-3 0,1-3 0,3-7 0,-1-2-89,-2-4 0,0-9 1,5-4-1,-1-3-64,0-1 0,1-1 0,-2-3 0,-1-4 51,-2-3 0,-1-6 1,1 0-1,-3 1 68,1-2 1,-3 4 0,4-2 0,-2 2-15,-2 2 1,2-1-1,1 2 563,1 3-325,-4 2 0,2 12 1,-5 3 365,0 7 0,0-3 0,0 4 0,0-3 0,1-2-37,4 1 0,-3-1 0,7 0 0,0-1-267,2-2 0,7 0 1,1-5-1,2-1-76,0-1 1,-1-2-1,7-2 1,0-1-148,2-1 1,0-8-1,-5 1 1,-2 0-125,-2 0 1,-5-7-1,1 5 1,-5 0 72,-3-1 1,-5 0 0,1-1-1,-4-2 64,-4 2 1,-3 3 0,-6 2 0,1 3 56,0 2 1,-1 1 0,-1 4-1,-1 0 217,-1 0 0,-1 5 1,5 3-1,-1 3-81,1 2 1,1 3 0,1 1 0,3 0-138,2 0 1,1-3 0,4 3-151,0-3 0,1-6 1,3-1 5,4-2 0,3-2 0,2-6 0,-2-2 320,-3-2 1,3-1 0,-4-5 0,1 1 157,1-1 0,-2 5 0,2 0-105,-1-2 1,1 5-1,3 0 306,1 4 1,-1 2-399,0 4 1,1 2 0,-1 5-1,1 0 1,-1 1-176,0-1 0,5-4 0,1-1-259,1-1 0,-2 2 0,2-4 0,-1-1 0,-3-2-1344,-1-1 1506,-2-5 0,1-2 0,-1-5 0</inkml:trace>
  <inkml:trace contextRef="#ctx0" brushRef="#br0" timeOffset="169154">22064 14821 8651,'-7'-19'1168,"3"2"-977,2 9 0,4-2 0,1 7-89,1 5 1,4 5 0,-3 10 0,1 7 0,1 5 285,0 3 0,-5 1 0,3 4-355,-4 0 1,-1 0 0,0 0 0,0 1 0,0-3 0,0-1 0,0-6 0,0-1-199,0-3 0,0-4 0,0-4 1,1-2-181,3-2 1,-1-5 0,6-2 146,0-4 1,2-2 163,2-4 0,-1-2 0,0-5 0,1 0 0,-1-1 75,1 1 1,-1-1 0,0 1-1,1 1 90,-1 3 0,1-2 0,-1 6-170,0 1 1,-1 3 0,-2 6 23,-5 6 0,-4 2 0,-4 7 0,-6 1-42,-5 1 1,-4 1 0,-6-2 0,0-3 90,0-1 1,2-2-1,1-3-165,1-1 0,6-5 0,-2-1 0,4-2 70,0 0 0,6-1-931,3-8 1,8-1-1,3-7 1</inkml:trace>
  <inkml:trace contextRef="#ctx0" brushRef="#br0" timeOffset="169155">22436 14846 8621,'-6'-20'0,"-2"5"961,-3 6 0,3 3-743,0 6 1,5 3 0,-1 5-51,2 9 0,2 6 0,0 6 1,0 4-1,0 3 0,2 2 1,0 2-1,3 2-170,-3-2 1,0-2-1,-2-1 1,1 1-935,3-1 0,-2-7 0,3-4 0,-1-5 170,0-3 1,6-1 0,-3-5 0</inkml:trace>
  <inkml:trace contextRef="#ctx0" brushRef="#br0" timeOffset="169156">22535 15230 8380,'8'-4'24,"1"0"-102,0 1 0,2 0 0,2 1 0,-1-3-14,0 3 1,1-4 0,-1 1 0,1-1-1,-1-1 1,-1 0 0,-1-1 0,-3 0 27,-2 0 1,3-2 0,-2-5 0,-1-2 61,1 2 1,-2 1-1,-4 2 1,0-1 16,0 1 0,-5 4 0,-4 1 87,-2 1 1,-5 4 0,-1 6 0,2 4 107,1 3 0,-2 7 0,-1 1 313,2 1 1,5 3 0,4-2 0,0 1 0,3 0-287,2-2 0,2-4 0,3 0 1,5-2-443,2-2 1,7-3 0,2-3 0,4 0-283,0-3 0,5-3 0,2-4 0,0-5-115,4-2 0,1-2 0,0-3 1,-2-2 388,-1-1 0,0-2 0,4-3 1</inkml:trace>
  <inkml:trace contextRef="#ctx0" brushRef="#br0" timeOffset="169157">23292 14635 8355,'0'-39'435,"0"-1"-157,0 11-43,0 0 1,0 10 0,0 3 489,0 2 1,0 8-386,0 6 0,0 7 0,0 11 0,0 8-205,0 10 1,0 3 0,0 7 0,0 3 0,0 2 0,0 1 0,-2 5 0,-1 0-371,-1 1 0,0 3 0,4-5 1,0 1-17,0-3 0,0-3 1,0 0-1,0 0 103,0-2 1,0-3 0,0-13 0,0-4-105,0-3 0,6-7 0,2-2 1,3-5 34,1-4 1,5-2-1,1-7 1,0-4-228,0-3 1,-2-4-1,-3-3 1,-1-3 166,0-2 0,-1 0 0,-2-5 0,-5-1 182,-3-3 1,-2 3 0,-5-5-1,-5 2 309,-4 0 0,-6 0 1,4 6-1,-1 1 239,0 1 0,-3 6 1,5-3-1,0 3 48,3 3 0,0-3-32,1 6 0,5 2 0,4 0-437,6 2 1,5-3 0,7 4-1,2-1-258,-2 0 1,0 2 0,0-4-1,2 0-161,-2 1 1,3-3 0,-2-3-1,0-1 192,-3 1 0,-2 0 1,-1-1-1,-3 1 200,-1-1 1,-2 5 0,-4 0 487,0-2 1,-6 1-94,-2 0 1,1 0-347,-1 5 1,6-1 0,2 7 25,7 2 0,0-3 0,3 3 0,2-2-85,3-2 0,2 0 1,-5 0-1,1 1 140,-1 3 1,5-2 0,-1 3-30,-1 1 0,-2-4 0,-4 7 0,-2 0 9,-1 2 0,2 2 0,-4-1-103,-1 1 1,-2-1 0,-1 0-69,0 1 0,0-1-363,0 1-163,0-6 1,6-3 375,2-8 0,2-3 1,-1-6-1,0 1 13,0-1 1,-2 1 0,1 0 0,1-2 224,-2-3 1,2 4-1,-3-4 483,1 3 1,0 2 70,1-1 1,-3 8-304,-5 5 1,0 5-1,-1 9 1,-2 1 108,-1 2 0,0 4 0,4-4 1,0 1-285,0 0 1,0 3-1,0-4 1,1-4-213,3-3 1,-1 0-1,5-6 1,2-2-155,1 0 0,2-2 0,0 0 45,4 0 0,-8-6 0,4-1 1,-2-1-1,-1 0-135,-2-2 0,-3-1 1,-5-1-1,0-1 172,0 1 0,0 0 0,-1-1 0,-3 1 40,-4-1 1,-2 1-1,0 0 1,2 1-152,-2 2 0,-1 0 444,-1 5 0,5-2 272,3 2-346,3 3 0,2-5 1,3 6-1,4 0-19,3 0 1,2 0 0,-1 0 0,1 0 193,-1 0 0,0 0 1,1 0-1,-2 1-78,-3 4 1,2 1-1,-5 7-128,2-1 1,-4 1 0,1-1 0,-1 0 29,1 1 0,-3-1 0,3 1 48,-2-1 1,-1-5-85,3-3 0,-1-3 0,5-1 32,2 0 1,-3-1-1,0-3 40,-2-4 1,3-3-1,-2-2 1,-1 1 39,1-1 0,0 1-60,-2 0 0,-3-1 0,5 2 0,-2 2 34,0 0 1,1 7-572,-1-3 1,3 4 195,6 1 1,-2 1 0,-2 2 166,0 1 0,-7 2 0,3-2 375,-4 4 0,-1-1 0,0 1 18,0 2 0,0 1-75,0 1 1,0-3-241,0-1 0,1-5 0,3 1 0,5-3 0,2-1-239,1 0 0,1 0 0,-1-1 0,0-2-244,1-1 1,-2-6 0,-2 3 0,0 1-104,0 1 0,-2 4 0,2 2 118,0 4 1,-3 3 0,-2 7-49,-3 1 1,-1 12-1,0-2 1</inkml:trace>
  <inkml:trace contextRef="#ctx0" brushRef="#br0" timeOffset="169743">21059 16222 8355,'-5'-20'602,"-4"-1"290,-2 11 0,4 1-825,3 13 1,3 4 0,1 9 0,0 3 0,0 4 0,0 0 0,1 3 70,3 2 0,-1-3 0,4 3 0,0-3-182,0-1 0,0-6 0,2-2 0,0-5 1,0-2-233,2-2 1,2-5 0,-2-1 0,-2-3 14,0-3 0,-1-7 1,3 0-1,-1-4 70,-2-1 0,0-3 0,5-1 1,-2-3 96,-3 3 0,3-4 0,-4 4 0,1-2 65,0 1 1,-4-1 612,5 5 1,-6 8-246,1 9 0,-3 11 1,-1 9-1,0 4-134,0 1 1,0 1 0,0 1-1,1 2-86,4-1 0,0-6 0,5-3-1008,-2-1 0,0-3 0,3-5 10,-2-2 1,7-5 0,-2 3 0</inkml:trace>
  <inkml:trace contextRef="#ctx0" brushRef="#br0" timeOffset="169951">20625 15999 8654,'-1'-5'0,"6"5"0,8 6 0,3 5 0,1 2 0,-1 1-2769,1 2 2731,-1-8 0,2 14 0,2-8 1</inkml:trace>
  <inkml:trace contextRef="#ctx0" brushRef="#br0" timeOffset="170141">21630 15937 9624,'11'6'0,"-3"2"0,-3 3 0,0 1 0,-1 1-973,-1-1 1,-2 0-1,-1 1 1</inkml:trace>
  <inkml:trace contextRef="#ctx0" brushRef="#br0" timeOffset="170375">21704 16396 8355,'0'-7'4747,"0"-4"-8898,0 10 3346,0-5 1,0 6 0,0 0 0</inkml:trace>
  <inkml:trace contextRef="#ctx0" brushRef="#br0" timeOffset="203326">10542 3845 8114,'6'-7'0,"2"3"0,3 2 0,1 2 0,1 0 0,0 0 0,4 0 0,4 0 0,3 0 0,5 0 321,4 0 0,9 0 1,6-1-1,8-3 1,12-3-1,8-1 0,9-1 1,12 0-176,-42 3 0,1 1-169,0 1 1,0 1 0,9-2 0,2 0 0,-2 3-1,1 0 1,5 0 0,1 1 0,3 0 0,1 1-197,0 0 0,2 0 0,5 0 1,1 0-1,4 0 0,2 0 1,1 0-1,1 1 216,0 1 1,2 0 0,4 1-1,2 0 1,-32 0 0,0 0-1,0 1 1,1-2 0,1 1-1,-1 0-81,0 0 1,-1 0-1,1 0 1,1 1-1,0 0 1,0 0 0,-1-1-1,0 2 1,-1-1-1,31 3 1,0 0 93,0 1 1,-1 0 0,-7-1 0,-1 0 0,-1 1-1,0 1 1,-5-3 0,0 0-14,-6-2 0,-1 0 1,4 2-1,-2-1 0,-7-1 1,-2-1-1,1 1 0,-1-1-13,-2-1 0,-1 0 0,-2-1 0,-1 0 0,-7-1 0,-1 0-53,0 0 0,-1 0 0,-4 0 0,0 0 0,45-2 0,-11-1-27,-9-1 1,-15-1-1,-3 2 1,-7-1-1,-7 1-151,-7 2 0,-5-3 0,-9-1 171,-2 3 0,-5 3 76,-7 7 0,0 6 0,-5 8 0,-1-3 0,-1-2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8:05:03.144"/>
    </inkml:context>
    <inkml:brush xml:id="br0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2282 4093 13820,'0'-20'0,"0"4"0,0 2 0,0 2 0,0-1 0,1 2 0,4 3 0,3 4 0,3 3 1620,1 1 0,1 0 0,-1 0 1,2-2-1,2-1 1710,5-1-3174,2 0 1,4 3-1,2-2 1,4-1-1,2 1 1,4 0-1,1 1 1,3-3 0,2 1 49,6-1 1,0 2-1,7-4 1,1 0-124,2 0 1,6 3 0,4-4-1,0 0 1,4-1 0,1 3-1,4-1 319,-2 0-328,5 4 1,1-7-1,4 5 1,-3-2 482,1-3 1,3-1 0,4-1 0,-1 0-504,0-1 0,-1 6 0,-5 2 0,-3 1-87,-5-1 0,-2 1 1,-2 6-1,-1 0-5,-2 3 0,6 0 0,-1-2 0,1 2 3,-1 2 0,9-4 0,-6 1 0,0-2 27,3-2 1,-1 0-1,7 0 1,0 0 11,-1 0 1,7 0-1,-6 0 1,5-2 21,3-2 0,0 3 0,1-4 1,-2 3-19,1-2 0,-3 2 1,-1-2-1,-2 3-12,-4 1 1,4 0 0,-7 1 12,2 3 0,2-2 1,0 2-1,0-2 0,1 3 29,3 3 1,-2-3 0,5 0 0,0-4 37,-1-1 1,3-1 0,3-2 0,-1-1-21,-3 1 0,1 2 1,-6 1-1,-2 0-14,0 0 0,-4 0 0,9 0 0,-4 0-16,-2 0 0,11 0 0,-3 0 0,4 0-14,-48 0 0,0 0 0,3 0 0,1 0 0,-5 0 0,0 0 0,3 0 0,-1 0 3,3-1 1,-1 2-1,-1 0 1,-1 2 0,0-1-1,-1 0 1,48 1 46,-4-2 0,2-1 0,-5 0-26,2 0 1,-2 0 0,5 0 0,1 0 0,-1 0-38,-46 0 1,0 0 0,0 0 0,-1 0 0,3-1 0,1 1 0,1-2 0,-1 1-14,1-1 1,1 0 0,0-1 0,1 2 0,0 0 0,0 2 0,0-1 0,0 0 5,-2 0 0,1 0 1,1 0-1,0 0 1,-3-1-1,-1 2 1,1-1-1,-1 1 0,0 1 0,0 0 1,46-1-1,-49 1 1,0 1-1,44-2-14,-6-1 0,1 4 1,-9 0-1,-2-1-3,-2-2 1,1-1-1,-8 2 1,0 0 16,-3 3 1,-5 4 0,-8 1 0,-9 4-203,-8 2 0,-12 2 0,-12-1 210,-6 3 0,-5 4 0,-1 1 0,0-1 0,0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52:47.88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4961 10058 8144,'25'-16'0,"1"-1"0,1 2 0,4 3 0,-1 3-350,0 5 0,4 3 301,-6 1 1,7 0 0,-2 0 0,3-1 0,1-2 0,2-1-1,1 1 1,2 1 183,2 2 0,-2 0 0,5 0 0,1 0 0,3 0 0,0 0 0,3 0 39,1 0 0,4-4 0,6 0 0,2 1 0,2 1-141,3-2 1,2 1 0,5-5 0,3-1 3,4 2 0,5-4 1,0 3-1,0-3 3,1-1 0,4-1 0,-45 7 0,0 0 0,0 0 0,-1-1-19,1 1 0,0 0 0,1 0 0,-1 0 0,1 0 1,0 1-1,1 0 0,0 0-19,0 0 0,0 2 0,2 1 0,0 1 0,-1-2 1,0 0-1,1 1 0,0 0 4,1 0 0,0 0 0,1 0 0,1 0 1,1 2-1,-1 0 0,2 0 0,0 0-28,3 0 0,0 0 1,-3 1-1,0-1 1,2 2-1,0-1 0,-1 2 1,0 0 46,1 0 0,-1 1 1,1-2-1,0 0 0,0 1 1,0 1-1,-1-1 0,1 0-20,-2 1 1,0-1 0,-2-1 0,1 1 0,-4 0 0,0 0 0,-1 1 0,1-1-69,-1 1 1,-1-1 0,45 0 0,0 1-1,-4-3-54,-5-1 1,-5 0-1,-1 0 1,-2 0-108,-4 0 1,5 0-1,-11-1 1,-2-2-77,-4-1 0,-2 0 1,-10 4-1,-5 0 300,-5 0 0,-7-4 0,-2 0 0,0 1 0,-3 2 0,-4 1 0</inkml:trace>
  <inkml:trace contextRef="#ctx0" brushRef="#br0" timeOffset="4805">5755 11633 8355,'0'-12'0,"0"0"805,0-1 572,0 1 117,0 5-1201,0 1 1,4 16-1,0 5 1,-1 6-107,-2 5 0,-6 11 1,-4 0-1,-2 3-146,-1 3 1,-6 0-1,-3 2 1,-2-2-211,-2 0 1,4-9-1,1 2 1,-2-4-115,-2-5 1,1-6-1,1-4 1,2-5-77,3-4 1,-1-2 0,2-6 113,0 0 1,1-6 0,5-3 0,3-5 0,2-4-72,2-1 1,2-6-1,1-4 1,2 1 288,7 2 1,0 3-1,12 2 1,1 4 257,1 4 1,2 6-1,0 3 1,-2 2-78,-2 2 0,3 6 1,-4 2-1,2 3 52,-1 1 0,1 2 0,-5 1 1,-2 3-152,-2 2 0,1-5 0,1 1 0,2-2-709,-2-2 1,0 1 0,0-1-593,2 1 0,0-2 982,-5-3 1,0 3-1,1-4 1</inkml:trace>
  <inkml:trace contextRef="#ctx0" brushRef="#br0" timeOffset="8547">6164 11956 8620,'0'-19'0,"1"3"-127,3 7 1,8-1-1,4 6 1,-1 1-1,-1 2 1,-2 2 0,2 2-1,3 2 1,3 1-1,4 1-279,1 0 1,-6-4 0,-1 2 0</inkml:trace>
  <inkml:trace contextRef="#ctx0" brushRef="#br0" timeOffset="9846">6921 11943 8355,'12'-12'-2,"0"0"1,-5-1 0,-1-1 0,-2-1 161,0-1 0,4-1 0,-4 5 236,-1-1 1,-3 2 0,-4 3-210,-4 4-1,-3 4 1,-2 4-188,1 4 0,-2 8 0,-1 1 1,-2 1-7,2 0 1,1 4-1,3-2 1,2 0-51,1 1 1,5-6 0,-1 2 0,2-4-143,2 0 0,0-5 1,2-1 37,2-1 1,3-2 0,5-6-1,0-2 130,1-4 1,3-7 0,1-3 0,-2-1 0,-1-2 25,-2 2 1,-3-3 0,-3 5 0,0 2 434,-3 1 1,2 6 77,-1 0-505,1 5 0,-5 3 0,0 8 0,1 3-62,3 1 0,-1 1 0,5-1 1,2 1 5,1-1 1,1-1 0,2-1-1,2-3-236,5-2 1,-2-1 0,2-4 0,0 0-1031,-2 0 0,0-1 1252,-2-3 1,-3-3 0,2-4 0,-3 1 0,-5 2 66,-4-2 0,2-1 0,-1-1 0,1-1 14,-1 1 0,-1 0 0,-2-1 0,0 1 237,2-1 0,1 5 0,-5 0 595,0-2 1,-2 5-408,-2 1 1,3 8 0,-3 4 0,2 3-235,2 1 1,0 6 0,0 3 0,2 4-21,2 4 1,1 2 0,5 8-289,-2 2 1,-1-1 0,1 4 0,-2 1-157,-1-1 1,-3-4 0,2 1 0,-3-2 0,-1-5-336,0-5 0,0-2 0,0-10 174,0-2 0,-4-8 0,0-8 284,1-10 0,2-13 0,1-9 0,0-3 126,0-1 0,0-6 0,0-3 1,0-4 72,0 0 0,4-3 0,1 4 0,2-2 300,3 3 1,1 4-1,1 8 1,1 5 130,-1 6 1,1 5 0,-1 8-111,0 0 0,1 6 0,-1 6-238,1 7 0,-5 4 1,-1 3-1,-2 2 1,-2 5-260,-2 2 1,-2 6 0,-3 0 0,-4-1-238,-3-2 1,-3 3-1,-1-1 1,-3-4-117,-2-2 0,5-6 0,-1-1 0,2-4-120,2-3 0,3-5 459,1 1 0,5-8 0,-2-3 1</inkml:trace>
  <inkml:trace contextRef="#ctx0" brushRef="#br0" timeOffset="11598">7714 11795 9506,'-5'-7'528,"2"1"0,-5 6-221,-2 0 1,0 2 0,2 2-55,4 4 0,3 7 0,1 3 0,1 1-269,3 3 0,3 3 1,5 4-1,1 3 0,-2 2 1,-1 1-1,-4 1 1,1-2-540,0 2 1,-4-2 0,1-1 0,-3-4-38,-1-2 1,0-4-1,0-2 297,0-5 1,-1-8-1,-2-5 239,-1-6 0,0-5 1,4-8-1,0-5-51,0-2 1,0-8-1,0-2 1,0-3 94,0-1 0,6-6 0,0-1 1,3-1 260,-1-1 0,0 2 1,3-1-1,-1 5 116,-2 5 0,0 11 0,5 7-38,-1 3 0,-1 9 1,-1 5-1,-3 7-177,-2 4 1,-1 7-1,-4 2-250,0 4 0,0 0 0,0 1 0,-1 0 0,-3 0-137,-4 0 1,-3-5-1,-2 0 1,1-2-268,-1-3 1,1-3-996,0-4 1257,-1-2 1,6-12-1,2-1 1</inkml:trace>
  <inkml:trace contextRef="#ctx0" brushRef="#br0" timeOffset="11599">8000 11795 10008,'-7'0'1208,"15"1"0,10 2-1189,2 1 1,3 6 0,0-2 0,-2 3 0,-3 3 0,-2 1 0,1 1 0,-2-1-884,-1-1 1,-6-3 0,-1-1-69,-2-2 1,-1-4 657,-4 5 1,-5-7 0,-3 1 0,-3-4 95,-2-3 1,5-6-1,1 2 222,1-3 0,-2-2 1,4-1-1,1-1 0,2-1-19,1 1 0,5-1 0,5 1 1,4-1 227,2 1 0,6 1 0,-1 1 1,3 2-153,0 3 1,-3-2 0,-2 6 0,-1 2 208,-3 0 0,-1 2-119,-1 0 0,-7 6 1,-1 2-1,-4 3 25,-1 1 1,0 5 0,-1 1 0,-2 0-52,-1 0 0,-2 2 0,3-3 0,-1-1-90,2 2 1,0-4-1,4 3 8,2-4 1,3-4-1,5-2 1,0-2-65,1-2 1,1-3 0,1-4 0,1-5-338,-1-2 0,1-1 0,-3-2 0,1-1 58,-3-1 0,-3-5 0,1 3 0,-5 0 120,-3 0 0,-2-3 1,-3 5-1,-5 2-40,-2 5 0,-5-1 1,-1 6-1,1 1-90,-2 2 0,4 6 1,-2 3-1,2 3-341,1 2 0,6-1 568,3 1 0,3 5 0,1 1 0</inkml:trace>
  <inkml:trace contextRef="#ctx0" brushRef="#br0" timeOffset="11600">8719 11757 8355,'-13'0'884,"1"0"0,5 2 1,3 2-548,3 4 1,2 3 0,3 3-1,4 1-281,3 2 1,2-1 0,1-3-1,1 0 1,3 3 0,0 0 0,1-1-1,-1-1-253,0-2 1,0 1-1,-3-1 1,1-1-1697,0-2 1,-3 0 1265,0-5 1,-1 6-1,0-3 1</inkml:trace>
  <inkml:trace contextRef="#ctx0" brushRef="#br0" timeOffset="11601">8917 11745 8355,'-7'12'189,"-4"1"1,3 1 0,-4 2-1,-3 5 1,-3 2 0,-2 2 0,0 1-1,-1 2-723,0 1 1,6-2 0,0-5 0,4-2-727,3-2 1073,5-2 1,-3-4 0,6 1 0</inkml:trace>
  <inkml:trace contextRef="#ctx0" brushRef="#br0" timeOffset="11602">9327 11683 8355,'-7'0'621,"-3"1"1,5 2-1277,-2 1 1,2 6 15,-3-2 0,5 3 0,-2 2 1</inkml:trace>
  <inkml:trace contextRef="#ctx0" brushRef="#br0" timeOffset="11603">9314 11993 8355,'0'7'3186,"0"4"-3099,0-3 1,2-1 0,0 1-1,4 1-673,1-2-807,-5 4 0,9-5 0,-4 7 1</inkml:trace>
  <inkml:trace contextRef="#ctx0" brushRef="#br0" timeOffset="12244">9314 11832 8208,'0'-13'0,"0"1"74,0 0 1,0-1-1,0 1 1,-1 1 481,-3 3 1,1-2-1,-5 6-122,-2 1 0,4 9 0,2 5-519,3 4 0,2 7 0,3 0 0,3 4 1,2 2-1,-2-4-76,-2-2 0,5-2-482,-2 0 1,3-2 0,1-7-1,1-2 57,-1-5 1,6-3-1,1-1 1</inkml:trace>
  <inkml:trace contextRef="#ctx0" brushRef="#br0" timeOffset="13944">9364 11534 8355,'-18'-12'602,"4"5"1,3 1 0,11 6-2694,7 0 1418,4 0 1,1 2 423,1 2 1,5 3 0,1 5 0</inkml:trace>
  <inkml:trace contextRef="#ctx0" brushRef="#br0" timeOffset="13945">9537 11819 8355,'2'-6'897,"2"1"0,-1 0-65,5 1-726,0 0 1,5 4 0,-1 1 0,-1 3-415,-3 4 0,2 3 0,-6 2 176,-1-1 1,-2 2 0,-1 1 0,0 2 0,0-2-1064,0-1 795,0-2 323,0-5 0,0-3 0,2-8 57,2-4 0,-2-3 77,7-2 1,-5 1 0,3-1 0,0 1 0,0 0 0,2-1 0,2 2 21,2 3 0,-5 1-92,0 3 0,0 3 0,5-4 54,-1 4 1,1 1-1,-2 1 1,-2 4-1,-2 3 38,-1 3 1,3 3 0,-2 1-101,0 1 1,4 1-1,-4-5 1,1 1 4,1-1-80,-1-5 1,4-2 0,-1-6 123,-2-3 1,0-3-27,-5-5 1,2-1 0,-2 1-1,3-2 1,1-1-10,0-2 1,-3 1 0,3 5 14,1 3 1,-2-2-1,2 6-22,0 1 1,-2 3 73,1 4 0,-1 4 1,3 8-1,-2 0 1,2 1-15,1 1 1,-3-5-33,0 4 1,2-3 0,5-2-1,3 0 1,0-1-121,0-2 1,4-4 0,-3-5 2,1 0 0,2-1 0,-6-3 0,-1-5 1,-1-2 104,-1-1 1,-2 0-1,-2-1 1,-2 1 56,-1-1 0,-2-3 0,-4-1 0,0 2 1,0 1-1,-2 3 0,0 2 454,-3 0-518,-4 7 0,2-4 1,-5 6-185,-1 0 0,2 6 1,1 2 76,2 3 0,0 7 0,-3 1 0,3 1 0,2-3 48,1 1 0,3-2 0,-2 3 4,3-1 1,2-2-1,3-5 14,5-2 1,2-4 0,1-6 0,0-3 41,1-5 1,-1-2 0,1-1 0,-1-1 74,0 1 0,-1 0 0,-1 1 0,-3 1 349,-2 2 30,0-1-408,-5 3 0,0 1 0,0 10-123,0 3 1,0 3 0,0 1 0,1 1 0,2-1-86,1 0 1,5 1 0,0-2-1,2-1-714,1-2 1,-2-5 831,2 1 0,-2 3 0,8-1 1</inkml:trace>
  <inkml:trace contextRef="#ctx0" brushRef="#br0" timeOffset="13946">10554 11559 8355,'0'-32'133,"-5"2"0,-3 7 473,-3 2 1,2 4-273,1 9 0,5 9 0,-1 12-278,3 6 0,2 5 0,3 2 0,5 3 0,0 2-125,-1 1 0,4 8 0,-6-3 0,3 2-94,-1-1 0,-4 0 0,3-3 0,0 0-403,0-2 0,0-11 0,1-1-123,-4-6 0,3-3 0,0 1 0</inkml:trace>
  <inkml:trace contextRef="#ctx0" brushRef="#br0" timeOffset="13947">10480 11745 8355,'-12'0'1227,"5"-1"-1187,3-3 0,4 2 1,4-2-103,4 3 0,8 1 1,5 0-1,3-2 92,0-2 0,5 3 0,0-3 0,-1 2 1,-2 2-1,-1 0 0,-2 0 0,-1 0-220,-1 0 1,-6 4 0,0 2 0,-4 1 6,-2 2 0,-7 2 1,2 3-1,-2 1 121,-2 2 0,0-1 1,0-3-1,0-1 131,0 1 1,0-1-1,0 0-143,0 1 0,5-6-498,4-3 0,2-3 0,1-1 0</inkml:trace>
  <inkml:trace contextRef="#ctx0" brushRef="#br0" timeOffset="13948">10951 11522 8355,'-12'-7'0,"-1"-3"-100,1 6 0,5 1-506,3 7 1,8 3 0,3 6 0</inkml:trace>
  <inkml:trace contextRef="#ctx0" brushRef="#br0" timeOffset="14499">11199 11745 8355,'0'-19'201,"-4"5"0,-1 7 0,-2 2 0,-3 2 0,-1 1 266,-1 2-450,-1 0 1,1 6 0,0 2 0,-1 3 0,1 2 0,-1 0 0,1 3 0,-1 1-89,1 3 1,0-4 0,1 5-1,2 0-20,5-2 1,3-1-1,1-6 1,1 1-123,3-1 0,3-5 0,6-3 0,0-3 48,4-1 1,-2-1-1,4-3 1,-1-4 96,-2-3 1,0-3 0,-2-1 0,-3-3 36,0-1 1,-4 2 0,0-2 0,-2 1 493,-2 3 1,-2-3 0,-1 1-18,0 2 1,2 1-263,2 2 0,-1 5 1,5 3-228,1 2 0,-2 8 0,0 2 0,0 3-69,0 2 0,-3 3 0,4 2 0,1 0 23,-2 0 0,2 3 1,-3-5-1,-1-1 59,1-1 0,-2-2 0,-3 1 15,3-1 0,-2-3 0,3-3 21,1 0 1,1-3 0,4-7 15,-3-5 0,2-2 0,-5-1 1,2-1-21,3 1 1,-1-2-1,1-1 1,-2-1-3,2 0 0,1-2 1,1 3-1,1 3 131,-1 2 0,1 8 1,-1-3-39,0 4 1,-3 2 0,-2 4-1,-2 4-121,-2 6 1,-2 3 0,-1 4 0,0-1-1316,0 1 629,6-4 0,-5 5 0,5-3 1</inkml:trace>
  <inkml:trace contextRef="#ctx0" brushRef="#br0" timeOffset="15430">12328 11757 8355,'7'-12'0,"-3"0"0,-3-1 0,-5 5 0,-3 1 335,-4 2 0,2 2 0,-9 7 0,1 4 1,-1 3-494,-1 2 0,0 3 0,-3 1 0,2-1 25,2 2 0,2-4 1,3 4-1,2-2-9,3 1 1,-1-5 0,4-3-29,3 0 1,6-3-1,4-2 1,3-4 53,1-4 0,6-3 0,2-7 0,0-1 105,1-2 0,0-3 0,2 2 139,-2-2 1,1 1-1,-6-3 1,0 3 0,-4 1 45,-4 3 0,2 5 1,-6 2 494,-1-2 1,0 5-541,1 1 0,-3 12 1,3 4-1,-2 3-158,-2 3 1,0-3 0,0 6 0,0 0-50,0-2 1,1 3 0,3-4 0,4-1-101,3-4 0,2 1 0,1-10 1,2-1-48,5-2 1,2-1 0,2-1-1,0-3 139,0-4 1,-1-9-1,1-4 1,-1-2 65,-4-2 0,2 0 0,-5-1 0,-3-3-131,-5-4 1,1 2 199,-6-3 1,0 1 0,-4-4 0,0 0-1,-1 0 1,-2 1 45,-1 3 1,-10 8-1,2 9 1,-2 3 99,0 5 1,2 2-1,-1 8 0,1 3 109,0 8 0,1 6 0,1 10 0,3 4-204,2 3 1,0 5 0,5 2-1,0 0-130,0-1 0,6 4 0,4-5 1,5-1-186,5-1 0,9-8 1,4-3 46,3-6 1,3-6 0,2-7 0,3-5 0,0-4 43,-2-4 1,-5-3 0,-4-7 0,-4-2 178,-3-5 0,-3-3 0,-3 0 0,-8-1 64,-6 0 0,-1 2 1,-1 1-1,-2 2-62,-5 2 1,-4 2-1,-7 5 1,-1 3-110,-1 3 0,-6 4 0,1 1 0,-1 1-43,1 4 1,2 3 0,5 7 0,0 3 22,3 1 0,7 0 0,0 3 1,3-1 82,1 1 0,1 2 0,3 0 0,6 1 4,5 0 1,0-4-1,4-1 1,-1 1 1,-3-2 1,3 5 0,-1-5 167,-2 0 1,-5 5 0,-3-5-1,-2 2 1,-2-1-35,-2 2 1,-2 1 0,-2-1 0,-4-3-133,-4-1 0,0 2 1,-9-3-1,-3-2 39,0-1 0,-2-2 1,0-1-1,2-1-285,2-2 0,-1-5 1,6 1-751,1-2 0,6-4 423,5-2 0,8-8 0,3-8 1</inkml:trace>
  <inkml:trace contextRef="#ctx0" brushRef="#br0" timeOffset="15602">13506 11671 9286,'-12'-13'173,"1"8"-830,2 5 0,4 1 365,5 7 1,0 1-832,0 3 946,0 0 1,5 1 0,2-1 0</inkml:trace>
  <inkml:trace contextRef="#ctx0" brushRef="#br0" timeOffset="15846">13568 11931 10864,'8'4'-254,"1"0"0,-7 2 0,3-2-838,-4 4 0,4 3 0,2 2 0</inkml:trace>
  <inkml:trace contextRef="#ctx0" brushRef="#br0" timeOffset="16528">6214 12762 8355,'12'-12'226,"6"-1"1,3 1-1,3 1-64,5 3 0,4-2 1,9 4-1,6 1-409,8-1 1,5 2-1,13 4 217,6 0 1,6 0 0,6 0 0,7 0 0,-46 0 0,1 0-16,0 0 1,2 0-1,3-2 1,0 0-1,3 0 1,0 0-1,4 0 1,1 0-17,2-1 1,1 0 0,-2 2-1,2 1 1,2-2 0,2 0-1,-1 0 1,1 1 129,0-1 0,1 0 0,7 1 1,0 1-1,-6-3 0,1 0 1,4 1-1,2 0-11,1 0 0,0 0 0,2-1 1,0 2-1,-2 0 0,-1 2 1,2-2-1,-1 0 52,3-1 1,0 0-1,-5 1 1,0 1-1,7-3 1,1 0-22,-1 0 1,0 1 0,-2 1 0,1 0-1,2-1 1,1-1 0,-1 1 0,0 0-1,-1-1 1,0 2-58,-2-1 1,1 1 0,0-1 0,0 1 0,-4 0-1,-1-1 1,0 0 0,-1 0-70,-1 1 1,0-1 0,-5 2 0,-1-1 0,0 1 0,-1 0 0,-4 0 0,-1-1-45,-4-1 0,0-1 0,-4 3 0,-1-1 1,-6-1-1,-1 0 0,-2 1 0,-1 1-2,42 0 0,1 0 1,-15-2-1,-6-1 0,-9-1 295,-9 2 1,-3 0-305,-14 2 1,2-4-1,-12 0 1,-3 1-1,-6 2 564,-4 1-472,-8 5 0,-8 1 0,-2-5 0</inkml:trace>
  <inkml:trace contextRef="#ctx0" brushRef="#br0" timeOffset="18898">15094 12129 7977,'5'-6'133,"-2"6"0,5 8 1,2 3-1,-1 1 1,1-1-1,-2-1-74,2-2 1,5-5-1,3 1 1,0-2 0,1-2-1,1-2 1,3-3-1,3-6 1,5-7 0,-1-4-1,2-6-37,-1-2 0,2-3 0,5-6 0,-1-2 0,-1-3-3,-3 0 1,2-5-1,-1 4 1,0-3-66,-1-2 1,3-5-1,-4-3 1,-2-1-128,-5 1 0,-2 3 1,-8 5-1,-2 2 195,-4 2 1,-6 9 0,3 10 0,-2 5 671,0 5-579,0 9 1,-4 4 0,0 8 0,0 5 0,1 7 123,4 4 1,-4 9 0,4 6 0,0 3-136,-1 4 0,4 4 0,-4 0 0,0 4-96,2 3 1,-5-2-1,3 4 1,-2-2-10,-2-4 1,4 6 0,0-8 0,-1-1-119,-2-2 0,3-4 0,0-7 0,-1-4-308,-2-3 0,-1-2 0,0-4-435,0-3 0,-1-5-4,-3-4 0,1-2 723,-5-6 0,0-11 0,-5-3 0</inkml:trace>
  <inkml:trace contextRef="#ctx0" brushRef="#br0" timeOffset="19087">15627 11819 8355,'0'-24'0,"5"4"-66,4 4 0,3 8 1,6 2-1,5 2 1,5 0-1,2 1 0,3 2 1,5-1-275,0-2 1,5 3 0,1-3 0,2 1 154,0-1 0,5-3 0,-7-6 1</inkml:trace>
  <inkml:trace contextRef="#ctx0" brushRef="#br0" timeOffset="22240">18194 10096 8355,'0'-13'-35,"0"1"0,-1-1 0,-3 1 11,-5-1 80,-2 7 1,3-4 151,0 6 1,0 0-1,-5 4 1,1 0 0,-1 1-1,1 5 1,0 5 66,-1 4 0,2 7 1,3-2-1,4 4 1,2 1-85,2 0 1,0 3 0,2 1 0,2-1 0,4-2-200,3-1 1,3-4-108,3-1 0,2-5 0,6 1 0,-1-7 0,3-5-101,2-2 1,-1-4-1,8-2 1,2-5 59,-4-7 0,3 1 0,-4-7 0,2-3 25,-2-2 1,-4-2 0,-9 3 0,-4-2 13,-7-1 0,-5 0 0,-8 5 0,-5-1-28,-7 0 1,-7 4 0,-7 2 0,-3 1 37,-6 3 1,0 5-1,-5 3 1,0 2 26,0 2 0,4 3 0,0 4 181,6 4 0,1-1 0,8 2 0,6 0 0,5 2-252,6 2 0,2-1 0,9 0 0,4 1-918,5-1 837,9 1 1,4-1 0,6 1 0</inkml:trace>
  <inkml:trace contextRef="#ctx0" brushRef="#br0" timeOffset="22546">18095 10182 10406,'-19'-11'488,"2"3"0,10-2 0,7 6-609,7 1 0,8 8 0,3 2 0,2 1 0,3 0 1,5 2-1,6 2 0,5 3 446,2 2 1,4 5-1,-3-1 1,-1 2-441,2 2 1,-5-2 0,4-1 0,-5-1-293,-4 1 0,-3-3-893,-5 2 0,-6 0 0,-1 3 0</inkml:trace>
  <inkml:trace contextRef="#ctx0" brushRef="#br0" timeOffset="22973">16495 10133 8327,'0'12'87,"0"6"0,0 3 0,0 4 1,0 2-1,0 2 0,1 0-29,4 1 1,-4 1 0,3 3 0,-2-2-1,-1-2 1,2-2-501,1-2 0,0-1 1,-4-2-978,0-2 1238,0-9 0,0 5 0,0-4 0</inkml:trace>
  <inkml:trace contextRef="#ctx0" brushRef="#br0" timeOffset="24347">16483 10220 8355,'0'-21'272,"0"2"0,0 1 151,0 2-437,0 3 1,1 4 0,3 1 0,4 0 0,5 0 0,2 1 0,2 1 0,-1 3 0,1 2 128,-1 1 0,5 1 0,-5 4 0,-2 3-311,-4 3 0,-1 1 1,-4 1-1,-3 0-51,0 4 0,-4-2 0,-3 6 1,-6 0-97,-4-2 0,-6 3 0,3-6 0,0 0 146,0-3 0,-4 0 0,3-1 0</inkml:trace>
  <inkml:trace contextRef="#ctx0" brushRef="#br0" timeOffset="24348">16780 10170 8355,'7'-12'0,"0"-1"769,-3 1-539,-2 5-129,3 1 1,-5 8 0,0 2 0,0 4-1,0 3 1,2 2 0,0 0 0,2 2-239,-1 2 1,3 0-1,-2-4 1,0 2-1,0 2-346,0-2 0,0-1 252,-4-2 1,0-3-1,-1-2-719,-3-2 0,2-2 885,-2-7 1,3-3 0,1-6 64,0 1 0,1-2 0,3-1 0,5-2 60,2 2 0,1 3 0,2 2 0,1 2-38,2-2 1,3 5 0,-3-1 0,-1 2 47,2 0 0,-4 0 0,3 4 98,-4 0 1,-2 5 19,-2 4 0,-4-2 1,-5 1 4,0 2 0,-5-4 0,-4 3 1,-2-1-1,0 0-3,3 0 1,-3-1 0,4 3-100,0-2 0,2 1 1,5 3-172,0 0 1,5-3-1,4-2 1,3-2-72,5-2 1,-4-2 0,4-1-1,-2 0-77,2 0 0,-4-5 0,4-4 132,-3-2 1,-2-5 0,-1-1-1,-3 2 64,-4 1 0,-2 2 0,-2 0 0,0-1-99,0 1 0,-6 1 0,-2 1 16,-3 2 1,-1 1-1,-1-3 1,1 2 121,-1-2 1,1 1 0,1-1-33,3 2 1,2 4 28,6-5 1,6 7 0,2-4 0,3 2 22,1 0 0,2-6 1,1 2-1,2-3-47,-2-2 1,-1 1 0,0 0 0,-1-1 69,0 1 1,2-5 0,-8 1 0,1 1-60,0 1 1,-5 1-1,1 1 312,-2 0 1,-2 3 0,-2 3-101,-2 0 0,1 3 0,-3 7 1,0 5-1,2 3-81,-2 5 1,5 2-1,-3 6 1,2 1-37,2 3 1,0-2 0,0 5-1,0 0-58,0-1 0,0 1 1,0 1-1,0-4-89,0-3 0,0-2 0,2-4 1,1-3-247,1-3 0,5-7 192,0-3 0,2-4 0,0-4 82,-3-5 1,2-2-1,-5-1 1,1 0-39,-1-1 1,3 1 0,-2-1 71,1 1 1,1 0 0,4 1 0,1 2 19,-1 5 0,1 3 0,-1 2-38,0 3 0,0 3 0,-4 6 0,-4 0-19,-3 4 1,-1-3 0,0 2-1,-1-1-25,-3 2 0,-4-3 0,-8 1 0,0-4-97,1-3 0,1-1 0,1 1 1,1-4-46,0-2 1,-1 3-1,1 2 1</inkml:trace>
  <inkml:trace contextRef="#ctx0" brushRef="#br0" timeOffset="24349">17649 10244 8355,'-7'-12'-47,"1"5"1,6 3-586,0 8 0,-5 3 0,-2 5 0</inkml:trace>
  <inkml:trace contextRef="#ctx0" brushRef="#br0" timeOffset="27245">17053 12043 8355,'6'-20'0,"1"-2"0,5 7 318,0 4 1,2 0 44,3 7-294,-3 0 1,8 4-1,-5 0 1,3 0-1,2 0 1,1 0-1,3 1 1,2 3-1,2 3-32,2 0 1,2 3 0,6-6 0,5-1-218,3-2 0,-4-1 0,8-1 0,-1-2 0,-3-3 0,-2 0-804,-3-4 0,-3 3 616,-7-1 1,-3 4 213,-5-5 1,-6-4-1,-1-7 1</inkml:trace>
  <inkml:trace contextRef="#ctx0" brushRef="#br0" timeOffset="27531">17810 11770 9083,'1'-11'696,"3"1"-464,5 2 1,2 5 0,2-1 0,3 3-112,0 1 0,6 0 1,-1 0-1,2 1 0,2 3 1,0 6-1,0 5 0,-1 6-700,1 2 0,-10 6 0,-4 1 0,-4 1-158,-4-1 13,-7 4 1,-14 4 0,-8 6 0</inkml:trace>
  <inkml:trace contextRef="#ctx0" brushRef="#br0" timeOffset="28037">19025 11410 8355,'-5'-19'0,"-1"1"0,-3 7 521,0 3 0,7 5-429,-3 11 0,4 6 0,1 12 0,0 3 0,1 6 0,2 4 0,3 7 0,-1 2 107,1 2 0,3 5 0,0 3 1,0 1-68,-1-1 1,2 5-1,-6-5 1,-1-1-444,-2-1 1,1-9 0,1 1-1,1-5-434,-2-7 1,0 0 0,-2-9-733,0-3 1283,0-5 1,0-1-1,0 1 1</inkml:trace>
  <inkml:trace contextRef="#ctx0" brushRef="#br0" timeOffset="29183">19038 11807 8355,'6'-36'528,"-1"5"-256,-4 6 0,-1 1 0,0 8 0,0 1 67,0 1 1,6 7-1,2 3-172,3 2 0,3 2 0,2 0 0,5 2 0,2 2 0,1 4 0,-2 3 0,-3 2-195,-1-1 1,-2 5 0,-5 0-1,-2 1-601,-5 0 0,-3 4 1,-2-2-1,-3 0 267,-5 1 1,-6-2 0,-3 3-1,-1-2 1,-3-2 0,0-3-395,1-2 1,3-6 468,6-3 287,5-2 0,2-8 0,5-1 0</inkml:trace>
  <inkml:trace contextRef="#ctx0" brushRef="#br0" timeOffset="29184">19670 11683 8355,'4'-17'414,"0"1"-372,1-1 0,-7 11 0,-2 1 0,-4 4 0,-5 2 0,-3 4 0,-3 3 0,-2 3 214,0 1 1,2 5 0,-3 1 0,3 0-258,1-1 0,2 4 0,7-3 0,2 0 0,1 0 0,4-3-134,0-1 0,8-2 1,5-5-1,7-3 1,0-2-1,1-2-64,0 0 1,1-7 0,2-4 142,-2-4 0,-5-3 0,2 2 0,-3 0 0,-3-1-7,-3 0 1,-2 3 29,-6-3 1,-2 3-1,-2 2 1,-4 0-1,-3-2 1,-2-1-1,1-2-125,0 2 1,-1 1 122,1 2 0,-1-1 0,2 1 0,3 0 0,4-1-22,2 1 1,2 4 42,0-1 1,0 1 0,2-4 0,1-1 0,4 1 0,2-1-46,5 1 0,1 0 50,-2-1 0,3 1 0,2-1 0,0 1 1,0 0-48,-3-1 0,3 2 153,-2 3 0,-3 2 1,-5 6-1,2 0 0,-1 2 167,0 2 1,-4 4 0,-5 9-66,0 3 1,-4 9 0,-2 4 0,1 3 0,-2 1-13,0 1 0,4 3 0,-1-1-271,3-4 1,1 1-1,0-5 1,1-2-1,3-4-301,5-4 0,2-8 0,1 0 274,1-5 0,-1-6 0,2 0 1,1-4 42,1-4 0,1-4 1,-6-1-1,-1-4 31,-2-2 1,-4-2-1,3 3 1,0-2 99,0 2 0,-3 1 0,3 2-11,-2-1 7,5 7 1,-9 6 0,5 8 0,-2 3 60,0 1 1,2 5 0,-4 1 0,4 0-77,1-1 1,0 4 0,2-6 0,0-2-188,0-4 1,2-6 0,2 1 63,-1-2 1,6-4 0,1-2 13,0-4 0,-1-3 0,-5-2 0,-2 1 6,-3 0 1,3-1 0,-4 1 36,0-1 1,0 5 141,-3 0 1,-4 7-1,1 1 214,-3 6 0,-8 11 0,3 5 0,-1 4-142,-1 3 0,3 10 0,-4-2 0,3 1-208,2 1 0,-4-2 1,5 0-1,1-1 1,2-1 39,1-2 0,0-6 1,0 1-1832,0-6 1191,0-4 1,0-6-1,0 1 1</inkml:trace>
  <inkml:trace contextRef="#ctx0" brushRef="#br0" timeOffset="30504">20799 11311 8618,'0'-25'1116,"1"3"-476,3 6 1,2 11-581,2 18 1,-1 2-1,-4 8 1,2 5 0,1 2-1,-1 6 1,-1 3 0,0 2-439,1-1 1,0 3 0,-2-3 0,1-3-215,-1-3 1,-2-6 0,-1 1-30,0-3 0,6-1 0,1 0 1</inkml:trace>
  <inkml:trace contextRef="#ctx0" brushRef="#br0" timeOffset="30505">20613 11695 8355,'0'-19'-270,"1"3"0,5 6 0,5 3 1,5 0 229,3 0 1,3 3 0,6-3-1,4 0 1,2 0 0,5-1-1,-1 1 1,1 3 102,-2 3 1,-1 1 0,-3 0-1,-4 0 151,-3 0 0,-7 0-76,-2 0 1,-9 5 0,-4 4 0,-2 2 12,-2 1 0,-6 5 1,-2 0-88,-3 3 0,0-5 0,3 3 0,4-2-104,2 1 0,4-2 0,3-7-724,7-4 1,6-2-1,7-2 1</inkml:trace>
  <inkml:trace contextRef="#ctx0" brushRef="#br0" timeOffset="30506">21183 11311 8355,'-16'-6'-670,"-1"-2"0,6 4 349,7 4 1,8 6 0,3 6 0</inkml:trace>
  <inkml:trace contextRef="#ctx0" brushRef="#br0" timeOffset="30507">21295 11633 8355,'-11'-12'0,"1"1"2029,2 3-2332,5 2 0,2 8 0,5 2 185,-1 4 0,-2 4 0,-1 4 0,0 0 108,0-1 1,0 0-1,0 1 1,0 0-321,0-1 0,0-1-342,0-2 483,0-5 1,0-3 0,1-8-1,4-4 67,3-3 1,-1-1 0,1-2 0,2-3 15,1-3 0,0-2 1,-2 1-1,-2 3 91,-1 0 1,2 4-1,-4-2 77,-1 2-39,4 7 0,-6 7 1,5 8-1,-2 3 186,0 2 0,4-1 0,-2 2 0,1 1-151,2 2 1,1-1 0,0-3-1,-2-2 47,1-3 0,-2 2 0,2-6 32,0-2 0,2 0 0,2-4-63,-1-2 1,0 2 0,1-7 0,-2 0-77,-3-2 0,3-2 0,-3 2 1,3 2-73,2 0 0,-5 2 0,-1-2-641,-1 0 493,3 7 467,-7-4 1,3 8 0,-5 2-190,0 4 1,6 3-1,2 0 1,3-1-100,1-2 1,5-1-1,1 1 1,0-2-17,0-1 0,2-4 1,-2 4-1,1-4 67,4-1 0,-1-6 0,0-2 0,-2-3 170,2-1 1,2-2-1,1-1 1,-1-3-39,1-1 1,0 2-1,0-2 1,-2 1-34,-2 3 1,-3-3-1,-7 1-73,-3 2 1,-4 7 0,-9 4 0,-6 2-142,-4 2 0,-8 3 0,3 4 0,-2 5 384,1 2 1,3 5 0,7 2 0,3 3-64,4 0 0,2 0 1,4-2-1,3-3-240,8-1 1,6-6-1,10-5 1,5-1-463,6-3 0,0-2 0,4-1-407,-1 0 1,4-11-1,-3-3 1</inkml:trace>
  <inkml:trace contextRef="#ctx0" brushRef="#br0" timeOffset="30648">22932 11509 8355,'-6'-19'-874,"0"12"0,-7 9 1</inkml:trace>
  <inkml:trace contextRef="#ctx0" brushRef="#br0" timeOffset="32820">14337 11844 8355,'0'-12'80,"0"-1"1,0 1 0,-1 0 189,-3-1 1,1 2-243,-5 3 0,-1-2 1,-3 6-1,0 1 1,-1 2-1,1 1 1,-1 1-1,1 5 1,-1 5 22,1 4 0,4 6 1,0-3-1,-1 1-75,2 3 1,-2 1 0,3 1 0,1-3-1,-1-4 1,3 0-175,2 0 0,1-5 73,0-4 0,6-5 0,2 1 0,3-4-14,1-4 0,5-3 1,1-7-1,0-1 61,0-1 1,2-5 0,-3 3-1,-2 0 11,-1 0 0,-2 0 0,-1 3 282,-3-1-129,-2 5 1,-6 6 0,0 10 0,0 3-151,0 3 0,0 5 1,0 2-1,1 0-171,3 0 1,2-1-1,5-5 1,0 0-49,3 1 0,1-1 0,-3 1 0</inkml:trace>
  <inkml:trace contextRef="#ctx0" brushRef="#br0" timeOffset="33041">14412 11435 8355,'-6'-25'466,"-1"6"0,2 6 0,5 11-526,6 4 0,11 7 0,4 7 0,2 6 0,2 7 0,1 8 0,2 8 0,1 4 317,-2 5 0,-6 5 1,-6 11-1,-5 8-417,-6 2 0,-4 4 0,-3-6 1,-4 1-1075,-4 1 560,1-10 0,-18 14 0,1-8 1</inkml:trace>
  <inkml:trace contextRef="#ctx0" brushRef="#br0" timeOffset="34237">10654 13655 8355,'0'-25'39,"-5"6"0,1 2 0,2 4 843,0 0-590,2 1-222,0-1 1,0 9 0,0 7-1,0 11 1,0 8-129,0 8 1,0 2-1,0 5 1,0 3-1,0 3 1,-1-1-1,-2 3-30,-1-4 0,0-1 9,4-3 1,0-5 0,0-3 0,1-5-113,3-3 0,-1 1-13,5-5 1,-4-6 0,5-8 105,0-6 0,-2-4 0,2-7 0,0-1 8,2-2 1,3-3 0,1 3-1,2 2 97,-2 1 1,3 2-1,-2 1 1,-1 3 65,-1 3 0,-1 5 1,-2 5-40,-3 3 1,-3 7 0,-5 3-62,0 1 1,0 2-1,-1 4 1,-3-2-1,-4-1-40,-3-1 1,-2-6 0,-1 2-1,-2-4-217,-5 0 1,-1-2-1,0-3 1,3-4 170,1-3 0,-4-1 0,3 0 0</inkml:trace>
  <inkml:trace contextRef="#ctx0" brushRef="#br0" timeOffset="34480">11150 13283 8355,'-7'-8'-104,"4"6"-697,6 11 784,-2 10 0,10 1 1,-1 9-1,4 5 167,2 1 0,6 8 0,0 4 1,4 4-1,5 3 0,-1-1 1,0 1-1,-2 0-129,-2-2 1,-7 3-1,-3 0 1,-5 2-124,-3 2 1,-7-2-1,-2 1 1,-10-2-431,-8-4 0,-6 2 165,-4-8 0,-8 2 0,-7 2 1</inkml:trace>
  <inkml:trace contextRef="#ctx0" brushRef="#br0" timeOffset="35605">12750 13568 7852,'7'-33'0,"-3"0"0,-3 0 0,-1 1 0,0 3 0,0 2 0,0 1 0,-1 1 0,-3 7 0,-5 5 0,-2 7 35,-1 0 1,-2 3-1,-1 7 1,-3 6-1,0 5 1,-1 7-1,1 6 73,0 5 1,1 7 0,4 4 0,-1 3 0,0 5 0,4 3-1,4 5 1,3 0 138,1 2 0,2 0 0,2 0-329,2 0 0,3-1 0,5-5 0,1-5 0,-1-7-282,0-5 0,5 0 0,-1-10-77,0-2 0,-7-6 1,-2-5 151,-1-2 1,-8-7 0,-5-1 0</inkml:trace>
  <inkml:trace contextRef="#ctx0" brushRef="#br0" timeOffset="36055">12378 14077 8355,'6'-18'10,"5"4"0,-4-4 0,6 6 1,1-1-103,2 1 0,-1 1 0,7 1 0,3 2 412,3-2 1,5-1-1,-3-1 1,2 1-236,2 3 0,-4 2 0,-1 6 1,-2 0-228,-3 0 0,-4 6 1,-5 2-1,-5 4-58,-6 5 0,-4-2 1,-4 6-1,-5-1 318,-2 0 1,-5 3 0,-1-4-1,2 1 28,1-4 1,6 1 0,1-4 0,2-2-53,2 0 1,3-5 0,4-2-188,4-3 0,5-2 0,2-3 0,3-4-71,1-3 0,-3-3 0,4-3 1,-2-3-3,-3-4 1,-3-1 0,-3 2 0,-5 1-31,-3 1 1,-1 5 0,-1-4 0,-3 4 22,-5 5 0,-3 0 0,-3 7 0,-2 1-41,2 2 0,-3 6 0,2 5 190,0 5 1,-3 4 0,0 6 0</inkml:trace>
  <inkml:trace contextRef="#ctx0" brushRef="#br0" timeOffset="36362">13072 13965 8355,'-11'-12'13,"1"1"421,2 2-284,5 4 1,-2 6-1,5 3-59,0 5 1,5 3-1,4 3 1,2 3-1,1 0 1,0 1-1,1 1-194,-1 2 0,-3-4 0,-1-2 0,1-2 0,1-2-229,-2 1 1,-1-2 158,-3-3 0,-2-4-20,2-8 1,-3-3 0,-1-5 0,-1-2 96,-3-3 0,2 2 0,-2-5 0,4-3 43,4 0 0,1 0 0,6 1 0,4 2-130,3 2 1,-2 2 0,5 5 0,2 1 46,5 2 1,-2 0 0,4-5 0</inkml:trace>
  <inkml:trace contextRef="#ctx0" brushRef="#br0" timeOffset="37060">14238 13977 8355,'7'-12'-144,"-2"0"0,-5-1 0,0 1 0,0-2 0,0-1 521,0-2 0,-8 5 1,-3 5-1,-1 2 1,-4 3-1,3 5-252,-1 5 1,-3 3-224,1 2 1,-5-1 0,5 2 0,-1 1 28,-1 2 0,4 3 0,-1-2 1,4 0-118,3 0 1,5-2-1,-1-3 1,3-1-74,1 1 0,5-2 1,3-3-1,3-4 110,2-3 0,-1-1 0,2-1 0,1-3-2,2-4 0,1-5 1,-3-2-1,0-3 183,-4-1 1,4 0 0,-5-2 0,-2 3 186,-1 0 1,1 4-1,-4-2 1,-1 2 170,-2 2-429,5 5 0,-5 3-74,4 8 0,-4 3 0,-1 6 1,1 3-1,2 0-74,1-1 0,2 3 63,-2-1 0,-1-1 0,5-3 0,1-1 1,3 0-12,0 1 0,6-1 0,1 1 0</inkml:trace>
  <inkml:trace contextRef="#ctx0" brushRef="#br0" timeOffset="38081">14449 13953 8355,'0'-13'-160,"0"1"0,0-1 0,1 1 0,2 0 736,1-1 1,2 6 0,-2 3-606,4 3 0,3 2 0,1 2 0,1 2 0,-1 2-208,1 3 0,-5 5 142,0 2 1,0-1 0,3-3 0,-1-1 0,-3 0-156,-2 1 0,0-1-104,-5 1 308,0-1 0,0-6 58,0-6 1,0-6 0,0-6-1,0-2 1,1-1-7,3-2 0,3-1 0,5 3 1,-1-1-56,-2 0 1,2 3-1,-3 2 1,2 1-1,-1 3-96,0 2 1,-5 0 137,4 5 1,-5 2 0,1 2 202,-3 4 0,-1 3-174,0 2 0,0 0 0,2 3 0,0 0 0,4-2 47,1-4 1,-3 3-1,4-3-111,2 0 0,1-2 1,1 0-1,1-4 0,-1-2 25,0-2 0,1 0 0,1 0 4,2 0 1,-2-2-1,2-2 1,-2-4 0,-1-3-1,-1-2 1,0 0-10,1-4 1,-1 3 64,1-2 0,-2 2 0,-3 2 0,-3 1 386,1 2-236,-5-2-159,5 15 0,-10-2 1,0 10-1,1 2 0,1 1-21,2 2 0,0 3 1,0-2-1,2 0-115,2 0 0,3-1 1,5-6-1,2-3 11,3-4 0,-2-3 1,4-1-1,0 0 69,1 0 1,-1-1-1,2-3 1,-4-4 18,1-3 0,-8-2 0,2 1 0,-1-1 10,0 1 0,-4-4 0,-1-1 123,-1 2 1,-3 1 93,2 2 1,-8 5-61,-4 3 0,1 4 1,0 5-1,1 6-82,3 4 1,2 6-1,1-3 1,0 1-57,0 3 0,0 6 1,1 2-1,2 0-176,1 1 1,2 2-1,-3-3 1,1 2 66,-1 2 0,-2-3 1,-2-1-1,-2-1 14,-1 0 0,-6 0 0,2-6 0,-3-2-60,-2-5 0,-3-2 0,-1-3 0,2-3 12,1-3 0,2-4 1,-1-2-322,1-4 1,5-6 297,3-5 0,3-12 0,1 2 1</inkml:trace>
  <inkml:trace contextRef="#ctx0" brushRef="#br0" timeOffset="38292">15863 13841 8355,'-6'-12'0,"-2"-1"295,-3 6-269,4 2 0,1 6 0,6 3 0,0 5 1,0 3-1,0 3 0,2 3 0,1 0-320,1 0 1,5 3 0,-2-5 0,1-1-753,1-1 819,-7-7 1,10 4-1,-6-4 1</inkml:trace>
  <inkml:trace contextRef="#ctx0" brushRef="#br0" timeOffset="40184">15863 13605 8355,'-13'-19'-204,"6"7"0,3 2 0,8 7-715,5 5 0,-4 3 876,-1 8 0,3-1 0,0 0 1</inkml:trace>
  <inkml:trace contextRef="#ctx0" brushRef="#br0" timeOffset="40185">15962 13804 8355,'8'0'233,"0"0"1,-1 1 0,3 3 0,-2 5-1,0 2-121,-1 1 0,3 0 0,-5 2 1,1 1-542,-1 2 1,0-1-1,-5-3 53,0-1 0,0-3 303,0-1 0,0-7 0,0-1 25,0-7 1,1-4-1,2-1 1,1-1 1,-1 1 0,4 0 1,1-1-1,3-1 58,1-2 0,1 6 0,-1-2 1,0 2-9,1 3 1,-1 2 0,1 5-47,-1 0 0,-1 1 31,-3 3 1,2 5-1,-6 6 1,-1 1-1,0-1-157,1-1 1,-3 3-1,3 1 1,-1 0-534,1 0 660,-2-7 0,9 5 0,-5-2 1</inkml:trace>
  <inkml:trace contextRef="#ctx0" brushRef="#br0" timeOffset="40186">16570 13779 8355,'0'-23'0,"0"2"0,0 4 0,0 4-152,0 0 301,0 1 1,-2 1 10,-2 2 0,-3 4 1,-5 6-1,-1 3 0,1 5 1,0 2-1,-1 1 0,1 2-229,-1 3 0,5-4 1,1 5-1,2-1-2,2-1 1,3 1 0,4-5 0,4 1-124,3-1 0,3 0 0,3 1 1,2-2 38,0-3 1,1 3 0,-5-3-1,1 3 69,-1 2 0,-1-5 0,-3 0 25,-3 2 0,-3 1 0,-10 1 0,-3-1 41,-3-2 1,-7 0 0,-2-3 0,-2-1-58,1 1 0,-1-1 0,5-2 0,2 1-250,1-1 0,3-3 187,3-4 0,8-8 0,7-8 0</inkml:trace>
  <inkml:trace contextRef="#ctx0" brushRef="#br0" timeOffset="40187">16929 13407 8355,'0'-26'719,"0"2"-468,0 12 0,-1 1 0,-3 3-160,-5 3 1,3 5-1,-1 6 1,0 6-14,0 8 0,4 5 0,-2 3 0,0 6-174,1 1 0,0 8 1,4 1-1,0 0-154,0-2 1,0-1-1,0-2 1,0-4 33,0 1 0,6-5 0,1-4 0,1-4-1502,0-2 1516,-5-11 0,8 12 0,-4-8 0</inkml:trace>
  <inkml:trace contextRef="#ctx0" brushRef="#br0" timeOffset="40188">16694 13779 8355,'0'-12'13,"5"1"1,5 1 0,3 3-328,4 2 0,6-4 0,2 5 1,7 0 230,4-2 1,1 5 0,0-4-1,0 0 1,1 1 0,-3 2-1,-1 0 1,-6 2 132,-1 0 0,-8 4 0,-3 0 0,-3 1 50,-5 0 1,-4-4 104,-8 4 1,-7-4 0,-5 0 0,-1 2-5,-1 1 0,3 2 1,-4-3-1,-1 2 85,1 2 1,4-3-1,-2 4 1,4 2-175,0 1 1,6 1 0,3 1-218,3-1 0,1 1 1,0-1-1,1 0-116,3 1 0,3-6 1,6-2-1,0-1 118,4 0 1,-3 1 0,2-7 0,-1-1-29,2-1 1,-3-5 0,2 2 0,-2-1 97,-2-1 1,-1 1-1,-1-4 1,-3-1 106,-1 1 1,2-1 0,-4 1 3,-1 0 1,-2 3 0,-2 2 12,-3 2 0,1 1 0,-4 5-85,1 3 1,2-1 0,4 5 0,0 2-118,0 1 1,0 1 26,0 1 1,2-1 0,0 1-1,4-1 1,1-1-7,2-3 0,2 2 1,3-6-1,1-1-10,2-2 1,-1-1 0,-3 0 0,-1 0-17,1 0 1,-2-1 0,-2-2 0,-2-2 97,-1-2 0,-1 0 1,-2-3-1,1 2 126,-1-2 1,-2-1 0,-1-1 367,0-1 1,0 1 79,0 0-515,0 5 0,2 1-48,2 6 1,-1 6-1,5 1 1,0 1 0,0 0 66,1 2 1,-2-3-1,2 1 1,-1 0 137,2-1 0,-3 3 0,1-5-78,2 2 0,1-4 0,1 1 0,-1-1-62,-2 1 1,2-3-1,-3 3-256,3-2 1,1-4-62,1-2 1,-6 2 0,-3-7 110,-3 0 0,-1 2-238,0-2 129,0 7 1,6-4 0,2 6 0,3 0-25,1 0 0,1 0 0,-1 0 1,2 0 225,2 0 1,-2 2 54,3 2 0,2-3 0,0 5 0</inkml:trace>
  <inkml:trace contextRef="#ctx0" brushRef="#br0" timeOffset="40652">17983 13754 8270,'-5'-12'-255,"4"-1"480,-4 1 1,4 4 0,1-1 0,0 0 834,0-2 0,0 1-1031,0 6 1,0 1 0,-1 13 0,-4 2 4,-3 3 1,-3 6-1,-1-3 1,-1 0-3,1 0 1,1 4-1,3-3 1,4 2-23,2 0 0,4-2 0,2 2 0,4-5-326,3-2 0,7-3 0,3-1 0,2-4 55,2 0 1,0-2 0,-1-5 0,1-3 74,0-5 1,0-2 0,0-1 0,-1-2 145,1-2 0,-1-2 1,-4-4-1,-3 2 36,-3 2 1,-7 2 0,-3 2-1,-3-1 78,-1-2 0,-3 5 1,-4 5-1,-6 2 154,-5 2 0,1 1 0,-2 2 1,1 2 124,3 2 0,1 3 0,2 5-219,-1 1 1,6 3 0,3 2 0,4 0 0,4 1-68,5 1 0,3-4 0,5 3 0,3-1-277,4-3 0,5-1 0,1-3 1,2-1-961,2-2 241,-4-5 1,6 2-1,-4-5 1</inkml:trace>
  <inkml:trace contextRef="#ctx0" brushRef="#br0" timeOffset="41155">15912 15069 8355,'4'-25'0,"0"0"-127,6 0 0,-7 1 0,5-1 0,0 1 0,-1 2 0,-3 3 0,-1 1 649,1 3 0,-2 1 0,2 2 859,-3-1-993,-1 7 1,0 15-321,0 12 1,4 6-1,2 1 1,1 2-1,1 2-236,-1 2 0,0 2 0,-4 0 1,1-1-198,-2-2 0,0-6 1,-2 2-1,0-3-267,0-1 1,0-4-1,-2-2 188,-2-1 1,-3-2 0,-5-3 0</inkml:trace>
  <inkml:trace contextRef="#ctx0" brushRef="#br0" timeOffset="41356">15652 14895 8355,'-7'-16'27,"3"-1"1,4 1-59,4 3 1,8 1 0,10-1 0,5 1-1,4 0 1,5-1 0,8 1 231,7-1 1,3 1-1,5 1 1,0 3-1,-4 4-658,-2 2 1,-13 4-1,-4 2 1,-6 5 44,-7 6 1,-3 5 0,-8 5 0</inkml:trace>
  <inkml:trace contextRef="#ctx0" brushRef="#br0" timeOffset="41647">15900 15429 8355,'5'-7'418,"-3"-4"1,13 8 0,-1-4-175,4 1 0,2-3 0,6 1 0,2-3-86,1-2 1,9 1 0,1-2-1,2 0 1,2 0 0,-3 3-1,-1 2-3160,-2 2 2261,-5 1 1,3 6 0,-3 0 0</inkml:trace>
  <inkml:trace contextRef="#ctx0" brushRef="#br0" timeOffset="42163">17438 15317 8355,'0'-13'127,"0"1"1,1 1 861,3 3-683,3-3 0,6 9-213,-1-2 1,-4 10-1,0 6 1,1 7 0,-2 6-16,-3 4 1,-4 3 0,-4 5 0,-5 0-1394,-2 1 0,-7 4 0,-1 2 0</inkml:trace>
  <inkml:trace contextRef="#ctx0" brushRef="#br0" timeOffset="49332">19794 13866 8355,'0'-7'166,"0"3"0,0 8 0,0 4 1,0 3-1,0 2-110,0-1 0,0 0 0,2 1 0,2-1 0,4-1 0,2-1 1,1-3-1,0-2-101,2-2 0,3-2 0,-3-1 0,2-1 23,2-3 0,5-3 0,-1-7 0,2-2-7,2-5 1,1-2 0,2-4 0,1 0 9,-2-2 0,4-6 1,-4 1-1,-2-5-63,-3-2 1,-3-2 0,2 2-1,-5-3 65,-2 0 0,-3-3 0,-1 6-38,-2 1 1,-5 5 0,1 4-1,-1 0 1,0 5 101,1 4 1,0 4 30,-4 6 1,4 6 0,1 6 0,1 8 28,0 8 0,2 3 0,-3 7 0,1 3-12,-1 4 0,5 7 1,-3 4-1,1 2-43,0 0 0,-3 10 0,3-5 0,0 1-114,-1-1 1,4 0 0,-3-10 0,3-1-90,2-1 0,-5-3 0,0-5 1,2-6-240,1-7 1,-4 0 0,-3-1-145,-3-2 115,-1-7 1,-11-3 0,-3-5 0</inkml:trace>
  <inkml:trace contextRef="#ctx0" brushRef="#br0" timeOffset="49514">20079 13791 8355,'-6'-5'-165,"1"4"0,11-4 1,6 3-1,8-1 0,4-1 1,5 0-1,4-1 0,3 0-445,1-2 1,2 3 588,2-4 0,-2-1 0,4-3 0</inkml:trace>
  <inkml:trace contextRef="#ctx0" brushRef="#br0" timeOffset="49935">20861 13184 8355,'0'-13'49,"0"1"1,-6 1 145,-2 3 0,1 2 0,-1 7 0,0 4-50,1 3 0,-4 7 1,2 3-1,-2 1-100,-1 3 0,1 7 0,1 4 1,2 4 34,-2 5 0,1 3 0,-1 9 0,2 4-105,-2 3 0,5 1 0,0-2 1,4-1 98,1-1 0,0-7 0,1 0 0,5-7-470,6-5 1,6-5 0,9-10 15,1-3 0,4-5 0,5-8 1,-1-4-140,-3-2 1,9-8-1,-4-1 1</inkml:trace>
  <inkml:trace contextRef="#ctx0" brushRef="#br0" timeOffset="50218">21295 13519 8355,'0'-20'-22,"0"4"479,0 2-289,0 7 1,0 3-1,0 8 1,0 4-62,0 3 1,1 3 0,2 3 0,1 3-78,-1 4 0,-2 1 1,-1 1-1,0 1-211,0 2 1,-4 0 0,0-4 0,1 0-115,2 0 1,1-5 0,-2 0-1,0-3-588,-2-1 1,-1-3 727,5 0 1,-5-6-1,-2-2 1</inkml:trace>
  <inkml:trace contextRef="#ctx0" brushRef="#br0" timeOffset="50427">21109 13481 7419,'4'-19'0,"1"3"0,2 2 0,4 3 0,3 1 334,3 2 0,1 4 0,-2-3 1,6 1-1,4 2-454,3-1 0,0 3 1,-3-2-1,1 3-726,-3 1 338,4 5 0,-14 2 0,4 6 1</inkml:trace>
  <inkml:trace contextRef="#ctx0" brushRef="#br0" timeOffset="50629">21109 13903 8238,'4'-5'-138,"8"-2"0,9-2 0,5 1 0,3-2 1,4-1-1,3 0 98,1 3 0,-1-3 0,-1 4 1,-4 0-370,0 3 131,-3 3 1,-3-5 0,0-1 0</inkml:trace>
  <inkml:trace contextRef="#ctx0" brushRef="#br0" timeOffset="50935">21679 13221 8355,'0'-25'762,"0"6"-649,0 2 1,2 5-20,2 4 1,-1 8 0,6 9-1,4 6 270,2 6 0,1 2 0,-2 4 1,1 2-206,2 4 0,-1 12 0,-5 5 0,-2 1-211,-5 0 0,-3 4 1,-1 3-1,-1 1-195,-3-1 1,-5-2 0,-7-3 0,-3-1-585,-1-4 1,-7-1 0,2-7 230,-1 0 1,-6-4-1,0 7 1</inkml:trace>
  <inkml:trace contextRef="#ctx0" brushRef="#br0" timeOffset="54036">22733 13618 8355,'7'-32'321,"-1"3"476,-6 8-932,0 9 0,-4 8 181,0 8 0,-6 4 0,2 9 0,-3 4 0,-2 2 0,1 2 0,-1 0 52,1-1 1,5 1 0,3 0-1,3 0 1,2-2 0,5-2 1,6-5 0,6-2 0,7-3-317,-1-2 0,3-4 1,0-5-1,4 0 12,0 0 0,-3-5 0,1-5 1,-3-4-1,-1-4-38,0-1 1,-1 2 0,0-3 0,-4-2 88,-3-2 0,-9 4 1,-4 0-1,-2 2 83,-2 3 0,0 1 0,-2 3 0,-2 2 74,-4 0 0,-3 7 0,-1-2 0,1 4 133,2 4 0,0 3 0,4 5 0,3 0-28,0 1 1,2 1 0,2 1 0,2 1-42,4-1 1,5 1 0,2-1 0,1 1-26,-1-1 0,1-1 0,-1-1 0,0-1-81,-4 0 1,0 5 0,-7-1-1,-1 0-37,-2-3 1,-1 0 0,-1-1 0,-3 1-159,-5-1 0,-2-4 0,-1-1-66,0-1 1,-12 3 0,-2-2 0</inkml:trace>
  <inkml:trace contextRef="#ctx0" brushRef="#br0" timeOffset="54211">22882 13171 8355,'-1'-12'-450,"-3"-1"-93,2 18 0,-9 3 0,5 17 1</inkml:trace>
  <inkml:trace contextRef="#ctx0" brushRef="#br0" timeOffset="57197">19348 15143 8355,'-2'-16'-108,"0"-1"-26,-3 2 1,1 1-1,4 2 566,0-1-493,0 7 166,0 0 0,2 6 0,0 1 1,4 4-1,1 3 0,1 3 1,0 1-1,-1 2 0,0 1-394,0 2 1,0 3 0,3-3 0,-4-2-282,0-1 1,4-2 0,-4 1 0</inkml:trace>
  <inkml:trace contextRef="#ctx0" brushRef="#br0" timeOffset="57472">19521 15019 8355,'-12'0'0,"1"2"0,3 2 225,2 3 0,6 6 1,1 3-404,4 0 1,1 2 0,7-1 0,1 2-317,2 0 1,-1 0 92,6-2 1,0 2 0,4 6 0</inkml:trace>
  <inkml:trace contextRef="#ctx0" brushRef="#br0" timeOffset="58847">19993 15404 8355,'-13'-20'517,"5"7"-622,0 4 0,4 7 0,-5-3 523,0 4 0,-2 2-302,-2 4 0,1 2 0,1 5 1,1 2-1,2 1-91,-2 1 0,1 6 1,-1-1-1,3 3-152,1 0 1,-2 1-1,4-1 1,1-2-173,2-2 0,6-5 0,5 2 0,5-5-108,6-3 0,8-4 0,4-6 0,3-3 154,1-5 0,6-7 0,1-3 1</inkml:trace>
  <inkml:trace contextRef="#ctx0" brushRef="#br0" timeOffset="58848">20327 15007 8355,'-12'-15'33,"0"2"0,3-1 99,1 10-4,5 0 1,-2 6-1,5 3 17,0 8 0,0 0 1,0 8-1,1 1 1,2 3-1,2 2 1,1 4-1,1 0-44,0 4 1,-4-3 0,1 1 0,-3 0-368,-1-2 0,0 4 1,0-5-1,0 0-189,0 1 0,0-2 1,0-4-1,0-2-345,0-2 527,0-3 0,0-6 0,0 0 0</inkml:trace>
  <inkml:trace contextRef="#ctx0" brushRef="#br0" timeOffset="58849">20613 15354 8355,'-7'-5'-42,"-4"3"1,3-2 174,-4 3 1,4 1 0,1 1-1,0 3 78,1 4 1,-1 5 0,-3 3-1,3 4 1,0-1 0,2-1-1,-1 0 1,3 1-96,2 0 0,1 3 1,1-5-1,4-2-299,3-1 1,7-6-1,2-1 1,-1-1 44,2-4 1,-3-2 0,4-4 0,-1-4-30,-2-3 0,-4-3 0,-2-1 0,-4-2 44,0 2 0,-2 0 0,-4 0 0,-1-2-118,-3 2 0,-3 2 1,-6 1-1,1 3-2,0 1 0,-5 5 0,0-1 0,2 2 29,1 2 0,-3 0 0,-3 0 0</inkml:trace>
  <inkml:trace contextRef="#ctx0" brushRef="#br0" timeOffset="58850">20898 15379 8355,'7'-19'0,"2"-3"0,-4 5 0,-1 2 0,1 1 0,-3 6 73,2 0 0,-8 5 0,-5-1 0,-3 2 1,-3 2-1,-2 2 0,2 0 0,1 4-83,2 1 0,-3 1 0,1 3 1,3-1-6,0-2 1,5 0 0,2 5 0,3-1-20,1 1 1,5-1 0,4 0 0,3 1-110,5-1 0,-2 1 0,5-1 0,3 0 103,0 1 0,2-2 0,0-2 0,-2-2-26,-2-1 1,1 3-1,-7 0 45,-4 2 0,-4-3 0,-7 0 0,-2 2 0,-3 0-62,-8-2 0,-6 3 0,-8-3 0,-2 2 37,1-2 1,3-2-1,3-6 96,2 0 1,6-2 10,1-2 1,8-3-1,10-5 1,8-1-91,6 1 0,5 0 0,2-2 0,3-1-20,4-2 1,3-4 0,-1 3 0,0 1 1,-2-1 1,-6 0-1,2 3 1,-4-2 0,-4 2 0,-5 1 0,-6 2 43,-2-1 0,-6 1 0,-2 1 0,-7 3 275,-4 3 0,-6 4 0,-1 1 1,0 0-45,1 0 1,-4 1 0,4 4-1,2 3-148,1 3 1,3 5 0,3 1 0,4 0-112,3 0 1,1 1-1,1 4 1,2-2-36,1-2 0,11 2 0,0-3 0,4-3-235,2-5 1,5 1 0,6-6 0,1-1-179,0-2 0,0-12 0,4-3 1</inkml:trace>
  <inkml:trace contextRef="#ctx0" brushRef="#br0" timeOffset="59065">21530 14883 8355,'-6'-6'-333,"1"6"0,4 6 0,1 6 0,0 2 226,0 3 0,0-2 1,0 4-1,0 0 127,0 1 0,0-4 0,0 3 1,0 1-257,0-1 0,6-4 0,0 3 1</inkml:trace>
  <inkml:trace contextRef="#ctx0" brushRef="#br0" timeOffset="59240">21729 14883 8092,'-8'9'-1056,"1"5"899,1 4 1,-3 3 0,2 5 0,-2 2 0,3 1 0,-1-1 64,0 3 1,4-5 0,-3 4 0</inkml:trace>
  <inkml:trace contextRef="#ctx0" brushRef="#br0" timeOffset="59538">22237 15019 8355,'0'-25'130,"0"6"0,0 1 1,2 6 144,2-1 1,-3 5-1,5 1-82,-1 2 1,-3 6 0,2 9 0,-3 5-8,-1 6 1,0 3-1,0 5 1,0 3-204,0 0 0,-1 4 1,-2-3-1,-1 2-279,1 3 0,2-2 0,2-2 0,2-2-70,1-2 1,2-5 0,-4-6 0,4-1-385,1-3 0,-5-1 463,3-2 0,-4 1 0,-1-1 1</inkml:trace>
  <inkml:trace contextRef="#ctx0" brushRef="#br0" timeOffset="59916">22014 15267 8355,'8'-5'-161,"1"-3"0,0 2 0,7 2 0,1 2 240,3 2 0,0 0 0,5-1 0,1-2 0,3-1 0,4 1 0,3 2 1,1 1 35,1 0 0,-5 0 1,0 0-1,0 0-51,-1 0 0,-2 0 1,-7 1-1,-2 2-93,-5 1 1,-3 6 0,-5-2 0,-4 3 15,-2 2 0,-2-5 0,-2 0 0,0 2 31,-3 1 1,-4 1-1,2 1 1,0-1 49,3 1 0,-2-1 1,2 0-44,1 1 1,8-6 0,3-3 0,3-3-47,1-1 0,2-1 0,1-3 0,2-3-56,-2 0 1,3-8 0,-2 2 0,-2-1 44,-4 1 1,-1-1 0,-4-1 0,-3-2-98,0 2 0,-4 1 0,-2 2 0,-4-1-159,-3 1 0,-6 5 0,-1 3 0,-2 3-53,-6 1 0,-5 5 0,-6 2 1</inkml:trace>
  <inkml:trace contextRef="#ctx0" brushRef="#br0" timeOffset="61587">23354 15193 7832,'0'-18'-1308,"0"4"3308,0-2-1366,0 7 1,-2 5-651,-2 8 1,-1 5 0,-5 6 0,2 1 0,-1 1 0,1-1-1,1 2 1,2 0-3,2 0 1,2 3 0,1-3-1,0 0-41,0 0 1,5-2-1,3-5 1,3-1 38,2-2 0,5-5 0,1 1 0,2-4-122,-1-4 1,1 1-1,2-5 1,0-3 40,-3-4 1,-5 1-1,0-4 1,-3 1-100,-4 1 1,-5-5 0,1 3 0,-4 0-24,-4 0 1,-5 2 0,-6 3-1,-3 2 33,-1 3 1,-2 3-1,-4 5 1,1 0 142,-1 0 0,6 4 1,2 1 46,3 2 0,2 1 0,-1 5 0</inkml:trace>
  <inkml:trace contextRef="#ctx0" brushRef="#br0" timeOffset="61837">23651 15180 8355,'-12'-17'22,"-1"3"1,5 1 0,1 11 0,2 4-1,2 7 102,2 2 0,1 7 1,0 2-1,0 4 1,0 2-1,0 3 0,0 4-12,0 3 0,0 2 0,0 4 0,0 2-343,0 0 1,0 3 0,0-6 0,0-2 49,0-5 1,0 1-1,0-7 1,0-1-836,0-5 0,0-4 921,0-6 1,-6 0 0,-1 1 0</inkml:trace>
  <inkml:trace contextRef="#ctx0" brushRef="#br0" timeOffset="62183">23527 15317 8355,'13'-32'0,"-5"3"127,0 9 0,0-2-145,5 5 1,1 0 0,2 5 0,5 1 34,2 3 0,-2 1 0,-2 4 1,-1-1-1,-1 1 0,-1 2 0,-1 2 1,-2 3 62,-4 5 0,-6 3 0,1 3 0,-2 3-205,-2 1 0,-6 2 0,-3 4 1,-5-2-129,-3-2 0,-3-2 0,3-4 86,2 2 0,1-5 0,2-5 0,1 0 1,1-1-267,2-1 248,5-1 0,-3-4 0,6 0 1</inkml:trace>
  <inkml:trace contextRef="#ctx0" brushRef="#br0" timeOffset="62421">24036 14808 8355,'-18'-6'84,"4"0"1,-1 9 0,5 4 0,6 5-1,3 3 1,1 3 8,0 3-2,0-3 1,0 9-1,0-2 1,0 1 0,1 0-1,3-1 1,3 0 0,1 1-222,1 3 0,-7-3 0,3 3 1,-4-3-211,-1-1 1,0 0 0,0 0-1,0-2-217,0-2 176,-6-3 1,0-6 0,-7 1 0</inkml:trace>
  <inkml:trace contextRef="#ctx0" brushRef="#br0" timeOffset="62609">23763 15143 8355,'5'-15'0,"4"1"-394,2 3 285,7 2 0,2-4 0,9 2 1,3 2-1,1 0 0,1 1 32,5 1 1,-3-2 0,2 3 0,-4 0-378,-4 1 0,-1 1 363,-4 4 1,-6-6 0,-1-1 0</inkml:trace>
  <inkml:trace contextRef="#ctx0" brushRef="#br0" timeOffset="62905">24433 14784 8355,'-11'-17'33,"2"1"0,-2 3 0,3 6 0,-3 2 0,-1 2 0,1 3 140,2 4 0,-2-1 1,3 5-1,-3 3 1,-1 3-1,1 5 1,1 3 72,2 4 1,-1 8 0,-2-1 0,2 4-234,0 4 1,3 3-1,-3 7 1,4 0-179,-1-1 0,5 1 1,-2-10-1,5-1-188,2-1 0,11-8 0,1-2 1,6-2-132,3-3 1,4-6 0,1-4-1,2-6 216,3-2 1,-5-2-1,0-4 1</inkml:trace>
  <inkml:trace contextRef="#ctx0" brushRef="#br0" timeOffset="63147">24681 15007 8355,'0'-19'-1749,"1"3"1971,3 12 0,-2 6 1,3 10-1,-1 2 1,0 2 3,-1 5 0,3-2 1,-2 2-1,-2 1-83,0 1 0,-2 2 0,0 0 1,0-2-428,0-2 0,0 1 0,0-5 1,0-2-477,0-1 1,0-2 557,0 0 0,0 1 0,0-1 0</inkml:trace>
  <inkml:trace contextRef="#ctx0" brushRef="#br0" timeOffset="63538">24544 14970 8355,'7'-11'94,"3"6"-55,-6-7 1,7 7 0,0-2-1,4 1 1,0 3 0,0 2 0,2 0-1,4-2-100,2-1 0,2 0 1,-2 4-1,-1 0 1,-2 0-1,-1 0 0,-1 0 1,-2 1-1661,-5 3 1514,-4-2 1,-1 9-1,1-5 1</inkml:trace>
  <inkml:trace contextRef="#ctx0" brushRef="#br0" timeOffset="63539">24544 15391 8355,'7'0'-125,"4"0"0,-3 0 212,3 0 1,3 0 0,3 0 0,2 0-40,0 0 1,9-1-1,-2-3-206,4-4 1,-1 1-1,3 0 1,-2 0-1,-2 1-44,-2 1-268,-7 1 1,-1-2 0,-5-1 0</inkml:trace>
  <inkml:trace contextRef="#ctx0" brushRef="#br0" timeOffset="63833">24892 14784 8355,'-13'-13'-26,"8"6"216,5 3 0,5 8 1,8 5-1,-1 2 118,0 1 0,2 5 0,1 0 0,3 3-108,1 2 0,2 11 0,3 4 0,-4 3-11,-3 3 0,-3 1 1,-3 5-1,-3 1-675,-4 0 1,-4-2 0,-4-1-27,-4-2 0,-3-5 0,-3 2 1,-3-2-1,-5-1-21,-5 3 1,-11-1-1,-6-4 1</inkml:trace>
  <inkml:trace contextRef="#ctx0" brushRef="#br0" timeOffset="70707">5866 11472 8355,'4'-21'-130,"1"2"1,-1 0 0,0 1-218,0 0 1,1-3 0,-2 3 395,1-1 0,1 3 1,-5-4-1,0 2 0,0 2 1,-2 1-1,-2 1 0,-4 3 1,-5 1-1,-3 2 74,-5 0 1,2 5-1,-3-1 1,-3 3 0,-4 2-1,-1 2 1,-2 4 0,-1 2-52,-6 5 1,2 2-35,-4 1 0,-2 6 0,0 9 0,1 3 33,-1 3 1,-3 8 0,4-1-5,-2 3 1,4 7-1,-2 2 1,4 2 0,1 3-73,-1 6 1,8-2 0,5 0 0,9-4 17,6-4 0,5-3 0,6-5 0,4-2 9,8-3 1,10 2-1,12-4 1,6 0-7,9-1 0,1-4 0,9-7 1,5-2-57,4-5 1,8-5 0,-4-8 0,3-3-58,-3-4 0,3-4 0,-9-5 1,-5-8 81,-4-6 1,-1-10-1,-6-4 1,-6-3 19,-5-1 0,-5-10 1,-11-2-1,-2-2-48,-5 0 0,-6-4 0,-11-5 1,-1-6-114,-4-8 1,-7-2-1,-9-5 1,-2 1 115,-2 3 0,-4-7 1,-1-1-1,0 6 69,-1 5 1,-9 3-1,-1 17 1,-7 10-78,-6 11 0,-8 11 1,-10 15-1,-5 10-95,-6 12 0,36-1 0,-2 4 0,-2 5 0,-1 3-90,-3 2 1,1 1-1,0 3 1,2 2-1,-53 35 1</inkml:trace>
  <inkml:trace contextRef="#ctx0" brushRef="#br0" timeOffset="78310">12985 14734 7172,'9'-11'0,"-3"1"0,1 3 0,-1 1 0,1 0-27,0 1 0,1 0 0,4 5 0,1 0 0,-1 0 189,0 0 0,2 0 0,3 0 1,2 0-1,3 0 0,2 0 1,3-1-1,3-2 24,5-1 0,5-1 0,4 2 1,3-3-247,4-1 1,11 1 0,3-4 0,5 3 2,6 1 0,10-3 1,3 1-1,2-3 31,1-2 1,-41 9 0,1 0 0,-1 0 0,0 1 0,0 0 0,-1-1 20,49-3 0,-46 5 1,0 0-1,-1-1 1,0-1-1,1 1 1,1-1-2,0 1 1,0-1-1,2 2 1,1 0-1,-4-1 1,1-1-1,-1 1 1,0 1 4,0 0 0,0 1 1,2-1-1,0-1 0,3 0 1,0 0-1,-2 0 1,0 1-50,-4-1 0,1 0 0,1-1 0,0 0 0,-2 1 1,0 0 17,2 0 0,1-1 0,-3 2 1,0 0-1,0-2 0,-2 0 1,1 0-1,-1 0 0,44-5-27,-2 1 1,0 5 0,-3-2 0,-7 1-35,-5 0 0,1-2 0,-11 3 1,-2-1-17,-7 1 0,-9 2 0,-7 2 0,-9 4 109,-6 3 0,-2 2 0,-3 1 0,-3-2 0,-2 1 0,0-2 0</inkml:trace>
  <inkml:trace contextRef="#ctx0" brushRef="#br0" timeOffset="81018">14188 14027 8137,'-7'0'-962,"2"-5"1,5-4 1384,0-2 0,-1 0-193,-4 3 0,3 2 0,-7 6 369,0 0-491,3 0 1,6 0 0,10 0-76,5 0 0,4 0 0,7-1 0,5-2 0,5-2-92,4-2 1,11 3-1,-2-3 1,4 0-20,2 0 1,0 0 0,4-2 0,-2 2-55,-2 1 0,-7-2 0,-8 4 0,-6 1-184,-5 2 1,-9 2-1,-8 3 288,-7 4 0,-14 3 1,-9 2-1,-8-1 158,-7 1 1,-5-5 0,-2 0 0,-2 0 260,-2-1 0,-5 4 0,0-4 0,5 2-74,4-1 0,4-1 1,4 2-1,6 0 154,4 0 0,11-2-648,-1 1 1,9-1 0,4 2 0,10-4-1,8-1-35,5 0 0,10 0 1,5-4-1,2 0 47,2 0 0,8-1 0,-1-2 0,-1-2-177,-2-2 1,0 3 0,-6-4 0,-1-1 218,-1 2 1,-5-2 0,-5 3 0,-8 1 84,-6-1 0,-8 1 275,-3 1 0,-8 2 1,-6-2-1,-3 3 201,-4 1 1,0 0-1,5 1-153,0 3 0,-1-1 0,1 4 1,1 0-226,3 0 1,2-3 0,7 3 0,5-2-273,6-2 0,12-2 0,10-2 0,6-3-148,6-5 0,2-2 1,1-1-1,-2 0-358,-5-1 0,-2 6 497,-11 3 1,-6-3 0,-5 0 0</inkml:trace>
  <inkml:trace contextRef="#ctx0" brushRef="#br0" timeOffset="81698">13866 13643 8355,'0'-7'-350,"0"0"1,1 3 0,3-3 0,5-1 0,2 1 493,1 1 0,5-4 0,0 4 0,1-3-135,0 1 0,3 0 0,-4-5 0,-2 2-56,-2 3 0,0-3 1,-2 3-1,-1-3 65,-2-2 1,-5 1 0,-1 0 17,-4-1 0,-1 2 0,-5 1 0,-2 4 104,-1 0 1,-6 2 0,1 4-1,1 0-22,1 0 1,1 1-1,1 2 1,0 3 24,-1 0 1,5 4 0,0 5 0,-1 3-16,3 1 0,0-2 1,6 4-1,0 1-105,0 1 1,7-2 0,4-2-1,5 0-225,4 1 0,0-5 0,7 0 0,0-5-51,2-6 1,4-3 0,-4-1 0,0 0-76,1 0 1,-3-5-1,0-4-40,-5-2 1,0-5 321,-5-1 0,-1 1 0,-3 3 1</inkml:trace>
  <inkml:trace contextRef="#ctx0" brushRef="#br0" timeOffset="83124">14350 13407 7924,'0'-12'-1183,"0"3"1370,0 1 1,0 0 237,0-5 1,1 6 0,3 5-268,4 4 1,-1 4 0,0 4 0,-1-2-80,-4 2 1,4 1-1,-1 1 1,1 2-1,1 1-68,0 1 1,-3 1 0,3-5-1,0 1-39,-1-1 1,3 1-1,3-2-71,1-3 1,-5 1-137,0-4 1,0-3 0,3-6 0,-2-4 0,-5-3-514,-3-1 719,-1-6 1,0 4-1,0-4 1,0 1-1,0 1 1,0-1-86,0-1 0,0 5 1,0-4 175,0 3 0,0 2 1,2 0-1,2 0 1,3 3-36,-1 1-16,5 5 0,-4-3 0,6 6 0,-1 0 233,1 0 1,-5 2-183,0 2 1,-4-1 0,4 5 0,2 0 2,1-1 0,-3 3-70,1-6 1,-1 4-1,4-2 1,1-1-1,-1 1 1,1-2-15,-1-4 0,0 0 0,-1-2 0,-1 0 1,-2-4-38,2-1 0,1 3 1,1-4-82,1-2 0,-5 3 0,0-1 27,2-2 0,-5-1 0,0-1 78,-4 0 1,-1 3 111,0 1 0,-1 5 5,-4-1 1,3 4 0,-5 4 0,0 3 64,0 0 0,0 8 0,-2-2-84,0 0 1,7 1-1,-4-1 1,2-1 0,0 0-41,1 1 0,3-2 0,4-2-51,4 0 0,5-7 0,3 3 1,5-4-1,1-2-25,-1-4 0,2 3 0,-2-7 0,1 0-153,-1-2 0,1-2 1,-6 1-1,-1 0 103,-1-1 1,-6 5 0,-1 0 0,0-1 47,0 2 0,-4-4 332,1 3-8,-3-3 213,-6 4-490,3 2 1,2 5-1,9 0 1,3 0-1,3 0-17,2 0 0,1 0 0,-3 0 0,1 0 0,-1 0 0,-1 0 0,-1 0 68,-1 0 0,-5 1 0,-3 3 42,-3 4 1,-1-1 0,0 2-13,0 0 0,0 2 0,0 2-107,0-1 0,0-4 0,2-1-124,2-1 1,3-2-1,5-4 24,1 0 0,-1 0 1,0 0-1,1 0 0,-2-1-140,-3-4 0,3-1 1,-3-6 247,4 4 1,-4-3 0,-1 3 0,0-3 0,-2-1 86,1-1 0,-1 5 300,-1 0-31,-2 5-249,3-3 1,-5 12 0,0 2-11,0 3 1,0-3 0,1-1-98,4-1 0,2-2 1,5-4 86,0 0 1,1 0-229,-1 0 1,1-4 0,-2-2 0,-2 1 6,-1-1 1,-5 1 201,1 1 1,-1-2 966,1-2-811,-2 2 0,-1 8 0,-5 3 1,1 6-1,2 6 100,1 2 1,0 2-1,0 5-305,0 3 0,5-2 0,4 6 0,0 2-189,-1 1 1,3 1-1,-4 0-24,0 0 0,-1-1 1,-6-3-1,0-2 1,-2-4 5,-2-2 0,-3 1 1,-6-9 183,-4-2 1,-2-1 0,-6-3 0,0-3 0,0-4 133,1-3 0,0-2 0,3-3 0,5-6 104,2-5 1,7-6 0,3-8 0,4-2-172,4-1 0,4-4 0,10 3 0,7-3-60,7-1 1,4 5 0,1 5-637,0 5 1,0-2 0,1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55:59.9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15788 5705 8355,'-12'-25'141,"1"2"1,1 2 0,3 5 0,0 2-1,0 3 1,-2 3 0,-2 3 0,-2 5-1,1 6 1,-2 6 0,-1 9 0,-2 7-1,1 6 1,-2 6 0,-1 7 361,-1 5 1,-2 14 0,6 10 0,1 5-1,2 6 1,5 3-482,4-1 0,3 0 0,2-4 0,3-4 0,6-6-387,5-8 0,1-10-24,9-8 1,-1-6-1,9-10 1,3-5-1,2-8 133,3-7 1,5-6-1,-3-9 1,-1-2-791,1-4 0,-2-14 0,-3-4 0</inkml:trace>
  <inkml:trace contextRef="#ctx0" brushRef="#br0" timeOffset="257">16408 5680 8355,'0'-25'635,"-5"6"0,3 5-255,-2 6 0,3 7-305,1 1 0,1 5 0,2 9 0,1 3 1,0 3-1,0 4 0,1 2 0,-1 3-4,1 4 0,-3-1 0,2 1 0,-3 1-581,-1 2 1,0-3-1,0-1 1,1-3-28,4-6 1,-4 0-1024,3-6 1343,-2 0 1,-2-5 0,0 0 0</inkml:trace>
  <inkml:trace contextRef="#ctx0" brushRef="#br0" timeOffset="2032">16210 5569 8355,'-6'-14'219,"-2"-3"1,5 4 0,6-3 0,8 5-639,3 3 0,5 1 0,2-2 566,2 0 0,8 2 0,2-1 0,2 4-439,3 3 1,-5 1 0,-2 1 0,0 3 0,-4 6-53,0 5 0,-3 4 0,1 6 1</inkml:trace>
  <inkml:trace contextRef="#ctx0" brushRef="#br0" timeOffset="2033">16371 6139 8290,'14'0'0,"2"0"0,0-5 0,6-2-138,4 0 1,-1-4 0,4 3-399,-3-3 0,-1-2 0,-1 1 0</inkml:trace>
  <inkml:trace contextRef="#ctx0" brushRef="#br0" timeOffset="2034">16718 5928 8355,'-7'-16'829,"3"-1"1,3 1-606,1 3 0,5 6 1,4 3-1,2 3-189,1 1 0,1 1 0,-2 3 0,-2 5 0,-2 2-132,-1 1 1,-2 2 0,-4 1 0,0 3-96,0 1 0,0-4 0,0 2 0,0-3-40,0-2 0,0-4 62,0 1 1,5-8 0,2-1 84,0-7 1,4-8-1,-4-3 1,1 0 94,1 0 1,-3-2 0,4 3 20,-2 2 0,-4 1 1,3 2-1,0 1-9,0 2 1,1 0-1,5 5-16,-1 1 0,-1 7 0,-1 4 1,-2 3-59,2 2 0,-3-1 0,1 2 1,2 1-238,1 2 0,1 3 0,0-3-227,1-2 0,5 4 0,1 1 0</inkml:trace>
  <inkml:trace contextRef="#ctx0" brushRef="#br0" timeOffset="2035">17338 5916 8355,'0'-12'250,"0"-1"-47,0 1 0,0 3 0,0 1 366,0-1 1,-1-1-1,-3 2-448,-4 3 1,1 4 0,-1 1-180,-2 0 0,-3 1 0,-2 5 0,-1 5 0,-1 4 53,-1 0 0,5 3 0,-4 0 0,5 0-77,3 0 0,0 3 1,5-5-150,1-1 1,1-1-1,4-3 68,2-3 1,4-2 0,7-6 0,3 0-1,0-1 24,0-4 1,0-6 0,-3-7-1,2-1 66,-2-3 1,-1-1 0,-2-2-1,0-1 101,1-3 0,-5 1 0,-1-5 1,-1-3-27,-4-4 0,0 0 0,-1-4 1,2 2 41,1 2 1,0 2-1,-4 5 1,0 6 224,0 5 0,0 8 0,-1 7-186,-3 2 1,2 11 0,-3 11 0,1 5 57,-1 3 1,0 9 0,2 2-109,-1-1 0,0 6 0,4-4 1,1 2-1,3-1-210,5-1 1,6-3 0,3-3 0,0 0-18,0-4 0,4-5 0,-3-4 0,2-3 105,-1-4 0,1-7 1,4 1-1,0-5 45,-1-5 0,1-6 0,0-7 0,-2-1 48,-2-3 1,0 3 0,-8 0 0,-3-1-22,-3 1 0,1 4 0,-4-3 0,-2 1-29,-5 1 1,0 1 0,-5 5 67,-2 2 1,-1 5 0,-1-1 0,-2 4 54,-2 4 1,2 4 0,-3 7 0,5 3 0,4 0 44,4 0 0,2 4 0,2-1 1,0 1-1,3-1-206,5-5 1,2-2 0,10-2-75,3 1 1,0-6 0,2-3-1,0-3-122,-1-1 1,1-1 0,0-3 0,-2-5 104,-2-2 1,-3-1 0,-6 0 0,1-2 247,-1-3 1,-1 3 0,-3-2 0,-2 1 107,0-2 0,-5 3 0,3-2 157,-3 2-249,-1 7 0,-1 2 0,-2 6 58,-1 3 1,-1 3 0,2 7 0,-1 2-14,1 5 1,2 0 0,1 2 0,0 3 0,0 2-67,0 2 1,0-1 0,0 6-1,0 0-92,0 0 1,1-1 0,2 2 0,1-1-81,-1-2 0,-1-6 0,1 1 0,1-6-215,-1-6 1,-2-2 296,-1-1 1,-5-7 0,-3-3 9,-3-6 1,2-9 0,2-9 0,2-2-15,2-2 1,2-5 0,1-5-176,0-5 1,5 0-1,4-5 1,2-2-1,1 0-31,0 2 1,5 2-1,-1 7 1,0 3 364,-3 4 0,1 9 0,1 3 0,2 5 82,-2 3 1,-1 4 0,-2 5 0,-1 1 37,-2 3 1,0 3 0,-3 7-1,-1 1-130,1 2 0,-2-1 0,-4-3 0,-2-1-107,-2 1 1,-3-1 0,-6 0-1,-3-1-236,0-2 1,-5 0-1,3-3 1,0-1-1,1 1-399,1-3 1,3 3-1,0 1 1</inkml:trace>
  <inkml:trace contextRef="#ctx0" brushRef="#br0" timeOffset="2657">18269 5916 8355,'-18'0'168,"-2"-6"1,7 4 0,6-5-75,8 1 0,12 2 0,7 3 0,4-2-290,0-1 1,3-4 0,0 2 0,2-1 0,-3-1 0,-2 0 0,-5-1-1,-1 0-39,-3-2 0,-7-2 1,-3 1-1,-4-1 354,-1 1 1,-1 0-1,-4 1 1,-3 2-78,-3 5 1,-1-1-1,-1 1 1,1 1 214,-1 1 1,-3 8 0,1 2 0,2 3-70,4 2 1,5 3-1,-3 1-275,1-2 0,3 3 0,8-2 0,4 1 0,5-1-218,3 1 1,5-2-1,-2-7 1,4-3 10,0-4 0,1-1 0,-1 0 204,-4 0 1,4-1 0,-5-4 0,0-3-1,-2-3 71,-3-1 0,-2-1 0,-1 1 142,-3 0 1,2-1-1,-6 1 401,-1-1 1,-3 2-395,-4 3 0,-2 4 0,-3 8-40,0 4 1,5 3 0,-3 2 0,2-1-71,2 1 0,2 0 1,1 2-1,0 2 1,0-2-64,0-1 1,1-6 0,3-1 45,5-1 1,2-2-1,1-4 1,0 0 7,1 0 1,-1-4 0,-1-2-1,-1-1-16,-2-2 0,0-2 1,3-2-1,-1 1 3,-2-1 0,-4 2 0,3 2 0,-1 0 5,-3 0 0,3 3 38,3 2 0,-2 3-16,1 1 0,-5 5 1,1 3-19,-3 4 0,-1 0 1,0 0-1,0 1-174,0-1 0,2 5 1,0-1-1,4-1-312,1-1 1,1-1 0,4-1 0</inkml:trace>
  <inkml:trace contextRef="#ctx0" brushRef="#br0" timeOffset="3861">19137 5891 8653,'4'-8'0,"1"0"0,1-2 711,-1-1 1,0-1-1,-5-1-675,0 1 0,0 3 0,-2 3 0,-2 0-57,-4 3 1,-7 2 0,-3 1 0,0 0 121,0 0 1,0 1 0,3 3-1,-2 5-146,2 2 0,1 1 1,3 1-1,3 0 57,4 4 0,3-3 1,1 2-1,0-2-467,0-2 0,5 1 1,3-2-1,3-3 132,2-4 0,3-2 0,1-2 1,-2-2 303,-1-2 1,2-3-1,1-5 1,-3-1 139,-5 1 0,2-6 0,-2-1 1,0-2 35,0 0 0,2 1 0,-5-5 0,3 1-188,-1 4 0,-4-8 1,3 3-1,0-2-166,0-3 1,-4 2-1,2-4 111,1 2 1,-5 5-1,2 6 172,-6 1 1,0 7 0,-5 8 0,-2 6-38,-1 5 1,3 9-1,1 3 1,0 4 172,0 1 1,5 1-1,-3 1 1,4 4-208,1 0 0,1-2 1,2 3-1,3-2-150,1-2 1,1-6 0,4-1 0,1-2-27,-1-4 0,5 2 0,0-10 0,1-1 163,0-1 1,3-5 0,-4-5-1,-2-3 66,-2-3 1,3-1-1,-3-1 1,-3 1 19,-3 0 0,-3-1-178,-4 1 1,0-1-1,0 1 155,0-1 0,0 5 0,-1 1-32,-3 2 0,1 6 1,-4 7-1,0 3 131,0 2 0,4-1 0,-1 2 0,3 1-190,1 2 0,0-1 0,1-3 0,3-1-115,5 1 0,2-7 1,2-1-1,3-4-40,0-1 1,2 0 0,-3 0-1,3-1 128,1-4 1,-3-1 0,0-7 64,-2 1 0,-3-1 0,-1 1 0,-2 0 1,0-1-116,-1 1 0,0-1 1,-4 1-9,1-1 1,1 2 64,-1 3 97,-2 3 0,3 10 0,-5 3 0,0 3 30,0 2 1,0-1 0,0 1-94,0-1 1,0 1 0,2-2-1,2-2-51,4-1 1,-1-5 0,1 1 0,2-2 50,1-2 0,1 0 0,1 0 68,-1 0 0,-1-6 0,-1-1 154,-2 0 1,-4-4 0,4 3 232,2-3 1,1 0-339,2 3 1,-5 2-159,0 6 1,-4 4 0,3 2 0,0 1-24,0 2 1,1-2 0,5 0-1,-1 0-251,0 0 1,1-4-1,-1 1-74,1-3 1,-1-1 0,0 0-1,1 0-303,-1 0 704,-5 0 0,4-11 0,-4-2 0</inkml:trace>
  <inkml:trace contextRef="#ctx0" brushRef="#br0" timeOffset="3862">20129 5321 8355,'0'-5'1466,"0"8"-1053,0 8 0,0 6 0,0 1 0,0 5-301,0 5 0,0 6 1,0-1-1,0 3-124,0 1 0,0 5 0,0-1 0,0-2 65,0-5 0,0 2 0,1-5 0,2 1-936,1-3 1,0-4 0,-4-4 0,0-5 176,0-2 0,-5-2 0,-2 1 1</inkml:trace>
  <inkml:trace contextRef="#ctx0" brushRef="#br0" timeOffset="4035">20005 5668 8355,'-4'-17'376,"0"1"0,2 3 0,9 5 1,8 0-1,6 0 0,7-1-564,2 0 0,7-1 1,4 0-1,-1 3 0,-1 2-797,-2 2 0,-5-4 0,-2 0 1</inkml:trace>
  <inkml:trace contextRef="#ctx0" brushRef="#br0" timeOffset="4898">21084 5593 8522,'0'-17'-80,"0"-3"0,4 1 0,0 1 0,0 3 0,1 1 0,-1 3 83,-2 0 205,0 6-192,-8-1 1,-1 6-1,-5 0-14,0 0 0,-5 0 0,1 1 1,0 2-1,3 3 0,0 1 1,2 4-1,1 2 0,4 4 189,0-2 1,2 4-1,4 1-66,0-1 1,5 4 0,4-2-1,2 2-123,1 2 0,5-1 1,-1-2-1,1-2 1,-1 1-140,1-2 1,2 3 0,-5-5 0,-3-2 62,0-1 1,-6-6-1,0 0 42,-4 2 1,-11 0 0,-5-1 0,-5-2-197,-7-1 1,0 2-1,2-4 1,0 0-369,0 2 0,2-5 425,2 3 0,3-2 0,6-2 1</inkml:trace>
  <inkml:trace contextRef="#ctx0" brushRef="#br0" timeOffset="5676">21183 5928 8355,'-12'-5'762,"5"-2"1,1-1-956,6-1 0,6 2 1,2-2 194,3 1 1,7 3 0,3-1 0,4-1 0,2 1 0,2 1 0,-1 1-575,-2-2 1,-3 3 246,-2-5 0,-3 4 1,-7-4 215,-3-2 0,-2-1 0,-8 0 0,-2 1 215,-4 2 0,-3 5 1,-3-2-1,-1 1 98,-2-1 1,1 3 0,3 6 0,1 4-9,0 3 1,-1 1-1,2 2 1,2 1-161,0 2 1,7 5 0,-3-1 0,4 1 12,1-2 1,6 2-1,2-5-83,3-2 0,7-2 1,2-5-1,4-4-61,1-3 0,1-2 0,3-3 0,2-6 0,3-5 4,-1-6 0,-6-2 0,2-2 0,-3 0 28,-1 1 1,-4-7 0,-1-2-1,0-1 9,-5 1 0,1-7 0,-9 2 1,2 0 58,-1-1 1,-5 3 0,1 3 0,-3 6 199,-1 5 1,-1 5-18,-3 9 1,2 4 0,-2 8 0,3 7-93,1 8 0,0 3 1,0 11 219,0 2 0,0 2 1,0 3-1,0 3-360,0 1 1,0-4 0,0 0 0,1-4 0,2-3-454,1 1 0,4-4 0,-4-2 0,-1-5-294,-1-2 0,-2-10 571,0 1 1,0-2-1,0 3 1</inkml:trace>
  <inkml:trace contextRef="#ctx0" brushRef="#br0" timeOffset="5677">21617 5779 8355,'0'-12'0,"0"0"0,3 1 0,4 2 251,5 5 1,9 2 0,0-1 0,3-1 0,5-1-507,4 0 0,9 2 0,2-4 1,0 2-462,-3 2 1,-2-4 0,-2 0 0</inkml:trace>
  <inkml:trace contextRef="#ctx0" brushRef="#br0" timeOffset="5921">22002 5345 8355,'9'-13'263,"4"4"0,7 7 1,1 3-1,3 3 0,0 6 1,1 4-1,1 5 1,3 4 399,4 8 1,2 3 0,-1 5 0,-3 1-505,-5 1 0,-1 10 0,-13 0 0,-5 1-421,-4-1 1,-10 7 0,-7-6 0,-8 4-402,-6-3 0,-7-6 1,-1-3-310,-4-1 0,4-3 1,6-7 453,-1-4 0,5-3 0,-4-1 1</inkml:trace>
  <inkml:trace contextRef="#ctx0" brushRef="#br0" timeOffset="6097">23143 6077 8355,'4'-8'-656,"0"8"1,0 3 0,-4 15 0</inkml:trace>
  <inkml:trace contextRef="#ctx0" brushRef="#br0" timeOffset="30504">2977 13779 8376,'6'-25'0,"-3"2"7,-6 2 12,2 3 1,-14 7 0,3 3-1,-4 4 1,-3 2 0,-4 2-1,-5 0 1,1 0 0,0 0-1,4 2 323,2 2 1,-1 3 0,4 7-1,0 1 1,2 3 0,3 1-242,4 3 1,2 1 0,-1 4-1,3 0 1,4 3 0,1 1 52,0-1 0,7 3-396,5-4 1,2 0 0,7-4 0,1-2 21,1-2 1,2 1 0,-1-5 0,-2-2 180,-2-2 0,-9 4 0,0 0 1,-4-2 82,-4-2 1,-9 1 0,-5 1 0,-5 3-106,-3 2 1,-1-5 0,-2 1-1,3-2-596,1-1 0,-3-2 45,5-3 1,5 3 0,5-4 0</inkml:trace>
  <inkml:trace contextRef="#ctx0" brushRef="#br0" timeOffset="32427">3249 14114 8355,'0'-13'264,"-5"2"26,-3 3 0,1 3-319,-2 5 0,5 0 0,-4 0 0,-2 1 1,-1 3-1,-1 4 0,0 3 268,-1 2 0,5 3 1,0 1-251,-2-2 1,5 3-1,0-1 1,4-1-1,1 1-163,0-1 1,6 1 0,3-6 88,6-3 0,-1 2 0,4-6 1,-1-3-57,-1-4 1,5-3-1,-3-8 1,-2-1 111,-2-2 1,0-1 0,-9 2-1,1-4 31,-1 1 0,-1 0 0,-5 4 0,-3-2-4,-4 2 1,-3 2 0,-2 4 0,1 2-59,-1 1 1,-3 2 0,-1 4 0,2 2-66,1 2 1,2 3 0,0 5-98,-1 0 0,6 1 26,3-1 0,10-5 1,6-3-1,7-5 61,5-7 1,5-6 0,1-12 0,0-2 128,1-1 1,0-9-1,-4 0 1,-4 0 52,0-1 1,-3 1 0,-2-2 0,-5 0 101,-6 4 1,-4 0-1,-3 7 1,0 3 352,0 4 0,-5 0 1,-4 7-132,-2 4 0,0 7-168,3 12 0,-2 1 1,6 12-1,1 1-113,2 2 0,1 6 0,0 3 0,1 4 1,2 3-179,1 1 0,6 2 0,-2-1 0,2 2-218,-2 0 0,3 3 0,-3-7 1,3-5-48,2-4 1,-2-5 0,-1-3 0,-2-3-6,1-8 1,2-1 0,2-7 295,-1-1 1,1-7-1,-1-3 1</inkml:trace>
  <inkml:trace contextRef="#ctx0" brushRef="#br0" timeOffset="32428">3758 13977 8355,'0'-6'160,"0"0"1,1 7 0,3 4-1,3 3 1,2 4 0,-1 3-1,0 3 1,0 2-309,1 2 1,-2 0 0,1-2 0,-3-2-1,1 0 1,-3-5 0,3 0-1,1-4-55,0-4 1,-3-1-1,5-4 40,0 0 0,2-1 0,2-3 0,-2-6 97,-3-5 1,3 0 0,-4-4 0,1 1 0,-1 1 143,-1-1 0,-2 4 0,-4-2 274,0 2 1,0 6-95,0 0 1,0 6-297,0 2 0,1 2 0,3 6-258,5 1 0,0-2 0,1 0 0,-2-1 74,2-4 1,1 0 0,1-2 0,1 0 271,-1 0 1,0-6 0,1-2 0,-1-3 160,1-1 1,-1-1 0,-1 1 0,-1-1-45,-2 1 1,0 4 0,5 1 0,-2 0 280,-3 0 0,3 6-321,-3 1 1,-2 11 0,-2 8-1,-3 3-70,-1 3 1,0-3 0,-1 7 0,-2-3-65,-1-1 0,0-4 0,4-2 0,1-1-559,3-3 1,3-3 0,6-3 53,-1-5 0,0-3 0,1-1 0</inkml:trace>
  <inkml:trace contextRef="#ctx0" brushRef="#br0" timeOffset="32429">4279 13742 8355,'-13'-7'-351,"1"3"-483,0 2 658,5 8 1,1 1-1,6 5 1,0 1-1,2-1 36,2 0 1,3 1-1,5-1 1</inkml:trace>
  <inkml:trace contextRef="#ctx0" brushRef="#br0" timeOffset="32430">4452 13953 8355,'-5'-13'240,"4"1"1,-4 1-1,8 1-59,1 2 1,6 4 0,-2-3-107,3 1 1,2 4-1,-2 6 1,-2 5-171,0 7 0,-7 3 0,2 6 1,-2-1-102,-2 1 0,0 4 0,-2 0-22,-2-1 1,3-2-1,-3-3 1,2-2 56,2-4 0,2-9 1,1-5 135,1-6 1,5-4 0,0-7-1,2-1 40,1-2 0,-4-5 0,1 3 0,-1-2 138,-1 1 1,4 5 0,-3-2 0,2 3-105,-2 2 1,3 5 0,-3 3 4,3 2 0,2 2 0,-2 2 0,-2 2-7,0 4 0,-7 5 1,4 2-1,-2 3 168,0 1 1,4-4-1,-2 3-204,1 0 1,1-6-1,5 2 1,-1-6-1,2-2-9,2-3 1,-1-2-1,5-2 1,-1-2-30,0-1 0,-2-6 1,2 1-1,-1-5-13,-3-3 0,-1 1 1,-2 2-1,-1-1-120,-2-2 0,0-1 1,-5 3-18,-1-1 0,-1-1 0,-4 6 100,-2 3 1,-3 2-1,-5 6 1,-1 2 137,1 2 1,0 3 0,-1 5 0,1 0-99,-1 1 1,5 3 0,1 2 150,2 2 1,1-4 0,5 3 0,2 1 0,4-2-99,4 0 0,-2 2 0,9-2 0,0 0 23,3 0 0,-2 3 1,2-3-1,-1 1-23,0 3 1,-2 0 0,-7 0-1,-3-1-46,-4 1 1,-4 0 0,-4 0-1,-4-3 65,-3-1 0,-2-1 1,-1-6-1,-1-2-124,-1-1 0,-1-5 0,5 1-324,-1-2 1,5-2-1,1-2 0,2-2 1,1-8 0,4-7 0</inkml:trace>
  <inkml:trace contextRef="#ctx0" brushRef="#br0" timeOffset="33199">5891 13878 8355,'-1'-19'527,"-3"2"1,-2 4 0,-4 2-368,2 2 0,0 4 0,-4 5 0,-1 0 0,2 1-310,3 3 1,-3 3-1,3 7 1,-4 1-11,0 2 1,0 1 0,-1-3 0,2 1 35,3-1 1,1-1 0,4-1-1,-1-1-276,1 0 0,3 1 0,5-2 165,3-3 0,3-2 0,1-6 0,1-2 87,-1-2 0,0-3 0,0-5 0,-3-1 162,-1 1 1,-5 4-1,3 0 1,-2-2 345,0-1 1,0 3 81,-4-1 1,-4 8-336,0 1 1,0 5 0,4 8-1,1-1-129,3 1 0,3 3 0,6 1 0,-1-2-151,0-1 1,5-3 0,1-2 0,1-2-73,3-1 0,-3-2 1,2-4-1,1-2 126,2-2 0,-4-3 1,0-5-1,-3 0 42,-1-1 1,-7 1 0,-2-1 0,-1 1 87,-4 0 0,1-2 0,0-1 0,1-2 97,-1 2 0,-2 0 0,-1 0 252,0-2 1,2 5 0,0 3 127,2 0 1,1 5 0,-5 4-266,0 7 1,0 9 0,0 6 0,0 4-48,0 3 0,4 11 0,0 0 0,-1 6-182,-2 3 1,3-5 0,2 9 0,-1-2-120,1-4 1,3 1 0,-2-7 0,1-1-31,1-1 1,-5-9 0,3-5-1,-2-7-26,-2-4 0,-3-3 77,-4-3 0,-3-10 0,-5-9-85,-1-4 1,5-8-1,0-2 1,-1-5 0,1-5-20,0-2 1,5-2-1,-1-7 1,4 0 58,4-1 1,-1-1 0,5-2 0,2 4 106,1 4 1,1 4 0,1 12 0,-1 3 377,0 4 0,1 4 0,-1 7 11,1 4 0,-1 4 0,-1 4-220,-3 4 0,-2 7 0,-6 3 0,0 1-257,0 3 0,-6-2 0,-2 0 0,-3 1-38,-1-2 0,-1-1 1,1-7-229,-1-2 1,5 0 140,0-5 0,5 6 0,-2-3 1</inkml:trace>
  <inkml:trace contextRef="#ctx0" brushRef="#br0" timeOffset="34177">6524 13891 8355,'-13'-11'0,"2"1"287,3 2 0,2 6 0,6 2 0,2 9 1,1 4-1,2 5 0,2 3 0,1 5-304,-1 6 0,-1 1 1,-6 3-1,0 2-46,0 1 0,1 2 1,2-2-1,1-5-128,-1-2 1,-1-3 0,1-4 0,1-2-59,-1-2 1,3-3-158,-2-6 0,0-6 209,-4-6 0,-4-6 0,-2-8 0,1-1-16,-1-1 0,1-11 0,2 1 0,-1-3 76,1-1 0,2-4 0,1-1 0,0-3 133,0-4 1,0 1 0,1 5 0,2 3 209,1 4 0,6 4 0,-2 5 220,3 3 0,1 7 1,1 3-160,-1 2 1,0 5 0,1 5 0,-1 2-179,1 3 1,-2 1 0,-3 1-1,-4 1-228,-3-1 0,-2 1 0,-3-1 0,-6 0-27,-5 1 1,0-1 0,-6-1 0,1-1-365,0-2 1,2-4 184,6 5 0,0-7 0,-1 4 1</inkml:trace>
  <inkml:trace contextRef="#ctx0" brushRef="#br0" timeOffset="34178">6896 13841 8355,'-11'-12'0,"2"-1"576,-2 6 0,10 0 949,-3 3-1542,2 3 0,4-3 0,2 8 0,4 4 0,3 3 0,2 2 0,-1-1 0,1 0-260,-1 1 1,-1 3-1,-1 1 1,-2-2 127,1-1 1,1-2 0,0 1 0,-3-1-297,-2 0 1,-1-3 0,-4-1 185,0 2 0,-5-5 0,-3-1 0,-3-2 157,-2-2 1,1-2 63,-1-2 0,6-3 0,3-5 0,3-1 111,1 1 1,1-4 0,3-1 0,5 2-11,2 1 1,2 3 0,4 1-149,4 2 1,-1 4-1,2-3 1,2 2-1,-3 2 151,-2 1 0,3 1 1,-3-2-1,0-1 154,-2 1 1,-3 2 0,-2 1 484,1 0-354,-1 0 0,-5 1 0,-4 4 0,-5 3-75,-2 3 0,-6 3 0,4 1 0,-1 1-206,3-1 1,1 3 0,0-1 0,-1-2-5,1-1 0,7-3 0,5-3 1,2-2-227,1-1 1,0-3 0,1 0-24,-1-4 0,1-1 0,-1-5 1,-1-4-1,-1-1-33,-2-4 0,-4-1 0,3 3 0,-2-3 93,-2-1 1,-1 4 0,-2-2 0,-2 3-24,-2 2 0,-3 4 1,-7 1-1,-1 1-70,-1 4 1,-6 2-1,2 4 1,1 4-110,3 3 0,-4 1 0,1 1 0</inkml:trace>
  <inkml:trace contextRef="#ctx0" brushRef="#br0" timeOffset="34634">7590 13915 8355,'0'-17'66,"0"7"0,0-3 0,-1 4 191,-3 2 0,2 3 0,0 9 0,4 6 0,7 6 0,3 1-204,5 0 0,-2 2 0,5-2-138,2 2 1,-2-4 0,-1 3-1,0-1 1,-1-3-17,0-1 0,-1-1 0,-5-2 1,-1-2-2180,-3 0 1926,3-7 0,-4 9 0,6-4 1</inkml:trace>
  <inkml:trace contextRef="#ctx0" brushRef="#br0" timeOffset="34940">7739 13853 7985,'0'13'190,"-1"-1"1,-2 2 0,-3 1 0,0 3 0,-4 1 0,-1 3 0,-2 3-345,1 4 0,0-3 0,-1 3 1,1-4-1,1-3 0,3-3-512,3-1 0,-1-1 0,-1-5 0</inkml:trace>
  <inkml:trace contextRef="#ctx0" brushRef="#br0" timeOffset="35152">8024 13816 8355,'-5'-7'136,"2"-2"0,-5 5 0,-2 2 24,-1 5 1,4 1 10,3 8 0,3-2 0,1 8 1,0 0-200,0 3 0,0 2 1,0 2-1,1 0 0,2-1 1,2 1-1,1 0-1211,-1 0 0,1-4 898,-2-1 0,3-5 0,5 3 1</inkml:trace>
  <inkml:trace contextRef="#ctx0" brushRef="#br0" timeOffset="37346">8037 13605 8355,'-6'-23'-213,"-2"2"1,2 3 0,4 7-1,4 2-1558,7 0 1780,-4 7 0,5-2 0,-5 8 1,2 4-1,2 3-21,-3 1 1,5 6-1,-4 2 1</inkml:trace>
  <inkml:trace contextRef="#ctx0" brushRef="#br0" timeOffset="37347">8223 13903 8355,'0'-12'-160,"0"-1"69,0 6 0,0 0 0,1 5 255,3-2 1,-1 1-1,5 7-20,2 4 0,0 3 1,-1 2-1,-1-1-211,2 0 0,-4 5 0,-2 0 0,-1-2 60,1-2 0,-3 4 1,3 0 11,-2-2 1,-2-2-80,0 0 0,1-6-90,3-3 1,-3-4-1,5-4 123,-1-5 1,-2-2 0,4-2 0,0-2 68,0-2 1,0-1 0,2 3-1,0-2-1,0 2 1,2 1 0,2 2 0,-1 1-45,1 3 1,-1 2 0,0 6-17,1 0 1,-2 2 0,-2 2 0,-2 4 26,-1 3 1,-1 1 0,-2 2 0,1 1 12,-1 2 0,0-1 1,0-3 8,1-1 1,5-1-4,0-2 1,2-4 0,1-5 1,0 0 1,-3-4 0,-2-2-1,-1 0 1,0-4 26,-1-1 0,4-2 0,-4 0 0,1-2 17,-1-2 1,5 0 0,-3 5-119,0 0 1,4 5-1,-3 3-129,3 2 1,-3 2-1,-1 2 1,0 0 104,0 2 0,0 6 0,3-2 0,-4 3 68,0 2 1,2-1 0,-2 1 0,-1-1 92,1 0 0,3-3 1,0-1-1,2 0 60,1-1 1,0-1-1,2-6-87,3 0 0,-2 0 0,6 0 0,1-2 0,0-2-57,-2-4 0,2-3 1,-4-2-1,0 1 12,0 0 0,-1-1 0,-6-1 0,-2-1-10,0-1 1,-7-1-1,3 5 1,-4-1 16,-1 1 0,0 4 1,-1 1-18,-4 1 0,-3 2 1,-7 4-1,-2 2-27,2 2 1,2 3-1,0 5 1,1 2-10,-1 2 0,1-1 0,1 5 0,3-1-105,3 0 0,4-3 0,1 0 1,0-2 1,6-6 0,3-1-1,5-1 1,4-4 72,1 0 1,-2-6 0,2-2 0,-1-2 130,-3-6 0,-1 4 0,-2-5 1,-1 0 19,-2 1 1,-2 2-1,-5 2 1,2 2 568,-1-2-461,-1 5-152,-2-1 0,0 16 0,0 2-22,0 2 1,0 0-1,0 0 1,0 1-206,0 1 0,1 1 79,3-5 0,3-1 0,5-1 0,1-3 0,-1-2-220,1-2 0,3-3 0,1-4 251,-2-4 1,10-3 0,1-2 0</inkml:trace>
  <inkml:trace contextRef="#ctx0" brushRef="#br0" timeOffset="37348">9413 13419 8355,'-7'-19'46,"2"1"1,6 11 0,2 4 0,3 8 0,1 7 0,1 6 0,0 4 0,-1 1 493,-2 4 1,1 6 0,-3 0-1,1 3-579,-1 1 0,-2 0 0,-1 0 1,0 0-231,0 1 1,4-5 0,0-2 0,-1 0-150,-2-4 0,-1-2 0,0-4 0,0-5-147,0-2 1,0-2-1,0 1 1</inkml:trace>
  <inkml:trace contextRef="#ctx0" brushRef="#br0" timeOffset="37349">9364 13767 8355,'-13'-6'444,"6"-1"1,3-4-532,8 3 1,9 2-1,8 6 1,2 0 0,2 0-1,0 0 1,2 0-1,3 0-618,4 0 1,4 0-1,-6 0 1</inkml:trace>
  <inkml:trace contextRef="#ctx0" brushRef="#br0" timeOffset="37350">9686 13891 8355,'0'-9'411,"0"1"0,6 4 0,2-3 0,3 0-273,1 0 1,1 3 0,-1-3 0,1 0-149,-1 0 1,5 3 0,-1-3-1,-2 1-237,-4-1 1,-1 3-2,-5-5 0,-1 1 0,-7-3 0,-4 1-26,-3 2 1,-2 5-1,1-1 1,-2 3 88,-2 1 1,2 1 0,-3 3 132,3 5 1,3 6 0,3 1 0,4 1 116,3 1 0,1-3 0,0 4 1,1 0-131,3 1 1,9-5-1,7 1 1,4-3-73,0-5 1,5-2 0,2-6-1,-1 0 81,0 0 1,3-10 0,-4-2-1,-1-4 99,-2-1 1,-2 1 0,-2-4 95,-2-2 0,-5-2 1,3-1-1,-1 1 1,-1-1-24,0 0 0,-4-4 0,-2-1 0,-2-2-146,2-2 0,-1-2 0,1 0 0,-3 1-196,-2 2 0,-1 2 0,-4-1 1,0 7 402,0 7 1,-1 6 0,-3 4 83,-4 3 0,-3 7 0,0 6 0,1 9-26,2 5 1,1 4 0,-3 3-1,3 4-133,2 3 0,-4 2 0,5 2 0,1 2-176,2-2 0,1 2 0,1-2-139,4-4 1,2 0-1,5-7 1,2-2 0,1-2 66,1-4 0,6-7 0,-1-7 0,1-2 97,-1-2 0,1-7 1,-6-5-1,0-3 52,-3-4 1,4 2 0,-2-3-1,-3 2 49,-2-1 1,-3 2 0,3-3-200,-2 3 1,-5 2 176,1 0 123,-3 5 1,-2 5-1,-2 8 1,-1 2 46,1 6 1,-2-2-1,1 5-100,1-3 1,1-2-1,2 0 1,0 1-1,0-1-122,0 1 0,6-1 1,4-1-78,5-3 1,-2-2-1,4-6 1,-3 0 56,-2 0 1,2-4-1,0-2 1,0 1-155,-3-1 1,-2 1-1,2 1 1,-1-3-293,-2 0 1,-4 0 0,5 3 344,0-5 1,2-2-1,2-1 1</inkml:trace>
  <inkml:trace contextRef="#ctx0" brushRef="#br0" timeOffset="37838">10753 13407 8355,'7'-12'-71,"-3"-1"0,-1 2 0,-1 1 0,4 4 18,1 0 0,0 3 0,1 7 1,-4 5 160,-3 2 1,-1 3 0,0 1-78,0 1 1,0 1-1,0-3 1,0 1-1,0 1-176,0-1 1,2-1-170,2-1 0,-3-5 0,5-1-622,-1-2 825,-3-1 1,9-15-1,-4-2 1</inkml:trace>
  <inkml:trace contextRef="#ctx0" brushRef="#br0" timeOffset="39083">10468 13816 8355,'-7'-12'-227,"1"-1"420,6 1 0,0 4 0,0-1 0,0 0-116,0-2 0,2 4 0,0 4 105,2 6 1,1 4-158,-5 5 0,0 5 1,0-1-1,0 1-42,0 1 1,0-3 0,0 4 0,0-1-32,0-3 1,1 2-1,2-3 1,1-3-36,-1 0 1,3-6 0,3-1-1,2-2 2,1-2 1,1-2-1,0-2 63,4-4 1,-3-3-1,2-2 1,-2 1 0,-2-2-9,1-2 1,-1 2-1,1-3 1,-1 2-23,0-1 1,-5 2 0,-1-3 0,-2 4 83,0 0 0,0 5 176,-4 0 1,-1 5 0,-2 0-84,-1 6 0,-2 4 0,4 5 0,-2 1 11,1-1 0,1 2 1,2 2-1,0 5-6,0 2 1,2 4-1,2 2 1,4 4 16,3 2 0,2 4 1,-1 1-177,0 1 1,-3 6-1,-1-1 1,0 1-1,-1-2-150,-3-4 1,-2 2 0,-2-2 0,0-1 51,0-1 1,-10-3-1,-4-3 1,-4-6 57,-4-5 1,-3-4-1,-2-7 1,-3-2 50,-2-5 1,4-3-1,-2-2 1,2-5 53,4-6 1,-3-7 0,12-10 0,4-4 144,6-3 1,3-6-1,5 0 1,5-1-90,9 0 0,10-2 0,8 5-346,5 4 0,0 6 0,4 9-815,-1 4 1,4 9-1,-3 3 1</inkml:trace>
  <inkml:trace contextRef="#ctx0" brushRef="#br0" timeOffset="43610">2567 16669 8355,'7'-44'162,"-1"1"0,-6 7 408,0 3 0,-4 8 1,-2 9-482,-1 2-65,-1 7 1,-9 2 0,-1 5-1,-1 1 1,-4 4 0,-3 8-1,-3 6 31,1 5 0,-2 6 0,1 3 0,1 3 0,3 2 0,5 2 0,3 0 0,5-3-282,4-2 1,3-8 0,10 2 0,4-4 74,6-4 1,6 1 0,8-4 0,3-2 44,-1-2 0,5 1 0,-3-6 0,3 0 23,1 0 0,-1-3 1,-3-3-1,-4 1 112,-3-1 0,-6 4 1,-5 3 9,-6 5 1,-3-1-1,-9 3-105,-5 1 1,-2 2-1,-12 4 1,-3 1 0,-2 0-75,-1 0 0,2 0 0,1-2 0,2-2-1240,2-5 1129,9-2 0,1-2 0,4 1 1</inkml:trace>
  <inkml:trace contextRef="#ctx0" brushRef="#br0" timeOffset="44254">3014 16880 8355,'-13'-11'0,"1"2"0,0 5 0,-1 3 389,1 1 0,-1 5 0,2 4 0,2 2 0,2 1-156,1 0 0,-2 6 0,3 3 0,-1 1-384,0-1 0,2 2 0,4-4 0,0 2 32,0 0 0,0-6 0,2 1 0,2-3-99,4-5 1,3-2-1,3-6 1,1 0 117,2 0 1,1-7-1,-3-4 1,1-4 67,-1-1 0,-5-2 1,-3 1 34,-2-3 1,0 1 0,-5-2-1,-2 3 1,-2 2-72,-4-1 0,-3 1 1,-2 5-1,0 1-65,-4 2 1,2 5 0,-4-1-1,-1 3 30,1 1 1,4 0-1,-2 0-419,4 0 418,6 0 0,7-6 1,9-2-1,5-5 70,3-3 1,3-3-1,-2-8 1,1-2 126,4-4 0,0-2 0,2-3 0,-2 1 54,-2 0 1,1 1 0,-6 2 75,0 1 0,-4 5 0,-4 0 1,-2 6-1,-2 6 240,0 2 0,0 9-315,-4 5 0,0 12 0,2 11 0,0 6-66,2 3 1,1 7 0,-4 7 0,2 5-64,1 3 0,4 5 0,-2-2 0,1-1-303,2-2 1,-2-8 0,1-6 0,2-5-161,1-1 0,6-11 1,-1 0-1,-1-5-959,-1-7 1293,-2-4 1,1-7-1,-1 0 1</inkml:trace>
  <inkml:trace contextRef="#ctx0" brushRef="#br0" timeOffset="44887">3535 16830 8355,'-11'-8'0,"2"-1"432,-2 7 1,11-4 0,0 8-1,7 2 1,4 4-322,2 3 1,-5 3 0,0 1 0,0 3 0,1 0 0,-2 1-345,-2 0 0,1-4 1,-4 2-397,3-3 0,4-7 515,-1-3 1,2-4-1,0-4 1,-3-5 37,-2-2 0,3-5 0,-3-1 1,-3 2 43,0 1 1,-2 2 0,0-2-1,0-1 31,0-1 0,0-1 0,-2 6 103,-2 3-741,3-3 497,-5 9 1,8-3 0,2 5 0,4 0 0,3 0 6,1 0 1,1-2 0,1 0 0,2-4 118,5-1 0,2-1 1,2-4-1,-1-1 60,-4 1 0,4 1 0,-5 1 1,0 3 264,-2 2 1,-8-4 0,0 5 302,0 2-245,-3 0 1,-1 8-1,-5 2 1,0 4-105,0 5 0,0-2 1,0 6-1,0 1-409,0 1 0,0 1 1,0-4-1,2-3-436,2-3 0,-1-2 1,5-1-90,2-3 0,6-2 0,3-6 1</inkml:trace>
  <inkml:trace contextRef="#ctx0" brushRef="#br0" timeOffset="44888">3969 16396 8355,'-24'-4'-362,"4"0"311,7-1-501,13 5 0,7-5 0,6-2 0</inkml:trace>
  <inkml:trace contextRef="#ctx0" brushRef="#br0" timeOffset="45593">4229 16694 8355,'-19'-13'1945,"7"1"-1951,7-1 0,10 6 0,3 3 0,3 4 0,1 3 1,-1 3-407,-3 0 1,-2 3-1,-6 3 90,0 1 0,0-5 0,0 0 299,0 2 1,0 1-3,0 1 1,1-1-1,2-1-189,1-2 1,2-1 61,-2 1 154,-3-2 0,9-8 0,-5-2 0,1-4 0,1-3-29,0-1 1,1-1 0,4-1 0,-1-1 222,-2-1 1,2-1 0,-3 6 0,3 3-56,1 4 1,-3-2 0,-1 2-27,2 1 0,-5 7 1,1 5-1,-2 3-39,0 5 1,4-4-1,-2 5 1,1-1-35,2-1 1,-2 1-1,1-5 1,2 1-51,1-1 0,6-1 0,-1-3 0,-1-3 41,-1-4 1,-2-1 0,1-1-13,-1-4 0,1-3 1,-1-8-1,2-5 0,1-2-25,2-2 0,-1 0 0,-5 0 1,-1 0-151,-2 1 1,-5 0-1,1 2 1,-3 3 60,-1 1 0,0 5 1,-1 7-1,-5 0 83,-6 3 1,0 2 0,-6 2 0,1 3 35,1 5 0,0 6 1,7 3-1,2 0 28,1 0 1,2 6 0,4-2 0,0 1-11,0 0 1,6 0-1,3 2 1,5 0-16,3 0 1,3 4 0,-2 1 0,0-1-7,0-3 0,0 6 0,-3-9-33,2-1 1,-2 3 0,-7-4 0,-4 1-1,-2 0-109,-2-1 0,-6-1 0,-3 5 0,-7-2 109,-4-2 0,-8 1 1,-1-5-1,2-3 114,0-5 0,4 1 0,2-6 1,5-1-105,2-2 1,7-12-1,3-5 1,3-7-304,1-1 1,7-5 0,5-2-314,7 0 0,5-2 0,0-5 0</inkml:trace>
  <inkml:trace contextRef="#ctx0" brushRef="#br0" timeOffset="46425">5544 16594 8355,'-13'0'-270,"1"0"731,0 0 0,6 0 0,6-1-401,7-3 1,4-3 0,0-5-1,-1-1 12,-2 1 0,0-1 0,5 1 0,-2 0-198,-3-1 1,2-1-1,-6-1-68,-2-1 1,0-1 0,-4 6-1,-2 1 1,-4 4 65,-3 0 1,3 2 0,0 4-1,-2 0 148,-1 0 1,-2 10-1,1 3 1,0 4 34,-1 1 0,6 8 0,3-1 1,3 2-80,1 4 0,1-1 0,3 4 0,5-2-140,2-2 0,5-1 1,1-5-1,-1-4-38,2-3 0,-3-7 0,5-3 0,-2-3 270,-3-6 1,3 0 0,-2-9 0,-1-5 39,-1-2 1,-3-2 0,-1-5 104,-2 0 0,2 0 0,5 1 0,1-1 0,1 0 62,1 0 0,-3 6 0,4 2 0,-1 5-317,-3 4 0,3 2 0,-1 6 0,-1 1-90,2 4 0,-4 3 0,1 8 0,-4 6-13,-3 6 0,-5-2 1,1 5-1,-2-3-8,-2 1 0,-2 4 0,-2-4 0,-3-2 206,0-5 1,-4 0 0,3-6 217,-3-1 1,4-8-258,3-7 1,3-7 0,2-9-46,3-5 0,3-4 0,7-4 1,2-4-1,5-2-104,3-3 0,0 5 0,0 2 0,-2 0 30,-2 4 1,-6 1 0,0 2 260,-4 3-33,-8 4 1,3 11 0,-10 6-1,-3 7-2,-3 4 0,3 3 1,0 2-1,-1 5-16,2 2 1,-2 2 0,5 0 0,1-2-193,2-2 1,1 1 0,1-4 0,3-1-367,4-4 0,5 1 0,3-10-582,5-1 886,2-2 1,8-1 0,0 0 0</inkml:trace>
  <inkml:trace contextRef="#ctx0" brushRef="#br0" timeOffset="46819">6623 16495 8841,'-24'-8'0,"5"-2"0,7 1 1764,6-2-1469,-1 0 1,6 2 0,-5 2-1,1 3 1,-3 6-495,-3 4 0,-2 3 0,1 2 1,-1 3-4,1-1 1,0 5 0,-1-1-1,1-1-28,-1 2 0,7 0 0,1 4 1,4-3-77,1-1 0,0 3 0,1-6 1,4-2 0,3-4 1,3-6 0,1 1-1,1-2 168,-1-2 0,2-6 0,1-4 0,1-3 167,0-4 1,-3-4 0,0 3 210,-1-1 1,-3 4-1,-3-1 1,0 2 0,-2 3 373,2 2 1,-5 3-435,3 1 1,-3 5 0,-1 0-149,0 7 0,0 4 0,0 3 0,0 1-320,0 2 0,2 1 1,2-3-1,4 1-272,3 0 0,2-3 0,0 0 253,4-1 0,2 1 0,6-1 0</inkml:trace>
  <inkml:trace contextRef="#ctx0" brushRef="#br0" timeOffset="47245">6970 16433 8355,'-5'-12'415,"-2"-1"1,-6 5 0,1 1-1,1 3 1,1 5-219,2 6 0,5 4 1,-1 3-1,1 1 1,1 3-1,-3 1 0,3 2-659,0-2 0,2 5 0,2-5 73,2 0 0,-1 3 1,5-5-1,1-2 1,3-2-20,0-5 1,0-3 0,2-5-1,1 0 211,2 0 1,3-9 0,-3-5 0,0-4 153,0-4 0,1-1 1,4-2-1,-2 0 72,-2 0 0,0-5 1,-3-2-1,1-1 75,-1 0 1,-5 4 0,-3-4 0,-2-2 57,-2 0 0,-1-1 1,-2 3-1,-2 4 99,-2 3 1,-3 6-1,-5 5 1,-1 6-2,1 4 1,0 5 55,-1 5 0,1 7 0,1 9 0,1 3 0,3 5-183,2 4 0,1 3 0,4 1 1,0 1-358,0-1 0,4 0 1,1-1-1,2-2-271,3-1 1,1-5 0,1 1 0,-1-3-1067,-3-1 1411,3-6 1,-9 5 0,3-5 0</inkml:trace>
  <inkml:trace contextRef="#ctx0" brushRef="#br0" timeOffset="48009">7020 16346 8355,'-7'-5'-125,"1"3"1,12-3 0,2 5-1,3 0 148,2 0 1,6 0 0,4 0 0,6 0 125,3 0 1,2-4-1,6-2 1,0-1-1,-1-2 1,-3-1 0,-2 0-1,-4 2-302,-2-2 0,-5 4 1,-2-1-1,-6 0-365,-5 0 730,-5 4 0,-10-2 0,-3 5 0,-3 1 0,-2 3 6,1 4 0,1 3 0,1 2 1,3-1-24,2 1 1,1 5-1,4 2 1,0 2-204,0-1 0,5 2 1,2-2-1,1 1-263,1-1 1,3 1 0,4-6 0,0 0 119,-3-3 1,0-2 0,-1-2 0,1-5 36,-1-3 1,5-1 0,-1-1 188,-1-3 1,-2-3-1,-5-6 132,-4 1 0,-3 0 0,-1-1 192,0 1 1,0 3-287,0 1 1,2 7-122,2 1 0,-3 1 0,3 7 0,-2 3-26,-2 5 0,1-1 1,2 4-1,2 0-79,2 1 1,0-5-1,4 1 1,0-3 3,3-5 0,1 2 0,-1-6 0,3-1 108,3-2 1,0-7 0,-1-2-1,0-4-25,0-5 1,-3 2-1,0-4 1,-2-1 12,-2 1 1,-1 4-1,-2-2 250,-5 4 0,1 0 158,-1 1 0,-1 5 0,-6 4-157,-1 6 1,0 9 0,3 10-1,-2 6 172,-1 5 0,0 6 0,4 3 1,0 5-295,0 0 0,0 8 0,0 3 0,0-1-201,0-1 1,-6-6 0,-3 1 0,-5-6-407,-3-2 0,-5-3 0,2-7 1,-4-5-74,-1-6 0,0-10 0,1-8-524,-1-3 0,0-6 0,0-2 1</inkml:trace>
  <inkml:trace contextRef="#ctx0" brushRef="#br0" timeOffset="48722">7627 14684 8142,'2'-12'-320,"2"0"1,-3-1 0,3 1 607,-2-1 1,-1 1 0,2 0 0,1-1 0,-1 1 347,-2-1 1,3 5-1,1 3 1,-3 3-1,0 9 1,-2 7-179,0 7 1,-6 7-1,-2 7-404,-3 5 0,-3 8 1,-1 7-1,-3 2 0,0-1-68,0-3 0,2 4 0,3-7 0,1-2-112,-1-5 1,7-4-1,1-13 123,4-3 0,7-8 0,3-4 0,6-9 97,6-9 0,4-11 0,4-7 0,4-7-36,3-3 0,2-7 1,4 0-1,3-2-16,3-3 0,1 0 0,-3 0-63,0 1 1,-2 7-1,1-1 1,-5 5-389,-5 6 1,-5 8 0,-5 6 0,-2 6 0,-2 5-1,-4 2-623,-4 2-240,-6 6 1,4 6 0,-4 7 0</inkml:trace>
  <inkml:trace contextRef="#ctx0" brushRef="#br0" timeOffset="49009">7776 15491 8355,'-11'1'204,"4"2"0,7 1 0,9-1 0,6-3 0,7-6 0,5-6 0,6-8 0,3-4 297,2-5 1,7-9-1,3-8 1,3-7-1,4-5 1,2-4 8,1-4 1,-2 6-444,2 2 0,-3 4 0,-7 14-934,-2 4 0,-13 6 1,-10 9-1,-3 6-388,-5 5 1,-7 5 0,-2 5 0</inkml:trace>
  <inkml:trace contextRef="#ctx0" brushRef="#br0" timeOffset="49478">8868 14920 8355,'-6'-12'0,"-2"-1"0,2 1 362,-5-1 0,10 1 1,-5 0-1,2-1 1806,0 1-2033,0 5 0,4 7 0,1 10 0,4 3 0,3 5 0,3 2 230,1 2 0,1 1-265,-1 2 0,0 5 0,1 3 1,-2 3-1,-1 1 0,-2 2-17,1 2 1,1 3 0,0 5-112,-2-4 0,-4-1 1,3-5-1,0-1 1,0-3-178,2-4 0,-2-7 0,2-8-714,0-2 1,2-7 99,2-3 0,-1-4 1,-1-4-1,-3-4-447,-3-3 0,-4-6 1207,-1 1 1,-6-6 0,0 2 0</inkml:trace>
  <inkml:trace contextRef="#ctx0" brushRef="#br0" timeOffset="49805">8892 15193 8355,'0'-25'267,"0"6"-125,0 2 1,0-1-1,2 2 59,2 1 0,-1 2 0,5 4 299,2 0 0,1 7 1,1-3-1,2 4 0,2 1-400,5 0 1,-2 1 0,1 2 0,-2 3 0,-3 1-1,-1 2-1240,-2 2 988,-5 2 1,-2 3-1,-6 1 1,-3-1 0,-6 2-1,-5 3-445,-6 2 0,-2 1 0,-2-2-1115,0-2 1344,0 1 0,1-2 0,-1-1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58:16.1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4738 13767 9310,'-11'-9'423,"2"1"1,4 11-1,6 0 1,3 3-1,5 3-461,2 0 0,7 2 0,2 2 0,5-1 1,4-1-1,3-2-119,-1-5 0,7-3 0,-3-1 1,5 0-1,2-1-181,0-3 1,-2-9 0,6-6 207,1 0 0,0-5 0,-1 3 0,-3-1 136,-4 2 0,-1 2 1,-10 7-1,-3 2-133,-3 5 1,-7 3 153,1 1 1,-3 5 0,-3 4 0,-4 3 137,0 5 0,4-4 0,-2 5 0,3-2-118,1-4 0,6 6 0,3-8 1,4-2-53,4-1 1,2-3 0,8-4 0,2-2-9,5-2 0,3-4 0,4-7 1,0-3-10,0-1 1,-4 4 0,-3-2 0,-5 3-153,-2 2 1,-8 4-1,-2 1 1,-4 0-1634,-4 0 1500,2 4 0,-9-2 0,4 5 0</inkml:trace>
  <inkml:trace contextRef="#ctx0" brushRef="#br0" timeOffset="761">5023 14536 8355,'-4'-13'0,"-2"1"274,-1-1 1,5 5 82,-2 0 0,2 6 0,2 4 0,2 9 0,0 8-145,2 5 1,10 2 0,-1 1 0,0 4-113,1 0 1,-1 1 0,-1 2-1,0-2-41,1-2 0,-1-5 0,1-5 0,-1-4 2,0-5 0,-3 0 0,-1-7 0,2-1 35,1-2 1,-3-7 0,0-6-1,0-4-157,-1-3 0,3-3 1,-5-6-1,1-1 1,1 0-378,0-1 0,0-2 0,2-4 113,0 3 1,-3 3 0,4 7-1,-2 2-1164,2 4 0,-3 9 1193,1 4 1,-5 14 0,2 3 0</inkml:trace>
  <inkml:trace contextRef="#ctx0" brushRef="#br0" timeOffset="1430">5556 14808 8355,'-18'-5'484,"6"2"-258,0-5-29,5 5 0,12-2 0,3 5 0,5 0 65,3 0 1,4 0-1,4 0 1,0 0-408,-3 0 0,2-6 0,-4-2 0,2-3 75,0-2 1,-6-3 0,0-2 0,-4 0 86,-3 0 1,-5-4 0,1 3 0,-3-1 1,-1 4 1,-5 2 0,-3 3 0,-3 3 25,-2 4 0,-3 2 0,-2 4-67,-1 2 0,3 4 0,1 9 0,4 3 1,4 2 15,2-1 0,1 7 1,4-4-1,0 1 0,1-1-8,3-4 0,3 0 0,5 0-74,1-3 1,3-3 0,2-3 0,2-3-221,2-4 0,1-3 0,2-1 0,0-1-199,0-3 0,-1-7 0,1-7 0,-1-1 258,-4-3 0,2 0 0,-5 0 278,-2 1 1,-5 4 0,-4-2-1,0 1 1,-3 3 34,-2 1 1,-1 2 1845,0-1-309,-5 6-965,3 2 0,-3 10-269,5 4 0,5 2 1,4 1-196,2 1 1,0-1-1,-2 2 1,-1 1-267,2 1 1,0 1 0,-1-3 0,-2 1-302,-1 1 1,2 1 0,-4-5-905,-1 1 1132,-2-6 1,-1-3 0,0-8 0,0-5 170,0-2 1,4-7 0,2-1-1,1-1-125,3-1 0,1 4 0,1-2 1,0 1-163,1 3 1,-1 1-1,1 3 1,-1 1-47,0 2 0,-3 1 1,-1-1-21,2 4 1,1 3 319,1 1 0,0 0 0,1 0 1</inkml:trace>
  <inkml:trace contextRef="#ctx0" brushRef="#br0" timeOffset="1685">6548 14312 8355,'-5'-18'686,"-1"5"1,-3-4-198,0 3 0,7 6 1,-2 3-292,2 3 1,6 6-1,2 13-166,1 3 1,-3 4 0,4 2 0,0 2 0,1 2 9,-1 2 1,-4-3 0,3 4 0,-1 0-501,-4-2 0,0 5 1,-2-4-1,0 0-16,0-3 1,0-5-1,0-3 1,0-4-815,0-4 943,0 0 0,-6-1 0,-1 1 1</inkml:trace>
  <inkml:trace contextRef="#ctx0" brushRef="#br0" timeOffset="2207">6437 14660 8355,'-13'-6'2177,"2"-1"-2561,3-5 0,8 3 0,10 1 0,5 0 432,6 1 1,8-4 0,4 3 0,4-2-1,3 0 1,1 4 0,-1 0 0,-3 3-474,-4 2 1,-2-3-1,-7 0 532,1 1 0,-7 3 1,-5 4 38,-8 4 0,-5 3 0,-3 2 94,-1-1 0,-4 1 0,2-1 0,1 0 0,-1 1-130,4-1 0,0 1 1,2-1-1,2-1-747,2-3 1,3-2 0,5-6 0,0 0 77,1 0 1,-1 0-1,1 0 1</inkml:trace>
  <inkml:trace contextRef="#ctx0" brushRef="#br0" timeOffset="2208">6921 14337 8355,'-13'-5'0,"1"2"-318,-1-5 0,6 6-179,3 2 1,3 6 0,1 6 0</inkml:trace>
  <inkml:trace contextRef="#ctx0" brushRef="#br0" timeOffset="3040">7181 14511 8355,'0'-13'46,"1"1"1,2 0 393,1-1 152,6 6 248,-9-4-962,5 10 1,-8-1-1,-2 8 1,-4 1 205,-3 3 1,-1 2 0,-1 3 0,1 2 76,-1-2 1,1 3-1,0-2 1,1 1 2,2 1 1,4 0 0,5 2 0,0-2-261,0 0 1,5-4 0,5 2 0,4-2-121,2-1 1,6-5-1,-1-1 1,2-2 107,2-2 1,0-3-1,1-4 1,2-4-148,1-3 0,0-3 0,-5-1 0,0-3 167,-4-2 0,3 1 0,-7-3 1,-2 3 82,-4 1 1,-1 1 0,-6 5 82,-4 0 1,-2 5 0,-8 3 0,-3 2 78,0 2 1,0 0-1,2 2 1,0 2 102,-1 4 1,1 7 0,1 2 0,3-1-148,3 2 1,4-4 0,2 4-197,4 0 0,-1-5 0,7 4 0,4-3 0,1-3 43,2-3 0,4 2 0,-1-6 0,2-1-220,2-2 0,0-1 0,0-1 1,0-4 103,-1-3 0,0-7 0,-2-3 0,-3 0 285,-1 0 1,-1-4-1,-6 3 1,-2-2 34,0 1 0,-7 3 1,4-2-1,-2 1-63,0 3 1,0 1 0,-4 2 0,-1 1 31,-3 2 0,1 4-150,-5 5 1,4 4-1,-3 1 1,1 2 63,3 3 0,-2 1 0,1 1 0,1 2-53,2 3 0,2-4 0,3 4 0,4-3-82,3-2 0,2-1 0,1-1 0,1-2 76,1 2 1,5 1-1,-4 0 1,-2-2-71,-2 0 0,-6-1 1,-2 4-1,-4 1-28,-1-1 0,-1 1 0,-4-2 61,-3-3 1,-3 2 0,-1-6 0,-1-2-20,1 0 1,4-2 0,-1 0-1606,0 0 1272,3 0 1,1-6 0,5-1 0</inkml:trace>
  <inkml:trace contextRef="#ctx0" brushRef="#br0" timeOffset="3041">8285 14684 8355,'7'-12'-656,"-7"5"1,-7 13 0,-6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6:58:43.47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1240 11299 8553,'0'-13'0,"0"1"0,0-1 1919,0 1-1742,0 5 0,6 3 0,2 9 0,3 6 0,0 6 0,-1 2 0,-3 3 0,-1 2 1,1 2-37,3 3 1,-4-3-1,-1 3 1,-1-4-1,0-3-148,-1-1 1,0-6-1,0 1 195,1-2-170,0-2 1,-4-10-1,0-8 1,0-6-219,0-5 0,0-9 1,0 0 26,0-4 0,5-3 0,4-5 0,2 1 0,1 0 72,0 0 1,1 6 0,-1 7 0,1 7 151,-1 7 0,0 5 1,1 6-1,-1 3-45,1 5 1,-2 7-1,-2 5 1,0 2 183,0 2 1,-2 1 0,1 2 0,1 1-317,-2-2 1,2 4-1,-3-2 1,1-3-383,2-4 1,1 0-1,0-4 1,-2-2-304,1-2 1,3 0 245,0-10 1,0 0 0,1-4 0</inkml:trace>
  <inkml:trace contextRef="#ctx0" brushRef="#br0" timeOffset="1227">1885 11398 8355,'6'-13'1560,"-5"1"-1000,3 0 1,-2 3-60,-2 1 0,-2 5 0,-1 0 0,-2 5-516,-2 2 0,3 7 0,-3 0 1,1 4-66,4 0 1,-1 1 0,0-1 0,-1 1 0,1 1-138,2 1 0,1-5 1,1 4-188,3-3 0,3-6 0,6-1 54,-1-2 1,1 0-1,-1-7 1,0-1 127,1-1 0,-2-9 0,-2 0 1,-2-1 105,-1 1 0,2-4 0,-4 0 1,-1 1 166,-2-2 0,-2 4 0,-2-2 0,-2 3 107,-2 5 1,3-3-121,-5 3 1,8 2-32,1 2 0,6 7 0,7 2 0,3 1-147,0-1 1,6 4 0,0-5-1,4-1 71,3-2 1,0-2-1,-4-2 1,0-3 88,0-1 1,-5-1 0,0-4 0,-3 1 450,-1 2-132,-3-2 1,-7 6-1,-6-3-169,-7 4 1,-5 8 0,-4 4 0,-1 3 4,-3 1 0,1 5 1,-2 1-141,5 1 1,2 0 0,2 3 0,1-2 0,2-2-6,5-3 1,3 3 0,1-2 0,1-2-302,3-4 1,5-5 0,6-5-1,3 0-54,1 0 0,0-1 0,3-3 0,-2-6 223,-3-5 1,0 0-1,-5-6 1,1-1-14,-1-1 0,-1-6 0,-1 0 1,-3 0 132,-2-2 0,-1 1 0,-4-4 0,0 1 120,0-2 0,0 3 0,-1 1 0,-2 0-42,-1 4 1,-4 6 0,2 5 0,0 2 86,-4 1 0,3 7 1,-1 3-114,-2 6 0,5 5 0,-1 8 0,2 4 202,0-1 0,0 9 0,4-4 0,0 4-168,0 2 0,5-4 0,3 5 1,5-2-50,3 0 1,-2 0-1,4-6 1,0-1-248,3-1 1,2-8 0,2 0-1,0-8-90,-1-3 0,1-2 0,0-2 0,0-3 244,0-8 1,-6 1 0,-2-6-1,-4 2 48,0-1 0,-5 1 1,-1 3-1,-2 1 19,-2-1 1,-1 1 0,-2 0-27,0-1 1,-6 5 0,-2 1 0,-2 0-1,0 2 80,2-1 1,0 3 0,-5 6 87,1 1 1,4 10-1,1 0 1,1 2 26,4 2 0,0 4 0,2-1 0,0 2-177,0 2 1,6-4-1,3-2 1,7-2-146,4-6 0,4 0 1,1-7-1,1-1 1,1-3-108,2-5 1,4-1 0,-4-8 190,-1-3 1,-3-2 0,-3-4-1,-4 0 1,-3 3 23,-4-2 0,-3 2 79,0 0 1,-2 3 0,-6-2 0,0 0 0,0 1-8,0 0 1,-6 1 0,-1 5 0,-1 1-10,0 3 0,4-2-78,-5 6 1,7 1-1,-2 7 1,2 4-37,2 4 1,2 1-1,2 2 1,4 2-1,4 0 1,3-1-54,2 1 0,1-1 159,-2-3 1,-2-1-1,3 0 1,-3 1-25,-2-1 1,0-1-1,-1-1 17,-2-2 0,-4-4 0,-5 4-58,0 2 1,0 1 0,-1 0 0,-3-1 0,-3-2-846,0 2 0,-4-3 338,3 1 0,-3 0 0,-2 5 1</inkml:trace>
  <inkml:trace contextRef="#ctx0" brushRef="#br0" timeOffset="1701">3435 11100 8355,'0'-12'527,"2"5"-572,2 3 1,4 1 0,7 0-1,2-1 1,-1 1 0,2 2 0,2 1-1279,-1 0 944,4 0 0,-3 0 0,4 0 1</inkml:trace>
  <inkml:trace contextRef="#ctx0" brushRef="#br0" timeOffset="1702">3435 11299 8845,'14'-2'35,"1"-1"0,3-1-300,2 2 0,0-4 0,5 2 1,0 0-747,0-2 733,-1 5 0,-4-10 0,-2 4 1</inkml:trace>
  <inkml:trace contextRef="#ctx0" brushRef="#br0" timeOffset="1703">3485 11447 8355,'-1'9'322,"-3"-1"-189,2-5 1,2 2 0,8-5 0,5 0-123,3 0 1,4 0 0,4 0 0,3-1-820,2-3 1,1-3 329,3-6 1,-3 1-1,-5 0 1</inkml:trace>
  <inkml:trace contextRef="#ctx0" brushRef="#br0" timeOffset="2237">4056 11013 8355,'-13'-30'2213,"2"4"-1986,3 4 1,2 11-1,6-2 1,0 2 0,0 0-1,2 0 401,2 3 1,3 2-517,5 6 1,1 11 0,-1 6 0,-1 5-69,-3 3 1,3 5-1,-4 5 1,0 5-1,-1 5 10,-1 3 1,-4 2 0,4 1-1,-4 0-286,-1-2 0,1 8 0,2-9 0,1-2-560,-1-8 1,0-2 0,0-7 0,1-3-363,-2-4 1,5-5 666,2-9 0,2 3 0,1-4 1</inkml:trace>
  <inkml:trace contextRef="#ctx0" brushRef="#br0" timeOffset="2238">4142 11125 8355,'0'-12'1027,"6"5"1,2 1-537,3 1 1,6 3 0,-1-2 0,-1 3-535,-1 1 0,3 1 1,-1 3-1,-1 4 1,-2 4-1,-4 1 1,-2 2-1,-1 3-531,-3 2 0,-3-1 0,-4 3 0,-6-1-689,-5 1 1,-5 1 891,-4 2 1,-7 0 0,0 0 0</inkml:trace>
  <inkml:trace contextRef="#ctx0" brushRef="#br0" timeOffset="3293">4415 11261 8355,'-19'0'133,"2"0"0,8 0 0,2-1 628,1-3 0,8 2 0,6-2 0,4 2 0,4-1-967,0-1 1,6-2 0,-1 2 0,1-3-294,-1 0 0,-2-4 0,-4 3 263,2-3 1,-2-1 0,-7-1 0,-4 1-512,-3-1 0,-1 1 0,-1 0 910,-3-1 1,1 2 0,-5 3 0,-2 4 144,-1 2 1,-1 2 0,-1 2 0,2 2-175,3 4 1,-1 3 0,4 2-36,3-1 1,0 4 0,2 1 0,0 0-1,2-1-224,2 1 0,7-1 1,7-3-1,0-2-172,0-3 1,8-3 0,-1-5 0,2 0-19,3 0 1,1-5 0,3-3 0,-1-5 178,2-3 0,-5 0 0,-1-3 0,-4 1 118,-5 3 1,-3-3 0,-7 0-1,-4 0 387,0 0 1,-2 2-1,-4 3 69,0 1 0,-1 1 0,-2 1 126,-1 2 1,-6 5 0,2-1-25,-3 3 1,-1 6-388,-1 4 0,5 2 0,1 2 0,1 3 0,4 2-47,0 1 0,2-4 0,0 3 1,0-2-1,2 1-442,2-2 0,3-1 0,5-2 273,1 1 1,3-6-1,2-3 1,0-3-217,0-1 0,2-5 1,-2-4-1,0-2-156,0-1 0,-3 0 1,-5-2-1,-3-1 162,-2-2 0,0 1 0,-7 3 87,-2 1 0,-3-1 0,-5 2 1,-2 3-1,-3 2 77,-3 1 0,0 4 1,1-4-1,1 4 593,3 1 0,1 1-192,2 4 0,6 0 0,6 5-247,7-2 1,10-5-1,5 1 1,4-4-138,3-4 1,4 1 0,-3-5-1,1-2 22,-1-1 1,-5-1 0,-6-1 0,-1 2-1,-4 2 263,-5 0 1,1 5 391,-6-4 0,-1 1 837,-7-1-1240,-3 2 1,-1 12 0,1 2 0,1 3 0,4 3 44,0 2 1,2 0 0,2 4 0,0 2-126,2 2 0,2 5 1,-2 1-1,3 2-413,0 2 1,3 1-1,-5-1 1,1-2-47,-1-2 1,3-1 0,-4-6-1,-1-1-12,-1-1 0,-2-6 236,0 2 1,-2-9 110,-2-4 1,-1-4-1,-4-4-6,5-4 0,-1-3 1,1-3-1,-1-3 1,1-3-1,0-5-22,1-4 1,2-1-63,1-3 1,0-7-1,1 2 1,2 1 0,3 1 131,1 3 1,-1 10 0,4 0 0,-2 3 411,2 5 1,1 5 0,1 4 0,1 0-29,-1 3 0,1 2 0,-1 2 1,-1 3-229,-3 5 0,2 2 1,-5 0-1,1-2 1,-1 0-242,-2 0 1,-3 6 0,-3 2-131,-1-2 1,-7-1 0,0-2-1,-4-1-503,0-2 0,-4 2 0,-1-3-296,1 3 0,-4 1 0,3 1 0</inkml:trace>
  <inkml:trace contextRef="#ctx0" brushRef="#br0" timeOffset="3861">5507 10604 8355,'-7'-19'895,"3"2"0,2 8 0,2 3-437,0 5 0,0 5 1,0 12-1,0 5 1,2 4-1,0 5-355,3 7 0,0 2 1,-2 6-1,1 1-352,-1-2 0,-2-1 0,-1-6 0,0-1-288,0-3 0,4-3 0,2-5 0,1-2-752,2-2 1,2-4 601,2-9 0,-1 3 0,0-4 0</inkml:trace>
  <inkml:trace contextRef="#ctx0" brushRef="#br0" timeOffset="3862">5730 11113 8355,'-13'0'1483,"7"0"0,1 0 0,10 0 0,3 0-1498,3 0 1,5-2 0,2-1 0,0-2 0,2-2 0,-3-1 0,3-1 0,-2 1-528,0-1 0,-3-3 0,-6 0 252,0 0 0,-7-2 1,3-1-1,-4-2 1,-1 2-74,0 1 1,-6-2 0,-2 1 415,-3 4 0,-1 0 1,-1 6-1,0 3 0,-3 0 104,0 2 1,-5 10 0,5 5 0,-1 6-50,-1 5 1,9 1 0,-2 0 0,4 0-12,4 2 1,3 0 0,5-5 0,8-2-170,6-2 0,10-9 1,4 0-1,4-4-613,5-4 1,-4-7-1,5-4 1,-2-3-61,1-2 1,-1-5 0,-4-1 0</inkml:trace>
  <inkml:trace contextRef="#ctx0" brushRef="#br0" timeOffset="4014">6499 10964 8355,'0'-13'4950,"0"6"-6843,0 2 0,-11 10 0,-3 2 1</inkml:trace>
  <inkml:trace contextRef="#ctx0" brushRef="#br0" timeOffset="5371">6164 8781 8156,'-8'-4'0,"1"-2"0,1-1 0,5-1-179,4 1 1,4-4 0,4 3-1,-2-3 1,0-2 0,2 1-1,2-2 1,4-1 0,-1-1-1,1-1 272,-1-1 0,5 3 0,-4-3 0,-1 2 0,1 2 0,-1-1 0,-1 1 1,-1 0 15,-1 2 0,-1-2-137,0-3 1,-1 4-1,0-5 1,0 1 0,3-1 46,0-1 0,1 2 0,0-2 0,3 1 124,2 3 0,-4 1 1,5 2-1,-1-1-141,0 1 0,2 1 0,-4 1 0,0 3-62,0 2 1,-2-3 0,-4 2 0,1 1 10,-1-1 0,1-2 1,-1 2-1,-1-1 34,-3-2 0,3-2 0,-2-2 0,0 1 39,0 0 1,6-6 0,-3-3 0,2-1-25,0 1 0,-2-2 0,2 2 40,2-2 1,2-6-1,4-2 1,-1 1-1,1 0 32,2 2 0,4-2 0,3 1 0,-1 1 167,0 2 0,5 1 0,-3 2 0,1 1-132,0 1 1,-6 6 0,1-1 0,-5 2-27,-2 1 1,-6 2 0,2 2 0,-5 0-720,-4 0 1,2 2 0,-6-1 132,-1-2 0,-2-1 0,-1-1 0</inkml:trace>
  <inkml:trace contextRef="#ctx0" brushRef="#br0" timeOffset="5931">7206 8396 8355,'0'-12'0,"0"0"0,0-1-4,0 1 0,0-5 0,-2 1 0,0-1 0,-4 1 1,1-1 596,-1 2 0,-4 1 1,2 2-292,-3-1 1,-1 6 0,-1 3 0,1 3-76,0 1 0,1 7 0,1 5 0,3 6-17,1 1 0,2 12 0,4 0 0,2 9-202,2 5 0,1-1 0,6 4 1,-1 0-168,0 3 1,6 4 0,-5-2-63,3-1 1,-7-5 0,5 1 0,-1-8-1,-1-7 8,-2-3 1,2-5 0,-5-6-547,2-1 1,-4-1-1,0-5-367,-6 1 0,-8-2 969,-6-3 0,-10-2 0,1-6 0</inkml:trace>
  <inkml:trace contextRef="#ctx0" brushRef="#br0" timeOffset="8566">6908 8954 8355,'0'-12'433,"1"4"0,2 0 0,3-1-570,1 2 0,5-8 1,5 3-1,-1-2-219,2 0 1,5-2-1,6-1-117,-1 2 1,4-3 131,1 2 1,3-1 0,1 5 0</inkml:trace>
  <inkml:trace contextRef="#ctx0" brushRef="#br0" timeOffset="8567">7379 8644 9870,'-6'-5'1371,"0"2"-883,6-5 0,1 1 0,4-1-212,3 4 0,3 4 0,1 4 0,-1 5-426,-3 7 0,2-3 1,-6 5-1,-1 0 1,0 1-1,0 1 1,1-2-244,-2 0 1,0-5-1,-2 4-190,0-3 1,0-6 203,0 0 1,0-6 211,0-2 1,0-7-1,0-10 1,1-2-1,2-2-55,1 1 0,0-5 0,-2-6 0,0 1 100,2 0 1,5 2 0,-4 8 0,1 3 92,-1 3 0,5 3 0,-2 3 266,3 4 1,2 4 0,-1 3 188,0 1 0,-3 9 1,-1 0-1,0 2-35,-1 3 0,4-3 0,-3 4 0,2-1 1,0-1-129,-2 1 0,0-4 0,5 1-620,-1-6 1,0-3-1,1-6-67,-1 0 0,1 0 0,-1-2 0,0-3-584,1-7 0,-1-6 0,1-7 0</inkml:trace>
  <inkml:trace contextRef="#ctx0" brushRef="#br0" timeOffset="8568">7652 8285 8355,'-19'0'1453,"1"0"-2621,6 0 1,6 0 732,6 0 0,6 5 0,6 2 1</inkml:trace>
  <inkml:trace contextRef="#ctx0" brushRef="#br0" timeOffset="8569">7838 8632 11099,'-18'-1'-365,"6"-3"0,5 1 0,7-6 1,0 0 557,0-2 1,6-3-1,2-1-380,3-2 1,-1 1-1,-1 2 1,2-1-1,-1-2-167,1 2 0,-6 1 0,0 2 232,-4 0 1,-2 1 0,-4 2 0,-3 5 352,-3 3 0,-1 2 1,-1 3-1,2 5 76,3 2 0,-3 2 0,4 3 0,-1 1-248,0 3 1,5 0 0,-1 4-1,4-2-127,4-1 0,0-6 0,7 1 0,4-2 0,2-3-329,1-3 0,4-2 0,-2-8 81,4-2 1,-1-4 0,-2-7 201,-5-2 0,-2-3 0,-1 2 0,-2 0 0,-3-1 30,-4-1 1,-3 5-1,-1-3 1,0 2 690,0-1 1,0 1 489,0 3-861,0 1 0,2 6 1,0 6-1,3 7-158,-3 4 1,5 2 0,0-1-1,1 0-8,1 1 0,-5 3 0,4 1 0,2-3-224,1-5 1,-3 1 0,0-5-1,2 1 1,1-1-72,1-2 1,-3-1 305,-1-2 1,-4-2 0,3-2 0,-2-4 0,0-3-84,0-2 0,-4 1 0,5 0 1,-2-1-35,0 1 1,2-5 0,-4 1-1,4 1 39,1 1 0,-3 1 0,4 1 585,2 0-38,-5-1 0,6 6-332,-2 3 1,-2 8 0,1 3 0,2 1-39,1 1 1,1-1 0,2 4-1,1 1-405,1-1 1,5-4 0,-3-1 0,0-1 0,0-3-309,-3-2 0,0-1 450,2 0 1,-4-4 0,4-3 0,-3-3 99,-2-3 1,-4-4-1,1 0 1,-1-2-46,-1 0 1,-2-3 0,-5 5 0,0 2-150,0 1 0,-1 2 160,-3 0 0,-3 5 1,-5 3-1,-1 4 195,1 4 0,-1 3 0,1 5 1,1 2 20,3 2 1,-2-1-1,5 6 1,-1 0 0,1-2-32,2-2 0,1 1-320,2-2 0,0 1 0,2-5 0,2-1 0,4-3 0,-1-4 1,3-6-1,2-5-600,3-4 0,2 0 690,-5-10 0,1 0 0,-2-3 0,-2-1 0,0 0 0,-1-1 11,-1-3 0,-2 3 1,-5-5-1,0 2 153,0 0 0,0-6 0,-1-1 0,-2-3-89,-1 3 1,-6 1 0,2 6 0,-3 2 0,-1 5 205,-1 6 0,5 8-114,0 3 1,1 5 0,-1 6-24,3 6 1,4 8-1,1 7 1,0 4 0,1 0-4,4 4 1,0-4 0,6 2 0,0 1-161,3-3 1,1 0-1,-1-7 1,2 1-76,5 0 0,-2-6 1,1-2-1,-1-5 34,0-4 1,0-2 0,2-6 0,-4 0 121,-4 0 0,0-6 0,-2-2 0,-3-3 62,-4-1 0,2-5 0,-2-1 0,-1 0-48,-2 0 0,-1 1 1,0 1-1,0 0 1,-1 1-313,-3 1 246,2 2 1,-9 1 44,3 2 1,2 5 0,2 8 0,3 5 194,1 2 1,0 1-167,0 0 1,5 5 0,4-1 0,2 0-1,1-3 1,0 0-64,1-1 1,3-4 0,2-1 0,0 0-51,0 0 1,3-3 124,-5 4 0,0-3 1,-10 2 142,-6-2 0,-5 1 0,-8-4-17,1 2 0,4 1 0,0-4 45,-2 3-218,-1-3 1,4 4-1,4-10 1,5-3-447,2-3 1,5-7 0,0-1-1,2-2 173,1 1 0,0-1 1,1-5-1,-2-2 240,-3-1 1,2-4 0,-5 1 0,1-1 90,-1-1 1,0-5 0,-5 5 0,0-3 0,0 0 109,0 5 0,0 6 1,-2 5 305,-2 4 1,1 5 0,-5 4 59,-2 4 1,1 8-444,0 4 0,4 9 0,5 3 0,0 4 0,0 0 59,0 1 0,1 4 0,3 3 0,5 1-293,2 1 1,1 0-1,1-8 1,-1 0-56,0-1 0,1 1 0,-1-10 1,1 0 70,-1-3 1,0-6 0,-1-1-1,-1-2 32,-2 0 0,-5-1 0,1-7 5,-2-5 0,-2-2 1,0-1 46,0 0 1,0-1-1,1 1 1,2-1-175,1 1 0,0 4 0,-3 1 278,3 1 1,-1-2 314,5 4 1,-3 0-1,1 5 27,0 3 1,4 3-1,-2 6-292,3-1 1,1 0 0,1-1-1,1-2-263,2-5 0,-1-3 0,5-1 0,-3 0-101,-1 0 1,-3 0 0,0 0 0,-2-1 27,-3-3 1,3-3 0,-4-6 55,0 1 0,0 0 0,-4-1-142,1 1 0,1 3-46,-1 1 210,-2 0 1,9 1 139,-3 3 1,-1 3 0,1 1 0,2-2-118,1-2 1,1-3 0,1-5 0</inkml:trace>
  <inkml:trace contextRef="#ctx0" brushRef="#br0" timeOffset="8570">9463 7751 8355,'-25'-11'-251,"0"3"1,9 4-280,8 8 0,8 3 0,12 5 0</inkml:trace>
  <inkml:trace contextRef="#ctx0" brushRef="#br0" timeOffset="9078">9599 7913 8355,'-17'-6'0,"-3"-1"1458,1 0-110,7 2-1185,6 5 0,6 1 0,0 3 0,1 5 43,4 2 1,1 2 0,7 4-1,-2 4-109,-3 2 1,6 3 0,-4 3-1,-1 3-160,2 0 1,0 6 0,2-3 0,-1 0-85,0 5 0,-3-6 0,-2 3 0,-1-3-216,1-2 1,-3 2-1,3-5-93,-1-1 0,-2-8 0,-4-3 0,0-3-320,0-2 0,0-6 296,0-6 1,-1-7 0,-2-10 0,-1-3 440,1-4 1,-3-6 38,2-3 0,-5-3 0,2-1 0</inkml:trace>
  <inkml:trace contextRef="#ctx0" brushRef="#br0" timeOffset="9079">9661 8173 8355,'0'-43'-914,"-4"5"0,-1-2 1430,-2 5 1,4 2 0,-2 7 0,0 3-7,1-1 1,0 6-1,4 2 1,0 2 63,0 2 1,2 1 0,2 1-395,4 2 1,0 5 0,3-1 0,4 2 0,3 2-44,4 0 1,-2 2 0,-1 1-1,0 2-523,1 2 0,-7 1 0,0 5 0,-8-1-111,-3 0 1,-2 2-1,-2 1 1,-2 2 151,-4-2 0,-5 3 1,-3-1-1,-3-2-186,-1-1 0,2-3 0,6-3 136,0-4 1,-6-3-1,-2-1 1</inkml:trace>
  <inkml:trace contextRef="#ctx0" brushRef="#br0" timeOffset="9227">10071 7764 8355,'-10'-11'90,"-2"3"0,-1 5 669,4 6-1649,3 3 0,6 12 0,0 2 0</inkml:trace>
  <inkml:trace contextRef="#ctx0" brushRef="#br0" timeOffset="23852">11807 16346 8156,'0'-12'-620,"0"-1"1,1 5 947,4 0 0,1 1 1,5-3 131,-2 2 0,-4 7-287,-5 1 0,0 5 0,0 8-217,0-1 0,0 0 1,0 1-1,0-1-128,0 1 1,0-1 0,2-1-1,0-1 6,3-2 1,4-5 0,-1 1 0,3-3 6,2-1 1,-1-1 0,-1-3 0,-1-4 105,-2-4 0,-5 0 1,1 0-1,-3-2 80,-1-3 0,-1 4 0,-3-4 0,-4 3-60,-3 2 0,-2 5 1,1 3-281,-1 2 0,-4 2 0,-3 0 1</inkml:trace>
  <inkml:trace contextRef="#ctx0" brushRef="#br0" timeOffset="24448">12539 16508 7876,'-13'0'335,"1"0"1,0 0 0,-1 0 0,1 0 0,1 1-185,2 3 1,0-1 0,5 5 0,1 2-58,2 1 0,1-3 0,1 0-252,3 2 0,3 0 0,5-2 0,1-4 17,-1-3 0,5-1 0,-1 0 0,-1 0-101,-1 0 1,3-5 0,-2-3 0,-3-3 193,-2-2 0,-7 1 0,1-1 1,-3 1 0,-2 0 0,-3 0 0,-5 4-141,-2 4 0,-5 3 0,-2 1-226,-1 0 1,-8 5 0,-4 2 0</inkml:trace>
  <inkml:trace contextRef="#ctx0" brushRef="#br0" timeOffset="25426">12936 16867 8355,'0'-12'-56,"0"-1"0,0 1 286,0 0 0,0 3 106,0 1-189,0 5 1,-4-1 0,-2 8 0,0 5 0,0 2-197,-1 1 0,4 0 35,-1 1 1,-2 3-1,2 1 1,1-2-118,2-1 1,1-2 13,0 1 0,6-7 0,2-1 65,3-4 1,1-2-1,-1-4 1,-1-3-55,-2-3 0,0-1 1,3-1-1,-1 1 1,-2 0 1,-5-1 0,1 1-243,-2-1-151,-2 6 0,0 2 0,0 5 1</inkml:trace>
  <inkml:trace contextRef="#ctx0" brushRef="#br0" timeOffset="26718">3187 14883 7625,'-5'-13'0,"-2"0"0,0-3 0,2 0 0,0 1 113,1 1 1,0-3 6,4 1 1,0-5 0,2 3 0,0 0 0,5-1 0,3 1 0,4 0 0,-1 3 0,3 1 0,-1 3 0,1 3-28,-1 4 0,3 3 1,-1 1-1,-2 1 1,-1 3-1,-3 4-108,-3 3 0,2 6 0,-5 1 0,1 0-84,-1 0 1,-1 2 0,-4-3 0,0-2 48,0-1 0,0-2 1,0 1-328,0-1 356,0-5 1,0-3-1,2-8 1,1-4 10,1-3 0,5-7 1,0-3-1,2-4 3,1-4 0,0 2 1,1-5-1,-2 2 33,-3 2 0,3 3 0,-3 3-16,3 2 1,2 6 0,-1 1-24,1 8 0,-5 9 0,0 6 0,2 3 9,1 4 1,1 6-1,1 1 1,0 2-191,4-3 0,-3 2 1,4-4-217,0 2 0,-5 1 0,4-4 0,-5-3 234,-3-3 0,7-2 0,-2 1 0</inkml:trace>
  <inkml:trace contextRef="#ctx0" brushRef="#br0" timeOffset="27893">4031 14461 8355,'-17'-5'0,"1"-2"-50,1 0 1,5 1 0,2 6-54,-2 0 1,3 2-1,-1 2 1,0 4 0,-1 3 242,1 2 1,5 0-1,-2 4 1,1 2 0,-1 2-1,3-1 1,0 1-1,2 0-179,0-1 1,2-4-1,2 0 1,4-3-83,3-5 0,2 2 1,-1-6-1,0-2-28,1 0 1,-2-4-1,-2-2 1,-2-4 39,-1-3 0,-1-1 1,-2-1-1,1 1 44,-1-1 0,-2-3 0,-2-1 0,-2 1 51,-1-2 0,-4 4 1,2-2-19,-1 2 0,5 1 0,-2 1 82,2 0 0,4 5-44,2 3 0,4 2 0,7 2 0,3 0-20,1 0 1,2-4-1,4-2 1,0 0 3,-1-4 1,1-1 0,0-1 0,0-1 110,0 1 1,-6-1 0,-3 2 0,-2 2 137,-1 0 0,-5 7-155,0-3 1,-11 5 0,-2 5 0,-8 3 14,-3 3 1,-6 3-1,1 2 1,-2 5-35,-2 2 0,6-2 0,2 0 0,3-1-82,2 0 1,5 2 0,3-4 0,3 0-47,1-1 1,1-1-1,2-7 1,2-2-14,2-1 0,3-2 1,5-4-1,1-2 43,0-2 0,2-4 1,-2-7-1,-1-3 16,-1-1 1,3-2 0,-2-4 0,-3-1 40,-2-3 1,-2 3-1,3-4 1,-3 1-13,-4 0 1,-1-6 0,0 2 0,1-1-57,-1 1 0,-2-2 1,-2 6 36,-3 2 0,1 2 0,-5 6 0,-1 5 0,1 6 60,0 2 1,1 7 0,-3 9 0,2 4 7,-2 2 0,5 11 1,-1-1-1,2 4 31,0 4 1,0-2-1,4 0 1,1 0-103,4-1 0,1 1 0,8 2 0,1-2 12,2-2 0,4-1 0,-4-4 1,3-1-194,2-4 0,1-3 0,1-9 0,-2-4 139,-2-2 0,-3-4 1,2-2-1,-1-4 154,-3-3 0,-1-7 1,-3-1-26,-3-1 1,2-3-1,-6 4 1,-1-2 0,-2 2-55,-1 1 1,0-3 0,0 4 0,0 2 15,0 2 1,0 4-35,0 1 1,-4 7 0,0 1 8,1 6 0,2 6 1,1 1-1,0 4 0,1 2-41,3 0 0,3 3 0,6-4 0,-1 0 24,0 0 1,2-3 0,1-6 0,2-5-74,-2-3 0,3-1 0,0 0 0,0-1 96,0-3 0,-2-3 0,-3-6-28,-1 1 1,-5 0 0,-1-2 0,-2-1-98,0-2 0,0 1 0,-4 3 0,0 1 0,0-1 20,0 1 1,-4 0 0,0-1 0,0 2 31,-2 3 0,5-3 154,-4 3-50,4 2 1,5 6 0,2 8 0,1 2 0,2 0 57,2-2 1,6 0 0,-1 5 0,0-1-84,-3 0 1,0 1 0,-1-1 0,1 1-79,-1-1 0,-5-4 0,-2 0 1,-1 2-177,1 1 1,-7 0-424,-6-3 369,-3 3 1,-7-9-1,-1 3 1</inkml:trace>
  <inkml:trace contextRef="#ctx0" brushRef="#br0" timeOffset="28329">5308 14163 8355,'0'-12'0,"0"0"-286,0-1 0,6 6 0,2 3 1,3 3-1,1 2 0,1 2-620,-1 1 906,-5 6 0,4-3 0,-4 5 0</inkml:trace>
  <inkml:trace contextRef="#ctx0" brushRef="#br0" timeOffset="28330">5246 14337 8355,'13'0'-533,"5"0"0,-3 0 0,4 0 0,0 0 155,1 0 350,0-5 0,5-2 0,0-6 1</inkml:trace>
  <inkml:trace contextRef="#ctx0" brushRef="#br0" timeOffset="28331">5321 14511 8331,'12'0'0,"5"-4"0,0-2 0,3-1 0,2-2-650,7-2 1,2-7 0,7-2 0</inkml:trace>
  <inkml:trace contextRef="#ctx0" brushRef="#br0" timeOffset="28575">5978 14077 8355,'-12'-13'15,"5"1"1,-3 4 67,6-1 0,0 8 50,4 1 0,0 10 0,0 6 1,1 1-134,3 1 1,-1-3 0,5 5-1,1 1-233,-3-2 1,4 3 0,-4-4-1,-1 0-431,1 0 0,-2-1 390,-4-5 0,5 1 0,2-1 1</inkml:trace>
  <inkml:trace contextRef="#ctx0" brushRef="#br0" timeOffset="31295">5966 13841 8355,'-20'-11'-823,"4"3"0,9 4 579,7 8 0,5 3 0,8 5 1</inkml:trace>
  <inkml:trace contextRef="#ctx0" brushRef="#br0" timeOffset="31296">6127 14089 8355,'-6'-7'-226,"5"-4"280,-5 10 1,8-5-11,2 6 0,-1 2 1,4 2-1,-1 4 1,0 3-1,-1 1 1,0 1-88,0-1 1,-4 2-1,4 1 1,-4 2 43,-1-2 1,-1-3 0,-2-2-28,-1-2-58,0-5 1,4-3-1,1-8 1,2-3-45,1-2 1,5 1 0,0-2 89,2-2 1,1 2-1,1-4 1,-1 1 0,0 2-21,1 4 1,-2-1-1,-2 5 1,0 0 143,0 3 0,-2 2 1,2 2-1,-1 2-33,-1 2 1,2 3 0,-3 5-76,1 1 1,-3-1 0,3 0-1,0 1 1,0-1-456,2 1 0,1-5 243,-2 0 0,9 0 0,-4 5 0</inkml:trace>
  <inkml:trace contextRef="#ctx0" brushRef="#br0" timeOffset="31297">6573 13705 8355,'-8'-24'-37,"0"3"1,5 4 530,-1 4 1,4 6 0,3 5-418,1 4 1,9 11 0,0 7 0,1 4 0,1 2 0,0 2 0,2 0 0,-2 1-170,-2 2 1,0 0 0,-2 7-1,-3-1-234,-4 0 0,-2 0 0,-2 0 0,0-1-1640,0-3 1711,0-2 0,-6-7 0,-1 1 1</inkml:trace>
  <inkml:trace contextRef="#ctx0" brushRef="#br0" timeOffset="31298">6573 13915 8355,'-12'-4'551,"-1"0"1,8-4-671,5 4 0,5 0 0,9 4 1,3 0-279,3 0 0,5 0 0,4 0-118,4 0 1,-2 0-1,-1 0 1</inkml:trace>
  <inkml:trace contextRef="#ctx0" brushRef="#br0" timeOffset="31299">6883 14064 8355,'-12'-5'224,"5"-2"0,4-4-94,6 3 0,4-2 1,5 4-1,1 0-343,-1-4 0,1 3 1,-1-1 23,0-2 1,1 3-1,-2-1 1,-2 0-1,-2-1 98,-1 1 0,-2 0 72,-4-5 1,-6 5-1,-2 1 84,-3 2 0,-1 2 0,-1 7 20,1 4 1,4 3 0,1 2-1,1-1 1,3 2-95,2 3 1,1-2-1,1 4 1,4-1 6,3-3 1,3 2-1,3-4 1,2-2-186,5 0 0,-3-5 1,0-2-1,-2-3 75,1-1 0,5-1 1,-3-3 93,0-4 0,3-5 1,-5 0-1,-2-3 1,-2 3 35,-5-3 0,1 1 0,-4 3 1,-3-1-11,0 1 0,-2 0 0,0-1 0,0 1 33,0-1 1,0 5-1,0 0 81,0-2 1,5 5-87,4 1 0,-3 2 0,3 2 0,0 0 31,2 0 0,-2 4 1,-1 2-1,0 1-19,-1 2 0,3 2 1,-6 2-1,-1-1-56,-2 1 0,-1 0 0,0 3 51,0 0 0,0 1 0,0-5-5,0 0 1,0-3-1,1-2-56,3-2 0,3-2 0,6-6 1,-1-2-36,1-2 1,-1-2 0,0-3 0,1 0-46,-1-1 1,1 1 0,-2-1 0,-2 1 14,0 0 1,-7-2 0,4-1-1,-2-2 98,0 2 0,0 1 0,-4 2 0,0-1 170,0 1 1,0 4 175,0-1-294,0 7 0,2-4 1,0 8-1,4 2-57,1 4 0,-3 3 1,4 0-1,2-1-43,1-2 1,3 0 0,1 3 0,1-1 5,-1-2 0,3-4 1,-1 3-1,-2 0-57,-1 0 1,-2-3 0,1 4 23,-1 2 0,-5-3 0,-4 0 0,-6 0 101,-5 0 0,-3-1 0,-2 3 0,1-4-72,-1 1 1,1-5 0,0 3 604,-1-2-539,6-2 1,3-6-1,10-1 1,5-1-190,4 0 0,3-1 1,-3-3-1,3 0 82,1-1 1,-2 1 0,2-2 0,0-1 37,1-2 0,-5 1 0,1 3 1,-2 1 9,-2 0 0,-5 3 1,-2 1 121,-4-2 0,-2 4 0,-4-1 125,-3 1 0,-3 2 0,-1 5 0,-1 4-75,1 3 0,1 0 0,1 3 0,3 3-101,2 0 0,1-1 0,4 0 1,0-1 86,0 1 1,1 3 0,5 1-561,6-2 1,2-5 0,8-4 0,3 0-129,2-3 1,8-2-1,-4-1 1</inkml:trace>
  <inkml:trace contextRef="#ctx0" brushRef="#br0" timeOffset="31300">8124 13705 8355,'0'-13'0,"0"1"0,0 4 0,-2 1 637,-2 1-361,3 2 1,-6 4 0,3 1 0,-5 3 0,0 5-225,0 2 0,0 5 0,5 2 0,1 0-229,2 0 1,1 0-1,0-3 1,0 2-194,0-2 1,5-1-1,5-2 1,3-1-58,4-3 1,5-2 0,-1-6 0,2 0-535,2 0 961,5-6 0,-4-6 0,5-7 0</inkml:trace>
  <inkml:trace contextRef="#ctx0" brushRef="#br0" timeOffset="31301">8434 13481 8355,'-13'-29'0,"1"0"0,1 1 164,2 3 0,3 4 216,1 0 1,4 6-20,-3-1 1,4 9-168,4 7 0,-3 7 0,5 9 1,-2 4-223,0-1 0,2 8 1,-3-2-1,2 3-140,2 2 0,-3-2 0,4 5-149,2 1 0,0-4 0,-1 1 1,-2-2-1,0 0-306,0-2 1,-4-5-1,1-2 337,-3-3 0,-1 0 0,0-5 1</inkml:trace>
  <inkml:trace contextRef="#ctx0" brushRef="#br0" timeOffset="31302">8310 13705 8355,'-13'-9'-53,"1"1"1,5 4 0,4-3-1,7 2 28,9 2 1,0-3 0,8 1 0,3-1 22,3 1 1,1-4 0,5 4 0,1-1 0,1 1 0,-1 2 0,-4 2 0,-2 1-113,-5 0 1,-6 0 0,-1 1 102,-2 3 0,-7 3 1,-3 6 21,-2-1 1,-2 0-1,-2-1 1,0-1-69,-3-2 0,1 1 0,4 3-178,0 0 0,2-3-100,2-1 1,3-5-1,5 2 1</inkml:trace>
  <inkml:trace contextRef="#ctx0" brushRef="#br0" timeOffset="31303">8880 13395 8355,'-12'-5'-1791,"-1"1"1583,6 0 1,-4 4-1,4 0 1</inkml:trace>
  <inkml:trace contextRef="#ctx0" brushRef="#br0" timeOffset="32147">9091 13593 8355,'-1'-17'54,"-2"1"0,-3 2-1784,-1 4 1957,5 5 1,-9 5 0,2 0-268,-2 0 0,-1 5 0,0 4 0,0 2 149,4 1 0,-3 2 1,4 1-1,0 2 25,3-2 1,-1-1 0,1-2 0,2 0-82,5 1 0,1-2 0,7-3 1,4-4-232,3-2 0,2-2 0,2 0 1,-3 0-44,-1 0 0,2-5 0,-4 0 1,-4-2 40,-2-3 1,-8-1-1,3-1 1,-4 0 178,-1-1 1,-1 1 0,-4-1 212,-3 1 0,1 0 71,-1-1 1,1 1-1,-1-1-188,4 1 0,4 5 1,4 3-1,4 3-127,3 1 1,3 0 0,1 0 0,3 0 21,1 0 0,-2 0 0,2 0 0,-1 0 140,-3 0 1,-1 4 0,-2 1-1,1 2-70,-1 3 1,-1 1 0,-1 1-1,-3 1-116,-2-1 1,-1 5-1,-4-1 1,0-1-102,0-1 0,-4-2 0,-1 1-74,-2-1 0,3-5 213,-5-3 0,7-4 0,-2-4 29,2-4 1,2-3 0,2-3-1,0-1 19,2-2 1,5-3 0,-4 2 0,2-2 28,3-2 0,-3 4 0,1 2 0,2 2-4,1 2 0,1 1 0,0 1-52,1 2 0,-5 6 0,-1 2-25,-2 7 1,0 4-1,-5 3 1,0 1 18,0 2 0,-2 3 0,-1-3 0,-1 0-30,2 0 0,0-3 0,2 3 37,0-3 0,2-3 0,2-3 49,4-4 1,3-3 0,1-1 0,2-1-32,3-3 1,-2-3 0,4-5-1,0-2 10,1-3 1,-5 2 0,1-6 0,-2-1 60,-1-1 1,-2 0 0,-3 0-1,-4 3-43,-3-2 1,-1 2 0,0 1 0,-1 1-98,-3 3 1,1 5 0,-5 4 0,-2 0 88,-1 3 0,-1 2-114,-1 1 1,2 5-1,3 4 1,4 2 44,3 1 0,1 1 0,0-1 0,0 0 0,1 1-3,3-1 0,3 1 1,5-1-1,1 0-14,-1 1 1,1-1-1,-1 1 1,0-1-82,1 0 1,-5 1 0,-1-1 0,-3 1-11,-5-1 0,-5 0 1,-8 1-1,-3-1-115,-8 1 0,-11 4 0,-8 3 1</inkml:trace>
  <inkml:trace contextRef="#ctx0" brushRef="#br0" timeOffset="33009">3448 16173 8355,'0'-13'-773,"0"1"-150,0-1 964,0 7 0,0-5 10,0 2 1,1-2-1,3-3 35,5-2 0,0 1 1,2-5-1,0 1 1,3 0-1,0-2 1,0 1-1,-2-2 1,-1-3 64,-3-3 0,3-1 1,-4 3-1,2-3-264,-1-4 1,-5 1 0,1 1 0,-3-1 0,-1 0 7,0-2 0,-4 5 0,-2 4 0,0 7 71,-4 4 0,-1 7 0,-2 3 0,1 6 129,0 6 0,-1 3 0,1 14 0,-1 4-16,1 1 0,5 7 1,3-1-1,3 3-22,1-4 0,1 3 1,5-7-1,5 1-39,4-3 0,7-4 0,-2-4 0,4-6-137,1-6 0,4-3 1,0-6 80,-2 0 1,-1-6-1,-2-2 1,-4-4-1,-3-5 27,-3-4 1,-2 2-1,-1 0 9,-3 1 1,-2-4 0,-6 3-1,0-1 34,0 4 1,0 2-1,0 2 150,0-1 0,1 8-91,3 5 1,-1 5 0,5 9-1,2 1-101,1 2 1,3 1 0,1-3-1,2 1 1,-2-1 62,-1-1 1,2-6 0,1-1-641,-2-1 1,3-2 183,-2-4 0,1 0 0,-5 0 1</inkml:trace>
  <inkml:trace contextRef="#ctx0" brushRef="#br0" timeOffset="34024">3944 15515 8355,'-7'-12'-542,"-4"5"0,10 0 1,-2 4 93,6-1 0,4-4 423,5 4 0,6-6 0,1 3 0</inkml:trace>
  <inkml:trace contextRef="#ctx0" brushRef="#br0" timeOffset="34025">4180 15639 8355,'-13'0'966,"1"0"-956,5 0 0,3 0 0,8 0 1,4 2-1,3 2-108,2 4 0,-2-1 0,-2 1 87,0 2 1,-3 1 0,3 1 0,-5 1 0,-3-1-1016,-1 1 925,0-7 0,0-1 1,2-10-1,0-3 20,2-3 1,5-5-1,-4-1 1,2 2 20,3 1 0,-1 0 1,1 1-1,-2-1 75,2 3 0,-3 3 1,1-1-1,2 5 0,1 3 182,1 1 0,-4 5 1,1 4-174,0 2 0,1 1 0,0 0 78,-2 1 1,0-1-1,5 1 1,-1-2-1,0-2-64,1 0 0,1-7 0,1 2-85,1-2 0,1-2 0,-5-2 0,1-2 0,-1-4-35,0-3 0,-1-1 0,-1-1 0,-3 1 8,-1-1 0,-1-3 1,-2-1-1,1 2-66,-1 1 1,-2-2 0,-1-1 126,0 2 1,-1 3 0,-3 3 98,-5 5 0,2 3 0,1 2 0,-1 3 65,0 5 0,4 3 0,-1 3 1,2 2-93,2-2 0,2 3 1,2-2-71,4 0 1,7-7-1,3-2 1,2-1-1,2-4-134,1 0 1,2-2 0,0-2 0,-2 0 54,-2-3 1,-3-4-1,-6 1 1,1-2 57,-1 2 1,-4-3 0,-1 2-1,-1-2 1,-4-1 7,0 0 1,-2-1 0,0 1 49,0-1 1,-2 1 19,-2 0-28,3-1 1,-6 6-10,3 3 0,2 4 0,-2 4-11,3 5 1,1-3 0,0 3 0,1 0 40,3 2 0,-1 0 0,5-1 81,2-2 0,-3-1 0,1 3 0,3-3 0,3 0-28,3-1 1,-1-1-1,-2 2 1,1-1-260,2 1 1,-1-3 60,-3 5 0,-7-1 1,-3 3-1,-7-1 0,-8-2-391,-8 2 0,1-4-160,-2 3 657,6-7 0,-8 4 0,4-6 0</inkml:trace>
  <inkml:trace contextRef="#ctx0" brushRef="#br0" timeOffset="34492">5420 15267 8511,'0'-12'544,"0"-1"-310,0 7-2555,0 0 2185,0 6 0,5 0 1,4 0-1,2 0 0,1 0-3,0 0 0,1 6 0,-1 0 1</inkml:trace>
  <inkml:trace contextRef="#ctx0" brushRef="#br0" timeOffset="34493">5383 15453 8355,'-6'0'745,"6"0"-1137,7 0 1,4-4 0,3-1 0,2-1 316,5 1 0,2-5 0,4 3 0,0-1 0,3 1 1,-1 1-1,-2 4-245,-8 0 1,2-3 0,-2-2 0</inkml:trace>
  <inkml:trace contextRef="#ctx0" brushRef="#br0" timeOffset="34494">5457 15540 8355,'1'7'-168,"4"-3"102,3-2 0,4-4 1,5-2-1,3-4-766,4-3 1,1 1 699,-1-2 0,1 2 0,0-8 1</inkml:trace>
  <inkml:trace contextRef="#ctx0" brushRef="#br0" timeOffset="36348">6164 15180 8355,'-12'-17'0,"-1"4"-786,6 1-148,2 10 1360,5-3 1,1 6-1,3 3 1,3 5-202,0 2 0,4 1 0,-3 0 0,3 1-201,2-1 1,-2 5-1,-2 1 1,0 0-53,0 0 1,-3-2-1,-1-4 1,0 1-177,-1-1 0,0 1 0,-4-1 24,0 1 0,-2-7 62,-2-1 0,3-10 0,-3-3 0,2-3 14,2-1 1,0-1 0,0 0 0,0-3 55,0 0 0,2-6 0,2 1 0,4-2-41,3-2 1,2 1 0,-1 2 60,0 2 0,2 5 0,1-2 0,2 5 0,-2 2-125,-1 2 1,-2 5-1,1-1 62,-1 2 0,-1 8 1,-3 2-11,-4 3 1,2 2 0,-2-1 166,-1 0 0,0-5 0,-1-1 258,2-1 0,6-3-73,-2 2 0,3-7 1,0-2 56,-2-2 0,-4 3 89,-5-5 0,-1 7-93,-3-3 1,1 4-171,-5 1 0,-1 1 1,-2 4-1,2 3 59,0 3 1,5 5 0,-3 1-372,2-2 1,-3 3 0,4 0 0,1 0 0,1 0 3,2-3 1,0-1 0,2-3 0,2-2 67,4 0 1,-1-7 0,1 3 0,2-4-118,1-1 0,1-6 0,1-2 90,-1-3 0,-4-1 0,-1-1 1,-1 1 47,-3-1 1,-2 1 0,-1 0 0,-1-1-108,-3 1 0,-3-1 220,-6 1 1,1 1 0,1 1 0,1 4-12,2 0 89,5 2 1,-1 4 0,8 0 0,4 0-162,3 0 0,6 0 0,1 0 0,0 0 0,1 0-15,0 0 0,-2-4 0,4-2 67,1-1 1,0 0 0,0-2 0,-2 1 0,1-1 207,-2 2 1,-1-2 0,-5 5 212,-1 1 1,-5 0-327,-3-1 1,-8 3 0,-4-4 0,-3 4 37,-2 1 1,1 4-1,-1 2-113,1 1 0,0 1 0,-2 4 1,-1 1-34,-2-1 0,2 0 0,5 1 0,3-1 0,2 1-28,2-1 1,2 0-1,1 1 1,0-1-109,0 1 0,4-5 1,1-1-1,2-2 57,3-2 1,1-2 0,1-1-1,1-1-13,-1-3 1,1-2 0,-1-3-1,-1 1 43,-3-2 0,3-1 1,-4-2 79,0 1 0,3 0 0,-5-1 0,1 1 3,-1-1 0,1 2 1,-3 2-1,2 2-46,2 1 1,-4 1-1,2 2 104,1-1 0,1 0 0,5 5-46,0 3 1,1-1-1,-1 4 1,1 0 56,-1 0 0,1-4 0,-1 2 0,0-1-43,1 0 1,3 0 0,2-4 0,1 0 7,4 0 1,-4-1 0,1-2 0,3-2 0,-1-2-30,-2-3 0,-2-1 0,-5-1-50,-1-1 0,-5 1 0,-3 0 68,-3-1 1,-2 1-1,-3 1-31,-4 3 0,1-2 0,-2 6 123,0 1 1,-6 2-1,-2 1 1,2 0-103,1 0 0,2 5 1,-1 3-1,1 3 1,0 3-36,-1 3 0,1-3 0,1 3 0,2 0-40,5 0 1,3-1 0,1-4 27,0 1 1,7-5 0,4-1-1,4-1-129,0-4 0,0-2 0,0-4 1,3-4 79,2-3 1,-1-2 0,2 0 0,-5-2-39,-2-2 1,2-5-1,0 3 1,-4-2 11,-2 0 1,-3 1-1,2-5 158,0 0 1,-5 0 0,3 0 0,-2-1-1,-2-1-89,-2-2 0,-1-2 1,-1 4-1,-3-2 31,-5 1 1,3 4 0,-3 3 174,0 4 0,-2 5 0,-2 5-83,1 7 1,3 7 0,3 9-1,0 5 9,3 3 1,2 2 0,1 3-1,0 2-43,0 1 1,0 4 0,1-3 0,2 1-75,1 0 1,10 0-1,0-5 1,4-3 30,4-4 1,7-4 0,4-7-90,3-3 1,1-2 0,0-6 0,0-3 0,-1-4-11,-3-5 0,-4-5 0,-8 2 1,-5-3-102,-2-1 0,-3 0 0,-3-3 0,-4 1 170,-2-1 0,-6 0 0,-3 0 0,-1 2 77,-2 3 1,-8 0-1,6 5 1,-2 1 178,0 2 0,6 0 0,-1 5-154,0 1 0,3 3 0,2 4-80,3 4 0,1 5 0,1 2 1,3 1 37,5-1 1,0-1-1,1-1 1,-2-1-154,2 0 0,5-1 0,2-1 0,-2-2 87,-2 2 1,0-3 0,-1 1 0,1 0 7,-1-1 0,-4 4 0,-1-2-11,-1 2 1,-2 1-1,-6-1 1,0-1-60,-2-2 0,-10-1 0,1 3 0,0-4-405,-1 0 0,1-2 0,1-4-72,0 0 283,-1 0 0,6 0 0,2 0 0</inkml:trace>
  <inkml:trace contextRef="#ctx0" brushRef="#br0" timeOffset="36349">8037 14808 8355,'0'-12'-1311,"0"12"1</inkml:trace>
  <inkml:trace contextRef="#ctx0" brushRef="#br0" timeOffset="57090">14039 10033 8355,'13'-5'0,"-1"-2"0,1-1 0,-1 0 0,-4 5 304,1-1 0,-7 1 0,1 0 0,-6-1 1,-6 1-1,-5 3-8,-3 4 0,-3 2 0,2 4 0,-1-2-322,-4 1 1,4-2 0,-1 2 0,-3-1 0,0 0 0,0-1 100,2-1 0,-2 2-192,2-4 1,-1 1 0,0-2 0,2 1 37,3-1 1,1 0 0,9 0 174,7 1 1,7 0 0,10-3 0,5 2-27,6 1 1,-2 4 0,4-2 0,-1 2-243,0 6 0,-2-2 0,-4 6 0,-4 0-2154,-1 3 1679,-2 2 1,-3 8 0,-1 0 0</inkml:trace>
  <inkml:trace contextRef="#ctx0" brushRef="#br0" timeOffset="58000">13655 11088 8355,'-4'-13'-649,"0"1"1201,1-1-27,2 1 1,1 0 671,0-1 0,1 4-831,3 5 0,2 5 0,3 11 1,0 1-199,0-1 0,2 2 0,0 1-122,-3 2 0,4 0 1,-6-1-1,3 0-113,-1-1 0,-1-1 0,2-3 0,-2-1-678,-1-2 163,4 0 505,-4-1 1,5-3-1,-2-8 1,-5-4-118,-3-3 0,3-1 0,2-1 0,1-1-258,2-2 0,7 1 0,1-5 0,3 1-78,2 0 1,1 2 0,2-2 16,0 1 1,5 1-1,2 5 1</inkml:trace>
  <inkml:trace contextRef="#ctx0" brushRef="#br0" timeOffset="111326">15850 1377 8355,'-5'-25'297,"-2"1"1,-1 4 461,-1 3 0,7 3 0,-1 3 105,6 3 0,8 10-780,5 10 0,1 7 0,-5 10 1,0 4-195,1 3 0,-2 11 0,-3 3 0,-4 2 1,-2 3-215,-2 3 0,0-3 0,0-1 0,0-5-293,0-3 1,0-1-1,0-7 1,0-7-196,0-3 0,-6-9 0,-1-1 1</inkml:trace>
  <inkml:trace contextRef="#ctx0" brushRef="#br0" timeOffset="112337">15627 1525 8355,'-10'-23'1490,"-1"1"-1045,2 1 0,3 6 0,12-1 0,6 2-94,7 1 1,5 1-1,2 0 1,4 1-233,7 2 1,6 0 0,7 5 0,-1 2-1,1 5 1,-2 7 0,-1 5-558,-1 5 1,-12 5 0,-2 4 0,-9 4 39,-6 3 1,-9 5-1,-5 2 1,-7 1 0,-9 2 63,-6-2 1,-6 3 0,-2-6 0,-4-2 120,-1-5 0,5-4 0,-2-6 0,4-4-375,5-3 1,2-3 327,5-2 0,1-5 0,-1-1 1</inkml:trace>
  <inkml:trace contextRef="#ctx0" brushRef="#br0" timeOffset="112338">16371 1712 8355,'-7'-13'1550,"-4"1"1,10 6-1095,-3 6 1,4 6-1,2 6 1,4 1-701,1-1 1,0 4 0,2 2-1,-2 2 92,-1 2 0,-1-3 0,-2 0-426,1-1 0,2-1 0,-4-5 0,3 1-2128,-3-1 2431,0 0 0,3 1 0,2-1 0</inkml:trace>
  <inkml:trace contextRef="#ctx0" brushRef="#br0" timeOffset="112339">16458 1488 8355,'-6'-12'641,"0"-1"-1824,-7 7 1,8 6 957,5 8 1,5 8 0,8 4 0</inkml:trace>
  <inkml:trace contextRef="#ctx0" brushRef="#br0" timeOffset="112340">16557 1724 8355,'-12'-6'708,"5"5"0,7-3 0,8 8-654,3 4 1,2-1 0,0 3-64,4 4 0,-3-1 0,2 7 0,-3-1-142,-5 0 1,1-2 0,-3 2 0,0-1-143,-1-3 186,-1-1 1,-4-9 0,0-6 33,0-10 1,2-3 0,0-6 0,4-4 0,-1-2-225,1-3 0,2 0 1,-2 4-19,0 1 1,3 0 0,2 3 0,-2 6 26,0 6 0,4-2 0,7 4 0</inkml:trace>
  <inkml:trace contextRef="#ctx0" brushRef="#br0" timeOffset="113922">17041 1811 9525,'-7'-13'307,"3"1"1,8 4 0,6-1-491,5 0 0,-1 2 1,2-1-1,-2-2 1,-3-1 48,-3-1 0,3-1 1,-4-1-1,0-1 95,-3-1 0,-3-2 0,-1 3 0,0-2 62,0 2 1,-4 1 0,-1 2 0,-2 1 208,-3 2 1,-1 0-1,-1 5-23,-1 1 1,1 8 0,1 8 0,1 5-118,2 1 1,5 9 0,-1-4 0,3 3-83,1-1 1,5 1 0,4-1 0,3-2-211,5-1 1,2-5-1,6-3-187,-1-5 1,3-4-1,0-6 1,2 0-1315,-1 0 1373,3-6 1,-4-6 0,3-8 0</inkml:trace>
  <inkml:trace contextRef="#ctx0" brushRef="#br0" timeOffset="113923">17537 1612 8355,'-4'-8'1293,"0"0"1,0 4 0,4-5-722,0 0 1,-2 3-1,-1 3 1,-2 6-489,-2 5 0,3 4 1,-4 1-1,-1 2-232,2 2 1,2 4-1,5-5 1,0 1-266,0 1 0,1-5 0,3 4 0,6-3-266,5-2 1,5-5 0,6-3-1,3-4 50,4-4 1,-2-4-1,2-9 224,2-3 0,-3-4 0,-1-2 0,0-2 287,-4-1 0,-1-6 0,-1-1 0,-1-4 262,-4 0 1,-2-4-1,-7 0 1,-1-2-1,-3 2 268,-2 1 0,-1 3 0,-5 7 0,-3 6 312,-4 5 0,-3 5 0,-2 9-284,1 4 1,1 13 0,2 8 0,5 5-251,3 3 0,1 5 0,0 3 0,0 4 1,0 3-84,0 2 1,0 0 0,0-2-281,0 2 0,4 3 0,2-3 0,-1-2 1,1-3-335,-4-4 0,4 1-169,-2-5 0,4-1 0,-2-8 1,-1-3-124,1-3 1,4-2 0,-4 1 0</inkml:trace>
  <inkml:trace contextRef="#ctx0" brushRef="#br0" timeOffset="113924">17835 1588 8355,'-13'-13'871,"6"6"1,7 0-1,10 3-1097,5-4 1,4 1 0,8-1-1,1-2 1,6-1 0,1 0 0,4 1-1771,2 2 1580,-8 5 1,9-8-1,-11 4 1</inkml:trace>
  <inkml:trace contextRef="#ctx0" brushRef="#br0" timeOffset="113925">18145 1761 9407,'-6'7'737,"6"-3"-337,7-2 1,5-8 0,4-1 0,1-3-319,3-2 1,0 2 0,5-6 0,0 1 0,-2 0-280,-2-2 1,0 1 0,-7 3 0,-5 1 0,-2-1 0,-4 1 0,-2 0-23,-1-1 0,-1 6 0,-3 3 0,-5 3 121,-2 1 1,3 1-1,0 3 1,0 4 64,1 4 1,-3 0 0,6 2 0,1 1 42,2 1 1,1 5 0,0-3 0,1 0-87,3 0 1,9-2 0,7-5 55,4-2 0,3 0 0,5-5 0,5-2 0,2-4 13,0-2 0,2-7 1,-1 0-1,-3-5 1,-3-2 54,1 0 1,-6-3-1,-4 5 11,-7 0 1,-2 3 0,-2-1 0,-4-1 227,-4-2 0,-1 5 0,-5 4 0,-2-1 45,-2 2 0,-3 1 0,-7 3 0,-1-1-38,-1 1 1,-5 7 0,4 4-1,2 3-218,2 2 1,-4 5 0,2 1-1,2 2-310,4-1 1,6 0 0,-1 2-148,3-2 0,2-5 1,3 2-1,4-3 0,3-3 91,2-3 1,3-2-1,2-8 1,1-2 60,4-4 1,-4-5 0,0-3-1,0-5 362,1-2 1,-4-2 0,4-1 0,-3-2 94,-1-1 0,-3-5 0,0 1 0,-2-3-171,-3-1 0,-1-6 0,-4-1 1,1-2 157,-1 1 0,-2 9 0,-1 2 0,0 6 932,0 9-929,-6 4 0,5 19 0,-4 8-58,-1 9 0,5 9 1,-3 5-1,2 3 0,2 5-109,0 1 0,2 0 1,2 2-1,4-5-878,3-3 0,7-2 0,4-3 1,4-4-436,3-2 0,6-8 0,-4-1 1</inkml:trace>
  <inkml:trace contextRef="#ctx0" brushRef="#br0" timeOffset="114351">19856 1476 8355,'0'-19'860,"-4"1"-504,0 5 1,-4 5-140,3 0 33,1 5 1,4-1-1,0 8 1,0 4 0,0 3 21,0 2 1,2 3-1,2 2 1,4 0-275,3 0 1,6 3 0,-1-5 0,-1-1-131,-1-1 1,-1-3 0,-1-3 62,0-3 1,1-5 0,-2-5 55,-3-3 0,-2-4 0,-6-5 1,1-2-132,3 0 0,-3-5 1,4 4-1,-4-3-626,-1 3 0,1-4 0,2 5-1243,1 0 1712,0 6 1,2 8 0,1 5 0</inkml:trace>
  <inkml:trace contextRef="#ctx0" brushRef="#br0" timeOffset="114695">20253 1463 8355,'0'-19'475,"-4"1"0,0 6 0,1-1-593,2 1 310,1 5 0,-2-2 0,-2 4-262,-4 3 0,-3 6 1,-2 3 122,1 0 1,4 4 0,1-3-44,1 3 0,4-3 0,6 0 0,4 1-18,3-2 1,6 4 0,0-3 0,3 2 16,2-2 0,0 1 0,0-3 0,-3 1-52,-1 2 1,-1-2-1,-6 2-118,-3 0 0,2 2 30,-6 2 0,-6-1 0,-6 1 0,-4-1 0,-3-1 31,-2-3 1,0 3 0,5-4-676,0 0 0,-6-1 0,-2-6 0</inkml:trace>
  <inkml:trace contextRef="#ctx0" brushRef="#br0" timeOffset="114943">20774 1476 8355,'-1'-8'206,"-4"-1"0,-1 8 0,-5 1-517,2 7 0,4 0-344,5 1 1,0 0 0,0 5 0</inkml:trace>
  <inkml:trace contextRef="#ctx0" brushRef="#br0" timeOffset="115444">21220 1290 8355,'0'-19'45,"0"1"0,0 5 915,0 1-450,0 5 1,2 3 0,1 9-229,1 8 1,0 1-1,-3 6-452,3 2 0,-2 6 1,2 2-1,-3 0 1,-1 1 168,0-4 0,0 4 0,0-4 0,0-2-252,0-3 0,2-7 0,3 0 0,6-5-45,4-6 0,3-2 1,-3-2-1,3 0 98,2 0 1,-4-6 0,3-4 0,-1-3 125,-3-4 0,-1-5 1,-1 1-1,-2-1 156,-3 2 1,3-4 0,-4 3 0,1-2 155,0-2 1,-5 6 0,3 2 472,-1 4-555,-3 6 0,3 4 1,-6 10-1,-2 7 1,-1 2-11,1 2 0,-2 7 0,0-3 1,3 0-242,0 1 1,4-3-1,2-1 1,4-1-359,3-3 0,8-1 0,5-3 1,5-3-546,2-4 1,1-2 786,1-2 0,3-11 0,-4-3 0</inkml:trace>
  <inkml:trace contextRef="#ctx0" brushRef="#br0" timeOffset="117111">21841 1302 8904,'-7'2'811,"3"2"0,2 4 0,4 3 1,0 1-707,2 1 0,5-1 0,-4 1 1,1-1-1,1 0 0,-2 1 1,2-1-1,-2 1-566,1-1 0,-2-4 1,-2-1-1533,2-1 1662,-3 3 0,6-9 1,-4 0-1,1-6 128,-1-6 0,3 0 0,1-2 1,2-1 156,-1-1 1,0-2-1,5 3 1,-2-2 295,-3 2 0,3 1 0,-3 2 13,3-1 0,-3 6 0,1 3 0,-1 4-74,-1 4 0,3 3 1,-6 6-1,0 0-160,1 4 0,-2 1 0,4 4 0,0-3-270,0-1 1,1 3 0,6-5-451,2 0 1,-1-3 0,6-2 327,1-2 1,7 2 0,3-5 0</inkml:trace>
  <inkml:trace contextRef="#ctx0" brushRef="#br0" timeOffset="117112">22461 1377 8683,'-2'-13'270,"-2"1"0,1 1 0,-4 1 1,1 3 549,-1 2 1,-2-3 0,-3 3-687,0 3 0,-1 0 0,1 4 1,-1 2-1,1 4 0,0 3 0,-1 1 1,1 1-146,-1-1 0,2 5 0,2 1 0,2 0-468,1 0 1,2-2 0,4-4 0,0 1 145,0-1 0,6-1 0,2-1 0,3-3-85,1-2 1,2-1 0,1-5-1,3-3 270,2-4 1,-5-5-1,3-2 1,-2-3 101,1-1 0,-1-3 1,-3-7-1,-1-4 49,0-3 1,1-1-1,-1-2 1,1-2-225,-1-5 1,-1-6 0,-1-2 158,-2 2 1,-5 2 0,1 6 0,-4 7 0,-3 8 150,-1 7 1,-6 10-1,2 8 1,-3 5 487,-1 7 1,-1 11-1,1 15 1,-1 1 0,2 4-91,3 2 0,-1 3 0,4 6-378,3 0 0,0-2 1,2-1-1,2-3-253,2-1 1,3-4 0,6-5 0,3-6-109,0-1 1,2-8 0,-3-4-1,3-4 126,1-3 0,-3-5 1,1 0-1,0-6 14,0-5 0,-1-3 1,-5-2 127,-3 1 0,3-4 1,-2-1-1,0 0-54,0 0 0,0 3 0,-3-3-179,1 3 0,-5 9 127,3 5 0,0 1 0,1 8 0,-1 0-33,1 2 0,2 2 1,-3-1-1,2 0-162,3 1 1,5-2 0,2-3-72,-2-4 1,10 3 0,1 0 0</inkml:trace>
  <inkml:trace contextRef="#ctx0" brushRef="#br0" timeOffset="117113">22833 1054 8355,'-13'0'971,"6"0"-1869,2 0 0,5 6 0,0 1 0</inkml:trace>
  <inkml:trace contextRef="#ctx0" brushRef="#br0" timeOffset="117114">22969 1290 8355,'0'-13'3211,"-5"7"-3123,3 0 0,-2 6 0,7 1 0,2 4-50,2 3 1,2 3-1,3 3 1,0 1 0,-1 1-1,-1-1 1,-3-1 0,0-1-1407,0-1 0,-3-1 798,4-3 0,-5-4 406,1-8 1,-3-3 0,-1-6 0,0-2 61,0-2 0,6-5 1,1 1-1,1-1 57,0 2 1,1-4-1,3 5 1,0 0-95,1 2 0,-1 5 0,1 3 0,-1 4-215,0-1 0,-3 5 325,-1-3 0,6 8 0,5 3 1</inkml:trace>
  <inkml:trace contextRef="#ctx0" brushRef="#br0" timeOffset="117115">23316 1426 8355,'-4'-8'614,"0"0"-69,0 5 0,5-8-263,4 3 0,1-3 1,7 0-1,1 1 1,1 3-1,1 0 0,1 2 1,-1-2-476,1 0 1,-1 4 0,-5-2 0,-1 1-102,-2-1 1,-5 0 0,1 1 38,-2-5 1,-4 3 0,-2-3 115,-4 0 0,-5-1 1,-2 0 170,-1 2 0,-1 5 0,5-1 0,-1 3 13,1 1 1,1 5 0,1 4 0,3 2 165,2 1 1,1 6 0,4 3-1,0 2-245,0 2 0,7-4 1,4-2-1,5-1-479,4-3 0,-4-3 0,5-2 0,1-3-292,1-2 0,2-1 526,0-4 0,0-5 0,-1-2 0</inkml:trace>
  <inkml:trace contextRef="#ctx0" brushRef="#br0" timeOffset="118524">23763 1228 8355,'-7'-6'486,"0"4"1,4-7 221,-1 0 0,-1 3 0,1 2-392,-5 3 0,0 2 1,-1 3-1,2 3-174,-2 0 1,-5 8 0,0-3-99,4 2 0,0 1 0,7 1 0,1 1 0,1 1-212,2 0 0,7 0 0,4-3 0,6 1-912,2-5 1,3 0-1,6-7 1,1-2 454,-2 0 1,4-4 0,-2-3 0,-2-6 588,-1-4 0,-2-3 0,-2 1 0,-3-3 36,-1-4 0,-1-1 0,-5-1 0,-1-1 0,-3-2 0,-1-4 0,-3 4 0,-2-6 0,3 4 0</inkml:trace>
  <inkml:trace contextRef="#ctx0" brushRef="#br0" timeOffset="118525">24061 868 8355,'0'-19'0,"0"1"0,0 6 0,0 6 962,0 6 1,0 6-427,0 6 1,-5 6 0,1 4 0,2 4-249,0 3 1,2 4 0,0-3 0,2 2-444,2 3 0,-2 0 0,5 3 0,-1-1-381,-3 0 1,-2-1 0,-1-2 0,0-2-398,0-2 1,0-1 0,-1-5 359,-4-4 1,-7-2-1,-7-5 1</inkml:trace>
  <inkml:trace contextRef="#ctx0" brushRef="#br0" timeOffset="118526">23986 1215 8355,'0'-12'519,"0"0"0,2 1 0,2 1-180,4 2 1,4 4 0,5-3 0,4 0-636,2 0 1,6 4 0,3-1 0,1 3-1,2 1 1,-1 0-647,-3 0 1,4-6 0,-4-1 0</inkml:trace>
  <inkml:trace contextRef="#ctx0" brushRef="#br0" timeOffset="118527">24333 1327 8355,'-11'-5'969,"3"-4"1,4 4-1,8 1-553,4 2 1,3-2-1,2 0 1,1 1-468,2 2 0,2-3 0,4 0 1,-1-1-405,1 0 0,-3 2 1,0-4-1,-2 0 272,-6 1 0,0-3 0,-7-3-292,-1-1 1,-9 1 0,-5 1 239,-4 3 1,-3 1-1,2 4 1,-4-1 312,1 1 0,-3 7 1,6 5-1,0 2 84,3 1 1,6 6 0,3 1 0,2 2-132,2 0 0,2-2 1,3 2-1,7-5-114,8-2 1,3-2 0,5-1 0,2-2-90,3-5 0,6-3 0,-6-2 1,1-3 53,-1-5 1,2-2 0,-6-1-1,-3-1 102,-4 1 1,-5-4 0,-8-1-1,-2 2 446,-1 1 0,-2-2 0,-6-1-176,-2 2 0,-3 5 0,-5 3 1,-1 2 199,1 2 0,0 3 0,-2 4 1,-1 3-399,-2 0 0,1 8 1,3-1-1,1 2-234,-1 2 1,1 0 0,1-3 0,3 2-166,4-2 0,2-1 1,2-2-1,2-1 1,2-2-126,4-5 1,3-3 359,1-1 0,1 0 0,-1-1 0,2-3 0,1-5-18,2-2 0,-1-3 0,-2-1 0,1-3 329,2-1 1,-1-2 0,-3-3 0,-1-1-267,0 0 0,0-1 1,-3-3-1,-2-3-79,-1 1 1,-2-5 0,-6 3 0,0-2 268,-3 2 0,-4 4 0,1 7 391,-4 1 0,0 8 0,0 0 0,1 9-172,2 7 1,0 13 0,3 11-1,1 3-34,-1 4 1,-2 2-1,4 3-479,1 2 0,2-2 1,2 3-1,3 0 0,4-2-181,3-4 1,7-1 0,3-6 0,2-1-729,2-2 0,0-7 0,0-1 0</inkml:trace>
  <inkml:trace contextRef="#ctx0" brushRef="#br0" timeOffset="118528">25202 1401 8355,'0'-12'-656,"0"5"1,-6 2 0,-1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01:11.87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7045 1352 8355,'-6'-32'425,"-2"5"0,-1 6 0,4 10 0,6 11 1,5 11-1,2 10 0,0 6-163,1 6 1,-2 4-1,2 5 1,-1 5-1,1 2 1,-2 2-1,-2-3 1,-1 1-820,0-1 0,2-7 0,-3-2 0,2-2 0,1-4 0,1-3-463,-1-6 0,-1-2 1,2-8 695,-2-3 0,10-2 0,-1 4 0</inkml:trace>
  <inkml:trace contextRef="#ctx0" brushRef="#br0" timeOffset="371">7429 1463 8355,'0'-8'2301,"0"0"-2277,0 5 1,-6 2-1,0 6 1,-3 1-1,0 2 107,-5 3 1,0-1 0,-5 8 0,0 0-244,-1 2 0,0 0 0,-5 0 0,1 1-106,4-2 1,-2 0 0,5-3-1,3 0 180,5-1 0,-1-1 1,6-1-1,3-1 22,3 0 1,9 1 0,7-1 0,3-1-54,5-3 0,4 3 1,6-2-1,-1 2-288,-2 1 0,3-1 0,2-1 0,-3-2-1409,-4 2 1623,4-5 0,-9 6 0,4-4 0</inkml:trace>
  <inkml:trace contextRef="#ctx0" brushRef="#br0" timeOffset="733">7727 1848 8355,'0'-12'0,"0"-1"0,0 1-84,0-1 0,0 1 0,0 0 0,0-1 1,0 1-1,0-1 567,0 1 0,-2 5 0,-2 3 99,-4 3 0,1 2 1,0 3-1,0 4-322,0 3 0,3 2 1,-3 1-1,2 2-147,2 5 1,2 2-1,1 1 1,0-2-170,0-2 1,4-5 0,3 3 0,2-2-172,5-4 1,7 2 0,-1-10 0,4-1 29,1-2 1,-1-7-1,1-2 1,0-4 56,0-5 0,-2-2 0,-2-6-118,-4 0 1,-8 3 0,-2 0 0,-1-1 0,-5 1-44,-4-2 1,-5 6-1,-9 3 1,-5 4-314,-5 3 0,-2 5 0,-6 2-115,1 8 729,1 1 0,-3 15 0,-3-3 0</inkml:trace>
  <inkml:trace contextRef="#ctx0" brushRef="#br0" timeOffset="1531">7640 1600 8355,'-13'0'-725,"7"-1"291,1-4 0,5 4 1,5-3 288,3 3 0,3 1 68,1 0 1,-5-6 0,-1-1 0</inkml:trace>
  <inkml:trace contextRef="#ctx0" brushRef="#br0" timeOffset="1806">7863 1575 7587,'1'-7'-464,"4"3"1,1-3 0,7 0 0</inkml:trace>
  <inkml:trace contextRef="#ctx0" brushRef="#br0" timeOffset="2679">8124 1724 8355,'-5'-8'199,"1"-1"196,2 0 0,0-2-215,2-2 0,2 1 0,2 1 45,4 3 0,3-2-400,1 6 0,1 0 0,-1 5 132,1 3 0,-2 3 0,-2 6 0,-2 0-17,-1 4 0,-2-2 1,-4 4-1,0 1 79,0-1 0,0-4 0,0 2 15,0-4 0,0 0 0,0-1 38,0 1 1,1-7-40,3-1 0,3-5 0,4-5 1,-1-3-40,-2-3 0,-4-3 0,4-1 0,2-3-96,1-1 1,2 4 0,-1-3 0,-1 1-167,-3 1 1,3-1-37,-2 5 0,-3 6 294,3 6 0,-7 7 1,3 8-1,-4 3 96,-1 2 0,4-4 0,2 3 1,1 1-109,2-1 1,2-4-1,2 2-1301,-1-3 961,6-2 0,1-5 0,6-2 1</inkml:trace>
  <inkml:trace contextRef="#ctx0" brushRef="#br0" timeOffset="3355">8620 1811 9492,'12'0'-285,"0"-4"0,1-2 1,-1 1-1,1-1 1,-1 2-117,0-2 1,-3 4-1,-2-7 167,-2 0 0,-1 2 277,-4-1 1,0 3 601,0-3-575,0 5-80,0-2 0,0 10-67,0 4 216,0-4 18,6 1 1,-3-6-9,5 0-288,-5 0 173,-3 0-297,-7 0 444,0 0 337,1 0-147,6 0-1,0 0-346,0-6 0,4 3-29,1-5 1,-1 0 20,-4-4 1,0 3 108,0 1 0,0 4 75,0-4-119,0 5 0,0-1 0,0 8 54,0 4 1,0 3 0,0 3 0,0 1-109,0 2 1,0 1-1,0-3 1,1 1-282,3-1 1,-1-1-1,5-1-1109,2-1 778,1-5 0,1 4 0,1-4 1</inkml:trace>
  <inkml:trace contextRef="#ctx0" brushRef="#br0" timeOffset="3504">8793 1476 8355,'-8'-8'-149,"0"-1"-469,5 7 0,-3-4 0,6 6 0</inkml:trace>
  <inkml:trace contextRef="#ctx0" brushRef="#br0" timeOffset="4253">8694 1811 7916,'0'-13'1784,"6"1"-1676,2 0 1,0 3 0,3 1 0,4-2 0,2-2 0,2-3 0,0-2 0,3 2-158,2 1 1,-3-2 0,-2-1 0,-1 2 0,-4 1-377,-5 2 0,-3 4 380,-6-1 1,0 5 0,-2-3 0,-2 0 0,-4 2 0,-3-1 0,-3 4 0,-1 0-289,-2 2 386,-5 6 1,7-3-1,-4 5 1,1 3 68,3 4 1,2 0-1,4 4 1,2 1-1,1-1-7,4 3 1,0 2-115,2 0 1,0-3-1,2-2 1,3 1 0,6-4-321,4-2 1,7 0 0,-1-10-320,2-1 0,8-2 1,2-2 322,3-4 1,1-7 0,0-7 0</inkml:trace>
  <inkml:trace contextRef="#ctx0" brushRef="#br0" timeOffset="4701">9116 1637 8355,'0'-8'0,"0"0"0,0 3 542,0-3 0,0 4 84,0-4 1,0 4-167,0-5 1,-2 7-524,-2-3 0,-3 4 0,-5 2 0,0 2 1,-1 3-1,1 1 0,-1 2-137,1 2 0,1 2 1,3-1 148,3 1 0,4-1 1,1 0-1,0 1 1,1-1 15,4 1 0,2-1 28,5 0 1,2-3 0,2-3 0,5 1 0,1-1 0,-1-1-72,-5-2 0,2 3 6,-1-2 1,-2 5 0,-8 0 0,-9 2 0,-7 0-53,-7-3-237,-6 3 0,5-4-344,-4 5 0,-3-3 277,4-1 0,-4 0 0,0 5 0</inkml:trace>
  <inkml:trace contextRef="#ctx0" brushRef="#br0" timeOffset="5290">9587 1650 8355,'12'0'46,"-5"0"1,0-5-1,-4 0 503,1-2 0,-1 3-118,-7-4 1,-3 5 0,-6-1 0,1 2-196,0 2 1,-2 0 0,-1 0-399,-2 0 0,1 0 1,2 2-1,-1 2 272,-2 4 1,-1 3 0,3 3-428,-1 2 0,0-2 0,7 4 0,2-1 0,1-1 0,4-1-212,0-1 1,2-1 325,0-1 1,6-1-1,2-3 1,4-4 0,4-2-1,0-2 127,-1 0 1,-1-2 0,-2 0 279,1-3 0,-1-4 0,1 1 0,-1-3-22,0-2 0,-3 5 0,-1 0 163,2-2 1,-4 4 0,3 2-258,0 3 1,-2 4 0,0 4-173,-1 5 0,2 9 0,-4-1 0,-1 4-87,-2 1 0,3 5 0,0 2 191,-1-1 1,-1 4-1,-1-6 1,2-2 7,1-1 1,1-1 0,-2-1 0,1-2 0,-1-3 67,-2-1 0,-2-3 0,-3-5 0,-4-3 48,-3-2 0,-7 3 1,-3-4-1,-1-1-164,1-1 0,-2-4 1,2-2-1,-1-4-3,2-3 1,2-3 0,7-1-1,1-3-458,2-1-503,5-2 1,3-4 0,7 0 0</inkml:trace>
  <inkml:trace contextRef="#ctx0" brushRef="#br0" timeOffset="6147">9451 1339 8355,'-13'-24'0,"-3"4"0,-1 4 2129,2 2-1458,7 7 0,2 0-649,6 3 1,0 8 0,0 0 0,2 6 0,0 5-1,4 4 1,-1 8 0,2 3 19,0 4 1,-4 4-38,1 3 0,-3-5 1,-1 2-1,0 0 1,0-5-1,0 0-94,0-2 1,0-7 0,0-1 40,0-3 0,0-4 0,0-3 70,0-1 34,0-5 1,6-3-1,2-7 1,3-2-1,2-4-41,-1-4 1,0 0-101,1-3 0,-1-2 0,2 1 0,1 2 1,2 1 74,-2 2 0,-1 1 1,-2 3 77,0 3 0,2 4 1,1 1-1,2 1 0,-2 4 1,-1 3 172,-2 3-246,-5 7 1,-1 1-1,-6 5 1,-2-2-1,-2-2 1,-4 2-1,-5 0 1,-3 0-240,-5-1 1,2-6 0,0 0 0,-1-4-580,1-2 1,4-7 0,-2 3 62,4-4 0,0-12 0,1-3 1</inkml:trace>
  <inkml:trace contextRef="#ctx0" brushRef="#br0" timeOffset="7338">9860 1724 8355,'-17'-12'685,"1"-1"1,5 5 0,5 1 0,2 0 181,0 0 0,1 6 1,6 1-955,1 7 1,2 2 0,-4 1 0,3-2 0,-3 2 0,1 1-484,1 1 415,-2 1 1,4-1 0,-3 1-1,3-1 1,1 0 0,2 1-977,2-1 1030,-4-5 1,4-1 0,-3-6 0,3 0 0,2 0-132,-1 0 0,-1-6 265,-2-2 1,0-3-1,-3-2 1,-1 1 0,1 0-1,-3-1 128,-2 1 1,3-1 272,0 1 0,0 0 135,-4-1-555,0 12 0,2 6 0,0 12 0,3-2 0,-1-1-372,1-2 1,2 1-1,5-1-126,1 0 1,-1-1-1,2-1 1,1-3 0,3-2-117,1-2 1,-3-1-1,2-2 1</inkml:trace>
  <inkml:trace contextRef="#ctx0" brushRef="#br0" timeOffset="7339">10244 1674 8355,'0'-12'1033,"0"0"-448,0-1-298,0 6 0,0-4 1345,0 3-1130,0 2 1,2 6 0,2 9-1,4 2-536,3 1 1,2 6 0,-1 3 0,0 1 0,1 0-543,-1-2 0,-1 0 0,-1 0-50,-2-3 0,-4 1 0,3-2-959,-1 0 1404,-2-3 0,-4-7 0,0-6 200,0-7 1,0-5 0,1-5 0,2-2-138,1-1 0,6-3 1,-2 2-1,3-1-154,1 2 0,1 2 0,1 5 1,2 2 52,5 3 1,-2-2 0,0 6 0,1 1 167,-1 2 0,2-4 0,3-2 1</inkml:trace>
  <inkml:trace contextRef="#ctx0" brushRef="#br0" timeOffset="7340">10654 1637 8355,'12'8'0,"0"1"-374,1 0 372,-6-3 0,2 1 1,-3-5 424,1 3 1,-3-1 666,4-4-574,-5 0 0,7-2 0,-6-2 0,0-3 261,1 0 0,-3-4-821,2 3 0,-4-2 1,-4 2-1,-5 4-9,-2 3 0,-2 6 1,-3 3-1,-1 4-118,-3 0 0,1 4 0,-2 2 0,5 0 0,3 0-312,5-3 0,-2 3 1,6-1 100,2-2 1,2-1 0,4-3 0,4-3 119,3-4 0,6-2 0,0-2 0,1 0 104,0 0 1,3-6 0,-5-4-1,0-3 573,-3-4 1,0-4-1,-1 5 1,1 1 253,-1 1 1,-4-3 0,-1 1 151,-1 1 0,-1 6-660,-1 5 0,-2 4 0,2 4-120,-3 5 1,-1 7 0,0 5-1,0 4-85,0 4 0,0-3 1,0 4-1,0-1 0,2 0 71,2-1 1,-3-2-28,3-1 1,2-5 0,-2 0-1,-1-3 1,-2-1 54,-1-3 1,-5 0-1,-4-1-132,-2 1 0,-7-5 1,-2-1-1,-5 0 1,-3-2-603,-1 1 1,-5 2-1,1-3 1,-2 1-516,2-1 0,-8 0 0,2-5 1</inkml:trace>
  <inkml:trace contextRef="#ctx0" brushRef="#br0" timeOffset="7857">9475 2121 7702,'6'-7'-492,"1"-4"0,5 4 0,1-5 0</inkml:trace>
  <inkml:trace contextRef="#ctx0" brushRef="#br0" timeOffset="7858">9624 2084 8355,'8'0'1647,"1"0"-873,-1 0 0,3-2 621,-3-2-1517,-2 3 0,-12-3 1,-2 8-1,-4 4 1,-5 3-337,-4 1 0,2 1 1,-2-1 294,-1 1 0,5-2 0,0-2 1,3 0 138,2 0 1,5-2 107,3 1 1,4-4 0,5 3 79,8-1 0,0-2 0,8-4 1,3-1-1,2-2 93,3-1 0,1-6 1,-2 2-1,0-3 0,0-2 68,-2 1 0,-2 1 1,-4 3-59,-3 4 1,-7-2-210,-2 2 0,-15 3 1,-4 7-1,-10 8-233,-9 4 1,-9 7 0,-2 4-1,2-2-336,5 0 1,5-4 0,10-2 0,5-3-2193,4 0 1904,8-5 0,13 5 0,9-5 1</inkml:trace>
  <inkml:trace contextRef="#ctx0" brushRef="#br0" timeOffset="26157">10344 9041 8355,'0'-12'-183,"0"0"1,0-1 0,-2 2 0,-2 3 282,-4 4 0,2 8-118,2 4 1,-1 3 0,0 2 0,1-1 0,0 2 0,0 1-58,1 1 0,-4 8 1,-2 1-1,-6 6 1,-6 7-1,-4 3 1,-2 3-1,-4 3-3,0 2 1,-1-3 0,-3 4 0,4-8 94,0-3 0,2-3 0,6-3 1,4-6-1,6-5-639,8-5 485,3-9 0,2 3 0,0-4 1</inkml:trace>
  <inkml:trace contextRef="#ctx0" brushRef="#br0" timeOffset="102538">7206 2542 7918,'8'-5'-546,"0"-3"0,6-3 0,5-2 0</inkml:trace>
  <inkml:trace contextRef="#ctx0" brushRef="#br0" timeOffset="102931">7268 2518 8355,'0'-9'-382,"1"3"1,2-1 313,1 0 0,6 3 0,-1-3 0,6 1 9,6 3 1,3-2 0,2-1 0,3 1 99,4-1 0,3-2 0,1 4 0,1 0-112,4-2 1,-2 5 0,5-3 0,1 2 95,-2 2 0,8 0 0,0 0 0,6 0 23,6 0 0,7 0 0,4 0 0,6 0-7,5 0 1,9 0 0,-45 0 0,2 0-1,2 0 1,2 0-17,0 0 1,1 0-1,2 0 1,0 0-1,2 1 1,0-2-1,2 1 1,0-1-53,3-1 0,1 0 0,-2 1 0,-1-1 0,1-2 0,0 0 0,-1 0 1,0 0 34,0 0 1,0 1 0,0-2 0,0 0 0,-2 2 0,0 1 0,-1-1 0,0 0-8,-3 1 0,-1-1 0,2-2 1,-1 1-1,-4 2 0,-1 0-37,-1 1 0,0-1 0,42 1 0,1 1 0,-5 0 0,-6 0-42,-6 0 0,-5 0 0,-11 0 1,-1 0-684,-3 0 761,-9 6 0,-4-2 0,-4 5 0,2 4 0,-3 1 0,-5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03:13.88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4452 7305 9391,'-12'-7'539,"15"2"1,6 5-1,9 0-486,9 0 1,-1-2 0,7-2 0,1-4 0,3-3-1,2 0 1,0 1 0,-5 3-1107,-2 2 1,-9 1 152,-6 4 0,2 0 0,0 0 0</inkml:trace>
  <inkml:trace contextRef="#ctx0" brushRef="#br0" timeOffset="275">4403 7553 8355,'5'-12'0,"5"-1"76,11 1 0,1-2 0,11-1 0,1-2 1,2 4-234,1 3 1,-2 0 0,-1 6 0,3 1 0,-1 2-400,0 1 1,3 6 0,-8 0 0</inkml:trace>
  <inkml:trace contextRef="#ctx0" brushRef="#br0" timeOffset="784">5631 7342 8355,'-7'-12'513,"3"5"0,8 4 0,5 5 0,5 2 1,4-2-1,3 0 0,4-2 0,2 0-379,1 0 1,2 0 0,-1-2 0,-3 0-1512,-4-2 0,0-1 249,-5 5 0,-1 0 0,-3 0 1</inkml:trace>
  <inkml:trace contextRef="#ctx0" brushRef="#br0" timeOffset="1048">5655 7491 8355,'14'0'674,"3"0"1,3-1 0,9-2 0,3-3-1,3-1-1360,2-2 1,4 2-471,13-1 0,-9-1 0,4-3 1</inkml:trace>
  <inkml:trace contextRef="#ctx0" brushRef="#br0" timeOffset="11368">13543 7317 8355,'0'-12'-250,"0"0"0,-1 1 779,-3 2-360,2 4 0,-3 6 0,6 3 0,2 5 49,1 2 0,6-3 1,-3 0-1,1 0 1,0 1-111,2-1 0,5-4 0,2 3 1,-1-2-1,2-2 142,3-1 1,2-2-343,2 0 1,5 0-1,2-2 1,1-2 0,0-3-45,2 0 1,5-4 0,1 3 0,-1-2 8,-2 2 1,0-2-1,-1 5 1,-1-1 14,-3 1 1,1 1 0,-5 4 0,-1 0 44,-2 0 1,-7 1 0,-2 2-1,-3 2 12,-2 2 0,-4 2 1,0 3 81,2 0 0,-3-1 0,1-1 1,2-2 1,1-5 0,1 1-20,1-2 0,-5-2 0,0 0 0,2 0-40,1 0 1,-3 0 0,0 0 0,2 0 0,1-2-54,2-2 1,-5 3 0,0-5 0,2 2 37,1 0 0,5-4 0,2 2 0,0 1 31,0-1 1,4-2 0,0 2-1,4 1-20,3-1 1,4-2 0,-2 3 0,-1-1 9,0 1 1,-1 0-1,-4 4 1,0-2 33,0-1 0,-2 0 0,-1 4 0,-1 1 79,1 3 0,1-1 0,2 4 32,0-1 0,0 2 0,1-4 0,3-1 12,4-2 1,4-1-1,3 0 1,3 0-1,-1 0 50,1 0 1,4 0 0,-1 0 0,2 0-70,1 0 1,1 0-1,1-1 1,0-2-199,-1-1 1,5-4-1,-8 2 1,-2 1-1,-1-1 0,2-2 0,-5 2 0,-1 1 49,-2-1 0,-4-2 1,-3 4-1,0 1 19,-4 2 1,-2 1 0,-3 0-1,-3 0 32,-1 0 1,3 4 0,-3 1-153,1 2 1,-2 2 0,3 2 0,2-2 0,2 0 46,1 0 0,-1-2-723,1 1 1,0-5 0,0 3 0</inkml:trace>
  <inkml:trace contextRef="#ctx0" brushRef="#br0" timeOffset="17608">16421 6375 7739,'0'-13'306,"0"1"-49,0 0 1,0-1-1,1 1 1,2-1 0,2 2-1,2 2 1,3 2 2316,1 1-2372,1-3 0,-1 9 0,-2 0 1,-5 8-1,-3 6 280,-1 2-447,0 6 1,0-1-1,0 7 1,-1 2-1,-2 2-24,-1 2 1,0 2 0,4 1 0,0 0-198,0 0 0,1-5 1,3-2-1,3-2-263,0-3 1,4 1 0,-3-8-1132,3 1 1,-4-4 0,-1 3 0</inkml:trace>
  <inkml:trace contextRef="#ctx0" brushRef="#br0" timeOffset="18315">16210 6350 8355,'-7'-12'518,"1"3"1,6 1 326,0-2 0,2 1-527,2 1 1,-3 3-1,5 8-150,-1 1 1,-3 10 0,2 0 0,-3 4-70,-1 4 0,4 7 0,1 4 0,-3 4 34,0 4 1,-6 3 0,-1 6 0,1-2-364,-1-2 1,3-4 0,-2-6 0,3-3-306,1-4 1,7-4-1,4-4 1,5-6-1296,4-5 1074,0-5 0,11-5 0,0 0 0</inkml:trace>
  <inkml:trace contextRef="#ctx0" brushRef="#br0" timeOffset="18975">16160 6424 8355,'-8'0'-147,"0"0"207,5 0 0,-3-5 1,6-3-1,2-2 1,1 0-1,3 2 1,4-2 72,4-1 0,7-1 0,-1 0 0,5-1 0,3 2-86,1 3 0,5-2 1,-1 5-1,3-1 1,1 1-471,0 2 0,-5 2 0,-3 1-210,-3 0 1,-7 5-1,-1 2 1</inkml:trace>
  <inkml:trace contextRef="#ctx0" brushRef="#br0" timeOffset="20725">18331 7057 8848,'-6'-36'0,"-1"4"0,0 8 108,3 6 0,-3 9 1,-1 7-1,-2 4 1,2 8-1,4 4 1,3 4-1,1 2 0,0 5 1,1 3-90,3-1 0,-1 1 1,5-1-1,0 1 1,1-3-73,-1-3 0,0-7 0,5 0 0,-1-4-366,0-2 0,1-7 353,-1 2 0,1-8 1,-2-4-1,-2-4 1,-2-4-10,-1 0 1,3-5 0,-2 5 0,2-1 182,-1-1 1,-5 3 0,2-4-8,1 1 0,0 3 1,7 6 1,-5 5 0,0 8-25,2 5 1,1 2-1,0 1 1,-1 1-48,-2-1 1,0 0 0,5 1 0,-1-1-47,1 1 1,-1-2-1,0-3 21,1-4 1,-1-3 12,1-1 0,-1-5 0,0-3 1,-1-5-1,-1-2-27,-2-2 1,-5-5 0,1 3 0,-1-2-126,1 1 1,-3 1 0,2-2-1,-4 4 18,-3 4 1,-6 0 0,2 2-1,-3 3-218,-2 4 1,1 2-1,0 2-154,-1 0 0,1 6 0,-1 1 1</inkml:trace>
  <inkml:trace contextRef="#ctx0" brushRef="#br0" timeOffset="21022">19149 6660 8355,'-5'-34'65,"-2"5"0,0 8 855,3 6-821,-3 2 0,0 2 0,-5 3 0,-1 5 0,2 6 0,2 7 0,0 5 67,0 6 0,-2 8 0,0 4-29,2 2 1,-2 8-1,3 3 1,-3 3-1,-1 5 4,-1 4 0,5-2 0,1 1 0,2-2-238,2-3 1,1-2 0,4-5 0,2-3-223,4-4 0,5-6 1,3-3-1,5-4-519,2-5 1,2-3-1,0-9 353,0-4 0,-1 3 0,1 0 0</inkml:trace>
  <inkml:trace contextRef="#ctx0" brushRef="#br0" timeOffset="21368">19248 7119 8355,'0'-12'363,"0"5"1,0-4-1,2 4 1,2 0-1,4 1-138,3 1 0,6 2 1,1-4-1,0 2-465,0 2 1,2-4-1,-3 0 1,-2-1-102,-1 0 1,-6 1 0,-1-3 69,-2 2 1,-1 0-1,-5-5 1,-3 2 70,-4 3 1,-3-2 0,-2 6-1,1 1 333,-1 2 0,-3 1 0,-1 0 0,2 1 154,1 3 0,6 3 0,0 7 1,0 3-122,1 3 0,-3 4 0,6 1 0,1-1-224,2 1 0,6-1 0,5-4 0,5-3-195,6-3 1,5-3 0,6-3-1,6-4-369,5-3 0,-2-6 287,5-3 0,-6-9 0,3-2 1</inkml:trace>
  <inkml:trace contextRef="#ctx0" brushRef="#br0" timeOffset="21627">19583 6685 8355,'2'-14'216,"2"0"0,4 1 330,3 1 0,6 7-366,-1-3 0,5 5 0,-3-1 1,1 2-1,3 2 0,3 0 1,2 3-1,2 4 313,-1 5 0,-2 9 1,-2 1-1,-4 6-529,-3 5 0,-5 7 0,-4 3 0,-3 1-166,-4 2 0,-2-1 0,-5 0 1,-5 2-344,-4 1 0,-3-2 0,1-2 0,-2-3-563,0-5 1,-5 1 0,5-5 0</inkml:trace>
  <inkml:trace contextRef="#ctx0" brushRef="#br0" timeOffset="27318">3857 4936 8355,'-10'-25'169,"-2"2"1,-2 2-1,2 5 1,2 2-1,3 2 122,2-1 110,1 6 1,5 2 0,3 7 0,4 5 148,4 6 0,-1 12 0,-2 1 0,-1 5-462,2 8 0,-3 0 1,1 6-1,1 2 1,-3 0-1,0 0-148,-1-2 0,1-5 1,4 0-288,-2-6 1,-4 1 0,4-6 0,1-2-469,-3 0 0,4-4 1,-6-2-1,0-5-243,2-2 0,-5-2 768,3 1 1,3-6 0,0-2 0</inkml:trace>
  <inkml:trace contextRef="#ctx0" brushRef="#br0" timeOffset="27752">4056 5011 8355,'-6'-11'0,"-2"2"924,-3 5 1,4 4-485,3 4 1,2 3-1,4 6 1,2 0-138,4 4 1,7-2-1,2 6 1,-1 1-267,2 1 1,-3 1-1,5-2 1,-2-2-184,-3 2 1,3 0 0,-2-1 89,-1-4 1,-5-5 0,-2-2 0,2-3-53,1-2 0,-3-1 27,1-4 0,-3-9 0,3-4 1,-5-2 9,-3-3 0,-1-1 1,0-7-1,2-3-112,2-4 1,-3 1 0,3 0 0,-2 2-102,-2 2 0,4 4 0,0 3 0,-1 4-515,-2 4 0,0 6 0,2 4 335,1 6 0,6 4 0,-3 5 1</inkml:trace>
  <inkml:trace contextRef="#ctx0" brushRef="#br0" timeOffset="28367">4576 4787 8355,'-12'-16'0,"0"-1"1195,-1 2 0,6 1-932,3 2 0,4 5 0,3 4 0,3 7 1,0 7 11,4 5 0,-3 6 1,1 0-1,0 4-289,-1 3 0,3 9 0,-6 0 0,0 2-82,2 2 1,-5-3 0,5 2-1,-2-2-182,0-2 1,4-1 0,-2-3 0,-1-4-232,1-3 1,2-3 0,-2-2 0,-1-4-190,1-4 0,2 0 1,-3-2 258,2-3 0,1-2 0,5-6 1</inkml:trace>
  <inkml:trace contextRef="#ctx0" brushRef="#br0" timeOffset="28368">4887 5035 8355,'0'-12'827,"0"0"0,1 1 0,3 1-503,4 2 0,9-1 0,4-3 1,2 1-1,2 1-822,0 2 1,1 1 0,1-3 0,2 4 0,-3 0 0,-2 3-2419,-3 2 2710,-6 1 0,-3 0 0,-6 0 0</inkml:trace>
  <inkml:trace contextRef="#ctx0" brushRef="#br0" timeOffset="28369">4949 5159 8355,'9'-1'478,"2"-2"-522,3-1 0,3-6 1,-1 2-1,5-3-164,2-1 1,6-1-1,1 1-368,2 0 1,-4-6 0,2-2 0</inkml:trace>
  <inkml:trace contextRef="#ctx0" brushRef="#br0" timeOffset="28834">5469 4887 8355,'-6'-13'518,"1"1"0,4-1 0,1 1 0,0 0 1,1-1 223,4 1 1,1 5-566,7 3 0,-1 2 1,-1 4-159,-2 2 1,-4 3 0,-5 5 0,0 1-209,0-1 0,0 0 0,0 2 1,0 1 65,0 2 0,0-1 0,0-3 0,0-1-82,0 1 0,0-5 197,0 0 0,1-1 25,4 1 1,-4-4-1,3-8-31,-3-4 1,4-3-1,0-1 1,1-2 0,0-1-105,1-2 0,-2-4 1,1 5-1,1 1 60,0 1 0,-3 2 0,5 0 1,-1 3-25,-1 1 1,4 5-1,-3-1 109,3 2 1,-3 4-1,-1 2 1,0 4 3,0 3 0,-3 2 1,3 0-1,0 2-194,0 2 0,-3 4 0,3-5 0,0-1-374,0-1 0,-3-1 1,4-1-1101,2 0 1384,1-5 1,1 4 0,0-4 0</inkml:trace>
  <inkml:trace contextRef="#ctx0" brushRef="#br0" timeOffset="28988">6152 4750 8355,'-13'-5'667,"6"5"-1489,3 0 0,3 5 0,1 8 0</inkml:trace>
  <inkml:trace contextRef="#ctx0" brushRef="#br0" timeOffset="36104">6139 5953 8597,'0'-12'0,"0"-1"925,0 1-597,0 0-134,6-1 0,-4 2 1,5 1-1,2 2 0,0-1 1,6-1-1,3 0 0,4 2 1,3-2-1,4-1-42,4-1 0,9-1 0,3 0 1,3-2-1,2-3-181,-1-2 0,7 0 0,0-5-725,1 0 0,2 0 0,-5 2 1,-3 1-1,-5 2-102,-4 3 0,-9-4 543,-4 4 0,-9 1 0,-2 3 0</inkml:trace>
  <inkml:trace contextRef="#ctx0" brushRef="#br0" timeOffset="36418">6995 5370 8355,'8'0'674,"0"0"0,-3 0 1,3 2-379,2 2 0,-1-2 1,1 7-1,-2-1-306,2-1 1,1 4 0,0-3 0,-2 3-167,0 2 0,-7 3 0,4 1 0,-2-1-141,0 2 1,-1-3-1,-7 6 1,-4 1-640,-3 1 1,-7 2-1,-2 0 1</inkml:trace>
  <inkml:trace contextRef="#ctx0" brushRef="#br0" timeOffset="37244">7727 5060 8355,'-4'-8'-143,"-1"0"0,-4-1 277,2 2 0,0 2 22,-4 5 0,4-4 1,-5 0-1,-1 1 0,1 3 8,-1 4 1,7-1-1,1 5 1,4 2 0,1 1-1,0 1 1,0 1-35,0-1 0,0 2 1,0 1-59,0 1 1,6 1 0,3-5-373,6 1 0,1-1 0,3 1 0,-1-2 0,-3-2-11,-1 0 1,-2-7 0,-1 4 151,-3-1 1,-4 1-2,-8 2 0,-4 2 1,-7-5-1,-3 1-171,-1-1 1,-1 4 0,-2-4-1,3 1 222,1-1 0,2-1 0,3-4 0</inkml:trace>
  <inkml:trace contextRef="#ctx0" brushRef="#br0" timeOffset="37793">7813 5283 8355,'-12'-5'475,"1"2"-228,3-5 0,2 4-163,6-5 1,6 7 0,2-2-1,4 1 1,5 0 0,2-1-308,1 1 1,3-2-1,-4-1 1,1-1 0,-2-1 52,-1 1 1,-3-4 0,3 3 91,-3-3 1,-8-2 0,-1 1 0,-4 0 153,-1-1 1,0 1-1,0-1 1,-1 2-22,-4 3 1,3-3-1,-7 4 49,0 0 0,-2 2 0,-2 5-13,1 0 0,1 1 1,1 3-1,3 6-62,2 5 1,1-1 0,4 4-77,0 0 1,0 0 0,1 2 0,3-2-5,4 0 1,4-6 0,0 2 0,2-5 0,2-4-22,5-2 0,-2-2 1,2-2-1,1-3-109,1-5 1,-2-6-1,-2-3 1,1-1 182,-1-3 1,-4-1 0,0-4 0,-4 0-34,-3-2 1,-1-4 0,3 2 0,-3 0 13,-2-4 0,0 1 0,-4-1 0,2 2 74,1-1 0,0 4 1,-4 1-1,0 4 476,0 4 1,-4 3-51,0 6 1,-5 8-326,5 8 0,-4 8 0,4 14 1,0 3-1,0 4 15,-1 3 0,1-1 0,4 1 1,2 1-449,2-3 1,3 2 0,5-7 0,2-1-575,2-2 0,-2-3 1,4-2 376,0-5 0,-4-2 0,4-1 0</inkml:trace>
  <inkml:trace contextRef="#ctx0" brushRef="#br0" timeOffset="38047">8248 4949 8355,'-9'-6'580,"1"-2"-397,5 2 1,5-3-677,10 4 0,2-4 0,8 2 0,4-1 94,6-1 0,4 1 0,1-4 0</inkml:trace>
  <inkml:trace contextRef="#ctx0" brushRef="#br0" timeOffset="38698">9054 4849 8355,'-4'-23'533,"-2"4"0,1 5-537,-1 4 1,1 7-1,0-1 1,-3 3-1,-3 1 86,-1 0 0,-1 5 0,1 5 0,-1 4-97,1 2 1,0 6 0,-1-1-53,1 3 0,5-5 0,1-1 1,2-2-102,0 1 1,0-1 0,4-3 0,1-2 1,4-3 0,1-2 0,7-6 1,-1-2-9,1-2 0,-1-3 1,0-7-1,1-1 240,-1-1 1,1-6 0,-2 2 0,-3 0 182,-4-1 1,-2 2-1,-2-3 1,0 2-167,0 2 0,-2 2 0,-1 4 1,-2-1-87,-2 1 0,4-1 1,-1 1-1,3-1-115,1 1 1,0 0 0,1-1 20,3 1 1,0-1 0,7 1 0,3 0 33,0-1 0,0 1 0,-2-1 0,1 2 307,-1 3 1,0-1 197,1 4 0,-6 3-293,-3 6 0,-7 7 1,-1 7-1,1 2-25,2 7 0,1-1 0,0 7 0,0 1-85,0 2 0,1 7 1,2 4-1,2 2-187,2 1 0,-4 5 0,1-8 0,-1 0 0,0 0-332,1-3 0,0-3 1,-4-7 118,0 0 1,0-7-1,0 1 198,0-6 0,0-4 0,-1-6 0,-4-1 120,-3-3 0,-3-2 0,-1-6 0,-2 0 84,-3 0 0,2-2 0,-5-3 1,-1-6-1,0-4 132,1 0 0,4-5 1,1 0 39,6-4 1,3-1 0,7 1 0,4-3 0,4 0-162,6-2 1,6 0 0,8 6-1,3 0-267,-1 3 0,9 5-378,-2-2 0,2 3 0,-3 2 1</inkml:trace>
  <inkml:trace contextRef="#ctx0" brushRef="#br0" timeOffset="40460">9736 4688 8355,'0'-23'411,"0"1"1,0 2-60,0 2 0,0 2 0,1 3 395,3 1 0,-1 1-608,5 3 1,-5 4 0,1 8 49,-2 4 0,-2 9 0,0 3 1,0 5-16,0 4 1,-2 7-1,0 7 1,-3-1-226,3 1 0,0 7 0,2-4 0,0 1-518,0 2 1,4-3 0,2 0-192,1-5 0,-3-4 0,3-2 0,-2-5-409,-2-4 0,3 1 1023,-2-11 1,5 1 0,-2-5 0</inkml:trace>
  <inkml:trace contextRef="#ctx0" brushRef="#br0" timeOffset="40461">9810 4787 8355,'0'-31'0,"0"3"454,0 6 1,0 4-1,0 6-204,0-1 1,0 5 0,3 1 0,4 2 95,5 2 1,9-3 0,0 2-1,1 1-452,-2 2 1,2 2-1,-4 2 1,-1 3 0,-2 1-175,-4 2 1,-7 6 0,0 3 0,-4 0-5,-4 0 0,-7 0 0,-7-1 0,-1 2-178,-3 0 0,3-1 0,-1-5 0,2-1-285,3 0 0,1-1 684,2-2 0,0 2 0,-1-4 1</inkml:trace>
  <inkml:trace contextRef="#ctx0" brushRef="#br0" timeOffset="40462">10145 4750 8355,'8'-12'830,"1"-1"0,-7 1-400,3-1 1,0 5-1,-1 0 299,-1-2-805,-2 5 1,-5 1-1,-1 8 1,-1 4-227,1 3 1,-5 3 0,3 1 0,-1 2 111,0-2 1,3-1 0,-1-2 0,0 0-173,3 1 0,2-1 140,1 1 0,5-5 0,4-1 0,2-2 0,1-2 1,-4-2 0,1-1-1,0-1 88,2-3 0,0-3 1,-1-5 216,-2-1 1,-5 1-1,1-1 1,-2 1-11,-2 0 0,-6-1 0,-1 1-1,0-1 1,-4 6-1,3 3 197,-3 3 0,-1-3-312,-1 0 0,6 1 4,3 7 1,8-3 0,4 4 0,4-4 32,0-1 0,4 0 1,2-1-1,0-2-10,0-1 1,3-6 0,-5 2 0,0-2 41,-3 2 0,0-3 0,-2 3 92,-3-4 0,-2 0-55,-6 0 1,0-1 41,0 1 0,-2 5-165,-2 3 0,3 4 83,-3 4 1,6-1 0,4 5-1,1 0-34,2-1 0,2 3 1,3-5 7,3 2 0,-4 0 1,4 3-1,-3-2 11,-2 2 0,1-3 1,-2 1-1,-2 1-16,0 2 0,-7 2 0,1-1 8,-6 1 1,-4-5 72,-5 0 1,0-1-1,-1 1 25,1-3-210,5-4 1,3-1-1,8-1-83,4-4 0,7-1 1,3-7 54,2 1 0,-4-2 1,3-1-1,-1-2 0,-3 1 10,-1-2 1,-3 4 0,-1-3 0,-3 4 26,-2 0 0,-1 1 0,-4-1 475,0 1 0,0 4 1,-1 1 35,-3 1 1,-3 2-408,-5 4 1,1 6 0,2 2-22,5 3 1,3 1 0,1 1 0,1-2-26,3-3 0,2 3 0,3-4 0,0 1 36,0 1 1,2-5-1,2 3 1,-1-2 101,1-2 0,-1 4-48,0 1 1,-5-1 0,-3 1 4,-2 2 0,-2-3-38,0 1 1,-6-1-319,-2 1 175,3 3 1,0-9 0,10 2 0,3-3-29,3-1 1,1-5 0,1-4-1,-1-2 42,0-1 0,1-1 0,-1 1 0,1-2 61,-1-2 1,0 2-1,-1-3 1,-2 4 275,-5 0 1,1 5 974,0 0-973,-1 5 0,-6-3 0,0 8 0,-3 2 1,3 4-63,0 3 0,2 2 0,0 0 0,0 3 30,0 0 1,4 1 0,2-5-1,1 0-727,2 1 1,7-5-1,2-1-232,1-1 1,1-2 0,5-4 0</inkml:trace>
  <inkml:trace contextRef="#ctx0" brushRef="#br0" timeOffset="40463">10889 4415 8355,'-12'-12'-123,"-1"4"-606,1-1 0,5 8-311,3 1 1040,3 0 0,6 11 0,2-4 0</inkml:trace>
  <inkml:trace contextRef="#ctx0" brushRef="#br0" timeOffset="41392">11113 4266 8355,'0'-23'777,"0"2"1,0 8-781,0 4 0,0 8 1,-2 1-132,-2 7 1,3 5-1,-5 5 1,2 3 129,0 4 0,-4 5 0,2 1-35,-1 2 0,0-1 1,-1 4-1,2-3 0,2-2 47,0-3 0,0 0 1,4-4-278,0-2 0,0-3 1,0-6-1,0 0-195,0 1 0,1-6 476,4-3 1,0-8-1,5-4 1,-2-4 85,2 0 1,-3 0 0,1-1 0,3 1 23,4-1 0,-1 1 0,2 0 0,-1 1 71,2 2 0,-3 4 1,4 5-1,-2 0-72,1 0 0,-1 0 0,-3 1-124,-1 3 0,-5 5 1,-1 6-1,-2 1-20,0-1 0,-1 1 0,-8-1 1,-3 1-1,-4 0 22,-5-3 0,2 0 1,-4-2-178,1-3 1,-3 2-1,5-5 1,0 1 0,3-1-450,0-2 1,6-2 0,2-1 0</inkml:trace>
  <inkml:trace contextRef="#ctx0" brushRef="#br0" timeOffset="41393">11485 4167 8355,'-20'-18'950,"2"10"-310,11-3 0,2 12 0,5 3-474,0 5 1,0 7 0,1 5 0,2 2 0,3 4 0,0 2 0,3 4-1,-1 1-592,0-1 0,-4 3 0,3-4 1,0 1 77,0 0 1,-4-6-1,1 2 1,-3-4-586,-1-4 0,0 2 0,0-4 0</inkml:trace>
  <inkml:trace contextRef="#ctx0" brushRef="#br0" timeOffset="41394">11571 4614 8355,'7'-13'244,"3"5"74,-6 0 1,6 5-202,-2-1 1,3-3-1,1 0 46,1 0 1,-1 0 0,1 5 0,-1-3-143,0 3 1,1-4 0,-1 1-1,1-1-40,-1 1 1,0-4 0,1 4-161,-1-2 0,-4 0 0,-1-3-170,-1 2 1,-2 0-1,-5-5 284,-3 1 1,-3 5 0,-6 3 0,-1 3 0,-1 1 120,-1 0 0,-1 1 1,5 3-1,-1 4 103,1 3 1,1 3 0,1 1-1,3 3 17,2 2 0,1-4 0,4 3 0,1-1-426,3-3 0,9-1 0,7-1 0,4-2-1782,1-3 1739,-1-3 0,7 1 0,0 1 1</inkml:trace>
  <inkml:trace contextRef="#ctx0" brushRef="#br0" timeOffset="42951">12316 4527 8355,'0'-13'121,"0"1"-154,0 0 0,1 5 1,2 1-1,2 2 1,1-1-1,1-1 313,-1 1 1,3-1 0,3 3-315,1-1 0,-1-4 0,-1 2 0,-1 0-162,-2-4 1,-4 3 0,3-1 8,-2-2 0,0-1 1,-5-1 136,0-1 1,0 5 0,-2 1 0,-2 2 78,-4 2 0,-3 1 0,-2 4 0,2 2 96,3 4 0,-3 3 0,4 3 1,-1 1 26,0 2 0,5 5 0,-1-3 0,2 2-70,2-1 1,6-4-1,2 1-247,3 1 0,3-8 1,2 2-1,5-2 0,3-3-121,0-3 1,3-3 0,0-1 275,2 0 0,1-1 0,-2-3 0,1-4 1,-3-3 157,-4-2 1,0-3 0,-5-1 0,-4 2-41,-3 1 0,0 2 0,-6-1 0,-1 1-43,-2 0 0,-1-1 0,-1 1 0,-3 1-47,-5 3 1,-2 2-1,-1 6 34,-1 0 0,1 0 0,-2 1 0,-2 4 0,-5 3 0,3 0 0,2 3 0,2 3 1,1 0-23,1-1 1,1 1-1,1 1-129,2 2 0,5-1 0,1-5 0,3-1 0,4-3-160,2-1 1,2-2 0,4-4 0,3 0 198,0 0 1,5-2 0,-5-2-1,1-4 75,1-3 0,-5-6 1,4-1-1,-3 0 67,-2 1 0,-1-5 0,-1 1 0,-3-3-21,-2 0 0,4-1 0,-5 0-100,-2 0 0,4 0 0,-2 1 1,-1-1 11,-2 0 1,-1 0 0,0 2 0,0 2 232,0 5 0,0 2 1,-1 3-70,-3 2 1,1 5 0,-4 10-1,0 5 129,0 4 1,3 7-1,-3-1 1,2 2-153,2 2 1,2 4 0,1 1-1,0 1-159,0-1 1,5-1-1,5-4 1,4-1-181,2 1 1,6-5 0,-1-4 0,1-2 69,-1-2 1,2-5 0,-2-3 152,2-2 0,-4-2 0,-2-2 0,-3 0 46,-2-3 0,0-4 0,-1 0 0,-2-2 0,-4-2-44,1-4 0,-5 3 1,3-2-1,-2 2-62,-2 2 0,0 3 0,0 1 1,-2 0-49,-2 1 0,1 1 1,-5 6 29,-2 0 0,4 0 1,-1 2 82,1 2 0,2 3 1,4 5-1,0 1 97,0-1 1,0 5 0,0-1-1,1 1-69,4 1 1,1-3 0,7 4 88,-1-1 1,1 0-1,-1-2 1,0 4 0,1-1 0,-5 0 0,0-4 0,1 2-101,-2-2 0,-2-1 1,-5-2-1,-1 1 1,-3-1 5,-5 0 0,-3-3 1,-5-2-1,-2-2 19,0-2 0,-1-2 1,5-1-113,-1 0 1,-1 0-134,5 0 1,6-5-1,6-3 1,7-4-134,4 0 1,2-2 0,0-2 0,4-4 188,4 1 0,2-8 0,2 2 0,0-3-73,-1-2 1,5 0 0,0-5 275,-1 2 1,-7 4 0,-5-3 0,-2 4 0,-2 3 383,1 3 1,-6 7-1,-3-2 29,-3 3 0,-2 7 0,-3 3-235,-5 3 0,0 2 0,-1 3-125,2 5 1,0 3-1,-5 3 1,2 3 0,3 1-45,4 3 1,2 0-1,2 0 1,0-2-233,0-2 0,2 2 1,2-3-1,4-3-46,3-5 0,3 1 0,1-6 64,2-1 1,0-2 0,-1-1 0,0-1 84,-1-3 0,3-2 0,-1-3 1,-2-1 24,-1-4 1,-6 2 0,0-5 0,1 3 0,-1 1-46,0-4 1,-5 3 0,2-4 0,-1 2-2,1-1 1,3 1-1,-3 3 1,2 2-14,3 3 0,-3 3 0,1 5 61,2 0 1,1 1-1,1 3 1,1 4 39,-1 3 1,0 2 0,1-1 0,-2 2 214,-3 3 1,-1-4 0,-4 4 123,1-3 1,0-2 0,-5 0-411,-4 1 1,-1-2-1,-7-1 1,1-4-722,-1 0 57,1-2 1,0 2-1,-1 0 1</inkml:trace>
  <inkml:trace contextRef="#ctx0" brushRef="#br0" timeOffset="42952">14002 4328 8355,'0'-5'-656,"0"5"1,0 5 0,0 8 0</inkml:trace>
  <inkml:trace contextRef="#ctx0" brushRef="#br0" timeOffset="66647">17649 4316 8380,'0'-23'0,"0"2"0,0 4 0,0 4 0,-2 2 2,-2 2 0,1 0 506,-5 5 1,0-1 0,-6 8-1,-1 4 1,-2 8 0,2 6-1,0 8-124,-2 5 1,4 6 0,-4 11-269,3 3-23,2 2 0,4 2 0,1-1 0,1 1 0,3 0 0,3 2-386,5-1 1,2-9 0,5 0 0,2-5-1,2-3 1,5-7 0,2-4-694,2-8 1,0-4-1,-2-8-964,-2-2 1678,2 2 1,-9-10 0,4 5 0</inkml:trace>
  <inkml:trace contextRef="#ctx0" brushRef="#br0" timeOffset="67062">17822 4465 8606,'-16'-17'1568,"-1"1"-1436,6-1 1,7 5 0,8 1 0,4 3 0,5 3 0,2 4 0,1 1 62,0 0 1,2 1-1,-2 4 1,-2 4-177,-5 6 0,1 1 1,-4 3-1,-1 0-123,1 0 1,-2-2 0,-4 2 0,0-1-118,0-3 0,0-1 0,0-2-213,0 1 347,0-6 0,0-3 0,0-8 0,0-5-35,0-2 0,1-6 0,2-4 1,2-3 14,2 0 1,-3-1-1,5-1 1,0-1 29,2 3 0,-2-4 1,-1 9-1,2 1 176,1 6 0,1 0 0,0 8-2,1 2 1,-5 6-1,-1 4 1,0 4 3,0 5 0,-4 2 0,1 6 1,-3 0-195,-1 0 1,4-1 0,0 3 0,-1-1-344,-2-1 1,4 2 0,0-6-207,2 2 0,-4 2 0,2 0 0</inkml:trace>
  <inkml:trace contextRef="#ctx0" brushRef="#br0" timeOffset="67412">18033 4961 8355,'-7'0'1545,"7"-4"-1402,8 0 0,3-5 0,2 4 0,1-1 1,1-1-1,1 2 0,-1-1 0,-1 4 132,-1 0 1,-1-2 0,0 0-618,1 1 1,-6 3 0,-3 4 75,-3 5 0,-1 3 0,-1 3 0,-3 3 113,-5 1 0,-2 2 0,-1 3 0,0-2 175,-1-2 1,5-3-1,1 2 1,0-2 64,0-6 0,5 1 0,-1-5 30,6 0 0,-1 3 0,7-6 1,2-2-332,4 0 1,0-2 0,4 0 0,0 0-350,1 0 1,0-2-1,5-2 133,0-4 1,0-3 0,0-1 0</inkml:trace>
  <inkml:trace contextRef="#ctx0" brushRef="#br0" timeOffset="67724">18430 4180 8355,'-11'-32'0,"3"4"433,3 6 1,10 4 0,4 7-1,5 3 1,4 4-61,1 3 1,-2 6 0,2 3-1,-1 5-84,-3 3 0,4 9 1,2 8-1,1 4-216,-1 5 1,-2-1-1,-4 7 1,0 5-157,-4 2 0,0 3 0,-6 4 0,-3-2-29,0-2 1,-2 1 0,-2-5 0,-2-1-298,-4-2 1,1-2 0,-1-1 78,-2-2 0,-1-8 1,-3-6-1,-1-2 1,0-2-49,4-2 1,-1-7-456,3-2 1,-2-3 0,-1-2 0</inkml:trace>
  <inkml:trace contextRef="#ctx0" brushRef="#br0" timeOffset="67890">19410 4725 8355,'-13'0'-874,"1"6"0,-1 1 1</inkml:trace>
  <inkml:trace contextRef="#ctx0" brushRef="#br0" timeOffset="80075">19174 4676 10201,'0'-13'0,"0"1"0,0-1 0,1 1 0,5 0 0,5 1 990,4 2 1,7-2 0,0 3-1166,6-3 1,-1 4 0,5 3 0,0 3-1,-2 1 1,0 0-1425,-2 0 1,-2 5 0,-1 2 0</inkml:trace>
  <inkml:trace contextRef="#ctx0" brushRef="#br0" timeOffset="80307">19236 4812 8355,'1'-11'1147,"4"3"-1178,1 2 1,14 2 0,3-1 0,6-2-725,3-3 1,5-1 219,4-1 1,6-6-1,-3-2 1</inkml:trace>
  <inkml:trace contextRef="#ctx0" brushRef="#br0" timeOffset="81364">20055 4378 9002,'-5'-12'0,"1"-1"0,0 1 0,0-1 0,0 1-660,1 0 965,2 5 1,1-4 0,1 2 19,3-2 1,-1-1 0,5 1-1,2 3 1,1 4 0,1 2-1,1 2-220,-1 0 1,-1 2 0,-1 2 0,-2 4-195,2 3 0,-3 7 1,0 1-1,-2 2 1,-2 0-1,-2-1-139,-1 0 0,0 2 183,0-6 1,0 1 0,0-5 55,0 0 105,0-5 1,2-7 0,2-9 0,3-5-92,0-3 0,5-3 0,-1 2 0,4-2-125,0-2 1,-1 0 0,0 0-1,1 3-3,2 1 1,-1 3 0,-2 5 0,1 3 39,2 2 0,-1 2 0,-5 7 56,-3 5 0,2 2 1,-6 2-1,-1 4-46,-2 4 0,-1 1 1,-1 0-1,-2-2-175,-1 2 1,0 0-1,4 1 1,0-4 128,0-1 0,1-3 0,3-5-712,5-2 0,7-5 0,3 2 1</inkml:trace>
  <inkml:trace contextRef="#ctx0" brushRef="#br0" timeOffset="81637">20762 4080 8355,'-11'-23'379,"2"2"1,5 5 1469,3 2 1,1 6-1712,0-1 1,0 8-1,0 1 1,0 7-1,0 5 1,0 5-1,-2 5 1,-2 5-137,-4 7 0,-3 1 1,-1 4-1,-1 1-100,1 1 0,3 5 0,3-5 1,0-1-45,3-1 1,3-8 0,4-2 0,5-3-871,2-1 1,2-5 0,4-5-361,4-6 1,-2 1 1005,2-6 0,-1 0 0,5-4 1</inkml:trace>
  <inkml:trace contextRef="#ctx0" brushRef="#br0" timeOffset="82131">20948 4229 10755,'-7'-5'447,"1"2"1,8-4 0,2 2-1,4 2 1,3 1-188,1 2 0,5 5 0,-1 0 1,-2 2-434,-4 3 1,0 1-1,-6 1 1,-2 0-146,0 1 0,-2-1 0,0 1 0,0-1-46,0 0 0,-2-1 1,0-1-49,-2-2 421,-1-5 1,5 1 0,0-8 67,0-4 1,2-7-1,2-2 1,4 1-196,3-2 0,2 4 1,0-4 60,4 0 0,-6 4 0,4-2 0,0 3 1,-2 4 9,-4 0 0,2 7 1,-2-2 87,2 2 0,0 8 0,-3 3 0,-4 5-91,-3 3 0,-1 1 0,0-2 0,0 3-95,0 1 1,0 2 0,0-4-1,2 0 93,2-1-881,-3-5 0,10-1 0,-4-5 1</inkml:trace>
  <inkml:trace contextRef="#ctx0" brushRef="#br0" timeOffset="82318">21456 4254 8355,'-11'-1'1255,"1"-2"1,5-1-1311,3 1 0,7 2 1,11 1-1,5 0 0,2 0 1,5-2-1,2-1-855,3-1 1,4 0 176,-8 4 1,0-5-1,-4-2 1</inkml:trace>
  <inkml:trace contextRef="#ctx0" brushRef="#br0" timeOffset="82552">21890 4043 8355,'0'-19'3209,"0"2"-2929,0 9 0,0 4 1,0 8-1,0 6 1,0 3-1,0 5 1,0 2-1,0 2-90,0 1 0,0 2 0,0-2 0,0-1-585,0-1 0,0-4 1,2 2-1,0-1-1308,2-3 1,2-3 739,-2-3 1,3 2 0,5-4 0</inkml:trace>
  <inkml:trace contextRef="#ctx0" brushRef="#br0" timeOffset="82778">22089 3783 8355,'-5'-13'156,"4"2"1,5 3 0,7 5 0,4 6 365,3 5 0,-3 7 0,5 3 1,-2 3-1,-2 5 0,-1 6 0,-1 4 1,-3 1-472,0 0 1,-5 4-1,-2 2 1,-4 0-751,-4 0 1,-3-2 0,-6-5 0,0-2-245,-4-1 1,2-1 203,-6 1 1,1-3-1,-5-5 1</inkml:trace>
  <inkml:trace contextRef="#ctx0" brushRef="#br0" timeOffset="83095">20228 4899 8355,'10'-12'0,"1"-1"0,7 2 0,7 3 1219,9 4 0,10-2-1149,2 2 0,7-4 1,7 2-1,6-1 361,8-2 0,6-2 1,10-2-1,2 1-282,3 0 0,-41 5 0,1 1 1,-3 0-1,-1 0 0,2-1 0,-1 0-112,1-1 1,0-1-1,-2 3 1,-1-1-1,1-2 1,0 0 0,42-6-225,-10 2 0,-10-2 0,-16 8 0,-9 0-1691,-10 3 1,-7 3 1099,-11 1 1,-14 5 0,-16 3-1,-12 3 19,-9 2 759,-5 5 0,-7 1 0,-1 6 0</inkml:trace>
  <inkml:trace contextRef="#ctx0" brushRef="#br0" timeOffset="83426">21233 5097 8355,'-8'-12'1674,"-1"0"1,1-1-1284,1 1 1,3 5 0,8 1 0,4 2 0,5 0 0,2 1-153,1 2 0,7 5 0,-4 2 0,0 0-403,-2 4 0,-1 1 0,-2 3 0,-4 2-146,-3 5 0,-5 3 0,-6 0 0,-4 1 58,-3 0 1,-7 4 0,-3 0 0,-1-2 279,2 0 1,-4-4 0,5-2 0,0-5 687,2-2 0,9-2-433,4 1 0,13-6 0,9-3-270,8-3 1,6-2 0,7-3 0,1-5 0,2-2-195,2-1 0,0 0 0,3-1 0,-3 2-1849,-1 3 1,4-9 0,-3 4 0</inkml:trace>
  <inkml:trace contextRef="#ctx0" brushRef="#br0" timeOffset="83594">22994 4763 8355,'5'-25'3255,"-2"12"0,5 8-5538,2 6 0,1 9 0,2-3 1</inkml:trace>
  <inkml:trace contextRef="#ctx0" brushRef="#br0" timeOffset="99798">3336 9748 8224,'11'-1'0,"-1"-2"96,-2-1 1,-4 0 0,5 4-1,0 0 1,2 0 0,2 0 0,0 0-1,4 0 58,4 0 0,6 0 1,5 0-1,2 0 0,5 0 1,1 0-132,3 0 0,1 0 0,7 0 0,2 0 0,7 0 1,3-2-34,3-2 0,11 2 61,2-7 0,5 2 1,4-2-1,2 2-42,1 1 0,8-3 1,-1 2-1,0-1-150,-1-1 0,-44 7 0,-1 0 1,47-5-1,1 2-65,-4 2 1,3-3 0,-6 2-84,-5 2 1,-10 2 0,-2 2-1,-7 4 1,-7 1-65,-10 2 1,-2 2 0,-10 0 169,-4-2 0,1 2 0,-5-4 1</inkml:trace>
  <inkml:trace contextRef="#ctx0" brushRef="#br0" timeOffset="100265">3460 9947 8355,'-19'-4'0,"2"-1"-364,9-4 1,4 6 414,8-5 0,9 4 0,9-3 0,7-2 376,8-2 0,0 6 1,6-7-1,-1 0-4,4 1 0,5 0 0,4 2 0,1 2-97,-5 1 1,6 2 0,-5 4-218,3 0 1,6-4 0,-3 0 0,3 1 0,-1 2-205,-2 1 1,7 0 0,-3 1 0,3 2-37,2 1 1,2 0 0,6-2 0,-1 0 20,0 3 0,1-1 0,1-4 1,-1 1 21,0 3 1,3-2 0,-6 2 0,2-3-48,-1-1 0,2 0 0,-1 0 0,-3 0-92,-3 0 0,-4 0 1,2 0-1,-4 0 134,-4 0 1,-2-4 0,-5-2 0,-1 1-60,-6-1 0,-5 2 0,-5 3 1,-2-2-20,-2-1 0,3 0 1,-4 4-250,-1 0 0,-6 0 0,-3 0 1,-1 0 237,-3 0 0,-1 0 0,-2 0 0</inkml:trace>
  <inkml:trace contextRef="#ctx0" brushRef="#br0" timeOffset="100428">6970 9885 8355,'0'-13'2224,"0"6"-3436,0 2 1,6 16 0,1 3 0</inkml:trace>
  <inkml:trace contextRef="#ctx0" brushRef="#br0" timeOffset="109674">10641 9079 8282,'-5'-12'0,"-2"3"920,0 1 1,1-1 480,6-3 1,0 6-2178,0 6 0,0 6-696,0 6 1,5 1 796,-1-1 1,5 1 0,-2-1 0</inkml:trace>
  <inkml:trace contextRef="#ctx0" brushRef="#br0" timeOffset="109927">10616 9426 10259,'-4'-8'655,"0"-1"1,1 5-739,8-4 0,1 5 0,7-1-1586,-1 3 689,-5 1 1,4 5-1,-4 2 1</inkml:trace>
  <inkml:trace contextRef="#ctx0" brushRef="#br0" timeOffset="110668">12154 8644 8355,'0'-19'165,"0"1"0,-4 6 74,0-1 0,-1 7 0,2 3-123,-1 6 0,-5 9 1,4 9 222,-2 2 1,-1 9-1,-3 4 1,0 6-1,0 5-121,-3 4 1,-1 7 0,2 0 0,1 1-330,-1-1 1,0 1 0,-2-5-1,-2-3-226,2-4 0,5-2 0,3-7 1,0-7-2045,1-3 1776,3-9 0,8-7 0,9-6 1</inkml:trace>
  <inkml:trace contextRef="#ctx0" brushRef="#br0" timeOffset="110988">12452 8471 8355,'-19'1'385,"2"3"1,7 9 0,2 7-1,-1 4-9,-2 1 1,-2 6 0,1 7 0,-1 4-244,1 2 1,1 13 0,3-3 0,2 1 22,1 1 1,-1-2 0,-4 1-646,2-5 1,5-9-1,-1 0 1,3-3-652,1-5 1,0-7 528,0-6 1,-6-4-1,0 2 1</inkml:trace>
  <inkml:trace contextRef="#ctx0" brushRef="#br0" timeOffset="111335">11720 8979 8355,'-1'-11'184,"5"2"0,11 2 8,10 1 0,8 1 1,8 1-1,6-6 1,7-4-1,7-2 0,3 0 1,1 3-1,-3 2-1251,-4 2 1,-8 4 407,-9 5 0,-8-6 0,-3-1 1</inkml:trace>
  <inkml:trace contextRef="#ctx0" brushRef="#br0" timeOffset="111336">11869 9203 8355,'14'-11'735,"2"2"-727,4-2 0,10 8 0,4-5 0,5-1-203,2-2 0,12-7 1,-1-2-1,3 1-89,-1 2-298,2 9 1,-5-8 0,5 2 0</inkml:trace>
  <inkml:trace contextRef="#ctx0" brushRef="#br0" timeOffset="114734">12936 9178 7765,'-7'-6'202,"3"5"0,8-3 0,4 1 0,3 0 0,3-2 0,1-1-159,2 1 0,-1-5 0,-4 2 0,1-2 0,-1 0 0,-1 2 0,-1-1 0,-3-2 1,-2-2-171,-2 1 0,-2-1 82,-1 1 1,-5 0-1,-3 0 1,-3 3 80,-2 1 0,1 5 1,-1-1 10,1 2 0,0 2 0,-1 2 0,1 0 0,-1 5 9,1 4 0,0 0 1,1 10-1,2 0-7,5-2 0,3 4 0,1-2 1,3 1-121,5-1 1,2 1 0,10-6-1,4 0-227,3-3 1,3-2 0,6-2-1,-1-5 50,-1-3 1,5-2 0,-6-3 0,1-5 157,-1-2 0,2-2 0,-6-4 0,-2-2 14,0-1 0,-4-2 0,-2 4 0,-5 1 383,-2-1 0,-7 1 1,-3 5-134,-3-1 0,-1 5 0,0 0 0,-1 0 1,-3 1-28,-4 2 1,-3 0 0,-2 1 0,1 1-67,-1 2 0,0 6 1,-3 3-1,0 4-31,1 0 0,-3 0 0,1 2 0,2 1-48,1 2 1,2 5 0,1-3 0,1 0-55,2-2 1,5 1 0,-1-2 0,4-2-125,4-4 1,3-1-1,6-4 1,0-3 44,4 0 0,1-8 0,4-2 0,-2-3 61,3-1 0,-4-6 0,0-3 88,-1-2 0,0-6 0,-3-2 1,2 0-1,-2-4-7,-1-1 0,-6 2 1,0-2-1,0-3 120,-1 1 0,-1-1 1,-6 3-1,0 2-107,0 1 0,-6 7 0,-2 1 51,-3 7 0,-1 10 0,-1 4 0,1 4 23,-1 4 1,5 8 0,0 10 0,-2 6 28,-1 5 1,4 4 0,3 3-1,3 3-77,1 1 1,1-4 0,3 1 0,6-4-190,5-4 1,4-2-1,6-6 45,0-1 1,1-4 0,2-5-1,1-6 1,-2-4-4,-1-4 1,3-1 0,-1-3 0,-3-4 31,-3-5 0,-3-5 1,2 2-1,-5-3 104,-2-1 0,-6 4 1,-1-3-1,-1 1-22,-4 1 1,0-1-1,-2 5 1,-2-1 70,-2 1 0,-3 4 0,-5 1-46,0 1 1,-1 2 0,1 6-77,-1 2 0,2 3 0,2 6 1,2 3 38,1 0 1,2 2 0,4-3-1,0 3-10,0 1 0,6 1 1,2 2-1,3-3-12,1-1 0,2 4 1,1-3-1,2 2-21,-2 0 1,-1-2 0,-2 3 0,-1-1 0,-2 1 1,0 1-1,-5 1 1,-1-2 10,-2-2 1,-6 0 0,-3 0 0,-3-3 22,-2-3 1,1-2 0,-2 0 0,-1 1-5,-2-1 1,1-5 0,3-3 0,1-2-4,0-2 1,3-2 0,2-3-56,2-8 0,1 1 0,5-6-76,3 0 1,3-1-1,7-6 1,1-1-1,3-2 63,1-1 0,-2 0 0,4 3 0,1-1 49,1-2 1,2-2-1,0 4 1,-1-1 93,1 5 1,-1-2 0,-4 6-1,-3-2 187,-3 0 0,-2 6 1,0-1-1,-1 2-36,-2 1 0,-2 1 1,-5 0-34,3-1 0,-1 5-113,-4 0 1,-6 5 0,-2-1-93,-3 2 0,-2 8 0,1 2 0,0 3 24,-1 2 1,2-1 0,2 2 0,2 1 19,1 2 0,2 0 0,4-1 0,0 0-56,0-1 1,6 0 0,2 1 0,4-1-116,5-4 0,1 0 1,4-7-1,-2-1-47,2-2 0,2-1 0,1-1 0,-2-3 149,-2-5 0,1-2 0,-4-2 0,0-3 79,0 0 1,-3-1 0,-6 4-1,-2-3 73,-1 0 0,-2-1 1,-4 5-1,0-1-11,0 1 1,0 0-46,0-1 0,-1 6-24,-4 3 0,4 4 0,-3 4-69,3 5 0,6 2 0,2 1 0,1 0 0,2 1 0,4-1 1,-2 1 0,5-1 0,-4-1-4,0-3 1,-1 3-1,-1-2 41,-3 2 1,-2 1-1,-6 1-91,0-1 1,-6-5 0,-2-2-1,-3-1-137,-1 1-247,-1-1 0,1-10 0,0-1 1</inkml:trace>
  <inkml:trace contextRef="#ctx0" brushRef="#br0" timeOffset="115543">15156 8954 8355,'-6'-11'80,"-2"3"0,1-1 1,-1 4-1,-2 3 1,-1 0-1,-3 4 1,-1 2 70,-1 4 0,-1 4 0,3 5 50,-2 4 0,6-2 0,-1 0 0,4 1 0,4-1-181,2 3 0,1-4 0,1-2-75,4-2 1,1-1 0,8-2-1,3-3 1,3-4-29,4-3 0,1-5 1,-1-3-1,0-2-26,-3-5 0,1-5 0,-6 1 0,-1 0-36,-1 0 1,-7-4 0,-3 3-1,-4-2-85,-4 0 1,-3 2 0,-7-2 53,-2 5 1,-4 6-1,-4 3 1,-3 2-1,0 3-19,-2 5 1,0 4 0,6 7 0,2 1-548,4 1 742,4 6 0,0-2 0,1 5 0</inkml:trace>
  <inkml:trace contextRef="#ctx0" brushRef="#br0" timeOffset="116321">15441 8967 8355,'0'-13'176,"0"5"1012,0 0-1191,0 5 1,-4 3-1,0 8 1,1 3-1,0 2 90,-1-1 1,3 1 0,-4 0-180,4 4 1,1-7-1,1 2 1,2-1 55,1 0 0,6-3 0,-2-1 0,3-1 40,2-3 1,-1-2 0,2-1 0,1 0-182,2 0 0,-1-4 0,-5-2 0,-1-1-36,-2-2 1,-4-1 0,3 0 62,-1 2 0,-2 0 1,-4-4-1,-2-1-26,-2 1 1,1-1 221,-5 1-227,5-1 0,-1 7 1,8 1-59,5 4 1,2 7 0,1 0 0</inkml:trace>
  <inkml:trace contextRef="#ctx0" brushRef="#br0" timeOffset="117288">15602 8930 8355,'0'-13'565,"0"6"0,0 3-543,0 8 1,0-1-1,0 5 1,0 3 0,0 3-1,0 3 1,0-2 0,0-1-1,0-1-34,0 4 0,2-3 1,2 2-25,4-2 0,3-3 0,1-3 0,1-3 0,-1-4-651,1-1 1,3 0 0,2-1 266,1-4 0,-4-1 0,3-7 0</inkml:trace>
  <inkml:trace contextRef="#ctx0" brushRef="#br0" timeOffset="117551">15813 8570 8355,'-12'-5'-280,"3"2"1,1-6 2829,-2 0-2386,5 3 0,-1 2 0,8 8 0,2 6 0,3 5 0,1 6 0,-1 2 123,-2 2 0,5 4 0,-3 1 1,0 2-497,-3 2 1,-3 2 0,1 1 0,1-1-185,1-3 1,0 2 0,-3-8 0,2-2-400,1-3 0,2-7 0,-4 2-989,2-3 1693,6-2 1,-9-5-1,5-1 1</inkml:trace>
  <inkml:trace contextRef="#ctx0" brushRef="#br0" timeOffset="117725">15788 8855 8830,'-7'-12'-81,"3"-1"1,8 7-1,6 0 1,5 2-118,6 0 0,12-4 0,5 2 0,5 1 0,4-2-248,1 0 0,-4-2 0,-1-3 0</inkml:trace>
  <inkml:trace contextRef="#ctx0" brushRef="#br0" timeOffset="118080">16433 8917 8355,'4'-19'732,"0"2"0,-1 4-276,-1 0 0,-1 6-191,3 3 0,-3 4 0,2 3-299,-6 1 1,1 6-1,-5-1 1,0 5-1,0 3 1,-1-2 0,-1 0-1,3 0-156,0 2 0,1-1 0,2-3 80,-1-1 1,1-1 0,7-3 0,4-3-119,3-4 0,2-1 0,0-1 1,3-2-11,0-1 1,5-10 0,-5 0 0,0-2 117,-3-2 0,-2-3 0,-1 4 1,-3 1 67,-2-2 0,-2 4 0,-7-2 0,-6 3-89,-5 5 0,-3 2 0,-4 6 11,2 0 0,0 2 0,0 2 0,3 4 0,3 3-294,2 2 0,5-1 411,3 0 1,8 1 0,3-1 0</inkml:trace>
  <inkml:trace contextRef="#ctx0" brushRef="#br0" timeOffset="118599">16942 8620 8355,'6'-36'657,"-1"3"1,-4 4-691,-1 3 0,0 6 0,-1 4 1,-4 3-1,-3 5 49,-3 4 0,-3 3 1,-1 2 359,-1 3 1,-1 4-1,6 9 1,2 5-324,0 6 0,6 3 0,-1 8 1,3 1-1,1 2 0,0 4 1,1 5-1,2 4-194,1 2 1,6 0-1,-3-6 1,1-2-106,0-1 1,-4-1 0,5-3 0,0-7-254,2-7 0,-2-3 1,-2-4-1,-2-2-353,-2-5 0,-2-2 724,-1-2 0,-5 1 0,-2-1 1</inkml:trace>
  <inkml:trace contextRef="#ctx0" brushRef="#br0" timeOffset="118600">16718 9066 8355,'7'-12'838,"-1"-1"1,-1 1-585,4 0 0,3-2 1,4-1-173,5-2 1,5 0 0,6 5 0,7 0-347,3-1 1,4 1 0,3 1 0,1 3-822,0 3 0,-6-1 0,-2-1 1</inkml:trace>
  <inkml:trace contextRef="#ctx0" brushRef="#br0" timeOffset="118982">17847 8768 8355,'7'-28'1165,"-3"-1"1,-3 2-216,-1 5-953,-5 10 1,-3 6 0,-8 6 0,-1 2 0,-3 2 0,0 4 0,-1 3 0,2 3 0,1 3-71,3 3 1,-3 2-1,1 0 1,3-1-273,5 1 0,3-4 0,6-2 0,0-2 105,0-1 1,2-2 0,2-3 0,4-4 61,3-3 1,3-1 0,1-1 0,3-3 40,1-4 0,-4-5 0,3-2 0,-3-1 255,-2 0 1,2 1 0,-7 0 61,3-1 0,0-1 0,-1 6 1,-3 1-1,0 3 210,0 2 1,-3 1-1,3 5-305,-2 3 1,1 7-1,-4 7 1,4 2-192,1 2 0,1 1 1,4 2-1,1 0-613,-1-1-188,1 1 0,5-5 0,1-3 1</inkml:trace>
  <inkml:trace contextRef="#ctx0" brushRef="#br0" timeOffset="119743">18740 8781 8355,'0'-24'-226,"0"4"1,0 2 0,0 5-97,0 1 0,-6 4 0,-2 1 442,-3 1 1,-1 2 0,-2 4 0,-1 0-1,-3 2 1,-1 2 0,-2 4 0,2 3 0,2 3 48,3 2 0,2-2 0,0 4 1,0-1-316,4-1 1,3 1-1,5-5 1,1-1-34,3-3 1,3 2 0,7-6 0,1-1 1,2-2 1,0-2-1,-1-2 1,0-2 83,-1-2 1,-1-2 0,-1-2 0,-1 2 321,0 1 1,1 1-3,-1-2 1,-4 0 0,1 5 0,0 1-110,2 1 0,2 4 0,-1 3 1,-1 8-100,-3 6 1,3 4 0,-4 4-1,2 2-117,-1 4 1,-5-2-1,1 2 1,-3 1-43,-1-3 0,-1 5 1,-3-4-1,-5 1 43,-2 0 1,-1-7 0,0 0 0,-2-5 87,-3-3 1,2-3 0,-4-7 0,1-4 144,3-2 1,-3-2-1,1 0 1,2-2 83,1-2 0,3-4 1,3-9-1,4-3-98,3-4 1,2 0 0,3-3 0,4 0-97,3-2 0,7-1 0,4 2 1,4-1-120,3 1 1,6-2-1,-3 1 1,1 2-327,0 0 0,-4 3 0,2 0 0,0 2 265,-4 2 1,-6 0-1,-5-2 1,-2 3 185,-1 1 0,-5 1 0,-1 5 154,-2 0 0,-2 1 0,-7 2 1,-4 5 103,-3 3 1,-2 1 0,2 1 0,2 3 29,0 5 1,2 3 0,-1 3-286,4 2 0,3 3 0,1-2 0,0 0 0,1 0-418,3-3 1,4-1 0,9-2 0,2-1-1008,0-2 1262,5 2 0,-5-10 0,6 5 0</inkml:trace>
  <inkml:trace contextRef="#ctx0" brushRef="#br0" timeOffset="119982">19100 8446 8355,'-13'-7'-1442,"1"3"1147,5 3 0,1 1 0,6 0 1</inkml:trace>
  <inkml:trace contextRef="#ctx0" brushRef="#br0" timeOffset="120866">19186 8644 8355,'-8'-4'-525,"1"-1"1,3-1 566,6 1 1,-1 5 0,6 5 0,0 2 0,-2 3 0,2 2 0,-1 3-10,-1 2 1,3 1 0,-2-3 0,1 2-71,2-2 1,-2-2-1,2 0-47,0-1 1,-2-5 0,0-1 0,0-2-143,0 0 0,-3-1 227,4-7 0,-1-3 0,3-6-11,-2 1 0,-4-1 0,3 1 0,0 0 0,-2-2 18,1-3 0,-2 4 1,-3-4-1,4 3 0,-4 2-17,3-1 1,-1 7-20,1 1 0,-1 10 1,5 3-19,2 3 1,1 1 0,1 1 0,0-2 10,1-3 0,-5 3 0,0-4 0,3 0 33,5-3 0,-3 1 0,4 0 0,-3-3 112,-2 0 0,5-4 0,1-2 1,-1-4 62,1-3 1,-1 3 0,-5-1 0,1 0-145,-1-2 0,-1-2 1,-3 1-138,-3-1 1,-5 5 0,-5 1-16,-3 2 0,-3 1 0,-3 4 0,-1 1 142,-1 3 1,-1 3 0,5 5-1,-1 1-28,1-1 0,5 1 0,3-1 0,2 2 41,2 2 1,0-2 0,2 3 0,2-4-178,4 0 1,7-1 0,3-1 0,0-1-54,0-2 1,4-5 0,-2 1 178,-1-3 1,4-2 0,-2-2 0,2-2 0,1-2 27,-4-3 0,0-1 0,-5-1 0,1-1 46,0 1 0,-7-4 1,-2-1-1,-1 2 180,-4 1 0,0 6 1,-2 0 291,0-2-418,0-1 1,-4 5-75,-1 6 1,1 6 0,4 6 0,0 1-31,0-1 0,0 5 0,2-1 0,0-1-85,3-1 0,4-2 0,-2 1 16,0-1 0,4-5 41,-3-3 0,3-2 39,2-2 0,-2-6 1,-3-2-1,-2-3 42,-1-2 1,1 5 0,3 0 0,0-2-50,0-1 0,-2-1 1,1-1-1,2 1-9,1 0 0,-3 5 0,1 3 0,0 1-5,2-1 0,2 2 0,-1 0 1,-1 4-4,-3 7 0,2 2 1,-5 1-1,1 0 25,-1 1 1,5 3 0,-3 1-358,0-2 0,4 3 0,-4-1 145,0-2 1,4 4-1,-4 0 1</inkml:trace>
  <inkml:trace contextRef="#ctx0" brushRef="#br0" timeOffset="122488">20749 8607 8355,'7'-8'-2038,"-3"0"2437,-2 5 0,-2 3 0,0 8 0,0 3-239,0 2 0,4 0 0,0 3 1,0 1-123,1 3 0,1-4 0,4 4 1,-2-2-209,2-3 0,-4-2 1,3 0-1,0-2-13,2-3 1,2-1-1,-1-4 1,1 1-4,-1-1 0,0-3 0,1-4 0,-2-5 221,-3-2 0,2-1 0,-6-1 0,-1 1 77,-2 0 0,3-1 1,0-1-65,-1-2 0,-2 2 1,-1-2-1,2 0-14,2 0 1,-3 2 0,3-2 10,-2 2-21,-2 7 0,5 3 13,4 8 1,-3 1 0,3 5-18,0-2 0,2-1 0,2 3 1,-1-3 26,1-2 0,3 4 1,1-5-1,-2-2-22,-1 0 1,2-2 0,1 0-1,-2 0 54,-1 0 1,2-6-1,1-1-98,-2 1 0,-6-5 0,-2 2 1,0 0-1,-1-1-148,-1 2 1,-1-1-1,-4-3 72,0 0 0,-5 3 0,-3 2 117,-3 2 0,-2 1 0,1 5 83,-1 3 0,5-1 1,1 5-1,0 2-68,0 1 0,5 6 0,-2 0 0,1 1-78,-1 0 0,2 3 0,-2-4 0,4-1-7,4 2 0,3-4 0,7 1 0,1-4-4,2-3 0,5-5 0,-3 1 0,2-3 49,-1-1 1,-3 0 0,2-1-1,-1-2 98,-3-1 1,-1-5-1,-3 0 1,-1-2-30,-2-1 0,-4-1 0,3 1 0,-1 0 39,-4-1 1,1 1-1,0-1-48,1 1 0,1 0-64,0-1 1,1 6-1,7 3-55,-1 3 0,1 2 0,-1 3 0,-1 5 40,-3 2 0,3 2 1,-4 3-1,2 0 1,-3-1 266,0-1 1,-2 0-39,-4 2 1,0-6 0,1 2 0,2-1 29,1 0 1,2 0-1,-2-2-167,4-5 1,3-3 0,2-1-1,-1 0-250,0 0 0,1-1 0,-1-3 0,1-5-139,-1-2 0,5-1 0,-1 0 0,-1-2 123,-1-3 0,-1-2 1,-2-6-1,-2 0 124,-1 1 1,1-1-1,3-1 1,1-2-34,-1-1 0,-4-5 0,0 1 0,1-3 172,-2-1 1,2 1 0,-5 1 0,-1 4 222,-1 0 1,-2 4 0,0 6-1,-2 6 128,-2 5 1,1 5 0,-5 6-264,-2 3 0,3 5 0,-1 7 0,0 5 34,1 2 0,-3 12 1,6 2-1,0 3-175,-1 2 0,3-3 0,-2 2 1,4-2-164,4-2 0,-1 0 0,5-1 0,2-3-96,1-4 1,5-4 0,2-4 0,2-6 163,2-5 1,-3-5-1,2-5 1,1 0 22,1 0 0,1-1 0,-2-3 89,-2-5 1,-5-3 0,2-3 0,-3-2 0,-2 1-58,1-2 1,-7 4 0,-1-4 0,-4 1-41,-1 1 0,0-1 0,-1 5 54,-4 0 0,3 5 0,-7 3 0,0 2 40,-2 2 1,0 2 0,1 2 0,2 4 57,-2 3 1,-1 7 0,0 1 0,3 2-42,4 0 0,2-5 1,2 3-1,0-1-170,0-3 1,6-1 0,2-1 0,3-2 63,2-3 0,3 2 1,1-6-1,-2-2-134,-1 0 0,2-2 0,1-2 1,-2-2 221,-1-4 1,-2-3 0,0-1 0,1-2 127,-1-3 1,-4 4 0,-1-5 0,0 1-16,0 1 0,0-1 1,3 5-21,-2-1 0,0 2 1,5 3-73,-1 4 1,0 2 0,1 4 0,-1 1-77,1 1 0,-2 9 1,-2 0-1,0 1 15,0-1 0,-3 4 0,-1 0 0,-1-2 2,1-2 0,-1 0 1,-4-1-1,0 1-10,0-1 1,-4-4-1,-2-1-97,-1-1 0,-1-2 6,-5-4 0,7-2-3,1-2 0,8-3 0,3-5 0,1 0-1,2-1 1,2 1 0,2-1 0,-1 1 35,0 0 1,-2-5 0,1-1 0,3 0 33,0 0 0,-1-2 0,-2 3 0,-1 2 315,-2 1 0,-3 6 76,3 0 0,-7 5 0,1 0-171,-5 6 1,-7 4-1,2 5 1,-3 1 190,-2-1 0,5 2 1,1 2-1,2 4-230,2-1 1,2 3 0,2-4-1,2 0-312,1 0 0,10-2 0,-1-3 0,5-1-501,4 0 1,-2-5 0,-1-3-1,0-2 45,1-2 1,-5 0-1,3 0 1</inkml:trace>
  <inkml:trace contextRef="#ctx0" brushRef="#br0" timeOffset="122752">22188 8396 8355,'19'-5'-619,"-1"3"0,-6-7 1,1 5 427,-1 1 0,2-3 0,1 2 1,2 2 189,-2 0 0,-1 2 1,-2 0 0,0 0 0,6 0 0,2 0 0</inkml:trace>
  <inkml:trace contextRef="#ctx0" brushRef="#br1" timeOffset="123008">22957 8632 5734,'-13'0'0</inkml:trace>
  <inkml:trace contextRef="#ctx0" brushRef="#br0" timeOffset="126327">13035 10554 8392,'-8'-11'0,"1"2"0,0 0 0,1 0 278,1-2 0,-1-2 1,4 1-1,-3 0 1,1-1 73,-1 1 1,2-1-1,-5 2 1,-2 3-1,0 3 1,-1 0-296,-1 1 0,2 2 0,-8 6 1,2 4-4,-1 3 0,-5 6 0,2 0 0,-2 3-28,1 2 0,-1 1 0,4 2 1,1 0-79,4 0 0,-3-2 0,10-2 0,-1-5-148,3-2 1,2-2 0,5-1 75,5-2 0,0-4 0,10-5 1,-1 0-1,1-1 46,1-3 0,0-7 1,3-7-1,-2 0 43,-2 0 1,2-4-1,-3 0 1,-2-4 80,-1-3 0,2-6 0,1 2 0,-1-3-124,2-1 1,-4 0 0,3-2-1,-4-1-81,0-1 1,-1 0 0,-1 4 0,-1 2 64,-2 6 1,-5 2 0,1 10 275,-3 2 1,-6 7-29,-3 3 0,-3 11 0,-2 5 0,1 6 13,-1 2 1,5 3 0,1 7 0,0 4-1,2 3-49,-1 1 0,2 4 0,4 2 0,0 1-47,0 3 1,6-4 0,2-2 0,3-4-361,1-4 0,2-2 0,1-8 1,3-2-162,2-5 1,0-7 0,5-5 0,0-3 294,0-1 1,-2-7-1,-1-4 1,-1-5 133,1-4 1,0 4 0,0-5 0,-3-1 37,-1-1 0,3 2 0,-3 0 0,0-1 161,0-1 0,-2-1 0,-5 4 61,-3 3 1,-1 3-1,-4 2-139,1 0 1,-5 5 0,-7 3 0,-5 4-26,-3 4 0,2 4 0,-4 7 0,1 3 30,1 1 1,-1-2 0,6 4 0,2-1-65,0-1 1,7 8 0,-3-5 0,4 0-73,1 1 1,10-5 0,2-1 0,3-4-178,3 0 0,2-6 0,4-3 0,3-3 121,1-1 0,-1 0 1,2-1-87,-3-3 1,3-3 0,0-7 0,-2-3 186,-1-3 0,-1 1 0,0-2 0,0-1 1,-2 0 140,-2 1 1,-3-1 0,-7 4 0,-3 0-146,-4 0 0,-2 6 0,-4 5 0,-2 0-89,-4 0 1,-5 4 0,-2-1-1,-3 3 68,-1 1 0,3 5 1,-4 4-1,2 0 49,3 0 1,1 2 0,3-3-1,2 4 41,0 5 1,7-3 0,-2 2 0,2-1-59,2 2 1,6-2 0,2 4 0,3 1 35,1-1 0,5-4 1,1 2-80,1-4 0,-2 4 0,2-1 0,0 1 0,-2 1 82,-3 3 1,1 1 0,-8 0 0,0-2-68,-3 2 0,-3 2 0,-2 2 1,-3 2-1,-6 1 0,-4-3-212,-2-4 1,-5 0 213,4-6 0,-3-3 0,3-6 0,2-2 37,1-2 1,2-2 0,1-2 0,1-3 10,2-4 1,5-5 0,-1-3-1,3-5-232,1-3 1,5-4 0,3-3 0,5 1-114,3 0 1,-1-3 0,6 2 0,1 2 121,2 3 1,2-1-1,1 7 1,2 1-1201,-1 2 1271,-2-2 1,4 5 0,2-4 0</inkml:trace>
  <inkml:trace contextRef="#ctx0" brushRef="#br0" timeOffset="126673">14325 10058 8355,'0'-12'-274,"0"-1"274,0 7 0,-2 0 343,-2 6 0,1 6 1,-5 2-1,-1 4 137,-2 5 1,-3 3-1,-1 9-251,-2 4 0,-1 5 0,3 2 0,-2 4 1,2 3-76,1 4 1,2 1-1,1-2 1,3-2-371,4-3 1,2 2-1,4-6 1,3-3-499,8-8 1,4-1 0,10-10-1,0 1-89,2-4 1,6-8 0,-4-2 0</inkml:trace>
  <inkml:trace contextRef="#ctx0" brushRef="#br0" timeOffset="127340">14498 10381 8355,'0'-13'-380,"0"1"0,4 4 1189,1-1-416,-1 7 1,-3-4-1,3 6-226,5 0 1,-3 4-1,3 2 1,-1 1-70,-1 2 0,4 6 0,-3 2 0,2-2-20,-2-1 0,2 3 1,-5-1-1,1-1 137,-1-1 1,1-2-376,-2 1 1,-1-5 259,5 0 1,-1-6 0,2-2-58,0-7 1,-7-4 0,4-2 0,-2 1-64,0 0 0,2-1 0,-3-1 0,1-1-36,-2-1 1,4-5 0,-1 3 0,1 0-182,-1 0 1,0 0-1,-5 3-1715,0-1 1437,0-1 1,0 12 0,-2 5-1,-1 7 316,-1 4 1,-5 6 0,2 3 0</inkml:trace>
  <inkml:trace contextRef="#ctx0" brushRef="#br0" timeOffset="127677">14895 10058 9917,'4'-12'0,"2"1"0,-1 1 0,2 3 0,0 2 0,1 3 0,1 4 0,-2 3 0,-1 2 0,0 3 0,1 2 0,-2 3 0,2 3 0,0 0 0,3 2 0,-1-1 0,1 4 620,-2 5 0,-3-1 0,3 6 0,0 2 0,-1 1-634,-3 1 1,-3 0 0,1 2 0,1-1-242,1 0 1,0 0-1,-6-8 1,0 1-1,-4-1-412,-1-2 0,-1-2-30,-4-1 1,-2-5-1,-3 1 63,-3 1 1,-4-4 0,-1 0 0</inkml:trace>
  <inkml:trace contextRef="#ctx0" brushRef="#br0" timeOffset="131580">23391 8545 9578,'-4'-12'0,"0"-1"0,1 1 0,1 0 0,2-1 0,2 2 0,2 3 643,4 4 1,3-2 0,2 2 0,0 1 0,4 3-445,4 5 0,-3 6 0,-2 6 0,-2 3 0,-2 2 1,1 1-1,-1 1-123,0-4 1,1 4 0,-1-4 0,1 2-146,-1-1 0,-4-3 1,1-7-1,-1-1 63,-1-2 1,0-5-69,-3 1 0,-3-4 0,3-4 0,-2-5-80,-2-2 1,0-5 0,0-2 0,0-1-115,0-3 1,0-2 0,1-1-53,3 1 1,-1-3-1,5 0 1,0-2 0,1 3-45,-1 4 0,-4 0 0,4 6 0,1 4-602,-2 2 0,4 8 520,-3-2 1,-3 8-1,1 3 1</inkml:trace>
  <inkml:trace contextRef="#ctx0" brushRef="#br0" timeOffset="131855">23192 8173 8355,'-15'-27'0,"3"2"954,-3 3-765,13 9 0,-2 6-149,8 3 1,-2 8 0,3 5 0,-1 3 64,0 5 1,1 2 0,-4 6-272,3 0 0,-1-1 0,4 1 0,0 1 0,0 2-735,2 1 0,2 0 0,2-4 1</inkml:trace>
  <inkml:trace contextRef="#ctx0" brushRef="#br0" timeOffset="132039">24061 8049 8355,'0'-19'-176,"0"1"1,-5 18-1,1 7 1,2 8-1,-1 4-260,-1 3 0,-3 2 0,-6 1 1</inkml:trace>
  <inkml:trace contextRef="#ctx0" brushRef="#br0" timeOffset="132193">24259 8607 7989,'-11'2'-564,"3"2"0,2-3 0,6 5 1</inkml:trace>
  <inkml:trace contextRef="#ctx0" brushRef="#br0" timeOffset="147997">9475 11931 8355,'-6'-5'287,"1"-4"1,7-2 0,5 0 0,6 2-1,7 2-110,6 1 1,0-3-1,7 0 1,2 0 0,0-1-1,3 3 1,-3 2 0,-1 2-454,-6 1 0,-5 4 0,-4 2-887,-1 4 0,-7 3 0,-6 2 0</inkml:trace>
  <inkml:trace contextRef="#ctx0" brushRef="#br0" timeOffset="148248">9550 12092 8355,'7'-12'0,"4"-1"351,-4 7 0,6-4 0,3 6-194,0 1 1,6-2-1,-1-1 1,4 1-232,4-1 0,2-4 0,6 3 1,1 1-930,-1 1 1,0-1 0,0-1 0</inkml:trace>
  <inkml:trace contextRef="#ctx0" brushRef="#br0" timeOffset="150877">11237 12154 8355,'0'-18'1018,"0"5"-230,0-4-603,0 3 0,5 7 0,5 3 1,5 3-1,7 1 0,5 0 0,9 0 1,7-1-1,9-2-39,8-1 0,0-6 0,9 2 0,0-3 1,-1-2-1,-2 2 0,-7 2-776,-8 0 0,-7 5 1,-9-3-1,-5 2-769,-5 2 1,-10 3 62,-3 4 1219,-5 3 1,-18 5 0,-3 1 0</inkml:trace>
  <inkml:trace contextRef="#ctx0" brushRef="#br0" timeOffset="151383">11187 12204 9150,'-7'-3'0,"4"2"1031,6 2 0,8 7-829,6 1 1,0 2-1,1 2 1,7 3-1,7 2 1,4-1 0,1 3-1,0-1-201,0 3 0,3-3 1,-1 1-1,-3-1-285,0 0 0,-6-4 1,-1 2-1,-3-3 50,-1-2 0,-6-4 1,-2-1-1,-4 0-70,0 0 0,-6 1 1,-3 5 218,-3-1 0,-6 2 1,-5 1-1,-4 3-33,-2 1 1,-6 2 0,1 5 207,-2 3 0,1-5 0,0 4 0,-2 3 0,2 0 39,-1 3 1,-1-1 0,-1 4 0,1 0-105,-1 0 0,-4 5 0,-1 0 0,-2 2-27,-3 3 0,0-3 1,-3 0-1,0-1 52,-4-3 1,8-3-1,-2-4 1,6-4 88,6-2 1,2-8 0,9-3 0,3-2 20,3-1 1,4-7 0,10-1-66,10-4 1,5-2-1,15-2 1,4-3 45,2-1 1,13-1 0,2-6-24,9-2 0,-3 1 1,15-5-1,2 1 1,3 0-150,3-3 1,1 2 0,2 1 0,-1 1-406,-3 3 0,-2 3 0,-11 2 0,-8 3-676,-9 2 0,-13 1 350,-10 4 1,-3 5-1,-10 2 1</inkml:trace>
  <inkml:trace contextRef="#ctx0" brushRef="#br0" timeOffset="152267">10939 14176 8355,'0'-17'0,"0"1"331,0 1-104,0 6 0,0-2 0,1 4 1,3 1-1,5 3 203,2 6 0,-4 3 0,-2 8 0,-1 1-361,0 2 1,2 4-1,-2-3 1,3-1-65,0 1 1,4 0-1,-3-3 1,2 2-93,-2-2 0,3-2 1,-3-4-45,3-1 0,2-5 0,-1 1 0,1-2 109,-1-2 1,0-2-1,1-3 1,-2-6-71,-3-4 1,3-3 0,-4 1-1,1-2 26,0 0 1,-5-5 0,1 4 0,-2-4-7,-2-1 0,0 2 0,-2 1 0,-2 3-68,-4 1 1,1 1 0,-1 5-1,-2 1 5,-1 2 0,-1 4 1,-1 5-1,1 0 64,0 0 0,5 5 0,1 4 0,2 2 67,0 1 0,0 0 1,4 1-1,1-1-54,3 1 1,3-2 0,7-2-41,2 0 1,-2-7 0,4 2 0,-1-2-1,1-2-527,1 0 1,-4 0 369,2 0 0,-4 0 0,0 0 1</inkml:trace>
  <inkml:trace contextRef="#ctx0" brushRef="#br0" timeOffset="152889">11658 13965 8355,'7'-16'0,"-4"0"1164,-6 5-938,2-1 1,-10 11 0,2-4 0,-2 4-1,-1 2 1,0 4 0,-2 4 0,-1 5 188,-2 3 1,1 0 0,2 0 0,-1 4-196,-2 2 1,2 7-1,5 2 1,2 1-388,-2 0 1,5-1-1,1 2 1,2-2-555,2-2 0,6-1 0,4-5 0,5-4 755,5-3 0,8-9 0,1-4 0,0-2 225,1-2 1,-4-2 0,3 0 0,-4-4-817,-4-1 0,-5-1 1,-7-4-469,-5-1 0,-8 1 0,-3-1 1</inkml:trace>
  <inkml:trace contextRef="#ctx0" brushRef="#br0" timeOffset="153162">11398 14362 8355,'9'-12'0,"2"-1"0,3 1 0,12-1 0,2 0 0,4-3 0,1 0 0,-2-1-467,2 5 0,3-1-188,-3 1 397,-2 5 0,-1-4 0,-5 4 0</inkml:trace>
  <inkml:trace contextRef="#ctx0" brushRef="#br0" timeOffset="153498">12043 13841 10543,'-13'-19'0,"2"2"0,4 6 0,6 7 0,5 8 0,3 6 0,3 4 0,1 2 0,1 6 635,0 6 0,0 3 0,-3 7 0,-1 0 0,2 2-633,1 2 0,1 4 0,1 1 0,-1 3 0,1-1 0,-1-4 0,1-5 0,-1-5 0,0 0 1,-1-5-1,-1-4 0,-2-6 0,2-5 0,1-4-477,1-3 438,1-8 1,-6-8 33,-3-9 1,1-2 0,1-7 0,-1-2-1,2-4 1,-1-2 0,1-5-148,-1 1 0,-1-6 0,1 0 0,1-2-159,0 1 1,-3 5 0,5 0 0,0 5 0,1 6-206,-2 3 1,3 7 0,-4 2 0,1 5-301,1 4 0,-1-3 0,4 4 1</inkml:trace>
  <inkml:trace contextRef="#ctx0" brushRef="#br0" timeOffset="155364">12936 12762 8303,'0'-12'0,"0"-1"17,0 1-7,0-1 330,0 1 0,0 0 0,0-1 0,0 1-18,0-1 1,-2 7 0,-2 1-1,-4 4-116,-3 1 1,-2 6-1,0 2-199,-4 3 1,3 7 0,-2 1 0,2 2 24,2-1 1,1-3-1,1 4 1,3-1-1,2 1-78,2 0 1,1-6 0,2 1 0,2-2-219,2-2 1,3-5-1,5-3 1,1-2 110,-1-2 0,6-7 0,1-4 0,1-6 73,-4-2 1,2-3 0,-1-6 0,-1 0 80,2 0 0,-4-4 1,2-1-1,-2-3 20,-2-1 1,-3-1 0,-2-2 0,-2-2-16,-2 2 0,-2-2 0,-1 2 1,-1 2 3,-3 4 1,1 2 0,-5 1 0,-1 6 203,3 7 0,-4 4 0,4 3-78,0 3 1,1 9-1,-2 12 1,2 7 30,2 8 1,-2 8-1,-1 8 1,1 1-36,-1 2 0,2 10 0,4-5 0,1 3-184,4-1 1,1-7 0,8-5 0,3-2 4,3-4 1,0-8 0,0-3 0,2-8-309,2-3 0,-3-7 0,-1-3 134,2-2 0,-2-4 0,-1-3 0,0-6 0,-1-4 81,0-1 0,-1 1 0,-5 0 0,-1-1 232,-3 0 0,3-2 0,-4 2 0,0 1-21,-3 1 1,-2 2 141,-2-1 1,-2 6 16,-2 3 1,-2 4 0,-3 4-1,2 5-109,1 2 0,2 1 0,4 0 0,0 2-74,0 3 0,2-3 1,2 3-1,4-1-144,3-4 1,6 3-1,1-7 1,1 2-177,3-2 1,1-2-1,2-6 169,0 0 1,-4-6-1,-1-3 1,2-5-1,0-4 135,-1-1 1,1 2-1,-5-2 1,-4 0-23,-3-1 0,0 5 1,-6-1-1,-1 2-3,-2 1 1,-2 2 0,-4 2 0,-3 2-77,-3 1 1,-1 2-1,-2 6 1,-1 0 66,-2 2 0,1 6 1,3-2-1,2 3 56,3 2 1,1-1-1,4 2 1,-1 1-14,2 2 1,2-1 0,4-2 0,4 1-61,3 2 0,5-1 0,2-2-28,2 3 1,-4-2 0,5 4 0,0 0 0,-2 1-30,-3 2 0,-2 1 0,-3 2 0,-3 1 61,-3 3 0,-4-3 1,-1 3-1,-1-3 121,-4-1 0,-1 0 0,-7-2 0,1-2 0,-1-4 227,1-4 1,0-2 0,-1-2-328,1-5 0,-1 1 1,1-2-1,0-3-408,-1-3 1,6-6 0,3-1 331,3-5 1,1 1 0,0-4-753,0 0 1,5-1 266,4-6 0,7 0 0,3 0 1</inkml:trace>
  <inkml:trace contextRef="#ctx0" brushRef="#br0" timeOffset="155684">14027 12303 8355,'1'-25'-6,"2"1"1,3 0 0,1 3-1,1 5 1,0 2 1623,0 2-1206,1-1 1,-8 13-1,-5 7 1,-7 8-215,-6 5 0,2 4 1,-4 8-1,1 3 47,3 3 0,-3 6 1,3 0-1,2 3-138,4 4 0,6 2 1,-1-4-1,2 1-269,2-1 0,2-4 0,2-4 1,4-3-318,3 0 0,3-8 1,3-4-1,2-7 165,0-5 1,5 0 0,-5-10-583,0-1 0,3-3 1,-5-4 426,-2-5 0,4-7 0,0-3 0</inkml:trace>
  <inkml:trace contextRef="#ctx0" brushRef="#br0" timeOffset="156094">14238 12539 8249,'0'-13'301,"0"5"1452,0 0-1280,0 5 0,0-1 1,0 8-360,0 4 0,0 3 0,0 2 0,0-1 36,0 1 1,4 0 0,0 3 0,-1 1-115,-2 3 1,3-4-1,2 4 1,-1-3 44,1-1 1,4-4-1,-3-2 1,1-3-581,0-2 0,0-1 385,5-4 1,-2-1 0,-2-3 0,-2-5 0,-1-3-1,-2-3-90,1-2 0,-2-3 63,5 3 1,-5-5 0,1 1 0,-1-1-27,1 2 0,-2 2 0,2 5-1917,-3 1 1512,-1 5 0,-5 7 0,-2 7 0</inkml:trace>
  <inkml:trace contextRef="#ctx0" brushRef="#br0" timeOffset="156434">14523 12192 8355,'0'-13'533,"6"1"0,1 5 0,5 3 0,0 2-203,1 2 0,-1 2 0,1 3 0,-1 8 64,0 6 0,1 6 0,-2 5 1,-2 6-325,0 4 0,-2 7 1,1-2-1,-3 2-181,1-2 0,-3-2 1,4-6-1,-2-1-125,-2-3 1,-2 2-1,-1-5 1,-1 0-449,-3 1 0,-2-2 1,-3-6-67,0-2 1,1-2 0,-4-5 187,-1-2 0,1 3 0,-1-8 1</inkml:trace>
  <inkml:trace contextRef="#ctx0" brushRef="#br0" timeOffset="167702">3671 16607 7876,'0'-17'0,"-1"-1"-160,-3-1 1,1 4 0,-4-2 0,0 5 314,0 4 0,-1 2 0,-6 6 0,-1 0 0,-2 1 0,1 4 0,-1 3 0,1 4 0,2 3 85,4 2 1,1 1 0,5-3 0,2 2-206,5-2 1,0 3-1,5-2 1,3-2-133,4-4 1,0-3 0,6-5 0,1 2-114,1-1 1,5-7 0,0-6 0,-2-5-33,1-5 1,0-4 0,-7-1 130,-3 1 1,-5 3 0,-4 0 0,-3-1 0,-5 0-26,-5 1 0,-7 4 0,-10 5 0,-6 4-214,-5 4 0,-8 10 284,-4 6 0,-4 6 0,0 7 0</inkml:trace>
  <inkml:trace contextRef="#ctx0" brushRef="#br0" timeOffset="168423">3659 16619 8355,'-6'-12'-212,"-2"-1"0,2 1 0,2 0 0,4-1 0,3 1 360,1-1 0,10-6 0,1-7 0,6-10 1,6-9-1,4-9 0,4-8 0,5-8 24,6-8 1,6-4-1,-24 36 1,-1-1 0,2-2-1,-1-1-126,2-3 0,-1 0 0,0-2 1,-1 0-1,0-1 0,0 0 0,0 0 1,-1 1-1,0-1 0,0 0-218,1 0 0,-1 0 0,-2 4 0,0 1 0,-1 3 1,0 2-314,15-34 1,-5 13 0,-9 14 0,-6 12-619,-4 9 1060,-8 12 0,-7 13 0,-7 8 0</inkml:trace>
  <inkml:trace contextRef="#ctx0" brushRef="#br0" timeOffset="168783">4725 14598 8355,'-16'-13'-128,"-1"1"-187,2-1 336,7 6 1,1 2-1,3 5 61,-4 0 1,2 1-1,2 3-112,2 5 1,2 6 0,0 1 0,0 0-3,0-3 1,6 0-1,2-1 1,3 1 40,2-1 0,-1-1 0,0-3 0,1-5 29,-1-6 1,1-4 0,0-6 0,1-3-45,-1 0 1,2-2 0,-8 3-71,0-2 0,-2-3 0,-5 3 1,0 2-1,-1 1-127,-3 2 1,-3 1-1,-7 1 1,-1 3 63,-2 2 0,-5 1 0,2 5 1,-3 3 41,3 4 1,-2 7 0,5 5 0,2 2-103,1 4 175,2 7 1,5-1 0,1 5 0</inkml:trace>
  <inkml:trace contextRef="#ctx0" brushRef="#br0" timeOffset="169062">4812 14498 8088,'-19'-12'0,"4"0"-1388,5-1 1566,10 6 1,7 3 0,7 8 0,2 6 0,5 5 0,4 6-1,4 2 1,4 2 219,3 0 1,6 1 0,5 1 0,4 2-179,3-1 1,11 4-1,2 1-165,9 3 0,5-3 0,6 0 1,3 3-1,-44-17 0,0 0-232,1 1 1,1 1 0,2 3-1,-1-1 1,-2 0 0,-1 0-1,-1 0 1,1 1-402,42 21 1,-6 3 0,-11-4-1,-7 1 262,-4-4 1,-11-2-1,-6-2 1</inkml:trace>
  <inkml:trace contextRef="#ctx0" brushRef="#br0" timeOffset="169460">6796 15627 8355,'-8'-11'0,"1"1"-43,2 2 150,-5 5 1,7-6 90,-5 4 0,4-3 173,-4 4 0,4 0-207,-5 4 1,2 3-1,-2 4 1,2 5-190,1 2 1,-2 4 0,3 0-1,-1 0-109,1-1 1,0 0 0,7-5 0,2-1-106,4-2 0,5-4 0,3-5 0,3 0 48,1 0 0,2-7 0,-6-4 0,1-4 76,1 0 0,-10-3 0,0 0 0,-5 0 52,-3 0 1,-5-2 0,-5 3 0,-5 2-49,-6 1 0,-6 3 0,-2 3 0,0 4-161,-2 2 1,-6 2 0,-7 0 0</inkml:trace>
  <inkml:trace contextRef="#ctx0" brushRef="#br0" timeOffset="169996">4862 14585 8355,'0'-12'-146,"0"3"0,1 1 0,5 0 0,5 0 0,7-1 0,5 0 385,7-2 0,7-3 0,9-3 0,8-3-36,5-4 0,13-2 0,5-1-185,7-2 1,5-6 0,-39 18-1,1 0 1,1-3 0,-1 0-1,3-2 1,0 0-88,1 0 0,0 0 0,3-2 0,0 1 1,0 1-1,0 1 0,-2 0 0,-1-1-52,-2 1 1,-1 0 0,3 0 0,-1 0 0,-5 3-1,-2 0 1,43-15-82,-6 4 0,-17 7 1,-10 3-1,-10 3-111,-10 4 1,-5 4 0,-9 5 231,-2-1 1,-9 0-1,-6 4 1</inkml:trace>
  <inkml:trace contextRef="#ctx0" brushRef="#br0" timeOffset="170376">7032 13767 8141,'7'-13'20,"-3"1"1,-2-1-1,-2 1 1,0 0 0,-2 1-1,-2 4 1,-4 5 0,-2 6-1,0 5 1,4 3-1,0 3 1,3 0 0,2-1 149,1-1 0,0 3 0,1 1 1,3-4-1,6-3-293,5-6 0,0-2 0,6-2 0,1-2 0,2-1 57,0-1 1,0-9 0,-4 0 0,-3-1-26,-3 1 1,-3-1-1,-3-1 1,-4-2 11,-2 2 1,-4 1 0,-3 2 0,-8-1-135,-6 1 0,0 4 1,-2 1-1,0 1 45,2 4 0,-3 2 1,5 4-1,2 4-40,2 3 1,0 1 197,1 1 1,-1 5-1,1 1 1</inkml:trace>
  <inkml:trace contextRef="#ctx0" brushRef="#br0" timeOffset="170715">7243 13891 8355,'-12'5'-490,"-1"-2"-167,1 5 0,-5 2 802,1 6 1,-1 4-1,3 6 1,-1 3 109,-1 4 1,-5 12 0,4 6 0,2 4-200,2 5 1,0 6 0,1 5 0,-1 7 0,1 4 0,0 4 0,-2 1-35,-3-1 1,3-3 0,-3-2-1,0-1 1,0-3-126,2-1 1,1-8 0,2-6 0,0-8-197,-1-8 1,1-3-1,-1-7 1,2-3-103,3-4 1,-3-10 267,3-6 1,-3-6 0,-2-7 0</inkml:trace>
  <inkml:trace contextRef="#ctx0" brushRef="#br0" timeOffset="171121">7119 13915 8179,'-7'-5'0,"2"-3"0,0-3 397,1-2 1,2 9-1,6 7 1,5 11-272,6 8 1,5 1 0,6 12-82,3 3 1,0 1 0,8 6 0,6 2 0,4 1 96,2 2 1,6 0-1,2-1 1,2-1-144,3-2 1,3 5-1,9-4 1,1 0-188,-1 1 1,-1-1-1,-3-1 1,-3-1-211,-4-3 0,-2 8 1,-5-2-1,-5 2 33,-4 2 1,-13 5 0,-1-2-1,-6-2 48,-7-2 0,-3 2 0,-9-9 0,-4-1 244,-2-6 1,2-5 72,0-8 0,6-4 0,-4-2 0</inkml:trace>
  <inkml:trace contextRef="#ctx0" brushRef="#br0" timeOffset="171474">8756 15540 8349,'-8'-19'237,"0"2"1,5 4-1,-1 0 36,2 1 1,4 3 0,2 3-337,4 0 0,-2 3 63,-2 7 1,-3 5 0,-1 6-1,0 1-41,0 0 0,-4 1 0,-2 1 0,1 0 51,-1 0 0,2-1 0,4-5-31,0 1 0,6-2 1,3-3-28,7-4 0,-1-4 0,5-4 0,1-4 0,0-5-41,-1-3 1,-4 2 0,0-4 0,-3 1-210,-5 1 0,-3-5 1,-5 5-1,-1 1 29,-3 1 1,-4 1 0,-10 2-42,-7 3 0,-6 3 0,-6 5 1</inkml:trace>
  <inkml:trace contextRef="#ctx0" brushRef="#br0" timeOffset="172404">3683 16681 8355,'0'-23'43,"2"2"0,2 5 0,6 2 0,3 3 0,5 1 0,3 2 0,5-2 1,7-1-1,9-3 168,7-2 0,8 1-232,9-6 1,0 4 0,10-3-1,6-2 15,7-2 0,-40 12 1,1 1-1,1 0 1,0 0-1,3 0 0,-1 1 26,-1-1 1,1 0 0,7-1 0,0 1 0,-2-1 0,0 0-198,3 2 1,0 0-1,2-2 1,0 0 0,-1 2-1,0-1 1,0 0-1,1-1 1,1 0 0,-1-1 43,1 1 1,0-1 0,2-1-1,0 0 1,-1-1 0,-1 1-1,-3 0 1,0 0 58,-4 1 0,-1 0 0,2 1 0,-1 0 0,38-10 0,-10 3 17,-9 1 1,-15 3-1,-12 5 1,-9 3-308,-10 2 364,-12 1 0,-23 4 0</inkml:trace>
  <inkml:trace contextRef="#ctx0" brushRef="#br0" timeOffset="172937">6734 15850 8355,'9'-11'-181,"-1"3"1,2 4-1,2 2 1,3 2 225,2 0 0,6-1 1,1-2-1,6-1 0,6 0 1,5 0-1,5-2 1,2 1 31,3-1 1,7-2-1,1 3 1,4-2-93,3-3 0,5-1 0,-4-1 0,4-1 75,4 1 0,1-1 1,5 1-146,-1 0 0,-5-1 0,-5 1 0,0-1-58,-1 1 0,-8 5 1,-12 3-1,-7 3 0,-9 1-949,-8 0 955,-6 0 0,-7 0 0,1 0 1</inkml:trace>
  <inkml:trace contextRef="#ctx0" brushRef="#br0" timeOffset="174778">7007 15367 8355,'0'-20'-44,"0"-3"0,0 3 0,-1 0 1,-2 1 87,-1 1 0,-6 0 164,2 1-174,-3 9 1,-3-7 0,-2 9 0,-5 1 0,-2-1 0,-2 3 0,0 2 29,0 1 1,-4 4-1,0 2 1,0 1 0,-1 2-3,-3 2 0,-3 7 0,-1 3 0,0 2 0,0 2 22,-1 0 1,5 1 0,0 3 41,-1 4 0,5 3 0,3 3 0,5 0-5,3 3 1,2 9 0,5 0 0,2 1-48,5-1 0,4 2 0,4-11 0,6 0-49,5-5 0,10-4 0,9-1 0,8-6-109,7-4 0,6-8 1,10-2-1,4-7-65,6-3 0,6-4 0,-3-3 1,0-6-73,-3-4 0,-6-7 0,-4 1 0,-7-2-11,-9-2 1,-10-1 0,-11-2 0,-8-2 140,-7-2 1,-8-5 0,-10-6-1,-8-1 199,-6-3 0,-6-1 0,-2-2 0,-2 1 0,-6 5 0,1 2 0,-6 5 0,-6 5-97,-2 8 1,-4 4 0,-1 9 0,2 3-97,-1 4 1,0 8 0,1 6 0,1 3-320,5 4 1,1 5-1,15 0 1,2 4 123,5 3 0,-1 6 0,4-4 1</inkml:trace>
  <inkml:trace contextRef="#ctx0" brushRef="#br0" timeOffset="175357">7094 16470 8355,'4'-12'-242,"0"0"-603,-1-1 934,-1 1 0,2-1 0,0 1 0,-1-1 0,-1 2 400,2 3 0,-2 1 0,3 5-248,1-3 0,-5 3-230,3 6 1,-2 3 0,-2 6 0,0 3 40,0 0 1,-2 5 0,0-3 0,-4 0-99,-1 0 1,3 2 0,-3-3 0,2-2-84,2-1 1,2-2 0,1 1 0,0-1 109,0 0 1,1-3 0,4-3 0,6 0 13,5-3 1,6-2-1,-2-1 1,4-1-36,1-3 0,-1 1 0,3-4 1,-1 0-255,-1 0 0,2 4 0,-8-1 0,1 3-400,-4 1 0,-2 0 524,-2 0 1,-5-6-1,-1 0 1</inkml:trace>
  <inkml:trace contextRef="#ctx0" brushRef="#br0" timeOffset="175701">7355 16483 8087,'-13'-6'270,"6"-1"0,0-4 1,5 2-1,-2 0 135,1 0 1,-3 2-301,2-1 1,0 6-1,4 2 1,0 8 0,0 6-1,0 4 1,0 1 33,0 3 1,1 2 0,2 1 0,3 0-327,1-1 1,-5 3-1,4 1 1,-2 6-519,0 1 1,4 3 0,-4-1 33,-1 0 0,4-5 0,0-2 0</inkml:trace>
  <inkml:trace contextRef="#ctx0" brushRef="#br0" timeOffset="177474">8880 15205 8355,'-12'-12'-24,"-1"-5"1,1 1 0,-2 2 48,-2 4 0,0 1 281,-4 5-212,-1-6 1,-4 9 0,0-4 0,1 4 0,-3 1 0,0 1-1,-2 5 62,1 6 0,-2 2 1,1 8-1,2 3 0,0 5 1,3 6-110,-1 7 1,4 0 0,3 1 0,4 1 0,8 1-1,3 3-68,3 2 1,7-4 0,5 4-127,7-4 0,6-11 0,5-2 0,6-6 58,4-9 1,11-5-1,0-6 1,3-5 23,1-6 0,4-5 0,-2-10 0,-1-6 25,-2-3 1,-8-8 0,-5 2-1,-5-2-51,-7-3 0,-3-3 1,-14 0-1,-5 1 84,-4 1 1,-9 1-1,-3-2 1,-6-3-41,-6-1 1,-4 4 0,-2-2 0,-4 5 9,0 4 1,-8 8 0,-6 10 0,-4 6-63,0 4 1,-4 15 0,4 8 0,6 7-335,7 4 1,3 5 0,8-1 191,6 3 0,-2 1 0,2 1 0</inkml:trace>
  <inkml:trace contextRef="#ctx0" brushRef="#br0" timeOffset="177862">9252 15863 8355,'0'-13'-1841,"0"1"1823,0 5 1,4 0 0,2 4 166,1-1 1,1-1-1,4 2 1,1-1-50,-1 1 0,1 2 0,-1 1 106,0 0 0,-3 0 1,-2 1-1,-1 3-177,1 4 1,-4 3 0,1 2 0,-2-1-79,-2 1 0,0-1 0,0 2 0,0 1 7,0 1 0,-6 1 0,-2-5 1,-3 1 161,-2-1 1,2 1-1,2-1 204,0 0 1,7-3-209,-2-1 0,12-5 0,6-1 0,4-3-232,4-3 1,6-4 0,6 2 0,1-1-690,3-2 0,4-2 0,2-2 0</inkml:trace>
  <inkml:trace contextRef="#ctx0" brushRef="#br0" timeOffset="187446">6648 15863 7732,'0'-13'0,"1"1"0,3-1 0,3 1 0,1 0 0,1-1 0,0 1 0,2-1 49,2 1 1,3 0-1,1-1 1,-2 1-1,0-1 1,0 2 402,2 3 1,-5-2 0,-4 6-411,2 2 1,-11 6-1,-9 4 1,-11 4 42,-6 5 1,-15 2 0,-2 6 0,-8 0 17,-4 0 1,-7 4 0,-4-1 0,-2 1 37,-3 2 0,-6-5 1,-6 3-1,-4-2-67,-3 2 0,-4-2 1,1 3-1,-1-1-184,47-15 1,-1 1 0,-2 3 0,-1 1 0,3-2 0,2 0 0,-47 16-258,4-1 0,3 0 0,14-6 0,11-4-6,14-3 0,14-6-994,17-5 1092,17-5 1,19 8-1,13-4 1</inkml:trace>
  <inkml:trace contextRef="#ctx0" brushRef="#br0" timeOffset="191017">6573 15850 7163,'-1'-11'0,"-2"2"-479,-1 0 1,-2 7 563,2-3 0,2 0 0,-5-1 0,1-1 519,3-2 0,2 2 1,0 0-234,-3 2 1,-9 6 0,-9 7-221,-5 3 0,-8 2 0,-9 0 0,-10 4-60,-9 4 1,1 2 0,-14 2-1,0-2 1,0-1-80,3-1 1,-4 0 0,6 3 0,0 1-159,2 0 0,3 0 0,6 0 0,0-2-167,2-2 0,6 1 0,-2-6 0,6-1 71,7-1 0,1-1 0,12-2 0,5-3-353,5-4 1,7-3 379,7-1 0,11 0 0,12 0 0</inkml:trace>
  <inkml:trace contextRef="#ctx0" brushRef="#br0" timeOffset="191321">5271 16061 8355,'0'-12'-31,"0"-1"1,4 1 135,0-1 0,0 5 0,-2 1-89,2 2 1,-3 2 0,2 7 0,-6 4 53,-5 3 0,-3 6 0,-1 1 0,-2 1 7,-3 3 1,3 2 0,-2 0 0,2 1-39,2 0 0,1 0 1,1-2-1,3-1-43,2-1 1,2-6 0,8 2-1,9-5-150,10-4 1,7-2 0,12-6 0,7 0-175,6 0 0,12 0-274,6 0 0,12-6 0,7-1 1</inkml:trace>
  <inkml:trace contextRef="#ctx0" brushRef="#br0" timeOffset="193575">4998 16259 8355,'-19'-24'149,"1"0"1,6 4-1,1 2 926,2 0-943,4 4 79,5-4 0,1 8 1,3 6-1,5 10 0,3 8-49,4 6 1,2 4 0,3 0 0,-3 1 0,-2 0-232,1 0 0,5 4 1,-3-2-1,2-2-39,0-3 1,-1-7 0,5 2 0,-1-5-286,-4-3 1,4-4-1,-5-5 1,0 0 223,-2 0 0,-3-7 0,-2-4 0,-1-5 179,-3-4 1,-2 0-1,-8-5 1,-3 0 75,-7 0 0,-2 5 1,-7 0-1,0 2 87,2 3 0,-3 3 0,6 4 0,0 3-260,3 4 1,6 2 0,4 5 0,7 6 77,8 8 0,8 3-969,9 2 0,2 5 0,7 2 0</inkml:trace>
  <inkml:trace contextRef="#ctx0" brushRef="#br0" timeOffset="196376">3820 16495 8355,'-6'7'-1753,"-2"-3"1669,3-2 1,-2-2 235,3 0-111,2 0 0,-5 0 1,3 1-1,-4 2 0,-3 2 1,-1 1 267,-1-1 0,5 1 0,0-4-19,-2 3 0,3-1 575,-1-4-650,5 0 1,-1 0-1,8 0-85,4 0 0,3 0 0,2 0-99,-1 0 0,2 0 0,2-2 1,5 0-1,4-3 33,4 3 1,7-5-1,8-1 1,3-3-161,4-2 1,6-1-1,3-1 1,3-3 27,3-1 0,6-2 0,-2-4 1,2 2-65,-2 2 1,2-2-1,-6 4 1,-3-1 6,-3 4 0,-1 2 1,-5 2-1,-2-1 60,-1 1 0,-6-1 0,0 1 1,-1 0 72,0-1 0,-4 1 0,1-1 0,-2 1 103,-2 0 0,0 3 1,0 1-55,0-2 0,1-1 1,-1-1-1,0 0 1,0 1-26,0 2 1,2-2-1,1 4 1,0-1-306,-4 0 1,4 5 0,-6-2 0,-1 0-151,-1 1 0,1-4 0,-3 4 0,1 0 300,-1-2 1,3 4 0,-4-5-1,-1 0 30,-2 0 1,-1 0 0,-2-1 36,-2 4 1,-3-3 0,-6 0 0</inkml:trace>
  <inkml:trace contextRef="#ctx0" brushRef="#br0" timeOffset="197637">6772 15627 8138,'0'-12'-184,"0"3"1,-2 2-1,0 1 1,-4 0 268,-1 0 0,-1 2 1,-5 3-1,1-2 0,0-1 1,-2 1-1,-1 2 1,-3 0 68,-1-4 1,-1 4 0,-2-3 0,2 3-111,-3 1 0,-4 0 1,-3 0-1,-1 0-80,1 0 1,-5 1 0,1 2 0,-5 1-16,-2-1 1,-2 2 0,3 1 44,-1 0 1,-4-3 0,2 3-1,0-1 0,0 4 1,-2-3 0,2 3 0,-1 0 0,-1 2-3,1 2 0,-3-1 0,4 1 0,-1-1-4,-3 0 1,4 1 0,1-1 0,0 1 1,1-1 1,-5 2 0,4 1 0,-2 1-6,-3 0 1,0 2 0,0-2 0,2-1 9,-2-1 1,-1 3 0,-1-1 0,2-1 8,2-1 0,1 3 1,-3-1-1,3-1-66,1-1 1,-2 3-1,3-1-24,2-1 0,0 3 1,1 0-1,-3 1 0,2 2 33,2-2 0,0 3 1,0-4-1,-2 2 62,-1 2 0,-9 0 0,3 0 1,0-2 33,-1 2 0,4-2 1,-2-1-1,1 0 66,1 1 0,0-4 0,4 3 0,-2-1-60,2-2 1,1-1 0,-1 0-1,-2 1 32,2 0 1,6-3 0,2 0-1,2-1 10,2 1 1,2 3-1,1 1 1,2-2 4,2-1 0,-1-2 1,7 0-1,3 1-42,2-1 0,7 1 0,-1-1 0,3 0 0,1 1 0,1-1-51,3 1-143,9 4 0,0-5 0,4 3 0,-2 0-75,2-1 0,-2-2 0,4-2 1,0-2 144,1 2 0,0-4 0,5 1 0,0-1 0,0-3 56,-1-2 0,1-1 0,1 0 0,3 0-1,4 0 0,3-6 1,1-2-1,2-3 32,2-1 0,4-2 0,6-1 1,1-2 7,2 2 1,3-3 0,-1 2-1,0 1-21,3 1 0,-2 1 1,1 1-49,1 0 0,-2 3 0,0 1 0,1-2 0,0-1 6,0-1 1,-1-2 0,2-1-15,-1-2 1,2-3-1,5 2 1,-2 0-1,2-1-1,-1-1 1,-1 4 0,-2-3 0,-2-1-53,-1 1 1,-2 2-1,4-2 1,-4 0 12,-1 0 0,4 2 0,-2-2 1,-1 1 38,-2 3 0,-3-3 1,0 0-1,0 0 58,-1 0 0,2-3 0,-8 5 0,2 1 4,-1 1 0,-4 0 0,4-1-42,-3-2 1,4-3-1,-5 2 1,0 0 36,2 0 0,-4-3 1,2 3-1,-2 0 0,-2-1 6,0 0 1,-1 2 0,-2-2 0,-2 1 50,-2 3 0,-2-3 1,-7 2-1,-5 0-96,-2 3 1,-7 0-1,-3 1-15,-3-1 0,-6 1 1,-3 1-1,-3 1 52,-2 2 0,-3 0 0,-1-5 0,2 1 53,1 0 0,2-1 1,-1 2-27,1 3 0,-2-2-210,-2 6 1,-4-6 0,-5 4 0</inkml:trace>
  <inkml:trace contextRef="#ctx0" brushRef="#br0" timeOffset="216766">15553 12650 9911,'-7'-23'0,"4"2"0,7 6 0,8 4 0,8 3 0,3 0 0,2-1 0,1 2-121,3 2 0,3 1 1,4 4-1,-2 0 1,-2 0-1,-2 1-743,-2 3 1,-2 3 0,-1 6 0</inkml:trace>
  <inkml:trace contextRef="#ctx0" brushRef="#br0" timeOffset="216974">15615 12750 9140,'17'-2'0,"4"-1"-169,3-1 1,0 0 0,4 3 0,2-2-516,3-1 1,11-6 0,-5 3 0</inkml:trace>
  <inkml:trace contextRef="#ctx0" brushRef="#br0" timeOffset="217752">16954 12514 8640,'-12'0'347,"-1"0"1,1-1 0,-1-2 0,1-1-1,0 1 1,-1 2-150,1 1 1,5-6 0,3-2 0,2-3 0,2-2 0,2 1 0,2 0-188,4-1 1,5-3 0,2-2 0,3 0 38,1 0 1,-3 3-1,4 5 1,-2 3-191,-3 2 0,-1 1 1,-2 4-1,-1 1 94,-3 3 0,2 4 0,-6 9 0,-1 5-98,-2 5 0,-1 1 1,-1 5-1,-3 2-145,-5 0 1,-3 3 0,-3-1 0,-3-1-11,-1-3 1,-1 1 0,-2-6 142,2-5 0,0 1 1,-2-9-1,2-3 1,-1-4 175,2-2 1,-3-2 0,5-4 0,2-1 67,1-3 0,3-5 0,3-6 0,4-1-43,2 0 1,2 1 0,0 0 0,2-1 4,2 0 1,7 4 0,7 2 30,1 2 0,-2 5 0,2-1 0,0 3 0,1 2 163,2 3 0,0 0 0,0 7 1,-3 3-220,-1 0 1,0 1-1,-3 0 1,3 2 104,1-2 1,-2-1-1,2-2-613,-1 1 1,0-1 0,-3-1 0,2-3-1367,-2-4 1510,-2-2 0,5-2 0,2 0 0</inkml:trace>
  <inkml:trace contextRef="#ctx0" brushRef="#br0" timeOffset="218790">17537 12067 8355,'0'-44'433,"1"7"-304,3 8 1,5 4 655,7 5 0,-2 2 0,3 7-354,-4 3 1,-2 9 0,-2 13 0,-5 9-257,-3 9 0,-1 5 0,0 6 0,0 4-45,0 1 1,-5 14-1,-4-3 1,-2 6-92,-1 2 1,0 4-1,-1-4-210,1 2 0,1-5 1,1-1-1,3-5 1,2-4-590,2-6 1,2-4 0,2-8 0,2-3 66,1-4 0,4-7 1,-4-3-1,0-2-488,2-6 957,-5-5 1,10-6 0,-4 0 0</inkml:trace>
  <inkml:trace contextRef="#ctx0" brushRef="#br0" timeOffset="218791">17909 12340 8355,'-4'-12'0,"0"0"1010,1-1-28,2 6-420,1-4 0,1 11-409,3 0 1,-3 6 0,4 8 0,-4 2 0,-1 5 0,0 4 0,0 2 0,0 3 0,-1 2 19,-4 3 1,4-4 0,-3 2-1,3 0 1,1-1-154,0-3 0,1-4 0,2-5-8,1-3 1,10 1 0,-1-3 0,5-2-13,4-4 1,7-6 0,4 1 0,2-3-313,-2-1 0,1 0 0,-5-1 0,-1-2-780,-2-1 0,-7-4 0,-2 2-1214,-3-1 1987,-7-1 1,-2-4-1,-5-1 1</inkml:trace>
  <inkml:trace contextRef="#ctx0" brushRef="#br0" timeOffset="218792">17921 12650 8355,'6'-19'-730,"-5"1"0,10 10 0,-1 0 1488,5-2 1,4-1-1,6-1 1,1-1-339,3 1 1,-1-1 0,5 1 0,0 1-840,-1 3 1,-6-2-1,-5 6 1,-2 0 0,-3 0-346,-3-1 0,-4-4 0,4 2 0</inkml:trace>
  <inkml:trace contextRef="#ctx0" brushRef="#br0" timeOffset="218793">17946 12328 8355,'2'-19'0,"2"2"253,4 3 0,3 2 0,3 0 1,2-1-1,6 1-37,6-1 0,2 2 1,5 3-1,-4 3-814,0-1 1,-2 5 0,-5-4-143,1 4 0,-5 7 0,-3 1 0</inkml:trace>
  <inkml:trace contextRef="#ctx0" brushRef="#br0" timeOffset="219132">18690 11819 8502,'0'-31'0,"0"3"0,2 8 0,2 6 612,4 4 1,-1 3 0,1-1 0,1 5-1,-1 7 113,0 9 1,-4 6 0,3 10-1,-1 5-402,-4 6 0,0 6 0,-2 6-189,0 2 1,0 5 0,0-1 0,0 3 0,-2 1-84,-2 0 1,1 2 0,-3 0 0,0-5-96,3-2 1,2 1-1,1-6 1,0-3-25,0-2 0,0-7 0,0 0 0,1-5-30,3-6 0,3-5 0,6-1 0,-1-4-325,1-1 0,0-3 0,2-5 0,2-4-1143,-2 0 1,3-2 0,-1-4 725,-2 0 1,4 0 0,0 0 0</inkml:trace>
  <inkml:trace contextRef="#ctx0" brushRef="#br0" timeOffset="219307">19794 12725 8355,'-10'-7'0,"-3"3"-656,-5 2 1,-3 2 0,-4 0 0</inkml:trace>
  <inkml:trace contextRef="#ctx0" brushRef="#br0" timeOffset="244278">14139 14474 8355,'5'-25'0,"5"1"0,5 4-656,6 3 1,8 3 0,2 2 0</inkml:trace>
  <inkml:trace contextRef="#ctx0" brushRef="#br0" timeOffset="244892">14151 14498 7765,'-7'-7'-911,"-4"2"0,8 5 858,-5 0 1,0 5 0,-5 2 0</inkml:trace>
  <inkml:trace contextRef="#ctx0" brushRef="#br0" timeOffset="245381">14176 14474 8355,'12'0'-611,"-5"0"0,-3 0 730,-8 0 88,3 0-172,-5 0 1,12 0-1,3 0 1,5 0-36,3 0 1,6 0 0,2 0 0,7 0 18,4 0 1,2 0 0,3 0 0,6 0 0,4 0-11,3 0 0,11-6 1,1-2 15,6-3 0,3-2 0,5 0 1,7-3-1,7 0 11,4 1 0,-49 7 1,1 1-1,1-1 1,0 0-1,1 0 0,-1 0-11,1 0 1,0 1-1,3 0 1,0 0-1,-4 1 1,0 0-1,1-1 1,1 1-23,-1 0 0,0 0 0,4 0 0,-2 1 0,-3 0 0,-1 0 0,2 1 0,-1 0 0,2 0 0,-1-1 2,-1 2 0,0 0 0,1-3 1,0 1-62,2 0 1,-1 1-1,42-3 1,-44 4 0,0 0-1,0-1 1,0 1-10,1-1 0,-1 1 0,2-1 0,-1-1 0,3 0 0,0-1 0,1 1 0,0-1 0,0 1 0,0-1-4,0 0 1,1-1 0,-3-1 0,0 0 0,4 2 0,0 0 36,-1 0 0,-1 0 1,-2-1-1,0 1 1,-1 0-1,0 0 1,-1 0-1,-1-1 1,46-4-12,-9 3 1,-4-1 0,-11 3 0,-8 0 64,-9 1 1,-16-1 0,-7 4-260,-5-2 1,-16-1 154,-8 5 0,-24 6 0,-13 1 1</inkml:trace>
  <inkml:trace contextRef="#ctx0" brushRef="#br0" timeOffset="245838">14288 14709 8355,'20'-8'0,"-1"1"-48,-1 2 0,9-4 0,-1 5 0,3 1 0,2 2 0,1 1 0,3-1 0,0-2 1,4-1-1,1 0 0,1-1 0,1 0 0,-1-1 0,2 0 0,1 0 0,3-1 0,1 0 1,3-1-1,3 0 0,3-1 0,7 0 0,5-2 131,5-2 1,10-3 0,2-1 0,5 1 0,4-1 0,3 1-48,-1 1 0,-43 7 1,1 2-1,-1-1 0,0 1 1,3 0-1,1 0-21,2 0 0,-1 0 0,2 0 1,-1 0-1,-2 2 0,0-1 1,0 1-1,0 0-49,0-1 0,1 0 1,-2 1-1,0 1 1,3 0-1,0-1 0,0 1 1,-1-1 25,-2 1 0,0-1 1,1 2-1,0 0 1,-4-2-1,1 0 1,0 0-1,0 0-29,-1 0 0,-1 1 0,5-2 0,-1 0 0,-6 2 0,0 1 21,1-2 0,-1 1 1,47-1-1,1-3 1,-7 1-1,-3 3 1,-12-2 0,-3-1-1,-3 1 8,-7-1 0,-2 1 0,-11 2 0,-1-1 1,-6 1-66,-4 2 1,-4-3-63,-3 0 1,-7-1 0,-7 5-1,-1 0-513,-3 0 648,-6 0 0,-8 5 0,-5-1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2T17:07:55.81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9897 7875 8355,'-12'0'-100,"-1"-1"0,2-3 1,3-4-1,4-3 0,2-2 1,2 1-1,2 1 0,2 1 1,4 2-1,3 0 0,2-1 1,-1 3-1,0 0 0,1 3 195,-1 2 1,-3-3 63,-1 0 0,0-1 0,4 5 0,1 0 36,-1 0 1,1 0-1,0 0 1,3 0-100,0 0 1,6 0-1,-1 0 1,2 0-18,2 0 1,5 0 0,4 0-1,3 0 43,4 0 1,-1 0 0,7 0 0,4 0-29,5 0 0,5 0 1,4-1-50,5-3 1,-2 3 0,10-4-1,2 3-51,0-2 1,14 2-1,-3-3 1,2 1-1,2-1-3,0 3 1,-42-1 0,-1 0 0,-1 1-1,0 0 1,1 0 0,1 0 44,-1-1 1,1 0 0,4 3 0,1-1 0,-4-2 0,-1 0 0,2 1-1,1 0-25,3 0 1,-1 0 0,-1-1-1,1 1 1,5 0 0,0 1-1,-1-1 1,0 0 29,1 0 1,0 1 0,3 0 0,0-1-1,1 1 1,1 0 0,2-2 0,-1 1-5,1 1 1,1 0 0,5-1 0,0 1 0,-5 0 0,-1-1 0,3 0 0,-1 0-42,2 0 0,0 1 0,-4 0 0,0 1 1,-1 0-1,0 0 0,-3 0 0,0 0-40,-1 0 0,0 0 1,0 2-1,1 0 1,-3 1-1,-1-1 0,0 2 1,-1-1 0,-4-1 0,-1-1 0,0 1 0,-1 0 0,-1 0 0,0-1 14,-3 1 0,-2 0 0,48 0 1,-3 2-1,-6-3 0,-7-1-42,-5 0 0,0-4 0,-9-2 0,-1 1-93,-2-1 0,-1-2 0,-9 3 0,-3-1-279,-4 1 0,-6 0 0,-9 5 0,-7 0-115,-7 0 0,-10 2 0,-5 1 558,-6 1 0,-5 0 0,-9-4 0,-4 0 0,-2 0 0</inkml:trace>
  <inkml:trace contextRef="#ctx0" brushRef="#br0" timeOffset="546">10009 8049 8355,'30'-26'-225,"3"-2"72,8 12 1,8 1 0,6 6-1,1 4-140,4-1 1,0 4 0,4-5 0,0 0 494,2 0 0,-2 3 0,-4-3 0,3 1 0,-3 4 0,-1 0 0,-1 2 0,0 0-36,0 0 1,0 4 0,5 1 0,2-3-69,1 0 0,11-2 0,2 0 1,6 0-101,6 0 0,7-2 1,-46 1-1,1 0-5,0-1 1,0-1 0,0-1-1,1 0 1,3 1 0,1 1-1,0-1 1,1 0 0,1 0-1,0 1-28,-2 0 1,1 1 0,1-2 0,0 0 0,0 1 0,0 0-1,0 1 1,1-1 56,-1 2 1,0-1 0,1 1 0,-1 0 0,-2 0 0,0 0 0,1 0 0,0 0 16,4 0 0,0 0 1,-5 0-1,0 0 1,4 0-1,1 0 1,-3 0-1,-1 0-41,-1 0 0,-1 0 0,0 0 0,-1 0 0,0 0 0,-1 0 0,0 0 1,0 0-31,-3 0 0,1 0 0,3 0 0,1 0 0,-6 0 0,1 0 0,0 0 0,-1 0 9,1 0 1,-2 0 0,40 0 0,-3 0 0,-5 0 18,-5 0 1,-4 1 0,-12 2 0,-4 1 30,-8-1 0,-2-2 0,-8 1-254,-4 2 0,-1-3 0,-1 4 1,-4-3-1,-3 1-575,-1 1 0,-1 0 802,1-4 0,0 4 0,0 1 0,0-3 0,-1 0 0,1-2 0</inkml:trace>
  <inkml:trace contextRef="#ctx0" brushRef="#br0" timeOffset="793">16036 7987 8355,'6'-19'-656,"-5"6"1,5 13 0,-6 7 0</inkml:trace>
  <inkml:trace contextRef="#ctx0" brushRef="#br0" timeOffset="2417">17587 5928 8355,'-6'-18'-14,"-1"0"1,-5-2 0,-1 5 0,1 5 0,0 5-1344,-1-1 2075,1 5-537,-6-5 1,3 7-1,-5 4 1,1 4 0,1 6-1,-1 7 1,1 7 28,0 9 1,-3 10 0,3 11 0,1 6 0,-1 5 0,2 5 0,4 2-113,4 1 0,2 5 0,6-6 1,0-2-306,0-4 1,3-10 0,5-1 0,7-4 0,5-8-195,0-5 1,5-10-1,6-6 1,-1-5 33,0-5 0,3-9 0,-1-4 36,4-2 1,-7-13-1,7-3 1</inkml:trace>
  <inkml:trace contextRef="#ctx0" brushRef="#br0" timeOffset="7264">17227 6114 6719,'12'-7'-329,"6"-4"1,1 5 0</inkml:trace>
  <inkml:trace contextRef="#ctx0" brushRef="#br0" timeOffset="7948">17202 6065 8355,'8'-4'-808,"1"-1"0,-3 0 0,6 2 774,0-1 0,-2 0 1,7 3 39,1-4 1,-4 4 0,3-3 0,-4 3 0,0-1-61,-1-2 278,-5 3 1,-3-5-71,-8 6 0,-3 0 0,-5 0 0,-1 0-131,1 0 1,-4 4-1,-2 2 1,0 1-33,0 2 1,-4-2 0,2 1 0,1 2 16,3 1 1,2 0-1,1-1 1,1-2 9,0 2 1,3-1-1,2 1 11,2-2 0,1 1 1,5 2-1,3-2-28,5 0 1,3-7 0,5 4-22,3-1 1,0-2 0,0 4 0,2-2 0,2 0 8,0 0 1,0-4 0,-3 5-35,-5-1 0,-3-2 54,-5 6 1,-4-3 0,-10 4-1,-6-2 1,-7 2 1,-1-3 0,0 1 0,-2 2-18,-2 1 0,1 1 1,1-1-1,2-1 3,3-2 0,1 0 0,7 5 32,1-1 0,5 1 0,0-1-9,6 0 1,4-1 0,6-1-4,4-2 0,-2-1 0,6 3 0,1-2 1,0 0-18,-1-1 1,-2 3 0,-5-5 0,-1 2-54,-2 3 1,-6-3 0,-1 1 26,-3 2 1,-4 1-1,-4 1 30,-5 1 0,1-1 1,3 0-1,-2 1 5,-1-1 1,0 1 0,1-1 0,4 0-3,0 1 1,2 3-1,4 1 1,0-2-74,0-1 1,5-2 0,5 2 0,5 1-192,6 2 1,8 5-1,2-3 1</inkml:trace>
  <inkml:trace contextRef="#ctx0" brushRef="#br0" timeOffset="13330">18331 9265 8363,'0'-13'361,"0"1"-99,0 5 160,0-4 1,0 8 235,0-5 0,5 5-452,3-1 1,2 4-149,-2 4 1,-1-1 0,-3 5 0,3 2-1,2-1 10,-1 0 1,-1 2 0,2-4 0,0 1-378,0 0 0,2-5 0,2 1 66,-1-3 0,0-2 0,1-3 208,-1-4 0,-1-3 1,-2-2-1,-4 1 0,-1-1 38,0 1 1,1-5 0,-7 1 0,-2 1 2,-4 1 1,-3 3-1,-2 3 1,1 4-37,-1 2 0,1 2 0,0 2 0,-1 2-436,1 4 0,-1 8-423,1 5 1,5 8 0,2 3 0</inkml:trace>
  <inkml:trace contextRef="#ctx0" brushRef="#br0" timeOffset="14254">22709 5283 8380,'-2'-11'1319,"-2"3"-1108,3 3 0,-10 5 0,3 1 0,-2 3 1,0 3 64,2 0 0,1 4 0,-3-3 0,4 3 0,0 2-77,3-1 0,-2 0 1,1 1-223,1-1 1,7-4 0,4-1-1,3-1 1,2-3-74,-1-2 0,6-1 0,3-1 0,1-2-96,-2-1 0,4-10 1,-4 0-1,3-2-83,-3-2 1,-2-4-1,-7 2 1,-3 0 41,-3-1 1,-5 6 0,-5-2-1,-6 5-244,-8 4 1,-8 4-1,-15 10-93,-3 11 1,-15 2-1,-3 12 1</inkml:trace>
  <inkml:trace contextRef="#ctx0" brushRef="#br0" timeOffset="40325">6028 10592 8355,'12'-24'-167,"0"4"0,2 3 0,1 3 0,3 3 1,1 2-1,2 0 0,0 1-3,0 1 0,-1 2 1,4 5-1,-2 0 0,-3 0 1,0 0-1,-1 0 343,0 0 0,0 0 0,-3 0 0,2 0 0,-1 0 0,1 0 38,-1 0 0,6 0 1,-1 0-1,2 0-125,2 0 0,1 0 1,2 0-57,1 0 1,7-2-1,0-1 1,5-1 0,2 2 39,-1 0 0,5 1 0,-3-2 0,2-1-91,-1 1 0,5 3 0,4 3 0,-2 2-60,-1 2 1,4-4 0,2 3 0,-1-2 95,-2 0 1,1 1 0,0-2 0,2 1 53,2-1 0,1-2 0,2-1 0,0 0-37,0 0 0,1 0 0,0 0 0,2-1-9,1-3 0,4 2 0,-1-2 0,1 3-34,2 1 1,2 0 0,-5 0 0,3 0 9,4 0 0,2-1 0,-1-2 0,1-1 24,-5 1 1,7 0-1,-2 0 1,5-2 26,-1-2 1,4 3 0,-5-3-1,3 2-41,3 2 1,-3-3 0,7 2 0,-3 0 17,-1-2 1,0 5-1,1-3 1,0 3 6,-1 1 1,7 0 0,-9 0 0,2 0-21,1 0 0,-4 4 0,7 1 0,-3 1 12,-1-1 0,1 5 0,2-3 1,1 0-104,-1-3 1,-1-3-1,1-1 1,3 0 68,5 0 1,-5-4-1,-43 1 1,0 1-1,49-5 22,-1-3 0,-45 5 0,0 0 1,-2 0-1,-1 1 0,1 0 1,0-1 5,-1 1 1,1-1 0,0 1 0,0 1 0,41-4-1,-1 1-76,-4 4 1,-9 0 0,1 2 0,-5 0-93,-4 0 1,-2 2-1,-6 2 1,-3 3-140,-5 0 0,2 8 1,-9-3-1,0 2-117,1 0 0,1 4 0,0 1 0</inkml:trace>
  <inkml:trace contextRef="#ctx0" brushRef="#br0" timeOffset="74955">9215 14412 8890,'-8'-13'0,"1"1"0,1-1 0,4 1 0,0-2 0,2-2 0,0-5 1210,0-2-1030,0-2 1,6 0-1,2-1 1,4-2 0,3-1-1,3 2 1,2 2-29,2 4 0,0 3 0,0 7 0,-3 3 0,-1 4 0,-3 4 0,-1 4-527,-2 4 1,-3 9-1,-2 3 1,-1 5 135,1 4 1,-4-1 0,3 5 146,-1 1 1,-4 1-1,5-2 1,-2-3 0,2-2 7,1-4 1,-3 3-1,3-11 1,-1-1 31,1-1 70,-4-7 1,3-3-1,-6-8 35,0-4 1,0-7-1,0-2 1,0 1-95,0-2 0,-5-2 0,1-4 0,2-1-44,0 0 0,8 0 0,2 0 1,3 2-34,1 2 1,1-1-1,1 6 1,1 2 22,1 4 0,5 1 0,-5 4 167,0 3 1,-3 0-1,1 4 1,0 2-1,0 4 66,-3 3 1,-2 6 0,2 1 0,-2 1-112,-5 3 1,1 1 0,0 2 0,-3 0-63,0 0 1,-6-2 0,-1-1-1,3-3-249,0-1 0,2-1 250,0-5 1,2-6 0,0-8 97,3-9 1,4-2-1,-1-8 1,2-1-37,-2-1 1,6-2-1,-3-1 1,2-2-6,2-1 1,0 0 0,-3 4-103,1 0 1,-1 6 0,0 4 0,1 5 36,-1 6 0,-3 4 0,-3 6 0,0 5 39,-3 4 1,-2 7 0,0-1 0,2 2 6,1 2 1,0 0-1,-2-2 1,1-1-29,1-1 0,5-6 0,0 2 0,2-4-53,1 0 1,0-5 0,1-1 0,-1-2-88,1-2 1,-1-1-1,1-4 1,-1-2 68,0-4 1,-1 1-1,-1-1 1,-3-3-13,-2-5 0,4 1 1,-5-5 110,-1-2 0,2-1 0,1 1 1,-1 2-1,2-1 109,0 2 1,-4 1 0,1 5 0,-1 2 495,1 3 0,-2 0-330,7 8 1,-7 3-1,4 9 1,-2 0-143,0 1 1,2 3 0,-2 2 0,3 0-216,0 0 0,4 3 0,-2-5 1,6 0-949,6-3 1,-2-4 502,2-1 1,0-5-1,4 2 1</inkml:trace>
  <inkml:trace contextRef="#ctx0" brushRef="#br0" timeOffset="75088">10368 13853 8355,'-12'-5'-656,"5"4"1,2-5 0,5 6 0</inkml:trace>
  <inkml:trace contextRef="#ctx0" brushRef="#br0" timeOffset="75523">10554 14126 8423,'-4'-19'-10,"0"2"0,1 4 0,8 0 0,3 2 195,3 3 1,1 2 0,1 8-120,-1 2 0,0 3 1,1 5-55,-1 1 0,-4 5 0,-1 2 0,-1 4 0,-2 0 26,2 1 0,-5-4 0,3 0 0,-3-1-42,-1 0 1,0 2 0,0-6-110,0-1 1,2-6 96,2-5 1,-1-6 0,4-5 8,-2-5 0,1-4 0,-2 0 0,3-2-87,0-1 0,4-2 0,-3-3 1,1 0-42,0 4 1,2-4 0,-3 5 0,3 0-81,1 2 0,1 7 228,-1 2 1,1 5 0,-2 1 0,-2 4 0,-2 8-98,-1 5 1,2 0 0,-2 6 239,0 1 1,-3-3-1,1 2 1,-2 1-1,-1 0-194,3-1 0,-2 1 0,2-6 1,-3 0-575,-1-3 1,1-2 312,4-2 1,1-4 0,7-5 0</inkml:trace>
  <inkml:trace contextRef="#ctx0" brushRef="#br0" timeOffset="75755">11373 14114 8355,'0'-13'0,"-6"7"0,5 1 0,-3 10-656,3 3 1,1 8 0,0 4 0</inkml:trace>
  <inkml:trace contextRef="#ctx0" brushRef="#br0" timeOffset="76291">12452 13928 8355,'7'-29'-62,"-3"0"0,-3 6 0,-1 6 0,0 3 0,-1 2 0,-3 1 0,-4 3 83,-3 3 1,-6 10-1,-1 3 1,0 3-1,-1 1 30,0 1 1,3 3 0,0 1-1,2-2 86,2-1 0,3 2 0,3 2 0,0 0-82,3 0 1,2 0-1,2-2 1,2 4-122,1-1 0,7 0 0,0-4 0,6 2-50,2-2 1,2-1 0,2-3 25,-2-3 0,2 3 1,-3-4-1,-3 1 0,-3-1-13,-4-1 0,-9 3 1,-1-2 126,-7 0 1,-9 0 0,-5-4 0,-4 2-9,-4 2 1,3-3-1,-3 3 1,3 0-136,1 0 1,6-4-335,2 1 108,9-3 1,14-1-1,8 0 1</inkml:trace>
  <inkml:trace contextRef="#ctx0" brushRef="#br0" timeOffset="76898">12799 13928 8355,'0'-18'324,"-4"4"-12,0-2 0,-2 3-96,2 5 0,3 5 0,-3 11 0,2 9 0,2 6 0,0 5-9,0 1 0,0 9 1,0 0-1,0 2-221,0 2 1,0 2-1,2 6-193,2 0 1,-3-2-1,5-1 1,-2-2 0,1 1-68,2-2 1,-4-1 0,1-8-1,-1 0-162,1-2 1,-2-7 0,2-1 0,-3-7-320,-1-4 1,-1-2 684,-3 0 1,2-5 0,-3-1 0</inkml:trace>
  <inkml:trace contextRef="#ctx0" brushRef="#br0" timeOffset="76899">12824 13915 8355,'7'-24'363,"4"4"-209,-3 4 0,7 3 0,3 5 0,2 4-31,2 3 0,-3 1 1,0 0-1,-1 1 0,-3 5 1,-2 6-1,-4 7 0,-2 5-414,-1 0 0,-2 3 0,-6 0 0,-3 3 198,-7 2 1,-5-4 0,-6 1 0,1-5-264,0-3 0,-5 1 0,7-5 0,-2-2-333,1-1 1,-1-6 625,5 0 0,1-5 0,3 2 0</inkml:trace>
  <inkml:trace contextRef="#ctx0" brushRef="#br0" timeOffset="78389">13494 13928 8355,'-6'-19'187,"3"5"1,-5 7 0,-1 1-683,-2 4 193,-2-5 0,-1 5 569,-2-2 0,2 3 0,-2 1 0,2 0 0,0 1-166,-3 3 0,8-1 0,-4 5 1,4 2-130,2 1 1,-3 3-1,5 1 1,-1 3-48,1 1 1,-5 2 0,3 4-1,-1-2-296,0-2 1,5 1 0,-1-6 0,2-1-106,2-1 1,2-3 424,2-2 1,3-4 0,5-6 0,1-5 77,-1-6 0,0-2 0,1-5 0,-1-1 35,1 1 0,2 0 0,-2-3 45,-2 1 0,-1 6 0,1-2 0,-1 4 0,-3 0 96,-2 1 1,1 5-156,-2 3 0,-3 4 0,3 4 0,-2 6 10,-2 5 0,0 0 0,0 6 0,0-1-141,0 0 0,0 2 0,0-4 0,1-1-157,3 1 0,3-5 1,7-6-1,1-2-272,2-2 1,5-2 478,-2-1 1,4-5-1,1-2 1</inkml:trace>
  <inkml:trace contextRef="#ctx0" brushRef="#br0" timeOffset="78390">13692 13891 8355,'0'-13'-66,"0"5"189,0 0 0,-1 5 0,-2 0 109,-1 6 0,-2 0 0,4 5 0,-2 3-172,1 4 0,1-1 0,2 4 0,0-2-299,0 1 1,5 4 0,-1-5-1,0-1-125,1-1 1,-3-2 0,2 1-851,-3-1 990,-1 1 0,0-8 0,0-5 296,0-7 0,0-4 0,0-1 0,0-1-7,0 1 1,4-4 0,2-1 0,1 0 31,2 0 1,2 3 0,2-3 0,-1 3 30,1 2 1,-1 1 0,0 3-1,1 2 55,-1 1 1,1 3-1,-1 0-67,0 4 1,1 5 0,-2 6 0,-2-1-54,0 0 1,-5 1 0,3-1-1,0 1-60,0-1 0,-3 0 0,4 1 4,2-1 1,5-1-1,1-1 1,-1-3-258,-1-2 0,-1-1 0,0-4 0,3 0 71,0 0 1,1-5-1,-5-3 130,0-3 1,1-3-1,-2-1 1,-1-2 53,-2 2 1,-5 1 0,1 2 0,-2-2-32,3-2 0,-4 2 1,3-3-1,-3 3 99,-1 2 1,0 0 79,0-1 193,0 1 0,0 6-84,0 6 1,0 6 0,0 6 0,0 1-145,0-1 1,0 0 0,2 2 0,1 1-1,1 2-36,-1-2 0,3-1 1,1-2-212,0 1 0,3-1 0,-5-1 0,1-1 0,1-3-357,0-2 0,-5 1 397,3-2 0,-3-3 0,1 2 0,1-6 20,-1-5 0,0 1 0,-1-1 0,4-2 12,1-1 1,1-5 0,5-1 0,-1 2 17,0 1 1,-3 0 0,-1 0 77,1 2 1,-2-3 0,2 8 0,-1-1 0,0 1 192,0 1 1,-3 2-172,3 4 1,-4 0 0,3 2-1,-2 2 80,-2 4 1,-1 3-1,-2 1-66,0 1 0,0-1 0,0 1 0,0-1 0,0 0-57,0 1 0,0-1 0,0 1 0,1-2-155,3-3 1,3-3-1,5-5 1,2 0 28,3 0 0,-2 0 0,5-1 0,3-3-94,0-4 1,0-3 0,-1-2 67,-1 1 1,-4 1-1,2 0 1,-1 0 0,-3-3 87,-1 0 1,-7 0 0,-2 2 0,-1 0 7,0-1 0,1 5 0,-5 0 103,0-2 0,0 3 403,0-1 0,0 6 0,0 2-53,0 7 1,0 6 0,0 3 0,0 4-281,0-1 0,5 3 0,3-6 0,3 1-366,2 1 0,1-4 1,2 1-1,3-4-114,1-3 0,3-5 0,-4 1-262,1-3 0,3-6 0,-4-2 0</inkml:trace>
  <inkml:trace contextRef="#ctx0" brushRef="#br0" timeOffset="78391">14858 13494 8355,'-6'-13'-656,"5"6"1,1 2 0,7 5 0</inkml:trace>
  <inkml:trace contextRef="#ctx0" brushRef="#br0" timeOffset="79129">14945 13804 8983,'0'-13'648,"0"1"1,5 1-809,4 3 1,-3-2 55,3 6 1,-6 1 0,1 7 0,-3 5-75,-1 2 1,0 1-1,0 0 1,0 1-13,0-1 1,0 5 0,0-1-1,-1 1 22,-3 1 1,2-4-1,-2 2 46,3-2 1,1-6-1,1-1 135,3-1 0,-1-4 0,5-6 1,0-4 84,-1-3 1,4-2 0,-2 1 0,0-2-31,0-2 0,2 2 0,-3-4 0,3 1-47,1 1 0,-1-1 0,-1 6 0,-2 2-246,2 0 0,1 7 215,1-2 0,-1 4 0,-2 4 1,-5 4 113,-3 3 1,-2 1-1,-2 2 1,-1 1 129,1 2 1,2 4 0,1-5 0,0 1-134,0 1 0,9-5 0,5 2 0,4-5-88,4-6 1,1-2-1,2-2 1,1 0-41,3 0 1,-1-6 0,4-2-1,-2-3-43,-2-2 1,-2-3-1,-1-2 6,-1-1 1,-3-1 0,-2-2 0,-1 3-1,-3 0-11,-1-1 0,-3 5 0,-3-1 1,-3 2-76,-4 2 1,-7 1 0,-3 2-1,-6 5 96,-6 3 0,-1 1 0,0 1 0,1 3 128,-1 5 1,4 2 0,2 1 0,2 2 5,2 2 0,0-2 1,4 4-1,4-1-57,3-1 0,1 5 0,1-3 0,3 0-63,4-1 0,8 4 1,2-3-1,1 0 51,3 0 1,1 3-1,2-4 20,0 3 1,-4 0-1,-2 5 1,-1 1 0,-4 2-34,-5 1 1,1 5 0,-7-1 0,-5 3-38,-5 2 0,-9-1 0,-5 0 0,-2-1-65,-2-3 1,-4 0 0,0-8 0,2-6 348,0-4 0,8-4 1,1-3-33,0-3 0,4-10 0,-1-3 0,6-3-449,4-1 1,4-5 0,2-1 0,4-1-778,3-3 596,3-1 0,12-2 0,4 0 0</inkml:trace>
  <inkml:trace contextRef="#ctx0" brushRef="#br0" timeOffset="80022">16532 13196 8355,'13'-37'0,"-5"5"-885,0 3 1219,-5 9-51,3 2 0,-8 9 0,-2 8 85,-4 9 1,-2 13-1,0 4 1,2 6-246,-1 5 0,-1 3 1,0 1-1,2 3-65,-2 1 0,3 5 0,1 5 0,-1 0-52,0 1 0,4-8 0,-1 1 1,3-5-128,1-7 0,0-5 0,1-6 0,3-2 166,4-2 0,5-7 0,2-7 0,3-2-100,1-2 0,-4-3 0,2-4 1,-3-4-58,-2-3 1,0-2 0,1 1-125,-1-1 1,-1 0-1,-1-3 1,-3 0-1,0 1-43,-1 1 0,-3 2 0,3-1 0,-2 1 164,0-1 0,0 1 108,-4 0 0,2 5 0,2 3 77,4 2 0,-1 2 1,1 0-1,2 0 61,1 0 1,1 2 0,1 0 0,-1 2-112,0-1 1,-1 4 0,-1 0 0,-2 1 31,2 1 1,-5-1 0,0 4 0,-3 1 1,2-1 1,-2 0 0,2 1-4,-3-1 0,-2 1 1,-2-1-1,-1 0 1,1 1-16,2-1 0,2-4 0,3-1 1,5-1-38,2-3 1,1 2 0,2-1-1,1-1-40,2-2 1,5-2 0,-2-2 0,2-2-26,-1-2 1,3-1 0,-4-5 0,4-1 0,0-2 0,0 2 0,-2-4 0,-3 0-47,-1-2 1,-1 2 0,-5 0 0,-1 1-55,-3 1 0,-2-5 0,-8 5 213,-2 0 0,-7 8 1,-7 4-1,0 3-45,1 1 1,-4 5 0,3 5 0,0 4 324,0 2 0,3 2 1,5-3-1,3 3-100,2 1 0,1 1 0,4 2 0,1-3-172,3-1 1,3-2 0,7-5 0,1-1-91,2-2 0,9-5 1,-1 1-1,1-2 17,0-2 1,4-2 0,3-2-1,2-4-16,-2-3 1,1-2 0,-5 0-1,0-4 11,2-4 0,-9 2 0,1 0 0,-2 0-162,-2-1 0,-5 5 1,-2-3 41,-6 0 0,-5 4 0,-2-2 0,-3 4 105,-5 3 1,-6 4 0,-1 6-1,0 3 192,3 5 0,4 6 0,1 3 0,-1 1 129,-2 3 0,2 1 0,2 2 0,2 0-120,2 0 0,3-5 1,4 0-1,6-2-386,5-3 0,6-1 0,9-3 0,6-3-356,4-4 1,1-3 0,-4-3 0,-1-5 101,-3-6 0,3-7 0,-4 0 1</inkml:trace>
  <inkml:trace contextRef="#ctx0" brushRef="#br0" timeOffset="80261">16433 13283 8355,'29'-6'0,"3"-2"0,4-3 1,-1 3-1,11 1 1,2 0-1,4 0-180,6-2 0,7-1 1,3 0-1,-1 2 58,1-2 1,2 1 0,-4-1-1,-2 3-233,-5 2 1,7-5-1,-3 3 1</inkml:trace>
  <inkml:trace contextRef="#ctx0" brushRef="#br0" timeOffset="80445">18368 13643 8355,'0'-13'2888,"0"1"-1445,0 5-2286,5 7 0,-2 11 1,4 5-264,-1 0 0,-2 3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20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1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2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ustomXml" Target="../ink/ink6.xm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10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Graphs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697160" y="3696840"/>
              <a:ext cx="236880" cy="2469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6360" y="3686040"/>
                <a:ext cx="253800" cy="24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How to store graphs?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3120" y="437400"/>
              <a:ext cx="8467560" cy="5581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320" y="426600"/>
                <a:ext cx="8489160" cy="56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How to store </a:t>
            </a:r>
            <a:r>
              <a:rPr lang="en-US" i="1" dirty="0"/>
              <a:t>large </a:t>
            </a:r>
            <a:r>
              <a:rPr lang="en-US" dirty="0"/>
              <a:t>graphs?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960" y="1783800"/>
              <a:ext cx="7010640" cy="3038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160" y="1773000"/>
                <a:ext cx="7032240" cy="30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4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39" y="1960654"/>
            <a:ext cx="7886700" cy="40395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Reachability – “search”</a:t>
            </a:r>
          </a:p>
          <a:p>
            <a:endParaRPr lang="en-US" dirty="0"/>
          </a:p>
          <a:p>
            <a:r>
              <a:rPr lang="en-US" dirty="0"/>
              <a:t>Connected components</a:t>
            </a:r>
          </a:p>
          <a:p>
            <a:endParaRPr lang="en-US" u="sng" dirty="0"/>
          </a:p>
          <a:p>
            <a:r>
              <a:rPr lang="en-US" dirty="0"/>
              <a:t>Shortest paths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31680"/>
              <a:ext cx="7362720" cy="5245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720" y="20880"/>
                <a:ext cx="7384320" cy="52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Search in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553" y="2090056"/>
            <a:ext cx="81686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Problem:</a:t>
            </a:r>
            <a:r>
              <a:rPr lang="en-US" sz="2400" dirty="0">
                <a:latin typeface="Comic Sans MS" panose="030F0702030302020204" pitchFamily="66" charset="0"/>
              </a:rPr>
              <a:t>  find all vertices reachable from given </a:t>
            </a:r>
            <a:r>
              <a:rPr lang="en-US" sz="2400" i="1" dirty="0">
                <a:latin typeface="Comic Sans MS" panose="030F0702030302020204" pitchFamily="66" charset="0"/>
              </a:rPr>
              <a:t>u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1520" y="205200"/>
              <a:ext cx="7036920" cy="5277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720" y="194400"/>
                <a:ext cx="7058520" cy="52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7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Depth first search – algorithm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9440" y="1321200"/>
              <a:ext cx="8706960" cy="5349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40" y="1310760"/>
                <a:ext cx="8728200" cy="53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Depth first search – run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8400" y="1773360"/>
              <a:ext cx="8020080" cy="449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00" y="1762560"/>
                <a:ext cx="8041680" cy="45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1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Breadth first 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5960" y="227880"/>
              <a:ext cx="8528040" cy="5893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217440"/>
                <a:ext cx="8549640" cy="59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5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Breadth first search – run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2160" y="344520"/>
              <a:ext cx="8398800" cy="528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" y="333720"/>
                <a:ext cx="8420040" cy="53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5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22400" y="429480"/>
              <a:ext cx="7612920" cy="4361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418680"/>
                <a:ext cx="7634160" cy="43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3960" y="103680"/>
              <a:ext cx="8262360" cy="5078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60" y="92880"/>
                <a:ext cx="8283600" cy="51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2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9763"/>
            <a:ext cx="7886700" cy="3207928"/>
          </a:xfrm>
        </p:spPr>
        <p:txBody>
          <a:bodyPr>
            <a:normAutofit/>
          </a:bodyPr>
          <a:lstStyle/>
          <a:p>
            <a:r>
              <a:rPr lang="en-US" dirty="0"/>
              <a:t>Reductions between various problems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2400" dirty="0"/>
              <a:t>SAT ≤</a:t>
            </a:r>
            <a:r>
              <a:rPr lang="en-US" sz="2400" baseline="-25000" dirty="0"/>
              <a:t>p</a:t>
            </a:r>
            <a:r>
              <a:rPr lang="en-US" sz="2400" dirty="0"/>
              <a:t> 3-SAT  ≤</a:t>
            </a:r>
            <a:r>
              <a:rPr lang="en-US" sz="2400" baseline="-25000" dirty="0"/>
              <a:t>p</a:t>
            </a:r>
            <a:r>
              <a:rPr lang="en-US" sz="2400" dirty="0"/>
              <a:t>  Independent-Set ≤</a:t>
            </a:r>
            <a:r>
              <a:rPr lang="en-US" sz="2400" baseline="-25000" dirty="0"/>
              <a:t>p</a:t>
            </a:r>
            <a:r>
              <a:rPr lang="en-US" sz="2400" dirty="0"/>
              <a:t> Vertex-Cover ≤</a:t>
            </a:r>
            <a:r>
              <a:rPr lang="en-US" sz="2400" baseline="-25000" dirty="0"/>
              <a:t>p </a:t>
            </a:r>
            <a:r>
              <a:rPr lang="en-US" sz="2400" dirty="0"/>
              <a:t>Subset-Sum  ≤</a:t>
            </a:r>
            <a:r>
              <a:rPr lang="en-US" sz="2400" baseline="-25000" dirty="0"/>
              <a:t>p</a:t>
            </a:r>
            <a:r>
              <a:rPr lang="en-US" sz="2400" dirty="0"/>
              <a:t>  Parallel-Scheduling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Encounter new problem -&gt; related to something known?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0640" y="3486600"/>
              <a:ext cx="6915960" cy="1603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840" y="3476160"/>
                <a:ext cx="6937200" cy="16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Directed graphs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3339" y="1960654"/>
            <a:ext cx="7886700" cy="40395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Reachability is asymmetric</a:t>
            </a:r>
          </a:p>
          <a:p>
            <a:endParaRPr lang="en-US" dirty="0"/>
          </a:p>
          <a:p>
            <a:r>
              <a:rPr lang="en-US" dirty="0" smtClean="0"/>
              <a:t>Strongly connected components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24480" y="374760"/>
              <a:ext cx="2589840" cy="5138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040" y="360360"/>
                <a:ext cx="2615040" cy="51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9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 smtClean="0"/>
              <a:t>Strongly co</a:t>
            </a:r>
            <a:r>
              <a:rPr lang="en-US" dirty="0" smtClean="0"/>
              <a:t>nnected components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80560" y="914760"/>
              <a:ext cx="7866360" cy="5028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760" y="903960"/>
                <a:ext cx="7887960" cy="50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1520" y="1357200"/>
              <a:ext cx="4116960" cy="116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120" y="1342800"/>
                <a:ext cx="414576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4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/>
              <a:t>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“Coping” with NP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Hard =&gt; hopeless?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Approximation algorithms (decision -&gt; optimization)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81280" y="3517920"/>
              <a:ext cx="7255080" cy="2183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480" y="3507480"/>
                <a:ext cx="7276680" cy="22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Can we always approximate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approximate well =&gt; P=NP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“Gap problems”: given G, tell between</a:t>
            </a:r>
          </a:p>
          <a:p>
            <a:pPr marL="914400" lvl="1" indent="-457200">
              <a:lnSpc>
                <a:spcPct val="100000"/>
              </a:lnSpc>
              <a:buAutoNum type="alphaUcParenR"/>
            </a:pPr>
            <a:r>
              <a:rPr lang="en-US" dirty="0"/>
              <a:t>max-independent-set has size &gt; n</a:t>
            </a:r>
            <a:r>
              <a:rPr lang="en-US" baseline="30000" dirty="0"/>
              <a:t>(1/2)</a:t>
            </a:r>
          </a:p>
          <a:p>
            <a:pPr marL="914400" lvl="1" indent="-457200">
              <a:lnSpc>
                <a:spcPct val="100000"/>
              </a:lnSpc>
              <a:buAutoNum type="alphaUcParenR"/>
            </a:pPr>
            <a:r>
              <a:rPr lang="en-US" dirty="0"/>
              <a:t>max-independent-set has size &lt; n</a:t>
            </a:r>
            <a:r>
              <a:rPr lang="en-US" baseline="30000" dirty="0"/>
              <a:t>(1/3)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9560" y="1913760"/>
              <a:ext cx="7536600" cy="4332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760" y="1902960"/>
                <a:ext cx="7557840" cy="43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18563"/>
            <a:ext cx="78867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554" y="3039290"/>
            <a:ext cx="81686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Way to model objects and their pairwise interactions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0930" y="4507866"/>
            <a:ext cx="8349887" cy="666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Set of nodes V, set of “edges” E   (directed/undirected)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96320" y="4911120"/>
              <a:ext cx="1288800" cy="442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880" y="4900320"/>
                <a:ext cx="131004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ocial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4" y="340406"/>
            <a:ext cx="4706704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ad network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69" y="2797713"/>
            <a:ext cx="5121819" cy="37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4" y="1513830"/>
            <a:ext cx="6344924" cy="4180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46400" y="290520"/>
              <a:ext cx="8626320" cy="5812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600" y="279720"/>
                <a:ext cx="8647920" cy="58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3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4.bp.blogspot.com/-HRkkgmmGB3Y/V-Fk43DGYkI/AAAAAAAABNw/j5c6gQMUsjAWtMWwMBnQ-D35sA8l0-McQCLcB/s1600/image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6" y="1096054"/>
            <a:ext cx="4642709" cy="36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4473" y="5291637"/>
            <a:ext cx="8349887" cy="666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C000"/>
                </a:solidFill>
              </a:rPr>
              <a:t>Leonhard Euler (1736)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25760" y="448920"/>
              <a:ext cx="1617480" cy="304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5320" y="438120"/>
                <a:ext cx="1639080" cy="30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7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Basic parameters (undirected)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39" y="2169659"/>
            <a:ext cx="7886700" cy="2859585"/>
          </a:xfrm>
        </p:spPr>
        <p:txBody>
          <a:bodyPr>
            <a:normAutofit/>
          </a:bodyPr>
          <a:lstStyle/>
          <a:p>
            <a:r>
              <a:rPr lang="en-US" dirty="0"/>
              <a:t>G = (V, E), possibly weights w : E -&gt; R</a:t>
            </a:r>
          </a:p>
          <a:p>
            <a:endParaRPr lang="en-US" dirty="0"/>
          </a:p>
          <a:p>
            <a:r>
              <a:rPr lang="en-US" dirty="0"/>
              <a:t>Degree of a vertex  </a:t>
            </a:r>
          </a:p>
          <a:p>
            <a:pPr marL="0" indent="0">
              <a:lnSpc>
                <a:spcPct val="100000"/>
              </a:lnSpc>
              <a:buNone/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Sum of degrees</a:t>
            </a:r>
            <a:endParaRPr lang="en-US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0640" y="1349280"/>
              <a:ext cx="7572600" cy="473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840" y="1338480"/>
                <a:ext cx="7594200" cy="47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Basic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39" y="1960654"/>
            <a:ext cx="7886700" cy="2859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Which nodes are reachable from </a:t>
            </a:r>
            <a:r>
              <a:rPr lang="en-US" i="1" dirty="0"/>
              <a:t>u</a:t>
            </a:r>
            <a:r>
              <a:rPr lang="en-US" dirty="0"/>
              <a:t>?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Find short paths between vertices</a:t>
            </a:r>
          </a:p>
          <a:p>
            <a:endParaRPr lang="en-US" dirty="0"/>
          </a:p>
          <a:p>
            <a:r>
              <a:rPr lang="en-US" dirty="0"/>
              <a:t>Find subset of edges that connects all vertices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69720" y="1866600"/>
              <a:ext cx="6063120" cy="3446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920" y="1855800"/>
                <a:ext cx="608436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9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9717</TotalTime>
  <Words>223</Words>
  <Application>Microsoft Macintosh PowerPoint</Application>
  <PresentationFormat>On-screen Show (4:3)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Comic Sans MS</vt:lpstr>
      <vt:lpstr>Calibri</vt:lpstr>
      <vt:lpstr>Office Theme</vt:lpstr>
      <vt:lpstr>CS 6150 : Lecture 10  Graphs</vt:lpstr>
      <vt:lpstr>Last class</vt:lpstr>
      <vt:lpstr>“Coping” with NP hardness</vt:lpstr>
      <vt:lpstr>Can we always approximate well?</vt:lpstr>
      <vt:lpstr>Graphs</vt:lpstr>
      <vt:lpstr>PowerPoint Presentation</vt:lpstr>
      <vt:lpstr>PowerPoint Presentation</vt:lpstr>
      <vt:lpstr>Basic parameters (undirected)</vt:lpstr>
      <vt:lpstr>Basic questions</vt:lpstr>
      <vt:lpstr>How to store graphs?</vt:lpstr>
      <vt:lpstr>How to store large graphs?</vt:lpstr>
      <vt:lpstr>Basic algorithms</vt:lpstr>
      <vt:lpstr>Search in graphs</vt:lpstr>
      <vt:lpstr>Depth first search – algorithm </vt:lpstr>
      <vt:lpstr>Depth first search – run time</vt:lpstr>
      <vt:lpstr>Breadth first search</vt:lpstr>
      <vt:lpstr>Breadth first search – run time</vt:lpstr>
      <vt:lpstr>Shortest paths</vt:lpstr>
      <vt:lpstr>Connected components</vt:lpstr>
      <vt:lpstr>Directed graphs</vt:lpstr>
      <vt:lpstr>Strongly connected components</vt:lpstr>
      <vt:lpstr>Dijkstra’s algorithm</vt:lpstr>
      <vt:lpstr>Dijkstra’s algorithm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271</cp:revision>
  <dcterms:created xsi:type="dcterms:W3CDTF">2016-08-22T19:44:33Z</dcterms:created>
  <dcterms:modified xsi:type="dcterms:W3CDTF">2016-09-22T18:05:21Z</dcterms:modified>
</cp:coreProperties>
</file>