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3" r:id="rId3"/>
    <p:sldId id="402" r:id="rId4"/>
    <p:sldId id="403" r:id="rId5"/>
    <p:sldId id="404" r:id="rId6"/>
    <p:sldId id="384" r:id="rId7"/>
    <p:sldId id="405" r:id="rId8"/>
    <p:sldId id="406" r:id="rId9"/>
    <p:sldId id="408" r:id="rId10"/>
    <p:sldId id="407" r:id="rId11"/>
    <p:sldId id="409" r:id="rId12"/>
    <p:sldId id="414" r:id="rId13"/>
    <p:sldId id="410" r:id="rId14"/>
    <p:sldId id="411" r:id="rId15"/>
    <p:sldId id="412" r:id="rId16"/>
    <p:sldId id="413" r:id="rId17"/>
    <p:sldId id="388" r:id="rId18"/>
    <p:sldId id="415" r:id="rId19"/>
    <p:sldId id="399" r:id="rId20"/>
    <p:sldId id="416" r:id="rId21"/>
    <p:sldId id="417" r:id="rId22"/>
    <p:sldId id="419" r:id="rId23"/>
    <p:sldId id="418" r:id="rId24"/>
    <p:sldId id="42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73" d="100"/>
          <a:sy n="73" d="100"/>
        </p:scale>
        <p:origin x="1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7T16:48:58.750"/>
    </inkml:context>
    <inkml:brush xml:id="br0">
      <inkml:brushProperty name="width" value="0.06048" units="cm"/>
      <inkml:brushProperty name="height" value="0.06048" units="cm"/>
      <inkml:brushProperty name="color" value="#FF0000"/>
    </inkml:brush>
  </inkml:definitions>
  <inkml:trace contextRef="#ctx0" brushRef="#br0">20997 1054 6825,'-5'-11'0,"-2"2"0,1 2 0,6 1 0,7 3 0,4 2 0,2 1 0,-1 0 0,0 0 0,1 0 0,-1 0 0,1 0 0,-1 1-481,0 4 0,1 0 448,-1 3 1,1 3 0,-1-4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7T17:16:08.563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15503 10071 7918,'-6'-14'-1529,"-2"-3"1933,3-2 0,-1 0 0,6 1 0,0 1-92,0 1 0,2-5 0,2 3 0,4 0 1,4 0-1,5 3 0,4 1 0,2 2-307,2 0 1,8 1 0,1 2 0,1 5-200,1 3 1,-5 2 0,2 5 89,2 6 0,-4 2 1,1 7-1,-2 2 1,-3 5 32,-5 5 1,-4 7 0,-7 2 0,-2 4 143,0 5 1,-7 8-1,2 10 1,-2 1 50,-2 2 1,4 8 0,1-4 0,1 2-81,-1 2 0,5 3 1,0-5-1,5-1-71,6-1 0,2-7 0,2-3 1,1-4-78,3-4 1,3-3 0,5-5 0,0-2 65,0-2 1,0-4-1,1-6 1,-1-1-97,0-2 0,-4-2 0,-1 4 0,-3-2 60,-6 1 1,2 4 0,-6 2-7,1 1 1,-4 6 0,-6-2 0,-3 3-1,-2 3 229,-2 3 1,-2-7-1,-1 4 1,0 0 57,0 1 1,2 6 0,2-3-1,3-1 12,0-3 0,8 6 0,-3-8 0,2 2-71,0 0 0,2 4 0,1 3 0,-2 1-82,-1-1 1,-3 6 0,-3-5 0,-2 0 25,-1 2 1,-4-2-1,4 0 1,-4 1-31,-1 3 1,-1-5-1,-4 4-20,-3-1 1,-3-9 0,-3 0 0,-2 1 0,-3-4-39,-1-2 1,-3 0 0,2-6-1,-2-1-576,-2-1 0,2-7 1,0-5-1,4-5-1471,1-5 1497,2-9 1,-2 3 0,-1-4 0</inkml:trace>
  <inkml:trace contextRef="#ctx0" brushRef="#br0" timeOffset="792">17450 9612 8539,'0'-24'0,"0"2"125,0 2-204,0 5 205,0-3 1,-1 12 0,-2 6 0,-1 8 0,1 9 45,2 8 0,-3 2 0,-1 9 0,1 5 1,0 6-1,0 8 0,1 3 73,2 0 0,-3 6 0,0-7-288,1-1 1,1 0 0,2-2 0,0-3 0,0-4-497,0-6 0,0-8 1,0-4 162,0-3 0,2-8 0,2-6 0,3-9-61,0-10 0,4-6 0,-3-14 241,3-2 0,2-8 0,-1-7 1</inkml:trace>
  <inkml:trace contextRef="#ctx0" brushRef="#br0" timeOffset="1091">17599 9376 8355,'7'-19'520,"-2"6"0,-1 9-504,1 8 0,3 10 1,-4 11-1,-1 7 233,-2 4 1,-1 9 0,0 2 0,0 0-244,0 1 1,0 8 0,0 4 0,0-4-115,0-3 0,2-2 1,0-9-1,2 0-347,-1-4 0,3-3 1,-1-12-1,1-2-1009,-1-5 1204,-1-2 1,-4-1-1,0-1 1</inkml:trace>
  <inkml:trace contextRef="#ctx0" brushRef="#br0" timeOffset="1461">17165 9996 8355,'0'-16'316,"0"-1"1,3 1 0,5 3-541,8 1 0,8-2 1,6-2-1,6-4 125,4 1 1,7-9 0,-2 4 0,4-3 0,-1 1-1,-3 1 1,-3 2 0,-7 4-608,-6 6 1,-1 6 585,-12 7 0,-5 11 0,-5 3 1</inkml:trace>
  <inkml:trace contextRef="#ctx0" brushRef="#br0" timeOffset="1462">17301 10220 8355,'7'-13'422,"0"1"0,-1-1 0,5 1-475,4 0 1,12-5 0,1-1-1,5 0-120,4 0 1,2-4 0,8 2 0,-2-3-233,2 3 0,-2 2-140,-3 5 1,-1 1-1,-9 0 1</inkml:trace>
  <inkml:trace contextRef="#ctx0" brushRef="#br0" timeOffset="2033">18231 9599 8355,'-5'-12'931,"-2"0"0,0 6-885,3 6 1,3 10 0,1 8 0,1 0 0,3 1-427,4 0 0,-1-4 0,0 3 0,0-3-322,0-2 0,-4 2 0,2-8 429,1 0 0,-5 4 0,5-4 1</inkml:trace>
  <inkml:trace contextRef="#ctx0" brushRef="#br0" timeOffset="2285">18207 9277 8355,'-18'0'703,"4"0"-811,-4 0-1074,6 0 1,6 4 967,6 0 1,6 6 0,6-3 0</inkml:trace>
  <inkml:trace contextRef="#ctx0" brushRef="#br0" timeOffset="4992">18455 9128 8355,'-18'-23'131,"4"2"0,6 4 0,2 4 0,3 0 1,3 2-1,5 3 0,3 4 0,2 5-383,-2 8 261,3-1 0,-6 15 0,4-2 1,-4 4-1,-1 4 58,0 4 0,5 3 0,-5 2 0,0 2 0,0 1-78,0-1 1,6-1-1,-2-3-206,3-3 0,2-3 1,-1-6-1,0-2 1,1-3-1,-1-2-1514,1-6 1547,-7-5 0,5-6 0,-4 0 0</inkml:trace>
  <inkml:trace contextRef="#ctx0" brushRef="#br0" timeOffset="4993">18430 9413 8610,'-4'-19'927,"0"3"-380,-1 7-518,5-2 0,2 6 0,2-5 0,6 2-123,5-2 1,4 3-1,6 0-334,0 2-512,5-5 1,2 9 0,5-5 0</inkml:trace>
  <inkml:trace contextRef="#ctx0" brushRef="#br0" timeOffset="4994">18827 9488 8355,'-13'0'1361,"6"0"-1319,2-6 1,6-1-1,3-5 1,5 0-190,2-1 0,1-3 0,1-2 0,-1 0 0,-1-1-261,-3-1 0,2 4 372,-6-5 1,0 4 0,-4-2-1,-1 1 1,-3 5 37,-5 3 1,-2 4-26,-1 6 1,1 2 0,1 2 0,2 4-1,0 3 1,1 3 111,3 2 1,-2 4-31,2 5 0,0-1 1,4 1-1,1-1 0,3-2 1,5-3-135,2-1 0,7-2 0,1-5-7,0-2 0,5-4 0,-4-5 0,4 0 0,1-3 1,-2-3 16,-2-7 1,-3-3 129,-6-1 0,0 2 0,1-4 1,-2-1-1,-2 2 0,-2 1 84,-1 1 0,-2-2-154,-4 2 0,0-5 0,1 5 0,2 1 0,1-1-21,-1 0 0,0 2 49,1-2 0,-1 2 0,5 1 0,2 2 0,1 3 201,1 4 1,0 4-194,1 4 1,-1-1 0,1 6 0,-1 4 39,0 2 1,-3 6 0,-1-3 0,0 0-29,-1-1 0,4 1 0,-3-3 0,2 2 1,0-3-22,-2-5 1,0-2 0,6-4-101,3 1 0,-4-1 0,5-6 1,-1-2-83,-1-2 1,2-3-1,-3-5 111,2-2 1,-1 0-1,-3 0 1,-2-2 0,-1-2 3,-2 0 0,-4 5 0,3-3 0,-2 1 27,-2 3 1,-3 1 0,-4 1 0,-3 1-21,0 0 0,-4 5 1,2 2 47,-7 4 0,-2 2 0,-2 4-69,3 3 0,8 3 0,2 1 0,1 1 18,3-1 1,2 1 0,1-1-1,0 0-85,0 1 0,6-5 1,2 0 100,3 2 0,1-5 0,1 0 1,-1-4-9,0-1 1,5-6 0,0 0 95,-2-1 1,-2-4-1,0 2 1,-2-2 0,-1-1 201,-2 0 1,-1-1 0,1 1-21,-4-1 1,-2 5-39,-2 0 0,0 6-191,0 2 1,0 6 0,0 6 0,0 1-240,0-1 1,0 1 0,1-1 102,3 0 1,3-3 0,5-3 0,2 1 0,1-1-192,2-1 1,-1 0 0,-2-7 211,3-2 0,-4-3 0,4-5 1,-3-2-1,-2-3 71,1-3 0,-2 0 1,-2 0-1,-1-2 6,2-2 1,-4-5 0,-2-1-1,-3 0 26,-1-1 0,0-7 0,0 1 0,-1-2 89,-3 0 0,-3 2 0,-6 0 0,1 1 145,0 3 0,-1 4 0,2 9 1,1 3 992,2 3-1057,5 7 0,-2 9 1,5 10-1,1 7-3,3 5 1,3 2 0,6 3-108,-1 4 0,-2 0 1,1 3-1,3 1 1,-1-2-197,1-5 0,-1 0 0,-1-1 0,0-3-192,1-4 0,-1 0 1,1-5-1,-1-3-384,0-5 1,-3-2 308,-1-3 1,-5-8-1,2 3 1</inkml:trace>
  <inkml:trace contextRef="#ctx0" brushRef="#br0" timeOffset="4995">19757 8905 8355,'-6'-13'219,"6"5"1,0 1-1,9 0 1,6 1-419,6-4 1,6 0 0,3 1 0,1 0-1,-1 0 0,4-1 0,-2 0 1,0 4 245,-3 0 0,-4 2 0,-5 4 0,-3 1 0,-5 3 0,-4 5 0,-2 3 0,-2 5 249,0 3 0,0 0 0,-4 0 0,-1 1-466,-3-2 0,3 3 0,-4-5-318,4-2 1,2-5 0,4-4 116,3 0 0,3-2 0,1-5 274,1-3 1,-1-9-1,0-6 1</inkml:trace>
  <inkml:trace contextRef="#ctx0" brushRef="#br0" timeOffset="4996">20216 8533 8355,'-13'-7'-166,"1"3"0,0-2-1616,-1 2 1655,6 0 0,2 10 0,5 0 1</inkml:trace>
  <inkml:trace contextRef="#ctx0" brushRef="#br0" timeOffset="4997">20476 8756 8355,'0'-18'0,"0"4"0,0-2 124,0 2 0,0 2-201,0-1 1,-1 6 0,-3 3-1,-5 4 1,-2 3 0,-1 2-1,0 2 31,-1 3 0,-3 1 0,1 3 0,2 1 296,4 2 1,2-1 0,-2-4-1,5 1-287,3-1 1,2 1 0,3-1 0,5 0-161,2 1 0,1-6 0,0-3 0,1-3 85,-1-1 0,3-1 1,-1-2-1,-3-2 108,0-2 0,-4-2 0,0-4 0,0-2 179,0-2 0,-4 0 0,1 5-54,-3 0 0,-1-5 0,0 1 0,0 0 0,0 3 76,0 0 0,0 1-1,0-1 1,1 2-161,4 3 1,1 3 0,7 5-52,-1 0 1,5 5 0,-1 5 0,0 4-43,-3 2 0,0 2 1,-1-1-1,1 3-47,-1 4 1,-4-4 0,-1 1 0,-1 0 64,-4-2 0,0-1 0,-1-7 0,2-1 241,1-2-182,0-5 1,-4 1-1,1-8-49,4-5 0,-4-6 1,3-3-1,-1-1 0,0-2-89,1 2 1,1-4 0,-2 2-1,3-1 44,0 1 1,-1-1-1,1 4 1,1 0 40,0 0 1,-3 6-1,5 5 104,0 2 1,-2 0 0,1 5 90,2 0 1,-3 6 0,0 2 0,0 3-42,0 2 0,-3-1 0,4 0 0,0 1-7,-1-1 1,4 1 0,-2-2-191,2-3 0,1 2 1,2-6-1,1-2 0,1 0 58,0-2 1,-3-4 0,0-2 0,-1-1 18,1-2 1,-2-2 0,-2-3 0,0-1-28,0-2 1,-3 1 0,-2 2 0,-3-1-58,-1-2 0,0-4 0,0 4 0,0-1-58,0 0 0,0-4 0,0 1 1,0-1 16,0 1 1,0 3 0,0 6 315,0 0-140,0-1 0,0 12 1,0 5-1,0 7-8,0 5 0,0 0 0,0 3 36,0-1 0,2 3 0,2-5 1,5 1-1,5-1-23,3 1 1,5-2 0,-2-6 0,2 0 49,-1 0 0,1-2 0,-4 0 0,0 0 76,0 0 1,-6-3 0,-5 4-180,-1 2 1,-4 1-1,-6 1 1,-4-1-1,-3-1-288,-1-2 1,-2-1-1,-1 2-584,-2-5 0,1 1 454,3-1 1,1 0 0,-1-4 0</inkml:trace>
  <inkml:trace contextRef="#ctx0" brushRef="#br0" timeOffset="5469">22064 7938 8618,'7'-24'0,"-2"5"2204,1 6-1629,1 6-566,-1 7 0,4 2 1,-6 2-1,-2 6 0,-5 3 1,-5 5-1,-5 2 1,-3 0-149,-5 0 0,-1 3 0,0-2 1,3 1 194,1-2 0,1 2 0,6-5 0,1 0-129,2 0 1,5-3 0,1 1-1,4-4 1,7-2 1,3-2 0,5 2 0,3-2-60,4-1 1,2-2-1,2-4 1,2 0-47,2 0 1,-1 0-1,4-2 1,-4 0-170,0-3 0,-7-3 0,-4 4 0,-2 0-1145,-3-2 1308,-7 5 1,3-4 0,-4 5 0</inkml:trace>
  <inkml:trace contextRef="#ctx0" brushRef="#br0" timeOffset="5470">21927 8458 10333,'13'-12'-317,"5"4"1,4-1 0,5 0 212,6-2 0,3 0 1,1 1-428,1 2 0,-3 1 0,-2-3 1,-4 3 226,-2 2 0,-3-5 0,1 3 0</inkml:trace>
  <inkml:trace contextRef="#ctx0" brushRef="#br0" timeOffset="6160">22808 7813 8355,'0'-13'338,"0"-4"327,0 16 0,4-3-244,0 8 0,2-1 0,-4 5-219,3 1 1,3 2 0,-4 2-153,-1-1 0,2 1 0,-1-1 0,-1 0 1,-1 1-18,-2-1 0,4 1 0,0-1-151,-1 1 0,-2-5 0,-1 0-212,0 2 1,-1-5 45,-4-1 1,4-4 155,-3-4 1,3-3 0,2-6 0,2-3-1,2-2-36,2-1 1,1-2 0,5-5 72,-1-3 1,1 3-1,-1-3 1,0 4 145,1 5 1,-1-2 0,1 5 0,-1 3-106,0 5 0,1 3 241,-1 6 1,1 7-1,-2 4 1,-2 6-1,-1 2-64,2 3 0,-3 1 1,1 2-1,1 0-112,-3 0 0,5-2 1,-2-1-1,2-2-205,1-2 1,1-2 0,-1-5 0,-1-1-206,-3-2 0,7-5 0,-2 1 0,1-3-294,-1-1 1,5-5-1,2-2 1</inkml:trace>
  <inkml:trace contextRef="#ctx0" brushRef="#br0" timeOffset="6161">23763 7640 8355,'-7'-13'1027,"1"1"1,8 5 0,2 3-197,4 3 0,7 1-2673,2 0 1,0 0-1,-5 0 1</inkml:trace>
  <inkml:trace contextRef="#ctx0" brushRef="#br0" timeOffset="7886">16607 10517 8355,'-13'-5'-200,"8"-2"1,5-6-1,8 1-805,7 0 800,5-1 92,4-5 1,7 3-35,2-6 0,8 1 0,3-5 1</inkml:trace>
  <inkml:trace contextRef="#ctx0" brushRef="#br0" timeOffset="8313">17078 11745 8355,'0'-12'411,"0"-1"1,1 2-1,4 2-455,3 0 1,3 1 0,1-3 0,2 1 0,3 3 0,3 1 0,5-1 0,3-2-835,1 3 1,5-11-1,-2 3 1</inkml:trace>
  <inkml:trace contextRef="#ctx0" brushRef="#br0" timeOffset="11376">18194 11398 8355,'0'8'-421,"0"0"0,-1-1 798,-3 1 794,2-2-1013,-3-6 0,5-1 1,1-2-1,2-3 0,2-1-182,2-2 1,-2-2-1,1-3 1,1-1 0,-1-3-55,-1-1 1,4-2 0,-5-4-1,0 0 18,1 1 1,-3-5 0,2-2 0,-1-2-76,1-5 1,-3 0-1,3-3 1,-2 2 49,-2 2 1,-4-1-1,-3-1 1,-3 2 123,-4 5 1,-1 6-1,1 5 1,-1 6 102,-1 6 1,-1 3-1,5 6 1,-1 1-92,1 4 1,5 7 0,1 9-8,1 2 0,4 5 1,-4 3-1,5 5-45,5-1 0,1 6 0,8-4 0,1 0 1,3-2-83,2-6 0,0-3 1,5-1-1,0-2-44,0-2 0,-1-7 0,3-8 0,-1 0 76,-1-3 1,2-6 0,-6-4 0,1-3 34,-1-3 1,-4-4-1,-4 2 1,-2-3-44,-3-1 0,2 2 1,-6-2-1,0 0 9,2-1 0,-5 5 0,3-1 1,-2 2 5,-2 1 1,-2 2 0,-1 2 251,-1 1 1,-5 5-22,0-1 1,4 4 0,1 4 0,2 4-71,2 3 0,4 1 0,2 1 0,1-1-101,2 1 1,4-1 0,2 0 0,2 1-12,-2-1 1,0-3 0,0-3 0,2 0-30,-2-3 0,-1-2 1,-2-1-1,0-1 6,1-3 1,-1-3 0,-1-6 0,-1 1-9,-2-1 1,-5 1 0,1-2 0,-3-1-57,-1-1 1,0-1 0,0 5 0,-1 1 60,-3 2 1,-3 0-1,-7 3-135,-2-1 1,0 5 0,-3-3-1,1 4 1,2 1 11,-2 0 0,4 4 0,-3 2 0,4-1-86,0 1 351,1 3 1,6-7-119,6 2 1,10-3 0,7-2 0,-1-3 62,2-5 0,0-2 1,4-1-1,-1 0 105,1-1 0,0-3 0,0-1 0,-3 2-32,-1 1 1,3 3 0,-5 2 55,-1 0-113,-1 7 1,-7 2-1,-3 8 1,-2 3-39,-2 1 1,-5 2 0,1 1 0,0 2-50,-1-2 0,3 3 0,0-2-57,4-1 0,1-2 1,5-5-1,2-4 18,1-2 0,1-2 0,1 0 0,-1-2-27,1-2 0,-1-1 0,0-5 1,1 2-21,-1-2 1,-4-1 0,-1-1 0,-1-1 12,-3 1 1,-2-1-1,-1 1 24,0 0 1,-1-1 0,-4 2-1,-3 2-19,-3 0 0,-1 2 1,-1-2-1,1 2-95,0 1 1,-1 1 161,1 1 9,5 2 1,7-7 0,8 5 0,3-1-17,2 0 1,3 2-1,2-4 1,0 0 0,0 0 0,3-1 0,-5-4 0,1-1 0,-1 1 9,1 0 1,-1-1-1,-5 1 199,-3-1 1,4 1 0,-6 0 410,1-1-549,4 6 1,-9 7-1,2 9 1,-3 3-1,1 3 6,2 2 1,-2 6 0,7 1 0,-1 4-17,-1 4 1,8 1-1,-3 4 1,4 2-45,2 2 1,-3-1 0,4 4 0,0-1-51,1-3 0,-5-1 0,1-3 0,-2-3 19,-2-4 1,-1-3 0,-1-3-1,-3-2 45,-1-5 0,-2-2 0,-6-3 22,-2-3 0,-3-5-101,-5-11 1,-5-2-1,1-12 34,1-4 0,1 0 1,1-7-1,1-3-23,0-4 1,-1 0 0,2-5 0,2-4 0,2 0 11,1-1 1,2-1 0,4 10 53,0 1 0,1 7 0,4 5 0,3 5 0,4 3 0,3 3 51,2 1 0,5 8 0,-1 4-114,2 3 0,0 1 1,-2 1-1,-4 3 0,-5 4-50,-4 3 0,-2 7 1,-6 2 55,0-1 1,0 0 0,-2-4 0,-2 3-1,-4 0-138,-3 0 0,-1-1-180,-1-5 1,5-5 63,0-3 0,-1-8 0,-3-3 1</inkml:trace>
  <inkml:trace contextRef="#ctx0" brushRef="#br0" timeOffset="12339">19968 10443 8473,'-2'-11'414,"-2"2"-348,3-2 0,-5 9-99,6-7 0,6 5 1,2-3-1,3 1 1,2 0-1,-2-1 1,-2 0-1,0-2-175,0-2 0,1-2 0,-2-1 0,-4-1 201,-2-1 1,2-1 0,0 3-1,-1-1 44,-2-1 1,-5-1 0,-2 6 0,1 1 18,-1 2 0,-3 5 0,0-1 0,-2 3-5,-1 1 1,1 5-1,1 5 1,3 4-29,2 2 1,-3 6 0,4-1 37,1 3 1,1-4-1,4 1 1,2 1-1,4 0-185,3-1 0,2-3 0,0-6 0,4-1 43,4-3 1,-2-2-1,2-6 1,-1-2 107,-1-2 0,4-3 1,-6-6-1,1-4 38,0-4 0,3 2 0,-5-2 0,0 1-3,-3 0 0,-2-2 1,-1 4-1,-2 1-52,2-1 0,0 1 1,-1 5-1,-2-1-190,-1 1 1,3 4 103,0-1 1,-2 7 0,-1-1-1,1 6 34,0 5 1,0 3 0,3 3 0,-2 1 104,2 1 0,1 6 1,0-2-1,-2 0 1,0 0-84,0-2 1,-3-2 0,-1-3 0,-1-1 128,1 0-69,4-5 0,-6-1 0,4-8-44,-2-2 1,1-3-1,-3-5 1,1 0-62,-1-1 0,2-5 0,1-2 0,-1-2 0,1-1 27,-4 3 0,4-1 0,-2-4 27,-1 1 0,2 0 0,-1 2 57,-1 1 0,-2 6 0,-1-1 0,0 2 0,0 1 112,0 1 1,-1 5-77,-3 3 0,-2 8 1,-3 4-1,2 5-3,1 3 1,-2-2-1,4 4 1,1 0-75,2 3 1,2-3 0,3-2 0,5-2-4,2-2 0,1 1 0,2-2 1,1-3-1,3-4-375,1-2 1,-2-2 293,3 0 0,0-6 0,0-2 0,-2-3 0,-1-3 0,-1-1 87,0-2 1,-3-3 71,0 3 1,-2-1-1,-2 3 1,-2-3-92,-1-1 1,-2 4-1,-4-2 1,0 3 10,0 2 0,-6 4 0,-2 1 0,-3 1 91,-1 3 1,3 3 0,1 5 26,-1 3 0,3 7 0,2 2 1,3-2-1,2-2 0,3 1-319,4 3 246,3-3 1,3-1 0,3-4 0,2-1 0,3 0-406,3 0 1,-3-5 0,7 1-1,-3-4-141,-1-4 0,5-3 0,2-5 1</inkml:trace>
  <inkml:trace contextRef="#ctx0" brushRef="#br0" timeOffset="13579">21270 9823 8355,'0'-17'0,"0"1"114,0 0 0,0 7 1,-1 2-1,-2 3-56,-1 5 0,-5 5 0,4 6 1,-2 0-26,-3 1 1,4-1-1,-1 1 1,1-1 57,3 0 1,2 2 0,1 1-1,0 2-121,0-2 0,1-1 1,4-2-1,3-1-208,3-2 1,1 0 0,1-5 0,-1-1 7,0-2 1,5-1 0,1-1 0,0-3 167,0-4 1,0-3-1,-3-3 1,1-1 0,-1-2 1,-5-1 0,-3 3 121,-1-1 0,2-5 0,-4 4 0,-1 1 1,-2-1 15,-1 1 1,0-1-1,-1 5 1,-2-1 240,-1 1-111,-6 0 0,5 2-98,-4 6 0,4 5 0,6 12-59,3-1 1,-1 5-1,5-1 1,1-1-110,-2-1 1,4-2-1,-3 1-11,3-1 0,1-1 0,1-2 0,-1-5 37,0-3 0,5-2 1,0-3 30,-2-5 1,-2-2 0,-1-1 0,-3-1 0,-1 1 0,2 0 1,-4-2-1,-2-1 1,-3-2 5,-1 2 0,0 1 1,0 2 63,0-1 1,-1 1 139,-3 0-186,2 5 0,-3 3 0,5 8 1,0 4 35,0 3 1,4 1 0,1 2 0,1 1-61,-1 2 0,5-1 0,0-3 0,3-2-59,4-3 0,0 2 1,-5-6-1,2-1 52,2-2 1,-2-1 0,4-1-65,0-3 0,-4-5 0,2-6 0,-2-3 0,-2-1 41,1-3 1,-1-2-1,-1 1 1,-1 1-22,-2 1 1,-5-4 0,1-3 0,-3-1 0,-1-2 1,0 5 0,-1-4 0,-2-1 25,-1-2 0,-6 2 0,2-1 0,-3 2 253,-1 2 1,3 2 0,1 3 201,-1 2 0,2 4-277,-2 9 0,7 8 0,-2 10-84,2 5 1,2 0 0,0 7 0,2 3 0,2 4 7,4 2 0,2-2 0,1 5 0,0-1-172,2-2 0,7 1 0,-2-4 1,1-1-87,3-3 1,1-1 0,1-7-1,-2 0 77,-1-3 0,-1-6 0,4-3 1,-2-2 79,-2-2 0,-5-2 0,2-2 0,-3-3 11,-2 1 1,-1-7-1,-1 2 1,-3-4 0,-2 0-29,-2 1 0,-2 0 0,-1-1-24,0-1 0,0-2 1,-1 2 79,-3 0 1,-2 4 0,-3 3 0,0 1 292,0 1 0,-2 2-253,-2 5 0,5 5 0,1 3 0,2 3-14,2 2 1,2 1 0,2 1 0,2 1-95,1-1 1,7-1 0,0-3-1,5-1-30,4-2 0,-4-4 1,5 3-1,0-1 80,-2-4 0,4 0 1,-2-4-1,2-2 44,2-4 0,-4-3 1,-2-1-1,-1-1 12,-3 1 1,-2-1 0,-4 1-140,0 0 0,-7-1 0,2 1 0,-2-1 2,-2 1 0,-2 0 0,0-1 1,-4 1 63,-1-1 1,3 1 0,-3 0 0,2-1-21,2 1 0,2-1 1,1 1 46,0 0 0,5 5 0,3 3 0,3 2 30,2 2 1,3 0 0,1 2-1,-2 2 70,-1 4 1,-2 3-1,1 1 1,-1 2-66,0 3 0,-1-4 1,-2 5-1,-4-1 1,1-1 0,-5 5 1,3-4-1,-2-2 0,-2-1-145,0-2 0,-6-1 0,-2-1-1887,-3-2 1616,-7 0 0,-1 5 0,-6-1 1</inkml:trace>
  <inkml:trace contextRef="#ctx0" brushRef="#br0" timeOffset="13775">21865 9277 8355,'0'-17'408,"0"1"0,10-1-169,2 5 0,10 0 1,3 1-1,7-1 1,4 1-1399,1-2 1,11-8-1,3 2 1</inkml:trace>
  <inkml:trace contextRef="#ctx0" brushRef="#br0" timeOffset="15634">23329 8930 8355,'7'-7'-2027,"-2"1"2225,-10 6 1,2-4 0,-4-1 505,2-2 1,0 3-314,5-5 1,0 5 147,0-4-523,0 5 0,0-1 0,0 8-22,0 4 1,-5 5 0,-2 2-36,0 2 0,-4 0 0,3-1 0,-2 2-22,2 1 0,-3-4 0,3 3 0,-2-2 30,2 1 1,-2 0 0,6-5-1,0-1-77,-2-3 82,5 3 0,1-9 0,8 2 0,3-3-29,2-1 1,0 0-1,3-1 1,1-2-45,3-1 0,-4 0 0,4 4 0,-3 0-164,-1 0 0,-3 1 1,0 2-1,-2 2-804,-3 2 962,3-4 0,-9 8 0,3-4 1</inkml:trace>
  <inkml:trace contextRef="#ctx0" brushRef="#br0" timeOffset="15895">23143 9401 8402,'11'-8'89,"-3"-1"0,7 5 0,-1-3 0,5 1-234,7-1 1,-1 3 0,6-3-504,-1 1 0,-4-4 0,4 4 1</inkml:trace>
  <inkml:trace contextRef="#ctx0" brushRef="#br0" timeOffset="16598">23899 8806 8355,'0'-13'0,"0"1"0,-5 5 602,-3 3-445,-3 2 1,2 2 0,1 2 0,-2 2-130,-1 4 1,3 3 0,0 2 0,-2 0-36,-1 4 1,3-3-1,1 4 1,1-2 28,4 1 0,0-1 0,2-3 0,2-1-99,2 0 1,-1 0-1,5-3 1,1-2-17,3-1 1,0-2-1,0-4 1,1 0 1,-1 0 0,5-6 1,-1-2-1,-2-3-38,-4-2 0,1 1 0,-4 0 0,-1-1-9,-1 1 0,-4-1 1,-1 1-1,0-2-17,0-2 0,-1 2 0,-2-3 0,-3 4 96,-1 0 0,-1 1 1,-6-1-1,-1 2 123,-1 3 1,-1 1 0,5 5 182,-1-3-207,1 1 0,6 4 0,6 0 0,7 0-36,4 0 1,3 0 0,1 0 0,2 0 5,-2 0 1,3-4 0,0 0 0,0 0 16,0-2 0,2 5 0,-2-3 0,0 2-34,0 2 1,-1 0 112,-5 0 1,0 5 0,-1 0 0,-1 2 0,-3 3 0,0 1 80,0 1 1,-5 0 0,3 1 27,-4-1 0,-1 1-161,0-1 0,0-4 0,1-1-60,3-1 0,-2-4-61,2-6 0,-3 2 0,-1-7 72,0 0 0,0-2 1,0-2-82,0 1 0,0-1 0,0 1 0,0 0 16,0-1 1,2 2 0,0 2-368,3 0 1,0 7-79,-1-3 1,2 10 233,2 3 0,-2 8 0,-6 4 1</inkml:trace>
  <inkml:trace contextRef="#ctx0" brushRef="#br0" timeOffset="17089">23924 8744 8355,'13'-20'0,"-5"1"-172,0 3 0,-4 2 243,4-3 1,-5-1 0,3 2 425,-1 1-378,-3 1 1,2 8-1,-8 6 1,-5 7-123,-2 4 1,-2 3-1,-3 3 1,0 2 29,1 0 0,-3 5 0,1-4 0,2 4 184,1 0 1,6 1 0,1-1-138,2-4 1,1 2 0,4-4-1,0 0 21,0 0 1,6-3-1,5-6 1,6-5-107,2-3 1,2-6-1,4-4 1,0-3 51,-1-5 0,5 2 0,0-5 0,-1-3-8,-2 0 0,-1-2 0,0 0 0,-2 2-186,-2 2 0,-5 3 20,-8 6 1,-3 1 0,-11 3 0,-6 5 82,-8 6 0,-4 4 1,-4 5-1,-2 2 158,-2 2 1,0 0 0,-1 3 0,4 0-10,3 0 0,3-3 0,3 0 0,8-2-32,6-2-476,5 1 0,7-2 0,2-3 0,4-4 0,3-3-272,2-1 1,1 0 282,-2 0 0,-2-5 0,4-2 0</inkml:trace>
  <inkml:trace contextRef="#ctx0" brushRef="#br0" timeOffset="17364">23813 8186 8355,'-13'-25'962,"6"0"-1006,-4 6 0,6 5 1,-4 8-1,5 5 1,3 8 291,1 7 0,1 5 1,2 6-1,3 0-5,0-1 1,-1 5 0,3 0 0,0-1-160,-1-2 0,4-1 1,-3 0-1,3-1-253,2 1 1,-2-1 0,-2-2 0,0-3-118,0-1 0,-3 3 0,-2-5 0,-1-1-678,1-1 1,-3-2 0,5 1 0</inkml:trace>
  <inkml:trace contextRef="#ctx0" brushRef="#br0" timeOffset="20289">24333 8210 8300,'-6'-12'-135,"0"4"407,6-1-197,0 7 0,-1-4 1,-2 8-1,-3 0-94,-1 2 0,3 6 0,-4-2 0,0 3 0,0 2 0,-1 1 0,1 1 177,1 1 1,-3 2 0,6-3 0,2 2 0,0-1-119,2 2 0,4-4 0,3 3 0,3-5-49,4-4 1,6 2 0,1-6 0,1 0-224,-1 2 1,5-5 0,-4 3-1,0-4 132,1-4 1,-5-3 0,0-5 0,-1-1 129,-1 1 0,1 0 1,-5-1-1,1 1-41,-1-1 0,-4-2 0,-1 1 0,-1 3 53,-4 0 1,0 0-67,-2-1 0,-2 5 0,-2 3 0,-4 3 5,-3 1 1,3 1 0,0 3-1,-2 4 1,0 3-1,2 2 1,4-1 37,2 1 0,2-1 1,0 0-46,0 1 1,5-1 0,0-1-1,2-1-117,3-2 0,5-5 1,3 1-1,0-3-485,0-1 0,4 0 494,-2 0 0,9 0 0,3 0 1</inkml:trace>
  <inkml:trace contextRef="#ctx0" brushRef="#br0" timeOffset="20764">24160 7975 8355,'0'-6'57,"0"6"0,0 11 0,-2 11 0,0 6-770,-3 5 1,-10 8 0,2 3 0</inkml:trace>
  <inkml:trace contextRef="#ctx0" brushRef="#br0" timeOffset="22251">18604 11745 8355,'-13'-5'56,"1"3"1,1 1 0,2 8 924,5 9-766,3 12 0,1 5-142,0 8 0,1 9 0,3 9-96,5 6 1,2-2-1,2 5 1,3-2-1,0 1 1,1 1 0,-1 1-1,2-2 80,1 1 1,2-8 0,4-7 0,-2-8-167,-2-7 0,2-8 0,-2-9 0,3-6 0,0-6 85,1-5 0,-1-5 1,-4-6 15,-3-5 1,-3-8-1,-3 3 1,-3-3-103,-4-2 0,-3-1 1,-2-2-1,-3 2-57,-4 2 1,-9-3 0,-4 4 0,-3-2 27,-5 1 0,-2-1 1,-3 6-1,1 0 80,-2 3 1,5 4-1,0 1 136,-1-2 0,9 3 1,-1 1-1,4-1 1,5 0-32,4-3 1,5-2 0,6-3-101,3-2 1,3 1-1,7 2 1,1-1-147,2-2 1,5-4 0,-3 5-1,2 1 182,-1 1 0,-3 2 1,2 0-1,-1 4 176,-3 4 1,-1 3 40,-2 1 0,-1 1 1,-2 3-1,-5 4-61,-3 4 1,1-4-1,0 0 222,2 2-328,6-5 1,-3 1 0,5-8-57,1-2 0,-5-3 0,0-5 1,1 0-1,-1 0-31,0 4 1,-5-3 0,2 3-8,1-3 0,-5-1 1,2 0-101,-6 4 0,-5 3 1,-7 5-1,-2 0-17,2 0 1,0 1 0,0 3-1,-2 4-199,2 4 0,1 0 0,3 0-82,3 1 460,3-1 0,-1-5 0,-1-1 0</inkml:trace>
  <inkml:trace contextRef="#ctx0" brushRef="#br0" timeOffset="22671">19013 12142 8355,'-7'-13'75,"1"1"1,2 0-76,0-1 1,1 2-32,8 3 1,1 2-1,7 8 1,1 1 212,2 1 0,-2 5 0,2 0-165,-2 2 1,-1 2 0,-1 3 0,0 0 0,1-1-3,-1-1 0,1-3 0,-2-1 0,-2-2-6,0 2 1,-5-5 0,3 1-197,-2-1 95,-1-3 0,-12-2 0,0-9 4,2-2 0,-1-5 0,2-2 1,-1 0-87,1 0 0,1-3 0,4 3 0,0 1-246,0-1 1,1 2 0,3 7 267,4 1 0,3-1 0,2-3 1</inkml:trace>
  <inkml:trace contextRef="#ctx0" brushRef="#br0" timeOffset="23348">19918 11844 8383,'0'-8'1263,"2"1"-1221,2 2 1,-2 0-1,5 4-118,-1-3 1,3 1 0,-2-5-1,0-2 86,-3-1 1,2-1-1,-1-1-65,2 1 0,-4 0 0,3-1 0,-2 1-127,0-1 1,0 1 0,-4 0 0,-1-1 46,-4 1 1,3 5 0,-7 3 0,0 2 84,-2 2 1,-2 0 0,1 0 0,0 2 152,-1 2 1,1 3-1,-1 7 1,2 1 39,3 1 1,-2 5 0,6-3 0,2 1-38,0 3 1,4-3 0,2 1 0,5-1-197,6 0 1,2-3 0,6-1 0,4-6-180,-1-5 0,4-2 0,-1-2 162,-1 0 0,2-6 1,-1-3-1,-2-6 1,0-5 162,-3 1 1,-3-6 0,-2 3 0,1-3 58,-1 2 0,-4 1 0,0-2 1,-4 4-47,-2 3 1,-7-1-1,2 2-37,-2 1 0,-4 1 0,-2 3 1,-4 2 17,-3 5 0,-1 3 0,-1 1 0,1 0 25,-1 0 1,5 4-1,0 2 1,0 1-19,1 2 1,0 2 0,4 2 0,-1-1-93,1 0 1,2 1-163,1-1 0,5 1 0,4-2 73,2-3 0,-3-3 0,0-5 0,2 0 0,-1-1 54,0-3 0,2 1 0,-4-5 0,1-2 91,0-1 0,-1-3 1,1-1-1,-2-1 109,-1 1 1,-3 5 0,2 2 0,-1-2 70,1-1 1,-3 3 16,3-1 1,-2 8-192,-2 1 1,1 6 0,3 6 0,4-1-91,3-3 0,2 3 0,-1-2-259,1 2 1,-1-3 0,0-1-1,2-2 1,1-2-122,2-2 1,-1-1 0,-3 0 0</inkml:trace>
  <inkml:trace contextRef="#ctx0" brushRef="#br0" timeOffset="24038">20662 11373 8355,'-5'-12'69,"-3"-1"1,2 5 0,1 1 0,0 3-1,0 5 1,-1 6 0,1 4 106,2 2 0,-2 3 1,0 2-1,3 0-130,0 0 1,-2 2 0,0-3 0,3-2-63,3-1 0,1-3 0,7-1 0,2-3-144,3-2 1,6-1-1,-4-5 1,-1-2-189,2-1 1,-4-6-1,4 1 1,-3-5 187,-3-3 0,3-5 0,-6 2 0,2-4 141,1-1 0,-1-1 0,-1-1 1,-3-4-70,-2 0 0,-1 2 1,-4-4-1,0 0 111,0 1 1,0-3 0,-1 5 0,-3 0-5,-4-1 0,-3 2 0,-2 6 0,1 2 343,-1 5 1,1 2-113,0 2 0,5 10 0,2 6 1,4 7-144,1 6 0,0 2 1,2 6-1,2 1-8,4 3 0,-1 2 1,1 3-1,2-2-18,1-2 0,5 4 0,2-1 0,0 2-169,0-2 0,3-3 1,-5-6-37,-1-4 0,-1 1 0,-1-7 1,-1-4-1,0-4 79,1-3 0,-5-3 0,-1-4 1,-2-4-51,-2-3 1,0-6-1,0 1 1,1-1-26,-1-1 0,-2 4 1,-1-2-1,0 2 57,0 2 1,0-1-1,0 1 111,0 0 0,1 5 0,3 1 1,5 2 39,2 0 1,1 1 0,1 7 0,-1 3-21,0 0 0,5 4 1,1-3-1,0 3-301,0 2 1,4-1-1,-3-1-862,0-3 892,5 3 0,-5-9 0,6 3 0</inkml:trace>
  <inkml:trace contextRef="#ctx0" brushRef="#br0" timeOffset="24867">21642 10790 8355,'-8'-11'391,"0"3"0,5 4-478,-1 8 0,4 3 0,2 6 0,4 3 146,1 0 1,1 6 0,4-1-1,1 1 30,-1-1 0,1-2 0,-1-4 1,1 2-143,-1-2 0,2-2 0,1-1 0,1-4-181,0-4 1,-3 1 189,0 0 1,-2-7 0,-3-6-25,-4-3 1,-2-2-1,-2 1 8,0 0 1,0-5 0,0 1 0,0-1 73,0-1 0,-5 3 1,1-4-1,0 1 1,0 3 20,0 1 0,0 1 11,4 1 0,1 1 45,3 3 0,-1 6 1,5 8-1,1 1-28,-3 2 0,5-2 0,-2 2 0,2-1-73,1-1 1,1 0 0,0-5 0,2 3-39,2-3 1,4-2-1,-3-2 1,0-4 45,-1-1 1,5-1-1,-2-5 1,-1 0 19,-2-4 0,-5 3 0,-2-2 0,-3 1 2,-2-2 1,-1 3 0,-4-2-112,0 2 0,-1 2 1,-3 1-1,-5 2 36,-2 5 1,-1 3 0,0 1 0,-1 0 180,1 0 1,1 1 0,1 3 0,3 5 52,2 2 0,1 2 0,4 3 0,0 0-148,0-1 0,0 5 0,1-1 0,3 0-99,4-2 1,3 1-1,3-2 1,1-2-51,2-4 1,4-1-1,-4-5 1,3-1 28,2-2 0,-3-1 0,0-1 74,-1-3 1,3-3-1,-6-5 1,-2-1 0,-4 1-24,1-1 1,-5 1 0,-1 0 0,-2-1 28,-2 1 0,0 4 0,0-1 0,0 0-6,0-2 1,0-2 0,0 1 50,0-1 0,0 1 122,0 0 1,1 1-145,3 2 1,3 0-1,6 5 14,-1 1 0,0 1 0,1 4 12,-1 2 1,-3 3 0,-3 5-1,0 1 107,-3-1 1,2 0-1,-1 1 1,-1-1-208,-2 1 1,4-1-1,-1 0 1,0-1-357,1-2 1,2 0-1,6-4-155,-1-3 0,0 0 0,-1-4 400,-2-2 0,2-8 0,-4-8 1</inkml:trace>
  <inkml:trace contextRef="#ctx0" brushRef="#br0" timeOffset="25137">22498 10120 8355,'-4'-23'216,"0"2"1,-1 3 465,5 6 0,0 2-587,0 6 0,5 7 1,0 13-1,2 5 0,3 3 1,1 0-62,1 1 1,0 5 0,1 4-1,-2 0-20,-3-1 1,3 7 0,-3-3-177,3 2 1,2-2 0,-1-4 0,1-4 0,-1-3-158,0-1 0,-3-2 0,-2-2 1,0-6-267,-1-5 0,-1 0 104,3-6 1,0 0 0,4-4 0</inkml:trace>
  <inkml:trace contextRef="#ctx0" brushRef="#br0" timeOffset="25320">22461 10468 8421,'0'-13'0,"0"1"-5,0-1-126,5 1 0,2 4 0,7-1 0,2 1 0,4 0 0,0 0 0,1-2 0,2-1-278,5-1 1,4-6-1,5-2 1</inkml:trace>
  <inkml:trace contextRef="#ctx0" brushRef="#br0" timeOffset="26076">22882 10468 8355,'0'-13'-320,"0"5"0,2 0 388,2-2 0,-1-1 1,5-1-1,2-1 1,-1 1-1,1-1 1,-2 0-1,2-3-15,1 0 0,-3-5 0,-1 5-88,-2 1 0,4-5 1,-5 1-1,0-2 0,0 2 194,0 1 1,0 2-139,-4 3 1,-5 6 0,-3 4 35,-3 6 1,2 5 0,2 9 0,2 2 14,2 1 0,-2 3 1,0-2-1,3 2-74,0 2 1,2-2 0,0-1 0,2-2-112,2-2 0,3-2 1,5-3-1,1-2 5,-1-3 1,4 2 0,1-6 0,-2-2 79,-1 0 0,-2-6 1,2-2-1,0-1-28,-2-2 1,3-2 0,-6-2-1,0 1 119,0-1 1,0-3 0,-3-1 0,-1 1-38,1-2 0,2 4 0,-2-4 0,-1 2-14,1-1 0,3-5 1,0 3-1,2-1 4,1 4 1,0 2-1,1 2 1,-1 1-8,1 2 0,3 0 1,1 5-1,-2 1-3,-1 2 1,-6 6 0,-1 3 0,-2 5-52,-2 3 1,-2-1-1,-1 6 1,0 1-30,0 2 1,-5-1 0,-2-1-1,-1-3 48,-1-1 1,7-1 0,-2-5 0,1-1 44,-1-3 29,2-2 0,-3-7 0,6-4 1,2-3-22,1-3 1,4-1 0,-2-1-1,1 0-44,2-4 0,1 2 1,0-6-1,-2 1 11,2 0 0,-4-3 0,1 4 0,-1-2-37,-3 0 1,-2 5 0,-1-4 0,0 2 33,0 3 0,0 1 108,0 2 1,-1 5-1,-2 4 25,-1 6 0,-2 4 1,3 5-1,-1 1-8,2-1 1,0 2-1,2 3 1,0 2 0,0 2-55,0-1 1,2 0-1,2 0 1,4-2-143,3 0 0,3-4 0,1 1 0,3-5-288,1-6 1,2 1 0,2-1 0,-1-2-600,-1-5 697,0 2 0,3-16 0,1 3 0</inkml:trace>
  <inkml:trace contextRef="#ctx0" brushRef="#br0" timeOffset="26233">23912 10009 9915,'-13'-4'1750,"1"-1"-2373,5 1 0,2 6-549,5 2 1,5 8 0,2 7 0</inkml:trace>
  <inkml:trace contextRef="#ctx0" brushRef="#br0" timeOffset="29756">24222 7975 8355,'0'-13'0,"0"-5"170,-6 5 1,5-5-1,-3 4 1,2-1-1,1-2 1,-2 2-1,-1 1 1,1 2 381,2-1 1,1 8-1,0 5 1,0 7-388,0 4 0,4 7 0,2 2 0,1 5 0,2 3-7,2 1 0,0 9 0,-1 0 1,-3 2-267,-2 2 0,4-2 1,-5 4-1,-2-2-54,0-7 1,-1 3 0,2-7 0,1 1-34,-1-3 0,2-7 0,1-4 1,1-3-318,2-4 0,2-3 1,2 1-1,-1-5-1729,1-3 1863,-1-1 1,0 0-1,1 0 1</inkml:trace>
  <inkml:trace contextRef="#ctx0" brushRef="#br0" timeOffset="30066">24061 8297 8355,'-13'-5'695,"4"-2"1,6-4-1061,11 2 1,4 4 363,9 5 0,0-1 1,4-2-1,-1-3 0,3-1 1,0-1-1,3 0 1,1 0 265,-1-2 1,0 3 0,-2 0-1,1 2-249,-2 2 1,0-3 0,-4 2 0,-1 3-90,-1 4 0,-6 4 0,0 5 0,-4 2 117,-3 2 1,-5-2-1,3 4 1,-2-2 49,0 1 1,0 0-1,-3-5-86,4 0 1,-3-3 0,7-2-440,0-2 1,2-1-1,2-4 1,-2-1-290,-3-3 0,3 2 0,-4-3 0</inkml:trace>
  <inkml:trace contextRef="#ctx0" brushRef="#br0" timeOffset="30229">24507 7913 7055,'-8'-11'-209,"-1"2"0,8 4 1,1 5-1,7 0 87,4 0 1,1 5-1,1 2 1</inkml:trace>
  <inkml:trace contextRef="#ctx0" brushRef="#br0" timeOffset="31035">24705 8136 8355,'-4'-12'2397,"0"-1"-2282,0 1 0,5 6 0,2 6-28,1 7 0,0 6 0,-4 2 0,2 1-300,2-1 1,-3 3 0,3-1 0,-2-2 176,-2-1 0,1-2 0,2 1-54,1-1 1,6-5-140,-2-3 0,-1-3 1,0-2-9,-2-3 0,-1-3 0,-2-5 0,1-1-11,1 1 0,0-1 0,-4 1 0,0 0 82,0-1 1,0 1 167,0-1-43,0 1 0,0 6 141,0 6 1,0 6 0,1 6-65,3 1 1,-1-5-1,5-1-64,2-2 1,1 4 0,1-5-60,1-1 1,-5-2 0,0-1 0,-1-1 61,2-4 0,-4 3 1,-5-7 138,0 0 1,-4 2 0,0-1 33,1-2 0,2 3 1,1-1-103,0-2 0,1-1 1,3 0-1,4 1-42,4 2 0,0 4 1,0-3-1,1 2 104,-1 2 1,1 2 145,-1 1 0,0 0 1,-1 1-1,-1 3-183,-2 4 0,-4-2 0,3-1 0,0-1 26,0 1 0,-3-1-97,4-4 0,-1-6 0,3-2 0,-3-3-6,-2-1 0,0-2 0,-5-1 1,0-2-28,0 2 0,0 1 1,0 2-1,0-1 41,0 1 1,-2 1 0,-1 1-88,-1 2 0,-5 5 0,0 0 92,-2 6 1,0 4 0,3 6 0,3 0 89,-1 4 0,5-3 0,-2 4 1,6-2-233,5 1 1,4-1 0,5-5 0,5-1-512,5-2 1,4-5 23,2 1 1,3-8-1,-5-3 1</inkml:trace>
  <inkml:trace contextRef="#ctx0" brushRef="#br0" timeOffset="59223">15838 10009 7734,'-6'-9'0,"-2"1"0,-3 0-719,-1 1 867,-1-4 0,6 8 0,2-4 0,1 0 149,0 1 0,1 3 1,8-1-1,6 2-130,4 2 0,8 0 1,-3 0-1,4 0 0,0 0 35,1 0 0,4 2-144,0 2 1,1-1-1,-2 5 1,1 1 0,0 4 80,1 3 1,-4 4 0,2 6-201,-6 3 0,1 3 0,-3 6 0,-1 5 0,-3 4-56,-2 1 1,-1 11 0,-1-4-1,-1 6 106,-3 0 0,2-1 0,-4 5 0,-1 2 55,1 2 1,3 2 0,-1 4 0,2 0-52,-2-5 0,8 6 0,-4-11 0,2 4-81,0 1 1,-1-5-1,2 1 1,2-3 4,-2-1 1,3-4-1,0 1 1,0 3 64,0 3 0,2 1 0,-2-5 0,0-3-53,0-4 0,4-5 1,-1-3 87,2-5 0,6-2 0,2-2 1,-1-1-1,2-2-185,-1-1 0,-3-7 0,2 0 0,-2-5 36,-3-3 0,2-1 1,-8-5-1,1 0 92,-4 1 0,-2-6 1,-3-2-1,-1-1 125,-2 0 1,-5 2 301,1-2 60,-3-3-417,-1 5 1,-1-5 0,-2 3-44,-1 5 0,-4 2 0,2 3 0,-1 1 50,-2 1 1,2 10 0,-2 1 0,0 3 15,-2 4 0,-6 2 0,1 1 0,-1 1 5,-1-1 1,5 4 0,-4 2 0,2 1 101,-2 3 0,8-3 0,-4 1 0,4 2-54,2 2 1,-3 1-1,6 3 1,1 1-17,2-2 1,1 3-1,0-1 1,0-2-102,0-1 0,1-1 0,2 1 0,2 0-62,2-2 0,-3 4 0,3-9 0,0 1 17,0 1 1,-4-6-1,1 1 159,-3-2 1,1-1 0,1 2 0,1 2 0,-2-2 77,0-2 0,-4-1 0,0 1 1,-4-3-82,-1-2 1,3 3 0,-3-3 0,0 2-31,0-2 1,1 3 0,-4-3 0,3 1-74,2-1 1,-4 3 0,4-3 0,-1 2-34,1-2 1,-5 1 0,2-4 0,-3 1 18,-2-1 1,1-1 0,0-3 0,-1 2 109,1 1 0,-5 0 0,-1-5 0,0 1 0,0 0 1,-4 4 0,3 0-79,0-1 0,-5 6 0,4 0 1,-2 0-1,0-3-76,1-3 0,2-2 0,-3-3 1,2-2-47,2-4 0,2-5 0,3-4-509,1-4 1,0-4-1,-1-4 1,2-5-1,2-7-1539,0-4 1822,7 2 1,-9-11 0,4 3 0</inkml:trace>
  <inkml:trace contextRef="#ctx0" brushRef="#br0" timeOffset="59450">16743 15441 8355,'-5'12'3343,"-8"1"-3302,-7-1 1,3-6 0,6-6-1565,10-7 1,6-15 0,8-4 0</inkml:trace>
  <inkml:trace contextRef="#ctx0" brushRef="#br0" timeOffset="72204">2369 11125 8627,'-11'-1'0,"3"-4"-470,3-3 612,-1 3 187,4-1 1,2 2-1,8 0 1,5 0-1,3 0 1,5-2-133,2-1 1,4-1 0,0-3 0,4 1 0,0 2-398,4-2 0,5-1 1,1-2-1,0-3 0,1 0-372,-1 1 1,0 5 217,-3 2 1,-7 5-1,-2-1 1,-4 2-54,-4 2 1,-3 2 0,-7 2 0,-3 4 318,-4 3 1,-3 7-1,-1 1 1</inkml:trace>
  <inkml:trace contextRef="#ctx0" brushRef="#br0" timeOffset="72446">2902 10765 9169,'-4'-8'0,"0"0"344,1-2 1,3 3 0,4 0-1,5 0 1,2 2-3,1-1 1,0 2-1,2 4 1,1 2-298,2 2 1,-1 4 0,-3 7 0,-2 3-300,-3 1 1,-2 6 0,-6 5 0,0 4-153,0 4 1,-3 2-817,-5 10 0,-6 2 0,-11 10 1</inkml:trace>
  <inkml:trace contextRef="#ctx0" brushRef="#br0" timeOffset="82591">2828 11683 8355,'-6'-4'-85,"6"0"1,7 0 0,8 4 0,3 0 0,0 0 0,1 0-1,1 0 56,2 0 0,-3 0 0,2 0 1,1 0-1,0 0-112,-2 0 1,3 4 0,-7 0 0,-1 0-192,-1 2 1,-2 0-1,1 7 1</inkml:trace>
  <inkml:trace contextRef="#ctx0" brushRef="#br0" timeOffset="82838">3101 11584 7009,'0'-13'155,"0"6"1,5 7 0,3 9 0,3 2-172,2 1 1,-1 1 0,1-1-88,-1 0 0,-1 2 0,-1 1 1,-3 3-1,-3 3-232,-6 5 1,-9 4-1,-8 8 1</inkml:trace>
  <inkml:trace contextRef="#ctx0" brushRef="#br0" timeOffset="89622">12502 11571 8583,'-6'0'2097,"6"0"-1981,7 0 1,5 0-1,4 0 1,1 0-1,3 0 1,3 0-1,3 0 1,5 0-1,0-1 1,2-3-251,-1-4 1,4-5 0,-3-2 11,3-1 0,1-11 0,0 0 0,-1-6-47,-3-6 1,2-6-1,-6-1 1,-1-3 299,3-5 1,-6-3 0,1-6-172,-4-3 0,-7 2 0,2-2 0,-5 3 0,-2 2 12,-2 3 0,-5 0 0,1 9 0,-3 5-325,-1 4 0,0 5 0,0 5 1,0 7-483,0 3 1,0 8 446,0 4 0,-5 10 0,-2 0 0</inkml:trace>
  <inkml:trace contextRef="#ctx0" brushRef="#br0" timeOffset="89978">13134 10306 8355,'-12'0'-177,"-1"0"1,6-1 0,5-2 0,4-1 224,7 1 0,-2 2 0,1 0 0,1-2 1,2-1 0,2-5 0,-1 4 114,1-2 0,-1 0 0,-1-3 1,-1 2-9,-2-1 1,-5-2 0,2-2-1,-1 1 1,2 1-96,1 2 0,-4-2 0,2 3-47,1-3 0,-4 4 0,5 2 0,0 1-121,0-1 1,-3 3-1,4 6 1,2 4-59,1 3 0,-3 2 0,1 0 0,0 2-162,2 2 0,-2 0 0,-1-5 0,2 0-820,1 1 1057,1-6 0,0-2 0,1-5 0</inkml:trace>
  <inkml:trace contextRef="#ctx0" brushRef="#br0" timeOffset="90663">13543 9252 8355,'0'-12'81,"-1"-5"0,-2 1 126,-1 1 0,-6 1 1,2 3-37,-3 2 0,-1 5 0,-1 8-55,1 5 0,0 2 0,-1 3 1,1 1-12,-1 1 0,5 6 0,0-1 0,0 2-123,1 2 1,0-1 0,4-2 0,-1-3-68,1-1 0,2 3 0,2-6-107,3-4 0,3-4 0,7-7 0,1-2 90,2-2 1,1-3 0,-3-7 68,1-2 1,1-1 0,-5-6 0,1-3 50,-1 0 1,-4-1 0,-1 1 0,-1-1 0,-4-4-36,0 0 1,-2-2 0,0-3 0,0 0-61,0-1 1,0 1-1,0-10 1,-2 1 48,-2 1 1,-1-2-1,-5 9 1,2 5 0,-2 6 314,-1 6 1,3 3-157,0 9 1,1 4 0,-2 9 0,4 8-29,-1 6 1,5 10-1,-3 5 1,3 5-60,1 2 0,0 5 0,0-5 1,1-1-1,3-1 0,4-2 220,3 0-352,7 0 1,-3-7 0,6-3 0,1-7 0,2-3-44,0-6 0,5-4 0,0-9 0,-1-2 108,-2-4 0,-1-4 0,-2-5 0,-2-4 25,-5-2 1,2-6 0,-2 0 0,-4 1-30,-2 2 0,-8 2 0,2 0 1,-2 3-30,-2 5 0,-4-2 1,-3 1 45,-4 2 0,1 6 1,-6 2-1,2 1 0,3 5 56,3 4 0,-2 3-88,6 7 0,0 1 0,4 1 0,1 3 0,3 0 0,4 0 0,3-2 0,3-1 0,3-1-1116,3-3 853,4-1 0,1-3 1,-1-3-744,1-3 1013,0-1 0,5-5 0,2-2 1</inkml:trace>
  <inkml:trace contextRef="#ctx0" brushRef="#br0" timeOffset="91194">14188 8793 8355,'0'-16'0,"-1"-1"0,-3 2 0,2 1 79,-2 2 0,2-1 0,-1 1 1,-3 0-1,-1 1 0,-1 1 0,0 3 369,0 2 1,-1 0-1,-3 7-387,-1 2 0,5 3 1,1 5-14,2 1 0,1-1 1,4 0-1,0 1 1,1-1-279,3 1 0,3-1 0,5 0 84,1 1 0,-1-1 0,1 1 0,-1-2 0,0-2 13,1 0 1,-1-1 210,1 4 1,-2-3 0,-2-1 0,0 1 18,0 2 1,1 3 0,0 3 0,-2 2-1,0 2-82,-1-1 1,3-3 0,-5 4 0,1-1 0,-1 1-183,-2 0 0,0-2 0,-1 3 163,3-1 1,-1-6-1,-6 1 1,-2-2-1,-4-3 86,-3-3 1,-1 2-1,-1-6-78,1-1 1,-1 2 0,1 0 0,-1-3 0,1-2-85,0-4 0,1 1-240,2-5 1,0 0-1,5-4 1,1-2-572,1-3 1,2 2 721,0-6 0,6-5 0,1-5 0</inkml:trace>
  <inkml:trace contextRef="#ctx0" brushRef="#br0" timeOffset="91525">14436 8272 8366,'-5'-19'88,"3"1"0,-2 4 1,2-1-1,-1-1 132,-1 1 1,0 1 0,2 1-43,-2 1 0,1 0 97,-5-1 0,4 6-164,-4 3 0,5 12 0,-1 6 0,1 5-108,-1 8 1,2 4 0,-2 9 10,3 2 0,1 9 0,0-2 0,0 2-93,0 0 1,1-3-1,5-2 1,5-5-212,4-2 0,7-7 0,-1-5 0,2-5 0,2-5 0,0-5-1178,0-4 1082,-6 3 1,10-9-1,-3 3 1</inkml:trace>
  <inkml:trace contextRef="#ctx0" brushRef="#br0" timeOffset="92179">14622 8396 8578,'-4'-19'1043,"0"3"-854,0 7 0,4 5 0,0 8-176,0 5 1,1-3-1,2 3 1,1 0-113,-1 2 1,0 0 0,1-1-1,3-2-95,0 2 0,4-3-3,-3 1 1,3-5 0,1 1 0,1-3 95,-1-1 0,-4-1 0,-1-3 1,0-3-16,0 0 0,-4-4 0,2 3 1,0-3 52,-1-2 1,0 1 0,-4 0 190,0-1 0,0 1 0,-2 1 148,-2 2-119,3 4 0,-5 6 1,8 2-1,1 3-211,1 1 1,5 1 0,1 4 0,4-1 0,2-1-457,-1-2 1,3-4 172,-1 5 0,4-7 0,-5 2 1,1-2 199,1-2 1,-5-6 0,5-1 0</inkml:trace>
  <inkml:trace contextRef="#ctx0" brushRef="#br0" timeOffset="92180">14920 7925 8355,'0'-12'620,"1"5"1,4 3-308,3 2 1,4 4-1,3 2 1,3 4 0,2 3-325,2 2 0,1 4 0,2 5 0,-2 5 1,-1 2-1,-2 0 0,-1 1 0,-1 2-249,0-1 1,-3 1-1,-5-5 1,-4 2-110,0-1 0,-2 2 0,-4-1 1,-1-3-162,-3-4 0,1 1 1,-4-7 218,1-1 1,-3-1 0,2-2 0</inkml:trace>
  <inkml:trace contextRef="#ctx0" brushRef="#br0" timeOffset="92729">15714 7441 8355,'-13'-19'175,"1"3"0,5 5 0,3 6-23,3 10 0,2 6 0,2 5 0,2 6 1,2 4-99,3 3 1,1 6-1,1-2 1,-1 3 149,-3 1 1,3 0 0,-2-1 0,2-2-264,1-1 1,-4-1 0,1 1 0,-1-4-335,-1-3 0,4-6 0,-4-4 1,1-2-410,0-2 0,-1-3 418,1-1 0,4-5 0,-6 2 0</inkml:trace>
  <inkml:trace contextRef="#ctx0" brushRef="#br0" timeOffset="92730">15565 7888 8355,'0'-13'265,"5"1"0,5 1-65,5 3 0,5-3 1,4 3-167,1-4 1,5-1-1,4-2 1,1-2-1,1 2 1,-3 1-1,-2 2 1,-4-1-30,-2 1 1,1 1-1,-9 1 1,-2 3 108,-1 2 1,-6 1-1,0 5-24,2 3 1,-5 3 0,1 7-29,-1 2 0,-3 0 0,3 3 0,-1 0 0,2-1-282,1 0 1,-3-2 0,4-3-1,2-1-395,1 1 1,1-2-1,1-3 51,-1-4 1,0-3 0,1-1 0</inkml:trace>
  <inkml:trace contextRef="#ctx0" brushRef="#br0" timeOffset="93921">16036 7379 7395,'6'-5'-416,"2"5"1,3 5 0,1 8 0</inkml:trace>
  <inkml:trace contextRef="#ctx0" brushRef="#br0" timeOffset="93922">16185 7714 8355,'0'-12'0,"0"-1"28,0 1 0,4 0 77,0-1 1,6 5-1,-2 1-75,3 2 0,-2-4 1,-1 5-1,1 3 1,1 4-1,-2 5-197,-4 3 0,2 1 1,-2 1-1,-1-1 323,-2 0 0,1 2 0,0 1 0,3 2-194,-3-2 0,4 3 0,-1-1-163,2-2 1,-3-6 0,5 0 64,0 0 1,-2-5 77,1-4 0,-5-5 1,1-8 8,-2 1 0,-2-4 0,0-1 0,0 0 2,0 0 1,0 1 0,1-3 0,2 1 38,1 3 0,4 1 0,-2 2 0,-1-1 65,1 1 1,3 4-39,0 0 0,2 5 1,0 0-1,-2 4 6,0 4 1,-2 4-1,2-1-18,-1 3 0,-1 2 1,3-1-1,-3 1 1,0-1 30,0 0 1,-5-3 0,4-2 0,-2 0 44,0-1 0,2-3-47,-2 1 0,-1-2-37,5-2 0,-1-6 1,1-2-1,-2-2-41,-1 2 1,1-3 0,2 3 0,-3-5-7,1-3 1,-3 5-1,5-4 69,2-1 0,-4 3 0,3 3 35,0 2 0,-2 5-5,1-1 1,-5 4 0,3 3 0,-2 2 0,1 2-12,2 3 0,-3 1 1,5 1 3,0 0 1,2-1-1,2-2 21,-1-5 0,5-3 0,-1-1 0,-1 0 17,-1 0 1,-1-1-1,-1-3 1,0-5-9,1-2 1,-1-1 0,-1-2-1,-1-1-48,-2-1 1,-1-5 0,3 3 0,-3 0-71,-2 0 0,1 0 0,-4 3 0,2-1-140,-1 0 1,-1 3 88,-2 0 0,-2 2 0,-2 3 42,-4 4 1,2 8 0,1 4-1,1 5 87,0 3 1,-1 2-1,5 4 1,0-3-31,0-1 1,0 3 0,2-5-1,2 0-39,4-3 0,7-2 0,2-2 0,-1-5-6,2-3 0,0-1 1,4 0-1,-2-1 77,-3-3 0,4-7 0,-3-6 1,0 1 133,0-2 1,-2 0 0,-3-4 0,-1 2-86,1 3 1,-2-6-1,-3 4 1,-4-1 16,-3-1 0,-1 4 1,0-2-222,0 1 0,-5 2 1,-2 3-1,-1 2 1,0 2-1012,-2 0 1186,4 6 1,1-1 0,5 8 0,0 5 51,0 2 0,0 1 1,1 1-1,2-1-40,1 0 0,4 2 1,-2 1-1,1 2 65,2-2 0,-2-1 1,2-2-1,0-1 50,2-3 0,2 4 0,-1-4 0,-1 3-177,-3 1 0,2-4 0,-6 1-84,-1 0 1,-2 2-1,-1 2 1,-1-1 0,-3 1-38,-5-1 0,-7 0 0,-3 1 1,-2-1-325,0 1 0,6-1 0,-1-1 0,3-1-126,5-2 1,1-5 393,3 1 0,3-8 0,-5-3 0</inkml:trace>
  <inkml:trace contextRef="#ctx0" brushRef="#br0" timeOffset="94089">17946 7305 8355,'2'-8'0,"2"-1"0,-2 7 26,7-2 0,-1 4 0,3 4-701,-3 4 0,3 3 0,-4 1 1</inkml:trace>
  <inkml:trace contextRef="#ctx0" brushRef="#br0" timeOffset="96232">4539 14015 8266,'-7'-13'-68,"2"5"152,5 0 1,4 4 0,2-3 0,0 1 0,4 3-1,1 2 1,1 1 0,1 0 0,1-1-1,2-3 0,5 2 0,6-3 0,5 1 0,3-1 0,5 1 0,2 0-42,5 0 0,7-2 1,4 4-1,1-2 0,-1-1-101,-4 0 0,2 2 0,-1-4-24,-2 2 0,-1-4 0,-11 5 0,-1 0 60,-1-1 1,-6 3-1,-3-2 1,-2 3-578,-5 1 1,-6 0-182,-1 0 1,-9 1 450,-7 3 0,-1-2 328,-7 2 0,-1 3 0,-3 0 1</inkml:trace>
  <inkml:trace contextRef="#ctx0" brushRef="#br0" timeOffset="96613">5531 13742 8355,'-8'-4'0,"1"-2"0,2-1-203,-5 5 1,3-8 1112,-5 6-738,5 0 0,3 8 1,8 0-1,4 0-98,3 2 1,2-4 0,0 7 0,3-1-50,0-1 1,5 4 0,-5-3-1,-1 3-129,-1 1 0,-3 2 1,-1 1-1,-3 3-13,-2 2 0,-2-1 0,-8 3 0,-8-1-479,-6 1 0,-10 1 1,-6 3 208,-4 3 1,-11 3-1,-7 5 1</inkml:trace>
  <inkml:trace contextRef="#ctx0" brushRef="#br0" timeOffset="132945">2431 16073 8681,'-4'-8'0,"0"0"0,1-2 1345,1-1-1123,2-1 1,2 4-1,1-1 1,2 1-45,2 1 1,1-3 0,5 5 0,0-2 0,4-3 0,2-1 0,2-1 0,1-2 16,4-2 1,0 1-1,6-6-383,-2-1 1,3-2 0,-2 0 0,-1-1-1,0 1 1,-2 4-604,-2 3 1,-5 3-1,-2 2-123,-1 0 0,-1 3-535,-5 1 1342,-5 5 1,-7 3-1,-7 7 1</inkml:trace>
  <inkml:trace contextRef="#ctx0" brushRef="#br0" timeOffset="133177">2877 15466 8355,'-18'0'0,"6"-2"1022,0-2 0,6 3 1,12-3-748,6 2 1,2 2 0,6 0 0,1 0-351,-2 0 0,5 0 0,-3 2 1,1 3-86,-2 8 0,2 0 0,-5 8 0,-2 1-107,-1 2 1,-7 6-1,-3 6-1562,-3 8 1023,-1 1 0,-11 21 0,-3-2 1</inkml:trace>
  <inkml:trace contextRef="#ctx0" brushRef="#br0" timeOffset="153048">10802 16185 8507,'-5'-12'0,"-2"-1"0,2 2 261,5 3 0,5 4 0,7 9 1,2 8-1,1 5 0,3 4-393,2 3 0,0-6 142,5 10 0,-4-4 0,-2 6-144,-1 0 0,3-3 0,-5-1 0,-1 0-414,-1 2 1,-2 0 0,0-4 0,-4 1 201,-4 3 1,-3-3 0,-1 5 0</inkml:trace>
  <inkml:trace contextRef="#ctx0" brushRef="#br0" timeOffset="153386">10864 16632 8355,'13'12'310,"-5"0"1,0 1-227,2-1 0,1 1 0,1-1 1,1-1-157,-1-3 0,1 2 0,0-6 0,3-1 0,0-2 1,-1-1-1,-1-1 0,-2-3-61,1-5 0,-1-3 0,1-5 107,-1-3 0,1-4 1,-2 1-1,-2 1-225,-1 1 1,-1 6-1,3-1 1,-2 2-125,2 1 0,1 1 0,1 0 0</inkml:trace>
  <inkml:trace contextRef="#ctx0" brushRef="#br0" timeOffset="154333">11075 17202 8355,'-12'-11'429,"-1"3"1,1 1-157,0 3 1,5 8-1,3 1-307,2 9 0,2 0 0,2 4 1,2-2-33,4 1 1,-1 5 0,1-3 0,2 2-30,1 0 0,-3-6 0,0 0-28,2-5 0,1-1 0,2-5 1,-1-1-26,0-2 1,-3-6 0,-3-5 0,1-3 62,0-4 0,-3-5 0,3 1 0,0-2-18,0-2 1,-4 0-1,1 0 1,-3 1 59,-1-1 1,2 4 0,0 2 298,3 1-190,-1 1 0,-4 12 1,0 5-1,0 7 38,0 4 0,1 1 1,3 2-1,3 3-102,0 3 1,4 0 0,-4-1-65,0-1 0,4-2 1,-3-3-1,3-1-43,2 0 0,-1-5 0,0-3 0,1-4 63,-1-4 1,-1-3-1,-1-6 1,-3-2 27,-2-2 1,-1 0-1,-2 4 1,0-2 83,3-2 0,-1 0 0,-4 5 60,0 0 0,0 3 145,0 1-245,0 5 1,1 3-1,3 7-38,5 0 1,2 3 0,0-5-7,-3 2 1,3-3-1,-3 3 1,3-1 16,2-4 0,-1 0 0,0-2-1,1 0 1,-5 0-87,0 0 0,-1-6 0,3-2-28,-2-3 1,-1-1 0,3 1 0,-3 1 0,-1 3 9,1 2 1,-3 0 140,5 5 1,-5 0-1,3 2 1,-2 2-18,-2 4 1,3 3-1,-1 0 1,2-1-191,3-2 0,-4-5 1,3 1-93,0-3 0,2-1 0,2-1 1,-2-3 211,-3-4 1,3-9-1,-4-2 1</inkml:trace>
  <inkml:trace contextRef="#ctx0" brushRef="#br0" timeOffset="155312">11819 16508 8355,'-5'-20'1234,"4"8"-1105,-10 6 1,8 6 0,-4 2 0,1 3-110,4 8 1,2 5 0,4 9 0,4 5 0,3 6-1,1 5 1,1 4 0,1 3 0,1 5 17,1 7 0,2 1 0,-1 5-87,3-5 1,0 6 0,-1-6-1,0 2-159,1-2 0,-1-5 1,2-12-1,-5-6 54,-2-6 1,2-9 0,1-10 129,-2-5 1,-1-6-1,-3-8 1,-3-4 39,-4-3 0,-2-7 0,-2-3 0,0-2-18,0-2 0,-2-4 0,-2 0 0,-4 1 20,-3 2 0,-6 3 0,1 1 0,-1 2 48,-1 2 1,3 0 0,-4 5 0,0-1-30,-1 3 1,5 1 0,-1-1 0,2 2-12,1 0 1,2 1 0,3-4-180,4-1 0,3 1 1,1-1-1,1 1-42,3 0 0,-1-1 0,5 1 0,2-1 115,1 1 0,1 0 1,1-1-1,-1 1 135,0-1 1,1 2-1,-1 3 156,1 4 0,-5-2-160,0 2 0,-5 6 0,1 6 1,-3 3 283,-1 1 0,0 1 1,0-1-1,0 1-41,0-1 1,2-1-1,2-1-245,4-2 0,3-5 1,2-1-240,-1-4 1,0-1 0,1-5 0,-2-3 98,-3-4 0,3 1 0,-4-3 1,0 2-194,-3-2 1,-2 4-1,-4-4-46,-2 3 1,-3 3 0,-5 3 62,-1 4 0,1 3 0,-1 1 0,1 0 101,0 0 1,-1 5 0,1 3 0,1 3 8,3 2 1,2-1-1,7-1 152,4-3 0,-3-2 0,7-6 1,0 0 4,2 0 0,2 0 0,-1-1 0,0-2 0,1-1 0,-2-6 0,-1 2 0,-2-3 405,1-2 0,-2 5 314,2 0 0,-5 1-59,4-1 1,-4 2-465,4 6 1,1 0-1,3 0-132,1 0 0,-1 0 1,0 0-1,1 2 1,-1 0-51,1 2 1,-1 6-1,0-3 1,1 1-21,-1 1 0,-4-5 1,1 4-317,0 2 0,-2-5-297,1-1 517,-5-2 0,1-8 0,-6-2 0,-3-3-25,3-2 1,-1 1-1,0-2 1,-1-1-47,1-1 0,2-1 0,1 5 0,1-1-188,3 1 1,-1-1-1,5 2 218,2 3 1,7-3-1,2 4 1</inkml:trace>
  <inkml:trace contextRef="#ctx0" brushRef="#br0" timeOffset="155567">12688 16421 8355,'-7'-13'-97,"-4"2"0,2 2 0,0 0 300,1 0 1,2 9-1,7 4 1,2 7-1,3 5 1,1 4 28,2-1 1,-2 4-1,1-1 1,2 5-154,1 2 0,1 4 0,1-4 0,1-2-332,2-1 1,-2 2-1,2-2 1,-2-2-475,-1-1 1,-1-5-1,-1-2 325,-3-2 0,3-1 0,-4-1 1</inkml:trace>
  <inkml:trace contextRef="#ctx0" brushRef="#br0" timeOffset="157503">12588 16768 8355,'-12'-7'1628,"5"0"-1657,3 3 1,8-1 0,4-5-1,5 3 1,3 0 0,5 0-1,2-1 1,2 0-236,0-1 1,0 3-1,1-4 1,0 2 0,0-2-1,-2 0 1,-2 1 0,-3 0 119,-2 0 0,-4 3 1,0 1 1014,-1-1-517,1 5 1,-6-3 0,-2 6 0,-1 4-53,0 1 1,2 1-1,-3 5-173,1-1 1,5 0-1,0 1-254,2-1 1,0-4-1,-2-1 1,0-1-114,0-3 0,2-2 1,2-1-1,-1 0 42,0 0 0,1-1 0,-1-4 95,1-3 1,-5-3-1,0-3 1,2-1-1,0-1 22,-2 1 0,-3 1 0,-3 3 0,0 1 203,3 2 455,-1 0-285,-4-5 0,0 8 1,1 5-254,3 7 1,-1 2 0,5 1 0,2-2 38,1 2 1,1-1-1,1 1 1,-1-3-507,1-2 1,-1 0-1,0-5 1,1 0-488,-1 0 0,1 0 723,-1 0 0,0-6 0,1-1 0</inkml:trace>
  <inkml:trace contextRef="#ctx0" brushRef="#br0" timeOffset="157504">13357 16495 8355,'0'-8'561,"0"0"1,0 3 0,2-1 0,2 1-375,4 7 1,-1-1 0,0 7 0,-2 2-85,-2 1 0,3 3 0,-1 1 0,1 2-382,-1-2 1,1-1-1,-4-2 106,3 0-750,4 1 504,-7-6 1,3-9 299,-5-10 1,0-5 0,0-3 0,0 3 112,0 3 0,0 6 1,0 0-1,2-2-6,2-1 1,-2 3 89,7 0 1,-1 5-1,4-1-56,1 2 1,-5 4-1,0 2-79,2 4 0,1 3 0,1 2-121,1-1 0,1-4 1,1 0-1,1 1 0,-1-2-90,-1-3 0,3-3 1,-1-1-1,-1 0 39,-1 0 1,-1-1-1,-1-3 1,0-5 228,1-2 0,-2-1 0,-2 1 0,-2 1 11,-1 2 1,2-2 0,-2-5 0,-1-1-28,1 0 0,2 1 1,-4 0 193,-1-1 1,2-2-1,-1 3 1,-1-2 0,-1 2 330,-2 1 1,0 2-130,0-1 1,-2 6 0,-2 5 0,-3 4-73,0 7 1,-4 2 0,4 2 0,-1 3-168,0 0 0,4 5 0,-3-3 1,1 0-177,4 0 1,-1 2 0,0-3 0,-1-2-472,1-1 1,3-2 127,4 1 0,-1-7 0,5-1 284,2-4 1,1-2-1,0-4-28,-3-3 1,2-3-1,-5-1 152,2-1 0,-4 1 0,1 0 0,-1 0 102,1 4 0,-2 1 27,2 3 1,-2 3-178,3-3 0,-3 8 1,7 4-82,0 3 0,-2 0 0,1-1-63,2-2 0,1-4 0,1 3 0,1-1-333,-1-4 0,-3 0 0,-1-2 231,1 0 1,-3-6 263,-2-2 0,3-3 0,0-1 0</inkml:trace>
  <inkml:trace contextRef="#ctx0" brushRef="#br0" timeOffset="157505">13990 15850 10128,'-7'6'127,"1"-2"1,6 7 0,0 3-56,0-1 0,6 7 0,2 0 0,3 4 1,2 2-1,-1 2 0,2 2 0,1 0-237,2 1 1,3 2-1,-3-3 1,-2 0-485,-1 1 0,-6-3 1,-1-4-1,-2-3 185,-2-5 1,-2-2-1,-1-2 1,-1-1 216,-3-2 247,3 2 0,-10-5 0,4 7 0</inkml:trace>
  <inkml:trace contextRef="#ctx0" brushRef="#br0" timeOffset="157506">14077 16272 8355,'-7'-13'105,"3"1"1,8 0 0,4 1-333,3 2 1,3-2 0,1 3 0,2-2 0,-1 1-1,1 1 1,1-1 0,-1 1-338,1 0 0,-1 5 564,-5-1 0,1-3 0,-1 0 0</inkml:trace>
  <inkml:trace contextRef="#ctx0" brushRef="#br0" timeOffset="157507">14312 16160 8355,'0'9'0,"0"-1"0,0-4 136,0 4 0,0-4 240,0 5 0,0-5-61,0 4 0,6-5-419,2 1 1,3-3 0,2-1 0,-2-1-53,-3-3 0,3-3 1,-3-7-1,2-1 139,-2-2 1,-1-1-1,-4 3 111,1-1 1,0-1-60,-4 5 1,-6 5-1,-2 3-29,-3 2 1,3 4 0,0 2 0,-2 4 0,-1 3 51,-1 2 0,0 5 1,4 1-1,3 2 28,-1-1 1,5-3-1,-3 2 1,4-1-239,4-3 1,1 3 0,5-3 0,-2-2-123,2-4 1,5-6 0,3 1 0,0-3-119,0-1 1,2-1-1,-2-3 1,0-4 182,0-3 1,4-7 0,-2-2 0</inkml:trace>
  <inkml:trace contextRef="#ctx0" brushRef="#br0" timeOffset="157912">14697 16073 8137,'12'0'-601,"1"0"0,-1-5 0,0-2 1</inkml:trace>
  <inkml:trace contextRef="#ctx0" brushRef="#br0" timeOffset="157913">14920 15974 8355,'7'0'-656,"4"0"1,-4-5 0,5-2 0</inkml:trace>
  <inkml:trace contextRef="#ctx0" brushRef="#br0" timeOffset="157914">15094 15863 8355,'0'-13'2612,"0"5"-1776,0 0-1892,0 5-198,0-3 1,5 12 0,2 1 0</inkml:trace>
  <inkml:trace contextRef="#ctx0" brushRef="#br0" timeOffset="158511">10306 17624 8960,'0'-13'-395,"2"6"0,0 5 0,4 3 0,1 5 0,3-1-856,1 1 1251,1-2 0,6-4 0,1 0 0</inkml:trace>
  <inkml:trace contextRef="#ctx0" brushRef="#br0" timeOffset="158769">10629 17549 9187,'-7'-5'611,"1"-2"1,6-5 0,0-1-828,0 1 1,6 3 0,2 1-603,3-1 0,2 3 66,-1 2 1,0 8-1,1 3 1</inkml:trace>
  <inkml:trace contextRef="#ctx0" brushRef="#br0" timeOffset="164745">15379 17400 8501,'0'-12'276,"0"0"1,0 3 0,0 1 0,0-1-214,0-3 1,5-4 0,2-1 0,2 2 0,-1 1 0,1 3 0,3 2 0,0 2 0,0 1-87,1 4 1,3 0-1,1 4 1,-3 2-1,-2 4 1,-2 4-1,1 4 1,-3 2-1,0 1 1,-2 3-65,-1 1 1,3 1-1,-3-2 1,-3-3-1,0 0 22,-2 1 0,0-5 0,0 1 40,0-2 32,0-7 1,0-7 0,1-8-1,2-3-9,1-2 0,6-5 1,-3-4-1,1-4-98,0-3 0,0 0 0,5 4 43,-1 1 0,1-1 0,-1 1 0,0 4 68,1 3 0,-1 9 0,1 4-3,-1 2 0,-1 12 0,-1 4 0,-2 4 2,2 4 0,-4-3 1,3 2-1,-1-1-156,-1 0 1,4-2-1,-3-6 1,3 0-250,2 1 0,3-6 0,1-3 43,-2-3 1,-1-1 0,-2 0 0</inkml:trace>
  <inkml:trace contextRef="#ctx0" brushRef="#br0" timeOffset="165132">16197 17301 8378,'-11'2'0,"2"0"189,1 3 0,6-3 0,4-7 0,7-6 0,6-6 1,2-2-174,1-3 1,0-2 0,4-2-69,-2-3 0,-3 2 0,2-5 0,-1 0 0,-3 2-45,-1 0 1,-7-3 0,-2 2 0,0 1 39,-1 0 0,0-3 0,-4 4 0,-1 1 43,-4 2 1,3 7-1,-7 4 1,1 3 20,1 4 1,-4 7-1,3 1 1,-2 8 60,2 7 1,-2 5 0,5 6 0,-1 3 41,1 4 0,1 1 1,4 1-1,0-2-83,0 1 1,5 2 0,3 0-1,5-3-197,3-4 1,2-3 0,4-1-1,-1-2 40,1-2 0,2-5 0,2-7 1,0-5-436,-1-3 0,2-8 0,-7-4 1,-3-5 488,-4-3 1,-1-2-1,-5-4 1</inkml:trace>
  <inkml:trace contextRef="#ctx0" brushRef="#br0" timeOffset="166015">16768 17004 8355,'0'-13'338,"0"5"0,0 0 0,0-2 667,0-1-670,0-1 1,-1 5-373,-4 3 1,0 8 0,-5 4-1,2 4 1,-2 4 0,-1 1 0,-1 3-1,0 0-5,-1 0 0,5 2 0,1-4 0,1 0-104,4 0 0,0-2 0,4-5-60,2-3 1,3-2-1,7-6 1,1 0-21,1 0 0,2-10 0,-3-2 0,2-3 53,-2-3 0,-1 3 0,-3-5 0,-2 2 87,0 3 0,-7-3 0,3 2 0,-4 1 39,-1 1 0,0 1 0,-1 2 405,-4 3-47,4-3 0,-4 4-321,5-5 1,5 5 0,3 3 0,3 1-32,2-1 0,3 1 0,2-4 0,0 2-38,0 2 1,3 0-1,-3 0 1,0-1 164,-1 2 0,0-1 1,-5 0 105,1-1 1,-1 0-1,1 4 28,-1 0-183,-5 0 0,-3 0 1,-8 0-51,-4 0 0,-3 1 1,-2 3-1,1 5-62,-1 2 0,2 1 0,2 2 0,0 1 55,0 1 1,3 5-1,1-4 1,1-2-94,0-1 0,1-2 0,7 0 11,4 1 1,3-6-1,2-3 1,-1-4-10,0-4 1,-1-3 0,-1-6 0,-2 1 82,2 0 1,0-1 0,-1-1 0,-2-1 173,-1-1 0,-1-1 0,-2 5 0,1-1 120,-1 1 1,0 1-92,1 3 0,-3 4-139,3 8 1,2 3 0,-1 5 0,2 2-54,3 2 0,1-1 1,1 6-1,1 1 16,-1 2 1,0 5 0,1-1 0,-1 1-69,1 2 1,-5-4 0,-1 6-1,0 0 66,0-1 0,-5-2 0,2-5 0,-4-1 44,-4-4 1,-3 2-1,-5-5 1,0-3-41,-1-5 1,1 1 0,-1-6-275,1-1 0,0-3 0,1-4 0,1-4-382,2-4 0,4 0 542,-5 0 1,7-12 0,-4-2 0</inkml:trace>
  <inkml:trace contextRef="#ctx0" brushRef="#br0" timeOffset="166376">17487 16582 8355,'-18'-7'1229,"5"2"0,-3 6-1286,7 3 0,7 3 1,7 5-1,-1 1 1,1 1-1,2 1 0,1 1 1,-1-1-381,-1-1 1,2-1 0,-4-1 0,-1 0 479,-2 1 1,1-2 0,0-2 117,3 0-114,-1-7 0,-4-2 0,0-8 1,0-4-1,1-3-69,3-2 0,-2-1 0,2 3 0,-2-2-81,3 2 0,0-3 1,5 2 55,-2 1 0,0 2 1,5 4 96,-1 0 0,1 8 1,-1 1-1,0 8 0,1 7 1,-1 1-1,1 4 1,-2 2-174,-3 2 1,1-1-1,-3-1 1,-1-2-932,1-3 621,4 0 0,-9 1 0,5 1 0</inkml:trace>
  <inkml:trace contextRef="#ctx0" brushRef="#br0" timeOffset="166539">18058 16619 8355,'-13'13'-656,"1"-1"1,5 0 0,2 1 0</inkml:trace>
  <inkml:trace contextRef="#ctx0" brushRef="#br0" timeOffset="172158">15999 4452 8355,'11'2'-431,"-1"1"0,-3 2 0,-1 1-499,1-1 784,-4-1 163,8 2 0,-9-3 0,3 3 0,-1 1 0,0 0 0,0 1 0,1 1 133,-1-1-281,0-5 1,-10 8 0,-1-4 0</inkml:trace>
  <inkml:trace contextRef="#ctx0" brushRef="#br0" timeOffset="172682">16123 4068 8355,'0'-25'328,"0"0"1,0 6 0,0 3 98,0 2 0,0 5-125,0 1 0,0 21 0,0 3-388,0 8 0,6 7 1,0 4-1,3 3 70,-1 4 0,0-1 0,5-2 0,-1-1-33,0-1 1,-3 3-1,-1-7 1,0 2-81,-1-2 0,3-3 0,-5-5 1,1-2-143,-1-2 0,4-3 1,-4-7 174,2-3 1,-3-2 0,3-8 106,-1-2 1,-1-3 0,-2-6-51,1-4 1,4 2 0,-2-6 0,-1-1 0,2-1 6,0-2 0,1 4 0,5 2 1,-1 1 40,0 3 0,5 7 0,0 4 1,-2 2-27,-1 2 0,-2 6 0,0 2 1,-1 4-23,-2 5 1,0 2 0,-5 6-1,-1 0 29,-1 0 1,-2-5 0,-2 1 0,-2 0 21,-4-2 0,1-1 0,-1-6 0,-2 1-234,-1-1 0,-1-4-845,-1 1 770,1-7 1,-1-2-1,1-7 1</inkml:trace>
  <inkml:trace contextRef="#ctx0" brushRef="#br0" timeOffset="174128">16768 4328 8355,'0'-12'618,"-1"0"0,-4-1-117,-3 1 0,-1 6-457,0 6 1,-2 6-1,4 6 1,-1 2-1,1 1 1,2 2-1,1-1 1,-1 1-261,1-1 0,0 1 0,4-5 0,2 1 128,2-1 0,-2-1 0,7-1 0,0-3 102,2-2 1,2-1 0,-1-4-50,1 0 1,-1-5-1,0-4 1,-1-2 31,-2-1 1,0-2-1,-5-1 1,-1-1-238,-1 0 0,-2-2 1,-2 2 9,-2 1 1,-3 1 0,-5 3 0,-2 3 46,-3 4 0,2 2 0,-4 2 0,0 2 0,1 2-10,0 4 0,1 9 0,6 2 0,3 1 50,4 1 0,-3 0 0,0 4 0</inkml:trace>
  <inkml:trace contextRef="#ctx0" brushRef="#br0" timeOffset="174129">17016 4254 8355,'-12'-8'0,"1"-1"1111,2 0-977,4-2 1,6 4-169,3 3 1,2 4 0,3 4-1,-2 4-58,-1 3 0,2 2 1,-4-1-1,0 0-155,2 1 0,-3-1 0,5 1 1,0-1-85,-1 0 1,3 1 0,-5-2 71,2-3 0,1 2 206,5-6 1,-2-1-1,-1-6 1,-4-3 0,1-1-8,0-2 1,-3-4 0,3-2 0,0-3 272,0-1 0,-3 4 0,3-2 0,0 4-112,0 0 0,-4 1 0,1-1 187,-3 1-246,5 5 0,-4 7 0,5 8-53,-1 3 1,2 2 0,-4-1 0,0 1-40,2-1 1,-1-4-1,5-1 1,-3 0 30,-2 0 0,5-4 8,-2 1 0,3-3 1,2-1 6,-1 0 0,-4-1 0,-1-3 29,-1-5 0,-1-2 0,-2-1-21,1 0 0,0-1 0,-4 1-4,0-1 1,2 5 12,2 0 1,-1 1 0,5-1-23,1 4 0,-2 2 1,2 2-1,0 2-54,2 2 0,0-2 0,-1 5 0,-2 0 54,2 0 1,1-4 0,1 1 0,1-3 9,-1-1 1,1 0-1,-1 0 1,0 0 0,1-1 106,-1-3 0,-4 1-47,1-5 0,-2 4 0,2-5 0,-2 0-119,-1-2 1,2-2-1,-4 1-154,-1 0 1,2-1 59,-1 1 264,6 5 1,-4 3 95,2 8 0,3-1 1,-3 5-185,3 2 1,2-1 0,0-1 0,2-3-62,2-4 1,1-1 0,-3 0 0,3 0 80,1 0 0,-2-1 0,2-4 0,-1-3 12,-3-3 0,2-1 0,-3-2 0,-3-1-39,0-2 0,-5 1 0,1 3 0,-1 1 0,-3 0-26,-2-1 0,-2 1-1,-4-1 1,-1 2 0,-7 3 0,1 4-8,-1 3 0,1 2 0,0 3-7,-1 4 0,2 7 0,2 3 1,2 0-1,1 2-77,3-1 1,2-3-39,1 5 0,0-6 0,1 2 0,2-3 1,3-2 16,1 0 1,1-5 0,4-3 0,1-2 28,-1-2 0,0-2 0,1-2 1,-1-3 199,1 0 0,-5-8 0,0 2 0,0-5 82,-1-4 0,3-2 0,-6-1 0,0 1 0,0-3-143,0-2 1,1 2 0,-5-6 1,-2 4-1,-1-4 1,-2-2-1,-2 1 1,-3-1-111,-1 2 1,-1 6 0,0-1 352,-1 6 0,5 4 0,0 7-112,-2 3 0,4 4 0,2 9 0,3 8-83,1 6 1,0 10 0,0 4 0,1 4 0,3 3-194,5 2 0,2 3 0,1-4-3,1-1 0,3 2 0,2-4 0,0-3-319,0-4 1,3-7 0,-4-8 0,3-2-667,2-1 896,-4-7 0,5 5 0,-4-4 1</inkml:trace>
  <inkml:trace contextRef="#ctx0" brushRef="#br0" timeOffset="174830">18790 3733 8664,'5'-14'0,"-5"-1"0,-7 0-123,-4 4 0,3 4 1,0 8-1,-2 4 0,-1 3 106,-1 3 0,-5 5 0,0 1 0,2 0 0,2 0 57,0 4 1,1-2-1,1 1 1,2-2 260,5-3 1,4 3 0,4-2-429,5-1 1,2-6-1,1-5 1,2-3-39,2-1 0,-2-1 0,3-2 0,-3-3-24,-2 0 1,-4-7-1,-1-3 1,-1 1 160,-4 1 0,0 1 0,-2 0 1,0-3 115,0 0 0,-6-1 0,-2 5 0,-2-2-48,2-2 1,-3 2-1,3-3-33,-3 3 0,0 2 0,1 0 0,3-2 0,2-1-21,2-2 0,2-3 0,1 2 1,0 0-58,0 0 0,5-4 1,5 1-1,5-2 55,6-2 0,-2 0 0,1 0 0,1 0 68,-2 1 1,5 4 0,-5 4 0,0 2 239,-2 2 0,-3 1-74,-2 2 1,-1 5 0,-3 8 0,-3 5-32,-4 2 0,-1 11 0,0 2 0,0 5-64,0 6 1,0-2-1,0 10 1,1-2 35,3 0 1,3 6 0,6 0-247,-1 5 0,5-3 1,-1 2-1,1-2 1,-1-3-256,1-2 0,4-7 1,-5-5-1,-1-2 218,-1-2 1,-6-4 0,-1-3-1,-1-4 50,-4-4 1,-2 3-1,-4-3 1,-4-3 17,-3-3 0,-6 1 0,1-4 0,-1-1 32,-1-2 1,5-2-1,-5-3 0,3-4 67,2-3 1,-2-2 0,8-1 0,0-1-19,3-1 1,3-6 0,1 1-29,0-2 1,7 2 0,4 0 0,5 1 0,2 0-69,0 4 1,4-2-1,-3 3 1,2 2-384,0 4 0,-6-5 0,3-5 0</inkml:trace>
  <inkml:trace contextRef="#ctx0" brushRef="#br0" timeOffset="175261">19596 3510 9824,'0'-17'0,"0"1"0,0 1 0,1 2 0,3 5 195,4 4 0,-1 8 0,0 4 0,0 3 0,-1 2-116,-1-1 0,5 5 0,-3-1 0,1-1-101,0-1 0,-4 0 1,3 1-1,-1 2-213,-3-2 1,2-2-54,-1 0 1,4-5 186,-3 0 1,3-6-74,-4-2 1,2-6 0,-4-7-1,2-3 70,-1 0 1,0-2 0,0 1 0,2-2 37,2 0 1,-3-3-1,4 4 1,1 0 27,-2 0 0,4 1 0,-3 6 1,3 3 36,1 4 1,1 3 0,-1 2 35,1 3 0,-5 7 0,-1 7 0,-2 1-4,-2 3 0,2-2 0,0 0-223,-3 2 0,5-4 0,2-1 0,0-3 1,1-3-260,-2-3 1,6 3-1,5-4 1</inkml:trace>
  <inkml:trace contextRef="#ctx0" brushRef="#br0" timeOffset="175598">19807 2915 8462,'0'-32'0,"0"3"0,0 4 0,0 4 0,1 5 0,3 2 0,4 2 0,3 1 0,2 1 28,-1 2 0,1 5 0,-1-1 0,0 3 1,1 2-90,-1 3 1,-1 0-1,-1 7 1,-3 3 37,-2 0 0,-1 5 0,-4 2 0,-1 2 81,-3 2 1,1-2 0,-4-1 0,0-1-38,0 1 1,5-4 0,-2-1 10,2-4-37,2 0 0,6-6 0,2-3 0,4-3-217,5-1 1,-2-4-1,6-1 1,-1-1-346,0 1 0,3-1 360,-2 2 0,2-3 0,2-5 1</inkml:trace>
  <inkml:trace contextRef="#ctx0" brushRef="#br0" timeOffset="176644">20290 3497 9249,'0'-12'171,"6"5"0,1 2 1,1 1-1,0-1-320,2 3 1,-1-5-1,1-2 1,-2-2 63,2-1 0,0-6 0,-1-1 0,0-2 80,0 0 0,2 1 0,2-5 0,-2-1-86,-3-3 0,3 3 1,-3-3-1,2 3-324,-2 1 1,2-6 0,-5-2 0,1-1 112,-1 1 0,-1-2 1,-4 6-1,0 2 417,0 1 1,-1 6-1,-3 4-152,-4 2 1,-3 9 0,-2 5 0,1 8 311,-1 7 1,1 4 0,0 8 0,1 0 15,2 2 0,-2 10 0,4-4 0,1 1-126,1-1 0,4-4 1,4 4-248,5-2 1,2-1-1,10-1 1,2-4-1,2-7-54,1-2 1,4-1-1,1-6 1,0-3-234,1-4 0,-2-3 0,-5-1 1,0-1-1,-2-4 321,-2-8 1,1-5 0,4-7 0</inkml:trace>
  <inkml:trace contextRef="#ctx0" brushRef="#br0" timeOffset="176645">20848 3187 8355,'0'-8'-88,"0"0"1,-1 5 899,-3-1-610,2-3 0,-4 11 0,3 0-62,-1 6 1,0 2 0,4 1 0,0-1-81,0 1 0,0-1 1,0 0-56,0 1 1,1-1 0,3-1-361,4-2 1,-1-4-1,1-5 44,2 0 0,1 0 1,0-1 86,-3-3 0,-2 1 0,-6-6 124,0 0 0,0-2 0,0-2 114,0 1 1,-4 4 0,-2-1 81,-1 0 0,-1-2-40,-4-2 0,3 7 1,3 0 619,0 0-646,2 5 1,5-4 0,3 5 0,5-2-24,2-2 1,3 1 0,1-4-1,3 1 3,1-1 0,-3 3 0,5-5 0,0 0-7,-2-2 0,0 2 0,-3 1 0,0-2-8,-1-1 0,-5-1 1,-3 0-1,-2-1-9,-2 1 1,-2-1 0,-1 1-18,0 0 1,-5 3-1,-3 2 1,-3 2-31,-2 2 1,1 2 0,-1 1 0,1 1 0,1 3 47,3 5 1,-2-3-1,6 3 1,1 2 0,2 3 51,1 2 1,1 1 0,3-4 0,5 3-46,2 0 0,2 2 0,3-3 0,0 2 1,-1-2 0,3 3 0,-1 0 1,-2 1-1,-1 3 0,-2 0 5,0-1 0,1 1 0,-1-6 0,-4 6 1,-1-2-1,-1-1 89,-3-3 1,-2 2-1,-1-1 1,-1-2-124,-4-1 0,-1-2 0,-8 1 0,-1-1 0,-2-1-703,2-3 1,1 2-86,2-6 722,-1 6 0,6-9 0,2 5 1</inkml:trace>
  <inkml:trace contextRef="#ctx0" brushRef="#br0" timeOffset="177046">21344 2989 8355,'0'-12'168,"0"-1"0,2 2 0,2 3 0,4 4 0,2 4 0,-2 4 0,-4 4 0,-1 3 1,0 2-1,1-1-218,-1 0 1,-2 1-6,-1-1 0,0 5 1,0-1-11,0-1 1,4-1 0,0-1-127,-1-1-41,-2-5 179,5-2 0,-1-10 0,4-3 0,-4-3-13,1-2 1,-3 1 0,3-2 0,1-1 28,0-2 1,-3-3 0,5 2 0,0 0 38,2 0 1,2 0 0,-1 4-1,0 0-23,1 3 0,-1 7 0,1 0 4,-1 3 1,0 6 0,1 5 0,-2 4 19,-3 2 0,-1 6 0,-4-1 1,1 2-94,-1 2 0,-2 0 0,-1-2-225,0-2 1,0 3-1,0-5-57,0 0 1,0 5-1,0-5 1</inkml:trace>
  <inkml:trace contextRef="#ctx0" brushRef="#br0" timeOffset="177234">22138 3039 8355,'0'-7'-874,"6"7"0,1 7 1</inkml:trace>
  <inkml:trace contextRef="#ctx0" brushRef="#br0" timeOffset="212644">14796 1302 9166,'-8'-12'0,"-1"1"0,0 1 0,-2 3 316,-2 2 0,6-1 0,2 4 1,-1-1-1,0 4-225,-1 6 1,1 4 0,6 1 0,0 1-1,0 1 1,0 1 0,2 1 0,2 1 0,4-1-77,3 1 1,6-2 0,0-5 0,3-3-1,2-2-96,1-2 1,2-3 0,0-4 0,0-6 0,-1-4-93,1-2 0,-4-6 0,-3 2 167,-4 1 1,-1-4 0,-8 2-115,-3-2 0,0-1 1,-4 2-1,-2 3 1,-6 1 31,-5 3 1,-8 7 0,-9 3 0,-2 5-371,-5 5 0,-2 12 1,-1 12-1,0 6-613,2 2 788,4 6 0,11-5 0,0 5 0</inkml:trace>
  <inkml:trace contextRef="#ctx0" brushRef="#br0" timeOffset="213261">14833 1327 8355,'0'-12'156,"0"3"1,-1 2 229,-3 2 1,-5 2 0,-4 7-267,0 5 1,-6 7-1,5 5 1,-4 4 24,-4 4 1,-3 8 0,-2 10 0,-5 5-53,-4 6 1,2 9 0,-9 11 0,0 10 0,20-39-1,0 1 43,-3 2 1,-1 1 0,2 0 0,-1 1-233,0 2 0,-2 0 1,1 0-1,-1-1 0,1 0 1,1-1-1,0-2 0,1 0-99,1-4 1,1-1 0,-19 34 0,9-11 0,6-10-1,6-11-115,9-7 1,1-8 0,7-13 0,1-5 0,1-2-1550,2-2 928,0-5 931,-5 4 0,-2-9 0,-5 3 0</inkml:trace>
  <inkml:trace contextRef="#ctx0" brushRef="#br0" timeOffset="213722">14176 1984 8355,'0'-8'217,"0"0"1,0 6-1,0 2 1,0 7 0,0 6-1,0 2-218,0 1 0,0 5 0,0-3 0,0 0 1,0 0-1,0-3 0,0-1 0,1-2 1,3-1-1,5-3 160,2-3-92,7-4 1,-3-1 0,5-1-254,2-4 0,-2-1 0,-1-7 0,0 1 0,1-2-75,2-3 0,-3 4 0,2-4-1477,1 3 1530,1 2 1,2-6 0,0-1 0</inkml:trace>
  <inkml:trace contextRef="#ctx0" brushRef="#br0" timeOffset="214315">13878 3225 8355,'0'-7'90,"0"-4"1,0 2 0,0-2 495,0-1 1,0 4-1,-1 1-248,-3 1 1,-3 8-1,-6 6-219,1 3 0,4 3 0,1 1 0,0 1 0,1 1 0,1 0 0,1-1 0,0-1-27,0-1 0,1-2-285,7 1 0,-1-2 0,5-3 0,2-4 0,1-2 1,2-2-527,4 0 634,-3 0 0,8-7 1,-6-4-1,-1-6 0,-1-2 1,-3-2-1,-1 1-197,-2-1 210,-5 6 1,1-7-1,-8 5 32,-4 2 0,-7-3 0,-3 3 0,-3 3-188,-5 2 0,4 7 1,-6-1-1,2 4 0,3 3-111,0 1-211,8 6 0,-3-4 0,6 7 1</inkml:trace>
  <inkml:trace contextRef="#ctx0" brushRef="#br0" timeOffset="214946">14982 1525 8355,'0'-12'623,"-5"0"-262,-2-1 1,-4 1-166,2-1 0,5 12 0,8 7 0,5 9 0,2 8 1,2 6 137,4 3 0,2 2 0,5 8-338,-4 3 1,4 7 0,-5 4 0,0 1 0,-2 5 0,-5 3-1,-3 3 1,-5 1 0,-3 4-419,-1 2 1,0-6 289,0 6 0,0-9 0,1-1 0,2-5-36,1-2 1,0-5-1,-2-1 1,1-4-88,1-2 1,1-6-1,-2 1 1,1-4-1,-1-4 1,-2-4-365,-1-3 0,-5-2 386,-4-4 0,3-3 1,-3-9-1,0-4 138,-2-2 0,-7-13 0,-2-3 0</inkml:trace>
  <inkml:trace contextRef="#ctx0" brushRef="#br0" timeOffset="215251">14908 2418 8355,'7'-12'159,"-3"0"1,-2 1 0,3 4 0,3 7 0,3 7 0,1 4 484,1 1 1,0 0-698,4 1 1,-3-1-1,2 1 1,-1-1 7,2 0 0,-2-1 1,4-2-1,-1-5 1,-3-3 25,-1-1 0,3 0 0,-1-1 0,-1-3 18,-1-5 0,-1-6 0,-1-3 0,0-1-135,1-3 1,-1-1-1,1-1 1,-1 2-187,0 2 0,-3 0 0,-1 0 0,0 3-495,-1 3 0,0 3 594,-3 3 0,-2 2 0,3 6 0</inkml:trace>
  <inkml:trace contextRef="#ctx0" brushRef="#br0" timeOffset="215654">15180 3150 8355,'-12'0'465,"0"0"-466,5-5 300,1 3 1,5-3-12,-3 5 0,2 1 4,-2 3 0,1-1 0,1 5-29,-2 2 0,-1 1 1,5 1-1,0 1-124,0-1 0,0 1 0,2-1 0,2 0-71,4 1 1,5-5-1,2-1 1,3-2-176,1-2 1,0-1 0,3-2 0,-1-2-54,1-2 0,1-4 0,1-7-1,-3-2 1,-3-1 0,-7 3 0,-2-3-5,-1-1 0,-5 0 0,0-3 0,-6 2 0,-5 2-301,-3 3 0,-7 1 0,-3 3 0,-2 3-61,-2 4 1,-4 4 0,-1 4 0,0 6 356,-1 5 0,2 4 0,4 6 1</inkml:trace>
  <inkml:trace contextRef="#ctx0" brushRef="#br0" timeOffset="216321">15156 1426 8355,'-13'-12'-728,"5"-1"1094,0 1 0,6 1 1,4 4-1,9 7-198,8 7 1,6 5 0,4 4 0,4 0-12,3-1 0,11 5 0,2-1 0,2 3 0,2 1-24,0 4 1,4 0-130,5-2 1,-3 1 0,2 2 0,2 2-100,0 2 0,2-2 0,0 4 0,1 2 0,0-1-20,2 1 0,-5-5 1,3 1-1,-4-2 1,-4-2-170,-4-2 0,-10-3 1,-7-1 109,-6-1 0,-7-6 0,-3 2 0,-4-3 0,-5-2 21,-4 0 0,2-3 0,-5-2-92,2-2 1,-4 1-725,1-2 864,-2-3 1,-13-6-1,-3-9 1</inkml:trace>
  <inkml:trace contextRef="#ctx0" brushRef="#br0" timeOffset="216636">16148 1563 9537,'-4'-6'0,"0"6"0,1 7 0,1 4 0,2 2 0,0 0 0,0 2 0,2 3 0,1 0 0,1 2 0,0-3 0,0 3 0,1-2 993,2 0 0,2 2-707,3-3-322,0-1 1,5 1 0,-2-1 0,-2 0 0,-5-3-301,-3 0 0,4 3 0,-5 1 1,-2-2 1,-6-1 0,-5-2 0,-6 2-378,-6 2 1,-14 4-1,-6 5 357,-6-1 0,-2 1 0,-1 0 1</inkml:trace>
  <inkml:trace contextRef="#ctx0" brushRef="#br0" timeOffset="217756">13357 1873 8355,'0'-13'187,"0"1"1,0 0 162,0-1-88,0 6-159,0 2 0,0 6 1,0 3-1,0 5 1,0 2-192,0 1 0,0 2 0,0 1 1,0 1-1,0 0 0,0-3 78,0 0 1,0-1 0,0 1-89,0-1 0,6-1 0,2-1-31,3-2 0,2-5 0,-1 1 0,0-3-34,1-1 1,-1-1-1,1-2 15,-1-1 0,-4-6 1,0 3-1,1-1 169,-2 0 0,0 1 0,-5-3-215,2 2 115,1 5 370,-5-2 1,0 10 0,0 5-1,0 5 1,0 6-223,0 2 1,0 2 0,0 1 0,0 2-258,0 1 0,0 0 0,0-5 0,0 1-426,0 0 0,0 0 0,0 0 0</inkml:trace>
  <inkml:trace contextRef="#ctx0" brushRef="#br0" timeOffset="218380">15453 2332 8355,'0'-9'850,"0"1"-565,0-2 0,6 5 1,2 1-1,3 2-268,2 2 0,-7 2 0,0 1 0,-2 2-60,0 2 0,2-3 0,-4 4 17,3 2 1,0 1-1,-2 1 41,1 1 0,4-1 1,-2 1-41,1-1 1,-5 0-1,4-1 1,-2-1-1,0-2-13,-1 2 0,2-3 0,0 1-104,-3 2 0,0-3 1,-4 0-322,-2-2 1,-3 3 0,-5-3 0,0-3-1051,-1 0 1389,6-2 0,-9 0 0,2 0 0</inkml:trace>
  <inkml:trace contextRef="#ctx0" brushRef="#br0" timeOffset="218664">15478 2307 8355,'11'-6'172,"-3"-2"0,3 1 0,-2-1 0,2-2 125,1-1 0,6 0 0,4 2 0,4 0-363,3 0 1,4-2 0,-2-2-1,0 2 1,2 2-655,-1 0 1,-2 5 0,-6-4 216,-4-2 0,4-1 0,-5-1 0</inkml:trace>
  <inkml:trace contextRef="#ctx0" brushRef="#br0" timeOffset="218981">16880 1290 8901,'0'-19'0,"0"2"0,0 3 0,0 2 0,-2 1 0,-2 3 0,-4 3 0,-3 4 0,-2 2 272,1 4 1,0 3 0,-1 7-248,1 2 1,-1 5 0,1 0 0,0 4 0,-1 3 0,1 0 0,-1 0-1,2 0 1,3-1 0,4 1 0,3-1 0,1-3 0,0-5 0,1 0-1,3-2 1,4-2 0,5-3 0,2-5 0,1-3 0,1-2 0,0-1-1,-1-2-971,-1 0 902,-1-6 0,-2 3 0,1-5 0,-2-2 0,-3-1-137,-4-1 0,-2 4 1,-4-1-1,-3 1 1,-8 1-362,-6 3 56,-4 3 1,-13 6-1,-3 2 1</inkml:trace>
  <inkml:trace contextRef="#ctx0" brushRef="#br0" timeOffset="219972">13791 3373 8192,'0'-12'926,"0"4"-850,0-1 0,0 12 0,0 1 2,0 6 1,-5 4 0,-2 2 0,-1 6 0,-1 5 0,-2 4 0,-4 5 0,-5 7-33,-4 4 0,-2 9 1,-3 5-1,-4 5 1,-4 4-158,-5 6 0,0-2 1,-4 5-1,5-5 64,2-3 1,3-5-1,3-10-23,4-6 1,9-7-1,3-10 1,5-4-213,4-3 0,2-7-481,6-2 1,0-9-1,0-3 1</inkml:trace>
  <inkml:trace contextRef="#ctx0" brushRef="#br0" timeOffset="220415">13370 3808 9354,'0'12'22,"0"0"1,0 2 0,0 3 0,1 3 0,2 2-1,2 0-154,2-1 1,-3-6-1,3 2 1,0-5-10,0-4 1,1-2 0,6-6 33,3 0 1,-4-1 0,5-4 0,-1-3-23,-1-3 0,5-5 1,-4-1-1,-2 2 0,-1 1-22,-2 2 1,0-1-210,1 1 0,-1-6 0,1-1 1</inkml:trace>
  <inkml:trace contextRef="#ctx0" brushRef="#br0" timeOffset="221191">12923 3584 8355,'-1'-12'-64,"-3"-1"0,2 1 0,-2 0 0,3-1 0,1 1 116,0-1 1,1 7-1,3 0-30,5 1 1,2-1 0,1-2 0,0 2 44,1 1 0,-1 3 1,1-3-132,-1-1 39,0 5 6,1-5 0,-6 8 0,-3 2-81,-3 4 0,-1-1 0,0 1 70,0 2 0,0-3 0,-1 0 1,-2 0-1,-1 0 1,0-3-1,4 4 5,0 2 0,0-3 1,0 1 59,0 1 1,0 2-22,0 2 0,0-5-10,0 0 1,0-3 101,0 3 1,1-5-57,3 1 0,3-3 29,6-1 1,-1 0 0,0 0-199,1 0 122,-1 0 1,-1 1 0,-1 2 21,-2 1 1,-4 6 0,3-2-1,-1 3 0,-1 0 1,-2-1-67,1-2 0,0-4 0,-4 5 33,0 0-8,0 2 1,-5 0-1,-2-1 1,-1-3 0,-1 0-4,0 0 0,-6-3 1,-2 3-1,2 0-123,1-1 0,-2-1 0,-1 1-1201,2 0 1174,1-2 0,-4-4 0,-1 0 0</inkml:trace>
  <inkml:trace contextRef="#ctx0" brushRef="#br0" timeOffset="223297">13891 3361 8015,'-5'-8'0,"1"-1"0,0 0 0,0-2 539,0-2 0,0 8 0,4 5 0,1 7-278,3 4 1,-1 4 0,5 4-119,2 6-27,1 8 1,1-1 0,2 6-1,1 4 1,2 3 79,-2 3 0,3-1 0,0 2-173,1 2 1,-2 1 0,3-2 0,2-1 0,0-1 8,-1-2 1,1-5-1,-4-8 1,0-4-617,0-3 1,0-2 0,-3-5 0,0-5-1772,-4-4 1830,2-8 1,-6 9 0,5-4 0</inkml:trace>
  <inkml:trace contextRef="#ctx0" brushRef="#br0" timeOffset="224908">14250 3535 7563,'-1'-11'23,"-3"2"0,2 2 236,-2 3 0,3 2 1,2-7-1,3 0 1,5-2-9,2-2 0,-3 5 1,0 1-1,2 0 1,1 2-193,1-1 1,-3 2-1,-1 4-134,1 0 0,-3 1 0,-2 4 0,-2 3 0,-2 4-31,0 5 0,0-3 0,0 3 0,-2 0 35,-2 0 0,1 3 1,-4-3-1,2-2 59,2-1 0,0-2 45,-1 0 0,4-5-30,0-2 1,2-4-1,7-2 1,4-2-157,2-1 0,3-10 1,-3 1-12,1 0 0,5-1 0,-4 1 0,-1 1-131,2 0 1,-4 1 0,1 1 0,-4 3 0,-3 2 45,2 2 0,1-4 0,1 0 0</inkml:trace>
  <inkml:trace contextRef="#ctx0" brushRef="#br0" timeOffset="226237">14325 3435 8355,'-6'-12'-318,"3"4"1199,-5 0 1,1 3-529,-1-3 1,3 11-208,5 1 1,0 6 0,0 2-57,0 0 1,1 1-1,2-1 1,1 2-28,-1 3 0,-1-2 1,1 4-1,3 0 1,-1-1 50,1 0 0,-1 3 0,-2-5-122,1 0 1,4 1 0,-2 0-1,-1-2-146,1-1 1,2-2-85,-4 1 104,0-1 101,-4-5 1,-1-1 0,-2-8-30,-1-2 1,-1-3 0,2-5 0,-3-2 0,1-3-88,-1-3 0,-3 0 51,0 0 0,2-5 0,-1-4 0,-1 1 0,-1 4 163,2 3 0,-2-1 0,4 5 0,1 2 45,-1 1 0,2 6 0,3 1 48,-3 2-20,2 1 1,-3 5-52,5 3 1,4 3-1,0 7 1,0 2-60,2 5 1,-3 1 0,3 0-1,1-1 173,0 1 0,0 1 0,3 2 0,-2-1-77,2-4 0,1 2 1,1-5-1,-1-2-289,-3-1 0,3-2 1,-4 1 162,0-1 0,0-5-240,-3-3 1,-2-4 244,2-4 1,-4-3-1,-3-5-12,-1-1 1,-2-1 0,4-2 0,-3-4-1,1 0-51,-1-1 1,2-4-1,-5-5 1,0 0-21,1-1 0,-4-2 1,2 4-1,0 2 103,0 1 1,0 6 0,5 4 0,0 2 14,-2 2 0,6 6 1,-1 6 10,3 7 1,8 5 0,-2 5 0,3 4 26,2 2 0,-5-1 1,-1 2-1,0 2 1,-2 0 30,1 0 1,2-1-100,-4 0 1,4-2 0,-3-2 0,-3-5 0,1-2 0,0-2-28,1 1 0,1-2-210,0-3 1,-5 0-84,0-8 1,-2 2 220,-6-10 1,5-1 0,-2-4 18,-1-4 0,3 2 1,-3-6-1,0-2 3,3-5 1,-2 2 0,1-4 0,1 1 0,2 1 82,1 5 0,-2 1 0,-1 8 0,-1 3 122,1 0-147,2 5 1,1 6 0,1 10-1,2 5-18,1 6 0,1 1 0,-4 0 1,2-1-176,1 1 1,1 0 0,-1 0 0,3-3-143,0-1 0,4 1 0,-4-5 0,1-3 0,1 0 1,0-1-91,2-2 0,2-3 0,-1-5 1</inkml:trace>
  <inkml:trace contextRef="#ctx0" brushRef="#br0" timeOffset="226537">14560 3411 9394,'-12'0'2075,"5"1"-1910,3 3 1,3-1-50,1 5 1,1-1-1,2 3-519,1-2 0,5-5-540,0 1 0,-2-3 316,1-1 1,-5-5-1,2-2 1,-1-1 321,0-1 1,1 1 0,-5-4 0</inkml:trace>
  <inkml:trace contextRef="#ctx0" brushRef="#br0" timeOffset="226895">14647 3262 9590,'-12'-2'0,"-1"0"0,2-4 904,3-1 1,4 0-667,8-1 1,-1 3-280,5 5 0,-4 1 1,4 3-24,2 4 0,-3 2 0,1 0 0,1-2 4,-3 2 1,5-1 0,-2 1 0,0-2 50,0 2 0,2-3 1,-4 1-89,-1 2 1,5 1-1,-4 1-97,0 0 1,-1-3 0,-6-1-83,0 2 1,-2-1-1,-2 1 1,-4-2 0,-3 0-164,-1-1 1,-1 3 0,1-6 0,-1 0-256,1 2 492,0-5 0,-1 5 0,1-6 1</inkml:trace>
  <inkml:trace contextRef="#ctx0" brushRef="#br0" timeOffset="227159">14635 3175 8355,'0'-12'446,"1"-1"0,2 1 1,2-1-177,2 1 1,-3 1-1,5 1-434,0 2 0,2 5 1,2-2-1,-1 1 1,1 0-819,-1 1 1,5 1 483,-1 2 1,1 0-1,-5 0 1</inkml:trace>
  <inkml:trace contextRef="#ctx0" brushRef="#br0" timeOffset="230899">14573 881 8263,'-2'-13'0,"-2"2"88,-4 3 1,2 4-1,2 8 1,3 4 61,1 3 1,1-3 0,2 1 0,3-1-100,0-1 0,3 0 1,3-4-1,1 2-124,-1 2 0,0-4 0,1 2-48,-1 1 1,1-5 0,-1 3-1,0-2 1,1-2-68,-1 0 1,-4 0-1,1-2 1,0-2 112,2-4 0,2-7 1,-1-3-1,1-2 16,-1-2 0,6-7 0,1-4-53,0-2 1,5-3 0,-3 1-1,2 1-95,2 3 1,-2 8 0,-2 9 61,-5 2 0,-2 7 0,-1 2 1</inkml:trace>
  <inkml:trace contextRef="#ctx0" brushRef="#br0" timeOffset="232495">13990 2952 7948,'0'-13'-561,"0"1"636,0 5 1,-6-3 0,-2 6 0,-2 0 0,-1 0 0,-1-1 0,-5-1 0,0 0-1,-1 4 1,1 0 0,1 2 0,-1 0 365,-1 0 1,3 6-389,-6 2 0,1 3 0,-4 3 0,2 2 1,1 4-1,-1 2 0,-1 3 0,-2 5 45,0 4 0,1 4 0,0-1 0,3 1 0,4 2-106,-1 2 0,8-2 0,-1-6 0,4-1 3,4 2 0,2-5 1,2-3-1,5-3-1,6-3 0,8-8 0,8 0 0,6-8-100,1-3 1,8-2 0,4-2-18,5-2 0,1-4 0,3-9 0,-1-3 45,-2-4 1,0-1 0,-3 1 0,-6-3-32,-4-1 1,-8 4 0,-5-3 0,-5-2 0,-5 0 214,-3-2 1,-7-3 0,-3 1 0,-3-3 24,-1-1 0,-7-2 0,-4-1 0,-5-1-85,-4 1 1,0 5 0,-6 4-1,-2 2-26,-1 5 0,-8 5 0,4 8 0,2 3-103,4 4 0,2 2 1,2 4-1,2 3-1489,4 8 1086,-2 10 1,0 14-1,-6 7 1</inkml:trace>
  <inkml:trace contextRef="#ctx0" brushRef="#br0" timeOffset="237690">13295 4676 8355,'-5'-13'-133,"-3"1"1,-2-1-1,0 2 1,2 2 123,-2 1 0,-1 3 149,-1-3 0,-5 5 0,1-1 0,1 3 0,1 1 0,1 1 0,1 3 0,1 5 0,1 2 401,2 1 0,5 0 0,-2 1 0,1 1-436,0 2 1,-1-2 0,7 3 0,2-4 0,4 0-82,3-1 1,2-1 0,0-3-146,4-3 1,1-4 0,4-1 0,-1 0-202,1 0 1,0-1-1,-2-4 202,-3-3 1,-3-4-1,-2-3 1,-1-2 43,-3 2 0,-2-4 1,-6-1-1,0 0 1,-1 0-66,-4 2 0,-6 0 0,-5 3 1,-1-1-137,-1 1 0,3 2 0,-4 5 0,0 4-252,-1 2 1,5 4 0,0 2 392,5 4 1,-1 9-1,4 2 1</inkml:trace>
  <inkml:trace contextRef="#ctx0" brushRef="#br0" timeOffset="238229">14374 4390 8355,'7'-5'-141,"-1"2"1,-6-5 0,0-2 357,0-1 1,-2 4 0,-2 3 17,-4 3 0,1-3 1,-1 0-1,-2 1 36,-1 1 0,-1 2 1,-2 2-1,-1 1 0,-2 2-53,2 2 0,1 1 0,3 5 1,2-1-215,0 0 0,2 5 0,-1 1 0,4 0-145,3 0 0,1 0 1,0-3-1,1 1 22,3-1 1,7-2 0,6-5 0,-1-4 44,2-2 1,2-2 0,4-2 0,0-2 42,-4-4 0,4-9 1,-5-3-1,0-4 197,-2-1 1,-5 2 0,-3 0-224,-5-2 1,-6 7 0,-6-6 0,-8 5-1,-6 5 84,-3 5-1235,-11 3 0,-3 17 0,-10 3 0</inkml:trace>
  <inkml:trace contextRef="#ctx0" brushRef="#br0" timeOffset="242141">14498 4217 8355,'-1'-8'0,"-2"-1"-325,-1 0 415,0-2-68,4-2 1,0 1-1,0-1 1,0 1 0,1 1-1,2 1 1,1 2 46,-1-2 1,0 1 84,1 0 0,-3-2 0,3 3 0,-4-1 0,-4 0 0,-4 5 0,-3 3 161,-1 1 0,-6 0 0,-3 0 0,-2 0 0,-2 1-75,0 3 0,-5 3 0,-3 6 0,-2 0 21,2 4 0,-1 4 0,5 7 0,1 4-181,2 0 0,7 4 1,2-3-1,3 4-194,2 4 1,5-2 0,3 4-71,2-1 0,2-7 1,2 2-1,2-1 0,4-2 92,3-1 1,3-4 0,3-8-1,3-4-125,4-4 1,0-2-1,3-2 1,2-5 148,4-3 1,3-6 0,1-5 0,0-5 110,0-6 1,3-6-1,-1-5 1,-5-3 16,-2-3 0,-3-2 0,-6 3 0,-2 1-51,-5 3 1,-3-7 0,-5 3 0,-4-1-37,-2 4 0,-4-6 1,-2 4-1,-4 0-20,-3 2 0,-9 6 0,-4 1 0,-8 5 9,-4 5 1,-2 9 0,-4 6-238,-3 9 1,1 9-1,0 11 1,1 3-1,4 1-619,5-1 1,9 5-1,7-4 1</inkml:trace>
  <inkml:trace contextRef="#ctx0" brushRef="#br0" timeOffset="247825">13308 2890 8355,'-2'-15'4,"0"1"1,-4 3 310,-1 0 0,3 5-327,-4 2-5,5 3 1,-2 3 0,5 5 0,0 6-1,0 2 1,1 1 0,3 1 58,4-2 1,3-1 0,3-2 0,1 1-1,2-2 1,-1-3 0,2-4-64,3-2 0,-3-2 0,0-3 0,-2-4 0,2-7-5,1-4 1,-2-2-180,4-5 1,-5-1-1,5-2 1,0-1-927,-2 2 799,4-5 0,-9 0 0,4-5 0</inkml:trace>
  <inkml:trace contextRef="#ctx0" brushRef="#br0" timeOffset="248418">15652 3026 8355,'-13'-12'498,"6"5"1,3 1 0,8 8 0,5 1-463,2 1 1,5 0 0,1-4 0,-2 0-74,-1 0 1,2 0 0,1-2-1,-1 0 70,2-2 0,-4-6 1,3 2-1,-4-3-146,0-2 0,3-5 0,1-1 0,-3-2-201,-5 1 1,2 0 0,-2-2 0,0 2-140,0-2 1,2 0 0,-3-1-687,3 3 1001,1 5 1,1-3 0,-1 5 0</inkml:trace>
  <inkml:trace contextRef="#ctx0" brushRef="#br0" timeOffset="248862">17152 2059 8355,'0'-13'-215,"-5"1"0,2 5-273,-5 3 1,4-2 0,-4 2 426,-2 2 61,4 0 1,2 4-169,8 2 1,-2 3 0,3 5 0</inkml:trace>
  <inkml:trace contextRef="#ctx0" brushRef="#br0" timeOffset="249275">16830 2170 10639,'-6'-12'0,"-2"1"0,-3 1 0,-1 3 0,-1 2 0,2 1 0,2 0 0,0 0 0,0 1 0,-2 3 0,0 4 0,1 4 0,3 3 0,2 2 0,2-1 0,2 0 595,1 1 0,1 1 0,3-1-763,4 0 1,5 2 0,2-7 0,1 2 1,0-2 1,2-2 0,-1-6 49,3 0 0,-4-2 0,4-1 0,-3-3 0,-1-4 37,-3-4 1,3-2 0,-3 0-1,-3-1 81,-3-3 0,-3 5 0,-4-3 1,-1 2-2,-4-1 1,-1 2 0,-8 5-1,-1 3-215,-2 2 0,-6 1 1,-1 5-1,-3 3-302,-1 5 0,3 3 1,5 3-1,3 2 84,3-2 0,-4 4 0,-1 0 0</inkml:trace>
  <inkml:trace contextRef="#ctx0" brushRef="#br0" timeOffset="249591">17202 1922 10836,'-8'-20'0,"-2"2"0,2 3 0,2 5 0,8 3 0,5 4 0,4 3 0,1 4 0,0 5 0,2 2 0,1 0 0,2 0 0,-2-2 0,0 2 0,0-1 0,2 1 0,-1 0 0,1 0 0,0-3 0,-1-3 0,1-4 0,-1-2 0,-1-4 0,0-4 0,1-6 0,0-7 0,1-5 0,1-4 0,1-4 0,3-5 0,1-2 0,5-4 1703,2 2-2240,3-10 1,5 10 0,-1-4 0,-1 9-629,-3 9 0,2 4 0,-3 1 0</inkml:trace>
  <inkml:trace contextRef="#ctx0" brushRef="#br0" timeOffset="257475">14399 4899 8981,'-12'4'0,"1"2"2059,2 0-1782,4-3 1,5 8 0,0-2 0,1 0 0,3-1-82,5-3 0,3-4 1,3-1-1,2 0 1,-1 1-1,1 2 1,1 3-361,1 0 1,-4 3 0,2 3-1,-3 1 1,-3-1-217,-3 0 1,1 2 201,-4 3 0,-1-4 0,-4 4 0,-2-2 0,-2-1-43,-4-2 0,-3 6 1,-1-8-1,-1-2-177,1-1 1,-1 1 0,1-4-1,0-1-91,-1-1 0,5-9 1,1-4-1,1-6 195,4-2 0,-5-2 0,0-4 0</inkml:trace>
  <inkml:trace contextRef="#ctx0" brushRef="#br0" timeOffset="257727">14474 4849 8355,'6'-8'784,"-1"0"0,-4 0 0,0-5-666,3 1 0,3 1 0,6 2 0,-1 5-1416,1 3 1,3-3 584,1 0 1,5-6-1,-3 3 1</inkml:trace>
  <inkml:trace contextRef="#ctx0" brushRef="#br0" timeOffset="257909">14858 4986 7879,'-12'0'0,"1"1"-537,2 3 1,9-8 0,7 3 0</inkml:trace>
  <inkml:trace contextRef="#ctx0" brushRef="#br0" timeOffset="258353">15094 4825 10004,'-17'0'-211,"1"0"1,-1 0 0,6-2 0,1-1 16,2-1 325,11 0 0,-2 8 1,12 2-1,-1-1 133,0 1 1,2 2 0,1-2-1,3-1-264,2 1 0,-5 3 0,1-2 0,-2 1 0,-2 1-156,1 0 0,-1 2 1,-1 2 66,-2-1 0,-4-4 0,-5 1-298,0 0 1,-1 2 0,-3 0-1,-5-1-165,-2-2 1,-1-4 0,-1 3 330,1-1 0,-6-2 0,-1-4 0</inkml:trace>
  <inkml:trace contextRef="#ctx0" brushRef="#br0" timeOffset="258354">15180 4763 8355,'0'-13'309,"0"1"1,6-1 0,4 0 0,5-3 0,4 0 0,3-1 0,3 1 0,4-1 0,1 2-1663,-1 1 1,-3 2-1,-1-1 1</inkml:trace>
  <inkml:trace contextRef="#ctx0" brushRef="#br0" timeOffset="272058">13295 4440 7697,'0'-12'0,"0"-1"150,0 1 1,0 4 0,0-1 0,-1 0 0,-2-2 217,-1-2 1,-1 2 0,2 2-112,-1 0 0,-6 7 0,2-3 70,-3 4 0,-6 1-313,1 0 0,-5 1 0,3 4 0,-1 3 0,-3 4 93,-2 5 0,-2-1 0,-1 8 1,-2 2-11,1 0 1,3 4-1,5 1 1,3 0-31,3 4 0,6 1 1,1 1-1,2-1-76,2-3 0,3 3 0,4-3 0,4 0-101,3-4 1,7 2 0,3-9 19,2 0 0,2-5 0,1-2 0,3-5 52,4-6 1,-1-3-1,1-2 1,1-3 0,1-4-6,-2-3 1,1-7 0,-6-3 0,-3-4 105,-3-4 0,-4 3 0,0-3 1,-7 3-172,-4 1 1,-3-4 0,-4-1 0,-2 0-102,-2-1 1,-3-7-1,-5 0 1,0 1-93,-1 3 0,1-1 0,-1 8 0,1 3-162,0 6 1,-1 10 0,1 4 30,-1 3 1,-5 17 0,-1 5 0</inkml:trace>
  <inkml:trace contextRef="#ctx0" brushRef="#br0" timeOffset="273275">12353 4825 8675,'-11'-9'0,"1"2"199,2 2 0,4 1-69,-5 4 1,5 0 588,-4 0-679,5 0 1,5 0 0,9 0 0,5 0-1,3-2 1,4-2 0,1-4-140,5-3 1,-3-1 0,3-1 0,-2 1 0,-4-1-217,-2 1 0,1-1 0,-6 1 55,-1 0 0,-5 3 327,-2 1-164,-5 0 1,-3 1 336,-8 3 1,-2 8 0,2 4 0,4 5-97,2 3 0,2-1 0,0 6 0,0 1-141,0 2 1,0 3 0,2-1 0,1-2-96,1-1 0,0 1 0,-3-1 0,2-1-64,1-1 0,0-6 0,-4 3 0,0-2-233,0 1 1,0-1 0,0-3 0,0-1-73,0 1 1,-1-2 0,-2-2 422,-1-1 1,-6 1-1,3 3 1</inkml:trace>
  <inkml:trace contextRef="#ctx0" brushRef="#br0" timeOffset="273478">12477 4936 8355,'-13'0'-2,"2"-5"1,4-4 0,7 0 0,9-1 0,6 2 0,6-2-179,2-1 0,7-3 0,3-1 0,3-3 0,1 0-249,1 0 1,-1-4-1,0 3 1</inkml:trace>
  <inkml:trace contextRef="#ctx0" brushRef="#br1" timeOffset="293597">7317 14325 19793,'2'-11'0,"1"1"0,2 3 0,2 0 0,4 0 0,3-1 639,2 1 1,6-2 0,-1 3 0,2 1 0,4-1 0,0 2 0,3 0 0,4 0 0,4 1 292,6 1 1,11 8-929,7 2 1,7 5 0,13 3 0,7 4-1,-39-10 1,2 0 0,4 1 0,2-1 2,7 1 0,0 0 0,1 1 0,0-1 0,6 2 0,1-1 1,2 1 1,2-1 0,-1 0 0,2 1 0,2-1 0,0 1-1,0-1 1,0 0 5,-3 1 1,0-1-1,0-1 1,-1-1-1,-6-1 1,-2 1-1,-3 0 1,-1-1-15,-4 1 0,-3 0 0,-3-2 0,-3 0 0,43 13 0,-3-2 0,3-4 0,2-4 0</inkml:trace>
  <inkml:trace contextRef="#ctx0" brushRef="#br0" timeOffset="411961">7615 12576 8355,'-18'0'-165,"4"0"1,-5 4-1,4 0 1,-2 0-1,2 1 89,1-1 1,5 3 0,5-6 0,8-4 329,5-2 0,8-4 1,1-3-67,1 0 1,-2 3-1,3 1 1,2-2-1,2 1 1,1 0 0,-1 5 181,1 3 1,1-3-404,3 0 0,2 0 0,5 5 18,1 3 0,-6-1 0,9 5 0,0 2 0,-1 1-3,0 1 1,3 1-1,4-1 1,2 0-159,2 1 0,-5-5 1,1-1-1,0 0 144,3 0 1,2-5 0,1 3-1,2-4 138,-2-1 1,5 0 0,0 0 0,5 0-101,5 0 1,-4 0 0,3 0 147,-2 0 1,2 0 0,1 1-1,2 4 1,1 3-70,-1 3 0,3 1 1,-5-1-1,2-1-177,3-2 0,1-1 1,3 3-1,0-3 27,-2-2 1,9-1-1,-5-4 1,6 0 57,3 0 0,4-4 0,0-1 0,0-2 10,1-3 0,1-5 0,3-2 0,-2 2 60,-2 1 0,-1-2 1,-4-1-1,-3 2 107,-5 1 0,3 3 0,-7 3 0,0 3 22,1-1 1,-7 5 0,-1-3-189,-1 2 1,-3 2-1,2 0 1,-4 0 0,-6 0-119,-6 0 1,-1 0 0,-4 0 0,0 0-697,0 0 1,-6 0-1,0 0 1,-6 0 306,-3 0 0,-1-5 0,-4-2 1</inkml:trace>
  <inkml:trace contextRef="#ctx0" brushRef="#br0" timeOffset="412826">8520 13605 8355,'7'-12'-124,"4"-6"0,-8 4 1,5-2-1,2 1 0,1-1 1,1 0-1,2 1 221,3 1 0,2 6 0,4 1-79,-2 1 0,3 2 0,-4 4 0,5 0 0,3 0 70,1 0 0,-1 0 0,-3 0 0,1 2-42,3 2 0,-2-3 0,3 5-119,0-1 0,2-4 1,6 4-1,4-4 1,2-1 99,0 0 0,10 0 0,-2-1 1,5-2 63,1-1 1,-1 0 0,7 2 0,1-1 32,1-1 0,7-1 0,0 1 0,5-3-37,4 0 1,-4-4 0,6 4-1,3-1-24,3-1 0,1 5 0,-5-3-23,1 2 1,0 1 0,0 4 0,0 1 0,-3 2-3,-6 1 0,9 6 1,-8-2-72,-1 3 1,-2 0-1,-4-1 1,-2-2-1,0 2 1,0-1 51,1-1 0,-1 2 0,3-6 1,-3-1 1,12-2-1,-4-1 1,3-1 0,4-3 172,1-4 0,5-3-151,0-2 0,-3 1 1,3-1-1,-1 0 0,-2-3 1,0 0-1,-5 1 0,-4 2-238,-6 5 0,-3-2-254,0 6 0,-8 0 0,-8 7-310,-3 5 0,-7 0 0,-1 10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7T17:25:39.930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4998 13928 8313,'-12'0'0,"1"-2"0,1 0 0,3-4 101,2-1-12,-5-1 0,9-4 1,-3-1-1,4 1 51,4-1 1,3 2 0,5 3 0,0 3 0,1 0 0,1 1 0,2 2 0,3 0 14,1 2 0,4 0 0,0 2 0,5 2-452,3 4 0,-4-1 0,6 0 1,-1 0-36,-2 0 1,5-5 0,-3 4 0,2-2 134,-2 0 1,1 0 0,-5-4 0,-3 0-387,-4 0 357,-4 0 0,0 6 0,1 1 0</inkml:trace>
  <inkml:trace contextRef="#ctx0" brushRef="#br0" timeOffset="270">5469 13717 8355,'0'-19'0,"0"1"0,0 1-59,0 1 106,0-1 0,2 6 0,2 2 0,4 2 25,3 1 1,3 2-1,1 4 1,2 0-91,-2 0 1,-1 1-1,-3 3 1,-2 5 147,0 2 1,-5 5-1,3 2 1,-2 2-73,-2 2 0,2 5 0,0 2 0,-3-1-183,0-2 0,-2 3 0,0 1 0,0 0-486,0 1 0,-7 7 110,-6-1 1,-10 14-1,-9 0 1</inkml:trace>
  <inkml:trace contextRef="#ctx0" brushRef="#br0" timeOffset="2515">3621 16210 8355,'-12'-25'-996,"0"2"0,1 2 367,2 4 629,-2-2 0,10 5 0,-5-8 0,6 6 0,-5-12 0,-2 2 0</inkml:trace>
  <inkml:trace contextRef="#ctx0" brushRef="#br0" timeOffset="4227">3522 15788 8355,'-5'-12'-434,"-2"-1"1,-6 5 0,1 1 733,0 2 1,-1-4 0,1 5-169,-1 2 0,8 0 0,5 2 0,8 0-69,7 0 1,6 0-1,8 0 1,5 0-26,6 0 0,2 4 0,7 0 1,5-1-17,1-1 1,13-2-1,2 0 1,9 0-18,2 0 0,6 1 0,-2 2 0,7 1-30,6-1 0,-4 2 1,-43-2-1,1 0 0,0-1 1,0 1-6,-2 0 0,0 0 0,7 1 0,-1 1 0,-1-1 0,-1 1 0,2-1 1,0 1 36,-2-1 1,1 0-1,6 2 1,0 0 0,-3-2-1,0 0 1,4 1-1,0-1-97,3 1 0,0-1 1,-3 1-1,1-1 1,2-1-1,0 0 103,-1 0 1,1 1 0,1-3 0,0 0 0,4 2 0,1-1 0,2-1 0,0-1 0,1 0-1,-1 0 1,-1 0 1,1 0-1,6 0 1,1 0-1,-6-1 1,0 1 0,2-2-1,0 1-3,0-1 1,0 0 0,-4-1-1,-1 2 1,-1 0 0,0 2 0,-1-1-1,-1 0-9,-2-1 0,0 2 0,1 1 0,0 1 0,-3 0 0,0 1 1,-2 0-1,-1 0-1,-5 0 0,1 1 1,4-2-1,-1 0 0,-6 2 1,-1 0-1,1-1 1,-1-1 42,-2 0 1,1-1 0,1 3 0,1-1 0,1-2 0,-1 0-1,0 0 1,-2 0 29,-1 1 0,0 0 1,1-1-1,-2 1 1,47 7-1,2-3-99,0-2 0,-47 0 1,0 0-1,41 3 1,-2 3-56,0 1 0,3-1 1,-2-1 48,2-2 0,-3 1 0,3 2 1,-2-2-1,-4 0 1,-4 0 0,-1-2 0,-7 1 0,-5 1 22,-2-2 1,0-2 0,-6-5 0,-5 0 30,-5 0 0,-1-1 0,-8-3 0,-1-3 54,-6 0 0,-1-8 1,-6 2-1,1-2 110,-1-3 0,0-1 1,-1-5-1,4 2-183,3 2 0,1-1 1,2-4-1,1 0-54,1 1 1,0 0-1,-5 2 1,-1 1-78,-2-1 1,-6 0-1,1 0 53,-6 2 0,0-1 0,-5-4 0,-4 0 0,-2 1 22,-2-1 0,-7 0 0,3-1 0,-4-2 32,-1-1 0,0-5 1,-1 1-1,-2-2 97,-1 2 1,-6-4-1,2 1 1,-5-2 104,-3 2 1,1 0 0,-7 7-1,-3 3 9,-3 4 0,-6 4 0,1 5 0,-3 1-128,-1 0 1,-2 3 0,1 2-1,-1 2-26,3 2 0,6 2 0,-2 1 0,2 0-104,2 0 0,2 0 0,1 0 1,0 0-4,1 0 0,-1 0 0,0 0 0,0 0-22,0 0 0,-1 0 1,-1 0-1,-4 0-26,0 0 1,-4 4 0,-5 1 0,-3 1 2,-1 0 1,-2 2-1,-8-3 1,-4 2 26,-3 3 1,-10-1-1,-2 1 1,0-2 65,1 2 1,-3-4-1,-3-1 1,-1-1 27,-1 0 0,9 0 0,-2-5 1,4-2 28,4-1 1,-7-5-1,2 0 1,1-2-54,0-1 0,-4-1 0,-5 1 6,1 0 1,-5 1 0,0 1 0,-4 2 0,-1-2-22,1-1 0,-5 0 0,0 1 0,1 2 9,2-2 1,-3 1 0,-1-1 0,-1 2 16,1-2 0,-3 1 1,3-1-1,1 3 36,2 2 0,-4-4 1,6 5-1,0 1 6,3 2 0,-4-3 0,5 0 1,2 1-54,0 2 1,3 1 0,-4 0 0,0 0 0,4 0-100,3 0 1,1 1-1,0 2 97,5 1 0,0 4 1,3-2-1,1 1-25,1 2 0,7-3 0,-1-1 0,1-1 34,5 0 1,-3 5 0,6-5 0,-2-1 13,3-2 0,-4-1 1,5 0-1,0 0 6,-1 0 0,4 0 0,-2 0 0,1 0-5,1 0 0,-4 0 0,2 0 0,-2 0 5,-2 0 0,1 1 1,-1 2-1,-1 3 19,-3 1 1,2 1-1,-5 4 1,2 1 5,3-1 0,-5-4 0,0 1 1,-1 0-13,4 2 1,-4 2 0,8-2 0,-2-2-1,-3 0 0,8-5 1,-2 3-1,0-2 23,1-2 1,0-2 0,1-1-1,3 0 6,1 0 0,0-4 0,3 0 0,-1 1-5,1 2 1,-3 1 0,1 0 0,-1 0-33,0 0 0,-2 0 0,2 1 0,0 3-18,1 5 0,0 0 0,6 1 0,2-2-22,1 2 1,4-3 0,-3 0 0,2 0 47,2-1 1,2-3 0,1 1-1,2-2 21,2-2 0,-2 0 0,2 0 0,-2 0 5,-2 0 0,4 0 0,1 0 0,-1 0-20,2 0 0,-5 4 0,5 1 0,0 2-26,2 3 0,-1 1 0,2 1 0,1 2-31,1 3 0,1-2 1,1 5-1,0 1-12,-1-2 0,1 9 0,1-3 0,3 1 1,3 0 1,0 3 0,1 1 0,1 1-23,2-1 1,5 3-1,3-3 1,2 1-71,5-1 1,4 3 0,1-4 0,7-1 106,5-2 0,3 1 0,8-2 0,6-4 68,8-2 0,2-5 0,11 2 0,0-3-159,1-5 1,16 3 0,-4-4 0,7 0-54,3-3 1,4 2 0,-45-4 0,0 0-75,0-1 1,0 0-1,3 0 1,1 0-1,64-1 1</inkml:trace>
  <inkml:trace contextRef="#ctx0" brushRef="#br0" timeOffset="4835">6437 15081 8355,'18'-25'-8,"1"6"0,4 4-241,-2 5 0,7 5 0,-4 5 0,4 0 0,2 1 136,3 3 1,1 5 0,3 6 189,5 1-48,5 6 0,2-2 1,-1 4-1,1 1 0,6 0 1,6 0 199,5 0 0,3 5-179,6 3 1,0 3 0,3 1 0,1 0-1,3 1 1,2-1 0,0 1 128,-1 4-321,2-4 1,-8 5 0,4-7 0,-1-3 0,-5-4-36,-8-3 0,-2-3 0,-13-2 0,-3-4-340,-7-4 432,-8 0 1,-10 5 0,-6 1 0</inkml:trace>
  <inkml:trace contextRef="#ctx0" brushRef="#br0" timeOffset="5128">7007 16185 8355,'27'-36'-180,"0"2"0,3 1 0,2 0 0,3 0 1,2-2-1,4-2-42,5-3 1,7-11-1,7-1 1,4-8-1,7-6 309,2-1 1,-32 29-1,2 0-59,0 2 1,1 2 0,-1-3-1,0 2 1,0 2 0,1 1-1,1-1 1,1 0 0,0 1-1,-1 1 1,0 1 0,0 2-51,-1 2 1,0 2-478,34-20 0,2 1 0,-12-1 1</inkml:trace>
  <inkml:trace contextRef="#ctx0" brushRef="#br0" timeOffset="7437">2518 11385 8163,'0'-8'-622,"0"0"1,0 4 416,0-5 1,1 7 249,3-2 1,3 2 0,5 1-35,1-3 0,-1 1 0,2-5 0,1-1 0,3 0 1,1-2-1,2-3 108,-2 0 0,5-1 0,-4 0 0,5-3-25,4-1 1,3 2-1,4-2 1,-2-1-103,-1 1 0,0 0 1,3-3-1,-3 3 0,-4 1-121,-3 2 0,-2 3 0,-4 0-106,-3 1 0,-5 4 28,-3-1 0,-5 8 1,-8 0 41,-5 3 0,-6 7 165,-1-5 0,-6 5 0,2-2 0</inkml:trace>
  <inkml:trace contextRef="#ctx0" brushRef="#br0" timeOffset="7781">3026 10840 8355,'-12'0'-387,"5"-6"0,4 6 0,10-1 1,7 5 369,4 3 1,4-3-1,5 3 1,2 0 1,-1 0 1,-2-3-1,-3 3 1,-2 0-74,-4-1 0,-5 3 0,-4 4 0,-4 3 207,-2 0 1,-9 6 0,-4 0 0,-7 6-136,-5 5 1,-2 3-1,-12 4-242,-6 5 1,-4 1-1,-3 9 1</inkml:trace>
  <inkml:trace contextRef="#ctx0" brushRef="#br0" timeOffset="10784">757 12229 8314,'-6'-17'0,"-1"-1"0,-1-1 0,1-3 56,1-2 97,-3 5-44,7-4 0,-7 5 1,5-3-1,0 5 0,-1 2 1,0 3-1,-2 3 0,-3 5-81,-1 6 0,3 5 0,1 8 1,0 5-1,2 5 0,-2 6 0,1 5 20,1 2 1,1 1 0,4 1-1,1 5 1,2 2-108,1 1 1,6 6 0,-2 1-44,3-4 0,1 4 0,1-10 0,-1-5-149,1-5 1,-1-6-1,0-5-5,1 0 1,-5-2-1,-1-1 1,-2-2 0,0-2-807,0-3 954,-4-1 1,-1-2 0,-6 0 0</inkml:trace>
  <inkml:trace contextRef="#ctx0" brushRef="#br0" timeOffset="11069">471 12812 8373,'0'-17'0,"2"-1"184,2-1-113,8 4 1,3-9-1,5 4-161,-2-4 1,4-1-1,-2 1 1,4 0-1,1 2 1,-1 3-1,0 1 1,-4 3-16,-3 1 0,1 3 0,-2 3 0,0 4 209,-3 2 0,-4 2 1,-1 0-1,2 2-82,1 2 0,-3 4 1,0 7-1,0 2-58,-1-2 0,3 3 0,-6 0 0,0 0-93,2-1 0,-5 0 0,3-5-149,-2 1 0,2-1-349,0 1 453,0-7 1,1 0 0,2-6 0</inkml:trace>
  <inkml:trace contextRef="#ctx0" brushRef="#br0" timeOffset="11312">893 12167 8355,'-12'0'-656,"5"0"1,1-6 0,6-1 0</inkml:trace>
  <inkml:trace contextRef="#ctx0" brushRef="#br0" timeOffset="12082">1091 12365 7528,'-8'-4'0,"0"0"0,0 0 388,1-2 0,3 5 1,8-3-1,3 4 0,1 2-505,0 3 0,-1 4 0,3 0 0,-2 0 113,2-1 1,-4 3 0,1-2 0,0 2-436,0 1 0,-3-4-58,5 1 433,-7-1 1,4-7-1,-5-5 1,2-5-6,1-4 1,0-3 0,-2-2 0,0-2 53,2-2 1,1 4-1,-4 2 27,3 2 1,-2 2 0,3 1 0,1 1-32,2 2 0,-1 5 1,1-1 72,2 3 0,-1 6 0,1 2 0,-2 1-7,2 0 0,-3 1 1,1 3-1,2-1 0,1-3 1,1 2 0,2-4 0,1-1-35,2 1 0,-1-2 1,-2-6-1,1 0-14,2-3 0,-1-4 0,-2 1 0,1-3-1,2-2 0,-1-1 0,-5-1 1,-1-1 72,-2 0 1,-1 3-1,1 0-47,-4 1 0,-1 0 1,0-1-1,1 1-26,-1-1 1,-7 6 0,-5 3-40,-2 3 0,-5 2 1,-1 3 34,2 5 1,1 3 0,3 3-11,3 2 1,-2-1 0,6-3-19,1-1 1,2 1 14,1-1 1,6-1-1,2-3-2,3-4 1,-3-2 0,0-4-28,2-2 0,0-3 0,-1-5 46,0 0 1,-5-2 0,3-1 0,-2-2 0,-2 1-23,-2-2 0,-1 2 1,0-4 49,0-2 0,-4 2 0,-1 0 0,-2-2 0,-2 0-16,3 1 1,-5-5-1,4 4 1,-2 0 25,1-2 0,4 8 0,-3 2 5,2 4 1,0 9 0,5 2-52,0 10 1,0 3 0,2 8 0,1 3-33,1 3 1,5 6 0,0-1 0,2 2 42,1-2 1,0-3 0,1-5-236,-1 0 0,2-6 0,1-3-58,2-2 1,5-1 0,-3-1 0</inkml:trace>
  <inkml:trace contextRef="#ctx0" brushRef="#br0" timeOffset="12966">1798 11770 8355,'-11'-13'0,"3"1"0,3 4 0,5-1 87,-6 7 1,6-4 0,0 6 0,7 2-104,4 2 1,1 4-1,1 9 1,-2 3-30,-3 4 0,3 0 1,-3 1-1,3 1-59,2 3 1,-5-2 0,0 1-1,1-3-168,-3-4 0,5 1 1,-4-5-1,2-2-711,-1-2 921,-5 0 0,8-1 0,-4 1 1</inkml:trace>
  <inkml:trace contextRef="#ctx0" brushRef="#br0" timeOffset="12967">1823 12043 8355,'-8'0'0,"0"0"0,5-6 0,-1-2-1102,2-3 978,2-2 0,6 1 1,2-2-1,5-2 1,2-4-1,3 0 1,0-1 114,-1-1 0,4-1 0,-4-2 81,-2 0 0,-1 2 0,-2 1 0,0 2 0,-1 2-69,-2 3 0,0 6 62,-5 0 1,1 8 12,-5 1 0,-2 5 0,-1 8 0,-1 1 0,2 1 89,0 1 0,2 6 1,0-1-1,0 1-127,0-1 0,6 2 0,2-4 1,2 1 25,-2-4 1,3-2 0,-3-2 0,3 1-219,2-1 1,-1-5-1,0-3-80,1-2 1,-1-2 160,1 0 0,-5-2 0,-1-2 0,-2-4-1,-2-3 0,3-2 1,-2 1 70,-2 0 0,0 3 1,-2 1-1,0-2 1,1-1-10,3-1 0,-2 4 1,3 1 63,1 1 1,-4 2 0,7 4 50,0 0 0,-2 0 0,2 0-17,0 0 0,-2 4 1,1 1-19,2-3 0,1 0 0,1-2 37,1 0 0,-1 0 0,1-2-85,-1-2 0,-4 1 1,1-5-1,0-2 5,2-1 0,0-1 0,-1 0 1,-3-1-1,0 1-62,0-1 0,-3 1 1,3 0-1,-2-1-26,-2 1 0,-2 4-12,-1-1 1,-1 7-1,-3-1 44,-5 6 1,3-1 0,-1 7 0,1 0 15,3 2 1,2 6 0,1-1 0,0-1-114,0-1 0,6-1 0,2-1 1,3 0-177,1 1 1,1-5 72,-1 0 0,6-5 0,1 3 1</inkml:trace>
  <inkml:trace contextRef="#ctx0" brushRef="#br0" timeOffset="13931">757 13457 8355,'-11'-9'-197,"2"1"1,4-2 247,-1-1 1,5-1 0,-3 0 0,2-1 0,4 1 10,2-1 0,3 5 0,5 1 0,1 2 0,-1 2 0,0 3-128,1 4 1,-5 3 0,0 5 0,1 1-9,-3-1 0,4 1 0,-4-1 6,0 0 1,-1-1-1,2-1-10,-2-2 0,1-5-40,-2 1 102,-3-2 1,5-4 0,-6-2-41,0-4 0,-5 1 0,1-1 0,2-2 11,0-1 1,1-4 0,-2 1 2,-1 3 0,1 3 14,7-1 0,-1 0 35,5 5 0,1 4 0,2 5 0,-2 2 1,0 3 1,-3 1 0,4 1-1,-2-1 58,2-3 0,-3 2 0,1-6-9,2-1 1,-3-2-1,1-1-45,2 0 1,-4-1-97,3-3 0,-7-3 0,4-5 25,0-1 1,-5 1 0,3-1-76,-3 1 0,-1 0 0,0-1 114,0 1 1,0-1 0,2 2 260,2 3-192,-3 3 1,10 5-42,-2 0 1,-3 1-1,1 3 1,0 3 19,0 0 1,-3 2-1,3-3 1,0-1 4,0 1 1,-3-1-35,4 0 0,1-4 1,3 3-1,-1-4-9,-3-4 1,3 1 0,-2-5 0,2-2-138,1-1 0,-4-5 0,1-1 1,-1 1 47,-1-2 0,2 4 1,-3-3-1,-1 4 48,1 0 0,-2 5 363,-4 0-133,0 5 1,1-3 0,2 8 0,1 2-75,-1 4 0,4-1 0,0 1 0,1 1-198,0-2 0,1-1 1,3-3-11,0 1 0,1 0 0,-1-5 0,1-2-177,-1-1 1,-5-5-1,-2 2 1</inkml:trace>
  <inkml:trace contextRef="#ctx0" brushRef="#br0" timeOffset="14166">1290 12973 8355,'-7'0'-874,"-4"-6"0,4-1 1</inkml:trace>
  <inkml:trace contextRef="#ctx0" brushRef="#br0" timeOffset="14520">1501 12998 8355,'0'12'35,"0"-4"1,1-1-31,3-1 1,-1-1-1,5-2 1,2 3 143,1 0 1,0-1 0,-1 1-617,-2 0 0,0 2 218,5-4 180,-7 0 0,0-5 0,-6-3 0,0-4 27,0-3 0,0-2 0,0-1 0,0-1 13,0-1 0,0-5 1,0 5-1,1 0 15,3 3 1,-2 0-1,3 1 82,1-1 1,1 7-54,5 1 0,-4 4 1,-1 2-1,0 4 1,0 3-16,3 3 0,-3 1 1,1 1-1,1-1-200,3 0 1,0 1 0,0-2-51,1-3 1,-1 3 0,1-4 0</inkml:trace>
  <inkml:trace contextRef="#ctx0" brushRef="#br0" timeOffset="15291">2071 12700 8355,'0'-8'-154,"0"-1"0,0 5 1,2-4 168,2-2 1,3-1 0,5 0 0,-1 2 0,-1 0 0,-2 0 0,0-2 0,0 0-53,1 2 1,-5-2 0,3 3-59,-2-3 0,-1 3-5,-4 0 0,-1 4 79,-3-5 0,-3 6 21,-5-1 1,-1 4 0,1 4 0,1 5-4,3 2 1,-2 5 0,6 1 0,1-1 20,2 2 0,1 2 0,0 3 0,0-1-12,0-1 1,1-6 0,3 3-19,4 0 0,5-4 1,2 1-1,1-6-29,0-5 1,-1-2-1,0-4 1,1-2-6,0-4 0,2-4 0,-1-5 0,1-2 7,0 0 0,-1-5 1,-5 2-1,1-4-5,-1-3 0,-1 0 0,-1 3 74,-2-3 1,-4 3-1,3-5 1,0 2 0,-2 0-11,1 2 0,-2 1 0,-4 1 0,0 0 18,0 0 1,0 5 0,-1-1 0,-2 0 2,-1 2 0,-4-3 1,2 5 230,-1 2-210,4 7 0,-2 9 0,5 10 0,0 6 4,0 2 0,1-2 0,2 3 0,2 2-7,2 2 0,2 1 1,2 0-1,-2-1-80,0 1 0,-1-1 1,4-2-1,1-3 45,-1-1 0,0-6 0,1-5 0,-1-1-115,1-4 0,-1 0 1,0-2-1,0-2-65,-4-2 0,1-3 1,-4-5-1,-1 0 120,1-1 1,-3-3 0,2-1 0,-3 2 36,-1 1 1,0-2 0,0-1-1,0 1 4,0-2 0,0 4 0,0-4 0,0 1 2,0 1 1,0-2 0,0 3 0,0-2 46,0 2 1,-1 1 118,-3 2 1,2 6-104,-2 6 1,3 6 0,2 8 0,2 1 0,2 3-44,2 1 1,-3 0-1,5 2 1,-1-3-138,-1 0 1,4-4-1,-3 2 1,3-2-170,2-2 0,-1-1 0,0-1 0,1-3 30,-1-2 1,1 0-1,-1-5 1</inkml:trace>
  <inkml:trace contextRef="#ctx0" brushRef="#br0" timeOffset="15459">2555 12340 8355,'-7'-5'96,"3"-3"0,2-3 0,5-2-292,6 1 1,0-5 0,12-1 0,2-2-337,5-7 0,-2 3 0,4-7 0</inkml:trace>
  <inkml:trace contextRef="#ctx0" brushRef="#br0" timeOffset="15597">3249 12092 8185,'-12'13'-1226,"0"-1"1</inkml:trace>
  <inkml:trace contextRef="#ctx0" brushRef="#br0" timeOffset="17163">2791 14660 8355,'-7'-6'-21,"-4"5"0,4-2 119,0 6 0,3-2 0,8 3 0,4-2 0,5-1-141,3 3 1,-1-3 0,6 4 0,0-4 0,-1-1-10,1 0 1,1 0 0,5 0-124,2 0 1,-1 0 0,-6 0 0,-1 0 0,-1 0-156,0 0 0,-2 1 1,-6 2-1,-1 3 201,-3 1 1,-2 1-1,-6 4 1</inkml:trace>
  <inkml:trace contextRef="#ctx0" brushRef="#br0" timeOffset="17483">3039 14511 8355,'0'-7'85,"1"1"1,3 6-1,4 0 1,3 0 0,3 2-1,1 0-213,2 3 1,1 4 0,-3 0 0,0 2 97,-4 1 1,0 2 0,-7 4-256,-1 6 0,-2 3 1,-2 6-137,-3 1 0,-14 13 0,-8 4 1</inkml:trace>
  <inkml:trace contextRef="#ctx0" brushRef="#br0" timeOffset="27267">5147 14077 7701,'-12'0'0,"-1"-2"-492,1-2 0,-1 3 0,1-5 1</inkml:trace>
  <inkml:trace contextRef="#ctx0" brushRef="#br0" timeOffset="27943">4973 13965 8355,'-12'0'-2431,"5"0"2470,2 0 1,6-1 22,3-3 1,2 1-1,3-4 1,-2 0 22,-1 0 0,3 3 1,-2-4-1,1-1 89,1 3 0,-5-5 1,4 2-97,2-2 0,-3 4 0,1 3-82,2 3 1,2 1 0,3 0-1,3 0-9,1 0 1,6 0 0,5 0 0,1 0-9,-1 0 0,9 0 0,-2 0 0,1 0 13,1 0 0,-6-2 1,0 0-1,-1-2-9,-5 1 1,2 1 0,-9 2-287,-1 0 177,-7 0 0,-8 0-607,-8 0 707,-3 6 1,-5-5-1,0 5 1</inkml:trace>
  <inkml:trace contextRef="#ctx0" brushRef="#br0" timeOffset="27944">5643 13705 8355,'-4'-13'0,"-2"1"-248,0-1 0,3 5 0,-3 1 264,1 2-113,3-5 0,-3 10 1,6 0-1,3 7 1,5 4-1,0 1 115,0 1 0,2 3 1,-3 1-1,3-1-26,1 2 1,1-3 0,-2 5 0,-3-1-34,-4 0 0,-3-2 0,-2 4 0,-6 1-59,-9 1 0,-13 2 1,-15 0-1,-5 1-249,-6 3 260,-21 2 0,33-7 0,-2 1 0,-61 26 0</inkml:trace>
  <inkml:trace contextRef="#ctx0" brushRef="#br0" timeOffset="37009">16644 9971 8880,'-1'-20'0,"-4"1"0,-3 2 0,-3 6 0,-1 5 0,-1 8 1011,1 6-906,0 6 0,-1 12 0,1 3 0,1 4 0,2 3 0,4 2 0,1 4 0,0 2 0,1 1 7,2 1 1,6-2 0,3 1 0,3-5 0,3-4-1,3-5 1,3-5-265,4-7 0,2-5 0,3-6 1,3-5-1,1-7 52,0-9 1,-4-9 0,2-8 0,0-3 142,-4-6 1,-1-3 0,-2-8-1,-4 0-29,-3 1 1,-9 0 0,-4 3 0,-4 2-174,-4 1 1,-5 1 0,-11 5 0,-6 1-179,-4 3 1,-3 3-1,-6 7 1,-1 3 32,-1 8 0,0 6 0,3 12 149,1 6 1,5 8 0,4 9 0,3 4-187,4 2 0,7-1 0,7-1 231,2 1 1,6 2 0,6 1 0</inkml:trace>
  <inkml:trace contextRef="#ctx0" brushRef="#br0" timeOffset="37283">17376 9327 8936,'-17'-36'0,"1"4"472,0 7 1,3 10-595,0 7 1,1 5-1,-1 2 1,2 6-1,2 9 1,1 5 0,-1 7 371,2 6 1,-2 8 0,5 4-1,1 2-5,1 1 0,2 13 0,0-1 1,0 8-107,0 4 1,6-2-1,4 3 1,3 1-409,4 0 1,5 3 0,-1-12 0,2-3-371,2-6 0,4-7 0,0-6 0,-2-9 86,0-6 1,3-2 0,2 0 0</inkml:trace>
  <inkml:trace contextRef="#ctx0" brushRef="#br0" timeOffset="37849">17661 9823 8355,'-12'-20'495,"1"4"1,2 2-210,5 2 0,4 5 0,4 3 0,6 2 0,4 4 0,2 0-173,-1 3 1,-1 4 0,-1-1 0,-1 2-239,0-2 0,-1 3 0,-1-2 0,-2 2 0,2 1 0,-3 0 0,0 1 0,-2-1-230,-2 1 1,-2-1-352,-1 0 564,0-5 0,0-3 0,0-8 0,0-4 75,0-3 1,0-5 0,2-2 52,2-2 0,-1-2 1,4-4-1,-1 0-8,1 2 1,-3 4 0,5-1 0,0 5 0,2 2-51,2 1 0,-5 5 0,0 1 1,2 2 76,1 2 0,0 7 0,-1 4 0,-2 3 93,2 2 0,-4-1 1,3 2-1,-1 1 29,-1 2 1,4-1 0,-3-5-1,2-1-48,-2-2 1,3-4-1,-3 3-72,3-1 1,2-2-1,-2-6 1,-2 0 19,0-2 1,-5-6-1,3 2-46,-2-3 1,4-2 0,-5 1 0,-2-1 65,0 1 1,2 0 0,0-1 0,0 2-21,2 3 4,-5-3 1,10 10-50,-3-4 0,3 5 1,2 3-1,-2 3-172,-3 1 0,3-1 0,-3 4 0,3-2-170,2 2 0,-1 0 0,-1-1 0,-1-2 19,-2-1 0,0 3 0,5-2 1</inkml:trace>
  <inkml:trace contextRef="#ctx0" brushRef="#br0" timeOffset="38644">18579 9401 8355,'-6'-11'964,"-2"3"-925,2-3 1,2 11-1,8 0-69,5 7 1,0 4 0,1 2 0,-2 3 0,2 1 0,1 1 0,0 2 0,-1-2-87,-2-1 1,0 1 0,3-2-479,-3 0 0,2 2 0,-6-3 258,-1 2 1,-2-1-1,-1-3 1</inkml:trace>
  <inkml:trace contextRef="#ctx0" brushRef="#br0" timeOffset="38645">18492 9587 8355,'0'-12'-26,"3"1"0,5 0-133,8-2 0,7 4 1,3-8-1,1 3 1,4 0-89,0-2 0,2 1 1,3-5-13,-3 3 0,-2-1 0,-8 4 0,-2 0 315,-5 3 0,-2 1 0,-3-2 0,-1 1 1376,-2 3-318,-5 2-445,2 6 1,-5 2-365,0 2 1,6 3 0,2 5-263,3 0 1,1-1 0,-1-1-91,-2-2 0,2-1 0,-3 3 0,2-2 0,-1 0 7,0-1 1,-5 3 0,3-5-1015,-2 2 728,-1-4 0,-4 1 182,0-8 0,0-3 1,2-5-1,0-1 1,4 0-1,-1-4 1,2-4-172,0-2 314,1 4 0,3-1 0,-1 5 0,-2-1 0,2 2 233,1 4 1,1 1 0,1 4-87,-1 3 0,1 0 0,-1 4 0,-1 2-138,-3 4 1,3 3 0,-2 2 0,2 0-318,1 4 1,-4-3 0,1 2 0,0-2-157,2-2 1,2 1 0,-1-1 0</inkml:trace>
  <inkml:trace contextRef="#ctx0" brushRef="#br0" timeOffset="38900">19335 8657 10022,'2'-13'0,"2"2"0,5 3 0,7 5 795,4 6-694,4 4 1,6 10-1,3 0 1,3 3-1,1 5 1,0 5-1,-1 7 1,-1 4-104,-2 6 1,-10 0-1,1 12 1,-7 3-296,-6 3 0,-4 11 0,-8 0 0,-3 0 135,-4-5 1,-3 2-1,-2-15-323,1-3 1,-1-8-1,1-7 1,1-5-86,3-7 1,-3-7-1,4-3 1</inkml:trace>
  <inkml:trace contextRef="#ctx0" brushRef="#br1" timeOffset="39051">20910 9079 5734,'-24'0'0</inkml:trace>
  <inkml:trace contextRef="#ctx0" brushRef="#br0" timeOffset="744412">4415 10492 8355,'-4'-12'-473,"-1"0"1,-2 1-1,-3 1 1,-1 3 476,-1 2 1,-1-4 0,1 4-1,-1-1 1,1 1 0,0 1-1,-1-1 1,1 0 85,-1-2 0,1 3 0,0-4 0,-1-1-78,1 2 0,-5 1 0,-1 3 0,0-1 36,1 1 0,-10 2 0,1 1-80,-4 0 1,1 1-1,-4 2 1,-3 2-1,-3 2-2,-2 3 0,-2 1 0,3 1 1,-1 1 56,1-1 0,0-1 0,0-1 0,-1-2 26,1 2 0,1 1 0,2 0 0,1-2-18,3 0 0,-1-1 1,5 4-1,1 1-15,2-1 1,5 0 0,2 1 0,1-1-12,3 1 0,-2 3 0,4 2 0,2 0-13,0 0 1,4 4-1,0-3 4,1 1 0,2 2 0,4-5 0,2 1 1,2 0 3,4-3 0,4 3 0,4 0 0,1 0-12,3 0 0,2-1 0,5-4 0,2 3 7,-1 0 0,4 1 1,1-4 15,2 4 0,-1-3 0,-1 2 1,1-2-1,2-2 27,1 1 0,4-1 1,2 1-1,1-2-21,3-3 0,3 3 0,3-4 0,5 0-22,3-3 1,0 3 0,-2 0 0,-1 1-84,1 0 1,2 1 0,1 3 0,0 0 27,0 1 0,0-2 0,0-2 0,-2-2 36,-2-1 1,3-1 0,-3-2-1,2 1 6,2-1 1,4-2 0,1-1 0,-3 0 22,0 0 1,2-4 0,0 0 0,-3 0 29,-3-2 1,4 5 0,-1-3-1,-1 1-32,-3-1 0,1 3 0,-2-4 0,4 3-6,4-2 1,-2 2 0,2-2-1,-3 1 2,-1-1 1,5 3 0,-1-5 0,-2 2-5,0 0 1,-2-1 0,-2 2 4,-2-1 1,2-5 0,-5 5-1,0 1 1,0 2-1,-3 1 0,3-4 0,-1 0 58,-1 1 0,-1 2 1,0 1-1,2 0 0,0 0-26,1 0 1,-1 0-1,6 0 1,2 0-9,-2 0 1,7 0 0,-2 0 0,2 0-13,0 0 1,0 0-1,-1 0 1,0 0 17,2 0 0,-9-4 1,3-1-1,-1 3 3,-1 0 0,2-2 1,0 0-1,-1 1-25,-3 2 0,3 0 0,-4-2 1,4-1-5,1 1 1,0 2 0,0 1-1,0 0-23,0 0 1,0 0 0,0 0 0,-1 0-24,-3 0 0,2 1 0,-3 2 1,1 1 31,0-1 1,-6-2 0,2 0 0,-5 2 2,-3 1 0,3 0 1,-2-4-1,1 0 29,-3 0 0,0 0 0,-1 0 0,2 0 13,-1 0-34,1 0 1,5 0 0,0 0 0,1 0 0,-1 0 0,3 0-1,-2 0-1,-1 0 0,7 0 1,-6 0-1,3 0 15,-1 0 0,3 0 1,-1 0-1,1 0-15,-4 0 1,2 0 0,1 0-64,0 0 0,-2 0 0,2 0 0,-1-1 1,-1-2-40,1-1 0,-8 0 1,3 4-1,-3 0-91,-3 0 1,-2 0 4,-4 0 0,-1 0 0,0 0 1</inkml:trace>
  <inkml:trace contextRef="#ctx0" brushRef="#br0" timeOffset="745098">4837 10294 8355,'-24'-4'0,"4"-2"-261,3-1 193,4 5 1,11-4-1,6 6 1,7 0-1,6 0 1,5 0-1,7 0 1,7-1-25,4-3 1,6 2 0,0-2-1,4 3 106,3 1 1,8 0-1,6 0 1,2 0-25,3 0 1,2 0 0,5 0 0,4 1 6,2 3 1,3-2 0,3 2 0,3-3-33,0-1 0,2 0 1,-4 0-1,1 0 22,-1 0 1,-41 0 0,0 0 0,1 0 0,-1 0 0,3 0 0,0-1 43,-1-1 0,1 0 1,4 0-1,0 1 1,-1-2-1,-1-1 0,2 1 1,0-1-57,0 0 1,0 1-1,-3 2 1,1-1-1,4 0 1,0-1 0,0 1-1,0 0 34,-1 0 1,1 0 0,1-1-1,0 2 1,-1 0 0,0 0-1,1 0 1,-1-1-4,0 0 1,0 0-1,2 0 1,-1 0-1,-2 2 1,-1 0-1,1 0 1,-1 0 1,0 0 1,0 0 0,-2 0-1,0 0 1,3 0 0,0 0-1,0 0 1,-1 0 1,-1 0 0,1 0 0,1 0 0,0-1 0,1 0 0,0-1 1,1 0-1,1 0-8,-1 0 1,2 1 0,2 0 0,1 1 0,-1 0-1,0 0 1,0 0 0,0 0-46,1 0 1,0 0 0,-2 0 0,0 0 0,1 0 0,-1 0 0,-2 0 0,1 0-33,-1 0 1,0 0 0,-1 0 0,1 0 0,-1 0 0,-1 0 0,-2 0 0,0 0 33,-4 0 0,1 0 0,3 0 1,-1 0-1,-5 0 0,-2 0 0,50 0-43,-7 0 1,-11 0-1,-8 1 84,-7 3 0,-5 2 0,-1 5 0,-2-2 0,1 1 0,-3-2 0</inkml:trace>
  <inkml:trace contextRef="#ctx0" brushRef="#br0" timeOffset="745681">4304 14771 8355,'-7'-5'-1924,"3"5"1849,2 7 1,4-2 0,2-1 0,4-2 0,3-2 0,1-2 0,1-1 0,1-2 95,2-2 1,-2-1 0,2-5-1,-2 1 3,-1 0 1,-2-1-85,-3 1 0,8-1 0,-2 1 1</inkml:trace>
  <inkml:trace contextRef="#ctx0" brushRef="#br0" timeOffset="746426">4688 14350 7657,'1'-13'0,"2"1"0,1-1 0,0 1 0,1 0 0,0-1 0,1 1 0,1-1 22,-1 1 1,-1 4 0,1-1-8,0 0 0,2-2-79,-4-2 1,-1 6 0,-8 3-101,-8 3 1,-5 1 0,-7 0 142,1 0 1,-5 0-1,-2 0 1,-2 0-5,-5 0 0,-4 0 0,-6 0 1,1 0 4,0 0 1,-9 0 0,2 0 85,-5 0 1,-4 0 0,-2 0 0,-3 1 0,-1 2-7,-2 1 0,7 6 0,2-3 0,4 1 0,5 0-10,3 2 1,5 2-1,-1 3-46,5 2 0,2 4 0,3-5 1,2 1 18,1 1 1,7-5 0,0 5 38,3 0 0,4 0 0,-3 4 0,3 0 0,1 3 34,3 3 1,2 5-1,4-4 1,2 0-1,1 1 24,4 3 0,-4 3-153,2 1 0,0-4 0,5-1 0,2-2-12,1-2 1,11-2 0,2-1 0,5-2 0,5-1 98,6-1 1,3-6 0,14 1 0,5-2-24,4-1 0,9-2 0,3-2 0,4 0-23,-1 0 1,12-3 0,-8-1 0,1-1-8,-2 1 1,-3 0 0,1-2 0,-2 1-19,-3-1 0,3-2 0,-3-1 0,2 0 7,-2 0 0,2 0 1,-4 0 5,0 0 1,3-5-1,3-5 1,1-4 0,-2-2 1,-3 0 0,-3-3 0,-5 0 1,0 0 1,-4-5-1,-3 3 1,-2-2-1,-6-2 4,-3 0 1,-3 1-1,-5-1 1,-3-1-41,-4-3 1,-8 1 0,-5-5-1,-3-1-12,-5-2 1,-3-6-1,-5 1 1,0 1 9,0 2 0,-5-2 0,-6 2 1,-9 7-160,-8 3 0,-19 6 1,-13 6-1,-13 9-131,-12 8 0,32 6 0,-3 4 0,-64 15 1</inkml:trace>
  <inkml:trace contextRef="#ctx0" brushRef="#br0" timeOffset="756352">5023 13903 7898,'4'-8'0,"0"-1"0,0 0 0,2-1 0,1 1-12,0 0 1,4 7-1,-4-4 1,1 2 0,0 0-1,3 1 1,3 2 36,2 1 0,2-5 0,-1 1 1,4 2-1,2 0 0,2 2 0,1-1 1,3-2-1,3-1 0,2 1-139,3 2 0,-2 1 78,6 0 1,3-2-1,0 0 1,0-2-56,-2 1 0,-4 0 0,-2 0 0,-3-1-119,-4 1 1,-8 2 0,-5 2 56,-2 4 0,-3-3 8,-3 7 1,-8-5 0,-8 3 0,-3-2 121,-1-2 0,-1-2 0,1-1 1</inkml:trace>
  <inkml:trace contextRef="#ctx0" brushRef="#br0" timeOffset="756731">5693 13667 8355,'0'-12'-529,"0"0"1,0 3 0,0 1 267,0-2 1,0 4 1399,0-3-1066,-6 6 0,5 3 1,-3 9-1,2 2 0,4 1 1,0 1-1,4-1-33,1 0 1,0 1 0,2 1 0,0 1-25,0 1 1,-2 5 0,0-5 0,-1 0-87,-4-3 1,0 4 0,-2 1 0,-2 1-43,-2 3 0,-14 3 0,-12 5 1,-9 8-308,-6 6 1,-20 15 0,-5 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7T17:21:56.662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6883 3659 7126,'-12'0'-23,"5"5"1,7-3 0,8 2-1,3-3 1,2-1 0,-1-1 0,1-2-14,-1-1 1,0-4 0,1 2 0,-1-1-1,1-1 100,-1 1 1,0 1 0,1 6 0,-1 0 0,1 0-12,-1 0 0,4 0 0,2 0-35,2 0 0,0 0 0,5 0 1,0 0 11,0 0 0,4 0 0,1 0 0,0 0-35,1 0 1,3-4 0,-1 0 0,2 1 12,-2 2 0,3 0 0,-3-2 0,2-1 2,3 1 1,-5 2 0,0 1-21,1 0 0,-2 0 0,0 0 1,-1 0 14,1 0 1,-4 0 0,1 1 0,-3 2 0,0 2 41,3 2 0,-3-3 0,4 3 0,-1 0 32,0 0 1,4-3 0,-2 3-1,-1-1-19,0-4 1,9 1-1,-3 0 1,-1 1-54,0-1 0,-1-2 0,6-1 0,2 0 40,-2 0 0,0 0 0,0 0 0,1 0-106,-1 0 0,3 0 1,-1 0-1,2 0 40,3 0 1,-3 0 0,2 0-1,-1 0-1,-1 0 0,3 0 0,-4 0 0,1 0 15,3 0 1,0 0 0,0 0-1,-2 0 4,2 0 0,1 0 0,0 0 0,-1 0 21,-1 0 1,-1 0 0,5 0 0,-1 0 11,1 0 0,0 0 0,-1 0 0,1 0-5,-1 0 1,-3 0 0,1 0 0,1 0-29,0 0 1,5 4-1,-7 0 1,5-1 9,3-2 0,4-1 0,-4 2 1,-2 1-14,-1 1 0,-1 1 1,1-2-1,0 1-12,-2-1 0,4 2 0,-8 1 0,3-1 25,2 1 0,-2-1 0,-1-2 0,-1 1 2,0-1 0,1-1 1,2-2-1,-1 0-8,3 0 0,3 0 0,-2 0 0,2 0-22,-2 0 1,3 0 0,-1 0 0,-2 0-8,-1 0 0,3 0 1,0 0-1,-2 0 21,-1 0 1,-1 0 0,1 0 0,1 0 3,2 0 1,0 0-1,-5 0 1,1 0-5,-1 0 0,4 0 1,-2 0-1,-3 0 35,0 0 1,-5 1 0,0 2-1,-2 1-2,0-1 1,1-2 0,-5-1-1,1 0-24,4 0 1,-4 0 0,5 0-1,-2 0 8,1 0 0,3 0 0,-2-1 0,0-2-39,-1-1 0,4 0 0,-5 4 0,-1 0 9,-1 0 1,2 0 0,0 0-1,-1 0 104,-1 0 0,-2 4 1,0 0-26,1-1 0,3 2 0,0-1 0,-1 0 1,0 0 0,2 1 1,0-1 0,6-4 0,1 0 8,2 0 1,7 0-1,-1-2 1,4 0-76,1-3 1,0-3 0,2 4 0,0 0-88,2-2 1,2 5-1,-3-3 1,-1 3 18,-3 1 0,4 0 0,-6 0 0,0 0 26,2 0 0,-6 0 1,0 0-1,-1 1 43,0 3 1,-2-3-1,-5 5 1,-3-2 37,-1 0 1,2 4-1,-3-2 1,-4-1-37,-3 1 1,-1 2 0,-4-2-1,-1 1 14,-2 2 0,0 2-768,-6 2 1,-3-1-1,0 1 1</inkml:trace>
  <inkml:trace contextRef="#ctx0" brushRef="#br0" timeOffset="19458">18951 2890 8391,'-11'-9'0,"1"3"169,2 0-5,5 7 0,-2 8 0,6 6 0,3 3 0,3 0 1,1 1-1,1 0 0,0 3 0,2 0 175,2-1 0,3 2 0,1-3 0,-2-1-220,-1-2 0,-2-4 0,0 0 0,1-2 80,-1-3 0,-4-2-156,1-6 0,-5-6 1,3-2-1,-2-3-134,-2-2 0,-2-5 0,-1-2 0,2-4 23,2 0 1,-3-1 0,3 0 0,-2 0-599,-2 0 0,4 5 1,0 0-438,-1 2 0,4 7-162,1 7 1113,3 3 1,-4 12 0,-2 3 0</inkml:trace>
  <inkml:trace contextRef="#ctx0" brushRef="#br0" timeOffset="19837">19323 3125 8493,'-6'-11'586,"-2"3"-1402,3-3 1,-1 4 914,6-5 0,1 1 0,4 1 0,1 2 1,3-2-1,-1-1 0,2 0 0,-1 2 0,1 0 10,-2 0 1,-4 2 0,3-2-97,-1 0 1,-1-1 0,-2 0-7,1 2 1,-1 1 0,-7-1 0,-3 3 50,0-1 0,-4 5 0,3-3 0,-3 2 61,-2 2 1,5 2 0,0 2 0,-2 3-27,-1-1 1,0 10 0,1-3-19,2 5 0,5-1 0,-1 2 1,3 0-1,1 1-181,0 2 1,5-4 0,4-2-1,2-2-165,1-2 0,2-1 0,2-2 1,4-5 38,-1-3 1,4-1-1,-2 0 1,2-1-133,2-3 1,-5-3 0,-4-6 149,-2 1 1,4 0-1,1-1 1</inkml:trace>
  <inkml:trace contextRef="#ctx0" brushRef="#br0" timeOffset="20973">19546 2964 8802,'0'-8'553,"0"0"0,1 3 0,4-1-355,3 0 0,3 2 1,1 5-1,1 2 1,-1 3-1,1 0 0,-2 4-171,-3 1 0,3 2 0,-4-1-228,0 0 1,2-3 0,-5-1 0,1 2-323,0 1 1,-4 1 135,4 0 1,-10-1 291,-3-2 1,3-5 0,0-8 0,4-5 46,1-2 0,0-1 0,0-2 0,0-2-116,0-5 0,1-2 1,4-2-1,3 0-64,3 0 1,1 4 0,1 2 0,-1 1-90,1 3 1,-1 3 0,0 3 192,1 5 0,-1-3 0,1 1 1</inkml:trace>
  <inkml:trace contextRef="#ctx0" brushRef="#br0" timeOffset="20974">19931 2654 8355,'0'-12'73,"-6"-6"1,5 3 0,-3-5 186,2 2 1,2 2 0,0 3-172,0 1 0,2 5 0,2 3 0,3 4 0,1 4 0,0 4 1,0 3-4,-1 2 1,3 5 0,-5 2-87,2 4 1,-3 1-1,3 1 1,0 3 0,-1 3-69,-1-1 1,1 5 0,-3-4 0,1-1-284,-2-2 1,4 0-1,-2-4 1,-1-6-283,-2-3 1,3-4-1,0 0 397,-1 1 1,-1-1-1,-2 1 1</inkml:trace>
  <inkml:trace contextRef="#ctx0" brushRef="#br0" timeOffset="20975">19943 2840 8355,'8'-4'15,"1"0"1,0 0 0,6 4 0,3 0 41,2 0 1,0-6 0,5-2-1,0-2 1,-2 1 0,-1 2-1,-2 1 1,-3 4-37,-1 0 1,-7-2 0,-2 1-12,-1 5 1,2-1 0,-4 7 0,-1 2-5,-2 1 0,-1 5 0,0 1 1,0-2-21,0-1 1,0 2 0,0 1-200,0-2 1,2-2 0,0-4 0,4-2 0,1-1-1196,2-4 1215,2 0 1,2 3 0,-1 2 0</inkml:trace>
  <inkml:trace contextRef="#ctx0" brushRef="#br0" timeOffset="20976">20290 2592 9853,'-7'-7'-1373,"13"13"0,8 7 0</inkml:trace>
  <inkml:trace contextRef="#ctx0" brushRef="#br0" timeOffset="21855">20538 2803 8355,'0'-12'-420,"0"-1"0,0 5 479,0 0 1,-5 5-1,-3 0 190,-4 6 0,0 0 1,0 5-20,-1 2 0,1 5 0,1 1-156,3-1 1,-2 1 0,6-1-1,1 3 1,2 0-95,1-1 1,5 0 0,3-5-1,3-1-130,2-2 0,5 0 0,2-5 0,4-1 0,1-1 15,-1-2 1,1-6 0,0-4 140,0-5 1,0 0 0,-2-4 0,-2 0 0,-5 1 87,-2 0 1,-1-3 0,-2 3-64,-3-1 1,-1 4 0,-5-2-1,3 3 98,-3 2 0,-2 0-44,-4-1 0,-3 6 0,-5 4-57,0 6 0,3 0 0,2 5-42,2 2 1,1 5 0,4 2 0,0-1-1,0 1-10,0-1 1,0 1 0,1-5 0,3 1-56,5-1 0,2-1 0,1-1 0,0-3 40,1-2 1,1-1-1,1-4 1,1-1 95,-1-3 0,3 1 1,0-5-1,0-3 1,0-3-6,-3-3 0,-1 1 0,-2 3 27,1 1 0,-2 0 0,-3-2 1,-4-1-1,-2-2-177,-2 2 0,0 1-45,0 2 0,0-1 0,0 1 0,-2 1 14,-2 3 1,3 1 0,-5 4 71,1-1 0,3 1 0,-2 7 0,3 4-2,1 4 0,0-4 0,0 0 66,0 2 1,4 1 0,1 1 0,2 1 0,3-1 127,1 0 0,1 1 0,1-2-24,-1-3 0,-1 3 1,-1-3-1,-3 3 1,0 2 65,0-1 0,-5-4-57,2 1 1,-2-1 0,-2 4-231,0 1 0,-6-5 0,-2-1 0,-3 0-926,-1 0 1,-1-5 675,1 3 1,-1 1 0,1 1 0</inkml:trace>
  <inkml:trace contextRef="#ctx0" brushRef="#br0" timeOffset="21856">21493 2865 8355,'0'12'153,"0"2"1,0 1 234,0 2 1,0 3 0,-1-2 0,-2 2-876,-1 2-512,0 1 0,-2 2 0,-1 0 0</inkml:trace>
  <inkml:trace contextRef="#ctx0" brushRef="#br0" timeOffset="23725">22312 2604 8430,'0'-19'157,"0"3"-257,0 2 313,0 1 1,0 1 0,0 0-29,0-1 1,-6 2 0,-2 3-1,-3 4 1,-1 2 0,-1 2 0,1 2-1,-1 1-60,1 1 1,0 7 0,-1 0-1,1 4-21,-1 0 0,1 3 0,0 0 0,-1 0-216,1 0 1,1-2 0,2-3-1,5-1-342,3 1 379,1-1 1,1-5 0,3-3 0,6-3 0,4-2 68,2-3 1,2-7 0,-2-7 0,0 0-28,-1 0 0,-1-4 0,-2 1 0,-1-2-50,-2-2 0,2-4 0,-4-1 0,-1-2-54,-1-2 1,0-2 0,-1-1 0,-1 1 143,-2 3 0,-1 0 0,0 6 0,0 5 244,0 3 1,-1 4 0,-3 7-188,-4 4 0,1 4 1,0 5 10,1 7 0,1 6 1,2 9-1,-1 2-137,1 4 1,2-2 0,1 2 0,1 2 0,2-1-124,1-1 1,6 2 0,-2-6 0,4-2 65,5-1 1,-3-6 0,2-4 0,-2-2 70,-2-2 0,5-5 0,0-2 0,-2-4 89,-2-1 1,0-1-1,-1-4 1,1-3 10,-1-3 1,0-1 0,1-2 0,-2-1-132,-3-2 0,3-3 0,-3 2 0,2 0 50,-2 0 1,2 1 0,-4 6 0,-1 2 64,1 0 48,-2 7 0,0 2 0,0 8 0,-1 3 0,-2 3-163,-1 2 1,4-1 0,2 5 0,-1-2-242,1-3 0,3-2 0,0 0 0,2-2-17,1-3 0,0 2 1,1-6-1,-1-1 204,1-2 1,-1-1 0,0 0 0</inkml:trace>
  <inkml:trace contextRef="#ctx0" brushRef="#br0" timeOffset="23967">22647 2195 8355,'-7'0'-485,"3"0"-1009,8 0 1333,-3 6 1,10-5-1,-4 5 1</inkml:trace>
  <inkml:trace contextRef="#ctx0" brushRef="#br0" timeOffset="24322">22920 2344 8502,'8'-12'0,"-1"-1"248,-2 1 0,3-1 0,-2 2 0,-1 2-377,1 0 1,-3 7-1,-7-2-29,-5 2 1,-3 4 0,-3 0 0,-2 4 135,2 1 0,-3 1 1,3 4-1,3 1 13,2-1 0,6 1 1,-3 0-1,1 3-99,4 0 0,2 1 0,4-5 85,4 0 0,3 1 1,2-2-1,-1-1 1,2-2 81,2 1 0,-2-2 1,3 0-1,-4-1 78,0-4 0,-2 5 39,-3 2 1,-2 2 0,-8 0-283,-2-3 1,-7 2-1,-6-5 1,1 2-217,-2 3 0,6-3 0,-2-1 0,4 0-782,1-3 1000,3-2 1,1 5 0,5 0 0</inkml:trace>
  <inkml:trace contextRef="#ctx0" brushRef="#br0" timeOffset="24572">23180 1972 8355,'-8'-11'569,"-1"3"-370,7 2 1,-4 8 0,8 3 0,0 7-1,2 8 1,1 3 0,-1 2 0,1 1 147,2 3 0,-4-1 0,2 5-392,1 1 1,-3-3 0,4-1 0,-1-1-1,0 0-459,-1-2 0,5-1 1,-3-1-1,1-1-66,1-4 1,-5-2 0,3-5-74,-2-1 332,5 0 1,-9-5 0,5-1 0</inkml:trace>
  <inkml:trace contextRef="#ctx0" brushRef="#br0" timeOffset="24759">23106 2282 8355,'9'-11'-422,"4"3"302,-4 2 1,15 2-1,-4-1 1,4-1-1,1 1-48,-1 2 1,5-4 0,2 0 0,-1-1-203,0-1 0,2 5 322,-7-4 0,2 0 0,-7-5 0</inkml:trace>
  <inkml:trace contextRef="#ctx0" brushRef="#br0" timeOffset="25597">23688 1947 8355,'0'-25'1290,"0"6"-1322,0 3-410,0 2 1,-5 7-1,-3 3 1,-3 4 199,-2 4 1,-1-1 0,-1 4 0,-1-1 216,1 1 0,1-3 0,3 5 0,1 0 112,2 2 1,4-2 0,-3-1 0,1 2-4,4 1 1,0 1 0,2 0-11,0 1 1,0-1 0,0 1 0,2-2 104,2-3 1,-1 3-1,3-3 1,0 3 25,-3 2 1,4-1 0,-1 2-1,1 1 90,-3 1 0,2 7 0,-2-3 0,0 4-139,2 0 0,-5 1 1,3 0-1,-2 0-148,-2 0 0,1-1 1,2 0-216,1-3 1,1 1 0,-2-6 0,3-2 0,1-3-163,2-3 0,2-5 0,2 1 0,-1-3-371,0-1 1,5 0 405,0 0 0,5-5 0,-3-2 0</inkml:trace>
  <inkml:trace contextRef="#ctx0" brushRef="#br0" timeOffset="25598">23875 1898 8355,'-7'-13'1812,"-4"6"-1742,9-4 1,-2 10 0,8-3-1,4 4-27,4 4 1,-4-3-1,-1 5 1,0-2-65,-1 0 1,3 6 23,3-2 1,1 3-281,-1 1 0,-1 1 0,-1-2 107,-2-3 0,-5 3 1,1-3 185,-3 3 0,-1-2 0,0-1 0,2 2 14,2 1 1,-3 1-1,3 0 1,-2 1-1,-1-1-3,3 1 1,-1 3 0,4 1 0,-2-1 40,-2 2 0,0-3 1,-1 5-1,3-3 122,-3-1 0,4 2 0,-2-2-105,-1-1 1,2 3 0,1-1 0,-1-2-107,1-1 1,-1-2 0,-2 0 112,1 1 1,0-5-293,-4 0 1,-5-1-1,-3 3-126,-3-2 1,-3-5 0,-1 2 0,-2 0 0,1-1-239,-2-2 1,2 0 0,-3-2 253,1 0 1,2 5 0,3 2 0</inkml:trace>
  <inkml:trace contextRef="#ctx0" brushRef="#br0" timeOffset="26264">21952 3634 8355,'0'-10'527,"0"6"-457,6 5 0,-4 12-3,7-1 0,-1 1 0,3 0 0,-1 3 1,-2 0 50,2-1 0,1 3 1,1-1-1,0-3 1,1-3-1,-1-3 1,1 0-1,-1-1 60,0-3 0,-3-2 0,-1-2-176,2 0 0,-5-6 0,-1-2 1,-1-3-131,1-2 0,-3 0 1,4-3-1,-4-2 0,-1 1-310,0-1 0,0-4 182,0 1 0,4 2 0,0-1 0,0 1-255,2 0 0,-3 5 1,5 2 249,2 6 0,-5 10 0,1 3 1</inkml:trace>
  <inkml:trace contextRef="#ctx0" brushRef="#br0" timeOffset="27638">22560 3597 8964,'7'-25'135,"-2"6"1,-5 2 0,0 3-1,0 2 1,0-1 0,-1 2-1,-3 3 1,-5 4 0,-2 4-1,-1 6 1,-2 5 0,-1 4-377,-1 0 1,-1 0 194,5 2 1,-1 0 0,1 4 0,1-3 0,1-1-1,3-1-202,2-1 0,1-1 0,4-2 70,0 1 0,5-6 0,3-3 147,3-3 1,2-2 0,-1-3 0,1-4 85,-1-4 1,0 0 0,1-2 0,-1-1 58,1-1 0,-5-1 0,-1 5 0,0-1 61,0 1 1,-5 4-1,2-1-10,-2 0 1,-1 3-183,3 2 0,-2 8 0,2 4 0,-3 3-38,-1 2 0,4-1 0,2 1 0,-1-1-71,1 0 1,4 0-1,-2-3 47,3-1 0,1-3 0,1 1 0,-1 0 0,0-3 46,1-2 1,-1-2-1,1-3 1,-1-3 64,0 0 0,-3-6 1,-1 2-54,2-4 0,-1-7 1,1 3-1,-2-3 0,1-2-89,-3-2 1,4-5 0,-4-1 0,-1-1 98,1-2 1,-2-3 0,-4 5-1,0-2 206,0 2 1,0 4 0,0 7 0,-2 3 388,-2 1 1,1 6-498,-5 3 0,1 8 0,-1 2 0,3 9 48,-1 5 0,5 7 1,-4-1-1,4 2-221,1 2 0,0 5 0,0 3 0,1 2 10,4-2 1,2 3 0,5-5 0,0 1-129,1-3 0,3-4 0,1-4 0,-1-6 157,2-6 0,-4 1 0,3-6 0,-2-1 83,1-2 1,-2-6-1,3-4 1,-4-2 62,0-1 1,-2-2 0,-2-1 0,0-3-145,0-1 1,-3 2 0,-1-2-1,-1 1-32,1 3 0,-1 1 0,-4 2-49,0-1 74,0 1 1,0 7 48,0 5 0,0 5 0,0 7 0,0 2 1,0 1-86,0 2 0,4-1 0,1-3 0,2-1 42,3 1 1,-3-5 0,1-1 0,2-2 70,1-2 1,1-2 0,1-1-1,-1 0 54,0 0 1,-3-4-1,-1-1 1,0-2-50,-1-3 0,3-1 1,-5-1-1,1-1-69,-1 1 0,-1 0 1,-4-1-1,2 1 82,2-1 0,-3 5 56,3 0-82,-2 0 0,-1 2 1,2 6 21,1 7 1,4 4 0,-2 1 0,-1 1-42,1-1 1,4-1 0,-2-1 0,3-2-31,1 2 0,-2-5 1,1-1 23,3-2 0,5-2 0,-3 0 0,0-2 167,-3-2 1,0-3-1,-1-5 1,-1 0-56,-2-1 0,0 1 0,-3-2-146,1-2 1,-5 2-1,2-4 1,-2 1-1,-2 1-30,0 1 0,0 1 1,0 1-1,-2 2 113,-2 3 1,2 3-28,-7 5 0,5 0 1,-3 1-1,0 4 1,2 7-50,-1 3 1,-2 7 0,4-2 0,1 2-16,2-1 0,1 1 0,1-5 0,3-1-47,5 2 0,3-4 1,3 1-1,3-5 40,1-6 0,-2-3 0,4-1 1,-1 0 128,0 0 0,3-5 0,-4-4 0,2-2 116,0-1 1,-6-6 0,1-1-1,-2-2-162,-2 0 0,-3 2 1,-2-3-1,-2 1-121,-2-1 0,0 3 0,-1-2 0,3 1-19,-3 1 1,-4 5 0,-4 5 64,-1 0 0,3 3 0,-4 2-19,-2 3 1,5 6 0,0 4 0,4 2 68,1 1 0,0 0 0,0 1 0,0 1 18,0 2 1,6-2 0,2 4 0,3-2 18,1 1 0,5-1 0,-1-3 35,0-1 1,1-4 0,0-1 0,-2 0-24,-1 0 0,-7-3 0,-2 3 0,-1 0-116,1 0 0,-7-3 0,-6 3 0,-3 0-438,-1 0 0,-1-4 0,1 2-1229,-1 1 1577,1-5 1,0 4 0,-1-5 0</inkml:trace>
  <inkml:trace contextRef="#ctx0" brushRef="#br0" timeOffset="27874">24185 3274 12333,'-13'0'-2875,"6"0"1944,7 0 0,7 6 0,6 1 0</inkml:trace>
  <inkml:trace contextRef="#ctx0" brushRef="#br0" timeOffset="28088">24123 2865 8355,'1'-7'446,"3"3"0,4 4 0,3 4 1,2 6 1237,-1 5 0,5 8-1576,-1 6 0,2 6 0,-3 1 0,3 5-155,2 4 1,-5 13 0,0-1-1,-6 7-999,-4 5 1,-11 3 0,-8 5-176,-9 2 0,-13-6 0,-8-6 0</inkml:trace>
  <inkml:trace contextRef="#ctx0" brushRef="#br0" timeOffset="28963">18839 2493 9211,'7'-36'0,"-3"3"0,-2 4 0,-2 4 1315,0 5-1119,-6 7 1,2 9-71,-8 8 1,0 14-1,-8 14 1,-2 12-1,-2 12 1,-2 12-1,0 8 1,0 10-81,2 10 0,16-47 0,1 1 0,0 2 0,2 1 0,1 44 0,8-3-762,8-4 1,9-13-1,13-7-177,12-5 0,13-14-190,11-6 1,9-5 0,2-3-1</inkml:trace>
  <inkml:trace contextRef="#ctx0" brushRef="#br0" timeOffset="40410">3708 7218 8106,'-4'-8'-14,"0"0"1,1 5-1,7-1 1,5 1-1,3 0 1,3-1-1,3 0 1,3 0 290,5 0 0,4-5 0,8 4 0,0-1 0,3 1 0,5 2 0,2 2 14,2 1 1,4 0 0,2 0 0,3 1-180,5 3 1,3 2 0,3 3 0,9-2-60,5-1 1,10-2-1,-44-4 1,0-1-42,5-1 0,1-1 0,3 0 0,2 0 0,3-3 0,1-1 0,2 1 0,0-2-26,-1 0 1,1 0 0,2 1 0,-1 0 0,0-1 0,0 0-1,-2 1 1,-1 1 0,-3 2 0,-1 0 34,-5 1 1,-1 2 0,2 0 0,-1 0 0,42 1-1,-3 0-94,-6 0 1,-5 0 0,-9 0 0,-3 0-236,-3 0 1,-3 0 0,-4 0 0,-1 0-124,-3 0 1,-3-5-1,-6-2 1,0-1-17,-4-1 0,-8 3 1,-9-3-1,-6 4-8,-6-1 0,-9 5 0,-8-3 455,-10 2 0,-6 6 0,-9 1 0,-4-3 0,1 0 0,1-2 0</inkml:trace>
  <inkml:trace contextRef="#ctx0" brushRef="#br0" timeOffset="40847">3969 7280 8355,'-29'-12'0,"1"1"335,5 2 1,4 4-154,6 5 0,12 1 0,6 2 1,9 1 42,7-1 0,12-2 1,7-1-1,4 0 45,3 0 1,9 0-1,-2 0 1,5 0-26,3 0 0,10 0 0,4 0 0,4 0-108,4 0 1,2-4 0,7-1 0,5-1-35,-48 4 0,2-1 0,2-2 0,0 0 0,1 1 0,-1 1-122,3 0 1,1-1 0,-1-1-1,0 1 1,2 1 0,1 0-1,-2 0 1,-1 1 23,-1-1 0,-1 0 1,2 1-1,0 0 1,-1 2-1,0 0 1,2 0-1,-1 0 1,-1 0-1,-1 0-32,-4 0 1,1 0-1,1 0 1,0 0-1,45 1 1,-2 2-60,-3 1 0,-5 0 1,-3-4-1,-2 0-22,-4 0 0,-5 0 0,-4 0 1,-5 0-64,-6 0 1,-9 0-1,-9 0 1,-4 0-283,-3 0 1,-4 0 0,-7 0-2291,-2 0 2743,-9 0 0,-2 0 0,-6 0 0,0 0 0</inkml:trace>
  <inkml:trace contextRef="#ctx0" brushRef="#br0" timeOffset="53749">4899 9922 7585,'5'-2'222,"2"-2"1,6 10 0,-1-2-156,1 0 0,4 0 1,4-4-1,3 0 1,2 0-1,3 0 1,4 0 82,3 0 1,1 0 0,1 0 0,4 0-139,3 0 0,5 0 0,2 0 1,3 0-140,2 0 1,-1 0 0,4 0 0,-4 0-46,-1 0 1,4 0 0,-1 0 0,0 0 107,-4 0 0,8 0 0,-8 0 1,1 2-38,1 2 1,1-3 0,5 3 327,0-2 1,1-2 0,3 0 0,5 0-87,2 0 0,-2 0 1,1 0-1,1 0 1,-1 0 38,1 0 1,1 0-1,5-2 1,1 0-80,-3-3 1,7 1 0,-6 4-1,6-1-49,3-3 0,0 2 0,0-2 1,1 1-67,3-1 1,1 2 0,6-5-1,-1 1-7,-1 3 1,-44 1 0,1-1 0,-3 0 0,0 0 0,1 1 0,0-1-20,0 0 1,-1 0 0,2-1-1,-1 0 1,43 0 24,-2 1 1,3 2-1,-44 1 1,0 0 0,49 0-1,-1 0 28,-3 0 1,1 0-1,2-2 1,0 0 36,0-2 1,-1-1 0,-3 5 0,-4 0-42,-2 0 1,-7 0 0,1 0 0,-2 0-13,-4 0 1,6 0 0,-7 0-1,0 0-170,-5 0 0,4 0 1,-15 0-1,1 0-223,-2 0 0,-8 0 1,0 0-1,-5-1-1009,-4-3 1160,0 3 0,-11-10 0,0 4 0</inkml:trace>
  <inkml:trace contextRef="#ctx0" brushRef="#br0" timeOffset="54222">6152 9860 8355,'5'-13'-15,"3"1"1,5 5 213,3 3 0,4 3-137,4 1 0,3-4 0,2-1 0,4 3 0,4 0 1,3 2-1,2 0 0,3 0 43,1 0 1,8 0 0,5 0 0,6 0-5,5 0 0,6 0 0,6 0 0,6 0-52,4 0 1,5-4 0,-46 2 0,1 0 0,1 0 0,0 1 17,0 1 1,0-1 0,4-1 0,0 0-1,-1-1 1,0 0 0,2 0 0,0-1-35,2 0 1,1-1 0,-1-1-1,0 1 1,5-1 0,1 1 0,-1 0-1,1 0 49,0 1 0,0 0 0,7-2 0,0-1 1,0-1-1,-1 0 0,2 0 0,-1 1-58,1-1 1,0 2 0,5 0 0,0 1 0,-7 0 0,-2 0 0,0 1 0,1 1-53,0 1 0,0-1 0,-4-1 0,1-1 1,0 3-1,0 0 0,-3 0 0,-2 0-133,-1-1 1,-2 1 0,-4 1 0,-1 0 0,-3 0-1,-2 0 1,44 3-76,-11 7 1,-6 2 235,-15 1 0,-3-1 0,-9 0 0,-1-1 0,1-1 0,-1 0 0</inkml:trace>
  <inkml:trace contextRef="#ctx0" brushRef="#br0" timeOffset="86236">4229 12440 8126,'8'-20'0,"1"5"0,0 4 0,2 3 0,2-2 0,-1-1 0,1 0 24,-1 3 0,5-2 1,-1 5-1,1-1 96,1 1 0,-3-4 0,5 4 45,2-2 0,2 0 0,1-3 0,1 2 0,1-1 0,2-1 0,0 0-62,2 2 0,-4 1 0,6-3 0,2 4-36,1 0 0,-3-2 0,0 2 0,1 1 41,2-1 1,5 1 0,1 2 0,-1-1 0,0 1-2,1 2 0,3 1 1,-2 0-1,1 0-42,3 0 0,7 0 0,3 0 1,4 0-25,1 0 1,1 0-1,4 0 1,1-2-66,1-2 0,9 1 0,-3-3 0,4 0-61,1 3 1,4-2 0,-4 1-1,0-1 2,-2 0 1,-3 4 0,7-4 60,2 4 1,-8 1-1,-1 0 1,-1 0-1,0 0 32,1 0 1,6 0 0,-6 1 0,0 2 83,1 1 1,-1 2 0,0-3 0,1 1-96,-1-1 1,2 2-1,-6 1 1,4-1-102,-1 1 1,6 2 0,-7-3-1,2 1 134,2-1 1,0 0 0,-3-4 0,-1 2 41,-2 1 1,7 0 0,-1-4 0,3 1 3,-1 3 1,1-2 0,-2 3-1,2-1-54,4 1 1,-2 3-1,6-3 11,-4 2 1,-6-3 0,5 3 0,1-1 0,0-2 59,-1 1 1,5-3 0,-5 2 0,0-1-70,2 1 1,-2-3-1,9 3 1,-2-2-12,-4-2 1,8 0-1,-6-2 1,3 0-77,2-3 1,6-4 0,-3 1-1,1-5 87,1-3 1,-2 2 0,0-3 0,-2 2 98,-2-1 0,-1 2 0,-4-3 1,-1 3-43,-4 2 1,1 1 0,-7 1 0,-3 4-140,0 0 0,-6-2 0,1 4-52,-1 1 0,-7 0 0,2 0 0,-2-1 0,-2 1-65,-4 2 1,2 0 0,-9-2 0,0-1 35,1 1 0,-1-2 0,0-1 0,-4 1-61,-5-1 0,2 0 1,-8 4-1,0-2-247,-3 1 1,-4 1 0,-5 2-1,-5 2-751,-5 2 734,-4 8 0,-17 8 0,-3 4 1</inkml:trace>
  <inkml:trace contextRef="#ctx0" brushRef="#br0" timeOffset="99612">7268 12390 8187,'18'0'0,"2"0"-29,4 0 0,2-4 0,4 0 0,6 1 0,5 2 1,4-1-1,3-1 0,3-1 115,3 2 0,5 0 0,-1 2 1,2 0-1,4 0 0,0 2 1,4 0-1,2 4 0,6 1 1,5 2 293,5 2 1,5 2-353,0-1 0,-38-6 1,1 1-1,2-1 1,0 0-1,3 0 1,0-1-172,1-1 0,0 0 0,5 1 0,1 0 0,-1-3 0,0 0 0,1 0 0,1-1 108,3 0 1,-1-1 0,-1 0 0,0 0 0,1 0 0,-1 0 0,-1 0 0,-1-1 35,-2-1 0,1 0 1,1 0-1,-1 1 0,-2-2 1,-2-1-1,-2 1 1,-2 0 39,-4 2 0,0 0 0,2 0 0,0 0 1,-4 1-1,-1-1 0,49-2 37,0-1 1,-11 0 0,-1 4 0,-4 1-221,-6 3 1,0-1 0,-11 5 0,-4 1-482,-6-2 0,-4 4 0,-11-3 623,-1 3 0,-4-1 0,-1-1 0,-1 1 0,-1-2 0</inkml:trace>
  <inkml:trace contextRef="#ctx0" brushRef="#br0" timeOffset="99934">9550 12464 8355,'25'-23'155,"8"2"1,14 7-233,10 6 1,11 5 0,9-1 0,13 4-57,-40 2 1,2 0 0,5 1 0,1 0 0,5 2 0,1 0 0,3-1 0,0 0-3,0 1 0,1 0 0,6-2 0,1 0 1,-8 1-1,-1-1 0,2 1 0,-1-1 29,2 1 0,-1-1 0,-4-1 1,0 0-1,-1 2 0,-1-1 0,-2 0 1,-2 0 330,-4-2 0,0 0 0,3 2 0,-2 0 0,44 1 1,0-1 213,-2-2 0,-2-1 1,-8 2-1,-6 0-489,-4 2 1,-5 5 0,-4-4-1478,-6 2 1527,-14-4 0,-1 2 0,-12-2 0,0 3 0,-1 2 0,-1 0 0</inkml:trace>
  <inkml:trace contextRef="#ctx0" brushRef="#br0" timeOffset="122568">19472 3621 8355,'0'-16'0,"0"-2"0,1 0 170,3 0 1,-1 3 0,5 5 0,2 2 0,2 0-81,5 1 0,2-3 0,6 5 0,2-1 0,5-1 0,7 2 0,3-2-135,5 0 1,6-1-1,3-3 1,5 1 39,6 2 1,6-2 0,6-5 0,5-1-23,6 0 0,-39 7 0,2-1 0,5 0 0,1-1 0,3 0 0,0-1-22,2 0 1,1-1 0,8 0 0,2 0 0,1-1-1,0 0 1,3 0 0,0 0-97,3 0 1,-1 0 0,0-1 0,1 0 0,3-1 0,1 1 0,-2 0-1,0 0 70,-1 0 1,0 0 0,-2-1-1,0 1 1,-3 2 0,1-1 0,-2-1-1,0 1 55,-3 0 1,0 0 0,2 2 0,-1 0 0,-8 1 0,-3 1 0,-3 1 0,-2 0-176,-4 0 0,-1 0 0,40-1 0,-9-1 195,-9 4 0,-10-1 0,-7 4 0,3 1 0,2 2 0,2 1 0</inkml:trace>
  <inkml:trace contextRef="#ctx0" brushRef="#br0" timeOffset="122990">22498 4043 8355,'7'-5'16,"1"2"0,0-4 0,9 0 0,8 0 1,8-4 397,8-4 0,13 0-577,8-6 0,9 1 1,12-5-1,5 1-413,9 4 0,-39 5 0,1 1 0,61-12 1</inkml:trace>
  <inkml:trace contextRef="#ctx0" brushRef="#br0" timeOffset="124778">19968 4700 8355,'0'-37'235,"-4"6"0,0 2 0,1 4 0,1 4 1242,2 5-1402,0 2 41,-5 1 0,2 5 0,-5 1 1,-2 2-1,-2 2 0,-3 3 0,-2 6-5,2 6 0,-3 3 0,1 9 0,1 4 0,-1 7 1,-1 9-140,-1 7 1,4 8-1,-1 12 1,2 6 0,1 4-1,1-1-276,0-4 1,5-3 0,4-11 163,6-4 1,5 0 0,8-16-1,5-2-211,3-7 1,4-5 0,3-5 0,-1-2-828,0-5 1,1-6 876,-2-2 0,-3-5 0,4 3 0</inkml:trace>
  <inkml:trace contextRef="#ctx0" brushRef="#br0" timeOffset="125125">20228 4998 8355,'-12'-19'528,"-1"2"0,7 8-514,1 0 1,4 8-1,2 1 1,2 7-1,1 4 1,-1 3-1,-2 1 63,-1 1 0,2 5 0,1-3 0,2 0 194,2 0 1,-3 2-1,4-2 1,2 0-124,1 0 0,1-1 0,1-6 0,-1-2-162,1 0 0,-1-7 0,0 3 0,1-4-3,-1-1 0,1 0 0,-2-1 0,-2-4-54,0-3 1,-3-4 0,4-3 0,-2-3-78,2-2 0,-3-4 0,1-7 0,2 1-231,1 0 0,1 1 0,1 5-242,-1 4 1,-1-2 0,-1 6-415,-2 5 851,-5 5 1,-3 17-1,-7 2 1</inkml:trace>
  <inkml:trace contextRef="#ctx0" brushRef="#br0" timeOffset="125350">20861 5197 8355,'0'-13'0,"-6"6"0,5 3 323,-3 8 1,2-1 0,2 5 0,0 2-1,0 2 1,-1 4-336,-3 0 0,2 5 0,-2-3 0,3 1-286,1 3 0,0 1 1,0 1-1,0-2-347,0-1 1,1-6 0,2 1 296,1-2 0,6-2 0,-3 1 1</inkml:trace>
  <inkml:trace contextRef="#ctx0" brushRef="#br0" timeOffset="126082">21654 5048 8355,'0'-13'325,"0"1"1,0 0-345,0-1 0,5 1 1,0 1-1,1 1 208,-1 2 1,-1 4 0,-2-3 0,0 0-18,3 0 1,-1 3 0,-4-4 13,0-2 0,0 3 0,-2 0-84,-2 2 1,-3 1-1,-5 4 1,-1 0-77,1 0 1,-4 0 0,-1 1 0,0 3-12,0 4 1,1 3 0,-3 3 0,0 1-98,0 2 1,3 3-1,0-2 1,3 0-97,5 0 0,-1 3 0,4-3 0,3 0 13,0 0 0,4-2 0,2-3 120,4-1 1,3-5-1,3-3 1,1-3 0,3-1 23,1 0 0,2-9 0,4-4 0,-2-2 169,-2-3 0,1-1 1,-4-6-1,0 0-121,0 1 0,-2-5 0,-3-2 0,-1 1-102,0 0 0,1-8 1,-2 4-1,-2-2 9,0-4 1,-7 3-1,3-4 1,-4 3 50,-1 5 1,0 3 0,0 7 0,-1 3 132,-4 8 0,3 1 1,-7 8-87,0 5 1,3 9 0,1 9 0,1 4-9,-1 0 0,-3 7 0,4 0 0,1 3-6,2-1 0,1-2 0,0 4-136,0-2 0,5-6 0,4 2 1,3-2-1,3-3-57,2 1 1,5-6 0,-1-2 0,1-3 108,-2-2 1,6-5 0,-5-3 0,-2-2 28,1-2 1,-7 0 0,3-2-1,-5-2-20,-3-4 1,-1-3 0,1-2 0,-4 1-27,-2 0 0,-2-1 0,0 1 83,0-1 122,0 1 1,1 5-116,3 3 0,-3 8 0,5 6 11,-1 5 0,-2-1 0,6 4 1,0-2-165,2 1 0,3-1 0,1-3 1,3-2-1,0-2-501,0-1 0,-2-5 486,-3 1 1,5-2 0,1-2 0</inkml:trace>
  <inkml:trace contextRef="#ctx0" brushRef="#br0" timeOffset="126332">22101 4725 8355,'-12'0'-1530,"-1"0"1228,1 0 104,5 6 1,7 1 0,7 5 0</inkml:trace>
  <inkml:trace contextRef="#ctx0" brushRef="#br0" timeOffset="127111">22361 4837 8355,'5'-17'-47,"0"1"0,2 1 440,3 1-224,-5 2 0,1 3-223,-6 1 0,-2 5 1,-2-1 76,-4 3 0,-7 2 1,-2 2-1,3 2 155,5 2 1,-2-3 0,2 5-1,0 0-166,1 2 0,2 2 0,6-1-14,0 1 0,0-1 0,0 0 1,1 1-1,4-1 38,3 1 1,3-5-1,1 0 1,1 0-124,-1-1 1,0 4 0,1-4-1,-1 1 186,1 1 0,-2-5 1,-2 3-1,-2 0-86,-1-1 1,-2-1 0,-4 3-67,0 2 0,-6 1 1,-2 1-1,-3-1-168,-1-3 1,-5 3 0,1-2 0,-1 2-507,-1 1 0,6-4 0,-2-1 503,4-1 0,2 3 0,-4-2 0</inkml:trace>
  <inkml:trace contextRef="#ctx0" brushRef="#br0" timeOffset="127112">22609 4576 8355,'-11'-12'461,"3"0"241,3-1 0,5 8-614,0 5 0,4 5 0,1 9 0,1 1 0,1 3 0,-2 1 0,1 3 0,-4 2 101,0 1 1,2 4 0,0 0-417,-1-2 0,-2 3 0,-1 1 1,0-1-1,-1 0-347,-3-2 0,2-2 1,-2-2-1,3-4-320,1-3 1,0-3 757,0-2 0,5 0 0,2 1 1</inkml:trace>
  <inkml:trace contextRef="#ctx0" brushRef="#br0" timeOffset="127113">22634 4862 8355,'-7'-6'175,"-2"-1"1,5-5 11,1 0 1,7 3 0,4 2 0,3 0-441,2 1 1,3 3 0,2-3 0,1 2-270,3 0 0,-2-1 1,-1 2 233,-1-1 1,4-6 0,-3 3 0</inkml:trace>
  <inkml:trace contextRef="#ctx0" brushRef="#br0" timeOffset="127563">23205 4490 8355,'0'-18'-158,"0"8"1,-2-1-12,-2 4 1,3-2 0,-5 2 128,1 0 1,-1 0 0,-3 4 0,0-1-1,0 1 1,-2 2 0,-2 1 157,1 0 0,0 0 1,-1 0-1,1 0 0,-1 0 50,1 0 0,0 5-25,-1 4 0,2 2 0,3 1-98,4 0 1,2 1 0,2-1-7,0 1 1,0-1-1,0 0 1,0 1 39,0-1 1,0 1 0,0-1 0,2 0 47,2 1 0,-3-1 0,3 2 0,-2 3-100,-2 3 1,0 4-1,1-1 1,2 1-45,1 0 0,0-2 1,-4 9 24,0-1 0,0-4 0,0 5 0,0-3 1,0 0 0,0-5 0,0 2 0,0-5 0,0-1-55,0-3 1,2-2 0,0-1-1,4-1-139,1 0 0,1-3 1,4-2-83,1-2 0,-1 1 1,1-4-142,-1 2 0,0 1 1,1-5 61,-1 0 1,1-6-1,-1-1 1</inkml:trace>
  <inkml:trace contextRef="#ctx0" brushRef="#br0" timeOffset="127917">23254 4713 8546,'2'-11'291,"2"3"1,-1 2-1,4 7 1,-1 4-212,1 3 1,-4 3 0,3 1-41,-1 1 0,-4-1 1,4 1-1,-4-1 0,-1 0 95,0 1 0,4 3 1,0 1-1,-1-2-292,-2-1 1,1-2 115,2 1 0,3-2 0,5-3-3,1-4 1,-1-3 0,0-2-13,1-3 0,-2-3 0,-2-5 1,-2-1 21,-1 1 1,2-1-1,-2 1 1,1 0-36,2-1 0,-3 1 0,-2-2 0,-1 0-276,1 2 1,-3-3 0,3 6-1184,-2-2 1227,-2 4 1,-6 2-1,-1 5 1</inkml:trace>
  <inkml:trace contextRef="#ctx0" brushRef="#br0" timeOffset="128361">23651 4502 8355,'0'-16'301,"0"-1"1,0 0 0,2 6-100,2 3 0,-1 1 0,5 5-588,1-3 1,-2 1 0,2 4 220,0 0 0,2 2 0,2 0 312,-1 3 1,-4 3 0,-1-3 5,-1 2 1,2 1-1,-4 5-32,-1-1 1,-2 2-1,-1 1-6,0 2 0,0-1 0,2-3 0,0-1 1,3 0 14,-3 1 0,0 3 1,-1 1-1,3-2-41,4-1 0,-1 2 1,2 2-23,0 2 0,2-5 0,2 3 1,-1-2-1,-1 2-163,-3 1 1,2 2 0,-6 4 0,-1 0-164,-2 0 1,-1-2 0,-1-1 0,-2-1 118,-1 1 0,-6-3 0,2 0 1,-3-1 43,-1-3 0,-1-1 1,1-1-1,0-2-315,-1-3 1,1-1 0,-2-5-628,-3 3 832,4-1 0,-11-4 0,5 0 0</inkml:trace>
  <inkml:trace contextRef="#ctx0" brushRef="#br0" timeOffset="128694">23937 4130 8355,'0'-12'0,"1"1"0,4 2 991,8 5-657,-1 3 0,12 6 1,-2 4-1,4 2-16,3 1 0,5 6 0,-1 4 0,2 4-65,-2 3 0,3 7 1,-5 1-1,2 7-52,1 4 1,-8 8 0,0 1 0,-5 5-189,-4 5 0,-4-4 0,-6 3 0,-2-2-352,-2-2 1,-7-5 0,-4-1-1,-5-4 110,-3-4 0,1-7 0,-6-1 87,-1-5 0,-2-5 0,-2-5 0,-3-2 0,-2-1-133,-1-1 0,0-6 0,5 0 0,-4-4-786,0-2 1,3-1-1,-2 4 1</inkml:trace>
  <inkml:trace contextRef="#ctx0" brushRef="#br0" timeOffset="145773">1984 14622 8709,'-5'7'0,"-3"-3"0,-2-4 0,2-4 357,4-4 0,-2-4 1,2-5-1,1-5 1,2-4-1,1-5 93,0 0 1,4-8 0,1-6 0,4-5-303,4-4 1,1-2 0,8-7 0,4-5 0,6-5 0,5-6 0,3-1 0,4-1-106,5 0 0,2 0 0,-22 39 0,2 1 0,30-38 1,2 4-132,1 0 0,5 6 0,1 3 0,0 5-577,-4 8 1,3 0 0,-12 13 0,-6 6-444,-7 8 1,-8 6 0,-6 9-438,-5 3 1421,-9 3 0,2 5 0,-5 0 0</inkml:trace>
  <inkml:trace contextRef="#ctx0" brushRef="#br0" timeOffset="146010">2877 12688 8355,'-12'-6'2023,"1"3"-1954,3-5 0,4 4 0,8-3 1,5 2 182,6 2 1,5-3-1,5 2 1,1 1-88,3 2 1,-3 2 0,4 5 0,-2 6-496,-3 8 0,2 4 0,-8 5 0,-1 6-1022,-5 5 371,-1 9 1,-11 8-1,5 5 1</inkml:trace>
  <inkml:trace contextRef="#ctx0" brushRef="#br0" timeOffset="146944">707 8855 9033,'-6'-4'0,"6"-1"425,7-2 0,0 3 0,1-5 0,2 0-227,1-2 0,2-7 0,0-4 1,4-7-1,4-7 0,3-7 0,4-4 1,4-6 10,3-7 1,3-3 0,8-13 0,4-5 0,2-2-181,-22 40 0,1 1 0,0 0 1,1 1-1,5-2 0,1 1 1,1-2-1,0-1 0,2 1 0,1 0-164,1 0 0,1 0 0,-2 3 0,0 2 0,3 1 0,0 2 23,-4 1 0,2 2 0,3 2 1,0 0-1,-2 2 0,-1 0 0,39-24-152,-3 2 1,-6 8 0,-4 4 0,-7 8-236,-7 4 0,-7 5 1,-5 11-1,-7 3-847,-4 4 861,-4 3 0,-3 1 0,0 0 1</inkml:trace>
  <inkml:trace contextRef="#ctx0" brushRef="#br0" timeOffset="147165">2245 6883 8355,'-17'-4'653,"1"-1"408,1-2 1,8 4-1095,7-1 0,7 2 0,8 2 53,1 0 0,6 0 0,0 0 0,5 0 0,3 0 0,2 0 0,1 2 68,-2 2 1,1 8 0,-6 9 0,-1 5 0,-6 6-767,-4 5 1,-3 14-455,-4 3 0,-8 16 0,-7 6 1</inkml:trace>
  <inkml:trace contextRef="#ctx0" brushRef="#br0" timeOffset="157888">21865 6759 8355,'4'-12'-52,"1"-1"1,-1 1-1,0 0 1,1-1 0,2 1-1,3-1-36,1 1 1,-3 5 0,0 2-1,2 1 1,1-1 0,2 3-1,-1 0 1,0 2 123,1 0 0,3 0 1,2 0-1,2 0 0,2 0 1,1 0-17,2 0 0,4 0 0,0 0 1,-2 2-26,-1 2 1,-1 3-1,-1 5 1,-4 2 30,-3 2 0,-5 5 0,-2 7 0,-3 2-107,-2 2 1,-1 2-1,-4 7 1,-1 4 53,-3-1 1,-2 4 0,-3-1 0,0 2 37,0 1 0,-1 5 0,1-8 0,2-2 26,1-1 0,2 2 0,4-3 0,0-1 2,0 1 1,0 4 0,1-2-1,4 4-29,3 0 0,3-3 0,1-2 1,1-1-15,-1-3 1,0-6-1,1-1 1,1 0-10,2-1 1,-2-2-1,2-5 1,-2-2-15,-1-2 1,-1 1-1,0-5 1,1-2 18,-1-1 1,1-2 0,-1 0-50,0 1 0,-3-5 1,-2 0-1,-2 2-16,-2 1 0,-2 1 0,-1 1 0,0-1 77,0 1 1,-1-1 0,-3 2-1,-5 2 60,-2 5 0,3 2 0,0 2 0,-2 0 4,-1 0 0,-5 5 0,-1 3 0,1 4 24,-2 5 0,3 2 0,-5 7 0,2 1 0,3 2 0,-3 9 0,2-1 1,1 2-19,1-1 0,-1 3 0,1 2 1,3 1-48,0 2 0,1 2 1,1 2-1,2-2 32,1-3 0,-2 9 0,2-2 0,1 3-31,-1-2 0,2 1 1,4-3-1,0-2 1,0 3 0,0-6 1,0 3-1,0-2-29,0-4 0,0 0 0,0-5 0,0 2-20,0 1 0,0 5 1,-1-5-1,-2-1 39,-1-2 0,-6-2 1,2-2-1,-2-1-6,2 1 1,-3 0-1,4 0 1,-1-2-17,0-2 1,1 2 0,-3-6 2,2-3 0,4-1 0,-3 1 0,0-3 0,0-2 3,-3 0 0,-1-6 1,-1 2-1,0-6-29,-1-3 1,-3 3 0,-2-4 0,-3-1-20,-5-2 1,0-6 0,-6 1 0,0 1-46,1 2 1,-2 0 0,-3 1-1,1-1-21,2-4 1,6 2 0,-2-5 0,4-3-360,4-5 1,-1 1 107,6-6 0,-1-5 0,5-6 0</inkml:trace>
  <inkml:trace contextRef="#ctx0" brushRef="#br0" timeOffset="197967">14312 14796 8355,'0'-19'0,"-4"-3"0,0 4 0,1 0 0,2 0-47,1 3 0,-4 1 1,0 2 201,1-1 0,2 1 1,-1 1 294,-2 2 1,1 4-176,-5 5 0,0 1 0,-3 3 1,1 6 12,2 5 0,4 5 1,-3 6-176,1 3 1,2 2 0,4 7 0,0 0-67,0 4 0,1-5 0,2 1 1,4-3-1,3-2-56,4-1 1,2-2 0,-1-7 0,3-2-5,1-5 1,2-7 0,3-5-1,-2-3-147,-2-1 0,1-5 1,4-6-1,-2-7 113,-2-7 1,1-8 0,-6 1-1,0-1 41,-3 0 0,-4-4 0,-2-6 0,-2 0-46,-2 1 1,-7 0 0,-6 5 0,-4 0-86,-2 0 0,-8 1 0,1 3-80,-5 4 0,-1 10 0,3 6 0,-1 10 0,-4 10-230,0 10 1,3 12 0,0 8 0,6 7-1010,6 4 1298,2-4 0,2 5 0,-1-5 1</inkml:trace>
  <inkml:trace contextRef="#ctx0" brushRef="#br0" timeOffset="198662">14945 14089 8355,'0'-19'150,"-2"1"0,0 5 33,-2 1 1,-2 0 0,3-1 75,-1 1 0,-4 4 0,2 1 0,-1 1 1,-2 6 5,-2 7 1,3 4-148,-1 14 0,5 0 0,-4 13 0,0 9 0,-1 10 92,1 7 0,1 4 0,-2 9-181,0 7 0,7 10 0,-3 0 0,5-1 0,5-3 0,4-5-333,6-2 0,0-17 60,6-4 0,4-14 0,5-9 0,2-7 0,2-10 1,2-6-1852,1-5 1463,1-7 0,-1 2 0,0-6 1</inkml:trace>
  <inkml:trace contextRef="#ctx0" brushRef="#br0" timeOffset="272482">15317 14833 8303,'-13'0'51,"2"2"0,2 0 0,1 4 1201,-2 1 1,4-3-834,2 4 1,8-6 0,3-2-366,0-7 0,4-6 1,-3-3-1,3-5 1,2-2-1,-1-5 1,1-4-1,-1-6-107,1-5 0,-2 0 0,-2-4 0,-2-1 0,-1 1-148,-4-1 1,4 0-1,-2 0 1,-3 2-136,-3 5 0,-5 8 0,-4 4 0,1 4 344,2 4 1,0 5 0,-5 8 0,1 3 114,-1 4 1,2 12 0,2 6 0,0 5 78,0 2 0,2 7 0,0 2-71,1 3 0,2 2 0,4 2 1,2 3-1,3 0-174,8-1 1,-1 4 0,6-6 0,-2-4-188,1-6 1,5-1-1,-1-4 1,1-6-174,-2-4 0,2-8 1,-4-3-1,0-2-449,0-2 0,3-6 0,-5-2 590,0-3 0,-3-2 0,0 1 0</inkml:trace>
  <inkml:trace contextRef="#ctx0" brushRef="#br0" timeOffset="273170">15863 14399 8617,'-13'0'66,"5"0"152,0 0 0,5 1 0,-3 2 0,1 1 0,-2 1 1,-1 0 264,-1 3 0,7 3 0,-2 2 0,1-2-397,-1-3 1,2 7 0,-2-2-177,3 0 1,2 1 0,2-1-1,2-2 1,1-2-77,-1-1 0,5 1-725,-2 3 0,-1-5 599,2-3 1,-7-4 0,2-4 237,-2-4 0,-4 1 1,0-1-1,-4-2 109,-1-1 0,-1-3 0,-4-1 0,-1-2 86,1 2 1,1 2 0,1-1 0,3-1 111,2-2 0,-4 1 0,5 3-103,2 1 1,0 3 0,4 3-218,2 0 0,4 2 1,7 3-1,2-2 1,-1-1-49,2 1 1,1 2-1,6 1 1,-1 0 55,-4 0 1,4 0-1,-4 0 1,2 0-17,-1 0 0,3-2 1,-5-2-1,1-4 126,1-3 1,-6-6 0,2 1 0,-5 0 37,-3 3 1,-4 0 0,-5 1 0,0-1-119,0 1 1,-1 0-1,-3-1-46,-5 1 0,-2 4 0,-1 1-7,-1 1 1,1 2 230,0 4 0,-1 1 0,2 4-99,3 3 1,2 3 0,8 1 0,1 1 151,1-1 1,5 6 0,0 3 0,2 2-98,1 2 0,5 4 1,0 0-1,1-2-44,0 0 1,3 3-1,-3 3 1,0 1-21,0-1 1,-6 2-1,-5-6 1,-1-2 55,-4 0 0,0-3 1,-2 1-1,-2-1-105,-2-4 0,-3 2 0,-5-5 0,-1-2-97,1-1 0,-4-3 0,-1-3-411,2-4 0,5-2 0,2-4 0,0-2-444,1-4 1,1-9-1,6-2 1</inkml:trace>
  <inkml:trace contextRef="#ctx0" brushRef="#br0" timeOffset="273546">16669 14002 8355,'-6'-7'253,"3"2"1,-3 6 0,0 3 0,3 5-59,2 2 1,5 1 0,2 0 0,0 1-1,3-1 1,-1-1 88,0-2 1,-1 2-1,3-5 1,-3 3-194,-2-1 1,3-4 0,-2 3-34,1-1 1,-3-2-273,4-4 0,-5-6 0,1-2 51,-2-3 0,2-6 0,1-1 0,1 1 4,-1-1 0,5 0 163,-2 1 1,3 3 0,2-1 0,-1 6 0,0 4 11,1 4 1,-5 2 0,0 4-1,2 3-65,1 3 0,1 7 0,-1 2 1,-1 2-351,-2-1 0,1 3 1,3-5-1,0 0 0,1-2-1235,-1-4 1385,1-6 0,-1 4 0,0-4 1</inkml:trace>
  <inkml:trace contextRef="#ctx0" brushRef="#br0" timeOffset="273838">17103 13345 8355,'0'-19'0,"1"2"252,3 9 0,7 1 0,9 4 0,2-1 317,4 1 1,3 9 0,0 6-179,4 7 1,-1 10-1,1 7 1,1 8 0,1 9-226,-2 2 1,-4 14-1,-7-2 1,-3 4-152,-1 2 1,-7-2 0,-7 1 0,-3-3-154,-1-2 1,0-5-1,-1-7 1,-3-2-691,-4-5 1,-3-8 0,-2-3-1,1-6-214,-1-5 1,1-1 0,0-1 0</inkml:trace>
  <inkml:trace contextRef="#ctx0" brushRef="#br0" timeOffset="275026">18306 13171 9243,'-18'-23'976,"-3"2"-857,3 9 0,5 6-125,4 6 1,5 0 0,-3 2 0,0 3 0,2 8 0,-1 6 113,4 4 1,0 8-1,2 3 1,0 9 90,0 11 1,6 2 0,2 13 0,3 0-40,1 1 0,5 9 0,1-6 0,0 0-359,0 0 0,2-4 0,-2-11 0,0-6 58,0-5 1,3-6 0,-5-9 0,0-7-98,-3-7 0,0-10 0,-1-4 146,0-3 0,0-12 0,-4-5 0,-4-6-102,-3-3 0,-1-1 0,-1-3 1,-3-3-17,-4 0 1,-4-3 0,-1 1 0,-2 0 34,-2 1 1,-5-2 0,3 5 0,-2 0 65,0 0 0,6 2 0,-1 7 1,3 5 127,5 2 1,-2 2 0,6-1 88,1 1 0,2 4 0,2 1 1,4 1-77,3 3 1,4-2 0,5-1 0,2-1 0,2-1-14,-1 1 0,1-4 12,4 3 0,-4 2 0,-2 1 0,-1 1 1,-3 0-1,-1 1 627,-2 2-415,-5 1 1,3 5-1,-6 3 1,-1 3-34,-2 2 1,-2 1 0,-2 1-1,-1 1-77,1-1 0,2-1 0,1-1-136,0-1 1,1-4-1,3-1-136,4-1 1,3-2 0,2-4 0,-1 0 0,-1-2 0,-1 0-269,-2-2 1,-1-6 348,1 2 1,2-3 0,-6-2 0,-1 1-100,-2-1 1,-1-3 0,0-2 0,0 0 0,0 0-1,0 2-289,0-2 455,-5 4 0,3-5 1,-2 3-1,3 0 306,1 1 0,0 1 1,1 2-213,3-1 1,3 6 0,6 3 0,0 1 0,2 1 0,2-3-50,-2 3 1,3 4 0,-1 4-6,-2 1 0,-1 1 0,-2 6 0,0 1-35,1 2 1,-1 3 0,-1-3 0,-3-1-28,-3 2 0,-3-5 0,1 0 0,1-3 123,-1 0 24,-2-5 1,-1-1 0,0-8-1,0-4 1,0-3-63,0-1 1,0-2-217,0-3 1,0-2 0,0-6-1,0 2 1,0 1 0,0 1-655,0-1 1,2 3 379,2-2 0,3 6 0,5-2 0,1 5 256,-1 4 0,6-3 0,1 4 1</inkml:trace>
  <inkml:trace contextRef="#ctx0" brushRef="#br0" timeOffset="275639">19484 13395 8355,'-12'-2'387,"-1"-1"1,2-2 0,4-1 0,6-1-636,4 1 142,6 3 1,-2-7 0,6 5 0,-1-2 0,0-3-14,1-1 0,-1-3 0,1-1 0,-2-1 135,-3 0 1,-3 3 0,-5 0-66,0 1 0,0-1 0,0 1-7,0 0 1,-5 3 0,-3 3 0,-3 0 29,-2 3 1,-3 12 0,-1 3 0,2 3 78,1 3 0,6-3 0,1 6 0,2 1 68,2 1 1,1 2 0,4 0 0,2-2-87,4-2 1,9 1 0,3-5 0,4-4-196,1-3 1,1-4 0,1-6 0,2-2-73,-1-2 0,2-4 1,-1-9-1,-1-3 337,-2-4 0,-3-1 1,-2-1-1,-3-1 219,0-2 1,-6 1 0,2 6-205,-4 1 0,-8 2 0,3-2 0,-4 5 1,-1 2-30,0 2 0,-6 1 1,-2 2-105,-3 5 1,3 3 0,0 2 0,-1 3-100,2 5 1,-2 2-1,5 2 1,1 3-86,2 0 1,1 2-1,0-3 1,0 2-27,0-2 1,1-1 86,3-2 1,3-1 0,5-3 137,1-3 0,-5-5 1,0-5-1,2-3 52,1-3 1,-3 3 0,-1 0 42,-1-2 1,2-1 0,-3 0 0,1 1 149,-1 2 1,4 4-242,-5-4 0,5 6 1,0 1-209,2 4 0,-3 5 0,0-3 0,2 1-194,1-1 0,1-1 1,1-4-1,-1 0 244,1 0 1,5 0-1,1 0 1</inkml:trace>
  <inkml:trace contextRef="#ctx0" brushRef="#br0" timeOffset="276295">20191 12911 8355,'-4'-8'853,"0"-1"0,-6 7-767,2-3 1,1 4 0,0 2 0,0 2-24,0 1 1,3 10-1,-4-2 1,0 4-13,1 2 1,-3-1 0,5 6 0,-1-3 0,1 1-1,2 0 1,3-2 0,4-1-127,4-3 1,3-1 0,3-3 0,3-3-58,3-4 1,4-3 0,0-2-1,0-2-424,-3-1 0,1-10 0,-6 1 1,-1-5 406,-1-4 0,3-2 0,-2-2 0,-3-3 57,-2-4 1,-2-3-1,3-1 1,-1 0-114,-2 0 1,-5-1-1,1 1 1,-3-1 129,-1-4 1,-1 5-1,-2 0 1,-2 7 564,-2 3 1,-2 8 0,-3 4-195,0 5 1,-1 6 0,2 8 0,2 6-88,0 5 1,7 6-1,-3 8 1,4 2-34,1 1 1,0 4-1,1-3 1,4 1-92,3 0 1,3 1-1,1-3 1,1 0-112,-1-3 0,5-3 0,-1-3 1,1-1-48,1-1 0,-5-11 0,5-2 0,-1-5 66,-1-3 0,1-3 0,-6-4 0,-1-5-12,-2-2 1,-1-5-1,1-2 1,-4-1-106,-3 1 1,1-1-1,1 6 1,1 0 90,-1 3 1,-2 4 164,-1 1 0,1 7 0,2 1-124,1 7 1,6 5-1,-2 3 1,3 3 0,2 0-410,-1 0 1,2 3 0,1-5 0,1-1-237,0-1 1,3 4 0,0 1 0</inkml:trace>
  <inkml:trace contextRef="#ctx0" brushRef="#br0" timeOffset="277360">17512 15292 8355,'-19'-11'0,"2"3"0,4 4 1198,0 8-782,1 3 0,-1 5 0,2 2-62,3 2 1,-3 0 0,4 4-599,0 2 1,0-2 0,5-1 0,-3 0-1,3-1 187,0 0 1,8-1 0,2-5 0,3-1 52,1-3 1,2 2 0,1-6-1,2-1-184,-2-2 0,-1-2 0,-2-2 1,1-3-122,-1 0 1,-4-3-1,-1-3 90,-1 0 0,-3-6 118,-8-3 1,-3-1 0,-7 1 0,-2 3-36,2 0 0,3 3 0,2-4 113,2 1 0,1 0 1,-3 3-1,4-2 51,0 2 1,2 1-1,5 2 1,3 1-24,5 3 0,2-2 0,2 5 0,3-2 2,0-3 0,6 0 1,-2 1-1,0 1-27,1-2 1,-6-1-1,2 0 1,-4 1 4,0 2 0,-1 1 0,1-1 234,-1 4 0,-4 2 110,0 2 0,-5 6 0,3 2 0,-2 4-42,0 5 0,6 2 1,-2 6-196,3 0 0,1 7 0,2 3 0,1 5 0,3 2 0,0 0-54,0 4 0,4 6 1,-3 2-97,1-2 0,2-1 1,-6-1-1,-1-2-2,-1-2 1,-1-5 0,-2-7 0,-2-3 63,0-5 0,-7 0-81,2-9 0,-4-8-240,-4-9 1,-3-7-1,-4-10 1,2-8-113,0-7 0,1-5 0,-4-6 0,-1-5 215,1-4 0,0-12 0,-1 2 0,1-3 111,-1-2 1,5 9 0,1-1 0,2 6 336,2 8 1,3 1 0,4 15 0,4 3 0,3 4 0,3 6 531,3 7 0,-2 3-593,6 6 1,-2 6 0,3 2 0,-3 3-133,-1 1 0,3 6 1,-6 3-1,-3 1 0,-3 0 1,-4-3-189,-2-1 0,-2 3 73,-1-4 1,0-1-1,-1-4 1,-3 1 0,-5-1-228,-2 1 0,-1-5 0,0-1-526,-1-2 1,5 0 628,0-5 1,-1-6 0,-3-1 0</inkml:trace>
  <inkml:trace contextRef="#ctx0" brushRef="#br0" timeOffset="277610">18504 15081 8355,'-5'-7'1556,"3"3"-2601,-2 8 1,3 9 0,1 6 0</inkml:trace>
  <inkml:trace contextRef="#ctx0" brushRef="#br0" timeOffset="792475">3944 10926 7108,'-10'-16'0,"-2"-2"0,-2-1 0,0-3 0,1-3 0,-3-3 0,-2-1 0,-1 2 0,-3 1 0,-1 1 81,-2 0 0,-5 2 1,-2 2-1,-1 3 1,0 1-1,-2 2 1,-1 3-1,-2 4-118,-3 2 1,-2 2 0,-4 5 0,0 4 0,-4 4 0,-5 6 0,-5 5 10,-1-1 1,-10 10 0,-1 0 0,-2 7 0,-1 5-1,-1 4 1,2 4-375,1 0 377,1 1 0,-2 4 0,2-1 0,3 0 68,4-2 1,2 0 0,5 1 0,4 3 92,5 2 1,13-5 0,1 3 0,6-1-24,7 0 0,5 2 0,9 1 0,5 5-32,3 1 1,6 7-1,5-1 1,5-3-74,6 1 1,8-10-1,7-7 1,6-7-28,8-5 1,13-2 0,5-3 0,6-5 49,5-6 0,13-6 0,1-6 0,4-3-11,-44-4 1,1-1 0,-1 1 0,1-1-1,6-3 1,0 0 0,0 0 0,0-1-70,-1 1 0,0-2 0,3-1 0,-1 0 0,-1 2 0,0 0 0,1 0 0,0 1-1,1 0 0,0 1 0,2 0 1,1 0-1,-1 0 0,0 1 1,0 1-1,0 0 3,1 2 1,0 1 0,-5 0 0,1 1 0,1 0 0,0 0 0,-1 0 0,-1 0 43,-1 0 0,1 1 0,-1-1 1,0 2-1,-2-1 0,0 1 0,1 0 1,-1 2-13,-2-1 1,0 1 0,2-2-1,0 0 1,-2 2 0,-1 0-1,1-1 1,-1 0 35,1-2 0,0 1 1,1 1-1,0 0 0,1-1 1,0 0-1,1 0 0,0 1-67,-1 0 0,1 0 0,0-2 0,1-1 0,-1 3 0,1-1 0,-1-1 0,1 0 26,-1-1 0,1 0 1,1 0-1,0 1 0,-2-1 1,0 0-1,-1 0 1,0 0 12,-1 1 1,1-1 0,3 0 0,0-1-1,1 0 1,-1-1 0,0 0 0,0-1 5,-1 0 1,1 0-1,2-1 1,1 0-1,-1-2 1,0 0-1,1 0 1,0 0 13,-1 0 0,1 0 0,3 0 0,0-1 1,1 0-1,0-1 0,0-1 0,0 0 3,0 0 1,1-1 0,-3 3-1,0 0 1,2-2 0,-1 0 0,0 1-1,0 0-13,-1 0 0,1 0 1,5-1-1,1 0 1,0 2-1,0 0 1,0-1-1,0 0-30,0 0 1,0 1-1,5-1 1,1 1-1,-4 0 1,-2-1-1,3 0 1,-1 0-103,3 1 0,-1-1 0,-3 2 0,-1-1 1,3 1-1,0 0 77,1 0 1,0 0-1,-5-2 1,0 0 0,1 0-1,2 0 1,-1 0 0,1 1-1,-1 0 1,-1 1-3,-1 0 0,1 0 0,3 0 0,0 0 0,-5 0 1,-2 0-1,0 0 0,1 0 3,-1 0 1,0 0-1,-1 0 1,0 0-1,-1-1 1,0 0-1,-2 0 1,0-2 40,-1-1 1,0 0 0,-2 0 0,0 1 0,0-1 0,-1 1-1,-1 0 1,0 1 68,-3 0 1,1 1 0,1-2 0,1 0 0,-5 1 0,-1 0 0,0 1 0,0-1-32,1 2 1,-2-1 0,48 0 0,-50-1-1,0 1 1,45-3-1,-2 1 1,-7-3-1,-4 1 1,-2-1 52,-3 1 1,1-5 0,-2 3 0,-4-1-18,-3 0 1,-3 5 0,-4-1 0,-1 3-27,-4 1 0,0-5 0,-5 1 96,2 2 1,-4 0 0,-6 2 0,-2 0-1,-2 0-210,-1 0 0,-2-5 0,0-2 0,1-1 200,-1-1 0,4 1 0,1-6 0,-2-1-73,-2-1 0,3-7 0,2 3 0,0-4-30,0 0 0,-2-3 0,-4 0 1,-1-4 31,-3 0 1,-1 2 0,-6-4 0,0 0 18,-2 1 0,-8-8 0,1 1 0,-4-5-18,0-7 1,-1 0 0,1-5 0,-1 1-63,0 2 1,1 2-1,-1 0 1,1 0-5,-1 2 0,-1-6 0,-3 8 0,-2 0-135,-1-1 1,-3 5-1,0 0 1,-4 3 135,-7 3 1,-3 1 0,-5 9 0,-3-2 8,-4 1 1,-6-2 0,-4 1 0,-5 1 11,-2 2 1,-10-4 0,1-2 0,-2-1-3,-3 0 0,-2 4 0,-8-4 1,-2 0-11,-3 1 1,-12-2 0,4 5 0,-6 3-5,-3 4 1,-4-4 0,-4 2 0,-2 1 10,1-1 0,41 11 0,0 0 0,3 3 0,0 1 1,-4-2-1,-2 1-47,-1 0 1,-1-1 0,-1 2 0,-2-1 0,2-1 0,-2 0 0,-1 1 0,-1 1 46,0 0 1,-1 0 0,-5-1 0,-1-1 0,0 2 0,0 0 0,0 0 0,0 0-99,0 0 1,0 0 0,-5 1-1,0 0 1,2 1 0,1 0-1,-2 0 1,-1 0 8,3 1 0,-1 0 1,-5-2-1,-1 1 1,5 3-1,0 1 0,-2-1 1,-2 1-1,-1 1 0,-1 0 0,1 0 0,0 1 0,-4 0 0,-1-1 0,2 0 0,0-1 37,0-1 1,1 1 0,-2 1 0,1 0 0,0-2-1,1 0 1,0-1 0,0 1 0,1 0 0,-1 0 0,2 0-1,-1 0 27,1-1 0,-2 0 0,1 0 1,-1-1 63,0 0 1,1 0 0,-1-1 0,-1 1 0,-1 1 0,-1-1-14,1 2 0,1 0 0,7-1 0,1 0 1,-2 3-1,0 0 0,-1 1 0,-1-1 0,2 2 1,-1-1-13,2 1 0,0 0 1,-4 0-1,1 0 0,4 1 1,0-1-1,2 2 1,-1 1-19,3 0 0,1 2 0,0 2 0,0 1 1,1 1-1,0 0 0,0 0 0,0 0-53,1 0 1,1 0 0,-1 0 0,1 0 0,0-2 0,0 1-1,0 1 1,1 0-7,1 0 1,-1 1 0,-1 2 0,0 2-1,2 2 1,0 0 0,0 0 0,1 1 27,-1 0 0,-1-1 0,-6 0 1,-1 1-1,2 2 0,1-1 1,-2 1-1,1 0 0,-2-1 1,1-1 55,0 0 1,-1-1 0,0 0 0,0-1 0,3-3 0,1-1-28,0 0 0,0-1 0,-4 1 0,1 0 0,7-2 0,0-2 1,1 1-1,1 0 0,0-1 0,1-1 97,1 1 0,0-1 1,2-2-1,1 0 1,1 0-1,1-1-65,0 0 0,1-1 1,0 1-1,1-1 1,1-2-1,-1 0 0,3-1 1,0 0-1,1 0 1,0-2-39,-47-5 0,8-2-116,4 2 0,3-2 0,7 6 0,2 1 1,5 3-1,5 6 121,6 6 0,3 2 0,6 7 0,-1 1 0,1 1 0</inkml:trace>
  <inkml:trace contextRef="#ctx0" brushRef="#br0" timeOffset="831947">1290 10654 7804,'-17'0'0,"1"0"0,1-2 0,1-1 0,1-1 308,1 2 0,2-1-266,6-1 1,3-5-1,12-7 1,4-5-1,3-4 23,4-4 0,3-2 0,4-8 0,4-1-79,3-1 1,2-6 0,4 2-1,3-4 1,3 0 5,2-1 0,1-1 0,3-1 0,2-1-22,1 5 1,6-4 0,-6 8 0,-6 5-186,-7 7 1,-7 13 0,-4 7 0,-6 6-118,-5 5 1,-4 1 0,-5 0-1,-2 1-48,-3 3 1,-2 3 379,-6 6 0,0-1 0,0 0 0</inkml:trace>
  <inkml:trace contextRef="#ctx0" brushRef="#br0" timeOffset="832171">2022 9537 8530,'-11'-12'677,"2"0"-675,4 5 1,6 1 0,3 6 0,5 0 0,2 0 0,2 0 0,4 0 0,4 0 159,2 0 0,6 0 0,0 2 1,0 2-428,1 4 0,-8 10 0,3 7 0,-4 8-507,-6 7 1,1 15 0,-9 8 0</inkml:trace>
  <inkml:trace contextRef="#ctx0" brushRef="#br0" timeOffset="864263">3262 16619 9106,'0'-21'0,"0"2"0,0 1 0,0 3 0,0 1 0,-2 2 0,0 0 0,-2-1 350,1 1 1,-4 5-1,-1 3 1,-3 4 0,-2 4-1,1 5-121,-1 7 0,0 4 1,-1 9-192,1 4 1,-2 3 0,8 3 0,1 1-1,1 2-58,4 3 0,1-6 0,0 3 0,1-5-131,4-4 1,6-4 0,6-8 0,3-5 27,2-2 0,5-7 0,4-3 0,0-4 1,4-4 0,-1-8 1,1-12-1,-2-5 110,1-4 1,-3-11 0,-3 3 0,-3-5-95,-4 1 1,-3-2-1,-7 5-23,-3 3 0,-5 4 0,-10 5 0,-8 2 0,-6 6-345,-5 3 1,-11 8 0,-3 7 0,-4 5 53,-3 7 0,-3 7 0,9 14 1,2 5 302,5 1 117,4 3 0,10-1 0,2 0 0</inkml:trace>
  <inkml:trace contextRef="#ctx0" brushRef="#br0" timeOffset="864713">3832 16210 8475,'-13'-7'0,"-3"3"0,0 2 0,1 4 521,1 2 1,3 3-128,3 5-227,-3 1 1,9 9 0,-2 3 0,4 2-128,4 3 1,3 2 0,6 5 0,-1 1-108,0-1 1,1 0 0,-2 2 0,-2-1-62,0-1 1,-2 3 0,2-8-5,-1 0 0,-5-2 1,3-7-1,-2-2 1,0-4-205,-1-4 1,-3-2 167,-4-2 1,-2-5 20,-2-8 1,2-3-1,6-7 1,0-1-59,0-2 1,6-3-1,3 2 1,5 0 135,3 0 0,-1 1 1,-2 6-1,1 2-20,2 0 0,1 7 0,-3-2 0,1 2 410,0 2 0,-7 4 1,-2 2-1,0 1 52,0 2 0,-4 6 0,1 2-334,-3-2 1,-1 3-1,-1 0 1,-3 0 0,-5 1-322,-2 1 1,-1-5-1,0 1 1,-1-3-368,1-5 1,-1 2-101,1-6 725,0 0 0,5-10 0,1-1 0</inkml:trace>
  <inkml:trace contextRef="#ctx0" brushRef="#br0" timeOffset="865075">4415 16656 8355,'-5'-19'205,"-4"3"1,0 2 0,-1 1 0,3 1 797,2 0 0,-1-1-1343,2 1 1,-3 5 343,-5 3 1,1 8-1,1 4 1,3 3 18,2 2 1,-1 3-1,3 1-140,-1-2 0,0-1 1,6-1-1,0 2 1,4 2-55,1-2 0,1-1 0,4-2 0,1-1 74,-1-2 0,5 2 0,-1-3 0,-1 2 18,-1-2 0,3-1 0,-1-4 64,-1 1 1,-5 4-1,-3-3-64,-1 2 0,-8 2 0,-6 3 1,-5 0-227,-3 1 0,2-2 1,-2-2-1,2-2-43,1-1 1,1 4 0,0-4 0</inkml:trace>
  <inkml:trace contextRef="#ctx0" brushRef="#br0" timeOffset="865476">4750 16619 9013,'-11'-8'259,"3"0"0,2 6 0,6 2 1,2 7-207,2 4 1,-3 2 0,5-1-1,-2 0-162,0 1 1,1-1 0,-2 1 0,1-1-76,-1 0 0,0 1 0,0-1-336,1 1 319,0-7 0,-4-1 111,0-10 0,0 3 0,1-7 0,2 0 70,1-2 0,2-2 0,-4 1 50,3 0 0,3-1 1,-3 1 93,2-1 1,0 5-1,3 1 1,-2 2 75,2 2 1,-1 3 0,1 4 0,-3 4-145,-2 3 1,4 2 0,-4-1 0,1 1-241,-1-1 0,3 2 1,-2 1-1,1 1-588,3 0 0,1-3 0,1 0 1</inkml:trace>
  <inkml:trace contextRef="#ctx0" brushRef="#br0" timeOffset="865635">5333 16495 8355,'-12'0'703,"3"0"-1534,1 0 0,11 6 0,-2 1 0</inkml:trace>
  <inkml:trace contextRef="#ctx0" brushRef="#br0" timeOffset="865871">5296 16818 8355,'0'-7'-1573,"0"1"1311,5 6 0,-3 6 0,3 1 0</inkml:trace>
  <inkml:trace contextRef="#ctx0" brushRef="#br0" timeOffset="866144">3485 17599 8355,'15'-12'-8,"6"-1"194,0 1 1,16-2-1,1-1 1,11-3 0,10-1-1,10-5 75,9-3 1,-31 11 0,1 0 0,4-3-1,0 1 1,2-1 0,1 0-97,0 1 1,1-1 0,0 1 0,0 0 0,-1 2 0,0-1-132,-1 3 0,0-1 0,-3 2 0,0 0 1,45-10-1,-1 2 0,-8 6-944,-10 5 1,-14 1-336,-9 5 0,-3-1 0,-1 5 1</inkml:trace>
  <inkml:trace contextRef="#ctx0" brushRef="#br0" timeOffset="868086">6710 16520 8355,'0'-12'75,"0"-1"0,-2 2-2,-2 3-14,-3 2 5,0 6 0,-2 6 0,3 2 0,1 4 0,-1 5 0,2 2 0,0 2 27,0 0 1,0-1 0,4 5-1,0-1 1,0-2 0,1-3-152,3-1 0,3-2 0,4-3 0,-1-2 0,-2-2-225,2 0 1,1-7 0,1 1 76,0-6 1,1-3 0,-2-7 0,-1 1 104,-2-1 1,-1-3-1,2-2 1,-2 0 70,-1 0 0,-2 6 0,-3 3-14,3 0 76,-2 3 1,3 2-1,-5 8 54,0 5 1,0 2-1,2 2 1,0 2 0,4 3-18,1 2 1,-3-5 0,4 1 0,2-2 32,1-1 1,1-1 0,1-1-1,-1-3-101,1-4 1,-1-2 0,0-2-1,1-2-19,-1-2 0,1-3 0,0-5 0,1-2 5,-2-2 0,4 2 0,-8-4 0,2 1-42,-2 1 0,-3-5 1,-3 5-1,0 1-33,3 1 1,-3 1 0,-6 2 0,-4 2 40,-3 0 1,-1 7 0,-1-2 65,1 2 1,-1 2 0,1 0 0,0 0 32,-1 0 1,8 0-68,5 0 1,5 2 0,8 0-1,-1 2-74,0-1 0,6-1 0,2-2 1,0-2 35,1-2 1,0-1-1,2-5 1,-2 2 48,-5-2 0,2-2 0,0-4 1,0-2 61,0-1 0,-2-1 1,-3-5-1,-1-1-38,1-3 0,-1 2 0,-1-3 0,-3 1 65,-4 0 0,-2 4 0,-2 6 24,0 1 0,-6 2 0,-2 3 0,-3 2 71,-1 3 0,-1 4 0,1 8 0,1 4-74,2 3 0,3 3 0,3 3 1,-1 3 5,1 4 0,2 0 1,2 3-1,2 0 6,1 2 0,4 4 1,-4-2-1,0-1-85,2 0 0,-3-1 0,4-4 0,-1 0-149,1 0 0,-3-5 1,5-2-1,-1-3 30,-1-4 0,4-7 0,-3 1 42,3-4 1,-3-2 0,-1-4 22,-1-3 1,4-4-1,-4-3 1,3-2-1,-2 2-200,-2 1 1,3 2 0,-2-1 35,1 1 1,1 1 29,4 3 1,-3 2 38,-1 6 0,-4 10 0,3 2 0,-2 2 341,-2 0 0,3 2 0,-1 1 0,2-2 129,3-1 1,1-2 0,3-1-1,1-1-279,1-2 0,5-5 0,-3 1 0,0-3-64,0-1 1,2-5-1,-3-3-24,-2-3 0,-1-2 0,-2 1 0,-1-1 0,-1 1-39,-2 0 0,-5-5 1,2 0-1,0 2-31,-1 2 0,0 4 1,-4 1-1,-2 0-61,-2 1 0,2-3 1,-7 6 85,0 1 1,-2 2 0,0 2 0,1 2 73,2 1 0,4 10 0,-3-2 0,1 2 72,3 0 1,2 4 0,2 1 0,4 2-137,3-1 1,3-4 0,3 0 0,1-3-28,1-5 1,6 1 0,-1-4 0,2-3 25,2 0 1,0-4 0,-1-2 0,-4-4-72,-3-3 1,-3-3 0,-2-1 0,-1-2 132,-3 2 0,-1 2 1,-4 0-1,1 1 119,-1-1 0,-3 6 0,-3 2 251,-1-1-327,-6 5 1,9-3-1,-3 8 1,2 4-35,2 3 0,0 3 0,0 1 1,2 2-75,2-2 0,-1-1 0,3-2 0,1 1 13,0-1 0,-3-4 0,5-1 83,0-1 1,-2-2-1,1-6 1,1-2 0,-2-4 135,-3-3 1,1-1 0,1-1-117,1 1 1,-5-1 0,4 1 0,-2 0 22,0-1 0,4 1-137,-3-1 1,4 6 71,0 3 0,-3 8 0,1 5 1,-1 3-13,-3 5 1,3 1 0,1 4-1,2-2-447,-1 2 1,4-2-343,5 0 0,10 1 0,0 4 0</inkml:trace>
  <inkml:trace contextRef="#ctx0" brushRef="#br0" timeOffset="869111">8843 16483 8355,'-7'-6'249,"-4"1"1,4-5 0,-1 2 386,0-2 0,5 2 0,0 4-364,6 8 0,0 10 0,3 2 0,1 1-352,0 1 1,0-3-1,3 4 1,-2-1-216,2-3 0,-3 3 0,1-1-179,1-2 1,2-7 0,2-4 190,-1-2 1,1-4-1,-2-2 1,-2-4 133,0-3 0,-2-2 0,2 1 1,-2 0 4,-1-1 1,2 1 0,-4-1 116,-1 1 541,-2 5-437,-1 2 0,0 14 0,1 4 0,2 0 252,1 1 0,6-1-329,-2-1 1,3 0-1,3-1 1,1-1-108,2-2 1,-1-5 0,-3 1 0,-1-2 46,1-2 0,-5 0 0,0 0 0,0-2 13,-1-2 1,-1-3-1,-6-5 1,0-1 74,0 1 1,0-2 0,0-1 0,0-2 23,0 2 0,0 2 0,0 0 0,0 1 37,0-1 1,0 1-24,0 0 0,1 5-93,3 2 0,2 10 0,3 3 29,0 3 0,-1 1 1,3 1-1,-3-1 0,3 1 0,-2-2 0,3-2 0,3-1 15,2 2 0,-1-4 1,-2-2-1,1-3-14,2-1 1,1 0 0,-3-1 0,1-3 6,-1-5 1,-5-2 0,-2-1 0,1 0 32,-3-1 0,4-1 0,-6-1 0,-1-3 47,-2-1 0,4 2 1,-1-2-78,-2 1 0,0 2 0,-2 3 0,-2 2 153,-2 3 1,2 2-30,-7 6 0,1 6 1,-3 4-1,3 5 0,2 5-47,1 4 1,3 1 0,-2 0 0,4-2-196,4-2 0,3 1 0,7-6 0,1-1-442,2-1 0,9-3 0,1-3-130,8-3 1,-1-4 0,9-1 0</inkml:trace>
  <inkml:trace contextRef="#ctx0" brushRef="#br0" timeOffset="869801">10232 16383 8542,'-6'-19'262,"4"3"1,-5 6-342,1 2 1,2 6 0,4 2 0,0 7 0,0 4 0,0 3 0,0 1 0,2 3 0,0 0 415,2 0 1,2-1-1,-2-5-236,4 0 1,-1 1-1,1-1 1,2-1-189,1-3 1,6-2-1,-1-6 1,-1 0-1,-1-1-307,-1-4 0,-1 0 0,-1-5 269,-3 2 0,2 0 1,-6-5-1,-1 1 79,-2 0 0,-1-1 0,0 1-277,0-1 552,0 6 1,2 2 0,0 6-134,2 3 1,6-1 0,-2 5-1,3 2-50,2 1 0,-1-3 0,1 1 0,-1-1-35,0-1 1,2 0-1,1-5-1,2 3 1,-1-1-1,-3-4 1,-1 0-1,1-2-51,-1-2 0,-4-3 70,1-5 0,-7 2 0,2-1 0,-2-3 0,-2 1-53,0-1 1,0 1 0,0 0-1,-2-1-345,-2 2 1,3-4-4,-3 8 0,1-2 0,0 4 138,-1 6 1,6 11-1,4 8 1</inkml:trace>
  <inkml:trace contextRef="#ctx0" brushRef="#br0" timeOffset="870702">11050 16359 8587,'-5'-20'323,"-3"4"0,-2 6 1,0 3-1,2 0-257,-1 1 1,2 3 0,-2-1-1,0 4 1,-2 2 0,-2 4 0,2 1-236,3 2 1,-3 2 0,4 2-1,-1 1 63,0 2 0,3-2 1,-1 3-1,0-4-258,3 0 1,-2-1 0,1 1 206,1-1 1,3-1 0,4-3 38,4-4 0,-1-4 0,1-2 1,2-4-1,1-1 47,1-2 1,1-2-1,-2-3 1,-1-1 332,-2-2 1,0 0 0,3 5 0,-1 1-74,-2 3 0,-4-3 0,4 3-39,2-4 0,-3 6-131,1 1 1,-5 5 0,1 5-106,-3 3 0,-1 3 1,0 1-228,0 1 0,0-1 0,2 0 85,2 1 0,3-2 1,5-3-1,1-4 46,-1-2 1,-4 2 0,1 0 79,0-1 1,-2-2 0,0-2 0,0-2 308,0-1 0,-4-6 1,2 2-1,-1-3 0,2 0 97,1 3 1,-3-3 0,3 2-265,-2-2 1,3 3-1,-3 0 9,-3-2 1,1 5-21,1 0 1,-1 4-19,5 1 1,-4 0-1,5 0-79,0 0 1,-2 1-1,1 2 1,2 1 11,1-1 0,2-2 0,-1-1 0,0 0 40,1 0 1,-1 0 0,-1 2-15,-3 2 0,2-1 460,-6 5 271,0-5-567,-4 2 1,2-6-106,2-3 1,-1 1 0,5-5 0,2-1-83,1 3 1,1-5-1,0 2 1,1-2-15,-1-1 0,1-1 1,-1 2 108,0 3 1,1-1 4,-1 4 0,-5 3 0,-3 6 0,-2 4 233,-2 3 0,0 3 1,0 1-260,0 2 0,1-1 0,2-4 0,2 1-197,2-1 1,1 1 0,5-1 0,-1-1-925,1-3 556,-1 3 0,0-4 0,1 6 0</inkml:trace>
  <inkml:trace contextRef="#ctx0" brushRef="#br0" timeOffset="870963">11857 15813 9960,'0'-12'0,"0"-1"0,0 4 0,0 4 0,0 10 0,1 6 542,3 5 0,-2 3 0,2 8 1,-3 0-1,-1 2-352,0-1 0,0 6 0,0 1 1,0 0-154,0 5 0,1-5 0,2 3 1,3 0-73,1-4 1,-1-6-1,4-2 1,-2-6-909,2-2 0,1-5 0,1-6 0,1-2-1277,-1-2 1790,1-2 1,-1-1 0,0 0 0</inkml:trace>
  <inkml:trace contextRef="#ctx0" brushRef="#br0" timeOffset="871146">11708 16197 9214,'12'-12'0,"2"0"0,3-1 0,3 1 0,4 1 0,2 1 0,3 2-46,4-2 0,7 1 0,3-1 1,-1 3-1,2 0-767,0 0 0,-4-1 0,3-4 1</inkml:trace>
  <inkml:trace contextRef="#ctx0" brushRef="#br0" timeOffset="871490">12836 15999 8355,'-1'-23'0,"-2"1"331,-1 1 0,0 4 0,4-2 180,0 1 0,0 2-257,0 3 0,0 12 0,0 5 0,0 7-232,0 6 0,4 2 1,2 6-1,-1-1-119,1 1 1,2 6 0,-3 2 0,1 1-392,-1-1 1,4 3-1,-5-3 1,0 1-398,2 0 1,-5-4 474,3-5 1,3-1 0,0 1 0</inkml:trace>
  <inkml:trace contextRef="#ctx0" brushRef="#br0" timeOffset="871966">12663 16272 8355,'8'-13'44,"0"1"0,1 4 196,3 0 1,2 5-93,2-1 0,2-2 0,4 2 0,0 1-122,5 2 1,-3 1 0,5 0 0,-3 0-193,-1 0 0,-4 0 1,-2 1-1,-1 2 225,-3 1 1,-2 7-1,-5 0 1,-3 4-45,1 0 0,-5-1 0,3 0 0,-2 1 38,-2 2 1,0-1 0,0-3 0,0-1 103,0 0 1,0 1 0,1-2-116,3-3 0,3 2 0,6-6 0,0-1-113,4-2 1,-3-5-1,4-3 1,-2-3-225,1-3 0,-1-3 0,-3 4 0,-2-2 115,-3-2 0,-3 2 0,-5-3 0,0 4 45,0 0 1,-5 2-1,-5 2 1,-3 2-68,-4 1 1,-4 2-1,3 4 1,1 1-66,-1 4 1,-4 3 185,1 8 1,3-2 0,0 4 0</inkml:trace>
  <inkml:trace contextRef="#ctx0" brushRef="#br0" timeOffset="872893">13928 16160 8355,'0'-23'0,"0"2"-383,0 3 0,0 6 426,0-1 104,0 7 1,0 1 0,0 11 0,0 5 0,0 5 0,0 2 0,0 2 0,0-1 306,0 3 1,0 1-1,0 2-408,0 0 0,0-4 0,1-2 0,3-1 65,5-3 1,6-2 0,1-5 0,-1-4-398,-1-3 0,3-5 0,-1-1 1,-1-2 0,-1-3 0,-3-5 1,-1-2-1,-3 2 197,-2 1 1,1 2 0,-3 0-82,1-1 164,0 1 8,-4-1 1,0 12 0,0 5-1,1 4 41,3 1 1,-1 2-1,4-2 1,0 5-47,0 3 0,0-1 0,2-5 0,0-1-77,0-2 0,4-1 0,2 1 0,1-3 0,0-4-179,-3-1 1,1-1 0,0-4 244,-2-3 0,6-3 0,-8-3 0,-1-1 119,2-1 1,-5-1 0,0 3 0,-2-1-29,0-1 1,0-1-1,-4 5-25,0-1 0,0 1 441,0-1-359,-6 7 0,5 6 0,-3 9 1,3 5 63,1 3 1,0 5 0,0 0 0,0 5-55,0 6 0,1 3 1,2 3-1,1-1-11,-1-1 1,-2 9 0,0-6 0,2 4-28,1 1 0,4-5 1,-3 0-1,-1-4-15,1-3 1,-3-9-1,2-1-407,-3-4 96,-1-8 1,-5-11 0,-4-8 0,-2-4-194,-1-5 0,4-2 0,-1-6 0,1 0 96,1 1 0,-2-5 1,4-3-1,3-1 49,0-2 0,2-3 0,0 5 0,2-3 121,2-1 0,3 4 0,5 1 1,2 3 194,2 6 0,-2-1 0,4 8 0,-1 2 72,-1 4 0,5 1 0,-3 4 223,1 3 1,-4 0-1,2 2 1,-5 2 45,-4 2 0,-2 3 0,-6 5 0,-1 0-106,-4 1 0,-1 3 0,-7 1 1,1-2-535,-1-1 1,1-2-1,0 1 1,-1-1-302,1 0 1,3-3 0,3-1 53,0 2 1,-4 1 0,4 1 0</inkml:trace>
  <inkml:trace contextRef="#ctx0" brushRef="#br0" timeOffset="874120">14908 16222 8355,'0'-19'299,"0"2"1,1 4 0,2 0 0,1 1-1,-1-1 1,-3 2 0,-4 3 610,-5 4-986,-7 8 1,2-1 0,-3 5 0,2 2 0,0 1 115,-1 1 0,-2 1 0,4 0 0,-1 3-23,0 0 0,9 5 1,-4-5-1,5 1-192,1 1 1,0-4 0,4 2-1,0-2-9,0-2 0,5-1 0,3-2-143,3-5 0,2-3 0,1-2 0,1-3 179,1-5 0,1-7 0,-5-4 254,1 1 1,-1-4 0,0 1 0,1-4 0,-2-3-96,-3 1 1,3 2 0,-4 0 0,1-2-64,1-1 1,-7 0 0,2 4 0,-2 2-95,-2 2 1,0-2 0,0 4-1,0-1-42,0 4 0,-2 3 0,-2 5 293,-4 4 0,1 3 1,0 2-1,2 3 142,2 4 0,-3 3 0,2 3 0,2 1 2,0 2 1,2 5 0,0 0 0,2 4-109,2 3 0,3 1 1,5-1-1,-1 3-183,-3 0 0,7 2 0,-2-5 0,2-1-13,3-2 1,1-7 0,6-4 0,0-5-59,0-6 1,-2-3 0,-1-2 0,-1-3 218,1-4 1,-3-7-1,0-2 1,-1 0-37,-2 0 0,-7 1 0,-2-3 0,0 0-54,0 0 0,-4 2 0,1-2 0,-3 1-164,-1 3 1,0 1 38,0 1 0,-5 7 0,-4 1 0,-2 4 68,-1 1 1,-1 6 0,1 3 93,0 6 1,-1 1-1,1 4 1,1 2-1,1 0-23,2-1 0,5 2 1,-1-3-1,3 0-367,1 1 1,0-6 168,0 2 1,5-9 0,3-4 178,3-3 0,0-6 0,-1-3 0,-3-3 76,-1-2 1,3-1 0,-2-1-1,1-1 78,1 1 1,-5-1 0,3 1 0,0 0 33,-1 4 0,-1-1-137,3 3 1,-4 4 10,4 1 0,-5 4 1,1 4-1,-1 4-39,1 3 1,-3 2 0,5 0-22,-1 4 1,-2-3-1,4 2 1,0-2-1,0-2-9,2 1 1,1-5-1,0-1 1,-2-1 7,2-4 1,1 0 0,2-2 0,3 0-73,0 0 0,2-7 0,-3-4 0,2-4-28,-2-1 1,0-3-1,0 0 1,2-2 6,-2 1 1,-3-1 0,-2-4-1,-3 0-96,-2 0 0,4 1 1,-5-1 3,-1 0 0,-2-1 1,-1-2-1,0-2 1,0-2 59,0-2 1,0 5-1,0 3 1,-1 5 326,-4 3 0,3 7 0,-7 7-9,0 3 0,2 6 0,-1 5 0,-1 5 136,2 6 0,-4 8 0,3 2 1,-1 2-92,0 0 0,4 0 0,5 5 1,0-1 65,0 0 0,0 0 0,0 0 0,2 1-208,7-1 0,-1-5 0,10-5 0,-2-5-104,1-5 1,9-9 0,-1-4 0,1-3-69,0-1 0,-1-5 0,0-5 0,-2-3-6,-2-4 1,1-5 0,-5 1 0,-2-1-290,-1 2 0,-2-2 0,-1 4 0,-3 0-203,-4 0 1,-2 1 0,-4 5 323,-2-1 1,-3 7 0,-5 1 282,0 4 0,-1 8 0,1 4 0,1 4 9,3 0 0,-2 5 0,6-1 0,1 2 171,2-1 0,2-1 0,3 4 0,4-4-255,3-1 1,3-6 0,3-4 0,3 1-203,4-2 1,-1-2 0,-1-5 0,-1 0 84,1 0 1,-4-1-724,-2-3 1,-2-3 0,-1-6 0</inkml:trace>
  <inkml:trace contextRef="#ctx0" brushRef="#br0" timeOffset="874310">15664 15937 8355,'13'-1'53,"-1"-2"0,0-3 0,2 1 0,3-1 1,3 4-1,4-1 0,1 0 0,-1-1-1319,1 1 821,0 2 0,5 6 0,2 2 0</inkml:trace>
  <inkml:trace contextRef="#ctx0" brushRef="#br0" timeOffset="874498">16297 16284 8355,'-18'25'0,"4"-6"-200,-4 10 0,6-8 0,-1 8 0,2-3-256,3-1 1,-9 0 0,4 0 0</inkml:trace>
  <inkml:trace contextRef="#ctx0" brushRef="#br0" timeOffset="875578">17004 16222 8355,'0'-25'-1086,"-2"1"1144,-2-1 0,3 3 1,-3-2-1,2 0 1,2 0-1,0 3 1,0 4 1347,0 1-1244,0 8 1,0 5 0,0 10-1,0 7 40,0 4 0,0 4 1,0 6-173,0 1 0,2 4 1,0-4-1,4-1 1,1 0-7,2-3 1,-2 1 0,2-9 0,-1-2-191,-1-2 1,2-4 0,-3-2-1,1-2 91,2-2 0,-3-3 0,-1-4-9,1-4 0,-5-4 0,5 0 44,-1 0 0,-2-5 0,4 1 0,0 0-249,0 3 0,-3 0 0,3 1 176,-2-1 0,4 5 103,-5 0 1,1 7-1,-2 1 318,1 6 1,4 5-1,-3 2 1,-1-1-226,1 1 1,1-1 0,3 0 0,0 1-69,0-1 0,2-3 0,2-3 0,-1 0-67,0-3 0,1-2 0,-1-1 31,1 0 0,-5-5 1,-1-4 14,-2-2 1,-1-1 0,-4-1-1,0 1-9,0 0 1,0-2 0,0-1 0,0-2-178,0 2 1,0-3 0,0 2 86,0 0 0,2 3 1,1 0-1,2 2 148,2 3 0,-3 2 0,4 6 68,2 0 0,-3 6 0,1 4 0,0 3 17,-1 4 1,4 1 0,-2-3 0,3 2-97,5-2 1,-4-2-1,5-2 1,-1-1-35,-1-2 1,5-5 0,-4 1-1,-2-2 19,-1-2 1,-2-4 0,0-2 0,-1-1-1,-1-4 141,-2-4 1,-4 1 0,3-2-119,-1 2 0,-2 1 0,-4 1-103,0 0 1,0-1 0,0 1 0,-1-1-40,-4 1 1,3 5-1,-7 3 1,0 3 173,-2 1 1,-2 1 0,1 3-1,1 4 227,3 3 0,-2 7 0,4 3 0,1 2-149,-1 2 0,2 4 1,6 0-1,2-1-258,4-2 1,5-3 0,3-1 0,5-2-585,2-2 0,6-6 1,1-5-1,2-2-35,3-2 0,0-2 0,3-1 0</inkml:trace>
  <inkml:trace contextRef="#ctx0" brushRef="#br0" timeOffset="876297">18504 15776 8355,'-7'-25'179,"-4"6"0,9 1 112,-7 5 1,7 9 0,-3 8 0,4 13-1,1 9 0,0 3 1,0 7-1,0 1-139,0-2 0,4 6 0,2-3 0,-1 4 1,2 0-283,0-2 1,-3-1-1,3-2-50,-1 0 1,2-5-1,-3-4 1,1-6-526,-1-6 0,0-2 345,-5-2 1,0-6 378,0-6 0,-2-6 0,-1-6 0,-1 0-61,1-1 1,2-3-1,1-1 1,0 1-1,0-2-27,0-3 1,1-2 0,4-2 0,3 0 12,3 0 0,1 5 0,1 0 0,-1 2 74,1 3 1,-1 3 0,-1 2 268,-3 2 0,2 7-96,-6 1 1,0 1-1,-5 7 1,-2 3-8,-1 4 1,-4-1 0,2 4-43,-1 0 1,4-3 0,-1 4-1,3 1 1,1-2-87,0 0 1,0-2 0,1-4 0,3 1-109,5-1 1,3-1-1,3-1 1,3-3-232,1-2 1,1-1 0,2-4 0,-2 0-249,3 0 1,-4 0 0,0 0-13,-1 0 0,-1 0 0,-5 0 1</inkml:trace>
  <inkml:trace contextRef="#ctx0" brushRef="#br0" timeOffset="876774">18938 16111 8355,'-5'-7'813,"3"0"-227,-2 3 0,3 4-305,1 0 0,0 2 1,0 10-1,0 1-166,0 1 1,0 0 0,0-2 0,1 1-75,3-1 1,-2 0 0,2 1-293,-3-1 1,-1 1 0,2-2-468,2-3 1,-1-3 522,5-5 1,-4 0 0,3-1 0,0-2-65,0-1 1,-3-5 0,4 0 0,2-2 127,1-1 1,-3-5 0,0-1 0,2 0 138,1 1 1,-3 0-1,1 5 1,-1-1 188,-1 1 1,2 4-1,-3 1 100,1 1 1,0 3 0,1 8-172,-4 3 0,2 3 0,-2 3 1,-2 1-233,0 1 0,-2 6 0,0-1-238,0 2 0,4-2 0,1-2 0,2-1-434,3-3 0,1 3 634,1-1 0,1 5 0,-1-3 0</inkml:trace>
  <inkml:trace contextRef="#ctx0" brushRef="#br0" timeOffset="877573">19621 16173 8581,'-13'-11'0,"2"1"0,1 3 0,4 0 69,0 0 1,2 6-36,4 1 0,-4 5 0,-2 8 1,-1-1 238,-2 1 0,-2 0 0,-2 3 1,2 0-90,3-1 0,-2-1 0,5 0 1,-1 1-125,1 2 0,1-1 0,4-4-122,0 1 1,5-2 0,3-3-67,3-4 0,2-2 0,-1-2-167,1 0 0,-1-2 1,0-2 137,1-4 0,-2-4 0,-3-4 0,-4 0 0,-1 1 38,1 1 0,-2 1 0,2 1 0,-4 0 3,-4-1 0,-2 1 0,-4-1 0,2 1 17,-1 0 0,-3 1 0,1 1 17,3 2 1,1 5 0,5-3 57,-3 1 1,3 4 0,6-4 0,4 4 50,3 1 1,1 0-1,2 0 1,1 0 128,2 0 0,1 0 1,-3 1-1,2 2 39,-2 1 0,-1 6-93,-2-2 1,-1 3-1,-3 2 1,-4-1-1,-2 0 76,-2 1 1,0-5 0,0 0-1,0 2-45,0 1 1,0 1-1,0 1 1,0-1-8,0 1 1,0-1-164,0 0 0,1-5 1,3-2-189,5-4 1,2-1 0,1-1 0,0-2 112,1-1 0,-1-6 0,1 2 0,-1-3 130,0-2 0,1 1 1,-1-1 117,1 1 0,-2 0 0,-2-1 61,-1 1 1,-3 1 41,3 3 0,-5 3-50,1 10 0,-3-3 0,1 7-107,2 0 0,-2 2 0,7 0 0,-1-1 0,0-3 36,1-2 1,0 4 0,6-5-61,2-2 1,5 0-1,-3-2 1,2 0-50,0 0 1,-5-6 0,3-1 0,-1-1-139,-3 0 1,-2 0-1,-4-6 1,-2-1-10,-1-2 1,-2-1 0,-4 3 0,0-1-22,0 0 1,-5-1 0,-4 0 0,-2 2-354,-1 1 1,-1 3 0,1 1 0,0 3-75,-1 2 0,5-3 0,0 4 474,-2 1 0,-1 7 0,-1 3 0</inkml:trace>
  <inkml:trace contextRef="#ctx0" brushRef="#br0" timeOffset="877874">18876 16756 8355,'25'-13'323,"0"1"0,1 5 1,3 3-366,4 2 1,9 1 0,3-2 0,6-1 0,5 0 236,6-2 0,10 4 0,3-5-186,6 1 0,-3-3 1,2 2-1,2 0 0,-4 3-267,-1 2 0,-8-2 1,-3 0-1,-5 1-515,-7 2 220,-6 1 0,-11 5 0,0 2 0</inkml:trace>
  <inkml:trace contextRef="#ctx0" brushRef="#br0" timeOffset="878713">21344 15937 8355,'-1'-11'107,"-3"3"1,1 2-1,-5 6 1,-2 2-1,-1 2 1,-1 4-1,1 3 71,3 1 0,-3 6 0,2 4 0,-2 5-167,-1 1 0,4 1 1,1-4-1,1-1-9,3-4 0,3 2 0,5-5 0,3-3-100,3-5 1,1-3 0,1-6 0,0 0 119,4 0 1,-3-6-1,4-2 1,-2-4 6,1-5 1,-5 3-1,-4-4 1,1 2-157,-2-1 0,-2-3 1,-5 2-1,0 0 13,0 0 1,-4-3 0,-2 3 40,0-1 0,-3 4 0,-3-2 0,-1 5 0,1 2-44,0 2 0,-1 4 1,1-3-16,-1 2 0,7-5 85,1 2 1,4 1 0,2-2 0,4 0 37,3-2 0,4-2 0,3 0 1,3-3 36,2 0 1,-4-6-1,3 1 1,1-2 80,-1-2 1,-4 0-1,3 0 1,-1 1-75,-1-1 0,-3 4 0,-5 2 1,0 1 336,-1 3 1,3 1-120,-6 2 0,1 5 0,-2 4-104,1 6 0,0 5 0,-4 10 0,0 7 1,-1 6-1,-2 8 90,-1 6 1,0-2 0,4 9-158,0 1 0,0-2 0,0-4 0,0-3-189,0-2 0,1-2 0,3-5 1,5-3-292,2-2 0,0-3 0,-2-6 0,0-3-405,0 0 0,1-8 0,0 1 397,-2-4 1,0 2-1,4-2 1</inkml:trace>
  <inkml:trace contextRef="#ctx0" brushRef="#br0" timeOffset="879740">21940 15999 8355,'4'-12'148,"0"-1"0,0 1 991,-4-1-816,0 1 0,-5 1-261,-4 3 1,0 4-1,-1 8 1,2 4-33,-2 3 0,-5 6 0,-2 0 1,2 1 95,2 0 0,-3 4 1,3-1-1,2 1-205,0-1 1,5 1 0,2-6 0,3-1 24,1-1 0,1-1 0,3-2 0,4-3-4,3-4 0,2-3 0,1-2 0,1-3 95,1-4 1,6-5 0,-2-3-1,0-4 1,1-2 45,1-2 0,-3 2 0,2-9-70,1 1 1,-4 2-1,0-5 1,-3 0-208,-3 2 0,3-7 1,-8 2-1,0-3 36,-3-1 1,-4 2 0,-4 4 0,-4 2 148,-3 2 1,-1 11 0,-1 6 0,-1 4 32,-2 2 1,6 4 0,-2 11 137,1 9 0,4 6 0,0 6 0,1 4 1,4 3-93,0 1 1,8 5-1,2 0 1,3 0-390,2-4 1,4 2 0,4-7 0,1 0-98,-1-4 0,2 4 0,-2-8 0,2 0-315,2-3 0,-4-4 571,0-6 0,5 1 0,5-1 1</inkml:trace>
  <inkml:trace contextRef="#ctx0" brushRef="#br0" timeOffset="879741">22944 15925 8701,'-5'-13'696,"3"6"1,-9 2-562,3 5 0,-3 4 0,0 1 0,1 1-137,2-1 0,0 4 0,-4-5 0,-1-1 0,-1-2 0,-1-1 0,-1 0-267,0 0 1,-1 0 0,0 0 0,0-1 0,1-3-73,-1-5 1,1-2-1,3-1 1,2-2 257,3-3 0,-1 2 0,4-4 0,3 0 43,0-1 0,4 0 0,0-5 0,4 0 251,1 0 0,1 2 1,4 1-84,1 1 1,-1 7 0,1 2-7,-1 7 1,-5 9 0,-3 5 0,-3 5-82,-1 3 1,0 5 0,0 0 0,0 4 196,0 3 0,0 5 0,0-1-46,0 3 1,-4 1 0,-1 2 0,-2 1 0,-1 0-132,1-4 1,-3 1 0,6-5-1,1-1-21,2-2 1,1-8 0,0-5 90,0-2 0,4-8 1,2-6-1,0-7 69,4-4 1,1-7 0,3-3 0,1-2-186,2-2 1,5-5 0,-2-3 0,4-2-316,1 2 1,3-7 0,1 3 0,-1-2-271,-2 1 1,-2 5 0,-2 1 0,-4 3-400,-5 6 378,2 9 0,-8 3 0,6 4 1</inkml:trace>
  <inkml:trace contextRef="#ctx0" brushRef="#br0" timeOffset="881120">14635 17847 8355,'-4'-12'-55,"-1"-1"0,0 1 0,2-1 0,-1 1 0,0 0 0,0-1 483,0 1 0,0-1 0,4 1-85,0 0 1,0-1 0,1 2-118,3 3 1,3 4 0,4 8-231,-3 4 1,-1 3-1,-4 3 1,1 1 20,-1 2 1,2 3 0,-1-3 0,1-1-105,0 2 0,-4-4 0,4 3-430,-4-4 0,0-4 339,3-1 0,-1-5 0,4-1 15,-1-4 1,-1-1 0,-2-5 0,1-2 16,-1-1 1,2-6-1,-1 1 1,1-1 19,0-1 1,-4 3-1,5-4 1,-2 1 90,0 3 1,5 1 0,-4 3 0,1 1 277,-1 2 0,1 5-108,-2-1 0,-2 3 0,5 2 0,0 3 0,-1 5-2,-1 2 1,1 5 0,-3 1-1,2-1-19,2 2 1,-3-3 0,3 5 0,0-2-41,0-3 0,0-1 1,2-2-1,0-1-95,0-3 1,6-2 0,2-6 0,-1 0 2,2 0 0,-3-6 1,6-2-1,0-4-37,-2-5 1,3 2 0,-4-4 12,1 1 1,-3 0 0,0 3 0,-2-2-1,-3 1 1,-3-1 0,-2 0 0,-2 2-414,0 2 417,0 0 0,-5 1 0,-3-1 18,-5 1 0,-2 5 0,-1 3 1,-1 3 67,1 1 1,4 5-1,0 5 1,-1 3-2,2 4 1,-2 5 0,5-1 0,1 2 0,1 2 41,2 0 1,2-5 0,2 0-88,4-2 0,3-2 1,2-3-1,-1-2-23,0-3 0,5-3 1,1-5-1,1-1 1,2-3 23,-2-4 1,3-3-138,-5-2 0,3 1 1,-3-1-1,-3 1 38,-5 0 0,1-2 0,-6-1 0,-1-2 0,-2 2 103,-1 1 0,0 2 0,0-1 186,0 1 0,0 4-41,0-1 0,0 8-53,0 1 1,0 6 0,0 6 0,0 0 5,0 1 0,2 1 0,0 1 0,4 1-94,1-1 1,1-1-30,5-1 1,-1-5 0,0-1 0,1-2 0,0-2 35,4-2 0,-3-5 0,4-1-116,0-2 1,-5-1 0,4-5 0,-5 1 0,-2-1-6,-2 1 0,-4 4 0,3-1 73,-1 0 1,-2-2 224,-4-2-51,0 6 0,0 3 0,0 8-32,0 5 0,4 2 0,0 1 0,0-1 44,2-3 0,-3 3-81,5-2 1,-4-4 0,4-1 3,2-2 1,0-4 0,-1 0 0,-1-4 0,2-1-47,1-2 1,2 2-1,-1-2 1,-1 0-78,-3-2 0,2-2 0,-5 1 0,1 0-214,-1-1 1,0 1-1,-5-2 1,0-1-13,0-2 1,-2 1 0,-2 3-1,-4 1-60,-3 0 0,-6 3 1,1 2-1,1 2-146,1 2 0,5 7 310,1 4 1,0 9 0,-4 2 0</inkml:trace>
  <inkml:trace contextRef="#ctx0" brushRef="#br0" timeOffset="881939">16756 17723 7732,'0'-12'376,"0"-1"-222,0 1 0,-5 3 0,0 3 0,-1-1 0,0 1 1,-1 1-1,-3 2 0,-1 2 92,-1 1 0,-1 1 0,2 3-282,3 4 0,-2 3 0,5 2 0,-1-1-7,1 1 1,1 0 0,4 2-117,0 2 1,0 0 0,0-5-125,0 0 0,5-5 0,3-3 244,3-2 1,2-8 0,-1-1 0,1-2 44,-1-4 1,0 2-1,1-8 1,-2 0-23,-3-1 0,3 0 0,-3-6 0,2-2 95,-2-1 0,2-1 1,-5 1-1,1-4-88,-1-3 0,1-1 0,-3-2 0,1-1-36,-1-1 0,-3-1 0,-3 7 0,-3 2 107,-1 4 0,-1 8 1,-4 6-23,-1 5 1,2 6 0,3 10-1,3 7 225,-1 11 0,5 10 0,-3 10 0,2 3-88,2 4 0,2 0 1,2-4-1,3-4-155,-1-5 0,10 2 1,-4-8-153,2 0 1,0-2-1,-2-7 1,0-2-1,1-6-11,-1-5 0,1-1 0,-1-4 0,0-4 97,1-4 1,-1-5-1,-1-7 1,-1-2-17,-2 2 1,-1-4-1,1 0 1,-2-1-35,-1 4 0,-3-2 1,2 1 149,-3 2-110,-1 1 0,0 9 288,0 5 0,0 5 1,2 9-1,0 1-179,2 2 0,6-2 0,-2-5-352,3-2 0,2-1 1,-1 1-1,2-4-186,3-2 1,-4-2 0,4-2 0,-5-2-392,-3-4 874,2 2 0,-10-10 0,4 2 0</inkml:trace>
  <inkml:trace contextRef="#ctx0" brushRef="#br0" timeOffset="882165">17028 17400 8355,'2'-8'-758,"2"0"0,-1 5 0,5 0 671,2 6 0,1 4 0,1 5 1</inkml:trace>
  <inkml:trace contextRef="#ctx0" brushRef="#br0" timeOffset="882528">17289 17487 8355,'1'-8'112,"3"0"0,-2 4 1,2-5-1,-3 0 1,-1-2-1,0-2 1,-1 2-1,-3 3 1,-5 4 239,-2 2 0,-1 2-374,0 0 0,-1 0 0,1 0 0,-1 2 0,1 2 0,1 4 93,3 3 1,-2-2 0,6-1 0,1 1-141,2 3 0,2-4 0,3 0 0,6 2-30,5 1 0,-1 1 1,4 1-1,-2-1 24,1 0 1,1-3-1,-3-1 157,2 2 0,3 1 0,-3 1 0,-2-1 0,-3-1-15,-3-2 1,-4 0 0,-5 5-179,0-1 1,-5-1 0,-4-1-1,-3-4-199,-5 0 1,4-2 0,-4-4 0,3 0-409,2 0 1,-5 0 443,1 0 0,-1-11 0,5-3 0</inkml:trace>
  <inkml:trace contextRef="#ctx0" brushRef="#br0" timeOffset="882972">17525 17016 8355,'-7'1'108,"2"4"1,4 3 0,1 4-1,0 3 1,0 3 0,0 2 0,1 3-1,2 3 1,3 4 481,1 2 1,-3 0 0,4 2-460,2-1 0,-3-4 0,1 3 0,0-2-297,-1-2 0,0-2 0,-4-1-185,1 0 1,4-6-1,-4-2 1,-1-4 0,0 0-798,1-1 1,-3 1 809,3-1 1,-2 0-1,-2 1 1</inkml:trace>
  <inkml:trace contextRef="#ctx0" brushRef="#br0" timeOffset="882973">17463 17500 8355,'1'-13'161,"3"2"-108,4 3 0,3-2 0,2 5 0,0-1 0,4-1 0,4 2 0,4-2 0,2 0-218,2-2 0,11-3 1,0 1-1,4 2-472,1 1 0,1-1 0,4-3 1</inkml:trace>
  <inkml:trace contextRef="#ctx0" brushRef="#br0" timeOffset="883441">18207 17128 8355,'0'-9'-524,"-2"1"487,-2-2 0,-3-1 1,-5-1-1,-1 1 0,2 1 331,3 2 1,-3 5-47,3-1 1,1 3-236,-1 1 1,4 0 33,-5 0 0,7 1 0,-3 3 5,4 5 0,1 2 0,0 1 1,-1 0 47,-3 1 0,2 1 0,-2 1 1,3 3 6,1 1 1,0 2-1,0 3 1,1 0-3,3-3 1,-2 6-1,2-1 1,-3 3-13,-1 2 1,0 3-1,0-1 1,0 2-36,0-2 1,0 2 0,-1-1 0,-2 0 40,-1-1 0,0 1 1,4-5-1,0-2 160,0-5 1,0 0-1,1-6-271,3-1 0,3-2 0,5-5 1,1-4-286,-1-2 0,5-2 0,1-2 0,0-2-371,0-4 0,-2-3 0,-2-2 0,1 1-871,2 0 1297,-1-1 0,-4-10 0,1-3 1</inkml:trace>
  <inkml:trace contextRef="#ctx0" brushRef="#br0" timeOffset="883802">18281 17152 8110,'6'-6'0,"2"0"0,3 2 0,1-2 0,1 1 158,-1-1 1,0 1 0,1 2 282,-1-1 1,1 0-41,-1 4 0,-1 1-270,-3 3 0,-1 3 0,-4 6 0,1 0 0,-1 3-22,-2 0 0,-1 10 1,0-1-1,0 1 39,0 0 1,4 3 0,1 2 0,-1-1 84,1 0 1,-2 5-1,4-3 1,0-1-35,0-2 0,-5 1 0,3 1 0,-4-1-226,-1 0 0,0-2 0,0-6 0,0-3-348,0-1 0,-1 3 0,-4-5 223,-3 0 1,-3-4 0,-1-4 0,-1-2-511,1-1 1,-1-3-1,1 2-1622,0-3 1822,5-1 0,-4 0 0,4 0 1</inkml:trace>
  <inkml:trace contextRef="#ctx0" brushRef="#br0" timeOffset="884245">19224 17351 8355,'0'-13'-306,"0"7"0,0 1 1,1 10 494,3 3 1,2 4 0,3 3 0,0 2 42,0-2 1,-2-1-1,1 0-25,2 2 1,0-2 0,-1 1 0,-2-4-128,-1-3 0,3-5 83,0 1 0,2-4-340,1-4 1,-4 1 0,-1-5 0,0-1-1,-1-2 18,-1-2 1,3-1-1,-2-1 1,-1-1-39,1 0 0,2-1 0,-4 0 1,0 2-131,2 1 1,-5 2 0,5 1 0,-2 1-89,0 2 1,6 6 404,-2 2 0,3 6 0,1 6 0</inkml:trace>
  <inkml:trace contextRef="#ctx0" brushRef="#br0" timeOffset="885996">19745 17425 8355,'0'-12'-2,"0"4"0,-2-1 195,-2 0 1,3 2 0,-3-1 0,2-2 0,2-1-66,0-2 0,-4 5 1,-2 1-186,0 2 0,-1-1 0,-3 4 4,2-3 0,0 3 0,-5 4 1,1 4 57,-1 1 1,5 1 0,0 4-1,-2 2 1,0 1-31,2 2 1,-1-1-1,4-2 1,3 1-59,0 2 1,2 0 0,2-6 0,2-2-104,4-1 0,-1-5 0,1 1 0,2-2 115,1-2 1,1 0 0,1-2 0,-1 0 91,1-3 0,-1-8 1,0 0-1,-1-1 14,-2 1 0,2 0 0,-4 1 0,-1-1 133,-1 1 0,-4 0 172,-1-1-96,0 6-193,0 2 1,0 15 0,0 2 0,0 2-43,0-1 1,4 0-1,2-1 1,0 1-5,4-1 0,1 1 0,2-2 0,-1-2 15,0-1 0,5-5 0,1 1 0,0-2 88,0-2 0,4 0 0,-2-2 1,2-2-51,-1-4 0,2-3 0,-2-1 0,1-2-75,-1-3 1,1 2-1,-6-4-146,0 1 0,-3-4 0,0 1 0,-2-4-58,-3-4 0,2 2 1,-6-6-1,-1 0 0,-2 0-6,-1 0 0,-1 1 0,-3-4 0,-3 2 111,0-1 0,-3 3 0,5 10 1,-2 4 324,-3 5 0,3 3 0,-1 10 90,-2 0 1,5 11 0,1 6 0,2 5-64,2 2 1,0 3 0,0 2 0,0 2-108,0 1 0,0 7 1,2-5-1,2 0-79,4 2 1,-1 0 0,1 1-37,2 0 0,1-3 1,1-3-1,1-2 1,-1-4-81,0-3 1,1-7 0,1 0 0,1-5-37,1-6 1,1-2-1,-5-4 1,2-1-32,3-1 0,-8-10 1,4 2-1,-4-2 36,-2 1 0,3-4 0,-5-1 0,1 0 20,-1 0 1,-1 0 0,-2 3 0,1-1 36,1 0 0,0 7 0,-4 1 158,0-2 8,0 4 0,0 6 0,0 9 0,0 2-85,0 1 0,0 5 0,0-1 119,0-1 0,4-1 0,0-2 0,-1 1 0,0-2-93,1-3 0,-1 2 0,5-6 0,1-1-97,2-2 0,2-1 0,-1 0 0,1-1-72,-1-3 1,0-3 0,1-6 0,-1 1 6,1-1 0,-2 1 1,-3 0-1,-3-1 3,1 1 0,-5 4 0,5-1 0,-2 0 84,0-2 0,0 2 148,-4 1-32,0 5 0,4-1 1,1 8-1,-3 5 53,0 2 0,-2 1 1,0 0-1,1 1-83,3-1 1,-2 1 0,3-1-1,1-1 61,2-3 0,3 2 1,1-6-95,1-1 1,3-2 0,1-1 0,-2-1-78,-1-3 1,-2 1 0,1-5 0,-2-2-76,-3-1 0,1-1 0,-3-1-16,1 1 1,-4-1 0,1 1-1,-3 0-165,-1-1 0,0 1 224,0-1 1,-1 2 0,-2 2 116,-1 1 0,-6 6 1,3 2-37,0 7 1,2 5 0,5 4 136,0 0 0,0 2 0,0-3 1,0 2-1,1-2-58,3-1 1,5-2 0,6-1-1,3-3-30,1-3 1,2-4 0,4-1 0,-1 0-39,1 0 1,4-6-1,0-2 1,-1-3-8,-2-1 0,-1-1 0,-2 1 0,-1-2-133,-1-2 0,-6 2 0,1-3-66,-2 3 0,-3-2 1,-3-1-1,-2 2 0,-2 1-222,0 2 1,0-4 0,-4-1 125,0 2 1,-5 2 0,-3 5 234,-3 4 1,-2 3-1,2 2 1,2 2 180,0 1 1,5 6 0,-3-1 0,2 5-87,2 3 1,2-1 0,1-2-1,0 1 25,0 2 0,4-1 1,1-4-1,2 1 25,3-1 1,1 1 0,1-1 0,1 0 39,-1 1 1,5-2-1,-1-1 1,-2-2 328,-4 1 0,1-2-316,-3 2 0,-3-1 0,-2 3-142,-6-3 1,-4 2-1,-5-6 1,-2-1-128,-2-2 1,1 0 0,-6 2 0,0 1-415,2-1 1,-3-1 0,5-2-356,2 0 0,3-6 0,3-2 622,5-3 0,8-2 0,3 1 0</inkml:trace>
  <inkml:trace contextRef="#ctx0" brushRef="#br0" timeOffset="885997">21642 17289 9289,'0'7'958,"0"4"1,0-3-320,0 3-2167,0 1 0,0 6 0,0 2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7T17:27:33.198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2195 6214 8355,'-1'-14'332,"-3"-1"0,-3-2 1,-1 3-1,1 3 1,0 3 41,0-2 1,10 5 0,1 1 0,7 1 0,5 0 0,5-1 0,4 1 0,4 1-377,4-3 1,3 3-1,1-5 1,0 0-1,2 1 1,1 0-401,1-1 0,-1 2 0,-6-1 0,-2 0 1,-2 3-1,-2 2 0,-3 0 0,-5-2 1,-3-1-2391,-3 1 2164,-2 2 568,-5 1 1,-1-11 0,-6-3 0</inkml:trace>
  <inkml:trace contextRef="#ctx0" brushRef="#br0" timeOffset="319">2691 5817 10123,'13'0'366,"-5"0"0,-1 1 0,0 3 0,0 4 0,2 4 0,1 0 0,0 0 0,-2 1-346,2-1 0,1 6 0,0 3 0,-3 4 0,-4 2 0,-3 5 0,-1 4 0,-2 6-1890,-7 5 1,-15 8 0,-15 2 0</inkml:trace>
  <inkml:trace contextRef="#ctx0" brushRef="#br0" timeOffset="11301">20241 6660 9256,'1'-12'0,"2"-1"0,2 2 0,2 3 366,3 4 0,2-2-272,5 2 1,2-4-1,9 4 1,3 0 0,8 0-1,4-2 1,3-1 0,4-1-1,4 0 1,2 1 0,4 0 368,2 0 0,-2 0-597,10-1 0,-3-2 1,2 6-1,-3 0 0,-4 0 1,-6 0-1,-5 1-38,-7 1-421,-4 2 0,-9 0 0,-7 0 0,-6 0 1,-5 2-403,-5 2 0,-4-1 955,-8 5 0,-14 0 0,-8 5 1</inkml:trace>
  <inkml:trace contextRef="#ctx0" brushRef="#br0" timeOffset="11542">20265 6672 8355,'0'-12'0,"2"1"266,2 3 1,3-2 0,7 5-1,2-1 1,6-1 0,6 0 57,5-2 0,8 2 1,5 0-1,3 0-161,5 0 0,3 3 0,6-3 1,4 0-216,8 0 1,1 3-1,5-4 1,-1 0-367,-3 1 0,-1 1 0,-2 5-1974,1-3 1812,-6 2 0,-2-9 0,-5 4 1</inkml:trace>
  <inkml:trace contextRef="#ctx0" brushRef="#br0" timeOffset="20476">8607 8086 8004,'-4'9'383,"0"-1"0,1-5 0,7 1 0,5-4 0,2-4 1,1-5 12,0-2 1,6-7-1,3-1-273,2 0 1,2-10-1,1 0 1,3-5-449,4-4 1,-1 1-1,1-1 1,0-2-89,-1-2 0,-2 1 0,-6 4 1,-4-1-220,-3 1 0,-5 7 1,-3 5-15,-5 7 0,-4 7 617,-4 7 0,-3 5 0,-6 12 0</inkml:trace>
  <inkml:trace contextRef="#ctx0" brushRef="#br0" timeOffset="20712">8917 7565 8355,'-5'-12'135,"2"1"0,-4 1-99,2 2 1,0 4-52,5-4 1,2 1-1,2-1 1,4 2 46,3 1 0,3 3 0,1-2 0,2 3 1,-1 1-1,1 0 0,-1 1-149,0 3 1,-3 0 0,0 7 0,-1 4-1,-1 5-9,-3 6 1,-1 0-1,-4 6 1,3-1-387,0 1 0,-3 1 0,3 4 1</inkml:trace>
  <inkml:trace contextRef="#ctx0" brushRef="#br0" timeOffset="21316">11199 8285 8302,'13'-6'444,"-1"-2"0,1-3 0,0-3 0,2-2 0,2-5 0,0-4-226,0-4 1,3-2 0,3-7-1,-1 1 1,-1-1 0,1-4-1,1-2-331,2 0 1,-6-7 0,-2 6 0,-3 2-180,-2 3 0,-4 4 0,-1 3 0,-1 4-236,-3 3 0,-2 11 354,-1 2 0,-1 11 0,-2 2-892,-1 6 0,0 7 707,4 3 0,-6 4 0,-1 4 1</inkml:trace>
  <inkml:trace contextRef="#ctx0" brushRef="#br0" timeOffset="21584">11472 7590 8355,'-18'-12'251,"4"5"1,1-3 0,6 5 0,3-2 0,5-1-225,6 1 1,4-4 0,3 4 0,1-1 3,1-1 0,5 1-1,-3-4 1,0-1-26,0 1 1,3 4-1,-5 1 1,-1 1-61,-1 3 0,-2 8 0,1 4 0,-2 6 0,-2 6 16,0 2 0,-5 6-428,4 0 0,-1 7-246,1 1 1,9 1 0,-3 4 0</inkml:trace>
  <inkml:trace contextRef="#ctx0" brushRef="#br0" timeOffset="27425">15379 7789 9895,'12'0'-5,"1"0"0,0 0 1,3 0 17,0 0 0,10-4 1,2-2 133,6-1 0,2 3 0,11-4 0,4-2-242,6-1 0,3-1 0,4-1-52,2 1 0,1-1 0,5 1 0,-2 0 0,0-1 1,-2 2-267,-6 3 1,-7-3 0,-9 4 0,-6-1-346,-6 0 0,-5 5 647,-8-1 0,-10 8 0,-13 3 0,-7 1 111,-7 0 0,-10 0 0,0 5 0,-6-1 0,-6 1 0,-1-1 0,-6 0 0,-2 1 0,-7 5 0,-2 1 0</inkml:trace>
  <inkml:trace contextRef="#ctx0" brushRef="#br0" timeOffset="27685">15540 7938 8355,'-18'6'582,"-2"-1"-496,2 1 1,12-4-1,14 2 1,12-3-75,7-1 1,13-1 0,14-3 0,9-4-110,5-3 0,9-6 0,-3 0 0,5 1-111,5-2 1,-1 3 0,8-4-180,-3 1 0,-5 2-385,-1 8 1,-5-8-1,3 2 1</inkml:trace>
  <inkml:trace contextRef="#ctx0" brushRef="#br0" timeOffset="29382">18777 7466 8355,'-5'-12'113,"-1"-1"0,-4 2 0,2 3-161,-1 4 80,3 3 1,-1 6-1,4 5 1,-2 5 0,-1 7-1,-1 6 1,1 6-1,-4 6 1,-1 7 0,0 5 148,3 6 1,-2 1 0,4 1 0,1-3 0,-1 1 0,4-1-432,0-3 0,4-1 0,2-3 0,4-6 0,3-4 1,3-4-1363,2-3 1221,-2-8 1,10-7 280,-4-6 1,4 0 0,1 1 0</inkml:trace>
  <inkml:trace contextRef="#ctx0" brushRef="#br0" timeOffset="29763">19174 7714 8355,'-4'-16'0,"-2"-1"1266,-1 2-1249,5 7-352,-4 2 1,2 16-1,0 4 1,0 4 546,-2 4 0,4 5 0,-5 4 0,0 0 57,0 4 1,4-4 0,-1 1 0,3-2-153,1-2 1,1-3 0,3-5 0,4-3-65,3-3 1,2-3 0,1-3-1,1-4-101,1-2 0,6-5 0,-1-4 0,1-7-29,-1-4 0,2-2 0,-4-5 13,1 0 0,0-4 1,-6-1-1,-3-2 1,-1-1-28,-3 1 1,-2-8 0,-6 4 0,-3 2-203,-5 4 0,-7 3 0,-5 4 0,-4 4 100,-3 6 0,1 6 0,-2 9 1,3 3-70,1 8 1,1 5 0,2 8 0,4 1-11,5 2 0,9 6 0,-1-4 0</inkml:trace>
  <inkml:trace contextRef="#ctx0" brushRef="#br0" timeOffset="30067">19844 7305 8355,'-11'-30'406,"2"3"0,-7 3 1,6 9-248,2 5 1,4 4 0,-3 8 0,0 3-218,0 8 1,0 5 0,-2 8 124,0 3 1,1 2 0,-4 8-1,-1 4 1,2 5 56,3 4 1,-3 12-1,4-1 1,-1 3-195,0 2 1,5-2 0,-1-5 0,4-2-74,4-1 1,3-7 0,5-2-1,2-7-557,2-8 1,1-4 0,6-6-1,4-5-458,-1-7 1073,5-5 0,1-7 0,5 0 0</inkml:trace>
  <inkml:trace contextRef="#ctx0" brushRef="#br0" timeOffset="31015">20166 7987 8355,'-12'0'84,"-1"0"1,8-5-1,5-4 1,7-2-1,4-1 1,1-2 1,1-2 1,-2-2 0,-2-4 0,0 1 42,0-1 0,2-7 0,2-3-109,-1 1 1,0-5 0,1 3 0,-1-3 0,-1-1-193,-2-1 1,0-3 0,-3 1 0,-1 3 103,1 2 1,-2 9-1,-4 1 1,-2 9 142,-2 6 0,-3 5 0,-5 5 0,-2 1 6,-2 3 1,2 9 0,-3 9-14,4 5 0,0 5 0,1 5 0,1 2 1,1 2 45,2 5 1,5-4 0,0 0 0,6-5-215,5-4 1,3 1-1,3-6 1,3-5-69,3-5 1,4-5 0,1-5 0,-1-4 93,1-3 1,3-2-1,-2-3 4,-3-4 1,-1-9 0,2-2-1,-3-2 1,-5 2 61,-2 1 1,-6-3-1,-1 3 1,-1 1 38,-4-1 0,0 1 86,-2 5 0,-2 5 0,-2 3-16,-4 2 0,2 8 1,2 3-1,3 5 3,1 3 0,0 3 1,0-2-1,0 0-63,0 0 1,1 3 0,3-5 0,5 0-95,2-3 0,1 0 0,0-1 0,2-1-94,3-3 0,-2-2 0,4-6 141,-1 0 1,-1-1-1,-5-2 1,1-3-1,-2-1 14,-3-2 0,1-2 0,-4-2 0,-3 0-65,0-4 1,-4 3 0,0-2 0,-4 2-56,-1 1 1,-1 1 0,-4 1 0,-1 1 150,1 2 0,-1 4 0,1-3 123,0 2-120,5 0 1,1 7 0,7 1-104,4 1 1,6 4-1,5-4-5,-1-1 1,5-2 0,0-1 0,4 0 51,1 0 0,-1 0 0,1-1 0,0-3 0,0-5 57,0-2 0,-2-1 1,-2 0-1,-5-1-33,-2 1 1,-3-1 0,-3 1 0,-4 0 11,-2-1 1,-4 2-1,-2 2 1,-4 2 77,-3 1 1,-3-2 0,-1 4 0,-2 1 86,2 2 1,2 1 0,0 0-95,1 0 0,5 5 0,3 3 0,2 3-119,2 2 1,2-1 0,2 2-62,4 3 0,3-2 0,3 4 0,2 0 1,4 1 24,-1 2 1,4 0 0,-3 0 7,-1-2 0,3 1 0,-5 3 1,-2-2-1,-3-2 23,-4 2 0,-2-4 1,-6 0-1,0-1 209,0-1 1,-6 1 0,-3-5-158,-6 1 0,0-1 1,-5-1-1,2-3 0,3-2-657,1-1 1,2-3 541,0 2 1,5-4 0,4-4-1,4-5-462,3-2 0,12-12 0,-3-3 1</inkml:trace>
  <inkml:trace contextRef="#ctx0" brushRef="#br0" timeOffset="31468">21394 7553 8355,'0'-12'545,"0"3"-283,0 1 1,0 7-1,0 1 1,0 7-201,0 4 0,-4 1 0,0 2 0,1 1-40,2 2 1,1-1 0,0-4 0,0 1 0,0-1 0,1 1-192,3-1 1,3-5 38,5-3 1,-3-7 0,-2-4 0,-1-1 51,1-1 1,-2-9 0,1 5 0,1-2 75,0-3 0,1 4 1,3-4-1,-1 3 57,-2 3 1,1-3 0,3 8 0,0 0 22,1 3 0,-1 4 1,-1 4-134,-2 4 1,0 5 0,-5 2 0,0 3 67,2 1 0,-3-2 0,5 2-626,2-1 0,1-2 0,1-3 145,0-1 0,6 0 0,2 1 0</inkml:trace>
  <inkml:trace contextRef="#ctx0" brushRef="#br0" timeOffset="31731">21865 7169 8355,'6'-13'1412,"1"6"-1335,0 2 1,8 5-1,-3 1 1,3 5-1,3 5 1,2 5-1,0 3 47,1 4 1,0 0-1,3 3 1,0 3-50,-4 4 0,-2 0 1,-5 3-1,-1 4-166,1 3 1,-7 2-1,-1 6 1,-4 0-338,-1-1 0,-6 2 0,-2-8 0,-3 0-546,-1-2 1,-1-5 634,1-4 1,-6-3 0,-1-5 0</inkml:trace>
  <inkml:trace contextRef="#ctx0" brushRef="#br0" timeOffset="32175">22783 7119 8355,'-1'-25'0,"-3"0"0,2 2 468,-2 2 0,4 9 0,4 8 1,3 5-648,0 7 0,4 6 0,-4 12 0,0 2 188,-3 1 0,-3 7 1,-1-1-1,0 5-67,0 0 0,0 3 0,0-2 0,0-1-307,0-1 1,0-6 0,0-1 0,0-2-35,0-2 1,0-6 65,0-2 1,6-4 0,1 1 0</inkml:trace>
  <inkml:trace contextRef="#ctx0" brushRef="#br0" timeOffset="32490">22659 7454 8355,'-12'-13'0,"5"5"5,3 0 1,12 5-28,4-1 0,9-2 1,0 1-1,3-1 0,4 0 1,2 0-247,2 1 1,-4-4-1,1 5 1,-3 1 319,-1 2 1,-2 1 0,-2 0-12,-5 0 0,-2 0 1,-2 0 85,1 0 0,-6 6 0,-3 2 123,-3 3 1,-2 1 0,-2 1 0,-2-1 4,-2 0 0,4 1 0,-3-1 0,2 2-361,0 3-1,0-4 1,5 4 19,3-3 0,3-7 0,6-3 0,-1-3-851,1-1 1,-1 0 543,0 0 0,1-5 0,-1-2 0</inkml:trace>
  <inkml:trace contextRef="#ctx0" brushRef="#br0" timeOffset="33445">23143 7169 8355,'-11'-13'-1570,"2"1"999,4 5 451,5 1 0,5 6 0,2 0 0</inkml:trace>
  <inkml:trace contextRef="#ctx0" brushRef="#br0" timeOffset="33446">23230 7392 8355,'-2'-13'0,"-2"1"-411,3 0 1,-5 3 370,6 1 1,2 5 78,2-1 0,3 3 1,4 2-53,-3 3 0,3-1 1,-4 5-1,0 2 94,-3 1 0,1 1 0,1 2-95,1 3 1,-5-4 0,4 4 0,-2-3 0,0-2-129,-1 1 1,-2-5 0,1-1 165,2-2 0,-3-2 30,3-7 0,-2-3 1,-1-5-1,2-1-31,1 1 1,4-5 0,-2-1-1,1 0-72,2 1 0,-2 0 0,2 5 0,-1-1-82,-1 1 1,4 1 0,-3 2 53,3 5 0,-3 3 1,-1 2-1,-1 3 10,-4 5 0,0 2 0,-1 1 84,3 1 0,-2-1 0,2 0 0,-3 1 0,-1-1 4,0 1 1,2-1 0,0 0 0,4-1 28,1-2 0,-3 0 0,4-5 65,2-1 1,-3-1 0,1-4-70,2-2 1,-1-3-1,0-5 1,-4 1 2,1 3 0,-5-4 0,4 4 0,0-3-92,-1-1 0,1 4 0,-1-1 52,5 0 0,-2 3-40,1 2 1,-1 4 0,2 3 0,-2 2 28,-1 2 1,-1 1 0,-2 5 0,3-1-2,0 1 1,4-1 14,7 0 0,-6-1 0,4-2 0,0-5 0,-1-3 40,-1-1 1,4-1-1,0-2 1,-2-2-9,-1-2 0,-3-2 0,-2-4 0,-1-3-7,2 0 1,-4-2 0,-2 3 0,-3-2-102,-1 2 1,0 1 0,0 2-30,0 0 0,-1 5 1,-3 3 256,-5 2 0,-2 4 1,0 2-63,3 4 1,-3 7 0,4 3-1,0 0 1,3 1-123,3 1 0,2-5 0,3 3 0,4-3-209,4-3 0,5 3 1,4-8-1,3 0-335,0-3 0,1-2 407,0-2 1,0-11-1,0-3 1</inkml:trace>
  <inkml:trace contextRef="#ctx0" brushRef="#br0" timeOffset="33722">23949 6734 8355,'1'-6'291,"5"1"-250,6 4 0,2 7 0,8 3 0,3 6 1,2 6 231,1 2 1,2 8 0,-1 3-1,-1 6-74,-2 6 1,-7 7-1,-2 7 1,-5 3-69,-4 3 0,-2 6 0,-6-2-321,0 3 0,-1-1 1,-2-2-1,-3-1 1,-2-6-248,-6-1 0,-4-6 0,-6-3 0,-1-3-240,0-5 0,-11-2 0,-2-6 1</inkml:trace>
  <inkml:trace contextRef="#ctx0" brushRef="#br0" timeOffset="45821">14994 6449 7700,'11'-1'-134,"-1"-3"1,-2-3 0,3-1 0,3 1 0,4 0 0,1 0 292,3-3 1,-2 5 0,2-1 0,3 2-1,2 0 1,1 0 0,1 0-86,4 0 0,0-2 1,10 3-1,-1-1 0,5 1 1,5 2-114,6 1 1,6 0 0,5 0 0,5 0-140,2 0 1,8 0 0,4 0 0,9 0 0,0 0 102,1 0 0,-46 0 1,1 0-1,-2 0 1,0 0-1,1 0 1,-1 0-19,0 0 0,-1 0 0,2 0 1,-1 0-1,33 0 0,-4 1-117,-8 4 0,-9-4 161,-5 3 1,-8 3 0,-8 0 0</inkml:trace>
  <inkml:trace contextRef="#ctx0" brushRef="#br0" timeOffset="46139">15317 6424 8355,'-25'-5'41,"22"8"0,14-2 0,17 5 0,15 2 110,8-1 1,13-2 0,14-5-1,8 0-251,7 0 1,5 0-1,-48 0 1,2 0 0,-2 0-1,0-1 80,1-1 0,0 0 0,0 1 0,0-1 1,48-5-1,1 2-49,-1 2 0,0-3 0,-1 2 0,-3 1-95,-4 2 1,-6 1-1,-5 0 1,-5 0-324,-2 0 0,-7 0 294,-4 0 0,-6-6 0,-6 0 1</inkml:trace>
  <inkml:trace contextRef="#ctx0" brushRef="#br0" timeOffset="52176">10716 10542 8355,'0'-25'178,"0"2"0,0 1 1,0 2-1,0 3 1,-2 0-1,-1 0 307,-1 1 0,-1-2 0,1 3 1,-5-2-243,-2 2 0,2 5 0,-2 2 0,-3 0 0,0 1 0,-1 3 0,-2 3 0,-2 2 0,-1 4 0,-3 8 307,-3 6 1,1 10-1,-3 4-387,1 3 1,-2 11 0,-1 2 0,0 2 1,-1 0 0,4 9 0,6 2 0,5 2 1,2 4 0,7-9 0,3 3 0,5-4-146,8-6 1,8 6 0,15-9-205,4-3 0,0-3 0,11-10 0,2-5 66,4-6 1,6-6 0,-1-7 0,2-5 0,2-6 5,0-6 0,5-7 1,0-14-1,-1-4 44,-2-3 1,-2-5-1,-11-3 1,-5-3-116,-1-4 1,-7-2 0,-8 3 0,-7-3 16,-8-1 0,-2-5 1,-8 1-1,-4-1 49,-4 1 1,-8-3 0,-8 4 0,-3-3-119,-4 2 1,-7 1-1,0 7 1,-5 9 237,-3 9 1,-3 6 0,-7 13 95,-3 6 1,2 6 0,-5 7-1,2 6-1024,3 7 1,2 10-1,5 4-214,3 3 0,-2 12 0,0 3 1</inkml:trace>
  <inkml:trace contextRef="#ctx0" brushRef="#br0" timeOffset="55661">9103 12229 10206,'0'-13'-83,"2"1"1,3-2 0,8-2 0,6-6-1,7-6 1,7-6 323,9-6 0,7-6 0,8-8 0,6-4 1,3-2-1,4-2 0,2 0 0,5-2-251,-37 31 1,0 0 0,39-26-1,-39 29 1,0-1 0,37-24-1,-7 7 1,-5 7 0,-10 6-796,-7 6 0,-11 4 0,-8 5-47,-2 3 0,-8 4 0,-1 0 0</inkml:trace>
  <inkml:trace contextRef="#ctx0" brushRef="#br0" timeOffset="56511">9128 12192 8355,'-5'-13'479,"-2"-5"0,-2 4-340,1-2 1,0-2-1,-4 1 1,-1 4-1,1 3 1,-2 6 0,-1 2-1,-3 4 534,-1 2 1,-2 10-1,-4 9 1,2 6-460,2 3 1,-2 2 0,2 8-1,-3 3-4,0 3 0,6 10 1,4 3-128,4 2 0,8-9 0,-1 4 1,6-6-1,6-9-42,6-6 1,10-9 0,8-2-164,3-8 0,1-7 0,2-13 1,2-3-1,5-7-86,2-8 1,2-14 0,-2-9-1,-3-8 163,-3-7 0,-9-1 1,-7 0-1,-8 4-1,-10 4 1,-8 0 0,-8 11 0,-12 4-93,-10 5 0,-10 8 0,-12 5 0,-3 7-348,-2 4 1,-3 9-1,-4 7 1,6 6-391,6 6 0,2 8 1,14 3 250,9-1 0,6 5 0,9-4 1</inkml:trace>
  <inkml:trace contextRef="#ctx0" brushRef="#br0" timeOffset="57149">11385 11261 8355,'-12'0'122,"0"-4"1,-1 0 0,1 1 0,1 3 2435,2 4-2351,15 9 1,4 8-1,10 7 1,4 6-1,3 1 1,8 3-1,3 0 112,4 3 1,4 5 0,0 5 0,4 3-182,3 2 1,4-1 0,5 13 0,0-1-76,0 4 0,-4-4 1,0-1-1,-1-4-233,0-4 0,-1-3 1,-5-6-1,-1-5-337,-6-7 0,-5 3 0,-6-7-65,-4-3 1,-3-2 0,-3-5 0,-3-1 0,-7-2-203,-3-3 0,-7 0 0,1-5-873,-3 1 1601,-1-1 0,0 1 0,0-1 0</inkml:trace>
  <inkml:trace contextRef="#ctx0" brushRef="#br0" timeOffset="57603">12675 12576 9640,'-4'-19'0,"0"2"0,0 3 0,0 1 0,0-3 822,1 0 0,1-1-563,2 5 1,0 0-138,0-1 0,-4 5 0,-1 1 224,-2 1 0,-3 4 0,-5 6 0,-1 6 0,-1 3-68,-1 4 0,0 9 0,-4-1-106,1 1 0,5 6 0,-3 1 36,1 3 0,5 1 0,6-1 0,2-2 0,2-1-83,2 2 0,6-5 0,5-1 0,5-4 0,7-5-384,6-3 0,3-5 1,8-3 56,2-5 1,2-10-1,4-6 1,-2-9-30,2-6 1,0-7 0,0-7 0,-4-4 34,-5-4 1,-1 0 0,-12-1 0,-7 1 239,-7-1 0,-7 2 1,-9 2-1,-9 5 30,-9 2 1,-8 8-1,-9 3 1,-2 7-120,-4 9 1,-10 6-1,2 12-1120,-5 6 1,-1 10-1,1 14-21,0 10 0,-5 10 0,8 1 1</inkml:trace>
  <inkml:trace contextRef="#ctx0" brushRef="#br0" timeOffset="63682">8880 12774 8355,'0'-24'0,"4"0"358,0 4 1,0 2-1,-5 5 1,-3 2-138,-4 3 0,-5 2 1,-3 6-1,-5 2-96,-2 2 1,-9 4-1,-5 10 1,-6 8 56,-1 10 1,-8 8 0,1 11 0,-5 7-4,-3 7 1,-1 4-1,-2 2 1,0-1-99,0 1 0,1-1 1,2 0-1,2 1-94,2-1 0,0 3 0,4-2 0,0-6 151,3-5 0,2-7 0,1-3 1,6-5-887,9-3 1,2-9 0,12-9-1,1-6-358,1-6 0,7-9 1,3-8 752,2-10 1,8-7-1,1-7 1</inkml:trace>
  <inkml:trace contextRef="#ctx0" brushRef="#br0" timeOffset="64130">9190 12812 8339,'2'-6'631,"2"6"1,4 8-243,3 8 1,3 4 0,2 9 0,5 4-205,2 3 0,4 7 1,1 4-1,7 5-60,5 6 1,0 2 0,5 4 0,2 1-529,1 1 1,2 1 0,0-2 0,-2 0-586,-3-5 1,2 1 0,-7-9 462,-4-3 0,1 0 0,-5-5 0</inkml:trace>
  <inkml:trace contextRef="#ctx0" brushRef="#br0" timeOffset="64751">7479 14089 8355,'-18'-26'635,"3"4"0,-5 14 1,1 3-827,0 4 0,2 1 1,-2 1-1,0 4 0,1 4 1,-2 8-1,2 6 660,1 5 1,4 6 0,6-1-342,2 3 0,1 0 0,5-3 0,3-4 0,6-3-57,5-1 0,4-6 1,6-4-1,1-4-50,3-2 0,-3-7 1,6 1-1,0-6-207,1-5 0,1-4 1,-6-6-1,1-7 63,-2-7 0,-2-3 0,-4-4 0,-6-2 16,-5-5 1,-5 2-1,-8 0 1,-5 3-53,-9 5 0,-9 0 0,-5 7 0,-4 3-148,-3 4 0,-1 5 1,5 9-1,2 4-24,2 2 1,2 8 0,7 5-421,5 8 664,7 7 1,9 12 0,7-1 0</inkml:trace>
  <inkml:trace contextRef="#ctx0" brushRef="#br0" timeOffset="65296">9909 14015 8355,'7'-13'20,"4"-5"0,-9 5 0,2-4 1,-3 3 228,-1 2 1,-5-1 0,-4 1 0,-2 1 0,-1 3 0,0 4 0,-2 2 0,-1 2 169,-2 0 0,-3 7 0,2 4 0,0 6-327,0 2 0,1 6 0,5 5 0,1 2-76,3 2 0,-2 6 1,6 3-1,1 0 1,4-1 60,8-2 0,0-2 0,12-5-140,1-4 0,7-9 0,4-5 0,3-5 0,1-6 1,0-2 0,-1-9-48,-3-6 1,-3-6-1,-5-11 1,-1-6 4,-4-4 0,-6-7 0,-7 3 0,-3-2 0,-5 2 0,-9 3-90,-9 5 0,-3 0 1,-11 9-307,-2 3 1,-7 5 0,-5 8-1,-3 3-241,2 4 1,-10 2 0,-5 2 0</inkml:trace>
  <inkml:trace contextRef="#ctx0" brushRef="#br0" timeOffset="65810">12588 13010 8298,'9'-32'-29,"-1"3"29,-5 3 0,2 1 250,-5 6 0,0 5 1,-1 7-1,-3 2 1,-5 5-1,-3 7 137,-5 9 0,-2 13 1,-7 9-1,-3 7 1,-3 6-395,1 3 1,-9 12-1,2-3 1,0 1 0,-1 0-190,2 1 1,0 3 0,0-5 17,-1-1 1,5 6-1,0-9 1,0-3-356,2-3 0,0-1 1,6-8-1,2 0 1,2-2 36,5-4 0,-3-1 0,-1 1 1</inkml:trace>
  <inkml:trace contextRef="#ctx0" brushRef="#br0" timeOffset="66166">11782 14201 8355,'-18'-13'266,"5"1"0,-5 5 0,5 3 0,1 2 0,-1 2 0,1 2 0,1 2-264,3 4 0,-2 3 1,6 2-1,0 0 0,0 3 1,0 2-1,1 1 0,1 3 133,2 1 0,6-2 0,2 0 0,5-1-75,3 0 0,3-2 0,6-6 0,0 0-44,0 1 1,4-6 0,1-3-1,2-4-37,2-4 0,2-7 1,0-7-1,-3-2 60,-4-2 1,-4-5-1,-5-2-72,-3 1 1,-9-2 0,-4 1-1,-5 1 1,-7 2-164,-9 1 0,-6 5 0,-6 1 0,-3 1-260,0 2 0,-6 3 0,3 2 0,1 2-46,-2 5 1,6 4 0,1 4 0,4 5 349,4 2 0,3 7 0,6 1 1</inkml:trace>
  <inkml:trace contextRef="#ctx0" brushRef="#br0" timeOffset="66349">12998 13258 8355,'-20'-18'-111,"2"4"1,6-2-490,0 2 0,-1-4 0,1-1 0</inkml:trace>
  <inkml:trace contextRef="#ctx0" brushRef="#br0" timeOffset="67013">12812 13022 8513,'-6'-6'477,"5"-5"1,-5 11 0,6 0-180,0 6 0,7 12 1,6 7-1,7 7-99,8 4 1,5 11-1,8 2 1,3 2-78,0 0 0,9 8 1,-2 5-1,4 2-52,4 1 1,2 0 0,2-7 0,2-2-205,1-4 1,6-3-1,-3-3 1,-2-2-340,-5-5 0,-7-4 1,-9-2-63,-5-2 1,-4-6-1,-5 1 1,-7-5 0,-7-4-210,-5-1 1,-6 3-1,-3-4 714,-2-2 0,-2-1 0,0-2 0</inkml:trace>
  <inkml:trace contextRef="#ctx0" brushRef="#br0" timeOffset="67014">14039 14213 8355,'13'-18'310,"-6"4"0,-3-2-557,-3 2 1,-1 2-1,0-1 782,0 1 0,0 4 0,-1 1-242,-3 1 0,1 2-116,-5 4 1,-1 1 0,-3 4-1,0 3 0,3 4 0,1 5 1,0 3-1,0 4 75,-1 1 1,7-1 0,-3 0 0,4-2-212,1-1 0,6-6 0,3 1 0,5-3 85,3-5 0,5-2 0,-2-6 0,4 0-475,0 0 1,4-10 0,-2-4 126,-2-4 0,-4-7 0,1-4 1,-6 2-1,-5 2-72,-6 4 1,-3-2 0,-3 4 0,-7-1-88,-7 4 0,-8-1 1,-5 4-1,-5 3-376,-6 3 0,-1 10 400,-9 9 1,-2 12-1,-10 7 1</inkml:trace>
  <inkml:trace contextRef="#ctx0" brushRef="#br0" timeOffset="67219">11385 14945 8355,'0'-6'-656,"0"6"1,6 0 0,1 6 0</inkml:trace>
  <inkml:trace contextRef="#ctx0" brushRef="#br0" timeOffset="67519">11733 14610 8355,'7'-32'35,"-2"7"0,-5 8 0,0 4 169,0 1 0,0 6 0,0 8 0,-1 11 0,-2 15 0,-3 13 1,1 10 189,-1 7 0,-2 8 1,3 7-1,-1 7-296,1 7 0,0-37 1,0 1-1,1-1 1,1 2-1,-1 1 1,0 0-135,-1 1 0,1-1 0,3-2 0,0 0 1,-1 1-1,0 0 0,-1 44-381,-1-9 0,2 0 0,-2-16 1,3-3 127,1-8 1,0-3 0,-2-16 0,0-2-424,-2-5 1,-1-9-1,4-8 408,-3-4 0,-3 0 0,-5-1 1</inkml:trace>
  <inkml:trace contextRef="#ctx0" brushRef="#br0" timeOffset="67863">11485 16185 8355,'-13'0'289,"-5"0"1,4 1-1,-2 4-77,2 3 1,-2 4-1,0 3 1,4 3-1,4 2 1,2 0 0,4 1-1,0-2-47,2-1 0,2-1 1,2-5-1,4 0 1,4 0-1,3-3 0,3-2 1,0 0-223,0 0 1,3-4 0,-3 1-1,1-4-17,3-4 1,-3-3-1,1-7 1,-2-1 34,-3-2 1,-1-5 0,-3 2 0,-3-4-6,-4-1 0,-3-4 1,-1 0-1,0 2-89,0 1 1,-9 2-1,-4 2 1,-2 3-171,-3 1 1,-1-1 0,-6 5-1,0 4 39,1 3 0,-1 3 1,1 4-1,4 2-381,3 2 1,1-2-706,3 7 1292,4-6 1,14 2-1,2-5 1</inkml:trace>
  <inkml:trace contextRef="#ctx0" brushRef="#br0" timeOffset="68513">12043 14498 8355,'-17'-4'205,"1"0"0,0 1-49,8 7 1,8 9-1,8 9 1,3 5-1,3 7 1,3 4 0,2 6-1,2 7 316,-1 4 1,1 5 0,4 4 0,0 7-304,0 6 1,-1 3 0,0 13 0,-2 0-224,-2-4 0,-4 9 0,0 0 1,-2-3-645,-2-7 1,-3 0 0,-1-9-1,0-7 77,-1-6 0,4-15 0,-4-6 1,1-6-745,0-6 1365,1-3 0,3-5 0,1 0 0</inkml:trace>
  <inkml:trace contextRef="#ctx0" brushRef="#br0" timeOffset="68514">12489 16309 6307,'-12'-5'1317,"3"2"0,3-5-952,0-2 1,-4-1 0,4-2 0,-3 2 0,2 2-296,2 1 1,-5 5 100,2-1 1,-2 8 0,1 4 0,2 3-27,1 1 0,2 2 1,4 1-1,0 2-106,0-2 0,0-1 0,2-2 0,2 1 63,4-1 0,-1-5 0,1-3 0,2-3-215,1-1 1,1 0-1,2-1 1,1-3 10,2-4 1,-5-7-1,-4-3 1,1 0-53,-3 0 0,0-3 1,-6 5 137,0 0 1,-7 1-1,-4 2 1,-5-1 0,-4 4-113,-2 3 0,-5 3 1,-2 4-1,1 1-187,2 4 0,1 1 0,2 7 0,2-1-495,4 1 0,5-1 254,4 0 0,2 1 0,6-1 0</inkml:trace>
  <inkml:trace contextRef="#ctx0" brushRef="#br0" timeOffset="68899">14027 14635 8355,'0'-20'147,"0"-3"1,0 4-66,0-1 0,1-2 0,2 4 0,1 1 504,-1-1 0,4 3-501,1 6 0,-2 6 0,-2 12 1,-3 9 60,-1 8 1,-1 8 0,-3 13 0,-5 11 155,-2 10 1,-6 10-1,-4 8 1,-4 10-45,11-41 1,-1 2-1,1 0 1,1 1-249,-4 4 0,0 0 1,3 2-1,1-1 1,-2-3-1,1 0 1,1-2-1,1 0 1,1-3-1,0 0 1,1-4-1,1-1-124,-9 42 1,1-5 0,6-17-1,3-11 1,4-9 139,3-9 0,1-13 0,0-7-959,0-6 0,1-8 1,2-5-1,1-4 59,-1-7 1,4-7 0,-1-4 0</inkml:trace>
  <inkml:trace contextRef="#ctx0" brushRef="#br0" timeOffset="69450">13643 16235 8355,'-13'0'263,"1"0"484,5-6 1,0 3-98,3-5 1,1 4-555,-5-4 1,5-1 0,-2-3 0,0 0-107,1-1 0,-1 1 0,2-2 0,-2 0-118,-2 2 0,-2-2 1,-3 9-1,0-1 115,-1 1 0,1 0 1,-2 7-1,0 2 176,2 4 0,-3 7 0,8 3 0,0 2 8,3 2 1,2 1-1,2 3 1,0 2-100,0 1 1,10 0-1,4-5 1,4 0-153,4-3 0,1-5 0,2-8 0,1-3-43,3-4 0,-1-4 0,3-5 100,0-9 0,-2-6 0,-5-6 1,0-4-1,-4-3-15,-3-1 1,-3 0 0,-3-1-1,-3 3-11,-4 2 0,-4 2 1,-4 5-1,-6-2-213,-5 0 1,-4-1-1,-6 5 1,-1 2-322,-3 1 0,3 10 0,-3 0 0,3 5-307,1 3 0,2 7 693,2 4 0,-3 9 0,5 2 1</inkml:trace>
  <inkml:trace contextRef="#ctx0" brushRef="#br0" timeOffset="69746">14163 14312 8355,'-5'-12'610,"-3"0"0,2 10 0,3 8 0,6 7-455,5 8 0,10 9 0,6 8 1,5 7-45,2 7 0,1 10 0,1 7 0,-4 3-98,-3 2 0,-1-5 1,0 10-1,-2 2-85,-2 3 1,1 2 0,-4-4-1,0-4-170,0-7 1,0 5-1,-3-4 1,0-3-550,-4-5 1,1 0-1,-5-11 1,0-2-787,-3-4 1530,3-4 0,-5-6 0,3 0 0</inkml:trace>
  <inkml:trace contextRef="#ctx0" brushRef="#br0" timeOffset="70112">14709 15937 8514,'-11'-12'0,"2"1"0,2 1 0,0 2 567,0-2-542,4 5 1,-4-5 13,3 6 0,3 1 0,-3 7 0,2 6 246,2 5 1,-4 4 0,0 6 0,1 0 0,2 0 41,1-1 0,0-3 1,0 0-1,1-1-266,3 0 1,3-2 0,6-7-1,-1-3-144,0-4 0,1-3 0,-1-1 0,1 0 31,-1 0 1,0-5 0,-1-3 0,-1-5 8,-2-3 0,-1 1 1,1-5-1,-3 2-4,-4 3 0,-1-3 1,0 2-1,-1 1-35,-4 1 0,-6 3 0,-6 1 0,-1 3-352,0 2 0,-4 1 1,1 4-1,-2 1-248,-2 3-43,0 9 1,-5 0-1,-2 5 1</inkml:trace>
  <inkml:trace contextRef="#ctx0" brushRef="#br0" timeOffset="70700">9860 14536 8355,'0'-27'-86,"-4"0"0,0 10 430,1 2 0,1-3 0,2 2 0,0 0 0,-1 3 0,-2 0-7,-1 1 1,-1 5 0,2 2 0,-3 0-218,0 1 0,-3 0 0,-3 5 0,-1 4 13,1 3 1,0 8 0,-2 8-68,-3 8 1,2 9 0,-6 17 0,-1 11 0,0 9-11,2 9 1,8-37-1,0 1 1,2 0 0,1 1-1,-1 2 1,-1 1-126,1 1 0,0-1 0,2-1 0,1-1 0,-2 0 0,0 0 0,1-1 0,0-1-373,-4 48 1,-2-1-1,9-21 1,-1-6-67,1-12 1,1-10-1,4-13 1,0-4-285,0-7 0,4-6 0,1-8 604,2-3 0,1-2 0,5-6 1</inkml:trace>
  <inkml:trace contextRef="#ctx0" brushRef="#br0" timeOffset="71089">9389 16011 8990,'-20'0'0,"4"0"0,2 0 0,2 0 0,-1 2 0,1 2 0,-1 4 0,1 3 0,0 2 0,-1-1 0,-1 2 0,-1 1 0,0 3 0,3 0 454,2 0 0,3 4 0,-3-3 0,4 2 0,0-1-207,3 2 0,2 2 0,2-1 0,3-1 0,5-1-145,2 1 1,3-4 0,2-1 0,5-4-160,2 0 1,2-6-1,0-3 1,0-4 94,-1-4 0,4-5 1,-2-7-1,-2-5-78,-1-2 0,-5-8 0,-2-2 0,-2-3-563,-1-1 0,-7 0 0,-1 0 470,-4 0 0,-4-1 1,-4 3-1,-5 2 1,-3 2-113,-3 1 0,-3 4 0,-5-3 0,0 4 0,2 4-218,1 5 0,5 3 1,2 5-54,2 4 181,1 3 1,1 12-1,0 2 1</inkml:trace>
  <inkml:trace contextRef="#ctx0" brushRef="#br0" timeOffset="71404">10009 14350 9951,'-2'-25'0,"0"1"0,-4 5 0,1 5 0,0 7 0,5 7 0,6 10 0,4 9 0,5 10 0,3 8 0,4 9 0,2 6 651,5 6 0,-1 12-505,5 5 1,0 6-1,4 0 1,1 3-176,-1 5 0,-19-41 0,0 2 1,-1-2-1,-1 0 0,-1 1 0,-1 0-163,-1 2 0,0 0 0,12 44 0,-13-46 0,-1 0-122,10 44 1,-2-9-1,-4-9 1,2-9-1,-2-8 1,0-8-311,2-8 0,-4-9 0,4-5-471,-3-6 1071,-7-4 0,4-6 0,-5 1 1</inkml:trace>
  <inkml:trace contextRef="#ctx0" brushRef="#br0" timeOffset="71848">10716 16073 8574,'-7'-5'208,"1"-2"1,2-1-101,0-1 0,-2 3 0,4-4 0,-4 3 1,-1 3 11,-2 5 1,-1 5 0,0 6 0,2 2 0,0 3 0,0 3 398,-1 4 1,2 5-399,-1 0 1,-2 4 0,6-3 0,2 0-42,0 1 1,2-4 0,0-6-1,2-5 1,2-2-44,4-2 1,3-5-194,1-2 1,5-10 0,1-4 0,0-6-44,0-6 0,-2-7 1,-3-2-1,-2-2 1,-3-1-189,-4 2 1,-3-4-1,-2 6 1,-3 2-356,-4 0 1,-9 3 270,-4-1 0,-7 0 0,-4 0 0</inkml:trace>
  <inkml:trace contextRef="#ctx0" brushRef="#br0" timeOffset="75223">7392 14399 7535,'0'-12'0,"1"-1"0,2 1 0,1 0 0,-1-1 0,0 2-60,1 3 1,-2 2 180,7 6 0,-5 2 0,3 2-12,-2 4 1,5 9 0,-2 5 157,3 5 1,2 6 0,-1 10 0,2 7-151,2 6 1,-1 3 0,5 5 0,-1 3-1,0 1 19,3 1 0,2 0 1,1 6-1,-2 1-275,-2-1 0,1 0 1,-4-8-1,0-4-179,0-4 1,2-1 0,-2-7 0,1-4 23,3-3 1,-4-4 0,0-7-1,-1-4-154,-1-3 165,1-7 0,-5 5 0,1-5 0</inkml:trace>
  <inkml:trace contextRef="#ctx0" brushRef="#br0" timeOffset="75626">7900 15900 8055,'-5'-7'296,"2"-4"40,-5 3 0,4 2-195,-5 2 0,7 8 0,-3 6 0,3 4-50,-2 2 1,2 10 0,-2-1 0,3 1 20,1 0 0,0-1 1,0 1-1,0 1-2,0-3 1,5 3 0,3-11-106,3-1 1,3-2-1,1-5 1,3-4-1,2-3 52,2-1 0,-3-5 1,2-5-1,-1-5-245,0-6 0,-1-7 0,-4-4 0,0 0-61,-4 3 0,-4 0 0,-7 3 0,0 3-160,0-1 0,-7 5 1,-5 0-1,-7 1-164,-5 3 1,-2 6 389,-3 5 1,-8 3 0,-7 1 0</inkml:trace>
  <inkml:trace contextRef="#ctx0" brushRef="#br0" timeOffset="76354">7218 14362 8355,'-5'-7'-483,"2"-3"511,-5 6 0,-1 0 0,-3 4 0,1 1 0,1 4 90,2 3 1,-2 10-1,-5 7-36,-1 6 0,-8 8 0,1 6 0,-6 12 0,-3 9-38,-2 8 0,13-28 0,0 1 0,-1 1 0,-1 0 0,-2 4 1,0 1-62,-1 3 0,-1 1 1,1-2-1,-1 0 1,-1 2-1,0 1 1,0-3-1,1 0-13,0-1 1,1 1-1,1-3 1,1-1-1,1-5 1,0-1-47,-18 39 1,12-11 0,4-18 0,3-2-1,3-7-75,2-1 0,5-8 1,4-6-1,3 0-248,4-4 0,1-1 0,0-1 399,0 0 0,-4-4 0,0-1 0,1 2 0,2 2 0</inkml:trace>
  <inkml:trace contextRef="#ctx0" brushRef="#br0" timeOffset="76773">6201 16135 7323,'-4'-8'0,"-1"0"0,-2 0-63,-3 1 0,3 1 0,-1 6 361,-2 0 1,1 6-1,-1 2-211,2 3 1,1 7 0,-3 1 157,2 1 1,1 3 0,-1-2 0,4 2-89,2 2 0,2-2 1,2-1-1,2-2 0,4-2 1,4-3 22,5-2 0,-2-1-243,6-4 0,1-3 1,5-5-1,2-2 1,-1-5-1,-1-9-58,2-6 1,-3-1 0,3-10 59,-2-2 0,-3-4 0,0-3 0,-3 1 0,-6 1-49,-6 3 0,-3-2 0,-6 10-34,0 2 0,-6 0 0,-3 3 0,-6 0 0,-8 4-79,-4 3 0,-5 9 0,-5 6-1325,0 9 1414,-6 7 0,-1 22 0,-6 2 0</inkml:trace>
  <inkml:trace contextRef="#ctx0" brushRef="#br0" timeOffset="92936">8905 11385 8228,'0'-12'0,"-1"1"0,-2 1 0,-3 3-54,-1 2 349,5-5 0,-4 10 0,6 0-219,0 7 0,0 10 1,0 3-1,0 5 0,1 4 1,4 4-1,1 4 0,3 5 55,-1 3 0,-4 8 0,3 0 1,-1 0-1,-2-2-193,1-2 0,-3 1 0,3-1-130,1 1 0,-5-6 1,3-2-1,-3-5 0,-1-4-336,0-4 0,0-4-293,0-5 0,0-2 634,0-5 0,0-7 0,0 0 0</inkml:trace>
  <inkml:trace contextRef="#ctx0" brushRef="#br0" timeOffset="93240">8806 12142 8355,'-13'0'309,"1"0"1,1 1 517,3 3-900,2-2 1,6 9 0,0-3 0,0 3 0,1 2 0,4-1 8,3 0 1,0 1 0,3-1 0,3 1 141,0-1 0,4 0 0,-2 1 1,1-2-105,1-3 0,0 2 1,2-6-1,-2-1-6,0-2 0,-4-2 0,4-5 0,-2-5 38,1-4 0,-1-7 1,-3 1-1,-1-2-92,1-2 0,-1 0 0,-1 0-102,-3 0 1,3-3-1,-4-1 1,1 1-1,1 3-148,0 5-153,2 2 0,2 0 0,-1-2 0</inkml:trace>
  <inkml:trace contextRef="#ctx0" brushRef="#br0" timeOffset="96958">5159 15763 7843,'-12'2'0,"0"1"-155,-1 1 1,6-2-1,5-6 1,4-4 0,7-4-1,3-6 1,4-7 0,5-8 258,3-7 0,0 0 1,1-4-1,0 0 1,0 0-105,0-3 1,1 3-1,3-2 1,2-1-1,2-2 1,1-4-98,0 0 0,5-5-53,-2 4 1,7-5-1,-6 1 1,5-3 92,4-1 1,-3-5 0,3-6-1,3-5 64,2 0 1,-22 32-1,1 0 1,-1 2 0,2 1-1,1-4 1,1 0 36,1 0 0,-1-1 1,0 0-1,0 1 1,-3 2-1,0 2 1,0 0-1,1 2-52,1 0 0,0 0 1,26-36-1,3 7 1,-4 5-16,-5 6 0,5-2 1,-9 5-1,1-1-18,-3 3 0,4-1 1,-5 0-1,3-1-4,3-4 0,-1 0 1,6-4-1,-1 0 154,1-2 0,-1-6 0,3 2 1,-1-2 28,1 2 0,2 2 0,1 8 0,0 2-15,0 4 1,-5 8 0,-4 6 0,-3 6-166,-5 5 0,4 4 0,-5 3 1,1 3-70,1 1 1,-6 1 0,1 6 0,-2 2 70,-2 1 1,0 3-1,2-1 1,-1 0 34,-1 3 1,7-2-1,-5 1 1,2-1 85,2 0 0,4 4 0,-3-4 0,2 4-48,-1 1 0,-4 0 1,3 0-1,-1 1 14,-3 4 1,3-3 0,-2 7-16,-1 0 1,0 2 0,0 2 0,0 0 0,-3 4-26,-2 4 1,-6-2 0,2 2 0,0 1-14,-4 1 0,4 2 1,-1 0-1,0 1-22,0 3 0,1-3 0,-4 3 0,2-3 10,-1-1 0,2 0 0,0 0 0,1-2 9,-1-2 1,3 2 0,-2-4 0,-1 1 205,0-4 1,5 3-1,-4 1 1,1 0-159,-3 1 0,-3 1 0,-1 6 0,0 2-167,0 2 0,-5-3 1,-1 4-1,-1 0 70,-2-1 0,-3 3 0,0-2 0,-1 3 91,1 1 0,-1 5 1,0 1-1,-1-1-1,-2 1 1,2 2-1,-3 0 1,3 0 47,1 2 1,-3 7 0,-1-6 0,2 1 3,1 4 1,1-1 0,0-1 0,-1 0-44,-2-1 0,2 6 1,-3-6-1,3 1-1,1 0 0,1 3 0,-1-1 0,1 0-113,-1-2 0,0-2 1,1 1-1,-1-2 97,1-2 0,-1 2 0,2-3 87,2 4 1,-2 2 0,3 0 0,-4-1 0,1-1-21,3-1 1,-3-5-1,3-1 1,0 0-39,0-1 0,3 5 1,-2-2-1,0 1-34,0 2 0,4 8 0,-3-5 1,1 2-113,-4 3 0,2-2 1,-1 3-1,-1 1 38,2-1 0,-4 1 0,2 0 0,-2-3 8,-2-3 1,5-5 0,1-2 0,0-2 14,0-2 1,2 0-1,-2 0 1,0 2-975,0-2 477,-1 4 1,1 5-1,1 8 1</inkml:trace>
  <inkml:trace contextRef="#ctx0" brushRef="#br0" timeOffset="103505">9252 11844 8663,'-4'-16'0,"-1"-2"0,-2 0 0,-2-1 308,2-1 0,-2 4 1,5-5-1,0 0 1,-1 1-26,1-1 0,-4 6 0,2-2 0,1 4-70,-1 0 0,-3 1 0,1 1 0,-5 2-20,-3 5 0,0 3 0,-4 1 0,-2 0 1,-2 1-46,0 3 0,-7 3 1,-2 7-1,-3 3-97,-1 3 0,-4 8 0,-1 2 0,2 1 50,2-1 1,-3 10-1,-1 0 1,4 4-16,3 1 1,5 2 0,5 6 0,2 0-17,2 0 1,3 7-1,7 5 1,3 4 0,4 4-53,2-1 0,9 5 1,5 4-109,8 0 1,3 4 0,2-7-74,0-1 1,5-1 0,3-3-1,3-4 1,1-7 26,0-7 1,5-5-1,2-5 152,4-3 1,-4-14-1,9-4 1,0-6 0,1-7-31,1-6 0,4-6 0,-1-7 0,3-12-105,1-10 1,-1-4 0,-2-13 0,-3-4 0,-1-7 94,-2-7 1,-4 2-1,-4-5 197,-8 1 0,-3-1 0,-8-2 0,-5 4-162,-6 2 1,-1 1 0,-10-3-1,-2-3 1,-5-3 30,-6-2 0,-3 6-107,-4-6 0,-5 2 0,-7-2 0,-2-1-12,-2 1 0,-2 1 0,-6 3 0,-4 4 0,-2 5 40,-1 7 1,-13 6-1,1 14 1,-6 6-39,-3 11 0,-9 16 0,-1 16 0,-6 14-194,-3 15 0,41-15 0,1 3 0,-1 4 0,1 2-1523,0 2 1,0 2 1791,0 0 0,2 1 0,5 3 0,3 0 0,2 0 0,1 1 0,3-1 0,2 0 0,3-1 0,1 1 0</inkml:trace>
  <inkml:trace contextRef="#ctx0" brushRef="#br0" timeOffset="108255">8806 10629 8554,'0'-18'0,"0"-3"0,0-1 0,0 0 237,0 1 1,0 2-1,-2-3 1,-2 3-1,-4 1 1,-2 3-49,2 1 1,-7 6 0,2 1-1,-2 1 1,-1 4 0,-1 0 0,1 2-1,-1 2 269,1 2 0,-2 4-458,1 8 0,3 1 0,-2 6-70,2 4 0,3 0 0,1-1-11,2 3 1,4-3 0,-3 3-1,2-4 34,2-4 1,1 1-1,4-6 1,1 0 0,2-4-34,2-4 0,1-2 0,5-6 1,0-2-66,4-2 1,-3-4 0,2-7 0,-2-3 129,-2-1 1,1 2-1,-1-4 1,-1-1 33,-2-1 0,2 2 0,-5 1 0,1-1 89,-3 2 1,2-3 0,-1 5 305,2 2 0,2 3-328,3 3 0,0 4 0,1 6-104,-1 3 1,-3 7 0,-1 7 0,0 0 70,-1 0 0,4 4 0,-3-1 0,3 1-244,2-2 1,3-2-1,2-5 1,0-2-349,0-3 1,4-2 0,-1-8 0,2-2-381,2-4 0,0-9 0,0-2 0</inkml:trace>
  <inkml:trace contextRef="#ctx0" brushRef="#br0" timeOffset="112843">5011 14660 8355,'0'-24'-296,"0"-3"1,0-4 0,1 2 83,3 3 0,-1 1 466,5 1-291,6 4 1,0-2 0,4 6-1,-1 0 1,6 3 0,3-1-1,4-1 3,2-2 0,1-1 0,4 2 0,2-5 0,2-2 0,4-3 0,4-2 17,0-1 1,9-5 0,1 0-1,1-3 1,0-3-14,1-1 1,2-2-1,3 2 1,-2 6-1,2 0 1,-3 3 0,-2 4-34,-3 2 1,-3 7 0,-7 4 0,-1 5 38,-1 6 0,-5-2 0,3 2 1,-1 2 6,-3 0 0,2 2 1,0 0-1,-2-1 33,-2-3 1,4 1-1,0-5 1,2-3 52,3-5 0,-3-3 0,3-6 1,1 2-11,1 2 1,3-2 0,-8 4-1,0 1-112,-2 5 1,-5 2 0,-3 7 0,-2 1 48,-2 2 1,-1 1 0,-5 1 28,-4 3 0,2-1 0,-5 5 0,-1 2-2,2 1 0,-2 2 0,3-1 0,-1-1 1,-2 0-56,2 1 0,-4-6 0,2 6 1,-2-1-40,-1 0 1,3 0 0,2-1-1,0-3 30,0-2 0,3 1 0,-3-2 0,-1 3 20,1 0 0,-1 4 1,-6-3-1,-1 3 39,-2 2 1,-1-1 0,2 2 0,0 1-71,0 1 0,4 1 1,2-5-1,1 1-102,0-1 151,3 1 1,0-1 0,6 0 0</inkml:trace>
  <inkml:trace contextRef="#ctx0" brushRef="#br0" timeOffset="113380">8136 13891 8355,'25'12'-149,"-6"-4"0,-2-1-171,-4-1 1,0 2 0,-1-3-1,1 2 302,-1 3 0,-4-3 0,-1 1 0,-1 2 69,-4 1 0,0 1 0,-2 1 1,0-1 8,0 0 0,0 5 1,0 0-1,0-1 6,0 2 0,0-3 0,0 4 0,0-1-55,0-2 0,1 1 1,3 1-1,5 2-99,2 2 0,1-3 0,0 2-69,1 1 1,-1 2-1,1 5 1,-1 6-1,0 3 40,1 4 0,-5 5 1,-1-2-1,-2 3 65,-2 2 1,-1-2 0,-1-1 0,2-1 97,1 0 0,0-2 0,-4 2 1,0-1 124,0 0 0,0 1 0,0-3 0,0 0 1,0 0 1,4 2 0,2-4 0,-1-1-94,1-1 1,2-1-1,-3 2 1,1 2-88,-1-2 1,5 0-1,-3-2 1,1 2-88,1 0 0,-1-8 0,3 5 0,-2-1 29,0 0 0,-2-5 0,2 0 0,-2-2 64,-1 0 0,-2 9 0,-4-1 0,0 3 30,0 3 0,-2 1 0,-2 7 0,-4 0 46,-3-1 1,3 6 0,-1-6-1,0 1 81,-2 0 0,0 4 1,1 2-1,3 0-140,2 1 0,-1-5 1,3 0-1,-1-2-264,2-1 1,0-2 0,1-1 0,-2-3-78,-1-1 0,-6 4 0,3-3 0</inkml:trace>
  <inkml:trace contextRef="#ctx0" brushRef="#br0" timeOffset="120528">5519 12812 8980,'7'-25'0,"-3"1"0,-1 5 1419,1 7-1488,3 5 0,0 4 0,-3 3 0,-3 6 0,-2 3 0,-3 5 0,-6 3 0,-4 3 149,-2 4 1,-2 2 0,3 0-1,-3 2 1,0-2 0,-1 1-1,1 1-108,0 2 0,1-5 0,5 0 1,1-7-197,3-5 192,-4 0 1,18-2 0,2-3 65,10-4 1,6-2-1,0-4-74,1-2 0,4 3 0,0-3 0,0 2 0,1 2-127,3 0 0,-2-1 1,-2-2-1,-3-1-1861,-1 1 1664,-6 7 0,4 3 0,-3 6 0</inkml:trace>
  <inkml:trace contextRef="#ctx0" brushRef="#br0" timeOffset="120810">5432 13506 8355,'0'-12'0,"2"-1"0,2 2 47,4 3 1,9-3 0,3 3-119,4-3 0,2-2 1,3 1-1,2 0 1,4-1-606,2 1 1,-7-1 410,8 1 0,-4-6 0,3-1 0</inkml:trace>
  <inkml:trace contextRef="#ctx0" brushRef="#br0" timeOffset="121217">6276 12762 8722,'-6'-32'824,"-1"3"-877,-5 9 0,4 3 0,-1 8 0,0 2 0,-2 1 0,-2 3-212,1 2 1,-1 7 0,0 2 0,-3 3 537,0 1 1,-1 5 0,5 1 0,0 0-178,-1-1 0,2 6 0,3-3-209,4 4 0,2-5 0,2-1 0,0-2 0,2 0 60,2-5 1,3 0 0,5-7-1,1-2-175,-1 0 1,0-2 0,1 0 0,-2-2 183,-3-2 0,3-4 1,-3-7-1,2-2 134,-2 2 0,2-4 0,-5 0 0,1-2-35,-1 0 0,0 6 0,-5-1 1,0 2 66,0 1 0,0 5-54,0 0 0,0 6 1,0 2-1,1 7-76,3 4 1,-1 3-1,5 3-109,2 3 1,2 4 0,3 1 0,3-1 0,0 1-498,0 0 0,10 0 0,-2 0 1</inkml:trace>
  <inkml:trace contextRef="#ctx0" brushRef="#br0" timeOffset="122641">8992 14796 7845,'0'-25'-1135,"0"0"1082,5-5 0,-2 3 0,4-5 0,0 0 0,0 0 0,2-3 0,2-3 0,2 0 0,-2 2 50,-3 0 0,3 0 0,-3-2 0,3-2 1,3-3-1,1-1 48,2-3 0,5-5 0,0-3 1,4-1-13,3 1 0,11 2 0,0 3 1,4 2 32,2 2 0,7-5 1,7 6-1,-1 2-9,1 3 1,5 8-1,1 5 1,-1 6-181,-2 9 0,-2 5 1,-3 8-1,-4 3-77,-3 5 0,-2 13 0,1 4 0</inkml:trace>
  <inkml:trace contextRef="#ctx0" brushRef="#br0" timeOffset="123574">10430 13308 8355,'-12'-9'227,"0"3"705,-1 0-276,6-4-329,2 4-309,10-1 0,2 0 0,7 4 0,2-1 0,5 1-105,3 2 1,0 1 0,1 0 0,0 0 0,0 0 0,0 1 0,-1 2 0,1 2-171,0 2 1,-4-3 0,-2 3 0,-1-1-1,-3-2 36,-1 1 1,-3-2 165,-3 5 1,-2-3 0,-8 3 0,-2 1 23,-4 3 0,-3 1 0,-3 2 1,0 2 88,2-2 1,-7 3 0,8 0 0,0 0-247,1 0 1,3 0-1,-1-3 1,4 1-209,2 0 0,2-3 0,0 0 296,0-1 1,6 1-1,1-1 1</inkml:trace>
  <inkml:trace contextRef="#ctx0" brushRef="#br0" timeOffset="123964">11175 12998 8604,'-6'-11'0,"-2"2"0,-3 5-602,-2 3 467,1 1 1,0 1 0,0 3 0,3 5 146,1 2 1,1 2 0,-3 3 0,3 0 35,2-1 0,0-1 0,5-2-20,0 1 1,0-1 0,0 1 0,0-1-57,0 0 0,6 0 0,1-3 22,0-1 1,4-5 0,-3 1 0,2-4 1,-2-4 1,3 1-1,-3-5 1,2-1 35,-2-3 1,3-4-1,-3-2 1,2 0 38,-2 0 0,2 0 0,-6 3 0,0 0 279,2 4-180,-5-1 1,5 12-202,-6 0 0,4 5 0,1 9-53,2 2 1,-3 0-1,5 3 1,0-1-1,4-3 73,3-1 0,-1-1-613,6 4 1,0-3-1,4 4 1</inkml:trace>
  <inkml:trace contextRef="#ctx0" brushRef="#br0" timeOffset="148935">16470 10232 8355,'0'-12'37,"0"-1"0,0-1 204,0-2 0,-1 2 0,-2-3-18,-1 4 0,-1-2 0,0 1 0,-3 3 0,-3 1 0,-1 3 0,-1 3 0,0 3-21,-4 1 0,3 0 1,-4 1-1,2 3 0,-2 4 1,0 4-1,0 1-142,3 4 0,1 2 1,2 6-1,-1 0-147,1 0 1,5-5 0,3 1 0,2 0 0,4-2-217,2-3 0,4-2 0,9-3 0,2-3 47,0-3 0,5-10 1,-4-3-1,4-4 215,1-5 1,2-6 0,-1-8 85,-2 0 1,-6-2 0,1-4 0,0-2-44,1-2 0,-5 1 0,1-6 0,-3-1 0,-5 0-47,-4 2 0,-2-2 1,-2 6-1,-2 1-3,-2 1 1,-1 9 0,-5 5-1,2 9 143,-2 6 1,-1 4 0,-1 8 0,-1 3-38,1 8 1,1 5-1,1 8 1,3 4 3,2 7 1,-4 1-1,5 4 1,1 1-39,2 2 0,2 2 0,4 0 0,3-3-153,3-1 1,1-2 0,2-3-42,3-1 0,1-6 1,4-3-1,-2-6 1,2-7 34,2-5 1,2-5 0,1-6 171,2-3 1,0-4 0,-5-9 0,-2-4 0,-3-2-34,-1-2 0,-1 0 0,-6 1 0,-2-1-25,0 0 1,-7 1 0,2 2 0,-2 3 4,-2 1 1,-4 2 0,-2 3 3,-1 1 0,-1 6 0,-3 6 78,3 7 0,-2 10 0,6 3 0,1 4 35,2 1 1,1 0 0,1 1-143,3 3 1,3-3-1,6 3 1,0-4-76,4-5 0,-2-2 1,6-5-1,1-2 0,1-3 53,2-4 1,4-3 0,0-2 0,-3-3-66,-4-4 0,2-3 0,-5-2 0,0-1 26,-2-2 1,-8 2 0,-2-4-1,-1 2 195,-4-1 1,4 1 0,-2 3-1,-1 1 65,-2-1 0,-2 1 34,-3 0 1,1 5-3,-5 2 0,5 5-50,-1 5 1,7 3 0,1 8 0,0 5-9,1 3 1,1 6 0,4 3-1,-2 3 1,0 2-148,-1 4 0,0 0 1,-4 4-1,1-3 12,-2-1 0,0-4 0,-2 0 0,0-5-169,0-3 0,0-6 0,-2-6 205,-2 0 1,-3-6 0,-4-1-59,3-9 1,-1-5-1,3-10 1,0-5-97,1-4 1,1-4 0,4-3 0,0-5-14,0-6 1,5-4 0,4-7-1,2-3-10,1-4 0,5 0 0,1 3 0,-1 8 0,3 6 232,-1 5 0,2 9 0,2 2 159,-2 7 1,-3 10 0,-6 3 0,0 7-83,1 6 0,-6 2 0,-3 10 0,-3 2-139,-1 2 1,-5 5 0,-3 0-1,-4-2-129,0 0 1,-3-3 0,1 0 0,3-4-1032,0-3-783,6-3 1704,-1-7 1,12-7 0,0-7 0</inkml:trace>
  <inkml:trace contextRef="#ctx0" brushRef="#br0" timeOffset="149722">17711 9599 8355,'0'-12'193,"0"5"1,0 8-1,0 11 1,0 4-87,0 3 1,0 8 0,0 6 0,0 4 0,0 3-1,0 2 1,0 3-16,0 1 0,0-3 0,0-1 0,0-5 0,0-3-435,0-1 0,4-5-125,0 1 0,1-4 1,-1-5-1,3-3 0,0-3 72,-3-2 0,3-5 0,0-2 0</inkml:trace>
  <inkml:trace contextRef="#ctx0" brushRef="#br0" timeOffset="149723">17599 10058 8355,'-11'2'132,"3"2"1,4-3-1,9 3-243,7-2 1,2-2 0,7 0-1,1-2 41,1-2 0,4-8 1,1-9-1,4-1 1,1-1-1,0-1 1,0-2-1,-1 0-13,-3 0 1,-8 1 0,-5 0-1,-2 0 26,-2 0 0,-5 2 1,-3 2-1,-2 5 589,-2 2-201,0 2 0,-2 6 0,0 6-209,-2 7 1,-1 5-1,5 5 1,2 4 7,2 2 0,-3 2 0,5 1-133,-1 3 0,1-1 0,3 3 1,-2 1-1,0-2-133,0 1 0,0-7 0,3-4 0,-2-2 75,2-3 0,-1-6 0,1-2 0,-2-1 98,2-3 1,-3-2 0,1-2 2,2-4 1,1-1 0,0-7-95,-3 1 0,3-5 0,-3 1 11,3 0 0,-2 8-1,-1 4 0,0 5 0,3 6 0,-1 6-28,-2 1 1,0 3-1,5 1 1,-1 0-44,0 0-504,6 4 0,-4-8 0,4 4 1</inkml:trace>
  <inkml:trace contextRef="#ctx0" brushRef="#br0" timeOffset="150492">19372 9909 8355,'-12'-12'0,"0"1"-303,-1 3 1,5 2-1,0 6 1,-2 0-1,-1 0 1,-1 2 0,-1 2 404,1 4 1,-5 3 0,1 1 0,1 2-1,1 1 206,1 2 0,1 1 1,0-3-1,1 2-41,2-2 1,4-2-1,5 0-358,0-1 1,1-5 0,5-3-1,5-2-49,4-2 0,6-2 1,-4-2-1,1-4 6,0-3 0,-1-6 0,-5-1 1,1-1 72,-1-3 0,-5 3 1,-3-2-1,-3-1 132,-1-1 1,0-2-1,0 0-22,0 0 0,-4 0 0,-1-1 0,-2-1 0,-1-2-24,1 1 0,0 2 0,4 1 0,-1 0 12,1 1 1,2 3-1,2 2 1,2 1 13,1 3 1,6 1 0,-2 1 0,3 2-7,1 3 1,5-2 0,0 6 0,-2 0 5,-2-1 0,4 3 0,0-2 0,-1 3 19,2 1 0,-4 0 0,2 1 1,-2 3 58,-2 5 0,-3 7 0,-1 5 0,0 4-60,-1 4 1,3 8 0,-6 8 0,-1 5-143,-2 4 1,-1 2 0,0 7-109,0 4 0,-4-1 0,0 3 0,1-5 0,2-2-57,1-6 0,-4 3 0,-1-11 0,3-3 162,0-6 0,2-7 0,0-9 0,0-2 187,0-5 1,0-6 0,-1-3-56,-3-2 1,1-2 0,-4-7-1,0-4-85,0-3 0,3-7 1,-3-3-1,2-4 51,2-4 1,2 3 0,1-4 0,0 1 72,0 0 0,1 0 1,3 4-117,4 1 0,3-1 0,2 1 1,1 4-1,1 3-230,1 3 1,5 6 0,-3 1-1,0 2-17,0 2 0,4-4 0,-3 0 1</inkml:trace>
  <inkml:trace contextRef="#ctx0" brushRef="#br0" timeOffset="151335">20191 9413 8355,'-5'-35'0,"-2"1"0,0 7 635,3 5-43,2 4 0,2 12 0,0 8-467,0 9 1,0 7 0,0 9 0,-1 4-1,-3 2 0,2 11 0,-3-4 0,1 4-83,0 1 1,-1 1 0,5 3 0,0 1 65,0 0 1,0-6-1,2-4-288,2-6 0,1-4 1,5-6-1,-2-3-182,2-5 0,1-3 1,1-4-1,1-2 189,-1-1 1,1-8-1,-1-6 1,-1-3 147,-3-2 0,2 1 1,-6-2-1,0-1 3,2-1 0,-5-5 0,3 4 0,-2 1-16,-2-2 1,1 4 0,2-2 74,1 2 0,1 3 1,0 1 7,3 2 1,-1 5 0,1 0-35,2 6 0,-1 4 0,1 4 1,-2-1-4,2-2 0,-3 4 1,0 5-1,0-2 34,-1-1 1,-1-2 0,1 1 0,1-1 111,0 0 0,-3 1 0,3-1 1,0-1-90,0-2 0,-3 2-110,4-3 1,1-3 0,3 0 21,0-4 0,1-1 0,-1-1 0,1-4-18,-1-3 1,0-3 0,1-1 0,-1-1-39,1 1 0,-2-2 1,-2-1-1,0-2-33,0 2 0,-3-4 0,-2 0 0,-1-1 3,1 4 1,-3-2 0,3 1 20,-2 2 1,-4 3 259,-2 4 0,1 3 0,-3 10 0,0 4-8,3 6 0,-2 3 0,1 4 1,1-1-122,2 1 1,1 0 0,1 0 0,3-3-61,4-1 0,3-1 0,3-5 0,3-1-30,3-2 1,4 0 0,1-5 0,-1-2 8,1-5 0,-1-4 1,-2-5-1,-2-2 108,2-3 0,-4 2 0,0-5-91,0-3 1,-8 4 0,2 0 0,-2 1 0,-3 3 4,-3 1 0,-3 2 0,-2-1 0,-3 2-109,-5 3 0,-6 2 1,-1 6-1,-1 2 241,-1 2 0,4 3 0,-2 7 0,2 1 7,2 1 1,5 6-1,3-1 1,2 1-263,2-1 1,6 2 0,4-4-1,3 1 30,4-4 0,5-3 0,-1-4 0,2-2-791,2-1 1,0-2 448,-1-4 0,1-6 0,0-1 1</inkml:trace>
  <inkml:trace contextRef="#ctx0" brushRef="#br0" timeOffset="151539">20079 9674 8355,'0'-17'0,"3"1"393,5 1 1,13 1 0,16 1 0,7 0 0,6-3 55,4 0 1,1-5 0,4 5-1935,-1 1 0,0-5 0,4 1 1</inkml:trace>
  <inkml:trace contextRef="#ctx0" brushRef="#br0" timeOffset="152249">21940 9711 8355,'0'-17'601,"-2"2"0,0 3 0,-3 2-286,3 1 0,4 5 0,3 4 1,-3 6-1,0 5-586,-2 2 0,4 3 1,0 2-1,-1 0 260,-2 0 1,-1 3-1,2-5 1,0-1-41,2-1 1,5-5 0,-4-3 0,1 1-13,-1 0 1,5-4 0,-2 1 0,3-4 0,2-3-202,-1-1 0,0-5 154,1 0 1,-2-2 0,-2-1 0,0-1 0,0 1 14,2 0 1,-2-5-1,-2 1 1,-1 0 81,1 3 1,-4 0 0,1 1-1,-1-1-87,1 1 1,-3 4 244,4-1 0,2 7 1,-1-1-73,1 6 1,0 4-1,-4 5 1,2 0 21,2 1 0,-3 3 0,3 1 0,0-1 114,0 2 0,-3-4 0,3 3-65,-1-4 1,-1 0 0,-2-1-925,1 1 371,0-1 1,-5-5-401,-3-3 0,-3-8 0,-6-3 0</inkml:trace>
  <inkml:trace contextRef="#ctx0" brushRef="#br0" timeOffset="152474">22014 9277 8355,'-25'-7'0,"6"2"0,7 10-656,8 3 1,-3 9 0,0 2 0</inkml:trace>
  <inkml:trace contextRef="#ctx0" brushRef="#br0" timeOffset="154232">19670 11571 8355,'0'-12'0,"0"0"-214,0-1 0,0-1 0,1-1 191,4-1 0,-3-6 0,7 1 0,0-4 0,2-4 116,2-4 1,3 1-1,1-1 1,-2-1 0,-1-1-1,-3 1 1,-3 2-221,-4 2 1,-2-3 0,-2 4 0,0 3-1,0 4 113,0 5 0,-2 5 0,-2 2 64,-4 2 1,1 5 0,-1 0-1,-1 8 132,2 7 0,2 2 0,4 6-147,-4 2 0,4 2 1,-3 1-1,4 0 0,4-1 1,4 0-1,3-2 62,2-2 1,3-4-167,1 0 1,5 1 0,-1-4-1,1-2 1,0 1 0,-2-3-254,2-1 280,-4-2 1,0-2 0,-5 2 0,-1-1 0,-1 2-80,-3 0 1,-4-4 91,-8 1 0,2 1 0,-7-1 0,0-1 0,-2-1 0,-2-2 0,1 0 0,-1-2-114,1-2 136,5-3 1,2-5-1,5-2 1,0-1 14,0-2 0,1-5 1,3 2-1,6-3 0,4 1 1,3 2-51,3-2 1,-1 4 49,2 1 1,2 4-1,-4 0 1,2 2 0,-2 3 178,-1 4 0,-1 2 0,-5 2-33,1 0 0,-2 6 0,-2 3 1,-2 5-55,-1 3 0,2-1 0,-4-3 0,-1 0-29,-2 4 0,-1-3 0,2 2-296,2-2 1,-2-7 232,7-3 0,-5-2 0,3-4 0,0-2 22,0-4 1,-3-3 0,3-2-31,-2 1 1,-1-5 0,-4 1-1,2 1-43,2 1 1,-3-3-1,3 1 1,-1 1 7,1 1 0,-1 3 1,5 1 13,2 2 1,1 5 0,1 0 22,1 6 1,-1 3-1,-1 5 1,-1 0 15,-2 3 1,-1 1 0,3-3 0,-4 1 40,0-1 1,2 0-1,-2 1 1,1-2 7,2-3 0,-2-2 0,1-6 32,2 0 0,0-2 0,-1-2 0,-2-4 5,-1-3 1,2 2 0,-2 0-167,0-5 1,-1-3 0,1-3 0,1 3-149,0 3 0,-3 3 0,3 2 161,-1 1 1,3 5 16,0-1 0,-2 4 0,-1 4 0,0 4-37,-3 3 1,4 3 0,0 1 190,-1 2 1,5-1 0,-2-3 0,2-1 0,1 0-111,1 1 1,3-6-1,1-3 1,-2-3-54,-1-1 0,2 0 0,1-1 0,-1-3 34,2-5 0,-4 2 1,1-2-1,-4-4 83,-3-2 0,-1-3 0,1 3 0,-3-1-44,-4 0 1,-1 3 0,0 0-1,0 1 1,0-1-207,0 1 1,-1 1 0,-2 1 141,-1 2 1,-6 5-1,2-1-15,-3 3 1,2 6 0,3 4 72,0 2 1,-2 2 0,4 3 0,1 0 0,2 1-90,1 1 0,0-5 0,0 4 1,0-3-48,0-2 0,5-1 0,3-3 3,3-3 1,2-4 0,-1-2 94,1-4 0,-1-1 0,-1-7 0,-1 1 204,-2-1 0,-1 1 0,1-1 78,-4 1 1,-2 0-11,-2-1 1,-2 2-66,-2 3 0,3 4-96,-3 8 1,2 3 0,2 5 0,0 1-65,0-1 1,6 5-1,2-1 1,3-1-120,1-1 0,1-3 0,1-3 0,1-3-12,1-4 0,2-1 0,-3 0 0,2 0 52,-2 0 1,0-10 0,0-4-1,2-2 157,-2-2 1,-3-4 0,-2 0 0,-2-4-69,2-3 0,-5 0 0,0 3 0,-4-2-31,-1-1 1,4-5-1,0 2 1,-1-1 0,-3 1-1,-4 2 0,1 5 88,-5 4 1,5 10 0,-2 0 84,-1 5 1,5 7 0,-3 10 0,2 7-34,2 7 1,4 8-1,2 1 1,1 5-153,2 2 1,4 0 0,2-3 0,1-3-94,0-1 0,3-1 0,2-7 0,1-4-93,-2-3 1,4-4-1,-4-6 1,4-5 150,1-3 1,-5-6 0,1-5 0,0-5 140,-2-6 1,-1-2-1,-4-3 1,-1-2-81,0-1 1,2-5 0,-8 2 0,0-1-45,-3 0 1,-1 0 0,-1-5-1,3 3-287,-3 2 1,0-2 0,-2 6 0,0 3 178,0 4 0,0 4 272,0 6 1,0 7 0,0 10-1,0 10 1,0 7 133,0 3 0,4 9 0,1 3-192,2 2 0,-3 4 0,5-2 1,0-1-184,2-2 0,6-4 0,2-3 1,2-2-203,1-5 1,10-6 0,-4-9 0,6-2-70,-1-1-596,2-2 0,-8-10 0,3-1 1</inkml:trace>
  <inkml:trace contextRef="#ctx0" brushRef="#br0" timeOffset="154399">22485 10827 8355,'-1'13'-656,"-3"-1"1,-3 6 0,-5 1 0</inkml:trace>
  <inkml:trace contextRef="#ctx0" brushRef="#br0" timeOffset="155181">14932 10406 8355,'-1'-20'129,"-2"4"1,1 2 0,4 3 0,8 1 0,8 3 0,5 1 0,8 0 0,4-1 53,7 0 0,2 3 1,7-4-1,3 0 1,1-1-1,-2 2-334,-3 2 0,-4-1 0,-1 4 0,-5-3 0,-6 3-1520,-5 0 1087,-8 2 1,-3 6-1,-6 1 1</inkml:trace>
  <inkml:trace contextRef="#ctx0" brushRef="#br0" timeOffset="155398">15466 10083 8907,'1'-19'0,"3"2"802,5 3 0,2 8-542,1 1 1,4 4 0,1 1 0,-2 1 0,-1 4 0,-2 4-14,1 6 0,-5 1 0,-1 6 0,-2 2-823,-2 4 1,-1 8 0,-4 0-1,-3 5-1756,-8 3 1658,-5 7 0,-17 6 0,-4 5 0</inkml:trace>
  <inkml:trace contextRef="#ctx0" brushRef="#br0" timeOffset="157687">17041 12154 8355,'0'-19'114,"-6"-3"0,-2 7 1,-3 2-1,-1 5 392,-1 3 0,5 0 0,0 8-470,-2 6 1,-1 0 0,0 12 0,1 1 0,2 3 0,-2 5 0,1 6-1,1 5 1,3 5 0,4 5 0,1 4 64,0 1 1,0 5 0,1-3 0,4 1 0,3-1-256,3-4 1,5-3 0,2-3 0,0-3 0,3-3 0,0-5 0,2-5 0,-1-6 0,1-6-759,1-2 0,1-5 0,-1-6 563,1-2 0,0-1 0,0-4 0</inkml:trace>
  <inkml:trace contextRef="#ctx0" brushRef="#br0" timeOffset="157941">17376 12241 8726,'-6'-19'0,"-1"2"0,-1 5 0,1 2 866,2 2-822,0 5 0,5-1 0,2 8 0,1 4 0,2 4 0,1 0 0,1 2-278,-1 2 0,3-2 0,2 3 1,-2-4-240,0 0 1,-1-2 0,4-3 56,1-4 1,-1-2-1,-1-4 274,-3-2 0,3-3 0,-4-5 1</inkml:trace>
  <inkml:trace contextRef="#ctx0" brushRef="#br0" timeOffset="158189">17512 12105 7874,'0'12'-182,"0"0"1,0 5 0,0 1-1,1 1-210,4 3 0,0-2 0,5-1 332,-2-1 1,6 4-1,5-3 1</inkml:trace>
  <inkml:trace contextRef="#ctx0" brushRef="#br0" timeOffset="159851">17785 12080 8355,'-6'-11'-5,"-2"3"37,-3 3 0,6 11 220,5 6 1,1 6-1,6 7 1,0 0-164,0 0 0,-3 8 0,3 1 0,0 1-103,-1 1 0,3 3 0,2 3 0,-2-4-88,0-3 0,-1-1 0,3-3 0,-1-2-126,-2-3 0,0 0 0,3-10 132,-3 0 0,3-8 0,-4-5 46,0-6 0,0-4 0,-4-7 0,2-1 31,2-1 1,-3-7-1,3 4 1,0-1 13,0-1 1,1 2 0,5-4 0,-1 4 30,1 1 1,-1 6 0,0 5 30,1 1 1,-5 2-1,0 4 1,2 2-1,1 2-49,1 4 1,-3 5-1,-2 2 1,-2 3-13,-2 1 1,-2-3 0,-1 4-1,0-1 7,0 0 1,-5-4 0,-4 2 0,-2-3-101,-1-2 1,0-4 0,-1-1-1,1-1-36,-1-3 1,1-2-1,0-1-310,-1 0 1,6-6-1,3-2 290,3-3 1,-5-1 0,-1-1 0</inkml:trace>
  <inkml:trace contextRef="#ctx0" brushRef="#br0" timeOffset="159852">18442 12415 8355,'6'-13'548,"-5"1"0,5 0 0,-5-1-52,3 1 1,-2-1 0,2 1-137,-3 0 0,-2 3 1,-3 2-681,-5 2 1,-2 1 0,-1 5 109,-1 3 1,-3-1 0,-1 7 152,2 3 1,1 0 0,2 3 0,0 0 0,-1-1-17,1 1 0,4 5 0,1-5 0,1 0-59,3-3 0,2 0 1,2-1-26,4 1 1,1-7 0,7-1 0,-1-5-85,1-5 0,3-1 0,2-8 0,0-3 195,0-3 0,-2 0 0,-3 1 1,-2 1 225,-3 3 0,2 1 0,-6 2-95,-1-1 159,-2 6 1,-1 7 0,0 9 0,0 2-152,0 1 1,0 5-1,0-1 1,0-1-149,0-1 0,4 3 0,2-1 0,1-2-93,2-4 1,2-1-1,3-5 1,1-1-9,2-1 1,3-4 0,-2-1 0,0-3 39,0-5 0,3 1 0,-5-8 1,0 0 63,-3-3 1,0-2 0,-1-2 0,-1 0 69,-3 1 1,-2-1 0,-6-1 0,0-2 10,0-1 1,0-4-1,0 4 1,-1 1-21,-4 2 0,0 3 1,-5 1 150,2 1 1,0 11 0,-5 2-63,1 5 0,5 10 1,3 6-1,3 6-28,1 4 1,0 8 0,0 2 0,0 1-127,0-1 1,5 6-1,5-5 1,3 0-360,4-3 0,5-2 0,-1-4 0,2-2 136,2-2 1,4-4 0,1-9 0,1-4 223,-1-3 0,-1-2 1,-4-3-1,-1-4 245,1-3 0,-1-2 1,-2-1-1,-3-1 127,-1-1 1,-2-2 0,-3 1-1,-1-2 27,1 0 1,-1-1 0,-1 5-101,-3-1 0,-2-1 1,-6 5-114,0-1 1,-6 6-1,-2 3 1,-3 3-129,-1 1 0,1 1 1,0 3-1,0 5-180,-3 2 1,0 1-1,4 2 1,2 1 74,-2 2 0,1 1 0,1-3 1,3 1-125,4-1 1,1-1-1,0-1 9,0-1 0,6-5 1,2-3-1,3-3-36,1-1 1,1-1 0,-1-3 191,0-4 1,1-5 0,-1-2 0,1-2-1,-2 2 25,-3 2 0,2-4 1,-6 0-1,0 2 299,1 2 0,-3 4 191,2 1 1,-4 5-313,-4-1 0,1 4 1,-4 4-1,2 4-34,2 4 1,1 0-1,2 0 1,0 1-151,0-1 1,6-1 0,2-1 0,2-2-138,-2 2 0,3-3 0,-3-1 0,3 0-71,2-3 1,-1-2-1,1-1 171,-1 0 1,0 0 0,-1-1 50,-2-3 0,-2 1 1,-5-5-1,3-2 178,-3-1 1,0 3 0,-1-1 0,2 0-90,1-2 1,1-2 26,0 1 0,-3 1 12,7 3 1,-5 2-1,3 7-57,-2 4 1,1 2 0,-4 6 0,3 2-4,-3 2 1,4 1 0,-1-3 0,1 2-57,-1-2 0,5-1 0,-2-2 0,3-5 0,2-3 50,-1-3 1,-1-2-1,-1-3 1,-3-4-22,-2-3 1,3-2 0,-3 1-1,-1 1 2,1 2 0,-3-2-81,2 3 1,-3 1 42,-1-1 1,1 5 0,2 0-233,1 6 0,6 4 1,-2 6-42,3-1 1,6-4 0,-1-1-38,0-1 1,3-2 0,0-4 0</inkml:trace>
  <inkml:trace contextRef="#ctx0" brushRef="#br0" timeOffset="160621">19869 12154 8974,'-13'-7'0,"1"3"85,-1 3 0,6 6 0,2 4 0,1 2 0,-2 2 0,1 3 0,-1 2 0,4 1 10,0 3 0,2-4 0,0 0 0,0-2-111,0 1 1,6-1 0,2-3-1,3-1-105,1 1 0,6-5 0,3-1 0,2-2-117,2-2 1,0-6 0,0-2 0,0-4-13,-1-4 1,-3-1 0,-2-7 0,-1 1 343,-3 0 1,2-3 0,-3 4 0,-5-2 36,-2 0 0,-3 6 1,-4-2-62,0 4 1,-1 2 0,-3 2-46,-4 5 0,-3 4 0,-2 4 0,1 5 10,-1 2 1,5 1 0,1 1 0,2 0-41,2 4 1,3-3 0,4 2 0,4-1-52,3 2 1,6-3 0,1 1 0,1-4-77,3-3 1,3-5 0,3 1-1,0-3 64,0-1 1,0 0 0,-1-1 0,2-3 76,-1-4 1,-2-8 0,-3-2 0,-1 1 133,-1-1 1,-10 0-1,0 3 1,-4-2-29,-4 2 0,-2 1 0,-2 2-64,-3-1 0,-3 5 0,-6 1 0,1 2 1,-1 2 41,1 1 1,0 2 0,-1 0 0,-1 2-28,-2 2 0,4 3 0,-2 7 0,4 1-93,0 1 0,5 2 1,1-3-1,2 2-213,2-2 1,2 3-1,1-1 1,2-4 91,2-3 1,1 0 0,5-6 0,-1-1-28,0-2 0,5-2 1,0-4 224,-2-3 1,-2-3-1,-2-3 1,-1-1 120,-2-1 1,-3-6 0,1 1 0,0-2-30,-3-2 0,2 0 0,-1-1 1,-1-2-101,-2-1 0,-1-4 0,0 3 1,0 0-157,0-1 1,-5 2-1,-2 6 1,-1 2 181,0 5 1,1 6 0,-3 3 64,2 2 0,5 7 0,-1 11 1,2 5-44,2 1 0,0 8 1,0-2-1,0 3-24,0 2 1,2 0 0,1 5-1,2-3-121,2-2 1,1-1 0,6-4 0,1 0-475,2-1 1,1-4 0,-2-4-949,5-2 1242,-3-7 1,5-2-1,-3-5 1</inkml:trace>
  <inkml:trace contextRef="#ctx0" brushRef="#br0" timeOffset="160946">20774 11571 8355,'-6'-7'354,"0"5"0,-1 4 0,2 7 0,4 2-1094,1 1 1,0 5 584,0-1 0,0 1 0,0-5 0,2-1 0,0-1 0,4-2 0,1 0 0,2-1-265,2-3 1,-2-2 0,-1-2 404,2 0 0,1-6 0,1-1 0</inkml:trace>
  <inkml:trace contextRef="#ctx0" brushRef="#br0" timeOffset="160947">20910 11584 8355,'7'3'1041,"-3"3"-1270,-2 7 0,2 8 0,0 1-515,-1 5 0,-2-1 0,-1 5 1</inkml:trace>
  <inkml:trace contextRef="#ctx0" brushRef="#br0" timeOffset="161650">21654 11584 8449,'-1'-29'222,"-3"0"1,3 4-1,-4 6 538,4 1-319,1 1-378,0 5 1,0 6 0,0 6 34,0 7 1,4 15-1,2 7 1,-1 6-17,1 2 1,-2 6-1,-3 2 1,2 3-6,1 2 1,4-5 0,-2 1-1,1-1 1,2-2-256,3-6 0,0-1 0,0-7-457,1-1 0,-1-6 1,1-4-1,-1-3-69,0-4 1,-5-7 0,-1 1 0</inkml:trace>
  <inkml:trace contextRef="#ctx0" brushRef="#br0" timeOffset="162708">21506 11881 8011,'0'-4'0,"8"0"0,10 1 0,5 2 0,2 0 0,0-2 0,1-1 0,2 1 0,1 2 0,-2-1 0,-1 0 0,-1-3 0,-1 3 0,-4 0 0,-3 2 0,-3 0 0,-2 0 0,0 0 14,1 0 124,-1 6 0,-1 1 1,-3 5-1,-3 0 57,-4 1 1,3 3-1,0 1 1,-1-1 49,-2 2 1,-1 0-1,0 3 1,2-5-105,2-2 1,-1-1 0,4-1 0,-1 0-225,1 1 1,-3-6 0,5-3 0,0-3 0,2-1-436,2 0 0,-1-5 412,1-3 0,-2-4 1,-2 0-1,-2-2 0,0-1 1,-1-1-189,-1 0 1,-1 3 168,-4 0 1,0 1-1,0-1 1,0 1-261,0 0 488,0 5 0,2 1 0,0 8 1,4 2-1,1 4 551,2 3-584,2 1 0,-1 1 0,1-1 0,3 1 0,0-1 0,1 0 0,0 1 23,1-1 0,5-5-124,-4-3 0,3 2 0,-2-2 0,0-1 47,0-2 1,0-6-1,-3-2 1,2-3 19,-2-2 1,-1 5 0,-2-8 0,0-1-1,1 1-42,-1-3 0,-3 3 0,-1-4 43,1 1 1,-3-3 0,-2 5 0,-3 1 0,-2 2-210,-3 5 0,1-2 1,-5 6 44,-2 1 0,-4 3 0,-1 3 1,3 4-1,0 3 686,2 3 0,2 4-468,-1 0 0,0-2 1,5 5-1,1 1 1,1 0-1,4-2-16,2-1 0,4-2 0,7-3-216,2-1 1,5-5-1,-1-3 1,1-2 0,1-2-165,2 0 0,-3-6 1,6-2 263,-6-3 1,1-3 0,-2-1 0,1-3 0,-2-1 90,-3-3 0,-3 2 0,-2 1-64,0 1 1,-5 0 0,-1 3 0,-2-1 42,0 0 1,-5 4 32,-7 4 0,-5 2 0,-2 6 0,-2 0 0,2 0 1,1 2 446,2 2 1,0 4-378,-1 9 1,2-4 0,3 5 0,4-1 0,2-1-82,2-1 1,2 5-1,2-1 1,4 0-223,3-2 1,3-3 0,1-2 0,3-1-190,1-3 1,3-2 0,6-6 0,1 0 213,-1 0 1,-2-4-1,-1-3 1,-2-3-1,-1-4 21,-1 1 0,-6-5 1,1 1 165,-2 2 0,-1-3 1,-2 0-1,-3 0 77,-4 0 1,-3-2 0,-1 3 0,0 2-223,0 1 0,0-2 0,0-1 0,-1 2 29,-3 1 0,-2 6 0,-3 1 289,0 2 0,7 2-196,-2 7 0,4 3 0,4 5 0,4 1 1,-1-1 0,2 0 0,4 2-1,2 1 1,0 2 3,-1-2 0,-2-1 25,1-2 1,-1 1 0,1-1 0,-2 0-1,-2 1 0,0-1 0,-7 1 0,2-1 0,-4 0-105,-4 1 1,-3-1 0,-5 1 0,0-2-273,-1-3 1,-1 2 0,-1-6-105,-1-2 0,-6 5 0,2 0 1</inkml:trace>
  <inkml:trace contextRef="#ctx0" brushRef="#br0" timeOffset="162953">23180 11311 9082,'14'5'602,"2"4"1,5 3 0,9 5 0,6 3-1,4 5-264,0 4 1,0 4 0,-1 8 0,-2 5-249,-6 2 0,-4 7 1,-7 3-1,-3 3-516,-3 1 1,-7 4-1,-5 0 1,-4-1-441,-7-2 0,-7-6-295,-5-3 0,-8 2 0,-3 1 1</inkml:trace>
  <inkml:trace contextRef="#ctx0" brushRef="#br0" timeOffset="163129">24147 12005 9633,'-4'-5'0,"0"6"-975,1 10 0,-4 7 0,1 7 1</inkml:trace>
  <inkml:trace contextRef="#ctx0" brushRef="#br0" timeOffset="270882">7962 10443 8355,'-4'-13'133,"-1"1"1,-1 0-1,-1-1 1,2 1-1,-1-2 1,3-1-1,2-2 1,1 2-1,0 1 1,1 2-1,2 0 432,1-1 0,2 5 1,-2 1-1,4 1-492,3 4 1,-2 6-1,-3 4 1,1 3-1,-1 3 1,1 1-1,-2 4-16,1 5 0,2-6 0,-2 7-124,0-2 1,-1-5-1,1 0 1,1-2 0,0-1-620,3-4 0,-3 2-560,1-5 0,-4-2-1037,4-2 2144,-5-3 0,-3 5 0,-7 1 0</inkml:trace>
  <inkml:trace contextRef="#ctx0" brushRef="#br0" timeOffset="271279">7875 10393 8355,'-4'-16'110,"-1"-1"0,-1 1 0,1-1 0,1 0 489,-2 2 0,5 2-196,-3 0 0,2 5 1,2 2 198,0 5 0,0 4-553,0 9 0,2 2 0,0 2-106,3 5 1,-1-3 0,-4-1 0,0-4 0,1 0-372,3-1 0,-2 1 211,2-1 1,-3-7 154,-1-5 0,0-5 1,0-9-1,0-1 7,0-2 1,0-7 0,0 0-1,0 1 74,0-1 0,0 0 0,0 6 1,-1 0 88,-3 0 0,2 1 1,-2 5-115,3 0 1,2 5 88,3 2 0,0 4 0,7 1 0,3 0-299,0 0 0,5 0 0,2 0 0,2 0 1,3-1-1866,3-3 1494,-2 2 0,3-9 0,-5 4 0</inkml:trace>
  <inkml:trace contextRef="#ctx0" brushRef="#br0" timeOffset="272839">6090 9897 8355,'-6'-19'195,"-1"2"0,-1 3 1,1 2-1,1 0 1,4-1 243,0 1 1,4 6 0,2 5 0,3 6-100,0 6 1,4-1-317,-3 7 1,3 2 0,1 0 0,1 1 0,-1-3 0,1 0-1,-1 0-77,0-2 1,1-7-1,1-4 1,1-3-1,1-1 1,-1-1-1,-1-3 1,-1-4-35,-1-3 0,-1-3 0,-1-3 1,-3-3-1,-2-4 9,-2-1 0,-2 1 1,-1-1-1,0 1 1,-1 2-10,-3 2 0,1 0 0,-5-2-9,-2 2 0,3 5 0,-1-2 0,-2 5-80,-1 3 103,-1 4 1,-1 5 0,2 1-1,3 3 5,4 5 0,3 2 0,1 1 0,0 0-40,0 1 1,5-1-1,3-1 1,3-2-26,2-5 0,3 1 1,1-1-1,-1-1-255,2-2 0,0-1 0,4 0 22,-1 0 1,0-5 0,3-2 0</inkml:trace>
  <inkml:trace contextRef="#ctx0" brushRef="#br0" timeOffset="273042">6660 9885 9329,'4'8'0,"2"0"0,-1 2 0,2 1 1847,0 1-2041,-4 1 0,4-1 0,-5 2 1,4 1-1,-1 2 0,1-1 1,-3 1-1879,-2-1 1568,-1 1 1,6-5-1,0 1 1</inkml:trace>
  <inkml:trace contextRef="#ctx0" brushRef="#br0" timeOffset="273743">6983 9550 8355,'0'-13'-286,"0"5"506,0 0 1,-2 0-1,-1-5 1,-1 1-1,1-1 1,1 2 257,-2 3 0,1-2 0,-5 5 0,-2-1-339,-1 1 0,-1 1 0,-1 4 0,1 1-86,-1 3 0,4 3 0,-2 7 0,-2 1-159,4 2 0,-4 3 0,6-2 0,-1 0-47,0 0 0,5-1 0,-1-5-36,2 0 1,4-1-1,2-1 1,4-3 21,3-2 1,2 0-1,0-5 1,3-2-1,0-2 48,-1-4 0,3-3 1,-1-2-1,-2 0 76,-1-4 0,-6-2 0,-1-6 0,0 0 88,0 0 1,-5-4-1,3-1 1,-4-2 1,-1-2 1,-1 0-1,-4-1 1,-3 2-5,-3-1 0,3 3 1,-2 2-1,-2 3 38,-3 1 1,-2 6 0,5 4 178,-1 5 0,2 2-216,3 8 1,2 0 0,6 11-50,0 3 0,2 6 0,2 1 0,4 4 1,3 2 26,2 2 0,0 6 0,4-3 1,2-1-74,1-2 1,3-3 0,-1-2 0,4-4-330,3-3 1,0-3 0,-4-3 0,0-3-137,0-4 1,-6 2 0,-3-2 0,-2-1 277,-1-2 0,-1-1 0,0 0 1</inkml:trace>
  <inkml:trace contextRef="#ctx0" brushRef="#br0" timeOffset="274009">7231 9227 8275,'-11'-8'375,"2"0"0,2 5-76,3-1 0,3 4 1,-2 3 224,6 1 1,0 5 0,4 0-479,-2 2 0,5 1 0,-3 1 0,1 0 0,0 2-451,2 2 1,1 0-1,1-5-425,1 0 1,-2-3 0,-2-2 256,0-2 0,-1 5 0,4-3 1</inkml:trace>
  <inkml:trace contextRef="#ctx0" brushRef="#br0" timeOffset="274259">7231 9017 8355,'-20'6'0,"4"1"-792,7-3 700,4-2-343,5 3 1,5 1 0,2 1 0</inkml:trace>
  <inkml:trace contextRef="#ctx0" brushRef="#br0" timeOffset="274987">7491 9153 9076,'0'-19'0,"0"2"0,0 3-869,0 2 751,0 5 0,-5 2 0,-2 6 0,-2 3 83,1 4 1,1 3 0,-2 2-1,0-1 1,1 1 0,1-1 46,3 0 0,3 1 70,1-1 0,5-1 0,3-1 0,3-3 5,2-2 1,-1 1-1,1-4 1,-1 3-1,0-1 32,1 1 1,-1-2 0,1 4 79,-1-2 0,-5 5-395,-3-2 1,-3 3-1,-1 2-325,0-1 1,-5-1-1,-2-1 223,0-2 0,-4 0 0,4 5 0</inkml:trace>
  <inkml:trace contextRef="#ctx0" brushRef="#br0" timeOffset="274988">7590 8843 8355,'-16'-4'428,"-1"0"-56,6-1-215,0 11 1,10-3-1,-3 5 1,2 2-76,2 1 1,6 5-1,2 2 1,2 1-1,1 3 1,0 2-1,2 1 1,1-2-75,0-2 1,-2-2 0,2-4-432,3 2 0,-3-1 1,2-3-1,-4-1-753,-3 1 1,0-1 1001,-4 0 0,4 1 0,-2-1 1</inkml:trace>
  <inkml:trace contextRef="#ctx0" brushRef="#br0" timeOffset="274989">7615 9079 8355,'-5'-7'56,"3"-4"0,-2 2 0,3-2 0,2-2 331,3-4 0,4 3-818,9-2 1,-2-4 0,6 1 0,-1-2-931,0 1 1226,-2 10 1,5-12 0,3 8 0</inkml:trace>
  <inkml:trace contextRef="#ctx0" brushRef="#br0" timeOffset="275390">7950 8744 8461,'-8'-11'0,"1"1"0,1 2 0,2-1 0,-1 3 45,-4 1 1,-2 4-1,-1 1 1,-1 0-1,1 0 1,0 1-205,-1 4 0,2-3 0,2 5 257,0-1 0,5 2-65,-4-4 0,5 6-45,-1-2 0,3 3 0,2 1 1,2 1 62,1-1 1,4 1 0,-4-1 0,0 0-16,2 1 1,-3-1-1,4 2 1,0 1 296,-1 2 1,1 3 0,3-2 0,-2 0-104,2 0 0,1 4 0,1-2 0,-1 0-279,-2 1 1,2-2 0,-3 3 0,2-1-80,-2 1 0,3-4 0,-4-2 0,1-2-89,0-1 0,1-1 1,3-1-160,0-3 0,-3-2 0,-1-6 0,1-2-1064,3-2 1178,0-3 0,0-11 0,1-1 1</inkml:trace>
  <inkml:trace contextRef="#ctx0" brushRef="#br0" timeOffset="275701">8074 8855 9832,'-6'-7'0,"1"5"616,2 4 1,0 1-518,12 5 1,-2 1 0,2 3 0,-2 0-1,0 1 1,0-1 0,1 1-96,-1-1 1,3 0 0,-5 1 0,2-2-155,3-3 0,-3-1 0,1-4-114,2 1 1,-4 0 0,1-5 205,-1-3 1,-1-3 0,-2-6 0,1 1-34,-1-1 0,-2 1 0,-1-2 0,0-1-190,0-1 1,0-1-1,0 5 1,0-1-250,0 1 0,-1 4-747,-3-1 1088,2 1 0,-3 1 0,5 2 0</inkml:trace>
  <inkml:trace contextRef="#ctx0" brushRef="#br0" timeOffset="276089">8260 8595 8481,'-17'-4'0,"2"-2"0,3 1 199,2-1 0,9 2-188,1 4 0,5 0 0,8 0 1,-1 0 70,1 0 1,-5 0 0,0 0 0,2 0 130,1 0 0,1 0-41,1 0 0,-1 1 1,-1 4 5,-3 3 1,2 3 0,-5 3-1,1 1-21,-1 1 1,1 2 0,-3-3 0,2 3-58,2 2 0,-3-4 0,5 5 1,-1-1 48,-1 0 1,2 3 0,-3-4-143,1 1 1,0 2 0,2-4-1,0 0 1,-1 0-347,-1-3 1,2-2 0,-3 0-230,1-1 0,-5 1 0,1-2-305,-6-3 1,-2 3 0,-6-4-489,-1 0 1361,-4-2 0,-3 1 0,1 1 0</inkml:trace>
  <inkml:trace contextRef="#ctx0" brushRef="#br0" timeOffset="276446">8235 8310 8355,'-7'-6'403,"-4"5"0,10-6 7,-3 3 0,4 2 0,4-2 108,4 3 0,9 6 0,5 5-54,5 5 1,1 0 0,5 5 0,1-1-261,2 0 0,6 2 0,-1 5 0,-1 3 1,-3 3-185,-4-1 1,2 9 0,-6 0 0,-3 4-55,-4 3 1,-6 8-1,-7-4 1,-5 3-85,-3 1 0,-1-1 1,0-6-1,-1-2-590,-3-5 0,-3-8 0,-4-4 0,1-3-2039,2-1 1999,-6 0 1,-5 0-1,-6-1 1</inkml:trace>
  <inkml:trace contextRef="#ctx0" brushRef="#br0" timeOffset="277136">5779 9438 8355,'-20'-12'702,"-1"-1"0,10 6-444,-1 3 1,2 3 0,-1 2-3,3 3 1,-2 6 0,5 9-1,-1 9 1,1 5 0,2 8-1,1 5 143,2 5 1,2 12 0,2 3 0,6 7-253,5 6 1,4-7-1,6 2 1,0-4-109,-1-5 1,3-4 0,0-13-144,2-3 1,6-9-1,-2-11 1,3-8-161,1-8 0,4-3 0,0-8 0,-1-3 0,-2-8-150,-5-6 1,0 1-1173,-8 2 0,2-9 0,-8-1 0</inkml:trace>
  <inkml:trace contextRef="#ctx0" brushRef="#br0" timeOffset="280709">8000 8136 7768,'-2'-17'0,"-1"1"0,-2 2 0,-1 3 0,-1 4 0,1 0 0,-4 2 22,-1-1 0,-1-2 0,-2 4 0,-1 1 0,-3 0 0,0 1 108,0-3 0,-4 0 0,1 2 0,-2-2 0,-2-1 0,0 1 1,0 2-1,-1 2 176,-3 1 0,2 0 0,-8 1-386,-3 3 0,-1 3 1,-7 5 7,0 1 0,-4 0 0,-4 3 0,-4 0 0,-2 1 64,-2 1 1,-4 0-1,-1 4 1,3-2 94,0 2 0,2 2 0,0 1 0,0-1-79,0 1 0,2 0 1,0 1-1,4 2-46,1 1 0,1 0 0,4-5 1,1 1-7,-1 0 1,6 1 0,1 2 0,3 2 12,3 2 0,-1 1 0,7 4 0,1 0-49,0 0 1,1 5-1,4 1 1,0 1 46,0 2 0,0-3 0,1-1 30,-1-4 0,4 3 1,2 2-1,0 1 0,1 3 4,0 1 1,1 6 0,5 0 0,1-2 44,3-1 1,-3 0 0,4 2 0,-2 0-36,1 0 0,4 3 1,-3 1-1,2-1 35,2-2 0,1 0 0,2-3 0,2-5 50,2-1 1,3-4 0,7-4-1,2 0-51,5 1 1,4-5 0,2-2 0,4 0-34,0-4 1,1-1 0,2-2 0,1-4 123,3-3 1,1-3 0,6-2-97,2 1 1,2-5-1,2-1 1,2 0-1,4-2-33,-1 1 0,4-2 0,-5-4 1,1 0-188,3 0 1,2 0 0,1 0 0,-1 0 90,-3 0 0,5-6 0,-4-2 1,0-4 84,2-5 1,-2-2 0,1-6 0,-3 0 27,3 0 0,-4-4 0,1-1 0,-2 0 6,-3-1 1,3-3 0,0 2 0,1-1-28,-1 0 0,3 4 0,-5-2 1,1 0-107,1 4 0,-7-1 0,3 1 93,-2-2 0,-3-2 0,-4 4 0,3-4 1,2 1 8,-1 0 0,-4-3 1,-3 4-1,1 0 171,1-1 1,1 3-1,-4-3 1,2 1-67,1 0 0,1-4 0,-4 3 0,1-1-166,-2 1 1,3-3 0,-8 4-1,0 2-35,-4 0 1,-5 3 0,-3-1 0,1 0 56,-2 0 1,-2 0 0,-8-1-1,-2-1 101,-1-2 1,2 0 0,-4 3 0,-1-2 50,-2-1 0,-1-5 0,0 1 0,-1-3 61,-3-2 1,1 1 0,-4-1 0,0-1-120,0 2 0,-1-2 0,-6 9 0,-1 0 23,-1-1 0,-9 2 0,1 5 1,0 0 75,-4 4 0,-4 0 0,2 4 0,-2-5-61,-2-2 0,-2 2 1,-1 0-1,0-1-72,-1-1 1,-4-2 0,-4 0 0,-1 2-10,2 2 0,-3 3 1,1 6-1,-4 1-229,-3 2 0,-5 4 1,1 6-1,-3 3-263,-1 5 1,-9 7 0,-4 6 137,-1 6 0,-5 9 0,-3 10 0,40-21 0,-2 0 0,0 3 0,-1 0-5,0 1 0,0 1 0,-7 7 0,-1 2 0,-52 43 0</inkml:trace>
  <inkml:trace contextRef="#ctx0" brushRef="#br0" timeOffset="480391">14833 15701 8355,'0'-16'-158,"0"-2"1,0 0 0,0-1 0,0 1 0,2-1 0,0 1 0,2 0 0,-1 3 0,-1 1 0,-2 1 264,0 1 0,-5 4 1,-1 1-1,-5 1 1,-7 4-1,-4 2 1,-5 5-1,0 6 204,-2 4 1,-6 7 0,2 0 0,-4 7 0,-3 7-60,-1 4 0,1 7 0,7-2 0,4 4 0,4 0 0,4 2 0,5 2 96,2 0 1,7 4-281,3-8 1,5 8 0,8-9 0,7-1-55,6-4 1,13-7 0,3-6-1,5-8-96,4-7 1,7-5-1,4-12 1,2-3-35,2-8 1,0-10-1,-1-11 1,-3-6 166,-5-6 0,-3-6 0,-6-2-47,-7 2 1,-8 1-1,-11 1 1,-8 0 0,-7 2-11,-9 3 1,-15-8-1,-9 5 1,-8 0-20,-8 1 1,-10 10 0,-5 5 0,-1 14-202,-3 11 1,-8 20 0,3 13-1,4 17-616,5 12 1,6 11 104,5 4 1,1 3-1,-1 2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7T17:33:10.082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16421 4142 8320,'-17'-20'0,"1"2"0,2 3 0,3 5 144,3 3 0,-1 3 0,-3 4 0,-1 0 0,1 1-19,0 3 1,-1 5-1,1 7 1,-1 6-1,1 6 1,1 6-1,1 6 1,4 9 301,0 7 1,-2 3 0,4 13-501,1 4 0,1-6 0,2 3 0,0-5 1,2-6-470,2-3 1,4-11 0,7-1-84,2-7 1,6-7 0,1-14-560,3-6 1047,2-6 0,2-7 0,0 0 0</inkml:trace>
  <inkml:trace contextRef="#ctx0" brushRef="#br0" timeOffset="667">16855 4490 8355,'0'-13'0,"0"1"0,0-1 0,1 2 298,3 3 1,3-1-195,6 4 1,-5 1 0,0 6 0,0 2 0,-1 4 0,-1 3 0,-2 1 0,0 2 126,-1 3 1,2 1 0,-1 4-209,-1-2 1,3 0-1,-2 2 1,0-3-10,2-1 0,-1-2 0,5-3 0,-2-1 0,2-1-159,1-2 0,1-4 1,0-5 129,1 0 0,-1-3 0,1-4 1,-1-5 18,0-2 1,1-5 0,-2-2-1,-1-2-38,-2-2 1,-5 0 0,2 0-1,-1 1-104,0-1 0,0 0 1,-5 2-1,-2 2-266,-1 4 0,-1-1 213,1 2 1,1 5 32,-5 7 1,5 8 0,-1 6 126,2 5 0,2-1 0,0 2 0,0-2 0,2-2-202,2 1 1,4-2 0,7-3 43,2-4 0,3-3 0,-2-1 1,2 0 66,2 0 0,1 0 0,2 0 0</inkml:trace>
  <inkml:trace contextRef="#ctx0" brushRef="#br0" timeOffset="872">17636 4626 8554,'11'-5'0,"-3"5"-148,-3 6 0,0 5 0,-1 3 0,-1 1 0,-3 3-152,-4 2 1,1-4-1,-4 5 1,0 0-1,0-1 154,-2 1 1,-2-6-1,-2 3 1</inkml:trace>
  <inkml:trace contextRef="#ctx0" brushRef="#br0" timeOffset="1507">18380 4490 8355,'-4'-13'129,"-1"2"1,-2 3 166,-3 4 1,3 2-1,-1 2 1,-2 0-118,-1 0 0,3 2-102,0 2 1,-1-1-1,-3 5 1,0 2 0,1 2-1,1 3-56,2 2 1,1 1-184,-1-2 1,-2-2-1,6 2 1,1-2 0,2-1-1,1-1-318,0 0 1,0-3 396,0-1 0,1-5 0,3 1 1,4-3-1,3-2-3,2-3 0,-1-3 1,-1-7 94,-2-2 0,6 0 0,-3-6 0,2-2 0,0-5 102,-2-3 0,0 3-95,1-4 1,-1 4 0,-1-4 0,-2-2-1,-5-2 1,-3-3-68,-1-1 0,0 0 75,0 3 1,0 5 0,-1 3 0,-3 4-1,-3 7 1,-2 5 209,1 5 0,4 4 0,-3 8-41,2 5 0,-4 6 1,5 11-1,1 1 1,2 3-142,1 4 0,0 3 0,0-1-106,0-2 1,6 3-1,2-3 1,3 2 81,1-2 1,5-3-1,1-5-288,1 0 0,0-4 0,3-4 0,-1-1 0,0-7-55,-2-2 1,3-3-1,-5-4 1,-2-1 243,-1-3 1,-2 1 0,-1-5 0,-1-3 0,-4-3 15,0-3 0,0 1 0,-4 3 26,2 1 1,1-4-1,-4-1 1,2 2 637,1 1-469,0 7 1,-3 2 0,2 6 0,1 3-53,-1 4 0,2 8 0,1 1 0,-1 1-147,1 0 0,4 3 1,-2-3-1,3 0 1,1 0-1,1-4-548,-1-5 1,6 2-1,1-4 1</inkml:trace>
  <inkml:trace contextRef="#ctx0" brushRef="#br1" timeOffset="1649">18827 4180 5734,'12'0'0</inkml:trace>
  <inkml:trace contextRef="#ctx0" brushRef="#br0" timeOffset="2011">19062 4366 8495,'0'-13'0,"2"2"522,2 3 0,-3-3-384,3 3 1,2 1 0,-2-2-155,-1 0 1,-3 3 90,-4 2 1,-3 3 0,-6 2 0,1 3-255,0 5 0,-1 2 0,2 1 0,2 0 7,0 1 1,7 3 0,-3 1 0,4-2-12,1-1 1,0 2 0,1 1 0,4-2 56,3-1 0,3-6 0,3-1 0,1 0 124,1 0 0,1-4 1,-5 2 323,1 1 1,-2-4-33,-3 7 0,-4-5 0,-8 3-222,-4-2 1,-8 1-1,0-4 1,-1 3 0,1-3-223,-1 0 0,5-2 0,4 0 186,-2 0 0,5-2-861,0-2 1,10-8-1,1-8 1</inkml:trace>
  <inkml:trace contextRef="#ctx0" brushRef="#br0" timeOffset="2519">19348 4043 8355,'-4'-12'0,"-2"1"856,-1 2 1,6 4-326,1 5 1,0 3-1,5 4 1,1 5-492,2 2 0,-1 5 1,0 3-1,0 4 1,-2 5-1,2-1 1,-1 2-1,-1-2-349,-2 0 1,-2 5 0,-1-4 0,0 1-321,0-3 1,0-3 0,0-2 0,0-2-178,0-2 1,0-9 0,0 2 649,0-2 1,-5-6 0,-2 1 0</inkml:trace>
  <inkml:trace contextRef="#ctx0" brushRef="#br0" timeOffset="2520">19298 4304 8759,'6'-7'-102,"0"0"1,8 4-1,3-2-238,3-2 1,8 3 0,2-5-115,2 0 1,-3-2-1,1 0 368,-4 2 1,2-2 0,-9 4 0</inkml:trace>
  <inkml:trace contextRef="#ctx0" brushRef="#br0" timeOffset="2677">18666 4180 10354,'0'-17'254,"0"1"1,5 4 0,5 8-1601,5 3 0,4 1 0,6 0 0</inkml:trace>
  <inkml:trace contextRef="#ctx0" brushRef="#br0" timeOffset="3506">19807 4093 8355,'-2'-13'-976,"-2"1"550,3 5 1,-5-4 0,6 3 463,0-3 1,0 2 0,0 1 373,0-1 1,0 2 0,0-2 70,0 0 0,-5 3 0,-4 2-410,-2 3 0,-1 1 0,-2 1-143,-2 3 1,2-1 0,-3 4-153,4-2 1,0 5 83,1-2 1,5-1 196,3 1 0,4-5 1,2 3 364,3-1 1,0-2-1,-2 5-244,1 2 0,0 1 1,-4 1-1,0 1-110,0-1 0,0 6 1,0 3-1,0 2 25,0 2 1,-1 1 0,-2 2 0,-1 2 18,1 2 0,-2-1 1,0 4 10,3-2 1,0-4 0,2 3 0,0-2-76,0-3 0,0 0 1,2-4-1,2-1 0,4-4-182,3-4 1,2 1 0,-1-8-1,0 1-57,1 0 0,-1-5 1,1 1-1,-1-2-125,0-2 1,1-4 0,-2-2 0,-2-1-593,0-2 0,-2 2 0,2-2 619,-1 0 1,1-8-1,3-2 1</inkml:trace>
  <inkml:trace contextRef="#ctx0" brushRef="#br0" timeOffset="3507">20005 4291 8355,'-7'-12'137,"2"-1"0,0 1 392,1 0 1,0 6-113,4 6 1,0 1-1,0 8 1,0 2-315,0 4 0,0-1 0,2 4 0,0-2-84,2 1 0,2-1 1,-3-3-1,2-1 111,2 0 1,-3-3-1,5-2-261,0-2 0,-2-1 0,1-4 0,2 0 63,1 0 0,-4-1 0,-2-3 0,0-5 33,-1-2 0,1-1 0,-2-2 1,1-1-180,-1-1 1,0-1 0,-1 3 0,2-1 17,-1-1 1,0 0-1,0 7 1,2 2-789,2 1 1,1-3-1,5 2 1</inkml:trace>
  <inkml:trace contextRef="#ctx0" brushRef="#br0" timeOffset="3895">20253 4068 8355,'-11'-19'0,"3"2"0,2 3 0,6 6 0,2 0-65,2-2 1,3 3 0,6 0 0,3 1 0,0-1 0,1-2-1,1 1 128,2 0 1,-2 5 0,0-1-1,-1 3 99,-1 1 0,-3 0 1,-5 1-1,0 3 1,-1 4-39,-3 3 0,-1 6 0,0 1 0,1 1-22,-2 3 0,0 2 0,-2 2 1,0 3 63,0 4 0,0-3 1,0 0-1,0-1-28,0 0 0,0 4 0,0-2 0,1-1-66,3 0 0,3 3 0,4-5 0,-1-3 37,-2-3 0,-1-6 1,1 4-1,-2-2-37,-1-3 1,-3-2 0,1 0 0,-6-2-102,-5-3 1,-8 3 0,-2-4-238,-1 0 0,0 4 1,-3-4-1,3 0 0,-1-3-894,1-3 0,4-1 499,-2 0 1,3 6 0,2 1 0</inkml:trace>
  <inkml:trace contextRef="#ctx0" brushRef="#br0" timeOffset="4650">20749 3783 9332,'2'4'0,"2"8"0,3 10 0,1 9 0,0 6 0,3 7 0,3 6 0,4 3 0,0 4 0,1 1 0,-1 0-2,0 1 0,-2 0-65,-3-1 1,-5 1-1,-1-5 1,-2-3-1,-2-4 1,-1-6-1,-2-4 1,0-4-387,0-4 1,-5-4 0,0-3 25,-2-1 1,-1-6 0,-5 3 0</inkml:trace>
  <inkml:trace contextRef="#ctx0" brushRef="#br0" timeOffset="4931">21779 4093 8355,'-13'-13'127,"-5"6"0,9 2 1,-4 6-1,4 5 1,2 6-1,2 8 1,4 3 165,1 2 1,-4 5 0,0 3-1,1 3-182,2 1 1,1 6 0,0 2 0,0 4-76,0 0 0,0-1 0,0-1 0,0-1-268,0 1 1,1-9-1,2-1 1,1-2-266,-1-3 0,-2-2 1,0-7-1,2-2-1479,1-4 1878,1-9 1,-5-8 0,0-7 0</inkml:trace>
  <inkml:trace contextRef="#ctx0" brushRef="#br0" timeOffset="5935">21704 4242 8673,'8'-20'218,"1"4"0,-1 2 1,4 3-1,1 1 1,0 3 189,4 2 0,-2 1 0,4 4-390,-1 0 0,3 1 0,-4 3 0,-2 5 0,-1 2 0,-2 0 0,-1 0-308,-3 1 1,-2-2 0,-6 8 0,-2 0 0,-2 2 84,-4 4 0,-9-1 0,-3-1 0,-2-1-311,1 1 0,2-4 0,4-2 0,-1-2-535,5-2 1051,-1 1 0,5-6 0,-5-2 0</inkml:trace>
  <inkml:trace contextRef="#ctx0" brushRef="#br0" timeOffset="5936">22287 4217 8355,'-1'-19'137,"-3"2"1,-3 5-1,-6 3 1,1 4 0,-1 1-1,1 0 1,0 1-1,-2 1 337,-3 2-487,4 6 0,-7-3 0,5 5 0,-1 2 1,0 1-1,3 1 0,2 0 0,2 1-7,5-1 0,3 1 0,1-1 0,1 0-127,3 1 1,3-1 0,6-1-1,0-1-69,4-2 1,-3-5 0,4 1 0,-2-3 13,1-1 0,-1 0 1,-3-1 190,-1-3 1,0-3 0,1-5-1,-1-1 59,1 1 0,-5-1 0,-1 1 0,-2 0 0,-1-1 65,2 1 0,-5-1 1,3 1-1,-2 0 12,-2-1 0,1 6 0,2 2-20,1-1 1,0 6-1,-4 0-92,0 7 0,2 4 0,0 2 0,2-1-9,-1 0 1,3 1-1,-1-1 1,1 1-46,-1-1 0,5-1 0,-2-1 0,3-3 36,2-2 0,-1-1 0,2-4 0,1 0 3,2 0 0,-1 0 0,-4 0 0,1-1-5,-1-3 1,-1-3 0,-1-4 0,-2 1 4,2 2 1,-5 0 0,-1-5 71,-2 1 1,-2 4 9,0-1 0,0 4 42,0 1 1,0 5 0,1 11-174,3 1 0,-1-1 0,5 1 0,2-1-38,1 0 1,7 1 0,1-2-1,2-3-441,0-4 0,-1-2 1,5-4 110,0-2 1,0-3 0,0-5 0</inkml:trace>
  <inkml:trace contextRef="#ctx0" brushRef="#br0" timeOffset="5937">22733 3944 8355,'-17'-12'487,"3"-1"0,-3 2-1221,3 3 1,9 4 201,5 8 0,11 3 0,8 5 0</inkml:trace>
  <inkml:trace contextRef="#ctx0" brushRef="#br0" timeOffset="6689">22882 4142 8355,'0'-12'142,"0"0"0,2 1 1,2 1-1,4 3 56,3 2 1,2 0-1,-1 5-327,0 0 0,1 5 0,-2 0 0,-2 2 155,0 3 1,-5 1 0,3 1 0,-2 0-5,-2 1 0,-2-1 0,-1 1 0,0-1 11,0 0 0,0 1 0,2-2 0,0-2-368,3 0 1,-1-5-1,-4 4 0,0-6 224,0-2 0,1-6 0,2-6 0,1-2 4,-1-3 0,4 2 0,0-4 0,1 0-69,0-1 0,0 4 0,6-4 0,1 3-32,2 1 1,1 3 0,-2 2 195,5 2 0,-2 2 0,1 5 0,-3-3 1,0 3 11,1 0 0,-4 2 0,2 0 0,-2 0 158,-2 0 0,-3 4 1,-1 1 583,2-3 1,-4 0-134,3-2 1,-5-2-165,4-2 1,-5-3-231,1-5 1,-4 0-206,-4-1 0,-3 6 1,-5 3-1,-1 3-95,1 1 0,-1 0 1,1 1-1,0 3 0,1 3 1,1 6-1,3-1 52,2 0 0,0 5 0,5-1 0,0 0 4,0-3 0,2 4 0,2-1 0,4 0 30,3-3 0,6 4 0,1-1 0,0 0 5,-1-3 1,4-2-1,-4-1 1,-2-2 107,-1 2 0,-6-3 0,-1 1 1,-2 2 0,-6-3 0,-7 0 0,-5-2-334,-3-2 0,-2 2 0,-4 1 1,2-1-341,3 1 0,-4-2-76,4-4 0,1 0 0,3 0 0</inkml:trace>
  <inkml:trace contextRef="#ctx0" brushRef="#br0" timeOffset="6690">23825 4180 8355,'1'-11'1019,"3"2"0,-2 5-2184,2 8 0,-3 3 0,-1 6 1</inkml:trace>
  <inkml:trace contextRef="#ctx0" brushRef="#br0" timeOffset="8130">14573 6809 8355,'-3'-36'177,"-5"3"0,1 4 1,-7 10-1,4 5 1,1 6 942,-2 2-1116,-7 2 125,4 10 1,-5 2 0,4 10 0,-3 7 0,-2 8-1,-3 8 1,-3 9 0,-3 7 0,1 8 0,2 7-27,1 5 0,3-1 1,4 1-1,7-4 0,6-5 1,6-5-1,7-7 1,8-5-904,4-5 0,9-9 656,4-8 0,-1-8 0,0-5 0,-1-3-1002,1-5 1,1 3 0,4-4 0</inkml:trace>
  <inkml:trace contextRef="#ctx0" brushRef="#br0" timeOffset="9715">14883 7255 8355,'0'-12'112,"0"0"205,0-1 0,0 4-202,0 4 1,0 11 0,0 12 0,0 0-1,0 1 1,0 0 0,1 3 0,2 0-83,1-1 1,0 1-1,-2-4-101,2 1 1,-2-5 0,7 0 0,0-6 30,2-2 0,2-2 0,-1-4 0,1 0 24,-1 0 1,0-4 0,-1-3 0,-1-3-37,-2-4 0,1-2 1,3-1-1,0-3 26,1-4 1,-6-1 0,-2 2 7,1 2 1,-5-2 0,3 4 0,-2-1 0,-2 4-6,0 2 0,-4 6 0,-2 1 20,-1 1 1,4 4-1,-1 6 1,3 4-13,1 3 1,0 7 0,0 1 0,0 2-63,0 0 0,4-1 1,1 5-1,2-2-150,3-2 0,5 1 1,2-5-1,-1-2-174,2-1 0,-4-2 0,2 0 1,0-1 219,0-2 1,-2-4-1,4-5 1</inkml:trace>
  <inkml:trace contextRef="#ctx0" brushRef="#br0" timeOffset="9997">15503 7392 8355,'12'0'260,"1"0"1,-1 0 0,1 1-110,-1 3 1,-5 9 0,-3 7 0,-3 5-368,-1 4 0,-5-1 0,-3 3 1,-3 1-1,-3 0-517,-3 2 0,-2 2 0,-6 1 1</inkml:trace>
  <inkml:trace contextRef="#ctx0" brushRef="#br0" timeOffset="11033">16173 7268 8355,'0'-18'55,"0"4"92,0-2 0,0 6 0,0 2 1,1-2-1,2-1 0,2 0 1,2 1-1,3 3 0,1 2 134,1 2 0,1 2 0,0 1 0,3 1 0,0 3-384,-1 5 0,-5 2 0,-3 2 0,-2 4 0,-2 4-259,-2 2 0,-6 2 1,-3 0 258,-3-1 0,-7 1 1,-2-1 83,1-4 0,0 2 0,4-5 0,0-2 57,4-1 1,5-7 166,10-3 1,9-3-1,7-2 1,4-3-319,0-5 1,1-2 0,1 0 0,2 2-138,1 0 0,0 3 0,-6-4 0,-1 3-468,-1 2 0,-6-5 0,3 3 0</inkml:trace>
  <inkml:trace contextRef="#ctx0" brushRef="#br0" timeOffset="11343">16570 6759 8355,'0'-16'0,"1"-1"0,3 2 98,4 1 0,5 7 1,2 3-1,1 3 546,0 1 1,1 1 0,3 5-367,3 6 1,-5 3 0,7 9 0,0 3 0,1 4-63,3 3 0,0 6 0,-4 4 1,-2 3-215,-2 4 1,-5 3 0,-8-1 0,-3 3-239,-4-4 1,-1 6 0,0-9-1,-1 2-251,-4 0 0,-6-6 0,-6-4 0,-3-3-447,-2 0 1,-1-1 317,-2 0 1,-5 0 0,-2 0 0</inkml:trace>
  <inkml:trace contextRef="#ctx0" brushRef="#br0" timeOffset="12835">19360 6586 8582,'0'-21'0,"-1"2"0,-3 2 0,-5 6 56,-2 6 0,-1 14 0,-2 9 0,-2 8 0,-5 10 0,-1 7 0,0 8 42,1 4 1,6 4 199,-2 7 0,4 1 0,2 4 1,2 4-226,5 0 1,3-7-1,2 1 1,3-10-274,5-9 1,6-3-1,3-10 1,1-6-1,4-4-305,5-7 1,-2-3-1,4-9 1,-1-4 27,0-2 0,6-2 0,-4 0 0</inkml:trace>
  <inkml:trace contextRef="#ctx0" brushRef="#br0" timeOffset="13697">19683 7057 8355,'0'-12'-184,"0"-1"288,0 1 1,4 3-1,1 3 105,2 0 1,-4 12 0,1 6 0,-3 3-104,-1 3 0,0 0 1,-1 4-1,-2-1 0,-1 1-63,1 1 0,2-2 0,1-2 0,0-1-138,0-3 0,0-1 53,0-2 0,5-1 0,4-2-32,2-5 0,1-3 1,1-2-1,-1-3 1,0-5-3,1-2 0,-2-1 1,-2-2-1,0-1-11,0-2 0,1-3 0,0 2 0,-3 0 0,-2 0 0,3-3 1,-4 3-1,1 2 144,0 2 1,-4-1 128,4 7 0,-4 4 1,-1 4-12,0 7 1,0 8-152,0 1 1,0 6-1,0-1 1,0 2-1,0 1 1,0-2-65,0-2 1,0 0-62,0 0 0,5 3 1,4-7-1,2-2-299,1-5 0,1 1 0,0-6-125,4-1 0,2-7 0,6-3 0</inkml:trace>
  <inkml:trace contextRef="#ctx0" brushRef="#br0" timeOffset="13907">20179 6660 8355,'0'-10'-70,"0"6"0,0 8 1,-2 9-1,-1 6 0,-2 7 1,-2 3-1,-1 2 0,0-3 1,1 1-430,1 0 1,-4 0-1,4-4 1</inkml:trace>
  <inkml:trace contextRef="#ctx0" brushRef="#br0" timeOffset="14140">20427 7255 9992,'5'-5'0,"3"5"0,2 7 0,-2 4 0,-4 1 0,-2 2 693,-2 2 1,-2 4 0,0 5-898,-2-1 0,-7 3 0,0 0 1,-5 2-871,1-1 0,1-2 230,2-1 0,-6-1 0,-1 1 0</inkml:trace>
  <inkml:trace contextRef="#ctx0" brushRef="#br0" timeOffset="16775">21233 7020 8355,'0'-13'70,"0"1"1,0 0 0,0-1 0,1 1 0,3 1 0,5 1 0,2 2 0,2-2 0,3 0 0,0 1 0,1 2 0,-1 1 0,1 4 0,-2 0 216,-1 2 0,-6 0-383,0 0 0,-4 6 1,3 2-1,-1 3 1,-4 2-1,0 0 1,-2 2-69,0 2 1,-4 4 0,-2-5-1,-1 1 1,-2-1 0,-1 1 0,0-2-1,2-1 61,-2-2 0,4-1 0,-1-1 363,1-2-148,2-5 0,5 2 0,4-5-95,3 0 0,3 0 0,1 0 0,1 0 21,-1 0 0,5-4 1,-1 0 27,-1 1 0,0 2 0,1 1 0,0 0 0,1 0 32,1 0 1,-5 1 0,4 2 0,-5 3-47,-3 0 1,0 3 0,-5 3 0,-1 2-25,-2 2 0,-1-2 0,-1 4 1,-3-1-34,-4-1 0,-3 1 0,-3-3 0,-1-1-34,-2 0 1,-3 2-1,2-7 1,0 2-242,0-2 0,0-1 1,3-4-1,-2 1-1193,2-1 1231,1-2 1,-4-7 0,-1 0 0</inkml:trace>
  <inkml:trace contextRef="#ctx0" brushRef="#br0" timeOffset="17092">21841 6573 8355,'0'-19'458,"0"1"0,5 11-198,3 3 1,3 8-1,3 4 1,1 5 25,2 3 1,5 4 0,-3 6-1,2 3-2,-1 4 1,1 3-1,5 2 1,1 2-16,-3 2 1,3 7 0,-12-2-1,-3 1-235,-2 5 0,-8-4 0,3 6 0,-5-2-426,-5-4 0,-3 6 0,-8-6 1,-5-1-1206,-2 0 0,-8 2 768,-2-9 0,-3 6 0,-1-3 0</inkml:trace>
  <inkml:trace contextRef="#ctx0" brushRef="#br0" timeOffset="41676">15664 9041 9017,'-12'0'542,"-1"0"1,8 4 0,3 2 0,7-1-313,1 1 0,-1-1 0,3-2 0,2 1 0,1-1 0,1-1 0,0-2-39,1 0 0,-1-6 1,2-2-1,1-5-429,2-3 0,1-9 1,-3-8-1,1-4 51,-1-5 0,-1-2 1,-1-7-1,-2-1 23,-3-2 1,2-4 0,-5 5 0,1-1-63,-1-1 1,-1 0-1,-4-3 1,0 5-59,0 6 0,0 6 0,0 8-299,0 4 173,0 8 1,0 10-1,0 11 1,0 7-153,0 4 326,0 7 1,6 7 0,1 7 0</inkml:trace>
  <inkml:trace contextRef="#ctx0" brushRef="#br0" timeOffset="42009">15751 8272 8955,'-21'-11'1010,"1"3"-814,10 3 1,-5 3-64,11-2 0,0 1 0,5-4 0,3 1 0,4-1-174,3-3 0,6 3 0,1-1 0,0-2-71,0-1 1,2-1-1,-3-1 1,-2 1 28,-1 0 0,-2-5 0,1 0 0,-2 2-50,-3 2 1,2 0-1,-5 1 217,2-1 0,-3 6 115,4 3 1,-4 8 0,3 6-58,-1 5 0,4 5 1,-2 4-1,3 3 1,3 0-72,2 2 1,2-4-1,4-6 1,-1-1-1186,1-3-36,1-1 0,2-2 0,0 1 0</inkml:trace>
  <inkml:trace contextRef="#ctx0" brushRef="#br0" timeOffset="42243">16396 8124 8355,'-13'0'4925,"8"0"-6812,5 0 1,11-6-1,8-1 1</inkml:trace>
  <inkml:trace contextRef="#ctx0" brushRef="#br0" timeOffset="50288">14560 9847 10251,'-1'-28'0,"-2"-3"0,-1 1 0,1 1 0,2 4 0,1 4 0,-1 4 0,-4 3 0,-4 4 0,-5 6 623,-3 3 1,-9 12 0,1 7 0,-1 8 0,-1 8 0,-1 8-423,-1 7 1,0 9 0,6 7-1,1 0 1,4 3-151,4 4 1,4 0-1,10-1 1,0 1-1,2-6 1,3-4-418,8-4 0,1-11 1,6-3-666,2-8 1,-1-6 0,2-5 0,4-2-60,-1-2 0,0-8 0,-1-8 1</inkml:trace>
  <inkml:trace contextRef="#ctx0" brushRef="#br0" timeOffset="51666">14945 10244 8355,'0'-19'142,"0"5"1,0 6 0,0-2 0,0-1 890,0-1-1005,0 5 1,1 2 0,3 6 0,3 3-1,0 4 1,-1 3 0,-2 3 151,0 3 0,1 2 0,-2 6-102,1 0 0,0 3 0,-4 3 0,0-1 0,2 0-93,2-2 1,-1-6-1,4-3-90,-2-1 1,5-3-1,-2-6 1,3-5 0,1-3-40,1-1 0,1-1 0,1-3 0,1-5 41,-1-2 0,-1-5 1,-1-2-1,-1-1-33,0-3 1,-3-3 0,-2-3 116,-2-1 1,3 0 0,-3 5 0,-3 0 33,0 3 0,-2-1 0,0 6 11,0 1 0,0 8-29,0 7 0,0 5 0,0 9 0,0 1-64,0 2 0,1 5 1,3-1-1,4 1-145,3-2 1,2 2 0,-1-4 0,1 0-329,-1 0 0,0 3 235,1-5 1,-1 1 0,1-5 0</inkml:trace>
  <inkml:trace contextRef="#ctx0" brushRef="#br0" timeOffset="51848">15602 10492 8355,'13'2'410,"-2"2"0,-3 4 1,-3 3-281,1 2 1,-5 3-456,3 1 1,-2 5 0,-2-3 0,0 2-555,0-1 0,0-4 614,0 0 1,5 3-1,2 1 1</inkml:trace>
  <inkml:trace contextRef="#ctx0" brushRef="#br0" timeOffset="52222">16359 10170 9553,'0'-12'435,"-4"-1"1,-1 1 0,3-1 86,0 1 1,4 1 0,2 1-1,4 2-356,3-2 0,7 3 0,3-1 1,3 0-208,5 1 1,-2-3 0,2 6 0,-3 1 92,-1 2 1,-2 8-1,-2 4 1,-5 6-338,-2 2 0,-7 3 0,-3 7 1,-5 3-225,-8-1 0,0 5 1,-12-3-1,0 2 353,2-2 1,-4-3 0,3-5 285,1 0 1,1-6 0,7-3 0,1-2-166,2-1 0,7-2 0,1-3 1,7-4 57,4-3 0,7-2 0,2-3 0,4-3-420,1 0 1,-1-4-1,3 3 1,0-2-399,2 2 0,0-9 0,-4 4 0</inkml:trace>
  <inkml:trace contextRef="#ctx0" brushRef="#br0" timeOffset="52486">17016 9860 9111,'-8'-15'0,"1"1"0,3 3 556,5 0 0,2 4 1,8 0-1,3 2 0,1 2-238,3 1 1,0 2 0,4 2 0,-2 3-128,2 8 0,2 5 0,1 8 0,-2 3-112,-2 4 0,-2 7 0,-5 3-341,-2 1 1,2 2 0,-10 7 0,-1 1-492,-2-2 1,-6-1 0,-5-1 0,-5-1-343,-6 1 0,-2-1 0,-2 1 0</inkml:trace>
  <inkml:trace contextRef="#ctx0" brushRef="#br0" timeOffset="53214">19397 10083 8355,'13'-36'0,"-2"7"0,-3-8 199,-4 1 0,2 0 98,-2-1 1,0 4 0,-4 1 0,0 4 0,0 3 0,0 4 377,0 3 1,-2 2-455,-2 3 1,3 8-1,-5 5 1,2 8-109,0 7 1,-4 9-1,1 7 1,-3 6-15,-3 10 0,-3 7 0,4 8 0,0 0-126,-1 0 1,1 0-1,-1 0 1,2-1 47,3-3 0,3 4 1,5-9-1,1-7-507,3-9 0,4-4 0,9-7 0,4-5-342,2-6 0,3-1 0,2-10 0,2-1-377,2-2 0,-5-2 1153,2-3 1,3-9-1,0-6 1</inkml:trace>
  <inkml:trace contextRef="#ctx0" brushRef="#br0" timeOffset="53729">19831 10120 8355,'-12'-7'2296,"5"1"-1677,3 1 0,3 5-515,1 0 0,4 6 0,1 6 1,1 1-1,-1-1 0,-2 1 1,-2 0-110,-1 4 1,0-2 0,0 4 0,0-1 0,0-1-142,0 1 0,0-3 1,0 4-1,2-1-671,2-3 0,3-2 587,5-5 0,1-3 0,-1-5 0,0 0 0,1 0 98,-1 0 1,1-5-1,-1-3 26,0-3 0,1-6 0,-1-1 1,1 0-1,-2-1 253,-3 0 0,2 3 0,-5 0 188,2 2 1,-4 2 642,1-1 0,-3 8-813,-1 5 1,0 5 0,2 9 0,0 1-226,2 2 1,6-1 0,-2-3 0,3-1-327,2 1 0,-1-1 0,2 0 1,1-1-1,2-1-1123,-2-2 0,3-5 591,-2 1 867,1-2 1,-5-8-1,1-1 1</inkml:trace>
  <inkml:trace contextRef="#ctx0" brushRef="#br0" timeOffset="54112">20352 9723 8355,'-5'-6'0,"-2"0"112,-6 6 1,7 6 0,1 2 0,4 4-1,1 5 1,0 3 0,0 2 0,0 1-1,0-3 1,0 2 0,0 2 0,0 0-1,1 0 1,2-2 0,1-3 0,-1 1-1220,-2-1 1,5-4 0,1 3 0</inkml:trace>
  <inkml:trace contextRef="#ctx0" brushRef="#br0" timeOffset="54113">20737 10430 8355,'0'13'119,"-6"5"0,-1 2 1,-1 4-1,1-1 133,2-2 0,1 1 1,4-6-2816,0 0 2240,0-3 0,0 0 0,0-1 0</inkml:trace>
  <inkml:trace contextRef="#ctx0" brushRef="#br0" timeOffset="54575">21332 10170 8355,'-8'-1'305,"1"-4"0,1-3 189,4-3 0,0 3-208,2 0 0,0-1 0,0-3 42,0 0 1,0-1 0,2 1-1,0-1-40,2 1 0,6 4 1,-2 1-1,2 0-82,-2 0 0,9 4-257,-1-1 0,4 8 0,-2 6 1,-6 4-213,-1 2 0,-5 6 0,-2 0 0,-3 4-151,-1 3 0,0 4 1,-3-2-1,-4 0 107,-5 4 1,-5-5-1,2-1 207,-1-3 1,-5-2 0,3-2 0,0-4 0,0-3 7,3-4 0,1-7 365,2 0 1,5-4-1,3-4 1,4-4-262,4-3 0,3-3 0,5-1 0,1-2-38,-1 2 0,1 3 1,-2 2-1,-2 3 50,0 2 1,-1 1 0,4 4 53,1 0 0,-5 1 0,-1 3 0,0 4 77,0 3 1,-1 2 0,4-1 0,-2 1-379,2-1 0,1 0 0,1-1 0,1-1 183,-1-2 1,5-5 0,1 1-1,0-2 24,0-2-1091,4-6 0,-3-1 0,6-5 0</inkml:trace>
  <inkml:trace contextRef="#ctx0" brushRef="#br0" timeOffset="54805">21717 9761 11588,'-13'0'1940,"8"4"-2026,5 0 1,6 6-1,11-2 299,4 3 1,2 8 0,3 5 0,2 5 0,1 4 0,-3 4 0,-3 6 0,-5 2-367,-4 2 1,-4 9 0,-10-3 0,-2 3-778,-2 2 1,-10-1-1,-9 0 1,-5-3-302,1-3 1,-5-7 0,1-1 0</inkml:trace>
  <inkml:trace contextRef="#ctx0" brushRef="#br0" timeOffset="79033">14920 11026 8435,'7'-13'416,"-3"1"1,3-1 0,1 1 0,3 1-26,2 3 1,-1 1 0,2 4 0,2-1 0,5 1 0,2 0 0,2 1-326,0-2 1,0-2 0,1 3 0,2-1 0,1 1 214,-2 2 0,-2 0-2283,-4-3 0,2 2 0,-4-3 1</inkml:trace>
  <inkml:trace contextRef="#ctx0" brushRef="#br0" timeOffset="79187">15032 11113 8355,'-4'-2'1180,"8"-1"-877,11-1 0,12-4-530,6 4 1,9-6 0,3 2-706,3-3 0,13-7 0,3-1 0</inkml:trace>
  <inkml:trace contextRef="#ctx0" brushRef="#br0" timeOffset="93097">16433 12216 8355,'13'0'-656,"-1"0"1,0 6 0,1 1 0</inkml:trace>
  <inkml:trace contextRef="#ctx0" brushRef="#br0" timeOffset="93376">16656 12018 8355,'0'-13'487,"0"1"1,0 0 0,0 2-197,0 6 0,0 15 0,0 14 0,0 1 1,0 0-1,0 0-347,0 3 0,2-4 0,0 1-485,3-4 0,3-7 1,-3 2-1,2-5-1460,3-3 1626,1-4 0,1-5 0,1 0 1</inkml:trace>
  <inkml:trace contextRef="#ctx0" brushRef="#br0" timeOffset="94103">16607 11658 8355,'-17'0'-242,"2"2"-1097,4 2 994,10-3 0,8 5 257,5-6 1,0 0-1,1 0 1</inkml:trace>
  <inkml:trace contextRef="#ctx0" brushRef="#br0" timeOffset="94104">17016 11770 8355,'0'-13'0,"0"0"653,0-4 0,0 2 1,1-4-1,2-1-767,1 1 1,6 4 0,-3-2-1,0 4 1,-3 0-344,-3 1 0,-2 5 0,-5 3 0,-5 2 542,-4 2 1,-3 0 0,3 2-1,-1 2 1,0 6 0,1 3 0,1 5-1,1 2 227,2 2 1,5 5 0,-1 3-1,2 2-52,2 3 0,6 5 0,2 2 0,4 2-251,4 3 0,0-3 0,3 2 1,-2-1-13,-2-1 1,1 3-1,-1-4 1,1 0-211,-1-1 0,-4 0 0,-1-6-59,-1-3 0,-1-3 1,-2-4-1,1 0 1,-3 1-860,-3-4 0,-5-7 735,-6 1 1,-4-3-1,-3-2 1</inkml:trace>
  <inkml:trace contextRef="#ctx0" brushRef="#br0" timeOffset="94105">16880 12167 8355,'5'-7'752,"2"-4"1,7 3 0,4-5-984,6-3 0,3 2 1,6-3-1,0 3-758,-1 2 0,3-6 0,-3-1 0</inkml:trace>
  <inkml:trace contextRef="#ctx0" brushRef="#br0" timeOffset="94907">18120 11881 8355,'-4'-12'0,"0"0"0,-5 3 127,5 1-1,0 5 1,3-1 0,-2 8-1,-1 5 1,1 3 0,2 3-1,1 2-7,0-2 1,0 3 0,0 0-79,0 1 0,1-4 0,2 2 1,2-4-1,2-2-30,3-2 1,1-4-1,1-5 1,1 0-60,-1 0 0,0-1 1,1-3-1,-1-5-107,1-2 0,-2-2 1,-2-2-1,0-2 114,0 2 0,1-3 0,0 1 0,-4 2 193,0 1 0,-2 2 366,-4 0 0,1 5-437,4 3 1,-4 8 0,3 4-1,-1 3-156,1 1 1,-1 5 0,5 1-290,2 1 0,1-4 0,1 1 0,0-5-90,1-3 0,3-4 0,2 3 0,0-2 93,0-2 1,4-7-1,-3-3 1</inkml:trace>
  <inkml:trace contextRef="#ctx0" brushRef="#br0" timeOffset="95107">18591 11410 8355,'-5'-8'687,"-4"0"1,0 6 0,0 4 0,5 7-885,3 6 0,5 7 0,2-1 0,-1 3 0,2 2 0,-2 1 1,1 2-803,-3-1 1,-2-2-1,-1-1 1</inkml:trace>
  <inkml:trace contextRef="#ctx0" brushRef="#br0" timeOffset="95690">19199 11757 8355,'7'-1'518,"-3"-3"0,-3-4-432,-1-3 1,2 2 0,0 1 0,4 0 324,1 1-512,-4 1 0,-3 6 1,-10 2-1,-5 2 99,-6 4 0,-1 3 1,0 2-1,1-1 134,-1 0 1,0 5 0,0-1-1,3 0-111,1-3 1,1 0 0,5-1 0,1 1-96,3-1 0,2 0 0,6 1-2,0-1 1,7-3 0,5-1-1,6 0 1,3 0-168,0 1 1,4-5 0,3 3 0,0-2-122,-2-2 1,3 0 0,0-1-1,-1 4-121,-2 1 1,-3-3 0,-1 3 447,-1-2 0,-6 5 0,3-3 1</inkml:trace>
  <inkml:trace contextRef="#ctx0" brushRef="#br0" timeOffset="96112">19670 11770 8355,'7'-19'0,"-1"1"366,-6 5 0,0 1 0,0-1-91,0 1 1,0 6-284,0 6 1,0 6 0,0 6-1,0 2 1,0 3 0,0 3 0,0 2 168,0-1 1,0 3 0,0-4-213,0 4 0,0-4 0,0 0 0,1-2-155,3-3 1,-1-3-1,5-4 1,2-4-1,1-2 23,1-2 0,2 0 0,1-2 0,2-2 90,-2-4 1,-1-3 0,-1-1-1,1-2 112,-1-3 1,2 4 0,-8-5 0,1 1 0,-1 1 92,-2 0 1,-1 7-78,-4 0 0,-1 3 258,-3-3 1,2 9-324,-2 9 0,3 2 0,1 2 0,0 3-210,0 0 0,1 5 0,3-3 0,5 0 0,2 1-669,1 0 0,1-8 855,-1 2 1,6-4 0,1 4 0</inkml:trace>
  <inkml:trace contextRef="#ctx0" brushRef="#br0" timeOffset="98960">20625 9265 7032,'-51'-38'0,"-1"3"0,-5 0 0,-3 2 0,-9 1 0,-6 6 0,-7 8 0,-8 9 0,-9 4-177,48 5 0,-2 2 1,-2 2-1,-1 3 0,0 3 1,0 2 186,-3 1 1,0 1 0,0 4 0,2 2 0,1 2 0,0 2 12,3 2 0,2 1 0,0 1 0,2 2 1,2 1-1,1 3 0,2-1 0,1 2 1,3 1-1,1 0 0,3 2 0,2 1 0,2 2 1,2 1-12,1 3 1,3 2 0,3-1-1,2 1 1,2 4 0,3 1 0,4-2-1,2 1 1,5 0 0,2 1 0,3-1-1,3 0 1,3 1 0,4-1-1,4-1 1,3-2 0,5 0 0,4-1-30,3 0 1,4-3-1,4-2 1,3-3 0,8 5-1,2-2 16,2-1 1,2-1 0,0-3-1,2-2 1,6-3 0,3-2 0,1-3-1,2-2-127,0-2 0,2-3 0,7-1 0,1-4 0,-2-3 0,1-3 0,4-1 0,1-1 152,0-1 0,0-2 0,3-1 0,1-1 0,-4-2 0,0-2 0,2-2 1,1-2 7,2-3 1,0-3-1,-4 0 1,1-2-1,2-4 1,0-1 0,-2-2-1,-1-1 7,-3-1 1,-1-1 0,-3-1 0,-1-2 0,-4-1 0,0-2 0,-2-2 0,-1-1-29,-1 0 1,-1-1 0,-2-2-1,-2-1 1,-7 2 0,-2-1 0,-2-1-1,-2-1-49,-2-3 1,-3-1 0,-6 1 0,-4-2 0,-1-4-1,-4-1 1,-5 1 0,-4-1-8,8-46 0,-19 42 0,-6-1 0,-7 0 0,-6 0 0,-3-3 0,-5 1 25,-5-1 1,-4 1-1,-9-3 1,-6 2-1,-7 2 1,-3 3-1,-5 0 1,-5 3 62,-6-1 1,-4 4-1,-1 7 1,-3 3-1,-13 0 1,-4 3-59,-3 5 1,-1 4 0,4 5-1,-3 4 1,27 8 0,-2 1-1,-1 1 1,-2 0 0,-1 1 0,0 1-1,-3 0 1,0 2 0,-1 0-2,0 2 0,0 0 0,-1 1 0,-3 1 0,0 1 0,1 3 0,1 1 0,0 3 1,0 1-1,0 1 0,0 1 0,-1 2 16,1 0 0,0 1 0,1 2 0,5 0 0,1 1 0,2 1 0,-23 9 0</inkml:trace>
  <inkml:trace contextRef="#ctx0" brushRef="#br0" timeOffset="99760">14746 11050 8355,'-12'-30'-330,"1"-2"-12,3-5 1,4 7 0,8 5 0,5 9 53,6 6 0,14 0 1,13 5 416,9-2 1,11 3 0,22-4 0,-35 3-1,2 0 1,8-1 0,2-1 0,9 0-1,1-1 1,5 0 0,1 0-122,4 0 1,0 1 0,4-2 0,1 0 0,4 0 0,-1 0 0,0 0 0,0 0-108,-1 0 1,-1 0 0,-1-1 0,-1-1 0,-7 3 0,-3 0 0,-5 0-1,-2 1 1,-6 0 0,-1 1 11,-7 2 1,-1 0 0,34-6 0,-24 5-39,-15-2 0,-21 5 28,-27 2 1,-20 5 0,-26 4 0,-7 0 96,-5 0 0,-5 5 0,-2 1 0,3-2 0,1-2 0,4-3 0</inkml:trace>
  <inkml:trace contextRef="#ctx0" brushRef="#br0" timeOffset="99998">15193 11113 8355,'1'-5'-34,"42"-7"0,3-2 0,6-2 0,5 0 0,2 1 23,4 0 1,3 0-1,11-2 1,3 0-1,3 0 1,1 2-1,2-1 1,0 0-69,3 1 0,0 1 0,-4 3 1,-1 2-1,3 0 0,0 2-1033,0 2 1,-2 1 0,-4-2 0,0 1 0,78-2 0</inkml:trace>
  <inkml:trace contextRef="#ctx0" brushRef="#br0" timeOffset="270750">2431 3721 8931,'-21'-6'0,"2"-2"0,1-2 0,1 1 0,1 2 0,-1 1 125,2 3 0,7 3 0,5 3 1,6 3-1,8-1-259,8 1 1,9 2 0,15-4 0,6-1 0,9-2 98,7-1 1,1-1-1,7-2 1,3-1-88,0 1 1,1-2-1,0-1 1,0 1 106,-4-1 1,6-3-1,-5 0 204,2-2 0,-2 0 0,-1 2 0,0 0 0,2 0-92,-4-2 0,2 0 0,-6 1-297,-3 2 0,-2 1 1,-4-3-1,-5 3 0,-7 0-490,-4 1 0,-10 3 1,-8-1 524,-6 2 1,-21-3 0,-5-2 0</inkml:trace>
  <inkml:trace contextRef="#ctx0" brushRef="#br0" timeOffset="271088">2332 3870 8355,'-44'0'-747,"6"0"752,9 0 1,9 4 0,6 0 238,8-1 0,15 2 0,18-1 1,13-1-266,13-2 0,21-2 0,13-3 0,12-4-11,-43 2 1,1 1-1,4-2 1,2 1 0,2 0-1,1 0 1,1 0 0,0-1-63,1 1 0,1 0 0,1 0 0,-2 0 0,-1-1 1,-1 1-1,-3 0 0,0 0-145,-2 0 0,0-1 0,-2 1 1,-1 0-1,-3 0 0,-1 1 8,-2 1 0,-1 0 0,41-6 231,-13 6 0,1 0 0,-2 4 0,-1 0 0,-1 0 0,-1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7T17:34:47.097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20513 12117 8355,'0'-12'141,"0"-1"0,5 12 0,-1 5 0,-1 7 0,-1 7 0,1 5 0,1 6 0,-2 3 0,-7 2-3697,-7 2 3472,-6 2 1,-18 4-1,-2 2 1</inkml:trace>
  <inkml:trace contextRef="#ctx0" brushRef="#br0" timeOffset="222745">4787 6734 8355,'-1'-35'5,"-2"2"1,-2 4 0,-1 4-1,-1 4 1,2 3 0,-2 3 0,0 1-1,-3 5 1,-1 0 0,-1 4 359,-1-1 1,-4 9 0,-4 10 0,-3 7-227,0 8 1,-3 5 0,1 8 0,0 6 0,4 4-1,3 4 1,4-1 0,2 1 43,5 1 1,2-10 0,8 8-231,2-5 0,7-7 0,8-5 0,3-8 0,6-7-107,2-6 0,3-7 1,4-8 189,1-8 0,-1-7 0,-1-12 0,-2-3 1,-2-5-85,-2-6 1,-1-2 207,-4-7 0,-6 5 1,-2-9-1,-5 1-106,-4 1 0,-2 0 0,-7 3 1,-5 2-1,-6 5-291,-8 2 0,-4 4 0,-5 3 0,-4 8-91,-3 11 0,-6 2 0,1 8 1,1 6 58,1 8 0,8 8 0,2 9 0,4 2-60,4 2 0,9 1 1,9 4-1,7-1-603,9-3 799,5-3 1,12-5-1,2 0 1</inkml:trace>
  <inkml:trace contextRef="#ctx0" brushRef="#br0" timeOffset="224555">5221 6685 8355,'-5'-19'880,"-3"2"0,-2 3-435,2 2 1,4 5-389,8 3 0,-2 8 1,7 6-1,0 5 1,2 5-1,2 4 1,-1 2-1,1 3-73,-1 4 0,-1 3 1,-1 1-60,-2 0 1,0-4-1,5-1 1,-1-2 0,0-2 92,1-2 0,-1-7 0,1-2 103,-1-3 0,0-7 0,-1-6 0,-1-7 53,-2-6 1,-1-10 0,3-3 0,-3-5-294,-2-2 1,4-8 0,-4 4-1,1-1-181,-1-1 0,-1 7 0,-2-5 0,0 5-78,3 3 1,3 8 0,-3 3 0,2 5-471,3 3 0,1 5 1,1 8 641,1 5 0,-1 7 0,0 3 1</inkml:trace>
  <inkml:trace contextRef="#ctx0" brushRef="#br0" timeOffset="224556">5767 6945 8355,'-12'0'1313,"5"-1"-898,3-3-101,2 2 1,8-4 0,2 3 0,3-3-339,1-1 1,1-1 0,-1-3-1,1 1 1,-2 2 0,-2-1-1,0-3-212,0 0 1,-3 0 0,-2-1 0,-1 1 0,-1-1 104,3 1 0,-1 0 0,-6-1 0,-2 1 73,-4-1 1,-4 2 216,-5 3 0,3 3 0,-2 6 1,2 5-98,1 6 0,2 2 1,2 6-1,2 2-48,1 2 0,2 1 0,6-1 0,2 1-7,4 0 1,3-1 0,3-2-1,1-3-200,2-1 1,5-3 0,-2-5 0,2-4-13,-1 0 1,1-2-1,-4-5 223,1-3 1,-4-3 0,2-6 0,-3 0 0,-2-3 128,1 0 1,-7-5 0,0 3 0,-2-1 8,0-3 0,0 3 0,-4-1 0,0 2 59,0 3 0,0 1 0,0 2-105,0 0 0,6 5 1,2 4-117,3 6 1,2 4-1,-1 6 1,0 3-109,1 0 0,-1 6 0,1-1 1,-2 2 99,-3 2 0,2-4 1,-5-2-100,2-1 1,-4-1-1,1-5 1,-3 0 41,-1 1 87,0-6 1,0-3-1,0-8 1,0-6-47,0-5 1,2 0 0,0-6-136,2-1 1,5-1-1,-4-2 1,2 1-1,1 2-253,-1 2 0,4 4 1,-2 0-8,2 2 0,1 7 1,0 3-1,1 3-242,-1 1 667,1 0 0,-1 5 0,0 2 0</inkml:trace>
  <inkml:trace contextRef="#ctx0" brushRef="#br0" timeOffset="224557">6561 6883 8193,'7'-5'173,"-2"-2"0,-1-6 1,1 1-1,-3-2 416,0-2 0,-1 2 0,2-4-12,1 0 0,0 4 0,-5-2-315,-3 2 1,1 7 0,-5 3-1,-2 4-318,-1 4 1,-2 0 0,1 7 0,0 3 0,-1 1 0,1 3 0,-1 3 0,1 1-28,0-1 1,3 2 0,2-2 0,2 1-339,2-2 0,2 2 0,1-5 0,1-2 62,3-1 0,3-6 0,6-1 0,-1-1 201,0-4 0,1-4 0,-1-4 0,1-2 142,-1-6 1,-1 2 0,-1-6 0,-2 1 77,2 1 0,-5-1 0,-1 3 0,-2-1 223,-2-1 1,0-1-149,0 5 1,0 3-174,0 1 1,1 7-1,2 1 23,1 7 0,0 4 0,-3 1 1,2 2-1,1 1-13,-1 2 1,3 3 0,-1-2-1,2 0-14,3 0 0,-1-1 0,2-5 0,-1 0 23,0 1 0,5-5 0,-4-1 0,4-2 90,0-2 0,-1-3 0,-2-4 0,2-4 65,3-3 0,-4-7 0,4-3 0,-3-2-4,-2-2 0,5 0 1,-1-1-1,-1-3-49,-1-4 1,-3-2 0,-3 1-55,-3 1 1,0 0-1,-1-3 1,-1 2 0,-2 3 16,-1 5 0,0 0 0,0 9 5,0 2 0,-1 7 0,-2 5-44,-1 6 0,-1 9 1,2 10-1,-3 5-35,-1 2 0,5 9 0,-3-1 0,4 2-66,1-1 0,1 4 0,2-2 0,3-3-109,1-3 0,1-6 0,4 1 1,2-4 12,3-5 1,-2-6 0,4-7 0,0-1 175,1-4 0,-1-7 1,3-8-1,-1-6 203,1-4 1,-4-3-1,-2-3 46,-2-4 1,0 1 0,1-3 0,1 0 0,-2-3-57,-4 3 0,1-3 1,-3 0-1,2 2-116,-2 0 0,-1 2 0,-4 1 0,1 5 253,-1 6 0,-2 4-227,-1 6 1,-4 12-1,0 9 1,0 13 3,-2 10 1,5 9 0,-5 6 0,2 3-244,0-1 0,0 5 1,5-7-1,3 1-695,5-4 1,7-9 0,5-6-194,2-3 0,3-8 356,3-6 1,3-5-1,5-7 1</inkml:trace>
  <inkml:trace contextRef="#ctx0" brushRef="#br0" timeOffset="225078">8347 6933 8355,'0'-12'0,"0"-1"-123,0 1 0,0-1 1,1 1-1,2-1 392,1 1 1,6 0 0,-2-1 0,3 2 0,3 2-1,1 2-4,1 1 1,5-2 0,-3 4 0,1 1-137,3 2 1,-2 8-1,-1 4 1,0 5 0,-1 3-39,0 3 0,-1 2 1,-5 1-1,0 0-355,1-1 1,-5 0 0,-1-2-1,-1-3-129,-4-1 0,0-1 0,-2-5 216,0 0 1,-6-5 90,-2-3 1,-2-8-1,2-4 1,4-3-21,2-1 0,2-11 0,0-1 0,0-3-34,0 1 1,7-4-1,4-2-6,5 1 0,4-4 0,-2 8 0,0 2-66,0 3 1,3 8 0,-3 2 0,-1 5-1,1 3-200,-3-1 412,5 1 0,-6 10 0,3 1 0</inkml:trace>
  <inkml:trace contextRef="#ctx0" brushRef="#br0" timeOffset="225945">9066 6858 8355,'0'-12'1131,"0"0"-1014,0-1 1,0 1 0,0-1 0,0 1 121,0 0 1,0 3 0,1 3 0,4 0-77,3 3 1,-3 3 0,0 4-321,-4 5 1,-1 6-1,0 3 1,0 0 32,0 0 1,0-1 0,0-1 0,0 2-18,0 1 0,0-4 0,1 0 1,2-4-116,1-3 1,6-5 194,-2 1 1,3-2 0,2-4 0,-1-2 45,0-4 0,1-7 0,-2-3 1,-2 0-1,0-1 39,0-1 1,-2 1 0,0-2 0,-1 3-42,-4 1 1,4 3 0,-2-3-84,-1 3 162,-2 2 0,-1 7 1,0 5 32,0 6 0,0 10 0,2 2 0,0-1-1,2 1 1,6 3 0,-2-3 0,3 0-209,2 0 1,-1-2 0,2-5 0,1-2 26,2-5 0,3-3 1,-2-1 77,2 0 0,-1-5 0,3-4 0,-3-2 0,-1-2 76,-3-4 0,-1 2 0,-3-4 0,-1 1-8,-2 2 1,-5-1 0,1-1 0,-3 0 113,-1 0 0,0 1 0,0 5 36,0-1 1,0 5-143,0 0 0,2 7 0,0 1-16,2 6 0,1 7 1,-4 2-1,2 3-92,1 1 1,0 0 0,-3 4 0,2-3 55,1 2 1,0-4 0,-4 0 0,2-1-53,2-1 1,-1 1 36,5-5 1,0-5 8,5-3 0,-1-8 1,0-4-1,1-5 108,-1-3 1,1-2 0,-1-4 0,0 1 9,1-1 0,-1 4 1,1 0-1,-1 2 0,0 1 55,1 4 0,-5 0-277,0 6 0,1 1 0,2 7 17,-3 5 1,2 1-1,-6 8-19,-2 1 0,4 2 0,-2 4 0,0 1-285,2 0 0,1-4 0,5-2 1,0-1-1,1-3-508,-1-1 1,2-3 0,1-3 636,2-4 1,5-2 0,-3-2 0</inkml:trace>
  <inkml:trace contextRef="#ctx0" brushRef="#br0" timeOffset="227395">10641 6238 8355,'-5'-16'279,"-4"1"567,-2 4-833,5 4 924,-6 7-802,11 0 1,-4 1 0,5 3 0,0 5 0,0 3-1,0 4 1,0 5 0,1 4 191,3 4 1,2 3 0,3 5 0,-2 0-268,-1 0 1,-1 5 0,-2-1 0,1-1-598,-1-2 0,2-2 1,1-1-1,-1-4-110,1 0 1,4-6 0,-4-6-1307,1-1 1628,4-2 1,-9-3 0,3-1 0</inkml:trace>
  <inkml:trace contextRef="#ctx0" brushRef="#br0" timeOffset="227396">10393 6722 8355,'-12'-11'753,"-1"3"-643,6-3 1,3 9 0,8-2-309,5 3 0,7-3 1,5 0-1,2 1 1,2 0-1,1 0 1,3-1 150,4 1 0,-1-2 0,1 1 0,2 0 0,-1 0 532,-1-1 0,2 1 1,-8 4-1,-2 0-239,-3 0 0,-7 0 1,2 0-1,-4 2-92,0 2 1,-6 3 0,-2 5 0,-1 2-141,1 2 1,-1-2 0,-4 3 0,0-4-253,0 0 1,0-1 0,0 1-442,0-1 0,5-1 0,3-3-413,3-3 1,2-4 901,-1-1 0,6 0 0,1 0 0</inkml:trace>
  <inkml:trace contextRef="#ctx0" brushRef="#br0" timeOffset="227397">10951 6325 8355,'-12'-12'739,"-1"-1"-863,1 1 1,7 5-1511,5 3 1264,5 8 0,13 9 0,1 6 1</inkml:trace>
  <inkml:trace contextRef="#ctx0" brushRef="#br0" timeOffset="227398">11137 6610 8355,'-5'-13'661,"3"-4"1,-7 10-390,5-5 1,0 4 573,4-1 0,1 7 0,3-3-725,4 4 0,-1 7 1,0 2-260,-1 3 1,2 3-1,-4 2 1,0 5 0,0 1 107,0-1 1,1 5-1,-5-4 1,0 0-335,0 1 1,0-3-1,0-1 1,0-1-24,0-3 1,0-5 273,0-2 1,1-5 0,2-1 91,1-4 0,4-5 0,-2-7 1,-1-3-89,1-3 0,3-4 0,-1-1 0,4 1 21,0-1 0,-1 1 1,-1 2-1,-2 3 112,2 1 0,-4 2 14,3 3 0,-1 6 1,3 5-38,-3 4 0,2 7 1,-5 6-1,1 3 142,-1 1 0,5 0 0,-3 3 0,1-2-155,0-2 1,1 2 0,2-3 0,-2-2-26,0-1 1,-1-3 0,4-3 218,1-4 1,-1-3-116,1-1 0,-2-5 0,-2-3 0,-2-3 133,-1-2 0,-2 1 0,-3-1 0,2 1-19,1 0 0,2-1 0,-4 1-302,2-1 1,6 1 0,-2 1 64,3 3 0,-2 2 0,-1 6-89,2 0 0,-4 6 0,3 2 0,-1 4 194,-1 5 1,4-3-1,-4 4 1,1-2 98,0 1 1,2-1 0,5-2 0,2 1-70,-2 2 0,0-5 1,0-5-1,3 0 53,1 0 0,2-4 0,4 1 0,-2-4 80,-2-4 0,2 1 1,-2-7-1,1-2-203,-1-3 0,1-3 0,-6 3 0,1-3 91,1-2 1,-6 1 0,2-3-214,-4 1 0,-8 2 0,3-3 1,-4 3-1,-1 1-243,0 3 1,-6 5-1,-2 3 1,-3 2 247,-1 2 1,-2 3 0,-1 5 0,-2 6 237,2 5 0,1 6 0,2-2 1,1 4 15,3 0 1,2 1 0,6 0-1,1 0-99,4 0 1,3-2 0,8-2 0,6-5-322,6-2 1,8-7-1,5-3 1,0-3-512,2-1 0,-3-1 1,4-4 67,-1-8 1,-2 1 0,-3-6 0</inkml:trace>
  <inkml:trace contextRef="#ctx0" brushRef="#br0" timeOffset="227750">12836 6437 8355,'0'-13'359,"2"7"0,2 1 1,4 4-1,3 1-793,2 0 0,-1 6 0,-1 2-255,-3 3 0,3 1 0,-4 1 0</inkml:trace>
  <inkml:trace contextRef="#ctx0" brushRef="#br0" timeOffset="227751">12874 6796 8355,'0'13'600,"-2"1"435,-2 2 1,3-2 0,-2 1-1,4-4-688,3-3 1,5-3-1,-4 1 1,2 0-450,3-3 1,1-2 0,1-1-2012,1 0 1,-6-5 0,-2-2 0</inkml:trace>
  <inkml:trace contextRef="#ctx0" brushRef="#br0" timeOffset="228759">15081 6350 8355,'-12'-25'-16,"-5"6"0,1 2 0,1 5 0,1 4 1,1 4-922,1 2 881,0 2 0,-1 2 0,1 3 0,-1 7 0,1 8 0,0 6 0,-1 7 456,1 8 1,-1 8 0,2 6 0,3 5-1,4 5 1,3 0 0,1-2 0,1-2-248,3-3 0,4-4 0,9-10 0,4-7 0,2-8-282,2-7 0,5-10 0,2-8 146,0-2 0,7-13 0,-1-7-50,0-8 0,-3-7 1,-4-9-1,1-5 0,-3-5-18,-3-6 1,-4-3 0,-11-1 0,-2 2-163,-5 2 1,-10-3 0,-6 5 0,-9 1 69,-6 5 1,-5 7 0,-7 10 0,-2 6 11,-5 5 0,2 5 0,0 9 0,3 5 3,5 6 0,0 13 0,7 11 0,3 3-91,4 4 1,1 12 0,9 5 0,5 4-71,4 4 0,3-4 0,0 0 0</inkml:trace>
  <inkml:trace contextRef="#ctx0" brushRef="#br0" timeOffset="229082">16073 5593 8355,'-5'-49'175,"-2"10"1,-5 8-117,-1 7 1,1 6-1,-1 7 1,1 2-1,0 2 1,-2 1-1,-1 5 1,-3 5 226,-2 8 1,4 6 0,-3 10 0,-1 6 75,1 12 0,3 9 0,-5 12 0,0 8-290,2 6 1,7-31-1,0 2 1,2 3 0,0 2-1,-2 3 1,0 1-123,0 3 1,0 0 0,0 1 0,0 1 0,1 2 0,1 0 0,2 0 0,1-1-34,2 0 0,1-1 0,0-4 1,2-2-1,2-2 0,0-1 0,1-3 1,1-1-60,1-2 0,2-1 0,8 45 0,10-23 0,0-9-260,4-5 0,6-10 0,0-8 0,1-5-341,-1-7 0,3-8 743,-3-8 0,2-5 0,-5-7 0,-7 0 0,-5 0 0,-1 0 0</inkml:trace>
  <inkml:trace contextRef="#ctx0" brushRef="#br0" timeOffset="229682">16408 6784 8355,'0'-32'183,"-5"2"0,3 11 0,-2 2 0,3 3-893,1 2 1007,0 5 1,5 7 0,4 10 79,2 5 1,-3 3-1,0 5 1,1-1-161,-3 0 0,5 9 1,-4-6-1,2-1-216,-1-2 0,-4 2 0,4-5 0,1 0-154,-3-2 1,0-3 0,-6-2-101,0 1 262,5-7 1,-3-6-1,2-8-38,-3-3 0,-1-3 1,0-2-1,0-3 1,2-2-23,2 0 1,-1 0 0,5-2 0,0 2-25,-1 5 0,4 2 0,-3 3 1,3 3 38,2 4 0,-1 2 1,1 4 52,-1 2 1,0 4-1,-1 7 1,-1 3 14,-2 1 1,1-2 0,3 4 0,-1-1-64,-3 0 1,6 2 0,-4-6 0,-1-2-34,2-4 1,0-1 0,2-5 0,-1-1 47,1-1 1,-5-4-1,0-2 10,2-4 1,-3-5-1,0-2 1,-1-3 0,1-1-46,3-3 1,-3-2 0,1 0 134,2-1 1,-3 0-1,1 2 1,2 2 0,1 4 60,1 4 1,0 0 0,1 2-75,-1 3 1,-1 8 0,-1 8 0,-3 5-36,-2 3 0,4 3 1,-5 8-1,0 0-164,1 2 1,-3 1-1,3-2 1,-1 1-368,0-1 1,5-4 0,-4-3 0,4-4-559,4-4 1,0-2 854,3-2 1,4 2 0,-1-4 0</inkml:trace>
  <inkml:trace contextRef="#ctx0" brushRef="#br0" timeOffset="229894">17587 6635 8355,'0'-8'740,"0"0"1,1 6-689,3 2 1,-1 6 0,4 8 0,-2 2 0,-2 5 0,-2 2 0,1 2-1,0 1-48,3 3 0,-1-3 0,-4 5 0,0-2-462,0 0 0,0 0 0,1-5 0,2 0-1041,1-4 1196,0 4 1,-4-10 0,0 4 0</inkml:trace>
  <inkml:trace contextRef="#ctx0" brushRef="#br0" timeOffset="230060">17500 6908 7967,'13'-1'-955,"4"-3"758,2 2 0,6-5-196,0 3 270,5 3 0,2-10 0,5 4 1</inkml:trace>
  <inkml:trace contextRef="#ctx0" brushRef="#br0" timeOffset="230541">18083 6734 8355,'7'-8'1099,"-3"0"19,-3 5-803,-1-8 1,1 10 0,2-2 0,3 6 0,1 6 0,1 5 0,0 4-168,0 1 1,-5 1 0,1 2 0,-2-2-248,-2 2 0,0-2 0,0-1 1,0 0-213,0 1 0,0-5-10,0 1 0,1-3 188,3-5 1,-1-4-1,5-7 1,2-2 0,1-3-15,1-6 0,1 0 1,0-7 78,4-1 1,-2-1-1,4-2 1,1 0-1,-1 2 119,3 2 1,-4 3 0,0 6-1,-2 1 109,1 3 0,-1 2 0,-3 6-85,-1 0 1,-1 11-1,-1 6 1,-3 5-76,-2 2 0,-1 1 1,-4 1-1,2 2-390,2 1 1,-1 0 0,5-4 0,2-2-437,1-2 1,1-3 243,1-6 1,4 1-1,3-1 1</inkml:trace>
  <inkml:trace contextRef="#ctx0" brushRef="#br0" timeOffset="230787">18938 6424 8355,'6'-19'0,"1"7"247,5 8 0,5 2 1,1 4-1,1 3 1,2 8-1,-1 6 56,1 4 1,-6 9 0,0 5 0,-5 7 0,-6 6 0,-3 4 536,-1 3 1,-6 4-1,-5 1 1,-6 0-939,-2 0 0,-2 0 1,-4 0-1,0-3-147,1-5 0,-7 4 0,-3-10 0,-6-1 80,-6-4-1774,-2 1 1,-18-5-1,-4 3 1</inkml:trace>
  <inkml:trace contextRef="#ctx0" brushRef="#br0" timeOffset="231032">16520 6251 8355,'0'-20'305,"-1"9"0,-4 13 1957,-3 9-2103,-3 7 0,-7 13 1,-2 7-1,-4 7-378,-1 8 0,-9 9 1,-2 8-1,0 4 301,2 5 0,8-2 0,1 4 0,8-2 40,8-6 1,4 0 0,11-7 0,6-4-335,8-7 0,10-2 0,9-14 1,7-3-1082,7-5 0,6-8 632,-1-6 1,14-6 0,3-11 0</inkml:trace>
  <inkml:trace contextRef="#ctx0" brushRef="#br0" timeOffset="232145">19372 7169 8355,'7'-13'303,"-1"5"297,-6 0 113,5 5 0,-3-4-373,2 3 1,-1-2 0,-1-3-1,4 0-68,1 0 1,1-4-1,4-3-380,1-5 0,3 0 1,1-2-1,-1-5 0,1 0 12,0-3 0,-1-3 1,-2-1-1,1-3-497,2-4 1,0-4 0,-1-1-1,0-3 324,-1 0 1,2 1-1,-3 10 1,-5 5 405,-2 2 1,-1 9-94,-2 6 1,-8 10-1,-2 9 1,-6 9 112,-5 8 1,-3 14 0,2 6-1,-2 2 126,-2 2 1,6 4 0,2-2 0,6 3-314,2 2 0,2-5 1,7-1-1,4-1 45,5-3 1,7-3 0,1-5 0,0-7-365,2-7 0,5-6 1,-7-4-1,4-3-100,1-4 1,-5-2-1,-1-5 1,-1-5 306,-2-4 0,-3-3 1,0 1-1,-1-2 254,1 0 1,-2-3 0,-2 4-1,-2 0 69,-1 0 1,2 1-1,-4 5 242,-1 0 0,0 1-250,1 2 1,-3 5 0,3 8 0,-2 6-136,-2 5 0,0 0 0,0 6 60,0 1 1,0 2-1,0 0 1,0 1-1,1 0-12,3 0 0,-1-5 0,4 0 0,0-4-99,0-5 1,2 0-1,6-7 1,2-1 35,-2-1 1,4-4 0,2-3 0,1-6-28,-1-5 1,1-1 0,-4 0-1,0-2-11,-1-1 1,-4-3-1,-5 2 1,0-1-25,-1 2 1,-1 0-1,-6 5 1,-2-1-87,-2 0 1,-3 4 0,-6 2-1,-3 4 12,0 0 1,-1 2 0,5 4 168,0 0 1,3 4 0,2 2 0,2 0 0,2 4-70,2 1 0,6 1 1,4 2-1,2 1-32,1 2 0,2-2 0,1-5 0,1-2 51,0 2 0,2-3 0,-1-1 0,1 0 100,0-3 1,4-2 0,-1-2 0,1-3 21,-1-5 0,2-2 0,-2-1 0,2-2-48,2-2 0,-2 0 0,-2-3 0,-4 1-130,-4 3 1,0-3 0,-2 2 0,-3 0-129,-4 3 0,-2 0 1,-4 2 13,-2 3 1,-4-2 0,-7 6-1,-3 1 154,-1 2 1,-2 1 0,-3 1-1,4 4 1,2 3 19,0 3 0,4 1 0,-1 1 0,5 0-45,6 4 0,-1-2 0,1 6 1,2 1 12,5 1 0,4 2 0,7 0 0,2 1 31,5 3 0,2 1 1,2 5-1,-2-4 80,-2 0 0,3-1 0,-5-2 0,0 2 200,-2 2 0,-5-5 0,-2 2 0,-3-3-33,-2-1 1,-6-1-1,-7-2-106,-4-2 0,-1-3 0,-4 2 0,-3 0 0,-4-1-59,-1 0 1,0-1 0,2-5 0,2-1-1045,5-2 1,2 0 0,2-3-32,-1 1 1,6-5-1,2 4 1</inkml:trace>
  <inkml:trace contextRef="#ctx0" brushRef="#br0" timeOffset="232549">21059 6858 8355,'0'-19'124,"0"3"0,0 9 0,2 5 0,0 7 0,2 1 0,-1 4 293,-1 1 0,-2 3 1,0 1-1,0 3 7,0 1 1,0 1 0,0 2 0,0-3-361,0-1 0,0 2 0,0-2-204,0 2 1,0-5 150,0 1 1,4-9 0,1-7 0,2-5-184,3-2 1,1-8 0,1 1 0,1-3 20,-1-1 1,2-2 0,1 2 0,3-1-35,1-3 1,-2 4 0,2 1 0,0 5 141,1 3 1,-5 4 0,3 5 15,0 0 0,-5 7 0,2 4 1,-5 5 208,-6 4 1,-2 4 0,-2 5 0,0 0-125,0 2 0,0-5 0,0 3 0,1-3-433,3-1 0,2-5 0,3-2-501,0-4 0,-1 0 1,6-10 463,2-1 0,-2-2 0,4-1 1</inkml:trace>
  <inkml:trace contextRef="#ctx0" brushRef="#br0" timeOffset="232870">21654 5779 9507,'0'-31'1392,"2"7"0,3 12-720,8 6-881,5 5 0,13 7 0,5 3 0,4 6-51,0 6 1,4 9 0,2 9-1,2 9 1033,2 9 1,-1 10-1,1 10 1,-2 10-650,-25-41 1,-1 2 0,0 6-1,-2 2 1,-3-1 0,-2 0-1,-2 4 1,-2 1-203,-1 2 0,-2 1 0,-3 1 0,-1-1 0,-3-1 0,-1-1 0,-2-2 0,-2 0-1,0-3 1,-4 0 0,-4 0-1,-4-1 1,1-1 0,-3-1 0,-2-1-1,-1-1-125,0-3 1,-2-1 0,-3-2 0,-2-3 0,-24 30-228,-3-6 1,-5-7-1,7-15 1,2-7 0,4-8-572,5-7 0,5-5 0,6-9 1002,6-4 0,3-2 0,7-2 0,-1 0 0,0 0 0</inkml:trace>
  <inkml:trace contextRef="#ctx0" brushRef="#br0" timeOffset="233052">23130 7392 8355,'3'-17'4532,"-3"1"-4331,-8 5 1,13 5-1,2 8-2141,7 2 1,8 3 0,-3 5 0</inkml:trace>
  <inkml:trace contextRef="#ctx0" brushRef="#br0" timeOffset="249791">15478 8372 7852,'-18'-14'0,"4"-1"0,6-2 0,3 2 0,2 1 0,3 2 0,4 1 123,4 2 0,5 0 0,2 5 0,3 1 0,1 2 0,3-1 0,3-1-50,4-1 0,-2 0 1,6 4-1,3-1 0,4-2 1,4-1-1,3 1 38,3 2 0,-3 1 0,8 0 1,1 0-94,6 0 0,7 0 1,13-2-18,8-2 1,8 1 0,-41 0 0,1 0-1,3-1 1,0 1-88,3-1 0,1 1 0,4 0 0,2-1 0,2-1 0,2 0 0,-1 2 0,2-1 0,0 1 0,-1 1 55,-2 0 1,0 1 0,5 0 0,-1 1 0,-5 0 0,-1 1 0,1 1 0,1 0-22,-2 2 1,1 1 0,5-2 0,0 0 0,-4 1 0,-1 1 0,1-1 0,0 0 16,2-1 1,0 1 0,0 1-1,-1-1 1,-1-1 0,-1-1 0,-2 0-1,-1 0-21,-2 1 1,0-1 0,-2-1-1,-1 0 1,-2 1 0,-1 0 0,-2-1-1,-1-1 30,-4 0 1,0 0 0,45 0 0,-14-1-1,-4-2 76,-6-1 1,-12-6 0,-10 2 0,-8-2-123,-8 2 0,-6 1 0,-11 4-139,-3-1 1,-12 0 0,-12 4 0,-17 0 210,-19 0 0,-12-4 0,-11 3 0,-2 3 0,3 5 0,5 2 0</inkml:trace>
  <inkml:trace contextRef="#ctx0" brushRef="#br0" timeOffset="250214">15565 8458 8355,'-7'-12'0,"7"5"-866,8 3 1,5 8 729,3 4 0,5 3 0,8 2 1,4-1 486,3 1 1,8-5-1,5-1 1,8-2-37,4-2 1,8-2 0,4-1 0,5 0-112,3 0 0,2-4 0,4-1 0,2-1-36,7 1 0,-3-4 0,-40 7 0,0-1 0,2 0 0,1-1-157,-1-1 1,1 0 0,3 0 0,-1-1 0,1 1 0,0-1 0,0 2 1,0 0 0,1-1 0,1-1-1,2 2 1,1 0 0,1-1 0,0-1 0,0 0-1,1-1 11,0 1 0,1 0 0,-2 2 0,-2 0 1,0 0-1,0 1 0,-4 0 0,0 0-18,-2 2 1,-1 0-1,4 0 1,-1 0-1,-3 1 1,-1 0-1,1 0 1,-1 0-13,-3 0 1,0 0-1,4 0 1,-1 0 0,-4 0-1,0 0 1,0 0-1,1 0-104,2 0 1,-1 0 0,-1 0 0,0 0 0,-1 0 0,0 0 0,45 0-115,-5 0 1,-8 0 0,-6 2 0,-5 0-42,-6 2 0,-8 5 0,-6-4 1,-5 1 32,-6-1 1,-5 4-1,-6-4-965,-5 2 1198,-14 1 0,4 2 0,-13-1 0,-8 1 0,-6-2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7T17:40:06.330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7590 9624 9908,'-4'-12'0,"0"-1"0,0 2 0,0 2 0,-2 2 0,-1 1 0,-2 4 203,-2 0 0,2 2 1,2 2-1,1 2 0,0 4 1,-1 3-1,2 1 1,-1 1-134,3-1 0,2-4 0,1 1 1,1 0-1,4 2 0,3 2 1,3-1 20,1 1 0,2-1 1,1 0-1,3 2-87,1 3 0,-2-3 0,2 2 0,-1-2 0,-3-2-18,-1 1 0,-3-1 1,-1 0-1,-3 1-157,-2-1 1,-1 5 0,-4-1-1,0-1-154,0-1 0,-5-1 0,-4-1 0,-2 0-196,-1 1 1,0-5-1,-1-1 1,-1-1-120,-2-4 0,2 0 0,-4-2 1</inkml:trace>
  <inkml:trace contextRef="#ctx0" brushRef="#br0" timeOffset="191">7615 9513 8854,'-11'-13'1714,"3"1"-1727,2-1 0,8 5 1,2 0-1,5-2 1,7-1-1,4-3 1,5-1-1,4-3-344,4-1 0,6-2 0,1-2 0,-3 2-1252,-1 5 1185,8-4 0,-17 7 0,9-5 0</inkml:trace>
  <inkml:trace contextRef="#ctx0" brushRef="#br0" timeOffset="1956">10926 9240 8355,'0'-13'236,"0"1"1,0 0 253,0-1-370,0 6 1,0 3 0,0 8 0,0 5 0,0 2 0,-1 2 0,-2 2 47,-1 2 1,0 4 0,4-3 0,0 1 0,0 2 0,0-1-69,0 1 0,0-2 0,0 3-135,0-1 0,1-6 0,2 2 0,3-5-38,1-4 0,-3 2 1,4-5-1,2 1 48,1-1 0,1 0 1,0-7-1,1-1 14,-1-1 0,1-5 0,-1-1 0,2-4-86,2-2 0,-2-1 0,1 3 0,-4-1-22,-2-1 0,-2-1 0,2 5 0,-2-1 83,-1 1 0,-2 0 0,-4-1-78,0 1 1,0 3 579,0 1 0,-2 5-306,-2-1 1,1 8 0,-3 6 0,0 5 0,3 6 29,2 2 0,2 2 1,3 1-1,3 3-152,0 4 1,4-1 0,-4 0 0,1-1-553,1 1 1,-5-6 0,3 1 0,0-5-871,-1 0 587,-3-4 1,3 5 0,-6-4 0</inkml:trace>
  <inkml:trace contextRef="#ctx0" brushRef="#br0" timeOffset="2722">12923 9699 8355,'0'-13'1774,"2"2"-901,2 3-860,8-3 0,3 8 0,7-5 1,3-2-1,4-1 0,3-1 1,1-1-1,-1 1 0,-3 0-470,-3-1 0,-3 5 1,-2 1-1,-5 2-951,-2 2 870,-1 1 0,-7-3 0,0-2 0</inkml:trace>
  <inkml:trace contextRef="#ctx0" brushRef="#br0" timeOffset="3052">13395 9426 9200,'6'-25'126,"0"6"1,-5 5 0,3 6 0,3-2 210,0-1 0,4 0 0,-2 3 0,2 2 0,1 2 0,0 0 0,1 1 0,-1 2-117,1 1 1,-1 5 0,-1 4-322,-3 2 0,-2 2 0,-6 4 0,0 4 0,0 1 145,0-2 1,-2 8 0,0-3 0,-4 1-250,-1 0 1,-1-1 0,-3-2 0,1-1 223,2-1 1,1-6-1,-1 2 1,4-4 199,2 0 1,4-6-1,2-3-100,4-3 1,5-1 0,3-1-1,3-3-8,1-5 0,9-6 0,-2-3 0,5-1-585,1-3 1,0 0 0,4 0 0,-1 3-1016,-3 1 1,3-4 0,-4 2 0</inkml:trace>
  <inkml:trace contextRef="#ctx0" brushRef="#br0" timeOffset="4239">10430 7119 8509,'-5'-19'361,"5"1"1,0 7-186,7 2 0,5 0-286,5 5 1,2-6-40,6 2 0,1 1 0,2-1 0,0-3 1,0-3-1,-2-3 0,-1 3 0,0 3-1504,0 3 1456,-6 0 0,-1-4 0,-6-1 1</inkml:trace>
  <inkml:trace contextRef="#ctx0" brushRef="#br0" timeOffset="4651">10889 6672 8241,'-8'-16'0,"1"-1"18,2 2 117,0 1 0,10 2 0,0 1 1,2 1-89,3 2 1,5 0 0,3-5 0,1 2-1,2 2 1,-2 2 0,-2 1 0,-4 2 50,0-1 0,-2 5 0,-3 0-372,-4 7 0,-3 4 1,-1 1-1,0 2 109,0 2 1,-1-2-1,-2 3 1,-2-4 123,-2 0 1,3-1 0,-3 1 0,1-1-17,4 0 0,0 1 80,2-1 1,0-3-1,2-3 52,2 0 0,3-2 1,6-4-1,4 0 0,-3 0 1,2 0 0,-2 0 1,-1 1-1,-1 2 1,0 3-12,1 1 1,-5-3-1,-1 4-22,-2 2 1,0 1-1,-5 1 1,-2 0-52,-2 1 0,1-2 1,-4-1-1,0-2-242,1 1 1,1 2-1,-1 2 1,-1-1-222,0 1 0,-1-1 0,-5 1 1</inkml:trace>
  <inkml:trace contextRef="#ctx0" brushRef="#br0" timeOffset="7665">14474 8235 7994,'0'-12'0,"1"-1"388,3 1-251,-3 5 1,6-3 0,-3 6 0,5 2 0,2 0-1,1 2 1,1 0 0,-1 0 13,0 0 1,-3 6 0,-2 2 0,-2 3 0,-1 3-1,0 2-199,0 5 0,1-2 0,-5 2 1,0 1-1,0 1 54,0 2 0,0-4 1,0-2-1,0-1-127,0-3 149,0-1 1,6-7 0,7-4 0,6-7-115,5-9 1,7-5 0,6-7 0,8 1-326,3-1 1,1-4 0,1 1-307,0 5 0,-6-2 0,-2 6 0</inkml:trace>
  <inkml:trace contextRef="#ctx0" brushRef="#br0" timeOffset="8280">14337 10988 8355,'0'-19'0,"0"3"0,0 2 443,0 1 73,0 7 0,0 1 1,0 10-1,0 4 0,1 6-226,4 6 0,-4 4 0,3 5 0,-1 6-347,1 4 0,-3 7 1,4-2-1,-4 2-171,-1-1 1,4 2-1304,0-3 0,6 4 0,-3 0 1</inkml:trace>
  <inkml:trace contextRef="#ctx0" brushRef="#br0" timeOffset="11074">11472 13568 9626,'-12'-5'0,"-1"-2"0,2-2 604,3 1 0,3 4 0,6-3 0,3 0 1,4 2-423,3-1 1,7-3 0,4-1 0,5-4 0,1-2 0,1 1 0,0 1-555,0 1 1,0 1-1,-5 0 1,-4-1-397,-3 1 1,1 3 0,-2 3 0,-1 0-143,-1 3 1,-7-4-1,-1 1 1</inkml:trace>
  <inkml:trace contextRef="#ctx0" brushRef="#br0" timeOffset="11318">12167 12960 8355,'0'-12'520,"0"0"1,0 6-1,0 6 1,0 8-1,1 8 1,2 4-1,2 5-85,2 4 1,-3 3 0,5 5 0,-1 1-437,-1 4 1,2-4 0,-3 5-1,-1 0-564,1 2 0,-2-1 0,-4 2-1200,0 1 628,0-5 1,6 1 0,1-6 0</inkml:trace>
  <inkml:trace contextRef="#ctx0" brushRef="#br0" timeOffset="24929">8830 7231 6965,'0'-13'0,"0"1"0,0-1-63,0 1 0,-1 0 1,-2-1-1,-1 1 1,1-1-1,2 1 1,1 0-1,0-2 0,0-1 150,0-2 0,-4-4 0,-2 5 0,0-1 0,-4 1 0,-1 1 0,-2 2 72,1 4 0,-2 2 1,-2-2-1,-5 5 1,-4 3-84,-4 1 0,2 5 0,-6 4 1,-2 2-19,-1 1 1,-1 2 0,-1 2 0,-2 4 64,-2-1 1,1 4 0,4-2-1,0 3 43,-1 0 0,1 7 0,1 0 0,3 4-33,4 2 0,3-1 1,1 9-1,2 2-26,2 1 0,3 3 0,7 3 1,3 3-115,4-1 1,3 3 0,2-5 0,4-1-68,8-3 1,1-1-1,8-4 25,4-3 0,4-4 0,9-1 0,2 1 0,5-3 16,2-2 1,1 2-1,1-5 1,1 1-25,3-1 1,-2-1 0,5-4 0,-1-2-40,1-2 0,0-3 1,5-6-1,-1-1-31,-3-3 1,3-2 0,-5-6 0,2-3 45,0-5 1,-4-2 0,2-11 0,-2 1 101,-6 0 0,-4-7 0,-7 1 0,-1-3-17,-3-2 1,-2-2 0,-8 3 0,-2-2 95,-5-2 1,-2-2 0,-2-2-69,1-4 1,-5 2 0,0-4 0,1-1 0,-1-2-46,0-4 0,-5-6 0,2 2 0,0-1 4,-1-4 0,0 0 1,-4-2-1,-2 0-24,-2 0 0,-3-4 0,-6-2 0,-4 2-20,-4 3 0,-6-1 0,-5 10 1,-4 3 86,-6 5 0,-11 10 0,-7 12 1,-7 11-44,-3 7 0,-7 7 0,3 9 0,-6 11-215,-2 9 0,-6 10 0,6 4 0,2 3-449,2 4-57,4 12 0,5-5 0,2 10 0</inkml:trace>
  <inkml:trace contextRef="#ctx0" brushRef="#br0" timeOffset="27183">10542 13705 8355,'6'-7'-257,"-4"-4"1,5 2 0,-1-2 0,-4-1 0,0 0 224,-2-1 1,0-3 0,0-1 128,0 2 1,-2 0 0,0 0-1,-4-3 1,-1-2 0,-2-2 0,-2-1 63,-2-2 0,5 4 1,0 1-1,-2-1 1,-1 0-1,-1 2-71,-1 1 0,1 2 0,-2 5 0,-1 1 0,-3 3-182,-1 2 0,-3 1 0,-7 4 0,-4 0 28,-3 0 0,-3 6 0,-2 7 0,-5 5 62,-2 1 0,-6 9 1,-1-2-1,0 4 76,0 5 1,3 0 0,5 4 0,1 2 79,-1 5 1,7-1 0,2 3 0,1 3-81,2 0 0,2 5 1,-1 0-1,3 2-71,5 1 1,0 9 0,11-8 35,4 0 0,0 0 1,7-6-1,2 0 1,6-1 34,9 1 0,5 0 0,8-3 0,3 1-34,4 2 1,4-2 0,3-6 0,3-5-27,1-2 1,1-6 0,5-1 0,0-2 17,-1-3 0,2-6 1,3-4-1,1-5-4,-3-4 1,6 2-1,-8-6 1,1-3-6,0-3 0,-1-1 0,-1-7 1,-1-2-2,-2-3 0,-1-7 0,-6 1 1,-3-2-16,0-2 1,-6-1-1,0-3-8,1-4 1,-5-9 0,3-3 0,-3-3 0,-3-2-42,-2 0 0,-2-5 1,-5-1-1,0 1-89,-3 5 1,-7-8-1,0 4 1,-3-1-2,-1-1 1,-5-1 0,-5-3 0,-5 2 50,-6 4 1,-7 3-1,-7 3 1,-5 1 35,-5 1 1,-12 4-1,-3-1 1,-4 7-9,-5 5 0,-4 7 0,-4 9 0,-3 7-164,-1 8 0,-2 12 0,-6 16 0,-2 10-90,45-15 1,1 2 0,-5 6-1,2 0-69,4 0 0,1 0 0,-2 4 1,0 1-1,-41 33 0</inkml:trace>
  <inkml:trace contextRef="#ctx0" brushRef="#br0" timeOffset="58023">9215 8198 7933,'-12'12'-733,"-1"1"0,1-1 0</inkml:trace>
  <inkml:trace contextRef="#ctx0" brushRef="#br0" timeOffset="60087">8235 6697 7549,'-18'-1'0,"4"-2"0,5-1-1420,-1 1 1501,5 2 1,1 1 0,8-2 0,4 0 141,3-2 0,1-2 0,1 3 0,-1-1-15,1 1 0,-5 2-104,0 1 0,-5 6 0,1 3 0,-3 5-11,-1 3 1,4-1 0,1-4 0,-3 1-43,0-1 1,3 5-50,4-1 1,2 0 0,1-8 0,0-4 66,1-3 0,-1-2 0,1-5 0,-1-5-57,0-4 1,1-7-1,-1 1 1,2-3-72,3-5 0,-4 3 1,4-3-1,-2 2-241,2 3 1,-4 3 0,4 2 0,-3 2-172,-2 6 0,-4 4 249,1 7 0,-1 0 0,4 0 1</inkml:trace>
  <inkml:trace contextRef="#ctx0" brushRef="#br0" timeOffset="60730">8161 6598 8355,'-2'-12'-922,"-2"-1"1063,3 1 0,-9-1 249,6 1 0,0 7 0,4 5-235,0 6 0,4 7 0,2 2 1,0 3-65,4 1 1,-3-2-1,1 3 1,2 1-73,1-2 0,1 3 1,2-5-1,1-3 71,2-5 0,-1 2 0,-2-4-168,3 0 0,-4-1 0,4-6 1,-3 0 123,-2 0 0,-4-6 0,-1-2 0,0-3 10,0-2 1,0-4-1,3-5 1,-2-5-45,2-2 1,-1-9-1,1 1 1,-2-1 0,2 3 0,1 1 0,-3 6 0,-1-3-205,-2 5 1,5 0-1,-3 9 1,1 2-461,1 1 0,-1 9 0,3 6 161,-3 10 0,3 13 0,-4 7 0</inkml:trace>
  <inkml:trace contextRef="#ctx0" brushRef="#br0" timeOffset="62638">10939 15441 8355,'0'-17'-215,"0"1"0,0 1 104,0 1 0,0 2 0,0-1 722,0 1-446,0-1 0,0 1 1,0-1-1,1 2 45,3 3 1,-1 4 0,4 8 0,-1 4-103,-4 3 1,-2 7-1,-2 3 1,-3 3-1,1 2 1,0 1-104,0 2 0,0-4-87,4-4 1,0-1-1,0 4 1,0-4-44,0-3 1,5-5-1,4-3 1,2-5-138,1-3 1,0-1 215,1 0 0,2-7 1,-1-4-1,-3-4 1,0 0 34,0 1 0,0-2 1,-1-1-1,-4 1 41,0-2 0,4 4 23,-2-3 1,-1 5-1,1 4 84,2 3 1,-3 5-39,1 5 0,-1 2 1,2 5-1,-2 0 28,-1 1 1,3-1 0,0-1 0,2-1-96,1-2 1,1-5-1,-1 1 1,0-3-46,1-1 1,3 0-1,1-1 1,-1-3 23,2-4 0,-4-5 0,3-2 0,-4-2-30,0 2 1,-2-3 0,-3 0 0,-4 1 32,-2-1 1,-2-4-1,0 2 1,0 0-155,0-1 0,-5 6 0,0 0-682,-2 5 0,0 6 206,-1 8 0,-9 14 0,4 8 0</inkml:trace>
  <inkml:trace contextRef="#ctx0" brushRef="#br0" timeOffset="66310">9289 8186 8355,'-24'-36'-128,"0"3"1,2-7 0,3 4 0,1 6-441,3 3 462,1 5 1,2 10 0,-1 1 0,1 3-1,-2 3 1,-1 4 0,-2 1-78,2 0 0,3 6 0,5 1 157,7-1 0,1 4 1,7-6-1,1 0 0,-1 0-10,0 1 1,1-1-1,3-4 28,0 0 1,-3 0 0,-1 0 7,2 0 0,1-6 0,1-1 0</inkml:trace>
  <inkml:trace contextRef="#ctx0" brushRef="#br0" timeOffset="67409">9190 7962 8355,'13'0'-2079,"-5"-4"2724,0 0 1,-4-6-447,4 2 0,-3 3 0,3 0-101,2 4 0,1 1 0,1 0 0,0 0 38,1 0 1,1 6 0,1 2-1,3 3-158,1 1 1,2 6 0,3 2 0,1 2-26,0 2 1,4-2-1,1 9 1,1-1 50,-1 3 0,4 3 0,-2 3 1,1 0-170,0 3 0,-1-1 1,1-4-1,-3 2 131,1 2 1,-4-6 0,6 2-1,0-1 34,-1 0 0,4-1 1,-5 0-1,3-2 46,-1 1 0,-2 1 0,4-1 0,-2-1-40,1 2 1,-2-1 0,1 1 0,2-2-67,0 1 1,1 2-1,-1 0 1,-4-2 56,0-1 0,2-1 1,-3 1-26,2-4 1,-3-3 0,2-1 0,0 0-1,-4 0 15,-1 0 1,-1-1 0,0 1 0,0 0 49,0 0 1,-2 0 0,-1-1 0,-1 3-24,1 2 1,-3-2-1,2 5 1,1-1-11,1 1 1,-2-4 0,0 1-1,1-5-4,1-3 0,2 3 0,0-5 0,1 3-18,3 3 0,0-7 0,5 5 0,-2-2-19,-10-2 0,3 2 0,-10 3 1,3 0 0,-2-3 0,-2 3 0,-1 0 0,-1 3 14,0 1 1,-1 2 0,-1-1 0,-2 0 36,2 1 1,1-3 0,3 3 0,1-1 53,1 0 0,1 0 0,-5-4 0,1-1-30,-1 1 0,2 0 0,1 0 0,2-2-22,-2-2 1,3-2-1,-2-4 1,1 2-10,1-2 0,-3 4 1,6 1-1,-1 0-56,0 1 0,2 0 1,-5 5-1,1 1-53,0 2 0,-1 0 0,-5-4 0,1 0 43,-1 0 0,-1-2 0,-3-1 0,-2-3 31,-1-1 1,-3 3-1,3-4 11,1-2 0,-3-3 0,3-2 0,1-3 25,0-2 1,1 1 0,5-4 0,-1 3-67,1-3 0,-1 5 0,-1 1 1,-1 4 1,-2 0 1,-1 2-1,3 2 1,-4 4 11,0-1 0,-2 3 0,-3-4 0,2 0 98,1 0 0,0 2 1,-4-2-1,0 0 34,0 0 1,0-1-1,0-5 1,0 0-54,0 1 0,0 3 1,2 1-1,1-2-71,1-1 0,5 2 1,-2 1-1,2-2 3,-1-1 0,-5-2 0,1 1 1,-3-1-139,-1 0 1,0 1 156,0-1 1,-1-1-1,-3-1 1,-5-2 86,-2 2 1,2 2-1,-2 3 1,-3 3 25,0 2 1,0-4 0,2 5 0,-2 1-97,-2 1 0,2 2 0,-4 0 0,0 1-8,-3 3 0,-2 0 0,-3 7 0,-3 4-22,-4 2 0,-3 0 1,-3 5-1,-2 4-64,-5 5 1,-3 6 0,-5 4 0,-4 3 43,-2 0 0,-7 4 0,-1-3 98,31-33 0,0-1 0,-31 36 0,30-36 0,0 0 0,0 0 0,1 1 0,1-1 0,-1-1-4,-1 2 0,-1-1 0,2-1 0,0-1 0,-3 1 1,0 1-1,1-1 0,1 0-47,0-1 0,1 1 1,-2 4-1,0 0 1,2 0-1,1 1 1,-2 1-1,0-1-93,1-1 1,1 1 0,-1 3-1,2 1 1,3-5 0,2 2-1,1-1 1,2 2-156,0 1 0,1 0 0,-18 31 0,1-1 1</inkml:trace>
  <inkml:trace contextRef="#ctx0" brushRef="#br0" timeOffset="70777">9537 8000 7888,'2'-7'-69,"2"2"0,4 4 0,3 1 1,2 0-1,0 0 45,4 0 0,1 1 1,4 2-1,-1 1 0,1 1 36,1 0 1,6 2 0,0 5 0,0 2 0,1 1-81,3 2 0,-1 3 0,1-2 47,1 2 0,1-4 0,1 3 0,-2 1-19,1-1 0,7-4 0,-4 2 0,2-3 43,2-2 1,1 0 0,5-1 0,0-1 3,3-2 0,-2-4 0,-4 3 1,1-1 8,-2-3 1,-6 2 0,-5 1-1,0-1-3,-1 1 0,-2 3 1,-6 1-1,-3 4 19,-5 2 0,-4 6 1,-2-1-1,-2 2 45,2 2 1,-4 6-1,-1 2-43,1 2 1,-1 3 0,5-1 0,-2 1 0,3 2 1,4 2 1,0-1 0,6-4 0,0 0-52,-2 1 0,4-1 1,-2 0-1,3 0-27,0 1 0,1 4 1,-1 4-1,-2 2 3,-2 2 0,-3-1 1,2 1-1,-1-2 26,-3-3 1,3 4 0,-1-2 0,-1 4 52,2 2 1,-3 5 0,6-4 0,1 0-14,1 1 0,2-4 1,0 3-1,0-5-121,0-3 1,4 0 0,-1-3 69,0 1 0,-6-4 1,-1 2-1,-1-4 1,0-1 10,-4 1 0,2-5 0,-1 0 0,-2 0 2,-1-2 1,-2 0 0,2-6 0,1-1-10,2 1 1,0 0-1,-1 0 1,1-2-38,3-2 1,-1 1 0,3-5 0,-1-2-21,1-2 1,0-2 0,0-2 0,-3-5 33,-1-3 1,3-1 0,-5 0-1,0 0 50,-3 0 1,0-5 0,-1-4-1,-1-2 13,-3-1 0,3 2 0,-2-1-7,2-2 1,1-4-1,-1 2 1,-1-2 0,-3 1-7,-2-2 1,3 3 0,-3-6-1,-3-1-4,0-1 1,-2-4 0,0 0 0,0-3-4,0-2 0,-2-1 0,0-4 0,-4-1-26,-1 1 1,4-1-1,-2-2 1,1-2-45,0 2 0,0 2 0,4-1 0,-2-1-35,-2-1 1,3-2 0,-4 3 0,3-3 61,-2-1 0,1 0 0,-4-4 43,1-2 0,-3 4 0,2-10 0</inkml:trace>
  <inkml:trace contextRef="#ctx0" brushRef="#br0" timeOffset="71640">12179 9364 8355,'-7'-50'-291,"0"-4"1,5 1-1,-3 2 1,1 4 33,-1 5 0,3 0 0,-2 0 0,3 4 220,1 3 1,-4 0 0,0 3 0,-1 0-17,0 3 1,-2 3 0,-4 1 0,1 0 94,2 1 1,0 0 0,-5 2 0,1 1 13,0-1 1,-1 3-1,2 0 1,2 0-24,0-1 1,2 4 0,-1-4 0,4 1-25,3 0 1,1 2 0,0-2 0,0 1-15,0 3 1,0 1 0,0 2 0,0-1-22,0 1 0,-2 0 0,0-1 0,-3-1-24,3-2 0,-4 2 0,1-4 0,-2 2 39,-3-1 1,3 1 0,0 2 0,0-3 18,1-3 0,1 2 0,-2 0 1,1 1 0,-1 1 1,3-5-1,-3 4 1,1 2 41,3 2 1,-3 0-1,-1 1 1,-2-1-8,1 1 0,-2 4 1,-5 1-1,-1 0 42,1 0 1,1 3 0,1-3-40,1 1 1,-2 1 0,-1 2 0,-1-1-1,0 1-9,3 2 1,0-3 0,1 0 0,-1 1-63,1 1 1,0 2 0,-1 0 11,1 0 1,-1 0 0,0 0-1,-3 0 5,0 0 1,-1 0 0,5 0 0,-2 0-20,-2 0 1,2 2 0,-4 1 0,1 2 0,1 1 0,1 1-144,1-1 161,-4-3 0,4 7 0,-4-5 1,2 1-1,-1-1 9,2-2 1,-3 3 0,2-2-1,-1-1 3,-1-2 1,4-1-1,-2 0 4,2 0 1,-2 4 0,-1 0-1,1-1 1,-1-2 8,0-1 0,-3 4 0,2 1 0,0-3 6,0 0 1,-3-2 0,3 0-1,1 0 26,-1 0 1,0 0 0,3 0 0,-2 0-22,2 0 0,1 0 0,0 0 0,-1 0 0,-1 0 0,-1 0 0,5 0 0,-1 0-32,1 0 1,-1 0 0,0 0-1,-3 0-6,0 0 1,-2 0 0,3 0-1,-2 0 6,2 0 0,-3 0 0,0 0 0,0 0 23,1 0 1,-4 4 0,3 0 0,0-1 18,0-2 1,-4 3 0,3 0 0,-2-1-23,0-1 1,5-1 0,-3 2 0,-1 1-48,1-1 1,2-1 0,-2 1-1,1 1-1,3-1 1,-3 2 0,0 0 0,0-3-17,0 0 1,-2 2-1,2 1 1,-1 2-95,-3 3 1,-2 1 0,-1 1 0,-1 2-52,-3 3 0,-3 2 0,-5 6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7T17:42:05.138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6610 6858 8355,'-8'0'-191,"0"0"0,-2-1 1,-1-2-1,0-2 284,3-2 0,4-1 0,8-3 7,4 2 1,3 0 0,3 5-1,1 1 1,3 1 0,1 1-1,3-2 1,2-1 0,2 1-1,2 2 5,1 1 1,5 0-1,-2 0 1,1 1-1,0 2 1,3 1 0,2-1-1,4-2 1,-1-1-36,2 0-65,6 0 0,4 0 0,5 0 0,1-1 1,3-3 46,4-4 0,-1 1 0,6-1 0,2-2 21,0-1 1,5 3-1,-8-1 1,2 1 2,-2 1 1,6-2 0,-5 4-1,1 3-17,1 0 1,-4 2 0,1 0-1,0 0-15,-1 0 0,4 0 1,-1 0-1,2 0 29,1 0 0,5 0 1,-7 0-1,1 0-46,3 0 0,-4 0 0,-2 0 0,-2 2-21,-5 2 1,7-1 0,-9 3 64,1 0 0,2-2 0,0-3 1,2 2-1,3 1 23,6-1 0,0-2 0,7-1 0,-1 0-102,0 0 1,7 0 0,-2 0 0,0 0-115,-3 0 0,5 0 1,-3-1-1,-1-2 166,-1-1 0,-6 0 0,2 4 1,-5 0 15,-4 0 0,3 0 0,-11 0 0,1 0-171,-5 0 1,7 0 0,-12 0 0,1 0 62,2 0 1,-5 0 0,4 0-1,0 0-71,-4 0 0,-2 0 0,-4 0 7,0 0 0,-10 4 0,1 0 1,-3 0-1,-2 1-305,-3-1 1,-3 5 0,-2 0-1,-4 2-62,-3 1 0,-5 0 0,-2 0 0,-3-3-233,-2-1 555,-1-5 1,-9 8 0,-2-4 0</inkml:trace>
  <inkml:trace contextRef="#ctx0" brushRef="#br0" timeOffset="783">7293 7305 8355,'5'-7'69,"3"2"1,8 5 0,1 0 0,3 0 0,3 0 0,5 0-1,3 0 79,1 0 1,4-2 0,-3-1 0,3-1 0,1 0 0,2 0-17,2 0 0,-2-4 0,3 2 0,1-1 0,1-2-58,0-2 1,4 2 0,-1 1 0,4-2-82,3-1 0,5-1 0,-1 0 1,1-1-44,-1 1 0,3-1 1,-5 1-1,2 0 12,0-1 1,-5 5 0,0 0 0,-2-1 31,-1 2 0,-2-2 0,-1 5 0,-3 1 144,-1 2 1,-1 1-1,-2 0 1,3 0 26,1 0 1,6 0 0,5 0 0,1 0 18,4 0 1,2-5-1,3 1-103,1 2 1,5 0 0,0 2 0,2 0 0,1 0-5,0 0 0,1 0 0,-1 0 0,-1 0-161,-2 0 1,6 0-1,-3 0 1,2 0 122,0 0 0,4-1 0,2-2 0,4-1 13,1 1 0,-1 2 1,3 1-1,0 0-92,2 0 0,3 0 0,-5-2 1,-3 0 31,-5-3 0,7 1 0,-10 4 0,-1-1-63,1-3 1,-5 2 0,-4-3-1,-3 1 174,-5 0 1,0-2-1,-8 3-64,0-1 0,-1 0 1,0 4-1,2-1 0,0-2-150,1-1 1,-5 0 0,1 4 0,-6 0 70,-2 0 1,-2 0 0,-4 0 0,-1 0 3,-3 0 0,2 1 1,-6 2-1,-2 1-205,-1-1 1,-2-1-1,-3 1 1,-5 1-550,-2-1-365,-2 4 0,-5 0 0,-1 5 0</inkml:trace>
  <inkml:trace contextRef="#ctx0" brushRef="#br0" timeOffset="80412">8967 11633 9047,'0'-12'0,"1"1"0,2 1 0,3 3 0,-1 1 0,2-1 0,1-2 0,5 1 502,2 0 1,7 1 0,-2-3 0,5 2 0,3 0 0,4 0 0,2-1-649,5 0 0,1-1 1,-2 2-1,1 2 0,-1 2 1,-3 0-895,-4 1-190,-2 2 0,-9 6 0,-2 2 1</inkml:trace>
  <inkml:trace contextRef="#ctx0" brushRef="#br0" timeOffset="80680">9004 11782 8355,'0'-12'549,"3"1"1,5 1 0,9 2-498,5-2 1,8-1 0,6-1-1,8-1 1,10 1 0,5 0 0,4 1-1213,3 2 0,-8-2 0,3 4 1</inkml:trace>
  <inkml:trace contextRef="#ctx0" brushRef="#br0" timeOffset="84027">16036 11720 8594,'0'-12'589,"0"-1"1,0 5-302,0 0 0,0 6 1,0 2-60,0 7 0,0 4 1,0 2-303,0-1 0,2-1 0,2-1 0,3-2 0,1 0-187,0-1 1,0-1-1,5-6 137,-1 0 1,1-2 0,-1-2-1,0-4 26,1-3 1,-2-1-1,-1-2 1,-4-1 54,0-2 1,-2-1 0,-4 3-1,0-1 16,0 0 1,-5 4-1,-5 2 1,-4 3-144,-2 2 1,-5 1 0,3 4-1,0 0-69,0 0 1,0 7 0,4 4 0,1 5-60,2 4-49,7-5 0,-7 8 0,4-4 0</inkml:trace>
  <inkml:trace contextRef="#ctx0" brushRef="#br0" timeOffset="84944">16334 11113 8355,'0'-17'12,"1"0"0,2 2 0,1 1-2,-1 2 13,4 5 156,-6 2 0,6 5 0,-3 1 0,3 3-71,0 4 0,-2 3 0,-3 2 0,1-1 0,1 1 1,-1-1-1,-1 1-125,2-1 1,-2 0 0,3 1 0,1-1-129,2 1 0,-1-5 72,1 0 1,1-5-1,3 1 1,0-3-41,1-1 0,3-1 1,1-2-1,-2-2-6,-1-2 1,0 3 0,-1-5 0,1 0-1,-3-2 12,0-2 0,-1 1 0,-2 0 0,-2-1 8,-1 1 1,-4-1 0,4 1 245,-4-1 0,-2 5 194,-4 0 1,3 7 0,-5 1-219,1 6 1,2 5 0,4 3 0,0 1-146,0 2 0,0 0 0,2-4 0,2 2 7,4 2 0,3 0 1,3-5-1,2-1-1350,5-3 851,2 3 1,2-4-1,0 6 1</inkml:trace>
  <inkml:trace contextRef="#ctx0" brushRef="#br0" timeOffset="86550">20005 13208 8355,'0'-12'164,"-4"0"144,0-1-268,-6 6 96,9 2 0,-6 5 1,3 0-1,-3 1 156,0 3 0,0-1 0,4 5 0,-1 2-242,1 1 1,2 1 14,1 1 1,5-6-163,4-3 0,2-3 0,1-1 1,1 0-54,-1 0 0,0-1 0,-1-3 0,-1-3 55,-2 0 0,-1-4 0,1 3 0,-3-3-30,-4-2 0,-1 1 0,0-1-15,0 1 1,-6 5 0,-2 3 0,-3 3-134,-1 1 0,4 0 0,-1 1 0,0 3-280,-2 4 1,2 3 406,1 2 1,0 5-1,-5 1 1</inkml:trace>
  <inkml:trace contextRef="#ctx0" brushRef="#br0" timeOffset="86926">20650 12849 8355,'0'-19'-188,"0"1"1,0 12 0,0 6 533,0 7 0,0 8 0,0 3 1,0 0 11,0 0 1,0 3-1,0-4 1,0 1-251,0 0 0,4 4 0,0-2 0,-1 0-159,-2 1 1,3-6 0,2 2-117,1-4 0,1-2 174,5-2 1,-5-4-1,-1-6 1,0-3 22,-1-5 1,1-2-1,3-2-83,-2-4 0,1-2 1,3-6-1,0 0 1,1 0-114,-1 1 1,5 0 0,-1 2-1,-1 3-104,-1 1 0,0 1 0,1 6-1096,2 3 904,-1 3 1,-3 10 0,-1 2 0</inkml:trace>
  <inkml:trace contextRef="#ctx0" brushRef="#br0" timeOffset="87843">15987 11869 6865,'7'-5'-377,"-2"3"0,-5-3 0</inkml:trace>
  <inkml:trace contextRef="#ctx0" brushRef="#br0" timeOffset="88047">15974 11869 6407,'7'-1'-169,"-3"-3"1,3 2 0,0-3 0</inkml:trace>
  <inkml:trace contextRef="#ctx0" brushRef="#br0" timeOffset="89450">16036 11782 8355,'7'-1'-416,"-3"-3"0,-1 2 0,0-3 474,1-1 0,6 5 39,-2-3 1,-1 2-49,1 2 0,0 0 0,3 2-8,-2 2 1,-3-1 0,-3 5-36,1 2 0,5 1 0,-5 1-24,-2 0 0,4 1 0,-2-1 0,-1 1 7,-2-1 1,-1 0 0,0 2-1,2 1 4,2 2 1,-3-1 0,3-3 0,-2-1 2,-2 1 1,0 3 0,1 1-1,2-2-28,1-1 1,0 2-1,-4 1 1,1-2 32,4-1 0,-3-2 1,7 0-1,0 1 5,2-1 0,2 1 1,-1-1-1,2 1-4,2-1 1,0-4-1,3-1 1,0 0-7,0 0 1,2 0 0,4 2-1,-2-2-74,-2-1 1,2-1-1,-3-1 1,0 3-72,1 0 1,-7 4 0,0-2 0,-6 2 32,-3 1 1,4 0-1,-5 1 1,-1-1 104,-2 1 0,-1 3 0,0 1 34,0-2 0,-1-1 0,-2-2 0,-1 0 80,1 1 0,2-1 0,1 1 0,0-1 22,0 0 0,0 1 0,0-1 94,0 1 0,1-1 0,2 0 1,2 1-140,2-1 0,1 1 0,5-1 0,-1 0-57,1 1 1,-1-2-1,2-2 1,1 0-6,1 0 0,1 1 0,-5 0 1,1-3-16,-1-2 1,-4 3-1,1-2 1,-1 1-18,-1 2 1,3-2 0,-5 2 0,1 0 6,-1 2 0,3 2 0,-4-1 0,-1 0 10,-1 1 1,-2 3 0,1 2-1,2 0-16,1 0 1,0 0 0,-3-3 0,2 2-40,1-2 0,6 4 1,-2 0-1,3 1 11,2-4 0,0-2 0,3 0 0,1 1-34,3 2 1,-4-4 0,5-3 0,0 1 6,-2-1 0,4-2 0,-2 0 0,2-2 35,2-1 1,-1-2 0,-1 4 0,1-2 17,2-2 1,3-2 0,-2 1 0,4 1-35,0 1 1,-2 0 0,1-3-1,-2 2 28,-5 1 0,-6 4 1,0-3-1,-5-1 13,-4 1 0,-2-2 290,-6 5-108,0 1 0,0-1 0,1 0-79,3 2 0,-1-5 0,4 1-36,-2-1 1,5-3 0,-2 3-1,3-1 12,2 0 0,-1 1 0,1-5 0,-1 1-27,0 3 1,5-3-1,1 4 1,1-4 7,3-1 0,2 0 0,0 0 1,1 0-151,0 0 0,3 4 0,-2 2 1,-3-1 54,1 1 1,-7-1 0,1-2 0,-1 2-35,-1 2 1,1-4 0,-6 3 0,-1-2 63,-2 0 0,0 0 0,5-3 1,-1 2 38,0 1 1,2 0-1,1-4 1,2 0 23,-2 0 0,0 4 0,0 1 1,2-3-1,-1 1-18,2 1 0,-2-1 0,3 4 18,-1-2 0,2 5 1,-2-2-1,0 2 31,0-2 0,3 2 0,-3-5 0,1 1 14,3-1 0,1 4 1,2-5-1,0 0-21,0 1 1,0-3-1,1 2-95,3-3 1,-6 3 0,5 1 0,-2-3-1,-3 1-5,-1 1 1,-1-2 0,4 3 0,0-1-69,0 0 1,-1 1-1,1-5 1,0 0 74,0 0 1,4 0 0,0 0 0,-2 0 21,-1 0 1,3-5 0,0 0 0,0-1 0,2 1 0,-4-3 0,5 2 0,-1-1-65,1-2 0,-4-1 0,2 0 1,-1 2-31,0-2 0,4 3 1,-3 1-1,1-1 53,-1 0 1,-2 3 0,-6-3-214,-2 1 0,-3 2 1,2 4-155,-1 0 0,-1-5 0,-5-2 0</inkml:trace>
  <inkml:trace contextRef="#ctx0" brushRef="#br0" timeOffset="120469">16123 11757 8355,'0'-12'-33,"0"0"0,-1-1 0,-2 1 0,-3 1 1,1 1-1,-1 2 217,4-2-77,-5 5 1,4-1 0,-5 6 0,-2 0 0,-1 0 0,0 2 0,1 2 0,2 4 0,-2 4 269,-1 5 0,3 2 0,1 5-306,2-4 0,1 2 0,4-4 1,0 0-1,0 0-180,0-3 1,0-1 0,1-3 17,3-3 1,3-2 0,5-6 48,1 0 0,3-6 0,0-3 1,-4-5-52,-2-3 1,-4-3 0,3 2 0,-5 0-132,-3 0 1,-1-3 0,0 5 67,0 1 1,-5 2 0,-5 5 0,-4 2 0,-2 2-76,1 0 1,1 0 0,1 4 0,2 1-492,3 4 1,-2 1 690,6 7 0,-5-1 0,2 1 0</inkml:trace>
  <inkml:trace contextRef="#ctx0" brushRef="#br0" timeOffset="120810">16111 11795 8279,'-7'-13'160,"-3"1"0,5-1 91,-2 1 0,4 0-69,-1-1 0,4 8 1,4 5 10,4 7 0,-1 8 0,1 3 0,1 0-47,-2-1 0,4 10 0,-2-3-30,6 3 0,-1 0 0,4 2 0,-1 3 1,1 1-59,1 0 0,-3-5 1,4 1-1,-1-3-566,0-2 0,-4 0 1,2-3-1,-3-5 50,-2-2 1,0-2 0,0 1 0,-3-2-1306,-1-3 1684,-5 3 0,-3-4 0,-7 5 1</inkml:trace>
  <inkml:trace contextRef="#ctx0" brushRef="#br0" timeOffset="121194">16396 12216 8355,'-13'0'20,"1"0"1,4 0 244,0 0 1,3 0-1,-3 0-38,-1 0 1,2 0 0,-2 2-1,1 2 1,0 3 0,1 1 164,1 0 1,2 1-324,4 3 0,2 0 1,2 1-1,4-1 2,3 1 1,1-7 0,1 0 0,-1-2-229,1 0 1,3 0 0,1-5 0,-2-2 38,-1-1 0,-2-6 0,-1 1 0,-1-5 81,-2-3 0,-5 0 0,1 1 0,-3 0-27,-1 1 0,0-3 0,-2 1 0,-5 3-41,-6 5 0,-6-1 1,1 6-1,0 1-190,0 2 1,-4 1-1,3 1 1,0 3-47,2 5 0,3 3 1,3 3-1,3 2-29,4-2 0,2-1 1,2-2-1,3 1 311,5-1 1,6 0 0,11 1 0</inkml:trace>
  <inkml:trace contextRef="#ctx0" brushRef="#br0" timeOffset="121528">16508 12328 8355,'-9'0'206,"2"-1"0,2-4 1,3-1-29,5-1 1,0 1 0,5 6 0,2 0 27,1 0 1,1 6 0,1 3 0,-1 6-41,1 6 1,-1 0 0,0 2 0,1 3 57,-1 1 1,1 3-1,-1 0 1,0 1-115,1-1 1,3 0-1,2-2 1,0 1-292,0-2 1,0-2 0,-3-4-1,2-3 26,-2 0 1,-1-6 0,-2 2-395,0-5 0,-3-6 1,-1 1-1081,2-2 904,-5-2 1,1-6-1,-8-1 686,-2 0 0,3-4 0,-5 4 1</inkml:trace>
  <inkml:trace contextRef="#ctx0" brushRef="#br0" timeOffset="121918">16867 12849 7973,'0'-13'0,"0"1"17,0 0 257,0 5 1,-1-4 0,-3 2 0,-5 0-1,-2 1 56,-1 3 1,0 4 0,1 2 0,1 4-121,2 3 1,4-1 0,-3 1 0,1 2-120,3 1 0,1 5 0,-1 1 0,-1-1-43,1 2 1,3-4 0,3 2-73,1-2 0,1 0 0,-1 0 0,5 0 0,2-3 27,1 0 1,1-6 0,-1-1-280,0-2 0,1-2 0,-2-2 189,-3-2 1,2-3 0,-6-5 0,-1-1-59,-2 1 1,-2 0-1,-4-1 1,-3 1-37,-3-1 0,-1 2 0,-1 2 1,0 2-51,-4 1 1,3 2 0,-2 4 0,2 0-141,2 0 0,-1 4 1,2 2-1,1 1-183,2 2 0,5 2 501,-1 2 1,3-1-1,1 1 1</inkml:trace>
  <inkml:trace contextRef="#ctx0" brushRef="#br0" timeOffset="122258">16880 13022 8355,'-9'-6'1252,"2"0"-1136,2 1 0,5 9 0,5 0 0,2 5 96,3 4 0,1 1 0,1 1 1,1 3 44,-1 1 1,2-2-1,1 2 1,3 0-188,1 0 1,2-2 0,4 2 0,0-1-163,-1-3 0,5 0 1,2-1-1,-1 0-129,0-3 1,3-3 0,-2 2 0,-1-3-255,0-2 1,-1 1-1,-4-3-44,0 1 0,-4 0 0,-2-4 0,-1 0-702,-3 0 1088,-1 0 1,-2 0-1,1 0 1</inkml:trace>
  <inkml:trace contextRef="#ctx0" brushRef="#br0" timeOffset="122760">17624 13320 8355,'0'-8'0,"-2"1"0,0 0 75,-3 0 1,0 3 387,1-4 1,-3 1 0,-5-1-189,-1 3 1,1 5-1,-1 3 1,1 3-28,0 1 0,3 2 1,1 6-1,0 2-93,1-2 1,1 3 0,6-1 0,0-1-94,0 2 1,0-4-1,2 1 1,2-4-141,4-3 0,3-4 0,2 3 0,-1-1-13,0-3 1,1-2-1,-1-2 1,1-4 82,-1-3 0,0-3 0,-1-1-145,-2-1 0,0-3 0,-5-1 0,-1 2 0,-1 1-143,-2 2 0,-2 0 0,-2-1 0,-4 1-149,-3-1 1,-2 6 0,0 3-208,-4 3 0,-1 8 0,-3 4 353,5 4 0,2 2 0,2-5 1</inkml:trace>
  <inkml:trace contextRef="#ctx0" brushRef="#br0" timeOffset="123194">17723 13370 8355,'-8'0'92,"-1"0"179,7 0 1,-4 1-1,8 2-10,2 1 1,7 4 0,7-4 0,1 1-16,3 0 1,5 1 0,4 3 0,1-1-100,2 2 0,-2 1 1,1 2-1,1-2-25,2-3 0,1 3 1,0-3-750,1 3 1,-5 0-1,0-1 1,0-3-1,0-2-143,0-2 0,-5 2 0,2 0 501,0-3 1,-4 0-1,5-2 1</inkml:trace>
  <inkml:trace contextRef="#ctx0" brushRef="#br0" timeOffset="123737">18653 13519 5734,'13'0'0,"-5"-2"0,0-1 26,2-1 1,-1-1 212,0 1 1,0 1 0,-6-4 262,-4 1 1,-3 1 0,-6 2-125,2-1 0,-1 0 0,-3 4 44,0 0 1,3 4 0,2 2-1,0-1-165,1 1 0,1 3 0,-1 0 0,-1 2-148,0 1 0,3 2 0,-3 1 0,1 1 86,3 0 0,2 2 1,1-1-1,0 1-149,0 0 0,1-3 1,4-5-1,3-3-59,3-2 0,5 0 0,1-5 0,-2 0-185,-1 0 0,-2-6 1,1-4-1,-1-3 174,1-4 0,-2-5 1,-3 3-1,-3-2-275,1 0 1,-5 5 0,3-3 0,-4 1 57,-4 3 0,-3 1 0,-5 1 0,0 2-966,-1 3 0,1 1 597,-1 3 0,1 3 1,1-2 560,3 6 0,-3 4 0,4 5 0</inkml:trace>
  <inkml:trace contextRef="#ctx0" brushRef="#br0" timeOffset="124820">18690 13605 8355,'-7'-5'-97,"2"2"-90,5-5 1,0 4 0,0-5 264,0 0 1,4-2 0,2-2-1,0 1-20,4 0 1,0-2-1,-1-1 1,0-2-10,0 2 0,1-3 1,0 1-1,-3 1-4,-2-2 0,3 0 0,-2-4 0,-1 1-23,1-1 0,2-1 1,-2-2-1,0 0-16,4 0 1,-3 1-1,1-2 29,2-3 0,0 2 1,-1-3-1,0 1 0,0 0 12,2 2 1,2-4 0,-1 2 0,-1 0 38,-3-1 0,2 4 1,-5-3-77,2 3 1,-4 1 0,1 0 0,-2 0 0,-1 1-27,3-1 1,-3-4-1,4 0 1,-4 3 13,-1 4 0,0 2 0,0 5-63,0-1 1,0-1 51,0 5 1,-6 5 39,-2 3 1,1 2 53,-1 2 0,0 0 8,-5 0 0,5-4 596,0 0-226,5-6-365,-8 4 1,10-3-62,-3 1 0,1 5-204,-1-1-131,2-3 384,-9 0 1,9 0 137,-7 3-226,6 3 0,-3 1-255,1 0 149,4 0 1,-6 0-31,3 0 143,3 0 0,-9 1 0,5 2 7,-2 1 0,2 0 53,-3-4 0,4 0-15,-4 0 1,4 0 0,-3 2-11,1 2 0,-3-3 0,0 5-6,-2-1 0,3-2 0,0 4 0,-3 0 12,-4 0 1,1 1 0,-4 4-1,1 1-32,1-1 1,-6 1 0,0 0 0,-4 3-15,-3 0 0,-6 2 1,2-2-1,-3 4-85,-1-1 0,-4 7 0,-2-4 1,0 0-30,1 2 1,-4-2 0,2 0 0,0-1 40,1 1 1,-4-3 0,13 0 0,1-1 140,1-3 0,5 3 0,6-1 0,4-2-93,4-1 1,0-3-1,1-2-470,-1 0 0,5-1 1,1 4-1,2 1 1,1-2-327,-2-3 1,5 3 791,-3-3 1,-3-2-1,0-1 1</inkml:trace>
  <inkml:trace contextRef="#ctx0" brushRef="#br0" timeOffset="125210">17835 12998 8355,'5'-20'105,"-4"2"1,6 6 0,-4 0-125,1-1 0,5 1 0,-4 1 0,1 1 120,-1 2 0,1 5 83,-2-1 0,-4 4 1,1 4 23,-4 4 1,-6 3 0,0 3 0,-3 1 7,-5 2 0,2 5 0,-5-1 1,-2 2 12,-2 2 1,-5 0 0,0-1-1,2 3-56,1 2 1,1-3 0,0 3 0,2-4 113,2-5 0,-3 2 0,5-4-2012,0 1 951,1-3 1,12-5-1,6-11 1,7-7 30,4-4 0,7-7 0,2-1 0</inkml:trace>
  <inkml:trace contextRef="#ctx0" brushRef="#br0" timeOffset="125760">18752 12415 8355,'-12'0'450,"0"0"0,-1 0 0,2 1 1,1 3-1,4 5 0,-1 2-163,0 1 0,4 0 1,-1 1-1,3 1 1,1 1-1,0 1 1,1-1-1,3-1-181,4-1 1,3-1 0,3-1-1,1-1-197,2-2 1,5-5 0,-3 1 0,2-4 28,-1-4 0,0 0 0,2-7 0,-3-3-120,-1 0 1,-1-4 0,-5 0 0,-1 0 89,-3 0 0,-2-7 1,-6 3-1,0 0 22,0-1 1,-2 4 0,-2-2 0,-3 0-31,0 2 1,-8 1 0,2 7 0,-4 1-78,-1 2 0,-4 7 1,1 1-1,-3 8-245,-5 7 0,2 9 0,-1 6 0,1 2-398,3 2 1,-7 7 0,0 4 0</inkml:trace>
  <inkml:trace contextRef="#ctx0" brushRef="#br0" timeOffset="126727">17624 13333 8355,'-7'-6'225,"-4"5"0,9-6 394,-2 3-504,3 2 0,2-3 0,2 6 0,3 2 1,0 2-1,4 2 77,1 3 0,6 1 1,-1 1-1,1 1 1,1-1-1,1 1 1,2-1-1,-1 2 144,2 2 0,0-2 0,0 3 0,-1-4-196,1 0 1,6 3 0,1 1 0,0-2-49,1-1 1,-3-3 0,7-2 0,-1-2-2,-2-1 0,5 2 0,-3-4-91,3-1 0,-2 3 1,1-2-1,1 0 1,-3 0-122,-1 0 1,1 0 0,-4-2 0,-2 0-73,-1 2 1,-2 2 0,-2-3 0,-3 1-97,-1-1 1,-1 2-1,-6 1 80,-3 1 1,1-3 0,-4 4 110,-3 2 0,4-4 0,-1 3-4,2 0 0,-3-3 0,3-1 1,0 0-171,0-1 0,-3 0 1,4-4-1,2 0-366,1 0 0,2-4 0,-1-2-647,0-1 1098,-5 5 1,10-15 0,-3 3 0</inkml:trace>
  <inkml:trace contextRef="#ctx0" brushRef="#br0" timeOffset="127787">17636 13419 8261,'-12'0'0,"-1"2"-154,1 2 1,1-1-1,3 5 1,3 2 628,4 1 1,3-3 0,2 0-210,4 2 1,-1 2 0,1 5 0,0 2-1,1 3 100,-1 3 0,0-2 1,3 9-137,-3-2 0,8 9 0,-4-3 0,2-1-23,0 0 1,-1-2 0,2 4 0,2-1-126,-2-3 0,3 2 0,-1-6 1,-1-2-48,2-1 1,-4-5-1,2-2 1,-2 1-228,-1-1 0,-1-4 0,0 2 0,-1-4-570,-2 0 1,-4-1 0,-3 0 0,0 1 186,2-1 1,1 1-1,-7-2 1,-1-2-85,-1 0 0,-1-2 94,1 1 565,2 3 0,-3-10 0,5 5 0</inkml:trace>
  <inkml:trace contextRef="#ctx0" brushRef="#br0" timeOffset="128287">18095 14449 8355,'-7'1'-182,"3"3"465,-3-2 1,6 2 120,-3-8 0,1 2 94,-1-2 0,1 3 70,-5 1 1,4 0-303,-5 0 1,1 5 0,-3 4 0,1 2 0,3 1-78,2 0 1,1 2 0,4 1 0,0 2-95,0-2 1,1-1 0,3-2 0,5-1-68,2-3 0,2 2 0,3-6 0,1-1-149,3-2 0,-1-6 0,3-3 0,-3-3-44,-1-2 0,-1-3 0,-5-2 1,-1-2 84,-2-2 0,0 3 1,-5-2-1,-1 1 21,-2 0 0,-2-2 0,-3 6 0,-4-1 108,-3-1 0,-2 5 0,-1-4-177,-2 3 1,2 7 0,-2 3-1,2 3 1,1 1-358,1 0 0,0 1 1,-1 3-44,1 5 0,1 2 0,3 1 0,3 1-435,4-1 1,1 0 748,0 1 0,-6 5 0,0 1 0</inkml:trace>
  <inkml:trace contextRef="#ctx0" brushRef="#br0" timeOffset="129261">18207 14511 8110,'1'-7'732,"3"3"-396,4 2 1,3 2-133,2 0 1,-1 0 0,1 0-63,-1 0 0,0 0 0,1 0 0,-1 0-36,1 0 0,3 0 1,2-1-44,1-3 1,2 1-1,4-4 1,0 0 0,-1 0 8,1-2 0,4-4 1,2-2-1,0-3-31,4-1 1,1 0 0,1-3 0,0 0 0,0-2-89,0 1 1,1-9 12,-1 7 1,0-1 0,0 4 0,-1 1 34,-3-1 0,-3 3 0,-5 0 1,0-1-1,-2 3 63,-2-1 0,1 0 1,-4 3-1,0-3 20,0-2 0,0 1 0,-2-3 0,4 1-4,-1-1 0,4 0 0,-2 0 0,2 1-76,2-1 1,0-1 0,0-2 0,-2 2 29,-2 2 0,2-2 0,-2 2 0,1-1 0,0 0 0,-1 3 0,0-1 0,-1 2 48,1 0 1,-6-4 0,3 3 0,-2-2-37,1 1 1,1 3 0,-3-3-98,2-2 1,-1 2 0,-3 1 0,-1 1 0,0 2 4,1-2 1,-1 4 0,-1-3 0,-1 4 10,-2 0 1,0 2-96,5 3 1,-5-3-1,0 3 1,2-2-1,1 0 1,1 2-977,1-2 617,-1-1 0,-1 3 0,-1 1-902,-2 2 0,-7 2 1161,-1 7 0,-5 3 0,-7 5 0</inkml:trace>
  <inkml:trace contextRef="#ctx0" brushRef="#br0" timeOffset="129459">19993 13246 8355,'-13'0'-1311,"13"12"1</inkml:trace>
  <inkml:trace contextRef="#ctx0" brushRef="#br0" timeOffset="130252">19596 13407 8355,'12'-12'-30,"2"-2"1,2-1 0,5-2 0,3 1-64,0-2 1,5 4 108,0-3-137,0 4 0,-8 1 1,-2 3-1,0 2 0,-1 0 1,0 2-283,-3-1 0,-1-4 0,-1 3 1</inkml:trace>
  <inkml:trace contextRef="#ctx0" brushRef="#br0" timeOffset="135408">19186 13457 8355,'-8'-5'-1071,"0"1"1421,0-5-128,1 7 0,-3-5 0,6 3 1,1-4-1,2-3 35,1-1 1,4 3-1,0 4 1,-1 5-1,-3 9 1,-3 9 1360,-1 6-1368,-6 1 1,3 1-1,-5 1-129,0 2 1,3 2 0,2-5 0,1 0 0,0-4 216,1-3-323,0-2 1,11-10 0,2-5-1,3-6-146,2-8 1,3-6-1,1-7 1,-1-1-91,2-3 1,-4 1-1,2-5 1,-2 0 165,-1 2 0,-1-5 0,0 4 1,-1 2-2,-2 5 0,-2 2 1,-5 6 110,3 2 0,-3 7 1,-6 3-1,-4 5 170,-3 5 0,-6 3 0,1 10-55,1 7 0,-1-1 0,1 7 0,-1-1 0,1 2-151,1-1 0,3 4 0,1-6 0,3-3-65,2-4 0,1 0 0,4-5-57,0-2 0,5-7 1,3-4-1,3-4-142,2-4 1,3-4 0,1-9 0,-2-2 130,-1 0 0,2-9 1,1 3-1,-2-1 135,-1 0 1,-2-3 0,1 0 0,-1 2 25,0 0 0,-5 4 1,-1 1 98,-1 1 0,-5 6-52,0-2 0,-1 9 0,-7 7 0,-3 6 0,-3 9-15,-3 4 1,-1 4-1,3 6 1,-3 1 56,-1-2 1,4 3 0,-2 1 0,4-1-110,0 0 1,6-5-1,3-5 1,3-3-125,1-1 1,0-7 0,1-2-117,3-1 0,3-4 1,6-6-1,-1-4-11,0-3 0,1-7 0,-1-3 0,1-2 191,-1-2 0,0 0 0,1 1 60,-1-1 0,1 0 0,-1 0 0,0 0 187,1 1 1,-1 4 0,-1 4 0,-1 3-1,-2 5 0,-6 4 1,-2 8-115,-7 4 0,-4 9 0,-2 5 0,1 4-80,-1 3 0,-2 4 1,2-4-1,1-1-31,1-2 0,6-7 1,1-2-1,2-4-129,2 0 0,2-6 0,2-3-115,4-3 0,3-2 0,3-3 0,1-6 37,2-5 0,3 0 0,-2-6 0,0-1 187,0-1 0,0-1 1,-3 2-1,2 1-17,-2-1 1,-1 0 0,-2 2 1761,0 3-1513,-5 9 1,-2 9 0,-10 12 0,-3 5-173,-3 1 0,0 4 0,1-2 0,4 1-300,0-1 1,2-3 0,4-6-121,0 0 0,1-5-116,3-3 1,-1-2 0,5-4 0,1-2-355,-2-4 0,4 1 0,-3-1 430,3-2 0,1-6 0,1-4 1</inkml:trace>
  <inkml:trace contextRef="#ctx0" brushRef="#br0" timeOffset="141268">16098 11931 6838,'13'0'-552,"-1"12"0</inkml:trace>
  <inkml:trace contextRef="#ctx0" brushRef="#br0" timeOffset="142186">17624 13469 8355,'7'0'-1154,"-2"0"0,1 0 1217,2 0 0,-1 0-21,1 0-163,-5 0 1,8-6 0,-4 0 0</inkml:trace>
  <inkml:trace contextRef="#ctx0" brushRef="#br0" timeOffset="142411">17711 13481 8355,'6'2'-111,"-1"2"1,-4-1-1,0 4 1,2-1-1,3 1 2,0 3 1,-1-3 0,3 1-1,2 2 1,1-1 0,1 1 0,0-3-1,1 0 3,-1 0 1,2-3 0,1 3 0,2 0-53,-2 0 1,-1-3 0,-2 3 80,0-2 0,6 5 0,2-3 0</inkml:trace>
  <inkml:trace contextRef="#ctx0" brushRef="#br0" timeOffset="143352">18169 13655 8355,'9'0'-310,"-1"0"1,-4 1 158,4 3 0,-3-2 0,1 3 0,1 0 1,0 0 138,3 2 0,1-4 0,1 1-79,1-3 0,-1 1 0,0 0 0,1 2 19,-1-1 1,2-1 0,1-2-1,2 0 1,-2 0 0,-1 0-1,-2 0-102,0 0 0,1 0 174,-1 0 0,1 0 0,-1 0 0</inkml:trace>
  <inkml:trace contextRef="#ctx0" brushRef="#br0" timeOffset="143353">18579 13680 8355,'12'0'-946,"-4"-4"880,1 0 0,-2-2 0,2 3 263,-1-1 0,1-4 0,3 4-176,1 1 0,-2 0 0,-2 0 0,-1-1-195,2 2 0,-3 0 0,1 1 33,2-3 0,-3 2 0,1-3 1,2 1-1,-1-2-73,0-1 0,0 3 0,-3-4 0,1 0 196,2 1 1,-2-4-1,0 2 1,0-2 17,0-1 0,-3 0 0,3-1 0,0 1 0,0-1 0,-3 1 1,3 0-2,-2-1 1,4 5 0,-5 0 0,0-1 6,1 2 1,-2-4 0,4 3 0,-2-3 171,-2-1 0,4-1 0,1 1-149,3 0 0,-2-5 1,-1 0-32,2 2 1,1 0 0,0 0-1,-2-2 1,0 1 5,0-2 0,-2 4 0,1-4 1,1 2-13,-3-1 0,4-1 0,-4 3 1,-1-1 9,1 0 1,2-1 0,-4-1-1,0-2 58,2-2 0,-5 3 0,5 0 0,-2-1-43,0 1 0,0 3 0,-3-4 0,2 1 1,1 1-62,-1 0 1,-2 2 0,-1 3-39,0 1 1,0-2-1,0-1 1,0-2 48,0 2 1,0 1 0,0 2 109,0 0 0,0-1 0,0 1 0,0-1 0,0 1 46,0 0 0,0-1 0,0 1 1,0-1-65,0 1 1,0 0-1,0-1 1,0 1-1,0-1 85,0 1 0,0 0-119,0-1 1,0 1 0,-1-1 0,-2 1-2,-1 0 1,-1 1 0,2 1-27,-1 2 0,-5-1 1,4-2-1,-1 2 0,0 0 19,-1 0 0,3-1 0,-5 0-41,0 2 0,2 5 1,-2-2-44,0-1 0,-2 5 1,-2-3-1,1 3-233,0 1 1,-1 0 0,-1 0-1,-1 0 160,-1 0 1,-6 11 0,2 2 0</inkml:trace>
  <inkml:trace contextRef="#ctx0" brushRef="#br0" timeOffset="143602">18182 12737 8355,'-13'0'-884,"1"0"769,0 6 0,-1-4 1,1 7-1,-1 0 0,1 2 1,-2 2-1,-1-1 1,-1 1-1,0 0 129,3 4 0,0-3 1,1 4-1,-1-2 33,1 1 1,0 3 0,-1-2 0,1 0-210,-1 0 0,1 4 0,0-1 45,-1 2 0,1 8 0,-1 0 1</inkml:trace>
  <inkml:trace contextRef="#ctx0" brushRef="#br0" timeOffset="144733">17599 13159 8355,'0'-13'-26,"0"1"1,0 0 0,0-1 0,0 1 115,0-1 0,0 5-16,0 0 1,0 4 0,0-4 0,0-2 0,0-1 180,0-2 1,0 5-137,0 0 0,-6 5 0,-2 0-102,-3 6 1,-1 3 0,-1 5 0,1 1 0,-2-2 0,-1 8 0,-2-2 76,2 1 0,2 5 1,0-2-1,1 3 6,-1-3 0,1 4 0,-1-4 0,2 4 36,3 1 1,3-1 0,5 2 0,0 2-57,0 1 1,0 1 0,0-2 0,1 1-68,3-2 0,3 4 0,5-2 0,1-2-133,-1-1 0,1-5 0,-1-2 11,1-1 1,0-3 0,2-5-1,3-3 1,2-2 9,2-2 0,1-7 0,2-4 1,-2-5 5,-2-3 1,5-3 0,-4-6 0,0 0 33,2 0 0,-2-4 1,-2-1-1,-2 0 76,0-1 1,-8 2 0,2 5 0,-2 0-45,-3 3 1,-2-1 0,-5 4 0,0-1 150,0-3 0,-5 3 0,-2-2 0,-1-1 8,-1-1 0,-3-2 1,-5 1-1,1 2-154,-2 2 0,3 0 1,-4 0-169,1 3 0,-3 1 0,4 2 1,2 4-493,2 3 1,-5 3 13,-3 4 1,-2 11 0,-2 3 0</inkml:trace>
  <inkml:trace contextRef="#ctx0" brushRef="#br0" timeOffset="167987">6945 10778 6730,'-8'-4'0,"0"-1"0,-2 1-74,-1-1 1,0 2-1,1-4 1,2 0 0,-1 0-1,-4-1 1,-2 0-1,-2-1 1,1 0 372,-2-2 1,0-2-162,-3 1 0,-2 0 0,2-1-128,-2 1 1,-3-1 0,-3 2 0,-4 2-20,-3 0 0,-1 1 0,-1-4 1,0-1-1,-4 1 41,-3 0 0,-9 5 0,-4 3 1,-4 2 8,-4 2 1,1 2 0,-3 2 0,0 5-2,3 7 1,-1-1-1,3 5 1,2 2-29,0 2 1,5 1 0,1-1-1,2 1 18,5 0 1,7 4 0,-2 1 0,2 1 116,0-1 0,3 4 0,7-1-55,0 3 1,2-3 0,5 0 0,0 2 0,3 1-48,5 1 1,2 0 0,3 0 0,1 2-131,2 2 1,5 2 0,1 4 0,4-3 16,7-1 0,7 2 1,6-4-1,7-1 16,8-1 0,8-7 1,8-2-1,4-1 27,-1 0 0,10 0 0,2-4 1,6-2 13,5-2 1,5-3 0,0-7 0,6-3-15,5-4 1,-2-3-1,5-2 1,1-3 10,-1-4 0,-43 1 1,-1-1-1,41-10 0,3-2-14,-1-2 1,-5-1-1,-7-1 1,-1 2-20,-1 2 1,-7 3 0,0-4-1,-7 1-134,-6 1 0,-4-5 1,-11 3-1,-2-1 145,-5 2 1,-2-5-1,-3 1 1,-3-4 97,-4-4 1,-5 3 0,-3-4-1,-4-2-12,-4 0 0,-6-1 1,-3 0-1,-2 0 11,-2-3 0,-2-2 0,0 1 0,-4-3-176,-1-1 0,-1-1 0,-6-5 0,-2 2 80,-5 3 0,-8 3 1,-5 9-1,-6 6 5,-6 5 1,-17 5-1,-7 9 1,-8 5 4,-6 6 1,0 6 0,-12 12 0,47-8 0,0 2 10,0-1 1,0 2 0,-6 4 0,-1 1 0,2 0 0,0 0 0,-1 2 0,1 0-1139,2 2 1,-1 0 1151,-1 0 0,0 0 0,2-1 0,0 1 0,-5 1 0,0 1 0,0 0 0,-1 1 0,-1 1 0,0 0 0</inkml:trace>
  <inkml:trace contextRef="#ctx0" brushRef="#br0" timeOffset="168445">6338 11447 8355,'-9'-4'0,"1"0"64,0 0 1,-5 4-1,1 0 1,0 0 0,-1 0 289,1 0 1,-1 5-1,2 4-292,3 2 0,3 1 1,5 2-1,0 1-25,0 2 1,0 5-1,0 0 1,0 4-55,0 3 0,0 5 1,-2-1-1,-1 5-448,-1 3 0,-5-1 0,0 7 0,-2 1 32,-1 0 0,-5 7 0,0-9 138,-3-3 0,-6 2 0,-6-1 0</inkml:trace>
  <inkml:trace contextRef="#ctx0" brushRef="#br0" timeOffset="168805">5879 12117 8355,'0'-12'160,"0"5"-96,0 1 1,0 8 0,0 2 0,1 4 0,2 3-1,2 1 1,2 0 0,3-3-85,1-1 0,1-1 1,1 2-1,1-4-118,2 1 0,-2-5 0,4 3 1,-2-2-120,1-2 0,1 0 1,-3 0-1,1-2 129,0-2 0,-3-3 0,0-5-72,-1-1 0,2 0 1,1-3-1,2 0 85,-2 1 0,-1-5 0,-2 1 1</inkml:trace>
  <inkml:trace contextRef="#ctx0" brushRef="#br0" timeOffset="169978">5941 12105 8331,'0'-13'0,"1"2"254,3 3 0,-1-2 0,4 8 1,0 3-182,0 6 0,-5 4-77,3 1 0,-3 5 0,1 1 61,1 1 0,0-2 1,-4 2-1,0 0 1,2-1-6,2 0 0,-3 3-18,3-5 0,-1 1 0,1-6-118,5-3 0,-3-2 0,3-8 0,0-1 34,2-1 0,2-10 0,1 1 1,1-5-156,1-4 0,5 2 0,-5 1 1,0 0-496,-3 0 0,0 8 328,-1-2 0,1 3 0,-1-2 1</inkml:trace>
  <inkml:trace contextRef="#ctx0" brushRef="#br0" timeOffset="170514">5296 12774 8355,'0'-12'60,"0"0"1,-2 6 0,0 7 0,-4 9 0,1 8-1,-2 4 1,1 6 0,-1 2 52,0 4 0,3-2 0,-3 3 1,1 0-106,-1 1 0,3 4 1,-5-7-1,1 2-223,1-2 0,0 1 1,4-5-1,-2-1-119,-2-2 0,4-5 0,-1-2 0,3-1-821,1-3 912,0-7 243,5-8 0,2-7 0,6-5 0</inkml:trace>
  <inkml:trace contextRef="#ctx0" brushRef="#br0" timeOffset="170843">5407 12737 8355,'13'-25'-186,"-2"6"0,-2 4 462,0 5 1,-6 10 0,1 10-59,-3 5 1,-1 4 0,0 6 0,0 1 0,0 3-56,0 4 0,-1 7 1,-2 3-1,-1 1-89,1 3 0,-3-3 1,1 2-149,-2 0 1,3-3 0,-3-3 0,0-4 0,2-4-246,-1-2 0,1-7 0,2-6 0,-1-3-1402,1-2 1299,2-5 1,-5-7-1,-1-7 1</inkml:trace>
  <inkml:trace contextRef="#ctx0" brushRef="#br0" timeOffset="171241">4986 13022 8355,'-18'-5'82,"7"-1"1,3-3 0,12 2-1,9 1 1,9 4 0,6-1-1,7 0 1,4-2 0,7-2-1,2-3 1,0 0 0,-1 1-1,-3 2 1,-1 0 0,-4 1-648,-5 1 0,-4 1-196,-5 4 0,-5 0 458,-4 0 1,-2 5 0,-2 2 0</inkml:trace>
  <inkml:trace contextRef="#ctx0" brushRef="#br0" timeOffset="171242">5209 13171 8355,'-7'-1'197,"4"-3"1,6-3 74,5 0 1,9-4-1,4 4-119,2 0 1,7-4 0,2 4 0,2-1-678,4 0 0,-4-1 0,6-3-947,-5 0 1119,0 5 1,-3-4 0,5 4 0</inkml:trace>
  <inkml:trace contextRef="#ctx0" brushRef="#br0" timeOffset="172459">6052 12601 8198,'-12'-20'0,"0"5"0,-1 6 0,2 6 185,3 6 1,2 5 0,6 8 0,0 5 0,0 3-1,0 0-8,0 1 1,0 1 0,0 3-114,0 4 1,2-1 0,0 0 0,3-1 0,-3 0 0,1-1-371,1-2 0,-2-2 60,2-1 1,-3-6 0,-1-3 0,2-2-520,2-1 648,-3-6 0,9-7 0,-5-10 0,2-4 33,3-2 0,-3-5 0,1 3 0,2-1 5,1-3 1,1 2-1,0 1 1,-1 1 99,-2 3 0,2 3 0,-4 2 0,1 3 76,0 2 1,-4 2 0,3 7 0,-1 4-109,-4 3 0,0 3 1,-1 3 102,3 3 1,-2 4 0,2-1 0,-3-1-1,1-1-229,2 1 0,-2-4 0,7-2 0,0-2-633,2-2 617,-4-5 0,10 4 0,-3-4 0</inkml:trace>
  <inkml:trace contextRef="#ctx0" brushRef="#br0" timeOffset="172460">6536 12861 8355,'-5'-7'10,"-2"2"-74,-6 5 148,1 0 1,4 5 0,-1 4 0,1 2 0,0 2-1,1 3 1,0 1 0,1 1-29,1 0 0,-3-1 1,4-5-1,1 1-76,1-1 1,2-4 0,2-1-161,2-1 1,3-2 0,5-4-24,1 0 0,-5 0 1,0 0-1,0-2 0,1-2 24,-1-4 1,-4-3-1,3-1 1,0-1-50,0 1 1,-4-2 0,1-1 76,-3-2 1,-1 1 0,-1 3 145,-3 1 1,-3 1 0,-4 1 4,2 2 0,-2 4 130,3-4 1,4 5-32,4-1 1,1 2 0,8 2 0,0 0-60,2 0 1,2-4 0,-1-1-10,0-2 0,1 3 0,-1-3 0,1 0 0,-1 0 98,0-3 1,1 4 0,-1-1 406,1 1 1,-1 2-340,0 4 1,-5 6 0,-3 3 0,-1 6-7,1 6 0,-2 2 0,2 4 0,-1 0-101,1 2 0,-1 6 0,3-2 0,1 2-141,0 3 1,-3-1 0,5 0 0,-1 0-164,-1 0 0,2-3 1,-3-3-1,-1-2 111,1-5 0,-1-1 1,-2-6 0,1-2 1,0-1 23,-4-2 1,-5-5 223,-3-3 0,-2-8 0,0-6-190,2-5 0,5 0 0,-1-6 0,3-2 0,1-3-127,0-3 0,0-6 1,0 1-1,0-3 25,0-1 0,5-4 1,2 9-1,2 1 124,-1 0 1,0 10 0,4-1 343,1 3 0,-1 5 0,1 7-135,-1 4 0,-4 2 0,-1 4 0,-1 2-117,-3 4 0,-2-1 0,-1 1 1,0 2-11,0 1 1,0 1 0,0 1 0,-1-2-330,-4-3 1,3 2 0,-5-5-1,0 1-397,0-1 0,-1 5 338,-5-2 0,1 3 0,-1 2 0</inkml:trace>
  <inkml:trace contextRef="#ctx0" brushRef="#br0" timeOffset="172950">7144 12799 8355,'1'-23'-78,"2"2"0,1 5 126,-1 2-99,-2 7 1,-2 1-1,-2 8 1,-2 2 0,-2 4 57,-3 3 1,-4 2 0,0-1 0,3 0 60,0 1 0,2-1 0,0 1-17,5-1 1,3 0 0,1 1-43,0-1 0,5-1 0,4-1 0,2-3 32,1-2 1,1 1 0,0-3-1,2 1 82,2-2 0,0 0 0,-5-2 1,0 1 135,1 3 0,-5-1 0,-1 5-253,-2 2 0,-2-3 1,-7 1-1,-6 3-204,-5 4 0,1-1 0,-3 3 0,0-4-137,0 0 1,1-1-1,4-1 1,-1-1-171,1-2 1,-1 0-1,1 5 1</inkml:trace>
  <inkml:trace contextRef="#ctx0" brushRef="#br0" timeOffset="172951">7429 12861 7862,'-7'6'-710,"-9"6"1,2 7 0</inkml:trace>
  <inkml:trace contextRef="#ctx0" brushRef="#br0" timeOffset="235690">17636 13469 7378,'11'-1'0,"-1"-2"-68,-2-1 1,-5-6 1244,1 2-750,-3 2 0,1 1-311,2 5 1,-1 0 0,5 0-53,2 0 0,1 0 0,1 1 0,0 2-105,1 1 0,-1 0 0,2-2 0,1 0 2,2 2 0,1 2 0,-3-3 0,1 2-23,-1 2 1,3-3-1,0 4 1,0 1-20,0-2 1,3 4-1,-3-4 1,1 1 23,3 0 1,-3-4 0,1 3 42,-3-1 0,6 2 0,-4-4 0,1-1 1,0-2-32,-2-1 1,4 0 0,-2 0 0,2 0 13,-1 0 0,-2 0 1,-3 0-1,0 0 20,-1 0 0,-1 0 0,-2 0 75,1 0 1,-1 0-1,1 0-36,-1 0 1,0 0 0,1 0 0,-1 0-7,1 0 1,-1 0 0,0 0-1,1 0-101,-1 0 1,1 0 0,0 0 0,3 0 48,0 0 0,5 0 0,-5-1 21,0-3 0,-3 2 0,0-3 0,-1 1 0,-1-2-7,-3-1 0,2 3 0,-4-4 120,0-2 1,-3 3-1,3-1 1,-2-2-86,0-1 0,4 3 0,-2 0 0,1-2-27,2-1 1,-2 0 0,1 1-1,2 2-26,1-1 1,2-2-1,-2-2 1,-2 1 14,-1-1 0,-1 1 0,3 0 0,-2-1-9,2 1 1,-3-1 0,0 1 0,0 0-14,0-1 1,-1 1 0,4-1 32,-2 1 0,-1-1 0,3 1 0,-3 0 0,0-1 7,0 1 0,-1-1 0,4 1 1,-3 0 38,-2-1 1,4 1 0,-5-1 0,-1 1-31,-2 0 1,-1-1 0,0 1-8,0-1 1,0 1-1,-1 0 1,-2-1-2,-1 1 1,0-1 0,2 1-4,-2 0 0,3-1 0,-3 1-27,2-1 0,2 1 0,0 0-21,0-1 0,0 1 47,0-1 1,0 1 0,0 0 10,0-1 1,0 1 0,2 1 0,0 1 132,2 2 0,1 0-95,-5-5 0,0 1 1,0-1-74,0 1 0,-2 0 36,-2-1 1,-1 1-1,-5-1-33,2 1 0,4 4 1,-3-1 60,1 0 1,-2 2-1,2 0 9,-1 2 0,5-5-27,-2 2 0,-2 1 0,1 0 0,-1 0-3,1 0 0,-1 4 0,3-2-26,-1-1 0,-4 4 0,2-5 0,-1 1 29,-2 3 0,2 2 1,-1 1-1,-2 0 69,-1 0 1,-1 0-1,-1 0-57,1 0 1,-5 0-1,-1 0 1,0 1 0,-1 3 8,0 5 0,2-2 1,-3 1-1,-1 0-66,2-1 0,-5 4 0,5-3 1,-2 2 9,1-2 0,3 3 0,-4-2 0,1 0 13,0-1 0,-3 4 0,2-4 0,-1 3 2,2 1 1,-4 1 0,3-1 0,-2 0 6,-2 1 0,-4-1 0,0-1 0,3-1 16,4-2 0,-4 0 1,4 5-1,0-1 0,0 1 119,3-1 0,-1 0 0,5 1-92,-1-1 1,-1 1-1,5 0 1,-1 3-1,1 0 88,-1-1 0,1 5 0,-2-1-79,-2 0 1,2 5-1,-3-5 1,4 2-1,0-1 24,1 2 0,-1 2 0,1 0-42,0 1 1,-1 0-1,1-1 1,-1-2 8,1-2 0,1-3 1,1 2-93,2-1 0,4-1 1,-3-5-1,1 2 62,4 2 0,-4-2 0,2 3 0,1-4 8,2 0 1,1-1-1,0 1-27,0-1 1,0 0 0,0 1-172,0-1 1,0 1 0,0-1-128,0 0 1,5-1 240,4-2 1,3 0 0,3-5-106,2-1 0,5 3 1,-3-2-1,0 0 0,-2 1-717,-3 4 1,4 7-1,1 4 1</inkml:trace>
  <inkml:trace contextRef="#ctx0" brushRef="#br1" timeOffset="244810">17748 13283 31900,'0'-12'-1739,"0"-1"1,4 5-1,1 1 1,2 1-1,3 4 2681,1 0 1,1 2-1,1 0-652,-1 0 0,-1 6 0,-3 2-850,-3 3 0,1 2 0,1-1 0</inkml:trace>
  <inkml:trace contextRef="#ctx0" brushRef="#br1" timeOffset="245167">18293 13320 32404,'-6'-5'-5279,"0"-2"2788,6-6 1,1 6 2601,4 3 1,-4 4 0,4 3 0,0 3-1051,-1 0 813,5 3 1,-2 3 0,6 1-1</inkml:trace>
  <inkml:trace contextRef="#ctx0" brushRef="#br1" timeOffset="245446">18504 13308 32404,'9'0'0,"-1"0"-288,1 0 1,-2 4 0,0 1-493,-1 2 1,3 2 0,-2 3 0</inkml:trace>
  <inkml:trace contextRef="#ctx0" brushRef="#br0" timeOffset="245839">19062 13134 8355,'0'-12'-537,"0"-1"0,2 2 487,2 3 1,-1 2 0,4 8-327,-2 2 1,1 1 0,-4 5 306,2-2 1,6 1 0,-3 3 0</inkml:trace>
  <inkml:trace contextRef="#ctx0" brushRef="#br1" timeOffset="246059">19038 12849 32689,'-7'-17'-2458,"3"1"0,2-1 1,4 6-1,0 2 1494,2 0 1,2 5 0,-2-3 1036,4 2 1,-1-4 81,2 5 1,-7 0 0,4 4-1</inkml:trace>
  <inkml:trace contextRef="#ctx0" brushRef="#br1" timeOffset="246255">18678 12328 32522,'12'0'0,"-12"0"0</inkml:trace>
  <inkml:trace contextRef="#ctx0" brushRef="#br0" timeOffset="246505">18045 12601 8355,'-19'0'-503,"3"0"1,6 1 287,2 3 0,5 3 1,-1 6 46,2-1 0,2 0 0,2 1 51,2-1 0,-3 1 0,5-1 0</inkml:trace>
  <inkml:trace contextRef="#ctx0" brushRef="#br1" timeOffset="246673">17847 12911 32667,'-7'1'-2141,"3"3"1,3 3 0,1 6 0</inkml:trace>
  <inkml:trace contextRef="#ctx0" brushRef="#br0" timeOffset="263334">18616 13109 7836,'0'-9'-526,"0"4"1,5 7-1,2 10 1</inkml:trace>
  <inkml:trace contextRef="#ctx0" brushRef="#br0" timeOffset="263953">18244 12626 8355,'-6'-20'225,"-5"-2"1,-5 4-7,1-1 1,1 4 0,1 0 0,1 4 0,0 4-607,-1 1 1,8 8-1,5 7-525,7 6 1,5-1 614,5 3 0,-4-3 0,5-2 0</inkml:trace>
  <inkml:trace contextRef="#ctx0" brushRef="#br0" timeOffset="264579">18554 13097 8256,'0'-13'180,"1"7"0,3 3 1,5 4-1,3 3-991,5-1 0,2 4 0,6 0 1</inkml:trace>
  <inkml:trace contextRef="#ctx0" brushRef="#br0" timeOffset="279561">19075 12266 8355,'-2'-17'-52,"0"-1"1,-2 1-1,1-3 1,0 2-1,0-1 1,-1 1 126,1 0 0,-4 2 1,-1 5-1,-3 1 1,-1 3-1,-1 2 1,0 2-1,-4 1-78,-4 2 0,-2 0 1,-2 0 72,0 0 0,-5 0 1,-3 0-141,-3 0 1,-7 6 0,-3 1 0,-5 3 0,-5 1 61,0 2 0,-1 2 1,0-2-1,3 1-19,3 2 1,1-2 0,1 4 0,0 0 44,4 2 0,-2 5 1,4 3-1,1 2 51,-1 2 1,-1-3 0,5 3 0,3-1 80,1 1 0,0-5 1,2 2-1,4-2 2,3-3 1,1 5 0,0 0-1,2-1 15,2-2 1,3 4 0,6 5 0,0 3-80,-1 4 1,1 3 0,-1-2 0,1 1-111,0 3 0,0 1 1,3 0-1,2-2 137,1-5 1,2 2-1,4-2 1,0-1 22,0-1 1,6-2 0,2 2 0,4-1 2,5-1 1,1 7-1,5-8 1,1 0 0,2-1 1,7-7 0,0 3-1,4-4-136,5-3 0,2-4 1,7 1-1,0-4-32,-2-4 1,4-2 0,-6-1 38,5-2 0,0-1 1,5 3-1,-2-3 0,-1 0-4,1 0 1,-4-5-1,3 4 1,-5-2-149,-3 0 1,0 0 0,-3-4 0,-1 0 127,-4 0 1,2 0 0,-7-1 0,2-3 110,-2-5 1,1-2-1,-4-2 1,1-3-44,-1 0 1,5-6 0,-2 0 0,1-4-74,-1-3 0,3-10 1,-4 2-1,1-3-158,0-3 1,-6-5-1,2-7 1,-4 0-25,-4 0 0,1 0 0,-7 1 0,-3-4 5,-2-3 0,-7-1 0,1-1 0,-3-1 91,-1 2 1,-5-2 0,-4 6 0,-3-1 47,-4 1 0,0-2 1,-4 5-1,-2 2-89,-2 2 0,-7-6 1,-5 9-1,-4 1-72,0 4 0,-8 1 0,-2 0 0,-1 4 173,0 3 0,4 4 1,-1 4-1,-3 1-7,0 3 0,-6 10 1,0 2-1,-5 7-196,-5 10 1,-2 12 0,-8 19-235,-5 11 0,4 4 0,-7 16 0</inkml:trace>
  <inkml:trace contextRef="#ctx0" brushRef="#br0" timeOffset="281292">15106 14486 8355,'0'-18'-119,"-5"4"1,3-4 414,-2 6 1,3 0-1,-1 0 1,-2 4-82,-4 4 1,-3 4 0,-2 4-1,2 4 1,3 5-147,4 3 1,-1-2 0,0 3 0,3-3 0,0-2-256,2 0 1,4 1 0,2-1 0,1-1-46,2-3 0,7-2 0,0-6 0,1 0 18,1 0 1,-3-6-1,4-2 86,-1-3 0,-2-1 0,-5-1 0,-1 1 0,-3 0-1,-1-1 0,-2 1 0,-4-1 0,-2 1-70,-2 0 1,-3 3-1,-7 2 1,-2 2-46,-5 2 1,-4 2 0,-2 1 234,-2 0 1,-5 5-1,2 2 1</inkml:trace>
  <inkml:trace contextRef="#ctx0" brushRef="#br0" timeOffset="281664">15131 14474 8355,'12'0'-260,"-3"0"160,-1 0 289,0 0 1,0 0 0,1 1-106,0 3 1,2 4 0,2 7 0,-1 2 0,0 0 0,1 0 0,1 4 0,1 3-5,1 0 1,2 1-1,-1 1 1,2 1-61,0-3 1,5 8 0,-4-7-1,4 1-98,1 0 1,4-1-1,0 0 1,0-2-3,1-2 0,-3 1 0,5-4 0,-2 0-98,-2 0 0,-3 2 0,-5-2 0,-3 0 45,-3 0 1,-7 0-445,-3-1 1,3 2-1,0 6 1</inkml:trace>
  <inkml:trace contextRef="#ctx0" brushRef="#br0" timeOffset="282004">15838 15180 8355,'0'-12'-68,"0"4"218,0 0-7,0 5 0,-6-3 0,-1 8 1,-1 0 2,0 3 0,1 0 1,-3-1-1,2 3 40,-2 0 0,4 4 1,-1-3-1,0 3-97,0 2 1,4-1-1,-1 0-123,3 1 0,1-1 0,1-1-70,3-2 0,3-4 0,5-5 1,1 0-59,-1 0 1,1 0 0,0-1-1,3-3 76,0-5 1,1 2 0,-5-1 0,0-1-320,1-3 1,-6 0 0,-3 0 50,-3-1 0,-1 5 0,-1 1 0,-3 2 168,-5 2 1,-2-4 0,-1 0 0</inkml:trace>
  <inkml:trace contextRef="#ctx0" brushRef="#br0" timeOffset="282306">15863 15267 7672,'1'-11'147,"3"3"1,-1 2-1,4 8 1,0 2 0,0 4-1,2 3 74,2 2 1,3-1-1,1 0 1,3 1-64,1-1 0,2 1 1,5-1-1,2 1-96,1-1 1,5 4 0,-1 1 0,4-2-115,5-1 1,-2-2 0,5 1 0,1-2-65,-2-3 1,3 7 0,-7-2-1,-5 0-76,-4 1 0,-5-3 0,-3-1 0,-2-2-1003,-4 2 0,-9-3 1003,-4 1 0,-12-5 0,-5 1 0,0-3 192,-1-1 0,-4 0 0,-1 0 0</inkml:trace>
  <inkml:trace contextRef="#ctx0" brushRef="#br0" timeOffset="282705">16632 15602 7976,'0'-7'1332,"-2"0"-382,-2 3-704,3 3 0,-9 1 0,6 8-339,1 3 1,-2 2 0,0-1 0,3 0 16,0 1 0,2-5 1,0 0-1,0 2-38,0 1 1,0-3 0,2-1-50,2-1 1,-1-2 0,5-4-59,2 0 1,1 0-1,0-2 1,-2 0-36,-1-2 1,-3-6-1,2 2 136,-2-3 0,-1-2 1,-2 1-1,0-1-74,2 1 0,1 4 0,-7 1-70,-2 1 1,-3-3 0,-5 2 0</inkml:trace>
  <inkml:trace contextRef="#ctx0" brushRef="#br0" timeOffset="283360">16694 15677 8355,'0'-7'-288,"0"1"0,5 13 351,3 5 0,5-2 1,2 5-1,4 0 1,3-1-1,6 1 1,2 1-1,6 0-59,4-1 0,0-5 0,4-2 0,0 2 1,-1 1-53,0 1 1,1-1 0,-6-1 0,-3-2-146,-4 2 1,1-3-1,-7 0 1,-6-1 6,-4 1 0,-2-3 0,-1 3-466,0-1 551,-5 4 0,-1-4 0,-6 7 0</inkml:trace>
  <inkml:trace contextRef="#ctx0" brushRef="#br0" timeOffset="283747">17388 15925 8946,'6'-13'0,"0"1"0,3 1 0,-2 4 0,-3 7 0,-4 7 329,-3 4 0,-5 1 0,2 1 0,1-1 0,-2 0 0,1 1-359,1-1 0,1 1 0,4-1-116,0 0 1,0-3-13,0-1 1,5-5 0,3 1 89,3-3 1,-2-1 0,-1-1-121,2-3 0,-3 1 0,-1-5 1,0-2-1,-2 0 54,2 2 1,-5-3 0,3 3 0,-2-3-88,-2-2 1,-5 5 0,0 1-86,-2 2 1,3-1 0,-4 3 0,-2-1-472,-1 2 777,4 0 0,-4 8 0,4 1 0</inkml:trace>
  <inkml:trace contextRef="#ctx0" brushRef="#br0" timeOffset="284592">17463 15974 8136,'-7'-5'1430,"1"3"-1267,6-3 0,0 6 1,0 3-1,1 6 1,2 4-1,3 4 1,-1 1 161,1 3 0,2 1 1,-2 5-210,0 5 0,-1 0 1,1 10-1,0-2 0,-2 2 1,2 0 207,2-1 1,3 2-236,1-6 0,1 2 0,1-7 1,2 3-1,3-1-100,1-2 0,3-2 0,-4-5 0,2 1-169,0 2 0,-5-4 0,4-4 0,-3 0-59,-1-2 1,1 3 0,0-4 0,-2 1-132,-1 3 0,-2 0 1,2 0-1,1-2 129,2-3 1,4 4 0,-4-4-1,1-2-219,0-1 0,3-2 1,-3 0 141,1 1 0,-2-5 0,2 0 0,0 2 6,1 1 0,-5-3 0,1 1 312,-2 0 0,-2 2 0,1 2 0</inkml:trace>
  <inkml:trace contextRef="#ctx0" brushRef="#br0" timeOffset="284593">18182 17314 8355,'-13'5'0,"-4"-3"0,3 3-78,-4-5 0,4 0 0,-1 0 28,-2 0 1,1-1 0,3-2-1,1-3 135,0 0 0,-1 1 0,1-1 0,1-1 186,3 0 0,-4-2-21,4-3 1,3 4-1,-1 1 123,1 1 0,2-2-117,-5 4 1,-1 5 0,-3 8 61,0 2 0,-1 2 0,1 1 73,-1-1 0,6 7-265,3-3 0,3-1 1,2 1-283,3-3 1,3-7 0,6-3 0,-1-3-75,1-1 1,3 0-1,1-1 1,-1-3-21,2-5 1,-4-2 0,2-1 0,-3-1 90,-5 1 1,2-4-1,-5-1 1,1 0 27,-1 0 0,-1 1 0,-4-3 0,0 1-42,0 3 1,-5 1-1,-2 2 1,-1 1-290,-1 3 1,5 2 118,-4 6 0,1 1 0,-1 4-535,4 3 818,2-3 0,2 12 0,0-3 1</inkml:trace>
  <inkml:trace contextRef="#ctx0" brushRef="#br0" timeOffset="284946">18083 17239 9354,'5'7'0,"3"-3"0,3-2 329,2-2 0,5-6 0,4-2 0,5-5-24,6-3 1,5-3 0,4-6-337,8 0 0,1-1 0,7-2 1,2-2-1,2-2 48,0-2 0,7-3 0,-7-3 0,3-3-12,3-1 1,5-2-1,5-3 1,-1 1-361,-1 2 0,-5 3 0,-3 6 0,-3 1-63,-8 3 0,1 4 0,-13 9 0,-2 2 77,-3 0 1,-9 5-1,-2 0 1,-4 4 22,-4 4 1,1-5-221,-6 2 497,-5 2 1,-11 6-1,-6 7 1</inkml:trace>
  <inkml:trace contextRef="#ctx0" brushRef="#br0" timeOffset="285278">19869 16284 8355,'-2'-11'314,"-1"2"1,-2 2-36,-2 1 1,3 3-1,-4 8 1,-1 3-1,1 4-243,0 5 1,4-3 0,-3 3 0,1 0 8,4 0 0,0-1 0,2-4 1,0 1-17,0-1 0,2-3 0,2-3 1,4 0-151,3-3 1,-3-2-1,0-1 1,2 0-23,1 0 0,2-4 0,-1-2 1,-1 0-110,-3-4 0,2-1 0,-6-2 70,-1 1 1,-2 0-1,-1-1 1,0 1 0,0-1-80,0 1 1,-5 4-1,-4 1 1,-2 1-156,-1 4 1,0 0 289,-1 2 0,-5 6 0,-1 1 1</inkml:trace>
  <inkml:trace contextRef="#ctx0" brushRef="#br0" timeOffset="285835">20166 16508 6794,'13'0'-119,"-1"0"0,0 0 0,1 0 0,1 1 216,2 3 1,-2-1 0,2 4 0,-2 0 81,-1-1 1,-5 1 0,-1 3-1,0-2 230,0 2 1,-5-3 16,2 1 0,-2 0 0,-2 5-26,0-1 1,-4 1-1,0-1-295,1 0 1,1 1 0,2-1 0,0 1-1,0-1 20,0 0 1,6-3 0,4-2 0,3-2-158,4-2 0,4-2 0,-3-1 1,1 0-40,3 0 1,0-1 0,-1-3-1,-4-3 0,1 0 1,-4-4-1,3 1 1,-4-4 67,0-2 0,-2-1 1,-1 4-1,-4-3-99,0 0 0,2-2 1,-4 3 5,-1-2 0,3-1 0,-2 3 0,-1-1-2,-2 0 1,-1 1 0,0 0 0,0-1 70,0 0 0,-6 7 1,-2 2 49,-3 1 1,3 2-1,1 6 80,1 2 0,-2-1 0,4 5-107,1 1 1,2 3-1,1 0-178,0 0 0,1-1 0,3-1 1,5-3-97,2-2 0,5 1 0,1-3 1,-2 1-262,-1-1 0,2-2 135,1-1 1,-1 5-1,-3 2 1</inkml:trace>
  <inkml:trace contextRef="#ctx0" brushRef="#br0" timeOffset="286014">21146 16582 8355,'-19'0'274,"1"0"1,1 0-1068,1 0 1,-1 5-1,5 2 1</inkml:trace>
  <inkml:trace contextRef="#ctx0" brushRef="#br0" timeOffset="356940">3683 14424 8057,'-12'-1'0,"1"-4"0,3-3 136,4-3-57,2 4 0,8-2 0,3 3 0,5 1 0,4-2 0,1 1 1,5-1-1,3 2 0,6-1 0,5 2 77,3-1 1,7 3 0,7-2-1,3 3 1,6 1 0,5 0-160,4 0 1,12 0 0,7 0 0,-41 0 0,0 0 0,4 0 0,1 0-6,0 0 1,2 0 0,5-2 0,1 0 0,1-1 0,1 1-1,2 0 1,1 0-103,1-1 0,1 1 0,9 0 0,1 1 0,-5-2 1,0-1-1,-1 1 0,0 1 102,-3 0 1,1 1 0,1-2 0,-1 0 0,-1 1 0,0-1 0,-6 0 0,-2 0 46,-4 1 1,-1-1-1,1-2 1,-2 0-1,-7 2 1,-1-1 0,45-4 93,-8 0 1,-6 5-1,-16-1 1,-4 2-318,-6 2 1,-10 0 0,-5 0 0,-7 0-479,-8 0 1,-1 0 305,-8 0 1,-6 0-1,-12 2 126,-9 2 1,-4-3-1,-10 4 1,-6-3 0,-7 1 229,-3 1 0,-2 4 0,5-3 0,-2-3 0,0 0 0,-1-2 0</inkml:trace>
  <inkml:trace contextRef="#ctx0" brushRef="#br0" timeOffset="357440">3981 14436 8355,'19'-1'-357,"-2"-3"1,2 2-1,2-3 1,2 1 479,2 0 0,0 0 0,0 2 1,0-1-1,1-1 0,1 0 0,4 0 1,0 0 158,4 1 1,6-2-1,6 0 1,3 3-169,-1 0 1,13-2 0,-4 0 0,4 1-71,2 2 0,7 1 0,4 0 0,2 0-9,3 0 1,1 1 0,6 2 0,0 1-56,-1-1 0,7 2 1,0 1-1,1-1-1,-3 1 1,6-1 0,0-2-1,-47-1 1,1 0-3,2 0 1,0-1 0,-1 0-1,-1 0 1,2-1 0,-1 0 0,-1 0-1,0 0-47,48 0 1,-47-1 0,-2 2-1,43 0 1,-4 2 40,-6 1 1,-3 0 0,-6-4 0,-5 0-16,-4 0 1,-11 0 0,-7 0-1,-10 0-151,-6 0 0,-3 0 0,-7 0-59,-5 0 0,-7 1 1,-7 2-1,-4 1-120,-7-1 0,-7-2 0,-4-1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7T17:48:34.555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2369 5457 8355,'-6'-25'243,"-1"0"1,1 2 0,1 2 0,3 3 0,-1 2 0,-1-1 0,1 5 0,3 6 0,3 12 0,1 9-1,-1 10 1,-1 7-84,3 3 1,-4 10-1,3 1 1,-3 5-1,1 0 1,1 2-1,2-4 1,1 0 0,0-7-1,1-3-1528,3-7 1204,-4-5 0,5-8 0,-3-2 10,3-3 0,1-7 0,1-5 99,-1-4 0,0-9 0,1-7 0,-2-2 69,-3-2 0,3-1 0,-3-2 0,3 0-23,2 0 1,-2 2-1,-1 1 1,-2 4 18,1 4 0,-2 1 0,2 8 0,0 5 34,2 7 0,0 3 1,-1 11-1,-2 1 17,2 1 0,1 2 1,1 0-24,1 0 0,-1-1 0,1 0 1,-1-4 8,0-3 0,2-3 1,1-3-1,2-3 0,-2-4 56,-1-2 1,2-8-1,1-4 1,-2-5 127,-1-5 1,-2-4-1,1-3 1,-1-5-135,0-5 1,-5-7 0,-3 1 0,-2 0-129,-2 0 1,-2-2 0,-3 4 0,-6 2-196,-4 5 1,-2 5 0,5 8 0,-1 6-338,1 5 0,0 5 0,1 6-56,2 3 1,0 4-1,4 9 1,4 2-125,4 1 1,4 7 621,5-2 0,6 2 0,1-2 1</inkml:trace>
  <inkml:trace contextRef="#ctx0" brushRef="#br0" timeOffset="250">3225 5779 8515,'-13'0'512,"6"0"0,2 2 1,5 2-1,1 4 0,3 3 1,3 2-701,0-1 0,3 1 0,-6-1 0,0 0-503,2 1 0,0-1 323,7 1 1,-1-7-1,1-1-104,-1-4 0,-4-2 53,1-4 1,-7-7-1,4-7 1</inkml:trace>
  <inkml:trace contextRef="#ctx0" brushRef="#br0" timeOffset="2241">3262 5581 8355,'-6'-7'799,"4"2"-1378,-7 5-346,7 0 0,2 5 677,8 3 0,3-2 0,1-1 1</inkml:trace>
  <inkml:trace contextRef="#ctx0" brushRef="#br0" timeOffset="2242">3535 5432 8355,'0'-16'300,"0"-1"1,0 5-2,0 3 0,0 5 0,0-4 610,0-2-841,0 5 1,4 5 0,1 10 0,1 3-31,-1 4 1,4 5 0,-5-1 0,0 3-118,1 5 1,1-1 0,4 5 0,-4 0 0,1 0-437,0 0 0,0-5 96,1 1 0,2-7 0,-4-3 0,-1-1 0,2-3-67,0-1 1,-4-2-1,2 1 1</inkml:trace>
  <inkml:trace contextRef="#ctx0" brushRef="#br0" timeOffset="2243">3460 5693 8355,'-12'0'1923,"5"-2"-1693,3-2 1,9 1 0,6-5 0,6-2 0,2-1-180,3-1 1,6-2-1,2-2 1,2-5 0,2-2-538,2-2 1,0-4 0,-4 1 0,-6 5 0,-6 4-1,-2 2 1,-2 1-13,-3 0 1,-6 3 0,-3 0 605,-2 1 1,-4 5-1,-2 3 1,-4 1 533,-3-1 0,0 4 1,1 0-316,2 7 1,5 4 0,-1 1 0,3 1 6,1-1 1,1 6 0,3 3-283,4 2 1,4 2-1,0 0 1,0-1-1,1 1 53,-1 0 0,-1 0 0,-1 0 1,-2-2-644,2-2 0,-3 1 0,-1-6-86,0 0 718,4-3-72,-9-6 1,5-7-1,-5-8 1,2-3-83,1-2 0,5 1 1,0-2-1,2-1 1,0-1-18,-3 0 1,3 4 66,-3 4 1,3-2-1,2 6 1,-1 1 0,1 2-1,-1 1-108,0 0 0,-1 5 140,-2 4 0,2 2 0,-4 2 0,1 3 0,-1 0-640,-2-1 1,4 3 0,-4-1 145,2-2 1,1 4-1,5 0 1</inkml:trace>
  <inkml:trace contextRef="#ctx0" brushRef="#br0" timeOffset="2244">4428 5631 8355,'-2'-9'1909,"-2"1"0,1 5-1793,-5-1 1,0 8 0,-3 5 0,1 2-1,3 1 1,0 0-43,0 1 1,1 3 0,-3 2 0,5 0-92,3 0 1,1-1 0,0-5-1,1 0-366,3 1 1,-1-2 0,5-1-1,2-4-75,1 0 0,-3-2 0,1-4 301,0 0 0,2-1 0,2-2 0,-2-3-31,-3 0 0,-3-3 0,-3-4 0,1-3 0,1 0 304,-2 1 0,0 1 0,-2 1 21,0 1 1,-4 0 0,-2-1-256,-1 1 1,3 4-398,-4-1 270,5 7 0,3-4 151,8 6 0,3 0 0,2 0 39,-1 0 1,1-1-1,-1-2 1,0-1 117,1 1 0,-1-2 0,1 0 0,-1 3 63,0 0 0,1 2 0,-2 2 253,-3 2 1,-2 3 0,-6 6 0,0 3-232,0 0 1,0 1 0,0-5-201,0 0 1,4 1 0,0-1-1,0-1 1,2-2-385,2-5 0,-1-3 284,1-1 1,0 0 0,5-1-1,-2-3 103,-3-5 0,2-2 0,-5 0 16,2 3 1,0-3-1,3 4 1,-2-1 131,1 0 1,-2 3 0,2-1 0,0 0 41,2 3 0,-2 2 0,-3 2 0,1 2 270,0 1 1,0 6-1,3-2 1,-3 3-117,-2 1 1,5 1-1,-3-1-332,0 1 1,4-5 0,-3-1 0,3-2-201,1-2 0,-3-2 1,-1-1-1,2 0 1,1-1-1,1-2 1,0-2-1095,1-2 1250,-1-7 0,1 0 0,-1-4 0,0 1 34,1-4 1,-5-3 0,0-2-14,2-3 0,0 2 0,-1-5 0,-2 0 0,-1 2 0,-4 0 87,0 2 0,-2-2 0,0 2 422,0 5 1,-2 4-1,0 6 1,-4 2 2119,-1 3-2222,4 2 0,-2 12 1,5 4-1,0 3-215,0 4 0,0 6 0,0 1 1,0 3-96,0 1 0,1 8 0,2 0 0,3-1 0,-1 0-278,1-1 0,2-2 0,-3 0-441,2-2 1,0-5 0,3-6-84,-2-1 1,-4-3 0,3-5 0,0-3 71,0-2 0,-4-1 0,2-4 1</inkml:trace>
  <inkml:trace contextRef="#ctx0" brushRef="#br0" timeOffset="2245">5011 5655 8355,'-9'-8'1913,"1"0"0,7 1-2055,1-1 0,7-5 1,8 2-1,4-4 1,4 0 441,8 1 1,3-2-1886,3-1 0,6-5 0,1 3 0</inkml:trace>
  <inkml:trace contextRef="#ctx0" brushRef="#br0" timeOffset="3411">5990 5593 8355,'0'-19'0,"0"3"0,-1 3 0,-2 4 301,-1 0 1,1 1-1,7-3 1,5 3-1,2 2 1,1 2 0,1 0-1,-1 0-379,0-2 0,1 6 0,-1 0 73,1 7 1,-5 6-1,-1 2 1,-2 3-63,-2 1 0,0 2 1,-1 3-1,3 0-168,-3-3 1,0 1 0,-1-6 0,2-1-502,1-1 815,0-2 0,0-6 0,2-6-26,1-7 1,-5-5 0,4-3-37,-1-2 1,1-5 0,4 3 0,-2-2 0,2 2 94,1 1 0,1 0 0,0 4-113,1 2 1,-1-3 0,1 8 0,-1 0 14,0 3 0,1 4 51,-1 4 0,-5 3 0,-3 5 1,-2 2-1,-1 1 36,3 2 0,-3 0 0,5-1-121,0 0 1,-4 1 0,7-5 0,0-1 0,2-1-148,2-2 1,-1-5 116,0 1 0,1-3 0,-1-2 1,1-3 35,-1-5 0,0-2 0,1-1 1,-1-2-1,-1-1 35,-2-1 0,0-5 1,-3 4-1,-1 1 0,1-1 264,-4 1 0,0-1-220,-2 5-217,0-1 1,-2 12 0,0 7 174,-2 7 1,-1 7 0,5 4 0,0 1-1,0 0 13,0 0 0,2-2 0,2-1-259,4-1 1,5-6-1,3 2 1,3-5-1,2-4-401,0-3 0,-1-4 397,5-1 0,4-3 0,0-4 0,0-7 0,0-2 67,0-2 0,0-4 0,-6 1 0,-1-1 229,-1 2 1,-6-4 0,2 5 0,-5 0 208,-4 2 1,-1 3-1,-4 2 309,1-1 1,-5 2-1,-9 3-225,-5 4 0,1 3 0,-2 1 1,2 0 447,2 0 1,-1 5-749,1 3 1,1 3-1,2 2 1,5-1-349,3 1 0,1-5 0,0 0-116,0 2 1,1-3 0,3 1 68,5 2 0,2-5 1,1-1 172,1-2 1,-1-2 0,0-2 0,-1-2 198,-2-4 0,2 1 1,-3-1-1,3-1 715,1 3 1,1-4-569,-1 6 0,1 1 0,-2 7 0,-3 6-149,-4 5 0,1 4 1,0 6 20,-3 0 0,4 5 0,-2 3 0,-1 4 0,-2 3 67,-1 2 1,4 3-86,0-3 1,1-5 0,-5-4 0,0 0 0,0-3 0,0-4 50,0-4 0,-2-6 1,-1 0-112,-1-2 0,-5-6 0,0-1 0,-2-1 25,-1-4 1,0-2 0,-1-2 0,1-4-277,-1-1 0,2-5 1,3-6-1,4-1-432,3-3 0,1-2 0,1-1 0,3 1 170,4-1 1,9-6 0,2 0 0</inkml:trace>
  <inkml:trace contextRef="#ctx0" brushRef="#br0" timeOffset="3907">7404 5432 8355,'0'-12'0,"-4"-1"0,-1 1 0,-2 0 1045,4-1 0,-8 5-859,3 0 1,-3 5 0,-2-1-1,1 4 1,-1 4 0,1 4 0,1 3-197,3 2 1,-3 0 0,4 3-108,0 0 0,0 1 0,4-5 1,-1 0-1,1 1-64,2-1 1,1-3 0,0-1-415,0 1 0,5-3 0,4-2 115,2-3 1,1-6-1,1-3 270,-1-3 1,0-2-16,1 1 1,-5 1 951,0 3-251,-5 2 1,4 7 0,-4 4-270,1 3 0,1 3 0,-2 1-259,1 1 0,5-1 0,-4 0 0,2 1 0,3-2-159,1-3 1,1 3 0,0-4 0,1 0-403,-1-3 1,1-3-1,-1-1 1</inkml:trace>
  <inkml:trace contextRef="#ctx0" brushRef="#br0" timeOffset="4156">7652 5122 8355,'-7'-12'117,"-4"3"0,4 1 2214,1-1-2048,0 3 1,6 2-1,0 8-227,0 4 0,0 3 0,1 3 0,2 3 1,3 5-1,1 4 0,1 3 0,0 0 3,0 1 1,-3 2 0,1 5 0,1-1 0,-1-2-606,-1-1 0,5-5 1,-3-1 301,0-4 0,2-4 0,-3-5 0,-1-1 0,2-3-2420,0-3 2348,-4 3 0,2-9 0,-5 4 1</inkml:trace>
  <inkml:trace contextRef="#ctx0" brushRef="#br0" timeOffset="5089">7528 5457 8811,'2'-11'0,"2"1"202,4 2 0,9 0-58,3-5 1,5 2 0,3 2 0,2 0 0,0 1 0,2 0 0,-2 1 172,1 2 0,-4 0 0,-6 5 1,-5 2-256,-2 2 0,-2 3 0,0 5 0,-4 2 0,-3 1-213,1 2 0,-5 1 0,3-3-113,-2 1 0,-2 1 1,0-5-1,1-1 1,2-1-754,1-2 0,6-5 6,-2 1 696,3-3 1,1-6-1,1-2 1</inkml:trace>
  <inkml:trace contextRef="#ctx0" brushRef="#br0" timeOffset="5090">7950 5159 8355,'-15'-7'-199,"2"3"0,11 3 1,2 1-1,6 0-258,6 0 1,0 0-1,0 0 1</inkml:trace>
  <inkml:trace contextRef="#ctx0" brushRef="#br0" timeOffset="5091">8124 5345 9247,'12'0'-25,"-1"2"0,-1 2 0,-4 4-99,0 3 0,2 2 0,-2 0 0,-1 3 180,1 0 1,-2 1 0,-3-5-166,3 0 1,-1-5-1,4-4-64,-1-6 1,-1 1 0,-2-7 129,1 0 1,4-4 0,-2-2 0,-1-1 0,2 0 74,0 3 0,-4 4 51,1 1 0,3 1-43,1-1 0,-1 4 79,1 8 1,-4-1 0,3 5-1,0 2 1,0 1-24,3 1 1,1-4-191,1 1 0,2-3 1,1 3-1,2-5 1,-2-3-1,0-1 75,2 0 0,-4 0 1,4-1 34,-3-3 1,-2-3-1,0-6 1,-1 1-1,-1 0 198,-2-1 0,-5 1 0,1-2 1,-2-3 1,-2 8-1,0-4-18,0 2 1,-6 6-111,-2 1 0,-3 4 0,0 4 0,1 6 31,2 5 1,5 4-1,-1 6 1,3 0-63,1-1 1,0 0 0,1-2-286,3-1 0,0-6 0,7 1 1,4-2-1,3-3-53,4-3-686,2-2 0,1-12 0,-1-1 0</inkml:trace>
  <inkml:trace contextRef="#ctx0" brushRef="#br0" timeOffset="6761">9674 5569 9192,'-6'-7'2844,"5"0"-2781,-3 3 1,4 2-1,4-3 1,4-1-208,3-2 1,2 1 0,-1-1 0,0-2-165,1-1 1,-1-1 0,1-1 0,-1 1 23,0 0 0,-3-1 0,-2 1 0,-2-1 1,-2 1-128,-2 0 0,-1-2 404,0-3 0,-5 4 0,-4-3 332,-2 7 0,-1-1-219,0 6 1,-1 1 0,2 7-1,2 5 15,0 2 1,2 2-1,-1 3 1,4 1-7,3 3 0,1 0 0,0 5 0,0 0-96,0 0 0,5-2 0,3-1 0,5-2-143,3-2 1,0-3-1,4-7 1,2-3 42,2 1 0,0-5 1,1 2-1,0-4 86,0-3 1,0-10-1,-1 1 1,1-2 66,0-3 1,0 3 0,-2-5 0,-2-1 117,-4 2 1,-4-1-1,-2 5-232,-2-1 1,-4-1-1,-5 5 1,-1 1 8,-3 2 1,-3 0 0,-7 5-1,-3 1 89,-3 1 0,0 8 1,1 2-1,1 3 29,3 2 1,-1 0 0,2 3 0,3 0-133,0-1 0,5 3 1,2-1-1,3-2-72,1-1 0,4-2 0,1-1 0,2-1 8,3-2 1,1-5 0,1 1 0,2-3 10,3-1 0,-2-4 0,4-3 66,-1-4 1,0 2 0,-3-9 0,2 0 113,-2-3 1,3-2 0,-2-4 0,1 0 0,-1-2-33,1 1 0,-1-2 0,-3 0 0,-2-1-115,-3 1 0,-2-3 0,-6 4 0,0 2 62,0 0 0,-2 4 0,-2 2 0,-3 5 110,0 2 1,-4 6-1,3 1-26,-3 1 0,0 8 1,1 6-1,3 4 25,2 5 0,-1 2 0,4 6 0,-3 0 29,3 0 1,0 8-1,2 1 1,2 1-80,2 0 0,-1 0 0,5-1-96,2-1 0,2-4 0,3 3 0,3-3 0,0-4-255,0-3 1,4-7 0,-3 0 0,2-5 181,-1-6 0,0-3 1,2-1-1,-1-1 162,1-3 0,-5-5 1,0-6-1,-3-1-3,-2 1 0,1-3 1,-2 0-1,-2 0-51,0 0 1,-7-3 0,2 5 0,-2 1-35,-2 1 1,0 1 0,-2 2 72,-2 3 0,-3-2 0,-5 8-27,0 3 0,5 5 0,3 6 58,2 0 1,2 5 0,0 1 0,0 1 0,0 3-9,0 2 0,0 0 1,2 3-1,0 0-20,2 2 1,6 0 0,-2-4 0,3-2-79,2-2 0,3 2 1,1-2-1,-2 2-146,-1 2 1,-6-4 0,-1-2 0,-2 1 60,-2-1 1,-1-4-1,-4 2 1,-3-4 86,-8 0 0,0-1 0,-7-1 0,1-3 127,0-3 0,4-4 0,-2-1 0,3 0 70,2 0 1,1-6 0,2-2-231,5-3 1,3-3 0,1-1 0,1-3-1,5-1-160,6-3 1,2-2 0,7 0 0,1-2 90,1-3 1,2 1 0,0-4 0,0 1 120,-1-1 0,0 3 0,-2-3 0,-3 2 155,-1 2 0,-1-2 0,-5 1 0,-1 3 109,-3 4 0,-1 0 0,-4 5 52,1 2 1,-1 3-1,-7 4-152,-5 3 1,3 4 0,-3 1 0,0 1 68,-2 4 1,0-1 0,1 7-131,2 2 0,5 4 1,-1-2-1,2 3 1,2 1-213,0 3 1,2-2 0,2-1 0,4 0-102,3 1 0,6-5 0,1 0 0,1-4 71,3-3 0,-3-5 0,2 1 0,0-3 86,-2-1 1,3-1 0,-5-3 0,-2-4 148,-2-3 1,4-2 0,-2-1-1,-2-1 58,-4-1 0,-5-2 0,3 3 0,-1-2-290,-3 2 1,2-3-1,-1 2 32,-1 0 0,-2 3 0,-2 0-134,-3 1 148,-3-1 0,0 8 104,3 5 0,2 5 0,4 8 0,2-1 44,4 1 1,3-1 0,2 0 0,-1 1 40,1-1 0,-1 1 0,0-1 0,1 0 96,-1 1 0,1-1 0,-1 1 0,-1-1-16,-3 0 0,-2 1 0,-6-1-446,0 1 1,-2-2-1,0-2 1,-4-2-310,-1-1 1,-1 2-1,-3-3-285,3 2 764,-3-4 0,4 8 0,-6-4 1</inkml:trace>
  <inkml:trace contextRef="#ctx0" brushRef="#br0" timeOffset="6927">11609 5569 10377,'0'12'0,"0"2"0,0 1-96,0 2 1,0-1 0,0-4-1,0 2 1,0 3 0,0 2-923,0 0 0,-6 5 0,-1-5 1</inkml:trace>
  <inkml:trace contextRef="#ctx0" brushRef="#br0" timeOffset="13142">12737 5197 8457,'7'-6'0,"-3"-2"0,-2-3 348,-2-2 0,0 1 1,0 0-1,-2 1-177,-2 2 0,-3 4 1,-5 5-1,-2 1 1,-1 2-1,-3 4 1,0 2-1,0 5-247,3 0 0,-3 0 1,2 0-1,2 1 0,3 1-162,2-1 1,7 1 176,-2 0 0,2-6 0,2 2 0,2-1 0,2 0-25,4 2 0,3-1 1,3-1-7,2-3 0,-1 2 1,6-5-1,0 1 8,-2-1 1,5 0 0,-5-5 55,0 0 0,-1 4 1,-7 1-1,-3 2-8,-4 3 0,-9 1 1,-7 3-1,-8 1-42,-3 1 0,-2 5 0,0-3 1,0 0-65,1 0 0,0 2 1,3-3-1,5-3-915,2-5 740,7 2 1,7-4 0,7 6 0</inkml:trace>
  <inkml:trace contextRef="#ctx0" brushRef="#br0" timeOffset="14222">13060 5345 8355,'0'-12'172,"0"0"0,0 3 163,0 1 1,0 4-1,-2-3-224,-2 2 1,1 0 0,-5 5 0,0 2 0,0 2 0,-1 3 0,1 1 0,0 0-106,0 2 1,-1 5-1,-3 2 1,1-1 117,3 2 1,2-4-1,6 2-324,0-2 0,0-1 0,0-1 1,1-1-59,4-3 0,1 2 0,7-6 0,-1-1 165,1-2 0,-1-2 1,0-3-1,1-3 91,-1 0 0,-3-4 1,-3 3-1,0-3-13,-3-2 1,-2 1 0,-1-1 0,0 1 32,0 0 0,-1-5 1,-2 1-1,-1 0-26,1 3 0,-2 0 1,0-1-1,3-1 1,0-1 1,2-1 0,0 3-70,0-2 0,0 1 0,0-6 0,2 0 0,2 1 15,4-1 1,3 0 0,1-3 0,1-1 27,-1 0 0,1-4 0,-1 1 0,-1 4 114,-3 2 0,3 6 0,-4 0 338,0 2 0,0 7-298,-3 3 0,-2 4 0,2 4 2,-3 4 1,-1 5-1,0 5 1,0 5 0,0 6 108,0 3 0,0 5 0,0 4-229,0-1 0,0 3 1,0-2-180,0-1 0,0-1 0,0-2 0,1-1-15,4-3 0,-3-4 0,7-7 1,0-3-1,1-1-21,-2-3 0,3-6 0,-3-5 38,4-3 0,-4-1 0,0-1 168,2-3 1,-1-3-1,1-6 1,-3 1-31,-2 0 1,4-2-1,-4-1 1,2-2 41,3 2 1,-1 0 0,1 1 0,-2 0 72,2 3 0,-3 2 430,1-4-259,0 6 0,1 2 1,-3 6-114,0 3 0,-2 3 0,-4 6 0,2 0 0,0 3-51,2 0 0,2 1 0,-3-4 0,2 3 0,1 0-32,-1-1 0,5-5 0,-2-2-214,3 2 1,2-5 0,-1-1 43,0-2 0,1-2 0,-1 0 21,1 0 1,-2-6 0,-3-2 0,-3-3 5,1-1 0,-5-1 1,3 1-1,-2-1 9,-2 1 1,4 0-1,0-1 1,-1 1 0,-2-1 22,-1 1 1,2 1 0,0 1 0,4 3 11,1 2 1,-3 1 0,4 4 0,2 0 10,1 0 0,-3 0 0,0 0 1,2 0 84,1 0 1,1 0 0,1 0 80,-1 0 1,1 4 0,-1 0 0,-1 0 76,-3 2 1,2 1-1,-6 5 1,0 0-60,2 1 0,-5-1 1,3 2-1,-2 1-267,-2 2 0,0 1-138,0-2 0,0-2 0,1 1 0,3-5-1377,4-6 1250,-2-3 1,10-1-1,-2 0 1</inkml:trace>
  <inkml:trace contextRef="#ctx0" brushRef="#br0" timeOffset="14370">13866 5073 8355,'-13'-13'-656,"7"6"1,6 7 0,6 7 0</inkml:trace>
  <inkml:trace contextRef="#ctx0" brushRef="#br0" timeOffset="15105">14089 5321 8355,'-12'0'952,"5"0"-963,1 0 0,6 1 0,2 3 0,0 4 0,3 3 0,-1 2-31,1-1 0,-3 5 1,2-1-1,-2-2 10,3-4 1,-4 1-1,3-3-1,-3 3 0,-1-3 0,2-1-7,2-1 0,-3-4 0,5-7 56,-1-7 1,-2-1 0,5-5 0,1 2 9,-2-1 1,4-5-1,-5 3 28,1 0 1,4-4-1,-2 7 1,2 1-1,0 1 21,-3 2 0,3 1 1,-3 2-1,2 4-50,-2-1 1,3 6 0,-4 0 37,0 7 0,3 4 0,-5 3 0,1 1 44,-1 2 1,1 5-1,-4-2 1,4 2-44,1-1 0,0 3 0,2-5 1,1 0-21,4-2 1,-2-5-1,5-2 1,-3-3-1,-1-2 43,4-2 0,-2-6-36,6-1 0,-6-7 0,3 0 0,-2-4 0,1-2 0,-2 1-46,-1-1 0,-3-4 0,-2 4-78,0-3 0,-5 4 0,3-4 0,-2 3 27,-2 1 1,-2 3 0,-1 0 0,0 1-28,0-1 0,0 5 0,-1 1-228,-3 2 1,1 1 157,-5 4 0,1 5 1,-1 3-1,4 3 133,2 2 1,2 3 0,0 2 0,0 2-77,0 2 1,0 1 0,2 3 0,2 2 148,4 1 1,3 4 0,1-4-107,1-2 1,-1 4 0,-1-1 0,-1 2 0,-2 1 60,2-2 1,-3 4 0,0-6 0,-2-2 89,-2-1 0,-2-2 1,-2-3-1,-3-5 85,-5-2 0,-2-2 0,-2-1 1,-3-2 10,0-5 1,-5-3-1,5-1 1,1 0 0,1 0 1,3-5 0,2-4 0,5-2-440,3-1 1,1-2-1,1-1 1,3-3-1,6 0 1,5-1-908,6 0 1,2 3 526,2 0 0,5 2 0,2 2 0</inkml:trace>
  <inkml:trace contextRef="#ctx0" brushRef="#br0" timeOffset="15772">15627 5011 11286,'-1'-40'0,"-4"2"0,-1 8-145,-1 7 0,1 5 0,5 7 0,-2 4 293,-1 7 0,-4 7 1,2 11-1,-1 6 176,-2 8 0,2 5 1,0 5-1,0 3-213,0 3 1,3 10 0,-3 1 0,1 1-152,4 0 0,-4 5 1,2 1-1,1-2-401,2-5 1,2-5-1,3-9 1,5-5 120,2-5 1,1-6 0,1-9 357,-1-3 1,0-8 0,1-2 0,-1-1 0,1-3-179,-1-2 0,-4-8 442,0-5 1,-5-5 0,1-4 0,-2 3-323,-2 1 0,-2 1 1,-3-3-1,-6 1-378,-4 3 1,-7 1 0,2 0 0,0-1 111,-1-1 1,4-2-1,-2 3 1,1-2 156,3 2 0,3-3 0,2 2 0,3 0 63,2 3 1,1 0 0,4 1-1,1-1 48,3 1 0,3 0 0,7-1 43,2 1 0,-1-1 1,6 1-1,0 1 1,-1 1-38,1 2 1,0 1 0,4-2 0,-2 2 199,-2 1 0,-2 2 1,-4 4-27,2 0 1,-2 1-1,-7 4 210,-4 3 0,-2 3 0,-2 1 0,0 1-132,0-1 1,-5 0 0,1 1 0,0-2-148,-1-3 0,3 3 0,0-4-279,4 0 0,1-2 0,5-5 0,2 0-7,1 0 0,1-1 0,1-3 49,-1-4 1,-1 1 0,-1-2 0,-3 0-1,0-2 47,0-2 1,-5-3 0,2-1 0,-2 2 27,-2 1 0,-2 2 1,-2 0-1,-4 1-141,-3 2 0,-1 2 0,-2 5 1,-1-2 36,-2 1-344,1 1 1,-2 8 0,-2 1 0</inkml:trace>
  <inkml:trace contextRef="#ctx0" brushRef="#br0" timeOffset="16088">15949 5308 8355,'0'-12'862,"2"5"1,2 3-908,4 2 1,-1 8 0,1 1 150,2 0 1,0 8 0,-1-3 0,0 3 0,-1 3 0,0 2-1,-1-1 1,-2-1-179,-2 0 0,0-4 1,0 2-1,1-2-665,-1-2 615,-2 1 0,-2-6 0,-2-5 13,-1-4 1,0-9 0,4-7 0,0 0 164,0 0 1,1-8 0,3 1-1,4-1-114,3-1 0,2 4 1,1 1-1,1 3-309,1 1 0,6 1 0,-2 6 0,0 3-76,1 4 0,0-3 0,3 0 1</inkml:trace>
  <inkml:trace contextRef="#ctx0" brushRef="#br0" timeOffset="17691">15751 5469 8355,'-25'7'-116,"0"-1"1,2-2 0,1 0-1,1-1 1,1-2 429,0-1 500,2 0-666,6 0 0,6 0 0,6 0 0,9-1 0,7-3 0,8-5 0,6-2-106,6-1 1,0-2-1,8-1 1,1-3-35,3-1 0,-5 2 0,7-3 0,-3-1 0,-5 2 0,-3 4 75,-5 5 0,-12 3-306,-1 3 1,-9 3 0,-7-2 7,-10 6 0,-10-1 0,-5 7 0,-5 2 197,-4 4 0,-4 0 1,-7 4-1,-3 0 134,-1 1 0,-1-4 1,-4 4 11,4-3 1,2 4 0,6-4 0,1-2 0,4-1-6,8-2 1,4-4-154,8 1 0,6-7 0,8 2 1,9-4-1,8-4-51,5-4 0,10-4 1,5-5-1,3-2 61,5 0 1,1-5 0,2 3 0,-2-2-3,-2-2 0,-5 5 0,-7 0 0,-3 4 67,-5 5 1,-5 2-1,-12 7-209,0-2 1,-8 1 0,-2 8 0,-9 6-401,-5 4 0,-2 8 1,3-4 215,-2 0 1,2 5 0,-4-5 0</inkml:trace>
  <inkml:trace contextRef="#ctx0" brushRef="#br0" timeOffset="18344">16842 5271 8488,'-12'-4'44,"0"0"1,3 0-1,1 4 161,-2 0 0,-1 1 0,-1 3 239,0 4 1,3-1 0,1 2 0,0 0-316,1 2 1,-3 2-1,6-1 1,0 2-265,-2 2 0,5-2 0,-3 4-27,3 0 1,1-4 0,1 2-57,3-2 1,3-3 0,5-3 103,1-4 1,-5-2 0,-1-4 10,-2-2 0,4-3 0,-5-5-47,-1 0 1,-2-1-1,-1 1 1,0-1 42,0 1 0,-6 0 1,-2-1 141,-3 1 0,3 1 0,1 1-56,1 2 19,2 0 1,10-3-1,2 2 1,5 4 27,3-1 0,-1 5 1,5-3-1,-1 1 82,0-1 0,-2 3 0,2-4 1,-1 4 121,-3 1 1,3 0 0,-2 1-138,0 4 0,-3 1 1,-2 7-61,-2-1 0,0 1 1,-5-1-1,-1 0 1,-1 1 51,-2-1 1,0 1-1,0-1 2,0 0 15,0 1 1,1-6-47,3-3 0,-2-4 0,3-4 0,-1-5-104,0-2 1,6-1-1,-2 0 1,3-2 4,2-3 0,-1 4 0,0-4 1,1 3-199,-1 2 0,1 1 1,-1 1 46,0 2 1,1 5 56,-1-1 1,-5 8 0,-1 4 0,-2 3-1,0 3 70,-1 3 1,-2-2 0,0 4-168,4-1 1,-4 4 0,4-3 0,0 1 0,0-4-193,2-2 1,1-2 0,5 1 0</inkml:trace>
  <inkml:trace contextRef="#ctx0" brushRef="#br0" timeOffset="19792">17810 5221 8355,'-13'-13'1559,"2"-3"-662,3 0 0,3 4-670,5 3 1,0 12 0,0 1-153,0 6 0,0 4 0,0 1 0,0 1-182,0-1 1,0 3-1,0-1 1,1-2-507,3-1 1,-1 2 244,5 1 1,-4-5 0,4-5 0,2-1 147,1-4 0,-3 0 0,1-2 0,0-2 23,2-2 1,0-3-1,-1-5 1,-2 1 138,2 3 1,0-7 0,-1 2 0,-2-1 158,-1 1 1,3 0-1,-2 1 348,0-1-321,-1 6 1,-5 2 0,2 6 0,1 3-33,-1 5 1,-2 2 0,-1 1-1,1 1-66,4-1 0,-4 5 0,4-1 1,1-1-59,2-1 1,2-6-1,-1-1 1,0 0 5,0 0 0,2-4 1,2 1-1,-1-4-31,1-4 0,-1 1 1,0-5-1,1-2-20,-1-1 0,-1-1 1,-1-1-1,-3 1-119,-2-1 1,4 1-1,-5 0 129,-2-1 0,0 1 217,-2-1-28,0 6 1,0 3 0,0 8 0,0 5-64,0 2 0,0 1 1,0 1-57,0-1 0,0 0 0,1 1 0,2-1 0,2 1 12,2-1 1,-2 0-66,3 1 1,0-6 139,4-3 1,-1-8 0,-1-5-20,-2-2 1,-3-1 0,1 0-1,1-1-1,0 1 0,-3 4 0,3-1 0,0 0-52,0-2 0,-3 0 1,4 1 15,2 2 0,1 5-162,1-1 1,1 2-1,-1 4 90,1 2 0,-5 3 1,-1 7-1,0 1 1,0 1-86,2-1 1,-2 1-1,1-1 1,3 1 0,3-2-352,3-4 1,1-1-1,-3-5 325,1-1 0,6-1 1,-2-4-1,0-2 56,1-4 0,-6-2 1,2 1-1,-3 0 124,-2 0 1,0-4-1,1-2 1,-2-1 217,-3 0 1,2 3 0,-6 0 0,-1 1 152,-2-1 1,-1 1 0,0 0 193,0-1 1,-1 5-428,-4 0 1,-1 5-1,-7 0 1,-1 6-1,-1 5 1,-1 3 1,-1 6 0,5 1 0,-1 0-324,1-1 0,0 4 0,0-3 0,4 0-137,4 0 0,3-2 1,1-3-128,0-1 1,5-1 0,3-2 220,4-5 1,0-3-1,0-2 1,1-3 166,-1-5 1,1-6-1,0-3 1,1-1 136,-2-3 1,8-2 0,-8 0 0,2-1-17,0 0 0,-2-4 0,-1 0 0,-1 0-71,-2-1 1,-4 2 0,3-5 0,-1 0-13,-4 1 1,0-2 0,-2 6 197,0 5 0,0 0 52,0 6 0,-6 9 0,-1 12-129,0 11 0,-2 7 1,5 4-1,0 2-6,-2 1 1,5 9 0,-5 0 0,2-1-14,0-3 0,0 1 1,5-5-1,3 0-443,5 1 0,2-4 0,1-6 1,0-5-85,1-2 1,3-3 0,2-3 301,2-3 0,-5-4 1,3-2-1,-2-4 1,1-3-92,-2-3 1,-1-1 0,-2-1 443,0 1 0,-3-2 0,-2-1 0,-2-1 130,-2 0 1,-2 7-139,-1 0 0,0 8 0,0 1 0,0 7-119,0 4 1,0 6 0,0 0 0,0 3-122,0 2 1,0 0 0,0 0-1,2-3-5,2-1 0,-2-1 0,7-6 0,2-2-456,4 0 1,-1-7 0,4 2 0,-2-4-31,1-4 1,5-3 0,-3-5 0,0-2 117,-2-2 0,-3 1 0,-2-5 299,0 2 0,-3-4 1,-2 2-1,-2-4 1,-2-1 78,-2 1 0,-1-1 0,0 0 0,-1 0 64,-3 0 1,-3 1-1,-6-1 1,1 1 221,0 4 0,3-2 1,1 5-1,-2 3 482,-1 5 0,3-1-786,0 6 1,5 1-1,-1 7 1,3 5 171,1 2 0,1 1 0,3 2-987,4 2 0,9-2 0,2 4 1</inkml:trace>
  <inkml:trace contextRef="#ctx0" brushRef="#br0" timeOffset="20224">19323 5147 8355,'0'-12'3026,"1"6"-2685,3 6 1,3 6-1,4 6 1,-1 0-116,-2 1 1,0 1-1,5 2 1,-2 3-118,-3 1 0,-1-1 0,-4-4-575,1 2 0,0 3 0,-4-3 1,0-2-1,0-1-1104,0-2 1128,0-5 1,0-3 320,0-8 0,0-3 0,-1-5 0,-2-1 104,-1 1 0,0-5 0,5 0 0,2-3 112,1-2 0,6-1 1,-2-1-1,3 2-40,1 2 0,1 4 1,-1 0-276,0 2 1,5 3 0,0 3 0,-2 4 0,0 2-97,1 2-196,-2 0 0,4 6 0,-5 1 1</inkml:trace>
  <inkml:trace contextRef="#ctx0" brushRef="#br0" timeOffset="20404">19869 5333 8355,'-13'-12'1288,"6"5"0,2 3-4431,5 8 2629,5-3 1,2 5-1,6-6 1</inkml:trace>
  <inkml:trace contextRef="#ctx0" brushRef="#br0" timeOffset="21069">20712 5234 8355,'-6'-13'0,"-2"1"0,-3 0 0,-1 1-8,-1 2 1,1 4 188,0 5 1,-2 1-1,-1 3 1,-3 5 0,-2 2-1,0 2 1,0 4 0,4 2-93,2 0 0,2 5 0,1-3 0,1 1-285,2-2 0,5 0 0,0-5-184,6 1 0,8-1 1,6-6-1,-2-5 220,-2-3 0,4-1 0,0-1 0,-2-3 169,-2-5 1,0-6 0,-1-1 164,1 1 0,-2-3 0,-2 1 0,0 2 0,-1 1 99,-1 2 1,0-3 0,-5 1 238,3 3 1,-1 5-299,-4-2 1,0 7 0,0 1 0,0 7-148,0 4 1,0 2 0,0 4-1,0 5 6,0 6 0,4-1 0,1 6 1,1 2-250,-1 0 1,5 3-1,-2 0 1,3 2-121,2 2 1,-2-1-1,-2-4 1,-2 0 135,-1 0 1,-2-1 0,-4-1 159,0-2 0,-6-7 0,-2 0 0,-4-5 0,-3-3-9,-2-3 0,-9-7 1,1-2 276,-1-1 0,-2-3 0,1 2 0,-1-4 0,5-3-323,5-1 0,4-6 0,3 2 0,3-4-1331,4-5 590,2 3 1,8-15 0,1 3 0</inkml:trace>
  <inkml:trace contextRef="#ctx0" brushRef="#br0" timeOffset="22213">21059 5246 8355,'-16'-16'1597,"-1"0"-654,2 5-888,7 5 0,2 11 0,6 3 1,2 3-1,0 2 0,4 1 1,-1 1-1,2 3 154,0 1 0,-3-3 1,3 4-398,-1-2 0,2-2 0,-4-3 0,-1-1-604,-2 0 0,3-3 609,0-1 0,1-7 176,-5-1 0,0-5 0,0-8 0,0 1 0,0 0-91,0-1 0,1 1 0,2-2 0,2-1-20,2-2 1,-3-1 0,5 3 0,0-1-88,2 1 1,0 1 0,0 1 96,2 1 0,-4 5 0,9 3 0,-1 3-34,-1 1 1,1 0 0,-5 1 0,1 2 10,-1 1 0,0 4 1,1-2 156,-1 1 1,1-1 0,-1 3 0,0-4 99,1 1 0,-5-5 1,0 3-1,2-2 224,1-2 0,0-6 1,-1-1 350,-2 0 0,-7-4-353,-1 3 0,-1 2 0,-7 2 0,-2 3-173,-1 1 1,-5 1 0,-1 3-1,0 5-153,0 2 1,3 1-1,-3 2 1,5 1-147,4 2 1,-2 1 0,4-3 0,1 1-142,-1-1 1,2-1-1,4-1 1,0-1 48,0 0 0,2-3-175,2-1 0,3-5 1,5 1 342,0-3 0,-3-2 1,-1-3-1,2-3 1,-1-1 141,0-1 0,2 0 1,-3-7-1,3 1 94,1 4 0,-3-1 1,-3 4-1,1-2 6,0 2 0,-4 1 40,1 3-139,-3 2 1,1 2-1,1 9-188,1 2 0,1 1-120,-1 0 0,-1-3 1,5-2-1,2-1 6,1 1 0,1-4 0,1 1 1,-1-2-1,1-2 37,-1 0 0,0-6 0,1-1 0,1-1 206,2 0 0,-2-1 1,3-3-1,-5-2 209,-4-2 0,2 2 1,-6-3-1,0 4 271,2 0 0,-5 1 121,3-1 0,-4 2-296,-4 3 0,1 4 0,-4 8 0,2 4-55,2 3 0,2 6 0,1 1-199,0 1 1,0 3 0,0 6-1,0 1 1,0 0-72,0 1 1,4-3 0,1 7-1,1-1-24,-1-2 0,4 8 1,-4-6-1,1-1-289,-1-1 0,-1-4 0,-4 2 0,2-5-13,2-3 1,-3-3 0,3-6 0,-2 1 115,-2-1 0,-2-5 207,-2-3 1,3-4-40,-3-4 1,2-4 0,2-7 0,0-3 31,0-2 0,2 0 0,0-6-108,3-3 1,3 1 0,-3-5 0,2-3-82,3-4 1,1 2-1,1-5 1,1 1-1,0 1 2,4 1 1,-3 3-1,2 5 1,-3 6 221,-5 4 1,3 11 0,-3 0 245,3 4 1,0 4 0,-1 9 0,-3 5-104,-2 4 0,1 2 0,-3-4 0,1 3-51,-1 0 0,-2 5 0,-1-5 0,-1-1-253,-4-1 0,-1 1 1,-7-1-1,1-3 83,-1 0 1,-3-4 0,-2 0-344,-1-2 0,3 0 0,0-5 0,2 0 0,2 0-382,-1 0 0,1 0 0,0 0 0</inkml:trace>
  <inkml:trace contextRef="#ctx0" brushRef="#br0" timeOffset="22869">22064 4800 8355,'0'-18'338,"1"10"1,3-1-1,5 7 1,2 3 0,0 4 161,-3 8 1,3 5 0,-4 8-1,0 3 1,-3 5-314,-3 6 1,-1 0 0,0 6 0,0 1-130,0 1 1,0-3 0,-1-1 0,-2-1-338,-1-3 1,0-3 0,4-4 0,0-4-408,0-3 0,0-6 1,0-4 505,0-2 0,5-7 0,4-3 154,2-3 0,1-6 0,-1-3-22,-3-3 1,5-3 0,-2-1 0,4-2-27,0 2 0,-1 0 0,-2 0 1,1-2-1,-1 3-25,0 5 0,1-1 1,-1 6 112,1 1 1,-5 2 0,0 1 0,0 1 165,-1 3 1,3 3 0,-6 6 0,-1-1-46,-2 0 0,-1 5 1,2-1-1,0 0 89,3-3 1,-1-4-1,-3-2 1,3-1-95,4 1 1,3-4 0,2 1 0,-1-2-51,1-2 1,0 0-1,3 0-64,0 0 1,2-6 0,-3-2-1,3-2 1,0 1-11,0 0 1,0 0-1,-3-7 1,2 0-192,-2 1 0,-2 1 1,-1 0-1,-4-1-85,-4-1 1,1-1 0,0 3-1,-3-1 80,0-1 0,-4 3 0,0 5 0,-4 0 168,-1 1 0,3 1 1,-4 6-1,-2 2-51,-1 2 1,3-2 0,1 7 234,1 0 1,2 7 0,4 0 0,0-1-27,0-1 0,0-6 1,2 1-37,2 0 0,1 2 0,5 2 0,-2-1-3,2 0 1,1-3-1,0-1 1,-1 0-1,-4 0-43,0 1 1,-2-1-1,-4 4-126,0 1 0,-5-2 0,-5-2 0,-7 0-730,-7 0-297,-1 2 1,-17 7-1,4 2 1</inkml:trace>
  <inkml:trace contextRef="#ctx0" brushRef="#br0" timeOffset="24230">3535 7156 8000,'-4'-12'0,"-1"-1"0,3 1 0,0 0 1077,2-1-885,0 6-74,-5 2 0,3 6 0,-2 3 0,3 6 1,1 5-1,0 6 0,0 2 0,0 3-90,0 3 0,1-3 0,2 3 1,3-2-1,0-4 0,4-2 1,1-5-1,1-2-312,1-2 1,-1-5 0,1-3 152,-1-2 0,0-2 0,1-3 93,-1-5 1,1 2 0,-1-9 0,0-1 0,1-1-3,-1-1 1,-3-4 0,-1 3 0,0-2-7,-1 0 1,3 5 0,-6-3-1,-1-1-8,-2 1 1,-1 4-1,0-2-120,0 4 176,0 0 0,0 8 17,0 5 1,0 5 0,1 8 18,3-1 1,-1 0 0,5 1 82,2-1 0,1 2 1,2 2-1,-1 4-53,0-1 1,1 4-1,-1-3 1,1 0 0,-1 0-19,0-2 0,-5-2 1,-1-3-1,-2-1-49,0 0 1,0 1-1,-5-2-180,-3-3 0,-3 2 0,-6-6 0,1-1-209,0-2 1,-1-1-1,-1 0 1,-1 0-1,-1 0 1,-6-11 0,2-3 0</inkml:trace>
  <inkml:trace contextRef="#ctx0" brushRef="#br0" timeOffset="24486">3696 6796 8355,'-4'-23'0,"0"2"193,-1 3 0,5 10-377,0 0 0,2 5 1,2 0-431,4 6 0,3 10 0,2 6 0</inkml:trace>
  <inkml:trace contextRef="#ctx0" brushRef="#br0" timeOffset="24953">4626 7317 8355,'1'-12'717,"2"0"-161,1-1 1,0 1-329,-4-1 0,-4 5 0,-1 1-254,-2 2 0,3-1 0,-4 3 0,-2-1 0,-1 2-24,-2 0 0,1 4 0,0 0 0,-1 4 119,1 1 1,1 5 0,3 5 0,3-1-173,4 2 1,1-3 0,0 5 0,0-1-22,0 0 1,0-4-1,1 2 1,4-3-47,3-2 0,3-5 0,1-3 150,1-3 1,-1-1-1,0-1 41,1-3 1,-2 1 0,-1-5 0,-2-2-24,1-1 1,1-5-1,0-1 59,-2 2 1,0 0 0,3 0 0,-1-2 4,-2 2 0,-1 5 0,3 3-105,-2 2 0,-1 2 0,3 7 0,-4 5-125,0 2 0,-1 1 0,-2 0 1,1 2 26,-1 3 0,-1-2 1,-1 4-1,2-1-125,1-3 0,4-1 0,-2-2-211,0 1 0,3-1 0,3 1 1</inkml:trace>
  <inkml:trace contextRef="#ctx0" brushRef="#br0" timeOffset="25791">5507 7094 8355,'-6'-25'222,"5"6"1,-10 1-1,2 6-209,-2-1 0,3 6 0,1 2 3,2-1 0,-5 5 1,2-2-1,-3 6-63,-2 5 1,2 3-1,2 2 1,2-1 120,1 1 0,-2 0 0,4 2 0,1 2-57,2-2 0,2 3 0,3-1 1,5-2-133,2-1 1,1 1 0,2 0 0,1-3-43,1-1 1,5 3 0,-3-6 0,0 3 15,0 2 0,-2-2 0,-3-2 1,-1 0 118,1 0 1,-6 2 0,-3 2 44,-3-1 0,-1-4 0,-1 1 0,-3 0 0,-5 2 29,-2 2 0,-5-2 0,-1-2 1,3 0 151,5 0 0,-2-3-167,2-2 0,5-3-128,4-1 0,6-1 0,8-3 0,2-4-66,5-3 0,2-2 0,2-1 0,0-1 26,0-1 0,-1-5 0,0 3 0,-3 0 0,-4 0 86,1 3 0,-5-3 0,1 2 128,-5 1 0,-6 1 1,1 1-1,-3 1 430,-1 0 1,0 3-117,0 1 0,-1 5 0,-3-1-164,-4 3 1,2 6 0,2 4 0,1 2-1,1 2-53,-3 4 1,1 2-1,4 6 1,2 0-1,0 1-65,3 3 0,3 1 1,-3 5-231,2-2 1,0 4 0,3 6-1,-3 1 1,0 1-172,-1-1 0,-1 6 1,3-3 253,1 1 1,-3-2-1,-2-13 1,-2-4 174,-2-3 0,0-7 1,0-2-77,0-4 1,-2-6 0,-2-4 0,-4-6 0,2-5 0,2-9-258,3-3 0,-3-5 1,-1-3-1,3-2 0,0-3-105,2-6 0,0-3 0,0-8 0,0 0 127,0 1 0,2-5 1,0-1-1,4 0 153,1 0 1,1 6 0,5 10 0,-1 4 156,0 6 0,5 8 1,-1 5-1,0 2 110,-3 2 1,4 5 0,-1 3 0,0 2-166,-3 2 1,-4 6 0,-3 4-1,0 3-114,-3 4 0,-2 5 0,-2-1-69,-3 2 1,-3-2 0,-6-1-1,1 1 1,1 0-306,3-1 0,-3-5 1,2 2-1,-2-3-846,-1-2 1047,0-5 0,-6 4 0,-2-4 0</inkml:trace>
  <inkml:trace contextRef="#ctx0" brushRef="#br0" timeOffset="26657">6152 7379 8355,'-11'-8'696,"2"0"0,5-2 0,3-1 1,2-1-255,3-1 1,3 5-545,6 0 0,-1-5 0,2-3 0,1 1 0,1 0 0,0-1 0,-3 0 0,0 1-329,-1 1 1,-1 2 0,-1-1-63,-2 1 1,-5-1 362,1 1 0,-4 1 0,-4 3 0,-4 4 202,-3 2 0,-2 2 1,2 2-1,0 2 1,1 4 174,1 3 1,-5 7 0,7 3-1,0 2-127,3 2 1,3 0-1,1-2 1,0-1-133,0-1 1,7-2 0,4 2-1,4-5-352,0-2 1,3-2 0,0-1 0,1-2-713,3-5 591,2-3 1,0-6-1,1-2 1</inkml:trace>
  <inkml:trace contextRef="#ctx0" brushRef="#br0" timeOffset="26658">6722 7131 8355,'-8'-4'1296,"0"0"-885,-1-6 0,-3 5 1,-1-3-1,1 4 308,0 2 0,-1 4 1,2 2-1,3 4-485,4 3 0,-2 5 0,2 2-474,1 2 0,2-1 1,1 3-1,0-3 0,0-1-77,0-3 0,6-1 0,2-3 0,3-3-686,1-3 0,2-4 0,1-1 0,2 0 690,-2 0 0,-1-6 0,-2 0 1,0-3 320,1 1 0,-1-2 0,-1-5 0,-1 0 284,-2 4 0,-4-1 396,5 3 1,-5 0-343,4 0 0,-4 9 0,3 9 0,-1 2-348,-4 1 0,4 2 0,-1 1-61,2 2 1,-3 1-1,5-3 1,0 1-337,2-1 1,2-5-1,-1-3 1,1-2-1,-1-2-236,0-1 0,6-8 0,2-1 1</inkml:trace>
  <inkml:trace contextRef="#ctx0" brushRef="#br0" timeOffset="26659">7007 6958 8355,'-12'-13'558,"0"1"1,3 1-910,1 3 200,5-3 0,-1 9-621,8-2 1,3 3 0,6 1 0</inkml:trace>
  <inkml:trace contextRef="#ctx0" brushRef="#br0" timeOffset="27273">7330 7231 6127,'0'-21'0,"-2"2"0,0 1 0,-4 4-381,-1 4 1865,4-1 0,-3 6 0,1-4-1368,-3 5 0,-3 3 0,-1 1 0,-1 0-241,1 0 1,0 5-1,-1 4 1,-1 2 84,-2 1 1,3 5-1,0-1 1,3 1-277,0 1 0,5-5 0,1 4-186,2-3 0,2-2 329,0 1 0,2-7 0,2-1 138,4-4 1,3-7 95,2-2 0,-1-3 0,0-1 0,1-1 0,-2 1 191,-3 0 0,3 3 0,-3 1 0,3 0-36,2 1 0,-5 0 1,0 4-1,2-1 16,1 1 1,-3 2 0,1 2 0,-1 3-145,-1 5 1,2 2 0,-5 1 0,1 1-52,0-1 0,1 0 0,3 1 0,0-2-218,0-3 0,4 2 118,3-6 0,2 0 0,3-5-7,-5-4 0,-2-3 1,-2-7-1,1-3 1,-1 0-3,1 0 0,-1-8 0,0 1 0,1-1 2,-1 0 1,1 0 0,-2-2 0,-2-2 35,0-2 1,-7 5 0,2-2 0,-2 3 103,-2 1 1,-2 0 0,-2 0 0,-4 2 217,-3 2 1,-1 4 0,-1 9-80,1 4 1,4 5 0,1 6 0,1 7-75,3 4 0,-2 7 0,1 7 0,1 1-167,2 1 0,2 9 1,2-7-73,1-2 1,6 3 0,-2-5 0,3 0-398,1-3 1,5-3-1,1-3 1,0-4-1,1-5-315,0-4 0,2-2 0,4 5 0</inkml:trace>
  <inkml:trace contextRef="#ctx0" brushRef="#br0" timeOffset="28463">8843 6983 8355,'-6'-12'68,"-2"4"1,-2 1 0,1 5 0,-1-3 0,-2 3 265,-3 0 1,-2 2-1,3 2 1,-1 2 0,-1 4-1,0 3-215,3 2 1,0 3-1,2 2 1,2 1 0,2 2-169,1-2 1,2 5 0,4-5 0,1 2-55,4-1 0,0 0 1,6 0-1,0-5-270,3-5 1,7 0 0,-1-6 0,2-1 96,-1-2 0,7-1 0,-4-1 1,2-4 189,1-3 1,-3-7-1,0-2 1,-3 2 127,-5 2 0,2-4 0,-3-1 1,-2 0 92,-4 0 0,-6 2 0,1 3 9,-2 1 1,-2 0-1,0-1 1,-2 2-16,-2 3 0,1 1 0,-5 4 0,-2-1 0,-1 3 35,-1 3 1,-1 1 0,0 5 0,-1 2-91,2 1 0,-6 6 0,8-1 0,2-1-137,1-1 1,-1 3 0,3-1 0,3-1-221,0-1 1,2-6 0,0 1 25,0 0 0,6-3 0,2-2 218,3-3 0,1-6 0,1-3 27,-1-3 1,-3-2-1,-1 1 148,1-1 0,-2 1 1,0 0-1,0-1 91,0 1 0,-3 1-119,4 2 1,-5 1-80,1 8 1,-2 3 0,-2 9-10,0 1 1,0 3 0,0 1 0,0-2-40,0-1 1,4 2 0,1 1-88,2-2 0,2-3 0,3-2 1,0-3-39,1-2 1,-1 0 0,1-7 105,-1-2 1,-1 1-1,-1-5-13,-2-2 1,0-1-1,3-1 75,-3 0 0,2-1 0,-4 1 0,-1-1 61,1 1 0,-2 0-177,-4-1-43,0 6 0,1 3 103,3 8 0,2 3 1,3 6-1,-2-1-11,-1 0 0,2-3 0,-2-1 0,0 2-1,4 1 1,-3 1 0,1 0 0,1 1 12,-3-1 1,1 1 14,-3-1 0,-2 0 1,1 1-26,-6-1 1,-4-5-1,-5-3 67,-1-2 1,5-2 53,0 0-141,5 0 1,3 0-1,8 0 1,3 0 15,2 0 1,0 0 0,2 0-1,2-2 19,-2-2 0,4 3 0,1-5 0,0 2 9,1 0 1,-6-4-1,3 2 1,-1-1 151,-1-2 1,1-2 0,-5-2-1,1 1 142,-1-1 0,0-3 0,-1-1-169,-2 2 1,0 1 0,-5 2-1,-1 0 1,-1-1 44,-2 1 1,0 3-1,-2 3-59,-2 0 1,-3 2-1,-5 5 1,-1 2-34,1 1 0,4 10 1,1-2-1,1 4-89,4 1 1,0-1 0,2 4 0,0 1-157,0-2 1,6 1 0,2-5 0,3 1-159,1-1 0,6-6 0,3-5 1,1-3-288,-1-1 0,8 6 0,-3 1 1</inkml:trace>
  <inkml:trace contextRef="#ctx0" brushRef="#br0" timeOffset="29352">10703 7094 8355,'7'-12'366,"-1"3"-14,-6 1 1,-2 0 0,-2-3 0,-6 3 0,-3 4 89,-4 2 1,-1 4 0,3 2-1,-1 4-364,0 3 1,-2 1 0,2 2 0,2 1-237,5 2 1,2-1 0,4-3-1,-1-1-106,1 1 1,3-1 0,4-1 21,4-3 1,3-2 0,2-6-1,-1 0 107,1 0 1,-1-2 0,0 0 0,1-4 0,-1-1-14,1-2 1,-5-7 0,-1 0-1,0-1 96,0-1 0,-5 1 0,2-6 0,-2 3 88,-2-2 1,0 2 0,-2 0-1,0-1-48,-2 2 1,-5-5 0,4 4 0,-1-2 39,1 1 0,1-1 0,4 4 0,0-1 22,0-3 1,0 2-1,1 1 1,2 0 4,1 0 1,10 2 0,-2-2 45,2 1 0,0-4 1,-2 2-1,0 1 0,1 1-21,-1 0 0,1 5 0,-1-3 0,-1 5 271,-3 3-338,3 5 1,-9 9 0,2 10-1,-3 8 44,-1 5 0,0 8 1,0 10-1,0 4-60,0 3 0,0 5 0,0-1 1,0 2-1,0 5 0,2 3 1,2 2-241,4-3-28,3-2 1,1-8 0,1-4 0,-1-3 124,1-4 1,2-5 0,-1-8 0,-5-6 0,-2-3 0,-4-5 310,-2-1 0,-2-3 0,-3-6 1,-5-5-71,-2-3 0,-1-1 1,0 0-1,-1-1 1,1-3-1,-1-5 8,1-2 1,0-3-162,-1-2 0,6-3 1,3-6-1,3 0 0,1 0 1,1-1-481,3-3 1,5 3 313,7-3 0,-1 3 0,6 2 0,1 2 0,3 3 0,2 1-147,2 3 0,0-4 0,-4-1 0</inkml:trace>
  <inkml:trace contextRef="#ctx0" brushRef="#br0" timeOffset="30000">11844 7007 10104,'0'-16'54,"-1"-1"1,-3 2-1,-3 1 1,-1 3 0,-1 2-1,0 2 1,-2 1 0,-3 3-1,-1 2 1,-2 2-1,2 2 1,1 3 0,2 2-1,-1 4 1,1 4 0,0 0-1,1 1 67,2-1 1,0 2-301,5-1 1,-1-4-1,7 4 1,1-3-1,2-2-338,2 1 1,1-7 0,5-1 279,-1-4 0,0-1 1,1 0-1,-1-1 166,1-4 1,-1-1 0,0-7 0,1-1 111,-1-2 0,-1-3 0,-1-6 1,-2 0-1,2-1 0,-1-2 1,1-2 10,-2-2 1,-5-1 0,3-4 0,-2 0-14,0-1 1,0 0 0,-3-2-1,2-1 1,1 2 0,-1 3 0,-3 6-1,-3 4 218,-1 6 1,-1 7 0,1 4 0,-5 7 0,-2 6-184,-1 8 0,4 7 0,-1 10 0,0 6-40,-2 5 0,2 4 0,2 4-41,2-2 0,1 0 0,5-4 0,2-2-201,1-2 0,7-2 0,0-3 15,4-4 1,3-7-1,-3-4 1,2-3-1,-2-5 57,-1-3 0,2-3 0,1-5 208,-2-4 1,-1-1 0,-3-7-1,-1-1 1,-2-1 0,0-1 175,-1 0 1,-2-1 0,-5 0 43,0 2 1,0 5 0,0 2-200,0-2 1,2 5-66,2 1 0,-3 8 0,5 4 0,-2 3-105,0 2 0,6-1 0,-2 0 0,3 1-311,1-1 1,5-1-1,1-1 1,0-3-294,0-2 1,2-1 0,-3-4 477,-2 0 0,4-11 0,1-2 0</inkml:trace>
  <inkml:trace contextRef="#ctx0" brushRef="#br0" timeOffset="30541">12067 6697 8355,'-8'-11'-780,"0"3"520,5 2-695,-2 6 798,10 0 1,2 0-1,5 0 1</inkml:trace>
  <inkml:trace contextRef="#ctx0" brushRef="#br0" timeOffset="30542">12266 6871 8355,'1'-7'417,"3"3"0,-2 4 0,3 4 0,-1 4 1,2 3-873,1 2 1,-4-1 360,1 1 1,-1 3 0,-1 1 0,2-2 0,-1-1 0,-1-2 0,-2 0 0,0 1-80,0-1 1,1-5 202,3-3 1,-3-4 0,4-4-35,-4-4 0,-1-3 1,0-2-1,0 1 40,0 0 1,0-1 0,1-1-1,2-1 34,1-1 0,4-1 0,-2 5 0,1-1-387,3 1 0,1 1 1,2 3-608,4 3 589,-3 4 1,4 1 0,-6 0 0</inkml:trace>
  <inkml:trace contextRef="#ctx0" brushRef="#br0" timeOffset="30889">12564 7069 9021,'-13'-5'112,"1"3"1,4-7-1,1 3 1,2 1 0,7-2-413,5 0 0,4 3 1,1-4-1,1-1 1,-2 1 144,-3 0 1,3 0 0,-3-5 200,3 1 0,-4-1 0,-1 1-137,-1 0 1,-4-1 0,2 1 0,-4-1 13,-3 1 0,-6 4 0,3-1 0,-1 1 260,0 1 0,-1 2 23,-3 5 1,1 1-1,1 3-91,2 4 1,5 5-1,-1 3 1,3 4 0,1 0-65,0 1 1,1-2 0,3 3 0,5-2-207,2-2 1,1-2 0,2-3-1,1-1-323,1 0 0,7-5 89,-3-3 1,4-2-1,0-2 1</inkml:trace>
  <inkml:trace contextRef="#ctx0" brushRef="#br0" timeOffset="32256">12923 6871 8355,'0'-13'753,"0"1"434,0 0-941,0 5 1,-1 1-1,-3 8-209,-5 2 1,0 3-1,-2 5 1,1 0 105,0 1 0,-3 3 0,6 1 0,-1 0-132,-1 0 0,7-3 0,-3 3-291,4-3 1,7 2 0,2-1-1,3-2 1,3-5-221,2-3 0,2 4 0,4-5 1,-1-1 218,1-2 1,-3-7 0,0-2 0,-1-3 190,-3-1 0,3-2 0,-1-1 0,-2-3 178,-1-1 0,-2 2 1,1-4-1,-1 1 98,0 0 1,1-3-1,-2 1 1,-1-4-61,-2-3 0,-4 0 1,3 4-1,-2-1-1,-2-3 1,-2 3 0,-1-3 0,0 3 118,0 1 1,0 6 0,-1 2 1026,-3 3-1111,3 2 0,-9 10 1,6 8-1,1 8 1,2 6 54,1 4 1,0 5-1,0 1 1,0 0-199,0 1 1,1 3 0,3-1 0,3 2-313,0-2 1,4 3-1,-4-5 1,1 1-351,0-3 1,-1-4 0,3-3-1790,-2-2 954,1-4 1480,-3-4 0,0-6 0,-6-6 0</inkml:trace>
  <inkml:trace contextRef="#ctx0" brushRef="#br0" timeOffset="32257">13122 6821 8355,'0'-12'395,"0"-1"1,5 1 0,3 1-339,3 3 0,6-2 0,1 5 0,1-2 1,5-2-1,2 3 0,1 0 0,0 2-3014,-1 0 2630,-10 0 0,13 4 0,-9 0 0</inkml:trace>
  <inkml:trace contextRef="#ctx0" brushRef="#br0" timeOffset="32258">13382 7020 8208,'8'0'674,"1"0"0,0 0 0,2 0 55,2 0 1,-1 0-667,1 0 0,3-6 1,1-1-1,-1-1 0,1 0 1,-1-2-1,-1-1 0,-1-1 1,-1-1-202,-1 1 1,-5 0 0,-2-1 0,0 1-273,-1-1 0,0 1 0,-4-1-158,0 1 1,-2 4 442,-2 0 0,-3 6 1,-4 2-1,2 7 87,0 4 1,5 3 0,-3 1-1,2 3 84,2 1 0,2 2 0,1 2 0,0-1 41,0-1 1,5-2 0,4 3-163,2-1 1,6-7 0,4 0 0,3-6 0,2-3 44,3-2 0,1-1 0,3-4 0,-3-2 95,1-4 1,-5-5-1,3-2 1,-3-1 29,-1 1 1,-2-3-1,-2 1 1,-5 1 56,-2-2 1,-5 4 0,-3-3 0,0 4-199,-3 0 0,-3 1 0,-4 1 1,-5 2-128,-2 5 0,-3 3 0,-2 1 1,-3 1-73,-1 3 1,1 3 0,4 6 0,-2 0 34,2 4 0,1-3 0,3 4 31,3 0 1,-2-3 0,6 4 0,2-1 0,0-3 13,2-1 0,2-6 0,2-1 0,4-1 183,3-4 0,1-2 0,-1-4 0,-1-4 60,-2-3 0,2-1 0,5-2 1,2-3 238,-2-3 0,-1 0 0,-2 0 0,2-4 20,2-3 0,-2 0 0,3-2 0,-4 3-201,0 1 0,-5 1 0,-1-1 0,-1-1-136,-4-3 0,4 3 1,-2-2-1,-1 5 268,-2 2 0,-1 6-223,0-2 0,0 10 1,0 7-1,0 9 22,0 6 1,-4 5-1,-2 8 1,1 4-55,-1 4 1,-2-2 0,4 7 0,1-2-360,2-2 1,1 2 0,0-1-1,1 1-491,3-3 0,9-7 0,6 1 1</inkml:trace>
  <inkml:trace contextRef="#ctx0" brushRef="#br0" timeOffset="32851">14932 7032 8355,'9'-12'0,"-2"-1"-393,-2 1 0,-1 0 684,-4-1 0,-1 2 1,-3 1-1,-5 4 0,-2 0-67,-1 3 0,-2 2 1,-2 1-1,-4 0-133,1 0 0,-3 5 0,6 4 1,0 2-22,3 1 0,2 1 0,1-1 0,3 2-482,2 2 0,0-2 0,5 3-21,0-4 1,6-2 0,2-2 281,3-5 0,7-3 0,0-2 187,-3-3 1,2-7 0,-9-6-1,2 2 143,-2 1 1,2 2 0,-5 1 160,2 2 1,-4-2-229,1 3 0,-3 4 0,-1 4-78,0 7 0,4 9 0,2 6 0,-1 6 104,1 5 0,-1 4 0,0 3 0,1 0 2,1-4 0,3 5 0,-5-3 0,1-1-78,-1-3 1,0 1 0,-5-5-1,0 0-25,0 1 0,0-7 0,-2-4 0,-1-2 2,-1-3 1,-9-1 0,-1-3 0,-3-3-108,-1-4 1,-4 2-1,3-2-350,0-2 0,-3 0 0,4-2 0,0-2-175,0-2-129,7-3 1,0-10-1,4-3 1</inkml:trace>
  <inkml:trace contextRef="#ctx0" brushRef="#br0" timeOffset="33962">15317 6921 9937,'-13'-12'0,"2"6"0,3 6 0,3 6 77,-1 6 0,5 5 1,-3 3-1,2 0 0,2 1 1,0 1-1,0 2-419,0 0 1,2 0-1,0-4 1,3-3 279,-3-3 0,4-2 0,-2 1 0,0-2-171,2-3 0,-5-1 72,3-3 1,-3-4 0,-1 0-18,0-7 0,0-4 1,0-1-1,0-2 47,0-3 1,0-1 0,0-4 53,0 2 1,6 3 0,1-4 0,1 1 0,0 0-54,2 4 0,5 2 0,3 3 1,0 1 83,0 2 1,4 5 0,-1-1 0,1 3 45,-2 1 0,4 1 0,-5 2 0,2 3 0,-1 0 0,-3-3 0,2 3 0,-1-2 2,-3 0 1,-1 0 0,-1-4 116,-1 0 0,-1-1 229,-3-3 0,-2 1 0,-8-4-19,-2 1 1,-3 2 0,-5 4-127,0 0 0,-5 0 0,0 0 1,1 2-1,-1 2-57,1 4 1,1 3 0,5 2 0,2-1-311,-2 0 0,5 5 0,1-1 1,2 0-74,2-3 1,0-4-1,0-1 12,0 2 0,2-1 0,2-1 98,4-3 0,3-4 1,1-1-1,1-1 70,-1-4 1,1 0 0,-1-5-1,0 2 22,1-2 1,-5-1 0,0-1 0,1 0 182,-3-1 1,4 5 196,-6 0-310,0-1 0,-4 8 0,0 5-36,0 6 1,5 2-1,0 1 1,1-1-39,-1 0 1,5 1 0,-2-1-1,3-1-89,1-3 0,1 2 1,-1-6-1,1-1 90,-1-2 1,0-1-1,1-1 1,-1-2 50,1-1 1,-1-6-1,0 2 1,1-3 54,-1-1 0,-1-5 1,-1 1-1,-3 1-19,-2 1 1,1 0 0,-3-1 57,1-2 0,0 5 0,-6 5 0,-2 0 114,-4 0 1,1 4 31,-1-1 1,1 8 0,-1 5 0,4 2-16,2 1 0,2 6 1,0 4-1,0 4 32,0 3 1,0 2-1,2-3 1,0 4-97,2 0 0,5 8 1,-4-3-1,1 2-191,-1-1 0,1-1 1,-3-1-1,1-3-114,-2-4 0,0-3 1,-2-2-1,-2-3 146,-2-5 1,3-2 0,-5-3-24,1-3 1,2-2-1,-5-6 4,-2 0 1,5-2 0,1-2 0,2-4-22,2-3 0,0-7 0,0-3 0,0-1-97,0 2 1,2-8 0,2 3-1,4-2-129,3-4 1,1 2-1,1-6 1,1-4 23,2 0 1,-2 1 0,4 1 0,-2-1 118,1 1 1,4 7 0,-4 5-1,1 7 385,0 4 1,-1 7 0,-3 3-91,2 3 1,-2 2 0,2 3 0,-3 5-92,-5 2 0,-2 3 0,-6 1 36,0 1 1,-3 2 0,-4-3-1,-5 3 1,-4 0-215,-1 0 1,-1-3 0,-3-5 0,4-3-265,4-2 1,0-1-1,1-4-1835,-1 0 1809,1 0 1,0-5-1,-1-2 1</inkml:trace>
  <inkml:trace contextRef="#ctx0" brushRef="#br0" timeOffset="34616">16408 6598 8355,'-12'-7'267,"5"3"0,3 8 1,2 4-1,2 5 0,0 3 121,0 5 0,2 4 0,1 4-279,1 4 1,4 3 0,-4 1 0,0 0 0,0 0 0,1 1 0,-3-1-100,0 0 1,-2-1 0,0-3-1,0-4 1,0-4-22,0-5 0,1 2-388,3-5 1,-1-6 163,5-7 0,-4-8 1,5-4-1,0-3 167,2-2 1,2-3 0,-1-1-1,1 1 43,-1-2 0,2 2 0,1-3 0,1 3-63,0 5 0,-1 0 0,0 5 0,1 1-50,0-1 0,-7 3 0,-1 7 1,1 5 304,-2 2 0,-2 3 0,-5 1 0,0 1 148,0-1 1,0 3 0,-1 0 5,-3 1 1,2-3 0,-2 0-83,3-2 1,6-7-1,4-3-79,2-3 0,1-6 0,0-3-86,1-3 0,-1-2 0,-1 1 1,-1-2-95,-2-3 0,-1 4 0,3-4 1,-3 3-100,-2 2 0,3 0 0,-2-1 0,-1 1-224,1-1 0,2 1 0,-4 0-749,-1-1 599,-2 6 423,-1 2 1,0 6 0,0 3 0,0 4 16,0 4 1,5 4-1,0 1 1,2-2 336,3-1 0,-1-2 0,1 0 0,-2 1-177,2-1 1,1-1 0,0-1 0,-2-2 42,0 2 1,-7-3-1,3 1-133,-4 2 0,-2-4 0,-4 3 0,-4-1-167,-6-1 0,-5 4 0,-3-4 0,1 1-547,1 0 0,6-4 1,-1 3 14,2-1 0,1 3 0,1-2 1</inkml:trace>
  <inkml:trace contextRef="#ctx0" brushRef="#br0" timeOffset="34858">17314 7119 8355,'0'12'1277,"0"1"-2252,0-1 1,-6 6-1,-1 1 1</inkml:trace>
  <inkml:trace contextRef="#ctx0" brushRef="#br0" timeOffset="38423">22535 6164 7351,'12'-11'0,"-1"1"0,-1 3 0,-3 1 0,-3 0 0,-5 0 199,-6 4 1,-6 0 0,-3 2 0,-5-1 0,-2-2-195,-2-1 0,0 0 0,0 4 0,1 0 0,0 0 0,2 0 44,1 0 0,6 0-204,-1 0 0,2 0 0,2 1 121,-1 3 1,6-1 0,2 4 0,1 0 0,0 0 69,1 3 0,1-4 0,2 3-44,0 0 0,5 7 1,-1 1-1,-2 1 60,0 0 0,2 4 0,0-1 1,0 1-120,2-1 1,-4 2-1,5-2 1,0 1-54,0-2 0,0 0 0,1-5-109,-4 1 1,2 1 0,-2-5 0,-1 1-174,-2-1 0,-6-4 388,-4 1 0,-7-6 0,-3 2 0</inkml:trace>
  <inkml:trace contextRef="#ctx0" brushRef="#br0" timeOffset="38732">21853 6350 8355,'-7'-12'-207,"2"-1"188,5 6 1,0 7 0,1 9 0,3 2 0,4 2-7,3 4 1,2-2-1,-1 6 1,2 1-1,1 3 1,3 2-1,1 2 1,2 0-118,-2 1 1,7 2 0,-4 4-1,1-3-192,0-4 1,-5 3 109,-2 1 1,4-3-1,-1 0 1</inkml:trace>
  <inkml:trace contextRef="#ctx0" brushRef="#br0" timeOffset="41240">22771 6945 8355,'12'-5'-310,"1"2"1,-1-5-252,0-2 0,1 5 687,-1 0 1,-4 0 0,-1-1-16,-1 0 1,-3 3-1,-8-1 1,-3 2-1,-3 2 1,-1 0-1,-1 2-27,1 2 1,0 1 0,-1 5 0,1-2-104,-1 2 0,5 1 0,1 1-116,2 1 1,-4-5 73,5 0 0,1-5 0,6 0 25,1-6 1,6-4 0,-2-5 28,3-1 0,-1 0 1,0-4-1,1-4 0,-2-2 10,2-2 0,0 0 0,2-1 0,-2-1-48,-3-2 1,2 0 0,-5 2 0,1 0-31,-1-2 1,3 1-1,-3 6-42,-3 2 104,0 5 1,-2 5 0,0 14-1,0 10 69,0 4 1,-4 9 0,-1-1 0,3 5-64,0 3 0,2 1 1,0-1-1,2-1-139,2 2 1,3-5 0,5-1-7,1-3 1,0-2 0,2-4 30,2-3 0,5-3 0,-3-2 0</inkml:trace>
  <inkml:trace contextRef="#ctx0" brushRef="#br0" timeOffset="41626">23143 6921 8355,'0'-7'-343,"0"1"1,1 6-1,2 1 201,1 4 0,6 2 0,-2 4 122,3-3 1,-3 1-263,1-4 0,-1-1 0,4-4 0</inkml:trace>
  <inkml:trace contextRef="#ctx0" brushRef="#br0" timeOffset="41627">23230 6722 8355,'-9'-4'-1278,"1"0"942,5 0 0,-2 4 0,5 0 1</inkml:trace>
  <inkml:trace contextRef="#ctx0" brushRef="#br0" timeOffset="41811">23292 6933 8355,'-10'-1'-256,"6"-4"1,7 3 0,12-5 0,1 1 0,1 3 0,-1 1 0,1-1-580,-2-1 835,-1-6 0,4 3 0,1-5 0</inkml:trace>
  <inkml:trace contextRef="#ctx0" brushRef="#br0" timeOffset="51130">12254 9612 8086,'-13'-4'429,"1"0"0,5 1 1,3 7-1,2 4 1,2 3-215,0 2 1,2-5 0,2-1 0,4-2-264,3-2 0,2-2 0,-1-1 0,0-1 0,1-3-34,-1-4 0,-1-3 0,-1-2 36,-2 1 1,-5-1 0,1 1 0,-3 0-50,-1-1 0,-1 1 0,-3-1 0,-4 1-81,-3 0 0,-3 3 0,-1 2 0,-2 2-120,2 2 0,1 6 0,2 4 1,-1 2 124,1 5 1,5 1 0,3-2-310,3-1 1,6 6 0,2 1 0</inkml:trace>
  <inkml:trace contextRef="#ctx0" brushRef="#br0" timeOffset="51624">14399 8409 7487,'-8'-4'236,"0"0"1,-1-1-1,-3 5 1,0 0 0,-1 0 1193,1 0 1,1 2-1221,2 2 1,4 3 0,5 5-74,0 1 0,0 0 1,0 3-197,0 0 0,1 1 0,3-6 0,5-2-102,2 0 0,1-7 0,1 2 0,-1-4-68,0-4 0,5-1 1,-1-6 107,0-2 1,-8 4-1,-3-8 1,-1 3-1,1 2-17,-3 0 1,-6-1-1,-4 1 1,-3-1-97,-1 1 0,-2 1 0,-1 3 1,-3 4-27,-2 2 1,0 4-408,-5 2 0,0 8 0,0 7 0</inkml:trace>
  <inkml:trace contextRef="#ctx0" brushRef="#br0" timeOffset="52287">12316 9550 8355,'-9'0'448,"1"0"0,7-2 0,2-2 1,10-4-1,8-3 0,5-3-114,1-2 0,9-4 1,5-6-1,3-1-163,5-2 1,8-11 0,7 0-1,9-4-144,6-2 0,-34 20 0,1-2 0,3 0 0,1-1 0,1 0 0,1 1 0,2 0 0,1 0 10,2-1 0,1 0 0,1-1 1,-1-1-1,3 0 0,-1 0-151,-1 0 0,-1 0 1,0 2-1,-1 2 1,-4 0-1,0 1 0,-1 2 1,0 1-13,-3 2 1,0 1 0,41-17 0,-18 4 0,-9 4-45,-7 3 0,-12 6 0,-6 4 0,-10 3-286,-8 5 0,-9 1 255,-5 3 0,-8 3 0,-5-2 0,-3 6-1907,-5 5 2108,4 3 0,-8 3 0,6 0 0,0 1 0,-5 0 0,-2 1 0</inkml:trace>
  <inkml:trace contextRef="#ctx0" brushRef="#br0" timeOffset="53278">16433 9339 8355,'-8'-17'705,"0"1"-552,5-1 0,-3 5 0,6 0 0,0-1 0,0 1-114,0-1 1,2 1 0,2 1-1,4 1 110,3 2 1,2 0 0,-1-3-151,0 2 1,5-2 0,1 3-1,0-3 1,1 0-25,0 3 0,2-3-16,4 3 0,-5-2 1,1 0-1,0 3 1,-1 2-196,1 2 0,-2 2 0,2 1 0,-4 1 14,-4 3 1,0 2 0,-2 3 154,-3 0 0,3-1 0,-4 4 1,1-1-1,-1-1 75,-1-2 0,2-4 1,-3 3-1,2-1-35,3-3 0,1-2 1,1-1-1,1-1 3,-1-4 0,5 0 1,-1-5-1,-1 3-49,-1 2 0,-1-3 0,-1 3 1,0 1 37,1-1 0,-1 3 0,1-2 0,-1 3-4,0 1 1,1 0-1,-1 0 13,1 0 1,3 0 0,1 0 0,-1 0-57,2 0 1,-4 0 0,4 1 116,0 3 1,-4-2-1,2 2 1,-2-1-22,-2 1 1,1-1-1,-1 3 1,0 1-60,1 0 0,-1-4 0,1 3-113,-1-1 1,5-4-141,-1 4 1,6-10-1,-2-1 1</inkml:trace>
  <inkml:trace contextRef="#ctx0" brushRef="#br0" timeOffset="53591">17438 8930 9073,'1'-7'333,"3"3"1,3 6-1,6 4 1,-1 2-340,0 6 0,1-2 1,-2 6-1,-2 0 1,-2 3-1,-1 1 1,-3 0-1,-2-1-196,-1 1 0,0 1 0,0 2 0,0 0-753,0 0 0,-6 5 0,0 2 0</inkml:trace>
  <inkml:trace contextRef="#ctx0" brushRef="#br0" timeOffset="54107">19621 9413 8355,'-13'-11'567,"1"3"-834,-1 4 1,6 4 0,3 4 0,3 4 690,1 3 1,4-2-1,2-2-291,0-2 1,1 1 0,3-4-94,-2 2 0,-4 1 0,5-5 0,-1-2-29,-1-2 1,2-3-1,-4-5 1,-1-1-111,1 1 0,-3 0 1,2-1-1,-4 1 11,-4-1 1,-2-3 0,-4 1 0,2 2 39,-1 4 1,-7 6 0,0-1 0,1 2-68,1 2 0,1 2 0,1 2 0,0 6-444,-1 5 1,2 0 184,3 6 1,2-1 0,6 5 0</inkml:trace>
  <inkml:trace contextRef="#ctx0" brushRef="#br0" timeOffset="54482">19621 9463 8355,'-7'-12'0,"-4"5"0,8 0-124,-5 3 0,5 1 1,-1-5-1,2-2 337,2-1 1,2-1 0,0-2-1,4-1-134,1-2 0,0-5 0,4 1 0,0-2-23,3-2 1,2-9 0,2-4 0,5-1-39,5-4 0,8-5 1,1-9-1,7-4-79,4-6 1,3-5-1,3-5 1,4-1 27,3-1 0,-28 34 1,1-1-1,0 5 1,1 1-1,1-1 1,0 0 133,1 3 0,0 1 0,33-31 0,6 12 21,-4 6 0,-7 13 1,-1 12-1,-4 8-223,-7 8 1,-7 5-1,-5 8 1,-4 4-1,-4 4-289,-4 5 0,-4 2 0,-4 7 1,-6 2 10,-5 1 0,-1 0 1,-5-4-1,-2 0 268,-5-1 1,-4 7-1,-5 0 1</inkml:trace>
  <inkml:trace contextRef="#ctx0" brushRef="#br0" timeOffset="54912">20104 8446 8355,'-4'-12'-472,"0"-1"299,0 1 0,4 4 1182,0-1-814,0 1 1,5-4 0,4 1 0,2 2 0,1 5-1,0 1 1,1 1-132,-1-2 1,1-5 0,-1 5 0,0 1-62,1 2 1,-1 1 0,1 0 0,-1 0-81,0 0 1,1 0 0,1 0 0,1 0 24,1 0 1,1 4 0,-3 2-60,2 1 1,-2 1-1,2 4 1,-3 1 0,-3-1-506,-2 0 1,-4 1-1,3-1-88,-2 1 1,-1-1 655,-4 0 0,-5 1 0,-2-1 1</inkml:trace>
  <inkml:trace contextRef="#ctx0" brushRef="#br0" timeOffset="55575">21109 8037 8355,'0'-13'-4,"0"1"0,0 0 0,0-1 0,0 1 0,0-1 1,0 1 628,0 0 1,0 3 0,-2 2 0,-2 3-323,-4 6 1,-2-1 0,1 7 0,2 2-219,1 1 0,-2 1 0,4 1 0,1-1-58,2 1 0,1 3 0,0 1 0,1-4-125,3-3 0,7 0 0,6-5 0,-2 1-24,-1-1 1,2-1 0,1-5 0,-2-2 82,-1-1 1,-2-6 0,-1 2 0,-3-3-41,-3-1 1,-4-1-1,-1 1 1,0-2 10,0-2 0,-1 2 0,-4-3 1,-4 4-1,-5 0-267,-2 1 1,-5 5-1,4 3-70,2 2 1,-3 4 0,2 2-1,1 4-461,1 3 1,3 2 683,2-1 0,-2 6 0,5 1 0</inkml:trace>
  <inkml:trace contextRef="#ctx0" brushRef="#br0" timeOffset="55963">21171 8037 8355,'-8'-13'187,"1"1"0,1 0 0,3-1 0,2 1 0,2 1 0,2 4 0,1 7 0,0 8 0,1 6 1,-1 4-1,-2 1 0,0 3 0,-2 3 0,-2 4 540,-2 4 0,2 3 0,-7 2 0,0 2-645,-2 2 1,-2 3-1,-1-2 1,-1 0 0,-1-1 59,1-2-164,1 4 0,1-5 0,0 4 0,-4-2 1,-4 2-1,-2-1-206,-2 1 0,-5 0 0,-3-3 0,-4 1-70,-5-1 0,-2-1 0,-7-2 0,-3 0-97,-3 0 1,1-4 0,3-1 101,2-2 1,2-1-1,4-5 1,4-2-1,3-3-369,5-1 1,3-3 0,7-5 201,2-2 1,-3 0-1,5 5 1</inkml:trace>
  <inkml:trace contextRef="#ctx0" brushRef="#br0" timeOffset="56514">20786 8830 8169,'0'-12'-181,"0"0"1,2 1-1,0 1 861,3 2 1,-1 4 744,-4-5-1152,0 7 0,0-3 0,0 10-115,0 3 0,0 3 1,-2 3-1,0 1-127,-3 1 1,-4 5 0,2-3 0,-1 0 0,1 0 0,0-3-143,0-1 117,4 4 0,-2-9 0,5 4 1,1-4-1,3-2 0,5-3 1,3-2 63,4-2 1,5-2-333,8-2 0,3-3 0,5-5 0,0-1 1,0 1-1405,1 0 810,-7-1 1,0 6 0,-7 2 0</inkml:trace>
  <inkml:trace contextRef="#ctx0" brushRef="#br0" timeOffset="57176">20017 9426 8355,'-12'-4'-212,"0"0"1,-2 1 221,-3 1 0,3 2 0,-3 0 0,-1 0 0,-3 0 0,-2 2 0,-2 2 0,1 3 555,4 0 0,-2 2 1,4-3-844,-2 1 1,5 0 0,0 2-509,5 0 1,-6-1-1,2 4 1</inkml:trace>
  <inkml:trace contextRef="#ctx0" brushRef="#br0" timeOffset="87889">12477 9513 7133,'-6'-13'0,"-2"2"-697,-3 3 1,3 2 694,-1 6 1,1 0-1,-4 0 1</inkml:trace>
  <inkml:trace contextRef="#ctx0" brushRef="#br0" timeOffset="88417">12402 9475 7941,'7'9'-1036,"-3"-1"0,-2-4 1130,-2 4 0,-2-4 1,-2 3 64,-4-1 1,-3 2 0,-1-2 0,-1-1-19,1 1 1,3-1-1,1-2 403,-1 1 15,-2 0-416,4-4 0,3 0 1,8 0-1,5-1-12,6-3 0,5-3 1,5-7-1,1-3 21,3-3 0,8-5 0,10-4-124,5-4 1,10-6 0,8-5 0,6-7-35,7-4 1,-2 6-1,-35 22 1,2 1-1,1 0 1,0 0 0,0 0-1,1 1-22,0-1 0,1 1 0,0-2 0,1 0 0,0 0 0,-1 0 0,0 1 0,-1 0-32,-1 0 1,-2 1-1,39-19 1,-12 4 0,-9 7-248,-10 8 1,-9 7-1,-16 9-138,-5 0 0,-14 8 0,-4 1 176,-9 7 0,-9 4 1,-5 1-1,0 1 224,3-1 0,-2 0 1,1 1-1,3-1 58,0 1 1,4-1 0,0 0-1,0 1-105,0-1 0,4 1 105,-1-1 0,3 0 1,2 1-37,3-1 1,9-5 0,6-1 0</inkml:trace>
  <inkml:trace contextRef="#ctx0" brushRef="#br0" timeOffset="88733">14350 8520 8355,'12'-12'-128,"0"0"1,1 1-370,-1 2 647,-5-2 0,-1 9 0,-6-7 0,0 0 0,-2-1 0,-2 2 145,-4 4 0,-5 2 1,-2 2-1,-4 0-215,-5 0 0,1 2 0,-10 2 0,-3 5-94,-4 7 1,-11 4-1,-14 9 1,-9 6-67,-7 5 1,29-16-1,-1 1 1,0 4-1,-2 1 1,-3 3 0,-2 1 9,-2 3 1,0 0-1,1-2 1,-1 0-1,2 2 1,-1 1-5,0-2 1,2 1-1,7-3 1,1 1-1,2-1 1,1 0-1,5 0 1,2 0-1,-30 29-57,6-3 0,7-1 1,12-7-347,5-3 0,4-7 1,4-9 286,4-4 0,3 3 0,1 0 1</inkml:trace>
  <inkml:trace contextRef="#ctx0" brushRef="#br0" timeOffset="102338">6809 16284 8061,'0'-12'0,"0"-1"0,0 1 0,0 0 0,0-1-564,0 1 556,5-1 0,0 1 1,6 0-1,2-1 0,1 2 1,0 2-1,0 0 0,1 1 146,1 1 0,6-2 1,-2 4-1,0 3 1,1 0-46,1 2 1,2 0-1,2 0 1,3 0 0,4 0 4,3 0 0,2 0 1,3 0-34,5 0 0,6 0 0,5 0 0,3 0-4,8 0 0,5-4 0,6-1-59,3-2 0,1 3 1,2-3-1,4 0 0,0 1-19,3 1 0,4-4 0,1 4 0,-3-2-27,1-3 1,-2 4 0,3-3 0,2 1 55,0 1 1,-45 2 0,0 0-1,46 0 1,-49 2 0,1 0 15,-1 1 1,0-1-1,1-1 1,0 0 0,0 1-1,-1 0 1,48-2-8,-1-1 0,1 2 0,1 4 0,-1-1 40,-3-3 1,3 2-1,-3-2 1,3 1-42,1-1 0,-48 3 0,0 1 0,0-3 0,0 0 0,0 1 0,0 0-26,2 0 0,0 0 0,0-3 0,-1 0 1,2 2-1,1-1 45,2 1 0,-1 0 0,-2-2 0,0 0 0,2 2 0,1 0 0,0 1 0,0-1 0,1 0 0,0 0-13,-1 2 1,0 0-1,3-2 1,0 0-1,-4 1 1,0 0-1,1 0 1,0 1-14,1 0 1,1 1-1,-1-1 1,1 0-1,2 0 1,-1 0 0,0-1-1,-1 0-8,-1 0 1,1 1 0,3 0-1,0 0 1,-1 1 0,1 0 0,0 0-1,0 0-6,1 1 0,1-2 0,3 0 0,1-2 0,-2 1 0,1 0 1,1 1-1,-1-1-12,3 2 0,0-1 0,-2 1 1,0 0-1,3 0 0,0 0 1,-1 0-1,-1 0 10,-1 0 1,0 0-1,4 0 1,-2 0 0,-2 0-1,-2 0 1,0 0 0,0 0-29,0 0 0,-1 0 0,3 1 1,1-1-1,-3 1 0,0 1 1,0 1-1,-1 0-68,1 0 1,-1 1-1,-2-2 1,-1 0 0,2 1-1,0 1 121,-1-2 1,0 1-1,-2 2 1,-1 0-1,1-1 1,1 0-1,1 1 1,0 1-1,1 0 1,1-1-19,-1-1 0,1 0 0,5 2 1,1-1-1,-2-1 0,0 1 0,-1 0 1,0 1-33,0 0 1,0 0-1,-3 0 1,0 0-1,-1 1 1,0-1-1,-2 0 1,-1-1 0,-3-1 1,-1 0 0,1 2 0,-1-1 0,-5-1 0,-1 0 0,0 2 0,-1-1-157,46 8 1,-9-5 0,-10-1 0,-6 0-82,-9 0 1,-7-4 0,-10 2-1,-6-1-678,-9 0 1,-9 0 941,-17-4 0,-23 0 0,1 0 0,2 0 0,5 0 0</inkml:trace>
  <inkml:trace contextRef="#ctx0" brushRef="#br0" timeOffset="103273">7925 16247 8355,'0'-19'-12,"0"2"1,0 3 0,0 2-52,0 0 1,1 5 0,4 1 0,4 2 110,6 0 0,2-4 0,6 2 0,4 1 124,-1-1 1,11 1 0,4 2 0,8-1-139,4 1 0,8 2 1,6-1-1,2 0-25,3-3 1,7 0 0,5 2-1,4-1 45,3 1 0,5-2 0,2 1 0,-47 2 1,0 1-25,0 0 1,1 0-1,6 0 1,-1-2 0,-5 1-1,0 0 1,2 1-1,0-1-53,1 2 0,0-1 0,1 1 0,0 0 0,1 0 0,0 0 32,1 0 0,0 0 0,-1 0 0,0 0 0,0 0 0,-1 0 0,3 0 0,-1 0-7,1 0 0,-2 0 0,-1 0 0,0-1 0,-1-1 0,0 1 0,1-1 0,0 0 0,-1 0 0,1 0 1,1-1 0,-1 0 0,-4 2 1,0 1-1,3-3 0,0 0 0,-2 1 1,0 0 26,-2 0 1,1 0 0,5-2 0,1 0 0,-5 1 0,0 0 0,1 0 0,1 1 10,0-1 0,0 0 0,4-1 0,-1 0 0,-2 1 0,0 2 0,0-1 0,1 1 0,0 0 1,0 1-57,1 0 0,0 0 1,-1 0-1,0 0 0,2 0 1,1 0-32,-2 0 1,1 0 0,3 0 0,1 0 0,-1-1 0,0 0-1,1 0 1,0-1 13,-1 1 1,1-2 0,3 1 0,0 0-1,1 2 1,0 0 0,0 0 0,1 0-67,2 0 0,-1 0 0,-1 0 0,1 0 0,1 0 0,0 0 0,-1 0 1,-1 0 58,-2 0 1,0 0-1,3 0 1,0 0-1,-2 0 1,-1 0 28,1 0 1,0 0-1,-1 2 1,-1 0-1,2 1 1,0 0-1,-1 0 1,0-1-9,-3 1 0,-1 0 0,1 2 0,0 0 0,-3-2 0,0 0 0,0 1 0,1 1 0,-2-1 0,-1 0-10,-4 1 0,0 0 0,1 0 1,0 1-1,-3-1 0,-1 1 0,2-1 1,-1-1-1,-1 0 0,0 1 1,43 3-414,-3-1 377,-7 4 0,0-10 0,-6 5 1,-1-2-1,-2 0-38,-5-1 1,-2-2 0,-8-1 0,-3 0-51,-8 0 1,0-4 0,-8-2 0,-1 1 5,-2-1 1,-6-2 0,-1 4-397,-1 1 542,-4-4 0,0 3 0,-5-5 0,1-1 0,1 4 0,2 4 0</inkml:trace>
  <inkml:trace contextRef="#ctx0" brushRef="#br0" timeOffset="147172">6896 16297 8355,'0'-20'-22,"0"2"1,0 2 0,1-1-1,3 4 1,4 2 0,4 4 145,0 1 1,2-2 0,2 4 0,5 1 0,5 0-1,6 1 50,5-3 1,15-3-1,8 3 1,11-2-99,11-3 1,14-1 0,-44 5 0,1 0 0,3-1 0,2 0-24,4-1 1,0-1 0,4 2 0,0 1 0,6-3 0,1 0-1,2 1 1,0 0-197,0 2 1,1 0 0,7-3 0,2 0 0,-3 4 0,1 1 0,2-1 0,1 0 97,-1-1 0,1 1 1,4-1-1,0 1 1,0-1-1,-1-1 1,2 2-1,0-1-24,2 2 1,-1 0-1,-6 1 1,-1 1-1,-2 1 1,-2 2-1,-5-1 1,-2 0-100,-4 0 1,-1 0 0,-1 0 0,-2 1 0,-9 0 0,-2 1 0,-3 0 0,-1 1-250,43 4 0,-8 1 0,-15 3 417,-11-2 0,-10-4 0,-5-5 0,2 0 0,2 0 0</inkml:trace>
  <inkml:trace contextRef="#ctx0" brushRef="#br0" timeOffset="147440">8830 16284 8355,'21'-25'0,"8"1"210,19 4 0,14-2 0,17 4 0,15 0 0,-39 9 0,3-1-151,8 0 1,4 1-1,9-1 1,3 1 0,6-2-1,2 1 1,1 1 0,1 1-309,1 1 0,0 1 0,4-1 0,1 1 1,-32 2-1,1 0 0,-1 0 0,1 0 1,1 0-1,-1 1 212,-1 0 0,1 0 0,1 1 1,4-1-1,1 1 0,0 1 1,-5 1-1,-1 0 0,0 0 1,2 0-1,0 0 0,0 0-257,1 0 0,1 0 0,0 0 0,-1 0 0,1 1 0,-1-1 0,0 1 0,0 1 0,-1 0 294,2 0 0,-1 0 0,0 2 0,1 0 0,0 1 0,1 0 0,2 0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7T17:51:15.175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8310 5755 9100,'-6'-13'0,"-1"1"0,-1-1 379,0 1 1,5 0 0,-3 1 4194,1 2-4275,3-2 0,-3 15 0,5 1 0,0 6 0,1 5-159,3 5 1,-2 8 0,2 4 0,-3 3 0,-1 1 0,0 1 203,0 4-309,0 2 0,0-4 0,0-3 1,0-2-51,0-4 1,0-2 0,0-8-1,0-5 107,0-2-85,0-1 0,0-8 0,0-6-148,0-10 0,0-6 1,0-6-1,0-1-10,0-2 0,0-6 1,0 2-1,0-2 71,0-2 0,0 0 0,-1-1 0,-2 3 35,-1 2 0,-4 2 0,2 6 0,1 3 120,-1 1 1,-2 6 458,4 4-389,0 5 0,4 4 1,0 10-1,1 6 5,3 2 0,-1 2 0,4 5 1,-2 1-1,0 4-19,0 0 0,-4-2 0,5 3 0,-2 0-81,0-1 1,0-3 0,-4 1-1,0-3-66,0-1 1,4-6-1,1-2 1,-3-3-241,0-2 0,-2-4 211,0 1 1,-2-8-5,-2-1 0,3-6 1,-3-7-1,2-4-182,2-4 1,0-3 0,0-5 16,0-4 0,0-5 0,0-3 0,0-3 22,0 0 0,0 1 1,0 7-1,0 2 1,0 4 16,0 3 1,-4 5-1,-1 10 317,-2-1 1,4 8 0,-2 5 0,0 8 6,1 7 0,-4 6 0,4 9 0,1 6-216,2 4 0,1 6 0,0-4 0,0 2-371,0 3 0,5 0 0,4-1 1,2-5-519,1-2 1,4-2-642,1 0 1,5-5-1,-3-2 1</inkml:trace>
  <inkml:trace contextRef="#ctx0" brushRef="#br0" timeOffset="1039">4514 6883 8355,'-5'-12'130,"-2"-1"1,0 1 0,3 0-1,4 1 1,4 1 0,4 2-1,3-1 1,2 1 370,-1 0 1,2 5-1,1-1 1,2 3 0,-1 1-1,1 0 1,-1 1-1,0 5 1,-3 6-524,0 7 1,-5 5-1,-1 2 1,-2 3-1,-2 5-75,-2 6 1,-2-1-1,-3 2 1,-4-2 173,-3-2 1,-2-4 0,1-3-1,-1-2 1,2-6 0,2-4 220,1-7 46,5 1 1,-1-12 0,8-1 0,5-10-112,7-8 0,8-6 0,9-4 0,2-3-270,-2 0 0,7-2 0,-4 6 0,-2 5-654,-3 5 0,0 2 0,1 3-1444,0 6 0,3-1 0,-3 1 0</inkml:trace>
  <inkml:trace contextRef="#ctx0" brushRef="#br0" timeOffset="1769">5953 8186 8829,'-7'-13'1249,"2"5"0,6 0 1,3-1-1,6 0-1060,5-4 1,6 4 0,8-9-1,4 0 1,3-1 0,-1-2-1,0 2 1,-3 1-591,-2 2 0,-5 7 0,-6 2 1,-1 1-1567,-3 4 1,-7 2-771,-4 4 2403,-2-3 0,-8 10 0,-1-4 0</inkml:trace>
  <inkml:trace contextRef="#ctx0" brushRef="#br0" timeOffset="2082">6672 7479 10773,'-8'-16'0,"1"3"3504,2 2-2686,1 7 0,4 4 0,0 9-475,0 6 1,0 0 0,0 8 0,0 1-42,0 4 1,0 6 0,0-1 0,0 2 0,0-1-109,0-1 1,1-1 0,2 3 0,1-4-245,-1 0 0,-2-3 0,-1-4 0,0-2-639,0-1 1,1-5-1,2 3-187,1-1 0,5-1 0,-5-5-412,-2 1-833,0-1 0,3 1 0,2-1 1</inkml:trace>
  <inkml:trace contextRef="#ctx0" brushRef="#br0" timeOffset="4207">5755 10852 7709,'-6'-12'2598,"-2"-1"-859,2 6-1326,1-4 1,10 10-1,4-3 1,2 2-1,1 1 1,0-2-1,2-1 1,3 1-9,3 2 1,4-3 0,1 0 0,1 0-1,1 0-490,2-1 1,-4 1 0,-4 3-246,1-3 1,-4 2-1,-2-2 1,-2 3 0,-1 2-1440,-1 3 1,-5-1-853,-3 5 1723,-3 1 1,-1 3-1,0 0 1</inkml:trace>
  <inkml:trace contextRef="#ctx0" brushRef="#br0" timeOffset="5606">6610 10592 8355,'0'-20'0,"-1"4"0,-2 2 181,-1 2 1,0-1-1,4 1 1744,0-1-1153,0 1 1,1 4-1,4 1-582,3 1 1,-1 2 0,0 6 0,-2 2 0,-1 4 0,0 4 0,1 6 0,-3 6 0,0 3 385,-2 1-516,0 4 1,-6-1 0,-1 6 0,-1 1 0,0-1-30,-2 0 0,0-1 1,1-3-1,2-4-12,1-3 1,2-1-1,4-2 1,0-2 29,0-4 0,2-5 1,2-2-1,4-4 12,3 0 0,3-2 1,1-4-1,3 0 59,1 0 1,2 0-1,5-1 1,2-3-81,1-5 1,-1-2 0,-3 0-1,0 2-272,0 0 0,-4 1 0,-2-3 0,-1 1-442,-3 2 1,-5 5 0,-4-2-3828,0-1 3219,-2 5 0,-4-5 1</inkml:trace>
  <inkml:trace contextRef="#ctx0" brushRef="#br0" timeOffset="5963">6821 10815 8355,'-12'-11'1064,"-1"3"1,5-2-1,1 4-631,2 0 97,1 3 0,4 3 0,0 8 0,1 4 0,2 5 0,2 4 0,1 3 1,-1 7-1,-2 5 88,-2 4 1,-1 5 0,0-2 0,0-1-522,0 1 0,0 3 0,0-5 0,0-1-499,0-1 0,0-8 0,2-2 1,1-4-217,1-4 1,5 1-1841,0-6 0,2 6 1,1-2-1</inkml:trace>
  <inkml:trace contextRef="#ctx0" brushRef="#br0" timeOffset="6963">11522 10815 8355,'-13'-8'136,"2"-1"0,2 0 2131,0-2-1798,7-2 1,-2 2-141,8 3 0,0-3 1,7 4-1,4-1 0,2-1 1,2 1-109,0 1 1,0 2 0,3 5 0,-2 0-196,-2 0 0,-2 3 0,-5 3 1,-3 8 92,-3 4 0,-4 4 0,-1 9 1,0 4 36,0 5 0,-7 3 0,-4-3 0,-5 1 1,-2-1 71,0-1 0,-3-3 0,5-3 0,0-4 225,3-3 1,0-7 0,2-2-19,3-3 1,4-3-167,8-3 0,4-8 1,10-8-1,7-3-159,7-2 0,5-5 0,3-2 0,2-4-57,3-1 1,-5 1-1,-1 0-586,-4 3 1,-1 3 0,-5 6 0,-2 1 0,-4 3-3587,-2 4 2027,-6 2 1,3 13-1,-6 3 1</inkml:trace>
  <inkml:trace contextRef="#ctx0" brushRef="#br0" timeOffset="16633">15887 5271 8773,'-12'-23'0,"1"2"0,1 6 0,3 4 0,2 2 413,2 0 0,2 5-218,1 4 1,4 11-1,1 9 1,2 4-1,2 2 1,-1 4-1,-1 6 53,-2 4 0,4 8 0,-5-1 0,-2 4-181,0 2 1,-1-7 0,2 4-1,1-7 1,-1-6 0,-2-3-267,-1-1 1,0-6-1,0-1 278,0-4 1,-4-7 51,0 2 1,-4-11-137,4-6 0,-1-6 0,5-11 0,0-4-140,0-2 0,6-7 0,2-3 0,3-5-74,2-3 0,-1 2 0,2-3 0,1 0 135,1 1 1,5 5 0,-3 7 113,1 3 1,-2 11 0,2 4 0,-1 4 0,-3 4-108,-1 2 1,-7 6 0,-2 4 0,0 3-47,-1 5 1,-2 0-1,-6 6 1,-4-3 27,-3 2 1,-5 0 0,-1 0 0,0-2 74,0-2 1,3-3 0,-4-6-1,1-2 132,1-1 1,-1-2 0,5-4 139,-1 0 0,2-2-13,3-2 0,3 2-47,5-7 0,1 5 0,3-3-30,4 2 1,3 1-1,2 4 1,-1 1-1,1 3-19,-1 4 0,0 3 1,2 2-1,1-1 1,2 1 0,-1 0 0,-2 3 0,1 0-211,2-1 1,4-1 0,-4-2 0,1 1-372,0-1 0,0-1 0,-3-1 0,2-3-242,-2-2 0,3 0 1,-1-5-1,-2 0-978,-2 0 1383,-6 0 1,10-6-1,-3-1 1</inkml:trace>
  <inkml:trace contextRef="#ctx0" brushRef="#br0" timeOffset="17028">16458 5581 8355,'0'-12'920,"-6"1"0,-2 2 189,-3 5-708,4 3 0,2 2 0,5 3-241,0 5 0,1 2 1,3 1-1,4 0 0,2 2 1,0 1-1,-2 2-135,2-2 0,-3 0 1,-1 0-1,1 2 1,-1-2-65,-1-1 0,0-2 1,-5 1-1,1-2-821,3-3 0,-3-1 476,4-3 1,-4-4 218,-1 0 0,0-6 0,1-6 1,2 0 65,1-1 1,4-3-1,-2-2 1,-1 0 68,1 0 0,4-3 0,-2 5 0,2 1 159,-2 1 0,3 6 0,-3 1 22,3 1 0,-3 3 0,-1 8-98,-1 3 0,2 3 0,-4 3 1,0 2-1,0 3-88,1 1 0,0 3 0,-2-2 1,2 1-746,2-1 1,0-4 0,3-4-998,-2-1 1512,0 1 0,10-1 0,2 1 1</inkml:trace>
  <inkml:trace contextRef="#ctx0" brushRef="#br0" timeOffset="17840">17004 5581 8355,'0'-12'0,"0"3"0,-2 2 1447,-2 2 0,1 1-1044,-5 4 1,4 1-1,-4 3 1,-1 5-479,3 2 0,-4 5 0,4 2 0,-1 0 100,-2 0 0,3 3 0,1-3 1,1-1-143,0 1 0,-1 3 0,5-4-209,0-2 0,5-2 1,0-1 15,2-4 1,1-3 284,5-5 0,-5 0 0,-1-1 0,0-3-30,0-4 0,-5-8 0,4 0 1,-2-1 143,0-1 1,2 3 0,-4-4 0,2 0-49,-1-1 0,3 4 0,-2-3 1,0 1 9,2 2 0,-4 3 1,7 0-131,0 1 1,2 4 48,2-1 0,-1 7 0,0-1-27,1 6 1,-1 3 0,-1 7-1,-2-1 59,-5 1 0,1 3 1,-1 2 17,-1 1 1,3-2 0,-2 2 0,-2 1-1,0-3-21,-2 1 1,0 3 0,0-4 16,0-2 0,1-3 0,2-2 0,2-3 1,1 0-35,0-1 1,3-3 0,-1 1 0,3-2-11,2-2 0,-1-6 0,2-2 0,1-3 31,2-2 0,-1 0 0,-3-2 0,-1-2 31,0 2 1,1-3 0,-2 1 0,-1 2 134,-2 1 0,-4 3 240,4 3-342,-5 3 1,2 10 0,-3 3 0,1 3-1,1 2 62,-1-1 0,2 1 0,1-1-50,0 0 0,3 1-292,3-1 0,1-5 1,-1-3 404,0-2 1,-1-8 0,-1-3 0,-3-5 0,-2-3 106,-2 2 1,3-4-404,-2-2 0,0 2 1,-4-2-1,0 0 1,0 1-389,0-1 0,0 6 0,0-2-102,0 4 0,-1 2-1273,-4 2 1233,-1 4 0,-7 5 0,1 0 1</inkml:trace>
  <inkml:trace contextRef="#ctx0" brushRef="#br0" timeOffset="18043">17983 5655 8355,'0'-12'0,"-5"0"0,5 5 0,0 3 0,10 2 333,6 2 0,6-1 0,-3-2 0,2-1 0,1 1 1,3 0-3257,2-1 2498,2 3 1,-4-10 0,0 4 0</inkml:trace>
  <inkml:trace contextRef="#ctx0" brushRef="#br0" timeOffset="18912">17909 5333 8996,'-11'-6'1037,"3"-2"-1030,-3 3-171,9-1 0,-2 6 0,8 0-790,5 0 1,2 0-1,1 0 1</inkml:trace>
  <inkml:trace contextRef="#ctx0" brushRef="#br0" timeOffset="19144">17711 5842 8355,'0'-13'481,"4"5"0,1 1 0,1 0 0,1 2-85,-1-1 0,-1 2 1,2 3-1,-1-2-250,1-1 0,-3-1-788,5 5 1,-7 2 0,3 2-484,-4 4 1,-1 3-1,0 2 1</inkml:trace>
  <inkml:trace contextRef="#ctx0" brushRef="#br0" timeOffset="19436">18417 5643 5862,'-8'4'-32,"0"0"0,0 6 0,-5-3 0</inkml:trace>
  <inkml:trace contextRef="#ctx0" brushRef="#br0" timeOffset="19954">18058 5655 8355,'-7'-12'866,"0"0"-765,3-1 1,3 1 0,-2 1-1,4 1 349,3 2 0,6 0 1,0-5-1,3 1 1,5-1 211,2 1 0,0 1-689,5 3 0,0 2 0,-2 6 0,-2 0 1,-5 3-1,-2 4 269,-1 5 1,-2 5 0,-3-1-387,-4 5 1,-3 2-1,-1 2 1,0-1 0,0-2-586,0-2 1,0-3 0,0 2 692,0-1 0,-1-1 1,-2-5-56,-1 0 143,0-5 1,4-2-60,0-10 0,0-2 0,0-5 1,1-2-16,4-2 0,0-2 0,5-4 17,-2 1 1,0 0 0,6-2-1,0 2 1,1 3 38,0 1 1,-4 4 0,4-1-6,-5 5 0,1 6 0,-3-1 0,3 4-53,2 4 1,-6 3 0,-2 7 0,-1 1-1,0 3-160,-1 1 0,-2 2 1,-1 2-44,0-2 0,5 2 1,0-4-1,1 2-24,-1 0 0,5-7 0,-3-1 1,1-3-637,0 0 0,1-5 688,3-1 1,0-2-1,1-2 1</inkml:trace>
  <inkml:trace contextRef="#ctx0" brushRef="#br0" timeOffset="20400">18715 5581 8355,'0'-12'2423,"0"-1"-1539,0 6-580,0 2 0,0 16 1,2 4-175,2 3 1,-3 1-1,3-2 1,-2 2-224,-2 0 0,0 5 0,0-5 0,0 0-189,0-2 1,1 1 0,3-2 71,4 0 0,3-4 0,2-4 0,-1-4 118,1-2 0,-1-4 1,0-2-1,1-4 0,-1-3 0,1-6 0,-2-1 0,-3-1 249,-4-3 0,-3-1 0,-1-1 1,-1 2-96,-3 2 0,-3 3 1,-7-1-1,-2 3-13,-5 4 1,-2 7 0,-2 0-540,0 2 0,0 5 0,2 5 0,2 9-420,5 5 0,-4 3 0,1-1 1</inkml:trace>
  <inkml:trace contextRef="#ctx0" brushRef="#br0" timeOffset="21143">19546 5593 9837,'-12'0'198,"-1"0"0,8 0 0,6 0 1,10 0-1,8 0 0,5 0 0,1-1 400,0-3-797,5 3 0,-4-6 0,3 4 1,-4-1-1,-3 1 0,-3 2-1025,-1 1 0,4 5 0,-3 2 1</inkml:trace>
  <inkml:trace contextRef="#ctx0" brushRef="#br0" timeOffset="21740">20141 5432 8355,'-13'-19'925,"-1"2"39,1 4 0,4 4 1,10 4-909,3 3 0,-1 1 0,5 11 1,2 2-1,1 3 96,1 0 1,-3 5 0,-1 0 0,2 4-194,1 1 0,-3-5 1,-1 0-1,0-2-137,0-3 0,-1-2 0,4 0 205,-2-1 0,1-5 3,3-3 0,0-4-162,1-4 1,-6 1 0,-3-5 0,-3-2-235,-1-1 1,2-5 0,0-1 0,3 2 108,-3 1 0,0 2 0,-2 0 121,0-1 1,4 1-122,0-1 0,6 7 381,-2 1 0,3 10 0,1 1 0,1 3-117,-1-1 0,0-1 1,1 3-1,1-4-7,2 0 1,-1-1 0,5-2-1,-1 1 59,0-1 0,-4-2 0,3-2 0,-1-2-8,-1-1 0,1-5 1,-6 0 52,-3-2 0,2-1 0,-6-1 0,-1 1-12,-2 0 0,-1-1 45,0 1 1,-5-1 0,-4 2-40,-2 3 1,-1 3-1,-1 6 1,1 3-7,0 4 0,1 8 0,1 1 1,3 3-48,2 2 0,0 1 0,5 2 1,0-2-200,0-2 0,7 1 1,4-4-1,6-1-224,2-4 1,2 1-1,4-8 1,1-1-910,3 1 0,-3-2 941,3-4 1,3-6 0,-1-1 0</inkml:trace>
  <inkml:trace contextRef="#ctx0" brushRef="#br0" timeOffset="21969">21431 5395 8355,'6'-7'-874,"1"-4"0,5 4 1</inkml:trace>
  <inkml:trace contextRef="#ctx0" brushRef="#br0" timeOffset="22851">21431 5395 8355,'0'-12'0,"0"-1"168,0 1 257,0 5 1,-1-4-239,-3 3 0,2 3 0,-2 5 0,3 7-240,1 4 0,0 3 0,0 1 13,0 2 1,0 5 0,0-3-1,0 2 1,1-2-141,3-1 1,-1 0-10,5-1 0,1-4 1,3 2 71,0-5 0,1-6 174,-1-8 0,1-3 0,-1-5 0,0-2 0,1-1 27,-1-2 1,1-3 0,-1 3 0,-1 2-22,-3 1 1,3 2 0,-2-1-88,2 1 0,1 5 24,0 3 0,-3 3 1,-2 2-1,-2 3 2,-2 4 1,0 3 0,-1 2-10,3-1 1,3 5 0,-3-1 0,1-1-1,1-1-144,0-1 1,1-2 0,4-2 88,1 0 1,-1-7 0,1 2 0,-1-2 0,0-2 65,1 0 1,-2-6 0,-2-2 33,0-3 0,-5-3 1,3-1-1,-2-1 1,-2-1-1,-2 0 13,-1 1 1,-5-1-90,-3 5 0,-3 0 0,-3-1 0,-1 1 0,-2 1 1,1 1-187,-2 2 0,8 5-481,-2-1 248,2 3 0,14 1 0,4 0 1</inkml:trace>
  <inkml:trace contextRef="#ctx0" brushRef="#br0" timeOffset="23221">22138 4936 8355,'-12'-30'384,"-1"4"1,6 1 480,3 8 0,3 8-480,1 0-260,0 7 1,1-4 0,3 7 0,5 5 0,2 6-1,1 8 1,1 4 301,-1 5 1,-1 3 0,-1 7 0,-3 1-501,-2 1 0,1 4 1,-4-3-1,2-2-105,-1-2 1,-1-2 0,-2-1 0,0-4 0,0 0-1,0-5 1,0-4-1582,0-6 1024,0-2 1,0-1 0,0-1 83,0 0 1,0-5-1,0-1 1</inkml:trace>
  <inkml:trace contextRef="#ctx0" brushRef="#br0" timeOffset="23442">22027 5246 8355,'-13'-12'324,"8"5"1,5 3 0,8 2 0,7 2 0,7-1-1,7-3 1,7-3 0,8-3 0,6-1 0,6-2-1,2-1 1,1 0 0,-2 2 0,-4-1 317,-2 1 1,-12 5 0,-7 3-1727,-9 2 1,-12 2-650,-11 0 1,-16 11 0,-11 3 0</inkml:trace>
  <inkml:trace contextRef="#ctx0" brushRef="#br0" timeOffset="24454">19571 6499 8355,'0'-13'0,"0"1"949,0 0 1,-1-1-561,-4 1 1,3 5 0,-7 3 0,1 4-319,1 4 1,-2 4-1,3 9-91,-1 3 0,-1 2 0,-5 0 0,2-1-61,3 1 1,-1 2 0,4-1 6,3-2 0,0-3 0,2-6 0,0 0 0,2 1-73,2-1 1,3-5-1,5-3 1,2-2 89,2-2 1,0-2 0,4 0 0,1-4-6,-2-1 0,3-1 0,-5-6 1,-2-1 36,-1-2 0,-2 1 0,1 3 100,-1 1 0,-1 0-9,-3-1 1,2 8 0,-6 5 345,-1 7 1,-2 4-368,-1 1 0,4 0 0,2 2 0,-1 1 1,2 2-188,0-2 0,1-1 0,5-3-95,-1-3 0,1-2 191,-1-6 1,0 0 0,1-2-1,-1-2 5,1-4 1,-7-3 0,0-2 0,-2 1-5,0 0 0,2-1 81,-2 1 0,-3-1 1,3 1 443,-2 0-436,-2 5 1,0 7 0,1 8-1,2 4 1,1 5 96,-1 4 1,2-1 0,1 4-113,1 2 1,-5 3-1,3-2 1,-3 4-1,1-1 1,1 0-82,-1-2 1,-3 2 55,-4-1 1,1 0 0,-5-4 0,-2 0 0,-1-2-12,-1-2 1,-2-3-1,-1-6-177,-2 1 1,-1-5 0,3-1 0,-1-2 0,1-2 0,1-2-1830,1-1 1476,1 0 1,4-1 119,-1-3 0,1-9 0,-4-6 1</inkml:trace>
  <inkml:trace contextRef="#ctx0" brushRef="#br0" timeOffset="25034">20191 6586 8355,'7'-25'265,"-3"0"1,-3 10 359,-1 2 1,0 4-98,0-4-348,0 7 1,0 1 0,-1 10 0,-3 3 0,-3 3-1,-1 3 1,-1 1-93,0 1 1,-2 6 0,0-2 0,1 0 0,3 0 20,2-2 1,1 2-157,4-3 0,0 3 0,1-3 1,3-2-1,4-3 0,3-2 1,2-3-460,-1-1 402,6-2 0,1-6 0,6 0 1,0-5-1,-2-3 0,0-4-64,-3 0 0,1-5 0,2 0 81,-2 0 1,1-9-1,-4 3 1,0-2 0,0-4-186,-3-2 1,-1-3 238,-2-1 1,-4 0 0,-1 0 0,-1 0 87,-3-1 0,-2 5 0,-2 2 0,-2 0 0,-3 4 141,-1 1 1,-1 6 0,-4 4 300,-1 2 0,5 7 0,1 4 0,2 6-257,2 5 0,1 9 0,2 5 1,0 5-122,0 7 1,0-1 0,0 2 0,0 4-80,0 0 1,6-1 0,2 1 0,2 1-117,-2 1 0,3-1 1,-3-5-1,2-4-371,-2 0 0,3-7 0,-4-4 1,2-2-930,-1-3 0,-4-6-794,4 0 1860,0-7 0,5 4 0,-1-6 1</inkml:trace>
  <inkml:trace contextRef="#ctx0" brushRef="#br0" timeOffset="25648">20811 6548 10694,'13'0'250,"-1"0"0,0 0 0,2-1 0,1-3 1,2-4-1,-2-3 0,-1-2 0,-3 1-177,-3-1 0,2 1 0,-6 0 1,0-1-271,1 1 0,-3-1 1,2 1 147,-3 0 1,-6 1 0,-3 2-32,-3 5 0,-2 3 0,1 1 1,-1 1-84,1 3 1,-2 7 0,-1 7 120,-2 2 0,1 0 0,5 5 0,1 0 30,2 0 1,5-1 0,-1 0 0,3-2 0,2-3-79,3-1 0,3-1 1,7-5-1,1-1 33,2-3 0,5-2 0,-2-6 0,4 0 0,1 0 0,-2-6 0,-1-2 0,-1-3 97,1-1 1,-3-5 0,0-1 0,1 0 134,-1 0 0,-4-4 0,2 2 0,-4-2-121,0 1 0,-1-2 1,-1 2-1,-1-3-302,-2 0 1,-5 4-1,1 2-558,-3 0 646,-1 5 0,-5 0 0,-3 11 0,-3 4 65,-2 7 0,5 3 0,1 3 0,2 2 107,2-2 0,1 3 0,2 0 0,0 0 43,0-1 0,6 4 0,2-4 0,3-2-43,2-1 1,0-3-1,3-2 1,0 0 262,-1 0 1,-1-2 0,-2 1 310,1 2 1,-6-3 0,-3 1-466,-3 2 0,-2 1 1,-3 0-520,-5-3 1,-2 2 0,-1-5 421,0 2 0,-1 0-1352,1 1 1,5-2-1,1-6 1</inkml:trace>
  <inkml:trace contextRef="#ctx0" brushRef="#br0" timeOffset="25801">21766 6474 8355,'0'-12'1231,"4"6"-2194,0 6 0,1 6 0,-5 6 0</inkml:trace>
  <inkml:trace contextRef="#ctx0" brushRef="#br0" timeOffset="26446">16123 6325 8355,'0'-19'769,"1"2"1,4 8-1,3 2-234,3 1 1,5-3-749,1 0 0,6 3 0,2-3 1,7 0-1,5-2 0,4-2 0,6 1 1,6-1 466,4 1 0,6-2 0,4-1 1,6 0-1,6 2-182,2 4 1,2 1 0,5-5 0,3 1-71,4-1 1,-10 1 0,-5 1-1,-11 3-338,-10 4 1,-4 2-1,-17 2 1,-8 0-1,-7 0-511,-6 0 1,-5 2 552,-3 2 1,-11 1 0,-10 5 0,-9-2 88,-6 2 0,-12 2 1,-12 3-1,-11 3 1,-11 0 143,-8 0 0,31-5 1,-2 2-1,-56 11 1</inkml:trace>
  <inkml:trace contextRef="#ctx0" brushRef="#br0" timeOffset="26769">15974 6437 8355,'-23'0'0,"2"0"0,16 0 240,13 0-216,14 0 1,17 0 0,10-2 128,8-2 1,14-1 0,9-5 0,10 0 0,-41 5 0,2-2 16,4 0 0,1-1 1,2-3-1,1 0-89,2 0 0,2 1 1,-1 1-1,1-1 0,1 0 1,0-1-1,2 0 1,-1 0-1,1 0 0,-1 0 1,-1 0-1,-1 0-44,-2 0 0,-1 1 0,-6 3 0,-2-1 0,42-8 0,-10 2-164,-10 2 1,-17 3-1,-16 2-1521,-9 2 6,-11-5 1125,-14 9 0,-14-10 0,-13 4 1</inkml:trace>
  <inkml:trace contextRef="#ctx0" brushRef="#br0" timeOffset="26987">18591 6214 8355,'-5'-14'-656,"-4"6"1,-2 5 0,-1 3 0</inkml:trace>
  <inkml:trace contextRef="#ctx0" brushRef="#br0" timeOffset="35760">4514 8446 8056,'0'-19'0,"0"2"-659,0 3 723,0 2 0,-5 0 0,-2-1 163,0 1 1,-4 4-1,3-1 1,-3 1-1,-2 0 1,1-1-1,-2 0 1,-1-1-1,-1 0-31,0 2 0,3 0 0,-1-3 0,-1 1 0,-3 3 0,0 1 0,-1-1 0,1-2 0,-2 1 0,2 1 337,1 2 0,-6-4-556,3 5 0,1-4 0,-2 4 30,-1 1 1,0 2 0,-2 1 0,2 0-74,0 0 1,-8 5 0,5 4 0,-1 2 53,0 1 1,-5 6 0,0 3 0,-2 2 22,0 2 1,4 5-1,-4 3-28,-2 3 1,3 1 0,1 0-1,-1 2 1,2 1 22,-1 1 1,-2 6 0,4-1 0,2 0 26,1 0 0,2 6 0,4-2 0,2 2 8,0 3 1,4 1 0,-3 3 0,4-1-4,0 1 0,1 2 1,-1 1-1,2-2 8,3-2 1,3 1 0,5-5 0,0-2-7,0-1 0,5-5 0,5-1 0,4 1-28,2-2 1,10-1-1,0-8 1,5 0 19,3-2 1,6-5 0,3-1 0,0-3-16,-1-4 0,4 0 0,-5 2 0,-1-3-30,-1-1 1,2-2 0,0-2-1,1 1-34,0 2 0,-3-1 0,2-3 0,-2-1-96,-2 1 0,5-1 0,-1 0 0,-3-1 57,-3-2 0,1 0 1,-3-5-1,1-1 48,-1-1 0,7-2 0,-3-2 1,2-2 94,0-4 0,-1-9 0,2-2 0,2-2-36,-2 1 1,-2-1 0,-1-4 0,-1 0 0,-1 1-189,-2-1 0,-6 0 163,2 0 1,-3-5 0,-1-2-1,-1-1 1,-2 0 3,-2-2 1,-3 0 0,3-3 0,1 1 155,-2 0 0,3-6 1,-5-1-1,0-1-41,0-1 0,-1-1 0,3-5 0,-3-2-48,-5 2 0,1 0 0,-8-1 0,-2 1-4,0 4 0,-4-5 1,-2 8-1,-5 1-20,-7 0 1,-4-1-1,-9-4 1,-3-1-15,0 1 1,-3-5-1,0 0 1,-3 2-8,-4 1 1,0 5-1,2 2-35,-2 2 0,-3 2 0,2 5 0,-2 3 1,-4 3-112,1 6 1,-8 5 0,6 10-1,-1 4-227,0 2 0,-4 19 1,-4 9-1313,-6 11 0,-4 18 0,-5 9 1</inkml:trace>
  <inkml:trace contextRef="#ctx0" brushRef="#br1" timeOffset="62616">3448 10542 5734,'0'0'0</inkml:trace>
  <inkml:trace contextRef="#ctx0" brushRef="#br0" timeOffset="64615">9624 11757 8145,'-5'-12'-575,"-2"5"0,0 0 686,3 3 1,4 3 0,4-3 0,4 2 0,3 2-845,2 0 461,-1 0 0,0 0 0,1 0 1</inkml:trace>
  <inkml:trace contextRef="#ctx0" brushRef="#br0" timeOffset="67295">14238 10232 9510,'-1'-12'836,"-4"-1"-616,4 1 1,-5 3 0,8 3 0,2 0 1,3 2-1,7 4 1,1 0-1,0 1-1817,-4 3 1,1 3 0,-5 6 0</inkml:trace>
  <inkml:trace contextRef="#ctx0" brushRef="#br0" timeOffset="70093">3621 13320 8355,'0'-14'29,"0"-1"1,0-1 0,0 0 0,-1 3 0,-2 0 749,-1 1-646,-5-1 1,6 5-1,-5 1 1,-2 2-1,-1 2 1,-2 3-70,1 4 0,1-1 0,1 5 0,4 2 0,0 1 0,2 1-136,-2 1 0,5-1 0,-3 1 0,2-1 0,4 0 1,1 2-348,1 3 0,5-4 313,0 4 1,2-3 0,1-2 0,2 2-22,2 2 1,-2-6 0,3 2 0,-4-2 53,0-3 1,-2 4 0,-1-3 138,-2 3 1,-5-2 0,-1-1-51,-4 2 1,-5-4 0,-6 1 0,1 0 140,-1 0 1,-3 0 0,-2 3 0,0-2-528,0 2 0,2-4-168,3 3 52,6-7 1,7 4-1,7-6 1</inkml:trace>
  <inkml:trace contextRef="#ctx0" brushRef="#br0" timeOffset="70463">3857 12886 8355,'-12'-19'94,"-1"6"0,2 11 91,3 4-65,3 11 1,5 3 0,0 9 0,0 5 0,0 5-19,0 2 0,1 4 0,2-1 0,1-1 0,0-3 0,0 0 0,2-3 0,-1-2-260,1-3 0,-1-2 0,-2-1 0,1-2 107,-1-2 1,-2-7 0,-1-6-210,0 2 1,6-6 213,2-4 1,-1-6 0,1-6 0,0 0-25,-1-1 1,4-3 0,-2-1 0,0 2 21,-1 1 1,2 6 0,-4 1 85,0 1 1,-1 2 7,3 4 1,-4 6-1,3 2 1,-2 3-93,-2 2 1,3 3 0,-1 1-1,2-2-349,3-1 1,1 2-1,0 1 42,-3-2 1,9-1 0,-4-2 0</inkml:trace>
  <inkml:trace contextRef="#ctx0" brushRef="#br0" timeOffset="70889">4316 13295 8355,'7'-12'424,"-3"0"1,-3-1-1,-2 2-345,-3 3 1,-3-2-1,-4 7 1,1 5 0,2 5-1,-2 4-39,-1 1 0,-1 2 1,0 1-1,-1 3 0,2 0 37,3 0 0,1 4 0,4-3 0,-1 0-544,1-2 0,3-3 0,5-2 164,3 1 0,3-7 0,3-1 0,1-4 110,1-1 1,1-6-1,-5-3 1,1-5 147,-1-3 0,-4 0 1,-1 1-1,-1 0 61,-4 1 0,0-3 0,-2 1 1,-2 2-127,-2 1 1,2 6-1,-7 1-127,0 2 1,-2 1 0,-2 4 149,1 0 1,-1 0 0,1 0 0</inkml:trace>
  <inkml:trace contextRef="#ctx0" brushRef="#br0" timeOffset="71602">4502 13283 8355,'-1'-12'989,"-1"0"-745,2 4 1,4 3 0,12 6-1,0 3 1,1 3 0,-1 1 0,1 1-1,-2 0-404,-1 2 1,-3 2 0,-2-1-1,-2 2-142,-1 2 0,-2-2 0,-4 3-622,0-3 0,-1-6 709,-4 0 0,-2-7 230,-5-1 1,5-5 0,3-9 0,3-1-42,1-2 1,0-3-1,0 2 1,1 0-77,3 0 0,3-4 1,5 3-1,1-2 45,-1 0 1,2 2-1,1-2-226,2 5 1,-1-3 0,-3-1 0</inkml:trace>
  <inkml:trace contextRef="#ctx0" brushRef="#br0" timeOffset="71603">4849 12849 8355,'0'-14'0,"2"-1"459,2-2 0,-3 1 338,3 3 0,-1 2-568,1 3 1,-2 12-1,2 10-65,-3 4 0,-1 7 1,0 5-1,0 2 1,0 2-93,0 2 0,0 5 0,0 1 0,0-4-238,0-3 1,4 3-1,0-5 1,1-2-192,0-4 0,-2-2 0,4-1 0,0-4-170,-1-3 1,-1 1-1,1-2-2,0-1-154,-2-6 0,2-4 0,1-5 0</inkml:trace>
  <inkml:trace contextRef="#ctx0" brushRef="#br0" timeOffset="71604">4837 13122 8355,'-7'-9'158,"3"1"0,3 4-60,1-4 0,1 4 0,4-3 0,8 0-14,6 0 1,6 3 0,2-4 0,2-1-1824,-1 2 1256,-2 2 1,4-1 0,2-1 0</inkml:trace>
  <inkml:trace contextRef="#ctx0" brushRef="#br0" timeOffset="72431">5048 13271 8355,'0'-18'607,"-4"4"1,-1-3 0,4 5 0,4 2 582,5 2-1144,3 5 0,2-6 1,-1 3-1,0 1-280,1-1 1,-1 1 0,1 2 0,-1-3-1,0 1 1,-1-2-477,-2 0 0,-4-1 550,-5-5 1,-5 6-1,-4 3 153,-2 3 1,-1 1 0,0 0 0,1 1 174,2 3 0,0-1 1,3 5-1,1 3-92,-1 5 0,2-3 0,4 5 0,0-1-53,0-1 0,4 1 0,2-3 1,0-1 21,4 0 0,3 2 0,2-8 0,1 0-279,-1-3 0,3-3 1,0-1 91,2 0 0,-5 0 0,1-1 0,-2-3 0,-2-4 131,1-3 0,-1-2 0,1 1 0,-2-1-31,-3 1 1,2-1 0,-5 0 0,1-2-35,-1-2 1,-1 0-1,-4 5 1,2-2-2,2-2 1,-3 2 0,3-3 54,-2 4 0,-2 4 181,0 1 0,-5 7-72,1 1 1,0 1 0,4 7-1,0 2-44,0 1 1,0 1 0,0 1 5,0-1 1,2 1 0,2-1 0,4-1 0,3-1 42,1-2 1,1-1 0,-1 3 0,1-4 57,-1 0 0,-1 4 0,-1-4 186,-2 1 0,-5 4-148,1-2 1,-8 0 0,-5 0-221,-2-5 1,3 1-1,0-1-2133,-2-1 335,5-1 1536,-1-2 0,6 0 0,0 0 1</inkml:trace>
  <inkml:trace contextRef="#ctx0" brushRef="#br0" timeOffset="72432">5643 12750 8355,'-12'-5'555,"-1"1"0,2 6 0,3 6 1,4 4-200,2 5 0,8 4 1,1 6-1,1 3-380,0 2 0,-3 0 0,1 2-127,0-1 1,2-1 0,-2 3 0,-1-4 0,1 0-101,-4-4 1,4-2 0,-2-3-1,0-3-2172,2-1 1918,-5-1 0,5-5 0,-6 1 1</inkml:trace>
  <inkml:trace contextRef="#ctx0" brushRef="#br0" timeOffset="72593">5544 13084 9492,'0'-12'0,"1"1"0,3 1 1403,5 2-1276,7 5 1,5-6-1,6 3 1,4 1-1546,0-1 0,2-3 0,5 2 1</inkml:trace>
  <inkml:trace contextRef="#ctx0" brushRef="#br0" timeOffset="72963">6635 13060 8355,'0'-18'180,"-4"8"17,0-2 1,-4 5 104,4 3 0,-1 6 0,7 15 1,1 4-189,1 2 1,4 3-1,-3 3 1,1 4-1,1 3 1,-2 1-1,1-1 1,-2-1-241,2-2 0,-5 0 0,4 4 0,0-1-283,-1-3 1,0-3-1,-4-5 1,0-2-248,0-2 1,0 1-1,0-5-560,0-2 1216,0-7 0,-6-2 0,-1-6 0</inkml:trace>
  <inkml:trace contextRef="#ctx0" brushRef="#br0" timeOffset="74008">6648 13122 8355,'7'-17'609,"-3"1"0,-2 3-310,3 5 1,1 1 0,7-1-1,-1 4-139,1 2 0,0 2 1,3 0-1,0 0-331,-1 0 0,-2 6 0,-4 2 0,-2 3 81,-1 1 1,-2 1-1,-5-1 1,-2 2-222,-1 3 1,-10-4-1,1 4 1,0-3-286,-1-2 0,1-1 1,1-1-620,0-2 1117,5-5 0,1 8 0,6-4 0</inkml:trace>
  <inkml:trace contextRef="#ctx0" brushRef="#br0" timeOffset="74009">7119 13022 8355,'0'-24'975,"-1"4"-463,-4 4 0,-1 2-163,-7 2 0,1 5 0,-1 4-414,1 6 0,4 0 1,1 6-127,1 5 1,-3-2 0,2 5 0,0-2-1,1 0-279,1 2 0,3-1 1,-2-3-229,3-1 1,2-5 371,3-3 1,3-3-1,6-1 94,-1 0 1,-4-5 0,-1-3 227,-1-3 0,2 2 503,-4 1 6,0 0-225,-4 1 1,0 7-275,0 8 1,2 2-1,2 0 1,4-2-171,3 1 1,2-3 0,-1-2 0,0-3 45,1-1 1,-1 0 0,1 0-1,-1-1 79,0-3 0,1-3 1,-1-5-1,1-2 46,-1-3 1,0 2-1,1-5 1,-2-3 18,-3 0 0,2-2 1,-6 0-1,-1 1-26,-2-1 0,-1 0 1,0-1-1,0-2 81,0-1 1,-4 0 0,-2 5-1,-1-1 84,-2 0 1,-1 4 0,1 3 456,0 5 0,5-1-404,-4 10 0,5 11 1,-1 9-1,3 6-95,1 3 1,1 5-1,2 5 1,1 3-70,-1 4 0,-1 0 1,1-3-1,1 0-188,-1-4 0,3-2 0,-1 1 0,1-7-122,-1-5 1,5-4-1,-3-6 1,1-1-1826,0-2 1956,0-4 0,5-10 0,-1-2 1</inkml:trace>
  <inkml:trace contextRef="#ctx0" brushRef="#br0" timeOffset="74010">7255 12836 8355,'9'-8'-330,"-1"0"1,0 4-1,5-5 1,0 0 293,4-2 1,1 0 0,5 1 0,1 2-146,2-2 0,6-1 1,-2-1 25,2-1 0,1 1 0,4 0 0</inkml:trace>
  <inkml:trace contextRef="#ctx0" brushRef="#br0" timeOffset="74409">7627 12489 8286,'-12'-11'1,"0"3"0,5 4 264,3 8 1,2 7-1,2 7 1,0 1 0,0 5-1,0 2 1,0 4 99,0 2 1,4-3 0,1 4 0,-3 0-290,0-1 0,-1 3 0,2-3 0,1 0-258,-1-3 0,-2 0 0,-1-3 0,0-4-443,0-3 1,1-2-632,4-5 1091,-4-5 0,4-7 0,-3-8 1,1-5 46,1-3 0,5 1 0,0-6 1,2 0 93,1 2 0,0-3 0,1 5 0,-2 2 51,-3 1 0,3 8 0,-3 1 576,3 4 1,-2 2-1,-2 4 1,-2 3-294,-2 3 0,2 7 1,0 2-1,-3 4-347,0 1 0,2-1 1,1 0-1,1-2-1291,-1-1 1,5-1-1,-3 5 1</inkml:trace>
  <inkml:trace contextRef="#ctx0" brushRef="#br0" timeOffset="74968">8830 12551 8355,'0'-30'0,"-4"4"0,-1-3 362,-2 3 1,4 6 0,-2 5-270,-1 5 0,5 8 0,-3 10 1,2 7-1,2 4 0,0 3 0,0 3 1,2 4 105,2 3 0,-3 0 0,3 2 0,-2-2-136,-2-2 0,0 3 0,0-3 0,0 1-123,0-1 1,4-2 0,0-6 0,-1-2-491,-2 2 1,0-4-207,4-1 753,-4-3 1,6-13-1,-4-5 4,1-6 0,5-2 0,-2-2 0,2-1 0,-1-2-20,1 2 1,7-1-1,0 1 50,-1-1 0,3 11 1,-1-5-1,-2 5 1,-1 1 16,-2 1 0,1 7 0,-2 4-66,-3 3 0,-3 6 0,-5-1 0,-1-1-53,-3-1 0,-3 3 0,-5-1 0,-1-1-73,1-1 1,-1-1 0,1-2 0,-1-2-467,1 0 0,1-5 234,3 4 0,2 0 0,6 5 0</inkml:trace>
  <inkml:trace contextRef="#ctx0" brushRef="#br0" timeOffset="75592">9141 12960 9318,'0'-12'277,"0"0"0,5 1 0,5 1 0,5 2-385,6-2 0,1-1 0,0-1-20,-2-1 0,0 1 0,2-1 0,-3 1 1,-3 0-173,-5-1 0,1 1 1,-8-1 177,-2 1 0,-2 0 0,-4 1 0,-4 1 49,-3 2 0,-1 5 0,-2-1 0,-1 2 202,-2 2 1,1 6-1,3 2 1,1 3 14,-1 2 0,6 3 0,3 2 0,3 0-154,1 0 1,0 4-1,1-3 1,3 1-155,5-4 0,6-2 0,1-2 0,1-1 16,1-2 0,-3-4 0,6-5 1,1-1 23,1-3 1,-2-5-1,0-6 1,-1-3 269,-1-1 1,5-6 0,-3-4 0,2 2 14,2 0 0,-2-3 1,-1-2-1,-2 1-91,-3 2 1,0-2 0,-5 3 0,-1-1-208,-2-2 0,0 1 1,-5-3-1,-1 4-43,-1 3 1,-2 2 0,-2 4 441,-2 3 0,-3 9 0,-5 4 0,1 4 42,3 4 0,-2 8 0,4 9 0,1 4-4,-1 4 1,2 2-1,4 7 1,0-1-105,0 0 0,0 0 0,0 0 0,2-1-544,2-3 1,3-2 0,5-7-1,0 0-492,1-3 0,-1 1 0,1-6 306,-1-1 0,-5-6 0,-2-4 1</inkml:trace>
  <inkml:trace contextRef="#ctx0" brushRef="#br0" timeOffset="76930">9537 12700 8355,'6'-12'197,"1"1"-55,5 2 0,5-2 1,1 3-1,1-2 1,4 1-1,4 0 47,1 0 0,6 2 0,-4-1 0,0-1 0,-1 2 0,-4 3-48,-3 3 1,-7 1 0,2 0-448,-4 0 0,-6 5 0,-3 4 0,-2 2 126,-2 1 1,-2 5-1,0-1 1,-2-1 247,1-1 0,-3-1 1,2-1-60,1 0 1,2 1 0,2-1 0,4-1 0,1-1-218,1-2 1,4-5 0,-1 1 0,4-3 78,2-1 1,1 0 0,-5-1-1,1-3 42,-1-4 0,-4-3 0,1-2 0,-1 1 96,-1-1 1,2 1-1,-3 0 1,-1-1 7,1 1 0,-2 4 0,-3-1-6,4 0 41,-4 3 0,5 2 1,-6 8-1,0 4 113,0 3 0,0 6 1,0-1-83,0 0 1,0-3 0,1 1 0,2 1-1,1 2-99,-1-2 0,3-5 1,3-3-1,2-1-38,1 1 1,1-4-1,-1 1 1,0-2 5,1-2 0,-1-6 1,1-2 26,-1-3 1,-4 0 0,-1 1 0,0 2 23,0-2 1,-4-1 0,1-1 0,-1-1-60,1 1 0,-3 0 0,3-1 0,-1 1 36,1-1 0,-3 5 2,4 0 1,-3 1 25,2-1 1,-1 4 0,4 8 9,-1 4 1,2 3 0,-3 0 0,1-1-17,-1-2 0,5 0 0,-2 3 0,3-1-8,2-2 0,-1-5 1,1 1-1,-1-3 9,0-1 1,5 0 0,-1-1-1,1-2 53,1-1 1,-7-6-1,3 2 1,-2-3 35,-2-1 0,-2-1 0,2 1 0,-3 0-89,-2-1 0,3 1 0,-4-1 0,-1 1 78,-1 0 0,-2 3-142,0 1 1,-6 5 0,-2-1 0,-2 4 0,1 4 102,0 5 1,1 2 0,-3 1 0,1 2 75,2 2 0,5-1 0,-2 5 0,1-1-113,0 0 1,1-4-1,7 2 1,4-3-64,3-2 0,2 1 0,0-2 1,4-3-74,4-4 1,1-3-1,0-1 1,-2 0 0,2 0 0,-4-5 1,0-3-1,-1-3 188,-1-2 1,1-3 0,-5-2 0,1 0 2,-1 0 1,0 0-1,-1 3 1,-1-2-31,-2 2 0,-5 1 1,1 2 228,-2 0-185,-2 5 1,-2 3 0,0 8 0,-3 4 1,3 3 1,0 1-1,1 2 1,-2 1-103,-1 2 0,0 1 0,4-3 0,1 1-75,3 0 1,-1-3 0,5-2-92,2-2 0,1 0 1,1-5-1,1-1 57,-1-1 1,5-4-1,-1-1 1,-1-2 99,-1-2 0,-1-1 0,-2-5 37,-3 1 1,2 0 0,-5-1 0,1 1 0,-1-1-5,-2 1 0,-2 0 1,1 1-1,0 1 80,3 2 0,-1 4 271,-4-5-105,0 1 1,0 2-1,0 6 48,0 7 0,-4 0 1,-1 2-1,3 0 15,0 2 1,2 2 0,0-1-1,0 0-196,0 1 0,0-1 1,0 1-1,0-1-64,0 0 0,4-3 38,1-1 1,0-1-866,-1 1 727,-2-2 0,7-12 9,-5-2 0,5-3 0,-4-2 0,1 1-152,-1 0 1,1 3 0,-4 1 0,4-2 64,1-1 1,-4-1-1,2 0 1,1 1 116,2 2 1,-1 0-1,1 5 30,2 1 1,-3 1 110,1 2 0,-5 6 0,2 2 0,-1 3 1,0 2 66,-1-1 1,-1 2-1,-1 1 1,2 1-41,1 0 0,1-3 0,-1 0-1490,5-1 213,-4 1 1,6-1-1,-4 0 1</inkml:trace>
  <inkml:trace contextRef="#ctx0" brushRef="#br0" timeOffset="77479">12254 12440 8355,'0'-25'34,"0"0"1,4 4-1,0 2 1,-1 1 479,-2 3 0,-2 3-245,-4 3 0,-1 4 1,-7 5-1,1 1-398,-1 3 0,-3 5 1,-2 7-1,-1 3 152,-3 1 1,2 6 0,1-4 0,2 0-9,6 1 1,0-1 0,6 0-1,-1-2-200,1-2 0,1-2 1,5-3-59,3-1 0,3-5 0,5-3 163,1-3 1,1-2-1,1-3 1,1-4 0,0-3 35,-3-2 0,0 1 1,-1-2-1,1-1 369,-1-2 1,0 1-1,-1 3 1,-1 1-87,-2 0 1,-4 5-1,5 3-273,0 2 0,-2 4 0,1 2 0,1 4-256,-2 3 1,2 7 0,-3 1 0,-1 2-464,1 0 1,2-2 283,-4 1 1,6 4 0,-3-5 0</inkml:trace>
  <inkml:trace contextRef="#ctx0" brushRef="#br0" timeOffset="77774">12700 12601 9025,'7'0'895,"-2"1"0,-5 5 0,0 5-873,0 4 0,-1 6 1,-2-4-1,-1 1-705,1 0 0,1 0 0,-1-3 1,-1 2-256,1-2 0,-3-1 573,2-2 1,0-5-1,4-1 1</inkml:trace>
  <inkml:trace contextRef="#ctx0" brushRef="#br0" timeOffset="78126">13097 12390 8355,'0'-12'284,"0"-1"0,0 1 0,1 1 0,3 1-322,5 2 0,2 1 1,1-3-1,0 3 0,1 0 1,-1 2-1,-1-2 0,-1 0-118,-2-2 1,-5 2 0,1-2 0,-3 0 212,-1-2 0,-1 2 0,-3 1 16,-4-1 0,-7-1 1,-2 2-1,0 3 143,0 4 1,-3 1 0,-3 1 0,1 4 265,1 3 1,2 8-1,-2 5 1,5 3-209,2 0 1,3 5 0,3 2-1,3-1-341,4 0 1,7 3-1,3-4 1,6-3-52,6-4 1,2-4 0,2-5 0,1-2-849,3-3 1,-2-2 0,2-6 0,-3-2 315,-2-2 1,1-8 0,0-8 0</inkml:trace>
  <inkml:trace contextRef="#ctx0" brushRef="#br0" timeOffset="78951">14598 12328 8355,'-13'-6'160,"5"1"1,0-3 0,-2 4-156,-1 2 1,-1 4 0,1 2 0,1 5 0,3 5 0,0 3 0,2-1 0,-1 1 0,3-1 86,2-1 0,1 3 1,0-1-1,0-2 0,1-1 1,3-3-429,5-3 1,2-2 0,1-6 179,1 0 0,-5-6 0,0-4 0,0-3-212,-1-4 0,-1-5 1,-6 1 420,0-2 0,0-2 0,0 0 0,0 1 0,0-1 92,0 0 0,0 0 1,-2 0-1,0 1-68,-3-1 1,1 0 0,4 0-1,0 0 1,0 0-25,0 1 1,4-1-1,2 0-72,1 0 0,1 0 1,5 1-1,-2 0 18,-3 4 0,1 2 1,-3 5-1,1 2 16,3 3 175,1 2 1,1 12 0,0 2-1,1 5 140,-1 3 0,-1 6 0,-1 10 1,-2 6-1,2 5-64,1 4 1,1 1-1,-1 3 1,-1 2-220,-2 0 0,0 7 0,3-1 0,-2 3-207,-5 0 1,-3 3-1,1-9 1,0 1-129,2-4 0,1-3 0,-5-6 0,0-5-73,0-5 0,-5-10 0,0-1 0,-2-5 390,-3-7 1,4-4-1,-3-7 1,0 0 2,-2 0 0,-6-2 1,1-2-1,0-5-76,3-6 1,2-1 0,1-4 53,2-2 1,5-6 0,-1-1-1,2 0-32,2-1 1,6 4-1,4-3 1,5 4-296,5 4 1,0-1-1,0 6 1,2 1-71,2 1 0,1 1 0,-1 1 0</inkml:trace>
  <inkml:trace contextRef="#ctx0" brushRef="#br0" timeOffset="79964">15478 11695 10037,'0'-27'0,"0"2"0,0 9 0,0 10 0,0 14 0,0 12 0,0 7 0,0 8 0,0 5 0,0 5 0,0 3 0,-1 3 0,-2 3 0,-1 1 0,1-1 0,2-6 0,2-4 0,2-4 1363,1-1 0,6-8-1719,-2-2 105,3-8 1,3-3 0,1-7 0,1-3-1,0-4 97,-3-2 1,5-5 0,2-4 0,0-7 118,1-4 1,-5 2 0,5-5 0,0-1-130,-2-1 0,-1-1 0,-6 2 1,-1 3-107,-2 1 0,0-3 0,-5 5 1,-1 1 157,-1 1 0,-4 3 1,-2 3-1,-4 3 167,-3 4 0,-2 2 0,1 4 0,0 3 196,-1 3 1,2 5 0,2 2 0,2 2-179,1 2 0,3 1 0,7 2 0,5-2-287,2-2 1,3 1 0,2-5 0,5-2-37,2-1 1,2-3 0,0-3 0,0-4 134,-1-3 0,-3-2 1,0-3-1,-1-4 234,0-3 1,-2-2 0,-7-1-1,-2-1 166,0-1 1,-7-2 0,2 3 0,-2-2-119,-2 2 0,4-3 1,0 1-1,-1 2 57,-2 1 0,-1 6-17,0 0 1,2 5-235,2-1 1,-3 8 0,5 4 0,-2 3-139,0 2 0,4-1 0,-2 1 0,1-1-24,2 1 1,-2-5 0,1 0 30,2 2 0,1-5 0,1-1 96,1-2 0,-1-2 0,1 0 65,-1 0 1,-4-6 0,-1-2 0,0-2 42,0 2 0,0-3 1,3 3-1,-4-3-128,0-2 1,2 5-1,-4 0 1,0-1-61,2 3 0,-3-1 9,5 3 255,-5 2 1,6 2 0,-3 8 0,-1 3 27,1 2 1,4-1-1,-2 1 1,3-1-118,1 1 0,2-5 0,1-1 0,2-2 26,-2-2 0,3-2 0,0-1 0,0 0 100,0 0 0,-1-1 1,-1-3-1,0-4 0,-1-3 1,-1-2-1,-1 1 1,-2-1-268,-3 1 1,1-1-1,-4 1-104,-3 0 1,0-1 0,-2 1 0,0-1 0,0 1 87,0 0 0,-6 3 0,-2 3 35,-3 0 0,3 2 0,-1 5 1,1 3 138,1 5 1,2 3 0,5 3 0,0 3 51,0 1 1,0 6 0,0 4-1,0-1-44,0-2 1,5 3-1,4 0 1,2-2-28,1 0 0,0-3 1,-1 1-1,-1 0 1,-2 0 1,-5-6 0,1-1 106,-2 0 1,-8-4 0,-4 1 0,-3-4 0,-4-4-4,2-2 1,-3-1 0,1-4-105,2 0 1,2 0-2648,0 0 1970,6 0 0,7-5 0,7-2 1</inkml:trace>
  <inkml:trace contextRef="#ctx0" brushRef="#br0" timeOffset="80201">16966 11559 8355,'0'-12'279,"-4"2"0,0 6 0,1 9 1179,2 9-1297,1 5 1,0 10 0,0 2 0,0 2-63,0 5 1,0 0 0,0 4-1,0 0 1,0 0 0,0 1-1,1 0 1,2-5-526,1-3 1,0-5-1,-4-5 1,0-2-608,0-2 1,5-3 0,-1-6 641,-2 1 1,-6-6 0,-3-2 0</inkml:trace>
  <inkml:trace contextRef="#ctx0" brushRef="#br0" timeOffset="80764">16793 11968 8355,'5'-12'-192,"2"4"1,7 1 276,2 1 1,4-3 0,5 0-1,-1-2 1,3-1 0,0-1-1,3 1 1,1-2-132,-1-2 0,-2 1 0,-8-5-27,-3 2 1,-5-2 0,-3 2 0,-5 0 0,-3-1-141,-1-1 0,0 5 0,0-3 1,-1 2 496,-3-1 0,2 5 1,-3 5 213,-1 1 0,5 4 1,-3 7-224,2 7 1,-2 6 0,0 7 0,1 1-27,2 3 1,1 3 0,0 5 0,0 0-147,0 1 0,1-3 1,2 0-1,2-3-101,2-2 0,2-3 1,3-6-1,0-4 93,1-4 0,-1-1 0,1-4-187,-1-4 1,0-3-1,1-1 1,-1 0-15,1 0 1,-1-5 0,0-3 0,-1-4 0,-1 0 42,-2 0 0,1-1 0,3 1 0,-1-1-44,-3 1 0,3 5 0,-2 2 89,2-1 1,1 5 0,0-2-1,0 6 0,-4 5 1,1 3 0,-3 1 0,-1 2-521,1 3 1,2-2 0,-2 4-342,1-1 1,1 4-1,4-3 1</inkml:trace>
  <inkml:trace contextRef="#ctx0" brushRef="#br0" timeOffset="81269">18368 11658 8355,'12'-12'542,"1"-1"0,-2 1 1,-2 1-94,0 3 1,-8-1 0,-1 9-1,-7 6-335,-4 4 1,-7 3 0,-1 3 0,-2 0-518,1-1 1,-1 0 0,-3 1 0,4 0 298,3-1 0,3-1 0,2-2 0,1 1 25,3-1 1,-2 1 0,6-1 1,1 0 1,2 1-1,1-1 1,1-1-11,3-2 0,3 0 1,7-3-1,1-1-41,2 1 1,5 2-1,-2-3 1,4 1-147,1 0 0,-2 2 0,-1-4 0,-3 0-223,-1 2 1,-1 0-1,-5 7 1</inkml:trace>
  <inkml:trace contextRef="#ctx0" brushRef="#br0" timeOffset="81455">18120 12117 8355,'1'-7'929,"3"3"0,5 3-736,7 1 1,3 0-324,6 0 1,4 4-1,1 1 1,2 1-1,3 1-925,0 0 1,3 1-1,-1 4 1</inkml:trace>
  <inkml:trace contextRef="#ctx0" brushRef="#br0" timeOffset="81985">19137 11584 8355,'0'-17'0,"1"2"291,3 4 0,-1 4 1,5 9-1,1 2 1,-1 7-1,-1 7 0,-2 8 1,-2 3 78,-2 1 1,-1 6 0,0 0 0,0 5-320,0 3 0,-4-2 0,-1 2 0,-1-2-483,1-2 0,1-1 0,2-2-904,-2 0 0,-3 0 0,-5 1 1</inkml:trace>
  <inkml:trace contextRef="#ctx0" brushRef="#br0" timeOffset="92848">20179 11993 8251,'0'-16'0,"1"-2"0,3 0 0,3 0 108,0 3 1,4 1-1,-3 3 1,3 1 0,2 3 73,-1 2 0,0-3 0,1 3 0,-1 4 0,1 4 0,-2 5-832,-3 3 1,2 6-1,-6-1 99,-2-1 0,5 5 0,0-1 1</inkml:trace>
  <inkml:trace contextRef="#ctx0" brushRef="#br0" timeOffset="93119">20278 12229 8355,'0'-13'128,"1"6"0,3 3 0,5 3 1,2 1-1,1 0 0,0 1-550,1 3 1,-1 2-216,1 2 0,-6 3 0,-2-4 1</inkml:trace>
  <inkml:trace contextRef="#ctx0" brushRef="#br0" timeOffset="98363">21679 11584 9482,'0'-25'0,"0"0"0,0 2 0,0 2 0,0 5 0,0 2 0,0 1 350,0 1 1,-1 5 0,-3 4 0,-4 6 0,-4 5 0,0 5-357,0 3 0,-1 4 1,2 6-1,2 1 0,2 4 1,1-1-1,3 2 0,2-2-376,1 0 0,4-2 1,3-6-1,3-3-214,4-1 1,6-3 0,1-6 0,2-5 90,2-3 1,0-1 0,0-1 440,0-3 0,-2-8 1,-1-4-1,-1-1 0,-1 1 50,0-1 1,-2 1-1,-6 3 1,0 1 13,1 0 0,-2-1 0,-2 1 1,0 1 34,0 3 1,-3-4 0,-1 4 528,1-3 427,-5-1-704,5-1 1,-8 8-1,0 5 1,-4 5 124,-1 2 1,0 8 0,-2-2 0,2 1-29,1-1 1,1 1-1,2 1-324,-1 2 0,0 1 0,4-3 1,1 1-1,3 0 104,5-3 1,2-2 0,2-1 0,2-3-526,2-2 0,4 0 0,-3-5 0,0-2 5,-1-2 1,4-1 0,-4-5 0,-4 2 291,-3-2 0,0-5 1,-6-2-1,0 2 59,2 1 1,-5 1-1,3-3 1,-4 0-56,-4 1 1,1 1 0,-5 2 0,-2 1-75,-1 2 1,-1 0-1,-1 5-135,1 1 1,0 3 0,1 4-199,2 4 0,4 3 1,5 2 313,0-1 1,-6 0 0,-1 1 0</inkml:trace>
  <inkml:trace contextRef="#ctx0" brushRef="#br0" timeOffset="98811">22411 11609 8742,'8'-21'323,"-1"2"-327,-1 1 0,-2 5 1,-4 5-60,0-2 1,-2 5 0,-2 1 0,-4 2-1,-3 2 1,-1 0 0,-1 2 192,1 2 0,-1 1 1,1 5-1,0-2-109,-1 2 1,2 5 0,3 2-1,4-2-52,2-1 1,2-2 0,0 0-1,2 2-138,2 3 1,3-4 0,5 4 0,1-5-111,-1-3 0,5 2 0,-1-4 1,-1 1 196,-1 0 1,-3-4 0,-1 3 122,-2-1 0,-5-1 25,1-1 0,-4-2 0,-4 2-40,-5-3 1,3-1-1,-3 0-770,0 0 506,3 0 0,1-5 0,5-2 0</inkml:trace>
  <inkml:trace contextRef="#ctx0" brushRef="#br0" timeOffset="99053">22622 11299 8765,'-7'1'0,"3"4"-163,2 8 1,2 1-1,0 6 334,0 2 1,5 6 0,-1 2 0,-2 1-173,0-1 1,-2 4-1,0-2 1,0 1-81,0 0 1,0-5 0,0 1 0,0-5-367,0-3 1,0 3 0,0-5-127,0 0 1,1-2 466,3-9 0,-2 3 0,3-4 1</inkml:trace>
  <inkml:trace contextRef="#ctx0" brushRef="#br0" timeOffset="99543">22560 11621 8355,'0'-8'-26,"0"-1"1,1 7 0,2-4 0,3 2 0,2 0 0,4 0-1,5 0 1,1-2 258,0-1 1,8 3 0,-1-4 0,1 0-464,0 1 0,3-3 1,0 6-1,-3 1-379,-4 2 0,1 1 0,-3 0 1</inkml:trace>
  <inkml:trace contextRef="#ctx0" brushRef="#br0" timeOffset="99784">23130 11708 8355,'7'-13'-180,"4"2"-86,-2 3 1,2 3 0,2 5 0,3-2-184,0-2 1,5 3 0,-3-3 439,1 2 0,2 2 0,3 0 1</inkml:trace>
  <inkml:trace contextRef="#ctx0" brushRef="#br0" timeOffset="100047">23230 11782 7685,'13'0'0,"4"0"0,4-1 0,2-2-488,2-1 0,11-6 0,2 3 1</inkml:trace>
  <inkml:trace contextRef="#ctx0" brushRef="#br0" timeOffset="100592">24061 11522 11239,'8'-20'0,"-1"4"0,0 4 0,-2 2 0,2 3 0,0 1 0,1 6 0,-1 6 0,-3 6 0,-4 4 0,-4 0 0,-6 2 0,-3 1 0,-5 2 0,-2 0 0,0-2 0,-1-1 0,0-3 0,-1-1-433,-1-2 1,-2 1 0,0-2 0,1-2 0,0-2-1,3-1 1,4-4 0,0 0 180,0-2 1,2-6 0,7-2 253,4-3 1,4-3-1,4-1 1,4-3 33,3-1 1,2 4 0,0-3-1,3 1 106,0 1 1,2-1 0,-3 5 0,2 1 134,-2 2 0,-1 0 0,-2 5 0,1 1-74,-1 2 1,0 1-1,1 0 1,-2 1 0,-2 3 638,0 4 1,-1 3-563,4 2 0,1 1 0,-2 1 0,-2 3-320,0 1 0,-1-4 0,4 3 0,2-1 0,1-1-292,2-1 1,1-2 0,-3-4 0,1-2-37,0-1 0,2-2 0,-2-4 217,-1 0 1,-1-6 0,-2-2-1,-1-3 109,-2-1 1,-2-1-1,-5-1 1,2-2 148,-1-5 1,-1-2 0,-2-1 0,0 2-33,0 2 0,-5 3 0,0-2 0,-2 2-54,-3 6 0,-1 0 0,-2 7-1167,-4 1 345,-8 7 1,-1 9-1,-4 6 1</inkml:trace>
  <inkml:trace contextRef="#ctx0" brushRef="#br0" timeOffset="103496">18405 13481 8355,'18'-23'0,"3"1"0,2 3 0,2 1 0,0 3 221,0 1 0,-1 3 279,1 2 0,-6 0 0,-2 5 0,-5 2-491,-3 5 1,-5 4 0,-8 5 0,-6 1 0,-4-1-78,-2 1 1,-6 3-1,1 1 1,-2-2 0,-2 0-239,0 1 0,4-2 161,1 3 1,3-2 0,-2 0-1,1 2 1,4-2-1,4-1 1,5-6 0,5 0-1,0 2 46,0 1 0,3-3 0,4-1 0,6 0 28,5 0 1,3-3-1,4 3 1,-1 0-55,1 0 1,0-3 0,0 3 0,-2-1-249,-2 1 0,-4-3 137,-9 5 1,3-1-1,-4 4 1</inkml:trace>
  <inkml:trace contextRef="#ctx0" brushRef="#br0" timeOffset="103765">18405 13866 7863,'17'0'302,"-1"0"1,5 0-1,-2 0 1,3 0-507,4 0 0,7 0 1,2 0-1,3 1 1,2 2-378,-4 1 1,7 0 0,-4-4 0</inkml:trace>
  <inkml:trace contextRef="#ctx0" brushRef="#br0" timeOffset="104106">19162 13643 8116,'11'-24'0,"-2"3"0,0 5 153,0 2 1,4 2 0,2 1 0,1 1-1,1 3 1,-1 0 155,1 0 1,4 5 0,-4-2 0,1 2-143,0 2 1,-1 2 0,-5 2-221,1 4 1,-6 7 0,-3 3-1,-4 0-42,-4 0 1,-5 4 0,-7-1-1,-5 2 50,-2 2 0,-2 0 0,0-1 0,0 1-129,0 0 0,6-2 1,3-2-1,3-4 126,5-4 0,2 0 0,6-1 1,0 1 59,0-1 0,10-4 1,4-1-1,5-1-139,7-4 1,3 0 0,6-2-1,-2 0-87,1 0 0,3-4-413,5 0 0,-4-6 0,5 3 1</inkml:trace>
  <inkml:trace contextRef="#ctx0" brushRef="#br0" timeOffset="104413">19993 13742 8079,'0'-7'-1130,"1"3"-85,3 8 1215,-3-3 0,10 16 0,-4-3 0</inkml:trace>
  <inkml:trace contextRef="#ctx0" brushRef="#br0" timeOffset="104675">20030 14039 8355,'-8'-1'834,"-1"-3"-543,6 3 1,3-5-1,9 6-186,2 0 1,0 6-1241,-3 2 0,3 3 0,-4 1 0</inkml:trace>
  <inkml:trace contextRef="#ctx0" brushRef="#br0" timeOffset="106348">23168 13568 7606,'-6'-7'1499,"5"-4"-1331,-5 10 1,8-5 0,2 6 0,5 0 0,5 0 0,4 0 0,3 0 0,4 0 473,2 0 1,8 0-1178,-2 0 1,-2 0 0,1 2 0,-2 0-434,-2 3 1,-2 4-1,-1-2 1</inkml:trace>
  <inkml:trace contextRef="#ctx0" brushRef="#br0" timeOffset="106700">23763 13419 8109,'0'-12'0,"0"0"0,1 1 0,2 1-106,1 2 1,6 3 0,-2-1 206,3 0 0,2 1 0,-1 2 0,0-1 0,2 1 0,1 2 0,2 1 1,-2 0 481,-1 0 0,-2 1 0,1 3-527,-1 4 0,-5 3 0,-3 3 1,-3 1-31,-1 2 1,-1 3 0,-3-2 0,-4 2-12,-3 2 0,-6 0 0,-1 0 21,-1-2 0,2 1 0,-2 3 0,1-2 0,3-3 49,1-1 1,2-2 0,1-2-75,2 3 1,4-4-1,5 4 1,1-5-44,3-3 1,7 0 0,7-5 0,2-1-157,2-1 1,2-2-1,4 0 1,2 0-270,2 0 0,-4 0 0,1 0-351,-3 0 0,-1-6 0,-1-1 1</inkml:trace>
  <inkml:trace contextRef="#ctx0" brushRef="#br0" timeOffset="121119">18728 15726 8355,'4'-16'197,"0"-1"0,0 2 0,1 1 1,2 2 1602,0-1-1612,4 6 0,-11 3 1,0 8-1,-7 5 1,-4 3 20,-1 5 0,-5-2 0,-1 4-400,-1-1 1,3 3-1,-4-3 1,1 0-85,0-1 0,2 1 0,-2-2 1,1 0 55,3-1 0,5-1 1,3-2-1,2 1 66,2-1 0,2-4 1,2-1 126,3-1 1,3-1 0,7-2 0,1 1-62,2-1 1,5 0 0,-3 0-1,2 1-102,-1-2 1,0 0 0,2-2 0,-2 0-265,2 0 0,-4 0 1,-1 1 195,-3 3 0,-2-2 0,0 3 1</inkml:trace>
  <inkml:trace contextRef="#ctx0" brushRef="#br0" timeOffset="121414">18529 16123 8355,'-5'0'396,"5"0"1,6 0-1,11 1 1,4 2-703,2 1 1,3 0 0,2-4 60,1 0 0,5 0 1,-2 0-1,0 0-333,-3 0 0,2 0 0,1 0 0</inkml:trace>
  <inkml:trace contextRef="#ctx0" brushRef="#br0" timeOffset="121663">19211 15739 8600,'0'-20'0,"-1"5"2081,-3 5-1628,2 5 1,-3 6-326,5 3 0,0 8 0,0 5 0,0 3 0,0 2 1,0 3-1,0 2 0,0 3-416,0 2 0,0-4 1,0 2-1,0-1-163,0 0 0,0 0 1,0-4-1,0-1-468,0 1 1,0-5-1,0-4 626,0-2 1,5-2 0,2 1 0</inkml:trace>
  <inkml:trace contextRef="#ctx0" brushRef="#br0" timeOffset="122025">19645 15863 8355,'0'-13'0,"-5"5"1182,-3 0 1,1 5-795,-2-1 1,2 4 0,-2 4 0,1 4 0,-2 5-273,-1 3 1,-2 2 0,1 4 0,0-1-15,-1 1 0,1 1 0,1 2 0,3-2-76,3-2 0,4 5 0,1-5 0,0-2-108,0 1 1,1-7-1,4 2 1,3-3-122,3-4 1,5-5 0,1 1 0,-2-3-12,-1-1 0,2-5 0,1-4 0,-2-3 179,-1-5 1,2 2-1,1-5 1,-3-3 67,-5 0 0,2 0 0,-4-1-182,0-1 0,-1 6 0,-6-8 1,0 0-1,0 4-541,0 1 0,-10 7 0,-4-2-77,-4 3 1,-8 2 0,-5 0 0</inkml:trace>
  <inkml:trace contextRef="#ctx0" brushRef="#br0" timeOffset="123880">4093 9426 7698,'4'-13'0,"1"2"0,2 2-1052,3 0 879,-5 7 253,12-9-81,-9 9 0,12-3 0,-5 5 0,3 0 0,1 0 1,3 0-1,1 0 0,2 0 0,0 0-225,0 0 0,0 0 1,-2-2 214,-2-2 0,4 2 1,-2-5-1,5 0 1,0 0-3,3-3 1,0-1 0,7-1 0,0-1 12,4 1 1,0 0 0,7-2 0,-3-1 9,1-2 0,8-4 1,-5 5-1,1-1 32,0-1 0,3 5 0,-1-4 0,0 3 22,-2 2 0,-3-5 1,-1 2-1,-2 3-20,2 2 0,-3 2 1,0-4-1,-1-1-22,-3 1 1,3 3 0,-2 1 0,-1-1 18,-1-3 0,2 0 0,0 0-11,-1-1 0,0 5 0,0 0 0,3-2 0,1 0-32,3 2 0,-4-1 1,-2 4-1,-2 3 12,-2 0 0,0-2 0,-1 0 1,-3 1-45,-4 2 0,-4 1 0,-5 0 0,-3 1-46,-3 3 1,-2-2 0,-1 3 0,-1-1 55,-2 1 1,0 3-1,5-4 1,0-1 4,4-2 0,-2-1 1,6 0-1,2 0-7,5 0 1,-2-4 0,4-2 0,-1 0-2,0-4 0,4 0 0,-2-1 32,0-1 1,0 6-1,3-6 1,2 0-1,-2-2 4,2-3 0,4 1 0,3 3 0,0-1-1,-1-2 0,5 2 0,0-4 0,3 2-4,-1-1 1,9-1-1,-4 3 1,5-1-4,3 0 1,0-2 0,0 2 0,0-1-7,0-1 1,0 3 0,0-4 0,-1 1 1,-3 3 1,1-3 0,-5 2-1,-2-1 3,-1-1 0,-1 4 0,-1-4 0,-1 2 0,-2-1 0,1-3 0,-5 2 1,1-2-11,0-2 0,2-1 0,-3-2 0,-1 0-42,2 1 0,-5-1 0,5-1 0,-2-2-56,1-1 105,-1 0 1,2-1-1,1-2 1</inkml:trace>
  <inkml:trace contextRef="#ctx0" brushRef="#br0" timeOffset="124926">9401 7751 8355,'19'-33'0,"-2"2"0,-3 0-574,-2-3 0,-5 4 0,-3-5 466,-3 2 0,-1 4 0,0-3 0,0 1 118,0-1 1,-4 3 0,-1-4-1,-2 0-2,-3 1 0,3-8 0,-1 3 0,-2-1 20,-1-1 1,-1-2-1,0 1 1,-2 2 13,-3 4 0,2 1 1,-4-3-1,0 3-1,-1 4 0,0 3 0,-7 1 0,0 0-39,-2 0 1,-4 2 0,2 1-1,0 3-22,-4 1 0,-2-4 1,-3 2-1,-1 0 25,1-1 0,1 0 1,1-3-1,-2-1-10,-2 0 0,-3-3 1,2 2-1,0 3-1,1-1 0,-13 5 0,-2 0 1,-5 1-34,-7 3 1,3 2 0,-1 4-1,0 2-28,1 1 1,-4-2 0,2 3 50,0-2 1,7 3 0,-1-5-1,3 1 1,1 0 12,0-1 1,4 5 0,-4-3 0,0 1 35,2-1 1,-5 4 0,2-1 0,-4 2-20,-4 2 0,-8 5 1,0 0-1,-1 2-16,1 3 1,0 2 0,1 3 0,1 2 4,3-2 0,1 0 1,5 0-1,4 2-38,7-2 0,-2 0 0,7 0 0,0 3 22,1 1 0,1 3 1,-5 6-1,-1 2-8,-2 2 0,-5-2 0,1 5 1,-1 1-12,1-2 0,-1 0 1,5 4-1,0-1 27,-1 0 1,4-1 0,-3 0-1,5 0 4,3 2 0,-2 8 0,4-1 0,-2 3 2,1 2 1,1 5-1,-2 2 1,4 0-4,-1 1 0,4-3 0,-2 7 1,4 3-4,4-1 0,-3 3 1,4-8-1,-1 3 0,0-1 0,6-6 1,-2 3-1,2 1 8,3 2 0,4 0 1,4-2-1,3-3 4,5-1 0,-2 3 1,6-4-1,2-2 0,0 1 34,2 1 0,2 1 1,2 4-33,4-1 0,3-4 0,3 2 0,2-2 0,5-6 1,8 2 0,4-6 0,3 1-10,1 1 1,6-5 0,2 4 0,3 1-4,2-2 0,0 3 0,-1-4 1,1-2-26,0-2 1,-1 3-1,2-7 1,1-1 21,2 2 1,0 1 0,-3 3 0,1 2-5,2-3 0,5 0 0,-1-2 4,3 0 0,1-3 1,1-3-1,3 1 20,5 0 0,-5-5 0,1 1 0,4-5 0,-1-2 5,3 1 0,0-4 0,3-2 0,0-2 8,-2-1 1,9-2 0,-5-3-1,4-4-8,-4-3 0,10-1 1,-6 2-1,2 0-16,0 3 0,-10 0 0,2-1 1,-3 6-76,-6 5 1,1 4 0,-5 8-1,-3 1 30,-4 6 1,-2 1-1,-5 3 1,0-1 33,-4 0 0,2-1 0,-4-2 0,-1-2-26,1-2 0,4 3 0,-1-4 41,2-1 1,3-7 0,2-6 0,4-6 0,2-5-4,3-2 0,-3-4 1,10-2-1,-1-4 0,-2-3 1,13-3 0,-8-1-1,5-1-27,0 0 0,9 3 12,-6 0 1,8 1 0,-6-1 0</inkml:trace>
  <inkml:trace contextRef="#ctx0" brushRef="#br0" timeOffset="162015">4390 8682 7205,'0'-21'0,"0"0"0,0-1 0,0-1 0,0-2 0,-1 0 0,-2 0 0,-1 1 0,1-3 0,2 0 363,1-2-334,0 0 0,-1 4 0,-3 0 1,-5 1-1,-2-1 0,-3 1 0,-2 4 1,-5 5 13,-2 5 0,-3 0 0,-3 6 1,-6 1-1,-3 3 0,-5 6 1,-3 5-1,-5 5 0,-5 4-54,-5 2 1,-3 1-1,-1 3 1,1 2 94,0 1 1,-1 5 0,1 1 0,1 3 4,1 4 0,3 5 0,9 1 1,2 6 35,3 3 0,3 16 0,9-4 0,6 6-45,4 5 1,7-5-1,8 16 1,5 2-24,6-1 0,2-42 0,3-1 1,4 0-1,1 0 0,2 2 1,2-1-81,0-1 0,2 0 1,1 1-1,1 0 1,1-4-1,0-1 1,26 41-194,8-4 1,0-11 0,6-3 0,4-8 183,2-11 0,6-6 1,1-10-1,6-7 64,4-8 1,2-3 0,0-11 0,1-2 10,3-5 1,-5-9-1,3-10 1,-1-6-28,-4-5 0,-4-8 0,-9-5 0,-7-2 19,-4-2 0,-7-9 0,-9-4-42,-6-5 1,-4-8-1,-8-8 1,-4-7-1,-2-4-7,-5 2 0,-9 39 0,0 0 1,-1 3-1,-2 0 0,0-4 0,-3 0-22,0 0 1,-3 0 0,-3-1 0,-3 1 0,-3 3 0,-3 1-1,-3 0 1,-3 0-18,-1 0 1,-3 1 0,0 5 0,-2 2 0,-4 2 0,-1 1 0,-35-32 25,-3 10 0,-4 13 0,-3 13 1,-1 10-37,5 8 1,0 9-1,7 7 1,3 6-234,4 8 1,1 13-1,5 14 1,2 9-628,-1 8 838,0 22 0,22-38 1,-1 2-1,-32 57 1</inkml:trace>
  <inkml:trace contextRef="#ctx0" brushRef="#br0" timeOffset="165875">2443 11137 7902,'0'-12'0,"0"0"0,0-1-524,0 1 444,0 5 246,0-4 0,-4 4 1,0-6-1,1 1 1,0 1-1,-1 1 0,-4 4-53,-3 0 0,-1 2 0,-1 4 0,1 0 1,-2 1-1,-1 3 0,-3 5 0,0 3 15,0 5 0,-3-2 1,4 5-1,-1 1-86,0-2 1,3 5 0,5-5-1,3 2-71,2-1 1,0-4 0,5 0 0,2-2-77,2-2 0,4-1 1,7-2 86,2-5 0,1-3 0,-3-1 1,3-1-1,0-3 10,0-5 0,-2-3 0,-3-3 0,-1-3 45,0-1 1,1-2-1,-2-4 1,-1 0-38,-2 1 0,-1-7 0,1-2 0,-3-3-73,1-1 1,-5-4-1,5-2 1,-2-1-35,0-3 1,0 4 0,-4 1 0,0 2 26,0 2 1,0 0-1,0 10 1,0 5 234,0 5 0,0 8-121,0 2 1,0 12 0,0 4 80,0 10 0,0 6 0,0 2 0,0 3 0,0 4-101,0 3 1,0 5-1,2 2 1,2 0-65,4-1 0,3 4 1,1-3-1,1-1 75,-1 1 0,1-3 0,-1-6 0,0-2-565,1-2 0,-1-2 0,1-7-14,-1-5 1,-5-2 0,-2-2 0</inkml:trace>
  <inkml:trace contextRef="#ctx0" brushRef="#br0" timeOffset="166696">2691 11026 8355,'0'-13'-225,"0"1"0,4 4 430,1-1 1,0 7 0,-2-1 0,2 6 0,1 5-1,-1 3 1,-2 1-260,-1 1 1,2 0-1,0 3 1,0 2-234,1 1 1,-2-4-1,4 2 1,0-4-181,0 0 0,-3-1 137,4 1 1,1-7 0,3 0 0</inkml:trace>
  <inkml:trace contextRef="#ctx0" brushRef="#br0" timeOffset="166697">2791 10840 8355,'-2'-11'0,"-1"1"-1869,-1 2 1493,0 5 0,8 3 376,0 8 0,6 3 0,-3 2 0</inkml:trace>
  <inkml:trace contextRef="#ctx0" brushRef="#br0" timeOffset="166698">3014 10976 8355,'0'-12'-76,"0"-1"1,0 1 0,0-1 245,0 1 0,0 4 0,-2 1-189,-2 1 0,2 2 0,-5 6 0,0 2-48,0 4 1,0-1 0,-3 3 0,3 2 0,1 3 0,0 0-1,0-1 1,4-2-9,0 1 1,2 1 0,0 1-1,0 1 70,0 0 0,0-7 1,2-1-1,2 2-30,4 1 0,3 2 1,2-1 69,-1 0 0,-1-3 0,-1-3 0,-3 1-24,-2 0 1,1-3-1,-4 5 16,2 0 0,1-2 0,-7 0-46,-2-1 0,1-1 0,-5-2 0,-2 1 0,1 0-1013,0 2 780,-2-5 1,5 5-1,-7-6 1</inkml:trace>
  <inkml:trace contextRef="#ctx0" brushRef="#br0" timeOffset="166936">3249 10641 8342,'0'-5'95,"0"5"0,0 8 0,0 6 0,0 5-7,0 4 1,0 1 0,0 9 0,0 1 0,0 2-66,0 1 1,0 1 0,0-1 0,0-1-263,0-3 1,5 1 0,-1-5 0,-2-1 148,0-2 1,2-3 0,0-1-763,-1-1 488,-2-6 1,-1 3-1,0-5 1</inkml:trace>
  <inkml:trace contextRef="#ctx0" brushRef="#br0" timeOffset="167108">3113 11100 8355,'12'-12'-96,"1"1"1,1 1 0,1 2-1,3-1 98,1 3 0,2-4 0,3 4 0,1 1-564,0-1 0,0-3 0,0 2 1</inkml:trace>
  <inkml:trace contextRef="#ctx0" brushRef="#br0" timeOffset="167448">3721 10641 7920,'7'-12'-261,"-2"-1"356,-5 1 0,-1 5 15,-3 3 0,1 3 0,-5 2 1,-1 4-12,2 8 1,-4 5 0,3 7 0,-3 1 81,-1 3 0,-1 7 1,1 8-1,1 3-56,3 4 0,-2 5 0,4-2 0,1-2-173,-1-1 0,2 3 0,4 0-127,0-2 1,6-5 0,3-4 0,7-4 0,4-4-14,4-3 0,2-9 0,1-6 0,4-5-492,0-4 0,-3-2 416,1-6 1,-3 5 0,-1 2 0</inkml:trace>
  <inkml:trace contextRef="#ctx0" brushRef="#br0" timeOffset="167972">4056 11050 8355,'-6'-12'-36,"3"0"0,-4-1 1,1 2 142,-1 3 0,2-2-122,-3 6 0,0 0 1,-4 4-1,1 1 1,1 4-1,2 3 0,-1 3 1,1 1-1,0 1 29,-2-1 1,5 2 0,1 1-1,1 2-26,-1-2 0,2-1 0,-2-2 0,3 0-106,1 1 1,4-5 0,1-1 0,2 0-84,3 0 0,-3-5 1,1 3-1,2-4 53,1-1 0,-3-1 0,0-4 156,2-3 0,-3-3 1,0-1-1,-2-1 10,-2 1 0,2 0 1,0-1-2,-3 1 1,4-1 0,-2 1 82,-1-1 1,0 7-79,1 1 0,-3 5 0,3 5 1,-2 3-6,-2 3 1,1 1 0,2 2 0,1 1-105,-1 2 0,-1-1-218,2-3 1,-2 5-1,3 1 1</inkml:trace>
  <inkml:trace contextRef="#ctx0" brushRef="#br0" timeOffset="168178">4304 11175 7876,'0'12'-72,"0"0"1,0 1 0,0 0 122,0 4 1,-5-2 0,0 6 0,-1 0-305,1-2 0,-3 4 0,2-3 1,1 0-29,-1 1 0,-4 0 0,4 3 0</inkml:trace>
  <inkml:trace contextRef="#ctx0" brushRef="#br0" timeOffset="168547">4663 11026 8355,'-5'-13'-119,"3"6"0,-9 2 1,3 5 132,-3 0 1,-1 4 0,-1 2 0,2 2 102,3 6 0,-7-1 1,2 8-1,1 0-9,2-2 1,3 0 0,5-4-1,-2 3-73,1 2 0,3-5 0,3 1 0,2-2-164,2-1 1,1-2-1,5-2 1,-1-2 34,0-1 1,1-2 0,-1-6-27,1-2 0,-1 1 0,0-5 58,1-1 0,-2-7 0,-1 0 0,-4 1 0,0 0-68,-3-2 1,-2 3 0,-1-4 0,0 2-91,0-1 0,-5 1 0,-4 3 0,-3 1 93,-5-1 1,-2 7-1,-6 0 1</inkml:trace>
  <inkml:trace contextRef="#ctx0" brushRef="#br0" timeOffset="168820">4775 10654 8355,'5'-11'-332,"4"2"311,2 4 1,5 5-1,1 1 1,-2 3-1,-3 6 1,-2 5 233,-2 6 0,-1 8 0,1 5 0,-3 5 17,-4 2 1,-1 6 0,0 0-246,0 5 1,-6-1 0,-2 4 0,-3-1 0,-1 1 10,-1 2 1,-3-5-1,-2 3 1,0-2-853,0-4 0,-3-2 377,5-10 1,-12 6 0,2 1 0</inkml:trace>
  <inkml:trace contextRef="#ctx0" brushRef="#br0" timeOffset="169326">5048 11460 8355,'-4'-13'697,"-1"1"-573,1 0 1,6 5-1,2 3 1,4 2-1,3 2 1,3 2-1,1 0-711,2 2 0,3 5 1,-2-4-22,2 2 1,0 1 0,5 5 0</inkml:trace>
  <inkml:trace contextRef="#ctx0" brushRef="#br0" timeOffset="169582">4973 11621 8355,'13'4'8,"-1"0"1,6 0 0,3-4-88,2 0 1,7 0-545,4 0 1,1 6-1,3 1 1</inkml:trace>
  <inkml:trace contextRef="#ctx0" brushRef="#br0" timeOffset="170862">5507 11534 8263,'0'-12'-39,"0"4"148,0-1 1,0 8 0,-2 1 0,-2 7 0,-4 5 0,-2 3 0,1 3 0,0 2 27,0 2 1,3 0 0,1 0-1,0-2-86,1 2 0,0 0 0,6 0 0,0-2 1,4-2-1,1-3 4,2-1 0,7-2-119,0 0 0,2-5 0,-3-3 0,2-2 39,-2-2 0,3-2 1,0 0-1,0-5-63,0-4 0,2 1 1,-2-8-1,0 0 36,0-2 0,-6 0 0,-3 0 0,-1-1-82,-1 2 0,-2-3 0,-6 4 0,-3 0 23,-4 0 1,-9 1 0,-5 6 0,-7 3-502,-8 4 1,-6 14 0,-7 3 0</inkml:trace>
  <inkml:trace contextRef="#ctx0" brushRef="#br0" timeOffset="182936">3460 11596 8404,'0'-12'0,"0"-1"360,0 1 0,0 4 0,0-1-57,0 0 0,-4 2 0,-1 0 0,-2 2 1,-3 2-51,-1 1 0,-1 4 1,-1 1-1,1 2-123,-1 2 0,1 1 0,0 5 0,-1-1 1,2 0-136,3 1 1,-2-1 0,6 1-1,1-1-304,2 0 0,1 1 1,1-2-23,4-3 1,1-2-1,7-6 1,-1 0 13,1 0 0,3-2 0,1-2 0,-2-4 192,-1-3 0,2-2 1,1 1-1,-2 0-55,-1-1 0,-7 5 0,-2 1 604,1 2 1,-5-2-242,3 7 0,-7 4 0,-1 11-318,1 1 0,2 1 1,1-5-1,1 2-728,4 3 274,1-4 1,12 5 0,2-5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7T16:50:33.411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5519 11162 8355,'-11'-1'-215,"3"-3"0,2-3 0,6-6 0,2 1 1,2 1 70,4 3 0,2-3 0,-1 4 1,0-2-1,0 1 0,2 0 0,2 0 295,-1-1 0,0 2 0,-1-2 0,-1 2-35,-2 1 1,1 2 0,3 4 0,2 0 0,2 0 0,5 0 204,2 0-335,8 0 0,3 0 0,10 0 0,9 0 1,5 0-40,5 0 1,6-1 0,0-2 0,2-1 67,5 1 1,7 1-1,1-1 1,3-1 69,0 1 1,10 1 0,-4 2-1,5 0-55,-46 0 0,2 0 0,-3 0 1,1 0-1,6 0 0,0 0 0,0 0 1,1 0-54,-1 0 0,1 0 1,6 0-1,1 0 0,0 0 1,0 0-1,2 0 0,1 0 44,0 0 0,1 0 1,7 1-1,0-2 0,-3 1 1,-2-1-1,2 0 0,0-1-7,0 0 1,1 0 0,-4 0-1,0 0 1,-1 2 0,0 0-1,-1 1 1,-1-1-48,-2 2 0,0 1 1,1-2-1,-1 0 0,-1 3 1,-1-1-1,-3 1 0,0-1-85,-4 1 1,-1-1-1,3-1 1,-2-1-1,42 3 1,-4-1-190,-4 1 0,-9-3 1,-5 3-1,-7-2 127,-8-2 1,-3 0 0,-9 0 0,-6-2 128,-4-2 1,-10 1 0,-5-3 50,-7 0 0,-10-4 0,-6 6 0,-6-5 0,1-1 0,1 4 0</inkml:trace>
  <inkml:trace contextRef="#ctx0" brushRef="#br0" timeOffset="478">5879 11038 8355,'20'-11'0,"2"1"60,5 2 0,-1 1 0,7-1 0,3 4-52,4 2 0,5 2 1,9 0-1,2 0 1,4 2-1,2 1 0,5 2 1,6 1-267,6-1 0,2-1 0,7-2 0,3 0 258,4 3 0,3-1 0,-48-4 0,1 1 0,-1 0 0,0 1 1,50 2 0,-47-1 0,1-1 0,-3 0 0,0-1 0,1 2 0,1 0 28,-2 0 0,1 1 0,5-2 0,0 0 1,2 1-1,0 1 0,0-1 0,0-1-44,0 0 0,1-1 0,2 2 0,1-1 0,-1 1 0,0-1 0,1 0 0,1 0 17,1 1 1,-1-1 0,1 0 0,0-1 0,2 2 0,0 1 0,-2-1 0,0-1 6,0 0 0,0-1 0,3 2 0,0 0 0,-1-1 0,0 1 0,-1 0 0,-1 0-4,-2-1 0,1 1 1,1 0-1,-1 0 1,-3-2-1,0 0 1,-2 2-1,0-1-109,-2-1 0,0 0 1,2 2-1,-2 0 1,-4-1-1,-1 0 1,47 2-25,-4 2 1,-7-1 0,-8 5-1,-8-2-105,-7 2 0,-6-1 0,-11 1 0,-2-3 233,-5-2 0,-8 0 0,-1-5 0,0 0 0,1 0 0,0 0 0</inkml:trace>
  <inkml:trace contextRef="#ctx0" brushRef="#br0" timeOffset="11186">12960 9649 6702,'0'8'-242,"0"1"0,0-7 0,0 4 0</inkml:trace>
  <inkml:trace contextRef="#ctx0" brushRef="#br0" timeOffset="11455">13097 9289 8355,'-2'-18'19,"-2"-1"1,-3 0 0,-1 2 60,0 4 0,4 6 0,-4 3 0,-2 4 0,-1 5 1,-2 7-12,1 8 1,0 10-1,-2 7 1,-1 7 58,-2 5 0,1 3 1,3 2-1,2-1-57,3 4 1,-2 13 0,6-2 0,1 1-126,2 0 1,1-5 0,3-7-1,4-6-194,5-4 0,9-14 0,-1-4 0,4-10-614,1-5 0,4-7 534,0-3 1,5-14 0,-2-4 0</inkml:trace>
  <inkml:trace contextRef="#ctx0" brushRef="#br0" timeOffset="15806">13630 9599 8355,'-1'7'351,"-3"-3"0,6-4 0,0-2 1,3-4-1,4-1-154,-3-2 1,5-4-272,-2-3 1,2-5 0,1-7-40,1 0 0,-1-3 0,0 1 0,1-6 0,-1-4 2,1 0 0,-1 2 0,-1 0 98,-3 1 0,2 1 0,-6 3-52,-1 4 1,-2 3-1,-2 3 1,-3 3 0,-5 8 218,-2 6 0,-1 5 1,0 2-1,-1 5-75,1 6 0,-1 6 0,2 8 1,2 5-47,0 6 1,5 2 0,-3 6 0,2 2-16,2 1 0,2 0 1,2-1-1,2-4-94,1-4 0,6-1 1,-2-10-1,3-3-69,1-3 0,2-13 0,1-1 1,3-5 52,2-3 0,-4-5 0,3-4-8,-1-2 1,3-6-1,-5-3 1,0 0 0,-3-1-25,0-1 1,-5 3 0,-1-1-1,0 2-102,0 3 1,-4 1 179,1 2 0,1 6 0,-1 6 128,-1 7 0,-2 6 1,-1 3-1,0 4-57,0-1 0,0 3 0,0-6 0,2 0-128,2-3 1,-1 0-1,5-1-332,2 1 1,1-6 196,1-3 1,0-8 0,1-3 0</inkml:trace>
  <inkml:trace contextRef="#ctx0" brushRef="#br0" timeOffset="16053">14027 9215 8355,'-18'0'-203,"-1"-6"1,4 5-301,2-3 0,9 4 0,1 3 326,6 1 0,10 5 0,6-2 1</inkml:trace>
  <inkml:trace contextRef="#ctx0" brushRef="#br0" timeOffset="16403">14288 9500 8355,'0'-12'-465,"0"-1"0,0 1 543,0 0 0,1 1 0,3 1-97,4 2 0,-2 4 0,-3-3 47,-6 1 1,-4 6 0,-4 6-1,1-1 107,2 1 0,4 3 0,-3 0-100,1 2 1,2 1-1,4 0 7,0 1 0,2 2 0,2-1 0,4-3-1,3 0 0,2 0 0,-1 0 0,0-2-17,1 0 0,-1-5 1,1 4-234,-1 2 1,-5-3 16,-3 1 1,-4-4 0,-4 4 27,-4 2 1,-5 1 0,-2 0 0,-2-1 0,1-3-110,-2-2 0,4 5 0,-4-3 1</inkml:trace>
  <inkml:trace contextRef="#ctx0" brushRef="#br0" timeOffset="17055">14536 9103 9939,'-5'-15'-284,"1"3"1,-1 8-1,2 1 1,-1 7-1,1 8 1,3 8 814,4 3 0,-2 7 1,2 4-1,-1 0-460,1-1 0,-3 7 0,5-3 1,-2 0-160,0-2 1,0-1 0,-4-5-1,0-3-338,0-4 1,4-4 0,0-5-759,-1-1 1,0-5 952,1-3 1,-3-8 0,5-3 0</inkml:trace>
  <inkml:trace contextRef="#ctx0" brushRef="#br0" timeOffset="17056">14474 9488 8355,'0'-13'745,"-5"5"-1021,1 0 0,2 4 1,6-3-37,4 1 1,4 1-1,5 2 1,4-1 212,2 1 0,3-2 0,2-1 0,1-1-118,-2-2 1,-1 2-1,-1-2 1,-1 1 232,-4 1 1,-2-4-1,-5 3 171,-1-3 0,-1 3 0,-3-1 50,-4 0 1,-4 3 167,-4 2 0,2 3 1,-5 2-1,0 2 1,1 2-141,1 2 0,-4 2-325,5 3 1,-1-4 0,2 1-61,-1 0 0,0-2 89,4 1 0,0 1 0,0 3 23,0 0 1,5-3 0,2-1 64,0 2 0,4-4 0,-3 3 0,2 0-63,-2 2 0,3-2 1,-2-1-1,0 2-10,-1 1 0,2 1-139,-6 0 1,-1 1 0,-7-2-279,-4-3 0,-3 2-227,-2-6 329,1 0 0,-1-4 0,1 0 0</inkml:trace>
  <inkml:trace contextRef="#ctx0" brushRef="#br0" timeOffset="17945">15292 9364 8355,'6'-13'318,"0"6"-282,7 3 1,-5 3 0,-1 0 0,0-2-319,0-1 1,-4-2 346,1 2 1,-4 3 79,-4-3 1,-3 2-1,-6 2 1,1 2 0,-2 2-40,-2 4 1,0 8-1,-3 4 1,0 0-81,0 1 1,3 0 0,0 2-1,2-2-201,2-5 0,5 2 1,3-1-90,2-2 1,4-7 200,2-4 0,3-4 1,6-4-1,3-4-52,0-3 0,1-6 0,-5 1 0,0-1 32,1-1 1,-1 5-1,1-4 94,-1 3 0,-4 3 0,-1 2 0,0 2-64,0 1 225,-4 2 0,2 10 1,-5 2-1,0 3-3,0 1 0,0 1 0,0-1 0,0 1 36,0-1 1,0 0-1,2 1-114,2-1 0,-1-4 0,5-1-48,1-1 1,3 2 0,0-4-1,0-1-118,1-2 0,-1-2 0,1-2 0,-2-2-78,-3-2 1,3 0 0,-3-3 0,2 2 58,-2-2 1,3-1 0,-4-1 0,1 0-19,0-1 1,-3 1 0,1-1 0,0 1-69,-3 0 0,2 3 0,-1 1 55,-1-2 221,4-1 0,0 4-47,5 3 1,1 3 0,-2 2 0,-2 2 37,0 1 1,-1 5 0,3-4 0,-1 2 51,-2 3 0,0-1 0,3 1 0,-1-2 75,-2 2 1,-4 1 0,3 1-147,-1 1 0,-1-2 0,-2-2 1,1 0-1,0-1 41,2-1 1,-4 2-1,7-5-219,0-1 0,2-1 1,2-4 29,-1-2 1,1-3-1,-1-5 1,0-1-95,1 1 1,-2 0 0,-2-1 0,0 1-31,0-1 1,-2 0-1,0-3 1,-1 0 89,-4 1 1,0 1 0,-2 2 248,0-1 1,-2 5 0,-2 1 17,-4 1 1,-3 8-1,0 8 1,1 3 55,2 4 0,1 5 0,-1-1 0,4 1-121,2-2 1,2 2-1,2-4 1,3 0-407,8 0 1,0-6 0,8-5 0,3-1-899,3-3 772,-1-2 1,10-12-1,-4-3 1</inkml:trace>
  <inkml:trace contextRef="#ctx0" brushRef="#br0" timeOffset="18528">16594 9203 8355,'0'-27'-88,"-1"1"0,-2 0-488,-1 3 1,-4 2 718,4 0 1,0 2-1,4 4 1,0-2 81,0 2 0,1 7 84,3 4 0,-1 8 1,4 4-182,-2 3 1,1 7 0,-4 4 0,3 6 0,-3 6 59,0 6 1,-2 0 0,0 5 0,0 2-153,0 2 1,0-5-1,0-3 1,0-4-154,0-4 1,0-2 0,0-8 0,0-2-214,0-5 0,0-6 246,0-2 1,0-6 39,0-2 1,4-7 0,1-9 0,2-1-1,3-3-74,1-2 0,1 3 0,2-2-13,3-1 1,-2 4 0,4 2 0,-1 3 0,-3 5 94,-1 4 1,-2 3 0,1 2-1,-2 3 123,-3 4 0,-2 8 0,-5 1 0,2 3-77,1 2 1,0-4 0,-5-2 0,-2-2 17,-1-2 1,-6 1-1,2-2 1,-3-3-198,-2-4 0,1 2 0,0-2-289,-1-1 1,1-2 152,-1-1 1,1 0-1,0 0 1</inkml:trace>
  <inkml:trace contextRef="#ctx0" brushRef="#br0" timeOffset="19399">16991 9537 8355,'-1'7'-1857,"-2"-1"2854,-1-1 1,-4-2-586,4 5 1,-1-4 0,7 3-315,2-1 0,3-2 1,5-4-1,1 0 1,-1 0 98,0 0 1,1-1 0,-1-2-555,1-1 1,-1-6-1,0 0 1,1-3-1,-1-4 136,1 2 1,-5-4-1,0-1 1,0 0 142,-1-1 1,-1 6-1,-6-2 1,0 4 95,0 0 0,-2 6-5,-2 3 0,-3 8 1,-4 6-1,2 4 64,1 2 0,1 5 0,-2-5 0,5 1-7,3 1 0,1-3 1,0 4-38,0-1 1,0-1 0,1-6 0,2-2-1,2-2-23,2-1 0,2 2 0,3-4 1,2-1-149,2-2 0,0-2 1,4-3-1,2-4 41,2-3 0,-1-6 0,-1-1 0,-3 0 33,-1 0 0,3-2 0,-4 3 0,-4 1-2,-3-2 0,0 3 1,-5-6-1,1-1-33,-1-2 1,-1 0 0,-4-1 0,0 0 34,0 0 1,0 0-1,0 2 1,-1 2 328,-3 5 1,1 6-117,-5 2 1,5 6-1,-1 4 1,2 9-45,2 8 0,0 0 0,0 3 97,0 5 0,0 2 0,0 5 1,0-1-1,0 0-88,0-1 0,0 2 0,0-5 0,0-3-221,0-4 0,6 1 1,2-7-1,3-2 62,2-4 1,-1-5 0,2-5 0,1-1 33,2-3 1,3-9 0,-2-8-1,0-2-2,0-2 1,-1 0 0,-5 1 0,0-3-165,1-2 0,-1 2 0,1-6-48,-1-2 1,-5 0 0,-3-3-1,-1 1 1,-1 1 46,3 3 0,-1 4 0,-4 9 0,0 3 16,0 3 1,-2 7 506,-2 3 1,1 6-1,-3 6 1,-1 8-1,1 7 187,1 1 0,-4 11 0,5 2 0,0 2-277,-1-1 1,3 3-1,-2 1 1,3-4-322,1-3 1,1 1 0,3-5 0,5 1-51,2-3 1,1-8 0,0-5 0,2-3-219,3-5 0,-4-3 1,4-5-136,-3 0 0,-2-5 0,1-3-55,-1-3 1,0-2-1,1 1 1</inkml:trace>
  <inkml:trace contextRef="#ctx0" brushRef="#br0" timeOffset="19604">17376 9252 8355,'-6'-12'-2,"6"1"1,2 2 0,9 5 0,8 2 0,6-1 0,4-1 0,4 1-291,3 2 1,5 1 0,2 0 0,-1 0 0,1-2-95,-3-2 0,-4 3 1,-6-5 385,-5 1 0,-3 3 0,3-3 0</inkml:trace>
  <inkml:trace contextRef="#ctx0" brushRef="#br0" timeOffset="20224">17835 9562 10186,'-7'2'128,"4"0"1,6 2 0,5-1-1,3-1 1,1-1 0,1 2-212,-1 1 1,2 0-1,1-4 1,2-1-104,-2-3 1,-1-2 0,-3-4 0,-2 1-128,0-5 0,-5 2 1,3-6-1,-2 1 181,-2 1 0,2-5 1,-1 4 156,-1 2 1,-1-3 0,-2 2-79,0 1 0,-6 6 127,-2 5 0,1 4 1,0 4-1,0 5 1,2 2-48,-1 1 1,-2 0-1,4 2 1,1 1-118,2 2 0,1-1 1,1-3-1,2-1-95,1 1 1,6-2 0,-1-2-1,5-2-11,2-1 0,1-2 0,-3-4 1,1-2 78,1-2 1,5-3 0,-4-5 0,-1 0 69,2-1 0,-4 1 1,2-1 35,-2 1 0,-1 0 1,-2-1-1,-3 1 1,-3 1-69,1 2 0,-5-2 316,3 3 109,-2 3 0,-6 1 0,-2 8 62,-1 4 1,5 3 0,-3 3-304,4 2 0,1-2 0,0 3 1,0-4-39,0 0 0,4-1 0,0 1 1,0-2 63,2-3 1,-3 3-9,5-3-152,-5-2 1,4-2 76,-3-8 0,-1-3 0,3-7-301,0-3 0,2 2 0,-2-4 0,1 0 0,1 1 56,-1 0 1,4-3 0,-3 5 0,3 1-290,1 1 0,1 6 0,-1 1 381,1 1 0,-1 7 0,0 6 0</inkml:trace>
  <inkml:trace contextRef="#ctx0" brushRef="#br0" timeOffset="20724">19224 9339 8355,'11'-26'-25,"-3"-3"0,3 4 98,-3 0 0,-2 0 0,-1 5 0,-1-2 0,1 0 0,-3 2 1,0 2 107,-2 3 1,-6 3 0,-2 4-195,-3 3 0,-2 4 0,1 2 0,0 4 174,-1 3 0,1 7 0,-1 3 0,2 1 259,3 3 1,3 11 0,5 6-163,0 4 1,0 2 0,0 6 0,0 3 0,1 4-118,3 2 0,-1 2 0,4-1 0,-2-3-663,-2-4 1,0-9 0,0-5 0,1-5-498,-2-7 1,1-7 536,1-4 0,-4-9 0,0-5 1,-7-6-638,-4-5 1076,-6-3 0,-3-7 0,-5-2 0</inkml:trace>
  <inkml:trace contextRef="#ctx0" brushRef="#br0" timeOffset="21831">18976 9575 8355,'12'-13'196,"0"1"1,1-1 0,1 1-423,2 0 0,2 3 0,5 2 0,1 1 61,2-1 0,2 4 0,-2-1 0,1 2 320,2 2 1,4 0-1,-4 2 1,-1 1 66,-2 1 1,-5 4 0,-2-3-1,-1 2-40,-3 3 1,-1-3-1,-3 1 1,-1 2-166,-2 1 1,-5 1 0,1 1 105,-3-1 1,-1-4 0,0 1 0,0 0 0,0 2 105,0 2 1,0-5-660,0 0 1,0-6 303,0-2 1,4-2 0,2-6 0,-1-3-192,1-4 1,3 1 0,0-4 0,2 1 232,1 1 0,0-5 0,1 3 0,-1 0 45,1 1 0,-1 0 127,1 5 87,-1-1 1,-4 6 0,-1 5 15,-1 4 1,-2 5 0,-4 6 0,0-1 66,0 0 1,0 5-1,0-1 1,0 0-124,0-3 1,0 0 0,0-1 0,1 1-145,3-1 1,-1-1-1,5-3 1,2-4-65,1-2 0,1-2 0,1 0 0,-1 0-92,1 0 0,-1-2 1,0-2-155,1-4 1,-2-3-1,-3-1 145,-4-1 1,-2 1-1,-2-1 1,0 1-88,0 0 1,-6 3-1,-2 2 36,-3 2 1,-3-3-1,-1 4 1,-3 1 0,0 1 91,0 2 0,2 0 1,3 0-1,1 0 206,-1 0 0,6 0 0,3-1 1,8-2 121,5-1 1,6-4 0,3 2 0,1 1-122,3-1 1,-3-2 0,2 3 0,1-1 134,2 1 1,-1 0 0,-1 5-1,-3 0 136,-1 0 1,-1 0 0,-5 2 0,1 2-234,-1 4 0,-5 3 1,-2 3-160,1 3 0,-5 0 1,3 4-1,-4-3 1,-2-1 95,-2-1 1,-1-4 0,4-3-67,-3 0 289,2-3 0,-2-2-292,8-8 0,-1-3 0,4-5 0,0 1-138,0 2 1,-3-6 0,4 3 0,1-3 48,-3-3 0,5 4 0,-4-3 0,2 4-285,-1 0 0,0 1 0,5 1 286,-1 2 1,-4 4 233,1 5 1,-3 5 0,4 4 0,-3 2 60,-2 1 0,1 5 0,-3-1 0,1 1 0,-1-1 36,-2 1 1,0-1 0,4-3-118,3-1 0,-1-5 1,1-3-68,2-2 1,1-2 0,1 0 0,-1-2-41,-3-2 0,3 1 0,-2-5 0,0-2-124,0-1 0,0 3 0,-3 0 0,1-2 96,2-1 0,-2 3-333,1 0 309,1-1 1,2 9-1,-3 7 1,-3 7-53,1 1 1,-3-1 0,4 0-1,-1 1-405,1 1 1,3-3 36,7-5 1,2 0 0,6 5 0</inkml:trace>
  <inkml:trace contextRef="#ctx0" brushRef="#br0" timeOffset="22214">20848 9488 8355,'7'-19'15,"-3"2"1,-2 3-1,-1 3 1,2 2-482,1 0-34,0 6 1,-5-2 525,-3 5 1,-3 0-1,-6 1 1,0 2 251,-4 1 0,3 6 0,-2-2 1,2 2 6,2-2 0,-1 3 0,1-1 0,1 4-136,2 2 1,4 1 0,5-5 0,0 0-225,0 1 1,5-1 0,4 1 0,2-1-72,1 0 1,2-1 0,1-1 144,2-2 0,-1-4 1,-3 3-1,-1 0 1,0-1 319,1-1 0,-6 1-314,-3-2 1,-4-1 0,-4 4-361,-5-2 1,-2 3-1,-2-2 1,-3-1-467,0 1 1,-5-1 561,5 0 0,-6-4 0,2 4 0</inkml:trace>
  <inkml:trace contextRef="#ctx0" brushRef="#br0" timeOffset="24055">21270 9066 8355,'-5'-7'1042,"-2"4"1,-2 6-1023,1 5 0,5 5 1,-2 3-1,1 5 0,0 5 1,1 6-1,1 5 0,2 2 6,0-1 0,0 0 1,0-1-1,0 0-137,0 0 1,5-4 0,-1-1-1,-2-3-285,0-6 0,-2 1 0,0-8 0,0-1-743,0-1 0,0-6 971,0 1 1,-6-12 0,-1 2 0</inkml:trace>
  <inkml:trace contextRef="#ctx0" brushRef="#br0" timeOffset="24056">21096 9500 7061,'7'-7'-405,"3"-4"1,-5 4-1,2-1 737,3 0 0,5 1 0,4-3 0,3 3 467,5 2 0,0 1 0,-1 4 0,2 0-642,1 0 0,-2 0 1,-4 0-1,-4 0-187,-1 0 0,-2 1 0,-3 3 61,-1 5 1,-5 2 0,-3 1 0,-3 0 27,-1 1 0,-4 1 1,-1 1-1,-1 1 3,1-1 0,1-1 0,4-1-201,0-1 1,1-1-1,3-3-23,4-4 0,3-2 0,2-2 47,-1 0 0,1-6 0,-1-2 0,0-2-11,1 2 0,-5-7 0,-1 3 1,0-2-6,0 0 0,-3 0 0,3-1 0,-2-1-104,-2 0 1,-3 7 0,-4 2 0,-4 0-157,-3 0 1,-2 4 0,1-1 0,-2 4-30,-2 4 1,2 2 419,-3 2 0,3 9 0,2-4 0</inkml:trace>
  <inkml:trace contextRef="#ctx0" brushRef="#br0" timeOffset="24057">21679 9463 8355,'20'-12'1482,"-2"1"-1288,-6 2 0,-4 4 0,0 5 0,2 1 14,1 3 1,-3 3 0,1 6-283,0-1 1,-2 5 0,0-1 0,0 1-16,0 1 1,-4-5 0,2 5 0,-1-1 76,0-1 0,1 1 0,-5-5 15,0 1 295,0-1-370,0-5 1,0-3 0,0-8-176,0-4 1,1-3-1,2-3 1,2-1-49,2-2 1,-3-4 0,4 4 0,2-3 13,1-2 1,2 3-1,-1 0 1,2 1 80,2 3 0,-2 2 0,4 4 85,0 0 1,-3 5 0,4-3 0,-1 2-1,-1 2 35,1 2 1,-5 1-1,4 0 27,-3 0 0,-2 5 0,1 3 0,-1 3 51,0 2 2,-5-1 0,10 1 0,-3-1 0</inkml:trace>
  <inkml:trace contextRef="#ctx0" brushRef="#br0" timeOffset="24058">22250 9488 8355,'12'7'-1819,"1"-2"1070,-1-5 2087,-5 0 0,3-1-425,-6-3-937,0-3 1,-6-4 0,-2 3 0,-4 3 64,-3 4 1,3 1-1,-1 1 1,0 2 19,-2 1 0,-2 6 0,1-2 0,0 3-25,-1 2 0,5 3 1,0 1-1,-1-2-197,3-1 1,0-2-98,6 0 1,1-5-1,4-3-73,3-2 0,4-2 0,3-2 0,2 0 85,-2-2 1,0-6 0,0 2 0,2-3 134,-2-2 0,-1 1 0,-3-1 162,-3 1 0,2 0 0,-5-1 1,1 1 905,-1-1-662,-1 7 0,-5 1 1,-2 10-73,-1 3 0,-4 3 1,4 3-1,1 1-101,2 1 1,1 1 0,0-5 0,0 1 131,0-1 1,1-4 0,3-1-86,4-1 0,8 2 1,1-4-1,1-1-147,0-2 1,3-5 0,-3-1 0,0-1-37,0 1 0,2-5 0,-2 2-31,2-3 0,-5-2 1,1 2-1,-3 2 1,-4 0-268,0 0 1,-7-2-1,2-2 81,-2 1 0,-2-1 1,0 1-1,-2 1 1,0 1 123,-2 2 1,-6 5 0,2-1 0,-3 3 141,-2 1 1,5 1-1,0 2 1,-1 2 194,3 2 0,-4 2 0,6 4 0,1 3 121,2 0 0,1 2 0,1-3 0,3 3-289,4 1 1,3-1 0,3 6 0,1 2 65,2 0 0,4 0 1,-5-1-173,-1 0 0,-6-2 0,-5-1 0,-3-2 0,-1-2 118,0-3 1,-5-6 0,-5-2 0,-5 0-22,-6 0 1,-2-4-1,-2 2 1,0-1-218,0 1 1,2-1 0,2-4 0,5 0-36,2 0 0,7-2 0,3-2 1,2-4 49,2-3 0,3-7 0,4-1 0,7-2-151,4 0 1,-2-3 0,5-7 0,1-1-40,1-2 0,6 2 0,0 1 0,-1 0 382,-2 4 0,-1 2 0,0 3 184,-1 1 0,1 2 0,-1-2 0,-4 5 0,-3 2-53,-3 2 0,-2 1 362,1 2 0,-4 0-476,-5 5 1,-5-1 0,-13 5 79,-2 0 0,2 6 1,-3 2-1,4 2 93,0-2 1,1 7-1,-1-2 1,2 2-20,3 3 1,-2-3 0,6 4 0,1 0-200,2 1 0,2-5 1,5 1-1,5-2-406,4-1 1,7-5 0,0-1-219,6-2 0,-2-1 0,4-5 1,-1-3-1,0-3 3,-1 0 1,-8-9-1,-2 2 1</inkml:trace>
  <inkml:trace contextRef="#ctx0" brushRef="#br0" timeOffset="39134">23316 9066 8355,'0'-23'111,"2"1"1,1 2 0,2 2 0,2 3 0,1 1 0,0 2 272,1 0 0,-1 5 1,4 3-1,1 2 1,1 2-1,1 3-157,1 5 0,6 3 0,-1 13 0,2 3 0,2 5 0,0 7-33,0 5 0,0 14 0,-2 4 0,-2 1 1,-5 3-1,-3 0-611,-5 0 243,-3 9 1,-7-21 0,-5 8 0,-7-3 0,-2-4-362,-2-5 1,-4-1 0,1-5 0,-3 0-643,0-2 1,-7-4 0,0 0 0</inkml:trace>
  <inkml:trace contextRef="#ctx0" brushRef="#br0" timeOffset="49232">3597 13593 7679,'11'-8'0,"-2"-1"-611,0 0 0,-5 2 0,4-1 596,2-2 0,1-1 0,1-1 0,0-1 0,1 1 1,-2 3 14,-3 1-6,-2 5 0,-6 3 0,0 7 1</inkml:trace>
  <inkml:trace contextRef="#ctx0" brushRef="#br0" timeOffset="49663">3646 13469 8355,'11'-1'0,"-1"-4"0,-2-3 0,0 1-587,5-1 0,-1 1 424,1-1 0,0-2 0,3 6 0,0 1 117,-1 2 1,5 0-1,0-2 1,4-1 24,1 1 0,-1 2 1,4 1-1,2 0 13,3 0 1,7 0-1,-4 0 1,4 0 4,0 0 0,7-5 0,1 1 0,0 2-2,1 0 1,7 2 0,-2 0 2,5 0 0,0 0 1,2 0-1,2 0 1,1 0 1,-1 0 0,3 0 0,3 0 0,1 0 0,2 0 0,8-4 0,-4 0 0,2 0 4,2-2 0,4 3 1,-1-3-1,2-1-1,2 0 1,0 3 0,0-3 0,-2 1-4,-2 3 1,-2-2 0,-3 1 0,-1 1-47,-4 2 1,-6 2-1,-9 3 1,-6 4-270,-5 4 313,-9 5 1,-3 3 0,-3 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7T17:54:28.026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  <inkml:brush xml:id="br2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2741 5122 10471,'-11'-47'0,"-4"6"0,-3 8 0,1 7 0,4 5 0,-1 5 0,-3 3 0,-3 5 0,-4 4 1366,-1 2-1363,0 2 0,-5 7 0,-2 7 1,-1 8 4,0 6 0,6 10 0,-2 1 0,3 5 0,2 5 0,5 5 0,5 3 0,6 2 0,2 0-179,4-1 0,2 0 0,4-7 0,5-4 0,7-3 0,4-4 0,4-3 0,0-5 0,3-7-505,2-7 1,0-6 0,5-4 380,0-4 1,5-4-1,-6-5 1,3-6-68,1-4 1,-5-13 0,-2 2 0</inkml:trace>
  <inkml:trace contextRef="#ctx0" brushRef="#br0" timeOffset="741">3088 5519 8355,'-5'-18'1071,"3"4"-830,-2-2 0,3 6 0,-1 3 0,0 0 189,-2 0 1,-2 5-486,2-2 1,-3 2 0,-5 2 0,-1 0 52,1 0 1,-1 6 0,0 2-1,-3 4 1,0 5 16,1 4 1,-3 1 0,1 0-1,2-2-238,1 2 1,3-2-1,2 0 1,2 1-39,1-2 1,2-1 0,6-5 0,2-2 100,4-3 0,3 2 1,3-6-1,1-1 12,1-2 0,2-7 1,-3-2-1,3-4 183,2-5 0,-5 2 0,1-4 0,-3-1 187,-5 1 0,2 4 1,-6-3 74,-1 0 1,2 4-27,-1-2 1,-1 3-224,-7 5 0,1 7 0,-4 8-113,2 4 0,1 2 0,4 8 0,0-4-166,0-4 1,4 4-1,1 0 1,2-2-81,3-2 1,1-4-1,1-1 193,1 2 1,-1-5-1,0-1 1,1-4-16,-1-4 1,-4-3 0,1-5 0,-1-1 421,-1 1 0,3-4 0,-5-2-44,2-2 0,-3 4 0,3-4 0,-2 3-40,-2 1 0,3 3 1,-1 0-208,2 1 0,-3 5 0,5 3-26,0 2 0,-2 9 0,0 4 0,-2 5-41,-2-1 1,3 3 0,-1-2 0,1-1-39,-1-1 0,4 3 84,-5-1 0,5-1 1,0-6 137,2-5 1,1-3-1,-1-2-9,-3-3 1,3-3 0,-4-6 9,0 1 0,4-2 0,-3-1 0,3-2-93,2 2 1,-2 1 0,-1 2 0,-2 1 0,1 1-195,2 2 1,-2 5 95,-1-1 1,-1 8 0,3 5 0,-4 3 0,1 3-131,0 2 0,-3 1 1,3-2-1,0 3-233,0 1 1,1 2-14,5-6 0,5 1 0,1-5 1</inkml:trace>
  <inkml:trace contextRef="#ctx0" brushRef="#br0" timeOffset="1265">4279 5420 8616,'-6'-19'536,"-2"2"0,3 10 1,0 7-353,4 7 0,5 4 1,0 1-79,-1 1 1,3 5 0,-2 1 0,0 2-125,1-1 1,-3 1-1,2 4 1,-1 0-1,-1-2-8,2-2 1,2-2-1,-2-4-567,4 2 1,-1-2 0,2-7 487,0-4 1,-2-2-1,1-4 1,2-3 102,1-8 1,0 1 0,-1-6 0,-2 0 8,2-3 0,-3 4 0,1-1 0,0 1 179,-1 1 1,0 0-1,-4 7 32,1 1-205,5 5 0,-2-1 1,4 8-23,-2 4 0,-3 3 1,-3 1-1,3 2 1,1 1-51,2 2 1,-2-1-1,1-3-27,2-1 0,1-5 0,1-3 158,1-2 1,-5-2 0,0-2 33,2-2 0,1-7 0,0-5 1,-1-1 1,-2-1 1,-4 3 0,3-4 0,0-1-33,0 1 1,-4 3-1,1-4 1,-3 2-407,-1 3 1,0 1-341,0 2 0,1 5-763,4 3 1076,1 3 1,1 12-1,-1 2 1</inkml:trace>
  <inkml:trace contextRef="#ctx0" brushRef="#br0" timeOffset="1616">4924 5631 8355,'-13'-13'829,"6"5"1,5 1 0,3 0-619,3 0 1,6 0 0,-2-2 0,3 1-265,2-2 1,2-1-1,-2 0 1,-2 1-77,1 2 0,-7 0 0,1-5 30,-1 1 1,-4-1 0,2 1 98,-6 0 1,1 3 0,-7 2-1,0 1 142,-2-1 1,-2 4 0,1 0-102,0 6 0,-1 4 0,2 5 26,3 1 0,-2 3 1,6 2-1,1 1-126,2 3 1,1 2 0,0-1 0,1-1-131,3-1 0,5-4 0,6 2 1,3-3-1,1-3-348,3-4 0,6-6 0,2 1-1076,2-2 1241,1-8 1,4-6-1,0-8 1</inkml:trace>
  <inkml:trace contextRef="#ctx0" brushRef="#br0" timeOffset="2400">6238 5370 8355,'-1'-12'104,"-3"-1"1,2 1 0,-3 1 1341,-1 3-1013,5-3 1,-6 9 0,3-2-512,-4 3 1,-3 10 0,0 5 0,1 3-22,2 1 1,4 4 0,-3-2 0,1 4-111,4 1 1,-4-2-1,2-1 1,1-3 15,2-1 0,6-1 0,4-5 0,0 1 1,2-2-42,2-3 1,-4-3-1,9-5 79,0 0 0,-3-1 1,5-3 112,-3-4 0,4-3 0,-3-3 0,0-1 35,0-2 1,-2-3 0,-5 3 0,-1 0-5,-2 0 0,-5 3 0,3-1 951,-1 5-807,-4 4 0,5 12 0,-6 2 1,0 3-100,0 2 0,0 3 0,1 1 0,2-2 0,4 0-123,4 2 1,-4-8 0,8 4-1,0-4 38,-1-2 0,1-1 1,0-6 83,2 0 0,-1-2 0,-3-2 30,-1-4 1,-1-3 0,-1-2 0,-3 1 0,-2 0-158,-2-1 1,-2-1-1,-1-1 1,-1-1-54,-3 1 1,-3 2-1,-7 4 1,-1 0-1,-3 1-224,-1 1 1,2 2 0,-2 5 101,1 0 0,0 1 1,4 3-1,1 3 255,2 0 1,7 4 0,-2-4 0</inkml:trace>
  <inkml:trace contextRef="#ctx0" brushRef="#br0" timeOffset="3242">6772 5370 8355,'-13'-4'221,"1"0"-193,5 0 0,3 5 0,8 3 49,4 5 0,-1-3 0,1 3 0,2 0 1,1 2-1,1 0 0,0-1 0,-3-2-265,-1 2 0,-3 0 0,1-1-122,0 0 1,-2-5-530,-4 4 756,0-5 0,0 1 129,0-8 1,1-3-1,2-6 1,1 1-1,0 0-70,2-1 1,-3 1 0,5-1-1,0 1 8,-1 0 1,4 1 0,-3 2 2,4 5 1,0 1 0,0 1 0,1-1 62,-1 4 1,-1 1 0,-1 6-44,-2 2 1,-4 1 0,3 1 0,0 0-96,0 1 0,-3-5 0,4 0 0,2 1 0,0-1 1,-2 0 1,3-5 129,-3 1 0,3-3 1,0-2 195,-3-3 1,-2 1 0,-5-5-216,3-2 1,-2-1 0,3-1 0,-1-1 32,1 1 1,0 0 0,-2-1 0,2 1-113,2-1 0,2 2 0,2 2 6,-3 0 0,3 7 0,-3-4 108,3 1 1,2 3 0,-2 0 0,-2 4 50,0 7 1,-3 2 0,4 1 0,-3 0 0,0 1 12,0-1 0,-3 5 0,3-1-3,-2-1 1,5-1 0,-2-1-1,3-2 1,2-2-89,-1 0 1,2-7 0,1 2 0,1-2-84,0-2 1,-3-4-1,0-2 1,-1-1 78,1-2 1,-5-7 0,0 0-1,0-1-6,-1 0 0,0 3 0,-4-4 0,1 1 66,-1 1 1,-2-1-1,-1 5-93,0-1 1,0 5-1,-1 1-26,-3 2 0,-3 2 0,-6 8 0,1 7-2,0 3 0,3 7 1,2-2-1,2 5 0,2 3-114,2 1 0,2 0 0,3-6 0,6-2-235,5-5 0,4-2 0,8-3-108,2-3 0,8-2 0,7-6 0</inkml:trace>
  <inkml:trace contextRef="#ctx0" brushRef="#br0" timeOffset="4200">8694 5333 8355,'0'-19'100,"-1"1"1,-2 5 570,-1 1 1,0 4-959,4-1 100,0 7 0,0 2 1,0 8 181,0 3 0,0 1 0,0 2 0,0 1-99,0 2 0,1-1 1,3-3-23,4-1 1,2-4 0,0-1-1,-2-1 4,2-3 1,1-2 0,1-2 114,0-3 0,1 1 0,-1-6 0,1-2 1,-1-2-26,0-4 1,1 1 0,-1 3-1,1-1 197,-1-2 0,-4 6 0,-1-2 393,-1 1-365,-2 5 1,-5 6 0,-2 9 0,-1 2-240,1 1 1,1 0 0,2 1 0,2-2-9,2-3 1,3 3 0,5-4 0,1 1-122,-1 1 0,5-7 0,1 2 0,1-2 25,3-2 0,1-6 1,1-2 37,-4-3 1,2-3 0,-5-1 0,-2-1 0,-1 0 67,-2 3 0,-5-4 1,-1 1 60,-1 0 1,-3 3 0,2 0 0,-3 1 0,-2 1 238,-3 2 1,1 4 0,-4 4-1,0-2-55,0-1 0,3 1 0,-3 7 1,2 4-73,2 3 1,2 6-1,1 1 1,0 2-71,0 7 1,1-1 0,2 7 0,2 1-41,2 2 1,-3 6-1,3 0 1,0 1-119,0 0 0,0-3 0,1-6-126,-4-1 1,2-5 0,-2 1-1,0-4 159,1-5 1,-3-2 259,2-6 1,-3-6 0,-2-6-215,-3-7 0,1-8 0,-4-3 0,2-1-28,2-3 0,-3-3 1,2-4-1,2-4-86,0-3 1,2-3 0,0-2-1,2-4 5,2-4 0,3 0 0,5 1 0,0 3 0,2 7-71,3 3 1,-4 13 477,4 2 1,1 6 0,-2 6 0,0 4-84,-3 2 0,3 8 1,-3 2-1,-2 4 1,-1 5-176,-3 4 1,-2 2 0,-6 2-1,-3 0-55,-4-1 1,-8 0 0,0-2 0,-1-3-91,-1-1 1,3-1 0,-4-5 0,1-1-246,3-3 1,5-2 0,2-5-170,-2 3 0,5-8 0,-1 3 1</inkml:trace>
  <inkml:trace contextRef="#ctx0" brushRef="#br0" timeOffset="4880">10269 5110 8355,'-12'-20'115,"-1"5"242,1 6 1,5 5-167,3 8 0,3 3 0,1 5 1,0 0-1,0 1-222,0-1 1,4 5 0,0 1-1,-1 0 329,-2-1 0,3 4 0,0-4 0,-1-2-276,-2-1 0,3-2 0,2 0-401,1 1 1,1-2 0,5-3 178,-1-4 0,0-2 1,-1-4-1,-1-2 31,-2-4 0,1 1 0,2-1 0,-2-2 65,-1-1 1,-3 3 0,2-1 0,-1 1 90,1 1 1,-3-2 56,5 5 1,-5-1-89,4 5 0,-4 0 1,5 2 5,0 2 0,1 3 1,-1 4-1,-2-2 76,-1 0 0,3-2 60,0 1 0,2 2 0,1-6-85,1-2 0,-1-2 0,0-2 0,1-4-42,-1-1 1,-4-1 0,-1-4-1,-1-1 13,-3 1 0,-2-1 1,-1 1 15,0 0 0,-1-1 1,-2 1-1,-3 1 16,-1 2 1,-1-2-342,-4 3 159,5 3 1,3-1-1,8 6 1,4 0 66,3 0 1,6 0 0,1 0 0,0 0 53,-1 0 1,6-4 0,-3 0 0,2 1 184,-1 2 0,1-3 1,-5-1-1,-2 3 1109,-2 0-990,0 2 1,-6 6 0,-3 2 0,-3 3-181,-1 2 0,-1-1 1,-2 0-1,-2 2-160,-2 3 0,4-4 1,-1 4-460,2-3 1,2-2-1,2 1-47,2-1 1,3-5 0,5-2 0</inkml:trace>
  <inkml:trace contextRef="#ctx0" brushRef="#br0" timeOffset="5134">10864 4862 8355,'-16'-4'1006,"-1"-1"-1913,6-4 0,11 13 0,7-3 1</inkml:trace>
  <inkml:trace contextRef="#ctx0" brushRef="#br0" timeOffset="5853">11100 4800 9471,'0'-24'0,"0"4"0,0 3 719,0 3 1,0 6-629,0 0 0,1 5 0,4 0-31,3 6 0,-1 4 0,1 7 0,0 2-4,-1 5 1,3 4-1,-6 2 1,0 4-8,2 0 0,-5 4 0,3 5 1,-2 0-275,-2-5 1,0 3 0,0-7 0,0 0-376,0-7 1,1 0-1,2-8 1,1 0-1468,-1-3 1879,3 0 1,1-6-1,6-2 1</inkml:trace>
  <inkml:trace contextRef="#ctx0" brushRef="#br0" timeOffset="5854">10951 5097 8355,'0'-8'-61,"0"0"-121,11 5 0,-1-8 0,12 4 644,4 0 0,0-4 0,7 2-207,2-7 0,1 1 1,1-4-1,0 0-274,0-1 1,-5 5 0,-4-3 0,-5 2 0,-5-1-128,-4 2 0,-1-3 0,-8 2 1,-3 0 194,0 3 1,-4 0 0,0 1 232,-3 0 0,-4 5-169,1 2 1,2 5-1,2 5 1,3 3-95,1 3 0,0 7 1,0 4-1,0 4 41,0 3 0,0 5 0,0-2 0,1 0-247,3-3 0,2 0 0,3-3 0,-2-4 36,-1-3 1,3-2 0,-2-5 138,0 1 0,4-7 0,-3-1 0,3-4 121,2-1 1,-5-6-1,0-2 1,2-3-73,1-1 0,-3-1 0,1 1 0,0 0-20,2-1 0,-3 1 0,1 1 0,-1 1-32,-1 2 1,4 5-1,-3-1 1,3 3-60,2 1 1,-1 5-1,-1 5 1,-1 3-243,-2 4 1,0 0 0,3-4-1,-1 4-284,-2 4 0,-1-4 144,1 0 0,9 2 0,-3 1 0</inkml:trace>
  <inkml:trace contextRef="#ctx0" brushRef="#br0" timeOffset="6251">12340 5035 8355,'0'-24'0,"0"-1"0,-1 5 830,-3 4 1,1 6 0,-5 3 0,-2 2 0,-1 2-820,-1 2 0,-2 1 0,-1 1 1,-2 3-48,2 5 0,1 2 0,1 2 1,-1 2-253,1 2 1,-2 4-1,7-3 1,-2 1-62,2 3 1,-2-4 0,6-2 0,1-2-180,2-1 1,1-1 294,0 0 1,6-5 0,2-3 205,3-2 1,0-4 0,-1-2 218,-2-4 1,0 0 0,5-2 0,-2-1 171,-3 1 0,3 2 1,-4-2 89,0 2 0,4 5 1,-4 1-1,1 3-276,0 3 1,-1 6-1,3 0 1,-2 3-560,2 4 1,5-1 0,3-3-1,-1-1-155,1 1 1,3-1-492,-4 0 1,5 1 0,-3-1 0</inkml:trace>
  <inkml:trace contextRef="#ctx0" brushRef="#br0" timeOffset="6748">12973 5135 8355,'4'-17'402,"0"0"0,0 5 0,-4 4 1,2 0-1,0-1-236,3 1 1,0 5-1,-1-1 1,4 3 0,3 1-1,2 0 1,-1 0-1,1 0 31,-1 0 1,0 4-1,1 1 1,-1 2-261,1 3 0,-5 5 0,-1 2 0,0-2 123,0-1 1,-5 2 0,3 1-579,-4-2 0,-1-6 1,0 0 249,0 0 1,-1-3-1,-2-3 216,-1-6 1,-1-5 0,5-8-92,0 0 0,2-6 1,1 1-1,2-2-140,2-2 0,1-4 0,5 1 1,-1 4-77,0 2 1,2 6 0,1 1-1,2 6 99,-2 5 1,-1-3-1,-2 0 1</inkml:trace>
  <inkml:trace contextRef="#ctx0" brushRef="#br0" timeOffset="7192">13432 5159 8355,'-9'0'1081,"1"0"818,0 0-1530,1 0 1,3-4 0,8-1-286,4-2 1,5-1 0,2-5-1,1 2-228,0 3 1,1-6 0,0 4-1,-2 1 9,-1-2 1,-2 0-1,-1-2-1,-2 1 1,-2-5 0,-5 1-1,2 1 1,-1 1 45,-1 2 0,-8 1 1,-2 1-1,-3 3 26,-2 1 0,4 2 0,-2 4 0,-3 0 63,0 0 1,0 10 0,3 4 0,2 4 85,0 4 0,5 1 0,-3 2 0,2 0-140,2 0 0,3-1 0,4 0 0,5-2-89,2-1 0,6-6 0,4 0 0,4-4-368,4-3 1,-2-5-1,5 1 1,0-4-58,0-4 0,1-3 0,4-5 1</inkml:trace>
  <inkml:trace contextRef="#ctx0" brushRef="#br0" timeOffset="7488">14015 4949 8355,'0'-9'0,"0"1"1317,0-2 0,0 3-413,0-1 0,-2 1 0,-2-1-808,-4 4 1,1 4-1,-1 4 1,-2 4 22,-1 3 0,-1 3 1,-1 3-1,2 2-179,3 0 1,-2 5-1,6-5 1,1 2-214,2-1 1,1 0 0,0 0 0,1-3-336,4-3 0,6-2 1,6-1-1,3-3-466,2-4 1,1-2 0,2-2 610,0 0 0,5 0 0,2 0 0</inkml:trace>
  <inkml:trace contextRef="#ctx0" brushRef="#br0" timeOffset="8089">14300 4936 9669,'0'-12'3356,"0"-1"-3196,0 1 1,-4 6-1,-2 6 1,-1 6-1,-1 2-201,1 0 1,-2 1 0,3 5 0,1 1-156,-1 1 1,2 1-1,4-3 1,0 1 29,0 1 0,0 1 1,0-5-1,0 1 81,0-1 1,1-4 0,3 0 58,5 2 1,2-4-1,1-2 55,1-3 0,-1-2 0,-1-3 0,-1-3-40,-2 0 1,-4-4-1,4 3-92,2-3 0,-5 2 0,1 1 0,-2-2 0,2 1-4,0 0 1,-3-2-41,1 3 1,-1 1 0,0-1-134,1-2 174,0 5 1,-4-2-202,0 3 1356,0 2-574,0-3 1,0 6 0,0 3-266,0 5 1,0 2-208,0 1 0,1 1 1,2-1-1,1 0 1,-1 1 61,-1-1 1,2 1-1,1-1-308,2 0 0,-3-1 0,4-2-18,2-5 0,1-3 0,2-1 1,-1 0-223,0 0 0,5 0 0,-1-1 271,0-3 0,-3-3 1,0-4-1,-1 1 0,1 2-151,-1-2 1,-1-1 0,-1-1-14,-2-1 0,-5 1 1,1 0 152,-3-1 0,-6 1 0,-2-1 0</inkml:trace>
  <inkml:trace contextRef="#ctx0" brushRef="#br0" timeOffset="8929">14585 4973 8355,'-4'-12'450,"0"0"496,0-1-555,4 6 0,1 3 0,3 8-248,5 5 0,-3 2 0,3 1-94,0 0 1,2 5 0,0-1-1,-2 1-179,-5 1 1,1-4 0,-1 2-1,-1-2-374,-1-2 1,-2 1 245,0-1 0,-2-5 184,-2-3 0,1-2 1,-4-4-1,2-2 0,2-4 0,2-3 1,1-2-1,0 0 29,0-4 0,4 2 0,1-6 0,2 1-56,3 0 0,-3 2 0,1 6 1,2 1-83,1 3 0,1-2 0,1 4-68,-1 0 0,0 3 1,2-1-1,1 2 1,2 2 6,-2 0 1,-5 4-1,-2 2 209,2 1 0,-1-3 124,-1 4 0,-2-4 464,-6 5 0,1-8-24,4-1 1,-4-1 0,3-8 231,-3 0 1,-1 2 705,0-1-1360,0 5 1,2-3 0,1 8-112,1 2 1,0 3-1,-4 5 1,1 2-1,2 1 195,1 2 0,0 1 0,-4-3-378,0 1 0,4 1 1,0-5-1,-1 1 1,-1-1-115,-2 0 0,1-1 0,2-1-167,1-2 297,0-5 1,-4 1 96,0-8 0,1-3 1,2-7-1,3-1-81,1-1 0,-3-2 1,4 1-1,2-3 30,1-4 0,-3 3 1,-1 2-47,-2 1 1,5 3-1,-3 5 1,1 4-178,0 0 1,-3 2 0,3 4-1,1 0 164,2 0 0,2 11 0,-1 3 0</inkml:trace>
  <inkml:trace contextRef="#ctx0" brushRef="#br0" timeOffset="9673">15156 5147 8355,'-6'-12'2313,"5"3"-2189,-3 1 1,4 1 0,4-3 0,4 4-1,4-1 1,4 0 0,0-1 0,1-1-107,1 1 0,0 0 0,2-3-134,-3 2 0,-4-2 1,-1 3-1,-3-3 1,-2-1-146,-1-1 0,-2 5 0,-4 0 0,-2-2 154,-2-1 0,1 3 0,-5 1 0,-1 1 106,-3 4 1,0 0 0,-2 2-51,-2 0 1,2 10 0,-3 2 83,4 2 1,6 4 0,3 0-1,2 1-215,2 3 1,2-2 0,2-1 0,4-1 0,3-3-101,1-1 1,5-3-1,1-3 1,0-4 223,0-2 1,2-2-1,-2-2 1,0-1 204,0-1 0,3-9 0,-5 0 0,0-2 27,-3-3 0,0 4 0,-1-4 0,1 2 63,-1-1 0,-4-3 1,-1 3-1,-1 2 198,-4 1 1,4 2-434,-2-1 76,0 6 0,-4 7 1,0 10-82,0 5 0,0 0 0,0 5 0,0-1 0,0-1-18,0 0 1,0 2 0,0-3 0,0-2-163,0-1 0,4-2 1,2-1-1,1-2 119,2-5 1,-2-3 0,1-1-1,2 0 137,1 0 1,0-1 0,-1-3 0,-2-5 61,2-2 1,-1-1-1,1-2 1,-2-1-25,2-2 1,-3 1 0,1 4-102,2-1 1,1 2-1,0 1-16,-3 2 1,3 5-1,-4 1 1,0 4-2,-3 7 1,2 6-1,-2 3 1,0 0-315,1 0 0,-3 4 0,3-3 0,-1 2-348,0-1 0,6-3 1,-2 2 222,3-1 1,2-1 0,-1-5 0</inkml:trace>
  <inkml:trace contextRef="#ctx0" brushRef="#br0" timeOffset="10089">16098 4911 8355,'0'-12'2645,"0"0"0,-5 6-2524,-4 6 1,-2 7-1,-1 8 1,0 3-166,-1 1 0,2 2 0,2 4 0,2 0-99,1-1 1,2 0 0,4-2 0,0-3-46,0-1 1,6 3-1,2-6 1,4-3 4,5-2 1,-3-3-1,3 1-45,1-4 0,2-4 1,3-3-1,-1-2 0,-1-3 25,1-6 1,1 1 0,1-4-1,-2-1 82,-2-3 1,0 2 0,0-2 332,-3-1 0,-5 3 0,-2-1 1,-3 2-1,-2 3 396,-2 2-529,-2 0 0,-6 6 0,-3 6 0,-3 6-45,-2 8 1,1 7 0,1 1 0,1 3-7,2 0 1,5 1-1,-1 0-240,3 0 0,6-5 0,5 0 0,5-2-401,6-3 1,-1-6 0,4-2-1,3-1-126,4-3 0,-4-2 0,4-1 1</inkml:trace>
  <inkml:trace contextRef="#ctx0" brushRef="#br0" timeOffset="10589">17140 4887 8355,'-5'-17'43,"-4"0"19,4 1 1,-1 4-1,6-1 1,0 1 233,0-1 0,0 1 0,2-2 1,2-1-37,4-2 1,3-3-1,1 3 1,1 2 87,-1 1 1,5 2 0,-1 1 0,1 1-138,1 2 0,-4 5 0,3-1 0,0 3-130,0 1 0,-1 0 1,-4 2-186,1 7 0,-6 0 0,-3 12 0,-3 1 85,-1 1 0,-1 4 0,-5 2 0,-6 4-132,-7 3 1,-1-3 0,0-2-1,-1 1 1,0-2-488,1 1 0,5-2 0,-2-5 1,5 0-1647,3-4 1897,-2 4 1,4-5 0,-5 6 0</inkml:trace>
  <inkml:trace contextRef="#ctx0" brushRef="#br0" timeOffset="10590">17004 5569 8355,'-7'0'1818,"3"-2"1,8 0 0,4-3-1716,3 3 0,-3 0-2174,1 2 0,-7 6 0,4 1 1</inkml:trace>
  <inkml:trace contextRef="#ctx0" brushRef="#br0" timeOffset="16688">19013 5383 8714,'-4'-20'0,"0"4"0,-1 2 207,0 2 1,2 1-1,-5 1 1,-2 3-1,-1 2 1,-1 2-1,-1 1 1,1 2-1,0 0 1,-2 0-1,-1 0 1,-3 2 450,-2 2 0,1 4 1,-3 7-657,1 2 1,5 8 0,-3-2 0,2 1-1,5 0 1,3-2 0,4 2 81,2-1 0,2-3-161,1-4 1,5-2-1,4-2-197,2 1 0,5-6 0,1-3 0,-1-3 174,2-1 0,0-7 1,4-4-1,-3-5 52,-1-4 0,3 0 0,-3-7 0,0 0 12,0-2 1,-2-8 0,-3 1-1,-2-1-66,-3-3 0,2-4 1,-6 0-1,0-2-49,1-1 1,-3-9-1,2 2 1,-3-3 115,-1 4 0,0 2 1,0 14 237,0 5 1,0 6 0,0 5-165,0 4 0,0 15 1,0 7-1,0 9 44,0 7 1,0 8-1,0 5 1,0 6-18,0 5 1,0 5-1,0 4 1,0 1-118,0-3 0,4 6 0,2-10 0,1 1-114,2-2 1,2-8 0,2 1 0,-1-4 35,1-3 1,3-11-1,1 0 1,-2-5 42,-1-5 0,-2-2 1,0-10-1,1 0 88,-1 0 0,1-5 0,-1-5-50,0-5 0,1-5 0,-1-4 0,1-1 0,-2 0-30,-3 0 1,3-4 0,-3 0 0,2 3 107,-2 4 0,-1 4 1,-4 6-1,1-1 228,-1 1-65,-2 5 1,-1 11 0,0 10-1,0 4-111,0 4 0,0 1 0,0 2 0,0 1-235,0 3 0,1-2 0,4 1 0,1-3 97,1-4 0,9-3 1,-4-6-1,3 1-1833,3-1 1308,-4-5 0,9-2 0,-4-5 0</inkml:trace>
  <inkml:trace contextRef="#ctx0" brushRef="#br0" timeOffset="16841">19447 4986 8355,'-13'-4'-1143,"1"-1"946,5 1 1,3 8-76,8 1 1,3 4 0,5-2 0</inkml:trace>
  <inkml:trace contextRef="#ctx0" brushRef="#br0" timeOffset="17242">19757 5271 8355,'4'-14'0,"0"-2"0,4 6 609,-3-2 1,0 3-1,-2 0 1,2 0-265,2 0 1,-4 2-608,1-1 1,-8 5 0,-4-1 0,-3 2 162,-2 2 0,1 2 0,0 1 1,-1 2 67,1 2 1,1 1 0,1 5 0,3 0 10,2 4 1,1-3 0,4 2 0,0-2-84,0-2 0,5 1 0,3-1 1,3 1-23,2-1 1,3 0-1,1 1 112,-2-1 0,3-4 1,-2-1-1,-2 0 0,-3-1 9,-3-1 0,-5 5 63,1-2 1,-4-1 0,-4 0 0,-4 0-91,-3 0 1,-6-3 0,-1 3-1,1 0-385,-1 0 0,-3-3 1,4 3-732,2-2 902,2-1 1,6-4-1,1 0 1</inkml:trace>
  <inkml:trace contextRef="#ctx0" brushRef="#br0" timeOffset="17525">20154 4775 9626,'0'-17'1185,"0"1"-1008,0 5 1,0 11-1,0 9 1,0 7-1,0 4 1,0 5-1,0 4 1,0 4 77,0 3 1,0 3-1,0 0-295,0 3 1,0 1 0,0-4-1,0 3 1,0-2-178,0-2 1,0 0 0,0-3 0,0-2-100,0-4 0,0-2 1,0-4-1,0-2-481,0-5 0,0-2-1298,0-2 1782,0-5 1,0-1 0,0-6 0</inkml:trace>
  <inkml:trace contextRef="#ctx0" brushRef="#br0" timeOffset="17724">19993 5073 9561,'0'-13'264,"0"1"0,1 1 0,3 1 0,6 3-323,5 2 0,4-4 1,6 4-1,3-2 1,3-1-1,8-1 0,2 3 6,2 0 0,-2 1 0,-5 2 0,-3-1-1137,-4 1 0,-4 6 720,-4 1 0,-4 11 0,-4-1 0</inkml:trace>
  <inkml:trace contextRef="#ctx0" brushRef="#br0" timeOffset="18256">20427 5779 8654,'0'-6'-25,"1"-5"-7,3 2 0,2-2 0,3-1 771,0-1 0,-7 5 1,4 0-256,-1-2 0,-3-1-439,2-1 0,-8 5 1,-5 3-1,-2 2-71,-1 2 1,0 5 0,-1 0-98,1 2 1,-5 5 0,1 5 0,-1-1-68,-1 2 1,6-2 0,-2 3 0,5-1 0,0-3 27,2-1 1,2-2 0,5 1-25,0-1 1,5-5 0,4-3 0,2-3 1,1-1 1,0-1-1,1-3 1,1-4 316,2-3 1,-2-2-1,2-1 1,-2-1 35,-1-1 0,-1-1 0,0 5 0,1-1 200,-1 1 0,1-1 320,-1 1-563,0 5 1,-3 7 0,-2 8-121,-2 3 0,-1 6 1,-4 0-1,2-1 0,0 1-152,3-1 0,3 5 0,-3-5 0,2 0-171,3-3 1,1 0-1,3-1-1550,2 1 1281,-2-7 0,4 0 0,-6-6 1</inkml:trace>
  <inkml:trace contextRef="#ctx0" brushRef="#br0" timeOffset="18673">21196 4452 8355,'0'-31'-218,"0"2"4,0 8 0,0 7 1,-2 7-1,-1 1 793,-1-1 0,-5 4 1,0-1-102,-2 2 1,-1 9 0,0 6 0,-1 7-139,1 8 1,-1 9 0,0 9 0,-3 3-92,0 5 0,-2 12 1,3 10-1,-3 5-114,-1 7 1,3 6 0,8-43 0,-1 1 0,0 1 0,1-1-112,0-1 1,-1 0-1,-1 2 1,0 0 0,-5 42-1,4-4-112,5-5 0,5-4 0,3-6 0,5-5 72,6-7 1,12-6 0,1-12 0,4-5-243,5-2 1,-1-9 0,-1-4-196,-4-4 1,-3-8 0,-2 0-1,-4-6 1,-3-3-817,-3-2 0,-2-7 0,0-3 0</inkml:trace>
  <inkml:trace contextRef="#ctx0" brushRef="#br0" timeOffset="20066">21468 5259 8442,'7'-17'162,"-3"1"0,-2-1 0,-2 5 0,0-1 0,0 1 518,0-1-418,0 6-117,0 2 0,0 6 1,0 3-1,0 5-26,0 2 1,0 7 0,1 2 0,2 4 0,1 1-1,-1-1 1,-2 0-108,-1-4 0,4 4 0,1-3-111,-3 2 1,5-4 0,0-2 0,1-3 0,1-2 2,0 0 1,1-3 0,0-2 0,-2-2 52,1-2 1,2-2-1,2-2 1,-1-3-62,1-5 0,-2-2 0,-2-1 0,0-2-12,0-2 1,2-4 0,2-4 0,-2 0 21,-3 4 0,2-4 1,-5 3-1,1-1 192,-1 2 0,-1-2 1,-4 5 241,0 2-271,0 7 1,0 8 0,0 9 42,0 6 0,0 1 0,0 4 0,0 2 0,0 2-118,0 1 1,6 4-1,2-1 1,3 0-193,2-2 1,-1-1 0,2-2 0,1-2-218,1-4 1,5-4-1,-3 0 1,0-2-225,0-3 0,-2 3 0,-3-4 0</inkml:trace>
  <inkml:trace contextRef="#ctx0" brushRef="#br0" timeOffset="20276">22250 5531 8355,'8'11'844,"-1"-1"-625,-2-2 0,0 1 1,-4 3-1,2 2 1,1 1-1,-3 3 1,-3 1-1,-7 3 8,-2 2 1,-3 0-1647,-2 1 0,-3 0 0,-6 0 1</inkml:trace>
  <inkml:trace contextRef="#ctx0" brushRef="#br0" timeOffset="22313">22870 4949 7942,'0'-17'-75,"0"0"0,0 1 0,0 4 0,1-1 274,3 1 0,-2 3 149,2 1 0,-3 7 1,1 2-1,0 9 0,3 6-99,-3 4 1,0 6-1,-2 7-122,0 3 0,0 2 0,0 2 0,0 2-17,0-2 1,0 1 0,0-1 0,0-3-113,0-1 1,0 3-1,0-6 1,0 1-17,0-1 0,-4-4 0,-1-8 0,3-5 0,0-2 1,2-2 0,-1-1-117,-3-2 0,1-4 0,-5-5 21,-2 0 0,-1-7 0,0-4 26,3-4 1,2-3 0,6 2-1,0-4-39,0 1 0,6-4 1,2 2-1,3-2 7,2-2 0,-1 0 0,0 2 0,1 1 145,-1 1 0,5 10 0,-1-2 0,-1 4 281,-1 2 1,-1 1 0,-1 6-156,0 0 1,-3 5-1,-2 0 1,-2 2-178,-2 3 0,-2 1 0,-1 1 0,0 0 37,0 1 0,-1-1 0,-3 1 1,-6-1-463,-5 0 1,1 1-1,-4-2 1,0-2 155,-2 0 1,-2-6-1,-1 1 1,4-3 267,1-1 1,2-1-1,3-2 559,1-1 0,5-6-331,3 2 0,4-2 0,4 2 1,4 4 12,3 2 0,6 2 1,1 2-1,0 1-69,0 1 0,-2 5 1,-2 0-1,1 2-18,2 1 0,-1 0 0,-3 1 0,-1-1-9,0 1 0,1 0 1,-1 1-1,1 0-96,-1-3 0,0-1 0,1 2 0,-1 0-541,1 1 1,3-5 0,1-1 0,-2-1-277,-1-4 0,-2 0 1,2-2 283,2 0 0,-2 0 0,4 0 1</inkml:trace>
  <inkml:trace contextRef="#ctx0" brushRef="#br0" timeOffset="22676">23316 4403 8355,'0'-13'526,"0"7"1,6 1 0,4 11-378,5 6 1,4 6-1,6 7 1,1 1 339,3 3 0,3 4 0,5 7-282,0 2 1,0 4 0,0 1 0,2 6-1,0 3-161,-2 1 0,-3 12 0,-10-2 1,-5 5-183,-7 5 0,-5-5 0,-9 6 0,-7 2 9,-7 0 0,-8 4 0,-5-4 0,-4-3-36,-3-5 1,-5 1 0,1-15 0,2-3 121,-1-3 1,10-8 0,-4-2 0,5-7-294,4-6 1,0-1-1,4-12 1,3 0 93,3-3 1,2-4-715,-1-1 1,1-5-1,0 2 1</inkml:trace>
  <inkml:trace contextRef="#ctx0" brushRef="#br0" timeOffset="25093">19844 6685 8355,'7'-25'266,"-2"6"-300,-5 1 89,6 5 0,-5 1 1,5 1-1,-2 1 1,0 5-1,-1 3 0,-2 9 1,-1 6 274,0 3 1,0 8 0,0 1-1,-1 6 1,-4 5 0,-1 3 482,-1 2-871,-4 3 0,4 3 0,-6 1 0,1 3 0,0-1 0,1-3 0,1-6 0,3-2 0,1-4-570,4-2 1,-4-2 0,2-8 0,1-2 177,2-5 1,0 1 0,-2-3-13,-1-3 1,-2-3 0,2 0 378,-4-4 1,-3-2-1,-2-2 1</inkml:trace>
  <inkml:trace contextRef="#ctx0" brushRef="#br0" timeOffset="25492">19558 7206 8355,'0'-7'1901,"2"3"-1810,2 8 0,-1 7 0,5 5 0,0 0-21,-1-3 0,4 4 1,-1-1-1,4 0 0,2-3 11,-1 0 0,0-1 1,1 1-1,0-2-237,-1-3 1,-1 3 0,-1-4-190,-1 0 0,-4-2 221,0-5 0,-1-1 1,3-2-1,-3-2-32,-2-2 1,5-3 0,-3-5 0,1-2 8,0 2 0,1 1 0,3 1 0,1-3-197,-1 0 1,0-1 0,1 6-75,-1 3 0,1-3 0,-1 4 0</inkml:trace>
  <inkml:trace contextRef="#ctx0" brushRef="#br0" timeOffset="26760">17500 8186 8355,'7'-13'-25,"-3"1"0,-3-1 0,-1 1 0,0 0 0,-1 1 0,-3 1 0,-5 3 0,-2 1 163,-1 4 0,0 0 1,-1 2-1,1 0 0,-2 2 1,-1 2-1,-3 4 1,0 5-1,0 2 516,3 1-683,-4 6 1,6-4 0,-1 4-1,6-2 1,1-1 0,2-1-1,-1 0-38,3-3 0,6-6 1,3-2-1,2-1 14,6-3 0,0-2 0,5-2 1,0-4 28,0-3 1,1-3-1,2-3 1,-3-2 112,-1-5 1,-1-2 0,-5-2-57,0 0 1,-1-1 0,-1-2 0,-3-2 0,0-2-1,-2-3 36,1-5 0,2 1 0,-4-2-97,-1 2 0,-2 2 0,-1 0 0,0 1-82,0 3 1,0 8 0,0 8-1,-1 5 292,-3 4 1,1 4 0,-4 9-1,0 8-141,0 6 1,5 6-1,-3 4 12,4 4 1,-3 2 0,0 1 0,1-1 0,3-2-112,4 1 0,-1 2 0,5 0-24,2-3 0,2-3 0,3-5 0,2 0 1,0-2-99,0-2 1,-3-3-1,4-6 77,0 1 1,-4-6 0,2-3 0,-2-3-13,-1-1 1,-1-1 0,0-2 0,1-2 34,-1-2 1,-1-3-1,-1-5 1,-2-2 71,2 2 0,-1-3 1,1 2-1,-2 1 149,2 1 1,-3 1 146,1 1 1,-1 6-202,1 6 0,2 7 0,-6 8 0,-1 3-118,-2 2 0,3-4 0,2 3-145,1-1 1,1-1-1,4-5 1,1-1-1,1-1 25,2-2 0,-1-5-449,6 1 1,0-8-1,3-3 1</inkml:trace>
  <inkml:trace contextRef="#ctx0" brushRef="#br0" timeOffset="27020">18008 7875 8355,'-5'-12'92,"-4"1"447,-2 3-255,5 2 0,1 6 54,10 0 1,-3 6-1464,7 2 1,-1 3 0,4 1 0</inkml:trace>
  <inkml:trace contextRef="#ctx0" brushRef="#br0" timeOffset="28798">17562 8124 8355,'12'-5'-463,"1"0"1,-1-2-1,0-3 451,1-1 1,-1-1 609,1 0-411,-1-1 0,0 1 0,1-1 0,-1 0 1,-1-3-1,-1 0 0,-3 1 156,-2 1 0,3 6 0,-3-1 0,-3 0 1,-2-1-1,-4 2-192,-4 4 0,-4 2 0,-4 2 1,-2 2-150,-1 2 1,-6 4-1,-5 9 1,-2 3 23,-2 4 1,-1-1 0,2-1 0,3-1-204,0 1 0,9 0 0,0-1 1,6-3-1,3-1 1,5-3 0,4 1 10,6-5 0,4 0 0,7-6 0,2-1 113,5-2 0,6-7 0,4-2 0,-1-3 35,0-1 0,5-5 0,-3-1 0,1-1 116,0-3 1,-2-1 0,2-1-1,-2 2 42,-1 1 1,-2 1 0,3-4 138,0 4 0,-8 2 0,-6 7-133,-4 2 1,-7 7-1,-6 9 1,-8 6-144,-8 5 1,-7 4 0,-7 6-1,-1 2-324,1 2 0,-4-3 0,2 2 0,0 0 284,3-4 1,7 0 0,3-4 0,2-1-79,6-1 0,5-6 0,6 1 8,0-2 0,1-3 1,3-3-1,4-3 14,3-4 1,7-1-1,3-1 1,2-5 85,2-6 1,0-2 0,1-7-19,3-1 0,-3 3 0,5-2 0,-2-1 1,-1-1 61,0-2 1,-3 2 0,-5 2 0,-3 4 526,-3 4 0,-3 4-550,-3 1 0,-2 8 0,-8 3 0,-2 9-49,-4 6 1,-3 3-1,-2 4 1,1-1-200,0 1 1,3 0 0,2 0 0,2-2-374,2-2 1,3-3 0,6-6 181,6 1 0,6-1 0,7 0 1</inkml:trace>
  <inkml:trace contextRef="#ctx0" brushRef="#br0" timeOffset="30364">18653 8384 8355,'0'-12'-124,"0"-1"0,0 1 238,0-1 0,2 1 0,2 0-51,4-1 1,2-1 0,1-1 0,0-3 0,2-1 0,1-3-1,0 0 1,-2 0 0,2 1-7,3-1 1,-5-1 0,2-1 0,-5 4-83,1 3 0,-4 3 1,-2 2-749,-3 0 672,-1-1 1,-5 6 0,-4 3 0,0 4 0,-1 4 49,2 4 0,4-1 0,-3 2 1,1 0 158,4 2 1,0-2 0,2-1 0,0 3-94,0 4 0,6-1 0,2 2 0,3-2-12,1-1 1,6-1 0,2 0 0,-1 1-24,-3-1 1,2 1 0,-1-1-1,-2 0-2,-1 1 1,-3-5-1,-2 0 1,-2 2 59,-1 1 0,-3 1 0,-8 1-49,-3-1 1,-3-4 0,-1 1-25,-1 0 0,-3-2 0,-1 0 0,2 0-79,1 0-422,2-4 0,5-3 0,2-7 0</inkml:trace>
  <inkml:trace contextRef="#ctx0" brushRef="#br0" timeOffset="31829">19174 7727 8355,'-12'-11'0,"-1"2"0,5 4 94,0 5 1,5 7-1,-1 4 1,2 5-1,2 4 1,0 3-1,0 3 1,0 5-1,2 0 279,2 4 1,-1-4 0,5 1 0,2 0-478,1-1 1,-3-2 0,0 3 0,0-2-68,-1-2 0,3-3 0,-6-5 0,0-3-369,2-3 347,-5-2 1,6-5 175,-3-3 0,-1-8 0,4-4 25,-2-3 0,5-2 0,-3 0 0,1-3 0,0 0-21,2 1 1,5 1-1,2 3 1,-2 1 51,-1 2 0,-2 5 0,0-1-45,1 3 0,-2 2 0,-1 3 0,-4 5-160,0 2 0,2 5 0,-4 1 0,0-2-146,2-1 1,-3-2 0,5 0 0,2 1-545,1-1 803,1-5 0,0 4 0,1-4 1</inkml:trace>
  <inkml:trace contextRef="#ctx0" brushRef="#br0" timeOffset="31830">19695 8074 8355,'0'-8'188,"0"-1"1,-1 7-66,-4-3 1,-1 4 0,-6 2 0,3 4-1,2 3 1,0 4 0,2 3 0,-1 2-16,3-2 1,2-1 0,1-2-1,0 1-177,0-1 0,1 1 1,3-2-24,5-3 0,2 1 1,1-4-1,1-3 1,-1 0-3,0-2 1,1-6-1,-1-2 1,1-3-38,-1-1 1,-1-1 0,-3-1 0,-2-1 40,-1-1 1,-3-1 0,2 5-1,-4-1-83,-4 1 1,-3 4 0,-6 1-1,1 0-191,0 0 1,-1 4-1,1-1-331,-1 3 687,1 1 1,0 5 0,-1 2 0</inkml:trace>
  <inkml:trace contextRef="#ctx0" brushRef="#br0" timeOffset="31831">19955 8037 8355,'9'-4'0,"-2"-2"287,-2-1 1,1 4-137,-2-1 0,-2 3 0,7 1 0,0 1 1,2 3-1,2 5 0,-1 2-95,1 1 1,-1 2-1,-1 1 1,-1 2-319,-2-2 1,-1-1 0,2-2 50,0 0 0,-7 1 0,3-1-209,-4 1 515,-1-1 1,-4-7-118,0-5 1,0-5-1,4-7 1,0-1 0,0-1-38,0-2 1,5 1-1,3-5 1,3 1-173,2 0 1,-1 2 0,2-2 0,1 1-113,2 3 1,-1 0 0,-3 0 0,-2-2 274,-3 2 0,3 1 1,-3 2 67,3-1 0,0 1 0,-1-1 0,-3 1 0,-2 0 0,5-1 0,-2 1 0,2-1 0,-2 1 0,3-4 0,-3-1 345,3 2 0,-2 0 0,-2 0 1,-2-2 1707,-2 2-1268,-2 1 0,-1 9-509,0 5 1,0 9-1,2 9 1,0 3-113,3 5 0,-1 0 0,-3 7 0,2 0-117,1-1 0,1 4 0,-2-4 1,1 1-360,-1 0 0,3-6 0,-2 2 0,0-3-138,1-1 0,-2-1 0,4-4 0,-1-3-23,-4-3 0,0-6 1,-1-1-1385,3-2 1699,-2-1 0,3-9 0,-5-2 0</inkml:trace>
  <inkml:trace contextRef="#ctx0" brushRef="#br0" timeOffset="31832">20377 7975 8355,'7'-13'327,"4"6"0,-3 2 1,5 1-215,3 0 0,-1-5 1,6 4-1,1-1-155,1 1 1,1-3-1,-2 3 1,-1 1-932,1-1 1,1-2-1,2-6 1</inkml:trace>
  <inkml:trace contextRef="#ctx0" brushRef="#br0" timeOffset="32833">20762 8136 8752,'-7'-6'276,"2"-2"1,8 1 0,3 0-1,2 0 1,4 1 0,5-4-1,1-1-176,0-1 1,4-1 0,-3 1 0,0-1-281,-2 1 1,1 0 0,-2-1 0,-2 1-6,-4-1 1,-1-3-1,-4-1 115,-3 2 1,-2 3 0,-4 3 0,-4 5 0,-3 3 17,-1 1 0,-5 1 0,0 3 92,2 5 1,2 3 0,0 3 0,2 2-4,3-2 1,2 4-1,6 2 1,0 1 45,0-1 0,2 1 0,2-6-188,4-1 1,3-1 0,3-1-1,1-2 1,2-3-20,-2-4 1,4-3-1,0-1 1,2 0 93,0 0 0,-5-5 1,4-2-1,-1-3 79,0-2 0,-4 2 0,2-6 1,-3 2 28,-2 2 1,-1-2 0,-1-1 0,-3-2-224,-2 2 0,-1 1 0,-4 2-43,0-1 1,0 1-97,0 0 257,-5 5 1,3 2 0,-2 10 20,3 3 1,5 3 0,1 1 0,2 1 12,3-1 0,0 1 0,-1-1 0,0-1-4,0-3 0,1 3 0,-2-3 66,-4 4 1,-2 0 160,-2 0 0,-6-1 0,-2-2-177,-3-5 0,-2-3 0,2 1-764,3 2 336,-3-3 0,17-1 0,0-8-5,8-3 1,8-7-1,-2-1 1</inkml:trace>
  <inkml:trace contextRef="#ctx0" brushRef="#br0" timeOffset="32834">21481 7627 8355,'0'-12'38,"0"4"0,-2 1 505,-2 1-408,3 2 0,-5 6 0,6 2 98,0 4 0,0 9 0,0 3 1,0 4 44,0 0 0,5 1 0,0 1 0,1 3 0,-1 4 0,-2 2 0,-2-1 0,1-2-544,2-2 1,-3 3 0,3-4 0,-1-2-220,1-5 0,-2 0 0,3-6 0,-1-1-356,0-1 0,0-6 311,-4 1 0,6-7 0,1 4 1</inkml:trace>
  <inkml:trace contextRef="#ctx0" brushRef="#br0" timeOffset="32835">21481 7950 9469,'0'-12'-222,"5"3"1,4 2 0,2 0 256,1 1 0,2 1 0,2-1 0,5-1 1,2 1-172,2 1 0,1-4 1,2 5-1,0 1-540,-5 2 0,7-4 0,-3-2 0</inkml:trace>
  <inkml:trace contextRef="#ctx0" brushRef="#br0" timeOffset="33747">22411 7615 8355,'0'-25'0,"-4"2"207,0 2 151,-6 3 0,9 10 301,-3 0 0,2 6 1,2 4-444,0 9 1,4 7 0,2 8 0,-1 3-73,1 4 0,2 4 1,-4 4-1,-1 3-104,-2 1 0,-1 6 0,0-3 1,0 0-168,0 0 0,-4 6 0,0-7 0,1-2-185,2-1 1,1-2 0,0-5 0,0-1-119,0-3 0,1-4 1,2-9-1,3-3-69,1-3 0,-3-3-206,4-3 1,-5-4-1,1-9 433,-3-8 1,-5 0 271,0-8 0,-6 0 0,3-4 0</inkml:trace>
  <inkml:trace contextRef="#ctx0" brushRef="#br0" timeOffset="33748">22399 7962 8355,'4'-29'352,"0"0"-170,0 6 0,-3 2 0,2 8 215,1 2 0,6 2 0,-2 0-78,3 0 1,2 7-1,-1-3-197,0 4 0,2 7 0,1 0 0,2 3 0,-1-1-57,2 2 0,-8 2 0,1 3-285,-4 2 1,-3-1 0,-4-3 0,-1-1 0,-3 1-208,-5-1 1,-6 0-1,-1 1 1,0-1-161,3 1 0,0-7 0,2 0 0,2-2-734,0 0 1320,7 0 1,-4-4-1,6 0 1</inkml:trace>
  <inkml:trace contextRef="#ctx0" brushRef="#br0" timeOffset="33749">22882 7863 8355,'4'-14'1717,"1"-2"-1163,-1 2 0,-6-4-450,-2 6 1,-3 3 0,-5 3-1,0 0 73,-1 3 0,1 2 1,-1 1-1,1 1-294,0 3 1,-1 2-1,1 4 1,-1-2-1,1 1 1,1 2 0,1 2 0,3-1 65,2 1 1,1-1-1,4 0-187,0 1 0,1-1-206,3 1 1,-1-6 0,5-3 0,2-3 0,1-1 246,1 0 1,1-4 0,0-2-1,3 0 193,0-4 0,1-1 0,-5 0 0,-1 1 483,-3 2 1,3 0 0,-2-5-53,2 1 0,-4 4 0,-2 1-252,1 1 0,-4 2 0,5 5-158,-1 4 0,2 1 0,-2 6 0,-1-3 0,2-1-159,0 2 1,1 1-484,5 1 0,-5-3 1,0-1-169,2 2 1,6 1 0,4 1 0</inkml:trace>
  <inkml:trace contextRef="#ctx0" brushRef="#br0" timeOffset="34458">23341 7466 8355,'-8'-9'1037,"0"-2"1,-1 2-813,3 8 1,0 4 0,6 9 0,0 6 0,0 4 0,0 4 0,1 3-1,2 3-333,1 0 0,0 2 1,-4-4-1,0 1-88,0-1 1,0 2 0,0-6 0,2-3-555,2 1 0,-3-6 0,3-2-1520,-2-2 2077,-2-7 1,0 4-1,0-4 1</inkml:trace>
  <inkml:trace contextRef="#ctx0" brushRef="#br0" timeOffset="34459">23168 7739 8355,'0'-8'353,"0"0"0,1 5 1,3-1-1,4 2-422,3 2 1,7 0-1,4 0 1,5 0-1,3-1 1,0-2 0,0-2-1,-2-1-265,-2 1 1,-1-5-1,-2 2 1,0-3 149,-3-2 0,-5-1 0,0-1 0,-3-1 131,-4 1 1,-5-3 0,1 1-1,-3 2 391,-1 1 0,0 6-26,0 0 0,-5 5 0,-2 0 0,-2 6-83,1 5 1,5 3 0,-1 4-1,3 3-139,1 3 1,0 7 0,0-5 0,0 5-37,0-1 0,0-1 0,0-2 0,0-2-37,0-2 1,0-4-1,0 0 1,1-2 150,3-2 0,-1-1 18,5-2 1,1-4-145,3-5 1,0-5 0,1-4-70,-1-2 0,1-1 0,-1-1 0,0 1 0,1 0 46,-1-1 1,2 2-1,1 3 1,2 2 55,-2 1 1,-1 5-1,-2 0-38,0 7 0,-5 4 0,-1 3 0,-2 1-383,0 1 0,0 6 0,-2-1 1,0 2-772,3 2 0,-1 0 0,-4 0 0</inkml:trace>
  <inkml:trace contextRef="#ctx0" brushRef="#br0" timeOffset="35838">17971 8992 8355,'0'-36'0,"0"4"0,1 7 257,4 7 1,-3 6-130,7 4 1,-7 15 0,2 13 0,-2 12 0,-2 7 0,0 5 217,0 4 0,0 4 0,0 10 1,0 2-1,0-1 0,0 2 1,0-3-1,0 0 0,0-4-261,0-2 0,0 1 1,0-6-1,0-4 1,0-3-1,0-6-469,0-3 0,0-5 252,0-5 1,5-6 0,4-4 20,2-5 1,2-6 0,3-8 0,0-4 0,1-5-210,1-3 1,-5-4 0,4-4 95,-3-1 1,-2-1 0,0-2 117,1-1 1,-6-4 0,-3 4-1,-3 2 7,-1 0 1,-1 3 0,-3 0 0,-5 4 0,-2 3 0,-1 3-63,0 2 1,-5 1 0,-1 3 119,-1 3 0,4 0 0,-2 1 0,3 1 0,2 2 141,0 1 1,3 0-56,1 0 1,7 1 10,1 3 0,5-3 1,8 4-1,-1-4-27,0-1 1,2 0 0,1 0 0,3 0 0,0-1-27,0-4 0,-1 3 1,-5-7-19,0 0 1,1-2-1,-2-2 1,-3 1 9,-4 0 1,-2-1 0,-2 1-1,0-1-1,0 1 1,0 0-1,-2-1 4,-2 1 0,3 4 0,-5 1 16,1 1-30,3-4 1,2 9 0,9-3-1,2 3 39,1 1 0,0 0 0,2 0 0,1 1 10,2 3 0,-1-3 0,-3 5 1,1-2-23,2 0 0,-2 5 0,2-4 0,-3 2 50,-5 3 1,3-4 0,-4 3-1,0 0 274,-3 2 0,2 2 0,-2-1-278,-1 1 0,-2-1 1,-1 0-1,0 1 1,0-1-216,0 1 1,0-5 0,0 0-165,0 2 1,1-1 0,3 1 97,5-2 0,2-5 0,1 1 0,0-2-122,1-2 0,-1-5 0,2 0 0,1-2 143,2-3 1,-2-1 0,-5-1 0,-2 0 0,0-1 168,-1 1 0,3-1 0,-5 1 151,2 0 1,-4-1 0,1 1 511,-3-1 1,3 5 867,1 0-1040,-1 5 0,-4-1 0,0 8 0,0 4-215,0 3 0,-4 3 0,-1 1 0,1 2-62,-1-2 1,3-1-1,-2-2 1,3 1-223,1-1 1,5-1 0,4-1-102,2-2 0,3-5 0,1 1 1,1-3-34,-1-1 0,3-1 1,-1-2-1,-2-2 0,-3-2-26,-3-3 0,0-1 0,-3-1 82,1-1 1,-5 1 0,3-2-101,-4-3 0,-5 4 0,-3-4 0,-3 5 0,-3 2-108,-1 2 0,0 5 0,0-1 0,-1 3 47,-2 1 0,1 5 0,5 3 1,3 3 0,4 2 0,2-1 280,2 1 0,-5 5 0,-2 1 0</inkml:trace>
  <inkml:trace contextRef="#ctx0" brushRef="#br0" timeOffset="36477">18963 9463 8355,'0'-12'0,"0"-1"149,0 1 777,0-1-442,0 1 0,0 6-228,0 6 0,6 6 1,1 6-156,-1 1 0,4-1 1,-4 1-1,-1-1 108,1 0 0,-1 1 1,-2-1-592,1 1 1,2-2-1,-4-2 1,4-2-788,1-1 628,-5-2 423,4-4 0,-6-6 1,0-2-1,0-3 111,0-1 0,4-1 1,0 1-1,0-1 27,2 1 1,-3 1 0,5 1 48,2 2 0,1 1 0,1-1 0,0 4 32,1 2 1,-1 2-1,1 0 1,-1 2-63,0 2 1,-1-1 0,-1 5-29,-2 2 0,-4 1 1,3 1-1,-1 0 24,-3 1 0,-2-5 1,-1 0-1,0 2 109,0 1 0,0-3-65,0 1 1,1-7 0,4 2-61,3-2 0,1-8 1,1-1-1,-2-1-54,2 0 0,1 0 0,3-5 1,0 1-49,-2-1 1,3 1 0,-7 1 83,3 3 1,2-2-1,-1 6-16,1 1 1,-1 9 0,-1 5-2,-3 4 1,2 3 0,-6-2-180,-1 5 0,2-2 0,1 2-638,1 1 1,1 1 0,4 2 0</inkml:trace>
  <inkml:trace contextRef="#ctx0" brushRef="#br0" timeOffset="37456">20451 9364 8355,'7'-18'23,"-1"0"0,-6-3 1,0 5-1,-2 2 1,-2 2 473,-4-1 1,-3 6-38,-1 3-331,-1 3 0,-1 1 0,-1 0 0,-3 1 0,0 3 0,1 6 0,1 4 0,3 2 0,2-1 24,2-1 0,0 3 0,5-1 0,1-1-275,1-1 1,2-1 0,2-1 0,2-1-113,4-3 1,3-2 64,2-6 1,-1 0 0,0 0 0,1-2-9,-1-2 0,1-3 0,-1-5 0,0 0 218,1-1 1,-2 1 0,-1-1 0,-4 1 181,0 0 0,2 3 161,-4 1 0,2 1-320,-2-1 1,-3 8-1,5 8 1,-2 5-65,0 3 1,6-2 0,-2 4 0,3-2-247,1 1 0,1 1 0,1-3 0,1 0-1153,1-4 676,6 2 0,-2-7 0,5 7 0</inkml:trace>
  <inkml:trace contextRef="#ctx0" brushRef="#br0" timeOffset="37769">21320 8793 8355,'-5'-23'2031,"0"4"-1240,-2 6-838,4 6 0,2 9 1,5 2-1,-1 5 523,-2 7 0,3 3 0,2 7-183,1 3 0,-3 0 1,3 7-1,0 2 0,-2 1-297,1 0 1,-2 2-1,-4 0 1,0-1-153,0-1 0,0-3 0,0-2 0,0-4-195,0-3 1,4-1-1,1-10-815,2-1 0,2-2 0,3-5 425,0-4 1,1-8-1,-1-3 1</inkml:trace>
  <inkml:trace contextRef="#ctx0" brushRef="#br0" timeOffset="38246">21171 9116 8355,'-13'-6'3202,"7"-1"-3240,0 0 1,12 2-1,3 5 1,6 0-1,6 0 1,2 1-1,4 2 1,2 1 194,4-1 0,-2 2 0,1 1 1,-2-1-234,-2 1 0,-2 4 0,-3-2 0,-2 3 144,-4 1 0,-5 1 1,-4 1-133,-4 2 0,-2-2 0,-2 2 1,0-2-1,0-1-15,0-1 1,0 0 0,0 1 98,0-1 0,0-4 0,1-1-148,3-1 1,3-2-1,6-4 1,-1 0-27,0 0 0,2-6 0,0-2 1,0-3 75,-3-1 0,-3-1 0,0 0 1,-2-3-47,-1 0 1,-3-1-1,1 5 1,-6 0-73,-5-1 1,-8 1 0,-2 1-1,1 2-138,-1 5 0,-3 3 1,3 1-1,0 0-44,0 0 0,2 5 0,3 2 0</inkml:trace>
  <inkml:trace contextRef="#ctx0" brushRef="#br0" timeOffset="38668">22188 9066 8355,'-11'-12'560,"3"-1"-293,2 6 1,6 1 83,0 1 0,0 5 0,0 0 1,0 7 51,0 4 0,0 2 0,0 0 0,0 3-364,0 0 0,0 5 1,1-3-1,2 0-191,1 0 1,0 2-1,-2-3-58,2-2 0,3-3 1,5-3-1,1-5-77,-1-3 1,0-1 0,1-1 153,-1-3 0,2 1 1,1-7-1,2-2 1,-2-3 10,-1 0 1,-2-3 0,0 0 0,1 0 106,-1 0 0,-3-3 0,-3 5 1,1 2 865,0 4-588,-4-1 1,2 11 0,-5 0-1,0 7-166,0 4 1,0 6 0,0 1 0,0 1-317,0 3 0,6-3 1,2 2-1,5 0-303,3-2 0,-1-1-455,6-6 0,5 1 0,6-1 1</inkml:trace>
  <inkml:trace contextRef="#ctx0" brushRef="#br0" timeOffset="39826">23391 8979 8355,'0'-12'57,"0"-1"-77,0 1 1,-2 0-1,-2 1 1,-4 4 396,-3 7 1,-1 1-1,-1 7 1,1 2 16,-1 1 0,5 3 0,1 1 1,2 2-293,2-2 0,2-1 0,1-2-254,0 0 1,1-1 0,3-1 0,4-3-261,3-2 0,7 0 1,2-5 195,-1 0 1,-1-2 0,-7-2 0,-2-4 65,0-3 1,-5-2 0,3 0 0,-2-3 135,-2 0 1,-2-5 0,-1 3 0,0 0-14,0 0 1,-1-2-1,-2 3 1,-2 2 34,-2 1 1,-1 3 0,-3 2-1,1 2 143,2 1-282,5 2 0,-1 4 5,8 0 1,7 4 0,7 0 0,1-1-1,3-2-39,2-1 0,0 0 0,0 0 96,-3 0 0,2-5 0,-2-2 0,1-3 52,-2-2 0,-2 2 1,-5-6-1,-2 2 239,-3 2 0,2-1 1,-6 1-1,-1-1-8,-2 1 0,-5 4 0,-2 1 0,-1 1 81,-2 4 0,2-4 1,-1 2 368,-2 1-464,4 2 0,2 1-171,8 0 0,-1 0 0,4 1-129,-1 3 0,3-2 0,-2 3-110,0 1 81,-2-5 348,-5 10-175,0-9 0,0 2-95,0-8 0,0 1 66,0-5 0,0 3 114,0-3 48,0 5 0,0-4 412,0 3-427,0 3-9,0-5-327,0 6-109,0 0 221,0 6-153,0-5-67,0 5 0,2-6 4,2 0 1,-3 1 0,5 2-1325,-1 1 1095,-3 0 0,9 2 0,-4 1 1</inkml:trace>
  <inkml:trace contextRef="#ctx0" brushRef="#br0" timeOffset="40117">23589 8942 8355,'7'-12'-644,"-3"-1"569,-2 6-65,-2-4 1,0 11-267,0 0 0,-6 6 0,-1 6 1</inkml:trace>
  <inkml:trace contextRef="#ctx0" brushRef="#br0" timeOffset="40678">23688 8669 8355,'2'-12'0,"1"-1"0,1 1 12,-1 0 0,-1 1 0,1 1 615,1 2 1,4-1 588,-3-3-978,-1 5 1,-4 9 0,0 9 0,0 5-82,0 3 0,0 6 0,0 5 0,0 2 46,0 3 1,0 5 0,0 2-1,0 1-128,0 0 0,0 2 0,0-3 1,0-2-100,0-2 1,1-1-1,2-1 1,1-1-44,-1-2 1,-1-6 0,1 2 0,1-4-37,-1-4 1,-2 1 0,-1-6-1,0-1-333,0-1 0,0-1 0,0-1 1,-1-1-408,-3-3 0,1 2 0,-5-5-186,-2 2 1,-1-4 846,-1 1 0,-1-8 0,1-3 0</inkml:trace>
  <inkml:trace contextRef="#ctx0" brushRef="#br0" timeOffset="40862">23602 9103 10446,'5'-8'0,"3"1"0,3 2 809,2 2 0,9 2-735,3 1 0,4 0 1,0 0-1,4-2 0,3-1 1,-1-1-1,-3 1-1787,-7 2 1,5 7-1,-4 1 1</inkml:trace>
  <inkml:trace contextRef="#ctx0" brushRef="#br0" timeOffset="41741">18728 10616 9004,'12'-19'0,"0"3"0,1 3 993,-1 5-1214,-5 2 49,-1 6 0,-6 2 0,-2 2 0,-2 6 0,-6 3 0,-3 5 0,-5 0 385,-2 0 1,0 3 0,-4-3 0,2 0-1,2 1 1,-1-3 139,2-2 1,1 4 0,5-8 0,2-1 64,3 2 1,0-5-290,8-2 1,4-3-1,12-1 1,5 0-148,3 0 0,0 0 0,0 0 1,-2 0-217,-2 0 0,0 0 0,0 2-227,-3 2 0,-3 1 0,-2 5 1,-1-2-1,-3 2-500,-3 1 248,-4 1 0,-1 6 0,0 2 0</inkml:trace>
  <inkml:trace contextRef="#ctx0" brushRef="#br0" timeOffset="42000">18504 11026 8355,'13'0'220,"5"0"1,2 0-266,4 0 1,2 0-1,3 0 1,4-2-1,1 0 1,2-3-1,-1 3-643,-1 0 1,5 2-1,-8 0 1</inkml:trace>
  <inkml:trace contextRef="#ctx0" brushRef="#br0" timeOffset="42310">19447 10381 8355,'0'-20'0,"0"4"700,0 13 1,0 6 0,1 12-368,3 2 0,-2 9 1,3 0-1,-1 3 45,1 1 0,0 6 0,-2 0 0,1 4-392,-1 0 1,-2-2 0,-1 0-1,0-1-556,0 0 0,0-4 0,-1-1 155,-3-2 1,-2-1 0,-4-6 0,2-2 0,0-4-283,1-4 0,-3 0 112,6-1 0,-5-5 0,2-1 1</inkml:trace>
  <inkml:trace contextRef="#ctx0" brushRef="#br0" timeOffset="42599">19794 10616 8355,'6'-4'18,"-6"0"0,-7 1 1,-4 2-1,-3 2 277,-3 4 1,2-3 0,-5 7 0,-2 0-299,-2 2 1,-1 4 0,1 1 0,0-4-1,3 2 1,5-3 0,2 1 0,2-2 39,-1 1 0,5 0 0,1 1-176,2 1 1,2-1 0,6 0 337,1 1 1,10-5 0,-1 0 0,4 1 22,1-2 1,4 4 0,-2-5-269,4 1 1,1 4 0,0-4 0,-1 2 0,0-3 187,-4 0 1,2 2-1414,-5-4 1,5 6 0,-3-3 0</inkml:trace>
  <inkml:trace contextRef="#ctx0" brushRef="#br0" timeOffset="43229">20451 10269 8429,'7'-25'37,"-3"1"184,-2 4 0,3 4 0,4 9 0,0 10 0,0 12 94,-5 12 1,-3 13-1,-1 6 1,0 2-1,0 2 1,0-1-1,0 1 1,1-2-127,4-3 1,-3 2-1,7-7 1,-1-2-252,-1-4 1,4-4 0,-3 1 0,2-8 167,-2-4 0,2-2-476,-6-5 0,4-6-101,-4-6 1,0-6-1,-2-6 1,0-1 138,3 1 0,4-2 1,-1-2-1,4-4 156,0 1 1,0-3-1,1 6 1,-1 0 68,1 3 1,-1 2-1,-1 1 1,-1 3 151,-2 2 1,-1 2 0,1 7 216,-4 4 1,-2 3 0,-1 3 0,2 1-442,1 2 0,1 1 0,-2-3 0,3 1-682,0-1 0,3-1 671,3-1 0,1 5 0,-1 1 1</inkml:trace>
  <inkml:trace contextRef="#ctx0" brushRef="#br0" timeOffset="44029">21220 10629 8569,'2'-13'0,"1"1"202,1 0 1,-2 5 0,-4 4-1,-2 6 1,1 5 0,0 3 0,0 1-1,-2 1 1,-1-1 0,1 2 0,2 1-1,2 2 1,1-1 0,0 1 0,0-1-573,0-1 1,5-2 0,3-3 1,3-2 1,-2-5 0,-1 1 0,2-3 138,1-1 0,-3-4 0,0-2 0,0 0 120,-1-4 0,4-1 1,-4-2-1,0 1 59,-3 0 1,2-1 0,-2 1 83,-1-1 0,-2 1 0,-1 0 0,0-1-67,0 1 1,-5-1 116,-4 1 0,4 4 0,1-1-167,2 0 1,4 2 11,2-1 1,3 4 0,5-3 0,0 1 24,1 3 0,-1 1 0,1-1 0,-1-1 0,0 0 117,1-2 0,-1 5 214,1-3 0,-1 2 214,0 2-150,-5 0 1,0 2 0,-4 2-105,1 4 0,0 3 1,-4 3 37,0 2 0,4-1 0,2 6 1,-1 3-1,1 2-119,-3 3 0,2 5 0,1-1 0,-1 2-157,1-2 0,-2 7 1,-4-3-1,0 0-338,0-2 0,0-1 0,0-5 1,-2-1 143,-2-2 0,-1-6 0,-5 0 0,2-4 0,0-3 0,-1-4-24,1 1 184,0-5 1,0 1-1,-1-6-37,0 0 0,3-6 0,2-2-14,3-3 0,2-3 0,2-2 0,1-5 0,0-4-654,2-4 0,-4 2 537,7-6 0,-1-4 0,4-6 1,1 0-1,-1 0 124,0 3 0,1 3 0,-1 4 1,1 6 427,-1 5 0,0 4 1,1 7-1,-1 2 32,1 5 0,0 3 0,3 1 1,0 1-206,-1 3 0,-5 3 0,-2 6 0,1-1 68,-3 0 0,0 5 0,-6-1-398,0 0 0,0 2 0,-1-2 0,-4-1 0,-3-1-159,-3-2 1,-3-3 0,-1-2-1,-1-2-9,0-2 0,3 2 0,-1 0 0,-1-3-133,-2 0 1,5-2 224,4 0 1,-1-6-1,-3-1 1</inkml:trace>
  <inkml:trace contextRef="#ctx0" brushRef="#br0" timeOffset="44381">22039 10604 8355,'7'-6'0,"-2"-2"0,0-3 0,-3-1 197,-3-1-97,1 7 0,-11 0 0,3 6 0,-3 1-34,-2 4 1,2-3 0,1 5 0,2 0-52,-1 0 0,-2 0 1,-2 2-1,2 0-75,3 0 1,-2-2-1,6 2 1,1 0-52,2 2 1,1-3 0,0 1 15,0 0 1,5 2 0,4 2 0,2-1 0,1 1 13,1-1 1,0-4 0,2 1 0,2 0 90,-2 2 0,-1-2 0,-2-3 0,-1 1 225,-2 0 1,0-3-1,-5 5-143,-1 0 1,-3 1 0,-5 0 0,-8-2-238,-6 1 0,-4-2 1,-2 2-1,0 0-438,0 2 0,6-2 193,2-1 1,4-5 0,0 2 0</inkml:trace>
  <inkml:trace contextRef="#ctx0" brushRef="#br0" timeOffset="44553">22523 10728 9695,'12'-11'0,"-9"3"-991,-13 4 1,-19 2 0,-9 2 0</inkml:trace>
  <inkml:trace contextRef="#ctx0" brushRef="#br0" timeOffset="61571">4589 8347 7211,'1'-13'0,"2"1"0,3 1 0,0 1 0,4 2 0,1 0 23,1 1 1,1-4 0,-1 4-1,-1-1 1,-1 1 752,-2 1 1,-1 1-124,1 1 1,-3 2-307,-10-2 1,3 3-1,-5 2 1,0 2 19,0 1 1,4 6-323,-1-2 1,3 3 0,1 1 0,0 1-119,0-1 1,1-4 0,3-1-1,4-1-110,3-3 1,2 2 0,1-1 0,1-1-11,1-2 1,1-5 0,-5-1 0,-1-2 133,-2-3 1,0-1 0,-5-1 30,-1-1 1,-1 0 0,-2-3-1,0 0-38,0 1 0,-6 2 0,-4 5 0,-3 3-21,-4-1 0,-1 5 0,3-2 0,-2 6-62,2 5 0,1 7 0,3 2 0,3-1-357,4 2 1,3-3-113,1 6 0,5 0 0,2 3 1</inkml:trace>
  <inkml:trace contextRef="#ctx0" brushRef="#br0" timeOffset="62033">4874 7615 8355,'0'-29'0,"-1"-1"-1,-3-2 0,2 5 0,-2-1 55,3 6 0,-1-2 0,0 4 0,-3-2 427,3 1 1,-5-1 0,-1 6-200,-3 0 1,-3 4 0,-1 4-1,-3 4 1,-2 2-126,-2 2 1,0 2-1,0 2 1,2 5 119,-2 6 1,2 5 0,1 5 0,1-1-246,3 1 0,1 4 0,3 1 0,3 1-333,4-1 0,2-1 0,2-6 0,2 0 78,2-3 0,3-6 0,6 0 1,3-6 9,0-2 1,6-4 0,-1-6 0,1-4 193,-1-3 1,1-6 0,-4-2 0,-1-3 99,1-4 1,-1-2-1,-5 2 54,1-3 1,-5 3-1,-1-2 1,-2 5 54,-2 2 1,3 6-47,-2-1 1,0 13-1,-4 8 1,0 9-170,0 7 1,1 6 0,3 2-1,5 0-467,2 2 0,2-1 0,5 4 0,6-2-786,3-2 541,13-1 1,-7-4 0,10 0 0</inkml:trace>
  <inkml:trace contextRef="#ctx0" brushRef="#br0" timeOffset="63002">8806 11125 8355,'0'-12'-2,"0"-1"-9,0 1 1,0-1 0,-2 2 472,-2 3 0,1 2 0,-5 6 1,-2 0-1,-1 0 0,0 2-57,3 2 0,-3 3 0,4 7 0,0 1-327,3 1 0,1 1 0,1-5 0,-2 1 0,1-1 1,3-1-28,4-3 1,-1 3 0,5-4-309,2 0 0,5-1 1,1-6-1,-1 0 47,-1 0 1,-1-6 0,0-2 0,3-3 134,0-1 1,-3-5-1,-7-1 1,0 0 57,-3 0 1,-2 2 0,-4 3 0,-4 1 2,-5-1 0,-9 2 0,-1 3 0,-4 4-94,-3 3 1,-1 6 0,2 3 0,1 3-181,3 2 1,5 3 0,7 2-454,-1 2 1,6-4-1,5 3 288,4-1 1,11 4 0,6-2 0</inkml:trace>
  <inkml:trace contextRef="#ctx0" brushRef="#br0" timeOffset="63505">9438 10914 8355,'4'-23'38,"0"2"1,1-1 673,-5 5 1,4 1-1,0 3 268,-1 1 0,-2 0 91,-1-1-939,0 6 0,4 3 0,0 8 0,-1 5-24,-2 2 1,-1 5 0,2 2-1,1 0-142,1 0 0,1 3 0,-2-3 0,1-1 90,-1 1 0,2 3 0,1-4-160,1-2 1,1-6 0,4-2 0,1-1-5,-1-3 1,1-2-1,-1-2-164,0-4 0,1-2 0,-1-5 1,1 0 48,-1-1 1,0-1 0,1-1-1,-1-1 61,1 1 0,-5-3 0,0 0 0,0 0 97,-1 0 1,3-3 0,-6 5 1423,-1 1-1012,-2 1 1,-1 8-1,0 6 1,0 7-168,0 4 1,0 7-1,0 1 1,0 2-43,0 0 0,0-1 1,0 5-1,2-1-152,2-4 0,-1 2 0,6-5 0,4-2-597,2-1 0,7-3 0,-2-1 0,2-4-760,-1 0 1,3-2 347,-4-4 1,9 0 0,3 0 0</inkml:trace>
  <inkml:trace contextRef="#ctx0" brushRef="#br0" timeOffset="63669">10542 10939 8355,'0'-19'1550,"0"3"-2593,0 12 0,0 11 0,0 12 1</inkml:trace>
  <inkml:trace contextRef="#ctx0" brushRef="#br0" timeOffset="127655">10815 7255 8355,'0'-12'0,"0"0"12,0-1-273,0 6 19,-6 2 316,5 5 1,-5 5 0,6 4 0,0 2 0,0 1 0,0 0-44,0 1 1,0-1 0,0 1-138,0-1 1,2-1 0,2-3 108,4-4 1,3-2 0,2-2 0,-1-2-113,0-2 0,1-1 0,-2-5 0,-1 2 53,-2-2 0,-5-5 1,1-1-1,-3 0-43,-1 3 1,-5 2-1,-5 1 1,-5 3-14,-6 1 0,-2 2 0,-2 6 0,0 2-180,0 4 147,0 9 0,1 7 0,-1 8 0</inkml:trace>
  <inkml:trace contextRef="#ctx0" brushRef="#br0" timeOffset="129931">4924 8396 7899,'4'-8'0,"1"0"0,1-2 0,1 1 0,0 0-1047,2 5 1125,-3-3 1,5 6 0,-3-3 10,3 2 0,2 7 0,-2 0 0,-2 1 1,-1 0-1,2 0 0,1 1 64,2 0 1,0 0-1,2 2 1,3-2 0,0 0-1,2 0 1,-1 3-1,3-1-36,1-1 0,4 4 0,0-4 0,3 1-21,2 0 1,1 0 0,6-3 0,1 1-17,1 2 1,10-2-1,-1 2 1,2 0-24,3 2 1,2-3 0,5 1 0,0 0-45,0 2 1,4 6-1,0-1 1,-1 1 2,-2 1 1,2 1 0,-3 6 0,-3 1-139,2 3 0,-9-3 1,6 5-1,-7-2 44,-5 0 0,0 5 0,-4-2 0,-2 1 91,-2 0 0,-2 4 0,-1 4 30,-2-1 0,-6 3 0,2 0 0,-1 1 1,-1 1 12,2-1 1,0-1 0,-4-6 0,0 1 203,0-1 0,1-4 0,1-1 1,2-1-91,-1 1 0,3-4 1,3 0-1,0-1-112,-1-3 0,3 1 0,-2 0 1,5 0-39,2 0 0,1-5 1,-5 1-1,-1 0-7,-3-2 0,1 4 0,-5-3 0,-3 0 5,-4 1 1,0 0 0,-5 3-1,-2 1 125,-1 0 0,-3 0 0,-1 0-74,-2 0 1,-4-1 0,3 1 0,-2 0-1,-2-2 19,-1-2 1,2 1 0,0-5 0,0-1-68,1 2 0,-3-4 0,3 2 1,-1-2-164,1-1 1,3 0 0,-3 3-1,1 0-340,-1-1 1,4-1-1,-4-2 1,1 1-388,-1-1 0,-1 1 0,-5-1 194,-3 0 1,-9 1-1,-6-1 1</inkml:trace>
  <inkml:trace contextRef="#ctx0" brushRef="#br0" timeOffset="130557">6821 9017 5999,'13'0'-133,"-13"0"1</inkml:trace>
  <inkml:trace contextRef="#ctx0" brushRef="#br0" timeOffset="131076">6921 8830 7775,'-6'-12'-76,"5"4"0,-2 1 0,6 1 133,5 4 1,3 0 0,1 2 0,1 0 30,-1 0 0,-4 4 0,1 1 1,-1-1 83,-1 1 0,2 2 0,-4 5-91,-3 1 1,0-1-1,-2 1-66,0-1 1,0 2-1,0 2 1,0 4 32,0-1 1,0 3-1,0-4 1,-2 0-1,0 1 47,-3 0 0,1 1 1,4 0-1,0-2-16,0 0 1,2-4-1,0 3 1,4-4 6,1 0 0,-3-1 1,4-1-1,2-1 0,1-2 1,-3-4 0,0 3 0,1 0-138,-2 0 0,2 1-82,-5 5 1,1-1 0,-8 0 106,-5 1 1,-2-1 0,-11 1 0,-1-2 68,-1-3 1,-3 3-1,-2-3-20,-1 3 1,-1-3-1,2-1 1,-2 0 0,-2-1-398,-2-1 1,3 4 0,1-4 0,3 2-1260,2 3 1289,-3-5 1,3 6-1,-6-4 1</inkml:trace>
  <inkml:trace contextRef="#ctx0" brushRef="#br0" timeOffset="132785">4998 8235 8355,'0'8'-498,"0"1"1,0 0-1,0 2 216,0 2 0,-5-1 0,-2 1 0</inkml:trace>
  <inkml:trace contextRef="#ctx0" brushRef="#br0" timeOffset="133186">4899 8285 8355,'0'-13'-694,"0"1"0,0 0 732,0-1 1,0 1 0,0-1 121,0 1 1,5 0 0,4 1 0,3 1-66,5 2 1,-2 1 0,7-3 0,3 2-24,2-2 0,12 3 0,-1-1 1,5 0-75,4 1 0,8-4 0,7 3 0,7-3-33,4-2 1,7 1-1,4-1 1,4 0 22,3-4 1,-40 10-1,2-1 1,0-2 0,1-1-1,4 0 1,0 0 14,1-1 0,0 1 0,2 0 0,0 1 0,-5 0 0,1 1 0,-3 0 0,0 1-63,0 2 0,-3 1 0,35-6 0,-2 7 1,-13 1-227,-7 2 1,-6 2 0,-13 2 0,-4 1 158,-2-1 1,-9-2-1,-5 1 1,-7 0 205,-4 3-151,-2-1-59,-5-4 0,-1 0 0,-6 0 1</inkml:trace>
  <inkml:trace contextRef="#ctx0" brushRef="#br0" timeOffset="133484">6449 7702 8355,'-19'-7'-314,"2"3"1,4-2 335,0 2 1,6 6 0,5 6 0,4 3-31,7 1 1,6 6 0,3 3 0,1 1-119,3-1 1,1 5 0,2-4 0,0 0 75,0 1 0,0-3 1,-1-1-1,1 0-12,0 0 0,-6-3 0,-2 2 0,-3-2-64,-2 1 1,-5 0 0,-3 0 0,-4 2-109,-4 1 0,-4 2 199,-9-6 0,-2 6 0,-6-2 1</inkml:trace>
  <inkml:trace contextRef="#ctx0" brushRef="#br0" timeOffset="133896">7553 7838 8355,'-5'-11'0,"-2"2"-61,0 0 0,-4 7 0,2-3 183,-2 4 0,3 1-228,0 0 0,5 1 1,-1 4 132,3 3 1,1 3-1,0 1 2,0 1 0,0-1 0,0 0 0,0 1-87,0-1 0,4-3 1,1-3-43,2 0 1,1-2-1,5-4 74,-1 0 1,1-1 0,-2-3 107,-3-5 0,2-2 0,-6-1 0,-2-1-16,0 1 1,-2 0 0,0-1-1,0 1-89,0-1 0,-6 2 1,-2 3-1,-3 4 1,-1 3-293,-1 1 1,-5 0 0,-2 1-75,-4 3 1,-1 9 0,1 6 0</inkml:trace>
  <inkml:trace contextRef="#ctx0" brushRef="#br0" timeOffset="135469">11385 6958 8355,'4'-9'-299,"1"1"0,-1 4 0,-3-3 0,3 2 528,5 2 1,-3 2-1,1 2-42,-1 3 1,-2-1-110,-4 5 0,0 0 0,1 5-66,3-1 0,-2 1 0,2-1 0,-3 0 0,1 1-45,2-1 1,-3 1 0,5-1 9,-1 0 1,2-1 0,6-2-1,-1-5 0,0-3 1,1-1-1,-2-1-38,-3-3 0,3-3 0,-3-6-4,3 1 0,2-5 1,-2 1-1,-2 1-26,0 1 0,-2 2 1,1-2-1,-3-1 37,1-2 1,-5 1-1,3 3 27,-2 1 0,-2 3 0,0 1 135,0-1 1,-2 3 0,0 3 97,-2 6 0,-1 4 0,5 5 0,0 1-107,0-1 0,0 2 0,0 1 0,0 2-198,0-2 1,2 3-1,2-2 1,3-1-81,0-1 1,8-1-1,-3-1 1,3-1-302,3-3 1,2 3-1,4-4 1</inkml:trace>
  <inkml:trace contextRef="#ctx0" brushRef="#br0" timeOffset="135620">12142 6858 8355,'-18'-5'-656,"6"5"1,-1 5 0,6 8 0</inkml:trace>
  <inkml:trace contextRef="#ctx0" brushRef="#br0" timeOffset="180316">4167 11050 8614,'-5'-11'0,"-4"2"0,-2 2 0,-1 1 190,0 4 0,3 0 1,2 4-1,2 2 1,2 4-124,2 3 1,2 1 0,3 1 0,5-2 0,2-1 0,1-4-113,0 0 0,5-2 0,-1-4 0,1 0-42,1 0 0,-4-5 0,4-4 0,-2-3 67,1-5 0,-1 2 1,-5-5-1,-1-2 1,-3-2 22,-2-1 1,-1 5-1,-4 0 1,-1 2-179,-3 3 0,-3 7 0,-7 4 1,-1 2-141,-1 2 1,-5 7 0,3 6 0,0 6-177,0 4 0,3 4 318,7 2 1,-3 2 0,4 6 0</inkml:trace>
  <inkml:trace contextRef="#ctx0" brushRef="#br0" timeOffset="180716">5246 10914 8355,'0'-25'0,"0"6"0,0 2 0,0 4 0,0 4 452,0 1-210,0 0 1,0 0-1,2 1 1028,2 1-1172,-3 2 0,5 5 0,-6 4 0,0 3-92,0 3 1,0 1-1,0 1 1,0-1 0,0 0 1,0 1-1,0-1 1,1-1-311,3-2 0,2-3 1,3-3-1,0 1-51,0-1 0,6-2 1,2-2 235,-2-3 0,-1 1 0,-2-5 0,1-2 0,-1-1 38,0-1 1,-5-5-1,-1 1 1,-2 1 22,0 1 1,0 1-1,-5 1 1,-3 0 6,-5-1 1,3 6-1,-3 3 1,0 3-490,-2 1 1,2 0 328,1 0 1,0 5 0,-5 2 0</inkml:trace>
  <inkml:trace contextRef="#ctx0" brushRef="#br0" timeOffset="181125">6251 10579 8355,'-7'-5'79,"0"-2"1,4-6 687,-1 1-210,-6 0 1,8 5-456,-7 3 1,5 8 0,-3 4 0,2 3-91,2 1 1,2 1 0,2-1 0,3 1-82,5-1 0,2-4 0,1 1 0,0-1-108,1-1 0,-1-2 1,2-5-1,1 0-160,2 0 1,-1 0 0,-2 0 0,1-1 177,2-3 1,-2-3-1,-6-6 1,0 1 144,0 0 1,-3-2 0,-2-1 0,-3-2 26,-1 2 0,0 1 0,0 2-127,0-1 0,-5 1 0,-3 1 0,-3 3 0,-2 4-165,1 2 0,-1 4 1,1 2-1,0 3 163,-1-1 0,1 5 0,-1-4 1</inkml:trace>
  <inkml:trace contextRef="#ctx0" brushRef="#br0" timeOffset="181549">7392 10182 8355,'-8'-8'439,"-1"0"1,5 5-350,-4-1 0,5 4 1,-1 4-1,3 4-19,1 3 0,1-2 0,2-1 1,2 2 21,2 1 0,-3 1 1,3 0-187,-1 1 1,3-5 0,0-1-77,2-2 1,-3 0-1,0-5 12,2 0 0,1-6 0,0-2 72,-3-3 0,2-6 1,-5 1-1,1 1-61,-1 1 1,-1 1-1,-4 1 1,0 0-745,0-1 388,0 1 1,-5 1 411,-3 2 1,-3 4-1,-2 5 1</inkml:trace>
  <inkml:trace contextRef="#ctx0" brushRef="#br0" timeOffset="181966">8161 9451 8355,'0'-20'-183,"0"2"1,0 10 450,0 0-41,0 5 0,0-1 0,0 8-90,0 4 1,0 3-1,0 2-23,0-1 0,0 1 0,0-1-108,0 0 1,1 1 0,3-1-127,5 1 0,2-7 0,1 0 0,0-2-75,1 0 1,-1 0 0,1-5 0,-1-2 101,0-1 0,1-6 1,-2 2-1,-2-3 35,0-1 1,-2-1-1,2 1 1,-2 0-24,-1-1 0,-2-3 0,-4-1 1,0 2-14,0 1 0,-6 2 0,-2 1 0,-3 1-210,-1 2 0,-1 5 100,1-1 1,-6 3-1,-1 1 1</inkml:trace>
  <inkml:trace contextRef="#ctx0" brushRef="#br0" timeOffset="182461">8954 8744 7339,'-6'-6'1121,"-5"5"-804,4-10 1,-2 9 356,1-2-568,5 3 1,-2 2 0,5 3-113,0 5 0,1 2 1,2 1-1,3 0-104,0 1 0,-1-1 1,3-1-1,1-1 17,2-2 0,2-5 1,-1 1-1,1-3-51,-1-1 1,6 0 0,1-2 0,2-5 113,0-6 1,-1-2-1,4 1 1,-2-1 34,-2-1 1,-4-6 0,0 2 0,-2 0-17,-2-1 1,-1 2-1,-2-3 1,-5 2 96,-3 3 0,-1 0 1,-1 5-139,-3-1 1,-3 1 0,-7 1-1,-1 3-186,-2 3 0,1 4 0,3 1 0,1 0 0,0 1-181,-1 4 0,1 1 0,-1 7 1</inkml:trace>
  <inkml:trace contextRef="#ctx0" brushRef="#br0" timeOffset="182891">9661 7801 8355,'0'-16'0,"0"-1"0,0 2 0,0 1 0,0 2 220,0-1 1,-5 5 259,-3 0 1,1 5-444,-2-1 0,3 8 0,-4 4-58,2 3 1,5 3 0,-3 1-1,2 2 1,0-1-95,1 2 0,2-4 0,1 3 36,0-4 1,1-4 0,4-3 0,3 0 48,3-3 1,1-2 0,1-1 0,-1 0 7,0 0 1,1-5 0,1-4-1,1-2 34,1-1 0,1-5 1,-6-1-1,-1 1 5,-2-1 0,-5-3 0,1 4-157,-3 2 1,-2 3 0,-6 4 0,-10 3 0,-12 7-505,-9 6 0,-12 11 0,-6 13 1</inkml:trace>
  <inkml:trace contextRef="#ctx0" brushRef="#br0" timeOffset="194146">5048 8310 8144,'12'0'0,"1"0"0,-1-2 0,0-1 0,1-1 0,-1 2-462,1 0 1,-1 2 507,0 0 1,1 0 0,-1 0-1,2 0 1,2 0 0,4 0-1,0 0 51,1 0 1,1-4 0,7-1 0,4-1-29,3 0 1,-2 1 0,2 2 0,4-2 0,3-1-32,4 1 0,5-4 1,2 5-1,0 2-64,1 0 1,-4 2 0,4 0 0,-3 0-11,-2 0 1,5 0-1,-8 0 1,0 2-8,1 2 1,-1-3-1,-2 5 1,-2-2 29,0 0 0,-5 4 1,4-2-1,-5 0 53,-4 4 1,3 0 0,-5-1-17,1 0 0,0-1 0,-5 4 1,2 1-1,-1-1-25,-2 1 1,-1-1 0,1 0 0,2 1-30,1-1 1,0 1 0,-5-2 0,1-3 22,0-4 1,0 2 0,0-2-1,-1-2 17,1 0 0,0-2 1,0 0-1,0 0 4,-1 0 0,1 0 1,0 0-1,0 0-16,0 0 0,4-4 0,1-2 0,2 1-7,2-1 1,2-2 0,1 4 0,-1 1 10,-3 2 0,1-4 1,-5 1 1,-1 2 1,2 0 0,-1 2 0,-1 0 0,-2 0 0,-1 2 0,-1 0 0,0 4 0,-2-1-17,-1 1 1,-6 4 0,1-4 0,-2 3-17,-1-1 0,-1 0 0,0 3 0,1-1 7,-1-2 1,1-1 0,0 3-1,2-3 16,2-2 1,0 3 0,-4-4 0,2-1 27,2-1 0,4-2 1,-3 0-1,-1 0 14,1 0 0,4 0 0,-2 0 0,0 0-10,1 0 1,0-5 0,4 0-1,-2-1-13,-2 1 1,2-3-1,-4 4 1,2-1-48,0 0 0,-2 4 1,2-4-1,-5 3 4,-2-3 0,-2 4 1,1-3-1,-1 3 10,1 1 1,-1 0-1,0 0 1,1 1-19,-1 3 0,1-3 1,-1 5-1,2 0 5,2 2 1,-2-1 0,4 1 0,-1 0 0,-1-1 1,5 3 0,-3-5-1,1 2 3,3 3 0,-4-3 1,0 0-154,0-2 0,-4 3-142,2-4 1,-2 1-134,-2-5 370,-5 0 1,4-6-1,-4-1 1</inkml:trace>
  <inkml:trace contextRef="#ctx0" brushRef="#br0" timeOffset="194789">7813 8285 8355,'7'-7'-445,"3"0"0,-4 4 0,0-1 598,4 1 0,-3 2 0,1 1-114,2 0 0,0 5 1,-1 2-1,-1 2-59,2-1 1,1 0 0,2 5 0,0-1-41,4 0 0,-2-3 0,6-1 0,1 2 37,1 1 1,1 1 0,-2-1 0,-3-1-263,-1-2 0,-2 0 265,-3 5 0,-8-1 0,-5-1-10,-7-3 1,-9 2 0,-6-5 0,-7 2 0,-7 3-97,-4 1 1,-11 1 7,1 1 1,-7 5 0,0 1 0</inkml:trace>
  <inkml:trace contextRef="#ctx0" brushRef="#br0" timeOffset="197194">5655 8260 8355,'0'-12'-74,"-1"1"0,-3 1-378,-4 2 388,2 5 0,1-1 0,5 8 65,0 4 0,1 2 0,2-1 1,2 0-1,2 0 0,3 1 0,-1 0 1,1-3-109,-2-2 0,1 3 111,3-4 1,2 1-1,1-5 1,2 0 0,-2 0-248,-2 0 1,0-6 232,-1-2 0,-5-3 0,-3-2 1,-2 1-1,-2 0-2,0-1 0,0 1 1,-2-1-33,-2 1 0,1 1 1,-5 3-1,-1 4-57,-3 2 0,0 2 0,0 2-50,-1 2 1,6 3 0,2 5 0</inkml:trace>
  <inkml:trace contextRef="#ctx0" brushRef="#br0" timeOffset="197626">6561 8347 8355,'-8'-6'0,"1"-2"0,0-2-473,0 2 0,4 1 0,-2 4 534,-1-1 279,5 0-284,-5 4-2,6 0 0,0 2 1,-1 2 89,-3 4 0,2-1 0,-3 0-65,-1-2 0,5 5-139,-3-2 1,4 2 46,4-2 0,-1 2 0,5-6-55,2-1 0,1-3 0,1-3 54,0-1 0,-3-5 1,-1 4-1,0-2 22,-1-3 0,3-1 1,-6-1-62,-1 0 1,-2-1-128,-1 1 1,-5 1 0,-4 2 0,-2 5 3,-1 3 0,-1 2 0,1 3 0,1 5 52,3 2 1,-9 1-1,3 1 1</inkml:trace>
  <inkml:trace contextRef="#ctx0" brushRef="#br0" timeOffset="198026">7342 8446 8355,'0'-18'-114,"-4"8"149,0-2 0,-6 7 200,2-4 0,-3 6-353,-1-1 0,1 4 1,1 4 61,2 5 1,5-2 0,-1 1 20,2 2 0,-2 1 0,0 1 0,1 0-26,2 1 0,1-1 0,0 1 0,0-1-18,0 0 0,4-3 0,2-2 0,1-2 21,2-2 1,2-2 0,3-1 0,1 0 11,2 0 0,-1 0 1,-3-1-1,0-3 39,4-5 1,-3 3-1,2-3 1,-2 0 21,-2-2 1,-1-2-1,-2 1 1,-4-1-66,1 1 0,-5 0-314,3-1 1,-8 2-49,-4 3 358,-3 2 1,-7 12 0,-1 1 0</inkml:trace>
  <inkml:trace contextRef="#ctx0" brushRef="#br0" timeOffset="198509">8186 8508 8355,'5'-7'-2138,"-4"2"1975,5 5 1,-6-2 613,0-2-315,0 3 1,0-6 806,0 3-703,0 2 0,-1-3 0,-4 5-80,-3 0 1,-3 1-1,-1 2-84,-1 1 0,5 6 1,0-2 22,-2 3 0,5 1 1,1 1-178,2-1 1,2-4 0,2-1 0,2 0-27,4 0 1,3-4 0,1 1-1,1-3-39,-1-1 1,1 0 0,0 0 66,4 0 0,-3-5 0,2-3 0,-2-3 1,-2-2-61,1 1 0,-6 4 0,-5 1-268,-4 1 0,-11-9 0,-6 1 0</inkml:trace>
  <inkml:trace contextRef="#ctx0" brushRef="#br0" timeOffset="199524">8086 7627 8355,'4'-19'0,"2"4"-226,1 5 1,-4 3 0,-1 5 0,-3-1 0,-5 4 518,0 6 0,3 4 1,-1 2-1,2 0-92,2 4 1,0 2 0,0 6 0,0 0-159,0 0 0,0-1 0,-1 1 1,-2 0-92,-1 0 0,0 0 1,4-1-1,0 0 0,-1-3-680,-4-5 594,4 3 1,-9-5 0,5 1 42,-2-5 35,4-4 1,-1-12 0,7-2 24,1-3 0,6 2 0,-1 0 1,5-4-1,4-2-12,1 0 0,-2-3 0,2 2 1,-1 0-1,-3 3 77,-1 0 0,-2 1 0,1 1 109,-1 3 1,1-2 0,-1 6 0,0 1 29,1 2 0,-5 1-188,0 0 0,-1 1 0,1 3 1,-3 4-56,-4 3 1,-2 2-12,-4-1 0,-3-3 0,-7-1 10,-2 1 0,-3-2 0,2 0 0,-1 0 0,-3-1 10,-2-1 1,3 3 0,2-3 43,1-3 1,2 0 0,5-1 64,2 3 0,5-2 0,8 3 0,5-1 79,2 0 1,1 5-114,1-5 0,3 5 0,1 0 0,-2 0 0,-1 1 0,-2-2 10,0 2 1,1 1-253,-1 1 1,-1 1 0,-1 0-1,-3 3-103,-2 0 0,5 1 0,-3-5 1</inkml:trace>
  <inkml:trace contextRef="#ctx0" brushRef="#br0" timeOffset="199757">8471 8024 7123,'0'-12'0,"1"1"0,3 3 0,5 3 0,2 4 0,1 2 0,0 2 0,2 1 0,3 1 0,2-1 0,0 0-348,-2-1 1,2 3 0,0 1 0</inkml:trace>
  <inkml:trace contextRef="#ctx0" brushRef="#br0" timeOffset="200040">8830 7838 8355,'0'-12'-726,"0"5"819,0 1 1,-1 16 0,-2 4 0,-1 4 0,0 4 0,0 1 206,0 2-452,0 0 0,4 1 0,0 3-424,0 4 1,-6 3-1,-1 1 1</inkml:trace>
  <inkml:trace contextRef="#ctx0" brushRef="#br0" timeOffset="205824">9128 8843 7114,'-5'-7'0,"-4"4"0,0 6-18,0 5 0,0 5 0,5 2 0,1 3 0,2 0 1,1 1-1,0 0 123,0 3 1,0 2 0,0 2-1,0 1 1,0 4 0,1 0-31,3 4 1,-3 2 0,4 4 0,-4 4 0,-2 1-1,-2 1 1,-3 3 39,-1 1-98,-1-3 1,0 7 0,0-4 0,-2 2 64,-1 0 1,-1 7 0,0-3 0,3 4-77,1 1 1,-1-5-1,-3-4 1,-1 0-73,1 0 1,0-6 0,-1 3 0,1-5 8,-1-5 1,5 2 0,0-11 0,0 0-123,1-7 0,1 0 1,6-8-60,0 0 1,0-3 0,0 0-70,0-1 0,0 1 0,0-1 0</inkml:trace>
  <inkml:trace contextRef="#ctx0" brushRef="#br0" timeOffset="206206">8930 9736 8355,'0'-17'-456,"0"1"641,0 1 1,1 2-28,3 5 1,-1 2-1,5 8-168,2 2 0,-3 3 0,0 5 0,0 1 65,-1-1 1,1 2 0,3 2-65,-2 5 0,-1-2 1,3 1-1,-3-1 0,0-1 45,-1 0 0,-1 1 1,3-5-147,1-3 0,3-3 0,0 0 0,0-5 48,1-6 0,-1-4 0,1-6 0,-1-2-100,0-2 1,1-5-1,-1 1 1,1-2-155,-1-2 0,0 0 1,1 2 84,-1 2 1,6-2-1,1 3 1</inkml:trace>
  <inkml:trace contextRef="#ctx0" brushRef="#br0" timeOffset="230945">2084 13816 10063,'0'-12'0,"1"1"0,3 3 0,4 2 140,3 0 0,3 5 0,3-4 1,5-1-1,5-1 0,5-1 1,1 1-1,0 0-728,2 0 0,-4 5 0,1-3 1,-2 4-188,-2 1 0,-2 0 0,-1 0 0</inkml:trace>
  <inkml:trace contextRef="#ctx0" brushRef="#br0" timeOffset="231386">3522 13345 8355,'-5'-12'119,"-1"-1"87,-2 1 0,4 5 0,8 4 0,4 7 0,3 7 0,2 7-3,-1 6 1,0-1 0,1 11 0,-2 4-165,-3 2 1,-2 6 0,-6 0 0,0 2-103,0 2 1,-4-3-1,-2-5 1,1-4-267,-1-3 1,-2-4 0,4-4 0,1-5-953,1-5 754,2-9 1,6 3-1,1-4 1</inkml:trace>
  <inkml:trace contextRef="#ctx0" brushRef="#br0" timeOffset="231598">3175 13333 8355,'-6'-13'369,"0"1"0,0-1 0,6 1 0,8 0 0,9-2 0,8-3 285,6-3 1,7 0-702,3 0 1,9 3 0,7-2-1,4-1 1,-2 4 0,-4 1-933,-5 4 1,-9 7 0,-1 1 0,-5 6 489,-6 5 1,-9 3 0,-2 1 0</inkml:trace>
  <inkml:trace contextRef="#ctx0" brushRef="#br0" timeOffset="232412">3870 13829 8355,'1'-7'731,"2"1"1,2 2-521,2 0 1,1 0-255,5 4 0,-1-4 0,-1-2 0,-1 1-213,-2-1 1,-4-4-1,3 2 174,-1-3 1,2-1 0,-4-1 0,-1 1-47,-2 0 1,-1-1 0,2-1 0,0-1 22,2-1 1,2-2 0,-3 3 0,2-2 15,2 2 1,-3 5 0,4 2 172,2-2 0,1 5 0,0-1 1,-1 2-32,-2 0 1,0 0-1,5 4 1,-1 1-1,1 3-91,-1 5 1,-4 6 0,-1 3 0,-1 1 28,-4 3 1,0 0-1,-2 2 1,0-2 36,0 0 0,1 3 1,2-9-1,1 1-33,-1 1 0,0-9 0,1 2-46,4-4 0,3-3 0,1-4 0,1 0-34,-1 0 0,1-5 0,-1-4 0,0-2 4,1-1 1,3-5 0,1 0 0,-3-1-106,-5 0 1,2-3 0,-2 3 145,2-1 0,-3 4 0,-1-2 0,-2 3 0,-1 2 121,2 0 1,-5 3 57,3 1 1,-2 7-1,-2 1 1,0 7 78,0 4 1,0 2-1,0 3 1,0 0-123,0-1 0,0 3 0,0-1 0,1-2-153,3-1 1,3-2 0,6-1 0,-1-3-176,0-4 1,2-2 0,1-2 0,2 0 165,-2 0 0,0-6 1,0-2 87,2-3 1,-1-1 0,-5-1 0,-1-1 112,-2-2 1,-1 2 0,3-4-1,-3 2 1,0 0 24,0 5 1,-5-1 0,4 5 51,-1 0 1,-3 3-113,2 8 1,1 7-1,0 9 1,-3 2 25,0 4 1,-2 7-1,0 0-65,0 3 1,0 2 0,0 2 0,0 3 0,1 0-50,3 0 0,-2 3 0,2-2 0,-3 1-49,-1-4 0,4-3 0,0-2-4,-1-3 1,-2-4-1,-1-7 1,-1-4-1,-2-3 51,-1-4 0,-5-6 0,0-1-71,-2-3 0,-1-1 0,-1-1 0,2-3 1,2-6-8,1-5 0,5 0 0,-1-6 1,2-1-534,2-2 1,6 0 0,3-2 166,7-3 0,3 2 0,6-3 0</inkml:trace>
  <inkml:trace contextRef="#ctx0" brushRef="#br0" timeOffset="233245">5730 13506 8355,'-1'-23'-152,"-4"3"-340,-3 8 1,-3 1 921,-1 7 1,3 0-1,1 4-102,-2 0 0,-1 1-232,-1 3 1,1 3 0,1 6 0,2-1 0,-2 0-210,-1 1 1,0 3 0,2 1 0,2-2-71,1-1 0,1-2 1,2 1-450,-1-1 1,1-1 393,7-3 0,3-4 1,6-8 163,-1-4 1,-1-3 0,-1-1 0,-2-1 0,2 1 1,-1-1 0,1 1 0,-2 0 201,2-1 0,-3 2 0,0 1 298,-2 2 1,1 5-319,-2-1 0,-3 8 0,3 5 0,-1 2 0,0 1-105,1 1 0,0-1 0,-3 0 0,2 1-25,1-1 1,6 1 0,-2-1 0,3 0-53,2 1 1,-1-6 0,0-3-1,1-3-56,-1-1 0,1 0 0,0-1 0,3-3 63,0-5 1,2-2-1,-3-2 1,2-4 6,-2-4 0,3-2 0,-2-2 0,0-1 85,-3-3 1,0-1-1,-2-5 1,-2 2 0,0-1-68,0-2 1,-3-3-1,-2-1 42,-3-1 1,-1 0 0,0 5 226,0 3 0,0 4 0,-1 10-51,-3 6 0,-2 9 0,-3 12 0,0 10-16,0 8 0,2 7 0,0 9 0,1 2-12,4 0 0,0 8 1,2-2-1,0 1-168,0 0 1,2-3 0,2-1 0,4-4-268,3-5 1,6-5 0,1-12 0,0-6-1,1-5 80,0-6 1,2-4 0,2-6 61,-2-6 1,2-7-1,-3-10 277,-1-4 1,3-3-1,-6-3 1,0-1-1,-3-1-51,0 1 0,-1 0 1,-1 0-1,-3-1-110,-3 1 1,0 1-1,-1 2 1,-1 1 89,-2 3 0,-1 4 1,-1 9-1,-3 4 265,-4 7 1,1 5-238,-2 8 1,3 8 0,-4 10 0,3 6-1,2 5 261,2 3 0,-3 6 1,2 2-1,1 2-434,2-1 0,5-3 0,2 1 1,2-2-1,4-4-682,3-1 1,6-3 117,-4-8 0,5 0 0,-3-1 1</inkml:trace>
  <inkml:trace contextRef="#ctx0" brushRef="#br0" timeOffset="234233">7293 13345 8355,'-11'-17'1784,"1"1"-2173,2 1 0,5 5 1,0 3-1,6 2 0,5 3 554,3 5 0,2 5 0,-1 7 1,0 3-147,1 2 0,-1 0 0,1 4 1,-2-2 92,-3-2 0,3-3 1,-3 2-222,3-1 0,2-3 0,-1-6 26,0-5 0,-1-4 0,-1-4 1,-3-6 41,-2-5 1,4 0 0,-5-5 0,0 1-4,2 0 0,-5 2 0,4-2 0,0 1-7,-1 3 0,1-3 0,-2 1 127,1 2 0,2 7-93,-2 4 1,3 4-1,4 4-12,-3 4 1,2 3 0,-5 3 127,2 3 1,1-4 0,5 4 0,-1-3 0,0-2-118,1 1 1,3-7-1,1-1 1,-2-4-8,-1-1 0,-2 0 0,1-1 0,-1-4 40,0-3 1,1-3-1,-2-3 1,-1-1 0,-4-1-1,0 0 1,-3 3 24,-2 0 1,-1 5 0,0 0 0,0-2-336,0-1 0,-5 4 1,-4 3 342,-2 3 0,-1 6 24,-1 3 0,5 4 0,1 1 1,2 2 29,2 2 0,2 5 0,1-3 0,0 1-137,0-4 0,5 2 1,3-1-1,3-4 1,2-2-1,-1-4 0,1-1-279,-1-3 1,2-2 262,2-1 0,-2-1 0,3-4 0,-5-3 1,-2-3 85,-2-1 1,-1-1-1,1 1 27,-4 0 1,2-5 0,-1 0-1,1 2 1,1 2 0,-2 0 13,1 1 0,3-1-62,0 1 1,-2 5 0,-1 2 0,1 0 28,0 1 0,2 0-42,3 4 1,-4 1 0,0 4 0,1 3-1,-1 3 1,0 1 104,2 1 1,-3 0-167,1 4 0,-4-3 1,4 2-1,1-2 0,-1-3 1,0-1-1,2-3-1317,1-2 1121,1-1 70,1-4 1,5 0-1,1 0 1</inkml:trace>
  <inkml:trace contextRef="#ctx0" brushRef="#br0" timeOffset="234474">8458 12675 10315,'-11'2'0,"3"2"0,4 5 0,3 5 0,1 4 0,0 1 0,1 5 0,2 5 0,2 7 0,2 3 0,1 3 0,1 1 0,-2 1 0,-1 0 0,1-3 0,2-2 0,-3-3 0,0-3 0,-2-4 0,2-5-871,1-3 1,-5-3 0,2-6 377,-2 1 1,3-6-1,2-2 1</inkml:trace>
  <inkml:trace contextRef="#ctx0" brushRef="#br0" timeOffset="234761">8297 13208 9794,'0'-11'0,"8"3"0,10 3 0,6 1 0,2-2 0,3-1 0,4-2 0,4-3 0,3 0 0,1 0 0,-2-1 0,-4 2 0,-7 2 0,-3 0 0,-4 1 0,-6 3 0,-7 6 0,-6 9-368,-5 5 1,-7 3 399,2-2 1,3-1 0,0 6 0,4 0 0,1-1 0,0 0 51,0-2 1,6-2-1008,2-3 0,8-1 0,4 0 1</inkml:trace>
  <inkml:trace contextRef="#ctx0" brushRef="#br0" timeOffset="235019">8892 12886 8612,'-12'-12'473,"0"-1"1,3 6 214,1 3-1817,5 3 1,-2 6 0,5 2 0</inkml:trace>
  <inkml:trace contextRef="#ctx0" brushRef="#br0" timeOffset="235696">9066 13060 8573,'0'-17'0,"1"2"0,2 3 0,1 2-28,-1 0 1,-7 10 0,-4 6 0,-3 6 0,-3 6 0,-1 0-101,-2 0 0,1 4 1,3-1-1,1 1 188,-1-2 0,7 4 0,1-5 0,4 0 184,1-2 1,1 1 0,4-3 0,3-3-397,3-2 0,7-7 0,2 1-16,4-3 1,-3-1 0,-1-1 0,2-3 0,2-6 81,1-5 1,-5 0-1,-1-4 1,-1-1 305,-2 1 0,1 0 0,0-3 1,-2 2-127,-1 2 1,-2-2-1,-1 2 5,-2-1 0,-4 3-15,-5 0 0,-5 8 0,-4 5 0,0 6 19,0 5 1,-4 4 0,3 3 0,0 3-37,-1 2 1,6-4-1,1 5 1,2-1 2,2 0 0,0 2 0,2-6-184,2 0 0,4-3 0,7 0 0,2-2 1,-1-3 18,2-4 0,-3-2 1,6-2-72,1 0 1,-4-2 0,0-3-1,0-6 1,1-5 0,0 0 215,-2-2 0,-3 4 1,-2-4 49,1 0 1,-1 5 0,-1-4 0,-1 2-121,-2-2 0,-5 4 0,1-5 1,-1 3-115,1 2 0,-3-2 0,3 7 0,-2-1-4,-2 5 0,0 2 1,0 10 191,0 1 1,0 2 0,0 2 0,1 1 0,2 1 0,2 1 0,2-1 0,3 1 373,1 0-351,1-2 1,1 4 0,-1-6 6,0 1 1,-1-1 0,-2 0 0,-5 1-39,-3-1 1,-6 1-1,-5-2-271,-5-3 1,-4 6 0,-6-5-509,0 1 1,0 0 0,0 2 0</inkml:trace>
  <inkml:trace contextRef="#ctx0" brushRef="#br0" timeOffset="237049">10790 13370 8619,'-12'5'888,"5"-5"-691,3 0-143,2 0 0,8-11 0,2 4 0,3-1 0,1 0 0,1-2 0,-1-1 0,1-1-95,-1-1 0,0 0 1,1-3-1,-1-2 0,-1 1 1,-1-3-1,-2 2-57,2 0 1,-5-2-1,-1 2 1,-2 0-487,-2 0 0,0-3 0,-2 5 463,-2 1 1,-3 2 0,-5 5 349,0 4 0,1 4 1,1 4-1,3 4-61,2 3 1,0 2 0,5-1 0,0 0-185,0 1 0,6-1 1,2 1-1,5-1-72,3 0 0,-1 4 0,6-3 0,0-2-88,-2 0 1,3 0-1,-4 1 92,1-4 0,-4 3 0,2-4 0,-5 1 1,-2 0-51,-2 2 1,-6 1 0,-2 1 80,-7 1 0,-4-5 1,-2 0-71,1 2 0,-1-5 0,2 1-107,3-1 1,3-3-1,5 3 1</inkml:trace>
  <inkml:trace contextRef="#ctx0" brushRef="#br0" timeOffset="237315">11509 13146 8355,'-5'-8'690,"-3"0"-914,-3 5-288,4-2 1,7 9-5,8 0 0,3 6 0,1-4 0</inkml:trace>
  <inkml:trace contextRef="#ctx0" brushRef="#br0" timeOffset="237571">11943 12638 9625,'-4'-15'0,"0"5"0,1 9 0,2 9 150,1 6 0,6 8 0,0 0 0,3 6 0,-2 3 1,0 4-24,-1 2 1,-3 1-1,1 9-352,-2-1 1,2-6 0,0 1 0,-1-4 0,-1-2-24,3-2 1,-4-7 0,3 0 0,-1-5-519,1-3 0,-3-2 0,5-3 0</inkml:trace>
  <inkml:trace contextRef="#ctx0" brushRef="#br0" timeOffset="237742">11782 13109 8355,'2'-8'-3,"2"0"1,5-1 0,7 1 0,6 0-1,4 0 1,4-1-155,2 1 1,5 1-418,4-1 1,6-3-1,-3 4 1</inkml:trace>
  <inkml:trace contextRef="#ctx0" brushRef="#br0" timeOffset="237899">12402 13035 8310,'7'-6'-859,"4"5"0,-4-5 1</inkml:trace>
  <inkml:trace contextRef="#ctx0" brushRef="#br0" timeOffset="238487">13853 13146 8355,'0'-19'302,"-5"-4"0,2 8 1,-4-5-51,2 2 1,-5 2-1,2 5 1,-3 1-127,-2 2 0,0 5 1,-3-1-1,0 3 101,1 1 0,-5 1 0,1 3 1,-1 6-229,-1 5 0,6-1 0,-3 4 0,1-2-282,1 1 1,-1 3 0,6-2-1,1 0 121,2 0 0,5 3 0,-1-5 0,3 0-173,1-3 0,5-2 0,4-1 0,2-3 146,1-2 1,2 0 0,1-7 0,3-2 136,1-4 0,-2-9 1,4-3-1,1-4 206,1-1 1,-2-5 0,-2-3 0,0-3 2,1-1 0,-4-2 0,5-2-142,1-5 1,-3 2-1,0-1 1,-1-2-1,-3 0 3,-1 2 1,-7-4 0,-3 5 0,-2 0-55,-2 3 0,0 9 1,-2 7-1,0 8 318,-3 3 1,-4 7 0,0 4 0,0 7-122,1 9 1,1 9 0,4 9 0,-1 4-96,1 3 1,-3 8 0,2 1 0,2 2-41,0 1 1,6 8-1,2-6 1,-1 3-330,1-1 0,4-4 1,-2-5-1,3-4-395,1-2 1,1-7 0,0-5-540,4-5 1092,-3-4 0,9-5 0,-4-1 0</inkml:trace>
  <inkml:trace contextRef="#ctx0" brushRef="#br1" timeOffset="238713">14362 13357 5734,'0'0'0</inkml:trace>
  <inkml:trace contextRef="#ctx0" brushRef="#br0" timeOffset="239006">14201 13022 8355,'0'-19'1026,"0"3"0,0 10-817,0 10 0,0 5 0,0 10 0,0 0 0,0 0-355,0 3 1,4 0 0,1 1 0,1-4-439,-1-1 1,5 0-1,-2-3-363,3 1 1,2-5 572,-1-6 1,1 1 0,-1 1 0</inkml:trace>
  <inkml:trace contextRef="#ctx0" brushRef="#br0" timeOffset="239185">14300 12812 8355,'0'-13'154,"-6"6"-884,5-4 1,-3 11-1,7 0 583,1 7 1,11 10-1,-1 2 1</inkml:trace>
  <inkml:trace contextRef="#ctx0" brushRef="#br0" timeOffset="239599">14498 13022 8355,'4'-19'0,"1"3"0,3 2 118,-4 1-7,0 1-90,-4 0 0,-1 5 1,-3 3 11,-5 2 0,0 4 0,-1 2 0,2 4-23,-2 3 1,3 1-1,0 1 1,2-1-2,2 1 1,2-1-91,1 0 0,1 1 0,3-1 0,5 1 0,2-2-91,1-3 1,-1 3 0,-1-4-1,-2 1 31,2 0 0,-5 1 124,-1 3 1,-2-4 0,-4-1 115,-2-1 0,-3 2 1,-5-4-1,1 0-356,2 2 0,-2-5-135,3 3 0,3-2 0,-1-2 0</inkml:trace>
  <inkml:trace contextRef="#ctx0" brushRef="#br0" timeOffset="239873">14808 12601 8891,'0'-20'437,"0"4"0,0 13-271,0 7 1,5 11 0,-1 6 0,-2 5 73,0 7 1,-2-4-1,0 9 1,0-3-1,0 1-202,0 1 1,0 5 0,0-2 0,0-3-302,0-3 1,0-2 0,0 1 0,1-5-182,3-6 1,-2 0 0,2-6-1559,-3 0 1583,5-8 1,-10 3-1,2-4 1</inkml:trace>
  <inkml:trace contextRef="#ctx0" brushRef="#br0" timeOffset="240060">14734 12923 8617,'0'-12'222,"5"1"1,4 1 0,2 2 0,3-2 0,3-1-1,8 0 1,7 2 0,4 0 0,1 0-272,0-2 1,0 2 0,-1 2-1138,-3 2 0,-2 1 0,-7 4 1</inkml:trace>
  <inkml:trace contextRef="#ctx0" brushRef="#br0" timeOffset="240671">15267 13395 8355,'0'-13'0,"0"1"140,0-1 0,-1 5 0,-3 1 0,-4 2 0,-4 2 40,0 2 0,0 2 1,-1 3-1,1 4-167,-1 3 0,1 3 0,0 1 0,-1 3-34,1 1 0,1-2 0,1 2 1,3-1-162,2-3 1,1-1-1,4-1-127,0-1 0,1-1 1,3-3 109,4-4 1,3-4 0,2-4 0,-1-3 162,1 0 0,-1-8 0,0 3 0,-1-2-88,-2 0 0,2 2 0,-4 0 296,0-1 1,2 5-1,-3 1 1,-1 0 239,1 0 1,2 6-291,-4 1 0,2 5 0,-4 8 0,4-1-133,1 1 1,-3 0-1,4 2 1,2 2-258,1-2 0,1-1 1,2-3-1,1-1-263,2-2 1,-1 0 0,-3 5 0</inkml:trace>
  <inkml:trace contextRef="#ctx0" brushRef="#br0" timeOffset="240974">15999 12328 8355,'-19'-12'74,"-3"5"1,7 4 0,2 6-193,3 5 1,4 7-1,-4 3 1,3 4-54,2 8 1,-4 5-1,4 13 1,-1 4 635,1 4 1,1 1-1,4 5 1,0 0-116,0 0 1,0 9-1,0-2 1,0-5-479,0-3 1,0-9-1,0-1 1,1-7-370,3-6 1,3-11 0,5-2 0,2-7-279,3-4 1,-2-7 545,6-3 1,-1-3 0,5-1 0</inkml:trace>
  <inkml:trace contextRef="#ctx0" brushRef="#br0" timeOffset="241458">16383 12812 8355,'0'-13'-245,"0"1"0,0 4 681,0-1 1,0 8-280,0 1 1,0 5 0,0 9 0,0 1-64,0 2 1,0 5-1,0-1 1,0 1-102,0-2 0,0 4 0,2-5 1,1 0-170,1-2 1,1-3 0,-1-2 127,5 0 0,2-5-205,1-3 1,1-2 0,-1-2 0,0 0-25,1 0 0,-5-6 0,0-2 0,1-3 0,-1-1 133,0-1 1,-1-3 0,3-1 0,-4 1 173,0-2 0,2 4 0,-2-3 1,-1 4 161,1 0 1,-2 5-2,-4 0 1,0 6 0,0 2 0,0 9 64,0 6 0,0 0 0,1 4 1,2 0-417,1 1 0,2-1 0,-2 3 0,4-1-508,3 1 1,2-4 487,-1-2 0,0 4 0,1-1 0</inkml:trace>
  <inkml:trace contextRef="#ctx0" brushRef="#br0" timeOffset="241728">17053 13022 8355,'13'0'203,"-6"0"1,-2 6-267,-5 2 0,-1 7 1,-2 3-1,-3 0 1,-1 2-1,-1-3 1,0 3-1,0-2-1811,-2 0 1710,5-2 1,-6 2 0,4 1 0</inkml:trace>
  <inkml:trace contextRef="#ctx0" brushRef="#br0" timeOffset="242317">17537 12477 8355,'-6'-7'0,"5"7"-90,-3 8 0,3 7 107,1 2 0,0 5 0,0 0 0,0 5 425,0 7 1,4 1 0,0 3 0,-1-3-237,-2-1 1,-1 5-1,0-1 1,0-1-282,0-3 0,1-3 0,2-7 0,1 0-156,-1-3 1,0-4 0,-1-4-504,3-1 707,-1-5 0,0-3 1,0-8-1,-1-4 1,0-3-27,1-2 0,-3 0 0,5-4 1,-1-2-13,3 0 0,-1-5 0,1 3 0,2-1 4,1 2 0,2-4 0,-1 5 1,0 0 45,1 2 0,-1 3 0,1 2 0,-1 1 101,0 3 0,1 2 1,-1 6 142,1 0 0,-7 2-152,-1 2 0,-5 3 0,-3 5-83,-1 0 1,-6 1 0,2-2-115,-3-3 0,-3 3 1,-1-3-1,-2 2 1,4 0 46,3-2 1,-1-5 0,4 2 232,0 1 0,-3-4 80,6 7 1,2-1-191,6 4 1,3 1-1,5-2 1,0-1-104,1-2 1,3 0 0,2 3-1,0-1-242,0-2 0,3-4 1,-5 3-1,1 0-480,1 0 1,-5-4 610,4 1 0,2 3 0,1-1 0</inkml:trace>
  <inkml:trace contextRef="#ctx0" brushRef="#br0" timeOffset="242622">18008 12254 8355,'2'-7'911,"2"2"-612,3 10 1,9 6 0,2 7 0,1 1 186,3 3 0,2 7 0,1 5 0,-1 6-171,1 6 1,-1 6 0,-4 3 0,-3-1-182,-3-3 0,-7 7 1,-3-4-1,-3 2-246,-1-2 1,-3 2-1,-4-9 1,-6-1-478,-5-2 1,-4-3 0,-6-4-1,-2-1-94,-2-3 1,-1-2-1,-3-5 1,2 0-55,1-1 1,0 2 0,-5-7 0</inkml:trace>
  <inkml:trace contextRef="#ctx0" brushRef="#br0" timeOffset="247599">18095 12601 7915,'11'-17'0,"-1"-1"0,-2 0 0,2 1 0,-1 1 0,1 1 0,-3 0 0,0-2 9,0 2 0,-5 2 0,2 0 0,-2 1 732,-2-1-660,-6 1 1,4 5 0,-7 3-1,1 4-2,1 4 0,-4-1 0,3 5 0,-2 3 0,1 3 0,2 2 1,0 1 174,0 1-330,4 1 1,-2 5-1,5-2 1,1-2-65,3 2 1,-1 2 0,5-1 11,2-2 0,1 2 0,1-3 0,2 0 0,1 0-9,2-3 0,-1 4 1,-2-4-1,1-1 64,2 2 1,-6-4 0,-6 4 0,-1-2 37,1 1 0,-1 4 1,-6-4-1,-2 1 120,-4 0 0,-3-1 0,-2-5 0,1 1 34,0-1 0,-2 0 1,-1-1 48,-2-2 1,1 0-148,3-4 1,6-3-1,3-6 1,4-4-109,4-3 1,3-3-1,6-1-2,-1-2 0,5-6 0,0 0 1,1-5-1,0-1-32,-3-1 0,3-1 1,-1-3-1,-3 1-51,-5-2 1,2 0-1,-4-3 1,0 1 135,-3 0 1,-2 0 0,-2 1 0,0 3 179,0 4 1,-6 3 0,-2 2 0,-2 4 74,2 3 0,-3 9 0,3 4 1,-3 2 30,-2 2 1,1 6-1,-1 3 1,1 5-97,0 3 1,3 6-1,2 1-150,2 3 1,-3 4-1,4-4 1,1 2-63,1-1 0,4-1 1,2 1-1,4 1 0,3-2-150,2-1 0,-1-1 1,0 0-1,2-2 66,3-2 1,-3 3-1,2-4 1,-2 4 80,-2 0 0,1 1 1,-2-1-1,-2-2 65,0-2 1,-7 0 0,2 2 0,-2-3 64,-2-1 1,-2-2-1,-2-2 1,-4 0 86,-3-2 1,-1 4 0,-1-8-1,1 3-111,-1 1 0,-3-3 1,-1-3-1,2 1-3,1 0 1,2-4-1,0 2-127,-1 1 1,5-5 0,0 4 0,-1-5-76,3-5 0,0-2 0,6-6 0,0-2 82,0-2 0,4-5 0,2 0 0,-1-4 53,1-3 1,3-6 0,0 2 0,2-3 26,1-1 0,0-4 0,-1 0 1,-1 1-3,-2 1 0,1-1 1,3 1-1,-1 5 112,-3 2 0,-2 5 0,-6 5 0,0 2-47,0 3 1,-6 5-1,-2 7 1,-4 1 4,-5 0 1,2 1 0,-6 8-1,1 6 9,0 5 1,-2 6 0,4-2 0,0 4 128,1 1 1,1 8-1,7 1 1,2 1-202,1 0 1,2 1 0,4 1 0,0-1-195,0-3 1,6 2 0,2-6 0,3-3-118,1-4 1,5 0 0,-1-5 0,0-2 117,-3-2 1,4-6 0,0-1 0,-2-2-205,-2 0 0,0 0 283,-1-4 1,1 6-1,-1 1 1</inkml:trace>
  <inkml:trace contextRef="#ctx0" brushRef="#br0" timeOffset="247849">18579 12911 8364,'1'-11'67,"3"3"1,-1 1 0,5 4 0,2-1 0,1 1 0,1 2 0,2 1-42,3 0 1,-2 0-1,5 0 1,1-2-360,-2-2 1,3 3 0,-5-3 0,-2 2-139,-1 2 1,4-5-1,1-2 1</inkml:trace>
  <inkml:trace contextRef="#ctx0" brushRef="#br0" timeOffset="248091">18976 12663 8330,'-13'5'200,"6"2"1,3 6 0,3-1 134,1 0 1,1 1 0,2-1 0,1 2-106,-1 3 1,2-4 0,-1 4-323,-1-3 1,3 2-1,-1 1 1,1-1-544,-1 2 0,-1-4 1,-4 4-107,0 0 0,6-4 0,1 3 1</inkml:trace>
  <inkml:trace contextRef="#ctx0" brushRef="#br0" timeOffset="248575">19199 12192 7511,'8'5'-343,"-1"3"1,0 2 334,0-2 1,1 3 0,4-3 0,-1 4-1,0 0 1,1-1 0,1-1 0,1-2 98,0 2 0,-2-1 0,-1 1 1,-1-2-15,-2 2 0,-1-3 0,3 1 0,-2 2 153,2 1 1,-3 5 0,-1 2 0,1 1 2,0 3 1,-3 2 0,3 1 0,0 1-13,0 3 0,-3 1 0,4 4 0,2-2-222,1-2 1,3 5-1,1-3 1,2-1-189,-2-2 0,-6 3 1,-2 0 10,-1-1 1,-2 4 0,-4-5-1,-1 2 1,-5 1-59,-6-1 0,-2 3 0,-7-3 1,0 0-354,2-3 1,-3-4 369,6-5 1,-1-2-1,5-5 1</inkml:trace>
  <inkml:trace contextRef="#ctx0" brushRef="#br0" timeOffset="249344">20241 12750 8355,'0'-13'0,"0"-3"0,-2 1 1264,-2 3-1157,3 0 0,-5 12 0,6 0 1,0 7-55,0 4 0,0 6 0,0 0 0,0 1-46,0 0 1,4 3 0,2-5 0,-1 0-185,1-3 1,4 0-1,-2-2 1,1-2-65,0 0 1,2-6-1,-3 1 1,3-3-57,1-1 0,1 0 259,-1 0 0,-3-5 0,-3-4 1,0-2 4,-3-1 0,2-1 0,-1 1 0,0 0 0,1-1 45,-1 1 0,0-5 1,-3 1-1,2 1-45,1 1 1,0 1 0,-4 1 43,0 0-11,0 5 0,0 3 0,0 8 19,0 4 1,4 3 0,2 1-1,-1 2 1,2 1 17,0 2 0,1 1 1,3-3-30,-2 1 1,2 1 0,-3-3 0,2 1-1,-1 1 27,0 0 0,-2-3-23,1 0 1,-3-5-19,-5 0 1,-1-5-1,-3 3-206,-4-1 0,-4-3 0,0 2 1,0-3-146,-1-1 1,-5-5-1,-1-2 1</inkml:trace>
  <inkml:trace contextRef="#ctx0" brushRef="#br0" timeOffset="249599">20489 12415 8355,'0'-13'-1311,"0"13"1</inkml:trace>
  <inkml:trace contextRef="#ctx0" brushRef="#br0" timeOffset="250075">21121 12688 8355,'-7'-24'0,"3"4"0,3 2 429,1 5 1,1 5 0,3 1 0,5 2 0,2 2-185,1 1 1,0 2-175,1 0 0,-5 6 1,0 2-1,2 3 0,0 2-261,-2-1 1,2 2 0,-5 1-1,1 1 1,0 0 0,0-3 0,-1 0-1,0-2-8,0-3 1,-3 3 38,2-3 78,-3-2 0,0-2 24,4-8 1,-3-3-1,5-5 1,0-1-1,0-1-17,3-2 1,1-2 0,1-4 38,0 1 1,2 1 0,1-4 0,3 3 0,0 5 0,1 2-111,1 2 214,-5 5 0,3 1 1,-6 6-60,1 0 0,-6 7 0,-3 4 0,-2 6-98,3 2 0,-4 0 0,4 3 0,0-1 0,-1 0 0,0-1-624,1 1 0,-2-6 504,5 2 1,1-3 0,3-2 0</inkml:trace>
  <inkml:trace contextRef="#ctx0" brushRef="#br0" timeOffset="250769">21890 12526 9270,'0'-12'0,"-1"1"0,-3 3 0,-5 4 0,-2 2 0,0 5 0,2 4 505,0 5-504,1 9 0,0-6 0,1 4 0,1 1 0,4-2-45,0-1 1,2 4 0,0-4-126,0-2 1,2-1 0,0-2 0,4-1 0,1-3-1,3-4 1,-4-2 0,3-2 11,0 0 0,2-2 0,0-2 1,-1-4 170,-2-3 0,1-6 0,3 1 0,-1 1 69,-3 1 0,2-3 1,-5 1-1,1-1-48,-1-1 1,0 5-1,-5-4 1,-2 2-51,-2-2 0,1 4 0,-5-4 0,-2 3 4,-1 2 1,3 0 0,1-1 0,0 1 45,0-1 0,5 1 0,-2 0 1,2-1-46,2 1 0,2-1 0,2 1 0,4 0-11,3-1 0,5-3 0,2-1 1,0 1-2,0-2 0,4 2 0,-1-3 0,1 1 86,-1 3 0,-3-3 0,-6 2 0,0 0 336,1 3 1,-5 4-165,0 1 1,-5 7 0,1 1-56,-2 7 0,-2 5 0,0 6 0,0 5-66,0 5 1,0 6 0,0 1 0,0 3-57,0 4 0,1 1 0,2-4-222,1 3 0,4-5 1,-2-5-1,-1-2 1,2-2-87,0-2 0,-3-7 0,3-2 1,-2-4-2262,-2 0 2231,-1-1 0,-8-5 0,-1-1 0</inkml:trace>
  <inkml:trace contextRef="#ctx0" brushRef="#br0" timeOffset="250770">22126 12452 8355,'1'-11'0,"3"1"-40,5 2 1,3 4 0,5-3-415,3 1 0,5 2 0,4 4 168,4 0 1,3-5 0,1-2 0</inkml:trace>
  <inkml:trace contextRef="#ctx0" brushRef="#br0" timeOffset="251340">22932 12427 8355,'8'-23'1095,"-1"2"1,0 6-1353,0 5 1,1 6 0,3 8 0,-3 5 297,-3 2 1,-4 5-1,-1 2 1,0 0 40,0 0 0,-6 4 0,-3-1 0,-5 1 97,-3-2 1,-5 2 0,3-4-1,-2 0-335,1 0 0,-1-1 0,-4-6 1,-1-2-12,-3 0 1,3-7 0,-2 2-1,5-2 71,2-2 1,6 0 0,-1-2-1,3-2-32,5-4 1,2-7 0,6-3 0,2 0 117,2 0 1,3-4 0,5 1-1,1-2-12,-1-2 1,5 4 0,1 2 0,1 1 69,3 3 0,-3 1 0,0 3 0,-1 3 51,-2 4 1,1 3 0,0 1 124,-2 0 1,-1 6 0,-3 5 49,-3 5 1,-1 2 0,-4-2 0,1 3-60,-1 1 0,2 2 1,1-4-1,1 0-51,2-1 1,1 4 0,1-4 0,0-2-279,3-1 0,2-6 0,-1-1 0,3-2-118,2-2 1,0-2 0,5-2 0,-3-3 130,-5-4 1,-1-3 0,-6-2-1,4-1 115,2-2 1,-3 1-1,-6-5 1,-2 1-52,-2 0 1,-2 2-1,-1-3 1,2-1-82,2 2 1,-4-3-1,0 5 1,-6 2-243,-1 1 0,-8 3 0,3 3 27,-2 4 0,-12 2 0,1 2 0,4 0 1,6 2-17,7 2 0,2 3 0,6 5 1</inkml:trace>
  <inkml:trace contextRef="#ctx0" brushRef="#br0" timeOffset="251691">23949 12378 8355,'0'-17'-387,"0"9"0,0 8 0,1 12 22,3 1 0,-2-1 0,3 0 0</inkml:trace>
  <inkml:trace contextRef="#ctx0" brushRef="#br0" timeOffset="251692">23862 12712 8355,'8'0'1046,"1"0"1,-5 0-1344,4 0 1,-1 2-735,1 2 1,-2 3 0,-6 5 0</inkml:trace>
  <inkml:trace contextRef="#ctx0" brushRef="#br0" timeOffset="253520">8359 15143 8355,'0'-18'-348,"-5"5"1,-4-3 301,-2 7 263,-1 3 1,0 6 0,-1 0 0,-1 2-187,-2 2 1,2 1 0,-2 6 0,2 0 0,3 3 0,1 0 0,3 1 0,0 0 0,2 2-111,-1-2 1,2 3 0,6 0 0,0 0 0,4 0 0,1-3 0,2 0-492,2 1 476,2-2 1,1 4 0,1-7 0,1-1 19,-1-2 1,3 0 0,-1 3-1,-3-1 140,-5-2 0,1-4 1,-5 3-1,1 0 97,-1 0 0,-2 1 0,-6 5-140,-1-1 0,-5-1 1,-1-1-1,-4-2-247,-2 2 1,-1 1 0,5 0-658,-1-3 743,6-2 1,-4-1-1,5 2 1</inkml:trace>
  <inkml:trace contextRef="#ctx0" brushRef="#br0" timeOffset="254067">8471 15466 8355,'1'-7'-121,"3"3"1,5 2 0,2 2 0,1 0 0,-1-1-42,-3-3 0,7 1 1,-2-4-1,-1 0 83,-2 0 1,1 0 0,-3-2-1,2 1-3,-2-2 1,2-5 0,-6-2 0,-1 2 97,-2 1 0,-1 2 0,-1 1 0,-2 1 89,-1 2 0,-6 5 0,2-2-50,-3-1 1,-2 6-1,2 0 144,3 7 0,-2 5 1,6 4-1,2 0-163,0-1 1,4 0 0,0 1 0,4 0-204,1-1 1,2-1 0,7-1-1,0-2-64,-1-3 1,-1-3 0,0-5 0,1 0 89,2 0 1,0 0-1,-1-1 1,0-3 121,-1-4 1,0-9-1,1-2 1,0-2 134,-1 0 1,3 1 0,0-6-70,1-3 0,-3 2 0,0-2 1,-2 2-1,-3-1-70,-3-1 1,2-1-1,-6 3 1,-1-2-51,-2 1 0,-5 3 0,-2 3 0,0 3 130,-4 1 0,-1 3 1,0 5-1,1 3 124,2 2 1,4 1-1,-3 5 1,1 3 186,4 4 1,0 9-1,2 4 1,0 3-252,0 5 1,4 3 0,2 5 0,-1 0-220,1 1 1,-1-1-1,0 0 1,1 0-216,1 0 0,4-5 0,-4-3 1,2-3-42,-1-1 0,0-6 0,4-1 1</inkml:trace>
  <inkml:trace contextRef="#ctx0" brushRef="#br0" timeOffset="254238">8905 15267 8355,'0'-19'114,"1"4"1,3 4 0,5 3 0,3-2 0,3-1 0,5-2 0,3 1 0,7 0 0,3 1 1251,0 2-2622,3-2 1,-4 4 0,5-5 0</inkml:trace>
  <inkml:trace contextRef="#ctx0" brushRef="#br0" timeOffset="255084">10852 15342 8355,'0'-14'0,"0"-1"13,0-2 1,0 1 125,0 3 1,-4 1-1,-2-1 1,0 2 119,-4 3 0,-1 3 1,-2 5-1,0 0-305,-4 0 0,2 0 0,-4 1 0,1 3 146,3 4 0,-3 9 1,0 2-1,0 2-69,0 0 1,1-1 0,6 5 0,2 0-271,0 0 1,7 0 0,-2-2 0,2-1 33,2-1 1,2-6 0,2 0-1,4-5 35,3-6 0,6-3 0,0-1 1,3-1 106,2-3 0,-3-7 0,2-7 0,-1-2 81,0-2 1,3-2 0,-4-5-1,2-3 81,0 0 0,-2-4 0,3 2 0,-1-5-67,1-2 0,1-6 0,2 2-97,0-4 1,-6 5 0,-4 3 0,-4 2 0,-4 2-120,-1 0 0,-2 4 0,-5 1 1,-4 3 211,-3 6 1,-3 5 0,-1 10 0,-1 4 127,1 2 1,-1 5 0,1 5 0,0 9 66,-1 5 1,2 4-1,2 3 1,2 4-141,1 3 0,2 2 1,4 2-1,0 2 47,0-2 0,1 0 0,4-2 1,3 1-467,3-3 0,5-7 1,1 0-1,-2-5 65,-1-3 0,2-4 0,1-9 1,-2-4 77,-1-3 0,2-1 1,1-1 251,-2-3 0,-1-3 1,-2-6-1,1 0 1,-1-2 78,1-2 0,-2 0 0,-2 5-178,-1 0 1,-5 3 34,1 1 1,-2 7-1,-2 1 19,0 7 0,0 4 0,1 1 0,2 0-137,1 1 1,6-1-1,-2 1 1,3-1-145,1 0 1,6 1 0,2-1 0</inkml:trace>
  <inkml:trace contextRef="#ctx0" brushRef="#br0" timeOffset="255251">11373 14908 7922,'-12'-11'-272,"-1"2"1,1 0 0,1 6 0,4 3-832,7 3 1103,5 6 0,8 4 0,-1 6 0</inkml:trace>
  <inkml:trace contextRef="#ctx0" brushRef="#br0" timeOffset="255626">11584 15118 7946,'0'-12'0,"0"0"0,0-1 0,0 1 0,0-1 0,0 1 693,0 0-531,0 5 1,-2-3 0,-2 6-332,-4 1 1,-3 3-1,-1 3 1,-1 2 103,1 2 1,1-2 0,1 3 0,3 1 61,2 2 1,1-2 0,4-1 0,0 2-70,0 1 0,1 1 1,3 0-1,4 1-29,3-1 1,2 1 0,-1-1 0,1 2 0,-1 2 0,0-6 0,1 2 0,-2-1 122,-3 0 0,3-2 0,-4-1 1,0 2 1,-2 1 0,-6 0 0,-2-2 117,-1 0 0,-10-7 1,2 4-1,-2-2-133,0 0 0,-2 4 0,-1-3 0,2-3-645,1 0-234,2-2 717,5 0 0,7-6 0,7-1 1</inkml:trace>
  <inkml:trace contextRef="#ctx0" brushRef="#br0" timeOffset="255870">11943 14610 8355,'-8'-7'-61,"1"4"0,2 7 0,2 9 1,3 6-1,3 5 277,1 0 0,4 9 0,-4 2 0,-1 1-120,-2 4 0,-1-2 0,0 6 0,0 0-282,0 1 0,0-4 0,0 3 0,0-3-241,0-5 0,0-4 0,0-7 0,0-2 148,0-2 1,0 2 0,0-4 0</inkml:trace>
  <inkml:trace contextRef="#ctx0" brushRef="#br0" timeOffset="256067">11782 14994 8355,'8'-11'-13,"1"2"1,0 2-1,4 0 1,3 0-1,5-1-231,2 1 0,4-3 0,0 6 0,4 0 0,-3 0-91,-1 0 1,6 0-1,-7 4 1</inkml:trace>
  <inkml:trace contextRef="#ctx0" brushRef="#br0" timeOffset="256538">12204 15453 8355,'5'-7'62,"-3"-4"0,5 10 0,-5-4 141,3-1 1,-1 3-23,-4-5 0,4 0-300,0-5 1,-1 5-1,-7 1 22,-5 2 0,2 1 0,-1 4 0,-1 0-22,-2 0 1,-2 4-1,1 1 86,-1 2 0,1 1 0,-1 5 0,2-1-32,3 1 1,-1 0-1,4 2-156,3 2 0,0 0 0,2-5 38,0 0 1,2-5 0,2-3 155,4-2 1,3-2-1,0-2 1,-1-2 110,-2-4 0,0 1 0,5-1 0,-1-2 22,1-1 0,-1 0 0,0 1 0,1 4 90,-1 0 0,-4-2 1,1 4-155,0 1 1,2 2-1,0 2 1,-1 2-60,-2 1 0,-4 5 0,3 0 0,0 2-71,0 1 0,-3-4 0,4 1 0,2-1 46,1-1-431,2-2 0,4 1 0,3 1 1</inkml:trace>
  <inkml:trace contextRef="#ctx0" brushRef="#br0" timeOffset="256876">12886 14387 9510,'-23'-7'0,"2"3"-492,4 2 0,8 12 0,2 4 0,0 4 219,0 4 0,4 3 1,-1 3-1,3 7 879,1 5 1,0 4-1,0 7 1,0 1-281,0 2 1,-4 5-1,0 1 1,1 3-286,1 3 1,-2 4-1,0-3 1,1-3-297,2 0 1,2-8 0,4-2 0,4-4 63,6-5 0,5-8 0,6-8 1,3-4-218,4-4 1,3-5-98,1-8 0,0 3 0,0-4 0</inkml:trace>
  <inkml:trace contextRef="#ctx0" brushRef="#br0" timeOffset="259479">13345 14945 8355,'0'-13'-35,"0"1"0,0 0 0,0-1 0,0 1 150,0-1 0,0 1-28,0 0 1,1 5 0,2 4 0,1 7 0,-1 7 0,-2 6-82,-1 2 1,0 2 0,0 3 0,0 1-1,0 0 1,2 0-104,2 0 1,-1-2 0,3-2 0,1-5-81,0-2 1,-3-3 0,5-1-11,0-2 1,-2-5 0,1 1 147,2-3 0,0-6 0,-1-4 0,-2-2 37,-1-1 0,2-2 0,-2-1 0,0-1 14,4 0 1,-3-1 0,1-1-1,1 0-16,-3 0 0,4 1 0,-4 6 1,-1 2-45,1 0 50,-2 7 0,-4-3 0,0 10 1,0 4 8,0 6 0,0-1 1,1 4-1,2-1-138,1-1 0,2 5 1,-4-5-49,2-1 0,6 1 1,-3-1-1,1 0 24,1-4 0,4 7 0,7-4 1</inkml:trace>
  <inkml:trace contextRef="#ctx0" brushRef="#br0" timeOffset="259679">13903 15156 8355,'8'0'10,"1"0"0,-7 1 1,2 5-1,-2 5 1,-2 5-1,0 3 1,-2 3-1,0 2-203,-2 1 0,-6-1 0,2 1 0,-3 0 0,-2-1 0,2-4-194,3-3 1,-3-3-1,4-2 1</inkml:trace>
  <inkml:trace contextRef="#ctx0" brushRef="#br0" timeOffset="260273">14461 14746 8355,'-4'-12'-619,"-2"1"731,0 3 0,3 4 0,-1 8-29,2 4 0,2 4 0,0 5 121,0 4 1,0 6-1,0 3 1,0 2 0,0 1-141,0-1 0,4 2 0,1-3 0,-1-1-122,1 0 0,-2 2 0,4-6 0,-2-2-127,-2-1 0,3-5 1,-2-2-389,-1-2 501,-2-7 0,-1-3 33,0-8 1,0-3-1,0-5 1,0-1-23,0 1 1,0-4 0,1-2-1,3-2-2,5-2 0,2 3 0,1-2 0,1 1 14,-1 0 0,0 2 0,2 5 0,1-1 39,2 1 1,-1 0 0,-2 7 132,3-1 0,-4 5-38,4-3 1,-9 10 0,-5 3-137,-6 3 0,-4 1 0,-5 1 0,-2-1 25,-2 0 0,0 1 1,-3-1-1,1 1 4,3-1 0,-3-4 0,2-1 14,1-1 0,2 3 173,5 0 1,2-2-1,8 1-100,2 1 0,3 1 0,7 0 1,2-2-52,5 2 1,1-3-1,0-1 1,-2 1-218,3 0 1,0-4 0,2 1 0,-2-3-583,-2-1 578,2 0 1,-9 6-1,4 1 1</inkml:trace>
  <inkml:trace contextRef="#ctx0" brushRef="#br0" timeOffset="260580">14870 14424 8355,'0'-18'79,"2"10"1,2-1 0,4 7 0,3 3-1,3 3 1,1 6 0,3 5 0,0 7 182,0 6 0,4 3 1,-3 8-1,1 1-156,-4 1 1,-2 12 0,-2-1-1,1 3-130,-1-1 0,-5 2 1,-3 2-185,-3 3 1,-1-3 0,0-2 0,-1-1 0,-3-4-160,-4-4 1,-5-5 0,-2-8 0,-3-2 47,-1-2 1,2-1 0,-2-6 0,1-2-71,3-4 1,5-8 360,2-1 0,0-10 0,-5 0 0</inkml:trace>
  <inkml:trace contextRef="#ctx0" brushRef="#br0" timeOffset="260784">15565 14970 8355,'12'-13'-70,"-3"5"1,-1 1-1,3 2 1,3 2 0,2 1-1,1 2 1,-1 0-1,1 0-80,-2 0 1,3 0 0,0 2 0,0 1-1,1 2 1,-1 1-144,0-1 1,4 5 0,-3-3 0</inkml:trace>
  <inkml:trace contextRef="#ctx0" brushRef="#br0" timeOffset="261042">15652 15168 8355,'8'0'-691,"0"0"633,2 0 1,2 0-1,5-1 1,4-2-192,2-1 0,3 0 0,3 2 10,4-2 1,3-3 0,1-5 0</inkml:trace>
  <inkml:trace contextRef="#ctx0" brushRef="#br0" timeOffset="262458">16582 15081 8355,'0'-12'-104,"-4"-1"1,0 1-1,1 0 1,2-1-1,1-1 146,0-2 1,0 2-1,1-2 59,3 2 0,2 1 0,3 1 0,-1 0 1,3-1-1,3 2 30,3 3 1,-1-2 0,-3 6 0,-1 1-132,1 2 0,-1 1 0,0 1 0,-1 4-75,-2 3 1,2 3 0,-4 3-1,1 1 4,0 1 0,-4 6 0,3-2 0,0 0-31,0 1 1,-4-2 0,2 2 0,-1-5 48,0-2 0,1-1 0,-4-1-18,3 0 0,-3-3 111,4-1 1,-4-7-21,-1-1 1,-4-5-1,0-8 1,1 1-2,2 0 1,1-1 0,0-1 0,0-1-2,0-1 1,1-5 0,2 5-1,2-1-139,2-1 0,1 4 141,5-2 1,-1 3 64,1 5 1,-1 10-84,0 10 1,-3 0 0,-1 5-1,0-3 1,0-1-39,1 4 1,-5-3 0,4 4-1,2-2-8,1 1 0,-3-2 1,0-5-1,2-4-7,1 0 1,-3-1 0,1-2 64,0 1 0,1-1 0,-1-6 0,-2-2 1,-1-2 0,-2-1 1,-3-5-9,4 1 0,-3-5 0,5 1 1,-1 1-36,-4 1 0,4 1 1,-1 1-1,2 0 1,3-1 0,-3 1 1,0-1-1,-2 1 1,5 5 0,-2 2-48,3-1 1,2 6 84,-1 0 0,-1 6 0,-1 6 1,-3 2 22,-2 2 1,1-2 0,-4 3-1,3-4-6,-3 0 0,4-1 1,-1 1-1,2-1 10,3 0 1,2-3-188,5-1 1,1-5-1,2-1 1,-3-3 72,-3-3 1,-1-6 0,3 2-1,0-4 62,-1-5 0,-2 3 0,-4-2 69,0 2 0,-2-3 0,1 1 1,-3 1 14,1 1 0,-5 2 29,3-1-40,-2 1 1,-2 10 0,0 7-1,0 4 60,0 4 0,0-1 0,0 2 0,0 1-53,0 1 1,4 2 0,1-2 0,2 0-227,3-1 0,1-1 0,3-2 0,1-1-73,1-2 0,6-4 0,-1-5 0,1 0-74,-1 0 152,2-5 1,-9-2-1,4-6 1</inkml:trace>
  <inkml:trace contextRef="#ctx0" brushRef="#br0" timeOffset="262727">17661 14647 8355,'-12'-12'-59,"-1"1"0,2 1-339,3 2 0,2 6 24,6 2 0,2 10 1,2 7 226,4-2 1,3 4-1,2 0 1</inkml:trace>
  <inkml:trace contextRef="#ctx0" brushRef="#br0" timeOffset="263174">17760 14932 8355,'0'-8'-7,"0"0"0,0-2 0,2 1 175,2 0 0,-2 4 0,7 6-207,0 3 1,-3 3-1,-1 6 1,-1-1-56,1 0 0,-1 5 1,-3-1-1,2 0 32,1-3 0,0 0 0,-4-1 0,2 1-11,2-1 0,-3-4 0,5 1 33,-1 0 1,-2-3 76,5-2 0,-5-4 0,2-4-20,1-5 1,-3 3-1,4-3 1,-1 0 0,0-2-11,-1-2 1,4 1 0,-4-2 0,1-1-5,-1-2 0,5 1 0,-2 2 11,3-2 0,0 2 0,-1-1 60,-2 5 0,-1 6-6,1 8 0,-1 4 1,-4 7-1,1 2-60,-1-2 1,-2 3-1,1 0 1,0 1-56,2 3 0,6-4 0,-2 0 0,3-1-277,2-1 0,3-1 0,2-6-645,2-5 810,0-3 0,5-1 0,0 0 0</inkml:trace>
  <inkml:trace contextRef="#ctx0" brushRef="#br0" timeOffset="263913">18889 14188 8355,'5'-25'-306,"-3"1"1,2 0 304,-3 4 1,-2 3-1,-5 7 1,-5 4 111,-4 0 1,-3 2 0,2 4-1,-4 0-11,1 0 1,0 4 0,4 2 0,-2 0-39,2 4 0,3 1 0,2 1 0,3 1-70,1-1 1,2 5 0,4-1-1,2 1-121,2 1 0,3-4 0,5 3 0,2 0-46,2 0 1,0-1 0,3-3 0,0-1 37,0 0 0,-3 1 1,0-1-1,-2-1 81,-2-3 1,1 3 0,-2-2 0,-3 2 127,-4 1 1,-2 1 0,-4-1-9,-2 0 0,-3 5 0,-5-1 0,-1 1-33,1 1 1,-2 0 0,-1 4-44,-2-2 1,-3 1 0,3 3-1,2-2 1,1-3 23,2-1 1,0 4 0,1-3 0,1 0-9,2-2 1,5 1 0,-1-2 0,2 1-55,2 1 1,0-4 0,0 2-1,2-1-116,2 2 0,-1-3 0,6 4 0,4-2 108,2 1 1,3 1 0,-3-3 0,1 1 20,0-1 0,-3 3 1,-2-1-1,-1-1 71,-2 2 1,-5-2-1,0 4 1,-5 1 186,-2-2 0,-5 5 0,-1-4 36,-5 4 1,1 0-1,-2 1 1,2 1-1,1 2 31,1 1 1,0 1 0,1-1 0,1 3-146,2 0 0,5 8 0,-1-3 0,2 1-124,2 1 0,6-2 0,2 0 0,5 1-73,3-1 0,3 0 1,8-1-1,1-3-390,6-4 1,7-8 0,4-5-253,4-2 0,11-2 0,4 1 0</inkml:trace>
  <inkml:trace contextRef="#ctx0" brushRef="#br0" timeOffset="266651">19583 14449 8355,'0'-13'-401,"0"1"69,0 0 1,-1 0 386,-3 4 0,1-1-7,-5 4 1,4-3 0,-5 4 0,-2 1 0,-2 2 5,-4 1 0,0 0 1,5 1-1,0 3 0,-2 5 1,-1 2 3,-2 1 0,-3 2 0,3 1 1,2 2-46,1-2 1,3 4-1,3 0 1,2 1-109,1-4 0,3-2 0,0-2 71,4 1 0,5-2 1,6-3-1,-1-4-57,0-2 1,1-4 0,1-2 0,1-4 87,1-3 0,1-3 1,-3-1-1,1-3-14,1-1 1,5-2 0,-3-4 0,1 0 70,3 1 0,0-1 0,0-1 0,-2-2-55,-2-1 1,2-4 0,-3 3 0,-2-1-80,-1 1 0,-6-4 1,-1 2-1,-2 0 30,-2 3 1,-1 3 0,-2 3-1,0 2-55,0 4 1,-6 5 118,-2 4 0,-3 4 0,0 8 0,1 4 60,2 3 0,5 8 0,-2 6 0,0 7 80,1 4 0,0 5 0,4 2 0,0-1-190,0 1 1,0-1 0,1-5 0,4 0-173,3 0 1,3-1-1,3-3 1,1-5-12,1-6 1,6 0-1,-1-6 1,1-2-7,-1-4 0,2 1 0,-3-4 1</inkml:trace>
  <inkml:trace contextRef="#ctx0" brushRef="#br0" timeOffset="269682">10058 13444 9715,'9'-4'0,"-1"-3"0,1-3 133,3-3 1,0-2 0,2 1 0,1-3 0,1-2 0,1-2 0,-1 2-329,1 1 1,0-4 0,-6 1-1,-2-1 1,-2 0-49,-1 2 0,-2 3 0,-4-2 1,0 1 51,0 3 1,0 5 52,0 2 0,0 6 1,0 2 599,0 7 0,1 4 0,2 3 0,2 3-304,2 3 1,-3 4 0,3 0-1,0 0-314,0-3 1,1 2-1,5-2 1,-1 1-9,1-2 1,-1-2 0,0-7-725,1-2 0,5 2 0,1-4 1</inkml:trace>
  <inkml:trace contextRef="#ctx0" brushRef="#br0" timeOffset="270057">10269 12303 8355,'-5'-7'-819,"3"3"915,-2 8 0,4 3 0,3 7 1,2 1 312,2 2 1,2 5 0,3-3 0,-1 0-290,-3-2 1,6 1-1,-3 0 1,0 0-46,0-1 1,3 0-1,-6-6-251,3-3 0,2 2 1,-1-6 50,0-1 1,-3-3 0,-2-4 25,-2-5 0,-1-3 0,-4-5 0,0-3 39,0-4 0,0 0 0,0-1 0,0 0-95,0 0 1,0 0-1,2 2 1,0 2-106,2 5 1,1 2-1,-4 3-361,3 3 376,-3 2 0,10 1 0,-4-2 0</inkml:trace>
  <inkml:trace contextRef="#ctx0" brushRef="#br0" timeOffset="270222">10840 12390 8355,'0'-19'792,"-2"3"-1646,-2 7 1,3 9 0,-5 7 0</inkml:trace>
  <inkml:trace contextRef="#ctx0" brushRef="#br0" timeOffset="271186">17140 15726 8355,'0'-12'-88,"0"-1"0,0 1-82,0 0 732,6-1-445,-5 6 0,6 2 1,-4 6-1,1 3 0,-2 5 95,0 2 0,3 2 1,2 3-1,2 1 0,-1 1 1,0 2-1,0-2-126,1-1 0,-1 4 1,4-4-1,-1-2-170,-2-1 0,2-2 1,-3-1 37,3-3 1,-3 2 25,0-6 1,-3-5 0,1-8-1,0-2-22,-3-1 1,-1-5 0,1 0-1,3-4-59,1-5 1,-3 0 0,4-8-29,2 0 0,-3 2 0,1 1 0,1 0 0,2 4-66,2 1 1,-1 6-1,2 4 1,1 3-542,2 5 0,5-3 0,-3 4 0</inkml:trace>
  <inkml:trace contextRef="#ctx0" brushRef="#br0" timeOffset="272111">20055 14374 8643,'-2'-11'716,"-2"3"-780,3 3 0,-5 6 107,6 3 1,2 3-1,0 7 1,2 1 0,1 1-1,-1 1 1,1-1-270,2 1 1,-3 0 0,3-5 0,0 0-581,0 1 1,-3-2 482,4-3 1,1 3-1,3-4 1</inkml:trace>
  <inkml:trace contextRef="#ctx0" brushRef="#br1" timeOffset="272273">20129 14163 5734,'0'0'0</inkml:trace>
  <inkml:trace contextRef="#ctx0" brushRef="#br0" timeOffset="272640">20365 14350 8355,'0'-13'-158,"0"1"1,0-1-1,0 1 272,0 0-89,0 5 0,-2 1 0,-2 6-80,-4 0 1,2 1 0,1 2 0,1 3 63,0 1 0,-5 1 0,4 3 0,-1-1-5,1-2 1,1 0-1,4 5-39,0-1 0,0 0 1,0 1-1,0-1 1,1 1-111,3-1 1,-1 0 0,5 1 0,2-1 49,1 1 0,1-5 1,1 0 79,-1 2 0,0-1 1,-1 1 71,-2-2 0,0-4 4,-4 5 0,-5-5 1,-6 3-1,-1-2 42,-3-2 1,-1 0 0,-1-1-267,0 3 1,3-1-1,2-3-553,2 3 576,-5-2 1,9 3 0,-5-5 0</inkml:trace>
  <inkml:trace contextRef="#ctx0" brushRef="#br0" timeOffset="272918">20588 14039 8624,'-7'-12'209,"3"0"1,2 6 0,2 6-90,0 7 0,5 5 0,0 5 0,1 4-143,-1 2 0,3 6 0,-2 1 0,-1 1 93,1-1 1,2 3 0,-4-3 0,-1 1-265,-1-1 0,2 0 0,0-4 0,-1 1-242,-2-4 1,0-2-1,2-1 1,1-3-188,-1-3 1,-2-2 515,-1 1 0,0-7 0,0 0 1</inkml:trace>
  <inkml:trace contextRef="#ctx0" brushRef="#br0" timeOffset="273192">20638 14325 8355,'12'-7'-277,"-4"0"1,0 3 245,2-4 1,7 1-1,2 0 1,2 0-1,-1 1 1,1 1-1,0 1 1,-2 0-426,-1-1 0,-2 1 0,-3 4 0</inkml:trace>
  <inkml:trace contextRef="#ctx0" brushRef="#br0" timeOffset="273401">20067 14101 8355,'0'-19'324,"0"3"1,6 7-1164,2 5 0,-1 8 224,1 5 1,0 3 523,5 5 0,-1 2 0,0 6 1</inkml:trace>
  <inkml:trace contextRef="#ctx0" brushRef="#br0" timeOffset="274946">21220 13928 7989,'0'-13'-262,"0"1"441,6 5 0,-5-4-207,3 3 1,-4 2 0,-4 2-1,-4 3-86,-3 1 1,3 0 0,-1 0 82,0 0 1,-2 0-48,-2 0 0,1 0 25,0 0 0,3 0 27,1 0 1,5 1 22,-1 3 0,3-1 71,1 5 1,0-4-35,0 5 1,0-5 348,0 4-55,0-5-222,0 2 0,-2-5-19,-2 0 0,3 2 15,-3 2-89,2-3 0,-2 6 0,-1-4 37,-2 1 1,4 2 0,-2-2 0,0 4-11,1 3 1,-4 7 0,3 3 0,-1 3 216,1 5 1,-1 4-1,3 9 1,-1 2-100,1 0 0,-2 4 0,-1-2 0,1 3-209,-1 5 0,-2-3 0,4 4-184,1 0 1,2-8 0,1 1-1,0-4 1,1-5-208,3-5 1,9-3 0,7-9 0,4-4-233,1-6 0,1-4 535,3 1 0,2-9 0,7-7 1</inkml:trace>
  <inkml:trace contextRef="#ctx0" brushRef="#br0" timeOffset="276657">21233 14325 7647,'-7'-13'13,"1"6"287,6 2-264,0 5 0,2 5 0,1 4 0,2 2 0,2 1 0,3 2 0,1 2 1,1 4-1,-1 0 68,-3 1 0,3 0 0,-2 4 0,2-2-94,1-2 1,-1 1-1,-1-6 1,-3-1-17,-2-1 1,3-1 0,-2-2-23,1-3 1,-3-3 0,3-6 35,-2-3 0,1-3 1,-3-7-1,2-2-52,2-5 0,-3 2 1,3-2-1,-1-1-111,-4-1 1,4 2-1,-2 2 1,-1 1-155,-2 2 0,0 4 0,2 2-591,1 2 819,0 5 0,-4-2 0,0 5 0</inkml:trace>
  <inkml:trace contextRef="#ctx0" brushRef="#br0" timeOffset="277403">21803 14746 7787,'0'-12'653,"0"0"-359,0-1 1,2 6-323,2 3 0,-1 8 0,3 5 0,0 2 0,-2 2 0,0 4 0,0 2 0,-1 2-459,-1 0 1,-2-5 0,-2 5 83,-2 1 0,-3-4 0,-5 0 0</inkml:trace>
  <inkml:trace contextRef="#ctx0" brushRef="#br0" timeOffset="278409">22287 14126 8355,'0'-18'-499,"0"5"0,0-4 666,0 3 0,0 6 0,0 2 0,0 6 57,0 10 0,0 7 1,0 7-1,0 3-117,0 2 0,1 1 1,2 4-1,1-2 0,-1 0-179,-2-1 0,1 1 0,1 3-31,1-2 1,0-6 0,-4 2 7,0-3 0,0-1 1,0-1-1,0-4 0,0-3-53,0-3 0,0-6 111,0 0 1,-2-5-1,-2 1 1,3-8-1,-3-4 1,2-3-58,2-2 0,0 1 1,2-2-1,1-1 1,2-3-20,2-1 1,-3-2 0,3-2 65,-2 2 0,5-1 1,-2 4-1,2 0 1,0 1 127,-2 6 0,0 0 0,5 7 38,-1 1 0,-4-2 1,1 1-1,-1 2 6,-1 5 0,2 4-176,-4 6 0,-1-1 1,-4 0-1,-2 2 1,-2 1-1,-3 2-92,0-2 1,-4-1 0,3-2 60,-3 1 1,-1-5 0,-1-1 0,1 0 0,-1-2 13,1 1 1,0-2 0,-1-4 83,1 0 1,4 0 0,1-2 126,1-2 1,3-1 0,8-4-116,3 5 0,0 3 1,3 1-1,3 0 0,0 0 1,-1 1 107,0 3 0,-1-1-137,1 5 0,-1 1 0,-1 3 0,-1 1 0,-2-1-116,2 0 1,-3-3 0,-1-1-86,0 2 1,2-4 0,-2 1 8,1-1 1,1 3-1,4-2 1</inkml:trace>
  <inkml:trace contextRef="#ctx0" brushRef="#br0" timeOffset="278692">22647 14523 8355,'0'-12'-65,"1"1"0,3 2 0,4 5 0,3 2 0,3-1 0,1-1 1,2 1-478,-2 2 0,10 1 0,1 0 1</inkml:trace>
  <inkml:trace contextRef="#ctx0" brushRef="#br0" timeOffset="278945">22969 14350 8355,'7'-6'-329,"-1"5"1,-8-5 492,-2 6 0,3 6 1,-3 2-1,2 3 8,2 1 0,0 5 1,0-1-1,0 1-134,0 1 0,0 1 1,2 6-1,0-2-317,2-2 0,2 1 0,-3-4-126,1 1 1,4-4 0,-4 2-1,-1-3 153,-2-2 0,5 1 0,1-1 0</inkml:trace>
  <inkml:trace contextRef="#ctx0" brushRef="#br0" timeOffset="279225">23093 13891 9267,'11'13'0,"0"3"0,0 1 0,3 3 0,1 0 0,3 1 0,3 0 0,2 1 0,2 1 0,-2 2 0,-1-2 0,-2 1 79,-2 1 1,-2-3 0,-5 8-135,-2 0 1,-4 1 0,-5 5 0,-1-1 0,-3 5 0,-5 2 0,-3 2-1,-5-2 1,-3 3 0,-2-3 0,1 1 0,4-3 0,4-3 0,0-4 0,1-4-686,-1-3 0,-5-1 0,-1 0 0</inkml:trace>
  <inkml:trace contextRef="#ctx0" brushRef="#br0" timeOffset="279789">23540 14560 8355,'7'-5'-56,"-2"3"1,-5-9 0,1 5-1,4-1 1,3 3 0,3 2 214,1 2 1,1-4-1,0 0 1,4 1 0,2 2-276,1 1 1,2 0 0,-6 0 0,1 0 0,-1 0-666,1 0 1,-1 0 210,-3 0 475,-1 0 0,1 0 0,-1 0 0</inkml:trace>
  <inkml:trace contextRef="#ctx0" brushRef="#br0" timeOffset="280077">23775 14300 8331,'-5'-7'48,"3"4"1,-2 10 0,3 6 0,1 2 0,0 3-1,0 4 1,0 5 0,0 6 0,0 3 0,0 1-1,0 1 1,1-3 0,2 0 0,3-2 0,-1 0-1,2-1-893,0-3 1,1 2 0,5 1 0</inkml:trace>
  <inkml:trace contextRef="#ctx0" brushRef="#br0" timeOffset="281128">22535 15416 8355,'-1'-12'117,"-3"-1"1,1 5-394,-5 0 255,5 5 1,-3-1 73,6 8 0,0 3 0,0 5 1,0 1-1,0-1 0,2 2 1,0 1-1,3 3-30,-3 1 0,1-2 0,0 2 0,1-1 0,0-3-180,2-1 0,-5-2 0,4 1-113,1-1 0,-1-4 1,5-1 166,-2-1 1,1-6 0,3-6-34,0-1 0,-3-1 1,-1-4-1,2-1 1,-1 1 23,0 0 0,2-4 1,-5 3-1,3 2 281,-1 0 0,0 0-90,5-2 1,-5 6 0,0 3 111,2 3 1,-5 2 0,1 3-104,-1 5 0,-3 2 0,3 1 0,-1 0-52,1 1 0,3-1 1,-3-1-1,1-1-62,-1-2 1,5-1 0,-3 3 0,1-3-11,0-2 1,1-1 0,3-4-1,1 0 34,-1 0 1,-4-1 0,-1-3-20,-1-5 1,-2-2 0,-3-1-1,2-2 1,1-1 10,-1-2 1,-2 0-1,-1 1 1,0 0-34,0 1 1,-4-3 0,0 1-1,1 2-160,2 1 0,-3 2-267,-1 0 324,1 5 0,4 7 0,0 7 0</inkml:trace>
  <inkml:trace contextRef="#ctx0" brushRef="#br0" timeOffset="281447">23118 15106 8820,'0'-25'0,"0"2"0,0 2 0,0 5 644,0 2 0,0 8-595,0 6 1,0 6-1,1 8 1,2 2-1,3 6 1,-1 4-1,1 5 1,-4 0 174,0 4 1,-2 2 0,0 3 0,0 1-297,0-1 0,0-1 0,0-2 0,0-1-122,0-3 0,0 0 0,0-7 0,0-4-248,0-2 0,5-4 1,4-3-108,2-1 1,1-5-1,0-3-62,1-3 1,-1-2 506,1-3 1,-1-3 0,0-5 0</inkml:trace>
  <inkml:trace contextRef="#ctx0" brushRef="#br0" timeOffset="281643">23019 15391 8546,'8'-4'0,"0"0"0,2 1 0,2 2 0,5 1 0,4 0 0,2 0 0,3-1-155,3-4 0,1 4 0,5-3 0,-3 1-393,-2-1 0,-1 3 0,-4-5 0</inkml:trace>
  <inkml:trace contextRef="#ctx0" brushRef="#br0" timeOffset="281946">23589 15032 8332,'0'-20'-72,"0"4"1,0 9 0,0 7 0,0 8 0,0 7 211,0 6 0,0 2 1,0 5-1,-1 4 147,-3 5 0,-2 7 1,-3-1-1,0 1-3,0 3 1,2 6-1,-1 5 1,-1 2-421,2-3 0,-2-1 0,5-5 0,1 0-202,1-2 0,8-3 0,2-12 0,5-2-478,3-2 0,3-6 425,6-8 1,6 3-1,0 1 1</inkml:trace>
  <inkml:trace contextRef="#ctx0" brushRef="#br0" timeOffset="283593">23750 15441 8185,'0'-7'40,"2"11"0,1 10 0,2 2 1,2 4-1,3-2 0,1 0 38,1-3 0,1 3 1,-1 0-1,0 0 1,1-1-1,-1-3 0,-1-3 1,-1-4-240,-2-1 0,-4 2 80,4-4 0,-3-1 0,1-7 0,0-5-1,-3-2 0,-2-1 0,0 0 0,2-1-1,1 1 1,1-5 0,-5-1 0,0 0-60,0 0 0,4 2 0,0 2 0,-1-1-324,-2-2 0,4 1 106,4 4 321,-4 5 0,6-4 0,-4 4 0</inkml:trace>
  <inkml:trace contextRef="#ctx0" brushRef="#br0" timeOffset="283871">24135 15739 8355,'0'-7'-79,"1"1"132,3 6 1,-2 2 0,2 2 0,-3 4-130,-1 3 0,0 6 0,0-1 0,-1 1-19,-3 1 1,2-5-1,-3 5 1,1-1-252,0-1 1,-6 1 0,3-5 85,0 1 0,-4-1 0,4 0 1</inkml:trace>
  <inkml:trace contextRef="#ctx0" brushRef="#br0" timeOffset="284341">24383 15441 8355,'0'-12'240,"0"5"0,1 1 0,2 7 0,1 4-151,-1 3 0,-2 4 1,1 3-1,1 3-309,1 2 1,0-5 0,-4 3 0,1-2 128,3 1 0,-2-1 1,2-3-1,-1-1-30,1 1 1,-2-5 0,7-1-13,0-2 1,-2-1-1,2-4 57,0 0 1,2-5-1,2-2 1,-1-1-16,0-1 1,-3 1 0,-1-4 0,2-1 35,1 1 0,-3 0 0,-1-1 0,0-1 80,0-2 0,-5 6 0,4-2 219,-1 1-29,-3 0 1,3 5-39,-5 6 1,0 6 0,0 6 0,0 1-73,0-1 0,0 0 1,0 2-1,0 1-222,0 2 1,4-1 0,1-3 0,-1-1-207,1 1 0,-2-1 1,5 0-1,2-1-522,1-2 760,-4 2 1,9-10 0,-2 5 0</inkml:trace>
  <inkml:trace contextRef="#ctx0" brushRef="#br0" timeOffset="284628">24743 15044 9067,'5'-1'-9,"3"5"0,3 5 0,2 5 0,1 3 334,2 3 0,3 8 0,5 2 1,-3 2-261,-5 2 1,-2 4-1,-3 3 1,-3 4-152,-4 4 1,-2 6 0,-2 3 0,-3 2-369,-5 2 1,-2-4 0,-11-1 0,-1-4-434,-1-4 1,-3-5 652,-3-7 1,-8 0 0,-8 0 0</inkml:trace>
  <inkml:trace contextRef="#ctx0" brushRef="#br0" timeOffset="288918">9438 8793 8288,'-8'-12'2,"0"-1"0,6 7 33,2 1 0,6 4 1,6 1-1,2 0 0,1 0 1,2 0-1,-1 1 0,1 2 94,-1 1 1,1 6 0,-6-2 0,-2 3 0,0 2-3,0-1 0,-2 5 1,0 1-1,0-1 1,-1 3-1,0-2-14,1 0-75,-4 4 0,7-9 1,-5 4-1,1-3 1,1-2-31,0 1 1,-3-5 0,4-1 31,2-2 0,-4-1 0,3-4 1,-1-1-25,-1-3 0,4-2 0,-3-5-23,3-1 1,-2-2 0,-1-8 0,1 1 0,1-2-32,-2-5 0,2 2 0,-6-4 0,0 1-170,2 0 0,-5 0 0,3 4 0,-2 2-268,-2 2 0,1 3 0,3 7-120,4 3 1,-1 2 0,0 8 454,-1 2 0,3 3 0,-2 5 0</inkml:trace>
  <inkml:trace contextRef="#ctx0" brushRef="#br0" timeOffset="296056">24817 13903 8355,'8'-23'5,"1"1"1,0 2 0,1 1 0,0 1 0,-2 0 0,1 3 251,3 1 1,0 6-239,0 0 0,1 5 0,-1-1 0,1 2 0,-1 4 0,0 3 1,1 6-1,-1 4 0,1 2-103,-1 1 1,0 0-1,1 4 1,-2-1 35,-3 1 1,3 5-6,-3 2 0,-2 4 1,-2-3-1,-3 2 0,-1 4 1,0 1-106,0 0 1,-5 8 0,-2-10 0,-1 1 24,-1-1 1,7-4-1,-2 4 80,2-2 1,4-6 0,2 2 0,4-2 0,3-3-13,1 1 1,1 0-1,-1 0 1,1-2 22,-1-2 1,0 2 0,-1-3 0,-1 0-45,-2 1 0,-5-2 1,3 3-1,-2-2-1,0-3 1,0 4 0,-5-4 0,-2-1 212,-1 2 1,-7-4 0,0 2 0,-6-2 139,-2-1 0,2-1 0,-3 2 1,-2 1-19,-2 1 1,5 5 0,1-3 0,3 3-66,2 5 0,0 0 0,7 7-216,-1 2 1,4-2-1,1 3 1,4 2-1,7 1-220,2-1 0,7 0 0,2-1 1,4 1 44,1 4 0,-2-2 1,-1 4-1,-1 0 104,1 0 1,-4 0 0,-3 3-1,-4-3 92,-3-1 1,-5-2 0,0-4 0,-6 0 69,-5 1 0,-8-1 1,-1 0-1,-1-1 139,0-3 1,-3 1 0,3-3 0,0-1-91,0 0 1,-2-1-1,2-4 1,0 0-80,0 0 1,-3 4 0,5 0-192,0-2 0,3-5 1,0-1-1,2 0 0,2-2-232,0-3 1,1 4 0,-4-1 0</inkml:trace>
  <inkml:trace contextRef="#ctx0" brushRef="#br0" timeOffset="296239">25350 16532 8355,'-5'-19'0,"-8"1"-853,0 11 0,-5 7 624,5 8 0,-5 4 0,-1 0 1</inkml:trace>
  <inkml:trace contextRef="#ctx0" brushRef="#br0" timeOffset="320062">13791 15962 7868,'-12'-6'0,"0"-1"0,1-1 0,1 0 623,2-2 1,5 3-399,-1-1 1,2 4 0,2-4 0,2-1 0,2 3 300,4 1 1,3 4 0,3 1-320,3 0 0,2 0 0,8 1 0,4 2-387,2 1 1,11 0 0,-1-4 0,8 0 134,6 0 1,4-1 0,1-3 0,1-4-317,4-3 0,-5 2 1,0 2-1,-7 1-73,-4-1 1,-9 4 0,-4-1 0,-8 2-1795,-4 2 2073,-7 0 0,-1 6 0,-5 1 0</inkml:trace>
  <inkml:trace contextRef="#ctx0" brushRef="#br0" timeOffset="320395">13853 15987 8355,'-37'0'0,"0"0"0,7 0 0,5 0 180,7 0 1,7 4 0,8 0 138,11-1 0,15-2 0,10-1 0,5-1-153,8-3 0,6 1 1,16-6-1,5 0-86,4-2 0,7-2 1,0 1-1,3 0-213,-1-1 1,3 1-1,-11 1 1,-3 3-850,-8 3 1,-6 4 248,-12 1 0,-4 0 0,-3 0 0</inkml:trace>
  <inkml:trace contextRef="#ctx0" brushRef="#br1" timeOffset="320567">15416 15937 5734,'-12'12'0</inkml:trace>
  <inkml:trace contextRef="#ctx0" brushRef="#br0" timeOffset="327176">9959 13729 7183,'-27'0'0,"-1"-1"0,2-2 0,-2-1 0,3 0 0,2 0 0,2 0-136,-1 1 0,3 0 1,0 0-1,1-1 232,3 2 1,9 0 0,10 1 0,14-2 0,12-2 0,15-1-1,10-1-62,11 0 1,12 3 0,11-4 0,-40 3 0,2 0-1,7 0 1,1-1 0,7 0 0,2 0-56,4-1 0,2 1 0,4 2 0,1 0-143,-1 0 0,1 0 0,6 0 0,1 0 0,4-2 0,2-1 0,2 1 0,1 1 116,-1 1 1,2 0 0,-27 1 0,0-1-1,0 1 1,25 0 0,-1 1 0,0-1-1,-1 0 8,-2 0 0,-1 1 0,-4 0 1,-2 1-1,-6 2 0,-2 2 1,-6 1-1,-1 0 40,-5 2 0,-3-1 0,-5 1 0,-2-1 0,42 6 0,1-1 0,2 0 0,1-2 0</inkml:trace>
  <inkml:trace contextRef="#ctx0" brushRef="#br0" timeOffset="327481">10505 13791 8355,'-7'-5'-234,"3"-3"0,8 1 241,4-2 1,10 7 0,7-2-1,7 2-49,3 2 1,10-4-1,7 0 1,11 0 43,10-2 1,21 1-1,4-5 1,-45 6 0,1 0-62,4-1 1,0 0 0,6-2 0,3-1 0,8 0 0,2 0 0,1 0 0,1 2-1669,1 1 0,2 0 1578,5-1 1,1 1 0,2 2 0,1-1 0,102-8 0</inkml:trace>
  <inkml:trace contextRef="#ctx0" brushRef="#br0" timeOffset="333993">14672 10356 7300,'0'-12'0,"1"1"0,3 1-618,5 2 1195,2 5-330,1-3 0,-4 6 0,1-1 1,0-2 743,2-1-304,-4 0 1,-1 9 0,-5 4-556,3 2 1,3 1 0,7-1 0,1-3-427,2-3 1,1-4 0,-3-1-1,1 0 186,-1 0 0,-1-1 0,-1-2 0,-2-3 97,-3-1 0,2-1 0,-6-4 0,0-1 9,1 1 1,-3 4 0,2-1-1,-3 0 25,-1-2 1,-1 2-1,-3 3-25,-5 0 0,-2-2 0,-1 4 1,-2 1-1,-1 3-101,-1 4 0,-5 3 0,3 5 0,0 1-466,0-1 0,6 5 1,3 1-1,1 0 114,1-1 1,2 5 0,5-2 0</inkml:trace>
  <inkml:trace contextRef="#ctx0" brushRef="#br0" timeOffset="335079">13556 9116 8355,'-7'0'243,"1"1"1,8 3 0,2 5 0,4 2-181,3 1 0,7 2 0,3 2 0,2 5 1,3 2-1,3 2 0,4 1 0,3 2-26,1 1 0,2 5 1,1 1-1,3 3-33,1 4 0,1 0 1,5-2-1,-1 3 0,2 3-83,3 5 1,-7-6 0,3 5-164,-2-2 1,0-5 0,0-2 0,-2-4 19,-5-4 0,1-3 0,-4-5 0,-3-1 31,-4-4 0,2 2 0,-5-5 0,-5 0-169,-5 0 1,-5-7-1,-4 1 275,0-4 0,-12 3 0,1-3 0</inkml:trace>
  <inkml:trace contextRef="#ctx0" brushRef="#br0" timeOffset="335478">14263 9500 7849,'-4'-8'-442,"-2"1"400,-1 2 315,4 0-13,-2 5 0,5 6 0,1 2-47,3 3 0,3 2 0,6-1 0,-2 0-82,-3 1 0,3 1 1,-3 1-1,2 3-127,-2 1 0,2 2 0,-6 2 1,-1-1-66,-2-1 1,-1-2-1,-1 3 1,-3-3-44,-5-1 0,-2 3 0,-2-4-35,-4-2 1,2-2-1,-6 0 1,0-1 0,1-1-81,-1-2 1,0 0 0,-2-5-1,2-1-271,5-2 1,-3-1-1,-1 0 1</inkml:trace>
  <inkml:trace contextRef="#ctx0" brushRef="#br0" timeOffset="335923">15367 8954 8355,'0'-19'0,"0"3"241,0 2 1,1 3 598,3 3-967,-3 2 1,6 6 0,-4 1 316,1 4 0,0 1 1,-4 8-1,0 1-15,0 2 0,0 6 1,0 1-1,0 6-47,0 6 1,0 5-1,-1 12 1,-2 2-90,-1 1 0,-6 2 1,2 4-1,-2-3-160,2-5 0,-3 5 0,4-8 0,-1 2-63,0-4 0,5-3 0,-3-1 0,2-5-86,0-5 0,0-5 0,4-5-70,0 0 0,-4-6 0,0-2 0,1-4 1,0 0-578,-1-1 0,1-4 883,-5 1 0,0-7 0,-5 4 1</inkml:trace>
  <inkml:trace contextRef="#ctx0" brushRef="#br0" timeOffset="336219">15131 9537 8309,'-13'-6'-9,"7"0"0,0 12 1,7 2-1,2 3 0,3 0 1,1-2-1,2 0 131,2 0 0,6 1 0,1 0 0,1-3-43,3-2 0,1-1 0,2-4 0,-1 0-125,-4 0 0,2-4 0,-5-1 0,-2-2-94,-1-3 1,-2 0 0,1 1-47,-1 0 1,-4 0 0,-1-6 0,0-2 0,0 2-159,3 1 0,-3 0 68,1-2 1,0 2-1,5-4 1</inkml:trace>
  <inkml:trace contextRef="#ctx0" brushRef="#br2" timeOffset="341895">23093 16359 30532,'-5'-18'-2512,"3"4"0,-7-4 0,4 6-1,3-1 855,0 1 1460,2 5 1,2 1-1,2 6 1,6 0 0,5 0 467,5 0 1,9 0 0,4 0 0,5 0 0,3 0 0,6 2 0,7 2 0,5 4 184,1 3 0,9-2 1,-7-1-1,2 1-125,-1 2 0,-2 1 0,-3-3 1,-6-2-278,-5-1 0,-10-2 0,-9-3 0,-6 2 995,-6 1 1,-10 0 136,-10-4-730,-9 0 0,-23 6 0,-2 0 0</inkml:trace>
  <inkml:trace contextRef="#ctx0" brushRef="#br2" timeOffset="342201">23081 16483 30532,'-13'4'-1259,"1"0"1,8 0 1644,8-4 1,4 0-1,14 0 1,3 0-316,3 0 0,10 0 0,2 1 0,7 2 6,8 1 1,4 1 0,3-4 0,2 2-1,2 1 1,-3 5 0,5 0-1,-2 2-15,0 1 1,4 1 0,-3-1 0,-4 0-29,-4 1 0,2-1 0,-5 1 1</inkml:trace>
  <inkml:trace contextRef="#ctx0" brushRef="#br0" timeOffset="343956">15255 8768 8355,'0'-12'-443,"0"0"-68,0-1 418,0 6 440,0 2 1,-6 5 0,-2 1-86,-3 3 0,3 3 0,1 6 0,1-1 0,4 0-102,0 1 1,2-1 0,0 1 0,0-1 0,2 0-1,2-1 696,4-2-964,3 2 0,3-10 1,2 3-1,5-2 1,1-2-86,-1 0 0,2-6 0,-3-2 0,-1-3 92,-3-2 1,-2-3 0,-3-2 0,-3 0-36,-3 0 1,-5 0 0,-5 3 0,-4-1 25,-6 0 1,-5 7-1,-7 2 1,-4 1-530,-2 4 1,-9 10 0,3 6 352,-4 4 1,-8 8-1,-5 5 1</inkml:trace>
  <inkml:trace contextRef="#ctx0" brushRef="#br0" timeOffset="344533">13543 9153 8355,'0'-12'0,"0"-1"-530,0 1 0,-1 5 431,-3 3 0,1-2 0,-5 2 385,-2 1 1,-1 2-1,-1 1 133,-1 0 1,1 5 0,0 4 0,-1 2-261,1 1 1,5 2-1,3 1 1,2 3-80,2 1 0,0-4 0,2 2 1,2-3-189,4-2 0,7 1 0,3-2 0,1-3-193,4-4 0,0-3 0,2-2 0,0-3 63,-1-4 0,-3-8 0,-2-1 0,-1-3 133,-3-2 0,-6 3 0,-5-2 0,-3 1-48,-1 0 1,-3-2 0,-5 6 0,-7 0-184,-3 3 134,-11 6 0,3-4 0,-11 4 0</inkml:trace>
  <inkml:trace contextRef="#ctx0" brushRef="#br0" timeOffset="346345">13655 8768 8355,'-17'-6'-67,"0"1"0,-3 4 0,-3 2 1,-3 4-1,-5 4 0,1 5 1,-2 4-1,2 1 0,0 2 171,2-2 0,2 5 0,1-4 0,2 4 0,2 2 0,4 1 0,4 4 0,2 0 33,2 4 0,4 1 0,6 1 0,3 2 0,6 0 0,5 3 0,5-5-325,-1-7 1,8 2-1,0-11 1,3-3-1,6-5 1,2-4-153,4-5 1,3-4 309,-4-4 0,5-5 0,-3-7 0,-1-5-4,1-2 1,3-9 0,-5-4 0,-3-4 151,-3 0 1,-5 2 0,-8 2 0,-4 1-112,-5 2 0,-9 2 1,-3-4-1,-6 4-12,-8 0 1,-9 2 0,-3 6 0,-6 1-99,-5 1 0,-10 11 1,-1 2-1,1 5-193,-3 3 0,3 6 0,0 2 0,6 5 134,6 3 1,-2 3-1,4 6 1</inkml:trace>
  <inkml:trace contextRef="#ctx0" brushRef="#br0" timeOffset="346829">15677 8471 8355,'5'-32'-6,"-4"2"0,5 10 1,-6 4 26,0 2 1,-6 7 0,-3 3 0,-5 3-242,-3 1 1,-5 0-1,2 0 1,-4 1 273,0 3 0,-3-1 0,0 5 1,-2 2 107,1 1 1,-2 6 0,0 0-1,-2 3-117,-2 2 0,-2 7 0,-3 5 0,-1 5-19,-1 2 1,-1 6 0,7-3 0,2 2-32,4-1 0,8-1 0,6 2 0,5-5-24,6-3 1,5-7 0,8-5 0,7-5-179,6-3 0,13-7 0,3-7 0,5-3 118,4-1 0,7-7 0,2-5 0,2-9 54,0-6 1,-4-5-1,2-7 1,-2-1 40,-6-1 0,-5-4 0,-10 2 0,-6 0-95,-5 0 1,-9-2 0,-10 5 0,-8 4-59,-7 6 0,-13 5 1,-12 6-1,-8 6 47,-8 8 1,-5 9 0,-5 6-199,1 5 298,-3 4 0,3 11 0,-7 2 0</inkml:trace>
  <inkml:trace contextRef="#ctx0" brushRef="#br0" timeOffset="347390">15255 10592 8355,'-7'-20'310,"1"2"1,2 10 0,0 3-12,1 3 0,3 5 1,3 9-1,1 2-288,-1 3 0,4-1 0,0 8 1,0 2-54,-3 0 0,1 0 1,0-1-1,-1 0-271,1 0 1,-3-6-1,3-3 109,1-2 1,0-3-1,7-2 1,-1-7 63,1-4 1,-1-7-1,1-6 1,0-3 47,4-1 1,-3-2 0,2-4-1,-2 2 66,-2 2 1,-1-1 0,-1 6-1,-3 1 108,-2 1 0,4 6 245,-5-1 0,1 8 0,-2 1-61,1 7 0,6 5 0,-2 5 0,3 2-95,2 0 1,0 5 0,4-5-1316,4 0 1,7 5-1,4-5 1</inkml:trace>
  <inkml:trace contextRef="#ctx0" brushRef="#br0" timeOffset="363981">1674 17512 9029,'-12'-7'513,"11"2"0,5 5 0,7 0 0,7 0 0,5 0 0,5 0-473,-1 0 0,5-4 1,1-2-1,3 1 1,1-2-1,-1 1 1,-3 1-1215,-4 2 0,-4 2 1,-5 1-1026,-3 0 1965,-9 5 0,-8 2 0,-7 5 0</inkml:trace>
  <inkml:trace contextRef="#ctx0" brushRef="#br0" timeOffset="364259">1563 17649 8355,'12'0'0,"5"-2"315,-1-2 1,6-3-90,-1-5 1,8-1 0,4 1 0,4 0-80,4-1 1,-1-1 0,6-1-1,-1-1-331,-1 0 1,-5 8 0,-9 4 0,-2 3 0,-6 1-776,-3 0 1,-2 5 0,-5 2 0</inkml:trace>
  <inkml:trace contextRef="#ctx0" brushRef="#br0" timeOffset="365056">3870 17090 8355,'0'-24'6,"0"-1"69,0 0 0,0 4 209,0 1 0,0 5 0,0-2 0,0 3 0,0 2 0,0 2-83,0 6 0,0 15 0,1 14 0,3 2 3,4 4 1,-1 2-1,1 8-311,2 5 0,-4-2 0,-1 1 0,-1 1-152,0-2 0,1 3 1,-5-6-1,1-2-210,3-5 0,-3-4 0,4-6 0,-4-4-1031,-1-3 1235,0-3 0,0-2 0,0 1 1</inkml:trace>
  <inkml:trace contextRef="#ctx0" brushRef="#br0" timeOffset="365367">3510 17103 8355,'-19'-19'501,"1"1"1,11 5 0,3 1-251,2-1 1,8 1 0,3 0-218,7-1 1,8-5 0,11-4 0,5-4-1,5-4 1,5-2 0,2-1 0,2 1-112,-2 3 1,2 9 0,-4 5 0,-8 5-590,-6 6 0,-7 9 1,-8 9-50,-5 9 1,-7 8 0,-4 6 0</inkml:trace>
  <inkml:trace contextRef="#ctx0" brushRef="#br0" timeOffset="366202">4093 17599 8093,'12'-6'1798,"1"5"-1855,-7-10 1,5 10 0,-2-5 0,2 2-1,0-2 1,-2 1 0,-2-2-219,-1 0 1,-2-1 0,-4-4 243,0-1 0,0 1 0,0-1 0,0 1-23,0 0 1,0-2 0,0-1 0,0-3-5,0-2 1,0 5-1,0-1 1,0 2 39,0 1 1,6 1 0,2 1 20,3 3 0,1-2 1,2 6-11,3 1 1,-4-2-1,5 1 1,-1 1-1,1 3-15,1 4 0,-4 3 0,2 5 0,-5 1-32,-4-1 0,2 2 1,-6 1-1,-1 2 70,-2-2 1,-1 3 0,0-2 0,0-1 21,0-1 1,0-6 0,2 1-28,2 0 0,-1-3 0,5-2 14,1-3 0,-2-2 0,2-3 0,0-4-154,2-3 0,2-2 0,-1-1 0,0-1 50,1-1 0,-1-2 0,-1 3-123,-2-2 0,2 0 1,-5 5-1,1 0 67,-3-1 0,-1 2 463,1 3 1,-2 4-216,2 8 1,-3 4 0,-1 7 0,0 2 178,0-2 0,2-1 0,2-2 0,4 1-276,3-1 0,1 0 1,1 0-1,-1-4-88,1-4 0,5-3 0,1-1 1,2 0 7,-1 0 0,0-5 1,2-5-1,-3-4 0,-1-2 1,1-1-1,-5 5-29,-3-1 0,-3 1 0,0 0 0,-3-1 33,-4 1 1,-1-1-1,0 1 130,0 0 108,0 5 1,0 3 0,0 8 0,0 4-43,0 3 0,0 7 0,1 4 0,3 4-5,5 3 1,2 10-1,1-2 1,1 2-26,-1-1 0,0 1 0,1 2 0,-1 3-152,1 0 1,-1 4 0,-1-3 0,-3-1-64,-4-3 0,2-5 0,-2-6 0,-1-6 44,-2-5 0,-2-4 0,-3-7 126,-5-4 1,-2-2 0,-2-2 0,-3-2 0,0-2-54,1-4 0,1-4 0,3-5 0,1-4-94,2-2 1,5-3-1,0-3 1,5-3-1,3-1-1559,2 0 1325,7 5 1,5-13 0,6 3 0</inkml:trace>
  <inkml:trace contextRef="#ctx0" brushRef="#br0" timeOffset="367506">5916 17425 8355,'7'-25'6,"2"1"133,-4-1 0,3 4 1,-4 1-1,0-3 1,0 1-1,0 2 1,-1 3-1,-1 3-78,-2 2 0,-6 5 0,-2 3 0,-3 3 1,-3 3-1,-1 5 0,-2 6-323,2 0 0,0 7 0,0-1 128,-2 0 0,5 5 0,4-5 1,-1 0-1,1-2-71,0-3 0,5-2 1,0-1 30,6-3 1,0-2-1,5-6 1,2 0 121,1 0 0,1-7 0,1-4 0,0-4 61,4 0 0,-3-5 0,2 0 0,-1-2-66,2 1 1,-3-2 0,2 3 0,-3 1 323,-5 2 1,3 4-90,-3 0 1,-2 8-1,-1 3-120,1 5 0,-5 8 0,3 0 1,-2 6-83,-2 2 0,4-2 0,1 2 0,1 0-15,-1 0 1,5-3 0,-2 1 0,3-1 5,2-4 0,-1 3 0,2-8 0,1 0 4,1-3 1,5-4 0,-3-4 0,0-4 4,0-3 0,4-3 0,-3-3 0,2-3 26,0-4 0,-5-6 0,3-2 0,-1-1-13,-3 0 0,-1 1 0,-1-1 59,-1 4 0,-4 2 1,-1-2-1,0-3 0,-1 1 4,-1 2 1,-1 4 0,-4 3 0,-1 4 16,-3 4 1,1 4 0,-5 10 0,-2 2 69,-1 2 0,3 4 1,1 9-1,0 3 6,0 4 0,4 5 0,-1 1 0,3 0-95,1 1 1,0 3 0,0-2 0,1 1-129,3 0 0,5-7 0,6 0 0,3-5-70,1-3 0,2-3 1,3-7-1,1-4 27,0-2 1,1-9-1,2-5 96,1-8 0,1-5 0,-2-3 0,-1-6 0,-2 0 102,-3 1 0,-5-2 0,2 5 0,-3 0-67,-5 0 1,-2-4 0,-7 6-1,3 0-19,-3 2 1,-2 1 0,-2 2-1,-4 2 120,-1 4 0,-1 5 1,-5 4-1,1 5 16,0 6 1,1 9-1,1 10 1,3 6 7,2 5 0,0 3 0,5 2 0,2 1-262,2-2 0,3 7 1,7-7-1,1 0-619,1-2 0,8-1 198,1-5 0,-1 0 0,7-4 1</inkml:trace>
  <inkml:trace contextRef="#ctx0" brushRef="#br0" timeOffset="369108">7851 17103 8355,'-6'-13'-119,"1"5"0,-5 1-618,2 2 1149,5 1 0,-3 9-211,6 3 1,2 9-185,2 4 1,3 2 0,5 2 0,1 0 0,-1-1 0,0 1 0,1-1-69,-1-4 1,1-2 0,-1-5 0,1-2-1,-1-3-54,0-4 1,1-3-1,-1-1 1,-1-1 24,-3-3 1,3-7-1,-4-7 1,2-1 4,-1-3 0,-5-2 0,2-1 0,-1 1 49,0-1 1,1 0 0,-5 0 0,0 2 34,0 2 0,0 3 0,1 7 0,2 2 18,1 0 1,1 7 52,-1-3 1,-1 10 0,5 3 0,1 4 0,-1 5-31,0 3 1,5 0 0,3 0 0,-1 2-20,-1 2 1,3-1 0,-1-2 0,1-6-51,1-5 0,0-1 0,4-4 0,-3-3-26,-1 0 1,3-2-1,-5-2 1,-1-2-23,-1-4 0,1-3 0,-1-2 1,-4 1 3,-4 0 1,0-5 0,-3-1 0,1 0 23,-1 0 0,-2 2 1,-2 3-1,-2 1 40,-1 0 1,-6 5-1,2 3 49,-3 2 1,-2 2 0,1 2 0,1 2 31,3 4 0,-2 3 0,6 1 0,1 2-26,2 3 0,1 1 0,1 4 0,2-3-34,1-1 1,6 3-1,-2-5 1,4-1-143,5-1 0,-3-6 0,2-1 0,-2-1 37,-2-4 0,5 0 1,1-2-1,0-2 51,0-2 0,-2-3 0,-3-5 1,-2 0 7,-3-1 0,3 1 0,-4-1 0,0 1 53,-3 0 0,1-1 0,-1 1-2,-1-1 0,0 1 1,0 0-1,1-1 1,0 1-27,2-1 1,-5 1 0,4 1 0,0 1-20,-1 2 0,4 4 0,-3-3 72,2 2 0,2 2 0,3 6 82,0 1 0,-5 7 0,-1 0 0,-2 4-51,0 0 0,0 4 1,-4 1-1,2-1-16,2-3 1,-3 2-1,5-2 1,-1-4-85,3-2 0,-1-6 0,2 3 0,0-2-52,2-2 1,-2-2 0,-1-2-133,1-3 1,1 1 0,0-5 0,-2-2-35,2-1 1,-3-5-1,1-1 1,1 0-1,2 0 91,2-4 0,-5-1 1,0 0-1,1 1 131,-2-1 0,2-6 0,-3-2 0,-1-2 14,1-2 1,-2-2 0,-3-2 0,2-2 68,1-2 0,0 5 0,-4 7 0,0 2 351,0 5 0,-1 8 0,-3 2 58,-4 8 0,-4 5 0,1 4-135,3 4 0,3 5 1,5 3-199,0 5 1,1 2 0,3 3 0,3 2 0,1 4-33,1 3 1,-2 0-1,2 8-267,-1-1 1,-3-7 0,1 2 0,1-3 0,-1-1-227,-1 1 1,1-8 0,-2 0-1,3-5-172,0-3 1,0-3-272,-3-7 576,-3-3 1,5-10 0,-6-2 0</inkml:trace>
  <inkml:trace contextRef="#ctx0" brushRef="#br0" timeOffset="369625">8868 17028 9070,'7'-5'330,"8"4"1,-1-5 0,2 2-150,2 0 1,8 0 0,-1 2 0,1-1-187,0-1 0,-1 0 0,0 4 0,-2 0-32,-2 0 1,1 0-1,-5 0 1,-4 2-182,-3 2 0,-4-2 1,-6 7 38,0 0 1,0 2 0,0 2-1,0-1-24,0 1 1,0-1 0,0 0-351,0 1 0,0-5 0,1-1-703,3-1 1256,-3-2 0,10-10 0,-4-1 0</inkml:trace>
  <inkml:trace contextRef="#ctx0" brushRef="#br0" timeOffset="369626">9289 16718 8355,'-12'-7'0,"0"2"-140,-1 5 0,5 0 0,1 1 0,0 3 0,2 6-326,-1 5 1,2 0 217,4 6 1,5 5-1,2 6 1</inkml:trace>
  <inkml:trace contextRef="#ctx0" brushRef="#br0" timeOffset="370312">9488 17041 9178,'0'-13'0,"0"1"0,0 0 0,0-1 0,0 1 0,-2 1 0,0 4 275,-2 7 0,-1 5 0,4 8-276,-3-1 1,3 1-1,-5-1 1,2 0-48,0 1 1,0 3-1,4 1 1,0-2 13,0-1 0,5 1 1,3-1-1,3-3-158,2 0 0,1-6 0,2-1 0,3-2 96,1-2 1,3-2 0,-1-2 0,4-4-32,3-3 0,0-5 0,-4-2 0,0 0 65,0 0 1,-1-3-1,0 3 1,-3 0 40,-5 0 1,-6-2-1,-3 3 1,-2 2 38,-2 1 0,-2 6 0,-2 1 1,-3 2 60,-5 2 0,-2 1 0,0 4 0,2 2 85,1 4 0,1 3 0,-3 3 0,3 1-91,2 2 1,0 3 0,5-3 0,0-1-103,0 2 0,2-4 1,2 4-15,4 0 1,5-4 0,2 1 0,1-4 0,1-3-13,1 2 1,1-5-1,6-1 1,0-2 55,-1-2 0,1-6 1,0-2-1,-1-3 25,-4-1 1,2-5-1,-4 1 1,0 0-5,0 3 1,-6-4 0,-5 1 0,-1 0-180,-3 3 1,2 0-1,-1 1 1,-1-1-107,-2 1 0,-6 0 0,-3 1 324,-3 2 1,2 4-1,1 5 148,-2 0 1,1 5-102,0 4 1,4 2-1,5 1 1,0 0 0,0 1-48,0-1 0,5 1 0,4-1 0,2 0-85,1 1 0,5-1 1,1 1-1,-1-1 73,1 0 1,-1-1 0,-5-1 0,1-2-52,-1 2 0,-5 1 0,-3 1 11,-2 1 1,-4-5-1,-2-1 1,-6 0-127,-5 0 0,1-4 0,-2 2 0,1-1-344,-2 0 1,8 0 0,-4-4 148,2 0 1,0 0-1,-1 0 1</inkml:trace>
  <inkml:trace contextRef="#ctx0" brushRef="#br0" timeOffset="370618">10877 16880 9657,'-4'-6'0,"0"6"0,1 7 0,1 5 0,2 5 0,2 4 295,2 2 1,-3 3 0,5 2 0,-2 1 0,2 0-311,0 1 1,1-4-1,3 3 1,-2-4 19,2-4 1,1-4-1,1-6 1,1-2-135,-1-5 0,0-4 1,1-4-1,-2-6 194,-3-5 1,3 0-1,-4-6 1,0-1-93,-3-1 0,-1-1 0,0 2 0,1 1 48,-1-1 1,-1-1 0,1 0 0,1 2-2111,-1 4 1338,4 4 0,0 0 0,5 1 1</inkml:trace>
  <inkml:trace contextRef="#ctx0" brushRef="#br0" timeOffset="372164">12117 16632 8355,'0'-14'-63,"0"-1"1,0-2 0,0 2 683,0 1-427,0 7-156,6-4 0,-5 11 0,3 0 0,-3 7 0,-1 6 0,0 3 29,0 5 1,-1 8 0,-2 5-1,-1 5 1,1 2-122,2-1 0,1 3 0,0-2 1,0-1-57,0-1 1,0-8 0,0 0-1,0-4-278,0-2 0,1 3 0,2-9-812,1 0 1000,0-1 1,2-6-1,1 1 1</inkml:trace>
  <inkml:trace contextRef="#ctx0" brushRef="#br0" timeOffset="373020">11931 16954 8355,'-8'-1'-138,"1"-1"1,3 1 0,5 2 0,6 1 0,5 0 0,5 1 0,4 1 23,2-1 0,2-2 1,0-1-1,1-1 0,1-3 1,4-4-1,-1-3 0,0-3 50,-2-3 0,-2 2 0,-1-6 1,-2 1 67,-2 0 0,-4-2 0,-9 5 0,-4-1 72,-3 0 0,-1 1 1,0 5 402,0-1 0,-5 2-266,-3 3 1,2 4-1,2 8 1,3 6-105,1 5 1,0 4 0,0 6-70,0 0 0,1 0 1,3 1-1,3 1 1,1 2-185,0-1 0,-1-3 1,3-3-1,-3-3-73,-2-1 0,4 3 0,-5-5 0,0-2-157,1-4 268,-3 1 1,3-11 0,-3 0 113,2-7 1,-3-4-1,5-2 1,-1 1 14,4-1 1,-3 1 0,3 0-1,0-1-9,2 1 1,2-1 0,-1 2-5,1 3 0,-1 4-3,0 8 0,-5 4 0,-3 8 0,-1 0 159,1-1 1,2 3 0,3-1 0,0-1-108,0 2 0,4-4 0,2 2 0,1-3-39,0-5 1,2 2 0,-2-6 0,1-1-46,1-2 0,-5-1 1,4-1-1,-3-3 26,-2-5 1,-4 1-1,-1-3 14,-1-3 0,-2-5 0,-4 2 1,0 2 39,0 1 1,0 2 0,-2 1-1,-2 1-59,-4 2 0,1 1 1,-1-2-1,-2 2-15,-1 1 0,3 2 0,0 4 1,-2 1-7,-1 4 1,4 1 0,2 7 0,0-1-61,1 1 1,0-1 0,4 0 0,2 1-142,2-1 1,1-4 0,5-1 0,-2 0-27,2 0 1,1-4 0,1 1 235,1-3 1,-5-2-1,-1-3 1,0-3-11,0 0 0,-3-4 0,3 3 0,-1-3 396,1-2 1,-3 1 0,5 0 147,0-1 1,-2 6-430,2 3 1,-5 3 0,3 2-1,-2 3-101,-2 5 1,4 2 0,0 1-31,0 0 1,-1 1 0,-1-1 0,1 1-57,1-1 0,4 0 0,-2-1-152,2-2 1,1-4-1,0-5 1,1-1 48,-1-3 0,1-3 1,0-6-1,3 1-12,0 0 213,1-6 0,-5-2 0,0-4 0</inkml:trace>
  <inkml:trace contextRef="#ctx0" brushRef="#br0" timeOffset="373321">13134 16731 8355,'-1'-37'-526,"-3"-1"517,2 7 0,-7 4 0,3 10 1,1 1 251,-1 5 1,-2 6 0,2-2-24,-1 1 0,5 8 0,-3 7 0,4 7-129,1 4 1,4 4-1,2 2 1,-1 1-63,1 2 0,2 6 0,-4-2 0,-1 3-119,-2 1 0,3 0 0,1-1 0,-3-3-193,0-4 0,-1 0 0,2-4 0,2-6-309,2-4 1,-3-2 221,5-1 1,-1-5-1,4-2 1</inkml:trace>
  <inkml:trace contextRef="#ctx0" brushRef="#br0" timeOffset="373506">12998 16880 8380,'12'-20'368,"6"2"1,1 7-324,6 3 1,1-3 0,2 4 0,2 0 0,2 2-949,2-1 0,8 5 0,2-5 0</inkml:trace>
  <inkml:trace contextRef="#ctx0" brushRef="#br0" timeOffset="374895">14101 16470 8355,'-5'-19'50,"-3"4"1,-3 5 516,-2 6-486,6 3 1,-2 3-1,5 5 1,1 7-1,1 4 1,2 5-1,0 5 88,0 5 1,0 7-1,0 1 1,0-1-324,0-1 0,0 1 1,2-1-1,1-5 3,1-2 1,1-1 0,-2-4-1,1-5-109,-1-3 0,-2-3 1,1-5-1,0-1 116,3-2 1,0-5 0,-2 0-143,1-6 1,4-5-1,-4-7 215,-1-2 1,3 1 0,-2 2 0,0-1 0,0-2 116,0 2 1,6 1 0,-2 2 58,3-1 1,-3 5 0,1 1-1,0 2-1,2 2 1,-2 7 0,-3 4-1,1 5 38,0 3 0,-3-1 1,3 5-1,0-1-74,0 0 1,1-4-1,5 2 1,0-3-119,4-2 1,-2-1-1,6-1 1,0-3-44,-2-2 0,4-1 1,-3-4-1,0 0 64,1 0 1,-6-5 0,2-2-33,-4 0 0,-2-4 1,-2 1-1,-5-3 79,-3-4 1,-1-1 0,0 3-1,0-1 1,-1 0 67,-3 3 1,-3-3 0,-6 3 0,2 2-19,3 0 0,-3 5 1,3 2-1,-3 3-31,-2 1 1,1 5 0,1 3 0,1 3-52,2 2 0,4 3 1,-3 2-1,1 0-147,4 0 0,0-1 1,2-5-1,2 0-112,2 1 1,3-5 0,5-1 198,1-2 1,-1 0 0,0-7 0,-1-2-10,-2-4 0,2-3 0,-3-2 1,2 1 313,-2 0 1,1-1 0,-3 1-48,1-1 1,-3 1 0,3 0-23,-2-1-88,5 6 0,-9 3 0,4 8-50,-4 5 1,-1 2 0,1 1 0,2 0-66,1 1 1,6-1-1,-3 1 1,1-1-34,0 0 1,-1 1 0,3-2-1,-2-2-126,2 0 1,1-6 214,1 1 0,1-4 1,-2-4-1,-2-5 1,-2-2-35,-1-1 0,-1-1 0,-2 1 1,1-2 97,-1-2 0,-2 1 1,1-5-58,2 2 0,-3 0 0,3 3 0,-1-1 183,1 1-121,-3 1 1,9 8-1,-4 6-13,1 7 1,-5 4 0,4 2 0,-2-1-37,0 0 0,6 5 0,-3-1 0,1 0 27,0-3 0,-1 0 0,3-1-45,-2 1 0,0-2 1,5-3-1,-1-3 1,0 0-99,1-1 1,-1 0 0,1-6 20,-1-2 0,-1-3 0,-3-5-59,-4 0 0,2-1 0,-2 1 1,-1-1 19,-2 1 0,3-5 0,0 1 0,1 1 20,0 1 0,-2 6 0,4-1 58,-2 0 1,1 3-8,-2 2 1,1 8 0,5 5 159,-2 2 1,-1 1 0,3 0 33,-2 1 0,0-1 1,6 1-1,1-1-128,2 0 1,1-3 0,-3-2 0,3-2 0,0-2-3,0-2 1,2-1 0,-2 0-1,0-1-39,0-3 1,-1-3 0,-5-6-1,-1 1-101,-3 0 0,-1-1 0,-4 1 53,1-1 1,0 1 0,-5 0 79,-3-1 1,-3 2 0,-6 3 0,1 4 79,0 2 1,-1 4 0,2 2 0,2 4-42,0 3 0,5 2 1,-3 0-1,2 3-102,2 0 1,3 5 0,4-3 0,4 0-404,3-1 1,7 0 0,3-5 105,2 1 0,8-1 0,1 1 0</inkml:trace>
  <inkml:trace contextRef="#ctx0" brushRef="#br0" timeOffset="375612">16073 16830 8779,'0'-12'0,"-1"-1"0,-3 2 0,-3 2 0,-1 2 0,-1 1 0,0 3 0,-2 3 90,-2 4 1,1-1 0,0 6-1,-1 0 1,-1 4 0,-1 2-169,-1 1 1,3 1 0,5-3 0,0 1-170,1 1 1,1 1-1,6-5 1,0 1-115,0-1 1,0-4 0,2-1 73,2-1 0,3-2 0,5-6 215,1-2 1,-1-1 0,0-6 0,1 0 106,-1-3 0,1-1 0,-2 2 0,-2 1 71,0 0 1,-3-5 0,4 1 110,-2 0 0,-4 4 46,5 4-197,-6 2 0,2 12 0,-5 2 0,0 3 39,0 1 1,0 1 0,0-1-1,0 1-103,0-1 0,0 0 1,1-1-1,2-1-155,1-2 1,6-5 110,-2 1 1,3-2 0,0-4 0,-1-1 74,-2-1 0,-4-5 0,3 0-18,-1-2 0,3-1 1,0 0-1,2-1 1,1 1 6,0-1 0,-1 1 0,-1 0 0,-2 1-61,2 2 1,-3 0-1,1 5 1,-5 1 30,1 7 1,-3 3 0,-1 5 48,0 1 1,0-1 0,0 0 0,0 1-1,0-1 1,0 1 0,2-2-35,2-3 1,-1 2 0,5-6 0,2-2-15,1 0 0,-2-2 0,2-2 0,3 0-10,0-2 0,0-6-96,-2 2 0,-1-3 0,-1 0 0,-3 1-25,-2 2 283,5 5 1,-9-1-71,3 8 0,-2 3 1,-1 5-133,3 1 0,4-1 0,8-1 1,0-1-284,-1-2 1,7-5 134,-1 1 0,11 3 0,-6 0 1</inkml:trace>
  <inkml:trace contextRef="#ctx0" brushRef="#br0" timeOffset="377557">17016 16855 8355,'6'-7'-115,"-4"0"1,7 4 312,0-1 1,-2 0-1,1 4-17,2 0 1,1-4 0,1 0 0,1 0-212,-1-2 1,1 3 0,-1-4 0,0 1-188,1-1 1,-2-2 28,-3-3 1,-2 0-1,-6-1 58,0 1 0,-6 1 0,-2 2 0,-3 5 59,-2 3 0,0 1 0,-2 0 0,-2 1 165,2 3 0,1 3 0,2 7 1,-1 1 104,1 2 1,5 4-1,3-4-145,2 3 0,2-4 1,3 4-1,4-1 0,7-1 9,4 0 1,2-2-1,8-3 1,4-2-199,5-3 1,4-3 0,-1-5 0,3-1 89,1-3 1,0-3 0,3-5 0,-3-1 29,-1 1 1,-2-5 0,-5-1 0,-4 0 15,-8 1 1,0 0-1,-9 5 1,-4-1 35,-5 1 0,-5-1 0,-2 1 122,-4 0 0,-3 5 0,-7 3 1,-3 2-112,-1 2 1,-2 2 0,-2 2 0,1 4 9,1 3 0,0 6 0,-2-1 1,2 1 25,5 0 1,2-3 0,3 4-170,3 0 0,2-4 0,6 2 0,1-3-201,4-5 0,3 2 0,7-6 206,2-1 0,3-3 1,-2-5-1,1-4 0,2-5 58,-2-2 0,5-7 0,-3 3 0,2-4-9,2 0 1,-2-3 0,-1 0-1,-1-2 123,1 1 0,-3-2 0,1 0 1,-3-1-216,-1 1 1,-4-2 0,-4 6 0,-4 3 74,-2-1 0,-2 6 0,-2 3-32,-2 6 0,0 3 0,-7 6 1,-3 0-1,1 1 391,-1 4 0,1 6 0,1 7 1,0 1-93,-1 3 1,2 1 0,1 4 0,4 0 7,0 2 1,2 4 0,4-3 0,1 1-194,3-1 0,3 3 1,7-4-1,1-3-136,2-4 0,5 0 1,-1-5-1,2-3 28,2-5 1,0-3 0,-1-6 0,1-2 87,0-2 0,0-7 0,0-7 0,-2-1 78,-2-3 1,-3 0 0,-6 0 0,0 1-19,1-1 1,-5 4 0,-1 0-153,-2 0 0,0 5 1,-5-4 72,0 3 0,-6 7-46,-2 3 0,1 4 0,-1 4 0,-1 5 45,3 2 0,-4 1 0,6 1 0,1-1 13,2 0 0,-4 2 0,1 1 1,2 2-15,0-2 0,2 4 1,2 2-1,0 2 5,2 2 0,5-4 0,-4 0 10,2 1 0,0 1 0,1 2 0,-4 0 0,-2-1-37,-2 1 0,0 0 1,-2 0-1,-2 0-244,-4-1 0,-7 1 1,-3-1 230,-1-4 1,-2 2 0,-4-6 0,0-4 0,1-4 59,-1-2 0,1-2 0,4-4 0,2 0 49,0 0 1,8-7 0,-1-4-1,4-6 1,5-2 1,2-2-1,4-3 1,5-1-140,6 0 0,6 0 0,7 0 0,2 2-131,2 2 0,5-2 1,4 2-1,-1-1 71,-1 2 1,-2-4 0,0 5-59,0 0 0,-3-5 0,-4 5 1,-3-2 217,-3 0 0,-8 6 1,1-1-1,-5 2 1,-3 2 134,-5-1 1,-4 1 0,-4 1 106,-5 2 1,-2 4 0,-1 5 0,-1 0-46,1 0 0,1 1 1,1 3-1,2 5-89,-2 2 1,5 1 0,1 2-1,2 2-133,2 5 1,0-2 0,2 1-1,1-1-251,1 0 0,10-2 0,-1 2 0,5-1-53,4-3 1,3-5 0,3-3-1,2-2 72,2-2 1,-3-2-1,2-1 1,0-1-155,-4-3 1,-1-3 0,-1-5 0</inkml:trace>
  <inkml:trace contextRef="#ctx0" brushRef="#br0" timeOffset="377558">19075 16396 8355,'7'-13'-2258,"-3"2"2773,-8 3 0,1 3 1,-5 7-1,-1 5 1,3 7-1,1 4 253,4 4 0,1 2 0,0 2 0,0 1-691,0 2 0,-4 6 0,0-2 0,1 3-320,2 1 0,1-1 0,0-3 0,0-4-391,0-3 1,0-1 0,0-2 0,0-2-561,0-5 0,1-6 958,3-2 1,-3 0-1,5 5 1</inkml:trace>
  <inkml:trace contextRef="#ctx0" brushRef="#br0" timeOffset="377559">18889 16718 8355,'0'-7'-453,"1"-2"613,3 5 0,3 0 1,7 4-1,1 0 48,2 0 0,5 0 0,0-2 1,4-1 21,3-1 0,5 0 1,-2 4-1,1 0-52,0 0 0,-5 2 1,1 2-1,-5 4-198,-3 3 0,-3 1 1,-7 1-1,-3-1 116,-4 1 0,-2-1 1,-2 0-287,0 1 0,-2-1 0,0 1 0,-4-2 1,1-2 248,-1 0 1,-2-5 3,4 4 1,1-5-117,7 1 0,3-4 0,5-4 0,1-3-116,-1 0 0,1-4 1,-1 3-1,0-3-62,1-2 0,-1 1 1,-1-1-1,-1 1 76,-2 0 0,-5-1 0,1-1 119,-3-2 1,-1 2 0,-1-2 0,-3 2-134,-4 1 1,-7 2 0,-2 3-350,2 4 0,1 3 311,2 1 1,-1 5-1,1 2 1</inkml:trace>
  <inkml:trace contextRef="#ctx0" brushRef="#br0" timeOffset="377974">20055 16656 9492,'-6'-12'0,"-1"0"0,-1 1 279,0 2 0,5 11 0,-1 9 1,2 5-1,2 2 0,0 1 0,0 1-317,0 2 0,0 0 0,0-2 0,2-3-65,2-3 1,-3-2 0,5 1-66,-1-1 0,2-5 1,6-3-1,-1-3 79,0-1 0,1-1 0,-1-3 1,2-4-123,3-3 0,-4-3 0,5-1 0,-1-2 108,-1 2 1,1-3 0,-5 1 0,1 2 141,-1 2 1,-5 4 196,-3 1 1,-3 7 0,-1 1 19,0 7 0,0 4 1,0 2-1,0 4-140,0 4 0,0-2 0,0 0 0,0 0-419,0 1 0,6-5 0,2 1-1790,3-2 1530,2-7 1,-1 4-1,0-4 1</inkml:trace>
  <inkml:trace contextRef="#ctx0" brushRef="#br0" timeOffset="378177">19844 16309 8355,'-21'-11'0,"3"1"0,3 4 0,5 1 862,3 7 0,3 3-1036,4 8 1,6-1 0,2 0-1,5 1-739,3-1 0,3 1 0,6-1 1</inkml:trace>
  <inkml:trace contextRef="#ctx0" brushRef="#br0" timeOffset="378496">20700 16272 8355,'0'-6'11,"0"6"1,0 7-1,0 4 1,0 2 0,0 0-682,0 4 0,-6 2 0,-1 6 1</inkml:trace>
  <inkml:trace contextRef="#ctx0" brushRef="#br0" timeOffset="378497">20662 16917 9679,'2'7'1205,"2"-3"1,3-3-1,5-2-627,1-3-2613,-7 2 0,5-3 0,-4 5 1</inkml:trace>
  <inkml:trace contextRef="#ctx0" brushRef="#br0" timeOffset="386047">10877 16284 8355,'0'-16'100,"0"-1"0,1 3 0,3 3 0,5 3 0,3 0 0,3 0 0,4 1 99,5 1 0,1-2 0,12 2 0,7 1 0,7-1 0,8 2 0,7 0-118,9 0 1,13-2 0,10 2-1,-47 1 1,1-2 0,5 0-1,2-1-128,5 0 0,2 0 1,0-1-1,3 0 1,4-1-1,1-1 1,5 0-1,0-1-128,5 1 1,1-1-1,-2-1 1,0 0 0,5 2-1,-1 1 1,1 0 0,-1 1-1,1 0 1,-1 0 45,0 1 1,-1 0 0,0 0 0,0 1 0,-3 0 0,-1 0 0,-2 1 0,-1 0-36,-6-1 1,0 0 0,0 2 0,-2-1 0,-10 1 0,-3-1 0,-4 1 0,-2 1-146,40-1 1,-23 2-1,-18 1 309,-15 0 0,-14 0 0,-12 0 0,2 0 0,2 0 0,3 0 0</inkml:trace>
  <inkml:trace contextRef="#ctx0" brushRef="#br0" timeOffset="386426">11460 16148 8355,'-32'-6'320,"7"-1"7,9-5 0,9 1 1,8 1-247,10 2 1,9 4 0,10-4 0,7-2-44,7-1 1,11-1 0,9-1 0,9 1 58,8-1 1,11 0 0,-42 5 0,0 0 0,1 0 0,1 0-108,-2 0 1,2 1 0,7 0 0,0 0-1,-1 1 1,-1 0 0,2-1 0,2 1-54,-1 0 1,1 0 0,-1 0 0,0-1 0,2 2 0,0-1 0,-1 1-1,-1 1 11,-2-1 1,0 1 0,2 3 0,0 0 0,-4-1 0,-1 0 0,1 1 0,-1 0-60,-3 1 1,0 0-1,0 0 1,-2-1 0,40-2-1,-6-1-231,-8 1 0,-10 2 0,-12 1-169,-9 0 1,-8-2 0,-6 0-539,-7-2 1049,-13-1 0,-4 5 0,-11 0 0,-1 0 0,-5 0 0,-4 0 0</inkml:trace>
  <inkml:trace contextRef="#ctx0" brushRef="#br0" timeOffset="387163">11795 16086 8355,'0'-13'0,"1"1"0,2-2-421,1-2 1,0 6 486,-4-2 1,0 2-1,-1-2 316,-3-1 1,2 5 0,-3 1-36,-1 2 1,1 2-177,-4 7 0,-2-1 0,4 6 1,-1 4-1,0 3 36,-2 4 0,-1 6 0,-3 10 0,-1 6-39,-1 8 0,-6 8 0,1 2 1,-1 5-103,1 1 1,-2 14-1,5-7 1,1 7-20,5 3 1,8-6 0,0 0 0,2-5-99,2-6 1,7-8 0,4-4-1,6-5-209,2-3 1,2 1 0,2-6 0,-1-1-312,-1-2 1,-6-6-1,0-3-43,-5-3 1,0-1 0,-6-1 0,-3-2 305,-4-2 0,-4 1 0,-5 4 0</inkml:trace>
  <inkml:trace contextRef="#ctx0" brushRef="#br0" timeOffset="387561">11249 17686 8355,'7'-13'602,"-2"1"-436,-5 5 1,2 3-1,2 8 1,4 6 0,3 3-1,3 4 1,1-2-1,3-1 126,1-2 1,2 5 0,4-1 0,0 0 0,-1-4-106,1-4 0,1 3-366,3-2 0,-3-3 1,2 1-1,-5-1 1,-3-3-1,-1-2 1,-1-1-1182,0 0 1172,4 0 1,-8-6 0,2-2 0,-2-3 0,-3-3-52,-3-2 0,3 2 0,-4-2 0,1 2 0,-1 1-686,-1 1 743,-2 0 0,2-6 0,0-2 1</inkml:trace>
  <inkml:trace contextRef="#ctx0" brushRef="#br0" timeOffset="435811">15404 8111 8355,'-13'-16'-138,"0"-2"0,-3 0 0,-2 0 1,1 3-1,-3 1 0,0 2 0,-5-1 141,-3 1 1,-2-1-1,1 1 1,-3 0-1,-2-1 1,-1-1 0,0-1-1,1-1 75,3 0 0,-4 3 0,4 0 1,-2 2-1,-2 3 0,-3 4 0,-7 2-235,-3 2 0,-8 2 0,-8 3 1,-7 6-1,-8 6-142,-2 2 0,-7 2 1,-6 4 292,0 0 1,41-13-1,0 2 1,1 0-1,1 1 1,-2 1-1,1 1 37,-1 0 1,0 2 0,2-1 0,1 1 0,-1 0 0,-1 0 16,1 2 0,1 0 0,3-2 0,-1 2 0,1 2 1,-1 0-1,-1 2 0,0 0 0,0 1 0,0 0-7,2 1 0,-1-1 1,-4 1-1,1 1 0,5-1 1,1 1-1,-1 0 1,0 1 26,-2 0 0,2 1 0,4-2 0,1 0 0,-1 1 0,0-1 0,-36 27 35,3-3 0,2 1 1,9-1-1,-1 3-30,4 2 0,5-1 0,7 3 1,3-1-8,0 2 1,7-4 0,2 2 0,7 0-66,4-2 0,8 2 0,5-3 1,8 5-27,4-1 0,6-5 1,5-1-1,5-2-102,6-1 0,3-6 1,4-3 82,1-2 1,4 9 0,-1-1-1,1-7 1,1-8-4,-4-13 1,8 3 0,-1-10 0,3 1 11,3-4 0,-5 7 1,5-4-1,-2 2-39,1 0 0,3-3 0,-4-3 1,1-3 22,0 1 1,-2-5 0,5 2-1,-1-6 9,0-5 0,1-9 0,5-5 0,1-4 46,3-3 0,-2-5 0,7-1 0,3-2 37,3 0 0,5-6 1,-2 10-1,-1 3-116,1 2 0,-2 3 1,-4 2-17,0 2 1,0-1 0,0 4 0,0 1 0,-1-1-93,-4 2 1,3-1 0,-7-1 0,0 0 166,-2 0 1,4-4 0,3 2 0,1 0 15,-1-1 0,7 2 0,-3-3 0,1 1 0,1-1 0,2 0 0,-2 1 0,-2 5 7,-2 2 1,-4 6-1,3-1 1,-3 0 1,-5-2-19,1 4 0,-2-10 0,6 4 1</inkml:trace>
  <inkml:trace contextRef="#ctx0" brushRef="#br0" timeOffset="436225">15627 9364 8355,'61'-18'-78,"-4"-3"0,7-1 0,-5 0-723,0 1 748,-5 6 1,1-7 0,-5 6 0,-2-1 3,-2-1 0,-8 4 1,-6-2-1,-2 2-37,-2 2 1,-3-5 0,-5 1 0,-3 0 101,-4 3 1,-1-5-1,-3-3 1,-2-2 51,-1-2 1,2 0 0,-4-1-1,0-3 3,2-4 0,-5-4 0,3-3 0,-2-3-47,-2-1 0,-2-2 0,-3-3 14,-8-1 1,-2 5 0,-8-1 0,-6-1 0,-4 1 53,-6 0 0,-6-1 0,-2 5 0,-2 2-30,4 5 1,-7-2 0,8 11-1,-9-6 16,-3-7 0,-2 6 0,-7-2 0,-4 4-110,-5 8 1,-10 5-1,-3 10 1,-8 5-67,44 3 1,0 3-1,-4 2 1,-2 2-1,-4 3 1,0 2-1,-3 2 1,1 1-328,-1 3 1,0 1 0,-8 5 0,0 2 424,2 3 0,0 4 0,-5 4 0,1 3 0,-6 7 0,1 4 0,-1 6 0</inkml:trace>
  <inkml:trace contextRef="#ctx0" brushRef="#br0" timeOffset="444095">13370 6214 8066,'-2'-13'0,"-2"2"-85,-4 3 1,-3 2-1,-1 6 144,-1 0 1,5 0-1,1 2 1,0 1-1,2 2 1,-1 2 68,3 3 0,2-4 0,1 3 1,0 0-162,0 2 1,0 2-1,0-1 1,1-1 18,3-3 0,2 4 1,4-6-1,-2 3 11,1-1 0,7-5 0,0 1 0,1-3-138,1-1 1,-3-1-1,4-3 1,0-5 79,1-2 1,-7 3 0,1 0 0,-5-2-19,-4-1 1,-1-5-1,-4-1 1,0 2 24,0 1 1,-7-4 0,-4-1 0,-5 0 60,-4 2 0,0 3 0,-5 3 0,0 2 41,0 0 0,1 7 1,-1-2-1,0 4-61,0 4 1,0 7 0,2 7-321,2 1 1,-1 6 97,6 4 0,-1 0 0,5-5 0</inkml:trace>
  <inkml:trace contextRef="#ctx0" brushRef="#br0" timeOffset="445415">13333 6251 6206,'4'-8'274,"0"-1"0,5 6 0,0-1 1,2 3-89,1 1 1,1 0-112,-1 0 1,0 4-80,1 0 0,-1 6 1,1-3-1,-1 0 41,0-3 0,1 1 0,-1 1 0,1-1-68,-1 1 1,0-1 0,1-2-1,1 1 42,2-1 0,-2 0 0,2 0 1,0 1-4,0-2 0,-1 4 0,5-2 0,-3 0-33,-1 2 0,2-4 0,-2 7 1,-1-1-8,-1-1 0,3 4 0,-1-3 1,-1 2 22,-1-2 1,-2 3 0,1-3 0,-1 3 4,1 2 0,-1-1 1,0 1 51,1-1 1,-5-4 0,-1 1 0,0 0-1,0 1 5,2-2 0,-2 3 0,0-3 0,0 2 56,0-2 0,1 2 0,3-5 0,-1 1-74,-2 0 1,0 3-1,5-2 1,-1 0-11,1-3 1,3 2-1,1-1 1,-2 1-24,-1-1 1,-2 5-1,0-2 1,1 2-51,-1-2 1,1 8 0,-1 0-20,0 2 0,0-1 0,-3-4 0,-1-1 24,2 1 1,5-1 0,2 0 8,-2 1 1,0 1 0,0-1-1,3 1 1,0-3 3,0 0 1,0 0 0,-3 2 0,3-2 50,1-3 0,1 3 0,0-3 0,-3 2-22,-3-2 0,2 3 0,1-4 0,-2 1 76,-1 1 1,-2-1-1,0 4 5,1 1 0,-5-2 1,-1-2-1,-2 0-54,-2 0 1,-1 2 0,-1 2 0,2-1-33,1 1 1,1 3 0,-2 1-1,3-2 0,1-1 0,-3 2 1,3 1-1,-1-2 3,1-1 1,-4-2 0,3 0 0,-2 1-5,0-1 0,1 2 0,-2 1 0,1 2-29,-1-2 1,3-1-1,-1-2 1,1 0-32,-1 1 1,5-1 0,-2 1-1,4-1 1,5 0 1,-2-1-1,4-1 1,1-3 29,-1-2 1,-3 1 0,4-3 0,-2 1-53,-3-1 1,-6 2 50,0-1 0,-6 6 1,-1-2 50,-4 3 1,-1-3 0,-4 1-31,1 0 0,-2-2 0,4 2 1,1 0-5,2 2 0,1 6 39,0-1 0,0 2 0,0-3 0,0 2 1,0-2 33,0-1 1,5-2-1,2 2 1,1 1 25,1 2 0,-2-1 0,2-2 0,0 1-47,0 2 1,-2 3 0,0-2 0,0 0-27,0 0 0,-4 4 0,1-1 0,-2 2-24,3 2 0,-4-1 0,4-2 0,0-2 1,-1 2 1,5 2 0,-2 1 0,2-1 11,-1 1 1,0-1 0,6-2 0,1-3 22,2-1 1,-1 2-1,-4-2 29,1 2 0,-1-4 1,2 4-1,1-1 0,2-1-44,-2 0 0,4-2 0,2-3 0,4-1 23,4 0 1,-3 1 0,4-2 0,-1-2-1,0 0 1,0-5 0,-6 3 0,-1-2-71,-1-2 0,-6 4-378,2 1 1,-9 3-66,-4 2 1,-13 5 0,-5 1 0</inkml:trace>
  <inkml:trace contextRef="#ctx0" brushRef="#br0" timeOffset="451665">13146 6437 8355,'0'-13'-42,"0"1"0,2 1 0,1 1 1,1 2-1,-1-2 0,-1-1-301,2-1 0,-1 1 0,4 1 400,-1 2 0,3 0 0,-1-3 0,3 1 0,2 2 0,-1 0 0,1-1 0,-1 2-19,1 2 1,-1 1-1,0 4 1,1 0 0,-1 0-89,1 0 1,-1 4 0,0 1 2,1 2 0,-5 6 0,-1 3 0,0 1 33,0 1 0,-3 1 1,3 7-1,-2 2 33,-2 1 1,-2 5 0,-1-2 15,0 0 0,-1 7 0,-2-1 0,-2 0 0,-1-1 10,1-3 0,-5 6 1,3-3-1,-1 0-9,0-3 1,3 2 0,-1-3 0,0 7-39,3 10 0,2-9 0,1 9 1,0-10-24,0-7 1,1 1 0,3-3 0,5-1 1,2 0 0,1 3 0,2-4 1,1-1 5,2-2 0,1-3 1,-3-1-1,1-1 14,-1 1 1,-5 0 0,-2 0 0,1-1-6,-3 1 1,0 0-1,-6 0 20,0-1 1,0-5 0,0 4 0,-1-2 0,-2-2 45,-1 2 0,-5-4 0,4 4 0,-1-2-8,1 1 1,-1 3 0,4-2 0,-3 2 35,3 2 0,0-3 0,4 2 0,0-1-107,3 0 0,4 3 1,-2-1-1,1 4-35,1 3 1,-2 0-1,2-3 1,-1 3-2,2 4 0,-3-2 0,0-1 0,0-1 37,0 0 0,-5 4 1,4-3-1,-2 1 1,0-1 1,0 0 0,-4-2 30,0 1 0,0 4 0,0-4 1,0 0-1,0 0 31,0 0 1,2-1 0,1-3-1,2-1-17,2-4 0,-3 2 0,4-4 0,2 0-71,1 0 0,1 0 0,1-3 0,-2 2-323,-3-2 0,3 4 1,-3 2 1,3 2-1,2 2 1</inkml:trace>
  <inkml:trace contextRef="#ctx0" brushRef="#br0" timeOffset="454218">15255 8979 8355,'0'-12'-159,"0"-1"0,0 1 0,0 0 0,1-1-638,3 1 1086,-2-1-233,9-4 1,-8 3 0,3-3-1,1 3 1,-1 2 0,1 0 253,0-1 0,1 1-220,4-1 1,-3 8 0,-3 5-1,0 7-7,-3 4 1,-2 7 0,-1 1-1,0 2-26,0-1 0,0 2 1,0 6-1,0 1-23,0-1 0,0 3 1,0 2-1,0 4-45,0 5 0,0-4 0,0 4 0,0-2 16,0 1 0,0-2 1,0 2-1,-1-2-3,-3-2 0,1 4 1,-7 0-1,-2 1 6,-3 1 0,-6 1 0,3 5 1,-1-1-21,-3-2 0,-2 1 0,1-6 0,1-2 11,1-5 0,5 1 1,-4-5 15,2 2 1,2-5 0,3 2 0,2-4 0,3-3-122,4-1 1,-1-5 0,0 3 0,3-1-115,0-2 0,4-3 0,0 0-164,3-1 1,-1-4-147,-4 1 0,1-7 370,3 3 0,3-4 0,5-1 1</inkml:trace>
  <inkml:trace contextRef="#ctx0" brushRef="#br0" timeOffset="454756">15168 9525 8355,'-8'-12'0,"1"-1"-626,1 1 0,-2 4 887,4-1 0,-4 5 114,4-4 1,1 5 0,7-1-229,4 3 1,3 6 0,2 3-1,0 3-5,4 2 0,-2 3 1,6 1-1,1-1-92,1 2 0,-2-3 0,0 6 0,-1 1-136,0 2 0,2-4 1,-6 0-1,-1-1-90,-1 0 0,-1-4 1,-2 2-120,-3-3 330,3-7 1,-10-7 0,3-9 0,-1-3-16,1-5 1,-1-1-1,5-4 1,2 2-177,1-2 1,1-2 0,2-1-151,3 1 1,-2 3 0,4 3 0,0 3-133,1 4 1,-5 7-1,3-2 1</inkml:trace>
  <inkml:trace contextRef="#ctx0" brushRef="#br0" timeOffset="463926">13829 8954 8355,'0'-12'-137,"0"0"1,0-1-1,0 1 1,0-1-1,0 1-444,0 0 678,0-1 0,0 1-67,0-1 0,0 1 1,0 0-1,1-2 1,2-1-1,1-2 1,-1 2 33,-2 1 1,-2 3 0,-3 2-1,-6 2-76,-5 1 1,-5 2-1,-6 4 1,-3 0-18,-4 0 1,-3 6-1,-2 0 1,-2 3 109,-2-1 1,-3 4-1,2 5 1,-1-1-18,-3 2 0,3 2 1,-1 4-26,-2 1 0,3 1 0,1 2 0,3 2 0,6 1-15,2-1 1,3 4 0,6 1-1,3 3-18,8 4 0,5-1 1,7-2-1,3-1-15,5 0 0,9 0 1,16-9-1,8-3-16,6-4 0,8-5 0,4-9 0,6-4-23,5-2 0,7-4 0,3-3 0,0-8 7,0-6 1,-3-4-1,-6-4 1,-7-2 26,-4-4 1,-8 2-1,-11-1 1,-7 0 62,-7 1 1,-13-1 0,-6-3-51,-5 2 0,-10 0 0,-5-4 0,-8 1 0,-3 2-85,-2 1 0,-5 7 0,-3 1 0,-3 8-193,-1 8 1,-10 4-1,-3 11 1,-1 6 67,0 8 1,-4 3-1,-1 2 1</inkml:trace>
  <inkml:trace contextRef="#ctx0" brushRef="#br2" timeOffset="464843">14139 5891 30737,'0'-12'-3277,"-2"1"0,0 1 0,-4 3 3264,-1 2 1,-1-4 0,-5 5-1,1 1 1,0 2 0,-1 2 1330,1 4 0,-1-4-899,1 3 1,4 2 0,0-1-494,-2 2 0,-1 1 0,0 6 0,1 1 0,2 3-184,-2 1 0,1 1 1,-1 2-1,3-3-19,2-1 0,-1 3 0,3-5 0,-1-1-450,1-1 1,2-1 0,2-2 1044,4-3 0,1-3 0,7-5 0,-1 0-69,1 0 1,-1-4-1,2-3 1,1-1-472,2-2 0,-1-7 1,-4 4-1,1-1-39,-1 1 0,-1 0 0,-1 1 0,-3-1 113,-2 1 0,4 4 1,-4 1 399,2 1 0,-3 4 0,3 6-178,-1 4 1,3 3 0,-1 3 0,5 2 18,3 5 1,0 2 0,4 2 0,1 0-139,-2 0 1,5 0 0,-5-1 0</inkml:trace>
  <inkml:trace contextRef="#ctx0" brushRef="#br0" timeOffset="482853">13457 14238 7983,'11'-13'0,"-3"1"-181,-4 0 0,-4-1 1,-3 1-1,-2-1 0,-1 0 1,-1-2-1,0-3 0,-1 0 262,1 0 1,-4-3 0,3 5 0,-3-1 0,-1 1-1,-2-1 1,-1 3 0,-3 3 0,-2 3-57,-2-2 1,-7 3 0,-4 0-72,-3 2 1,-6-1 0,-5 4-6,-5-2 1,-1-5 0,-5 4 0,-2-1 0,-5-1 16,-5 0 0,-6 3 1,-4-3-1,-3 1 15,3-1 0,-7 4 0,1-3 1,-4 2-6,-2 0 0,-5 0 0,47 4 0,0 1 0,-50 2 21,49-1 1,1 0 0,-46 7 0,-1-4 0,3 2 55,4 3 0,6 1 1,3 1-1,2 0 14,6 1 0,0 3 0,9 1 1,3-1-37,6 2 0,9-4 1,5 4-1,4-1-8,4-1 0,2 5 1,8-5-38,2-1 1,3 3 0,7-1-1,3-1 1,4 2-35,3 3 0,1-2 0,0 2 0,0 1 14,0 2 0,1-4 1,2 1-1,1 1 11,-1 1 1,-2 2 0,-1 1 0,0 2 12,0 1 1,0 5 0,-1-1 0,-2 3 42,-1 1 0,-6 1 0,3 0 1,-1 3 49,0 5 0,1 2 0,-3 2 0,2 1-45,-2 3 0,1 2 0,-1 7 0,2 2 1,-2 1 0,0 0 0,1-3-7,0-1 1,3-2-1,-3-2 1,5-4-1,3-3 3,1-2 1,1-5 0,3-4 0,5-5-21,2-6 0,1-4 0,2-3 0,2-3 0,5-1 0,4-2 1,2-5-1,4-1-1,0-2 0,2-4 0,5 5 0,-3-1-58,-1-1 0,3 0 1,-1-4-1,4 2-15,-1 2 0,0-3 1,-2 3-1,2 0 1,2 0 1,-2-3 0,2 3-1,-2 0 15,-2 0 0,4 1 1,1 4-1,-2-1 11,-2-2 0,1 0 0,2-3 0,3-1 38,0 1 1,4-1 0,-1-2 0,4 1 0,3-1 0,1-2 1,-1-1-1,2 0-1,1 0 0,8 0 0,-3 0 1,1 0-16,0 0 1,-2 0 0,-2-1 0,-1-2 3,2-1 0,0-4 0,2 2 0,0-1 12,0-2 0,0-1 1,-1 0-1,-2 2-6,-1-2 0,-4 4 0,4-1 1,-2 0 0,-4 0 1,6 4 0,-8-2-2,1-1 0,0 5 0,-3-3 1,-1 1-1,-2 0-1,2-1 0,3 0 1,2 4-1,3 0-7,2 0 0,-3 0 1,4-2-1,-1 0-43,0-2 0,4-1 0,-5 5 0,2 0-80,0 0 1,-6-1 0,3-2-1,-2-1 68,-4 1 0,4 2 0,-9 0 0,1-2 7,1-1 0,-2-2 1,1 3-1,-5-2 51,-5-2 1,-1 3-1,-5-4 1,-1-1 81,-2 3 0,-1-5 0,-1 2 31,1-2 0,-5-1 0,-3-1 0,0 2 0,-1 2-60,0 0 1,-3 5 0,0-3-1,-1 1-25,1-1 0,-1 4 0,0-3-4,1 1 0,-1 2 1,1-5 7,-1-2 1,-4 1 0,1-1-1,-1 2-5,-1-2 0,4 3 0,-3-1 1,3-2-27,1-1 0,1 0 1,-2 2-1,-1 0 3,-2 0 0,0-2 1,4-2-1,1 1-16,-1-1 1,-3 1-1,-3 0 21,0-1 0,2 5 1,-4 0-1,-1-3 0,-2-3 72,-1-3 0,0 1 1,-1 2-1,-2-1 20,-1-2 1,-4-5 0,4 3-32,1 0 0,-2-5 1,0 4-1,3-5 0,0-3-29,2-1 0,0 0 0,0 4 0,0-1-38,0-3 0,0 3 1,0-4-1,0 1-37,0 0 0,0 0 0,0 4 0,0 0 26,0 1 0,0-1 1,-1 0-1,-2 0 3,-1 0 0,-6 1 0,2-1 19,-3 0 1,3 3 0,0-1 0,-2-4 0,-1 1 4,-2 0 1,5 1 0,1-1-1,2-2-29,2-1 0,2 1 0,1 3 0,0 0 0,0 0-4,0 0 1,-2 5 0,0 0 5,-3 2 0,-4 2 0,0 2 0,-2-1 1,-2-2-19,-4 2 0,2 2 0,-4 0 32,1 1 1,0-1-1,3 1 1,-2-1 8,2 1 0,1 0 0,2-1 0,-1 2-7,1 3 0,-5-3 0,1 4-4,1 0 1,1-2 0,0 4 0,-1 1-22,-1-1 0,-2 3 0,2-2 1,0 3-1,-1 1-8,-1 0 1,3-4 0,-4 0-1,1 1 15,3 1 0,-3 2 1,1 0-1,1 0-4,-2 0 0,4 0 1,-4 0-1,0 0 10,-2 0 0,-4 0 0,0-1 1,-1-2-1,-1-1-2,-3 1 1,-4-3 0,-7-1 15,-2 0 1,-5-3-1,2 5 1,-3-2-1,-2-2 25,0 3 0,-1-4 0,-1 4-30,-2 0 0,-2 1 0,3-2 46,1 2 0,4-3 1,-6 4-1,2-1-60,-2 0 0,7 4 1,-4-5-1,-1 2 1,-3 0-1,-5 1-81,-2 2 1,3-3 0,-7-1-47,3 3 1,-1 2-1,-2 4 1,-3 5-287,0 7 228,-9 8 0,2 8 0,-11 5 1</inkml:trace>
  <inkml:trace contextRef="#ctx0" brushRef="#br2" timeOffset="490186">13258 8458 27904,'-87'25'1157,"0"6"1,5-1-1185,7 3 0,-5 7 0,14-3 1,2 4-1,3 5 0,6 2 1,1 2-1,-1-1-123,-2 2 1,5 2 0,-2-2 0,3 2 0,2 7 0,-1 4 0,0 7-117,1 2 0,-1 4 0,2-1 0,3-3 73,3 0 0,5 0 0,4 1 1,5-1-1,6-4-117,6-7 0,8-5 0,3-8 0,7 0-172,6-4 0,7-4 1,16-8-1,7-5 266,10-6 1,14-10 0,13-7 0,7-7 139,8-6 1,-38 0 0,1-3 0,5-5 0,1-3 0,3 0-1,1-2 94,3-1 1,1-1 0,1 1 0,1 0 0,3-1 0,0 0 41,2 0 1,1-1 0,-3 1-1,0-2 1,1-1 0,0 0 0,4-2-1,-1 1 1,2-2 0,-1 0 54,-4 1 1,1 1 0,4-2 0,0 1 0,-6 1 0,0 0-1,1 1 1,1 0 19,0 0 1,0 1 0,-1 0 0,-1-1-1,5-1 1,0 0 0,0-1 0,-1 0 71,1 0 0,-1-1 0,3-2 0,-1-1 1,0 2-1,-1 1 0,0 0 0,0 0 120,0 0 1,0 1 0,-1 3 0,-1 2 0,-4 2 0,0 1 0,-4 0 0,-1 1 291,-2 0 1,-1 1-620,-4 2 0,-2 0 0,-4 1 0,-1 0 0,-3 2 0,1 1 0,-1 0 0,1-1 0,0 1 0,-1-1 0</inkml:trace>
  <inkml:trace contextRef="#ctx0" brushRef="#br0" timeOffset="505792">12874 16024 8355,'19'-18'-208,"-3"-3"0,-3-4 1,-3-2-1,-2-3 1,1-2-1,2-1 41,2 1 0,-2 3 1,-1 8-1,-2 5-10,1 2 0,-3 7 0,-1 2 0</inkml:trace>
  <inkml:trace contextRef="#ctx0" brushRef="#br0" timeOffset="507256">14238 17562 8355,'7'-6'0,"-3"-2"0,-3-3 0,-1-1 167,0-1 1,0 5 0,0 0 624,0-2-596,-5-1 0,-3 3 0,-8 1 1,0 1-1,1 3-97,1 2 0,-4 1 0,-3 0 0,-4 0 0,-3 1 0,-4 4 0,-1 3 0,0 3-68,-2 1 0,-1 2 0,-2 1 0,-2 2-127,-1-2 0,3 0 0,5 0 0,2 2 108,3-2 1,0 3 0,12-2-45,1 0 1,6-7-1,5-1 1,4 2 0,6 1-37,6 2 1,6-1 0,7 0 0,0-1-154,0-2 1,4 2 0,1-4 0,2 1 148,2 0 1,2-5 0,1 2 0,-1-1 42,-3 1 1,-3 4-1,-6 0 1,-5 2 9,-7 1 1,-5 5 0,-7 0 0,-2 3 54,-7 2 0,-5 5 0,-12 4 0,-3-1 160,-4 0 1,-1 3-1,-2-2 1,2-1-5,-1 0 1,-2 3 0,9-4-1,4-1-61,1-2 0,14-7 1,1-2-1,5-3-13,3-2 1,11-5-1,7-3 1,8-3-377,7-1 0,8 0 1,6 0-1,6-1-33,4-3 0,5-4 0,5-7 1,1-1-571,1 5 0,-2 0 243,-10 7 0,4-5 0,-4 2 1</inkml:trace>
  <inkml:trace contextRef="#ctx0" brushRef="#br0" timeOffset="508881">13977 18628 8355,'0'-12'98,"0"0"0,0-1 0,0 1 135,0-1 1,0 8-1,0 5 1,0 7 0,0 4-90,0 1 1,0 1 0,0-1 0,0 0 0,0 1-128,0-1 0,0 1 0,0-1 1,2 0-1,1 1-38,1-1 0,5-4-171,0 1 1,2-7 0,1 1-171,0-6 1,1-3 0,-2-7 186,-3 1 0,3-1 0,-4 1 0,1 0 107,1-1 0,-5 5 0,3 0 0,0-1 46,-1 2 1,-1-2 15,3 5 1,-1 5-1,1 7 1,-4 5 42,-3 3 1,1-1-1,1 6 1,1 0-201,-1-2 1,2 4 0,1-3-1,0-1-251,4-2 0,7-4 0,2 0 0</inkml:trace>
  <inkml:trace contextRef="#ctx0" brushRef="#br0" timeOffset="509378">14808 17959 8355,'-12'-5'58,"0"1"197,-1 2 0,5 0 1,1 4-1,2 2-136,2 4 1,1 7 0,2 2 0,2-2-215,2-1 0,-3-2 0,5 0 0,-2 1-496,0-1 1,2-1-1,-4-1-192,2-2 0,2-5 667,-2 1 1,-3-8 0,5-3 0</inkml:trace>
  <inkml:trace contextRef="#ctx0" brushRef="#br0" timeOffset="509636">14846 17748 8355,'-13'-6'-256,"1"5"0,5-6-341,3 3 1,8 2 367,4-2 0,3 8 0,2 3 0</inkml:trace>
  <inkml:trace contextRef="#ctx0" brushRef="#br0" timeOffset="510076">15032 18033 8355,'-9'-7'-56,"2"2"1,3 0 0,6 0-29,5-2 1,4 4 0,1-2 38,0-1 0,-3 1 0,-1-5 0,0 2 0,-1-2 0,-1-1 1,-2-1 193,0-1 1,0 1-90,-4 0 0,1 5-5,4 3 1,-3 4 0,5 4 0,-1 4-64,-4 3 1,4 1 0,-2 1 0,0-1-2,2 1 1,-5-1 0,5 0 35,-1 1 1,2-1 5,5 1 1,1-7-108,-1-1 0,-1-10-33,-2-3 1,0 1-1,-5-1 1,0-2-35,2-1 0,0-1 1,3 1-71,-1 3 1,-3 2 71,3 6 1,-4 2-1,3 2 34,-2 4 1,4 3 0,-4 3 0,2 1-47,3 1 0,-3 1 138,1-5 1,6 1 0,5-1 0</inkml:trace>
  <inkml:trace contextRef="#ctx0" brushRef="#br0" timeOffset="511214">15652 17934 8962,'-4'-17'0,"-1"1"0,3 1 0,0 1 0,2 1 0,0 1 0,-1 1 0,-2 1 0,-2 3 0,-2 2 173,-3 2 1,3 2 0,-1 2 0,-3 3-125,-4 5 0,4 2 0,-4 2 0,-1 3 0,4 0-6,2-1 0,1 3 0,3-1 0,1-2-101,-1-1 1,4 2-9,6 1 0,3-2 1,5-7-1,0-4-152,1-2 1,-1-8 0,1-2 0,-1-3 128,0-2 0,1-5 0,-1-1 1,1-1 97,-1-1 1,-4 0-1,-1-4 1,0 1-69,0-1 1,-4 0 0,1 0 0,-1 0-4,1 1 0,-3-1 1,3 0-76,-2 0 1,-2 4-1,0 2 1,-2 3-1,-1 3 36,-1 4 1,-5 6 186,0-1 0,2 8 1,1 4-1,0 5 63,3 3 0,-2 3 0,1 6 0,1 0 6,2 0 1,1 5 0,0 2-163,0-1 0,5 1 0,3-4 1,3 1-1,3-2-384,3-1 0,-2-6 0,6-4 0,-1-2-156,-1-2 1,4 1 498,-7-1 0,6-5 0,-3-1 1</inkml:trace>
  <inkml:trace contextRef="#ctx0" brushRef="#br0" timeOffset="511215">15850 18008 7374,'0'-8'599,"0"0"1,6-1-1,2-3-580,3 0 0,1 3 0,2 1 1,0-2-1,0-1 0,-3-1 0,0 0 1,-2-1-229,0 1 0,-4-1 1,-5 1 107,0 0 1,0-1 0,-1 1 124,-3-1 1,1 6 0,-5 3 87,-2 3 0,-1 1 0,0 3 1,1 2-51,2 3 1,4 10 0,-3-4 0,2 3-16,2 1 0,1 4 1,2-3-1,0 0-28,0-2 1,6 1 0,2-2 0,3-2 2,2-4 1,5-1-1,2-5 1,4-1-17,0-1 0,0-2 1,-2-2-1,-1-1-16,1-1 0,1-5 0,2-1 0,-2-4-82,-2-2 0,-2-2 0,-4 3 0,1-2 21,-5 2 0,0-3 0,-7 0 0,-2 0 30,0 0 0,-2 2 0,-2 5 29,-2 2 0,-3 0 0,-5 5 0,0 1 0,-1 2 1,1 2-1,-1 3 1,2 4 55,3 3 0,-3-2 1,4 0-1,0 4 40,3 2 0,3 1 0,1-3 0,0-1-77,0 1 0,1-1 0,3 2 0,5 1 1,3 1-11,5 0 0,-2-3 1,4 0-8,-1-1 0,3 5 0,-5-1 0,-1-1-46,-1-1 1,-2 4 0,0 3 0,-4 2 23,-4 2 0,-3 0 0,-1 0 0,-1-1 65,-3 1 1,-3 0-1,-7-2 1,-1-2 48,-2-4 0,-5 1 1,3-3-1,0-3-62,2-2 1,-1-7 0,2 1-121,1-3 0,6-6 0,5-4 0,3-2-273,1-1 1,1-6 0,3-1-356,5-1 0,3-4 573,5-1 1,2 0 0,6-5 0</inkml:trace>
  <inkml:trace contextRef="#ctx0" brushRef="#br0" timeOffset="511908">16619 17549 8355,'7'-12'140,"-3"-2"1,-2-1-1,-2-2 1,0 2-1,-2 2 1,-1 3 0,-2 6-1,-1 8 1,1 7 297,2 5 0,-2 4 0,0 5-488,3-1 1,-4 7 0,1 2-1,-1 3-21,1 1 0,-1 4 1,3 2-1,-1-2-118,2-2 0,0 3 0,2-7 0,0-2-157,0-1 0,2-5 0,2-6 82,4-5 1,-1 1-1,1-3 1,2-5 0,-1 0-446,0-2 1,2-5 660,-3 2 0,3-2 0,1-2 1</inkml:trace>
  <inkml:trace contextRef="#ctx0" brushRef="#br0" timeOffset="511909">16718 17847 8355,'-4'-12'805,"0"-1"1,-6 2-628,2 3 0,3 4 1,1 8-1,2 4 1,2 3-1,0 2-282,0-1 1,4 5 0,0-1 0,1-1-501,0-1 0,-2-2 274,5 1 0,0-2 0,5-3 148,-1-4 0,-4-2 0,1-2 56,0 0 0,-2-6 0,2-2 55,0-3 0,-2-2 1,0 1 58,-2 0 0,0 3 1,-5 1-1,1 0 0,2 0-28,1-1 0,0 5 411,-4-4 1,1 6-225,3 2 0,-2 6 1,2 8-1,-3 1-210,-1 1 1,0 1 0,2-5-1,2 1-151,4-1 1,0 1 0,3-1 0,3-1-156,0-3 0,0 2 0,-2-6 234,1-1 1,5-2-1,1-1 1</inkml:trace>
  <inkml:trace contextRef="#ctx0" brushRef="#br0" timeOffset="512137">17078 17549 10323,'-5'6'0,"5"1"0,6 2 0,5 2 0,3 3 0,3 1 0,2 3 0,0 3 173,-2 2 0,1 10 1,-3 3-1,-3 1 1,-3 5-1,-5 1 1,-7 3-1,-8 3-1009,-8 0 0,-12 1 0,-6 1-31,-7 3 0,-4-3 0,-2 4 0</inkml:trace>
  <inkml:trace contextRef="#ctx0" brushRef="#br0" timeOffset="513446">17859 18021 8355,'-11'-6'-207,"3"-2"1,5-3 6,6-2 0,8 2 115,6 3 1,5 3-1,-2 5 1,2 0 0,0 0-1,-1 0 1,0 1 0,-1 2-1,0 2-963,-2 2 1048,-2-4 0,-3 8 0,-1-4 0</inkml:trace>
  <inkml:trace contextRef="#ctx0" brushRef="#br0" timeOffset="513683">17847 18132 8355,'-12'6'-364,"-1"-5"304,6 5 0,9-6 0,10 0 0,6 0-150,1 0 0,10-2 0,-1-1 0,3-2-80,3-2 0,0 3 0,5-4 213,-2-2 0,8-1 0,-6-1 1</inkml:trace>
  <inkml:trace contextRef="#ctx0" brushRef="#br0" timeOffset="513973">18690 17587 8355,'0'12'216,"0"2"0,0 2-118,0 5 0,0 4 0,0 2 0,0 5 0,0 1-57,0 1 0,0 5 0,0-6 0,0 2-102,0-2 1,0 1-1,0-4 1,-1 1-145,-3-1 0,2-5 1,-2-4-1,3 1-194,1 1 1,-4-4-1,0-2 1,1-3 135,2-2 0,1-5 0,0-2 0</inkml:trace>
  <inkml:trace contextRef="#ctx0" brushRef="#br0" timeOffset="514645">19062 17773 8869,'-8'-11'0,"1"1"0,0 3 0,2 0 0,-2 2 0,1 0 0,1 7 0,2 5 0,2 5 0,1 3 394,0 2 0,0 5 0,0-1-223,0 2 0,0 2 1,0 0-1,0-1-48,0 1 0,-4 0 0,0 0 0,1 0-3,1-1 0,2-4 0,0-2 0,2-3-161,2-3 1,7 3 0,7-8-1,1 0-99,3-3 0,6-2 0,1-2 0,-2 0-455,-1 0 0,-5 0 1,0-2-723,1-2 1,-4 3 1107,-2-3 0,-13 2 0,-4 2 1</inkml:trace>
  <inkml:trace contextRef="#ctx0" brushRef="#br0" timeOffset="514646">18976 18058 8355,'-7'-2'-42,"3"-2"0,2 2 97,2-7 1,2 2-1,2-2 1,4 2-83,3 1 0,3-3 0,2 0 0,5 0-66,2 1 0,2-4 0,1 4 0,2-3-143,1-1 0,-2 4 0,-4 1-632,-3 1 692,-5-4 0,-2 9 0,-8-4 1</inkml:trace>
  <inkml:trace contextRef="#ctx0" brushRef="#br0" timeOffset="514647">18963 17810 8355,'0'-13'-329,"6"1"0,2 1 295,3 3 1,7-3 0,3 2-1,2-2 1,3-1 0,3 0 0,4-1-1,2 2-111,-2 3 0,3-3 1,-5 4-576,1 0 584,4-4 1,-10 4-1,4-5 1</inkml:trace>
  <inkml:trace contextRef="#ctx0" brushRef="#br0" timeOffset="514891">19633 17512 8355,'0'-5'81,"0"5"0,0 6 1,0 7-1,1 5 0,2 7 1,1 9-1,-1 7 0,-3 8 1,-4 0 2703,-4 4-2732,2-1 1,-4 0 0,6-1-1,1-4 1,2-4-202,1-7 1,0 1 0,0-5 0,0 1-467,0 0 1,4-4-1,0 2 1,-1 0-228,-1-4 0,-2 5 0,0 0 1</inkml:trace>
  <inkml:trace contextRef="#ctx0" brushRef="#br0" timeOffset="515085">20203 18318 9114,'-4'-9'-845,"0"4"0,0 7 0,4 10 0</inkml:trace>
  <inkml:trace contextRef="#ctx0" brushRef="#br0" timeOffset="525292">15639 18802 8323,'13'-4'140,"-1"0"0,1 0 0,0 4 1,4 0 21,4 0 0,3-2 0,5-2 1,4-3-1,3-1-24,1 0 1,2 3 0,2-1-1,6-1-88,6 0 1,2 4 0,5-1 0,1 3-172,2 1 0,8 0 0,-1 1 0,2 2 7,-2 1 0,8 5 0,0 0 1,3 2 91,2 1 1,-1-4 0,5-1 64,0-1 0,2 2 0,4-2 0,5-1 0,-1 2-35,1 0 1,-46-3 0,0 0 0,43 9-1,-2-1 0,1 0 0,-10-3 1,3-1-1,-4 2-57,-6 1 0,1-3 0,-6 0 0,2 0-219,1-1 1,-3 3-1,-10-6 1,0-1-6,0-2 0,-6-1 0,-2-1 1,-5-2 33,-3-1 1,-3-6-1,-8 2 1,-3-3-73,-7-1 0,-3 2 292,-10-2 1,-2 2 0,-10-8 0</inkml:trace>
  <inkml:trace contextRef="#ctx0" brushRef="#br0" timeOffset="525768">16458 18802 8355,'12'-6'-191,"6"0"1,2-5 0,4 2 132,1 5 1,0 4 0,1 3-1,3 1 206,4-1 0,6-2 1,6-1-1,8 0-19,2 0 1,9-4 0,0-1-1,3-2 10,5-3 1,-3 4 0,3 1-94,3-1 0,0 5 0,5-3 1,0 3-1,2 1-72,4 0 0,1 0 1,-1 0-1,3 0 9,2 0 0,-3 0 0,3 0 0,-5 0 10,-3 0 0,3 0 1,-5 0-1,-1 0-6,-6 0 1,-1 0 0,-7 0-1,-2 0-41,-5 0 0,-4 0 1,-5 0-1,-2 0-97,-2 0 1,0 0-1,-4 0 1,-4 0-55,-3 0 0,-1 0 1,-3 0-1,-1 0-120,0 0 1,-1-2 0,-5-1-400,-4-1 724,-2 0 0,-5-1 0,-1-2 0</inkml:trace>
  <inkml:trace contextRef="#ctx0" brushRef="#br0" timeOffset="525947">20055 18715 8361,'-5'-16'-657,"1"7"0,6 4 0,5 10 1</inkml:trace>
  <inkml:trace contextRef="#ctx0" brushRef="#br0" timeOffset="542890">22188 10195 7606,'11'-13'0,"-3"1"0,-4 0 0,-2-1 0,-2 1 0,-2-1 0,-2 2-49,-4 3 0,0-3 1,-2 3-1,-1-5 0,0-2 1,-3-1 93,-1 0 0,-3 1 0,1 0 0,-3-1 0,-5 0 0,-3 3 0,-3 2 1,-5 1-1,-8 3 0,-10 2-113,-12 2 1,-6 1 0,-15 2 1,-5 6-1,39-2 1,-3 0-1,-2 2 1,-2-1-83,-2 2 1,-2-1-1,-5-1 1,-2 1-1,1-1 1,-1-1-1,-1 1 1,0-1 149,-5 1 1,1-1 0,2-1-1,1 0 1,0 0 0,-1-1-1,3 0 1,0 0 1,3 0 0,0 1 1,-5 1-1,1 1 1,6-1-1,0 0 1,-2 2-1,1 1 39,-1 1 0,1 0 0,-7 1 0,0 2 1,6 1-1,1 2-31,-3 0 0,1 1 0,1 2 0,-1 2 0,0 1 0,-1 2 0,2 0 0,1 0 0,2 1 0,1 0 23,1-1 1,0 0 0,0 1 0,1 1 0,4-3 0,2 1 0,1-2 0,2 1 52,4-2 1,2 1 0,-43 22 0,17-9 0,10-1-46,10 0 1,12-1 0,13 7 0,12-1-49,9 0 1,12 7 0,9 4-1,11 3-32,11-2 1,18 3 0,13-5-1,10 0 11,10 1 0,-43-23 1,2-1-1,3 3 1,1-1-1,2 1 1,1 0-34,1-1 1,0 0 0,4-1 0,2 0 0,0-2 0,2-1 0,2-1 0,0-2 74,2-1 0,1-2 0,8 0 0,3-3 0,-2-1 1,2-3 13,3 0 0,2-1 1,3-3-1,2-2 1,1-1-1,1-1 1,1-2-1,1-1 1,2-2-1,-1 0 16,1-1 1,1-1 0,-28 1 0,0-1-1,0 0 1,30-3 0,-1 0 0,2 0-1,0-1-158,0-1 1,1 0 0,-32 3 0,0 0 0,0 0-1,30-4 1,-1 0 0,-1-1 0,0 1 109,1 0 0,-1-1 1,-5-1-1,-1-1 0,-3 0 1,-1 0-1,-5 0 0,-1-1-20,-6 1 1,-2 0-1,-3 0 1,-3 0-1,-9 1 1,-3 0-1,42-15-40,-17 2 1,-18-1 0,-18-2 0,-12-6 14,-11-4 0,-9-8 0,-16-3 1,-6-8 111,-7-6 1,-16-7 0,-6 2 0,-7-3-96,-6-2 0,22 35 0,-2 0 0,-3 0 0,-1-1-3,1 0 0,-2 1 0,-2-1 0,-2 2 0,0 2 0,-3 2 0,-3 2 0,-3 2 1,-2 3-1,-2 3-54,-3 3 1,-3 4-1,-10 5 1,-2 6-1,-10 3 1,-3 6-1,-8 4 1,-2 5-102,29-1 1,-2 2-1,-1 3-113,-9 4 0,-2 3 0,0 2 0,0 1 0,1 2 0,-1 2 0,-191 72 1</inkml:trace>
  <inkml:trace contextRef="#ctx0" brushRef="#br0" timeOffset="550733">20675 4490 8355,'0'-17'-367,"0"-1"1,0-1 0,0-2-1,0 1-190,0-1 629,0 6-104,0-9 0,5 9 1,2-4-1,1 1 1,-1 3-1,0 1 1,-1 2-1,-1-1-5,-2 1 1,-2-1 0,-1 1 0,-1 0 0,-3-2 33,-4-3 0,-3 3 0,-2-3 0,-1 0 1,-1 1-1,-3 0-6,-1 3 13,-2 0 0,-9 1 0,-3 1 0,-3 1 0,-3 3 16,-2 2 1,-3 1 0,-6 4 0,-1 0 13,-2 0 0,-4 0 1,-3 0-1,2 1 3,4 3 1,-1-1-1,0 4 1,0 0-25,-1-1 1,-3 3-1,1 5-17,-2 2 1,-6 3-1,-1 8 1,1 1 0,0 4-4,0 0 1,-6 8 0,2-2 0,0 4 19,4 0 1,-3 9 0,11-1-1,3 1 4,2 0 0,5-1 0,1 1 0,3 1-15,1 2 0,-2 5 0,2 0 0,2 3 11,2 0 1,-5 11 0,8-7 0,1 2 35,0 1 1,3-4 0,-2 5 0,4 0-6,3-1 0,0 4 1,8-4-1,-1 0-18,4-3 1,8-4 0,3-4-1,7-4-3,6-3 0,7-2 0,16 1 1,4-2-45,5-2 1,7-4 0,-1-4 0,2-1-29,1 0 0,5 2 0,1 1 1,0 1-43,1-1 1,-3-6 0,-2-2-1,2-2 43,0-2 0,8-3 0,0-5 0,3-3-8,1-3 0,3-2 0,-2-1 0,0-3 38,2-3 1,-4 0-1,7-1 1,-1-1-6,-1-2 1,2-1 0,-3-1 0,-1-3 30,1-4 0,-2-2 0,-5 0 0,-2 2-18,-1-2 1,-6 3-1,2-1 1,-3-2 64,-1-1 1,-1-1 0,2 0 0,2-1 9,0 1 0,7-1 0,-4 1 0,2 0-49,0-1 1,0 5 0,4 1 0,-2 0-76,-2 0 1,6 3 0,-5-3 0,-1 2 26,-2 2 1,1 2 0,-6 1 0,-4 0-28,-3 0 1,-2 0-1,-2 0 1,2 0 61,-2 0 0,4 0 1,1-2-1,2 0 70,-1-3 1,2 1 0,-3 3-1,2-2-16,-1-1 1,0-2 0,-3 4 0,1-2-51,3 1 1,1-3 0,2 2 0,0 1-18,-1 2 1,4 1-1,-1 0 1,-1 0-34,1 0 0,2 0 1,0 0-1,1 0 11,-3 0 1,6-4 0,-8-2 0,-1 1 75,-2-1 1,0-3 0,-6 2 0,-1 0-30,-1 3 1,-2 1 0,0 0 0,-1-1-5,-3 1 1,3 2-1,-1 1 1,3 0-34,3 0 0,1-4 0,-5-2 0,0-1 15,0-2 0,5 2 0,-1-3 0,-1-2-2,-1-3 0,3-3 1,4 1-1,1-2 68,-2 0 1,8-9-1,-5 3 1,0-2-5,-1-4 1,-7 5 0,0-4-1,-6 1-27,-5 0 0,-3 0 0,-2 4 0,-4 1-27,-3-1 0,-5-1 1,-2-2-1,-3-1 14,-2 1 0,0-3 0,-5-1 0,0-1-13,0 0 1,0-4 0,0-6-1,-2 0 1,-1-2 23,-1-3 0,0 5 1,4-5-2,0 4 0,0 1 0,0 3-64,0-1 0,-1-2 0,-3 3 0,-5-1 0,-3 1 23,-5 1 1,-2 2 0,-7 0-1,-3-1 6,-4 1 0,-1 4 0,-1 1 0,2 1 9,-1-1 1,-1 4 0,1-2 0,1 1 2,-2 0 0,5-5 1,1 2-1,3-1 19,1 0 1,0 4 0,0-4 0,0 0-23,1 1 0,-2 2 0,-2 5 0,-2 0 4,-2 0 1,-1 2 0,-4 2 0,-1 5 0,0 1 0,-2-1 10,-1 0 17,-6-1 0,7 4 0,-6-3 1,-1 0-1,1 1 22,0 1 1,2-3-1,4 0 1,-1-1-29,1 0 0,1 1 0,2 5 0,0-1-11,0 1 1,-5 0 0,-2 1-1,-1 1-16,-2 2 0,-4 5 0,5-1 1,-3 2-17,-5 2 1,-3-4 0,-6 0 0,0 1 21,1 2 0,-7 1 1,4 0-1,-3 1-51,1 3 1,-12 3-1,9 6 1,-7-1 4,-7 1 0,-2-1 0,-13 0 0,48-5 0,0-1-6,1 0 1,0 0-1,-7 0 1,-1 1 0,3-1-1,-1 0 1,-3 0 0,-1 0-3,0 1 1,0-1 0,0-2 0,0 0 0,4 0 0,1 0 0,2 1 0,1 0 23,-46 6 0,6 7 0,6 3 0,2 3-84,2 5 0,4 4 110,0 9 0,1 2 0,4 8 0,4 6 0,-1 8 0,-2 6 0</inkml:trace>
  <inkml:trace contextRef="#ctx0" brushRef="#br1" timeOffset="552435">22002 3894 24965,'0'0'0</inkml:trace>
  <inkml:trace contextRef="#ctx0" brushRef="#br0" timeOffset="552742">22361 3324 7705,'-1'-11'0,"-3"3"0,-4 5 0,-3 6 0,-2 6 0,1 8 0,-2 8 0,-1 6 0,-3 6 0,0 5 0,-1 5 0,-1 4 0,-3 5 0,-3 3 0,-4 8 0,-2 4 0,-3 9 0,0 4 0,-1 2 0,3-4 0,2-2 0,4-4 0,1-3 0,4-5 0,2-4 0,6-6 0,3-5 0,5-9 0,-1-6 0,1-6 0,1-6-694,2-5 0,2 1 548,1-6 0,0-5 0,0-5 1</inkml:trace>
  <inkml:trace contextRef="#ctx0" brushRef="#br0" timeOffset="553117">21741 4614 8355,'-7'-6'0,"2"-1"-321,-1 0 0,0-2 225,-7 5 1,1 5 0,-1 7 115,1 3 0,4 6 1,1-1-1,1 1 26,3 1 0,2-4 0,1 3 1,0 0-1,1-2 0,2-2 1,3-4-62,1 1 0,1-5 0,4 0 1,2-4-1,1-1-13,2 0 0,3 0 0,-2-1 1,2-4-21,2-3 0,1-7 1,2-2-1,0 1-93,0-2 1,1-1 0,1-6 0,2 0-94,-1 0 0,2 0 0,-1-1 119,-1-3 0,-2 3 0,-1-4 1</inkml:trace>
  <inkml:trace contextRef="#ctx0" brushRef="#br2" timeOffset="554274">23701 3559 28342,'0'-19'-2621,"0"-3"0,0 6 0,0 0 0,0 3 1965,0 0 1,0 1-131,0-1 575,0 1 0,-1 4 0,-2 0 354,-1-2 0,-1 11 1,4 8-1,-3 10-54,-4 8 1,-7 5 0,-5 7 0,-2 2-319,-4 4 1,-7 5 0,0 5 0,-2 6 468,2 4 1,-5 5 0,3-4 0,2-1 57,2-2 1,3-4-1,6-2-172,1-3 1,6-10 0,0 4-1,5-4 1,5-4-70,-1-1 1,5-8 0,-3-2 0,2-4 132,2-4-300,0-3 1,-5-6 0,-2 0-1</inkml:trace>
  <inkml:trace contextRef="#ctx0" brushRef="#br2" timeOffset="554646">23019 4477 27193,'0'-19'-3508,"-2"2"1,-2 9 2628,-4 4 1,2 4 599,2 4 0,3 7 1,2 6-1,3-2 0,5 0 1,2 0-1,1 2 0,2-2 223,2-1 1,-2 2 0,4-1-1,-1-2 204,-1-4 0,1-4 1,-5 1-1,1 0 103,-1-3 1,-4-2 0,1-1 0,0 0 191,2 0 0,-1-7 0,-1-4 0,4-4-556,1 0 1,-3 0 0,7 0 1885,0-2-1451,-5-5 1,11 3 0,-5-6 0</inkml:trace>
  <inkml:trace contextRef="#ctx0" brushRef="#br2" timeOffset="559649">20700 5792 31377,'159'-18'119,"-78"10"1,1 2-1,2 2 1,0 0-1759,1 1 1,0 0-1,-8 1 1,0 0 0,76 2-1</inkml:trace>
  <inkml:trace contextRef="#ctx0" brushRef="#br0" timeOffset="560445">19100 6214 7752,'37'0'-754,"3"-6"0,5-4 453,9-5 301,5 1 0,12-8 165,-1 6 0,11-2 1,-4 3-1,6-2 1,2 2-1,4 1 0,0 2 1,4 0-155,2-1 0,-45 7 0,0 1 1,3 0-1,0 0 0,2 2 1,1 0-1,-1 0 0,1 0 1,0 1-1,0 1 0,0 0 1,-1 1-90,0 0 1,-1 0 0,2 0-1,-1 0 1,-4 0 0,1 0 0,-2 0-1,0 0 1,46 1-333,-10 3-179,-4-2 1,3 3 0,3-5 0</inkml:trace>
  <inkml:trace contextRef="#ctx0" brushRef="#br2" timeOffset="561863">23527 5060 31213,'-7'-12'-9831,"-4"-6"6085,10 4 1,-9-4 3450,6 6 1,-5-1 0,2 1 0,-2-2 0,0-1 0,-4-2 0,-2 2 0,0 2 141,1 0 1,-2-3-1,-1-1 1,2 2-1,0 1 1,0 2-1,-2-1 12,2 1 0,0 0 0,0-1 0,-2 1 0,2 1 14,1 2 1,2 0-1,-1 5 1,2-1-45,3 0 1,-3 2-2622,3-5 2817,2 5 0,-5-2 1,3 5-15,-3 0 1,-1 0 0,-2 0 0,-3 0-15,-3 0 0,-4 0 0,-2 0 0,-3 0 33,-4 0 0,-3 0 1,-2 1 10,-4 3 1,2-1 0,-5 5 0,-3 2 0,-2 1 35,0 1 0,-5 5 1,8 1-1,2 2-33,1 7 0,2 0 0,7 10 0,2 6-22,4 4 0,4 8 0,4 3 1,6 3-4,5 1 0,5 4 1,6 1-1,3 2-87,5 3 1,13 1 0,8 0-1,7-4-78,4-7 1,13-2 0,3-7 0,6-5 84,2-5 1,8-6 0,1-5 0,2-9 21,0-9 0,-7-7 1,-2-9-1,-2-2 4,-3-4 1,2-14 0,-11-7 0,-2-5 85,-4-4 0,-1-3 0,-8-3 0,-3-4 24,-4-7 1,-3-5 0,-7-4 0,-6-4 57,-6-2 1,-3-10 0,-6 4 0,0-1-95,0 1 1,-10-3 0,-4 11 0,-3 3 17,-6 3 0,-4 9 0,-3 13 0,-2 6-94,-3 5 1,-2 10 0,-5 6 0,-7 9-252,-3 7 0,-17 9 93,-1 9 1,-6 8-1,2 3 1</inkml:trace>
  <inkml:trace contextRef="#ctx0" brushRef="#br2" timeOffset="586584">22126 17946 31405,'-4'-12'-8410,"0"-1"7649,-1 1 0,5 0 0,0-1 0,0-1 1,0-1 273,0-1 0,2-2 0,2 3 1,4-2-1,3 2 577,2 1 0,3-2 0,2 0 182,1 5 1,-2 0 0,2 7 67,-1 2 1,-1 6 0,-5 5 0,-1 6 0,-3 6-561,-4 3 0,-1 0 0,0 1 0,1 0-418,-1 0 0,-2-5 0,-1 0 0,0-2 428,0-3 1,0 3-1,0-2 83,0-1 1,0-5 173,0-2 0,2-5 1,0 0 142,2-6 0,1-4 0,-4-7-472,3-2 0,-1 1 0,4-6 1,0-1-1,-2-1-312,1-2 0,2 0 0,-3 2 0,1 0 586,0 3 0,3 6 0,-1 2 411,3 6 1,-2 5-1,-2 2 1,-2 3-235,-2 5 1,2 7-1,0 5 1,-1 2-69,1 2 1,-2 0 0,5 0 0,0-2 88,-1-2 1,6-2 0,-2-4 0,4 2-265,0-2 1,3-6 614,-1 0 1,-1-7 0,-4 4 0</inkml:trace>
  <inkml:trace contextRef="#ctx0" brushRef="#br2" timeOffset="586835">22820 17847 31405,'-5'-12'-3229,"-2"5"1,0 0 2710,3 3 1,3 4 262,1 0 1,11 11 0,2 8 0</inkml:trace>
  <inkml:trace contextRef="#ctx0" brushRef="#br0" timeOffset="587338">23180 17376 8355,'0'-20'238,"0"4"294,0 8-661,0 2 77,0 6 1,-1 0 33,-4 0 0,3 0-28,-7 0 1,5-1 0,-3-3-16,2-5 0,1-2 0,4-1 172,0-1 0,-4 5 0,0 0 66,1-2 0,1-1 1,2-1 334,0-1-246,0 1 0,0 7 1,0 5-1,0 8-76,0 7 0,0 6 1,0 8-1,2 4-8,2 2 1,-1 8-1,4 1 1,-1 2-128,1-1 1,-3-1-1,5 5 1,-1-3-98,-1 1 1,3 7 0,-6-9 0,-2-2-111,0-3 0,2 0 0,0-1 0,-1-5-220,-2-2 0,-1-5 1,0-5-277,0-1 0,0-4 1,0 2-1,0-1 28,0-3 0,-5-7 0,-2-2 0</inkml:trace>
  <inkml:trace contextRef="#ctx0" brushRef="#br0" timeOffset="588020">23391 17624 8355,'-6'-18'178,"5"4"1,-3-2 0,2 2 0,4 4-1,1 6 1,2 8 0,1 7 0,-1 6-1,-2 3 1,-2 4 0,-1 2 1257,0 3-1426,0-3 1,0 6-1,0-3 1,0 2-1,0 1 1,0-3 113,0-3 1,4 2 0,0-2 0,1-4-60,0-3 0,2-2 1,5-5-1,1-1-43,-1-3 1,6-2-1,1-6-142,1 0 0,3-1 0,-2-5 0,4-5 1,1-4-189,-1 0 1,2 0 0,-8-1 0,1 0-2978,-4 1 2835,-2 6 0,-2-7 0,1 2 0</inkml:trace>
  <inkml:trace contextRef="#ctx0" brushRef="#br0" timeOffset="588021">23478 17859 8355,'0'-12'0,"0"0"0,5 3 580,3 1 0,3-4-440,2-5 1,5 1 0,2 2 0,4-1-1,1-3 1,-1 0 0,1 0 0,-1 3-906,-4 1 0,-2 3 0,-5 1-308,-1 2 688,-5 5 0,-2-8 0,-5 4 1</inkml:trace>
  <inkml:trace contextRef="#ctx0" brushRef="#br0" timeOffset="588022">23366 17611 8355,'1'-11'77,"4"3"1,3-3-1,8 3 1,4-3-161,-1-2 1,8-3-1,0-1 1,3 2-201,4 1 0,-2-2 0,1-1 0,0 2-85,-1 1 1,4 2 0,-5-1 0</inkml:trace>
  <inkml:trace contextRef="#ctx0" brushRef="#br0" timeOffset="588292">23899 17152 8521,'-7'-9'275,"3"5"1,3 9 0,2 10 0,3 10 0,3 7 0,2 5-1,-3 4 1,1 5 0,-1 3 0,1 5 344,0 4 1,-5 0 0,4 1 0,-2 2-1,0-3-641,-1-2 1,2-2 0,0-6 0,-1-2-222,1-5 1,-2-4 0,5-4 0,1-4-315,-3-3 1,4-2-1,-4-3 1,0-6-958,4-6 0,-3 1 924,1-6 1,1 0-1,3-4 1</inkml:trace>
  <inkml:trace contextRef="#ctx0" brushRef="#br0" timeOffset="588498">24631 17810 8355,'-12'-7'-2,"-1"3"0,1 2-653,-1 2 1,-4 6 0,-3 1 0</inkml:trace>
  <inkml:trace contextRef="#ctx0" brushRef="#br0" timeOffset="588955">21109 17884 8355,'-20'-12'-390,"8"-1"1,8 2 0,9 2 0,8 2 123,6 1 0,5-3 0,0 2 0</inkml:trace>
  <inkml:trace contextRef="#ctx0" brushRef="#br0" timeOffset="589387">21481 17376 9843,'-13'-17'0,"1"1"0,0 2 0,-2 4 0,-1 6 0,-3 3 0,0 1 0,-1 0 0,-1 2 0,-2 7 0,-1 9 0,-2 9 0,0 10 0,2 7 0,1 7 0,2 6 0,3 8 0,1 6 0,4 8 0,4 1 0,5-3 0,6-5 3266,5-6-3341,9-14 1,3 1 0,9-13 0,4-5-127,3-4 1,3-11 0,2-4 0,3-8-7,0-8 0,6-13 0,-2-11 1,3-10 59,-3-5 1,-4-6 0,-8-6 0,-3-2-26,-4-5 1,-10-4-1,-6-3-8,-8-1 1,-10-2 0,-8 5 0,-7 0-104,-8 2 1,-6 7 0,-10 2-1,-7 6 1,-6 9-47,-6 7 1,5 15-1,-3 8 1,5 10 199,3 9 1,8 7 0,4 10 0,5 3 238,7 0 1,7 8 0,13-3-293,5 1 1,8 1-1,3-2 1</inkml:trace>
  <inkml:trace contextRef="#ctx0" brushRef="#br0" timeOffset="589720">22200 16818 9203,'-20'-25'0,"0"3"0,2 5 0,3 9 0,1 5 0,2 3 0,0 0 0,-1 2 0,1 3 0,-1 9 0,0 8 0,-3 8 0,-1 6 0,-1 8 0,-2 8 0,1 12 0,-2 9 0,1 12 0,0 10 0,11-43 0,0 0 0,2 1 0,1 0 0,0 2 0,2 0 0,1 2 0,2 1 0,0-1 0,1 0 0,0-2 0,2-1 0,7 45 0,8-5 0,10-6 0,6-7 0,4-8 0,4-9 0,6-8 0,5-9 0,8-8 0,3-11 0,5-8-868,1-9 1,-5-6 0,4-5 0</inkml:trace>
  <inkml:trace contextRef="#ctx0" brushRef="#br0" timeOffset="590319">24061 16731 8355,'0'-37'-79,"0"5"0,-5 7 0,3 9 270,3 2 0,0 8 1,9 8-1,2 9 223,4 8 1,11 10-1,2 5 1,6 6-177,2 6 1,0 3-1,2 6 1,1 6 127,1 4 1,-1 11 0,-7 1-501,-4 7 0,-4 1 1,-5 9-1,-5-2 1,-5-2-275,-6-2 1,-4-2-1,-5-2 1,-8-4-137,-6-5 1,-6 3-1,-4-8 1,-4 0 53,-3-4 0,1-2 0,2-15 1,4-5 381,2-4 1,3-8-1,-1-2 1</inkml:trace>
  <inkml:trace contextRef="#ctx0" brushRef="#br0" timeOffset="590645">25288 17797 8060,'-16'-2'0,"-1"2"0,4 5-582,3 5 1,-1 2-1,4 1 1</inkml:trace>
  <inkml:trace contextRef="#ctx0" brushRef="#br0" timeOffset="601473">23688 16731 8355,'9'-9'-702,"-1"3"1,2 0 0,1 3 571,1 2 1,6-5 0,1 0 0</inkml:trace>
  <inkml:trace contextRef="#ctx0" brushRef="#br0" timeOffset="602271">24036 16582 8355,'-20'-6'-1160,"4"-2"1057,2-3 0,-2-1 0,-2 1 0,-2 1 116,-2 2 1,-1 1 0,-3-3 58,-3 2 0,0 0 0,-6-5 0,-2 1 0,0 0 4,-3-1 0,-4 1 1,1-1-1,-2 1 42,-6-1 0,-3 2 1,-7 2-1,1 1-54,-4-2 1,0 3-1,0 0 1,-1 0-53,-1 0 0,-4 5 0,1-3 1,-3 4-41,-3 1 0,2 1 0,1 4 0,-1 3 25,0 3 0,-6 5 0,6 2 0,-2 2 32,1 2 1,-3 1 0,6 3 0,-1 2-23,-1 1 0,0 7 1,-2-1-1,1 5 1,4 7 0,1 0 0,0 4 0,1 3 29,1-2 1,1 2 0,4-2 0,1 1 34,3 3 1,3 3 0,6 5-1,0-1-13,4-1 0,2 3 0,6-7 0,1 3-7,3 1 1,-1 4 0,6 1 0,5 2-12,5 3 0,9-5 1,8-1-1,8-4-34,9-4 1,9 7 0,8-3-1,9 1-67,5 1 1,8-3-1,5-4 1,8-3-7,6-3 1,9-7-1,2-1 1,6-3 31,-44-21 0,1-1 1,6 0-1,0-3 0,-1-3 1,1-3-1,4 0 0,0-2-34,1 1 0,1-2 0,1-2 1,0-1-1,-1-1 0,-1-1 0,1-2 1,0-1 69,0-1 1,0-2 0,-1-1 0,0-1 0,2 0-1,-1-2 1,-1-1 0,-1 1-3,-1-1 1,-1 0 0,2-2 0,0-1 0,-3 2 0,0-1 0,1-1 0,0 0 12,-3 1 1,0 0-1,3-2 1,0-1-1,-6 3 1,0 0-1,0-1 1,0-1 0,-1 1 0,1 0 0,42-11 0,-1-3 0,-4 0-23,-4-2 0,1-6 1,-4 2-1,0-4 24,-1-4 1,4-2-1,-4-4 1,-2 2-1,-1-2 0,-3-1 0,-3-3-14,-4-3 0,-12 2 0,-6-8 1,-4-3-1,-7-5-1,-6-1 1,-8-2 0,-12 3-1,-3-1 6,-3-2 0,-5-4 0,-6-2 1,-6 0 7,-8 4 0,-14-4 0,-7 5 0,-8 0-13,-4-1 0,-12-2 0,29 37 1,-1 3-1,-39-30 9,-5 8 1,-6 8 0,40 26 0,-1 2 0,-3 1 0,-2 2-24,0 2 1,-2 2-1,-9 5 1,-2 3-1,-3 2 1,-3 4-1,-4 3 1,-2 3-651,-3 5 0,-2 3-166,-12 7 0,0 2 0,5 2 0,1 1 0,-107 36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7T16:51:58.434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5792 8520 8355,'0'-8'-50,"-1"1"1,-4 3 0,-2 7 0,1 8 0,1 8 0,4 6 0,1 4 0,0 5 136,0 6 1,0 4 0,0 7 0,0 2 0,0 1 0,0-1 0,0 0 0,0-2 0,0-3 0,0-1-616,0-3 0,4-6 376,0-5 1,0-6 0,-4-1 0,0-5-1,0-2-186,0 0 1,0-8 0,0 2 266,0-2 1,0 0-1,0 1 1</inkml:trace>
  <inkml:trace contextRef="#ctx0" brushRef="#br0" timeOffset="232">5817 8434 8355,'-6'-18'0,"-2"5"-36,2 17 0,1 12 0,5 14 1,0 8-1,0 11 0,0 10 1,0 7 257,0 4 1,0 10 0,-1-5-281,-4 1 1,3 1-1,-7-2 1,1 0-117,1-6 1,0-6 0,5-5 0,-3-6-1,3-6-312,0-9 1,8 0-1,1-5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7T16:53:31.954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6040 9624 7840,'-4'-8'0,"0"0"0,1-2 0,2-1 0,2 0 0,3 3-205,4 4 1,3-2 0,2 2 0,-1 1 264,1 2 1,-1 6 0,0 4 0,-1 3 0,-1 6 0,-3 5 0,-2 8 0,-2 4 76,-1 8 1,-2 10-1,0 7-47,0 9 1,0 0 0,0 14-1,0 10 1,0-42 0,1 0-1,0 5 1,1 1-12,0 1 1,0 0 0,0-4 0,0 1 0,-1 5 0,-1 0-125,2-2 1,0-2-1,-1-3 1,0-1-1,4 47 1,0-9 20,-1-10 0,0-7 0,-3-13 0,2-3-67,1-8 1,0-4-1,-2-11 1,0-4-305,2-5 0,2-10 0,-2-2-113,4-8 0,3-14 391,2-8 1,-1-11-1,1-3 1</inkml:trace>
  <inkml:trace contextRef="#ctx0" brushRef="#br0" timeOffset="1774">7119 11398 8355,'-8'-4'0,"-1"-1"-77,7-4 71,-4 7 0,8-3 1,2 5-1,4 0 0,3 0 1,3-1-1,2-2 0,5-1-30,2 1 1,4 0 0,0 0 0,3-1 0,1 2 82,-1 0 0,5 2 0,-2 0 15,2 0 1,4-4-1,2 0 1,5 1-1,2 2 51,2 1 1,5-2 0,5 0 0,7-3-48,3 3 0,15-4 0,1 1 0,6-2-54,4-3 1,-39 6 0,-1 1 0,-1 0 0,-1-1 0,2 1-1,0-1-21,2 1 0,0 0 0,0 1 0,1 1 0,3-1 0,0 0 0,-1 1 0,1 0-64,-2 1 0,-1 0 1,1 0-1,0 0 1,-1 0-1,-1 0 1,1 1-1,0 0 62,-5 1 1,0 0 0,3 0 0,-1 1 0,44 7 0,-4-2 15,-1 2 1,-11 1 0,2 1 0,-6-1-3,-7-2 0,1 2 0,-5-4 0,0 1 130,-3 0 0,-3-5 0,-2 1 0,-2-3-109,-1-1 0,-5 0 0,0 0 0,-4 0-126,-8 0 0,0 0 1,-9 0-1,-2 0-525,-5 0 0,-3 2 0,-8 0 627,-3 3 0,-3 3 0,0-4 0,-13 0 0,-9-4 0</inkml:trace>
  <inkml:trace contextRef="#ctx0" brushRef="#br0" timeOffset="426138">10902 15763 8115,'12'0'-271,"0"0"0,1 0 0,1-1 317,2-3 1,-6 2 0,2-2-419,-1 3 1,0 0 0,2-2 222,-1-1 1,-5 5-1,-2 6 1</inkml:trace>
  <inkml:trace contextRef="#ctx0" brushRef="#br0" timeOffset="427843">10641 15069 8355,'-7'-6'-327,"-4"5"0,4-6-33,-5 3 0,4 1 0,-1-4 0,0 0 0,-2 1 305,-2-4 1,5 3 0,1-1 54,2-2 0,1 3 0,4-1 0,0-2 161,0-1 0,0 3 0,-2 1-88,-2 2 0,1-4 0,-5 5 60,-2 1 1,-1 2 0,-1 1 407,0 0 0,3 0-122,1 0-405,5 0 0,-1 0 0,8 0-33,5 0 1,2 0-1,1 0 1,0-1 3,1-3 0,3 2 0,2-2 0,2 1 102,2-1 1,0 3-1,0-3 1,-2 2-50,2 2 0,2 4 1,1 2-45,-1 1 0,3 0 0,0 2 0,2 0 0,0-1 20,1-1 0,1 2 0,3-3 0,-1-1-30,2 1 1,-1 2 0,2-2 0,-2-1 26,1 1 0,3-2 0,-5-4 0,3 1 3,2 3 0,3-2 0,-1 2 1,-2-1-13,1 1 1,-7-3 0,8 3 0,-2-2 54,-3-2 1,2 4 0,-5 0 0,1-1-17,0-2 0,-2 3 0,4 0 0,-2-1-28,1-2 1,-2-1 0,1 0 0,0 0 18,-1 0 0,4 0 0,-3 0 0,3 0-46,1 0 0,-1 0 1,-2-1-1,-1-2-19,2-1 1,1-1-1,1 2 1,-1-1 56,-3 1 1,2 2 0,-1-1 0,0 0 10,-1-3 1,2 1-1,-7 4 1,0 0-8,-2 0 1,3 0-1,0 0 1,-3 2 15,-4 2 0,2-3 0,-4 5 0,4-2-17,1 0 1,-1 4 0,1-4 0,0 0 22,0 2 0,0-5 0,-1 3-7,1-2 0,0-2 0,0 0 0,0 0 1,-1 0-27,1 0 0,1 0 0,2 0 1,1-2-33,-1-2 1,-1 2 0,1-5 0,1 0 2,-2 0 0,3 4 0,-1-2 0,-1 1-5,-2-1 0,3 1 0,0 4 1,-1-1 11,-2-3 1,-1 2-1,1-2 1,0 3 2,-1 1 1,5 0-1,-7 0 1,2 0 7,3 0 1,-1 0 0,-2 0-1,1 0 1,3 0 1,-2 0 0,3 0-1,-1 0 1,1 0-5,2 0 1,-5 0-1,2 0-2,-3 0 1,3 0-1,0 0 1,-1 0-27,-2 0 1,-1 0 0,0 0 0,0 0 2,-1 0 1,1 4 0,0 0 0,0 0 21,0 2 1,-1-5 0,1 3 0,1-2 8,3-2 0,-1 0 1,4 0-1,-1 0 14,1 0 1,-3 0-1,4 0 1,0 0-3,-1 0 0,4 0 1,-3 0-1,1 0-15,-1 0 1,2 0 0,-4 0-6,5 0 0,-7 0 0,5 0 0,-3 0 0,-1 0-6,2 0 0,-5 0 0,2 1 0,-3 2 7,-1 1 0,0 1 0,0-2 0,0 1 19,0-1 1,-1 3 0,1-2-1,0 0 34,0 1 0,-2-3 1,1 2-1,-2-3-36,0-1 0,8 4 0,-5 1 0,1-3-16,0 0 0,-1-2 1,1 0-1,2 0 46,1 0 1,1 0 0,-2 0 0,2-2 13,2-2 0,-5 3 1,3-3-1,-1 2-50,0 2 1,0 0-1,-4 0 1,0 0-99,0 0 0,-2 0 0,-2 0 1,-3 0-15,0 0 0,-5 4 0,5 1 0,-1-3 21,-1 0 1,1 2-1,-5 0 1,1-1-45,-1-2 0,0-1 0,1 0 0,1 0-77,2 0 1,-2 0 0,4 0-1,0 0-79,2 0 1,4 0-1,2-1 1,3-2-205,4-1 0,8-11 0,4 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7T16:54:34.129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8793 6933 8346,'0'-12'91,"4"-1"0,2 1 1,-1-1-1,1 1 1,-3-1 215,-2 1 0,-1 4 0,-1 0-16,-3-2 0,1 0 0,-4 1 0,0 2 0,0 0 61,-3 0 1,-1 3 0,-1-3-202,0 1 1,-2-2 0,-1 4-62,-2 1 1,-5 2 0,1 1 0,-2 0 0,-2 0 49,0 0 0,-5 0 0,-3 1 1,-1 3-147,1 5 0,-3-1 1,3 3-1,-2 3 18,2 0 1,-1-1 0,3 0 0,1 0-4,0 4 1,1-2-1,3 4 1,-1 1 6,3-1 0,-4 0 1,7 3-1,-1-1 24,2 1 1,2 6 0,5 2 0,1 0-31,0 1 1,-1 3-1,1-1 1,-1 3 3,1 1 1,-1 5-1,1-1 13,0-1 1,3-4-1,1-1 1,0 4-1,1 0 20,3-1 1,2-1 0,2 1 0,0 0-6,0 4 1,0-4-1,0 4 1,2-4-45,2-1 1,-1 1-1,5-1 1,2 0 28,1 0 1,2 4-1,3 1 1,0-2-2,-1-2 1,5-2 0,0-1-1,4-2-16,1 1 0,-1 1 0,0-2 1,-1-3-11,2 0 0,-3-4 1,8 5-1,-1-2 23,0 0 0,2 0 0,-4-5-36,2 1 0,1 0 0,-2 0 0,1 0 0,-2-2-9,0-2 1,2 1-1,-1-6 1,1-2-49,2-4 0,-4-1 0,6-3 0,0-1 64,-1 1 1,4-2 0,-3-4 0,4-1 27,5-3 1,-4 1 0,5-5 0,-2-2 0,1-1 0,-1-2 0,-3 1 0,1 0-17,-2-1 1,7 1-1,-6-1 1,0 1-14,1 0 1,-6-5-1,0 1 1,0 0-98,-1 3 1,2 0 0,-5 1 11,-1-1 1,-4 1-1,-2 0 1,-2-1 0,-1 1 26,0-1 1,-2 0 0,2-3 0,-1 0 53,-3 1 1,0-3 0,1 1 0,0 1-30,-1-2 0,3 3 0,0-6 1,0 0 93,0 2 0,-2-4 0,-2 3 0,0 0-27,-2-1 0,4 0 1,-8-3-1,1-1-35,0 0 0,0-4 0,-3-1 0,-1-2-51,1-2 1,2-2 0,-2-3 0,-1-1-15,1-1 0,2-2 1,-4 3 44,-1-1 0,-2 2 1,-1 5-1,0-2 0,-1 1-26,-3 0 1,-7 3 0,-7 0 0,-1 1 100,-4-1 1,0 3 0,-2-3 0,0 2 17,1 2 0,-5 2 0,0 1 0,1 1 43,2-1 0,-3 1 1,0 2-1,2 2-6,0-2 1,3 2 0,-1 0 0,0-1-82,0 2 1,-4-1-1,-1 5 1,-2-1-91,-2 1 1,-2 1 0,-3 1 0,-1 2 32,-1 3 0,-4-3 0,3 4 32,2 0 1,2-2 0,2 3 0,1 1-1,2-2-23,-1 0 0,-1 0 0,2-3 0,4 2-50,3-2 0,-3 3 0,-1-1 0,0 0-104,-1 1 0,1 1 0,2 6 1,0 2-200,0 2 1,-6 8 0,-2 10 0,0 5-437,0 2 0,-7 9-150,6-1 0,-8 14 0,1 0 1</inkml:trace>
  <inkml:trace contextRef="#ctx0" brushRef="#br0" timeOffset="1537">8483 6114 8355,'0'-12'92,"0"0"0,0-1 0,0 1 60,0-1 0,0 1 0,2 0 0,2 1 227,4 2 0,-1 4 0,1 5 0,2 0 0,1 1 0,0 3 0,-2 5-162,0 2 0,-2 2 0,1 4 0,-3 4 0,0 2 0,0 2 0,1 0 0,0-1 49,1 1 0,0-4-286,2 0 1,2-6 0,-3 1 0,3-2 0,1-3 18,1-3 0,-1-2 0,2-6 1,1 0-6,2 0 1,3-7 0,-3-5 0,-2-6-57,-1-2 0,-2-7 1,-1 2-1,-1-3-19,-2-2 1,-5 2-1,1-3 1,-3-1-37,-1 0 1,0 5 0,-1-3 0,-3 2 41,-5 3 1,-6-2 0,-1 7 82,1 1 1,2 5 0,4 7 0,0 2 0,0 2-14,-2 2 1,2 1 0,2 1 119,2 3 0,1 3 0,4 6 0,0-1-123,0 0 0,1 1 1,3-1-1,5 1-38,2-1 0,1-4 0,0 0 0,1 2-148,-1 1 1,2-3 0,1-1 0,3-1-275,1-3 1,-2-2 0,2-1 0,-1 0 29,-3 0 0,-1-1-514,-2-4 0,1-7 0,-1-7 1</inkml:trace>
  <inkml:trace contextRef="#ctx0" brushRef="#br0" timeOffset="20973">7479 8223 6834,'0'-13'300,"0"1"0,1 5 0,2 4-341,1 6 1,0 0 0,-3 5 46,4 2 1,-4 2-1,3 3 1,-3 3 0,-1 1-1,0 4 1,0 0 0,-1 0 40,-3-2 1,1 7-1,-4-4 1,0 4-1,0 1 1,-1 1 79,1 2 1,-4 5-96,3 4 0,-2 2 0,1 0 1,0 4-13,0 1 1,2 9 0,-1-8 0,-2 2-44,-1 0 1,-1 4 0,-1 3 0,1 3 18,-1 1 1,-3 0 0,-1-2 0,2-2 1,1-4 1,2 1-1,0-1 1,-1 0 78,1 1 0,-2-3 0,-1 6 0,-2-2-69,2-3 0,0 5 0,0-9 9,-2 2 0,1 2 0,3-1 0,1 2 0,0-2-20,-1-1 0,5-3 0,1-1 0,0-3-23,0-1 1,4 0-1,-2-3 1,1 0 48,0-4 1,0 5-1,2-4 1,-1 2 11,-1-1 0,0-5 0,3 2 1,-2 1-43,-1-1 0,-2 5 0,2-7 0,-3 2-19,0-2 0,-2-1 1,3-5-1,1 2-6,-1-1 0,-2-3 0,2-3 1,1-3 38,-1-1 0,-2 2 1,4-2 16,1 2 1,-2-5 0,1 1 0,-1-2-1,1-1-45,0-1 1,0 0-1,4 1-31,0-1 1,0 1 14,0-1 0,0 0 0,0 1 27,0-1 0,0-4 0,-1 1 1,-2 0 57,-1 2 1,-2-2 0,4-1 0,-3 2-11,3 1 0,-1 1 0,0 0 0,-1 1-17,1-1 0,-2 1 0,1-1-133,1 0 1,1 1-29,2-1 1,0 1 0,0-1 52,0 0 1,0-3 69,0-1 0,-5-4 9,-3 4 1,-2 1-1,0 2 1,4-2 11,0 0 0,-4-1 0,3 4 0,-1 1-15,0-1 1,0 5-1,-5-1 1,-1 1 18,-2 1 0,1-3 0,-5 4 0,1 0 55,0 1 0,-2 0 0,-4 5 0,1 0-28,-1 0 0,-1-1 0,-2 1-20,-1 0 0,-1 4 0,2 1 0,-1 1 0,0 0-8,-1 1 1,4-3 0,-3 4 0,3 2-8,1 0 0,-4 3 1,-1-1-1,-1-1 10,1-3 1,-3 5-1,3-3 1,-1-1 20,1 2 1,1 1 0,3 5 0,0 2-29,1 0 1,-1 0 0,8-3 0,0 3-74,0 0 1,0-1 0,3-6 0,-2-1-38,2-3 0,0 2 0,0-5 0,-2 0 66,2 1 1,-4-2-1,-2-6 1,-1-1 1,2-1 1,-4-1 0,3 5 0,-1-1 149,2-4 0,-2 2 1,4-4-1,0 0-137,0 0 0,1 3 0,5-5 0,1 1-145,3 1 1,-2-5 0,6 4-782,1-3 769,2-7 1,6-2-1,2-5 1</inkml:trace>
  <inkml:trace contextRef="#ctx0" brushRef="#br0" timeOffset="23731">5035 15131 8355,'0'-13'-16,"0"1"0,0 0 47,0-1 1,2 2 0,0 2 888,3 0-832,4 1 1,-6 0-1,5 1 1,2 1-1,1 4 11,1 0 1,-1 4-1,-1 0 1,-2 4-1,1 1-77,-3 2 0,4 7 1,-4 1-1,-1 1 1,1 2-1,-4-1-169,0 3 0,2-3 96,0 2 0,2-6 0,-4 2 0,4-5 15,1-4 0,1 2 0,4-6-118,1-1 0,-1-3 0,1-4 0,-1-4-52,0-4 1,-1 0 0,-1 0 119,-2-1 1,-1-3 0,3-1 0,-3 1 0,-2-1 18,-2 1 1,3-2 0,-2 3 93,-2-2 0,0 0 133,-2 5 56,0 5 0,0 7 1,1 8-123,3 3 0,-1 3 0,5 1 1,1 2-140,-2-2 0,4 4 0,-3 1 0,3-1 53,1-3 0,1 2 0,0-1 1,3-2-1383,0-1 890,1 4 1,1-4 0,1 3 0</inkml:trace>
  <inkml:trace contextRef="#ctx0" brushRef="#br0" timeOffset="41129">9947 8359 7806,'0'13'0,"0"-1"0,1 2 0,2 1-656,1 1 680,6 7 0,-4-6 1,8 5-1,1-1 1,2 0-1,-1-1 0,2 1 1,3 1-1,3 2 1,0 2 221,1 3 1,5 1 0,2 5-247,0-2 0,8 5 0,-3 8 0,2 1 1,1 1 79,1 1 1,3 0-77,6 8 1,-1-3-1,1 4 1,1 0 0,1 0 37,2 0 0,4 0 0,-3 2 1,-1-2-66,-3-4 0,4-3 0,-8-2 0,-1 1-51,3 0 0,-5-2 0,0-3 0,-3-3-2,-5-4 1,4 2 0,-6-1 0,0-3-16,-3-1 0,-2-3 0,-4 0 0,0 0 19,0-1 0,-1-3 0,1 2 0,-1-1-32,-4 0 0,4 0 0,-5-4 0,2-2 39,-1-2 0,-3 1 0,2-4 2,-1 1 0,3-4 0,-5 0 0,-1-4-310,-1-2 328,-1-7 1,-1 10 0,0-6 0</inkml:trace>
  <inkml:trace contextRef="#ctx0" brushRef="#br0" timeOffset="42103">12440 12737 8028,'12'0'25,"0"0"1,-5 2-1,-3 2 1,-5 5-1,-7 7 1,-9 6-1,-6 7 160,-6 8 1,-3 5 0,-6 9 0,-4 3 0,-5 5-72,-5 6 1,-5 4 0,-6 7-1,30-37 1,0 0 0,-1 2 0,-1 0-1,1-1 1,-1 1 14,2-1 1,0-1 0,-25 34 0,6-9-355,5-10 1,10-6 0,9-12-1291,6-8 824,10-13 0,17-21 0,9-7 0</inkml:trace>
  <inkml:trace contextRef="#ctx0" brushRef="#br0" timeOffset="43083">7640 15354 8676,'5'-12'-456,"2"5"0,6 1 0,0 6 0,3-1 557,0-3 1,8 2-1,-1-2 1,7 3-1,3 1 1,5 0 56,0 0 0,-1-4 1,7-2-62,-1-1 0,10 3 0,-1-4 166,3-2 1,10-5-1,-3-1 1,3-1 0,1-1-42,0-3 0,11-2 0,0-2 1,5-1-230,0-3 0,-3 2 0,1-5 1,-2 0-66,-1 0 1,-2 1-1,5-2-78,-4 4 0,-9 5 1,-10 6-1,-4 7-620,-4 5 0,-7 4 190,-9 10 0,-2 12 0,-7 11 1</inkml:trace>
  <inkml:trace contextRef="#ctx0" brushRef="#br0" timeOffset="144138">8892 6945 8895,'-5'-11'0,"-3"2"0,-3 2-132,-2 1 0,1 1 1,-1 2-1,1-3 1,0 0-1,-1-4 1,1 0 251,-1 2 94,1-3 1,0 4-1,1-5 1,1 1 0,2 1 37,-2 2 0,-1 1 0,-1-1-42,-1 3 0,1 0 0,-2 1 1,-1 2-1,-3 4-131,-1 2 1,2 6 0,-4-2-1,-1 4-29,-1 5 0,-2-3 1,2 2-1,1-2-50,1-2 1,0 2 0,-3 1-1,0 2-35,3-2 1,-2 0 0,4 0-1,-2 3 4,0 1 1,5 1-1,-5 2-30,-1-2 0,4 1 1,0 3-1,2-2 58,-1-2 0,-3 0 0,3 2 0,1-2 0,-1 2 45,0 2 1,1 5 0,4 0 0,-1 0 0,1 1 0,1 0 1,2 5-1,5-2-6,3 1 1,2 3 0,5 3 0,5 2-94,4-2 0,3 4 0,-3 1 0,2 2-46,-2-1 1,3 5 0,-2-5 0,1 1 15,1 1 0,-5-3 0,4 0 0,-3 1 146,-2-2 0,2-2 0,1-3 0,3 1-193,1 1 1,-2-4 0,3-3-13,3 0 1,0-4-1,3-1 1,2-3 0,2-2 73,2-3 0,2-1 1,8-6-1,2-3 79,0 0 1,9-5 0,0-2 0,3-4-3,2-4 1,0-3 0,4-6 0,-1-1-402,-3-2 1,2-3 0,-2-6-234,3 0 0,1-5 0,0-2 0</inkml:trace>
  <inkml:trace contextRef="#ctx0" brushRef="#br0" timeOffset="146597">7516 11050 8366,'-7'0'284,"1"0"0,6 2 0,0 2 1,2 4-1,1 3-80,1 2 1,5-1-1,0 1 1,2-1 0,1-1-6,0-3 1,-3 2 0,-1-6 0,2-1 0,1-2-1,1-1 1,0-1-150,1-3 1,-1-3-32,1-6 0,-1-5 0,0-4 1,1-4-242,-1-3 0,5-5 1,1 1-1,1-5-3,3-3 1,6-3-1,2-7 1,2 0-1562,2 1 1015,7-2 1,-2 14 0,4-5 0</inkml:trace>
  <inkml:trace contextRef="#ctx0" brushRef="#br0" timeOffset="147607">12898 10902 8532,'-12'-7'647,"4"1"-548,-1 6 60,7 0-23,-4 0 0,12 0 0,2 0 0,3 2 0,0 2 1,-1 3-1,-3 1 0,-1 0 805,1 2 0,0 1-798,2 1 0,0-3 0,-3-1 1,1 0 58,2-1 1,-2-2-1,1-5 1,1-1-80,-2-3 1,8-8-1,-2-10 1,5-6-139,4-5 1,2-8 0,2-4 0,2 1-329,1 3 0,5 2 0,-2 4 0,-1 2-1438,-2 4 1,-2 8-1,-3 3 1</inkml:trace>
  <inkml:trace contextRef="#ctx0" brushRef="#br0" timeOffset="169226">12700 11261 8328,'-12'0'122,"-1"0"0,5 0 1,1-1-1,2-3-48,2-4 0,1 1 1,1-2-1,-2 0-34,-1-2 1,0-2 0,4 1-1,-1 1 1,-2 1 0,-3 3 93,-1 2 1,-1-3 0,-4 3 0,-1 3 17,1 0 1,-5 2-120,1 0 0,-1 2 0,4 0 1,-3 4 18,0 1 0,-5 1 1,3 5-1,-1-2 1,-2-2 2,2-1 1,-3 1-1,4 3 1,0 1-35,0-1 1,-2 0 0,2 1 0,0-1-23,0 1 0,-3-1 0,5 0 0,-1 2 43,-1 3 1,4 1 0,-2 4-1,2-2-16,2 2 1,-1 2 0,1 1-1,-1 1 57,1 3 1,0-2 0,-1 5 0,2 0-20,3-1 1,-2 1-1,5 4-55,-2 1 1,4-2-1,-1 6 1,3-3-49,1 0 1,0 0 0,1 1-1,3-1 1,3-2 56,0 0 1,4-1-1,-3-1 1,3-1 24,2 1 1,3 2 0,2 2 0,1-1-24,3 0 1,2-1 0,1-3 0,0-4-86,-1-3 0,7-7 0,2-4 1,3-5-53,1-6 1,5-2 0,4-5 0,1-4-39,-2-5 1,6-9 0,-4 0 0,0-2-31,1-2 0,-9-1 1,-2-2 97,-1-1 1,-2 0 0,1 3 0,-4-1 32,0-2 1,-4 2 0,-5 5-1,-2-1 1,-2 1 70,-3-1 0,-3 0 0,-4 1 0,-4 3 107,-2 1 0,-2-2 0,0 2 0,0 0 1,0 0 1,0-4-1,-2 2 1,0 0-12,-2-1 1,-2 0 0,3-5 0,-1-1 8,1-2 1,-2-4 0,1 2 0,0 1-116,-2 0 1,5-3 0,-5 2-1,1 1-61,-4 0 1,3-3 0,-3 4 115,0 1 0,0 6 0,-2 1 0,-2 1 0,-3 0-25,-1 4 0,1 2 1,-4 2 74,-2-1 1,-6 2 0,-2 2-1,-2 2 1,-2 1-17,-2 4 1,-1 0 0,-1 2 0,1 0-47,0 0 0,-4 0 0,1 0 0,2 0 10,4 0 0,2 0 1,-2 2-1,2 2 33,2 4 1,0 2 0,2 1 0,-1 0-66,1 2 1,2 4 0,1-2-1,1 3-2,-1 1 0,1-2 0,2 3-7,2 3 0,5-4 0,-2 3 0,3 4 0,2 4-11,-1 2 1,1 3 0,0-5 0,1 2-161,2 2 1,0 6 0,5 3 0,1 1 50,1 3 0,2-1 0,0 1 1,0-3 84,0-1 1,5 1 0,0-5 0,3-3-4,6-1 1,0-4 0,7-1 0,1-2 3,1-4 1,2 3 0,1-11 0,2-1-54,1-1 0,5-6 1,-1-1-1,3-1-6,1-3 1,-4-2-1,0-1 1,0 0-19,-1 0 1,8-1 0,-3-2 25,2-1 0,-3-6 1,-2 2-1,2-5 0,-2-2-31,2-1 0,-1-5 0,-1 3 1,-2-1 52,-2-3 0,0-2 0,-2-2 0,1-1 115,-2-2 1,0 0 0,-4 3 0,-1-2 33,-1-1 1,-6 0-1,1 4 1,-2 2-62,-1 2 1,-5-2-1,-1 3 1,0 0-45,0-1 0,-5 2 0,2-3 1,-2 1 10,-2-1 0,0-1 1,0-4 9,0-1 1,-6 0 0,-2-5-1,-3-3-34,-1-4 1,-2-1 0,-1-7 0,-2-3 0,1 0 83,-2 0 0,0 6 0,-4 4 1,1 4-1,-2 5 0,-5 7 167,-5 7 1,-3 10-194,-1 4 0,-8 3 0,-2 3 0,-2 7-101,-3 7 1,2 6 0,-5 3 0,3-1-143,2-4 0,4 4 0,7-4 0,0 4-226,2 1 0,-1-2 0,9 0 0,1 1-655,2 2 0,1 8 471,0 4 0,0 15 0,1 11 1</inkml:trace>
  <inkml:trace contextRef="#ctx0" brushRef="#br1" timeOffset="178777">9934 7466 5734,'-25'37'0</inkml:trace>
  <inkml:trace contextRef="#ctx0" brushRef="#br0" timeOffset="179440">9525 7714 8355,'0'-12'27,"0"-1"1,1 1 0,4 0 0,3-1 0,4 2-8,5 3 0,-2-2 0,6 5 0,2-1 0,5-1 0,7 1 152,9-4 0,3-3 11,11-3 1,0 2-1,5-1 1,4 3 0,4 2 172,6 0 0,5-3 0,6 4-283,3-2 1,1 0 0,7 2 0,-47 4 0,0 1 0,-1 0 0,1 0-74,2 1 1,0-1 0,-2-1-1,0 0 1,2 3 0,0 0-1,-1 1 1,0 0-103,-2 0 1,0 0-1,1 1 1,-1 0 0,43 0-1,-2-1-242,-5-3 0,-3 2 0,-9-2 0,-6 3 93,-5 1 0,-9 0 1,-4-2-1,-7 0 4,-5-2 1,1-5 0,-8 4-1,1-2-24,0-3 1,-7 1 0,0-1-251,-4 2 414,-12 5 1,6-8-1,-9 4 1</inkml:trace>
  <inkml:trace contextRef="#ctx0" brushRef="#br0" timeOffset="180150">10492 6722 8355,'0'-19'-722,"6"1"457,1 11 0,1-3 1,0 6-1,2 1 55,1 2 0,7 7 0,1 0 0</inkml:trace>
  <inkml:trace contextRef="#ctx0" brushRef="#br0" timeOffset="180636">10765 6672 8355,'-1'-20'461,"-3"-1"-233,2 6 1,-7-3-1,3 6-60,-1-1 1,5 1 0,-4 1 0,2 1 533,0 2 1,-2 4-328,2-5 0,1 7 0,-4-1 0,1 6-132,-1 5 0,-6 9 1,-3 3-1,-1 4-123,-1 0 0,0 7 1,-4 2-1,3 3-52,1 1 1,2 4 0,2 2-69,-3 1 0,3 2 1,-1 3-1,4-1-20,3-2 1,5-3-1,-1-6 1,4-1-1,4-3-181,5-4 0,3-9 1,4-5 46,5-5 0,4-4 0,3-8 0,0-2 0,0-6-331,-2-5 1,-1-4 0,-2-7 306,-2-3 0,-3 1 0,-6-3 1,-1-1-1,-2 2 140,-5-1 0,-3 4 0,-2 6 0,-5 4 14,-6 4 1,-6 6 0,-7 3-1,-1 5 168,-3 7 1,-1 7 0,-5 14-360,2 5 1,6 1 0,-1 1 0,6-1-823,6-2 1,7-6 422,5 2 1,8-3-1,3-1 1</inkml:trace>
  <inkml:trace contextRef="#ctx0" brushRef="#br0" timeOffset="190356">12960 10740 7427,'-12'0'-1029,"0"0"1340,-1 0-140,6 0 0,2-1-66,5-3 80,0 3 1,0-10-2,0 2 0,0 2 0,0-1 249,0-2 1,0 4 482,0-3 270,0 7-226,0-4-680,0 6 0,0 1 0,0 5 0,0 5-89,0 4 0,1 7 1,2-1-1,2 2-98,2 2 0,-2-2 0,1 0 0,1-4-213,0-1 0,-3 1 1,5-5-1,0-5-80,2-2 1,2-3 0,-1-4 164,0 0 0,1-11 0,-1-5 1,2-6-55,3-3 0,-2-5 0,5-3 0,2-3-125,2-1 0,1-1 1,-2 3-1,-2 2-160,-5 4 0,2 4 1,-1 4-1,-2 5-1104,-1 2 695,4 7 0,1 7 0,6 7 1</inkml:trace>
  <inkml:trace contextRef="#ctx0" brushRef="#br0" timeOffset="203505">9686 8409 8355,'0'-8'-252,"0"-1"0,0 0 0,-1-1 0,-2 0 1180,-1 2-595,0 5 0,4-4 211,0 3-399,0 3 0,5-5-74,4 6 1,-3 0 0,3 0 0,0 0 0,2 2 31,2 2 1,-1-1 0,1 4 0,-1-1-15,0 1 0,1-3 1,-1 5-1,1 0-27,-1 2 0,5 3 1,-1 1-1,-1 2-40,-1-2 1,-2 3-1,1-2 1,-1 1 4,1 1 1,-1-3 0,2 6 0,1 1 19,2 1 0,0 2 0,0 1 0,2 2-23,1 1 0,3 0 0,-4-5-81,1 1 1,3-1 0,-2-2 0,2-2 24,2 2 0,0 2 0,0 1 1,-1-1-1,0 0 17,-4-3 0,4 2 0,-5-4 0,2 2 3,0 0 1,-5-5 0,3 3-1,-1 1 38,-3-1 0,3-2 0,0 2 0,0-1-13,0-3 0,3 2 0,-5-4 0,-1-2-32,-1 0 0,0 0 1,1 2-1,2-1-4,-2 1 1,3-1 0,-2 2-1,-1 1-13,-1 1 1,1 1-1,1-3 1,-3 1 29,2 1 1,1 5 0,-3-3 21,4 1 0,-3 2 1,2 4-1,-1 0 0,1-1 2,0 1 0,5 0 0,-3 0 1,0 0 14,0-1 1,2 0 0,-2-3 0,0-5-16,0-2 0,0-2 0,-3 1 0,2-1-10,-2 0 1,3 1 0,0-1 0,-1 1 33,1-1 1,0 2-1,-3 1 1,3 3 9,2 1 1,-4-4 0,3 3 0,-1 0-44,-2 3 1,1-2 0,0 0 0,-2 1 7,-1-1 0,-2-2 0,2 3-25,3 2 0,-4-2 0,4-1 0,-3 0 0,-2-1 22,1 0 0,-1 3 0,2-5 0,1 1 33,1 1 0,1-5 0,-3 5 0,1-2-22,1-4 1,5 7 0,-4-5-1,-1 3-69,2 0 1,-3 1-1,5-2 1,-3 1-3,-1 3 1,-3-4-1,1 5 1,0 1 68,-2 1 1,8 2 0,-9-1-1,0-2 67,-2-2 1,0 0 0,3 2 0,-1-2 46,-3 2 1,3-4-1,-4-1-68,0-3 0,4-3 0,-4-2 0,1 0-25,1 0 0,-3-2 0,4 0 1,-3 0-291,-1 0 1,-1-4 170,-1 1 1,2-2-24,2 3 34,3-4-28,-10 4 68,5-5 0,-6-1 0,-1-3 25,-4-4 1,-2-5-78,-5-3 0,1 2 0,1-3 1,2 2-1,-2-1 43,-1-5 1,-1-1 0,0-1-184,-1-2 1,-3 3-1,-2-9 1,-1 1 0,-4-3-33,0-3 1,-2-1 0,-1-2 0,-2-1 99,0-1 0,-6-10 0,6 2 1,0-2-2,2 0 0,5 11 0,2 4 0,1 4-277,3 4-136,1 2 1,2 1-1,-1 1 1</inkml:trace>
  <inkml:trace contextRef="#ctx0" brushRef="#br0" timeOffset="208815">13556 11993 8355,'0'-12'351,"0"2"1,0 6 0,0 8-1,0 6 1,0 3-136,0 4 0,1-2 0,2 4 0,1 1 0,-1-1 0,-2 3-85,-1 1 1,2 1-1,0-2 1,2-3 0,1 1-119,0-1 0,2-4 1,5 0-1,1-5-147,-1-6 1,1-3 46,-1-1 0,0-1 0,1-3-80,-1-4 1,-1-3-1,-1-2 1,-3 1-25,-2-1 1,1 5 66,-2 0 0,-1 1 268,5-1 1,-4 3-1,3 10 85,-2 3 1,5 3 0,-2 1-163,3 1 0,0-1 0,-1 1 0,-2-2-48,2-3 0,1-1 0,1-5 0,1 3-25,-1-3 0,1-2 1,-1-2-8,0-3 0,-3-4 1,-2 1-1,-2-3-47,-2-2 0,-2-1 0,-1-1 0,0-1 19,0 0 1,-4 3 0,-1-1 0,-1-1-93,1-2 0,-4 1 0,5 3 0,1 1-11,2-1 1,1 1 0,0 0 0,1-1-971,4 1 0,7 5 0,7 1 1</inkml:trace>
  <inkml:trace contextRef="#ctx0" brushRef="#br0" timeOffset="219491">17859 4142 7536,'-12'0'-1802,"5"-5"2023,-4 3 0,10-9 265,-3 3-289,2 3 0,4-2-112,2 3 1,3-2 0,6-3 0,3 2-1,0 0 48,-1 0 1,4 0 0,1-3-81,-1 2 1,0 4 0,-3-3 0,0 1-126,-1 4 1,3 0 0,-1 2-1,-2 0 130,-1 0 0,2 2 0,3 2 0,3 3 51,5 0 1,10 2 0,3-3-1,5 1 11,6 2 1,13-2 0,2 0 0,8-1-46,9-4 0,1 4 0,14-2 0,-48-2 0,0-1-76,1 0 1,0-1 0,8 0 0,0 0 0,-4 0-1,0 0 1,2 0 0,0 0-79,-1 0 1,0 0-1,1 0 1,0 0-1,-2 0 1,-1 0 0,0 0-1,0 0-24,-1 0 1,0 0 0,-2 0 0,0 0 0,42 0 0,-7 0-17,-10 0 1,-9 0 0,-12 0 0,-9 0-147,-12 0 0,-8 0 0,-6 2-110,-8 2 0,-12-2 288,-12 7 0,-6-1 0,-7 4 1</inkml:trace>
  <inkml:trace contextRef="#ctx0" brushRef="#br0" timeOffset="219843">18033 4291 8355,'-19'-11'-879,"1"3"1,8-3 983,6 11 1,7 5 0,15 8 0,6-1 92,8 1 0,15-5 0,10-1 0,9-2-141,8-2 0,10-2 0,3-1-40,7 0 1,4-4 0,1-1 0,-48 2 0,0 0 0,0 0 0,1-1 6,0 1 0,-1-1 0,5 1 0,-1 0 1,-4-2-1,0 0 0,1 1 0,0 1 63,1 0 0,-1 1 1,1-1-1,-1 0 1,39 0-1,-2-1 26,0 1 0,-7 2 0,0 1 0,-4 0-205,-5 0 1,2 1 0,-7 2 0,1 3-207,-3 1 1,-8-1 0,-4 4-1,-4-3-159,-5-2 0,-8 4 188,-8-5 0,-2 6 0,-3-4 1</inkml:trace>
  <inkml:trace contextRef="#ctx0" brushRef="#br0" timeOffset="250994">9711 7776 7213,'0'-12'0,"0"-1"0,0 1 0,0 0-71,0-1 0,0 1 1,0-1-1,0 1 0,0 0 279,0-1 1,6 2 0,2 2 0,3 2-1,1 1 22,1 3 1,3 3 0,2 3 0,1 3-132,3 1 0,3-1 0,4 4 1,6-3-1,5-1-26,5-4 1,3 0 0,3-2 0,3 0-31,4 0 1,9-6-1,8-2 1,5-3-50,1-2 1,5 0 0,-2-2-1,4-2-43,3 2 1,0 5 0,-5 2 0,-1 0 77,-7 1 1,5-3 0,-9 6-148,2 1 0,-4 2 1,-5 1-1,-2 0 0,-6 0 12,-2 0 0,-4 0 0,-3-2 0,0 0 8,-1-2 0,-5-2 1,-1 3-1,-3-2-36,-3-2 0,6 4 0,-10-2 0,-1 0-171,-1 1 0,-4 0 1,2 3-1,-5-2-233,-3-1 479,-3 0 1,0-2 0,1-1 0</inkml:trace>
  <inkml:trace contextRef="#ctx0" brushRef="#br0" timeOffset="251380">9947 7751 8355,'-22'-24'0,"5"-1"0,6 6-408,11 2 0,1 3 373,4 2 1,7-1-1,9 1 1,3 0 356,5-1 0,9-3 0,7-2 1,5 0-111,3 0 0,8-3 1,7 3-1,-1 0-144,1 1 0,9 0 1,0 5-1,4 1-66,2 2 1,1-2-1,7 4 1,3-1-87,-1 0 1,-42 4 0,0 0 0,0-2 0,-1-1 0,0 1 0,1 0-101,45-7 0,3 2 1,-12 2 69,1 0 1,0 1-1,-2-4 1,-5-1-1,-5 2-58,-4 3 1,-9-2-340,-1 6 0,0 0 0,-5 4 0</inkml:trace>
  <inkml:trace contextRef="#ctx0" brushRef="#br0" timeOffset="264423">12898 10182 7547,'-8'-4'0,"1"-1"-454,2-2 1,1 4 0,4-2 0</inkml:trace>
  <inkml:trace contextRef="#ctx0" brushRef="#br0" timeOffset="264913">12874 10158 7446,'0'12'-33,"5"-5"65,-3-2 1,3-6 0,-5-5-1,0-6-179,0-7 0,4-6 0,2-3 0,-1-2-102,1-2 1,2-1-1,-3-3 1,1 2 40,0 1 203,-2 5 0,1-7 0,2 3 1</inkml:trace>
  <inkml:trace contextRef="#ctx0" brushRef="#br0" timeOffset="264914">12960 9575 8355,'0'-14'-468,"0"-3"1,5 4 527,-1-4 1,0 2-1,-4-2 1,0-2-38,0 0 1,4-5-1,1 4 1,1-4-397,0-1 1,-1 1-1,-2-3 1,2 0 239,2-2 0,-4 0 0,2 4 0</inkml:trace>
  <inkml:trace contextRef="#ctx0" brushRef="#br0" timeOffset="264915">12998 8818 8355,'1'-19'-1442,"3"2"1100,-2-2 0,3 5 0,-5-4 303,0 0 1,-5-1 0,-2-6 0</inkml:trace>
  <inkml:trace contextRef="#ctx0" brushRef="#br0" timeOffset="265878">13320 9066 8355,'-7'0'-66,"2"0"0,5-1 0,0-3 0,0-5 147,0-2 0,4-1 0,1 0 1,1-1-1,1 2-35,0 3 0,-3-2 1,3 5-1,0-1 0,-2-1-60,1 0 1,2 3-26,-4-4 0,4 4 11,-4-4 0,2 5 129,-2-1 0,-3 4 40,4 4 1,-4 4-1,0 7 1,2 2-13,1-2 1,4 4-1,-2 1 1,-1 0-104,1 1 1,4-2 0,-2 3 0,2-3-85,-2-1 0,3 4 0,-4-2 1,1 0-9,0 1 1,-1-6-1,1 3 1,-2-3-668,-1-2 0,-3 2-686,2-7 1207,3-2 0,-6-1 0,5-5 0</inkml:trace>
  <inkml:trace contextRef="#ctx0" brushRef="#br0" timeOffset="762000">9054 6871 8310,'0'-13'0,"0"1"0,0 0 0,-2-1 134,-2 1 1,1-1 0,-2 4-1,5 5-913,10 8 1,12 11-1,9 4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7T16:56:14.404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16160 2505 7935,'7'-29'0,"-3"0"0,-2 2 0,-1 2 0,2 4 0,1 5 0,-3 3 0,-5 5 0,-7 5 0,-5 8 0,-4 7 596,-2 7 1,-3 6 0,-2 5 0,-2 8 0,1 7 0,2 7 221,1 6 1,1 7-683,-1 9 0,0 5 1,3 15-1,4-1 1,6 1-1,2 0 1,3-3-1,3-6-238,3-3 1,7-11-1,7-9 1,6-7-1,5-6-246,0-8 1,3-3 0,2-13 0,2-7-235,1-7 0,2-5 1,-3-6-1,-1-2-1923,0-2 2059,-6-8 1,-1-7 0,-4-6 0</inkml:trace>
  <inkml:trace contextRef="#ctx0" brushRef="#br0" timeOffset="429">16842 2766 8355,'-4'-18'0,"-1"-1"0,-1-1 0,1 4 0,-5 2 0,3 2 1802,0-1-1424,-4 6 0,4 2 0,-5 5 0,-2 0-234,-2 0 1,0 0 0,-4 1 0,-1 3-38,2 4 0,-5 8 0,5 2 0,-2-1-127,1 1 1,5 9-1,-2-3 1,3 3-149,2-1 0,5 0 1,3 1-1,3 2-112,1-1 1,5-2 0,3-1 0,5 0 153,3 0 1,4-1 0,4 0-29,1-4 1,4 3 0,0-7-1,-1-1 142,-2-1 0,-7-2 0,-4 1 0,-4-2 1,-4-2 126,-1 0 1,-4-1 0,-7 4 0,-9 1-78,-9-1 1,-4-1 0,-6-1 0,0-3-194,2-2 1,-4 4 0,6-5 0,3-2-414,4 0 1,4-2 0,7-2-15,3-2 1,2-8-1,6-7 1</inkml:trace>
  <inkml:trace contextRef="#ctx0" brushRef="#br0" timeOffset="770">16904 3311 8355,'-12'-1'2820,"0"-3"-2794,5-3 1,3-1 0,9 1 0,6 0-332,4 0 0,6-1 0,-3-5 1,0 1 48,0 0 0,2-5 0,-3 1 137,-2 0 1,-1 3 0,-2 0-1,-1 1 1,-1-1-71,-2 1 0,-5 0 0,1-1 433,-3 1 1,-1 4-1,-1 1 851,-3 1-942,3 2 1,-5 9 0,6 4 0,0 2-194,0 1 1,6 5-1,0-1 1,3-1-113,-1-1 0,0 3 0,5-1 0,-1-2-491,0-4 0,1-1 0,1-5-175,2-1 0,2-1 689,3-2 1,-3-11-1,-6-3 1</inkml:trace>
  <inkml:trace contextRef="#ctx0" brushRef="#br0" timeOffset="2350">17289 2778 8355,'-19'-11'0,"2"3"-525,3 2 1,2 8 118,-1 2 1,7 7-1,1 7 317,4 1 0,7 2 0,0 4 1</inkml:trace>
  <inkml:trace contextRef="#ctx0" brushRef="#br0" timeOffset="2351">17400 3039 8355,'-4'-13'0,"0"1"867,-5 5 0,7 0-624,-2 3 1,4 2 0,4-2-492,4 3 1,3 6 0,1 4-1,-4 2 1,-3 1 0,-1 1 223,1-1 0,-1 0 0,-4 2 0,0 1-76,0 2 1,0-1-1,0-3 31,0-1 0,1-5 63,3-3 0,3-8 1,4-4-1,-1-5-6,-2-3 1,0 2-1,3-4 1,-1 2 49,-2-1 1,-1 1 0,3 3 0,-3 1-37,-2-1 0,3 5 0,-2 1-3,1 2 0,-4 2 1,1 7 91,-3 4 1,-1 5 0,2 3 0,0 5-57,2 2 0,1 1 1,-4-4-58,3-3 1,3 1 0,5-2-1,1 0 1,1-4-10,2-4 0,3-2 0,6-6 0,0-2-5,0-2 0,4-3 0,-2-6 0,-2-3-3,-3 0 1,-7-6 0,2 3-1,-5-2 45,-4 0 0,-2 2 0,-6-3 1,0 3 33,0 1 1,-1 3 0,-4 5 0,-3 3 50,-3 1 1,-7 2 0,-1 6-1,-2 2-114,1 4 0,3 7 0,-2 3-83,1 2 0,3 0 0,5 5 0,3-2 0,2-1 36,2-1 1,2-4-1,2 2 1,3-3-159,4-4 0,5-1 1,2-7-1,1-2 189,0 0 1,1-2 0,0-2 0,0-2 263,0-4 0,-4-4 0,1-4 0,-5 0 25,1 1 0,-3-3 0,0 1 0,-2 2-40,-2 1 1,-2 2-1,1 0 1,1-1 46,1 1 0,0 4-152,-4-1 1,0 9-19,0 4 0,-4 5 1,0 11-1,1 4-88,1 3 0,-2 1 1,0 5-1,1 1 1,2 2 11,1 1 0,1 5 1,2-1-1,3 0-26,1 2 1,-1 0 0,4 1-1,-2-5 85,2-5 0,-5-2 0,0-1 0,-4-4-43,-1-5 1,-1-7 0,-5 1-1,-5-2-3,-4-1 0,-11-7 0,1-1 0,-3-4-105,-2-1 1,4 0-1,-4-1 1,2-4-384,3-3 0,-1-8 0,11-5-434,4-3 0,0-2 0,7-1 499,1-2 1,7-11-1,3 1 1</inkml:trace>
  <inkml:trace contextRef="#ctx0" brushRef="#br0" timeOffset="2352">18219 2642 8355,'-10'-32'478,"-2"3"0,-3 10 1,2 6-337,1 8 1,4 3 0,1 4 0,0 3 0,1 8 0,1 7 0,2 8 27,2 5 1,1 4 0,0 5 0,0 2-23,0 0 1,0 4-1,0-2 1,1 0-220,3 0 0,-1 1 0,4-7 0,-2-3 0,0-4-821,0-3 0,-2-5 0,4-6-3,-2-1 1,5-3 515,-2-6 1,3 2 0,2-4 0</inkml:trace>
  <inkml:trace contextRef="#ctx0" brushRef="#br0" timeOffset="2353">18244 3163 9201,'12'0'196,"1"0"1,0 0 0,4-2 0,2-1-1,2-2 1,-2-2-201,-1-3 0,3 4 0,-5-1 0,-2 0-314,-4 0 1,-1-1 386,-4-5 1,-3 1 2,-6-1 0,-3 5 0,-5 1 0,-2 2 27,-2 2 0,2 2 1,-3 1-1,3 1 1,2 3 108,0 4 1,-1 8 0,1 1 0,1 3-222,3 2 1,2 1-1,6 1 1,1-2-336,4-2 0,3 0 1,8 0-1,5-5-85,2-5 1,4 0 0,2-6 0,2-1-147,1-2 0,2-11 0,-3-2 367,0-2 0,-3-11 0,2-1 0</inkml:trace>
  <inkml:trace contextRef="#ctx0" brushRef="#br0" timeOffset="3750">19360 2741 8355,'7'-28'378,"-3"4"1,-3 11 0,-1 1-118,0 1 1,-1 1 0,-3 2-236,-4 4 0,-9 2 1,-4 2-1,-2 0 1,-2 2 252,0 2 1,1 7-1,-1 5-28,0 0 0,6 3 0,2 1 0,3 4-333,2 1 0,5 0 1,4-1-1,5 1-71,2 0 1,11 4 0,2-2 0,5-2 76,2-3 0,3-1 0,2 2 0,2-1 100,1-1 0,1-6 0,-7 2 28,-2-3 0,-8-2 0,1-1 0,-5-1 11,-4-2 1,-4 0 0,-8 3 0,-5-1 0,-6-2-322,-6 2 0,-3-1 0,-2 1 0,-1-2-97,-2 2 0,1 0 1,8-1-1,3-2-110,3-1-275,7 3 0,-4-7 0,4 3 1</inkml:trace>
  <inkml:trace contextRef="#ctx0" brushRef="#br0" timeOffset="3751">19869 3014 8355,'0'-13'356,"-6"6"0,-1 2 0,-5 5-256,-1 0 1,1 0-1,-2 0 1,-1 1 0,-2 3-1,2 3 1,2 3 0,0 1 294,1 3 1,-1 2 0,2 1-1,3 2-328,4 0 0,3 4 0,1-6 1,0 1-475,0 0 1,1 3 0,3-6 0,4-3 129,3-2 0,7-7 0,2 1 258,-1-3 0,4-3 0,-2-5 0,2-6 15,2 0 0,-6-5 1,-2 0-1,-3-2 0,-3 0 8,-3 1 0,-2-5 1,-8 5-1,-2-1 0,-6 4-124,-5 2 1,-4 2 0,-6 1-270,0 2 1,1 4 0,-1 6 0,1 3-88,4 5 0,-4 7 0,5 4 0</inkml:trace>
  <inkml:trace contextRef="#ctx0" brushRef="#br0" timeOffset="3752">20203 3014 8355,'-5'-20'0,"2"3"433,-5 4 1,4 5 676,-5 0-993,7 5 0,-8-1 0,6 8 1,1 4-1,2 3 0,2 3 1,2 1-164,1 2 0,4 3 1,-4-2-1,1 2-177,0 2 1,1-5 0,3 0-1,-2-3-237,-1-2 1,3-1 0,0-1 329,2-2 0,1-5 0,0 1 0,1-4 1,-1-3 144,1-1 1,-2-6-1,-2 2 1,-2-3 12,-1-1 1,2-2 0,-4-1-1,-1-2 275,-2 2 1,-1 6-1,0 0 78,0 0 1,0 2-325,0-2 0,0 8 0,0 1-185,0 7 1,0 4 0,2 1 0,0 1-76,3-1 1,4 1 0,-1-1-165,3 0 0,6-5 1,1-1-1,0-2 70,0 0 1,4 0 0,-3-5-1,2-3 1,-2-5 227,-1-2 1,3-1-1,-3 0 1,-2-1 68,-2 1 0,7-6 0,-8-1 0</inkml:trace>
  <inkml:trace contextRef="#ctx0" brushRef="#br0" timeOffset="3753">20675 3001 8355,'0'-12'0,"0"0"0,-6-1 200,5 1 1,-10 1 0,4 1 511,0 2 1,-4 5-414,3-1 0,-2 4 0,2 4 1,4 4-182,2 3 1,6 6 0,2 1-49,1 1 0,1-2 0,5 2 0,-1 0-164,0 1 1,1-5 0,-1 1-1,-1-2 1,-1-3-999,-2-3 906,-5 3 0,2-11 0,-5 0 118,0-7 0,-4-4 0,-1-1 0,-1 0 48,1-1 0,-4-3 0,5-2 0,1 0 26,2 0 1,1-3-1,0 3 1,0 0-45,0 0 1,10 2 0,4 4 0,2 1-215,2 2 1,4 0 0,-1 4 0,1 3 94,-2 0 1,-2 2 0,-5 2-1132,-1 2 1006,1 3 0,-7 11 0,0 1 1</inkml:trace>
  <inkml:trace contextRef="#ctx0" brushRef="#br0" timeOffset="4212">21084 2927 8355,'0'-12'0,"0"3"12,0 1 206,0 5 1,-1-2 211,-4 5 1,3 0 0,-7 0 0,0 0-195,-2 0 0,-2 5 1,1 4-1,0 3-143,-1 4 0,1 0 0,1 3 0,1 0-64,2 1 1,5-4 0,-1 3 0,3 1-143,1-1 1,6-4 0,5 2-113,5-4 0,6-2 0,0-2 0,4-5 101,3-3 0,0-1 0,-4 0 0,1-1 0,1-3 124,2-5 0,0-6 1,-4-3-1,-2 0 19,-2 1 1,-3-4 0,-6 3 0,1 0 60,-1 0 1,-5-4 0,-3 3 0,-2-1 85,-2 4 0,-6 6 0,-2 3 0,-3 2 10,-2 2 0,1 2 0,0 2 0,-1 5-73,1 6 0,1 6 0,3 5 0,2-1-285,1-1 1,3 0 0,-2 4-54,3-1 0,6-3 0,5-2 0,4-1-265,2-3 1,8-2-1,-1-5 1,5-4-270,-1-2 1,5-8 0,-1-1 0</inkml:trace>
  <inkml:trace contextRef="#ctx0" brushRef="#br0" timeOffset="4837">22423 2654 8355,'13'-25'83,"-2"0"0,-1 2 0,-4 2 0,0 3 0,-5 2 0,-3 1-195,-7 4 0,-7 4 1,-5 7 140,-2 0 1,-4 5 0,-1 4-1,-6 2 1,0 1 0,0 2 0,2 1-1,2 3 1,2 0 1345,2 0-1276,6 4 1,4-7 0,8 6-62,4 1 1,5 1 0,7 2-1,9 0 1,6 0 0,6-1-1,4 1-73,3 0 0,-3 0 1,-1-2-1,-2-2 0,-4-3-20,-4 0 0,-4-5 1,-7 4-1,-2-3 1,-5-2-1,-4 1 124,-4-1-94,-3-5 1,-13 4 0,-3-3-1,-5 3 1,1 0 0,1-3-655,1-3 1,1 0-219,4-1 356,2 0 1,16-15-1,4-2 1</inkml:trace>
  <inkml:trace contextRef="#ctx0" brushRef="#br0" timeOffset="7261">22771 2542 9012,'-11'-30'2037,"8"4"-1678,-14-4 0,12 10 0,-3 4-363,3 2 0,4 9 0,1 6 0,0 10 0,0 8 52,0 5 1,0 6-1,0 3 1,0 4-31,0 5 1,0-2 0,0 5 0,-1 2-210,-3 1 1,1 0 0,-4-2 0,0-5 0,2-4 0,-1-4-293,3-4 0,2-4-60,1-4 485,0-3 0,1-17 0,3-5-9,5-6 1,0-8-1,2-1 1,0-1 0,3-1 25,0-1 1,5 2 0,1 1 23,-1 1 1,0 2-1,-4 5 190,2 2 0,-1 4 0,-3 5-140,-1 0 1,-5 5 0,-1 4-1,-2 2 1,0 3 0,-1 1 0,-2 3-1,-1 0 1,0 1-323,0 0 0,0-2 0,1 2 0,3-1-456,5-3 0,2 4 0,1 1 0</inkml:trace>
  <inkml:trace contextRef="#ctx0" brushRef="#br0" timeOffset="7262">23180 2964 8355,'0'-18'443,"0"4"1,1-3 64,3 4-577,-2 6 0,3 7 0,-6 9 0,-3 2-13,-4 1 0,-3 4 251,-2 1 0,1 4 0,-1-5 0,1 1 0,1-1 0,3 1 134,4-2 1,2-1-397,2-2 0,2 1 1,2-2-1,4-3-170,3-4 1,3-4 244,2-4 1,-2 1 0,3-7 0,-4-2-174,0-3 1,-2-3 0,-2 1 0,-2-2 78,-1 0 1,-3 0 0,-8 2-1,-3-2 1,-4-1 0,-5 4-372,-3 2 1,0 6 449,0 0 1,4 3 0,0-1 0,5 0-45,7 3 79,5 2 0,17 2 0,3 2 0,2 1 1,2-1 427,0-2 1,4-1-247,0 0 0,1 0 0,-4 0 0,0 2 135,-2 2 1,-6-3 0,1 5 0,-1-1-138,-3 4 0,-5 0 1,-3 1-1,-1-1 1,0 4-1,0 2 10,-4 0 1,0-1 0,-2-2-160,0 1 1,0-1 0,0 1-1,0-1-104,0 0 1,0 1-105,0-1 1,0-6-1,1-5 98,3-4 1,-1-6-260,5 0 0,-4-2 0,3-2 44,-1-4 0,3 2 1,-2-6-1,2-1 1,-1-1 97,1-2 1,1 0 0,0 2 0,-2 2 0,2 3-245,1 0 0,1 9 184,0-4 0,1 8 0,-1-2 144,1 1 1,-1 2 0,0 4 0</inkml:trace>
  <inkml:trace contextRef="#ctx0" brushRef="#br0" timeOffset="7263">23862 2679 8355,'6'-30'0,"-5"3"390,5-3 0,-5 5-110,3 0 1,-3-2 0,4 1 0,-3 4 284,2 2 1,-1 0-226,5 3 1,1 8-186,3 9 0,-4 6 1,-1 12-1,-1 7 1,-3 8-1,-2 6 0,-1 4 1,0 1-159,0 2 1,0 3-1,0 0 1,0 1-207,0 0 1,0-6-1,1-4 1,2-5 26,1-1 1,4-8 0,-3-2 0,-1-6-2857,1-4 1053,-3-1 1738,3-7 0,-10 0 0,-2-6 1</inkml:trace>
  <inkml:trace contextRef="#ctx0" brushRef="#br0" timeOffset="7264">23651 2853 8355,'9'-13'0,"-1"1"364,1-1 1,5 6 0,7 2 0,8 1 0,7 0 0,5 1-506,4 2 1,0 1 0,-1 0-608,-2 0 0,0 0 1,-8 0 210,-5 0 1,0-6-1,-10-1 1</inkml:trace>
  <inkml:trace contextRef="#ctx0" brushRef="#br0" timeOffset="7265">24085 3026 8355,'0'-8'995,"0"0"-916,6 5 1,2-7-1,9 6 1,3 0-1,4 0 96,1 0 1,-1-5 0,1 4 39,0-2 1,-2-1-1,-1-5 1,-4 1-496,-4 0 0,1-1 1,-8 1-1,0-1 276,-3 1 0,-2 0 0,-2-1-18,0 1 1,-2 5 0,-2 3 0,-4 2-17,-3 2 0,-3 0 0,-1 2 0,-2 2 81,2 4 0,3 5 0,2 3 0,3 3-62,2 1 1,-4 3-1,5-2-73,2 2 0,0-2 1,4-2-1,2 0 1,4-1 79,3 0 0,1-3 0,1-5 0,-1-3 0,2-2 52,3-2 1,0-1 0,5-4 32,-1-2 1,-2 1 0,3-5 0,-2-2-1,-1-1 133,0-1 1,-5-5 0,0 1-186,-4 1 0,-6 0 1,3-1-1,-2 0 0,-4 1-69,-3 1 0,-1 2 0,-5-1 83,-2 1 0,3 3 0,-1 3-21,-2 0-225,5 7 0,-1 8 0,6 6 0,2 1 0,2 1 0,3-1 35,0 1 1,4 1 293,-3-2 1,-1-2-1,1 3 1,0-2 0,1 0 296,-1 2 1,-4-1-218,4-3-428,-5-7 1,-3-1-46,-8-10 1,2-1-1,2-7 1,3 1-1,1-1-245,0 1 0,0-2 1,1-1 259,3-1 1,3-7 0,5 3 127,1-4 0,1-2 0,1-1 0,1-4 1,1 0 144,1-4 1,-4-1 0,2-1-1,-2 1 1,-3 2 284,-3 1 0,2 5 0,-6 1 642,-1 5 1,-2 4 0,-1 5 218,0 1 0,-1 2-833,-3 6 0,2 5 1,-2 13-1,3 3 1,1 3-155,0 4 0,0 2 0,0 3-121,0 4 0,0 3 0,0 1 0,1 0 0,2 1 85,1-1 0,0-4 0,-3 0-496,4 1 1,-4-3-1,3-4 1,-3-3-673,-1-4 0,0-5 1,0 2-419,0-3 1,-1-7 708,-3-3 1,-3-4 740,-5-4 0,3-3 0,3-6 0,0 1 0,3 0 0,2-6 0,1-3 0,0-1 0,0 1 0,0-5 0,0 4 0,1 0 555,3-1 1,2 1-1,4-1 1,-2 4-139,1 1 0,8-2 1,4 3-107,2 2 0,3 1 0,2 2 0,2 1 1,0 1-222,1 2 1,-8 5 0,-6-1-1417,-3 3 1,-8-5-1,0-1 1</inkml:trace>
  <inkml:trace contextRef="#ctx0" brushRef="#br0" timeOffset="7767">20129 4093 7044,'-6'-25'164,"-2"0"0,-1 6 0,0 2 0,7 8 541,4 9 0,1 5 1,5 20-1,1 5-673,-3 5 0,1 7 0,-4 5 277,1 6 1,0 7-1,-4 8 1,2 1-1,1 1-227,1-1 0,0 3 0,-3-8 0,2-3-524,1-6 0,2-7 1,-4-5-1,2-7-341,-1-4 1,-1-5 0,-2-6 8,0-5 1,-6-7 0,-1-7 692,0-4 0,-4-16 0,4-8 0</inkml:trace>
  <inkml:trace contextRef="#ctx0" brushRef="#br0" timeOffset="9184">20104 4093 8355,'6'-44'1317,"2"2"-992,3 9 1,3 3 0,4 5 0,5 3-106,5 6 1,6 0 0,-1 14 0,2 3-257,-2 6 0,1 9 0,-6 5 0,-3 4-457,-3 4 0,-9-3 1,0 4-1,-8-1 440,-3 0 0,-4 2 1,-3-3-1,-8 4-35,-6 0 0,-4 2 1,-4-3-1,0-1-220,-2 0 0,0 2 0,4-6-302,0-2 0,6-4 0,3 0 436,2-8 1,7 0 0,1-5 0</inkml:trace>
  <inkml:trace contextRef="#ctx0" brushRef="#br0" timeOffset="9185">20848 4204 8355,'0'-12'620,"0"0"1,-1 1-375,-3 2 1,-3 4-1,-5 5 1,-1 0-101,1 0 0,-1 4 1,1 1-1,0 2-128,-1 3 0,-3 1 0,-2 3 0,0 2-82,0 5 0,-3 1 1,5 0-1,2-1-163,4 1 1,1 0-1,4 0 1,3-3-178,0-1 0,4-5 0,2-7 0,4 0 245,3-3 0,6-3 0,1-4 0,-1-6 330,1-5 1,4-3 0,-2-4 16,-1 1 1,4-2 0,-3-4-1,-1 5 1,-2 2-18,-4 0 0,0 5 1,-2-1 175,-3 2-344,-2 7 0,-6 7 0,0 8 0,0 5-95,0 3 1,0-1-1,0 6 1,1 1 6,3 2 1,-1 0 0,5 0 0,2-2-456,1-1 0,5-8 1,2 1-1,0-6 149,0-2 1,4 4 0,-3-4 0</inkml:trace>
  <inkml:trace contextRef="#ctx0" brushRef="#br0" timeOffset="9186">21258 3783 8355,'0'-13'0,"0"1"1914,0 0-1483,0 5 0,5 11 0,2 10-540,0 3 0,3 8 0,-6 6 1,0 0-1,0 4 0,0 1 1,-1 1-78,-2 0 0,-1-1 0,0-2 0,0-2 1,0 0-136,0-1 1,0-3 0,0 1-1,0-4-393,0-5 0,-11 4 0,-3-5 0</inkml:trace>
  <inkml:trace contextRef="#ctx0" brushRef="#br0" timeOffset="9187">21047 4155 8355,'1'-13'63,"5"1"1,5 1-1,7 1 358,5 2 0,5 0-545,9-5 0,0 5 0,2 0 1,2-3-1,3-3 0,0-3 0,-4 1 1,-4-1-1,-6 0-284,-4-3 1,-4 5 0,-9-3 0,-2 2 570,-3-1 1,2 1-1,-6 3 1,-1 1 160,-2-1 0,-2 2 0,-2 2 0,-3 2 216,0 1 0,1 2 0,-3 4-169,-2 0 0,4 1 0,-1 4 1,1 4-183,3 6 1,2 5 0,1 6-87,0 3 0,1 3 1,2 5-1,3 0 0,1-1-72,2-3 0,-2 3 0,0-5 0,-1 0-521,-4-6 1,4-2 0,-2-7 0,-1 0 149,-2-3 1,0-6 312,4-3 1,-3-4 0,5-4 0,0-4-43,0-3 1,1-3 0,5-1 0,-1-3-3,0-1 1,5 0 0,1-3 0,0 2 129,0 2 1,2 2-1,-2 5 1,0 2 107,0 5 1,-1 3 0,-6 2-58,-3 3 0,2 5 0,-6 7 1,0 5-1,0 2-56,0 2 1,0 0-1,-4 0 1,2 0-597,2-1 1,-3 1-1,5-1 1,-2-4-265,0-3 0,11-9 0,-1-2 1</inkml:trace>
  <inkml:trace contextRef="#ctx0" brushRef="#br0" timeOffset="9323">22535 4056 8355,'0'-13'-1311,"0"13"1</inkml:trace>
  <inkml:trace contextRef="#ctx0" brushRef="#br0" timeOffset="9883">23056 3361 8355,'-6'-32'94,"5"8"0,-2 8 291,6 7 1,9 3 504,9 6-673,3 11 0,11 10 0,5 16 0,6 10 0,2 8 0,3 8 0,-1 6 200,-3 7 0,-1 8 0,-6 7 0,-5 0-10,-9 1 1,-12-3 0,-10 2-406,-3-3 0,-12-11 0,-5-3 1,-8-2-1,-5-3-225,-4-3 0,2-9 0,-1-8 0,0-6-258,0-4 1,5-9 0,-1-5-1,6-9 1,6-6 0,2-6 0,3-4-680,3-4 1,2-9 0,6-6 0</inkml:trace>
  <inkml:trace contextRef="#ctx0" brushRef="#br0" timeOffset="10080">24656 4254 14579,'-4'-4'0,"1"8"0,4 8-2212,6 2 1,4 3 0,2-10 0</inkml:trace>
  <inkml:trace contextRef="#ctx0" brushRef="#br0" timeOffset="32031">6263 10716 7989,'7'-6'0,"-1"-2"0,-1-3 0,2-2 0,1 2 0,1 2-128,0 0 1,-2 7 0,1-2 0,2 2 0,1 2 0,1 0 65,1 0 0,-1-4 0,1 0 0,-1 1 1,0 2-1,1 1 34,-1 0 1,5 1 0,-1 2-1,-1 2 111,-1 2 0,3-3 0,1 5 1,1 0-8,3 2 0,1 2 0,2-1 0,0 1 21,0-1 0,4-1 0,1-1 0,3-2-55,6 2 0,-1-3 0,9-1 0,3 0 2,2-3 0,7-1 0,-1 1 0,3 1-120,1-1 1,0-2-1,1-1 1,4 0 68,3 0 1,-1 0 0,2-1 0,2-2 1,0-1 0,5 0 1,-7 4 34,6 0 1,1 0-1,4 0 1,1 0 0,0 1-8,-1 4 0,-3-3 0,4 5 1,-1 0-47,0 0 0,-3 0 1,-4 3-1,-2-2-67,-3 1 0,0-2 0,-6 0 0,-5 0 1,-2 0 0,-5-4 1,-7 2-1,-3-1-281,-4 1 0,-6 4 0,-2-2 1</inkml:trace>
  <inkml:trace contextRef="#ctx0" brushRef="#br0" timeOffset="194522">8421 11633 8671,'-3'-11'266,"3"3"0,-1 3 0,9 5 0,2 0 0,2 1 0,4 2 0,1 2 30,3 2 1,0 0 0,7 3 0,2-2 0,4 0 0,2 0-159,3 1 1,4-5 0,5 3-1,4 0 1,3 0 0,0 2-118,1 2 0,-4 3 1,1 1-288,-5 2 1,0 1-1,-6-3 1,-2 3-79,-5 1 0,1-4 1,-6 2-1,-3-4-25,-4 0 1,0-1 0,-6-1 0,0-2-668,-3-5 1,0 1-201,-1-1 1171,-5 0 0,4-9 0,-4-2 1</inkml:trace>
  <inkml:trace contextRef="#ctx0" brushRef="#br0" timeOffset="194759">9500 11695 9151,'-11'2'15,"3"2"343,4 4 0,4 3 1,3 3-1,2 1 1,1 3-1,0 0 0,1 1 1,2-1-116,-3 0 0,6 3 0,-4-3 0,1 0-215,0 0 0,-2 4 0,-5-2 0,2 4-1228,-1 0 1,-7 3-47,-4 2 0,-9 2 0,-2 6 0</inkml:trace>
  <inkml:trace contextRef="#ctx0" brushRef="#br0" timeOffset="196203">10579 11943 8355,'0'-16'1368,"0"-1"-1406,0 6 1,-1 7 84,-3 8 0,2 7 1,-2 7-1,3 2 0,1 2 1,0 1-280,0 2 0,0-2 0,0-1 0,0-2 0,0-2 0,0-3-652,0-2 1,1-6 623,3-2 0,3-10 0,6-2 1</inkml:trace>
  <inkml:trace contextRef="#ctx0" brushRef="#br0" timeOffset="196449">10567 11646 8355,'-13'-6'-203,"7"5"0,0-3 1,7 7-302,4 1 1,1 5 0,7-2 0</inkml:trace>
  <inkml:trace contextRef="#ctx0" brushRef="#br0" timeOffset="196874">10790 11981 8355,'0'-20'-89,"0"4"1,0 2-105,0 2 1,0-1 0,0 1 455,0-1 1,6 7-186,2 1 1,3 4 0,1 2-73,1 4 0,-1 1 0,-1 7 0,-1-1-67,-2 1 1,-1 3 0,3 2 0,-4 0-90,0 0 1,-2-2 0,-4-2 0,1 0 135,4-2 1,-4 4 156,3-8-135,-3-3 0,4-5 0,-1-8 0,0-3 19,1-1 0,-2-1 1,4-1-1,0-1-8,0-1 0,0-1 0,2 5 0,0 1 51,0 3 1,2-2-1,2 6-42,-1 1 0,0 2 0,1 1 0,-1 1-148,1 3 0,-5 3 1,-1 5-1,0 1-350,0-1 0,-3 5 0,3-1 324,-2-1 0,-1 5 0,-4-1 1</inkml:trace>
  <inkml:trace contextRef="#ctx0" brushRef="#br0" timeOffset="198379">11671 11943 8355,'4'-19'317,"0"3"95,-1 2 0,-8 3 0,-1 4 0,-3 7-266,1 7 1,1 4-1,-2 3 1,0 1-381,0 1 0,2 6 0,-2-2 0,1 0 258,1 1 1,-2-2-1,5 3 1,1-2-41,1-2 0,7-2 1,0-5-1,2-3-26,3-3 0,5-4 0,3-1 0,0 0 0,-1 0 0,4-10 0,-4-4 0,-2-2 14,-1-2 1,-6 0-1,-1 3 1,-2-3-56,-2-1 1,-2-1 0,-1-2-155,0 2 1,-1 5 0,-3-2-1,-4 5 1,-3 3-33,-2 5 1,1 3 0,-1 2 0,1 2-394,0 1 1,-1 10 661,1-2 0,-1 14 0,1 1 0</inkml:trace>
  <inkml:trace contextRef="#ctx0" brushRef="#br0" timeOffset="198380">11981 11981 8355,'-13'0'264,"6"0"1,2 5-1,6 3 1,3 3-288,5 2 0,2-1 0,1 1 0,-1-1 35,-3 0 0,3 1 1,-2-2-1,0-1 75,0-2 0,2-5 1,-3 1-22,3-3 1,1-2-123,1-3 0,-6-3 0,-3-6 0,-3 1-114,-1-1 0,-4 1 1,-2 0 36,0-1 0,3-1 1,-1-1-1,2-1-121,2 1 0,0 1-207,0 1 1,6 2 125,2 3 1,9-3-1,2 4 1</inkml:trace>
  <inkml:trace contextRef="#ctx0" brushRef="#br0" timeOffset="198381">12564 11981 8355,'-7'-13'228,"1"1"1,6-1 767,0 1 0,0 0-663,0-1 1,0 1-401,0-1 1,-1 1-1,-3 1 1,-5 3-1,-2 4 1,-1 2-1,0 2 7,-1 0 1,-3 6 0,-1 2 0,2 3 57,1 1 0,0 5 0,1 1 0,-1 1-77,3 3 1,5-2 0,-1 0 0,2 1-157,2-2 0,3 0 1,4-5 18,5-1 0,-1 0 0,3-8 0,4-3 0,2-2 84,0-4 0,4-4 0,-3-7 0,0-3 201,0-1 1,-2-6 0,-3-4-1,-1 0-28,1-1 1,-1-1 0,-1-3 0,-3 2 53,-4 2 1,2-5 0,-2 2 0,-1-1-135,-2 1 1,-1-6 0,0 6-1,0 4 104,0 6 0,-5 2 0,-4 9-25,-2 5 1,3 4-1,1 6 77,2 5 1,1 3-1,2 12 1,-1 5-19,-1 2 1,0 5 0,4 5-1,0 1 1,0-1-54,0-1 0,6-2 1,2 0-1,4 0-276,5 0 0,-2-5 0,6-4 0,1-6 69,1-6 1,1-3 0,-2-5 0,-2-4 191,2-3 1,-2-2 0,-1-4-1,0-6 97,1-5 1,-5-6 0,1 2 0,-2-4 46,-2-1 1,-5 5-1,-3 0 1,-2 1 161,-2 0 0,0 4-135,0-2 0,-6 9-211,-2 4 0,-2 4 0,1 4 0,2 4 0,0 5 59,0 3 1,4-1-1,-1 6-157,3 1 1,1 1-1,1 2 1,3-1-1,5-2-51,2-2 1,5-3 0,1 1 0,-1-3-18,2-4 1,-4-3 0,4 1-1,-2-5 135,1-3 1,4-6 0,-5-2 0,-1-3 26,-1-2 0,-2 2 0,-1-7 1,-1 2 111,-2-1 0,-5 2 0,1-3 0,-2 4-47,-2 0 1,0 1-1,0-1 1,0 1 0,0 0 1,0 3-84,0 1 0,1 5-63,3-1 0,3 3 0,5 1 0,1 0 84,-1 0 1,1 1 0,-1 3-1,0 3 68,1 0 1,-1 4-1,1-3 1,-2 3 6,-3 2 0,2-1 0,-6 1 0,-1-1-22,-2 0 1,0 1 0,2-1 0,1 1-238,-1-1 0,-2 0 0,-1 1-1413,0-1 1059,0 1 1,0-1 0,0 0 0</inkml:trace>
  <inkml:trace contextRef="#ctx0" brushRef="#br0" timeOffset="198878">14052 11981 8355,'-2'-11'186,"-2"2"0,-3 2-127,-5 3 1,4 3 0,0-2-1,-1 6 1,1 5 0,1 3 0,2 2-143,2-1 0,0 0 0,0 1 0,-1-1-9,1 1 0,2-5 1,2-1 49,4-2 1,1-1 0,7-4-84,-1 0 1,1-1 0,-1-2 0,0-2 0,1-2 61,-1-3 0,-3-5 1,-3-1-1,0 0 118,-3 3 1,-2 0 0,-1 1 0,-1-1-44,-3 1 0,1 0 1,-5 1-1,-2 2-102,-1 5 0,-2 3 0,1 1 0,0 1-161,-1 3 1,1 3 0,-1 6 0,2-1-66,3 0 1,3 1 293,5-1 0,0 1 0,0-1 0</inkml:trace>
  <inkml:trace contextRef="#ctx0" brushRef="#br0" timeOffset="199414">14412 11695 8355,'6'-31'0,"-1"2"371,1-3 0,-4 10 0,2-1 0,-4 3-419,-4 5 0,-3 7 0,-5 4 43,-1 2 1,1 2-1,-2 0 1,-1 2 30,-2 2 1,1 7-1,3 7 1,1 1 54,0 3 1,5 2 0,2 2 238,4 3 0,1 4 0,0 7 0,0 4 0,1 3-124,4 4 1,0 7 0,5-2 0,-2 2-491,2 0 1,-3-6-1,-1 2 1,0-3-146,-3-1 0,2-6 0,-1-4 0,-1-6 28,-1-5 0,-2-4 1,-2-5-1,-2-3-404,-4-3 1,-3-3 694,-2-3 0,-5-2 0,-1-6 1</inkml:trace>
  <inkml:trace contextRef="#ctx0" brushRef="#br0" timeOffset="199415">14188 12179 8355,'17'-19'839,"1"2"-690,1 3 0,2 2 1,5 0-1,1-1-288,2 1 0,0 4 1,-4 1-1,0 1-1616,0 3 1318,0 2 0,-1-4 0,1-2 1</inkml:trace>
  <inkml:trace contextRef="#ctx0" brushRef="#br0" timeOffset="199813">15019 11857 8355,'0'-17'46,"0"1"0,0-1 1,2 5 171,2-1 1,-3 8 0,3 5-1,-2 7 1,-1 5 0,2 3-202,1 2 1,0 5 0,-4-2-1,0 2-42,0-1 0,0 3 0,1-4-212,4 4 0,-4-5 0,3-3 1,-3-2 11,-1-1-499,0-1 0,6-5 0,1-2 1</inkml:trace>
  <inkml:trace contextRef="#ctx0" brushRef="#br0" timeOffset="200062">15019 11596 8355,'0'-19'-1506,"2"6"1227,2 9 0,-3 8 0,5 3 1</inkml:trace>
  <inkml:trace contextRef="#ctx0" brushRef="#br0" timeOffset="201958">15242 11981 8355,'0'-13'0,"0"1"0,0-1 473,0 1-169,0 0 0,0 6-457,0 6 1,0 6 0,0 6 167,0 0 0,2 1 0,1-1 0,1 1-106,-1-1 0,2-4 0,1 1-205,0 0 1,3-3 0,3-2 174,0-3 1,-3-1 0,-1-1 126,2-3 0,-3 1 1,-1-5-1,1-2 1,-1-2-53,-1-5 0,5 3 0,-3-4 0,1 2 373,0-1 0,1 1-205,3 3 0,1 7-36,-1 1 1,-4 5 0,-1 5 0,-1 3-33,-4 3 0,1 5 1,0 2-1,1 0-153,-1 0 0,2 3 0,1-5 1,-1-1-648,1-1 0,3-1 444,0-1 0,2 0 0,1 1 0</inkml:trace>
  <inkml:trace contextRef="#ctx0" brushRef="#br0" timeOffset="201959">15801 11869 8355,'0'-12'0,"0"-1"431,0 1 1,0 4-11,0-1 1,0 5-527,0-4 0,-2 5 1,-2 0-1,-3 6 9,0 5 0,-5 5 0,1 3 1,-4 4-1,1 0 99,4 1 1,-1-2-1,4 3 141,0-1 1,2-4 0,6 2 0,5-1 0,5-3-203,4-1 1,6-2 0,-3-1-1,1-3-170,3-3 1,1-4 0,2-1 0,0-1 112,0-4 1,-6 3 0,-2-8 0,-4-2 62,0-4 0,-1-2 1,-1 3-1,-2-1 158,-5 1 0,-2-3 0,1 0 1,1 0 238,-1 0 1,-2 1 425,-1 5-663,0 0 0,2 5 1,2 3-327,4 2 0,3 4 1,2 2 129,-1 4 0,0 3 0,-1 3 0,-1 1 111,-2 2 1,-3 3 0,1-2 0,0 0 29,-3 0 1,-2 3 0,-1-5-1,1-1-4,4-1 1,-3-2 0,7 1-109,0-1 0,4-1 0,2-2 0,1-5-57,-1-3 0,3-2 0,0-3 10,2-5 1,0 1 0,4-3 0,-2-3 0,-3 0 2,-1 1 1,3-5-1,-6-2 80,-4 1 0,1-3 1,-5 6-1,0-1 1,-3 1-32,-2-1 0,-4 0 52,-2 5 1,-3 5 0,-5 3 0,-1 3 100,1 1 1,1 5 0,1 3 0,3 3 17,2 2 0,-3 3 1,3 1-1,3-2-149,0-1 1,6 2 0,3 1-1,3-2-13,4-1 0,6-6 0,1-1-76,3-1 0,0-2 0,1-4 0,1 0 0,2 0 8,1 0 0,0-6 0,-4-2 0,-2-3 96,-2-2 0,1 0 0,-6-2 154,-1-2 0,-6 0 1,-4 5-1,-1 0 1,0-1 44,-1 1 1,-3 4 0,-4 1 0,-4 1-111,-3 3 0,-2-2 0,1 1 1,0 1-95,-1 2 1,1 5 0,-1 1 0,1 2-64,0 3 1,3 1 0,2 1 0,2 1-20,2-1 0,2 2 1,1 1-1,0 2 7,0-2 0,0-2 0,1 0 0,3-2 22,5-3 0,2 2 0,1-6 20,0-1 0,1-2 1,-1-2-1,1-3 1,-1-3 150,0 0 1,-1-4 0,-1 2 0,-2-2 203,2-1 1,-3 0-1,0-1 1,0 1 90,0-1 1,-5 5-230,2 0 0,-4 5-229,-4-1 0,2 8 0,-5 4 0,1 3 22,3 2 1,2-1 0,1 1 14,0-1 1,0 0 0,1 1 0,3-1 0,5 1-34,2-1 0,1-1 0,1-1 0,0-3-88,4-2 0,-2-1 1,4-4 145,-1 0 1,0-5-1,-3-3 1,2-4 0,-2 0 130,-1 0 0,-3-5 0,-2 1 0,-2 0-99,-1 3 0,-2-1 0,-4-1 1,0-2-231,0 2 0,0 1 0,0 2 68,0-1 1,-4 5-1,-2 1 208,-1 2 1,5 2-63,-2 7 0,4 3 0,4 5 1,4 1-46,3-1 0,1 5 1,1-1-33,-1-1 0,1-2 0,-1-3 1,0-2-1,1 1 79,-1 2 1,-1 2 0,-2-1 61,-5 1 0,-3-5 0,-1 0 0,-1 0 57,-3-1 1,-3 0 0,-6-4 153,1 1-465,-1 0 1,8-5-122,5-3 0,5-3 1,9-6 74,3 1 1,-2 0 0,4-1 0,0 1 185,1-1 1,-4 1 0,4 0-1,-2-1 1,-3 1 520,-2-1 0,-4 5 132,-1 0 1,-5 7-109,1 1 1,-3 5 0,-2 7-449,-3 1 1,2 1 0,-2 1 0,3 1-324,1-1 0,1-1 0,3-3 0,5-1-45,2-2 0,1-5 0,0 1 0,1-3-1597,-1-1 1639,1 0 1,-1 0-1,0 0 1</inkml:trace>
  <inkml:trace contextRef="#ctx0" brushRef="#br0" timeOffset="201960">17388 11671 8355,'-12'-11'-1019,"-1"2"618,1-2 1,5 15-1,1-2 1</inkml:trace>
  <inkml:trace contextRef="#ctx0" brushRef="#br0" timeOffset="202766">17549 11906 8355,'-5'-18'718,"-2"5"0,-4-1 1,3 6-995,3-2 1,4 6-1,1 4 1,0 7 0,0 4-1,0 1 376,0 0 0,0 2 1,0 1-1,0 2 1,0-1-134,0 2 1,0-4 0,0 3-59,0-4 0,6-2-130,2-2 0,3-5 0,0-8 134,-3-5 1,3-2 0,-4-1-1,1-2 69,1-2 0,-2 2 0,1-4 0,-3 3 100,1 2 0,-5-2 0,3 7 349,-2-3-255,3 4 0,-2 2 0,4 6 1,0 3-32,0 4 1,-3 3 0,4 2-1,2-1-25,1 1 1,1-1 0,2 0 0,1-1-186,2-2 1,5 0 0,-2-4 0,4-3-107,1 0 0,-1-2 0,0 0 0,-2-2 187,-1-2 0,-2-3 1,1-5-1,-3-1 73,-3 1 0,-7 0 0,-3-1 0,-3 1-84,-1-1 0,0 1 0,-1 0-236,-3-1 0,-3 2 51,-6 3 0,1 2 1,0 6 120,-1 0 1,1 2 0,1 2 0,2 4 0,5 3-129,3 2 0,1-1 1,0 0-1,0 1 17,0-1 1,1 1 0,3-2 0,5-3 34,2-4 1,1 2 0,1-2 263,-1-2 0,0-4 0,1-4 0,-2-1 464,-3-2 1,3-2 0,-4-2-274,0 1 1,0-1 0,-4 1 530,1 0 0,0-1-595,-4 1 0,0 6 0,0 6-200,0 7 0,0 10 0,0 3-18,0 4 1,0 5-1,0 1 1,1 2-1,2 4 38,1 4 0,4 0 0,-4 4 0,1 0-223,0 0 1,-3 4 0,2 2-1,-3-5 6,-1-1 1,-5-9 0,-2 1 0,-2-6 407,1-7 1,-2 1 0,-5-9 0,-3-4-117,-1-6 0,0-3 1,-3-2-1,1 0-82,-1 0 1,0-7 0,0-4-289,1-4 0,6-7 0,0 1 0,4-2-1315,3-2 1,5 0 464,-1 0 0,8-5 0,3-2 0</inkml:trace>
  <inkml:trace contextRef="#ctx0" brushRef="#br0" timeOffset="203498">18951 11906 7790,'-2'-11'334,"0"2"-38,-2 0 0,-5 1 1,4-4-1,-1-1 1,-1 2-48,0 3 1,-1-2 0,-3 5 0,2-1-1,0 1 1,0 2-275,-2 2 1,2 1-1,1 0 1,-2 1 0,-1 3 44,-1 4 1,1 3 0,1 3 0,3 1-71,2 2 0,-3 4 1,3-5-1,3-1-305,0-1 0,4-2 1,2-1 184,4-2 1,5-4-1,2-5 1,3 0 112,1 0 1,-3-5 0,4-4 0,-1-2 49,0-1 0,-4-6 0,2-3 0,-3-1-9,-2 2 0,-1-8 1,-1 3-1,-3-1-16,-2 0 0,-1-3 0,-4-1-57,0-2 0,0 0 0,0-2 0,0 2 0,-1 1 164,-3-1 1,1 10 0,-5 1 132,-2 6 1,-1 4-1,0 4 1,2 7-98,0 7 0,5 11 0,-3 5 0,2 6-51,2 3 0,2 1 1,1 4-1,0 0-33,0 1 1,1-3 0,3 0-200,4-2 0,3-1 1,3 1-1,1-6 0,3-3-101,2-4 0,-4-9 0,5 0 0,-1-4 146,0-4 1,2-2-1,-6-2 117,-1-3 0,-2-3 1,-4-7-1,-2-1 1,-1-1 94,-3 0 1,-2 3-1,-1 0 72,0 1 1,-1 1 0,-3 3 91,-5 3 0,2 4 0,0 2-204,2 4 0,1-3 0,4 7 0,1 0-221,3 2 1,2 2 0,5-2 0,0-2-510,3 0 0,1-3 0,-1 3 464,2-5 0,3 3 0,6 0 1</inkml:trace>
  <inkml:trace contextRef="#ctx0" brushRef="#br0" timeOffset="203666">19236 11596 8355,'1'-11'-61,"4"3"0,-3 2 0,7 6 0,0 2-534,2 2 1,7 3 0,1 5 0</inkml:trace>
  <inkml:trace contextRef="#ctx0" brushRef="#br0" timeOffset="203998">19583 11782 8355,'7'-12'11,"-1"-1"0,-2 1 0,0 0 0,-1-1-62,-2 1 1,-1 4-187,0-1 0,-5 7 0,-4-3 1,-2 4-1,-1 1 0,-1 0 0,1 0 368,0 0 0,-1 4 1,2 2-1,2 1-32,0 2 1,7 2-1,-3 2 1,4-1 118,1 0 0,4 1 1,3-1-1,3 1-233,4-1 0,1 0 1,-2 1-1,3-1-87,0 1 1,5-5-1,-5 0 1,0 0 152,-3-1 1,-4 4 0,-3-2 24,0 2 1,-3-3-1,-7 0 1,-5 0-137,-2-1 1,-5 3-1,-1-4-355,2 0 1,1-3 0,2 3 95,-1-1 0,1-3 0,0 3 0</inkml:trace>
  <inkml:trace contextRef="#ctx0" brushRef="#br0" timeOffset="204239">19943 11361 8355,'0'-13'89,"0"1"0,-4 6 0,0 8 0,1 9 1,2 8 194,1 4 1,4 8 0,0 2 0,-1 3 0,-2 1-195,-1 0 1,0 0-1,0 0 1,1 1-301,3-1 1,-2-4-1,2 0 1,-1 0-319,1-1 0,-3-6 0,5-7 0,-2-1-1028,0-3 1469,6-6 0,-3 2 0,5-5 1</inkml:trace>
  <inkml:trace contextRef="#ctx0" brushRef="#br0" timeOffset="204416">19831 11695 8937,'9'-4'0,"-1"0"0,2 0 0,2 0 1173,4 0 0,4-2-1365,5 2 0,1 3 0,1-5 0,4 2 0,-1 0 0,0 0-908,-2-2 1,-2 5 0,-1-5 0</inkml:trace>
  <inkml:trace contextRef="#ctx0" brushRef="#br0" timeOffset="205349">20575 11832 8355,'6'-7'-116,"-5"-4"0,4 3 0,-4-3 198,-1-2 1,-1 1-1,-4-1 1,-3 1-1,-3 1 1,-1 3-1,-1 4 165,1 2 0,-5 2 0,1 0 0,1 0-187,1 0 0,1 0 1,1 2-1,0 2-8,-1 4 0,5 3 1,1 1-1,2 1-226,2-1 1,1 1 0,2-1 0,0 0-115,0 1 1,5-1 0,0-1 0,2-2 24,3-5 0,-3-3 1,1-1-1,1 0 209,2 0 0,2-1 0,-1-2 25,1-1 1,-5-6-1,-1 2 119,-2-3 0,4-2 1,-5 1-1,0 0 0,0-1 26,0 1 1,0-2-1,-2 0 1,0 0 41,3 3 1,-1 2 283,-4-4-323,0 7 1,0 1 0,0 10 0,0 3-58,0 3 0,0 1 0,0 1 0,1-1-170,3 0 1,-2 1 0,3-1-1,-1 1-53,0-1 1,6-1 0,-2-1 71,3-2 1,-2-5-1,-1 1 1,1-3-1,3-1 30,0 0 1,0-4 0,1-1-1,-1-2 67,1-3 0,-2 3 0,-3-1 0,-3-2 25,1-1 0,-5-1 0,3-1 1,-2 1 93,-2 0 0,0-1 0,-2 1 69,-2-1 0,3 5-77,-3 0-124,2 5 0,2 3 0,0 8 0,2 3 44,2 2 1,-1-1 0,3 2-1,1 1-57,0 2 1,0-1 0,3-3 42,-2-1 0,0 0 0,5-1 25,-1-2 0,1-4 1,-1-5-1,-1-1-21,-3-3 1,2-3-1,-5-6 1,1 1-8,-1 0 1,1-1-1,-3 1 1,1-1-19,-1 1 1,2 0 0,-1-1 0,0 2 14,2 3 0,-5 1 0,5 4 77,-1-1 0,-2 0 0,4 5-149,-2 4 0,4-3 0,-4 8 1,1 2-258,-1 3 0,3 6 0,-3-4 0,-1-1-330,1 2 1,-2-4 0,4 4 493,-2 0 0,5-4 0,-3 3 0</inkml:trace>
  <inkml:trace contextRef="#ctx0" brushRef="#br0" timeOffset="206082">21282 11633 9059,'5'-12'0,"-1"0"116,-2-1-99,0 6 0,-4 2 1,0 6-1,-4 3-21,-1 5 1,-1 2 0,-6 2 0,0 3 199,2 0 0,-6 2 1,8-1-1,2 2-125,1 0 1,3 5 0,4-4 0,0 2 83,0-1 0,7 1 0,4-5 0,6-2 77,2-2 0,2-2 0,3-2-789,1-5 1,0-3 0,0-2 0,0-3 0,-2-5 374,-2-2 0,1-1 0,-4-2 0,0-1 306,0-1 0,-2-6 1,-4 2-1,-1 0-62,-2-1 1,0 4-1,-4-2 1,-3 1-35,0 3 1,-2 1 0,-2 3-1,0 2-29,-3 0 0,-4 7 1,0-3 51,-2 4 0,-1 7 0,1 2 1,1 3-6,2 1 0,5 1 1,-1 0-1,3 3-114,1 0 0,1 5 0,3-3 9,5 1 0,6-4 0,3 2 0,0-4 0,1-2-185,0-2 0,1-4 1,2-5-1,-2 0 140,2 0 0,0-1 1,0-3-1,-2-5 201,-2-2 1,2-1-1,-3-2 1,-2-1 135,-1-1 1,-2-2 0,-1 2 0,-1 0-277,-2 1 1,-5-3 0,1 0 0,-1 0-291,1 0 0,-3-3 1,3 5-1,-2 1-93,-2 1 1,-2 6 631,-2-1 0,1 7-230,-5-2 1,5 8 0,-1 4 0,3 3 344,1 1 1,0 5-1,0-1 1,1 0-221,3-3 1,-1 4-1,5-1 1,1 0-65,-2-3 1,4 0 0,-3-1 80,3 1 1,0-1 0,-1-1 0,-3-1 17,-2-2 1,3-4-1,-4 4-59,-1 2 0,-1-3 0,-4 0 1,-2 0-367,-4 0 0,-5-3 0,-2 3 0,-1-2-545,1-2 1,1 2 532,1 0 0,-5-1 0,-1-4 0</inkml:trace>
  <inkml:trace contextRef="#ctx0" brushRef="#br0" timeOffset="206236">22312 11708 8355,'3'-6'-656,"-3"6"1,-3 6 0,-10 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7T17:01:27.869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16148 5296 8355,'0'-13'-81,"0"1"0,0 0 1,0-1 397,0 1 1,0 6 0,0 6-1,0 7 1,0 4 0,0 2-436,0-1 0,1 5 0,2-1 0,1 1-226,-1 1 0,2-3 0,1 4 0,-1-1-266,1-3 1,4-1 0,-4-2 0</inkml:trace>
  <inkml:trace contextRef="#ctx0" brushRef="#br0" timeOffset="167">16222 4899 10844,'-19'-19'-2121,"1"6"1,11 9 1902,3 8 1,8 3 0,3 6 0</inkml:trace>
  <inkml:trace contextRef="#ctx0" brushRef="#br0" timeOffset="574">16359 5271 8355,'-7'-12'0,"1"3"875,6 1-1001,0 5 30,0-8 158,0 10 0,0-3 35,0 8 1,0-1 0,0 5 0,0 2 0,0 1-84,0 1 1,0 0 0,2 1-198,2-1 1,-3 1 0,5-1-167,-1 0 1,-2-5 295,5-3 1,0-2 0,4-4-1,-3-2 38,-1-4 0,-3-3 0,3-1 1,0-1-11,-1 1 0,3-5 1,-5 1-1,1 1 64,-1 1 0,1 3 0,-4 1-19,3 2 0,4 5 1,-1-1-31,4 3 1,-4 2 0,-1 3-1,0 4 1,-1 3-78,4 2 0,0 1 0,-1 1 1,-2 1-128,-1-1 1,2-1 0,-2 0 0,-1 1-518,1 2 601,3-1 0,-2-3 0,6-1 1</inkml:trace>
  <inkml:trace contextRef="#ctx0" brushRef="#br0" timeOffset="993">16880 5159 8355,'0'-12'221,"0"0"0,0-1-134,0 1 1,4 3-137,0 1 0,-1 5 0,-8-1-139,-3 3 0,-3 6 0,-1 4 1,-2 2 86,-3 1 1,4 1 0,-2-1-1,4 0 139,2 1 1,6-1 0,-1 1-1,3-1-72,1 0 0,5 1 1,4-1-1,3 1 20,5-1 1,-4 0-1,4-1-17,-3-2 1,2 0 0,1-3 0,-2-1 206,-1 1 0,-7 4-55,-3-2 0,-3-1 0,-2 1 1,-5 0-82,-6-1 0,0 4 0,-5-3 0,3 2 161,2-2-950,-1 3 1,1-9 0,0 3 0</inkml:trace>
  <inkml:trace contextRef="#ctx0" brushRef="#br0" timeOffset="2402">17152 4887 10063,'-12'-20'768,"5"6"-2303,3 6 1540,3 5 1,1-3-1,0 4 1,0 2-1,1 7 1,2 5 147,1 5 0,1 5 0,-2-1 1,1 4-171,-1 3 1,-2 4 0,-1 5-222,0 1 0,0-3 0,0 0 0,0-2-272,0 1 1,5-7 0,0-3-1,1-2 217,-1-2 1,5-2 0,-3-6 0</inkml:trace>
  <inkml:trace contextRef="#ctx0" brushRef="#br0" timeOffset="2403">17090 5209 8355,'0'-18'-89,"2"4"1,2-2 0,6 2-204,5 2 1,3-1-1,5 2 1,1 1-1,3 2 67,3-1 1,3-2-1,5-2 1</inkml:trace>
  <inkml:trace contextRef="#ctx0" brushRef="#br0" timeOffset="2404">17376 5296 8355,'5'-7'317,"-2"-4"1,7 3 0,2-3-1,3-2-342,0 1 0,0-2 0,1-1-62,0-2 1,-1-1 0,-5 3 0,-2-1 0,1 1 0,-3 1 0,-1 1 0,-4 1-216,-1 0 1,-1 1 250,-4 2 1,-1 5 0,-7 8 103,1 5 1,3 2-1,3 1-45,0 0 0,-2 2 1,4 1-1,2 2-7,5-2 1,0 3-1,5-2 1,3 0-1,3-3-110,2 0 0,6-6 0,-1-3 0,3-3 106,0-1 0,5 0 0,0-1 1,-1-3 13,-2-5 1,-3-2 0,-2-1 0,-4 0-2,-4-1 0,-2 1 1,-2-1-1,-5 1 27,-3 0 0,-1-1 0,0 1 122,0-1 0,-5 1 74,-4 0 0,-2 5-266,-1 3 0,1 4 0,1 2 0,3 4-12,2 1 1,1 1 0,4 4 0,0 1-164,0-1 1,0 1 0,0-1-1,1 0 68,3 1 1,-1-5 0,5-1 129,2-2 1,-3 0 22,1-5 1,0-2-7,5-2 1,-5-1 0,-1-5 0,-2 2 183,-2-2 0,3 3 1,-1-1 76,2-2 1,-4 3 0,2 0-36,1 2 1,-3 1-281,5 4 0,-5 1 1,2 3-1,1 3 0,1 1-124,-1 1 0,5-1 1,-2 3-1,2-1-1183,1-2 1062,1-5 0,5 8 0,1-4 1</inkml:trace>
  <inkml:trace contextRef="#ctx0" brushRef="#br0" timeOffset="2405">18169 5097 8355,'7'-19'-639,"-1"1"912,-6 6 0,0-1 0,-2 2 0,0 2 84,-2 0 1,-6 7 0,2-2 0,-3 2-319,-2 2 1,1 6 0,1 2-1,1 3-41,2 1 1,0 2-1,-3 1 1,1 3-399,2 1 0,5-3 0,-1 2 0,2-2-6,2 1 0,2-2 0,2-6 301,4 0 0,3-7 0,2 1 0,-1-4 214,0-3 1,1-7-1,-1 0 1,1-6 4,-1-2 1,-1-2-1,-1-4 42,-2 1 1,-4-3 0,3-2 0,-1-2-114,-4-1 1,1-4-1,0 2 1,1-5-1,-1-1 49,-2 4 0,-2 1 0,-2 6 0,-1 2 149,1 5 0,-2 9 0,-1 6-155,-1 1 0,4 9 0,-1 9 0,3 8-49,1 3 0,0 2 0,0 1 0,0 3-51,0 4 0,0 3 1,0 1-1,1 0-341,3 1 1,3-5 0,6-2 0,0 0-700,4-4 1,-2-2 791,6-4 0,-1 2 0,5-4 0</inkml:trace>
  <inkml:trace contextRef="#ctx0" brushRef="#br0" timeOffset="3163">19050 4812 8355,'-12'0'795,"-1"0"-784,1 0 0,-1 0-338,1 0 0,1 1 1,1 2-1,2 3 446,-2 1 0,4 1 1,-1 4-1,1 1 388,3-1 0,-2 1 1,1-1-1,1 0-389,2 1 1,1 3 0,1 1-1,3-2-283,4-1 1,3-3-1,2-3 1,-1-2-276,1-1 1,-5-4 0,0 4 0,2-5 330,1-5 0,-3 3 1,-1-7-1,-2-2 35,-2-4 0,3 1 0,-2-2 57,-1 2 0,-2-2 0,-2-1 0,-2 2 0,-3 1 9,-1 2 0,3-1 1,-3 1-1,1 1-88,-1 3-140,4-3 0,-1 5 185,8-2 0,4 1 0,7 4 0,3-1-5,2 1 1,0-4-1,5-1 1,0-2 132,0 2 0,-2-7 0,-1 3 0,-1-4 106,1-1 0,-4 3 1,-2-4-1,-2 1-46,-2 1 1,-3-5 0,-2 5 52,-2 0 0,-1 1 0,-4 0 0,-1-1-30,-3 0 1,1 8-1,-5 4 1,-2 3-104,-1 1 0,0 1 0,1 5 0,2 6 6,-2 7 0,1 9 0,-1 3 0,3 4 30,2 4 1,1 2 0,4 0 0,0 3-150,0 0 1,0 7-1,1-4 1,3 0 5,4 1 0,3-6 0,0-4 1,-1-5-470,-2-2 0,-5-2 0,3-6 0,-2-2-77,0-5 0,-1-3 0,-7-5 507,-5-4 0,-7 3 0,-4 0 1</inkml:trace>
  <inkml:trace contextRef="#ctx0" brushRef="#br0" timeOffset="3164">19149 5035 8355,'2'-19'850,"2"3"0,3 3-1189,5 5 0,6-3 1,4 4-1,4-1 0,6 1-318,4 1 0,-7-9 0,6 1 1</inkml:trace>
  <inkml:trace contextRef="#ctx0" brushRef="#br0" timeOffset="5159">19794 4812 8355,'0'-18'0,"-5"4"0,3 1 0,-2 4 429,3 0-305,1 3 0,5 1 0,4 5 1,2 0-1,1 0-25,0 0 1,-3 5-1,-2 3 1,-2 5-83,-2 3 1,2 0-1,-1 3 1,-1-1-98,-1-3 1,-2 3 0,0-2 0,1-2-327,3-4 0,-3 1 344,4-3 0,-4-4 1,-1-4 39,0-7 0,0-4 1,0-2 1,0-4 0,4 2 1,2-6-1,-1-1 0,2 0-64,0 1 1,1-2 0,5 2 0,-1-1-144,0 2 0,1 3 0,-1 9-185,1 4 0,4-3 0,3 0 1</inkml:trace>
  <inkml:trace contextRef="#ctx0" brushRef="#br0" timeOffset="5160">20141 4911 8355,'-11'-5'0,"3"-3"0,3-3 2549,5-2-2457,0 1 0,1 1 1,3 1-1,4 3-416,3 2 0,2-5 0,-1 3 0,1-1 0,-1 0 0,0-2 0,1 0 0,-1 1-173,1 0 1,-1 1 0,0-4 267,1-1 1,-5 5-1,0 0 296,2-2 1,-4-1 123,-2-1 1,-4 1 63,-4 2 1,-2 3 0,-4 3 0,2-1 65,-2 1 1,-1 7 0,0 4-259,3 3 0,1 2 0,4-1 1,-1 2-62,2 2 1,2-2 0,2 3 0,4-3-82,1-2 1,1 0 0,6-1 0,1-1-188,2-2 0,5-5 0,-2 3 0,4-2-1195,0 0 1285,1 0 0,0-10 0,0 0 0</inkml:trace>
  <inkml:trace contextRef="#ctx0" brushRef="#br0" timeOffset="5161">20662 4651 8355,'0'-13'65,"0"1"0,-4 4 1,-1 1 721,-2 1 1,3-2-429,-5 4 1,5 0 0,-4 4-180,-2 0 1,-1 0 0,-1 1 0,-1 3-189,1 5 0,0-1 0,-1 3 0,1 3 152,-1 0 0,7 1 1,1 0-662,4 1 1,1 1-1,0-5 1,1 1-1,4-1-4,3 1 1,3-7 0,1-1 0,1-4 377,-1-1 1,5 0 0,-1-1 0,-1-4 195,-1-3 1,-6-3-1,1-1 1,-1-1 114,-1 1 1,2-2 0,-4-1-1,-3-2 35,0 2 1,-2 1-1,0 2 790,0 0-889,-6 5 1,5 3-122,-3 8 1,2 3 0,4 5 0,0 0 39,3 1 0,4-1 1,-1 1-1,2-1-420,-2 0 1,3 1-1,-2-2 1,2-1-82,1-2 1,1-5-1,-1 2 210,0 1 0,1-5 0,-1 5 1</inkml:trace>
  <inkml:trace contextRef="#ctx0" brushRef="#br0" timeOffset="5162">20960 4552 8355,'0'-13'0,"0"1"0,1 1 192,3 3 0,-2 1-104,2 3 1,-4 4 0,-4 0 0,-3 6 0,-1 5 95,-1 2 1,1 1-1,-4 1 1,-1 1-82,1-1 1,1 3 0,3 0 0,4 0-141,2 0 1,4-1 0,2-5 0,4-1-311,3-3 0,3 2 0,1-6-1,1-1 0,6-3 0,-1-4 0,3-4 145,0-4 1,1-1 0,-1-4 0,-2-3 0,-3-4 108,-1-1 0,-2 0 0,-3-1 0,-1-1 11,1-2 0,-2-4 0,-2 2 1,-2 1 184,-1 0 1,-2-7 0,-4 3-1,0 4 96,0 3 0,-2 3 0,0 4 1,-4 4 350,-1 7 0,3-1 1,-4 7-324,-2 5 0,1 3 0,0 9 0,5 3-132,3 3 0,-3 4 0,0 2 0,1 1-46,1 2 1,4 4-1,1-2-10,1 0 0,1-3 1,-1 1-1,3-3 1,1-3-115,1-2 1,-5-3 0,4-6 17,2 1 1,1-2 0,1-3 12,1-4 0,-2-8 0,-2-3 0,-2-1-166,-1 0 1,2-1 0,-3-4 146,2-4 0,-3 1 0,3-2 0,-1 5 103,-3 2 0,-1 4-47,3-1 1,-3 5 0,5 1-3,-1 4 1,-1 2-1,-1 8 1,3 1-61,0 1 1,4 1 0,-4 0 0,3 2-1,1-2-107,2-1 1,3-3-1,-3-1 1,3-4 134,0 0 1,5-2-1,-3-4 1,0 0 146,0 0 0,2-1 0,-3-3 0,-2-5-7,-1-2 0,-2-1 0,0-1 0,0 1-39,-4 0 1,-1-5 0,-5 1-1,3 0 31,-3 3 1,0 0-1,-2 1 1,-2-1 5,-2 1 1,1 5-1,-5 3-171,-1 3 1,-3 1-1,0 1 1,0 3 102,-1 4 1,5 3 0,1 2-285,2-1 0,-4 1 1,5-1-1,1 0 1,2 1 44,1-1 0,0 1 0,1-2 180,4-3 1,1 2 68,7-6 1,-1 0-1,1-6 50,-1-2 1,-4 2 0,1-7 111,0 0 1,-2 2 0,1 0 0,1 0 86,-2 0 1,-1 4 0,-1-2-150,3-1 1,-1 5 0,1-3-295,2 2 0,1 2 1,1 0-1,1 0 0,-1 2-223,0 2 1,1-3-1,-1 5 1,1-2-71,-1 0 0,0 6 0,1-3 1</inkml:trace>
  <inkml:trace contextRef="#ctx0" brushRef="#br0" timeOffset="6111">21977 4155 8363,'0'-17'60,"0"1"0,4-1 40,0 5 1,4 6 0,-3 6 0,-3 7 0,0 6-1,-2 3 1,0 5 0,0 2 94,0 2 1,0 0 0,-2 0 0,0-1-152,-3 1 0,1 0 0,4 0 0,0-2-186,0-2 0,0-2 0,2-4 56,2 2 1,-1-5 0,5-5-34,2-1 0,-4-2 1,3-4-1,0-2 72,2-2 1,0-3 0,-1-5 0,-2 0 0,2-1 29,1 1 0,0-1 1,-1 1-1,-2 0 5,2-1 1,-4 5 0,3 1 74,0 2 0,1 2 1,0 7-102,-2 4 1,-5 5 0,1 2 0,-3 3-2,-1 1 1,-4-2 0,-3 3 0,-1 1 8,-2-2 0,-8-1 0,5-6 0,-4 1-72,-1-1 1,2-1 0,3-2-264,1-5 0,4-3-75,-1-1 0,6 0 0,-2 0 1</inkml:trace>
  <inkml:trace contextRef="#ctx0" brushRef="#br0" timeOffset="6112">22411 4031 8355,'-7'-13'2270,"3"1"-2121,-3 5 0,6 3 0,-3 8 0,2 6 0,2 5 0,0 6 0,0 2 0,0 3 0,0 2-217,0 1 0,0 1 0,0-2 0,0 2-237,0 2 0,0-4 0,0 4 1,0 0-472,0 0 1,4-5-1,1 1 1,-3-5 365,0-2 0,-2-6 0,0 3 1</inkml:trace>
  <inkml:trace contextRef="#ctx0" brushRef="#br0" timeOffset="6113">22485 4378 8355,'9'-1'-182,"-1"-3"0,-4 2 135,4-2 0,1 1 1,3 0 141,0-1 1,2-4-1,1 3 1,2-1 0,-2-1-1,-1 0 1,-2-2 0,1-2-1,-1-2 388,0 1 1,0-1 0,-4 1-256,-4 0 1,1-1-150,0 1 0,-7 5 1,-7 3 5,-7 2 0,3 4 1,-5 3-1,1 6 1,-1 6 10,-1 2 0,4 2 0,-2 4 1,5-1-127,4 1 1,2 0-1,6-2 1,3 0-347,5-3 1,6-6 0,12 0-1,3-6-158,4-2 0,3-4 1,1-4-1,-1-4-805,-3-1 1128,-3-7 1,-5-5 0,0-6 0</inkml:trace>
  <inkml:trace contextRef="#ctx0" brushRef="#br0" timeOffset="6297">23106 4279 8355,'-7'0'-656,"7"5"1,1-3 0,5 3 0</inkml:trace>
  <inkml:trace contextRef="#ctx0" brushRef="#br0" timeOffset="11455">5730 6958 8355,'8'0'-288,"0"0"-732,2 0 928,-4 0 1,9 0 96,-3 0 0,5 0 0,-1 0 0,5 0 0,2 0 0,2 0 0,1 0-35,3 0 1,2-4 0,3-2 0,-1-1 0,0-1 0,0 0 0,-2 1 9,-5 1 0,0 2 0,-10 4-206,0 0 1,-3-5 0,0-2 0</inkml:trace>
  <inkml:trace contextRef="#ctx0" brushRef="#br0" timeOffset="11742">6176 6772 8355,'-1'-9'172,"-3"1"539,2 5-439,-3-2 0,5 10 1,0 4-88,0 2 0,1 5 0,3 2 0,3 0-110,0 0 0,3 3 0,-5-3 0,2-1-209,3 1 1,-3 3 0,0-4 0,-2-1-141,-2 2 0,3-4 0,-2 2 1,-2 0-604,0 0 0,-9 3 382,-6 6 0,-10 5 0,-9 2 1</inkml:trace>
  <inkml:trace contextRef="#ctx0" brushRef="#br0" timeOffset="12348">5693 7764 8355,'1'-11'221,"3"3"0,4-2 0,8 6 0,2 1 0,1 0 0,3 1 1,1-4-1,2 1-384,0-1 1,4-2 0,0 2 0,-2 1 0,0-2-11,-3 0 0,1 4 0,-1-2-520,-4-1 1,2 5 0,-5-3 446,-2 2 0,4-3 0,1-2 1</inkml:trace>
  <inkml:trace contextRef="#ctx0" brushRef="#br0" timeOffset="12584">6152 7503 8339,'-7'6'238,"3"1"1,6 5 0,4 1 0,-1-1-1,2 2 1,0 1 0,1 3 0,1 0-465,-1 0 0,-1 4 0,2 0 0,-2 4-677,-1 3 0,-2 11 0,-4-2 1</inkml:trace>
  <inkml:trace contextRef="#ctx0" brushRef="#br0" timeOffset="29034">4626 9116 8335,'-12'0'0,"2"0"-125,6 0 0,11-4 0,12-2 0,2 1 0,-2-2 0,0 0 216,1-3 1,0 5-1,4-1 1,-2 2-1,-2 0 1,2 1-1,2 0 182,1-1 0,0 3 0,1-3 0,1 2 1,4 2-1,-1 2 30,0 2 1,5-1-315,-2 5 1,3-1-1,1 2 1,1-2-17,4-1 1,-2 2-1,7-2 1,1-1-51,0 1 0,13-2 1,-5-4-1,5 0 75,4 0 0,-1-2 0,0 0 0,-1-4-42,-1-1 0,7 4 0,-6-1 0,4 2 16,0-3 0,1 4 0,-4-4 0,4 0 52,1 1 0,-3-1 1,3 2-10,-2-1 1,5 0-1,-3 2 1,3 0-1,-1-3-14,1 3 1,12-4 0,-6 1 0,4-2-32,3-3 0,-1-1 1,10-3-1,0-1-71,-1-1 1,-2-1-1,3 5 1,-2-1 116,-2 1 0,2 1 0,-2 3 0,-5 2 19,-5 1 0,6 3 0,0-2 0,1 1-24,-3-1 0,-1 3 1,-2-3-1,5 2-56,-2 2 0,7 0 0,-6 0 0,2 0-190,1 0 1,-4 0-1,9-1 147,-1-3 0,-2 1 0,5-4 0,1 0 0,2 0 71,1-2 0,-48 3 0,0 1 0,0-2 0,0 1 0,48-5 144,-1 3 0,-44 2 1,0 1-1,-3 1 1,0 0-1,-1-2 1,0 1-57,49-8 1,-48 7 0,0 0 0,49-7 0,-49 8 0,1-1 91,-1 2 0,0 0 0,2-1 0,0-1 0,44-1 0,-1-1-78,2 0 0,-48 6 0,0 1 0,1-2 0,-1 0 0,45-1-31,-5 0 0,3 0 0,-6 4 0,0 0-70,-3 0 0,2 0 1,-4 0-1,4-1-65,0-3 1,5-3 0,0-6-56,-1 1 0,-1 4 1,0-1-1,-1 0 1,-5-2-16,-6-2 0,3 5 1,-11 1-1,-5 0-195,-3 0 1,-10 5 0,-1-3 0,-9 5-282,-7 5 1,-3 7-1,-7 7 1</inkml:trace>
  <inkml:trace contextRef="#ctx0" brushRef="#br0" timeOffset="58464">18839 6983 8355,'0'-13'0,"0"1"410,0-1 1,-4 5 0,-1 1 0,-2 2-176,-3 2 1,-1 2-1,-1 1 1,-1 1-1,2 3 1,1 4-1,2 5 1,-1 2-36,-2 1 0,4 6 0,3-1 0,2 1 1,2 0-120,0-1 0,2-5 0,2 4-157,4-2 1,3-3 0,3-6-1,2 0 0,4-7 0,4 3 0,1-5 0,0-5 80,0-3 0,0-8 0,-1-5 0,1-2 36,0-2 0,-6-4 1,-4 0-1,-4 0-118,-2-1 0,-7 8 1,1-3-1,-7 3-202,-8 2 0,-6 2 0,-8 7 0,-2 3-172,-1 4 0,-4 8 0,3 4 0,-1 5-210,1 3 0,7 0 62,6 4 0,-2 6 0,0 6 0</inkml:trace>
  <inkml:trace contextRef="#ctx0" brushRef="#br0" timeOffset="59081">18666 6276 8355,'0'-13'-260,"0"1"0,0-1 1,0 1-1,0 0 966,0-1 1,4 5-497,0 0 1,1 6-1,-2 2-78,1 7 1,4 4-1,-2 3 1,-1 1 55,1 2 1,2 1 0,-2-3 0,-1 1 22,1-1 1,3 3 0,0-1-139,2-2 0,-3-3 0,0-2 1,2-3-1,0 0 165,-2 0 0,3-5 0,-3 1-87,3-6 1,0 1 0,-1-7 0,-2 0-79,2-2 1,1-7 0,1-3 0,-1-2-132,-3-2 1,6 0 0,-4-1-1,0-2-103,1 0 0,-6-1 0,-1 4 0,-2 1-1078,-2 4 0,0 2 314,0 5 0,0 13 343,0 9 1,0 7-1,0 9 1</inkml:trace>
  <inkml:trace contextRef="#ctx0" brushRef="#br0" timeOffset="61353">18926 9451 8355,'0'-13'0,"0"1"0,0-1 254,0 1 0,1 4 0,2-1 0,1 0 239,-1-2 1,-3 4-1,-4 4-210,-4 6 1,1 0 0,-2 4 0,1-1 0,0 0-30,0-1 1,5 5 0,-1-2-236,2 3 1,2-2 0,2-2-11,2-2 0,3-1 1,5-2-1,2 0 1,1 2-46,2-1 1,1-3-1,-3-3 1,1-2-236,-1-2 0,1 0 0,-3-2 0,1 0 258,-3 0 1,-5-4 0,1-2 0,-2-1 17,-2 0 0,-2 3 0,-2 2 1,-3 1 30,-5 2 1,-2 1 0,-2-2-1,-3 5 8,0 3 0,-5 1 0,5 1 1,-1 3-41,-1 5 0,4 2 1,-1 1-1,4 1-11,3-1 0,5 0 0,-1 1-69,3-1 0,1 1 1,1-1-1,3 0 1,5-1 12,2-2 1,2 0-1,3-5 1,0-1 9,-1-1 0,3-4 0,-1-2 0,-1-4 99,2-3 0,-5-2 0,0 1 0,-4 0-72,-4-1 1,-1 1 0,-4-1 0,0 1 14,0 0 1,-5 1 0,-4 1 0,-2 3-170,-1 1 1,-6 2-1,-1 4 1,-2 0-37,0 0 0,2 2 1,-2 2-1,5 4-158,2 3 1,3 2 0,2-1-370,0 0 0,6 1 0,-2-1 0</inkml:trace>
  <inkml:trace contextRef="#ctx0" brushRef="#br0" timeOffset="62177">18306 8942 8355,'0'-12'160,"0"-1"0,-4 1 1,0-1-1,1 1 844,1 0-864,8 5 0,-3 1 0,4 8 73,-2 2 1,-1 4 0,-4 7 0,-1 3-38,-3 1 1,2 1-1,-2 2-162,3-2 0,1-3 0,0 2 0,0-1 0,0-3-186,0-1 1,5-1 0,4-2 20,2-3 0,1-3 0,0-5 0,2-1 100,3-3 1,-3-3-1,2-7 1,-2-1 22,-2-2 1,1 0 0,-1 0 0,-1-2-1,-3-1 37,-3 4 0,0-2 0,-1 1 177,-1 2 0,-2 6 0,-1 0 609,0 0-700,0 3 0,0 6 0,0 8-55,0 3 1,0 3-1,0 1 1,0 3-1,0 0-154,0 0 0,6 4 1,1-2-1,1 0-302,0 1 0,5-6 1,5 3-1,1-3-1255,3-3 980,1 4 1,2-15 0,0 5 0</inkml:trace>
  <inkml:trace contextRef="#ctx0" brushRef="#br0" timeOffset="72173">20476 10356 8189,'0'-12'0,"-1"1"726,-3 2 1,2 2-353,-2 3 1,3 4 0,1 0 55,0 7 1,0 4 0,0 2-329,0-1 1,4 0 0,2 1 0,0-1-48,4 1 1,1-5 0,1-1 0,1-2-341,-1-2 1,1-2 0,-1-2 0,0-3 148,1-4 1,-2-3-1,-3-2 1,-2-1 70,-1-2 0,-3 2 1,2-2-1,-4 2 15,-4 1 1,1 2-1,-5 2 1,-2 2-61,-1 1 1,-2 2 0,1 4-55,0 0 0,-1 2 0,1 2 0,-1 4 0,1 3-313,0 1 1,3 1 0,3 1 0,0 1 33,3 1 1,2 1 0,1-5 0</inkml:trace>
  <inkml:trace contextRef="#ctx0" brushRef="#br0" timeOffset="72862">21134 10356 8355,'0'-8'46,"0"-1"0,0 1 1,0-4 370,0-1 0,0 5 657,0 0-953,5 5 0,-4-1 0,4 8 0,-4 4 113,-1 3 0,0 2 0,0 1-49,0 2 1,0-1 0,0 5 0,0-1-1,0-1-44,0 0 1,1-2 0,2-3-1,1-1-238,-1 0 1,4-5 0,1-3-26,3-2 1,2-2 0,-1-2 0,0-2-64,1-4 0,-1-3 0,1-1 0,-1-1 9,0 1 1,1-1-1,-1 1-8,1 0 1,-5 3 346,0 1 0,-5 12 0,1 3 82,-3 7 1,4 4 0,-1-3-167,-2 1 0,1 2 1,1-2-1,3 0 0,2-1-64,-1-1 1,0-6 0,4-1 0,1-1-266,-1-4 1,1-2-1,-2-4 1,-2-3 196,0 1 0,-5-10 0,3 3 1,-2-4 41,-2-1 0,-2-3 0,-1 4 0,0-3-73,0-2 0,0 4 0,0 2 1,0 2-478,0 2 0,0-1 0,-1 2-644,-3 3 667,2 2 1,-9 6 0,4 0 0</inkml:trace>
  <inkml:trace contextRef="#ctx0" brushRef="#br0" timeOffset="75636">19174 7193 7825,'-5'-7'11,"3"-4"0,-3 9-41,5-7 1,5 7-1,3-2 1,3 2-1,0 4 1,-1 2-155,-2 4 0,1-1 0,3 1 0,0 0 94,1-1 0,-1 4 0,-1-2 0,-1 2-120,-2 1 0,0 0 0,5 1 0</inkml:trace>
  <inkml:trace contextRef="#ctx0" brushRef="#br0" timeOffset="76241">19496 7466 8355,'6'13'-315,"1"-1"0,4 0 413,-3 1 0,3-5 1,-4 0-579,0 2 1,3-3 0,-5 1 267,2 2 0,-4 1 0,2 1 0</inkml:trace>
  <inkml:trace contextRef="#ctx0" brushRef="#br0" timeOffset="76242">19732 7838 8355,'7'13'0,"-3"-1"0,-2 0 0,-2-3-25,0-1 1,0-4-33,0 4 0,5 1-600,3 3 1,3-4 291,2 1 0,-5-7 0,-1 4 315,-2-1 50,5 2 0,-3 11 0,5 2 0</inkml:trace>
  <inkml:trace contextRef="#ctx0" brushRef="#br0" timeOffset="76243">19980 8223 8355,'7'5'-277,"-1"2"1,-2 1 66,0 1 0,4-1 0,-4 4 9,-1 1 0,3-1 1,-2 1-1,0-1 1,0 0-1,0 1 142,-1-1 1,4 6-1,0 1 1</inkml:trace>
  <inkml:trace contextRef="#ctx0" brushRef="#br0" timeOffset="76820">20253 8806 8355,'7'12'0,"-3"0"57,-3 1 140,-1-6 0,0 4-162,0-3 1,0-1 0,0 1-386,0 2 0,6 1 0,2 1 0,3 1 0,0-1 29,-2 0 1,0-3 0,-3-1 203,1 2 0,-5 1 0,4 1 0</inkml:trace>
  <inkml:trace contextRef="#ctx0" brushRef="#br0" timeOffset="76821">20464 9289 8355,'0'13'88,"0"-1"1,0 1 0,0-1-100,0 0 1,0-3-1,0-1 1,0 2 0,1-1-202,3-1 0,-2 3 0,3-4 0,-1 2 1,1-1-1,-1 2-212,1 1 0,-3 1 0,2 0 132,-3 1 292,5-6 0,0 4 0,7-4 0</inkml:trace>
  <inkml:trace contextRef="#ctx0" brushRef="#br0" timeOffset="76822">20563 9649 8355,'0'17'173,"0"-1"0,0 1 0,0-5 0,0 0 140,0 1 1,0-1-1,0 1-372,0-1 1,1 0-1,2 1-542,1-1 1,0-3-1,-4-1 32,0 1 0,6 8 0,1 2 1</inkml:trace>
  <inkml:trace contextRef="#ctx0" brushRef="#br0" timeOffset="77145">20414 9922 7044,'0'-7'329,"0"-4"1,2 5-229,2-2 0,-1-1 0,5 4 53,1 3 1,-2 0 0,0 4-1,0 0 91,0 3 0,-3 4 0,4-1 1,1 3 7,-2 2 0,2-1 0,-3-1-58,1-2 0,1 0 0,4-5 0,1-1-104,-1-2 1,-4-1-1,1-2 1,0-5-762,2-6 0,0-3 1,-1-1-1,-3-2-1184,-2 0 1543,5-5 0,-3 5 0,5-6 1</inkml:trace>
  <inkml:trace contextRef="#ctx0" brushRef="#br0" timeOffset="95446">9785 12663 7116,'-20'0'0,"-1"0"0,3 0 0,3 0 0,4-2 228,3-2-288,2 3 1,8-5-1,2 5 1,4-2 0,3-2-1,3-1 1,2-1 0,5 0 65,2-2 1,-2-2 0,0-2 0,1 1 0,1 0 46,2-1 0,4 2 0,0 2 212,-1 0 0,-2 6 0,-2-1 0,1 3 0,0 1 9,0 0 0,0 0 0,0 1 1,1 2-136,3 1 0,1 5 0,4-4 0,1 1-150,3-1 1,1 3 0,7-4 0,0-1-40,3-1 1,2-2 0,1 0 0,2 0-11,-2 0 1,5-5-1,-1 0 1,2-1 118,0 1 1,-6 1 0,3 4 0,-2 0 45,-4 0 1,8 1 0,-8 2 0,2 2-17,0 2 1,3 2 0,0 3 0,-2 0-52,-1 1 0,3-1 1,1 1-1,2-1-85,2 0 0,3-3 1,3-2-1,1-1-109,-1 1 0,-2-4 0,-1 3 0,1-2 117,3 0 0,-6 0 1,2-4-1,-2 0 89,1 0 1,-3 0-1,0 0-22,1 0 0,-7 4 0,2 0 0,1-1 0,0 0 14,-1 1 0,3-3 0,0 3 0,3-1-75,-2 1 0,2-2 0,-1 2 0,5-1-26,2 1 0,4-3 1,-2 3-1,1-2 5,2-2 0,-2 0 0,2 0 0,-1 0-39,-1 0 1,2 0 0,-3 0 0,-1 0 116,1 0 0,-2-5 0,-4 1 0,0 2 121,0 0 0,-4 2 0,0 0 0,-2 0 15,-3 0 1,5 6 0,-9 1-173,2 0 1,-3 4 0,1-5 0,2 3-1,1-2-27,3-2 1,-2-1 0,4-4-1,3 0-48,0 0 0,1-1 0,-2-2 0,-2-1 100,-2 1 1,3-2-1,-5-1 1,0 1 144,-2-1 1,-6 2 0,-2 4 0,-3 0-70,-4 0 0,-6 0 0,2 1 0,-2 2-72,-2 1 1,-2 5-1,-1-4 1,-1 1-39,1-1 1,4 1 0,2-4-1,0 2 28,4-1 1,5-1 0,2-2-69,2 0 0,-1-5 0,4 0 0,1-1 0,0 0-16,5-1 1,-4-2 0,5-2 0,-3 2-203,-1 0 0,-2 3 1,-1-4-1,-4 3-6,-5 2 1,1 0 0,-10 5 0,-3 0-666,-4 0 603,-4 6 0,-11 1 0,-2 5 0</inkml:trace>
  <inkml:trace contextRef="#ctx0" brushRef="#br0" timeOffset="97459">18938 7404 8107,'-8'-4'-1120,"0"0"1227,5 0-60,-2 4 0,5 1 0,0 3 0,0 5 0,0 2-63,0 1 0,1 0 0,2 1 0,1-1 0,-1 1 0,-2-1 1,-1 0-1,0 1 0,0-1-327,0 1 1,1 0 0,2 3 235,1 0 1,0 6 0,-4-3 0</inkml:trace>
  <inkml:trace contextRef="#ctx0" brushRef="#br0" timeOffset="98006">18938 7888 8355,'-4'8'0,"0"0"0,1 2-485,-4-4 0,6 0 601,-3-1 1,3 2-231,1 5 0,0 0 0,0 1 27,0-1 1,0 1 0,0-1 0,0 0-1,0 1 1,0-1 0,0 1 0,0 0 7,0 4 0,0-2 1,0 4-1,0 1 75,0-1 1,0-3 0,-2 5 0,-1 0 40,-1-2 0,0 4 0,4-3 1,0-1 73,0-2 0,0 1 1,0-2-1,0-1-42,0-1 0,0-2 0,0 1 0,0-1-39,0 1 1,4-1-1,0 0 1,-1 1 55,-1-1 1,2 5 0,0-1-1,-1 1 57,-2 1 1,-1-3 0,0 6-66,0 1 0,0 1 0,0 2 1,0 0-1,0-1-4,0 1 1,0-1-1,0-2 1,0-2-174,0 2 0,-4 0 0,0 1 0,0-4-32,-2-1 0,5 2 0,-3-2 0,2 0 87,2 0 1,0-1-1,0-5 1,0 1-47,0-1 1,0 0 0,0 1-169,0-1 0,2 1-70,2-1 1,-2-1 214,7-3 1,-1-2 0,4-6 0</inkml:trace>
  <inkml:trace contextRef="#ctx0" brushRef="#br0" timeOffset="98495">18914 7392 8355,'0'-7'-884,"0"-4"0,1 10 948,3-4 0,3 4 1,5 1 73,1 0 0,-5 0 0,-1 1 26,-2 4 1,0 1 0,-5 8-1,0 4-27,0 7 1,0 7 0,0 9 0,0 6 11,0 5 0,-2 5 0,-1 5-54,-1 0 1,0 0-1,4 1 1,-1 3-1,-2 3 1,-1 3 19,1 2 1,2-2-1,2 5-142,3-5 0,2-5 1,3-6-1,0-5-122,0-6 1,-2-2-1,0-8 1,0-4 43,0-6 0,-4-4 0,1-1 1,-3-1-100,-1-4 0,0-2 1,-1-7-1,-2-1-510,-1-2 0,-6 0 546,2 5 0,-3-6 0,-1-2 0</inkml:trace>
  <inkml:trace contextRef="#ctx0" brushRef="#br0" timeOffset="99520">19100 9624 8042,'1'7'437,"3"-3"1,4-2 0,3-2 0,2 0-181,-1 0 0,1 0 1,-2 1-1,-2 2 0,0 1 1,0 0-1,2 0 234,2 0 1,-1 6-347,0-2 0,1 2 0,-2-1 1,-1 0 45,-2 0 1,0 1-1,4 0-179,1-2 1,-5 0 0,0 3 0,2-1-31,1-2 0,1-1 0,2 3 0,1-2 0,2 0 2,-2-1 1,-1 4 0,-2-3 0,1 3 25,-1 2 1,0-1 0,1 1 0,-1-1 8,1 0 0,-1 5 0,-1 0 1,-1-2-1,-2-2 0,0 4 0,5 0 0,-1-1-11,1 2 1,-1-4 0,0 2-1,1-1 1,-1 1 0,1 0 12,-1-1 0,0-2-18,1-5 1,-5 3 0,0-3 0,2 2 0,1 0 0,1-4-2,1 0 0,-1 2-10,1-4 1,-1 5 0,0-4 10,1 2 0,-5-3 0,0 3 1,2 0-1,1 0-5,1 3 1,-1-4 0,-1 3 0,-2-1 0,2 0-38,1 0 0,1-1 0,-1 3 7,-2-2 0,2-1 1,-3 3-1,3-3 1,1 0-132,1-1-1,-1-1 99,1 3 0,-1-4 0,0 3 0,1 0 0,-1-2 0,1 2-322,-1 0 283,6-4 1,-6 4 0,2-4 0,-4 2 0,-1 2-223,2 3 1,-4-4-769,-3 3-14,-2-7 341,-8 4 0,4-6 0,-7 0 478,0 0 1,3-6-1,1 0 1</inkml:trace>
  <inkml:trace contextRef="#ctx0" brushRef="#br0" timeOffset="100127">19844 10517 8256,'-7'0'91,"-4"0"276,9 0 0,-4 0 371,1 0-432,4 0 1,-3-4-1,8 0 80,4 1 1,3 2-339,2 1 0,-5 0 1,0 0-1,2 0-6,1 0 1,1 4-15,1 0 1,-1 2 0,1-4-1,-1 2 1,0-1 36,1-1 1,-1 2-1,1 0-15,-1-1 1,0-1-1,1 1-41,-1 1 1,1 0 0,-1-4 10,0 0 0,1 0 0,-1 0 0,1 0 0,-2-1-54,-3-3 88,3 3 1,-6-6 0,5 4-40,-2-1 1,-4-5-1,3 4-15,-1-2 0,-1 3 0,-2-4-8,1-2 0,0 3 0,-4-1 12,0-2 0,0-1 0,0-1 0,0-2 0,0-1 26,0-2 0,-1-1 0,-2 3 1,-1-1-37,1 1 0,2-3 0,1 1 1,0 2-87,0 1 1,0 2 0,0-1-101,0 1 0,0 0 0,0-1-713,0 1 1,1-1-168,4 1 1,-4 0 0,4-1 0</inkml:trace>
  <inkml:trace contextRef="#ctx0" brushRef="#br0" timeOffset="189066">6747 16011 7584,'4'-8'0,"0"0"0,0 0 0,0-1 0,2 2 54,1 2 1,-3 1 0,4 4 0,2 0 0,1 0 0,1-2 0,1 0 84,-1-2 0,5-1 0,1 5 0,-1 0 1,3 0-1,-1 0 0,2 0-51,-2 0 0,4 5 0,-2 0 0,3 1 0,0 0 0,1 0 1,1-1-1,3 0 127,4 0 1,-1-2 0,2 4 0,4-2-93,2-2 1,7-2-1,-1-1 1,5-1-80,3-3 1,8 1-1,-1-4 1,1 2-68,3 2 0,-2-3 1,-4 2-1,-1 2-168,1 0 0,-1-2 0,1 0 0,1 1 123,-5 2 0,1 1 0,-2 0 0,-2 0 57,-1 0 1,-1 0 0,0 0 0,-1 0-42,1 0 1,-1 4 0,1 0 143,0-1 1,-3 2 0,-1-1 0,3 1 0,-3-1 8,3 0 0,-1 4 1,2-4-1,-1 0-58,1 2 1,-1-5-1,1 5 1,0-2-73,-1 0 1,-1 0 0,-1-4 0,0 0-9,4 0 0,-1 0 1,5 0-1,-1 0-48,-1 0 0,7 0 0,-3 0 0,3 0 96,-2 0 0,6 0 0,0 0 1,2 0 57,1 0 1,4 0 0,-4 0-29,2 0 1,1 0-1,3 0 1,0 0-1,-1 0-11,0 0 1,8 0 0,-6 0 0,2 0-41,0 0 0,-3 4 1,0 2-1,-2-1-33,1 1 0,4 2 0,-6-4 0,2-1 11,-2-2 1,11-1 0,-2-1 0,1-3 42,1-4 0,-4 1 0,6-2 1,1 0 26,2-2 0,-1-2 1,-1 1-1,-4 1 91,-4 3 1,8-2 0,-8 6-1,-2 1-148,0 2 1,-6 1-1,-2 0-151,-2 0 0,-4 0 1,-1 0-1,-1 0 1,-1 1-410,-5 3 0,6-2 1,-8 3-146,1 1 1,0-5 0,-2 5 0</inkml:trace>
  <inkml:trace contextRef="#ctx0" brushRef="#br0" timeOffset="244660">16557 10939 8355,'0'-13'24,"2"2"0,0 2 1,4 2-1,2 1 153,6 4 1,-2 0 0,8 2 0,0 0-1,5 0 1,1 0 0,0 0 0,-1 0-228,0 0 1,4 0 0,1 0 0,2 0 0,2 0 0,2 0-110,1 0 1,1 0 0,-1 0-1,-1-1-132,-3-3 0,3 2 0,-5-2 0,1 3-221,-3 1 0,-3-6 0,-1-1 1</inkml:trace>
  <inkml:trace contextRef="#ctx0" brushRef="#br0" timeOffset="245024">16582 10691 8355,'-12'-4'-475,"-1"0"0,5-1 349,0 5 1,6 0-266,2 0 722,0 0 1,4 6 0,-8 2 0,-4 3-73,-3 2 1,-6 5 0,-1 2-1,-1 4-311,-3 0 1,-1 5 0,-1 0 11,4-1 1,-4-6-1,6-3 1,2 1-1,3-3 109,2 1 1,4 3 0,1-4-1,0-2-36,3-2 0,3 4 1,3 0-1,4-2 2,4-1 1,0-2 0,10 0 0,1 1-297,1-1 1,2 1-1,0-1-443,0 0 1,5 6-1,2 2 1</inkml:trace>
  <inkml:trace contextRef="#ctx0" brushRef="#br0" timeOffset="265927">20017 13109 7423,'-5'-7'-334,"3"0"631,-2 3 0,4 3-120,4-3 1,-1 2 0,6 2 0,0 0 38,2 0 1,-3 2-1,-1 2-27,-1 4 1,2 3 0,-4 2 0,-1-1-163,-2 0 0,-1 9 0,0 3 0,0 0 40,0 4 0,-1 0 0,-2-2 0,-2 1-52,-2 2 0,-1 4 1,-5-2-1,1-1-54,-1 0 0,1 3 0,-2-4 0,-1-1-53,-1-2 1,-5-1 0,3-2 0,-1-1-217,-3-1 1,-2-5 0,1 4-183,2-2 1,-2-2 0,3-5 0,0-1 212,-1-2 1,6-5 0,-3 2 0</inkml:trace>
  <inkml:trace contextRef="#ctx0" brushRef="#br0" timeOffset="266398">19782 13605 8355,'-7'-5'-90,"0"3"0,4 0 0,-1 4 198,1 7 0,1 2 0,-1 1-42,-1 1 1,-5 0 0,5 3 0,0 0 33,-1-1 1,2-1 0,-4-2-1,0 1 26,0-1 1,4-4 0,-1 1 53,3 0 1,1 2-172,0 2 1,5-6 0,4-2-7,2 1 1,3-5 0,2 3 0,5-2-1,2-1-144,2 3 1,1-2 0,2 2 0,1-3-753,-2-1 0,5-5 0,0-2 1</inkml:trace>
  <inkml:trace contextRef="#ctx0" brushRef="#br0" timeOffset="478394">2617 11410 9727,'-1'-12'0,"-2"-1"0,-1 1 0,-1 1 0,1 1 0,0 2 0,0 0 518,-1 1 0,3 3 0,-2 8 0,1 4 1,1 5-1,-3 2-215,3 1 1,0 6-1,2-1 1,0 2-262,0 2 1,0 0 0,2 0 0,0-2 0,5-1-1,3-2-12,4-3 0,1 0 0,-3-5-126,1 1 1,3-5 0,2-1-1,0-2 9,0-2 0,0-1 0,-3-4 1,2-2 12,-2-4 1,3-3 0,-2-3 0,-1-3 17,-1-3 1,-3 1 0,-3-2 37,-3-1 1,-4-2 0,-1 0 0,0-1-60,0 0 0,-1 0 0,-4 0 0,-3 2 0,-3 2 51,-1 5 0,-5 2 0,1 3 1,-1 3 36,-1 4 1,4 2 0,-3 4-1,0 2 10,0 4 0,1 8 0,4 5 0,-1 1-6,1-1 0,1 5 0,1-4 0,3 0-110,2 2 0,0-5 1,7 0-1,2-1-450,4-3 0,3-1 0,3-2 0,3 1-2121,3-1 2195,-2-5 1,6 4-1,-5-4 1</inkml:trace>
  <inkml:trace contextRef="#ctx0" brushRef="#br0" timeOffset="481914">2183 10740 8355,'-6'-12'734,"5"0"-120,-3-1 0,4 2 1,4 3-1,4 4-411,3 2 0,2 4 0,-2 2 0,-2 4 0,0 3-108,0 2 0,2 5 0,0 1 0,-1 2 0,-2-2-1,2-1 1,-1 2-1,1-3-253,-2-2 1,1-1-1,3-2-29,0 1 1,1-2-1,-1-3 5,1-4 1,-1-3-1,0-3 124,1-7 1,-5 1 0,-1-8 0,-1 0 46,-4 0 0,4-3 0,-2-6 1,-1 0 79,-2 0 0,-1-4 0,0 0 0,0 3-34,0 4 0,0-1 0,0 3 38,0 1 0,-1 3 0,-2 6 0,-3 3 7,0 2 0,-3 2 0,-3 6-103,-1 1 1,5 5-1,1 0 13,2 2 1,1 1 0,4 0-15,0 1 0,0-1 0,1-1 0,3-1 0,6-3-360,5-2 0,0-1 0,4-4 0,1 0-530,-1 0 0,2-1 160,3-3 0,1-8 0,0-8 0</inkml:trace>
  <inkml:trace contextRef="#ctx0" brushRef="#br0" timeOffset="495673">2592 11720 8707,'1'-11'0,"2"2"0,1 0 0,0 1 205,2 1 1,-5 3 0,2 8-1,-4 6 1,-5 4 0,-1 3-42,-2 3 1,-1 0 0,0 7 0,1 2 14,-5 4 0,2 4 0,-6 3 0,1 3 0,-1 1 1,-2 4-1,-5 4 144,-3 6-293,-6 8 0,1-4 0,-7 6 0,-3 2 1,0-1-168,1 0 0,2-4 0,5-9 0,3-5-4,2-4 1,3-13 0,6-2-246,4-8 1,9-7 0,3-6-360,-1-2 0,6-4 1,0-5 185,7 0 0,4-5 0,1-2 1</inkml:trace>
  <inkml:trace contextRef="#ctx0" brushRef="#br0" timeOffset="496019">1860 12799 7869,'0'-12'818,"0"5"1,2 3 0,0 8-722,3 4 1,-1 3-1,-4 2 1,0 0 37,0 4 0,0-2 1,0 4-1,0 1-82,0-1 1,4-2 0,0 2 0,-1-1 86,-2-3 0,1-1 0,0-2-262,2 0 0,2-3 1,-2-2-1,4-2 74,3-2 0,2-3 0,1-4 0,2-6-140,5-5 1,2-4-1,2-6 1,0 0-846,0 0 0,2 0 367,-2 1 1,8-1-1,-7 0 1</inkml:trace>
  <inkml:trace contextRef="#ctx0" brushRef="#br0" timeOffset="496422">2840 11919 8355,'0'-9'106,"0"1"1,0 0 87,0-5 0,0 1 0,0 0 0,0-1 945,0 1-697,0 5 0,4 4-336,0 11 1,5 2 0,-4 11 0,2 2-121,3 5 0,1 5 1,1 8-1,1 5-64,-1 2 1,2 7 0,1 3 0,1 3-16,0 1 1,-3 4 0,0 0 0,1-3 0,1-4-170,1-5 0,-1-6 111,-6-6 1,2-5 0,-3-11-1,2 0-328,-2-2 0,-3-6 0,-5 2 0,0 1-70,0-2 1,0-1 0,0-5 0</inkml:trace>
  <inkml:trace contextRef="#ctx0" brushRef="#br0" timeOffset="496686">3014 12911 8682,'5'12'128,"-2"-1"0,5 0 0,2 0 0,1 3 0,1 0 0,1 0 0,-1-2 16,1 0 1,3-3-1,1-2 1,-2-2-80,-1-2 1,-2-2-1,0-1 1,1-1-152,-1-3 1,-4-5-1,-1-6 1,0-1 89,0 1 0,-4-3-1092,1 1 1,3-5-1,0 3 1</inkml:trace>
  <inkml:trace contextRef="#ctx0" brushRef="#br0" timeOffset="497518">1898 12005 8355,'-6'-12'-146,"5"4"0,-5 1 0,2 0 0,-1 2 993,-2-1 0,2 2-758,-3 4 0,4 1-17,-4 3 1,5-1 0,0 5-1,6 2 1,5 1 0,3 0-1,2-1 1,-1-3 57,1-2 1,-1 5 0,0-3 0,1 1 0,1-1-175,2-2 1,-2 4 0,2-4 0,-2 1-1,-1 1-6,-1-1 0,0-1-10,1 3 0,-5-4 1,-1 4-1,-2 2-221,-2 1 0,-1 1 1,-4 1-42,-2-1 0,1-1 0,-5-1 0,-2-2-372,-1 2 0,-1-5 426,0-1 1,-1-8-1,1-3 1</inkml:trace>
  <inkml:trace contextRef="#ctx0" brushRef="#br0" timeOffset="497709">1935 11968 8355,'-6'-7'0,"5"-8"-104,-3 3 1,2-5 0,4 2 0,2-3-1,4 0 1,5-1 0,3 0 63,5-3 0,-2 0 0,2 0 0,-1 2-395,0 2 1,3 2-1,-4 3 1</inkml:trace>
  <inkml:trace contextRef="#ctx0" brushRef="#br0" timeOffset="498410">3076 12204 7840,'0'-12'-103,"0"3"2603,0 1-2162,0 5 1,1-2-427,3 5 0,-2 5 0,3 3 62,1 4 1,-5 0-1,3 0 1,-2 1-1,-2-1-27,0 1 1,4 3 0,0 1 0,0-2-15,2-1 1,-5-6 0,4-1 0,0 0-162,-1-1 1,5-3-1,0 1 1,2-2 75,1-2 1,-4-2 0,1-2 114,0-4 0,-2-3 0,1 0 0,1 1 28,-3 2 0,4 0 1,-4-5 280,1 1-281,-5 5 1,4 3 236,-6 8 1,0 3-1,0 7 1,0 1 0,1 3-72,3 1 1,-1 2-1,4 2 1,0-1-317,0-1 1,1-5-1,3 4 1,-1-2-885,-2-3 1,0-1-1,5-2 1</inkml:trace>
  <inkml:trace contextRef="#ctx0" brushRef="#br0" timeOffset="498803">3175 11584 8077,'0'-13'522,"1"6"1,4 3-1,3 3-200,3 1 1,3 1 0,2 3 0,3 6-103,1 5 1,7-1 0,-2 4 0,3-1 0,2-1-17,3-1 0,3-1 1,1-2-129,0 1 0,0-1 0,1 1 1,-2-1-1,-2 0-587,-1 1 0,-5-2 151,1-3 0,-3 3 0,-3-3 0,-1 3 0,-3 2 0,-1-1-642,-2 1 1,-7-5-1,-2 0 480,-1 2 1,3 1 503,0 1 1,-4 1 0,1-1 0</inkml:trace>
  <inkml:trace contextRef="#ctx0" brushRef="#br0" timeOffset="499086">3969 11708 10620,'-10'0'0,"6"0"0,8 0 0,6 0 0,1 1 0,0 2 0,0 1 0,3 0 0,-1 0 0,1 2 0,-1-1 0,-1 2 0,0 0 0,1 4 2668,-1 4-2896,1-1 1,-2 5 0,-3-2 0,-3 2-1,0 2-310,-1 0 1,0-1-1,-6 4 53,-2-4 0,-1 0 0,-5-5 0,2 1 0,0-1-110,1-1 0,-10 4 0,3 1 1</inkml:trace>
  <inkml:trace contextRef="#ctx0" brushRef="#br0" timeOffset="499636">3733 11162 8237,'-7'-5'259,"-4"3"-17,3-2 1,1 3-1,0 2 1,0 3-1,2 4 1,-1 4-226,3 0 0,-2 6 1,1 4-1,1 4-5,2 3 1,1 0 0,0-3 0,0 0-17,0-1 0,1 3 0,3-9 2,4 0 0,3-1 1,2-7-1,-1-3 1,1-2-32,-1-1 1,1-3 0,-1 2 0,-1-4-253,-3-4 1,2-3 0,-5-5 158,2-1 1,-4 1 0,0 1-62,-6 2 0,-4 4 0,-5 5 1,-2 1-233,-3 3 1,2 10 74,-5 11 0,-7 5 0,-4 8 1</inkml:trace>
  <inkml:trace contextRef="#ctx0" brushRef="#br0" timeOffset="500617">3225 13457 8394,'0'-13'330,"0"1"61,0 5 0,0-4 0,0 3 0,0-3-52,0-2 0,-2 2 0,-1 4 0,-2 6 0,-2 6 0,-1 5-230,1 4 0,-3 2 0,6-1 0,1 3 1,2 0-1,1 0 53,0-3 1,1-1-1,4-1-172,3-1 1,3-1 0,3-3 0,2-4-167,5-2 0,2-2 0,1-2 0,-2-2-125,-2-4 0,-4-9 0,0-2 0,-2-2 115,-2 1 1,-5 3 0,-3-2 0,-2 0 16,-2-1 1,-10 7 0,-4 0 47,-4 8 1,-2 3 0,-7 4-925,-1 2 1,-4 14-1,-5 8 1</inkml:trace>
  <inkml:trace contextRef="#ctx0" brushRef="#br0" timeOffset="501203">1860 13444 8355,'-5'-19'0,"-3"4"0,-2 4 256,2 2 1,-3 7 0,2-2 0,-2 4 0,-1 4 0,0 5 0,-1 6-41,1 6 1,-1 3 0,1 2-1,0 1-220,-1 2 1,6 0 0,3-4 0,3-2 108,1-2 1,0-3-1,1-6 1,3-1-185,4-2 0,4-4 0,1-6 1,2-3-56,2-5 1,4-7 0,-5-5-1,-1-2 11,-1-2 0,-1-4 1,-2-1-1,-2-2 42,-1-2 0,-5 3 0,1 2 0,-2 3 38,-2 1 0,-6 6 0,-2 4-463,-3 5 0,-7 5 0,-1 6-90,-1 3 0,-8 9 0,1 6 1</inkml:trace>
  <inkml:trace contextRef="#ctx0" brushRef="#br0" timeOffset="501817">4502 12192 8355,'-12'-13'461,"-1"2"1,1 3-1,-1 4 1,1 2-159,0 2 1,-1 2-1,1 2 1,-1 3 0,1 2-88,0 4 1,-1-2 0,1 8 0,1 0 0,3-1 0,3 2-38,4-1 1,1 2 0,0 2-115,0-2 1,10-2 0,2-5 0,2-1 0,1-1-286,2-1 1,-2-6 0,4-1 19,-1-2 0,3-4 0,-5-3 1,-1-6 93,-1-5 0,-2-4 0,-1 2 0,-2-1 0,-4-3-79,1-2 1,-5 3 0,2 2 44,-6 1-1229,-9 2 1,-13 9-1,-7 1 1</inkml:trace>
  <inkml:trace contextRef="#ctx0" brushRef="#br0" timeOffset="507556">1724 14064 8355,'5'-7'-874,"2"2"0,6 5 1</inkml:trace>
  <inkml:trace contextRef="#ctx0" brushRef="#br0" timeOffset="508525">4800 12774 8355,'8'-12'-170,"0"0"0,-5 3-1220,1 1 1167,-2 5 0,-2-2 0,0 5 1</inkml:trace>
  <inkml:trace contextRef="#ctx0" brushRef="#br0" timeOffset="509953">3485 14027 9205,'-7'-1'332,"3"-3"1,4-3 0,3-2 0,1 1-285,-1-2 1,2-1 0,1-1 0,-1 0-1,2-1 1,-1 1 0,-1-1-633,-2 1 448,4 0 1,-6-1 0,5 2 186,-1 3 46,-3 2 1,3 12 0,-5 2 49,0 3 0,1 6 0,2 1-105,1 1 1,5 2 0,-4 3 0,2 1 0,3 0-163,1 0 1,-3 2 0,0 0 0,0-5-310,-1-3 1,3 2 0,-4-5-1,-1-1-547,1-1 1,-2-2 722,-4 1 1,0-1-1,0 1 1</inkml:trace>
  <inkml:trace contextRef="#ctx0" brushRef="#br0" timeOffset="510205">3559 14337 8050,'9'0'-95,"-1"-1"1,3-3 85,4-5 0,-1-3 0,4-3 0,0-2-518,2 2 136,4-4 0,-5 5 0,-1-4 0</inkml:trace>
  <inkml:trace contextRef="#ctx0" brushRef="#br0" timeOffset="511004">3646 13729 8355,'-12'0'-246,"-1"0"1,1 0 0,0 0 529,-1 0 1,5 0 0,0 0 0,-2-1 0,-1-2 379,-1-1 0,-1-4 0,1 4-420,-1 1 1,1 3 0,0 4-1,-1 4-182,1 3 1,4 3 0,-1 3-94,0 3 0,-2 5 0,-2 4 0,1 6 1,-1 5 149,1 5 1,5 5 0,3 2 0,3 0-49,1-3 1,1-1-1,5-7 1,6-2-106,7-5 0,5-1 0,2-8 0,3-6-11,4-3 1,3-5 0,2-3 0,2-5-200,2-6 1,-1-5 0,-4-9 0,0-5-5,1-6 0,-3-3 1,-2-6-1,-5-1-2,-6 1 0,-5-4 1,-9-2-1,-4 0 37,-3 1 1,-6 0-1,-5 5 257,-5 0 1,-6-2 0,-8 1 0,-4 0 0,-4 5-127,-4 2 0,1 11 0,-7 4 0,-3 9-383,-2 6 0,-3 16-68,1 5 1,-8 18-1,-7 0 1</inkml:trace>
  <inkml:trace contextRef="#ctx0" brushRef="#br0" timeOffset="511848">1637 14188 8355,'4'-16'0,"0"-1"238,-1 2 24,-1 1-95,-2 2 1,4-1 0,1 0 0,1-2 0,1-1 92,-1 5 1,-1-1 0,3 5 0,1 0 0,1 4 0,-2 6-395,-3 5 1,0 3 0,-1 3 0,0 3 0,0 3-84,1 4 0,0 1 0,-2-1 1,2 0 163,2-3 1,-4 1 0,3-4 0,-2-1 85,0 1 0,1-2 0,-2-7 1,3-2 105,0-1 0,-1 2 1,3-4-191,2-1 0,1-3 0,1-4-207,0-5 0,5-6 1,1-3-1,0-1 1,0-3-145,-3-2-221,4 0 0,-5-1 0,4 0 1</inkml:trace>
  <inkml:trace contextRef="#ctx0" brushRef="#br0" timeOffset="512265">1836 13878 8355,'-17'-8'0,"0"1"-94,2 2 0,2 0 0,0 5 0,1 0 1,-1 0 58,1 0 0,0 2 0,-1 2 0,1 3 289,-1 0 0,1 4 0,0-3 0,-1 4-39,1 5 0,-1-2 0,1 6 0,1 1-70,3 1 0,-2 3 0,6 3 0,1 3-15,2 0 0,1 5 0,2-1 0,5 2-158,6-2 0,3 0 1,1-7-118,3-1 1,8-4-1,2-3 1,2-4 39,3-4 0,-4-6 0,4-4 0,0-6 0,1-5 74,-4-3 1,0-7 0,-5-3 0,-2-2 48,-3-2 1,-8-4-1,0-1 1,-6-2 213,-3-2 1,0-1-1,-7-1 1,-1 2-156,-1 0 1,-11 0 0,-1 10-1,-6-1-244,-3 0 0,-6 4 0,-2 2 0,-2 3 5,-3 5 1,1 4 0,-1 9-1,-1 7-1416,2 7 1052,-3 17 0,14 0 0,-5 10 1</inkml:trace>
  <inkml:trace contextRef="#ctx0" brushRef="#br0" timeOffset="513070">4700 12514 9633,'-8'-11'0,"1"1"0,2 2 423,2-2 0,2 3 0,1-1 0,0-1 1,1-2-1,3-2-618,4 1 1,3-1-1,2 1 1,1 1 77,2 3 1,-2-2 0,3 6-359,-4 1 0,-6 3 0,-1 4 88,-1 5 0,-3 2 0,0 1 1,-3 0 425,-3 1 0,-4 3 1,2 1-1,1-2 142,-1-1 1,2-2 0,4 1-150,0-1 0,0 0 0,1-1 7,3-2 0,3-4 0,6-5 0,-1 0 15,1 0 0,0 0 0,4 0 73,3 0 1,-6 0 0,-1 0-79,-2 0 1,-2 2 0,1 0-1,-3 4 56,-2 1 0,0 1 0,-5 4-28,0 1 1,0 3-1,-2 1 1,-2-1-35,-4 2 0,1-4 1,0 3-1,0-4-227,0 0 0,4-1-650,-1 1 1,-1-5 133,1 0 0,0-5 0,4 2 1</inkml:trace>
  <inkml:trace contextRef="#ctx0" brushRef="#br0" timeOffset="513478">4887 12266 9157,'-17'-4'0,"0"0"80,2 1 0,2 2 1,0 1-1,1 0 0,-1 1 1,1 3-1,0 6 0,-1 5 1,1 4-1,-2 2 1,-1-1-1,-2 4 0,3 2 1,3 4-1,3 2 0,0 1 1,1 0-1,3 0 1,2 2 326,2 1 0,2-3 0,2-2-316,4 0 0,5 2 1,2-4-171,1-2 1,6-5 0,-1-2 0,3-3-71,0-1 0,1-8 1,0-4-1,1-3 29,3-1 0,-3-5 1,5-5-1,-3-5 1,1-6 14,-1-2 1,-7-6 0,-3-1-1,-3-2 121,-3-2 0,2 2 0,-10-1 0,-1 0 1,-3 0 82,-4 0 1,-5 4-1,-7-3-216,-5 2 0,-2 1 1,-3 4-1,-2 2-247,-1 2 1,-4 7 0,3 7 0,-1 2-1396,1 2 1453,1 7 1,4 3 0,1 5 0</inkml:trace>
  <inkml:trace contextRef="#ctx0" brushRef="#br0" timeOffset="513711">5283 12266 8355,'-13'5'-874,"-4"-3"0,10 3 1</inkml:trace>
  <inkml:trace contextRef="#ctx0" brushRef="#br0" timeOffset="517783">3584 13233 8137,'0'-7'1131,"0"3"0,0 8-801,0 5 1,4 2-1,1 1 1,-1 1 0,0 0-1,1 2-166,2 2 0,-4 1 0,2-3 1,0 2-1,0-2-162,2-1 1,-3-3-160,4-3 1,1 1 78,3-4 0,-5-3 1,-2-6-1,0-4 1,-1-3 75,-1-1 1,-1-6 0,1-2-1,1-2 8,-1-3 0,0 3 0,-1-8 0,4 1-45,1 0 0,-3 0 0,3 4 0,0 2-243,0 2 1,0 3 0,2 6 0,-1 1-330,2 3 0,-3-2 0,1 6 1,2 1-831,1 2 1034,1 1 1,1 0-1,-1 0 1</inkml:trace>
  <inkml:trace contextRef="#ctx0" brushRef="#br0" timeOffset="518274">3572 13233 8355,'-11'-8'0,"3"0"982,-3 5-616,9-3 0,-7 5 613,4-3-501,1 3 1,10-9-276,2 6 0,3 0 0,0 5 0,-1 3-94,-2 4 1,0 5 0,3 2 0,-1 3-129,-2 1 1,-1 1 0,3 2 0,-3-2 135,-2 2 1,5-4 0,-3-1-284,0-3 1,4-3 0,-3-3 139,3-4 1,0-4-1,-1-6 1,-4-5 50,0-4 0,2-5 1,-2 0-1,-1-2-29,1-4 1,3-1 0,-2 0-1,2 0 0,-1-2 1,0-10-1,5 3 1,0-1 4,4-1 0,-2 5 0,4-6 0,-1 6-120,-3 3 0,3 6 1,-1 8-1,-2 2-673,-1 1 1,-2 5 0,1 1-69,-1 2 1,-1 6 0,-3 7 395,-4 3 1,-2 13-1,-2 2 1</inkml:trace>
  <inkml:trace contextRef="#ctx0" brushRef="#br0" timeOffset="518787">3584 13246 8355,'-12'0'-92,"4"-2"399,-1-2 1,5 3 754,-4-3-440,5-3 0,-2 7-88,5 0 1,0 5-369,0 8 0,4-1 1,0 1-1,0-1-32,2 0 1,-4 1 0,5-1 0,0 1-1,-1-1 57,-1 0 0,5-5 1,-2-1-196,3-1 1,1-3 0,1 2 0,-1-3-188,1-1 1,-1-5 0,0-4-1,1-2 126,-1-1 1,1 0 0,-1-1-1,1-1 89,-1-2 1,-4 1-1,0-6 1,2-2-5,1-5 0,-3 0 1,1-5-1,0 0 74,2 2 0,0-8 0,-1 5 0,-2 0-51,2 3 1,0 2 0,-1 5-113,-1 4 1,-1 2 0,3 7 0,-3 1-227,-2 2 0,4 7 0,-4-1-587,2 5 1,-3 7 0,3-2 0,0 3 33,0 1 0,-3-1 421,4-2 1,6 7 0,5-2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7T17:08:07.777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21965 7169 7629,'-5'-9'49,"1"1"0,-4 4 0,3-3 0,-1 0-74,0 0 1,2-1 0,3-4 0,-2-1 57,-1 1 1,0-1-1,3 2 1,-4 3-1,-1 3 1,-3 0 36,1 1 1,0 0-1,-5 4 1,1 0 23,0 0 0,-2 0 1,-1 2-1,-3 0-1,-2 2 0,4 1 0,-5-4 1,1 2-27,0 1 1,-3 4 0,3-4 0,0-1 50,-1-2 1,6 3 0,-2 1-94,4-3 1,0 4 0,2-1-1,2 2 1,0 3-19,0 1 0,-1 3 1,0 2-1,2 5 58,-2 2 1,-1 2 0,-2 1 0,-2 3-3,-2 4 0,0-1 1,6 3-1,2 0-44,1 1 0,1 8 1,-3-5-1,3 2 17,2 2 0,-1 2 0,3-2 0,-1 0 58,1 0 1,2 2 0,1-4 0,1-1-21,4-1 0,0-3 1,6-2-1,0-2-3,3-2 0,2-1 1,1-4-109,4 0 0,3-5 0,5 0 0,4-2 0,3-3-114,1-1 1,1-8 0,0-1 0,2-4 61,2-1 1,-1-6-1,-4-2 1,0-3-29,1-1 0,-3-5 0,0 1 1,-5-1-71,-4-1 0,2 3 1,-9-4-1,-1-1 10,-6 1 1,0-1 0,-8-5 0,-2 0 45,0 0 1,-4-9-1,-2-5 1,-4-2-35,-3-2 0,-1-13 0,-1-4 0,1-6-27,-1-6 1,1-6 0,0-6-1,-2-3 24,-3 0 0,3-1 1,-3 11 135,-1 4 0,-2 9 0,-4 9 0</inkml:trace>
  <inkml:trace contextRef="#ctx0" brushRef="#br0" timeOffset="2758">16855 7144 8470,'-7'-13'198,"1"1"1,6 0 10,0-1 1,6 1-145,2-1 1,7 0 0,3-4 0,3-4 0,4-2-1,4-2-35,2 0 0,2-5 0,6-2 0,1-1 0,3 0 0,-1 0 0,1 1 0,-3 5 208,-1 5-1344,-8 4 0,0 5 0,-7 1 0</inkml:trace>
  <inkml:trace contextRef="#ctx0" brushRef="#br0" timeOffset="7810">17587 6338 7964,'0'-13'0,"0"1"0,0-1 0,0 1 39,0 0 1,0 3-1,0 1 377,0-2 0,0-1-207,0-1 1,4 6-1,1 6 1,1 7-138,-1 4 1,-1 6 0,-2 1-99,2 1 1,-1 0-1,3 3 1,1-2-1,-1-2 13,-1-3 1,5-3 0,-2-2 0,3-3-193,2-2 1,-5-1-1,0-4 121,2 0 1,0-1 0,-1-3 0,-2-4 0,0-3 27,0-2 1,-4 1 0,2-2 0,-1-1 45,0-2 0,1-5 1,-5 3-1,1-2-4,3 1 1,-3 0-1,4-2 1,-4 3 75,-1 1 1,4 2 0,0 3 119,-1 1 1,0 5-79,1 3 0,-3 8 0,3 4 0,-1 5-81,1 3 1,-1-2 0,5 4 0,2-2-11,1 1 1,1-1 0,1-3-97,-1-1 0,1-1 0,-1-1 0,0-3 0,1-2-108,-1-2 0,5-2 0,-1-1 0,-1 0-1657,-1 0 1649,4-5 1,-4-2 0,4-5 0</inkml:trace>
  <inkml:trace contextRef="#ctx0" brushRef="#br0" timeOffset="7951">18442 6003 8355,'0'-7'-874,"6"1"0,1 6 1</inkml:trace>
  <inkml:trace contextRef="#ctx0" brushRef="#br0" timeOffset="16879">16532 10096 8355,'7'-6'0,"-3"-2"29,-2-3 130,-2-2 25,5 1 0,-3-1 0,2 1 0,-3 0 0,-1-1 0,0 1-2,0-1 1,-5 7 0,-4 1 0,-2 4 0,-2 2 0,-4 4 0,-2 3-1,-2 4 69,0 5 0,1-2-198,-5 6 1,4-2-1,2 3 1,1-1 0,3 1-99,1 1 1,3-2 0,1-2 0,4-1 31,0-3 0,2-1 0,5-2-128,3 1 0,3-6 0,6-3 0,0-3 28,4-1 0,-2-5 1,6-5-1,1-7 1,1-6 83,2-5 0,-4-6 1,-1 1-1,1-3-5,-2-1 0,1-4 1,-7-2-1,1-1-45,-3-3 0,-2 3 1,-1-2-1,-4 1 24,-3 1 1,-2 2 0,-2 9 0,-2 6 85,-2 5 0,-1 5 1,-5 9-1,1 4-23,-1 2 1,1 8 0,1 2 0,1 5 96,2 3 1,1 8-1,-1 6-23,4 2 0,2 2 0,2 6 0,0 1-159,0-1 1,6 2-1,2-2 1,3-3-1,2-1-184,-1-6 1,4-3-1,2-3 1,0-5 1,0-6 1,3-2 0,-5-6 0,0 1-439,-3-1 0,-4-1 282,-1-4 1,-4 0 366,4 0 0,-5-1 1,1-3 47,-2-4 0,3-3 0,2-2 0,5 1 0</inkml:trace>
  <inkml:trace contextRef="#ctx0" brushRef="#br0" timeOffset="17968">16818 10009 7874,'-11'-2'485,"2"-2"1,2 3 433,3-3-674,3 2 1,-5 8-1,6 2-232,0 3 0,0 1 0,0 1 0,2-1 0,1 1 1,2-1-1,1 1 0,0-1-101,1 0 1,-3-1 0,5-1 0,0-3-696,2-2 0,-2 0 0,-1-5 0,2-2 435,1-2 1,1-8-1,0-8 1</inkml:trace>
  <inkml:trace contextRef="#ctx0" brushRef="#br0" timeOffset="17969">16892 9798 8355,'-6'-7'-1089,"-2"3"1,3 1 977,1-1 0,8 3 0,3-5 0</inkml:trace>
  <inkml:trace contextRef="#ctx0" brushRef="#br0" timeOffset="17970">17078 9922 8355,'7'-6'-254,"0"4"0,-4-7 818,1 0 0,0-2-257,-4-2 1,0 5-358,0 0 1,-6 5 0,-2-1-111,-3 2 0,-1 8 1,-1 1 189,1 0 0,5 4 0,3-3-21,2 3 0,2 1 1,0 1-1,0 1-6,0 2 1,6-2-1,2 3 1,5-4-50,3 0 0,-2-1 0,2 0 0,0 0-6,0-4 0,-2 1 0,2-3 109,-2 1 0,-5-3 1,-3 4-1,0 2-29,-3 1 0,-7-3 1,-6 0-1,-4 2-230,-2 1 1,-6 2 0,2-1-1,1-1-307,2-3 1,4 2 0,0-6 247,1-1 1,5-13 0,1-4 0</inkml:trace>
  <inkml:trace contextRef="#ctx0" brushRef="#br0" timeOffset="17971">17400 9637 8355,'-8'-20'401,"1"4"-76,2 2 0,-3 6 1,3-1 362,3 0 1,-1 3-584,-1 2 0,2 4 1,0 4-1,3 5 1,3 3-1,-1 5 1,0 2-247,1 0 0,-3 9 1,5-2-1,-1 4 77,3 5 1,-1 0 0,2 3-1,-1-1 52,-1 0 0,4 0 0,-2-1-197,7-3 0,-3-4 0,4-8 1,-3-5-1,-1-2 0,3-3-350,0-3 1,1-2-1,-5-6 124,1 0-39,-1-6 0,0 0 0,1-7 0</inkml:trace>
  <inkml:trace contextRef="#ctx0" brushRef="#br0" timeOffset="18134">17326 9947 8355,'0'-20'0,"6"2"287,0 6 0,12 0 1,4-1-422,6 1 0,0-5 0,5 1-637,1 1 1,2-5 0,1 1 0</inkml:trace>
  <inkml:trace contextRef="#ctx0" brushRef="#br0" timeOffset="19000">18058 9537 8355,'-2'-8'-106,"-2"0"-24,-3 5-52,-5-2 0,0 5 0,-1 0 12,1 0 1,-1 0 0,0 0 0,-3 0 78,0 0 1,-1 4-1,5 0 244,0-1 0,3 2 1,1-1-1,0 0 44,1 2 0,-3-3 0,5 5-110,-2 2 1,4 1 0,-1 1 6,3 0 1,2 1-1,2-1-11,1 1 1,4-1 0,-4 0 0,-1 1 123,-2-1 0,-1 2 0,0 3 1,0 3-32,0 4 1,0 0 0,0 3 0,0 0-27,0 2 1,0 6 0,0-2 0,0 2-167,0 3 1,2-5 0,1-2 48,1 0 1,0 2 0,-4-4 0,0-2 50,0 0 0,4-8 0,0-1 0,0-2 0,0 1-311,0-2 1,6-5 0,-2-2-279,3 2 0,-2-5 0,-1-1-511,2-2 1,1-2 665,1 0 1,0-6-1,1-1 1</inkml:trace>
  <inkml:trace contextRef="#ctx0" brushRef="#br0" timeOffset="19001">18219 9922 8355,'0'-19'0,"0"1"348,0 5 1,0 5 48,0 0 0,0 4-245,0-5 1,0 8-1,-1 0 1,-2 5-1,-1 3 1,1 2-80,2 2 0,1 6 1,0-1-1,0-1-93,0-1 0,0-1 0,0-1 0,0 0-33,0 1 1,1-1-1,3-1 1,4-2 0,3-5-335,2-3 1,-1-1 144,1 0 0,-1-1 0,0-3 127,1-5 1,-1-2-1,-1-1 1,-1-1 122,-2 1 1,-5 4 0,2 0 39,1-2 1,-5 3 328,3-1-197,-2 5 0,-1 3 1,2 8-190,1 3 0,2 6 0,-4-1 0,4 0-101,1-3 1,-3 0 0,4-1 0,2 0-61,1 1 0,1-2 0,1-3 0,-1-2-1616,0-1 1505,1-3 0,5-2 0,1-7 1</inkml:trace>
  <inkml:trace contextRef="#ctx0" brushRef="#br0" timeOffset="19380">18579 9637 8556,'0'-13'314,"1"6"1,3 3-1,4 1 1,4 1-1,0-2 1,0 1-442,1 1 0,-1 2 1,1 0-1,-1 0 21,0 0 1,1 0 0,-1 0 0,1 2 92,-1 2 1,-4 1-1,-1 5 1,0 0 221,0 4 0,-3 2 1,3 6-1,-2 0 93,-2 4 1,-1 1-1,-2 4-178,0 0 1,0 2-1,0-3 1,1 0-67,3 1 0,-1-3 1,4-3-1,0-1 1,-2-2 15,1-2 0,2-4 0,-3 0 0,1-2-7,-1-2 1,0 2 0,-5 1 0,0 2-75,0-2 0,-6-5 0,-2-2 0,-3 2-80,-2 1 1,1 1 0,-2 0 0,-1-1-416,-2-2 0,1 0 1,4-3-738,-1 1 1,-5 1-1,-1 4 1</inkml:trace>
  <inkml:trace contextRef="#ctx0" brushRef="#br0" timeOffset="188588">7789 11931 8355,'-6'-12'-66,"-1"-1"0,0 1 1,3-1-1,1 1 437,-1 0 1,3-1 0,-3 1 0,2-1 0,1 2 48,-3 3 0,1 3 0,-5 5 1,-2 0-1,-1 1-232,-1 3 0,1 3 0,1 7 0,3 1 0,0 3 1,2 1-1,-1 2 0,4 0-372,0-1 1,8-1 0,2 2 0,3-4 33,1-4 0,2-6 0,1-3 0,3-2-20,2-2 0,-4-2 0,3-2 0,1-5 109,-1-6 0,-5-1 0,0-4 0,-6-2 38,-3-2 0,-1 4 1,-5-1 58,-3-1 0,-3 3 1,-7-1-1,-2 2 1,-5 5-9,-2 3 1,2 0 0,0 6 0,-1 1-35,-1 2 0,4 8 1,1 4-1,2 5-497,4 4 1,-2-4 0,10 4 0,1-1-457,2 0 1,7-4 496,2 2 1,14-3-1,4-2 1</inkml:trace>
  <inkml:trace contextRef="#ctx0" brushRef="#br0" timeOffset="189027">8198 11187 8355,'0'-12'509,"-4"-1"1,0 1-1,1-1 1180,2 1-1392,1 0 1,0 6 0,1 6-111,3 7 1,-1 4 0,5 3 0,0 2-37,-1 5 1,4 2-1,-2 2 1,2 0-110,1 0 1,0 0-1,1-1 1,-2 0-82,-3-4 1,4 2 0,-2-5 0,3-3 91,-2-5 1,-2-3-1,4-6 13,-1 0 1,0-1 0,1-4 0,-1-4-34,1-6 0,-1-2 0,0-8 1,2-5-1,1-3-191,2 0 0,-1-7 0,-3 4 0,-1 0-308,1 2 1,-2 3 0,-2 1 0,-2 7-2250,-1 3 1842,3 4 1,-2 9-1,6 1 1</inkml:trace>
  <inkml:trace contextRef="#ctx0" brushRef="#br0" timeOffset="192608">6772 14846 8355,'-13'-5'374,"1"0"1,-1-1 0,1 1-1,1 1 323,3-2 1,2 6-1,6 0-491,0 7 1,6 3-1,1-1 1,1-2 0,0-1-1,2-3-221,1-2 0,1-1 0,1-1 1,-1-2-1,0-4 0,0-3 0,-3-3 1,-2-1-129,-1 0 0,-2 2 0,-4-1 1,0 1 73,0-1 1,-2 2-1,0 2 1,-4 2-1,-1 1 0,-5 1 0,-5 2 1,2-1 25,1 1 1,2 3 0,-1 4 45,1 5 0,0 2 0,1 1 0,2 0-65,5 1 1,3 1 0,1 1-1,0 1-32,0-1 1,5-2 0,4-5 0,2-4-120,1-2 1,2-2 0,1-2 0,2-2 161,-2-4 0,-6-5 0,0-2 0,-1-3 147,-1-1 0,-2 4 0,-5-2 1,-1 4 98,-3 0 1,-3 2 0,-7 2-1,-1 2 5,-2 1 0,-3 2 1,2 4-1,-1 0-150,-4 0 1,6 4-1,0 2-106,3 1 1,2 1 0,1 4 0,1 2-188,2 2 1,5 0 0,-1 3-1,3 0 1,1 1-185,0 2 1,5-3 0,3 0-1,3-1 49,2-3 1,-1-2-1,2-5-190,3-4 0,-4-3 0,5-1 0</inkml:trace>
  <inkml:trace contextRef="#ctx0" brushRef="#br0" timeOffset="193439">6065 14027 8355,'-13'-18'95,"5"8"1,1-2-1,0 2 1,2 2 376,-1 0 0,4 5 0,6-1 0,3 4-213,-1 4 1,4 3 0,-4 5 0,-1 1-83,1-1 1,2 2-1,-3 1 1,1 3-130,-1 1 1,4-3 0,-4 0 0,2-2-264,3-2 1,-3-1 0,1-2 115,2-5 0,-4-3 0,3-1 0,-1-1 45,-1-3 1,3-3 0,-5-7 0,1-1 10,-1-2 0,3-5 1,-2 1-1,-1-2 40,1-2 0,2-4 1,-4 0 36,-1 2 1,0 5 0,0 2 0,1 3 222,-2 1 1,0 7-147,-2 0 0,-4 8 1,0 1-88,1 7 0,1 8 0,2 3 1,2 0-17,2 0 1,1 4 0,5-1 0,-2 2-59,2 2 0,1-2 0,3-2 0,1-5 0,3-2-9,1-1 0,0-6 0,3-3-731,-1-3 0,0-2 1,2-3-143,-2-5 0,2-7 0,-3-4 0</inkml:trace>
  <inkml:trace contextRef="#ctx0" brushRef="#br0" timeOffset="198385">7640 12167 7006,'-7'0'-429,"1"0"0,11 5 449,-1 3 0,0-1 0,-6 2 0,0 0 0,-4 1 37,-1-2 1,3 3-1,-4-1 1,0 4 1,1 2 1,-4 5 0,2-3 0,-2 0-44,-1 0 0,4 2 0,-1-3 1,1-1-78,1 2 0,0-4 0,5 3 0,-2-4-57,1 0 1,-3-1 0,2 1-1,1-1-216,2 0 334,1 1 0,-5-1 0,-2 1 0</inkml:trace>
  <inkml:trace contextRef="#ctx0" brushRef="#br0" timeOffset="198907">7404 12836 8355,'-1'17'-570,"-3"-1"1,-2-4 0,-3 4 496,0-2 0,7-2 1,-4 1-1,2-1 25,0 0 1,0 1 0,4-1-1,0 1 1,0 0 0,0 4 0,0 2-99,0 1 1,0-3 145,0-4 0,0 5 0,0 1 0</inkml:trace>
  <inkml:trace contextRef="#ctx0" brushRef="#br0" timeOffset="198908">7206 13618 8355,'-13'18'-80,"2"-5"0,2 5 0,0-1 1,0-1-29,-2 0 0,2-1 0,3 1 0,-1 4-74,0-1 0,-1 4 0,-5-1 0,1 5 0,-1 1 0,1 0 0,0 0 0,-1 1 198,1 4 1,-1-3 0,2-1 0,2-3 30,0-1 1,2-2 0,-1-1 0,3-1-202,-1 1 24,5-4 1,-10 5-1,4-3 1</inkml:trace>
  <inkml:trace contextRef="#ctx0" brushRef="#br0" timeOffset="201681">7950 12092 8000,'-4'-8'-393,"0"0"272,0-1 144,4-3 1,0 4 0,1 1 61,3 1 1,-3 1 0,5 1 258,-1-5 0,-2 4-48,5 1 1,-5 4 58,1 4 0,-1-1 1,0 5-111,1 2 0,6 1 0,-3 1-161,-1 0 1,4 1-1,-4-1-84,0 1 1,1-1 0,3 2-1,-2 1 1,1 2 20,-3-2 0,5-1 0,-4-1 0,2 2 8,-1 2 1,0 4 0,3-3 0,-1-1-45,-2 1 1,0 3 0,5-3 0,-1 0-24,1 0 1,-1 2-1,0-3 1,1-2-27,-1-1 1,1 2 0,-1 1 0,0-2 24,1-1 0,3-2 0,1-1 0,-2-1-76,-1-2 0,-2-1 0,1 3 0,0-3-1,4-2 1,-3 4 0,2-4 54,-2 2 1,-2 0 0,1 2 0,-1 0-1,-1 0 47,-3 2 0,4 2 0,-6-1 0,1 2 40,-3 3 1,-2-4 0,-2 4 0,0-2 85,0 2 1,0-2 0,0 4-1,0 0 99,0 1 1,0-1 0,0 3 0,0-3-200,0-1 0,0 3 1,0-3-1,1 0-178,3 0 0,3 2 0,7-3 0,1-2 117,2-1 1,3-2 0,-2-1-205,2-3 0,0 2 0,5-4 0,0-1 26,0 1 1,-5 2-1,0-3 1,-2 1 0,-3 1 158,-2 0 1,0 0 0,-1 2 0,1-1 133,-1 2 0,-4 1 0,-1 1 1,0 2 29,0 3 1,-3-2-1,3 4 1,-1 1 23,-4-1 1,4 2 0,-1 3 0,1 1-24,-1 0 0,5 0 0,-3 0 0,1-1-93,0 1 1,1 0 0,4 0 0,3-2-37,0-2 1,1 5 0,-5-4 0,2 0-5,2 2 1,-2-1 0,3 2-16,-3 0 1,-1-5 0,2 1 0,2 0-1,-2-1 45,-1 1 0,-2 0 0,1 3 0,-1 0 20,1-3 0,-1 6 0,0-2 0,1 1 2,-1 0 1,-4-2-1,1-2 1,0-2 20,2 2 0,-2 2 0,-1-1 0,0-1-22,-1-1 0,4 0 0,-3 2 0,3-2-20,2-5 1,-5 4 0,0-1-1,2 0 0,1-2 1,1 1 0,1-2 0,-1-1-1,1-1 0,-1-1 0,-1-1 4,-3 0 0,3 1 0,-2-1 0,0 1 0,1-2 4,-2-3 0,-4 3 0,3-3 0,0 2-17,0-2 1,-3 2-1,3-5-2,-2 2 1,5 1-1,-3 5 12,0-1 0,0-4 0,-4 1 0,1 0 34,-2 2 0,0 6 0,-2-1 0,1 0 81,3-3 1,-2 4-1,2-1 1,-3 0 10,-1-3 1,0 0 0,0-1 0,0 1-17,0-1 0,4-4 0,0 1-111,-1 0 0,0-2 1,0 1-1,1 2 26,-1 1 0,4 3 1,-1 1-1,3 3 1,-1 0 38,2 0 1,1 4 0,1-2 0,0 4 28,1 1 0,-1-1 0,1 1 0,-2-1 18,-3-4 0,2 4 0,-5-5 0,1 2-17,-1-1 0,3-4 0,-3 0 0,-3-2 19,0-2 0,-2 1 1,0-1-77,0 1 0,0-1 0,0 0 0,0 1 0,0-1-85,0 1 0,0-1 0,0 0-17,0 1 0,4-1 0,0 1 0,-1-1 0,-2 0-13,-1 1 0,4 3 0,0 1 0,-1-2-39,-2-1 1,4-2 0,-1 2-1,-2 1 109,0 2 0,2 1 0,0-2 0,0 3-62,2 1 0,-5 2-1,3-4 1,-2 1 4,-2 3 1,0 1 0,0 1 0,0-2 24,0-1 0,0-1 0,0 5 0,1-2 14,3-2 0,-2 3 1,2-4-1,-3 2 39,-1-1 0,0 2 0,0-2-6,0 2 1,0-2 0,0 0 0,0 1-39,0 1 0,-4 2 0,-2 0 1,1 0-1,-2-1-27,0 1 0,-1-4 0,-3 0-70,3 1 0,-3-4 0,2 0 0,-2-2 0,-1 1 85,-1-2 1,1-1-1,0-3 1,-1-2 44,1-1 1,-5-3 0,1 1 0,1 0-76,1-3 1,1-2 0,1-1 0,-2 0 11,-2 0 1,2-1 0,-4-2-1,1-3 1,1 0 1,-6 1-1,0-1 6,-6 0 1,2-4-1,-4 4 1,-1-3 3,-2 1 0,0-2 0,-2-5 0,-4-1 0,-1-1-35,-3-1 0,3 3 0,-5-6 0,-2 1 97,-1 0 1,-3-2 0,-2 4 160,0-1 1,-3 4-1,4-2 1,-2 2-1,2 0-154,1-1 1,1-1 0,1 5-1,-1-1-89,1 1 1,0-1 0,4 1 0,4 0 82,2-1 1,2 1-1,0-1 1,1 0-37,3-4 0,-3-2 1,4-6 19,0 0 0,-2 0 0,5-1 1,1-1 8,2-2 0,1-2 1,2 2-1,1-4 1,3-4-27,1-4 1,1 2 0,5-2 0,-1 4 20,1 4 1,0-2 0,-2 6-1,0 2 77,2 1 0,-8 2 0,8 3 1,-2 5 4,0 2 0,-2 2 0,-2-1 0,0 2-28,0 3 1,-3-2 0,4 6 0,-1 0 8,0-1 0,-4 3 1,2-3-1,0 1 0,-1-1 0,6 1 0,-3 3 1,1-2 117,1-1 0,-1-1 0,5 2-128,0-1 1,-5-2-1,1 3 1,0-2-54,3-2 0,-1 4 0,-1-2 0,-2 1 0,1-2-5,-2-1 0,4 3 0,-3-4 0,2-2-61,-1-1 0,2-1 0,-3-1-25,4 1 1,0 1-1,2 1 1,1 3-919,2 2-468,5-5 1261,-2 9 0,5 1 0,0 7 0</inkml:trace>
  <inkml:trace contextRef="#ctx0" brushRef="#br0" timeOffset="202946">8161 16073 7978,'-9'-1'1902,"1"-3"-1613,5-3 0,-2 6 1,5 5-211,0 5 1,0 4-1,0 1 1,0 1-1,0 1-2,0-1 0,0 3 1,0-1-1,0-2-175,0-1-80,0-2 0,1-6-47,3-6 1,-2-10 0,2-6 0,-3-1 84,-1-1 1,0 0-1,0-4 1,0 3 74,0 1 1,-4 1-1,0 5 1,1 0 173,2-1 1,1 5 130,0 0 1,1 5-171,3-1 0,3 2 0,6 2 0,1 0-15,2 0 0,2 0 0,4 0 0,-1 0-468,1 0 1,5-4-1,4-1 1,-1-1-364,0 1 0,5-5 0,-4 3 1</inkml:trace>
  <inkml:trace contextRef="#ctx0" brushRef="#br0" timeOffset="208047">7838 15726 7702,'0'7'1022,"-4"-3"1,-1-7 0,-2-1-730,-3 2 1,3 0 0,-1 2 121,-2 0 0,3 0 0,-1 0 0,-2 2 0,-1 2 278,-1 4-685,0 3 0,3 0 0,3-1 0,-1-2 0,1 2 9,1 1 0,0 2 1,5 3-1,0 0-45,0-1 1,2-2-1,1-4 1,2 0-23,2 0 0,3-3 1,5-2-1,1-3-12,-1-1 1,3 0 0,-1 0 10,-2 0 1,3-4 0,-1-1 0,-2-2 0,-2-3 28,0-1 1,-5 0 0,-1 1-1,-1 2 19,-4-2 1,0-1 0,-2-1-1,0 0 22,0-1 0,-6 2 0,-2 2 0,-3 0 0,-2 0 0,1-1 1,0 0-1,-1 3 30,1 2 0,-1-3 1,1 4-1,0 1-19,-1 1 0,1 2 1,-1 2-1,1 2 18,0 4 1,3 3-1,3 3-41,0 2 1,-2-2 0,4 4 0,1-1 24,1-1 0,4 1 1,1-5-1,3 1 0,4-1-61,4 0 0,1-1 0,-1-2 0,1-5 8,2-3 0,3-1 1,-2 0-1,0 0-65,0 0 1,3-5-1,-5-4 1,-1-2 67,-1-1 0,-3 0 1,-1-1-1,-3-1 45,-2-2 0,-1 1 0,-4-6 0,0 0 50,0 2 0,-1 0 0,-3 4 0,-4-2-36,-3 2 1,-3 1 0,-1 3-1,-3 3-5,-2 4 1,0 2-1,-5 4-32,0 2 0,4 3 1,2 7-1,0 2 0,2 5-131,4 2 0,-1 2 0,10 0 0,1-2-335,1-2 0,4 1 1,2-6-1,6-2-1165,5-4 0,4 1 0,6-4 1</inkml:trace>
  <inkml:trace contextRef="#ctx0" brushRef="#br0" timeOffset="224092">7962 15429 8607,'-11'-2'0,"2"-2"350,0-4 0,2-3 0,-2 0 0,1 1 21,-2 2 1,3 4-1,-1-3-174,-2 1 0,-1-2 0,-1 4 0,-1 1 0,1 0 0,-1 1 0,0-3-12,-4 3 0,3 0 1,-4 2-1,2 0 1,-2 2-1,0 0 1,-1 4-1,1-1-63,0 1 1,0 4 0,3-2 0,-2 3 0,2 1-1,1 1-22,2-1 0,0 5 1,1 1-116,2 1 0,0 2 1,3 3-1,1 3 30,-1 1 1,-2 3 0,2 3 0,1-1-12,-1 2 0,-2-4 0,4 1 0,0 0 0,0-2 12,0 0 1,-1 1 0,5-4 34,0 2 0,0 0 0,0-5 0,0-2-17,0-2 1,2-3-1,2 2 1,4 2 4,3 2 1,2-1 0,-1 6 0,0-6-24,1-6 0,3 2 0,1-1 0,-1-2-32,2-1 1,-2-2-1,4-1 1,1-2-41,-2-5 0,5 1 0,-4-1 0,4-1-31,0-2 1,1-2 0,0-3-1,1-4-16,3-3 1,-3-3 0,3-3 0,-2-2-50,-3 0 1,1-5 0,0 5 0,-2-3 88,-2-3 1,1 5 0,-4-7-35,1 5 1,-4 7-1,2-1 1,-3 3-28,-2 5 0,1-3 0,-1 3 0,0-3 54,1-2 1,-2 1-1,-2-1 1,-2 1 151,-1 0 1,2-2 0,-4-3-1,0-3 31,2-4 0,-3-1 1,4-1-1,-2-1-62,-2-2 1,-2-4-1,-1 2 1,0 1-49,0 0 1,0 1 0,0 4 0,-1 0 0,-3 0 2,-5 1 0,2 3 0,-1 0-42,-1-1 1,-7 3-1,0 0 1,-1 1 21,-1 2 0,-1 3 0,-4 2-6,2 2 0,-4 3 0,2 3 0,-5-1 1,1 2-1,-1 5-199,-1 5 1,2 3 0,-5 3-17,2 3 1,-3 2 0,2 7 0,1 3-379,0 4 0,1 10-597,4 6 1,-5 12 0,-2 8 0</inkml:trace>
  <inkml:trace contextRef="#ctx0" brushRef="#br0" timeOffset="232355">7342 15391 8355,'-12'2'-470,"-1"2"473,1-3 242,0 5 0,3-8 0,2-2 0,1-4 0,0-3 0,1-1 271,2-1 1,1 1-1,2-2 1,0-1 0,0-3-265,0-1 1,0-1 0,0-3-5,0-2 1,0 4-1,0-5-659,0 4 1,0 7-1,0-2 1,0 4-78,0 0 1,2 5 0,2 1 412,4 2 0,-1 6 0,3 7 0,2 5-243,3 3 0,7-1 0,-2 5 0,0-2-774,1-3 606,5-2 1,0 5-1,5 2 1</inkml:trace>
  <inkml:trace contextRef="#ctx0" brushRef="#br0" timeOffset="233080">7950 15466 8355,'-8'7'26,"-1"-3"1,5-3-77,-4-1 0,5-5 0,-1-4 0,3-2 0,1-1 1,0-2-1,0-1-96,0-2 1,0 1 0,0 2 0,0-1-112,0-2 1,0-3 0,0 3-1,-2 1 17,-2-2 1,-3 0 0,-5-4 239,-1 1 0,1-5 0,0-6 0</inkml:trace>
  <inkml:trace contextRef="#ctx0" brushRef="#br0" timeOffset="233496">7727 14970 8355,'-6'-7'-248,"-1"-4"0,-5 4 447,-1-6 0,2 1 1,2 0-1,1-1-120,-2 1 0,-1-1 1,-2 1-1,2 0-47,3-1 0,-3 2 0,4 2 0,-1 0-229,0 0 1,-1-2 0,-3-2 0,0 2-7,-1 3 1,4-3 0,-2 3 0,-3-3 56,0-2 1,-1 1 0,0-1 0,-3 2 86,-2 3 0,1-6 1,-3 5-1,3-1 73,1-1 1,-3 4 0,3 0 24,-1 2 1,4-1-1,-2 3 1,2-1 65,-1 2 1,2 0 0,-3 2-1,4 0 103,0 0 0,1 2-160,-1 2-550,6-3 0,2-1 195,5-8 1,0 1 199,0-1 0,0 5 0,0-3 0</inkml:trace>
  <inkml:trace contextRef="#ctx0" brushRef="#br0" timeOffset="238344">9265 14201 9585,'0'-13'0,"1"1"0,3-1 0,6 1 402,5 0 0,0-1 0,7-1 0,3-1 0,2-1 0,2-1-532,2-1 1,-1 5 0,4-3-1,0 5 1,-1 4 0,-2 2 0,0 2-1,-2 3 1,-1 4 0,-1 3-1114,-5 0 1,7 4-1,-3-4 1</inkml:trace>
  <inkml:trace contextRef="#ctx0" brushRef="#br0" timeOffset="238630">9798 13779 9071,'-13'0'0,"1"0"461,0 0 0,5-1 283,3-4-509,2 4 1,8-4-1,2 5-118,3 0 0,3 1 0,1 2 1,2 2-183,-2 2 1,3-3 0,-2 5 0,-1 0 0,-1 1-275,-2-2 0,1 3 0,-2-3 0,-3 3 40,-4 2 0,-2-1 0,-2 2 0,0 1-282,0 2 1,-6 5 0,-2-3 189,-3 0 0,-2 5 0,1-5 0</inkml:trace>
  <inkml:trace contextRef="#ctx0" brushRef="#br0" timeOffset="238973">10120 13320 8355,'-1'-12'0,"-2"-1"262,-1 1 0,0 0 446,4-1 1,0 5-231,0 0 0,1 6-191,3 2 1,-1 6-1,4 6 1,0 1 0,0 0-27,2 4 0,3 3 0,0 9 0,0 5-191,1 1 0,-1 3 1,1 0-1,0 2-229,4 1 1,-2-2 0,4-5 0,-1 1-170,-3-5 0,1-2 0,-1-5 1,1-2-313,-1-5 1,-1-2 0,-1-3-1,-1-2-2085,0-5 2461,1-3 1,-1-12-1,1-3 1</inkml:trace>
  <inkml:trace contextRef="#ctx0" brushRef="#br0" timeOffset="239950">10244 13692 8355,'-4'-8'1002,"0"0"1,0 4-906,4-5 0,1 5 0,5-4-383,6-2 1,6-1 0,7-1-1,0-2-471,0-3 0,-2 4 0,-1-4 402,-1 3 0,-6 3 0,1 2 1,-2 2 322,-1 1 265,-1 2 0,-5 10 0,-3 2 396,-3 3 0,-1-3 1,2 0 62,2 2 1,-1 1-1,5 2-385,2-1 1,1-1-1,1-1 1,0-2-78,1 2 0,-1-4 1,1 3-1,-1-1-314,0-1 1,-1 4 0,-1-3-395,-2 3 1,-5-3 4,1 1 0,-4-1 222,-4 4 0,1-5 0,-5-3 1,-2-2 0,5-8 0,1-3 0,2-5-35,2-3 0,0-3 0,0 2 39,0-2 1,2 1 0,1-2-1,2 4 1,2 0 48,3 0 0,1 1 1,0 4 271,-3-1 0,3 2 1,-3 1 6,3 2 1,2 5 418,-1-1 0,-4 7 0,-1 3 101,-1 0 0,-1 3 1,-2 3-262,1 1 1,2-5 0,-4 0 0,4 0-368,1-1 1,1 4-211,4-2 0,1-4-5,-1-1 1,-3-2 0,-3-4-68,0-2 1,2-3 0,-4-5 192,-1-1 0,-2 1 0,-1 0 150,0-1 0,0 1 143,0-1 125,0 1 1,2 5-3,2 3 1,-1 3 0,5 2-172,2 3 0,-3-1 1,1 4-1,1-2 1,2-1-152,2 2 0,-1-5 0,2 3 0,1-2-169,2-2 0,-1 0 0,-3 0 1,-1-2 96,0-2 1,-3-3 0,-1-5 0,0 0 63,-1-1 1,-1 1-1,-6-1 1,0 1 65,0 0 1,0-2 0,0-1 47,0-2 1,-6 2 135,-2 7 0,-3-2-108,-2 6 0,5 5 0,1 7 0,2 4 1,2 1-116,2 4 1,1-3 0,1 4 0,3-2-267,4 1 0,8-2 0,2-7 0,1-4-304,3-2 1,1-4-181,2-2 0,5-8 0,2-8 1</inkml:trace>
  <inkml:trace contextRef="#ctx0" brushRef="#br0" timeOffset="240478">11658 12998 8355,'0'-13'-12,"0"1"1,-4-1 51,0 1 0,0 0 1,2 1 170,-2 2 1,3 5 0,-3 8-260,2 5 0,-2 2 1,0 1-1,1 2 230,2 2 1,1-2 0,0 3-13,0-4 1,0 0 0,1-1 0,4 1-152,3-1 0,3-1 0,1-1 0,1-2-22,-1 2 1,5-1 0,-1 1-1,-1-2 1,-1 0 45,-2-1 0,1 4 1,-1-4-201,1 0 1,-6 4 104,-3-3 1,-4 2 0,-4-2 0,-5-2-369,-2-1 0,-1-3 0,-1 2-670,1-3 1,0-1 931,-1 0 0,1-5 0,-1-2 1</inkml:trace>
  <inkml:trace contextRef="#ctx0" brushRef="#br0" timeOffset="242670">11807 12551 8355,'-23'-11'0,"2"3"2397,3-3-2088,6 9 0,5-2 1,3 8-173,2 5 0,8 3 1,2 5-1,3 3-175,1 4 0,5 5 0,-1 1 0,1 2 150,1 2 0,-4 1 0,4-1-186,0-1 0,-5-4 0,4 3 0,-2-2 0,-1-4-284,-2-4 0,3-4 1,-6-5 46,2-1 1,1-5 241,0-3 1,-5-8 0,-3-4 4,-2-3 1,-1-3 0,2-1 0,1-3 0,-1 0 37,-2 0 1,3 1 0,2 5 0,-1 0 56,1-1 1,-1 6-1,0 3-110,3 3 1,3 2 14,1 3 1,1-1 0,-1 5 0,0 2 0,1 1-760,-1 1 1,1-1 329,-1-2 1,1 2 0,-1-4 0</inkml:trace>
  <inkml:trace contextRef="#ctx0" brushRef="#br0" timeOffset="242671">12303 12737 8355,'0'-12'314,"0"4"1,-1 1 0,-2 0-438,-1 0 0,0 5 293,4 2 1,0 6-1,1 6 1,2 1-217,1-1 1,0 5 0,-2 1 0,0 0 59,2-1 1,2 4 0,-3-4-139,1-2 0,5-3-35,0-3 1,2-4 0,0-6-54,-3-3 0,-2-3 0,-6-6 0,0 1 0,0-1-2,0 1 0,0 0 253,0-1 0,-6 1 0,-1-1 0,-1 1 49,0 0 0,-1 3 0,-2 1 1,2-2 304,0-1 0,7-1-204,-2 0 0,2-1 1,4 2-1,2 2-188,4 0 1,7 1 0,3-4 0,0 1 33,0 2 0,2 0 0,-2 3 0,2 1-119,2-1 1,-3 2-1,0 4 1,-1 1-13,-3 3 0,-1 3 1,-1 6-1,-2-1 56,-3 1 0,2 0 0,-6 3 78,-2 0 1,0 1-1,-2-5 219,0 0 1,-2-5-225,-2-3 1,3-4 0,-5-4-138,1-4 0,3-7 1,-2-3-1,4-1-374,4-3 0,-2-2 1,3-1-1,0-1-154,-1-3 0,4-1 593,-4-3 0,6-8 0,-3 2 0</inkml:trace>
  <inkml:trace contextRef="#ctx0" brushRef="#br0" timeOffset="242672">12613 12129 8355,'-7'-12'133,"-4"0"1,3 1 597,-3 2 1,-1 4-208,-1 5 0,6 5 0,3 5 0,3 5-256,1 6 0,5 2 0,5 2 1,4 0-146,2 0 1,6 4-1,-2 1 1,0 0-167,1 1 1,-5 2-1,5-3 1,0 0-362,-2 1 0,-1-2 1,-6-6-1,-1-1-456,-2-1 0,0-6 1,-5 1-1,-1-2-580,-1-1 1102,-2-1 1,0 0-1,0 1 1</inkml:trace>
  <inkml:trace contextRef="#ctx0" brushRef="#br0" timeOffset="242673">12663 12477 8355,'-4'-13'0,"0"1"191,-1 0 0,5-1 1,0 1-301,0-1 1,6-3 0,4-1 0,3 2-602,4 1 1,5-2-1,-3-1 77,1 2 633,-3 7 0,1-9 0,2 4 0</inkml:trace>
  <inkml:trace contextRef="#ctx0" brushRef="#br0" timeOffset="242674">12911 12539 9472,'7'-6'166,"2"-1"1,-3-5-1,1 0-37,2-1 1,2-1 0,2-1 0,-1-3 20,1-1 0,-5-2 1,0-2-1,0 1 140,-1 1 0,-1 6 1,-6-3-637,0 0 1,0 4 0,-2-1 0,-2 6 38,-4 4 0,-3 4 1,-1 1-1,1 1 290,2 4 1,-2 2 0,4 6 0,1 2-14,1 2 0,4 4 1,1-3-1,0-1 26,0 1 0,6 3 1,2-4-1,3-2-130,1-1 0,5-3 1,1-2-1,0-2-83,0-1 1,2-2 0,-2-6 162,1-2 1,-3-4 0,0-7 0,-2-2 0,-3 2 18,-3 1 0,-1-2 1,-4-1-1,1 2 294,-1 1 1,-2-2 0,-1-1 0,0 2-112,0 1 0,0 2 0,1 0-110,4-1 1,0 1 0,5 1-1,-2 2 2,2 5 1,1 3 0,1 1 0,1 0-30,-1 0 1,4 0 0,1 0 0,0 1-176,0 3 1,-7 3-1,2 6 1,-2-1-19,-3 1 0,-1-1 0,-6 0 253,0 1 1,0-1 0,0 1-1,-2-2 1,-1-2-279,-1-1 1251,-5-5-971,2 3 0,0-12 1,4-2-340,6-3 0,2-3 0,5-2 0,-3-4 0,0 0 13,0-1 0,0 0 1,1-5-1,-4-1 205,-3-2 0,3-4 1,1 1-1,-3-1 123,0-2 0,-2-3 1,-2 6-1,0 0 212,-3 3 0,-4 5 0,1 2 313,-3 1 1,2 10 0,1 0-217,-2 4 1,5 4-1,2 7-185,6 5 1,4 6-1,5 3 1,1 1-78,-1 3 1,4 7 0,2 3-1,0-1-360,0-2 0,3 2 0,-5-1 0,0 0-190,-3 1 0,4-4 1,-2-5-1,-3-3-776,-2-1 0,-6-1-386,5-5 1563,-7-5 1,-7 4-1,-9-4 1</inkml:trace>
  <inkml:trace contextRef="#ctx0" brushRef="#br0" timeOffset="242675">13481 12067 8355,'4'-16'0,"1"-1"0,-1 2 0,1 1 297,2 2 0,6-4 0,-1-2-284,0-2 0,6 4 0,3-4 1,1 1-272,-1 0-569,2 4 0,-4-3 0,6 5 1</inkml:trace>
  <inkml:trace contextRef="#ctx0" brushRef="#br0" timeOffset="243065">11782 13965 8355,'-12'-19'789,"-1"2"-429,1 3 1,5 2 0,3 0 0,3 2-128,1 6 0,5 9 0,3 15 1,5 2-59,3 4 1,-1 7-1,5 0 1,-1 3-67,0 1 1,-2 0 0,2 0 0,0 1-515,1-1 1,-5-1-1,1-3 1,-2-4-493,-1-3 1,-1-5 0,-1-2-1395,-3-1 2208,-2-2 1,-12-3 0,-1-1 0</inkml:trace>
  <inkml:trace contextRef="#ctx0" brushRef="#br0" timeOffset="244412">11807 13990 8355,'0'-26'1103,"0"-2"1,1 12-838,4 0 1,-3 3-1,7 0 1,0 1 63,2-1 0,6 2 1,-1 3-516,-1 4 1,-1-2 0,-1 2 0,-1 3 114,0 4 0,-1 8 0,-1 5 1,-3 1-457,-1 1 1,-2 1 0,-6 6 0,-2 0 135,-4-1 0,0 0 1,-2-2-1,-1-3-327,1-1 0,2-1 523,0-5 0,-3 0 0,4 1 1</inkml:trace>
  <inkml:trace contextRef="#ctx0" brushRef="#br0" timeOffset="244413">12266 13655 8355,'0'-17'1731,"0"1"1,-6 4-1553,-2 3 1,-3 8-324,-1 1 0,1 7 0,1 8 0,3 1 1,0 0-1,2-1 0,-2 0 0,1 1-185,1 0 1,1 2 0,4-2-1,0-1-21,0-1 0,0-2 60,0 1 0,1-6-1,3-3 129,4-3 1,4-2-1,-1-3 1,-2-5-110,-1-2 0,-1-2 0,3-3 0,-3 0 450,-2 1 1,4 1-1,-5 2 421,-1-1 0,2 1-164,-1-1 0,2 6 0,-2 3-158,4 3 0,-1 1 1,1 1-1,2 2-669,1 1 0,1 6 0,1-3-338,-1 0 0,1-2 1,-1-5-313,0 0 932,-5 0 0,10 6 0,-3 1 0</inkml:trace>
  <inkml:trace contextRef="#ctx0" brushRef="#br0" timeOffset="244414">12390 13258 8355,'-6'-12'1233,"0"-1"1,-1 8-1153,3 5 0,8 7 0,4 8 0,4 3 1,3 0-1,2 1 0,0 0 0,-1 3-250,1 2 0,3 5 0,-3 0 0,-1-2-323,2-1 0,-4-1 0,3 0 0,-5-2-1285,-4-2 1448,-2 2 0,-1-9 0,2 4 0</inkml:trace>
  <inkml:trace contextRef="#ctx0" brushRef="#br0" timeOffset="244415">12402 13556 8355,'0'-13'149,"6"1"1,2 0 0,3-1-340,2 1 1,-1-1 0,2 0 0,1-3 0,3-2 161,1-1 0,-4-1 1,3-5 8,0 0 1,-6 1 0,1 4 0,-8 3 0,-3 4 0,-2 0 0,0 1 0,0-1 32,0 1 0,-6-1 455,-2 1-232,-3 0 0,3 5 1,1 4-1,1 7 0,4 7-80,0 4 0,8 6 1,2-3-1,3 1-83,1 3 0,2 2 1,1 1-1,2-1-36,-2 1 0,3 0 0,-2 0 0,0-2-169,-3-2 0,0-3 1,-1-6-1,1-1-34,-1-3 0,-4-2 165,1-6 1,-3-1 0,3-4 0,-5-3 20,-3-3 0,1-1 0,0-2 0,2-1-6,-1-2 1,-1 1-1,-1 3 64,3 1 0,2 0 0,3 1 0,0 2 0,0 5-8,2 3 1,2 1-1,-1 0-138,0 0 0,1 7 1,-1 4-1,2 4 1,1 1-988,2 2 1,5 2 0,-3 4 0</inkml:trace>
  <inkml:trace contextRef="#ctx0" brushRef="#br0" timeOffset="257621">8086 15453 8355,'-8'-7'75,"1"2"0,0 1 1,2-2-1,-2-1 0,1-2 1,-1-2-1,2-2 0,-2 1 335,0 0 1,3-1-1,-3 1 1,0-2 0,0 0-130,-2 2 1,2-3 0,-1 8-165,-2 0 1,-5 1 0,-2 6 0,1 0 0,-2 0-1,-3 0-7,-2 0 1,-2 6-1,0 3 1,-1 5 0,-3 3 0,3 5 0,-3-2 1,3 5-1,1 3-15,0 1 0,2 5 1,2-1-1,4 5 0,4 1-47,0 3 1,1 3 0,1-2-4,3 1 1,2-4 0,6 1 0,0-3 4,0-5 1,1 5-1,5-5 1,5-1-51,4 0 1,7-6 0,-1 4 2,2 1 1,2-9-1,1 2 1,3-2-19,4-2 1,-2-2 0,-3-6 0,0-1 0,0-1-66,1-2 1,-1-5-1,-3 1 1,0-4 17,0-4 1,0-5-1,0-7 1,-1-6-66,1-6 0,-1-3 0,-2-7 0,-2 0-94,2-3 1,-2 2 0,-1-2 0,-1 2 42,-3 2 0,-1-5 1,-3 1-1,-2 3 124,0 3 1,-7 1 0,3 3-1,-4 1 73,-1 0 0,-1 1 1,-2 4 15,-1 0 0,-6 0 0,2 2 1,-5 1-1,-2 1-30,-1-1 0,-1-1 0,3-2 0,-1 1 197,-1 4 1,-5-4 0,4 5 0,1 0-16,-2 2 1,3 8 0,-6 2 0,1 1-144,0 3 0,-3 3 0,2 5 1,-4 4-7,-4 6 1,2 5-1,-6 6 1,0 1-28,1 2 0,-2 10 0,3 0 0,1 2-75,0 2 1,-3 3 0,4 0 0,1 2 82,2 2 1,2-2 0,4-1 0,3-3-43,3-1 1,8-3 0,1-6 0,5-1-75,5 2 1,3-1-1,8-1 1,5-4-411,2-3 1,6 2 0,2-2 0,0-4-28,4-3 0,1-8 1,2-7-1,2-2 232,2-2 1,-1-11 0,-4-6-1,0-6 220,1-6 1,-3-7 0,0-5 0,-4 1-78,0 1 0,-4 2 0,-6 0 0,-4 0 178,-4-1 0,-2 1 0,-2 0 0,-5 1 235,-3 3 0,-1-3 0,-1 5-36,-3-1 1,-3 2-1,-6 5 1,1 1 0,-2 4-71,-2 3 1,0 3 0,-3 2 0,1 1 261,3 3 1,-3-3 0,0 4 0,0-2-118,0 1 1,-2 4 0,2-3-1,0 0-96,0 0 0,0 0 1,3-1-1,-2 4-57,2 3 0,-3 1 0,0 1 0,-1 3-134,-3 4 0,-1 13 1,-2 5-1,0 5-104,0 3 1,0 7 0,2 5 0,1 2-76,1 2 0,2 4 0,-2 1 0,5 1-30,2 3 0,3 2 0,3 0 0,4-5-181,2-6 1,9-2 0,7-7 0,8-1-763,5-1 1,8-7 0,-3-2 0</inkml:trace>
  <inkml:trace contextRef="#ctx0" brushRef="#br0" timeOffset="273457">6710 15267 8355,'-24'-7'117,"4"3"1,3 3-1,3 1 1,2 0 523,-1 0-631,7 0 1,1 1-1,10 3 1,3 3-1,3 2 1,1-3-151,1 0 1,-1 4 0,0-4-1,1 1 1,-1-1 87,1-1 1,-5-2-1,0 4 56,2-1 1,1-1 0,1-2-1,1 2-58,-1 2 1,0-4-1,1 3-21,-1-1 1,1-4 0,-1 5 0,0-2 42,1 0 0,-1 4 0,1-2 1,-2 1 83,-3 2 1,3 4 0,-4 2 0,1 2 71,0-2 1,-3 3-1,3-2 1,0-1-73,-1-1 0,4-3 0,-3-3-40,3-3 1,2 0-1,-1-1 1,1-1-1,-1-2 13,0-1 0,1 0 0,-1 0-31,1 0 0,-2 6 0,-2 1 0,-2 1 53,-1 0 1,2 1 0,-3 4 0,1 2 77,-1 2 1,4 0 0,-4-5 0,2 0-17,3 1 1,5 2-1,1-1 1,1-5-127,1-2 0,1 2 1,5-5-1,-2-2-419,-2 0 1,0-6 0,2-2 0,-3-1-235,-1-2 1,4-2-1,-3-2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7T17:13:03.486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18591 4254 8404,'0'-12'0,"0"-1"0,0 1 0,0-1 0,0 1 0,0 0 0,0-1 0,-1 1 0,-2-2 0,-3-1 0,1-2 446,-1 2 1,-3 3 0,2 2-1,-1 3 1,-2 2-82,-4 2 0,2 2 0,-5 1 0,3 1-182,2 3 0,0 3 1,-1 7-1,2 1 0,2 3 1,2 1-242,1 3 0,2-3 1,4 1-151,0-2 1,0 2-1,1-3 1,4-3-121,3-5 1,3 1 0,1-6 0,1-1 232,-1-2 0,5-2 0,-1-3 117,-1-5 0,-1-7 0,-1-3 0,-1-2 1,0-1-41,1-4 0,-5 0 0,-1-8 0,-2 1-59,-2 2 0,-1-9 1,-2 3-1,0-3-76,0-3 0,-2 4 0,-1-2 0,-2 4 161,-2 4 0,-1 4 1,-5 7 102,1 1 1,0 11-1,0 3 39,4 9 0,3 6 0,5 9 0,0 3-2,0 4 0,0 5 0,0 1 0,1 2-54,3 2 1,-1 6 0,5 1-182,2-1 0,1-2 0,3-4 0,1-2 0,3-3 0,1-6 0,-2-4 1,2-6-1,0-2-485,0-3 1,-3-2-1,2-6 251,-1 0 0,-3-5 0,1 0 0,-4-2 87,-2-3 0,-7-1 0,3-1 0,-4-2 100,-1-2 1,4 2-1,0-4 1,-1 1 88,-2 1 0,-1-1 0,2 6 0,0 2 334,3 0 0,4 7 53,0-2 0,0 8 0,1 4 0,-2 3-186,2 1 0,1 5 0,1-1 0,1 1 0,-1 0-367,0-1 0,5-1 0,-1-5 0,0-3-293,-3-2 0,-4 4 188,-1-5 0,-5 5 0,2-2 0</inkml:trace>
  <inkml:trace contextRef="#ctx0" brushRef="#br0" timeOffset="263">18914 3783 8355,'-13'-6'546,"6"-1"-909,2 0 1,6 2 0,3 5 0,5 0-68,2 0 1,1 0-1,0 0 1</inkml:trace>
  <inkml:trace contextRef="#ctx0" brushRef="#br0" timeOffset="1023">19124 3894 8985,'0'-12'0,"0"0"340,0-1 1,0 5-145,0 0 1,-1 3-105,-3-3 1,1 5 0,-5-1-1,-2 3-318,-1 1 1,3 5 0,0 4 163,-2 2 0,5 1 0,0 1 0,4 0 45,1 4 1,0-3 0,0 2 0,1-2-38,4-2 1,1 1 0,7-1-55,-1 1 0,2-5 0,1 0 0,2 0 0,-1 1 106,2-1 0,-4-5 0,1 2 1,-4-1 182,-3 0 1,-5 6-168,1-2 1,-2-1 0,-4 0 0,-2-1-263,-4-4 1,1 4 0,-1-2 0,-1 0-542,3 2 1,-5-5 574,2 3 0,4-8 0,-1-3 1</inkml:trace>
  <inkml:trace contextRef="#ctx0" brushRef="#br0" timeOffset="1024">19298 3559 8355,'-12'-12'925,"-1"1"-294,1 3 1,5 1-404,3 3 0,2 8 1,4 0-187,2 6 0,3 3 0,5 3 0,1 2-67,-1 1 1,0 1 0,1 5 0,-1 0 0,2 1 0,1 2-1,2 1-431,-2-2 0,-5 4 1,-4-1-1,1 0 0,-1 1-37,-1-4 0,-1-2 1,-4-3-1,0-3-128,0-1 0,0-5 621,0-5 0,-5 0 0,-2 5 0</inkml:trace>
  <inkml:trace contextRef="#ctx0" brushRef="#br0" timeOffset="1025">19348 3808 8355,'-7'-6'445,"-3"-1"1,7-5-1,5 1 1,5 1-58,4 2 1,5 0-804,1-5 0,3 5 0,-2 0 0,2-2 0,2 0-306,1 2 0,1-3 1,-4 4 484,-3 0 0,-4-4 0,0 4 1</inkml:trace>
  <inkml:trace contextRef="#ctx0" brushRef="#br0" timeOffset="1439">19769 3386 8355,'-4'-19'0,"0"2"0,1 2 96,2-2 0,1 8-75,0-4 1,-1 4-1,-4-2 1,-3 1-1,-3 3 1,-1 2-1,-1 2 109,1 1 0,-2 2 0,-1 0 0,-2 2-58,2 2 1,3-1-1,2 4 1,3-1-34,2 1 1,-3-3-94,3 5 0,1-1 1,4 4-1,0 1 1,2-1 58,2 1 0,-1-1 1,3 0-1,1 1 12,0-1 0,-3 2 0,3 1 0,-1 3 69,-3 1 0,-1 2 0,1 5 0,1 3 214,-1 4 0,-2 0 0,-1 3 0,0 3-104,0-1 0,2 5 0,0 0 0,3-1-155,-3 1 0,4-1 1,-1-5-1,2-1-18,3-3 1,1-4 0,0-7 0,-1-4-15,-2-5 0,2 2 0,5-8-123,1 0 1,1-1 0,-5-6-1,1 0-537,-1 0 0,4-4 0,1-2 0,-2-1 0,-2-2 6,-5-2 0,3-7 0,-4-2 1</inkml:trace>
  <inkml:trace contextRef="#ctx0" brushRef="#br0" timeOffset="1879">20042 3274 8355,'0'-19'151,"0"2"0,0 4 0,2 0 189,2 1 1,-2 4 0,7 1-2,0 1 0,-2-2 1,2 4-245,0 1 0,2 2 1,2 1-1,-1 0-127,0 0 1,5 0 0,-1 1 0,-2 3-104,-4 4 0,1 3 0,-3 3 1,2 3 78,-2 3 1,-1 4 0,-4 2 0,1 2 22,-1 0 0,-2 6 0,-1-4 1,1 0 141,4 1 1,-4 2 0,4-3 0,1 0 70,2 1 1,-1 2-1,1-4 1,3-2 0,3-1-1,3-1 123,-2 0 0,-1 0-249,-2 0 0,0-5 0,-1 1 0,-2 0-122,-5-2 0,1 3 0,0-4 1,-3 0 3,0 0 0,-4-2 0,-2-3 0,-4-1-205,-3 0 1,-3 1 0,-2-2-178,-5-3 0,2 3 0,-2-4 0,0 0 1,1-3-1,0-3-258,2-1 0,-4 0 0,3 0 0</inkml:trace>
  <inkml:trace contextRef="#ctx0" brushRef="#br0" timeOffset="2040">21047 3659 8355,'-7'-13'1016,"-4"6"-1926,9 13 1,-3 2 0,5 10 0</inkml:trace>
  <inkml:trace contextRef="#ctx0" brushRef="#br0" timeOffset="3463">19980 4961 7918,'-7'1'-1939,"2"2"1816,-1 1 1,5 2 846,-3-2 1,-3-1 104,-1 5 1,-2-4-179,2 4 1,2-4-447,6 5 0,2-7 0,0 1 1,4-6-227,1-5 1,1-3-1,3-1 1,-1-2-107,-2-3 0,-4 0 1,3-6-1,-2 3-42,-2-2 0,-1-2 0,-2 0 0,-2-1 101,-2 0 0,-1-4 1,-5-1-1,2-2-29,-2-2 1,3 3 0,-1 2 113,-2 3 1,3 7 0,0 2-1,2 3 1,1 3-685,-2 3 399,5 3 1,-5 10 0,8 3-1,0 5-37,3 3 1,4 2 0,0 4 92,2-1 1,1 0 0,0 3 0</inkml:trace>
  <inkml:trace contextRef="#ctx0" brushRef="#br0" timeOffset="3763">19869 4539 8355,'-20'-7'532,"4"3"1205,2 3-1724,7 1 0,3 0 0,8 0-216,4 0 0,3-6 0,2-2 398,-1-3 0,-4-1 0,-1-1 0,0 1-136,0-1 0,-3 1 0,3 0 0,0-2 63,0-3 1,-3 4 0,3-4 0,-2 3-480,-2 2 1,4-1 157,1 1 1,-1 7-1,2 5 1,0 8-296,2 7 0,3 6 1,2 8-217,5 4 0,3 2 0,0 3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Comic Sans MS" panose="030F0702030302020204" pitchFamily="66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1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47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3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7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1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8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95B46-CE37-45DF-ACF3-5AB5B9DFD2E2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06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ustomXml" Target="../ink/ink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9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0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1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2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3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4.xml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5.xml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7.xml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18.xml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20.xml"/><Relationship Id="rId3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6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7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867" y="1158239"/>
            <a:ext cx="7252063" cy="22381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CS 6150 : Lecture 11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Shortest paths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552440" y="365760"/>
              <a:ext cx="60480" cy="13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41640" y="355320"/>
                <a:ext cx="81720" cy="3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69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86" y="365126"/>
            <a:ext cx="8167007" cy="1325563"/>
          </a:xfrm>
        </p:spPr>
        <p:txBody>
          <a:bodyPr/>
          <a:lstStyle/>
          <a:p>
            <a:r>
              <a:rPr lang="en-US" dirty="0"/>
              <a:t>Correctness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1553" y="1698165"/>
            <a:ext cx="816864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  <a:latin typeface="Comic Sans MS" panose="030F0702030302020204" pitchFamily="66" charset="0"/>
              </a:rPr>
              <a:t>Sub-claim:</a:t>
            </a:r>
            <a:r>
              <a:rPr lang="en-US" sz="2400" b="1" dirty="0">
                <a:latin typeface="Comic Sans MS" panose="030F0702030302020204" pitchFamily="66" charset="0"/>
              </a:rPr>
              <a:t>  </a:t>
            </a:r>
            <a:r>
              <a:rPr lang="en-US" sz="2400" dirty="0">
                <a:latin typeface="Comic Sans MS" panose="030F0702030302020204" pitchFamily="66" charset="0"/>
              </a:rPr>
              <a:t>as algorithm progresses, the </a:t>
            </a:r>
            <a:r>
              <a:rPr lang="en-US" sz="2400" dirty="0" err="1">
                <a:latin typeface="Comic Sans MS" panose="030F0702030302020204" pitchFamily="66" charset="0"/>
              </a:rPr>
              <a:t>dist</a:t>
            </a:r>
            <a:r>
              <a:rPr lang="en-US" sz="2400" dirty="0">
                <a:latin typeface="Comic Sans MS" panose="030F0702030302020204" pitchFamily="66" charset="0"/>
              </a:rPr>
              <a:t> value of the front of the q is non-decreasing.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625800" y="1138320"/>
              <a:ext cx="951480" cy="6692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5000" y="1127520"/>
                <a:ext cx="972720" cy="69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296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86" y="365126"/>
            <a:ext cx="8167007" cy="1325563"/>
          </a:xfrm>
        </p:spPr>
        <p:txBody>
          <a:bodyPr/>
          <a:lstStyle/>
          <a:p>
            <a:r>
              <a:rPr lang="en-US" dirty="0"/>
              <a:t>Running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604" y="2065873"/>
            <a:ext cx="54951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initialize: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dist</a:t>
            </a:r>
            <a:r>
              <a:rPr lang="en-US" dirty="0">
                <a:latin typeface="Consolas" panose="020B0609020204030204" pitchFamily="49" charset="0"/>
              </a:rPr>
              <a:t>[u] = ∞ for all u;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dist</a:t>
            </a:r>
            <a:r>
              <a:rPr lang="en-US" dirty="0">
                <a:latin typeface="Consolas" panose="020B0609020204030204" pitchFamily="49" charset="0"/>
              </a:rPr>
              <a:t>[v] = 0;</a:t>
            </a:r>
          </a:p>
          <a:p>
            <a:r>
              <a:rPr lang="en-US" dirty="0">
                <a:latin typeface="Consolas" panose="020B0609020204030204" pitchFamily="49" charset="0"/>
              </a:rPr>
              <a:t>	queue q = [v];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while (q is non-empty)</a:t>
            </a:r>
          </a:p>
          <a:p>
            <a:r>
              <a:rPr lang="en-US" dirty="0">
                <a:latin typeface="Consolas" panose="020B0609020204030204" pitchFamily="49" charset="0"/>
              </a:rPr>
              <a:t>	set u = first element of q;</a:t>
            </a:r>
          </a:p>
          <a:p>
            <a:r>
              <a:rPr lang="en-US" dirty="0">
                <a:latin typeface="Consolas" panose="020B0609020204030204" pitchFamily="49" charset="0"/>
              </a:rPr>
              <a:t>	for neighbors w of u, do:</a:t>
            </a:r>
          </a:p>
          <a:p>
            <a:r>
              <a:rPr lang="en-US" dirty="0">
                <a:latin typeface="Consolas" panose="020B0609020204030204" pitchFamily="49" charset="0"/>
              </a:rPr>
              <a:t>		if ( </a:t>
            </a:r>
            <a:r>
              <a:rPr lang="en-US" dirty="0" err="1">
                <a:latin typeface="Consolas" panose="020B0609020204030204" pitchFamily="49" charset="0"/>
              </a:rPr>
              <a:t>dist</a:t>
            </a:r>
            <a:r>
              <a:rPr lang="en-US" dirty="0">
                <a:latin typeface="Consolas" panose="020B0609020204030204" pitchFamily="49" charset="0"/>
              </a:rPr>
              <a:t>[w] &gt; </a:t>
            </a:r>
            <a:r>
              <a:rPr lang="en-US" dirty="0" err="1">
                <a:latin typeface="Consolas" panose="020B0609020204030204" pitchFamily="49" charset="0"/>
              </a:rPr>
              <a:t>dist</a:t>
            </a:r>
            <a:r>
              <a:rPr lang="en-US" dirty="0">
                <a:latin typeface="Consolas" panose="020B0609020204030204" pitchFamily="49" charset="0"/>
              </a:rPr>
              <a:t>[u]+</a:t>
            </a:r>
            <a:r>
              <a:rPr lang="en-US" dirty="0" err="1">
                <a:latin typeface="Consolas" panose="020B0609020204030204" pitchFamily="49" charset="0"/>
              </a:rPr>
              <a:t>wt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u,w</a:t>
            </a:r>
            <a:r>
              <a:rPr lang="en-US" dirty="0">
                <a:latin typeface="Consolas" panose="020B0609020204030204" pitchFamily="49" charset="0"/>
              </a:rPr>
              <a:t>) ) </a:t>
            </a:r>
          </a:p>
          <a:p>
            <a:r>
              <a:rPr lang="en-US" dirty="0">
                <a:latin typeface="Consolas" panose="020B0609020204030204" pitchFamily="49" charset="0"/>
              </a:rPr>
              <a:t>			set </a:t>
            </a:r>
            <a:r>
              <a:rPr lang="en-US" dirty="0" err="1">
                <a:latin typeface="Consolas" panose="020B0609020204030204" pitchFamily="49" charset="0"/>
              </a:rPr>
              <a:t>dist</a:t>
            </a:r>
            <a:r>
              <a:rPr lang="en-US" dirty="0">
                <a:latin typeface="Consolas" panose="020B0609020204030204" pitchFamily="49" charset="0"/>
              </a:rPr>
              <a:t>[w] = </a:t>
            </a:r>
            <a:r>
              <a:rPr lang="en-US" dirty="0" err="1">
                <a:latin typeface="Consolas" panose="020B0609020204030204" pitchFamily="49" charset="0"/>
              </a:rPr>
              <a:t>dist</a:t>
            </a:r>
            <a:r>
              <a:rPr lang="en-US" dirty="0">
                <a:latin typeface="Consolas" panose="020B0609020204030204" pitchFamily="49" charset="0"/>
              </a:rPr>
              <a:t>[u]+</a:t>
            </a:r>
            <a:r>
              <a:rPr lang="en-US" dirty="0" err="1">
                <a:latin typeface="Consolas" panose="020B0609020204030204" pitchFamily="49" charset="0"/>
              </a:rPr>
              <a:t>wt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u,w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			add w to q; (if not present)</a:t>
            </a:r>
          </a:p>
          <a:p>
            <a:r>
              <a:rPr lang="en-US" dirty="0">
                <a:latin typeface="Consolas" panose="020B0609020204030204" pitchFamily="49" charset="0"/>
              </a:rPr>
              <a:t>	pop q;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sort q;  (by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dist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 values)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41320" y="196200"/>
              <a:ext cx="8240400" cy="6148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0520" y="185400"/>
                <a:ext cx="8262000" cy="617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405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86" y="365126"/>
            <a:ext cx="8167007" cy="1325563"/>
          </a:xfrm>
        </p:spPr>
        <p:txBody>
          <a:bodyPr/>
          <a:lstStyle/>
          <a:p>
            <a:r>
              <a:rPr lang="en-US" dirty="0"/>
              <a:t>Running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604" y="2065873"/>
            <a:ext cx="54951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initialize: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dist</a:t>
            </a:r>
            <a:r>
              <a:rPr lang="en-US" dirty="0">
                <a:latin typeface="Consolas" panose="020B0609020204030204" pitchFamily="49" charset="0"/>
              </a:rPr>
              <a:t>[u] = ∞ for all u;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dist</a:t>
            </a:r>
            <a:r>
              <a:rPr lang="en-US" dirty="0">
                <a:latin typeface="Consolas" panose="020B0609020204030204" pitchFamily="49" charset="0"/>
              </a:rPr>
              <a:t>[v] = 0;</a:t>
            </a:r>
          </a:p>
          <a:p>
            <a:r>
              <a:rPr lang="en-US" dirty="0">
                <a:latin typeface="Consolas" panose="020B0609020204030204" pitchFamily="49" charset="0"/>
              </a:rPr>
              <a:t>	queue q = [v];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while (q is non-empty)</a:t>
            </a:r>
          </a:p>
          <a:p>
            <a:r>
              <a:rPr lang="en-US" dirty="0">
                <a:latin typeface="Consolas" panose="020B0609020204030204" pitchFamily="49" charset="0"/>
              </a:rPr>
              <a:t>	set u = first element of q;</a:t>
            </a:r>
          </a:p>
          <a:p>
            <a:r>
              <a:rPr lang="en-US" dirty="0">
                <a:latin typeface="Consolas" panose="020B0609020204030204" pitchFamily="49" charset="0"/>
              </a:rPr>
              <a:t>	for neighbors w of u, do:</a:t>
            </a:r>
          </a:p>
          <a:p>
            <a:r>
              <a:rPr lang="en-US" dirty="0">
                <a:latin typeface="Consolas" panose="020B0609020204030204" pitchFamily="49" charset="0"/>
              </a:rPr>
              <a:t>		if ( </a:t>
            </a:r>
            <a:r>
              <a:rPr lang="en-US" dirty="0" err="1">
                <a:latin typeface="Consolas" panose="020B0609020204030204" pitchFamily="49" charset="0"/>
              </a:rPr>
              <a:t>dist</a:t>
            </a:r>
            <a:r>
              <a:rPr lang="en-US" dirty="0">
                <a:latin typeface="Consolas" panose="020B0609020204030204" pitchFamily="49" charset="0"/>
              </a:rPr>
              <a:t>[w] &gt; </a:t>
            </a:r>
            <a:r>
              <a:rPr lang="en-US" dirty="0" err="1">
                <a:latin typeface="Consolas" panose="020B0609020204030204" pitchFamily="49" charset="0"/>
              </a:rPr>
              <a:t>dist</a:t>
            </a:r>
            <a:r>
              <a:rPr lang="en-US" dirty="0">
                <a:latin typeface="Consolas" panose="020B0609020204030204" pitchFamily="49" charset="0"/>
              </a:rPr>
              <a:t>[u]+</a:t>
            </a:r>
            <a:r>
              <a:rPr lang="en-US" dirty="0" err="1">
                <a:latin typeface="Consolas" panose="020B0609020204030204" pitchFamily="49" charset="0"/>
              </a:rPr>
              <a:t>wt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u,w</a:t>
            </a:r>
            <a:r>
              <a:rPr lang="en-US" dirty="0">
                <a:latin typeface="Consolas" panose="020B0609020204030204" pitchFamily="49" charset="0"/>
              </a:rPr>
              <a:t>) ) </a:t>
            </a:r>
          </a:p>
          <a:p>
            <a:r>
              <a:rPr lang="en-US" dirty="0">
                <a:latin typeface="Consolas" panose="020B0609020204030204" pitchFamily="49" charset="0"/>
              </a:rPr>
              <a:t>			set </a:t>
            </a:r>
            <a:r>
              <a:rPr lang="en-US" dirty="0" err="1">
                <a:latin typeface="Consolas" panose="020B0609020204030204" pitchFamily="49" charset="0"/>
              </a:rPr>
              <a:t>dist</a:t>
            </a:r>
            <a:r>
              <a:rPr lang="en-US" dirty="0">
                <a:latin typeface="Consolas" panose="020B0609020204030204" pitchFamily="49" charset="0"/>
              </a:rPr>
              <a:t>[w] = </a:t>
            </a:r>
            <a:r>
              <a:rPr lang="en-US" dirty="0" err="1">
                <a:latin typeface="Consolas" panose="020B0609020204030204" pitchFamily="49" charset="0"/>
              </a:rPr>
              <a:t>dist</a:t>
            </a:r>
            <a:r>
              <a:rPr lang="en-US" dirty="0">
                <a:latin typeface="Consolas" panose="020B0609020204030204" pitchFamily="49" charset="0"/>
              </a:rPr>
              <a:t>[u]+</a:t>
            </a:r>
            <a:r>
              <a:rPr lang="en-US" dirty="0" err="1">
                <a:latin typeface="Consolas" panose="020B0609020204030204" pitchFamily="49" charset="0"/>
              </a:rPr>
              <a:t>wt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u,w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			add w to q; (if not present)</a:t>
            </a:r>
          </a:p>
          <a:p>
            <a:r>
              <a:rPr lang="en-US" dirty="0">
                <a:latin typeface="Consolas" panose="020B0609020204030204" pitchFamily="49" charset="0"/>
              </a:rPr>
              <a:t>	pop q;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sort q;  (by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dist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 values)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69560" y="3103920"/>
              <a:ext cx="7358400" cy="2731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760" y="3093120"/>
                <a:ext cx="7375320" cy="275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47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86" y="365126"/>
            <a:ext cx="8167007" cy="1325563"/>
          </a:xfrm>
        </p:spPr>
        <p:txBody>
          <a:bodyPr/>
          <a:lstStyle/>
          <a:p>
            <a:r>
              <a:rPr lang="en-US" dirty="0"/>
              <a:t>Better data structure?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338640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Add vertices along with </a:t>
            </a:r>
            <a:r>
              <a:rPr lang="en-US" dirty="0" err="1"/>
              <a:t>dist</a:t>
            </a:r>
            <a:r>
              <a:rPr lang="en-US" dirty="0"/>
              <a:t>[] values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Update the </a:t>
            </a:r>
            <a:r>
              <a:rPr lang="en-US" dirty="0" err="1"/>
              <a:t>dist</a:t>
            </a:r>
            <a:r>
              <a:rPr lang="en-US" dirty="0"/>
              <a:t>[] value of vertex  (if it exists)</a:t>
            </a:r>
          </a:p>
          <a:p>
            <a:endParaRPr lang="en-US" dirty="0"/>
          </a:p>
          <a:p>
            <a:r>
              <a:rPr lang="en-US" dirty="0"/>
              <a:t>Delete vertex of min </a:t>
            </a:r>
            <a:r>
              <a:rPr lang="en-US" dirty="0" err="1"/>
              <a:t>dist</a:t>
            </a:r>
            <a:r>
              <a:rPr lang="en-US" dirty="0"/>
              <a:t>[] value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52360" y="669960"/>
              <a:ext cx="8552160" cy="57675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560" y="659160"/>
                <a:ext cx="8573400" cy="578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073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86" y="365126"/>
            <a:ext cx="8167007" cy="1325563"/>
          </a:xfrm>
        </p:spPr>
        <p:txBody>
          <a:bodyPr/>
          <a:lstStyle/>
          <a:p>
            <a:r>
              <a:rPr lang="en-US" dirty="0"/>
              <a:t>Aside: binary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193" y="1934530"/>
            <a:ext cx="7886700" cy="16098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How to store a collection of integers, </a:t>
            </a:r>
            <a:r>
              <a:rPr lang="en-US" dirty="0" err="1"/>
              <a:t>s.t.</a:t>
            </a:r>
            <a:r>
              <a:rPr lang="en-US" dirty="0"/>
              <a:t> query, delete, add are all “fast”?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75080" y="2093760"/>
              <a:ext cx="7958160" cy="41079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4640" y="2082960"/>
                <a:ext cx="7979760" cy="412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991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86" y="365126"/>
            <a:ext cx="8167007" cy="1325563"/>
          </a:xfrm>
        </p:spPr>
        <p:txBody>
          <a:bodyPr/>
          <a:lstStyle/>
          <a:p>
            <a:r>
              <a:rPr lang="en-US" dirty="0"/>
              <a:t>BST for our queue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85160" y="1263240"/>
              <a:ext cx="7796520" cy="3277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360" y="1252800"/>
                <a:ext cx="7817760" cy="329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359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86" y="365126"/>
            <a:ext cx="8167007" cy="1325563"/>
          </a:xfrm>
        </p:spPr>
        <p:txBody>
          <a:bodyPr/>
          <a:lstStyle/>
          <a:p>
            <a:r>
              <a:rPr lang="en-US" dirty="0"/>
              <a:t>Final running time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602720" y="1942920"/>
              <a:ext cx="6746760" cy="2522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1920" y="1932480"/>
                <a:ext cx="6768000" cy="254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280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86" y="365126"/>
            <a:ext cx="8167007" cy="1325563"/>
          </a:xfrm>
        </p:spPr>
        <p:txBody>
          <a:bodyPr/>
          <a:lstStyle/>
          <a:p>
            <a:r>
              <a:rPr lang="en-US" dirty="0"/>
              <a:t>What if edges can be –</a:t>
            </a:r>
            <a:r>
              <a:rPr lang="en-US" dirty="0" err="1"/>
              <a:t>ve</a:t>
            </a:r>
            <a:r>
              <a:rPr lang="en-US" dirty="0"/>
              <a:t>?</a:t>
            </a:r>
          </a:p>
        </p:txBody>
      </p:sp>
      <p:pic>
        <p:nvPicPr>
          <p:cNvPr id="6" name="Picture 4" descr="Image result for social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463" y="2229177"/>
            <a:ext cx="4706704" cy="336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696760" y="2265840"/>
              <a:ext cx="2723760" cy="33508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85960" y="2255400"/>
                <a:ext cx="2745360" cy="337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495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86" y="365126"/>
            <a:ext cx="8167007" cy="1325563"/>
          </a:xfrm>
        </p:spPr>
        <p:txBody>
          <a:bodyPr/>
          <a:lstStyle/>
          <a:p>
            <a:r>
              <a:rPr lang="en-US" dirty="0"/>
              <a:t>Negative edges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43493" y="2012907"/>
            <a:ext cx="7886700" cy="42572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Assume no negative cycles.. Can we find shortest paths?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u="sng" dirty="0"/>
              <a:t>Observation:</a:t>
            </a:r>
            <a:r>
              <a:rPr lang="en-US" dirty="0"/>
              <a:t>  for any </a:t>
            </a:r>
            <a:r>
              <a:rPr lang="en-US" dirty="0" err="1"/>
              <a:t>u,v</a:t>
            </a:r>
            <a:r>
              <a:rPr lang="en-US" dirty="0"/>
              <a:t>, shortest path between u &amp; v has length &lt;= n</a:t>
            </a:r>
          </a:p>
          <a:p>
            <a:pPr>
              <a:lnSpc>
                <a:spcPct val="100000"/>
              </a:lnSpc>
            </a:pPr>
            <a:endParaRPr lang="en-US" u="sng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C000"/>
                </a:solidFill>
              </a:rPr>
              <a:t>Bellman-Ford / </a:t>
            </a:r>
            <a:r>
              <a:rPr lang="en-US" dirty="0" err="1">
                <a:solidFill>
                  <a:srgbClr val="FFC000"/>
                </a:solidFill>
              </a:rPr>
              <a:t>Shimbel’s</a:t>
            </a:r>
            <a:r>
              <a:rPr lang="en-US" dirty="0">
                <a:solidFill>
                  <a:srgbClr val="FFC000"/>
                </a:solidFill>
              </a:rPr>
              <a:t> algorithm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312560" y="2410920"/>
              <a:ext cx="6300360" cy="38491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1760" y="2400120"/>
                <a:ext cx="6321600" cy="387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562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Directed vs undirected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5322163"/>
            <a:ext cx="7886700" cy="7651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Will assume graphs are directed..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39880" y="1714320"/>
              <a:ext cx="7594560" cy="4152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9080" y="1703520"/>
                <a:ext cx="7615800" cy="417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595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69763"/>
            <a:ext cx="7886700" cy="3790378"/>
          </a:xfrm>
        </p:spPr>
        <p:txBody>
          <a:bodyPr>
            <a:normAutofit/>
          </a:bodyPr>
          <a:lstStyle/>
          <a:p>
            <a:r>
              <a:rPr lang="en-US" dirty="0"/>
              <a:t>Introduction to graphs  (weighted, unweighted, directed, undirected)</a:t>
            </a:r>
          </a:p>
          <a:p>
            <a:endParaRPr lang="en-US" dirty="0"/>
          </a:p>
          <a:p>
            <a:r>
              <a:rPr lang="en-US" dirty="0"/>
              <a:t>Adjacency matrix/lists</a:t>
            </a:r>
          </a:p>
          <a:p>
            <a:endParaRPr lang="en-US" dirty="0"/>
          </a:p>
          <a:p>
            <a:r>
              <a:rPr lang="en-US" dirty="0"/>
              <a:t>Connected components (and directed variant)</a:t>
            </a:r>
          </a:p>
          <a:p>
            <a:endParaRPr lang="en-US" dirty="0"/>
          </a:p>
          <a:p>
            <a:r>
              <a:rPr lang="en-US" dirty="0"/>
              <a:t>Depth first search, Breadth first search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94560" y="3210120"/>
              <a:ext cx="7233480" cy="16837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3760" y="3199320"/>
                <a:ext cx="7254720" cy="170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05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Shortest path of </a:t>
            </a:r>
            <a:r>
              <a:rPr lang="en-US" i="1" dirty="0">
                <a:solidFill>
                  <a:srgbClr val="FFFF00"/>
                </a:solidFill>
              </a:rPr>
              <a:t>length</a:t>
            </a:r>
            <a:r>
              <a:rPr lang="en-US" dirty="0">
                <a:solidFill>
                  <a:srgbClr val="FFFF00"/>
                </a:solidFill>
              </a:rPr>
              <a:t> &lt;= k?</a:t>
            </a:r>
          </a:p>
        </p:txBody>
      </p:sp>
      <p:pic>
        <p:nvPicPr>
          <p:cNvPr id="4" name="Picture 2" descr="Image result for directed graph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644" y="1802519"/>
            <a:ext cx="4172584" cy="245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81200" y="1732320"/>
              <a:ext cx="7970040" cy="4094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0400" y="1721520"/>
                <a:ext cx="7991640" cy="411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994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Shortest path of length &lt;= 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62320" y="1188360"/>
              <a:ext cx="8564040" cy="5638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1520" y="1177920"/>
                <a:ext cx="8585280" cy="565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009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Correctness and running time</a:t>
            </a:r>
          </a:p>
        </p:txBody>
      </p:sp>
    </p:spTree>
    <p:extLst>
      <p:ext uri="{BB962C8B-B14F-4D97-AF65-F5344CB8AC3E}">
        <p14:creationId xmlns:p14="http://schemas.microsoft.com/office/powerpoint/2010/main" val="272810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Divide and conquer?</a:t>
            </a:r>
          </a:p>
        </p:txBody>
      </p:sp>
    </p:spTree>
    <p:extLst>
      <p:ext uri="{BB962C8B-B14F-4D97-AF65-F5344CB8AC3E}">
        <p14:creationId xmlns:p14="http://schemas.microsoft.com/office/powerpoint/2010/main" val="397192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Even faster?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2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search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680" y="1863628"/>
            <a:ext cx="816864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  <a:latin typeface="Comic Sans MS" panose="030F0702030302020204" pitchFamily="66" charset="0"/>
              </a:rPr>
              <a:t>Goal:</a:t>
            </a:r>
            <a:r>
              <a:rPr lang="en-US" sz="2400" b="1" dirty="0">
                <a:latin typeface="Comic Sans MS" panose="030F0702030302020204" pitchFamily="66" charset="0"/>
              </a:rPr>
              <a:t>  </a:t>
            </a:r>
            <a:r>
              <a:rPr lang="en-US" sz="2400" dirty="0">
                <a:latin typeface="Comic Sans MS" panose="030F0702030302020204" pitchFamily="66" charset="0"/>
              </a:rPr>
              <a:t>given v, find all vertices reachable from ‘v’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2046" y="2664823"/>
            <a:ext cx="54951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initialize:</a:t>
            </a:r>
          </a:p>
          <a:p>
            <a:r>
              <a:rPr lang="en-US" dirty="0">
                <a:latin typeface="Consolas" panose="020B0609020204030204" pitchFamily="49" charset="0"/>
              </a:rPr>
              <a:t>	reachable[u] = false for all u;</a:t>
            </a:r>
          </a:p>
          <a:p>
            <a:r>
              <a:rPr lang="en-US" dirty="0">
                <a:latin typeface="Consolas" panose="020B0609020204030204" pitchFamily="49" charset="0"/>
              </a:rPr>
              <a:t>	reachable[v] = true;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dfs</a:t>
            </a:r>
            <a:r>
              <a:rPr lang="en-US" dirty="0">
                <a:latin typeface="Consolas" panose="020B0609020204030204" pitchFamily="49" charset="0"/>
              </a:rPr>
              <a:t>(v):</a:t>
            </a:r>
          </a:p>
          <a:p>
            <a:r>
              <a:rPr lang="en-US" dirty="0">
                <a:latin typeface="Consolas" panose="020B0609020204030204" pitchFamily="49" charset="0"/>
              </a:rPr>
              <a:t>	for w in </a:t>
            </a:r>
            <a:r>
              <a:rPr lang="en-US" dirty="0" err="1">
                <a:latin typeface="Consolas" panose="020B0609020204030204" pitchFamily="49" charset="0"/>
              </a:rPr>
              <a:t>nbrhood</a:t>
            </a:r>
            <a:r>
              <a:rPr lang="en-US" dirty="0">
                <a:latin typeface="Consolas" panose="020B0609020204030204" pitchFamily="49" charset="0"/>
              </a:rPr>
              <a:t>[v], do:</a:t>
            </a:r>
          </a:p>
          <a:p>
            <a:r>
              <a:rPr lang="en-US" dirty="0">
                <a:latin typeface="Consolas" panose="020B0609020204030204" pitchFamily="49" charset="0"/>
              </a:rPr>
              <a:t>		if (reachable[w] == false) </a:t>
            </a:r>
          </a:p>
          <a:p>
            <a:r>
              <a:rPr lang="en-US" dirty="0">
                <a:latin typeface="Consolas" panose="020B0609020204030204" pitchFamily="49" charset="0"/>
              </a:rPr>
              <a:t>			set reachable[w] = true;</a:t>
            </a:r>
          </a:p>
          <a:p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</a:rPr>
              <a:t>dfs</a:t>
            </a:r>
            <a:r>
              <a:rPr lang="en-US" dirty="0">
                <a:latin typeface="Consolas" panose="020B0609020204030204" pitchFamily="49" charset="0"/>
              </a:rPr>
              <a:t>(w);</a:t>
            </a:r>
          </a:p>
        </p:txBody>
      </p:sp>
      <p:sp>
        <p:nvSpPr>
          <p:cNvPr id="7" name="Rectangle 6"/>
          <p:cNvSpPr/>
          <p:nvPr/>
        </p:nvSpPr>
        <p:spPr>
          <a:xfrm>
            <a:off x="3988526" y="5746427"/>
            <a:ext cx="5078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FYI :   http://visualgo.net/dfsbfs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067120" y="3025080"/>
              <a:ext cx="27000" cy="426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6320" y="3014280"/>
                <a:ext cx="48600" cy="44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041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680" y="1863628"/>
            <a:ext cx="816864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  <a:latin typeface="Comic Sans MS" panose="030F0702030302020204" pitchFamily="66" charset="0"/>
              </a:rPr>
              <a:t>Goal:</a:t>
            </a:r>
            <a:r>
              <a:rPr lang="en-US" sz="2400" b="1" dirty="0">
                <a:latin typeface="Comic Sans MS" panose="030F0702030302020204" pitchFamily="66" charset="0"/>
              </a:rPr>
              <a:t>  </a:t>
            </a:r>
            <a:r>
              <a:rPr lang="en-US" sz="2400" dirty="0">
                <a:latin typeface="Comic Sans MS" panose="030F0702030302020204" pitchFamily="66" charset="0"/>
              </a:rPr>
              <a:t>given v, find all vertices reachable from v, </a:t>
            </a:r>
            <a:r>
              <a:rPr lang="en-US" sz="2400" dirty="0">
                <a:solidFill>
                  <a:srgbClr val="FFC000"/>
                </a:solidFill>
                <a:latin typeface="Comic Sans MS" panose="030F0702030302020204" pitchFamily="66" charset="0"/>
              </a:rPr>
              <a:t>while keeping track of distance from v.</a:t>
            </a:r>
          </a:p>
        </p:txBody>
      </p:sp>
      <p:pic>
        <p:nvPicPr>
          <p:cNvPr id="1026" name="Picture 2" descr="File:Breadth-First-Search-Algorithm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518" y="3076212"/>
            <a:ext cx="3336562" cy="333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149020" y="6181941"/>
            <a:ext cx="27977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US" sz="16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wikimedia</a:t>
            </a:r>
            <a:r>
              <a:rPr lang="en-US" sz="1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commons</a:t>
            </a:r>
          </a:p>
        </p:txBody>
      </p:sp>
    </p:spTree>
    <p:extLst>
      <p:ext uri="{BB962C8B-B14F-4D97-AF65-F5344CB8AC3E}">
        <p14:creationId xmlns:p14="http://schemas.microsoft.com/office/powerpoint/2010/main" val="393411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680" y="1863628"/>
            <a:ext cx="816864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  <a:latin typeface="Comic Sans MS" panose="030F0702030302020204" pitchFamily="66" charset="0"/>
              </a:rPr>
              <a:t>Goal:</a:t>
            </a:r>
            <a:r>
              <a:rPr lang="en-US" sz="2400" b="1" dirty="0">
                <a:latin typeface="Comic Sans MS" panose="030F0702030302020204" pitchFamily="66" charset="0"/>
              </a:rPr>
              <a:t>  </a:t>
            </a:r>
            <a:r>
              <a:rPr lang="en-US" sz="2400" dirty="0">
                <a:latin typeface="Comic Sans MS" panose="030F0702030302020204" pitchFamily="66" charset="0"/>
              </a:rPr>
              <a:t>given v, find all vertices reachable from v, while keeping track of distance from v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4446" y="2928021"/>
            <a:ext cx="54951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initialize:</a:t>
            </a:r>
          </a:p>
          <a:p>
            <a:r>
              <a:rPr lang="en-US" dirty="0">
                <a:latin typeface="Consolas" panose="020B0609020204030204" pitchFamily="49" charset="0"/>
              </a:rPr>
              <a:t>	reachable[u] = false for all u;</a:t>
            </a:r>
          </a:p>
          <a:p>
            <a:r>
              <a:rPr lang="en-US" dirty="0">
                <a:latin typeface="Consolas" panose="020B0609020204030204" pitchFamily="49" charset="0"/>
              </a:rPr>
              <a:t>	reachable[v] = true;</a:t>
            </a:r>
          </a:p>
          <a:p>
            <a:r>
              <a:rPr lang="en-US" dirty="0">
                <a:latin typeface="Consolas" panose="020B0609020204030204" pitchFamily="49" charset="0"/>
              </a:rPr>
              <a:t>	queue q = [v];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while (q is non-empty)</a:t>
            </a:r>
          </a:p>
          <a:p>
            <a:r>
              <a:rPr lang="en-US" dirty="0">
                <a:latin typeface="Consolas" panose="020B0609020204030204" pitchFamily="49" charset="0"/>
              </a:rPr>
              <a:t>	set u = top element of q;</a:t>
            </a:r>
          </a:p>
          <a:p>
            <a:r>
              <a:rPr lang="en-US" dirty="0">
                <a:latin typeface="Consolas" panose="020B0609020204030204" pitchFamily="49" charset="0"/>
              </a:rPr>
              <a:t>	for neighbors w of u, do:</a:t>
            </a:r>
          </a:p>
          <a:p>
            <a:r>
              <a:rPr lang="en-US" dirty="0">
                <a:latin typeface="Consolas" panose="020B0609020204030204" pitchFamily="49" charset="0"/>
              </a:rPr>
              <a:t>		if (reachable[w] == false) </a:t>
            </a:r>
          </a:p>
          <a:p>
            <a:r>
              <a:rPr lang="en-US" dirty="0">
                <a:latin typeface="Consolas" panose="020B0609020204030204" pitchFamily="49" charset="0"/>
              </a:rPr>
              <a:t>			set reachable[w] = true;</a:t>
            </a:r>
          </a:p>
          <a:p>
            <a:r>
              <a:rPr lang="en-US" dirty="0">
                <a:latin typeface="Consolas" panose="020B0609020204030204" pitchFamily="49" charset="0"/>
              </a:rPr>
              <a:t>			add w to q;</a:t>
            </a:r>
          </a:p>
          <a:p>
            <a:r>
              <a:rPr lang="en-US" dirty="0">
                <a:latin typeface="Consolas" panose="020B0609020204030204" pitchFamily="49" charset="0"/>
              </a:rPr>
              <a:t>	pop q;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169720" y="3437640"/>
              <a:ext cx="3840120" cy="22374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8920" y="3427200"/>
                <a:ext cx="3861360" cy="225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746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079" y="442619"/>
            <a:ext cx="8167007" cy="1325563"/>
          </a:xfrm>
        </p:spPr>
        <p:txBody>
          <a:bodyPr/>
          <a:lstStyle/>
          <a:p>
            <a:pPr algn="ctr"/>
            <a:r>
              <a:rPr lang="en-US" dirty="0"/>
              <a:t>Weighted graphs? (&gt;= 0)</a:t>
            </a:r>
          </a:p>
        </p:txBody>
      </p:sp>
      <p:pic>
        <p:nvPicPr>
          <p:cNvPr id="6" name="Picture 4" descr="Image result for social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463" y="2229177"/>
            <a:ext cx="4706704" cy="336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10001" y="3083859"/>
            <a:ext cx="39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08731" y="3245224"/>
            <a:ext cx="39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7720" y="4476730"/>
            <a:ext cx="39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89490" y="4661396"/>
            <a:ext cx="39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24078" y="5355660"/>
            <a:ext cx="39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Cloud Callout 12"/>
          <p:cNvSpPr/>
          <p:nvPr/>
        </p:nvSpPr>
        <p:spPr>
          <a:xfrm>
            <a:off x="5409551" y="4141694"/>
            <a:ext cx="3307976" cy="2070847"/>
          </a:xfrm>
          <a:prstGeom prst="cloudCallout">
            <a:avLst>
              <a:gd name="adj1" fmla="val -72367"/>
              <a:gd name="adj2" fmla="val -13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Comic Sans MS" panose="030F0702030302020204" pitchFamily="66" charset="0"/>
              </a:rPr>
              <a:t>more hops, but smaller total distance..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15105" y="3909546"/>
            <a:ext cx="39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812600" y="1446480"/>
              <a:ext cx="5670720" cy="4081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1800" y="1435680"/>
                <a:ext cx="5691960" cy="410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422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86" y="365126"/>
            <a:ext cx="8167007" cy="1325563"/>
          </a:xfrm>
        </p:spPr>
        <p:txBody>
          <a:bodyPr/>
          <a:lstStyle/>
          <a:p>
            <a:r>
              <a:rPr lang="en-US"/>
              <a:t>Dijkstra’s algorithm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7680" y="1863628"/>
            <a:ext cx="816864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  <a:latin typeface="Comic Sans MS" panose="030F0702030302020204" pitchFamily="66" charset="0"/>
              </a:rPr>
              <a:t>Goal:</a:t>
            </a:r>
            <a:r>
              <a:rPr lang="en-US" sz="2400" b="1" dirty="0">
                <a:latin typeface="Comic Sans MS" panose="030F0702030302020204" pitchFamily="66" charset="0"/>
              </a:rPr>
              <a:t>  </a:t>
            </a:r>
            <a:r>
              <a:rPr lang="en-US" sz="2400" dirty="0">
                <a:latin typeface="Comic Sans MS" panose="030F0702030302020204" pitchFamily="66" charset="0"/>
              </a:rPr>
              <a:t>given </a:t>
            </a:r>
            <a:r>
              <a:rPr lang="en-US" sz="2400" i="1" dirty="0">
                <a:latin typeface="Comic Sans MS" panose="030F0702030302020204" pitchFamily="66" charset="0"/>
              </a:rPr>
              <a:t>v</a:t>
            </a:r>
            <a:r>
              <a:rPr lang="en-US" sz="2400" dirty="0">
                <a:latin typeface="Comic Sans MS" panose="030F0702030302020204" pitchFamily="66" charset="0"/>
              </a:rPr>
              <a:t>, find shortest distances from </a:t>
            </a:r>
            <a:r>
              <a:rPr lang="en-US" sz="2400" i="1" dirty="0">
                <a:latin typeface="Comic Sans MS" panose="030F0702030302020204" pitchFamily="66" charset="0"/>
              </a:rPr>
              <a:t>v</a:t>
            </a:r>
            <a:r>
              <a:rPr lang="en-US" sz="2400" dirty="0">
                <a:latin typeface="Comic Sans MS" panose="030F0702030302020204" pitchFamily="66" charset="0"/>
              </a:rPr>
              <a:t> to all other vertices.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3339" y="3044360"/>
            <a:ext cx="7886700" cy="347298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Can we mimic BFS? what order must we process neighbors?</a:t>
            </a:r>
          </a:p>
          <a:p>
            <a:endParaRPr lang="en-US" dirty="0"/>
          </a:p>
          <a:p>
            <a:r>
              <a:rPr lang="en-US" dirty="0"/>
              <a:t>Good to have q always “sorted by distance”?</a:t>
            </a:r>
          </a:p>
          <a:p>
            <a:endParaRPr lang="en-US" dirty="0"/>
          </a:p>
          <a:p>
            <a:r>
              <a:rPr lang="en-US" dirty="0"/>
              <a:t>Might find “better distance” to element already in q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254680" y="840240"/>
              <a:ext cx="6755760" cy="36961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3880" y="829440"/>
                <a:ext cx="6777000" cy="37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899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86" y="365126"/>
            <a:ext cx="8167007" cy="1325563"/>
          </a:xfrm>
        </p:spPr>
        <p:txBody>
          <a:bodyPr/>
          <a:lstStyle/>
          <a:p>
            <a:r>
              <a:rPr lang="en-US" dirty="0"/>
              <a:t>Dijkstra’s algorithm – try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9135" y="2039747"/>
            <a:ext cx="54951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initialize: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dist</a:t>
            </a:r>
            <a:r>
              <a:rPr lang="en-US" dirty="0">
                <a:latin typeface="Consolas" panose="020B0609020204030204" pitchFamily="49" charset="0"/>
              </a:rPr>
              <a:t>[u] = ∞ for all u;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dist</a:t>
            </a:r>
            <a:r>
              <a:rPr lang="en-US" dirty="0">
                <a:latin typeface="Consolas" panose="020B0609020204030204" pitchFamily="49" charset="0"/>
              </a:rPr>
              <a:t>[v] = 0;</a:t>
            </a:r>
          </a:p>
          <a:p>
            <a:r>
              <a:rPr lang="en-US" dirty="0">
                <a:latin typeface="Consolas" panose="020B0609020204030204" pitchFamily="49" charset="0"/>
              </a:rPr>
              <a:t>	queue q = [v];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while (q is non-empty)</a:t>
            </a:r>
          </a:p>
          <a:p>
            <a:r>
              <a:rPr lang="en-US" dirty="0">
                <a:latin typeface="Consolas" panose="020B0609020204030204" pitchFamily="49" charset="0"/>
              </a:rPr>
              <a:t>	set u = first element of q;</a:t>
            </a:r>
          </a:p>
          <a:p>
            <a:r>
              <a:rPr lang="en-US" dirty="0">
                <a:latin typeface="Consolas" panose="020B0609020204030204" pitchFamily="49" charset="0"/>
              </a:rPr>
              <a:t>	for neighbors w of u, do:</a:t>
            </a:r>
          </a:p>
          <a:p>
            <a:r>
              <a:rPr lang="en-US" dirty="0">
                <a:latin typeface="Consolas" panose="020B0609020204030204" pitchFamily="49" charset="0"/>
              </a:rPr>
              <a:t>		if ( </a:t>
            </a:r>
            <a:r>
              <a:rPr lang="en-US" dirty="0" err="1">
                <a:latin typeface="Consolas" panose="020B0609020204030204" pitchFamily="49" charset="0"/>
              </a:rPr>
              <a:t>dist</a:t>
            </a:r>
            <a:r>
              <a:rPr lang="en-US" dirty="0">
                <a:latin typeface="Consolas" panose="020B0609020204030204" pitchFamily="49" charset="0"/>
              </a:rPr>
              <a:t>[w] &gt; </a:t>
            </a:r>
            <a:r>
              <a:rPr lang="en-US" dirty="0" err="1">
                <a:latin typeface="Consolas" panose="020B0609020204030204" pitchFamily="49" charset="0"/>
              </a:rPr>
              <a:t>dist</a:t>
            </a:r>
            <a:r>
              <a:rPr lang="en-US" dirty="0">
                <a:latin typeface="Consolas" panose="020B0609020204030204" pitchFamily="49" charset="0"/>
              </a:rPr>
              <a:t>[u]+</a:t>
            </a:r>
            <a:r>
              <a:rPr lang="en-US" dirty="0" err="1">
                <a:latin typeface="Consolas" panose="020B0609020204030204" pitchFamily="49" charset="0"/>
              </a:rPr>
              <a:t>wt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u,w</a:t>
            </a:r>
            <a:r>
              <a:rPr lang="en-US" dirty="0">
                <a:latin typeface="Consolas" panose="020B0609020204030204" pitchFamily="49" charset="0"/>
              </a:rPr>
              <a:t>) ) </a:t>
            </a:r>
          </a:p>
          <a:p>
            <a:r>
              <a:rPr lang="en-US" dirty="0">
                <a:latin typeface="Consolas" panose="020B0609020204030204" pitchFamily="49" charset="0"/>
              </a:rPr>
              <a:t>			set </a:t>
            </a:r>
            <a:r>
              <a:rPr lang="en-US" dirty="0" err="1">
                <a:latin typeface="Consolas" panose="020B0609020204030204" pitchFamily="49" charset="0"/>
              </a:rPr>
              <a:t>dist</a:t>
            </a:r>
            <a:r>
              <a:rPr lang="en-US" dirty="0">
                <a:latin typeface="Consolas" panose="020B0609020204030204" pitchFamily="49" charset="0"/>
              </a:rPr>
              <a:t>[w] = </a:t>
            </a:r>
            <a:r>
              <a:rPr lang="en-US" dirty="0" err="1">
                <a:latin typeface="Consolas" panose="020B0609020204030204" pitchFamily="49" charset="0"/>
              </a:rPr>
              <a:t>dist</a:t>
            </a:r>
            <a:r>
              <a:rPr lang="en-US" dirty="0">
                <a:latin typeface="Consolas" panose="020B0609020204030204" pitchFamily="49" charset="0"/>
              </a:rPr>
              <a:t>[u]+</a:t>
            </a:r>
            <a:r>
              <a:rPr lang="en-US" dirty="0" err="1">
                <a:latin typeface="Consolas" panose="020B0609020204030204" pitchFamily="49" charset="0"/>
              </a:rPr>
              <a:t>wt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u,w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			add w to q; (if not present)</a:t>
            </a:r>
          </a:p>
          <a:p>
            <a:r>
              <a:rPr lang="en-US" dirty="0">
                <a:latin typeface="Consolas" panose="020B0609020204030204" pitchFamily="49" charset="0"/>
              </a:rPr>
              <a:t>	pop q;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sort q;  (by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dist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 values)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62320" y="1437840"/>
              <a:ext cx="7755840" cy="4348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1520" y="1427400"/>
                <a:ext cx="7777080" cy="437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461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86" y="365126"/>
            <a:ext cx="8167007" cy="1325563"/>
          </a:xfrm>
        </p:spPr>
        <p:txBody>
          <a:bodyPr/>
          <a:lstStyle/>
          <a:p>
            <a:r>
              <a:rPr lang="en-US" dirty="0"/>
              <a:t>Correctness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3339" y="1746783"/>
            <a:ext cx="7886700" cy="595824"/>
          </a:xfrm>
        </p:spPr>
        <p:txBody>
          <a:bodyPr>
            <a:normAutofit/>
          </a:bodyPr>
          <a:lstStyle/>
          <a:p>
            <a:r>
              <a:rPr lang="en-US" dirty="0"/>
              <a:t>Induction?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1553" y="2525479"/>
            <a:ext cx="816864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  <a:latin typeface="Comic Sans MS" panose="030F0702030302020204" pitchFamily="66" charset="0"/>
              </a:rPr>
              <a:t>Claim:</a:t>
            </a:r>
            <a:r>
              <a:rPr lang="en-US" sz="2400" b="1" dirty="0">
                <a:latin typeface="Comic Sans MS" panose="030F0702030302020204" pitchFamily="66" charset="0"/>
              </a:rPr>
              <a:t>  </a:t>
            </a:r>
            <a:r>
              <a:rPr lang="en-US" sz="2400" dirty="0">
                <a:latin typeface="Comic Sans MS" panose="030F0702030302020204" pitchFamily="66" charset="0"/>
              </a:rPr>
              <a:t>in every iteration of loop, the front of the q has the correct distance value.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165760" y="2156400"/>
              <a:ext cx="5799600" cy="38044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4960" y="2145600"/>
                <a:ext cx="5821200" cy="382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11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10488</TotalTime>
  <Words>371</Words>
  <Application>Microsoft Macintosh PowerPoint</Application>
  <PresentationFormat>On-screen Show (4:3)</PresentationFormat>
  <Paragraphs>126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Comic Sans MS</vt:lpstr>
      <vt:lpstr>Calibri</vt:lpstr>
      <vt:lpstr>Consolas</vt:lpstr>
      <vt:lpstr>Office Theme</vt:lpstr>
      <vt:lpstr>CS 6150 : Lecture 11  Shortest paths</vt:lpstr>
      <vt:lpstr>Last class</vt:lpstr>
      <vt:lpstr>Depth first search</vt:lpstr>
      <vt:lpstr>Breadth first search</vt:lpstr>
      <vt:lpstr>Breadth first search</vt:lpstr>
      <vt:lpstr>Weighted graphs? (&gt;= 0)</vt:lpstr>
      <vt:lpstr>Dijkstra’s algorithm</vt:lpstr>
      <vt:lpstr>Dijkstra’s algorithm – try 1</vt:lpstr>
      <vt:lpstr>Correctness</vt:lpstr>
      <vt:lpstr>Correctness</vt:lpstr>
      <vt:lpstr>Running time</vt:lpstr>
      <vt:lpstr>Running time</vt:lpstr>
      <vt:lpstr>Better data structure?</vt:lpstr>
      <vt:lpstr>Aside: binary search trees</vt:lpstr>
      <vt:lpstr>BST for our queue</vt:lpstr>
      <vt:lpstr>Final running time</vt:lpstr>
      <vt:lpstr>What if edges can be –ve?</vt:lpstr>
      <vt:lpstr>Negative edges</vt:lpstr>
      <vt:lpstr>Directed vs undirected</vt:lpstr>
      <vt:lpstr>Shortest path of length &lt;= k?</vt:lpstr>
      <vt:lpstr>Shortest path of length &lt;= k</vt:lpstr>
      <vt:lpstr>Correctness and running time</vt:lpstr>
      <vt:lpstr>Divide and conquer?</vt:lpstr>
      <vt:lpstr>Even faster?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Bhaskara</dc:creator>
  <cp:lastModifiedBy>ADITYA BHASKARA</cp:lastModifiedBy>
  <cp:revision>302</cp:revision>
  <dcterms:created xsi:type="dcterms:W3CDTF">2016-08-22T19:44:33Z</dcterms:created>
  <dcterms:modified xsi:type="dcterms:W3CDTF">2016-09-27T18:05:06Z</dcterms:modified>
</cp:coreProperties>
</file>