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422" r:id="rId3"/>
    <p:sldId id="421" r:id="rId4"/>
    <p:sldId id="333" r:id="rId5"/>
    <p:sldId id="423" r:id="rId6"/>
    <p:sldId id="419" r:id="rId7"/>
    <p:sldId id="418" r:id="rId8"/>
    <p:sldId id="424" r:id="rId9"/>
    <p:sldId id="420" r:id="rId10"/>
    <p:sldId id="425" r:id="rId11"/>
    <p:sldId id="426" r:id="rId12"/>
    <p:sldId id="428" r:id="rId13"/>
    <p:sldId id="429" r:id="rId14"/>
    <p:sldId id="430" r:id="rId15"/>
    <p:sldId id="432" r:id="rId16"/>
    <p:sldId id="431" r:id="rId17"/>
    <p:sldId id="427" r:id="rId18"/>
    <p:sldId id="433" r:id="rId19"/>
    <p:sldId id="434" r:id="rId20"/>
    <p:sldId id="43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73" d="100"/>
          <a:sy n="73" d="100"/>
        </p:scale>
        <p:origin x="8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9T16:50:13.825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4676 10505 8355,'12'-2'-37,"0"0"0,2-4 0,1-1 0,3-2 0,2-2 1,2-2-123,1 1 0,2-1 0,0 1 0,0 0 0,1-1 0,1 2 287,2 3 0,4-2 0,-2 5-138,0-2 0,-2 4 0,4-1 0,2 4 65,1 4 0,6-1 1,4 5-209,2 2 0,9-3 1,5 0-1,6-2 17,5-2 1,9-2 0,3-1 0,6 0 0,1-1 91,1-3 0,3-3 0,-1-6 0,0 1 0,-1-2 96,-3-2 1,-7 2-1,4-4 83,-4 0 0,-6 4 0,2-2 0,-3 2-67,-3 2 0,3 5 0,-5 3 0,2 2-66,1 2 1,6 0 0,-7 0 0,4 2-39,2 2 1,1-2 0,7 5 0,2-1 2,1-3 0,5-2 1,-1-1 18,3 0 0,-4-1 0,-5-2 0,-5-3 0,-5 1 38,-3-1 1,-7-2 0,-3 4 0,-6 1 9,-6 2 1,4 1-1,-8 0 1,1 0-37,0 0 0,-2 0 0,1 0 0,-1 1-48,1 3 0,1-1 1,3 4-1,4-2 7,2-2 0,6 3 0,2-2 0,1-1-30,2-2 1,-2-1 0,-1 0 0,-3 0 52,-5 0 1,-6 0 0,0-1 0,-3-2 49,-2-1 0,-5 0 1,-2 2-20,-4-2 1,-3 3-1,1-3 1,1 2-1,0 2-12,2 0 1,-4 2 0,12 0 0,2 2-1,-1-1 1,10 3-1,-6-2 1,3-1-2,-1-2 0,1 3 0,-1 0 0,-2-1 23,-1-2 1,-4-1 0,-4 0-1,-6 0-12,-1 0 0,-6 0 1,-2 0-1,-5 2 78,-2 2 1,-5-3 0,4 5 0,-1-2-49,0 0 1,-2 2 0,3-2 0,2 3-126,2-1 0,5 4 0,1-4-12,2 0 1,1 1-1,4 3 1,-1-3 0,-2 0-38,-1 0 1,-1-3-1,1 3 76,-4-2 1,-3 5 0,-1-3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9T17:31:15.046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5469 7144 8355,'18'-14'-260,"3"-1"0,1-2 1,0 3-1,-1 3 1,2 3-1,3 0 1,5 1 312,0 3 1,-3 3-1,2-1 1,1-1-1,0-2 1,2-1-1,-1 1-512,-2 2 455,5 2 1,-2 1-1,7 0 1,1 0 0,1 4 0,-4 1 0,3 1 3,5-1 1,4 0-1,3-5 1,5 0 3,3 0 1,2 0-1,5 0 1,3 0 2,2 0 0,13-2 0,-5-1 1,5-2 64,3-2 1,9-1 0,0-3 0,0 1-17,0 2 0,-44 4 1,2 1-1,-2-1 0,1 0 1,0 1-1,1 0-51,-2 0 0,1 1 1,6 1-1,-1 0 0,-4-1 1,-1-1-1,0 1 1,1 0 39,-1 0 1,1-1 0,1 1 0,1 0 0,2 2 0,-1-1 0,-1 0 0,0-1-33,-1 0 0,0 0 1,-2 0-1,0 0 0,5 2 1,0 0-1,0 0 0,0 0-3,-1 0 1,0 0-1,2 0 1,0 0-1,-3 0 1,-1 0-1,1 0 1,0 0 5,1 0 0,-1 0 1,1 0-1,1 0 0,1 0 1,1 0-1,-1 0 1,0 0 0,1 0 0,0 0 0,-3 0 0,-1 0 0,4 0 0,0 0 0,0 0 0,-1 0 6,0 0 0,1 0 0,0 0 0,0 0 0,0 0 0,0 0 0,0 0 0,0 0-5,0 0 1,0 0 0,2 0 0,0 0-1,1 0 1,-1 0 0,2 0 0,-1 0-109,2 0 0,0 0 0,-4 0 0,-1 0 0,1 0 0,0 0 101,0 0 1,1 0 0,-2 0 0,0 0 0,2 0 0,1 0 0,-1 0 0,0 0 0,0 0 0,-1 0 1,-2 0 0,1 0 0,0 0 1,0 0-1,-3 0 0,0 0 0,1 0 1,0 0-8,0 0 0,0 0 1,-1-2-1,1 0 1,0 0-1,1 0 1,-2 0-1,0 1-56,0 0 1,-1 1-1,3-1 1,0 2 0,-2-1-1,0 0 1,1 0-1,0 0-9,0-1 1,0 2 0,0-1 0,0 1 0,2 0 0,0 1 0,1 0 0,-1 1 17,3 1 1,-2-1 0,-2 0-1,-2 1 1,2 1 0,0 0-1,-4-1 1,0 0-72,-3 1 1,0-1 0,2 0 0,-1-1 0,42 6 0,-6-1-15,-12-1 0,-4 4 0,-12-4 1,-5 1-450,-7 0 575,-4 1 0,-2 2 0,1 0 0,1 1 0,1 3 0</inkml:trace>
  <inkml:trace contextRef="#ctx0" brushRef="#br0" timeOffset="500">16321 7032 8355,'13'0'-508,"-1"0"1,-3 0 0,-1 0 494,1 0 1,2 0 0,2 0-1,1 0 1,1 0 0,1 0-1,0-1 1,-3-2 0,0-1 120,-1 1 0,2 2 0,1 1 0,3-2-83,1-2 1,3 3 0,7-3 0,4 2-37,3 2 1,7 4-1,4 2 1,6-1 50,9 1 0,3 2 0,10-2 0,5 1 105,4 2 0,7 1 1,1-2-1,2-2-60,2-1 0,-43-3 1,2-1-1,0 2 0,0 1 1,1-1-1,1-1-95,1 0 1,1-1-1,-2 0 1,0 0 0,6-1-1,1 0 13,-1-1 0,0 2 0,-4 0 0,0 2 0,4-1 1,1 0-1,-1-1 0,1 1 0,-2-2 0,0 1-84,-2-1 1,1 0 0,0 0 0,1 1 0,-4 0 0,1 1 0,-1 1 0,-1 0-419,0 0 1,-2 0 498,-3-1 0,-1-1 0,2 3 0,-1 1 0,45 0 0,-4 3 0,-2-2 0,0-3 0</inkml:trace>
  <inkml:trace contextRef="#ctx0" brushRef="#br0" timeOffset="46847">18579 6858 8355,'-6'-24'504,"3"4"329,-5 4 1,5 6 0,1 5-496,4 3 1,5 11-1,6 11 1,0 5-1,3 4 1,2 4 0,-1 6-97,1 6 0,0-4 0,-4 9 1,1 0-201,0 2 0,-8-5 0,6 3 1,-2-5-1,-2-2 26,0-2 0,0-9 0,-5 4 0,1-5-528,0-3 1,-4-2 0,4-1 0,-4-2-963,-1-2 1,0-3 0,0-6 219,0 1 0,-1-2 966,-4-3 0,-7-3 0,-7-5 1</inkml:trace>
  <inkml:trace contextRef="#ctx0" brushRef="#br0" timeOffset="47194">18604 7516 8355,'6'5'835,"5"-2"0,-2 5 0,2 3 0,1 2-376,1-1 1,0 7-1,2-6 1,3 2-307,2 3 1,0-4 0,4 2 0,-2-2-117,-2-2 1,-3-1-1,2-2 1,-1-4-95,-3 1 0,-1-5 0,-1 2-171,-1-6 0,-1-5 0,-1-7 0,-3-3-242,-2-1 0,3-2 1,-2-4-1,1 0 1,2 0-1,2 1-696,2-1 0,5 0 0,1 0 1</inkml:trace>
  <inkml:trace contextRef="#ctx0" brushRef="#br0" timeOffset="47824">18368 8533 8627,'-13'-19'1555,"1"1"-1412,5 0 1,-2 3 0,4-6 0,3 0 0,0 1 0,4 0 0,2 1 0,4 1 85,3 0 0,1 3 0,1 5 0,1 3 0,1 2-228,1 2 0,5 2 0,-3 2 1,0 3-169,0 5 1,-2 3-1,-3 4 1,-1 4 110,1-1 1,-7 4-1,0-2 1,-2 3 51,0 0 0,0 0 0,-4-4 0,0-2 97,0 0 1,-1-4-1,-2 3 56,-1-4-144,0-6 0,4-3 0,0-8 0,0-4 15,0-3 1,1-3 0,3-2-157,5-5 0,-2 2 1,1-2-1,1-1 0,3 0 1,0 1-61,0 5 0,-1 2 0,-1 2 47,-2-1 1,1 6 0,3 3 142,0 3 1,-1 6 0,-1 4-2,-2 2 0,-4 2 0,3 3 0,0 1-180,0 3 0,-3-5 0,3 3 1,0-2-376,0 1 0,0-1 0,2-3-219,0-1 1,-5-5 662,4-3 0,0 3 0,5 0 1</inkml:trace>
  <inkml:trace contextRef="#ctx0" brushRef="#br0" timeOffset="48174">19000 8384 9034,'-12'-12'924,"0"-1"-675,5 6 1,1 3 0,6 8 0,0 5 0,0 2 0,0 2 0,2 3-1,0 1-170,2 3 1,5-4 0,-4 4 0,1-3-328,-1-1 0,4-3 1,-4 0-1,2-2 105,3-3 0,-4-2 0,3-6 0,0 0 98,2 0 1,2 0 0,-1-2 0,-1-2 63,-3-4 0,2-7 0,-4-2 0,-1 1-16,1-2 1,-2 3 0,-4-5-30,0 2 1,-2-2 0,-2 3 0,-4 2-224,-3 1 1,-3 7 0,-1 3-1,-1 3 1,0 1-292,3 0 1,-3 5-1,3 5 1,2 4-848,0 2 1387,5 6 0,-5-2 0,4 4 0</inkml:trace>
  <inkml:trace contextRef="#ctx0" brushRef="#br0" timeOffset="48844">19720 8285 8355,'-6'-13'556,"-1"6"1,-1-4 0,1 3 0,0-1 0,2-1 1361,-1 2-1988,2 5 1,4-1 0,0 8 36,0 4 1,-1 3-1,-2 3 1,-3 1-39,0 2 1,3 3 0,-1-2 0,1 0 16,-1 0 1,2 0 0,-2-3-233,3 2 1,5-1-1,2-5 1,0-1 0,4-3 5,1-2 0,6-1 0,1-5 0,-1-2-7,1-1 0,3-7 0,-4 0 0,-2-4 399,-1 0 0,-2 0 0,0-1 0,1 0 41,-1 1 1,-1-3-1,-1 1 173,-2 2 1,-1 1 0,3 3-108,-2 3 0,-5 4 0,1 8-233,-3 4 1,1 3 0,0 2-222,2-1 1,5 1-1,-4-1 1,1 0 49,-1 1 1,5-1 0,-2-1 0,2-1 0,-1-3 66,0-2 0,-1-1 1,4-5-1,1-2 249,-1-1 1,1-7 0,-2 0 0,-2-4 130,0 0 1,-3-3 0,3 1-1,-5 1-85,-3-2 1,-1 4-1,0-2 1,0 2 14,0 1 1,0 1-161,0 0 1,2 5-1,0 4-84,2 6 0,5 5 1,-4 8-10,2 5 0,1 4 0,3 2 0,-1 4 0,-2 1 85,2 2 1,0 2 0,-1 1-1,-2-1 21,-1-3 1,-2 3-1,-4-5 1,0 1 6,0-3 0,-2-4 1,-2-4 71,-4-5 0,-4-1 1,-5-1-1,-2 0 1,0-3-327,2 0 0,-1-6 0,2-1 1,0-2-38,3-2 1,0 0-1,2-3 1,3-4-2213,4-5 1906,2-9 0,2 2 0,0-6 0</inkml:trace>
  <inkml:trace contextRef="#ctx0" brushRef="#br0" timeOffset="49190">20575 8111 8355,'-9'-11'1450,"-4"3"-964,-2 2 0,-1 2 1,-1 0-73,2 1 0,5 2 1,2 1-1,-2 1-244,-1 3 0,3 3 0,1 6-69,2-1 0,-3 6 1,3 1-1,3 3 1,-1 2-192,-1 2 0,2 2 1,-2-4-1,3 1-210,1 0 0,1-4 0,3-2 0,5-1-268,2-3 1,5-7-1,2-4 1,1-2-527,3-2 0,2 0 0,1 0 1</inkml:trace>
  <inkml:trace contextRef="#ctx0" brushRef="#br0" timeOffset="50017">20824 7727 8355,'-11'-13'4098,"2"1"-3755,-3 5 1,6 4 0,8 10-251,2 6 0,-1 3 0,5 1 0,2 3 1,1 5-1,0 4 0,-2 3 0,-1 1-153,2 0 0,-4-1 1,-2 2-1,-3-1-465,-1 1 0,4 1 0,0-2-7,-1-4 0,-1-3 1,-2-2-1,0-4-314,0-3 0,0-3 1,1-3-1,2-2-325,1-1 1171,5-5 0,-7 3 0,3-6 0</inkml:trace>
  <inkml:trace contextRef="#ctx0" brushRef="#br0" timeOffset="50018">21010 8198 10724,'-6'0'1574,"6"0"-1425,7 0 1,5-4-1,4-2 1,1-1-276,3-2 1,-1 0 0,3-2 0,-3-2-84,-1-1 0,-1 0 1,-5 0-1,1-1 1,-2-1-1,-2-1 1,-2 1-1,-1-1-103,-4 2 0,-2 1 0,-4 3 0,-4 1 296,-3 2 1,-1 5 0,-2-1 0,-1 4 186,-2 4 1,-1 7-1,3 7 1,-1 2 16,0 2 0,7 2 0,2 4-140,1 1 1,2 0-1,6-4 1,2 0-117,4-1 1,8-4 0,4-4 0,2-3 0,1-4 4,3-1 1,2-5 0,-3 1-1,0-4 150,-1-4 1,1-3-1,0-6 1,0-4 191,0-4 0,-5 2 1,0-2-1,-2 1-129,-3 0 1,-2-3-1,-2 2 1,-1-1-320,-2 2 1,-5-4-1,3 5 1,-2-2-246,0 1 0,0 4 0,-5 0 257,-3 2 1,-3 6-1,-6 1 87,1 1 1,4 4 0,1 6 0,0 4-1,1 3 86,1 2 1,1-1 0,4 2 0,0 1-5,0 1 0,5 2 0,3-3 0,3 2-19,2-2 0,3-1 0,2-2 0,0-1 152,0-2 0,3 0 0,-5-3 0,0-1 408,-3 1 1,0 3-345,-1 0 0,-6 0 0,-6 1 1,-7-3-571,-4-2 1,-6 4 0,-1-4 0,0 2-2066,0 3 1770,-4-5 1,9 6 0,-5-4 0</inkml:trace>
  <inkml:trace contextRef="#ctx0" brushRef="#br0" timeOffset="50157">22275 7975 8355,'-3'-7'0,"-5"3"-656,-1 2 1,-9 2 0,6 0 0</inkml:trace>
  <inkml:trace contextRef="#ctx0" brushRef="#br0" timeOffset="75620">13680 6958 6551,'-25'5'0,"0"2"0,0 0 0,1-3 0,-1-1 0,0 0 0,2 2 0,0 1 0,4 1 0,1-2 0,3 1 1,1-4 1,2 4 0,0-2 0,-1-1 0,1-3 73,-1-4 0,5-3 0,1-6 60,2 1 1,-1 1-1,3 1 1,-1 2-1,1-2-2,2-1 1,2 0 0,4 2-104,3 0 1,10 5 0,7-3 0,6 0 1,5 1 0,10 1 0,7-1 0,12-1-5,7 0 0,9 0 0,7-3 1,-38 6-1,1 0 4,5-1 1,2 0 0,1 2-1,1 1 1,6-1 0,1 0 0,1 1-1,1 0-101,0 0 1,2 0 0,10-2-1,1 0 1,-4 1 0,1 2-1,5-1 1,0 1 102,3 0 1,0 0 0,0 1 0,1 0 0,-1 0 0,1 0-42,-1 0 1,0 0-1,-2 0 1,-1 0-1,-4 0 1,0 0-1,-2 1 1,0 0 0,0 0-1,-1 1-71,1-1 0,-1 2 0,-9 0 0,-1-1 1,3 0-1,0-1 0,-6 1 0,-2 0-49,-6 0 1,-1-1-1,-1 0 1,-3 1-1,32 0 1,-12 3-88,-9-3 0,-13 0 0,-14-2 0,-8 0 215,-9 0 0,-6 4 0,-1 0 0,-1-1 0,-1-2 0,0-1 0</inkml:trace>
  <inkml:trace contextRef="#ctx0" brushRef="#br1" timeOffset="75946">13990 6983 30335,'7'-20'-7173,"5"4"7566,12 2 0,14 6 0,13 1 1,11 0-1,14 1 0,14-1 1,-40 5-1,3-1-249,3 0 0,1 0 0,6 0 0,2 1 0,5 1 0,1-1 0,1 0 1,2-1-63,0-1 1,2 1 0,7 1-1,2 1 1,-3-1 0,0 0-1,3 1 1,1 0-650,1 1 0,2 0 0,7 0 0,1 0 1,1 0-1,0 0 0,-1 1 0,0 0 264,-1 1 0,0 0 0,-29 0 1,2-1-1,-1 2 0,26 1 1,0 1-1,2-1 0,0 0 68,-2 1 1,-1 0 0,-2-1 0,-2-1 0,-5 1 0,-2 0 0,-3 0 0,-1 1-124,-4-2 0,-2 0 0,-6 3 0,-2-1 0,-5-1 0,-1-1 0,-7 1 0,-1 1-86,37 3 0,-8-4 1,-17 4-1,-6 1-1554,-8-3 0,-11 0 1998,-8-6 0,-3 0 0,-1 0 0,-3 0 0,-5 0 0,-6 0 0</inkml:trace>
  <inkml:trace contextRef="#ctx0" brushRef="#br0" timeOffset="76177">18864 7032 7686,'-6'7'-556,"-2"-3"0,-7-1 346,-2 1 0,-5 3 0,3 5 0</inkml:trace>
  <inkml:trace contextRef="#ctx0" brushRef="#br0" timeOffset="81874">3063 11249 7142,'0'-7'-76,"0"2"1,2 5 0,2 0 0,6 0-1,3 0 1,4 1 0,-2 2 0,0 1 108,2-1 0,2-2 0,6-1 0,1 0 1,3 0-1,5-1 0,5-2-15,2-1 1,10-5-1,0 4 1,4-2 0,5-3 20,0-1 0,4 3 1,0 0-21,3-2 1,4 3-1,1 0 1,2 0 67,1 1 1,5 1 0,-7-1-82,2 0 1,0 1 0,6 2-1,-1-1 1,-1 0 13,1-2 0,-3 5 0,5-4 0,1 3 2,-2-2 1,4 1 0,-6-4-1,3 0 4,2 0 0,0 3 0,0-3 0,-1 0-25,1 0 0,-3 3 0,2-3 0,1 2-42,1 2 1,2 0-1,0 1 1,0-3-10,-1 3 0,3-4 0,0 1 1,4-1 9,0 1 1,-3 0 0,2 5-1,-2 0 3,-3 0 0,6 0 1,-7 0-83,-2 0 1,-6 5 0,-6 0-1,1 2 2,-1 3 0,-3 1 0,-2 0 1,-6-2-1,-5 0 63,-3 0 1,-2 2-1,-2 2 1</inkml:trace>
  <inkml:trace contextRef="#ctx0" brushRef="#br0" timeOffset="88639">6759 8843 8465,'0'-25'0,"0"2"0,0 2 0,-1 4 1306,-3 4-637,2 6-540,-3 1 1,1 13 0,-2 6 0,1 4-1,-1 6 1,2 0 0,0 4-88,0 4 1,0 1 0,2 2 0,0-2 0,-3-2 0,3-1 0,0-2 0,4 0 0,0-4 0,4-1-630,1-3 0,1-1-1535,4-5 1435,1-6 0,-1 4 0,1-4 1</inkml:trace>
  <inkml:trace contextRef="#ctx0" brushRef="#br0" timeOffset="88939">6251 8905 8355,'-8'-25'0,"-1"2"1128,4 2-862,2 3 1,3 4 0,1-1 0,3-1-125,5 0 1,7-3-1,8-2 1,7-2-183,11-2 0,6-4 0,4 0 0,2 2 1,-2 2-1,-1 4 0,-2 6 0,-4 6-1003,-4 4 0,-7 5 297,-5 5 1,-3 1 0,-2 7 0</inkml:trace>
  <inkml:trace contextRef="#ctx0" brushRef="#br0" timeOffset="89666">6871 9165 8355,'5'-7'538,"-3"1"0,3 3-195,1-1 1,-3 0 0,5 4-430,1 0 1,3 0 139,0 0 0,-4-5 0,-1 0-288,-1-2 1,-2-1 0,-4-5 138,0 1 0,4 0 0,0-1 45,-1 1 1,2-1-1,1 2 1,-1 2 0,1 0 0,3 2 1,0-2 31,2 1 0,-3 5 0,0-1-38,2 2 0,1 2 0,0 2 11,-3 2 0,2 3 1,-5 5 57,2 1 0,-4-1 0,3 0 0,-2 1 1,0-1-13,-1 1 1,-1 0 0,2 2 75,5 2 1,-2-2 0,1-5 0,2-3-54,1-2 1,1-1 0,0-4 0,1 0-41,-1 0 0,5-5 0,1-3 0,0-3 18,-1-2 0,5-1 0,-2-1 0,-1-3-32,-2-1 1,-4 2-1,0-2 1,-2 0 13,-3 0 1,2-1 0,-6 0 0,-1 3 75,-2 3 1,-1 2 12,0-1 1,-6 7 0,-2 1-1,-3 4-24,-1 1 0,4 10 0,1 2 0,0 2-10,0 0 1,4 4 0,-1 1-1,3 0-75,1-2 0,1 1 0,3-2 1,6-1-151,5-1 1,0-3-1,4-3 1,-1-3 96,-3-4 1,5-1 0,-1 0 0,0 0 45,-2 0 1,1-6 0,-2-2-1,-1-3 76,-1-1 0,-5-1 1,-3 1-1,0 0 120,-3-1 1,-2 1 0,-1-1-19,0 1 0,0 4 1,-1 1-70,-3 1 0,1 2 0,-4 5-66,1 4 1,2 1 0,4 7 0,0-1-85,0 1 0,0 0 0,3 3 0,4-1-387,5-4 1,9 1 0,0-5 0,2 0 38,2-3 1,11 3 0,2 0 0</inkml:trace>
  <inkml:trace contextRef="#ctx0" brushRef="#br0" timeOffset="90395">8372 8892 8355,'-6'-6'1833,"-1"0"-1576,0 1 0,-2 5 1,3 0-1,1 6 1,-1 5-1,2 2-205,-2-1 1,5 1 0,-3 0-170,3 4 1,1-3-1,0 2 1,0-2 3,0-1 0,5-5 0,3-1 1,5-2-166,3-2 0,-2-2 0,4-1 0,-1-1 188,-1-3 0,-1 1 0,-5-5 1,-3-2 83,-2-1 1,-1-1-1,-4-1 1,-1 1-33,-3-1 0,-4 1 0,-8 0 0,-1 1-116,-3 2 0,0 4 0,-4 5 1,2 0-233,1 0 0,5 1 0,-2 3 0,3 5-214,4 2 391,7 1 0,-2 6 0,6 1 1</inkml:trace>
  <inkml:trace contextRef="#ctx0" brushRef="#br0" timeOffset="90397">8620 8954 8355,'0'-17'0,"0"3"256,0-4 0,0 5 1786,0 1-1952,0 5 1,1 2-1,2 6 1,2 2 0,1 2-1,-1 2 1,-1 3-45,2 1 1,-5 5 0,5 1 0,-2-2 0,0-1-530,-1-2 1,-2-3-1,1-1 68,2 1 1,-1-3 263,5-2 0,-4-2 70,4-2 1,-4-6-1,3-2 1,0-3 22,0-2 0,0 1 0,3-2 0,-2-1 46,1-2 0,2 1 0,2 3 1,-1 1 85,1 0 1,-1 5 0,0 3 0,1 2 30,-1 2 1,1 2-1,-2 2-70,-3 4 1,2 3 0,-5 1-156,2 1 1,-4 3-1,2 2 1,-1 0 0,2 0-410,1-3 1,0-1-1,2-1 178,0-1 1,-1-5-1,4-2 1</inkml:trace>
  <inkml:trace contextRef="#ctx0" brushRef="#br0" timeOffset="90820">9562 8830 8817,'0'-19'0,"0"3"1088,0 2 0,2 8 1,2 6-958,4 7 0,-1 6 0,0 2 0,0 1-301,0-1 1,-5-1 0,2-1-204,-2-1 1,2 0 0,0 1-322,-1-1 477,-2-5 0,5-3 160,2-8 1,-1 1 0,0-5 0,0-3-32,0-4 1,-1 1-1,4-2 1,-2 0 45,2 0 0,-3 2 0,1-2 0,0 2 36,-1 1 1,4 5 0,-2 1 84,2 2 1,1 2 32,0 7 0,-1 7 0,-2 6-106,-5-2 0,1 4 0,0 0 0,-1 2 0,0-2-205,0-1 0,1 3 0,-2-4 0,1-2-2283,-1-2 2330,-2-6 0,-1 4 0,0-4 1</inkml:trace>
  <inkml:trace contextRef="#ctx0" brushRef="#br0" timeOffset="91166">9351 8496 8355,'-11'-3'755,"3"3"-1161,4 5 0,7 5 0,2 2 1,2 1-1,1-1-523,-1 1 824,10-1 1,-9 6-1,10 1 1</inkml:trace>
  <inkml:trace contextRef="#ctx0" brushRef="#br0" timeOffset="91167">9996 8372 8355,'0'-7'10,"0"3"0,0 9 0,0 6-204,0 4 1,0 7 0,0-1-325,0 2 0,0 8 0,0 0 1</inkml:trace>
  <inkml:trace contextRef="#ctx0" brushRef="#br0" timeOffset="92070">10381 8830 8355,'0'-24'0,"0"4"47,0 4 1,0-2 239,0 1 1,0 1 0,0 3 0,1 2-40,3 3 1,-1 8 0,5 8 0,2 5-238,1 3 1,-3 2 0,1 4 0,-1-1 53,-1 1 1,4-3-1,-3 1 1,3-1-362,1 0 0,-3-5 0,-1 0 0,2-6-98,1-2 1,-3-2 0,0-4 208,2 0 1,1-2 0,1-2 0,-1-4 3,-3-3 0,2-3 0,-4-1 189,1-2 1,-3-3 0,3 3 0,-1 2 0,0 0-36,-1-2 1,4 8-1,-5-4 365,-1 2-228,4 6 0,-2 5 1,5 8-48,-2 3 1,-4 1 0,3 1-1,0-1-57,0 1 0,1-1 0,4-1 0,1-1-20,-1-2 1,5-5 0,-1 1 20,-1-3 0,3-1 1,0-1-1,0-3 0,0-5 16,-3-2 1,-1 0 0,-2 2 0,-1 1 17,-2-2 1,-2-1 0,-5-2-1,3 1-91,-3 0 1,-2 3-1,-4 2 1,-3 1-109,0-1 0,-4 4 0,3-1 1,-3 2 223,-1 2 0,1 6 0,1 2 0,3 3 19,2 2 0,0 0 0,5 3 0,0 2-144,0 1 1,0 0 0,2 2-1,3-5-26,8-2 1,-1-2 0,6 0 6,0-4 1,-3 1-1,4-4 1,1-3 0,-2 0-20,0-2 0,2-6 0,-3-2 210,-2-3 0,-1-2 0,-2 1 0,1-2 0,-1-1-49,0-1 0,-3-2 1,-3 3-1,1-2-31,0 2 0,-3 0 0,5 0 12,0-2 1,-2 2 0,0 5 0,0 3-19,0 2 1,-3 1 0,3 5 37,-2 3 1,4 3 0,-4 5-1,1 1 38,-1-1 0,1 5 0,-4 1-63,3 1 1,0-2 0,-2 3-1,1 1 1,-1 0-60,-2-1 1,5-5-1,1 2 1,1-5-762,0-3 1,0 0 370,5-5 1,5 6 0,1-3 0</inkml:trace>
  <inkml:trace contextRef="#ctx0" brushRef="#br0" timeOffset="93514">11609 8334 8355,'-13'-24'0,"1"4"967,-1 4-382,6 7 0,2 5-513,5 8 0,0 9 0,0 9 0,0 4 0,0 6 0,0 2 0,1 3 0,2 1-261,1 0 0,2-3 0,-3 6 0,1-2-115,-2-2 0,0-1 1,-1-3-1,2-4-463,1-3 1,2-5 0,-4-2 234,2-1 0,1-2 532,-5-3 0,0-6 0,0-2 0</inkml:trace>
  <inkml:trace contextRef="#ctx0" brushRef="#br0" timeOffset="93515">11472 8682 8355,'-7'0'-239,"3"0"1,8 0 0,5 0 353,2 0 0,6 0 0,6 0 0,3-2 0,4 0 0,2-3 0,2 1 1,1 0-115,-2 0 0,0 0 0,-7 4 0,-4 0 8,-3 0 0,-2 0 0,-6 1 29,-3 3 1,-2-1 0,-6 5 0,0 2 12,0 1 0,0 6 0,0-1 0,0-1-235,0-1 0,0-2 0,0 1 8,0-1 1,1 1 0,3-2-360,4-3 0,3 3 0,2-4 1</inkml:trace>
  <inkml:trace contextRef="#ctx0" brushRef="#br0" timeOffset="93516">12030 8434 8355,'-12'-7'-721,"-1"3"-123,1 2 1,1 4 736,3 2 1,4 3 106,8 5 0,3 0 0,5 1 0</inkml:trace>
  <inkml:trace contextRef="#ctx0" brushRef="#br0" timeOffset="93517">12340 8669 8355,'0'-19'29,"6"1"1,-5 10-148,3-1 1,-2 5-1,-4-3 1,-2 2 31,-4 2 0,-3 3 0,-1 3 1,-1 2 45,1 2 0,-1 6 0,0 3 117,-4-1 1,3 3 0,-2 0 0,2 2-1,3 0-91,3 0 0,-2 2 0,6-4 1,1-1 25,2 1 1,6-1 0,5-5 0,5-1-54,6-2 1,-1 0 0,4-5 0,3-1-39,4-2 0,-2-6 0,4-3 0,0-5 64,-2-3 0,4-2 0,-6-4 0,-2 1 120,0-1 0,-7 0 0,0 0 0,-3 1-90,-1-1 1,-4 0 0,-2 0 0,-3 3-13,-2 1 0,-1 1 0,-5 6 0,-3 2 63,-5 0 1,1 7-1,-4-2-26,-6 2 1,5 8 0,1 3 0,1 5 94,0 3 1,4 5-1,2-3 1,0 2-142,1-1 0,2 0 0,4 2 0,4-3-58,1-1 1,2-2 0,7-5 0,0-1 50,-1-2 0,3-5 1,0 1-1,1-2 10,3-2 0,-2-2 0,0-2 0,1-4 12,-2-3 0,1-2 1,-5 0-1,1-2-112,-1-2 0,-2 0 1,-4 4-32,0-4 0,-5 3 0,3-2 1,-2 1-1,-2-1 36,-2 0 0,-1 4 1,0 3-1,-1 1 23,-3 1 0,1 0 1,-5 4 81,-2-1 0,5 2 0,-1 6 1,2 4 62,0 3 1,0 1 0,4 1-1,1 1-29,3 2 1,-1-2 0,5 4 0,3-2 16,5 1 0,1-1 1,6-3-1,-3-1 170,2 1 1,-2-5-1,-1 0-11,-1 2 0,-3 1 1,-7 1-134,-4 1 1,-8-1 0,-5 0 0,-7-1 12,-4-2 1,-4 2 0,-1-3-1043,1 3 1,-1 1-1,0 1 1</inkml:trace>
  <inkml:trace contextRef="#ctx0" brushRef="#br0" timeOffset="95101">17239 3820 8209,'-5'-11'210,"-4"3"-78,4 2 0,-2 6 0,3 1 0,-3 4 0,0 3 0,3 3 0,3 1 0,1 1 0,1-1 77,3 1 0,-1-5 1,5-1-1,3-2 0,4-2-184,6-2 1,-2-1 0,2-1 0,1-5 58,1-6 0,1-2 0,-3-5-176,-5 1 1,-2-4-1,-2 3 1,-1-2 12,-2 0 1,-5 5 0,-8-3-1,-5 1 1,-2 2-81,-1 3 1,-9 6 0,-1 3 0,0 2-184,-1 2 0,2 6 0,3 2 1,7 3-349,4 1 1,3 5 404,4 0 1,11 5 0,3-3 0</inkml:trace>
  <inkml:trace contextRef="#ctx0" brushRef="#br0" timeOffset="95807">19062 2270 8355,'13'-9'0,"-1"1"-786,1 0 0,-5 0 0,-1-1 778,-2 0 0,-1 2 277,-4-2 0,0 5 1,0-4 179,0-2 1,-4 4 0,-1-1 291,-2 1 1,3 2-390,-5 4 0,1 1 1,-3 4-205,3 3 1,-2-1 0,6 1 0,1 2-101,2 1 0,1 1 0,1-1-112,4-3 0,1-2 0,7-6 0,1 0-25,2 0 1,-2-4 0,2-3 0,0-3 42,0-4 1,-2-1-1,1 1 1,-4-1 0,-4-3-58,-2-1 0,0 4-171,-5-2 1,-2 4 0,-2 2 0,-6 1-197,-5 2 1,2 5 0,-5 0-1,1 7 1,1 7 168,0 4 1,-3 8 0,0-4 0</inkml:trace>
  <inkml:trace contextRef="#ctx0" brushRef="#br0" timeOffset="96314">20811 2890 8355,'-1'-13'536,"-3"1"1,2 0-1,-2-1-222,3 1 1,1 3-1,-2 3-158,-2 0 1,3 3 0,-5 6-1,2 3 3,0 0 1,-1 4 0,2 5-1,-1 2 1,1-2 0,2-1-1,1-2 17,0 1 0,1-1-165,3 0 1,3-5-1,5-3 1,1-4-1,1-4 1,1-3 194,1 0-341,1-4 1,-1 3 0,1-7 0,-2-2-251,-1 2 0,-2 2 1,1-1-185,-1-3 0,-5 3 0,-4-1-451,-6 6 1,-1 3 492,-9 6 1,-2 0-1,-10 0 1</inkml:trace>
  <inkml:trace contextRef="#ctx0" brushRef="#br0" timeOffset="96790">22547 3373 7920,'13'0'97,"-6"0"414,-2 0 0,-6 0-11,-3 0 0,1 0-291,-5 0 0,4 0 0,-5 2 1,0 1-1,-1 2 0,0 2 417,2 3 0,0 1-529,-5 1 1,5 0 0,1 1 0,2 1 0,2 1 30,2 1 1,1 1-1,0-5-81,0 1 1,5-1 0,3-1 0,3-3-257,2-4 1,-1-2 0,1-2 0,-1 0-5,0 0 1,1-2 0,-1-2 0,1-4-26,-1-3 1,-4-1 0,-1-1-1,-1 1-1077,-4-1 0,0 1 661,-2 0 0,-11-1 0,-3 1 1</inkml:trace>
  <inkml:trace contextRef="#ctx0" brushRef="#br0" timeOffset="97435">20017 4750 9067,'-12'-4'-71,"0"0"0,3 0 0,1 5 0,-2 3 576,-1 4 1,3 8 0,1 0 0,2 1 0,1 1-236,-2 2 0,5 0 1,-3-1-1,4-1-303,4-3 1,-2-1 0,7-3 0,0-3 0,2-4 1,2-2 0,-1-2 0,1 0 58,-1 0 0,0-6 0,1-4 0,-1-3 0,1-5 0,-2-2 191,-3-2-270,3 4 0,-10-4 0,3 4 0,-2 1 0,-2-1-394,0 2 0,0 3 0,-2 0-379,-2 1 0,-3 5 0,-5 3 147,0 2 0,-6 8 0,-2 1 0</inkml:trace>
  <inkml:trace contextRef="#ctx0" brushRef="#br0" timeOffset="98270">17351 3795 7502,'0'-12'200,"0"-1"19,0 1 0,0 0 0,3-1 1,4 1-1,6-1-91,5 1 1,4-6 0,7-4 0,4-4-1,4-5 1,5 0 0,3-4 14,4-1 0,2-6 1,2-4-1,5-2 1,3-2-7,1 1 1,4-5-1,1-1 1,2-2-121,3-2 0,-3-1 0,3-4-46,-34 31 0,-1 0 0,34-30 0,2-5 0,-4 3 0,-5 2-225,0 2 0,-4-2 0,-2-2 0,-4 3 40,-3 3 0,-4 12 1,-4 2-1,-8 7 99,-3 9 1,-7 2 0,-7 10 0,-3 4-133,-4 3 1,-7 6-1,0 8-75,-2 4 1,-4 5 0,0 3 51,-3 5 1,-10 8 0,1 2 0</inkml:trace>
  <inkml:trace contextRef="#ctx0" brushRef="#br0" timeOffset="98758">19211 2146 9126,'6'-6'267,"2"6"0,9 4 1,3 7-1,5 0 1,4 3-1,4 1 0,3 2-63,1-1 0,6 6 1,2-2-1,5 0 0,2 1-182,2 1 0,4-3 1,-3 1-1,3-1-20,5 0 1,-1-4-1,7 3 1,0-1-181,1-1 0,6 1 0,-6-5 0,1 1-103,-5-1 1,1 5 0,-10 1-1,-5-1-147,-2 1 0,-6 0 0,-12-3 0,-8 2 91,-6-2 0,-5 3 1,-5 0-1,-4 0 8,-2 0 0,-8 2 0,-2-3 0,-5-3 285,-3-5 1,2 2-1,-4-4 1</inkml:trace>
  <inkml:trace contextRef="#ctx0" brushRef="#br0" timeOffset="99394">19447 2344 8355,'-11'-12'0,"1"1"0,3 1 205,2 2 0,1 4 137,4-5 0,0 8 1,0 1-1,0 8 0,0 7 131,0 6 0,0 4 0,1 4-270,3 4 0,-1 4 0,4 3 0,0 4 1,0 3 42,2 4 1,1 7-1,0 2 1,-2 7-164,1 3 1,2 14 0,2-4 0,-1 4-69,1 5 1,0-2 0,3 6 0,2-5 16,1-5 0,2 5 0,3-11 0,1 1-10,0-3 1,0 2-1,0-7 1,-1-1-18,1 0 0,-4-4 1,-1 5-1,3 0-163,0-1 1,-2-1 0,-1-6 0,1-3-219,-2-5 1,-2 2-1,-8-10 1,0-3 0,0-3-272,2-3 1,-2-10-1,-2-3 281,-2-5 0,5-7 1,-2-5-252,3-1 0,-3-3 111,1-8 0,-1-7 0,4-7 1</inkml:trace>
  <inkml:trace contextRef="#ctx0" brushRef="#br0" timeOffset="99924">20836 2840 8577,'0'-12'726,"5"5"-435,4 3 1,3 4-1,5 2-42,3 3 0,5 4 0,4 1 1,4 4-1,4 2 0,5 1 1,3 1-1,3 2-3,2 4 1,1 1-1,3-1 1,4 1-349,2 0 0,2 0 0,3 0 1,3-2-282,2-2 1,4 1 0,-5-4 66,4 1 0,-9 0 1,4 2-1,-3-3 0,-4-2 1,-3 1-1,-4-2-485,-6-1 1,-1-2 604,-10 1 0,1-1 0,-9-1 1,-3-1 45,-3-2 0,-6-4 0,-4 3 1,-1-1-1,-1-2 0,-1 0-226,-2 0 376,0 0 0,10 2 0,2 0 0</inkml:trace>
  <inkml:trace contextRef="#ctx0" brushRef="#br0" timeOffset="126385">19298 2257 8355,'0'-8'-186,"-1"1"1,-3 0-1,-5 0 10,-2-2 1,-1 3-1,1 1 1,1 0 215,2 1 0,5-5 0,-1 0 0,4 0 1,3-1-1,2 2-59,2-2 0,-3 5 0,5-1 58,0 1 1,-2 5 24,1 0 1,-1 9 0,3 9 0,-3 2 14,-2 2 1,5 7 0,-3 5 0,1 5-6,0 2 1,1 6-1,3-2 1,0 5 4,1 4 1,-1-2 0,2 6-1,1 0-52,2-2 1,5 5 0,-2-3 0,3 2-119,-3 2 1,4-5 0,-4-3-1,4-5-52,1-3 0,-1 1 0,0-6-31,-4-1 0,2-6 1,-5-2-1,-2 0 1,-1-3-71,-2-3 0,-3 0 0,-3-9 0,0-2 96,-3-2 1,-2-4 147,-1-1 0,-5-5 0,-2 2 0</inkml:trace>
  <inkml:trace contextRef="#ctx0" brushRef="#br0" timeOffset="126703">19248 2257 8026,'-6'-12'-901,"-4"4"889,6-1 0,5 7 0,7-1 56,3 6 0,0 5 1,0 8-1,-1 5-43,0 2 1,8 12 0,-6 2-1,2 4 88,0 6 1,-2 0 0,2 14-27,2 6 0,0 4 0,4 11 1,2 2-1,2 2-82,0 1 1,1 6 0,0-2 0,1-5-89,3-4 1,-7-11-1,3-1 1,-3-7-142,-3-5 1,3-4-36,-5-9 1,5 4 0,-3-5 0</inkml:trace>
  <inkml:trace contextRef="#ctx0" brushRef="#br0" timeOffset="145527">5990 13742 8093,'9'-4'0,"-1"-2"-124,2-1 0,1 3 0,2-4 0,2 0 163,2 1 0,4-4 1,-3 2-1,1 0 1,3-1-1,1 3 0,2 0 1,1 2-1,2-1 87,1 4 1,1 0-1,-1 2 1,4 0-65,3 0 1,-2 0-1,2 0 1,3 0 0,1 2 22,3 2 1,-2-3 0,6 3-18,0-2 1,9-2 0,-2 0-1,5 0 30,3 0 0,2-5 0,3 0 0,5-1-18,1 1 0,5-5 0,-3 3-83,6 0 0,0-2 1,1 3-1,-1-1 1,0-1-4,3 1 1,-2-2-1,-1 4 1,-3 3 1,-5 0 0,7-2 0,-2 0 0,1 1-14,0 2 1,2 1-1,1 0 1,0 0-61,1 0 1,0 0 0,4 0-1,-1 0 6,1 0 1,0 0 0,0 0-1,0 0 31,-1 0 1,1 0-1,0 0 1,1 0 15,3 0 1,-3 0 0,3 0-1,-2 0 42,-3 0 0,1 0 0,0-1-9,0-4 0,0 4 0,-1-3 0,0 3 0,-2 2-79,-1 3 0,-5-1 0,5 5 0,0 0 16,-2-1 0,6 4 0,-1-4 0,7 1 66,0 1 0,-39-8 0,0 0 1,0 2-1,-1-1 0,3-1 0,0-1 10,0 0 0,1 0 0,3 0 0,1 0 0,1 0 0,0 0 0,1 0 0,0 0-3,-1 0 0,1 0 1,1 0-1,0 0 1,0 0-1,0 0 1,-1 0-1,0 0-48,-2 0 0,-1 0 1,-2 0-1,0 0 1,-4 0-1,-1 0 1,0 0-1,-1 0-126,1 0 0,-1 0 0,43 0 0,0 0 1,-7 0-152,-5 0 1,1 0 0,-5 0 306,-2 0 0,-2 0 0,0 0 0,-1 0 0,1 0 0</inkml:trace>
  <inkml:trace contextRef="#ctx0" brushRef="#br0" timeOffset="146421">14709 13767 8355,'0'-13'-139,"0"1"0,0 4 38,0-1 0,0 5 1,0-4-1,0-2 1,2 1-1,2-1 231,4 2 1,-1 5 0,1-3-52,2 1 0,1 3 0,1-2 0,1 2 0,-1-1 30,0-1 1,2 0-1,1 4 1,2 0-1,-1 0 132,2 0 1,-3-5 0,5 1-133,-2 2 1,4 0 0,-2 2-1,4 0 182,1 0 0,5 0 1,3 0-1,4 0 78,5 0 1,7 0 0,10-1-260,6-3 1,3 2-1,9-2 1,8 3-1,6 1-102,6 0 0,1 0 0,-47 0 0,1 0 1,1 0-1,1 0-15,2 0 1,0 0 0,5 0 0,1 0-1,-5 0 1,0 0 0,2 0 0,-1 0-44,0 0 0,0 0 0,1 0 0,-1 0 1,-1 0-1,0 0 0,-1 0 0,0 0-47,-1 0 1,-1 0-1,-3 0 1,0 0 0,1 0-1,-1 0 1,0 0 0,-1 0-94,49 0 0,-5-4 0,-5 0 0,-6-1-130,-9 0 0,-6 3 1,-11-2-1,-9 3 118,-10 1 1,-3-4-1,-10 0 1,-6 1-796,-4 2 0,-9 1 997,-9 4 0,-7 0 0,-2-1 0,-2-2 0,-3-1 0</inkml:trace>
  <inkml:trace contextRef="#ctx0" brushRef="#br0" timeOffset="146838">15367 13705 8355,'-7'-7'144,"1"1"0,9 6 0,4 0-121,5 0 1,13 0 0,3 0 0,6 0 395,9 0 1,10 0-1,9 0 1,9-1 175,6-3 1,3 1-1,5-4 1,1 2-414,2 2 0,6-3 1,-2 2-1,2 0-143,2-2 0,2 5 1,-48-1-1,1 0 1,48 1-49,-4 1 1,4 0-1,-12 0 1,1 0-16,0 0 1,-2 0-1,-4 0 1,-3 0-91,-3 0 0,-9 0 1,-3 1-1,-8 2-16,-5 1 0,0 0 0,-10-3 0,-2 2-107,-5 1 0,-3 0 0,-6-4 1,-1 2-4,1 2 1,-1-3 0,-2 3-1,-2-2-168,2-2 1,2 0 0,1 0 0,-1 1-820,1 3 1,6-2 965,2 2 0,2-3 0,3-1 0</inkml:trace>
  <inkml:trace contextRef="#ctx0" brushRef="#br0" timeOffset="147103">19112 13729 8355,'-5'-18'1566,"-2"5"1,-6-1 454,1 6-2136,5 5 1,1-1-1773,6 8 1,6 8-1,1 8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9T17:34:16.189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15242 8099 8255,'0'-13'0,"2"1"0,2 1 122,4 3 0,5-3 0,3 4 0,5-2 0,2 1 0,2 0 0,0 0 32,0-1 0,4 5 1,1-3-77,2 2 0,-1 1 0,4 4 1,-2 0-1,1 0 0,2 1 1,3 2 232,2 1-260,-2 6 0,10-9 0,0 5 0,4-2 0,4 0 1,5 4 0,7-4 0,5 0-13,10 2 0,2-5 0,9 3 0,1-2 3,3-2 0,-44 0 0,1 0 0,-4 0 0,0 0 0,4-1 0,0 0-27,2-1 1,0 0-1,0 1 1,-1-1-1,-1-1 1,0 0-1,0 0 1,1 0 72,1 2 1,0-1-1,0 0 1,1-1-1,2 1 1,-1 0-1,-1 0 1,-1 1-41,-1 0 0,-1 1 1,2-2-1,0-1 1,-2 1-1,0 0-55,3 1 1,0-1 0,-1 1 0,0 0 0,1-1 0,-1 1 0,1-1 0,-1 0 0,-1 0 0,-1 1-36,0 0 0,-1 1 1,42 0-1,1 0 0,-4 0-28,-5 0 0,-6 0 1,-4 0-1,-5 0-244,-4 0 0,-5 1 1,-10 2-1,-5 1-189,-2-1 0,-11-2 1,-2 0-1,-6 2-429,-4 1 1,-3 1 931,-10-5 0,-2-5 0,-1 1 0,4 1 0,0 2 0,4 1 0</inkml:trace>
  <inkml:trace contextRef="#ctx0" brushRef="#br0" timeOffset="491">15193 8186 8355,'0'-20'0,"1"6"-416,3 6 1,7 5 387,6-1 1,9 3 0,0 1 0,6 0 0,8 0 0,8 0 0,11 0 0,9 0 520,6 0 1,9-6 0,1 0 0,6-1-366,5 3 1,-45 1 0,0 0 0,1 1 0,-1 0 0,48-1-108,0 2 1,0 1 0,-48 0 0,1 0 0,1-1 0,0 0 23,-1-1 0,1 0 0,3 2 0,0-1 1,-3-1-1,-2 0 0,3 1 0,-1 0-73,0 1 1,1 0 0,4 0 0,0-1 0,-5 0 0,0-1 0,0 0 0,0 0 55,2 1 1,-2-1-1,-1 1 1,-1 1 0,2 0-1,1 0 1,-2 0 0,0 0 15,48 0 1,-48 0 0,0 0 0,43 1-1,-1 2-72,-2 1 1,2 0-1,-4-2 1,-1 0-76,1 3 1,-7-1 0,6-4 0,-6 0 4,-6 0 0,-1 0 1,-9 0-1,-2 0-145,-5 0 1,-4 1-1,-7 2 1,-3 1-263,-8-1 1,-6-2 0,-7-1 90,-3 0 0,-3 0 0,-6 0 1</inkml:trace>
  <inkml:trace contextRef="#ctx0" brushRef="#br0" timeOffset="20885">17326 5804 8961,'1'-11'0,"4"2"0,3 0 0,3 1 0,1 0 344,1 0 1,5-5 0,2-5 0,5-1-1,3-4-358,1-5 0,5-4 0,-1-5 0,4-2 0,3 0 1,2-3-583,-2 2 0,-2 2 1,-1 2 74,1 3 0,-7 7 0,-2 6 141,-3 2 1,-6 2 0,-2 3 0</inkml:trace>
  <inkml:trace contextRef="#ctx0" brushRef="#br0" timeOffset="21217">17748 5159 8355,'-6'-15'-147,"-1"1"0,0 3 513,3 0 1,3 0-1,2 0-282,3 3 1,3 3 0,6 5 0,-1-2 0,1-1 0,0-1 0,2 2-1,3 2-145,2 4 1,-1-2 0,3 7 0,-3 0-36,-1 2 1,-1 6 0,-5 1 0,-1 1-267,-3 3 0,2 2 1,-6 0-1,-1 1-530,-2 0 606,-1 0 0,0 5 0,0 2 1</inkml:trace>
  <inkml:trace contextRef="#ctx0" brushRef="#br0" timeOffset="22511">18542 4713 8355,'0'-19'0,"0"-5"0,0 5 87,0 0 0,0-5 0,0 3 0,0-1 0,0 0 68,0 2 1,0 5 0,0-2-82,0 3 1,-5 6-1,0 1 1,-2 2-66,-3 2 0,-1 4 1,-1 6-29,-1 5 0,2 5 0,2 0 1,2 2-131,1 0 1,-2 3 0,4-4 0,0 0 12,-2 0 1,5 3 0,-3-5 56,2-1 1,4-2 50,2-5 0,3-4 1,5-7-1,1-2-31,-1-2 0,0-5 0,0-5 4,-4 2 0,3-3 0,-4 1 0,0 1 1,-3-1 54,-3 1 1,3-1-1,0 5 56,-1-1 0,-1 1 360,-2 0-302,0 5 0,4 7 0,1 7-108,2 0 1,1 4 0,5-3-1,-1 3-79,1 1 0,-1-1 1,2-1-1,1-3-4,1-2 0,2-1 0,-3-4 0,2 0 42,-2 0 0,-1-5 0,0-3-25,2-3 1,-6-2-1,2-1 1,-2-1 56,-3-1 1,-2-5 0,-5 3-1,0-1 1,0-3 22,0-2 0,0-5 0,0-1 0,-1 0-22,-3 0 0,1-5 1,-4 2-1,0-3 17,0-1 1,1 1 0,-4 2 48,2 1 0,3 9 1,-1 1-1,-1 3 158,0 5 1,4 8 0,-1 9-166,3 9 1,1 7-1,1 7 1,2 1 13,1 3 0,10 1 1,-2 4-1,3 0-46,3 0 1,-3-4 0,5-1-1,-1-3-39,0-1 1,0-1 0,3-4 0,-1-3-25,1-3 1,0-7 0,-1-3 0,-3-3 17,0-1 1,-5-5-1,3-4 1,-5-3-1,-4-3-8,-2-2 0,3-5 1,-4 1 4,-1-2 0,-1-6 0,-2-1 0,-2-2 0,-1-1-24,-1 1 1,-4-8 23,4 3 1,-6 1 0,3 6 0,-1 2 0,1 6-77,2 3 297,-5 3 1,9 10-1,-3 7-52,2 10 1,2 5 0,2 7-1,2 5 1,4 1-84,3 1 1,1 3 0,1-4 0,1 0 0,1 0-365,1 0 1,6-5 0,-1-4-109,2-2 1,2-2 0,1-3-1,1-2 1,-1-3 17,-3-4 0,-6-3 0,1-1 0</inkml:trace>
  <inkml:trace contextRef="#ctx0" brushRef="#br0" timeOffset="23272">19707 3870 9085,'-23'-13'0,"2"2"1701,5 3-1666,7 2 1,4 8-111,5 2 0,4-1 0,2 5 0,0 2 1,3 1 40,-2 1 1,4 0 0,-3 2 0,3 1-189,1 2 0,-3-1 0,-3-3 0,1-2-31,0-3 1,-3 2 76,5-6 1,-1 0 0,4-4 49,1 0 0,-5-7 1,0-4-1,1-5 74,-3-4 1,5 4-1,-4-5 1,2 0 113,-1 2 0,-5-3 0,2 5 0,-1 2-203,0 2 450,1 0 0,-4 6 0,2 4-162,1 6 0,1 3 0,-2 5 1,1 0-45,-1 3 0,4 1 0,1-4 0,2-2-104,-2 0 0,4-2 0,-1 1 0,5-4-91,-1-3 0,-1-1 0,-2 0 0,0-1 21,1-3 1,-1-3-1,-1-5 1,-3-2-34,-3-3 0,0 3 0,-1-3 0,-1 0-33,-2 0 1,-2 1-1,-2 4 1,-2-1 86,-2 1 1,-1-1 0,-5 1 0,1 1-43,-1 3 0,5 1 0,0 4 52,-2-1 0,3-2 117,-1 2 1,7 3 0,1-3-170,7 2 0,4 2 0,1-1 0,2-2-2,2-1 0,-1-6 0,5 2 0,-1-4 53,0-5 0,-2 2 1,2-6-1,-1-1 79,-3-1 1,-2-2 0,-5 0 0,-3 0 148,1 1 0,-5-1 0,2 0 0,-4 0 43,-3 0 1,-5 2 0,4 1 79,-2 1 0,-1 6 1,-3-1-1,1 2 485,2 1-733,5 7 0,3 7 0,8 10 14,3 4 0,2 11 0,0 0 0,3 5-69,0 3 0,1 2 1,-5 1-1,0 0 17,1 1 1,2-1 0,-1 0-1,-3-1-260,0-3 0,0 0 0,0-7 0,-1-4-365,-2-2 1,-5 0-1,2-5 1,-1-2-233,0-4 0,-1-6 729,-7 1 0,-3-8 0,-5-3 0</inkml:trace>
  <inkml:trace contextRef="#ctx0" brushRef="#br0" timeOffset="24693">20278 3510 8355,'-6'-13'447,"-1"1"0,6 1 0,5 3 1,6 2-37,2 1 0,5-1 0,1-3-595,1 0 1,3 5-1,6-3 1,1 0 0,-2 2-1,-1-1 1,-1 4-1,-1 0-860,-4 2 0,4-5 0,-5-2 1</inkml:trace>
  <inkml:trace contextRef="#ctx0" brushRef="#br0" timeOffset="24694">20625 3386 8643,'-5'-7'943,"3"-4"-563,-2 3 0,3 1 1,1-2 332,0 0 0,0 2 51,0-1-368,0 5 0,-2-3-566,-2 6 0,1 6 0,-3 2 1,-1 3-1,1 2 98,1-1 1,-4 2-1,5 1 1,1 2-169,2-2 0,1-2 0,1 0 1,4-1 50,3 1 1,7-1 0,2 0 0,-1-1 37,2-2 1,-3 2-1,4-4 1,-1 1 72,-2 0 0,-3-4 0,0 3 0,-2 0-81,-3 0 0,-2 1 116,-6 5 1,-10-1 0,-3 0 0,-2 1 0,-1-1-228,-1 1 1,1-5 0,3-1-2064,1-2 2197,5-1 0,2-9 0,5-2 0</inkml:trace>
  <inkml:trace contextRef="#ctx0" brushRef="#br0" timeOffset="24695">21183 3225 8355,'-5'-13'28,"-4"1"1,-2 4 531,-1-1 1,4 7 0,-1-3 0,0 4-390,-2 1 1,-2 6 0,2 2 0,3 3 0,3 1 0,0 1-1,1-1-314,2 0 1,-4 2 0,2 1 0,1 2-63,2-2 1,1 3-1,0-2 1,0 0-110,0-3 0,0 0 0,1-2 0,3-1-24,5-2 0,2-5 285,1 1 1,0-4-1,1-3 1,-1-3 0,1 0-36,-1-4 0,0-5 1,-1-2-1,-1 2 274,-2 1 0,-1-2 1,3-1-1,-3 2 9,-2 1 0,-1 2 0,-4-1-25,0 1 0,2 1 0,1 1 17,1 2-188,0 5 1,-4-1-1,0 8 1,1 3-15,3 0 0,-2 4 0,3-3 0,1 3-54,2 2 0,3-1 1,1-1 22,1-2 0,-1 0 0,1-3 1,-1-1-1,0 1 29,1-4 0,-1 0 1,1-2 58,-1 0 0,-4 0 0,-1-2 0,0-2 57,0-4 1,-3-3-1,3-1 1,-1-1-32,-4 1 0,4-5 1,-1-1-1,1 0-56,-1 1 1,4 0 0,-5 3-1,0-1-2,1-1 0,-3-1 1,3 5-36,1-1 1,-3 2 0,5 3-55,1 4 0,2-2 96,2 2 0,-1 1 1,-1 7-1,-1 5 57,-2 2 1,-4 1 0,3 1 0,-1-1 0,-2 0 19,1 1 1,-3-1 0,2 1 0,-1-1 129,1 0 0,-1-3 0,5-1-139,1 2 0,2-5 1,3-2-73,3-6 1,-3-4 0,2-5 0,-1-1-64,2 1 1,-2-6 0,4-3 0,-1-2-72,-3-2 0,-1 0 1,-1 1-1,-2 0-26,-3 3 0,-3-2 0,-5 4 171,0-1 1,0 3 0,-1 6 0,-3 2 73,-4 5 0,-2 4 0,0 4-98,2 5 1,4 2 0,-3 2-1,1 2 1,4 3-74,0 2 0,8-5 0,2 1 0,5-2-212,3-1 0,3-1 0,6-1 1,0-3-141,0-4 0,5-2 0,2-2 0,1 0-342,0 0 0,-6-6 573,2-2 0,-2-3 0,-3-1 1</inkml:trace>
  <inkml:trace contextRef="#ctx0" brushRef="#br0" timeOffset="25273">21022 4229 8355,'-18'-5'607,"11"3"1,3-2 903,10 3-1489,5 1 1,6-4 0,4 0-41,3 1 0,0 1 0,3 1 1,2-2-1,2-1 0,2 0 1,-1 0-1,-2 0 0,-4 1-313,-3 2 1,-1 1-1,-6 1 1,-2 3 177,-4 4 1,-5 3-1,-5 3 1,-1 1 0,-3 5 213,-5 3 0,-6-1 0,-3 7 95,-1-3 0,4-1 0,-2 0 1,3 0-135,2-1 0,1-4 0,3-4-33,4-2-785,2-2 1,9-5-1,4-3 384,4-2 0,2-8 0,-5-1 1</inkml:trace>
  <inkml:trace contextRef="#ctx0" brushRef="#br0" timeOffset="25543">21630 4304 9230,'-6'12'1129,"-1"0"-1076,-5 1 0,4 1 1,-1 2-1,0 3-6,-2 1 1,-2 3-1,1-2 1,-1 2-159,1 2 1,1-2 0,3-2 0,4-4-1992,2-4 1480,2 0 1,0-1 0,0 1 0</inkml:trace>
  <inkml:trace contextRef="#ctx0" brushRef="#br0" timeOffset="25894">21977 3845 8306,'-6'-13'0,"-2"2"-16,-3 3 187,-1 3 1,-1 5 0,1 0 0,0 1 0,-1 3 0,2 4 0,1 5 0,2 3 0,0 5 0,0 2 0,1 4 0,1 1 0,4 4 0,0 1 0,2-1 1452,0-2-1668,0-1 1,6-4 0,2-2-1,4-2 51,5-4 1,-2-5 0,6-4 0,1-4 0,1-2-128,2-2 0,1-7 115,3-5 0,-3-2 1,2-7-1,-5-2-83,-2-5 1,-5 1 0,2-5 0,-2 0-1,-7 0-114,-2-2 0,-3 0 1,-4-1-1,0 3-63,0 2 0,-9 1 0,-5 6 0,-4 3-111,-4 8 1,-3 5-1,-3 7 1,-2 1-335,-2 4 0,1 7 425,-2 9 0,-3 8 0,4 2 1</inkml:trace>
  <inkml:trace contextRef="#ctx0" brushRef="#br0" timeOffset="26111">22845 3733 9504,'-10'0'-943,"6"0"1,11 0-1,13 0 1</inkml:trace>
  <inkml:trace contextRef="#ctx0" brushRef="#br0" timeOffset="33918">1798 11683 12367,'-16'-6'0,"-1"0"0,5-1-252,6 3 0,8 2 0,13 2 1,4 0-1,7 0 213,5 0 1,3 0-170,7 0 0,4 0 0,3 0 1,-3 0-1,-2 0 0,-2 0 0,-1 0 1,-2 0-558,-4 0 1,-11 0 0,1 0-1,-6 2 476,-7 2 1,-15-2 288,-13 7 0,-16-1 0,-6 4 0</inkml:trace>
  <inkml:trace contextRef="#ctx0" brushRef="#br0" timeOffset="34181">2121 11708 8355,'-42'7'12,"1"-3"118,-6-3 0,7-1 1,-2 0-1,2 0 1,5-1 496,3-3 0,5 2 1,6-3-224,5-1 0,10 4 0,10-5-239,11 1 1,14 2 0,9 3 0,6-4-275,4-3 1,3 1 0,3-1-1,2 0-495,1 1 1,-2-4 0,-7 4-75,-2 0 0,-4-3 0,-6 5 1,-3-1-1,-5 0 325,-6-1 1,-4 4 0,-6-3 0</inkml:trace>
  <inkml:trace contextRef="#ctx0" brushRef="#br0" timeOffset="34510">2332 11361 8355,'-25'-6'2738,"6"1"-2139,2-4 0,9 5-420,4 8 0,8-1 1,5 5-1,5 3 286,3 4 1,10 1 0,2 3-448,6-1 0,2 4 0,0-3 0,0 2 0,-1 0-406,-3 1 0,-7 2 0,-8 4 0,-4 1-850,-7-2 1,-7 9 0,-10 4 362,-10 7 1,-15 0 0,-9 8 0</inkml:trace>
  <inkml:trace contextRef="#ctx0" brushRef="#br0" timeOffset="65138">5370 11038 8355,'0'-12'-26,"0"3"-98,0 1-494,0 5 0,6 3 0,1 7 1</inkml:trace>
  <inkml:trace contextRef="#ctx0" brushRef="#br0" timeOffset="66250">5407 11050 8355,'9'-24'0,"-2"-1"0,-2 0 0,1 6 363,-2 2 0,-3 3 126,3 2 1,-2 7 0,-2 5-299,0 6 1,0 11 0,-2 5 0,-2 6-257,-4 5 1,-3 12 0,-2 5 0,0 3 76,-4 7 0,3-7 0,-2 11 0,2-2-223,2-1 0,-5 6 1,1-9-1,0-4-245,3-6 1,0-3 0,2-6-1,2-5-178,0-2 1,6-8-1,-1-8 230,3-2 0,1-9 404,0-5 0,5-11 0,2-8 0</inkml:trace>
  <inkml:trace contextRef="#ctx0" brushRef="#br0" timeOffset="66602">5693 10852 8355,'0'-19'40,"0"2"0,1 9 386,3 4 0,-2 5 0,2 6-45,-3 5 1,3 15-1,0 2 1,-1 6-1,-2 8 1,-1 7-1,-1 6-227,-3 5 1,-3 1 0,-5 0 0,-1 1-1,1 2-130,-1 1 0,-3-4 0,-1-7 1,2-2-903,1-5 0,2-7 0,0 1 0,1-5 236,2-4 1,2-8 0,5-9-1,-2-2 281,1-2 1,-10-5 0,0-1 0</inkml:trace>
  <inkml:trace contextRef="#ctx0" brushRef="#br0" timeOffset="66997">5023 11361 8355,'-4'-13'152,"1"2"0,6 3 0,8 4 50,8 2 0,6 1-242,4-3 0,4 1 0,10-5 1,6-2-1,8-2 0,3-3 1,4-3-1,1 0 0,-1 0-223,-3 3 1,-2 2 0,-9 5-322,-6 4 0,-10-3 0,-3 0 0</inkml:trace>
  <inkml:trace contextRef="#ctx0" brushRef="#br0" timeOffset="66998">5197 11559 8355,'5'-12'98,"2"-1"0,11 5 1,3 0 118,2-2 1,3-1 0,3-3-1,6-1 1,5-3-73,5-1 1,9-2 0,4-4-1,1 1 1,-1 0 0,-4 3-1366,-4 5 1,-5 2-1,-3 2 1</inkml:trace>
  <inkml:trace contextRef="#ctx0" brushRef="#br0" timeOffset="68708">6288 10976 8355,'0'-37'-20,"1"0"1,2 1-1,1 3 1,0 5 0,1 5-1,-1 3 1,0 3 288,1 1 0,-2 10 1,4 6-1,-2 9 0,-2 9-238,-1 7 0,-2 12 0,0 3 0,0 6 0,0 7 0,-2 4 1,-1 3-1,-1 0-38,2 0 0,-4 0 0,2-3 0,1-1 1,2-4-1,1-4 0,1-7 0,2-6 0,2-5 1,1-4-1,1-4 0,0-6-518,2-7 0,2-3 1,2-6 312,-1 0 1,-4-6-1,-1-2 1,-1-3-184,-3-1 1,-2-6-1,-1-2 1</inkml:trace>
  <inkml:trace contextRef="#ctx0" brushRef="#br0" timeOffset="69250">6090 11361 8355,'-7'-6'0,"3"3"0,8-4 63,4 2 0,8-3 0,5 3 0,4 1 0,4 0-23,4 0 1,3 0-1,1 3 1,0-2-586,0-1 0,-1 0 1,-3 4 178,-4 0 0,-3-6 0,-1-1 0</inkml:trace>
  <inkml:trace contextRef="#ctx0" brushRef="#br0" timeOffset="69251">6586 11311 8355,'0'8'-75,"0"0"0,0-3 0,0 3 543,0 2 1,1 1-333,3 1 1,-1 0 0,4 1 0,0-1-1,-2 1-31,1-1 1,-1 0 0,-2 1 0,1-1-400,-1 1 1,-2-1-1,-1 0 13,0 1 1,0-1-79,0 1 0,-1-7 245,-3-1 0,2-5 0,-2-5 0,3-3 1,1-3 1,0-3 0,1-2 0,3-3 2,5-1 0,2-3 0,1 2 31,0-2 1,1-1 0,-1 4 0,1 3-24,-1 3 0,0 3 0,1 3 0,-1 3 0,1 0 46,-1 1 1,6 0 0,1 4 0</inkml:trace>
  <inkml:trace contextRef="#ctx0" brushRef="#br0" timeOffset="70057">6995 11509 8355,'-6'-7'34,"5"-4"0,-2 3 0,6-3 44,5-1 1,5-1 0,2 1 0,1 0 0,1-1 0,-1-1-1,2-1-95,2-1 1,-5-2-1,1 3 1,-2-2-93,-1 2 0,-2-3 1,-3 1-1,-4 2-141,-3 2 1,-1 0-1,-1 1 223,-3-1 0,-7 5 0,-6 1 1,1 2 117,-2 2 1,4 7 0,-4 4 0,2 5 85,-1 3 1,1 4 0,5 4-109,2 1 1,0 0 0,4 0-1,3 0 1,2-1-27,4 1 1,3-4 0,7-2 0,2-1-184,5-3 0,4-5 0,2-3 0,3-2 80,2-2 0,-3-3 1,3-4-1,-1-6 28,1-5 0,-4 0 1,1-6-1,-3 1 140,-1 0 0,-2-3 0,-2 2 0,-5-2 47,-2-2 1,-3 4-1,-1 2 1,-3 1-132,-2 3 1,-1 0 0,-5 0 49,-3-2 0,1 2 1,-5 7-38,-2 3 1,3 4 0,-1 1-1,-2 0 1,-1 1 3,-1 4 0,4 3 0,-1 8 0,1 4-37,1-1 0,-3 4 1,6-2-1,2 3-94,0 0 1,2 1-1,2-1 1,2-2-94,4-2 1,7-5 0,3 1 0,0-5 105,0-3 1,3-5-1,-4 1 1,3-3 62,2-1 0,1-9 0,2-4 0,0-2 173,0-3 1,-2 0 0,-1-4 0,-3 1-15,-1-1 1,3-1-1,-4 0-164,-2 2 0,-2-3 0,-1 5 0,-4-2 1,-4 2 18,-3 1 0,3-4 0,1 3 1,-3 0-295,0 2 1,-8 5 0,-2 2 226,-3 2 0,3 5 0,-1 0 0,1 6 26,1 5 1,0 3 0,5 3-1,-3 1-9,3 2 0,0 1 1,4-2-1,2 4 25,4-1 1,3 3-1,1-6 1,2 0 32,3-3 1,1 0 0,4-1 0,-3 1 47,-1-1 0,0-4 1,-4 0-44,-2 2 1,3 1-1,-8 2 1,0-1 15,-3 0 1,-4-3 0,-4-1-1,-6 2-1,-5 1 1,1 1 0,-3 0 0,0 1-339,0-1 1,1 1 0,3-2-1,1-2-19,0 0 1,-1-1 0,1 4 0</inkml:trace>
  <inkml:trace contextRef="#ctx0" brushRef="#br0" timeOffset="71050">9252 11100 8355,'-5'-12'61,"-4"-1"0,4 1 1,-1 1-94,1 3 1,2-2 0,-5 4-1,-2 1 113,-1-1 1,-1 2 0,-1 6 0,1 2-346,0 4 0,-2 4 0,-1 5 0,-3 2 281,-2 1 0,0 7 0,-4-1 0,2 3-13,2 2 1,6 3-1,1-2 1,8 1-83,3 0 1,8-7-1,4 0 1,5-5-109,5-3 1,5-2 0,4-5 0,3-2 148,0-5 1,8-4 0,-3-6-1,1-5-74,1-4 1,-2-7 0,0 1 164,1-2 1,-7-2 0,-2 0 0,-4 1-1,-3-1 12,-1 0 0,-7 4 0,-1 2 1,-4 0 428,-4-1 0,-1 5 0,-4-1-249,0 2 0,-4 6 1,-1 1-1,-2 1-175,-3 3 0,-5 8 0,-2 3 1,1 3-61,-2 1 0,4 2 0,-2 3-184,2 3 1,1 0-1,2 0 1,3 1 0,4 0-204,3-1 0,1-5 0,0 2 1,0-3-6,0-2 1,5-1 311,3-3 1,3-2 0,2-6 0,-1 0-1,1-1 43,-1-4 0,0-1 1,-1-7-1,-1 1 288,-2-1 1,-1 1 0,3 0 0,-3-1-82,-2 1 1,4-1-1,-4 1 1,1 0-70,-1-1 1,-1 5 0,-2 1 151,2 1-237,-3 2 0,5 6-64,-6 2 0,0 3 1,0 5-1,0 1-30,0-1 1,4 0-1,1 1-15,2-1 0,1-4 1,5-1-1,-1-1 0,1-2 19,-1 1 1,5-3 0,0 1 38,3-6 0,-5 0 1,3-5-1,-2-2 0,1-1 1,-2-1-1,-1-1 95,-2 1 0,-1 0-5,-2-1 0,0 1 0,-5-1 26,-1 1 0,-2 4 124,-1-1 0,-1 7-208,-3-3 1,3 10 0,-4 3 0,4 3-61,1 1 0,0 5 1,0-1-32,0 0 0,0-3 1,0 0-1,1-1 99,4 1 0,1-2 0,7-3 0,-1-4 104,1-3 1,-1-1-1,0-1 1,1-3 73,-1-4 0,1-5 0,0-2 1,3-2-106,0 2 0,1-3 1,-4 2-1,3-1 12,0-1 1,1 5 0,-5-4 25,1 3 0,-1 7-168,0 3 1,-3 3 0,-3 2 0,0 5-81,-3 6 1,2 2 0,1 7-169,1 1 0,-3 1 0,4 2 0,0-2-375,-1-2 1,4-3 0,-4-6 0</inkml:trace>
  <inkml:trace contextRef="#ctx0" brushRef="#br0" timeOffset="71634">10976 10691 8355,'-4'-43'0,"0"6"250,0 0 0,5 12 0,2 0-168,1 7 1,6 11-48,-2 7 1,-3 13-1,0 11 1,-4 8-1,-1 5 1,0 5 0,-1 3-1,-2 3 100,-1 2 1,-5 4 0,4 0 0,-1-3-216,1-5 1,1 1 0,2-7 0,0-4-22,-3-6 1,1-3 0,4-4 0,0-2-185,0-5 0,0-2 224,0-2 0,0-6 1,0-6 23,0-7 1,4-5 0,2-4 0,1 0-37,2 1 1,2-5 0,3 1 0,1 0 75,2 2 0,1 4 0,-3 0 0,2 2-31,-2 3 0,3 2 1,-2 6-1,1 0 59,1 0 0,-5 2 0,3 3 0,-5 6 10,-3 4 0,-5 3 0,1-1 0,-4 2-76,-4 0 0,-9 5 0,-7-5 0,-4 2-120,-1-1 0,1-4 0,-1 0 0,0-2-117,0-2 1,6-5 0,2-3 2,3-2 1,2 3-1,0 2 1</inkml:trace>
  <inkml:trace contextRef="#ctx0" brushRef="#br0" timeOffset="71968">11485 11286 10284,'-13'-5'940,"1"-4"1,5 2-925,3-1 0,8 5 0,4-2-457,3-1 0,7 4 0,3-7 0,2 0 0,2-2 0,-2 0 0,-2 1 56,-4 2 0,-4 0 0,0-5 1,-2 1 310,-3-1 1,-2-3 0,-8-1 95,-2 2 0,-3 3 1,-5 3-1,-1 4 148,1-1 1,-6 5 0,-1-2 0,-1 6 98,4 5 1,-2 5 0,3 2 0,2 3-198,4 1 0,2 2 0,-1 4 0,4-2-4,2-2 1,4 2 0,2-4 0,5 2-402,6 0 0,5-8 0,6 1 1,3-6-506,4-2 0,3-3 578,1-7 0,6-9 0,1-6 0</inkml:trace>
  <inkml:trace contextRef="#ctx0" brushRef="#br0" timeOffset="73238">12464 10505 8355,'-23'-35'0,"4"6"1128,6 9 1,6 9-1064,7 2 0,0 8 1,0 2-1,0 10 0,2 9 1,0 5-1,3 5-72,-3 7 0,4 2 1,-2 8-1,-1 2-37,-2 3 0,-1 4 0,0-3 0,-1 4-85,-3-1 0,2-1 1,-3-6-1,1-4 3,-1-3 1,1-9-1,4-4 1,0-3-116,0-1 0,0-10 0,0-3 66,0-1 75,0-5 1,0-6-1,2-10-33,2-5 1,-1 0 0,5-6-1,2 0 1,1 1 42,1-1 0,2 0 0,1-3 0,1 0 75,0 3 0,-3 3 1,0 7-1,-1 2 73,1 1 1,-1 5 0,-1 0 119,-3 6 0,2 4 0,-6 5 1,-1 0 129,-2 1 0,-1 5 1,0 2-1,0 4-146,0 1 1,0 0 0,0-2 0,0-1-326,0-1 0,0-6 0,2 1 0,2-2-51,4-1 1,3-5-1,1-1 159,1-2 1,1-1 0,1-5 0,1-3-1,-1-4 44,-1-3 1,-1-2 0,-1-1 0,0-1 18,1-1 1,-1-5 0,1 3-1,-1 0 26,0 0 1,-3-2-1,-2 2 1,-1 0 27,1 0 0,-4 1 471,1 5-426,-2 5 1,-2 3 0,0 9 0,0 6-110,0 5 1,0 4-1,0-2 1,0 0-120,0 0 0,0 3 0,0-3-49,0 1 1,4-4-1,1 0 1,2-4 0,4-4 67,4-1 1,1-2 0,3-4-1,0-2 71,0-2 1,1-3 0,0-5 0,-3 0 16,-3-1 0,-2-3 0,0-2 0,1 0 60,-1 0 1,-1-3 0,-2 5 0,-4 0 14,1 3 0,-5 0 1,4 1 271,1-1 1,-5 8-219,4 5 1,-4 10-1,-1 6 1,0 1-79,0 1 0,0 0 0,0 4-45,0-2 1,5-5 0,4 3-1,2-1 1,1-1 15,0 0 0,1-8 0,1-3 0,2-1-79,5 1 0,2-3 0,2-6 0,0-4-19,0-3 1,0-1-1,-1-2 1,0-1-126,-4-2 1,2-5 0,-5 3 0,-2-2 106,-1 0 1,-3 2-1,-3-3 1,-4 3 57,-2 1 1,-4 1 0,0 5 0,-4-1 97,-1 1 0,-1 5 1,-6 3 95,-2 3 0,2 2 0,-3 3-37,4 4 0,4 5 0,2 3 1,2 5-1,2 2-26,2 2 1,1 4-1,1 2 1,2-1-78,1 0 0,8 3 0,-1-4 0,2 0-101,2 1 0,4-2 0,-2 4 0,-1-2 20,2-2 1,-5-2 0,-1-1-1,-6-1 7,-5 1 0,-1 0 1,-1 0-1,-5-2 100,-6-2 0,-6-3 1,-7-6-1,0-1 31,0-3 0,-2 2 0,1-6 0,4-1 244,2-2 1,0-1-292,3 0 1,6-1 0,7-4 0,4-7 0,4-4-262,4-3 1,9-3 0,4-7 0,2-3-18,2 0 1,5-6 0,3 2 0,3-1 65,1-3 1,0-2 0,1 2 0,-3-1 167,-2 1 1,-2 3 0,-6 2-1,-2 4 186,-2 0 0,-5 4 0,-7 6 0,-5 5 201,-3 2 0,-1 1 1,-1 2-1,-3 3-169,-5 4 1,-2 3-1,-1 1 1,-1 1 176,1 3 1,0 7-1,1 7-255,2 1 0,0 2 1,5 4-1,1 0 0,1 1-223,2 3 0,0-3 1,3 3-1,4-4-249,5-5 1,9 1 0,1-7 0,6-3-212,5 0 1,7-6 0,2 0 228,3-4 1,0-12 0,5-3 0</inkml:trace>
  <inkml:trace contextRef="#ctx0" brushRef="#br0" timeOffset="73490">14771 11088 8355,'-5'-13'1299,"3"6"1,-2 2-1635,8 5 0,-2 1-803,2 3 1,-3 9-1,-1 6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9T17:35:55.824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3528" units="cm"/>
      <inkml:brushProperty name="height" value="0.03528" units="cm"/>
      <inkml:brushProperty name="color" value="#FF8000"/>
    </inkml:brush>
  </inkml:definitions>
  <inkml:trace contextRef="#ctx0" brushRef="#br0">13258 7317 8663,'-5'-11'0,"-4"2"0,-2 2 1801,-1 1-1572,-6 2 1,4 6 0,-2 2-65,2 4 1,3 3 0,1 3 0,3 1-1,0 3 1,2 0 0,-1 0 0,4-2 0,0 1-83,2-1 0,4 1 0,2-6 0,1-2 0,2-2 0,2-1 0,2-3 0,1-2-584,2-1 0,-2-1 392,3-3 0,-4-3 1,1-7-1,0-3 1,0-3 101,-3-4 1,-3-1 0,0 1 0,-4-1 83,-2 0 1,-8 6 0,-3 4-1,-7 5-346,-4 6 0,-5 4 1,-4 5-1,-3 6-261,1 4 0,0 7 1,8-2-1,4 0-856,6 1 952,6-6 0,13 3 0,1-5 1</inkml:trace>
  <inkml:trace contextRef="#ctx0" brushRef="#br0" timeOffset="574">13258 7342 8355,'0'-8'111,"0"0"131,0-2 0,0 3 1,1 0-1,4 0 1,3 2-1,4-2 0,5 0 332,3-3 1,15-5 0,6-3 0,9-2-347,8-7 1,7-3-1,14-8 1,8-2-152,-40 19 0,0 0 1,5-4-1,1-1 0,3 1 1,1-1-1,2 0 0,2-1-32,-1-1 1,2 0 0,11-3 0,0-1 0,-1 1 0,0 0 0,2-1 0,0 1-110,2-1 1,0 0-1,-1-1 1,0 0-1,4 0 1,-1 1-1,-3 2 1,-1 0 58,-4 1 0,-2 3 0,-2 2 0,-2 2 0,-10 2 0,-2 0 0,40-13 67,-13 8 0,-17 6 0,-14 7-867,-10-1 0,-11 5 0,-11 1 371,-2 1 0,-9 2 1,-5 4-1,-7 0-135,-4 0 1,3 0 0,0 0 31,-2 0 0,-1 2 0,0 2 537,3 4 0,-2 2 0,6 1 0,1-2 0,2 1 0,1-2 0</inkml:trace>
  <inkml:trace contextRef="#ctx0" brushRef="#br0" timeOffset="931">16049 6077 8517,'0'-12'485,"0"-1"-294,0 1 1,-5 4 0,1-1 541,2 0 1,0 2 0,2-1-153,0-2 1,-4 6 0,-1 4 0,-1 7-438,1 4 0,-5 3 0,3 1-101,0 1 0,2 2 0,5-3 1,0 3-57,0 1 0,0-3 0,0 0 1,1-2-1,3-2 16,4 1 0,3-5 0,2-1 1,-1-2-148,1-2 1,3-3 0,1-4 0,-2-4 116,-1-3 0,-2-3 0,0-3 0,1-2-36,-1 0 1,-5-3-1,-3 4 1,-2 0-5,-2 0 1,0 2 0,-2 3 0,-2 2-496,-4 3 1,-5 2 0,-2 6 0,-1 0-3105,1 0 3211,1 6 1,-4 1-1,-1 5 1</inkml:trace>
  <inkml:trace contextRef="#ctx0" brushRef="#br0" timeOffset="1357">16321 6028 8355,'-8'0'886,"0"0"-52,5 0 1,-1 1-391,8 3 1,3 3 0,7 5-1,1 2-102,2 3 1,3-4 0,-2 5 0,1-1-46,3-1 0,7 6 0,4-1-146,3 3 1,2 0 0,0 1-1,3 0-138,5 0 1,4 0-1,3-1 1,7 3-1,2-1 14,0-1 0,13 8 0,0-6 0,7 4-311,5-3 0,-1-1 1,-4-3-1,-6 1-212,-8 0 0,-8-4 0,-11-2 1,-5-1-633,-7-3 0,-3 3 0,-9 0 0,-6 0 463,-3 0 0,-5-2 0,-2-3 572,0-1 0,-7 0 0,4 1 0</inkml:trace>
  <inkml:trace contextRef="#ctx0" brushRef="#br0" timeOffset="1805">17959 6970 8355,'-9'0'506,"1"0"1,5-5 0,-1-4 816,3-2 0,1-1-743,0 0 0,-2 5 0,0 1-458,-2 1 0,-2 3 0,2-1 0,-3 6 1,-1 5-1,-1 4-90,0 0 0,-1 2 1,1 1-1,2 3 1,1 1-72,3 3 0,2-3 0,1 2 1,1 0-223,3-2 1,3-1-1,6-6 1,-1 1-51,1-1 1,3-5 0,2-3 0,0-2 74,0-2 0,3-2 0,-4-2 1,1-4 104,0-3 1,-3-6 0,-6-1-1,-4-1 7,1-3 0,-5 0 0,2 0 0,-6 3-187,-5 1 1,-5-3-1,-3 4 1,-5 4-852,-2 3 1,-2 0 796,0 6 1,-11-5-1,-2 2 1</inkml:trace>
  <inkml:trace contextRef="#ctx0" brushRef="#br0" timeOffset="2128">16210 5916 8355,'1'-12'252,"3"-1"1,5 1 77,2-1 1,2 1-1,4 0-96,4-1 0,5-6 0,6-5 0,6-5 0,5-2 0,6-4 106,8-1 0,8-6 1,13-4-338,5-2 0,-39 22 1,2 0-1,-1 0 1,2 1-1,0 0 1,0 0-1,0 0 0,1 0-232,-1 1 1,-1 0-1,0 0 1,-1 1 0,35-12-247,-9 1 0,-11 6 0,-16 5 0,-8 6-826,-10 3 1,-2-1 1067,-8 6 1,-5 9 0,-5 2 0</inkml:trace>
  <inkml:trace contextRef="#ctx0" brushRef="#br0" timeOffset="2543">17983 5011 8355,'0'-13'14,"0"1"1,-1-1 453,-3 1 0,1 0 0,-5-1 258,-2 1 0,-1 1 1,-1 2 133,-1 5 0,1 3-840,0 1 1,3 7 0,2 4-1,2 4 1,2 2 0,2-1-1,1 1 1,1-1 0,3 1 44,5-1 1,6-1-1,3-5 1,1-3-402,3-2 1,1 0-1,2-7 1,0-2 203,0-4 0,-5-3 0,0-3 0,-2-1 123,-3-2 1,-1-5 0,-3 2 0,-3-2-136,-4 1 1,-3-3 0,-3 4 0,-7-2-274,-7 1 1,-6 3 0,-4 7 0,-3 3-1047,-4 4 1,-3 8 1128,-1 4 0,-1 14 0,1 4 1</inkml:trace>
  <inkml:trace contextRef="#ctx0" brushRef="#br0" timeOffset="2881">18107 6995 8355,'-20'1'0,"0"3"0,3 5 0,0 7 0,5 6 447,-1 6 0,-3 4 0,-2 8 0,-2 6 0,-2 9 346,-1 5 1,-2 20 0,0-2-1,1 8-794,-1 2 1,0 1-1,0 0 1,2-7-495,2-5 0,3-5 1,6-10-1,-1-3 0,1-3-34,0-7 1,3-3-1,1-1-75,-2-4 0,5-3 0,-1-5 65,1-4 0,-2-3 0,-5-1 0</inkml:trace>
  <inkml:trace contextRef="#ctx0" brushRef="#br0" timeOffset="3287">17649 8570 8355,'-17'1'457,"0"4"0,2-3 0,6 5 0,2 0-171,1 0 1,1 1 0,2 6 0,-1 1 0,1 3 0,2 1 0,1 2-245,0-2 0,0 5 0,1-5 0,2 0 0,2-1-1,2 0 1,2-5 0,4 0 0,2-4-236,2-4 1,4-1-1,-3-5 1,-1-3 66,1-5 0,3-3 1,-4-3-1,-2-3 128,-1-1 1,-2-2-1,-1-4 1,-3 0-62,-4 1 1,-2-1-1,-2 1 1,-2 4 20,-2 3 1,-3 1-1,-6 2 1,-4 4-2009,-4 3 1267,-2 3 0,-7 4 0,-2 0 0</inkml:trace>
  <inkml:trace contextRef="#ctx0" brushRef="#br0" timeOffset="3742">16098 6325 8355,'0'-23'0,"0"2"284,-5 9 1,3 8 0,-3 9 0,1 7 0,-2 9-44,-1 7 1,-1 6-1,-6 13 1,-1 12 90,-1 13 0,-6 16 1,11-37-1,1 1-257,-2 5 1,0 1 0,0 4 0,-2 1 0,0 3 0,-1 1 0,-1 2 0,-1 1 0,0-1 0,-2 1-197,1 1 0,-1-2 0,4-4 1,0-3-1,1-4 0,2-1 1,1-6-1,1 0-227,-8 41 1,2-9 0,3-6 0,1-7-165,-1-8 0,2-3 0,2-8 0,2-4-67,1-3 1,2-8 0,4-7 578,0-3 0,0 3 0,0 0 0,0-4 0,0-7 0,0-7 0</inkml:trace>
  <inkml:trace contextRef="#ctx0" brushRef="#br0" timeOffset="4083">15453 8768 8355,'-13'-4'403,"-3"0"1,0 1 1285,1 2-1481,1 1 1,3 1-1,1 4 1,3 3-1,2 3 1,2 3 102,2 2 0,2-1 0,3 5-363,4-2 0,-1 2 1,3-2-1,2 0-47,4 0 0,1 0 1,-1-4-1,2-1 0,1-3 33,3-3 0,-3-3 1,0-4-1,1-3-83,-1-5 0,-4-2 0,3-10 1,-3-2 199,-2-2 0,2-2 0,-8-1 1,0-2-51,-3 1 1,-3 2 0,-1 1-1,-1 2-236,-3 2 1,-9 0 0,-7 8 0,-4 3-165,-1 3 0,1 3 0,-1 4 1,0 1-1536,0 3 1562,0 9 0,1 1 0,-1 3 1</inkml:trace>
  <inkml:trace contextRef="#ctx0" brushRef="#br0" timeOffset="4688">18157 5110 8355,'0'-21'-455,"0"0"610,0 6 1,0-3 0,0 6 0,0 0 0,0-1 0,-1 2 491,-3 3 1,-2 9 0,-4 14 0,2 14-1,-2 15-414,-1 12 1,0 15 0,2 9-1,0 10-186,0 9 0,3-49 0,1 1 0,-1 3 0,-1 0-103,1 3 1,0-1-1,0-4 1,1 0 0,0 0-1,0 0 1,2-1 0,-1-1-1,-1 42 1,2-2-139,2-5 1,1-18 53,0 3 0,0-15 0,0-5 0,0-8 0,0-5-224,0-3 0,-4-6 0,0-7-1255,1-4 830,1-4 0,2 0 0,0-1 0</inkml:trace>
  <inkml:trace contextRef="#ctx0" brushRef="#br0" timeOffset="5041">18194 4899 8355,'-7'-12'138,"5"0"0,4 4 0,8 4 673,5 3 0,4 1-572,6 0 1,10 4 0,3 1 0,5 1 0,5 1 146,5 0 1,4 0 0,8 2-259,1-1 1,10 5-1,-1 3 1,2 0-1,3-1-341,2 1 1,0-1-77,0 6 1,-7-6 0,1 3-1,-3-1-325,-6-1 0,-6 2 1,-6-3-1,-3 2 0,-5-2-145,-3-1 0,-7-2 386,-4 1 0,-5-1 0,2 0 0</inkml:trace>
  <inkml:trace contextRef="#ctx0" brushRef="#br0" timeOffset="5412">20017 5283 9836,'-7'-9'0,"3"-4"0,3 0 0,1-1 0,0 1 0,0 1 0,-1 1 0,-2 1 0,-3 3 264,-1 2 0,3 1 1,-4 5-1,-2 5 1,1 5-1,-1 5 1,2 2-1,0 1-325,1 1 1,1 0-1,6 5 45,0 0 0,0-4 0,2-2 1,2-1-1,5-3-215,6-1 0,-1-2 109,3 1 1,2-6 0,0-3 0,2-3 0,-2-1-11,-1 0 1,3-5 0,-3-4 121,1-2 1,-4-3 0,0-1 0,-4-3 0,-4 0-91,-1 1 0,-2-6 0,-5 4-57,-3 0 1,-5-3 0,-6 5-1,-3 2 1,0 1 0,-1 3 0,0 3-966,-3 4 1,4 3 918,1 1 0,3 0 0,2 0 1</inkml:trace>
  <inkml:trace contextRef="#ctx0" brushRef="#br0" timeOffset="5699">20104 5370 8304,'-25'-4'0,"2"0"69,2 1 0,-2 7 1,1 5-1,-4 3 1,-5 5-1,0 5 1,-5 7-1,-4 6 1,-7 9-1,-5 6 0,-6 8 1,-4 4-1,-6 8 1,32-32-1,-1 0 377,-1 3 0,-1 1 0,-2 0 1,-1 1-1,2 0 0,0 0-447,0-2 1,-1 0-1,-2 0 1,-2-2-1,-2-2 1,0-1 0,0 0-1,0 0 1,3-2-1,0-1 1,4-1 0,0 0 9,-30 24 0,7-7-266,5-4 0,10-9 1,10 0-1,9-6 1,7-5-1,7-5-2238,6-2 2116,3-7-93,6-5 0,-5-6 0,-2 0 1</inkml:trace>
  <inkml:trace contextRef="#ctx0" brushRef="#br0" timeOffset="5898">19819 5705 7044,'5'-18'-437,"-3"-1"0,3-6 1</inkml:trace>
  <inkml:trace contextRef="#ctx0" brushRef="#br0" timeOffset="6680">20030 5531 8355,'-2'-11'1104,"-2"3"0,-1 4-672,-4 8 0,0 3 0,3 7 0,1 4-234,-1 7 0,2 2 1,3 10-1,-2 6 1,-1 5-1,1 9 0,2 8 1,1 9-1,0 7-83,0 7 0,-6 6 1,2-43-1,0 2 1,-1 0-1,-1 1-144,0 1 1,0 0 0,-1 2 0,0-1 0,-1 1-1,1-1 1,-2 0 0,1 0-171,0-3 1,1 0-1,0-2 1,2-1 0,-5 43-1,3-7-232,1-11 1,2-7 0,4-11 0,-1-8 89,-3-6 0,2-6 0,-3-4 1,1-5-52,0-6 0,-6-4 0,2-7 0,-3-2-360,-2 0 1,1-7-563,0 2 1277,-1-2 0,1-2 0,-1 0 0</inkml:trace>
  <inkml:trace contextRef="#ctx0" brushRef="#br0" timeOffset="6681">19819 7764 8355,'-6'-7'784,"4"-3"0,-5 5 0,0-1 699,0 1-1185,4 1 1,-4 4 0,3 0 0,-3 1-211,0 3 0,-2 3 0,3 7 0,-1 1 0,-1 2 0,1-1 0,2 1 0,1-1-1,-1-1 1,1 3 0,6-1 0,2-3-159,4-5 0,3 1 0,2-5 0,0 1 0,2-1 0,3-2-304,2-1 0,0-8 212,5-2 1,0-5 0,-2-3 0,-1-4 0,-2 0-111,-2-1 0,-3 0 235,-7-3 1,2 0 0,-6 2 0,-3 2 0,-4-1-1,-5 2 1,-4 3 0,-5 7-360,-3 5 0,-8 2 0,-2 2 0,-2 2 0,-1 2-576,1 4 1,-4 14-1,5 4 1</inkml:trace>
  <inkml:trace contextRef="#ctx0" brushRef="#br0" timeOffset="7015">17810 8706 8355,'-7'-12'540,"-4"0"0,11 3 1,1 1-1,9-2-431,5-1 0,15-2 1,6-4-1,12-4-65,8-2 1,7-2-1,9-1 1,3-3-15,4-4 0,13-1 0,1-1 0,-46 18 0,2 1-35,2-1 1,0 0 0,0-1 0,0 0-1,4-1 1,0-1-71,2-1 0,-1 1 1,-3 2-1,-1 0 1,-3-2-1,0 0 1,-2 0-1,0 0 1,41-17-86,-4 2 1,-7 1 0,-12 5 0,-12 1-320,-8 2 1,-14 3 0,-6 1 0,-7 3-839,-4 1 1071,-7 1 0,-2 5 0,-5-1 1</inkml:trace>
  <inkml:trace contextRef="#ctx0" brushRef="#br0" timeOffset="7944">15664 8781 8355,'-12'0'-250,"-1"0"1,2-2 1457,3-2-1033,3 3 0,11-10 1,5 3-1,6-5-11,2-3 0,3 1 0,7-7 0,4-3 0,6-6 1,5-3-1,8-6 0,6-4 8,6-7 0,6-4 0,2-9 0,-33 31 0,2-1-145,4-3 1,0-1-1,2 1 1,0-1-1,7-5 1,1 0-109,3-3 0,1 0 0,-1 1 0,1-1 0,9-5 0,1-1 0,0-1 0,0-1 0,1 1 1,0-1 123,2 0 0,1 1 1,-2 1-1,0 2 0,-6 3 1,-2 1-1,-3 4 1,-2 2-36,-2 2 1,-1 2 0,-8 4-1,-2 1 1,34-14 0,-13 3-462,-11 4 1,-4 7 0,-14 7 0,-7 6-629,-6 4 0,-13 3 1081,-11 3 0,-9-2 0,-6 9 0,3 3 0,1 5 0,3 1 0</inkml:trace>
  <inkml:trace contextRef="#ctx0" brushRef="#br0" timeOffset="8731">13295 7417 8355,'-5'-20'320,"3"-2"1,-2 6 0,3 1-98,1 1 0,1 7 1,3 3-1,5 4 1,2 3-1,2 3 1,3 4 271,0 4 1,8 7 0,0-1-1,8 5-224,4 4 1,7 3 0,4 6 0,5 5-71,6 7 0,4 1 1,5 6-159,8 3 1,1 4 0,-35-30 0,2 0 0,1 0 0,1 1-99,4 1 0,0-1 0,-1 1 1,0 0-1,4 0 0,0 0 1,1-1-1,1-1 0,2-1 1,0 0-32,1-2 0,2-2 1,1 2-1,0-1 0,-3-3 1,0-2 34,-2 0 1,0-1-1,0 0 1,-1 0-1,-4-3 1,-1-1-1,-2 0 1,-1 0-1,36 17-269,-11-3 0,-5 4 0,-14-3 0,-4-2-226,-5-2 0,-10-2 0,-5-5 0,-5-4-455,-2-3 1,-6-5 0,1-3 1000,-2-5 0,-4-3 0,0-1 0,2 0 0,2 0 0,2 0 0</inkml:trace>
  <inkml:trace contextRef="#ctx0" brushRef="#br0" timeOffset="9362">15577 8905 8355,'0'-19'-389,"0"2"-156,0 3 664,0 2 0,0-1 1,-1 1-1,-2 0 1,-2-1-1,-1 1 0,-1 1 527,0 3 1,3 1 0,-4 4-1,-2-1 1,-1 1-26,-1 2 1,0 6-1,1 3-498,2 3 1,0 6 0,3 1 0,1 1-118,-1 3 1,2-2-1,4 0 1,0 2-1,0 0 1,0-1-87,0-4 1,5-4 0,4 0-133,2-1 1,5-5-1,1-3 1,-2-2 43,-1-2 0,2-6 0,1-2 1,-2-5 114,-1-3 0,-2 1 0,-1-6 0,-1-1 0,-2-2-109,2 0 1,-5-1 0,-1 0-81,-2 0 1,-4 6 0,-2 2 0,-5 5 0,-7 4-689,-4 4 0,-8 4 284,-1 4 0,-11 14 0,2 8 1</inkml:trace>
  <inkml:trace contextRef="#ctx0" brushRef="#br0" timeOffset="9717">15565 8917 9527,'-6'-12'0,"-2"1"0,-3 3 0,-1 3 0,-1 5 0,1 3 1944,0 1-1629,-1 12 1,5-7-1,0 13 1,-2 4-1,-1 7 27,-1 7 1,-6 13-1,-4 14 1,-6 15-287,-5 10 1,13-39-1,0 1 1,-1 3-1,-1-1 1,0 3-1,0 1 1,-1 1-1,-1 1-80,0-1 1,0 0 0,0 0-1,0-1 1,1-5 0,2-2-122,2-3 0,1-1 0,-1-1 0,2-1 1,-12 30-66,1-4 0,8-9 0,3-12 0,5-6 0,2-8 0,3-6-505,2-6 0,0 0-618,5-9 0,0-5-1265,0-3 2504,0-7 1,0-2-1,0-7 1</inkml:trace>
  <inkml:trace contextRef="#ctx0" brushRef="#br0" timeOffset="10181">14722 10827 8355,'-13'7'0,"1"-1"473,-1-1-219,6 2 1,-4 0-1,3-2 1,-3 1 0,-1 1 113,-1 0 1,5 4 0,0-3 0,-2 3 0,1 1 0,-1 2 0,2 3 0,-1 2-95,2 0 0,2 5 0,5-4 1,0 4-1,0-1-129,0-2 1,5-2 0,5-4-111,5 2 1,0-2 0,7-5 0,3-3-121,3-2 1,1-1 0,-3-4-1,2 0 1,0-1 0,0-3-157,-2-4 1,-1-8 205,0 0 0,-6-6 1,-2 1 41,-4-2 0,-6-6 1,-3 0-1,-2 1 0,-2 2 1,-3 1 14,-5 0 0,0 5-153,-9-1 1,-2 2-1,-2 0 1,-4 5-1,-2 5-564,-2 4 0,-6 2 0,4 9 1,-2 6-1,1 9-340,1 6 0,-3 5 0,2 5 1</inkml:trace>
  <inkml:trace contextRef="#ctx0" brushRef="#br0" timeOffset="16501">13853 8347 8355,'-12'0'660,"4"-4"0,-1 0 1,0 1 693,-2 1 0,4 8-1156,3 2 1,2 3 0,4 0-1,2-1-188,4-2 0,3 0 0,2 5-8,-1-1 0,0-4 0,2 1 0,1 0 0,2 1 38,-2-2 0,3 3 0,-1-4-252,-2 0 1,-2 4 0,0-4 0,-2 1 0,-3 1 34,-4 0 0,2 2 1,-2 2-1,-3-1 0,-3 0-373,-7 1 0,-2-1 0,-1 1 28,-1-1 0,-3-4 0,-2 1 0,0-1 0,-1-1 6,-1-3 0,0-3 0,-5-1 0</inkml:trace>
  <inkml:trace contextRef="#ctx0" brushRef="#br0" timeOffset="16767">13841 8372 8355,'12'-25'0,"-1"4"838,-2 0 0,2 2-442,-3-2 0,7-1 0,2 6 1,-1 1-287,2 1 0,1 2 0,6 1 1,0 1-605,0 2 0,0 5-840,-1-1 0,7-3 0,0 0 1</inkml:trace>
  <inkml:trace contextRef="#ctx0" brushRef="#br0" timeOffset="17304">15404 9661 8355,'0'-12'0,"-2"1"909,-2 3 1,3-3 1509,-3 2-2177,2 4 1,4 5 0,0 8 0,3 3-86,-3 2 0,4 3 0,-1 2 1,1 0-171,-1 0 1,5-2 0,-3-3 0,1-1-343,0 1 1,1-2 0,3-3 258,1-4 1,-1-3 0,0-1 0,1-1-209,-1-3 1,1-3 0,-1-7 0,-1-1-228,-3-1 0,3-2 0,-4 2 1,1 0 428,1 1 0,-5 2 1,3 4 339,-2 0 0,-1 8-8,-4 1 0,2 6 0,0 6 1,3 2 139,-3 2 1,0 4 0,-2 6 0,0 1-176,0 2 0,4 6 0,0-2-284,-1 3 0,-2-3 0,-1-3 0,2-2-795,2-5 0,-2-5 0,7 0-62,0-4 1,2 1-1,2-8 1</inkml:trace>
  <inkml:trace contextRef="#ctx0" brushRef="#br0" timeOffset="17855">16359 7714 8355,'0'-12'0,"0"-1"623,0 1 0,0 0 0,1 1-202,3 2 1,3 0 0,5 5 0,1 1-327,-1 1 0,1-2 1,-1 0-1,1 1-260,-1 2 0,-4 2 0,0 4 96,2 3 1,-4 3 0,-2 1-1,-3 2 1,-1 1 36,0 2 1,-1 9 0,-2-1-1,-3 1-142,0 0 0,1-5 0,-1-2 0,0-1 1,3-3 1,3-2-1,4-5 116,5-4 1,11-10 0,7-5 0,1-5 9,3-3 1,3-6 0,-1-4 0,3 0-235,1-1 1,-5 5-573,-3 0 1,-3-5-1,-1 3 1</inkml:trace>
  <inkml:trace contextRef="#ctx0" brushRef="#br0" timeOffset="18422">15416 6908 9503,'-5'-8'622,"-4"0"0,2 5 1,1 0-1,0 7-334,3 9 1,6 2 0,3 10-1,0 5 1,4 4-417,1 4 1,6-1 0,-1 0 0,-1 0 0,-1 0-1640,-1 1 1,-7-1 0,0 0 0</inkml:trace>
  <inkml:trace contextRef="#ctx0" brushRef="#br0" timeOffset="19818">14238 6139 9671,'-11'-19'0,"3"2"0,2 4 0,2 0 442,0 1 1,1 6 0,6 8 0,2 9 0,2 8-71,3 4 0,0 4 1,-1 3-1,-1 4 1,1 4-377,-2-3 0,4-6 0,-4 0 0,1-3 0,0-2-241,2-4 0,1 1 1,0-7-406,-3-3 1,3-3 0,-4 2 0,1-3-1951,0-2 2084,-5-1 1,8-4-1,-4 0 1</inkml:trace>
  <inkml:trace contextRef="#ctx0" brushRef="#br0" timeOffset="20250">14511 5953 8598,'-13'-14'1328,"6"3"1,2 13 0,5 2-1045,0 4 1,0 5 0,1 3 0,2 3 0,3 2-165,0 0 0,-3-2 0,3 3 1,-2-3-154,0-1 0,4 0 0,-2-3 0,-1 2-50,1-2 1,3-1 0,0-3 0,2-3-31,1-4 0,1-2 0,0-2 1,2 0-87,2 0 1,0-2-1,-4-2 1,3-4-1,0-3 1,-1-2-1,-5 0 1,-3-3-93,-2 0 1,-1-2 0,-4 3 265,0-2 1,0-1 274,0 2 0,-1 3 0,-2 0 125,-1 3 0,-1 7 1,2 0-1,-1 6-183,1 6 1,-3 6-1,2 3 1,2 1-97,0 3 0,4 1 0,0 2 0,4 0-105,1 0 1,-3 0 0,4-1 0,2 1-412,1 0 0,-3-6 0,0-1 1,1-1-3842,-3-1 3569,6-5 0,-6 0 0,7-4 1</inkml:trace>
  <inkml:trace contextRef="#ctx0" brushRef="#br0" timeOffset="21000">16694 4949 8355,'0'-17'93,"0"0"0,0 1 54,0 4 0,0-5 1,-2 0-1,-1 1 0,-1-1 1,0 1-1,0 1 0,-1 2 216,-2 5 0,-2-2 1,-3 6-1,-2 1 1,-1 2-1,-2 2 1,1 4-1,-1 4 1,1 5-336,1 3 1,-2 5 0,3-2 0,3 2-402,0-1 0,6 2 0,1-3 0,2 0 0,2 0-320,0-2 0,6-3 469,2-7 0,7 2 0,2-6 0,-2-3 0,-1-2 162,-2-3 1,1-6 242,-1 2 0,0-3 0,1-3 0,-1-1 269,1-2 0,-5 1 0,-1 3 0,-2 1 935,-2 0-1061,4 5 0,-4 2 0,4 10 1,-2 4-311,-2 6 0,2 5 0,1 6 1,-1 1-1,2 4-400,0 0 0,-3 1 1,3 3-404,-1-2 1,3-4-1,-2 2-369,0 0 0,4-2 0,-4-5 1</inkml:trace>
  <inkml:trace contextRef="#ctx0" brushRef="#br0" timeOffset="22046">17016 6065 8355,'-4'-9'336,"0"1"1,0 0 0,5-4 0,3 1 0,4 1 0,3 2 0,3-1 0,1 1-146,2 0 1,5 0 0,-3-5-1,2 1 1,0-1 0,-1 1 0,0 1-230,-4 3 1,-2-2 161,-2 6 1,-5-3 0,-3 7-32,-2 5 1,-4 6 0,0 5-41,-3 0 0,0 8 1,2-1-1,-1 5 1,1-1-166,2-1 0,1-1 1,0 0-1,0 0-382,0 0 1,0-5 0,0 0 0,0-3-194,0-1 1,0 2 0,0-2 0,0-1 101,0-1 0,0-2 0,0 1 0</inkml:trace>
  <inkml:trace contextRef="#ctx0" brushRef="#br0" timeOffset="22234">17115 6164 8355,'0'-12'1368,"2"3"-1411,2 1 0,4 1 1,7-3-1,3 2 1,3-1-1,4-2 0,4-2-992,2 1 1,-2-1 628,4 1 1,0 0 0,4-1 0</inkml:trace>
  <inkml:trace contextRef="#ctx0" brushRef="#br0" timeOffset="23365">18231 5891 8466,'0'-12'248,"0"-1"1,6 1 0,2 0 0,5 0 0,2 3 0,3 1 0,0-1 0,1 2 0,-1 3 0,0 3-262,-3 1 0,-1 0 0,-3 1 1,-2 3-1,-2 5 0,-1 3-165,-3 5 0,-3 1 1,-3 5-1,-3 0 1,-1 4 10,-2-1 1,-2-4 249,-2-2 1,5-3 0,1 2 0,2-1-38,2-3 0,3-2 0,4-5-117,4-4 0,5-2 0,2-4 1,4-3-188,5-8 1,-1-1 0,9-6 0,-1-4-514,1-3 0,1-5 0,4-5 0</inkml:trace>
  <inkml:trace contextRef="#ctx0" brushRef="#br0" timeOffset="24172">19087 4626 8103,'0'-8'-252,"0"0"520,0-2 1,0-1 0,0-2 0,2 1 0,0 0 0,4-1 0,1 1 0,2 1 114,2 3 0,2-3 0,1 4 0,1 0-496,1 3 0,1-2 0,-5 2-80,1 1 1,-2 3 0,-3 4-1,-4 6 1,-3 4 53,-1 2 1,0 6 0,-1-2 0,-2 0-172,-1 1 0,-5-2 0,2 2 0,-2-3 153,1 0 1,5-9-1,-1 4 121,3-2 1,1 0 48,0 1 1,1-5-1,3-3 115,5-2 0,2-2 0,1 0 0,0 0 46,1 0 0,3 0 0,1 0-5,-2 0 0,-1 0 0,-2 0 0,1 0 0,-1 0-83,0 0 1,-3 5-1,-2 3-169,-2 4 1,-2 0 0,-7 0 0,-6 2 20,-5 3 0,-4-2 1,-8 5-1,1 1-865,1-2 0,-6 5 448,6-3 1,-8 2 0,1 2 0</inkml:trace>
  <inkml:trace contextRef="#ctx0" brushRef="#br0" timeOffset="25236">19261 6437 7759,'-4'-13'40,"0"1"654,-1 5 0,5 3 1,0 10-163,0 6 0,0 2 0,0 6 0,0 4 0,0 2 0,0 3 0,0 0-32,0 1 1,2-6-861,2 5 1,-1-10 0,5 4-1,2-3-2961,1-5 2292,1-2 1,0 5-1,1 2 1</inkml:trace>
  <inkml:trace contextRef="#ctx0" brushRef="#br0" timeOffset="26189">20191 6635 8355,'0'-12'233,"0"-1"0,0 1 1,0 0 789,0-1 0,0 8-875,0 5 1,0 7 0,0 9-1,0 3 1,0 2-49,0 0 1,-1-1-1,-2 5-43,-1 0 0,0-4 0,4-2 0,0-1 39,0-3 0,4-1 0,1-2 1,2-1-151,3-2 1,2 0 0,3-5 0,2-1-268,-2-2 0,4-2 0,1-2 0,0-2 0,1-2 0,-2-1 1,2-5-1,-5 1 141,-2-1 0,-5 2 0,-3 2 1,0 1 111,-3-2 1,-2 3 0,-1-1 499,0-2 0,-1 5 42,-3 0 0,2 5 0,-2 5-275,3 3 1,-3 8 0,-1 5 0,3 2 0,0 2-205,2 0 0,0 4 1,0 3-1,0 1 232,0 1 0,0 5-1988,0-6 0,6 8 0,1 3 1</inkml:trace>
  <inkml:trace contextRef="#ctx0" brushRef="#br0" timeOffset="26739">18616 8756 8249,'-6'0'1045,"6"0"1,7 0-1,4 0-465,2 0 1,3 4-1,1 0 1,-2 0-433,-1 2 1,-2-3 0,2 5-148,2 2 0,-2 1 0,1 1 0,-5 0-47,-6 1 0,-2-1 1,-2 2-1,0 1-342,0 2 1,-6 3 0,-2-3-1,-2-2-361,2-1 0,-3-3 1,4-1-662,0-2 0,-4-5 1004,3 1 0,-3-8 0,-2-3 0</inkml:trace>
  <inkml:trace contextRef="#ctx0" brushRef="#br0" timeOffset="26912">18728 8657 8355,'5'-17'204,"3"1"0,3 2 1935,2 4-1977,5-6 1,1 8 0,6-9-1,1 3 1,2 2 0,0 1 0,1 1-1740,2 2 0,-5 5 0,4-2 1</inkml:trace>
  <inkml:trace contextRef="#ctx0" brushRef="#br0" timeOffset="27903">18021 7789 8469,'0'-13'0,"0"1"0,0-1 0,1 2 0,2 2 0,1 1 919,-1-2 0,-1-1-420,3-2 1,-5 7-390,0 1 1,-6 4-1,-6 2 1,-1 4 214,1 3 1,-1 4 0,1 5 0,0 3-166,-1 4 0,5 2 0,1 3 0,2 3-136,2-1 1,-3 5 0,2-4 0,3 0-129,3-3 0,1-3 0,6-3-116,0-2 1,2 1 0,3-6 0,1-2 0,2-4 75,-2-6 0,3-3 0,-2-1 0,-1 0-66,-1 0 0,-3-1 1,-1-3-1,-3-4 203,-2-3 0,-1-2 0,-4 1 135,0-1 0,-5 2 0,-3 2-269,-3 0 0,-2 7 1,1-3-1,-1 4-107,1 1 1,0 1 0,-1 4-1,2 3-1491,3 3 1163,-3 7 0,-2 1 0,-6 6 0</inkml:trace>
  <inkml:trace contextRef="#ctx0" brushRef="#br0" timeOffset="64893">1501 7342 8204,'0'-12'0,"1"1"0,5 2 0,5 4 0,5 1 0,5-2 132,5-1 1,4 3 0,9-3 0,2 1-1,5 0 1,2 1 0,0 0 0,-2 1-57,-5 0 1,0 0 0,-2 4 0,-5 0 0,-3 0-611,-8 0 0,-4 4 0,-6 2 0,-2 1-858,-3 2 1295,-8 2 0,-7 2 0,-5-1 0</inkml:trace>
  <inkml:trace contextRef="#ctx0" brushRef="#br0" timeOffset="65398">1774 7342 8355,'-24'0'0,"3"0"0,8-1-706,4-3 1416,7 2 0,-3-3 1,10 5-265,3 0 0,4-2 0,5 0 0,4-2-224,2 1 1,3 0-1,3 0 1,4-1-205,3 1 0,5-2 0,1-1 0,-1 1-175,2-1 0,-9 2 0,1 4 0,-6 0-634,-6 0 1,-8 2 0,-1 0 0,-6 4-24,-2 1 1,-4-3-1,-6 3 252,-4-2 562,-8 5 0,-4-3 0,-5 5 0</inkml:trace>
  <inkml:trace contextRef="#ctx0" brushRef="#br0" timeOffset="65399">1625 7379 8369,'12'0'-140,"2"-4"0,2 0 0,5 0 703,3-2 0,6 5 0,3-4 1,3 0-328,1 1 0,8-1 1,2 2-1,0-2 1,0-1-1,-2 1 1,-2 2-1,-3 0-356,-4-1 1,-8 2 0,-2-2-3775,-4 3 3367,-7 6 0,-8 2 0,-9 6 1</inkml:trace>
  <inkml:trace contextRef="#ctx0" brushRef="#br0" timeOffset="65638">1736 7268 8355,'-4'-8'672,"0"-1"-349,0 6 1,5-2-1,3 6 1,5 2-1,3 3 1,5-1-1,3 2 1,4 0 173,1 3 1,5-4-1,4 1 1,5 0-654,2 0 0,1 0 0,-5 3 0,0-3-463,0-2 1,-5 3-1,-5-2 1,-3 1-1159,-3 2 1,-10-2 1471,1 2 0,-2-7 0,2 4 0</inkml:trace>
  <inkml:trace contextRef="#ctx0" brushRef="#br0" timeOffset="65958">2282 7032 8711,'-25'-11'891,"0"3"-456,12-5 1,-4 8-1,10 4 1,-1-2-1,1 0 1,3 3 49,5 3 1,5 6-1,8 1 1,2 4-415,5 2 0,2 1 0,2-3 1,0 1-17,0 1 1,1 2 0,1-3 0,1 2-64,-5-2 1,1-1-1,-9 0 1,-3 1-87,-2 1 0,-9 6 0,-2-1 1,-10 3-90,-8 0 1,-10 7 0,-6 3 0,-3 3-803,-4 1 1,-2 2 0,7-9-227,5 1 0,5 4 0,2-5 0</inkml:trace>
  <inkml:trace contextRef="#ctx0" brushRef="#br0" timeOffset="87487">1315 5928 8355,'-13'-31'194,"1"3"0,-1 6 0,1 7 0,-2 5 1,-1 6-1,-3 3 0,0 1 274,0 0 0,-4 5 0,2 5 0,-4 5 0,-1 7 0,2 4 0,2 6-271,5 4 0,2 0 0,2 8 0,1 0 0,2 0 0,7 1-291,4-1 0,5-1 0,7-7 0,3-3-502,3-4 1,5-4 0,3-5-1,2-3-111,2-3 1,1-7 0,4-3 0,-1-4 0,-2-6 168,-1-6 1,0-12 0,4-7 0</inkml:trace>
  <inkml:trace contextRef="#ctx0" brushRef="#br0" timeOffset="87827">1525 5655 8355,'-12'-5'260,"0"4"519,-1-4-674,6 10 1,2-3 0,5 8-1,0 2 217,0 4 0,0 6 1,1 0-1,3 4-146,5 3 1,-2 9-1,1 1 1,0 4-335,-1 4 0,3 1 0,-6 0 1,-1-1-390,-2-2 1,3-5-1,0 2 1,-1-5-288,-2-4 0,-1-4 0,2-7 644,2-1 1,-3-6-1,5 3 1</inkml:trace>
  <inkml:trace contextRef="#ctx0" brushRef="#br0" timeOffset="89404">2059 6152 9121,'-18'-7'734,"4"-3"1,-2 6 0,2 1-637,1 2 1,1 1 0,0 0 0,-1 1-86,1 3 0,-1 3 0,1 6 0,-2-1-87,-2 0 0,2 6 1,-3 2-1,5 0 96,4 1 0,-2-5 0,6 4 0,1-2-254,2-3 0,1-1 0,1-3 1,3-2-317,5 0 1,2-7-1,1 2 328,0-2 0,2-2 0,1-2 0,2-2 172,-2-4 1,-1-3-1,-2-3 1,1-1-1,-2-1-80,-3 0 1,2-2 0,-5 1 0,1-1 824,-1 0 0,-1 1 355,-4 5-1011,0-1 0,0 8 1,0 5-1,2 7-35,2 4 0,-3 3 1,3 1-1,-2 1 10,-2-1 0,1 3 1,2-1-1,2-2-272,2-1 0,-3-2 0,5-1 0,-1-1-35,-1-2 0,4-5 0,-3 1 238,3-3 0,0-2 0,-1-2 0,-2-4 59,2-4 0,1 2 0,0-8 1,-2 3 128,0 2 0,-5-5 0,3 1 0,-2 1 0,-1 1 278,2 2 0,-5-1 74,3 1 1,-2 6-473,-2 6 1,1 6-1,2 8 1,2 1-227,2 1 0,-3 6 0,5-2 0,0-1-197,2-3 1,2-2 0,-1-1 0,2-2-172,2-3 0,-2-3 0,4-5 0</inkml:trace>
  <inkml:trace contextRef="#ctx0" brushRef="#br0" timeOffset="89405">2282 5916 8355,'-12'0'-672,"5"0"1,3 0-607,8 0 1278,3 0 0,11 5 0,1 2 0</inkml:trace>
  <inkml:trace contextRef="#ctx0" brushRef="#br0" timeOffset="89406">2468 6214 8355,'0'-7'557,"-5"-4"1,3 8 0,-2-5-289,3-2 0,2 3 0,3-1-175,4-2 0,3 3 0,2 0-208,-1 2 0,1-3 0,-1 3 0,-1 4 0,-1 4 0,-3 5 0,0 3 0,-2 2-114,1-1 0,-2 0 0,-4 1 61,0-1 1,4 1-1,1-2 26,2-3 1,-3-3 180,5-5 1,-2-1 0,2-3 124,-1-4 0,-3-3 0,1-3 0,1-1-62,0-2 1,-3 1-1,3 3 1,0 1 29,0-1 1,-3 5-174,4 0 1,1 5 0,3 0-10,1 6 1,-5 4-1,-1 5 1,0 1 117,-1-1 1,-1 1-1,1-1 1,1 0 32,0 1 1,-3-2 0,5-3-45,0-4 0,2-2 1,2-2-46,-1 0 0,-4-6 0,1-2 0,-1-3-79,-1-2 0,7-3 0,-5-2 0,1 0-96,1 0 1,-1 0 0,-1 3 39,-1-2 0,1 2 1,2 6-1,-2 2 75,0 1 1,-5 2-1,3 6 1,0 0 243,0 2 0,-3 10 0,3-1 1,-2 0-124,-2 1 0,2-1 1,1-1-1,1 0-579,2 1 1,-2-1-1,2-1 1,2-3-151,4-3 1,-2 1 0,5 1 0</inkml:trace>
  <inkml:trace contextRef="#ctx0" brushRef="#br0" timeOffset="89407">3485 5842 8355,'-19'0'1820,"1"0"0,7 5-3225,3 3 1,2-1 0,6 1 892,0 2 0,6 1 0,0 2 0</inkml:trace>
  <inkml:trace contextRef="#ctx0" brushRef="#br0" timeOffset="89408">3522 6263 8355,'-18'0'2644,"5"0"1,-4 2-3063,9 2 1,2-2-591,6 7 0,2-7-257,2 3 0,8 2 0,7-1 1</inkml:trace>
  <inkml:trace contextRef="#ctx0" brushRef="#br0" timeOffset="89694">1513 6734 8355,'-4'-19'434,"0"3"0,11 7 0,11 7 0,9 3 1,10 3-1,7-1 0,6-2-27,4-1 1,9 0-1,12 0 1,7-1-119,8-3 0,-40 3 0,0-1 1,6-1-1,0-1-286,3 1 0,1 1 0,1-3 0,0 0 0,1 1 0,0 0 0,0-2 0,-1 1-94,-1-1 1,0-1 0,-2-1-1,0 0 1,-4-1 0,-1 1 0,-2 1-1,0 0 1,43-4-219,-12 3 1,-9 5-1,-16-1 1,-9 3-101,-9 1-1167,-13 5 0,-8 2 0,-6 6 0</inkml:trace>
  <inkml:trace contextRef="#ctx0" brushRef="#br1" timeOffset="90288">3287 7479 5734,'-13'0'0</inkml:trace>
  <inkml:trace contextRef="#ctx0" brushRef="#br0" timeOffset="90619">3448 7094 8355,'-2'-21'560,"0"2"0,-2 4 0,1 10 0,1 13 1,1 14 1179,-3 10-1746,3 3 1,-6 12 0,4 4 0,-3 4-25,0 5 1,3-1 0,-1-1 0,2-5-55,2-2 0,0-6 0,2-6 0,3-4 130,8-6 1,-1-8 0,6-5-226,0-2 1,1-7 0,6-3-1,0-3-107,-1-1 0,0-5 0,-2-4 0,-3-2 1,1-1-565,-1 0 0,-5-1 0,-2 1 316,-6-1 0,0-4 0,1-3 1</inkml:trace>
  <inkml:trace contextRef="#ctx0" brushRef="#br0" timeOffset="91040">3311 7627 8355,'-5'-5'394,"5"-3"0,5-3 1,11-2-1,3 1 1,7-2-528,4-2 0,12-8 0,5-5 0,-1 0-477,3-1 1,-8 4 0,-4-2 0,-8 5-1015,-7 2 1624,-4 6 0,-11-9 0,-1 5 0</inkml:trace>
  <inkml:trace contextRef="#ctx0" brushRef="#br0" timeOffset="91041">3497 7169 8355,'-19'-6'377,"3"-1"-260,7-5 1,4-1-1,5 1 1,0 0-84,0-1 1,7-1 0,5-1 0,9-1-1,5-1-81,3-1 1,10 4 0,-4-2-1,3 3-444,0 5 0,-9 3-128,4 5 1,0 0 0,-1 0 0</inkml:trace>
  <inkml:trace contextRef="#ctx0" brushRef="#br0" timeOffset="92046">4217 7665 8355,'0'-21'0,"0"0"402,0 6 1,0-7-1,1 4 1,2 0 0,1-1-1,-1 0-196,-2-3 1,-1 2 0,-1 1 0,-3 1-90,-5 3 0,-2 1 0,-1 3 0,0 2-159,-1 0 0,-3 7 0,-2-3 0,0 5 50,0 5 0,1 3 0,4 7-96,-4 1 0,5 7 0,-2-3 0,4 5-163,1 4 0,3-3 0,2 3 0,3-3 1,1-2-47,0-4 0,5 2 0,3-5-43,3-2 1,2-7-1,-1-4 1,1-4 460,-1-4 0,0-4 0,1-8 0,-1-5 116,1-3 0,3-2 1,1-3-1,-2-5-86,-1-6 1,2 0 0,1-6 0,-2 1-147,-1 1 1,2-10 0,1 0 0,-2-3-107,-1-1 1,-7 4 0,-3 10 304,-3 7 0,-1 6 0,-1 11-140,-3 3 1,-3 10-1,-6 7 1,1 8-1,1 8 21,3 4 1,-4 11 0,6 4 0,-1 7-33,3 2 1,-2 3 0,2 6 0,1 5-86,2 3 0,1-3 1,1-2-1,3-2-116,5-6 0,2-1 0,2-8 0,4-5-6,4-2 0,1-9 0,0-7 1,-2-7 247,2-5 0,2-4 1,1-4-1,-1-4 30,1-3 1,-1-10 0,-2-2 42,-2-3 1,0 1 0,0-7-1,-3 2-180,-3 2 1,-3-2 0,-2 1 0,-2 1 0,-1 2-193,-3 1 1,-2 6 0,-2 3 0,-4 2 70,-3 1 1,-3 5-1,-1 1 139,-1 2 0,1 6 0,-1 7 0,1 5 40,0 3 1,1 4 0,1 4 0,3 1 0,2 0-111,2 0 0,1 1 0,4 2-24,2 0 1,3 1 0,7-4 0,1-1 58,1-4 0,6 2 0,-1-4-72,2 2 1,2-5 0,-1 3-1,-2-2 117,-2 1 0,-6 1 0,0-3 0,-6 1 0,-2 1 120,-3 1 1,-3-3-1,-5 4 1,-3-1-17,-3-3 0,-3-1 0,-1-1 0,-3-1-70,-1 0 1,4-3-1,-2-3 1,3 0-26,2-3 0,0-2 0,1-2-162,2-3 1,4-5 0,6-7 0,5-3-223,6-1 0,6-7 1,8 0-1,2-3 154,1-4 0,5-1 0,-2 1 0,1 1 76,0-2 1,-4-1-1,3-1 222,-2 0 0,-5 5 1,-6 2-1,-1 1 146,-3 0 0,-2 4 0,-5 6 0,-4 0 53,-3-1 0,-2 7 1,-3 0-1,-4 8-36,-3 3 1,-2 4 0,1 2-146,-1 4 0,2 5 0,3 2 0,3 3 0,0 1-45,1 3 1,0 1 0,4 2-225,0 0 0,7-2 0,4-1 0,6-4-187,2-4 0,3 0 1,5-10-27,2-1 1,4-2 0,-2-2 0,1-3-1,1-5-186,-2-2 0,5-6 0,-4-3 1</inkml:trace>
  <inkml:trace contextRef="#ctx0" brushRef="#br0" timeOffset="92754">5953 7379 8355,'0'-12'188,"0"0"1,-5 3 538,-4 1 1,2 5-626,-1-1 1,4 7 0,-3 2 0,2 2-140,2 3 0,-3 2 0,1 4 0,-2 0-10,-3-1 0,5 3 1,-1-1-1,2-2-135,0-1 1,0-2 0,4 0-29,0 1 1,0-5 0,1-1 0,3-2 65,5-2 1,2-1 0,1-2-1,1-2 1,-1-1 20,0-1 1,1-5 0,-1-1 83,1-5 0,-7 1 0,-1-2 0,-4 2 0,-1 0 86,0-3 1,-1 4 0,-4-5 0,-3 1 59,-3 1 1,-1-1 0,-1 5-1,2-2 38,3-3 0,-3 4 0,4-4 1,-1 3-125,0 2 1,5 4 0,-1-2 0,4-2-286,4-4 1,3 0-1,6 2 12,4-2 1,1-4 0,4-3 0,0-1 155,4 0 1,-1 6 0,3-6-1,-5 5 198,-2 4 1,-6 1 0,1 3 0,-3 1 0,-4 4 798,0 0-314,-7 2 0,8 9 0,-6 5 0,-1 5-126,-2 6 0,-1 8 0,2 5 0,1 6-262,1 6 1,0 7-1,-4 5 1,0 3-543,0 1 1,0-1-1,1-2 1,3-3 103,5 0 0,2 1 0,1-4 0,0-4-167,1-2 1,-2-7 0,-2 0 235,0-5 1,-7-5 0,3-7 0,-5-3 141,-5-8 0,-3-1 0,-7-7 0,-3-1 0,-3-2-23,-5-1 1,1-7 0,-2-4 0,3-5 179,4-3 0,5-6 1,0-4-1,5 0 29,6-1 1,4-1-1,5-2 1,8 4-1,7 3-478,8 1 0,-1 0 0,7 2 0,0 1-394,2 1 1,7 1-1,1-5 1</inkml:trace>
  <inkml:trace contextRef="#ctx0" brushRef="#br0" timeOffset="95172">7255 7466 8355,'5'-16'-200,"-1"-1"1,-2 2 0,0 1 159,-2 2 0,0-1 0,0 1 0,-2 0 0,-2 1 96,-4 2 0,-3 0 0,-1 5 0,-1 1 182,1 1 0,-1 7 0,1 0-110,0 2 0,1 1 0,1 6 0,2 1 1,-1 2-40,2-2 1,2 3 0,5 0 0,0 0-145,0-1 0,5 4 0,4-3 0,3 0 18,5 0 1,1 0-1,4-3 1,-3 2-246,-1-2 0,3-2 1,-5-2-1,-2-1-30,-5-2 0,1 1 0,-6 3 263,-1 0 0,-9-1 1,-5-1-1,-4-3-85,0-1 1,1-2 0,2-4 378,0 0 1,-1-2 0,2-2 0,3-4-124,4-3 1,6-3-1,4-1-148,1-2 0,3-3 0,6 2 0,3-1 1,2-4-8,0 0 0,2 2 0,3 1 0,-2-1 124,-1 2 0,-1 1 1,0 5-1,-2 2 156,-3 3 1,0-2-1,-5 6 39,1 2 1,-2 2-163,-3 4 0,-2 3 0,-6 5 1,0 0-1,0 1-16,0-1 0,0 1 1,0-1-1,0 0-252,0 1 1,0-1 0,0 1-136,0-1 172,5 0 1,-2-5 0,4-4 94,-2-6 0,5-5 0,-3-7-24,0-2 1,2 1 0,-3 2 0,-1-1 5,1-2 1,2 1 0,-2 3 0,1 1-10,2 0 0,-2 1 1,1 1 11,2 2 0,1 5 0,1-1 0,1 2 30,-1 2 1,1 6 0,-1 2 68,0 3 1,-1 2 0,-1-1 0,-3 0-58,-1 1 1,2-1-1,-3-1 74,2-2 0,1 0 80,5-5 1,-5-1-108,0-7 1,-3-3-1,1-5 1,0-1-53,-3 1 0,-1-1 0,1 1 0,3 0-99,1-1 1,-3-3-1,4-1 31,2 2 0,-1 5 0,1 3 0,-2 2 0,1 1-25,-3-2 0,5 5 0,-2-2 47,2 6 0,1 4 0,-1 5 0,-1 1 35,-2-1 0,0 2 0,5 1 0,-2 1-32,-3 0 1,7-3 0,-2-2 0,0-1-43,1-2 0,-1-5 0,0 1 0,2-2 58,2-2 1,0 0 0,-5-2 0,0-2 154,1-4 1,-5-3-1,0-3 1,1-1-11,-3-2 0,0-3 1,-6 2-1,1 0-53,3 0 1,-2-3 0,2 5-133,-3 1 1,-1 1-1,-1 1 1,-3 2-121,-4 3 0,1 3 0,-3 6 0,-1 3 121,0 4 1,-8 5 0,6 3 0,0 4-69,-1-1 1,5 4 0,3-3-1,0-1-52,3-3 0,2 2 0,2-1 51,3-2 1,3-5 0,6-3-1,-1-2 118,1-2 0,-1-3 0,0-3 1,-1-2 281,-2-2 0,2-2 0,-3-3-9,3 0 0,-3-1 0,0 1 0,1-1 0,-1 1-61,0 0 1,-5-1-1,3 2 1,-2 2-64,0 0 1,1 6-1,-2-2-203,1-1 0,2 5 0,-3-2-65,1 6 0,1 4 0,-2 7 0,1 1 1,-1 1 1,-2 1 0,1-3 0,0 1-45,2 1 1,5 1-1,-4-6 1,2-1-87,3-2 1,1-5-1,1 1 1,1-3 104,-1-1 1,0-1 0,-1-3 139,-2-5 1,2-6 0,-3-3 0,2 0 0,-1-1-35,0 0 1,-5-2 0,3-5-1,-1-2 211,1 0 1,-4-7 0,3 1 0,-2-5-78,0-2 1,4-2 0,-2 4 74,1 2 0,-5-3 1,2 10-1,-2 2 1,-2 8 1159,0 4-1054,0 10 0,0 19 0,0 14-185,0 4 1,0 4-1,0 3 1,0 2-91,0 2 0,1 4 0,2-1-172,1-1 0,4-2 0,-2-6 0,1-3 1,4-5 68,4-6 1,-1-4-1,4-7 1,-2-3 53,1-4 0,-1-4 0,-2-4 0,1-6 127,2-5 1,-1 0 0,-3-6 0,-2-1 54,-3-1 1,3-3 0,-4-2 0,1-2-164,0-2 1,-3 3 0,1-4 0,1-1-109,0-2 1,-4 0 0,2 2 0,0 2 13,-1 2 1,0 6-1,-4 8 239,0 2-68,0 1 0,0 13 1,0 9-1,-1 10 1,-2 9 6,-1 5 0,-1 4 0,4 3 94,-3 1 1,3 5 0,-4-4 0,4 1 0,2-2-226,4-5 0,1-3 1,8-6-1,1-1-27,2-3 1,5-8 0,-1-2 0,2-8 17,2-3 0,0-2 0,0-2 1,-1-2 228,1-4 0,-4-9 0,-2-2 0,-1-2-8,-3 1 1,-1 3 0,-2-4 0,-1 1 0,-2-1-46,-5 0 0,-1 5-108,1-5 1,-3 5 0,2-4 0,-6 2 96,-5 3 0,1 7 0,-1 4-17,-2 3 0,0 7 1,1 5-1,2 6-18,1 2 1,-2 2 0,4 4 0,1 0-177,2-1 1,2 1-1,3-1 1,5-4-220,2-3 1,1 1 0,2-3 0,1-3 0,1-2 0,5-7 0,-3 1 0,1-3 277,3-1 1,-4-1-1,0-3 1,-1-5 244,-1-2 1,-1-5 0,-5-2 0,-2 0-18,2 0 1,-5 0-1,0 3 1,-4-3 23,-1-1 0,0 4 0,0-2 105,0 3 1,4 2-1,2 1-309,1 3 0,1 2 0,4 6 0,1 2-55,-1 2 0,0 3 0,1 6 0,-1 2-24,1 2 1,-2 1 0,-2-3 0,0 3-15,0 1 0,-3-2 1,-2 2-1,-3-1 174,-1-3 0,0-1 0,0-2 1,-1 1 184,-3-1 0,1-5-127,-5-3 1,5 0-118,-1-4 0,4-2 1,5-11-1,6 1-307,4-1 1,3-3 0,-2-2-1,1 0-15,3 0 1,-4-4 0,4 0 0,-2-4 133,-3-3 0,3-6 0,-2 2 0,-1-2 46,-1-3 1,1 1-1,-1 0 1,-4 0 208,-3 0 1,-3 5 0,-4 4 0,0 5 606,0 2 0,-2 10 0,-2 0-212,-4 4 1,1 4-1,0 8 1,2 4 0,2 8 2,1 8 1,-2 1 0,0 7-203,1 1 0,2 6 0,1 3-369,0 1 1,1-3-1,2 4 1,3-3-1,-1-3-262,1-5 0,3-3 0,-2-8 0,2-1-435,-1-1 1,-1-10 0,2 0-919,0-4 1570,-7-3 0,4-4 0,-6 0 1</inkml:trace>
  <inkml:trace contextRef="#ctx0" brushRef="#br0" timeOffset="95421">9860 7107 8355,'12'-13'0,"2"5"292,3 0 1,2-1-218,6-3 1,5 0 0,3-2 0,3-1 0,1-1-973,0 5 1,1-7 0,-1 5 0</inkml:trace>
  <inkml:trace contextRef="#ctx0" brushRef="#br0" timeOffset="97161">1439 9017 8355,'0'-20'327,"0"4"0,0 2 0,0 1-80,0 1 0,-2 12 0,0 8 0,-4 10 1,1 6-1,-1 1-312,3-1 0,2 2 1,1 2-1,0 1 0,1-3 116,3-4 1,-1 0 0,5-5-515,2-2 1,0-1 0,-1-3 0,0-3 99,0-4 0,2-2 1,2-4 331,-1-2 0,-4-3 0,-1-7 0,0-1 110,0-1 1,-3-5-1,3 3 121,-1-1 0,-1 4 1,-2-2 144,1 3 0,0 6-210,-4 0 0,4 6-104,0 2 1,5 6 0,-4 6 0,2 1 0,3-1-20,1 1 1,1-1-1,1 0 1,0-1-251,4-2 1,-2 0 0,6-5-1,-1-1 170,0-1 0,-2-2 1,-6 0-1,0 0 112,1 0 1,-2-2-1,-3-2 16,-4-4 0,-2-3 1,-2-2-1,-2 1-14,-2 0 0,1-1 0,-5-1 1,0-1-113,1-1 0,-4-1 56,3 5 1,1-1-1,0 1 0,1 0 1,2-1-38,4 1 1,2 5 0,2 3 0,4 2-70,3 2 1,5 0 0,2 0 0,0 0-29,0 0 0,4 0 1,-1 0-1,1 0 45,-1 0 1,2 0-1,-4 0 1,1-1 52,-4-3 0,-2 1 0,-3-5 0,-1-1 139,-2 3 0,-5-5 0,1 2 1,-3-2 97,-1-1 0,0-2 1,0-1-80,0-2 1,0-3-1,0 2 1,0-1 17,0-4 1,0 4 0,0 0 0,0 1 155,0 3 0,0 1 49,0 2 0,0 6 0,0 6-193,0 7 1,0 5-1,2 5 1,0 4-3,2 2 0,5 7 0,-4 3 0,1 3-11,-1 1 0,4 1 0,-5-1 0,0-1-306,1-3 0,-2 1 0,4-5 1,0-1-778,0-2 0,-3-5 0,3-2-1262,-2-1 2071,-1-7 0,2 0 0,1-4 0</inkml:trace>
  <inkml:trace contextRef="#ctx0" brushRef="#br0" timeOffset="97445">1997 8992 8355,'5'-7'-157,"6"0"1,6 3 0,-1-3 309,2 0 1,2-4-1,4 3 1,1-2-1,1 0 1,2 4-1,2-1-960,2 0 1,-4 4-1,2-3 1</inkml:trace>
  <inkml:trace contextRef="#ctx0" brushRef="#br0" timeOffset="99181">3274 9029 8355,'-12'-12'-111,"1"-1"0,1 1 408,2-1 1,5-3 0,-1-1 0,4 2-1,4 1-18,4 2 1,-1 5 0,2 3-323,0 2 0,2 2 0,2 2-22,-1 2 1,0 2-1,1 5 1,-1 0-1,1 2 45,-1 1 1,0 4 0,1-1 0,-1-2-162,1-1 0,-2-2 0,-2 0 0,-2 1-113,-1-1 1,2-4 319,-4 1 105,6-7 1,-9-2 0,3-8-99,-2-3 1,-2-1-1,0-1 1,0 0 12,0-4 0,0 3 0,0-4 0,1 2 0,3-1-40,4 2 1,-1 3 0,2 2-12,0 2 1,2 4-62,2-5 1,-5 7-1,0-1 1,0 6-1,1 5 17,-1 3 1,-4 1-1,3 1 1,0-1-93,0 0 1,0 1-1,1-1 1,-3-1 98,1-2 1,-3 0 0,4-3 0,0-1 122,-1 1 0,-1-2-120,3-4 1,-4 0 0,3-1 117,-2-4 0,4-1 1,-4-7-1,1 1-24,-1-1 0,5 1 1,-3-2-62,0-2 1,4 2-1,-3-3 1,3 3-63,1 2 0,-3 4 0,-1 1 12,1 1 96,3 2 1,-1 10-1,-3 3 1,-4 5 0,-1 3-1,-1-2 18,3-1 1,3 2 0,-3 1-148,2-2 1,0-1-1,3-2 1,-2 1-51,2-1 1,1-5 0,1-3 0,1-3 98,-1-1 0,0 0 0,1 0 0,-1-1 1,-1-3-1,-3-4 386,-3-3-273,1-2 0,-4-1 0,2-1 34,-3-1 0,-1-1 1,0 5-1,0-1 1,0 1 370,0-1-131,0 1-333,0 5 0,2 7 0,0 8 0,4 3 0,0 2-129,-1-1 0,5 2 1,-2 1-5,3 2 0,1-5 1,2-5-1,1 0 0,2-2-85,-2 1 1,0-2-1,0-4 124,2 0 0,-1-1 0,-3-3 0,-2-5 25,-3-2 1,-1 3 72,-3 0 1,-3-1 0,4-3 0,-4 0 0,-1-2-20,0-3 1,0 8 239,0-4 0,0 4 0,0-4 164,0 1 1,1 6-310,4 6 0,-4 6 0,3 6 1,-1 1-41,1-1 0,-1 0 0,4 2-74,-2 3 0,5-3 1,-3 2-1,1-2 0,0-3 8,2-3 0,2 2 0,3-5 33,2 2 1,-1-4 0,-3 1 9,-1-2 1,1-7 0,-1 0 0,0-2 5,1-3 1,-5-1 0,-1-1 0,-1-1 0,-4 1 0,1 0-112,1-1 0,-2 1 1,2-1 20,-3 1 1,-1-4 0,0-1 0,0 2 0,1 1 0,2 2-524,1-1 449,0 1 1,-2 4 85,2-1 1,-3 12 63,3 1 0,2 6 1,0 2-1,-1 1 0,2-2-24,0-3 1,0 3 1,1-3 0,3 3 0,-3 2 0,3-1 7,2 0 1,-1 0-1,-1-3 1,-1-1-1,-3 2 61,-2 1 0,-1 1 1,-4 1 26,0-1 0,0-3 0,-1-3 1,-2 1 102,-1 0 1,-6-4-115,2 1-282,3-2 0,0-2 1,10 0-438,3 0 1,3-2 0,3-2 366,2-4 0,-2-7 1,4-3-1,-2 0 0,1-3 75,-2-2 1,-1 1 214,-2-7 0,1 1 1,-2-1-1,-2-3 148,0 1 1,-5-5-1,3 4 1,-2-1 0,-2 1 131,-2 2 1,-1 1 0,0 6 0,0 2 0,0 5 1250,0 2-1252,-5 1 1,3 8 0,-2 6-170,3 10 0,1 7 1,0 7-1,1 0-104,3 0 1,-1 5 0,4 3 0,0 3 0,-2 1 0,2 0-295,0 0 0,-3 1 116,5-1 0,-5-5-9,4-3 1,-5-3 0,2-3 0,-1-2 0,2-5-1070,1-2 0,-3-6 833,4 1 0,-5-7 0,3 4 0</inkml:trace>
  <inkml:trace contextRef="#ctx0" brushRef="#br0" timeOffset="99455">4837 8793 8355,'12'-4'57,"1"0"123,-1 1 0,1 0 1,0 1 48,4-2 1,6-6-1,8 3 1,0-1 0,2 0-2236,-1-2 1415,4 4 1,-4-5 0,5 4 0</inkml:trace>
  <inkml:trace contextRef="#ctx0" brushRef="#br0" timeOffset="99964">5531 8508 8355,'-5'-12'1202,"4"-1"-1037,-4 1 1,5 5-1,5 3 76,3 2 1,-1 9 0,1 6 0,2 6-71,1 4 0,0 4 0,-3 2 0,-3 4 7,1 2 0,-5 3 1,3-1-1,-2 0-291,-2 0 1,0-5-1,0-3 1,0-3-209,0-1 1,0-4 0,0-2-215,0-1 1,4-6 439,0-4 0,0-6 0,-4-2-30,0-7 1,4-4 23,1-2 1,4 1 0,-1 0 0,5-2 0,2 0 88,2 2 0,-1-6 0,-2 8 1,1 1 143,2-3 0,-1 7 1,-4 1-12,1 2 0,-5 4 1,-1 2-1,-1 4-136,-4 3 0,0 3 0,-4 1 0,-2 2-120,-4-2 0,-3 3 0,-3-2 1,-1-2-405,-2-4 1,1 1 0,3-4-155,1 0 1,4-2 591,0-5 0,5-5 0,-3-2 0</inkml:trace>
  <inkml:trace contextRef="#ctx0" brushRef="#br0" timeOffset="101533">5879 8942 9859,'-13'-7'357,"8"-2"0,5 4 0,7 3 0,4 0 0,1 2 0,2-1 0,1-2-624,2-1 1,1-4 0,-3 2 0,1-1 29,-1-2 0,-1-2 0,-1-2 0,-1 1 73,0-1 1,-5 1-1,-3 0 147,-2-1 1,-2 1 0,-2 1 47,-2 3 0,-3 1 1,-5 4 138,0-1 0,-1 7-146,1 9 1,1 4 0,2 7-30,5-3 0,3-3 0,1 2 1,0 0-103,0 1 0,1-5 0,3 1 0,5-3 0,2-4 23,1 0 1,6-7-1,3 3 1,1-4-113,-2-1 0,8-6 0,-3-3 1,1-5 203,0-3 0,-2-5 0,-1 2 0,-1-4 31,0-1 1,4-1-1,-6-3 1,0-2-97,1-1 0,-7-4 0,-1 3 1,-4-1-9,-4 1 0,-1-3 0,-4 4 0,0 0 170,0 3 0,-4 3 1,-1 3-1,-1 2 0,-1 5 389,0 2 1,3 7-369,-4 3 1,4 4 0,-3 4-8,2 4 0,0 9 1,5 3-1,0 5 1,0 4-26,0 4 0,0 7 0,0 3 0,2 1-178,2 3 1,-1 0 0,4-2 0,-1-4-237,1-2 0,2-7 0,3-3 0,0-4 149,1-5 0,-1-2 1,2-7-1,1-3 280,2-3 0,-1-4 0,-3-2 0,-1-4-43,0-3 0,1-7 0,-1-3 0,1 0 67,-1 0 0,0 0 1,1 3-152,-1-1 1,-1-5-1,-1 4 1,-3 2 274,-2 1 1,4 6-140,-5 0 0,0 7 1,-4 1-4,0 6 0,0 5 0,0 2 0,0 1 17,0 2 1,0-2-1,1 4 1,2-2-124,1 1 1,4-1 0,-2-4 0,1-3-53,2-1 0,2-5 1,2 1-1,-1-2 12,1-2 0,3 0 1,1-2-72,-2-2 1,-3-3 0,-2-5-1,-3-1 104,-2 1 1,-1-2 0,-4-1 0,0-1-75,0 0 0,-1-1 0,-3 0 0,-4 2 0,-3 2 78,-2 5 1,1-3 0,-1 4-1,1 0 1,0 3 0,-1 3 68,1 1-46,-1 0 0,1 1 0,1 3-112,3 5 0,2-2 0,6 1-111,0 1 1,6 1 126,2-2 0,3-2 0,1-6 0,1 0 30,-1 0 1,5 0-1,-1-2 130,0-2 1,-3 2 0,0-7 0,-1 1 170,0 1 1,1-2 0,-1 3 0,1 0 196,-1 1 1,1 1-1,-1 4-270,0 0 0,-1 5 0,-1 4 0,-3 2-204,-2 1 0,1 2 0,-3 1 0,1 2-211,-1-2 0,2 3 0,-1-2 0,-1-1-202,-2-1 0,3-6 316,1 1 152,4-7 1,-6 3 0,4-10-46,-2-3 1,1 0 0,-2-3 0,3-3-52,0 0 0,4 0 0,-3 2 0,3 0 1,2-1-121,-1 1 0,4-1 0,1 2 164,-2 3 0,-1-1 0,-2 4 0,1 3 9,-1 0 1,-4 6-1,-1 2 1,-1 1 118,-3 2 0,-1 7 0,1 2 1,1-1 62,-1 1 1,3 0-1,-1-3 1,2 2-194,3-2 1,1-5-1,1-3 1,0-2-27,1-2 1,3-2 0,2-1 20,2 0 0,-4-1 0,3-3 1,-1-4 32,-3-4 1,-1 0 0,0-2 0,1-1-34,2-1 0,-5-5 0,-4 3 0,1-1 0,-1-2-80,0 2 0,-5-5 0,1 5-166,-3 0 0,-1-1 1,-1 5-1,-2-1 62,-1 1 0,-5 6 0,0 7 167,-2 4 0,-1 5 0,1 6 0,1 0 178,2 4 0,5 2 0,-1 6 0,3 0 8,1 0 1,0-1 0,1 0-136,3-3 1,3 2 0,5-2-1,1 1 1,1 0 39,2-2 0,-1-3 1,6 2-1,0 1 47,-2-1 0,3-3 0,-5 4 28,-2-2 1,-2-1-1,-2 0 1,-2 2 0,-5 2-1,-3-2 1,-1 1-192,0-1 0,-7 0 1,-5 3-1,-7-2 0,-5-3 1,-1-1-104,1-3 1,0-2 0,2-2-1,3-5 163,1-3 0,1-2 1,6-3-1,3-5 0,4-3 1,3-5-1,1-5-695,0-5 486,5 1 0,8-10 0,6 4-133,0 0 1,5 2 0,-4 5 0,4 1 0,0-1 0,1 1-355,0 4 0,-4 2 453,-1 5 0,-4 6 0,1 2 0</inkml:trace>
  <inkml:trace contextRef="#ctx0" brushRef="#br0" timeOffset="102027">3944 9513 8355,'14'-20'-32,"2"4"1,-1 6 238,6 2 1,0 5-1,5-1 1,4 3-1,6-1 1,7-1-1,5-1 1,7 2 506,4 0 0,12 2 1,6 0-1,10-1-705,5-3 0,-42 2 1,1 1-1,2-2 1,1-1-1,2 0 0,1 1 1,2 0-1,1 1 1,1-2-1,2 1 28,-1-1 0,1 1 0,2-1 1,0 1-264,-1-1 1,0 0 0,2-1 0,0 0 0,-2 2 0,0 1 101,0-2 1,-1 1 0,-4 1 0,-1 1-1,-1-1 1,-1 0 0,-1 0 0,0 1-1,-2 0 1,-1-1-232,0 0 0,-2 0 1,38-2-1,-5 3 1,-9-2-89,-8-1 0,-2-2 0,-13 3 0,-6-1-963,-5 2 1406,0 0 0,-11-2 0,6 0 0,-1 1 0,-4 2 0,-2 1 0</inkml:trace>
  <inkml:trace contextRef="#ctx0" brushRef="#br0" timeOffset="102716">8421 8384 8242,'0'-25'0,"0"2"-267,0 2 0,0 3 1,0 6 518,0-1 0,2 2 1,0 2-1,4 2 0,1 3 1,1 6 186,-1 9 1,0 7-1,-4 9 1,2 1-1,1 6 1,-1 1-1,-2 4-383,-2 2 0,-1-1 0,0 4 0,0-1 1,0-3-1,2-1-198,2-2 0,1-5 0,5-4-215,-2-1 1,5-4 0,3-2 0,-1-6 0,-1-4-955,-2-3 0,1-1-53,-1 1 1253,-5-2 1,-1-1-1,-6 2 1</inkml:trace>
  <inkml:trace contextRef="#ctx0" brushRef="#br0" timeOffset="103165">8347 8744 8355,'1'-11'0,"2"1"206,1 2-202,6-1 1,-3 1 0,6 1-1,3 0 1,1 2 0,1-1 0,2 4 237,-1 0 1,3 1-1,6-2 1,0-1 0,1 1-1,0 2-245,0 1 1,0 0 0,-5 0 0,-2 1-16,-2 3 0,-6 3 0,0 6 1,-6-1-45,-2 0 0,-2 1 0,-4 1 0,0 1 68,0 1 1,0 1-1,0-5 1,0 1 0,0-1-3,0 0 0,0-3 0,1-2 0,3-2 1,5-2-1,2-2 0,1-1 3,0 0 0,1-1 21,-1-3 1,1-3-1,-1-7 1,-1-1-1,-3-2 1,-3 1-1,-4-1 1,-1 1 10,0 1 1,-1-3 0,-4 1-6,-3 2 0,-3 1 0,-3 3-468,-2 3 1,-4 2 0,-4 6-370,-1 0 0,-5 6 0,-2 1 0</inkml:trace>
  <inkml:trace contextRef="#ctx0" brushRef="#br0" timeOffset="103903">1823 10492 8493,'0'-24'0,"0"0"0,2 2 0,0 3 0,2 1 240,-1 3 0,-3 1 1,-3 2-1,-2 1 0,-2 2 1,-3 4-38,-1-1 1,-1 5-1,0-2 1,-1 6-1,1 7 1,-1 3-1,1 5 1,0 0-1,-1 1-302,1 1 1,1 0 0,2 4 0,5-2 0,3-3 0,1-1 0,0-3 0,0-1 0,1-2 0,3-1 0,5-2-249,2-5 1,-3-3 0,0-1 0,2-1 335,1-3 0,1-3 0,1-6 0,-1 0 0,1-3 93,-1 0 0,-1-6 28,-3 1 1,2 3-1,-6 2 1,0 2-1,0 2 181,0-1 1,1 5 0,-5 2-282,0 5 0,0 4 0,0 9 0,1 1 1,2 0-1,2 3 0,3 1-648,6 3 1,-1-4-316,3 5 0,3-6 454,2 2 1,3 2-1,0 0 1</inkml:trace>
  <inkml:trace contextRef="#ctx0" brushRef="#br0" timeOffset="104745">2704 10319 9587,'-4'-9'0,"-1"1"0,3-1 0,2-1 0,4 0 0,4 3 0,3 2 0,2 2 0,-1 2 121,0 1 0,-3 5 1,-1 4-1,0 2 0,2 2-213,2 4 0,-6-2 0,6 4-54,-1-1 0,0 3 0,0-5 0,-1 0 0,-3-3-164,-2 0 0,3-1 213,-3 1 0,-1-5 1,-3-1 34,3-2 145,-2-1 0,3-9 0,-5-3 1,0-3-1,0-2 0,0-1 0,0-1 1,0-3 43,0-1 0,2 2-107,2-3 0,1 5 0,5-2 0,-2 3 0,2 3-134,1 3 68,1 3 0,1 5 0,-1 0 0,0 1 0,1 3 0,-1 4 0,1 3-193,-1 2 0,0-1 195,1 1 0,-2 3 13,-3 1 0,3-1 0,-4-3 163,0-1 1,0-5 102,-3-3 0,-3-4-88,3-4 1,2 1 0,-2-5-1,0-2 1,0-1 0,2-3-1,-1-1 1,2-1-195,0 1 1,1-3 0,5 1 0,1 2 0,1 1 0,1 3 0,-2 1-183,-4 2 0,1 5 63,-3-1 0,3 4 1,0 4 166,-3 5 1,-1 2 42,-3 1 0,-1 1 1,4-1-1,0 2 1,0 2 1,-4-2-1,2 4 1,-1-2-49,0 1 1,6 0 0,-2-5 0,3-1 0,2-3 0,-1-4-1,0-2-140,1-2 62,-1 0 0,1-4 0,0-2 0,3-1 0,0-2-200,-1-2 0,-5-3 0,-2 0 127,2 2 0,-3-8 0,0 8 178,-2-2 652,-1 0-419,-4 7 0,0 3 0,0 8 0,0 5 0,0 2-120,0 1 0,6 2 1,1 1-1,1 2 1,2-2-128,3-1 0,0-6 0,5-1-316,0-2 1,-3-1 0,4-4-526,-1 0 0,-1 0 0,-5 0 1</inkml:trace>
  <inkml:trace contextRef="#ctx0" brushRef="#br0" timeOffset="104980">3646 9984 8355,'0'-7'-874,"6"13"0,1 7 1</inkml:trace>
  <inkml:trace contextRef="#ctx0" brushRef="#br0" timeOffset="105399">3845 10331 8355,'0'-16'319,"0"-1"1,0 2 0,0 1 0,0 2-1,0-1 1835,0 1-2040,0 5 1,1 2 0,2 3-42,1-2 1,6 3 0,-3-2-307,-1 6 0,1 4 1,-4 5-1,1 2-85,-1 2 1,2-1 0,0 5 65,-3-2 1,4 2-1,-2-3 1,0-2-1,0-1-142,0-2 0,6-1 250,-2-3 1,-1-2 304,1-6 0,-5-6 0,3-2 0,-2-3 47,0-1 1,6-5 0,-2-1-1,2-1-147,-2-3 0,7 3 0,-3-1 0,2 2 14,0 3 1,-2 2 0,1 2-1,-1 2-65,1 5 0,-1 3 0,0 1 1,-1 1 122,-2 3 1,0 5 0,-3 6-109,1 1 0,0 5 0,1-3 1,-3 1-375,1 3 1,-1-3 0,5 2 0,-3 0-1,0-2-538,0-2 0,1 2 0,4 0 1</inkml:trace>
  <inkml:trace contextRef="#ctx0" brushRef="#br0" timeOffset="107486">4527 10418 8619,'1'-12'0,"3"-1"0,5 2 0,2 1 0,1 4 381,0 0 1,5 1 0,2 2-627,5-1 1,-2 0 0,7 4 0,-3 0 0,-1 0 0,-2 0 0,-1 0-337,-1 0 1,0 0 0,3 0 0</inkml:trace>
  <inkml:trace contextRef="#ctx0" brushRef="#br0" timeOffset="108245">5097 10244 8355,'0'-18'768,"0"5"0,0-5 248,0 5-960,0 6 1,0 3 0,0 8 0,0 5 0,0 3 0,0 3 0,0 3-108,0 1 0,0 1 0,0 2 0,0-3 0,0 0-163,0 1 0,2-5 0,0 1 1,4-3-56,1-5 1,1 2-1,5-6 95,-1-1 0,-4-2 0,1-2 130,0-4 1,1 3 0,-1-7-1,0-2 56,0-4 1,1 1 0,0-3-1,-2 0 87,2 0 1,-1 1-1,1 4 1,-3-1 257,-2 1-278,5-1 0,-3 8-49,5 5 1,-4 3-1,-1 8 1,0 2-1,-1 1-161,-1 0 1,4 2-1,-4 1 1,2-2-63,3-1 0,1-2 0,1-1 57,0-2 1,1-4 0,-1-5-1,1 0 104,-1 0 0,-1-1 1,-1-3-1,-2-5 125,2-2 1,-5-1-1,-1 0 1,-2-1 118,-2 1 1,0-5 0,0 1 0,-2 1-128,-2 1 1,1 1 0,-5 1-1,-2 1 19,-1 3 1,-1-2-1,1 4-185,3 0 1,-3 3 0,4-3-1,-1 2-338,-1 0 1,8 0 172,1 4 0,5 0 1,8 0-1,1-1 116,2-4 1,-1 3 0,5-7 0,-1 0 14,0-2 0,-4-2 0,3 1 0,-3 0 85,-2-1 0,2-5 0,-8-2 0,1-4 140,0-1 0,-5-1 0,1-1 0,-2-2 203,-2 1 0,0 2 1,0 2 519,0 4 1,-4 2-578,-1 5 1,1 8-1,4 5 1,0 8-97,0 7 1,2 6 0,0 8 0,4 4-65,1 3 0,-3 2 0,3 1 0,0 1-128,0 0 1,-3-4 0,3 5 0,0-2-163,-1-2 1,-1-5 0,1-3 0,1-5-85,0-3 0,-3 0 0,3-8 0,-1-1-993,-3-1 0,-1-6 1,2-1 1214,-8-2 0,3-8 0,-12-1 1</inkml:trace>
  <inkml:trace contextRef="#ctx0" brushRef="#br0" timeOffset="108506">5655 10158 8355,'2'-7'576,"2"1"-497,4 1 1,3 2 0,2-4-1,0 1-12,4 4 1,2-4 0,6 1 0,1-1-284,3 1 1,-3-4 0,3 5-1,-2 1-515,-3 2 0,1-4 0,0-2 0</inkml:trace>
  <inkml:trace contextRef="#ctx0" brushRef="#br0" timeOffset="109380">6660 10108 8355,'0'-30'1093,"1"8"1,2-2 0,1 5 344,-1 4-1440,4 6 0,-6-2 1,3 3-396,-2-3 1,-2 3 333,0 0 0,-2 5 1,-2-1-1,-4 2-363,-3 2 0,0 2 0,1 2 0,2 3 350,-2 0 0,1 4 0,1-3 1,3 3 121,4 1 1,1-2 0,0 1-1,1 3-87,4 0 1,1-1-1,8 0 1,1-1-8,2 1 1,5-1 0,-1 0-42,2 1 1,2-1-1,-2 1 1,-1-1 20,-1 0 1,-6 1-1,2-1 1,-5 1-1,-4-1-140,-3 0 1,-5 1 0,-5-1 134,-3 1 1,-8-1-1,-5-1 1,-3-1 83,0-2 1,0-4 0,2 3 90,2-2 0,4 0-202,0-5 0,13-6 1,9-2-1,7-3-217,8-2 0,7-3 1,2-2-1,2 0 28,2 0 1,1-4-1,-2 1 234,-4-2 1,-3-1 0,-3 2-1,-2 3 284,-5 1 1,-6 0-1,-3 3 1,-2-1-1,-2 0 998,-1 3 0,-2 0-296,0 1 0,-2 5-637,-2 3 1,3 8 0,-3 6 0,2 5-16,2 5 1,0 4 0,2 2 0,0 2-202,2 1 0,6 9 1,-3 1-1,1 3-258,0 5 0,1 2 0,2 0 0,-3 1-89,-4-1 0,2 1 0,-2 0 0,-1-1 111,-2 1 1,3-5 0,0-2 183,-1-4 0,-2-5 0,-1-9 0,0-2-32,0-2 0,-1-9 0,-3-8-95,-4-2 0,1-9 1,0-5-1,0-8-178,0-3 1,4-5 0,-1-3 0,3-8 72,1-4 1,0-2 0,0-6 0,0-3-31,0-4 1,4-2 0,1-4 0,1-1 158,-1-1 0,5 6 0,0 6 0,3 6 404,4 6 0,0 6 0,-4 13-48,4 2 0,-2 5 0,4 8 0,1 3 0,-1 4-31,3 1 0,-3 6 0,1 3 1,-3 5-70,-1 3 1,-7 5 0,-2-2 0,-1 4-407,-4 1 1,0-2-1,-2-1 1,-2-1-212,-2 1 0,-3-3 0,-5 0 0,0-2 43,-1-6 0,-3 1 1,-2-5-1,0 0 56,0-3 1,-3-2-1,5-2 1,1 0 124,1 0 1,1 0-1,1 0 1</inkml:trace>
  <inkml:trace contextRef="#ctx0" brushRef="#br0" timeOffset="111573">7739 10046 8355,'-5'-15'218,"-4"1"0,-2 4 0,-1 3 1,1 3 2091,3-1-2005,-3 3 1,4-3 0,-6 6-220,1 3 1,-1-1 0,2 5 0,2 2 0,1 2-9,-2 5 1,3-3 0,0 4 0,2-2-618,2 1 0,1 3 0,2-3 0,0-2 167,0-1 1,2-2 0,2 1-1,4-2-42,3-3 1,2-2-1,0-6 1,3 0 217,0 0 0,1-6 0,-5-2 0,0-3 177,1-2 0,2-3 0,-1-1 1,-3 2-8,0 1 1,-2-2 0,1-1 0,-3 2 434,-1 1 0,-2 2 1,-4-1 242,0 1 1,0 4-436,0 0 0,0 6 1,1 2-503,3 7 1,-2 4 0,2 3 0,-3 1-75,-1 2 1,6-1 0,2-3-1,3-1-182,1 0 1,1 1 353,-1-1 0,6-5 0,1-1 1</inkml:trace>
  <inkml:trace contextRef="#ctx0" brushRef="#br0" timeOffset="111574">8000 10033 8355,'-2'-8'0,"-1"0"0,-2 0 133,-2 1 0,4 0 910,-1 3-804,3 2 0,1-2 1,0 8-140,0 5 1,0 6-1,0 1 1,0 1-101,0 1 1,0-3 0,1 4 0,2 1-181,1-1 1,0-4-1,-3 3 1,2-2-162,1 1 1,2 0-14,-2-5 0,-1-5 349,5-3 1,-5-4 0,2-4-24,1-4 0,-5-3 0,5-2 1,-2 1-1,0-2-20,-1-3 0,2 4 0,1-5 0,-1 1 174,1 1 0,3-1 1,0 5-1,2-1-82,1 1 1,-1 4-1,-1 1 1,-2 1-20,2 3 0,-3 2 0,1 1 0,0 1 63,-1 4 0,3 1 0,-5 7 13,2-1 1,-4 1-1,2 0 1,-1 3-83,1 0 1,3 1-1,-3-5 1,2-1-63,3-3 0,-3 2 0,1-4 27,2 0 1,1-3 0,1 1 0,1-2 0,-1-2-34,0 0 0,1-6 1,-1-2-1,1-3-192,-1-1 1,0-1 0,-1 1-1,-1-1 148,-2 1 1,-5-2 0,1-1 0,-2-2 142,-2 2 0,0 1 1,0 2-1,0 0 44,0-1 0,-2 2 0,-1 2 68,-1 0 0,-1 7 0,2-1-20,-1 6 1,-4 3-1,4 7 1,1 1-22,1 2 1,2-2-1,0 4-101,0 0 0,0-3 0,0 4 1,0-1-1,2-3 43,2-1 1,-1-3-1,5-1-105,2-2 0,-4-5 0,3 1 53,0-3 0,-2-2 1,0-3-1,0-4-35,0-3 0,0-2 0,2 1 0,-2-1-41,-1 1 1,4 0-1,-4-1 1,3 1-17,-1-1 1,-1 1 0,2-1 0,0 2 9,0 3 0,-2-1 0,2 4 105,0 3 109,2 0 1,-4 8-1,-1 2 1,-2 3 0,0 1-32,-1 1 1,-2 3 0,-1 1 0,1 0 172,4 0 1,-3-3 0,5 3 0,0-5-233,0-4 0,1 2 0,5-6 0,-1-1-323,0-2 0,1-1 0,-1-1 122,1-3 0,-1 0 1,0-7-1,-1-3-17,-2 0 0,0 0 1,-3 2-1,-1-2 70,1-2 0,-2 2 1,-4-4-1,1 1 145,4 1 1,-4-1-1,3 5 842,-3-1-842,-1 7 0,0 1 0,0 10 0,0 3 248,0 3 0,0 5 0,0 2 0,0 0 102,0 0 1,0 3-1,2-3 1,2 0-803,4 0 1,3-2 0,2-3-1,-1-2-511,0-3 0,1 1 0,-1-4 53,1-3 1,-1-11-1,0-5 1</inkml:trace>
  <inkml:trace contextRef="#ctx0" brushRef="#br0" timeOffset="111575">8855 9773 8355,'-7'-12'1190,"-4"5"-1558,10 1 0,-3 8 1,7 2-610,1 4 0,5 3 788,0 1 1,7 6-1,3 2 1</inkml:trace>
  <inkml:trace contextRef="#ctx0" brushRef="#br0" timeOffset="111576">9041 10033 8355,'0'-19'4419,"0"1"-3836,0 6 0,2 5 0,0 1-543,3 1 1,4 4 0,-2-2 0,1 6-1,1 6 1,-1 5-619,-1 3 0,0-1 1,-5-2 164,3 2 0,-1-2 0,-4 3 0,1-3 0,2-2-690,1 0 1,2-1 470,-2-2 0,3-5 646,5-8 1,-4-3 0,-1-6 0,0 1 67,0 0 1,-3-5 0,3 0 0,0 2 298,0 1 0,-3 2 1,3 0 533,-2-1 1,5 2-477,-2 3 1,3 2-315,2 6 1,-2 6 0,-2 2-52,-1 3 0,-3 3 0,3 1 0,0 2 0,0-2 67,1-1 1,-1 2 0,4-1-268,1-4 1,3 2 0,2-6 0,2 0-1,0-3 113,-1-3 0,5-2 0,-3-3 1,1-5 115,-2-2 0,-2-5 0,-5-1 0,-1 1-78,0-2 1,-1 4-1,-2-4 1,-5 2-141,-3-1 0,-1-4 0,0 5 0,0 1-108,0 1 0,-5 3 0,-2 1 1,-1 3 85,-1 2 0,1 1 1,-4 4 81,-1 0 0,5 1 1,1 3-1,0 4 1,2 3-9,-1 2 0,2 3 0,4 2 1,0 2 83,0 2 0,0-3 0,0 2 0,1 1-79,4 1 0,0-2 0,5-1 1,-2 2 115,2 2 1,1-3 0,0-1 0,-2 2 3,0 2 1,-1 1 0,3-1 0,-2 1-24,0 0 0,-6 0 0,1 0 1,-3-1 39,-1 1 1,0-1 0,0-4 0,-1-3 133,-3-3 1,-3 1 0,-6-1-122,1-3 1,-1-6 0,1 2 0,0-2-1,-2-2 7,-3-1 1,8-4 0,-4-1 0,4-2-505,2-2 0,1-1 0,6-5 1,0 1-2402,0 0 2149,0-6 1,0 4-1,0-4 1</inkml:trace>
  <inkml:trace contextRef="#ctx0" brushRef="#br0" timeOffset="112513">10319 9550 8355,'0'-50'0,"0"17"205,0 4 0,0 21-296,0 0-63,0 5 1,0 4-1,0 12 1,0 7 751,0 8 0,-4 8 0,-2 8-224,-1 4 0,-1 0 0,-4 10 0,-1 0 0,2-1-116,3-4 1,2-3 0,6-5 0,0-3-493,0-4 0,0-6 0,2-3 0,2-4 46,4-5 1,-1-2 0,1-7 0,2-2 104,1-5 0,1-4 1,1-4 76,-1-5 1,1-2 0,-1-2 0,-1-3 47,-3 0 0,3-2 1,-2 1-1,0-2-139,-1 0 1,2-3 0,-4 4-1,-1 0 52,1 0 0,-1 1 43,-1 5 0,-1 1-11,5 3 1,-4 2 0,5 8 123,0 2 0,1-1 1,0 5-1,-3 1 0,-2 2 1,5 2-1,-3-1 1,1 1-74,0-1 1,-4 0-1,3 1 1,-1-1-30,-4 1 0,5-1 1,0 1 37,0-1 0,0-5 0,-4-2 0,2-1-29,2 1 1,1-1 0,5-4-96,-1 0 0,2 0 0,1 0 25,2 0 1,1 0 0,-3 0-1,3-2 1,0-2 14,0-4 1,-2 1 0,-4-1 0,1-2-179,-1-1 1,-1-3-1,-1-1 1,-3-1 145,-2 0 0,-1-1 1,-4 0-1,0 0 28,0 0 1,-1 3 0,-3-3 243,-4 3 1,-2 6 0,0 1 0,2 2 182,-2 2 0,4 3 1,-3 4-1,1 4-61,1 3 1,-2 7 0,3 3-1,0 2-248,1 2 0,1 0 0,4 0-83,0 0 1,5-5 0,4 0 0,2-1-1,2-1 26,4 0 1,4-2-1,6-5 1,2-2-193,-1-5 0,2-3 0,0-2 0,1-3 54,-1-5 1,-2-2 0,-6-2 0,-3-3 0,-1 0 1,-2-5 0,-3 3 0,-1-1 16,1-3 0,-7 3 0,0-1 1,-2 2 24,0 3 0,-1-1 0,-6 2 1,-2 3 162,-2 0 1,-1 5-1,-5 2 1,1 3 182,-1 1 0,1 5 0,0 5-51,-1 5 0,1 0 1,1 6-1,1 1 0,3 1-101,2 2 1,0-4 0,7 0 0,2 1-181,4 1 1,5-4 0,3-2 0,4-3-284,-1-2 1,4-4 0,-2-1 0,1-1-366,-1-3 1,1-3 0,-6-5-1,-1-3 1,-2-3-704,-5-1 1,-2-2 1273,-6-3 1,-6-7 0,-1-8 0</inkml:trace>
  <inkml:trace contextRef="#ctx0" brushRef="#br0" timeOffset="112750">10331 9723 8355,'13'-5'2162,"0"2"-1061,4-5-1057,2 5 1,10-2 0,1 5 0,2-2 256,3-2 1,5 3 0,2-5-252,2 1 0,2-1 0,2-2 0,-2 4 1,-5 2-189,-3 2 1,-6-4 0,-4 0 0,-6 1-1531,-6 2 1,4 1-1,-1 0 1</inkml:trace>
  <inkml:trace contextRef="#ctx0" brushRef="#br0" timeOffset="112939">11596 10133 14718,'0'-20'949,"2"9"0,2 11 1,4 7-3954,3 4 797,-4 2 0,-18-1 0,-10 1 0</inkml:trace>
  <inkml:trace contextRef="#ctx0" brushRef="#br0" timeOffset="131601">980 13047 8743,'1'-12'0,"3"1"0,5 1 1769,2 2-1325,-5 5 0,10-8 0,-1 4 0,5 0-165,7 3 1,6-3-1,3 0 1,6-1-1,9 0 1,3-2-1,3 1-156,-1 0 0,-2-2 1,2 4-1,-1-1-480,-2 0 1,-4 5 0,-3-2-1,-5 0 1,-5 1 0,-6 2-1,-5-1-3795,-1-1 3511,-7 2 1,0-5 405,-9 3 1,-8 2 0,-8-5 0,-4 1 165,-5 3 0,3-2 69,-2 1 0,-4-11 0,1 1 0</inkml:trace>
  <inkml:trace contextRef="#ctx0" brushRef="#br0" timeOffset="131967">1761 12650 8355,'7'-19'-532,"0"1"652,-3 6 0,-3 4 1,5-1 1081,-1 0 1,-3 2 850,2-2-1737,-3 7 0,3-2 0,2 6 0,-1 4-139,1 1 1,5-3 0,0 4 0,4 0-30,0-1 0,5 4 0,-1-4 0,2 1-38,-1 1 1,-3-1-1,2 4-139,-1 1 1,3-1 0,-6 1 0,-3 0-1,-3 3-227,-4 0 1,-1 5-1,-4-3 1,-1 1-91,-3 3 0,-5 3 0,-9 2 0,-5 4-295,-4 0 1,-8 2 0,3 3-695,1-3 1,-5-2 0,4-7 0</inkml:trace>
  <inkml:trace contextRef="#ctx0" brushRef="#br0" timeOffset="134037">3336 12464 8689,'-4'-19'0,"0"3"0,1 2 0,2 1 2225,1 1-1959,0 5 0,1 2 0,3 5 0,3 1-143,0 3 0,4 8 1,-3 11-1,3 4 0,2 8 1,-2 3-1,-1 5 45,-2 1 0,-5 1 0,2 4 0,-1-3 0,0-1-171,-1-3 0,-2 2 0,1-5 1,1-5-76,1-2 0,0-3 0,-6-6 0,0-2 92,-2-4 0,-6-5 0,2-4 92,-3-4 0,-3-2 0,-1-5-118,-2-5 1,-1-2-1,3-12 1,-1-4-1,0-6-128,3-4 0,0-10 0,2-5 0,3-5 57,4-3 1,2-10 0,2-4 0,0 0 132,0 0 0,10 3 0,5 8 0,5 3 224,2 5 1,9 7-1,-2 13 1,6 3-259,2 5 1,3 4 0,-2 11 0,-3 3-524,-3 4 1,1 2 0,-4 4 0,-3 2-357,-4 4 1,-4 9 0,-6 3 140,1 4 0,-7 2 0,-1 3 316,-4 4 0,-1 3 0,0 1 0</inkml:trace>
  <inkml:trace contextRef="#ctx0" brushRef="#br0" timeOffset="134952">3423 12787 8355,'-5'-13'1113,"6"1"1,2 0-1159,8-1 0,9 1 1,2-1-1,5 1-357,2 0 1,5 1 0,-1 1-193,3 2 0,-3 5 0,-1-1 173,-2 2 0,-1-3 0,-4-2 1</inkml:trace>
  <inkml:trace contextRef="#ctx0" brushRef="#br0" timeOffset="134953">3956 12762 8355,'0'-12'190,"0"-1"1,0 1 1334,0-1 0,2 2-543,2 3 0,-3 0-945,3 8 1,-8 3 0,-3 10 0,-1 3-48,0 0 1,1 2 0,-3-1 0,3 2-121,2 0 0,1 3 0,4-4 0,0 0-129,0 0 1,1-3-1,3-5 1,5-3-132,2-2 0,1-1 1,0-4-1,1 0 193,-1 0 0,5-5 1,-2-5-1,-3-4 230,-2-2 1,-6-6 0,3 1 38,-2-2 1,0-2-1,-5 1 1,-2 2-314,-2 2 1,-3 5 0,-5-1 0,-1 5-1,1 4-717,0 2 0,-1 2 582,1 7 0,-6 3 0,-1 6 1</inkml:trace>
  <inkml:trace contextRef="#ctx0" brushRef="#br0" timeOffset="134954">4180 12787 8355,'0'-13'1134,"0"1"0,0 0 0,0-1-935,0 1 1,1 5 0,3 3-1,4 1-45,3-1 1,2 3-1,-1-2 1,2 4-337,3 3 0,-4 6 0,4 0 0,-3 3-69,-2 4 0,-5 4 1,-2-4-1,0 1-128,-1 0 1,0 3-1,-4-5 215,0 0 0,-4-3 1,-2-2 263,-1-2 1,3-4-40,-4-5 1,1-5-1,-1-4 1,4-3-136,2-4 0,2 0 0,2-4 1,2-2-1,3 0-359,0 1 0,8-1 1,-3 5-106,2 2 1,5 6 90,2 0 1,-3 1-1,0-4 1</inkml:trace>
  <inkml:trace contextRef="#ctx0" brushRef="#br0" timeOffset="136513">5159 12886 8355,'-12'-12'476,"4"1"0,1 1-864,1 2 0,2 4 1,4-5 1407,0 0 0,0 2-632,0-2 1,2 3-276,2-3 0,3-2 0,5 4 1,0 1-203,1 1 1,1 0-1,1-1 1,1 1-83,-1-1 1,-1-2 0,-1 3 0,-2-2-23,-3-3 1,2-1 0,-5-1-1,1-1 112,-1 1 1,-1 2 0,-4-1 59,0-3 1,-5-1-1,-4 3 1,-2-1 168,-1 1 0,0 5 0,-1 3 1,1 3-28,-1 1 0,1 1 0,0 4-204,-1 8 1,2 5-1,2 7 19,0-1 1,6 1-1,-1 0 1,3 1-1,1 2-231,0 1 0,5-2 1,5-5-1,4-2 126,2-3 1,6-1-1,-1-7 1,3-2 114,0-1 1,-3-4-1,0-4 1,-1-4 117,0-1 0,-1-5 0,-4-6 0,0-1 100,-4-3 0,2 2 0,-5 0 0,2-2 163,-2-2 0,3 1 0,-4 1 0,0 2-36,-3 3 0,1 0 0,0 5-52,-3-1-89,5 1 1,-5 10 0,3 7-273,1 4 0,-4 8 0,5 1 0,-1 0 0,-2 1-105,1 0 1,1-4 0,4 3 143,-2 0 0,0-5 0,4 0 0,1-4 0,-1-4 32,1-2 1,-1-2 0,0-1 26,1 0 0,-5-1 1,-1-3-1,0-5 112,0-2 0,-4-1 0,2-2 0,-1-1 0,0-3 89,-1-1 1,3 4 0,-2-3-8,-1 0 1,-2 4-1,0-1 1,2 4 26,1 3 0,2 4-174,-2-5 0,-1 6 0,5-1-103,1 3 1,2 2 0,1 3 0,-3 5-1,-1 0-40,2 0 0,1 2 0,2-4 0,-1 1 0,0-1-22,1-2 1,-1-1 0,1-4 130,-1 0 0,0 0 1,1-1 61,-1-3 0,-5-3 1,-1-5-1,-2-1 123,0 1 1,0-1 0,-4 0-19,0-4 1,-1-1-9,-4-3 1,3 5-1,-7 8-90,0 4 0,2 2 0,0 4 0,1 2 0,2 4-114,-1 3 0,3 7 0,-2 1 0,3 2-334,1 0 0,4-1 1,2 5-1,0-2 1,4-2 0,1-2 1,3-5-1,1 0 239,2-3 0,-1-3 1,-3 1-1,-1-5 30,0-3 1,1-2 0,-1-3 0,1-6 652,-1-5 0,-4 1 0,-1-4-252,-1 0 1,2 0 0,-3-4-1,1 1-74,-1-1 1,4 4-1,-4 1-224,2-1 0,0 4 0,3-3 1,-2 5-32,2 4 0,1-2 1,1 6-1,0 1-8,1 2 0,-1 5 0,1 1 0,-2 2 7,-3 3 0,2 5 1,-6 2-1,-2-1 174,0 2 0,-2-4 1,0 4-1,0-2 73,0 1 1,0-1 0,0-3-1,0-1-154,0 1 0,1-2 0,2-2 0,2-2 0,2-1-235,3-4 0,1 0-73,1-2 0,1 0 1,-1-2-1,1-2 134,-1-4 1,0-4 0,1-4 0,-1-1 0,1-1 158,-1 0 1,-4-3-1,-1 3 1,-1 0 181,-4 0 0,4-2 0,-2 3 410,-1 2 0,-2 5-409,-1 2 0,0 7 0,0 1 0,2 8-239,2 7 1,-3-1-1,3 4 1,-2 0-199,-2 2 1,4 0-1,1-1 1,2-1-39,3-3 1,1-1 0,1-3 133,1-3 1,-1 2 0,0-6-1,1-1 1,-1-2 363,1-1 1,-1-6 0,0-3-18,1-6 1,-1 1 0,1-3 0,-2 2 0,-2 0-24,0-1 1,-7-5 0,2 4 0,-1 2-30,1 1 1,-2 2 0,2 0 44,-3-1 0,-1 5-207,0 0 0,0 24 0,0 5-13,0 5 1,0 11-1,0 2 1,0 4-78,0 3 0,4 7 0,2 0 5,1 0 1,0 2 0,2 0-1,-2 0-88,-1 0 1,-2-5 0,-4-6 0,-1-3-1,-4-3 9,-3-4 1,-3-12 0,-1-1-1,-1-6 236,1-3 1,-5-5 0,1-3-1,1-4-31,1-4 1,3-8 0,1-9 0,3-4-242,2-4 1,2-2-1,7-5 1,4 1-1002,3 2 0,3 0 451,3-4 0,2 0 0,6 0 0</inkml:trace>
  <inkml:trace contextRef="#ctx0" brushRef="#br0" timeOffset="137870">7491 12700 8355,'7'-12'0,"-2"-1"0,-3 1 223,2-1 0,-1 2 1,4 2-1,-1 0 76,1 0 1,-3-1 0,5 2 0,-1 2-314,-1 1 1,4 3-1,-4-3-77,0-1 1,4 5 0,-3-4 163,3-1 1,-3 3-31,1-5 1,-7 4 0,4-4-12,-1-2 0,-3-1 1,2-1-1,-3-1 75,-1 1 0,0-1 0,-1 2 0,-2 2 230,-1 0 1,-6 1-189,2-4 0,-3 5 0,-1 3-138,-1 2 0,5 8 1,1 2-1,2 5-105,2 3 0,1 2 0,2 5 0,0-1-205,0 1 1,2 3 0,3-6 0,6 4-80,5 1 0,4-6 1,-2-3-1,1-3 159,3-5 1,6-2 0,2-6 0,1-2-2,-1-2 0,3-4 1,-4-9-1,-1-2 146,-2 0 0,-1-9 0,-2 3 622,-2-1 1,1 0-1,-6 0 1,-1 0 0,-2-1-136,-5 4 0,-2 2 1,-6 1-1,0 3-294,0 3 0,-2 6 0,-2 1 0,-4 2-93,-3 2 0,-7 3 0,-1 5 0,-1 6-59,4 5 1,-2 6-1,1-2 1,2 4-87,1 1 1,3-1 0,2 1 0,2 0-156,1 0 0,2-5 1,5 0-1,2-2 80,1-3 0,6-7 0,-2-4 0,3-2 118,2-2 1,3 0 0,1-3 176,-2-5 1,-1-2-1,-2-11 1,1-1 0,-1-1 170,0-2 0,-1-5 0,0-3 0,-1-3-241,0-1 0,3-6 1,-4-1-1,2-2-277,1 1 0,1-3 0,-1-3 192,0 2 1,-1 8 0,-2 1-1,-5 6 1,-4 6 148,-4 6 0,-3 10 1,-6 7-1,1 5 219,0 5 1,-1 7 0,2 10-1,1 6-221,2 5 1,5 4 0,-1 4-1,3 3-134,1 0 0,0 5 0,1-4 20,3 3 0,3-2 0,6-2 0,1-1 0,1-3-141,1-2 0,6-8 1,-1-3-1,1-8 147,-1-5 1,1 0 0,-4-10 0,1-3 183,3-4 0,-3-8 0,1-7 0,-1-1 15,0-3 0,-4-1 0,2-2 0,-5 0-166,-4 0 0,2 2 1,-6 1-1,0 2-155,2 2 1,-5 2-1,2 4 1,-6 1 17,-5 2 1,-3 4 0,-1 5 0,-2 0 44,-3 0 0,3 7 0,-2 4 1,2 5 15,2 3 0,-1 4 1,2 4-1,3 3 58,4 2 0,3-3 1,1 4-1,0 0-115,0-1 1,5 2 0,3-2 0,3 1-120,2 2 1,3 2 0,1-8-1,-2-2 174,-1-1 0,-2-1 0,1-1 0,-2-4-24,-3-3 1,-3 1 0,-5-2 0,0-1 133,0-1 1,-11-5 0,-4-3 0,-4 0 151,-2-3 1,1-2 0,-5-1 0,1 0 159,4 0 1,2-5 0,5-4-263,1-2 0,5-1 1,3-2-1,3-1 1,2-3-129,3-1 1,7 2-1,7-2 1,1 0-369,3-1 0,6 4 1,2-5-1,1-1 0,0-1 35,1-2 1,-3-1-1,4-2 410,1-1 1,-3-5 0,-2 1 0,-3-2 232,-1 2 0,2-3 0,-1 5 0,-4-1 39,-2 3 0,-5 4 1,-7 4-1,-4 5 228,-2 2 1,-4 3-236,-2 3 1,-7 2-1,-5 8-199,0 2 1,3 3 0,0 7 0,1 2-47,-1 5 0,2 2 0,3 2 0,4 1 0,3 2-26,1 1 1,5 0 0,5-6 0,5-2-273,6-5 1,2 1 0,3-3-1,3-5-1053,4-2 0,3-3 34,1-4 0,0-5 0,1-2 1</inkml:trace>
  <inkml:trace contextRef="#ctx0" brushRef="#br0" timeOffset="146383">9922 12378 8355,'0'-21'197,"0"2"1,-2 2 0,0 5-1,-4 3 1,1 2 0,-2 2 243,0-1 1,-3 2 0,-5 7 0,-1 4 0,0 5 0,3 4 0,0 0-364,1 1 1,-1 5 0,1-2 0,1 4 0,3-1 0,4-2-1,2-3 1,2-2 0,2-1 0,2-2-783,4-3 0,3-8 592,1 2 1,1-2 0,-1-4 0,1-2-1,0-4 1,3-4 44,0-5 1,-1-2 0,-5-5-9,-2 4 0,-5-4 0,1 4 177,-3-4 0,-1 1 1,0 2-1,-1 3-60,-3 0 1,-2 9 0,-3-4 0,1 4 0,-2 2-90,-1 2 0,-2 0-986,1 1 747,5 0 0,11 4 1,10 0-1,4-2 98,4-2 0,6-3 0,1-6 1,-1-3 112,3 0 0,-4-10 0,5-1 0,-2-1 349,-2-3 1,-3-7 0,-5 0 0,-3 0 90,-3-1 0,-3 8 0,-3 2 0,-4 4-87,-2 4 0,-2 3 1,-2 7 62,-2 3 0,1 2 0,-5 9 0,0 7 0,-1 9-224,1 7 0,5 18 0,-1 3 0,3 7-247,1 5 0,-4 7 0,0 6 0,1 5-182,2 6 0,1 6 0,0 4 1,0-2-70,0-3 0,0 4 0,0-9 0,-2-3 225,-2-3 0,1-9 0,-5-6 0,-2-10 231,-1-9 0,-1-7 1,-2-13-1,-1-2 75,-2-5 0,1-8 1,3-5-1,1-6-169,0-5 1,-1-10-1,2-7 14,3-6 1,2-5 0,6-3 0,0-2-1,2-3-113,2 0 1,4 1-1,7 6 1,3 0-230,2-1 1,-1 7 0,3 2-1,-1 4-875,1 4 750,1 3 0,2 1 0,0-3 0</inkml:trace>
  <inkml:trace contextRef="#ctx0" brushRef="#br0" timeOffset="147167">10939 12402 8355,'-10'-31'0,"-2"2"555,2 8 1,5 3-696,5 6 1,0 3 572,0 1 0,0 7 1,0 1-110,0 7 1,0 5 0,0 3 0,0 3-391,0 1 1,1 1 0,2 2-19,1-2 1,4 0-1,-2 2 1,1-3-1,1-1-170,-1-3 1,4-5 0,-3-3-70,3-2 0,1-1 1,1-5-1,-2-3 270,-3-4 1,3-8 0,-3-1 0,3-1 189,2 0 0,-5-3 0,0 3 0,2-1 47,1-3 0,-3 4 0,1 1 89,0 4 1,-2 6-192,1 3 1,-5 8 0,3 4 0,-2 3-71,0 1 0,1 5 0,-2 1-72,1 1 0,6-2 0,-3 2 0,1-1-33,0-3 1,2-1 0,5-2 0,2-1 0,-2-3 38,-1-3 0,-2-4 1,1-1-1,-1-1 46,0-4 0,-1-1 1,-1-7-1,-3 1 87,-2-1 0,0-3 0,-5-2 1,0 0-101,0 0 0,-2-3 1,-1 5-1,-2 1-15,-2 1 0,0 2 0,-3-1-32,2 1-130,0-1 0,2 6-49,6 3 0,6 4 1,6 3-1,1 1-51,-1-1 0,6-2 0,1-1 0,2 0 137,0 0 1,-2-1 0,2-3 0,-3-4 0,-2-3-59,1-2 1,-2-5 0,-6-4 412,0-5 0,-7-1 1,4-5-1,-2-3 1,2-4 130,1-5 0,-3 3 0,3 4 1,-2 5 113,-2 2 0,-2 4 0,-1 6 0,0 5 70,0 2 0,0 8 0,0 6-228,0 7 1,0 10 0,0 5-182,0 5 1,2 2 0,0 7 0,2 4-64,-1 3 1,3-2-1,-1 5 1,1-1-1,-1 1-229,-2-1 1,0-1 0,0 2 0,1-6-185,-2-6 1,4-4-1,-2-6 1,-1-4-467,-2-3 0,3-3 0,-1-3 224,-4-3 1,-5-8-1,-6-7 1</inkml:trace>
  <inkml:trace contextRef="#ctx0" brushRef="#br0" timeOffset="147435">11584 12142 8355,'5'-13'559,"2"2"-540,6 3 0,5-1 0,2 3 158,4-1 1,2-1 0,3-3-1,2 1 1,4 3-522,2 2 1,-7-3-517,8 3 1,-4 1-1,3 4 1</inkml:trace>
  <inkml:trace contextRef="#ctx0" brushRef="#br0" timeOffset="147768">12303 12192 12157,'2'-17'0,"3"2"0,6 2 0,7 5 0,4 1 0,4 0 0,0-1-793,1 1 1,-3-2 261,1 4 0,0 1 1,0 4-1,-2 0-148,-2 0 0,2 6 0,-3 1 1</inkml:trace>
  <inkml:trace contextRef="#ctx0" brushRef="#br0" timeOffset="147769">12390 12291 8355,'1'11'882,"3"-3"0,5-2 0,7-6 0,6-2-397,6-2 1,5-3 0,7-5 0,3-1-1054,1 1 0,-4 4 0,0 1-1029,-6 1 0,-4-3 0,-5 2 0</inkml:trace>
  <inkml:trace contextRef="#ctx0" brushRef="#br0" timeOffset="148296">13233 12154 8355,'-12'-7'491,"5"-4"1,1 4 0,8-5 0,2 0-1,4-1 1,3 1 0,0-2-156,-2-2 1,4 2 0,-3-4-1,0 0-240,1-3 0,-4 3 0,-1 0 1,0 2-163,-3-1 0,2 5 1,-1 4-155,-1-2 1,-3 5 159,-4 0 1,3 5 0,-4 6-1,4 5 117,1 4 1,0 7-1,0 0 1,0 4 31,0 3 0,0 4 0,0-2 1,0-1-88,0 0 0,1 3 0,2-4 0,1-1-275,-1-2 1,3-1 0,-2 0-1,0-2-386,1-2 1,-3 1 0,3-6 94,1 0 1,-5-1-1,3 0 1,-4 1-1060,-4 0 1479,-3-8 1,-5 8 0,0-2 0</inkml:trace>
  <inkml:trace contextRef="#ctx0" brushRef="#br0" timeOffset="148569">13171 12502 11832,'9'-5'0,"0"1"643,5 2 1,4-1 0,8-1-1,3-3-368,4 0 0,4-4 1,3 3-468,2-3 0,-1 0 0,-5 2-2039,-3 5 1,-3 3-1,-5 1 1</inkml:trace>
  <inkml:trace contextRef="#ctx0" brushRef="#br0" timeOffset="150952">13432 11683 7963,'0'-33'0,"0"1"0,0 5 0,0 5 0,0 4 0,-2 3-1745,-2 1 1857,3 1 1,-14 5 0,2 0 0,-2 0 0,-3 1 0,-2 3 0,-5 2 0,-4 2-1,-4 2-52,-3 2 0,-3 4 0,-1 8 0,-2 5 0,-2 4 0,-3 4 157,-2 4 1,0 10 0,-1 6 0,2 9-1,3 7-58,3 5 0,9 9 1,6 3-1,6 5-277,8 4 0,8-3 1,10 3-1,8-4-151,6-4 0,10-5 0,6-7 0,5-7 0,5-4 1,9-11 0,4-9 0,4-7 212,4-8 0,-3-7 1,6-10-1,0-6 206,1-9 1,7-10-1,-4-14 64,5-7 1,-4-3 0,-6 1 0,-4-3 0,-4-1-16,-4-3 1,-9-1-1,-10-1 1,-9-1-118,-10 0 1,-7-2 0,-13-3-1,-2-3-179,-4 3 0,-13-3 1,-5 0-1,-4-4-94,-5-4 0,-5 1 1,-4-5-1,-3 1 29,-4 4 1,-7 6 0,1 15 0,-1 8 40,4 10 1,-8 12-1,7 13 1,-3 9-444,-3 13 425,6 8 1,-5 13 0,3 2 0</inkml:trace>
  <inkml:trace contextRef="#ctx0" brushRef="#br0" timeOffset="152014">13246 11646 8939,'-7'-13'0,"3"1"0,2-2 0,2-1 0,0-3 0,0 0 0,0-1 0,0 1 523,0 0 1,0-4-1,0 1 1,0-2-578,0-2 1,0 2-95,0 2 1,-4-2-1,0 2 1,1-1-63,2 1 1,1-1 0,0 6-1536,0 0 403,0 8 1120,0 8 0,-6 13 0,-1 6 1</inkml:trace>
  <inkml:trace contextRef="#ctx0" brushRef="#br0" timeOffset="152281">13122 11249 8355,'-25'-12'-64,"7"-1"1,6 1-1,5-1 1,3 1 0,-1 0-1,4-1 288,4 1 0,4 3 1,5 3-1,2 0 1,1 2-1,2 0 1,-2 0-207,-2 1 0,4 2 0,0 1 0,-2 0-206,-2 0 0,0 1 1,-1 2-40,1 1 0,-6 5 1,-2 0-1,-1 2-165,0 1 1,2 2-1,-3 1 1,2 2 179,2-2 0,-4-1 0,2-2 1</inkml:trace>
  <inkml:trace contextRef="#ctx0" brushRef="#br0" timeOffset="153258">12812 10641 8355,'0'-12'-222,"0"-1"-206,0 1 0,1 4 0,3 1 716,4 1 1,-1 2 0,2 6-225,0 2 0,2 3 1,2 5-1,-1 0-101,0 1 0,-1 5 0,-1 1 0,-2 2 27,2-1 1,-3-4 0,1 0-1,0-2-258,-1-2 37,-1 1 157,-6-1 0,0-6 0,-2-6 1,0-7 14,-2-4 1,-1-2 0,5 1-1,0-1 8,0 1 0,0-5 0,0 0 1,0-1 43,0 0 0,0 1 1,2 5 44,2-1 1,-1 5 0,5 1 24,2 2 0,-3 1 1,1 4-1,1 0-36,2 0 1,2 0 0,-1 1 0,1 3-30,-1 4 1,0-1 0,1 2-55,-1 0 1,-1-2 0,-1 1 0,-3 2-75,-2 1 1,1-4 0,-3-2-67,1 1 190,0-5 1,-4 3 0,0-8 0,0-4 61,0-3 1,4 3 0,0-1 0,0 0-8,2-2 1,-3-3 0,5-1-1,1-2-45,2 2 1,2 0 0,-1 1 0,1 0 15,-1 3 1,1 3-1,-1-1 34,0 0 0,-3 6 44,-1-1 0,-4 8 0,3 5-48,-2 2 0,0-3 0,-4 0-51,3 2 0,-1 0 1,4-1-1,0-2-11,-1-1 0,3-2 0,3-4-10,1 0 0,-5 0 0,0 0 0,0-2-24,-1-2 0,3-3 0,-5-4 0,1 2-30,-1 0 0,1 1 0,-3-4 190,1-1 0,0 5 109,-4 0 0,0 6-158,0 2 0,1 2 0,2 6 0,1 2-149,-1 1 0,2 1 0,1 1 0,1-2 0,3-2-347,1 0 0,1-7 275,0 2 1,6 3 0,2 0 0</inkml:trace>
  <inkml:trace contextRef="#ctx0" brushRef="#br0" timeOffset="154819">13432 10220 8355,'-13'-13'-1312,"8"6"725,5 3 0,5 8 553,8 5 0,5 7 0,1 3 1</inkml:trace>
  <inkml:trace contextRef="#ctx0" brushRef="#br0" timeOffset="154820">13680 10430 8355,'-7'-12'672,"-3"0"-339,6-1 0,0 5-156,4 0 1,4 6 0,2 1-246,1 4 0,-1 6 1,4 0-1,-3 2 0,-2 1-105,-2 0 1,0 1-1,0-1 126,1 1 0,0-5 0,-4 0 0,0 2-453,0 1 351,0-4 1,0-3 0,0-8 92,0-5 1,4-2 0,2-2 0,-1-3 42,1 0 1,3-2 0,-2 3 31,0-2 0,4 1 0,-4 3 0,1 2 0,1 3-1,0 4 0,-2-2 0,1 4-4,2 3 1,-4 5-1,-2 6 1,-2 0-164,3 1 1,-4 1 0,3 1 0,-1 1-215,1-1 1,-1 1 0,5-3 169,2 0 0,1 7 0,1-6 1</inkml:trace>
  <inkml:trace contextRef="#ctx0" brushRef="#br0" timeOffset="154821">14015 10207 8355,'0'-12'-453,"-4"-1"592,-1 1 427,1 5 1,4-1-493,0 8 1,4 3-1,2 9 1,1-1-56,2-3 0,-2 3 0,0-2 0,0 2-397,0 1 1,-3-1 0,3-1-157,-1-2 0,-1-5 324,-1 1 1,-1-3 0,5-1 130,2 0 1,-1-5 0,1-4 34,-2-2 1,-5-1 0,1 0 160,-2-1 1,-2 5 340,0 0-338,0 5 0,0-1 0,1 6-91,3 3 1,-1 3 0,5-3 29,2 2 0,1 0 0,1 3-139,1-2 1,-1-5 0,0 1 53,1-3 0,-1-1 0,1 0 0,-2-1 1,-2-3 38,0-4 1,-5-3-1,3-2 1,-2 1-33,-2-1 0,-2 1 1,-2 0-13,-3-1 0,1 1 1,-5-1-1,-2 2 3,-1 3 1,-1-3 0,-1 4-1,1-1-17,-1 0 1,1 3 0,0-3 14,-1-1 0,6 2 0,3-2-68,3 0 0,1-2 1,1-2-1,3 1 34,5-1 1,-2 1 0,1-2 12,1-2 0,-2 1 0,2-6 0,0-1 93,2-2 1,-2 5-1,-3 1 1,1 2 0,-1-1 139,-1 2 1,4 1-1,-5 2 181,-1-1 0,-2 5-138,-1 0 1,0 7 0,0 2 0,0 10 27,0 8 1,0 6 0,1 4-1,2 3-186,1-1 0,0 5 1,-2-4-1,0 1-148,3 0 1,3-1 0,-3-1-1,2-4-229,3-5 0,1-6 1,1 3-180,1-1 1,-2-1 44,-3-5 1,3 1-1,-4-1 1</inkml:trace>
  <inkml:trace contextRef="#ctx0" brushRef="#br0" timeOffset="154822">14325 9996 8355,'0'-12'0,"5"1"-88,3 3 1,4-2 0,0 6 0,0 0-243,1-2 0,-1 5 0,1-3 9,-1 2 1,6 8-1,1 1 1</inkml:trace>
  <inkml:trace contextRef="#ctx0" brushRef="#br0" timeOffset="154823">14660 10158 8355,'-2'12'7,"-2"0"0,3 5 0,-3 1 1,1 1-50,-1 3 0,2 2 0,-3 0-589,-1 1 0,-1 0 0,-5 0 0</inkml:trace>
  <inkml:trace contextRef="#ctx0" brushRef="#br0" timeOffset="155237">14387 12626 8355,'8'-25'494,"0"0"0,1 7 0,3 7 1,0 10-1,-1 9 0,-1 7 0,-3 7-425,-2 6 0,0-1 0,-5 6 0,0 2-1354,0 1 0,-3 2 338,-5 4 1,-6 2-1,-11 5 1</inkml:trace>
  <inkml:trace contextRef="#ctx0" brushRef="#br0" timeOffset="157305">15478 11869 8355,'0'-44'43,"0"4"0,0 6 0,0 6 0,0 6 1,2 7 1079,2 5 1,1 6 0,3 9 0,-2 8-769,-1 6 0,-3 10 0,2 4-130,-3 3 0,-1 7 0,0 2-80,0 3 1,0 1-1,2-2 1,0-5-222,3-3 1,-1 1-1,-3-8 1,2-1 96,1-2 1,2-3 0,-4-1 0,2-1-248,-1-4 1,0-6-1,0-6-5245,1 2 4648,0-5 0,-10 1 0,0-6 1</inkml:trace>
  <inkml:trace contextRef="#ctx0" brushRef="#br0" timeOffset="158454">15292 12092 8355,'0'-12'415,"1"5"0,5 3 1,6 2-1,6 2-301,2 0 0,9 0 0,-1 0 41,7 0 1,4-5 0,2-3 0,6-3 0,2-2 0,2 1 0,-4-1 0,-4 1 0,-7 0-660,-6-1 0,-5 1 0,-5-2 1,-3-1 365,-3-2 0,-7-1 1,-3 2-1,-3-3 131,-1-1 0,-4-3 1,-1 4-1,-2-1 380,-3 4 0,3 2 1,-1 2-45,-2-1 1,5 8-288,1 5 1,2 7 0,2 8 0,0 4 0,0 4 16,0 8 0,0 3 1,0 3-1,0 1-121,0-1 1,0 4-1,0 1 1,2-4-5,2-3 1,-2-1 0,5-5-1,0-3-33,0-4 0,0-4 0,3-5 0,-2-2 82,2-3 1,1-3 0,1-5-1,0-1 3,1-3 0,-1-7 1,1-6-1,-1 1 27,0-2 0,1 0 0,-1-3 0,-1 3 92,-2 0 1,2 5 0,-5-4 116,1 3 0,4 3-147,-2 3 0,-2 8 0,-1 8 0,0 5 49,-3 3 1,2-1 0,1 6-1,-1 0-93,1-2 1,3 3 0,1-5-1,4-2-54,2-1 0,2-3 0,-3-3 0,3-4 98,2-3 1,-1-1 0,3-1 0,-1-5 15,1-6 0,-3-2 0,0-6 0,-1-1-45,-3 2 1,-5-5-1,-3 4 1,-2-3-167,-2 3 1,-1 1-1,-2 3 24,0 0 1,-2-1-1,-2 6 1,-4 3 60,-3 4 0,2 4 0,1 4 0,-1 6 7,-3 5 0,4 3 0,1 5 0,2 1-37,2 2 0,2 1 0,2-3 0,3-2-57,4-2 0,3-3 0,3 2 0,1-2-42,2-6 1,5 0-1,-1-7 1,1-1 100,-2-2 1,7-2 0,-7-3 0,0-6 11,-1-5 1,-5 1 0,2-4 0,-2 2 201,-2-1 1,-3-4-1,-1 5-86,2 1 0,-5-3 0,1 1 0,-2 2 0,0 1 17,-1 2 1,2-1-355,-1 1 0,6 5 207,-2 3 0,3 4 0,0 4 0,-1 4 137,-2 3 1,-1 2 0,3-1 0,-3 1 117,-2-1 0,3 0 1,-4 2-1,-1 1 100,-1 2 1,-2 0-1,1-5 1,2 0 29,1 1 0,0-1 0,-3-1 0,2-1-153,1-2 1,6-1 0,0 1-205,5-4 1,0-2-1,4-2 1,0 0-1,1 0 5,2 0 1,-3-6 0,2-2 0,-1-4-390,0-5 0,2 2 1,-6-4-1,-1-1 250,-1 1 1,-3 0-1,-2-3 1,-4 2 105,1 2 1,-5 1-1,3 1 80,-3 0 1,-6 1 0,-2 5-1,-1 3 1,0 2 136,-2 2 1,0 3-1,1 4 1,0 6-62,0 5 0,3 0 0,1 6 0,0-1-116,1 0 0,0 3 1,6-4-26,2 1 0,3 2 0,5-6 0,0-1 0,2-2 19,3-5 0,2 2 0,6-6-1519,0-1 1,-1-2 0,1-1 0</inkml:trace>
  <inkml:trace contextRef="#ctx0" brushRef="#br0" timeOffset="158940">17983 12080 8355,'-8'-13'439,"1"1"1,2 0 0,2-1 0,3 2 596,4 3 1,-1 2 0,5 6-896,2 0 0,-1 6 0,0 4 1,-4 3-94,1 4 1,-5 1 0,3-3-1,-2 3-245,-2 1 1,4 1 0,0 2 0,0-3-363,2-1 0,-4-2 0,7-3 112,0-1 1,2-1 0,2-3-1,-1-3 181,0-4 0,1-1 0,-2-1 0,-2-4 248,0-3 0,-5-8 1,4-4-1,0 0 217,-1-1 0,4 0 0,-2-4 0,0 1 93,0-1 0,2 1 1,-5 2-1,3 3-19,-1 1 1,0 2-1,5 5-187,-1 2 1,-4 4 0,1 5 0,0 0-76,2 0 1,0 10 0,-1 2 0,-2 3-46,2 3 1,-1-3-1,0 6 131,-5 1 0,1 1 0,0 2 1,-3-1-1,0-2-25,-2-2 1,-4-3 0,-2 2-1,1-1 27,-1-3 0,-4-1-626,2-2 1,-3-5-1,-1-3 1,-1-2-677,1-2 0,-6 0 0,-1 0 0</inkml:trace>
  <inkml:trace contextRef="#ctx0" brushRef="#br0" timeOffset="159107">18095 11621 8175,'3'-18'0,"4"7"0,5 10-611,2 8 1,5 4 0,0 1 0</inkml:trace>
  <inkml:trace contextRef="#ctx0" brushRef="#br0" timeOffset="160726">18095 12117 9026,'-12'0'0,"-1"-1"0,1-2 1627,-1-1-1037,1 0-333,0 4 0,6 0 0,7 0 1,9 0-1,5 0 0,2 0-130,1 0 1,-3-2 0,4-2 0,-1-4 0,-3-3 0,-1-2 0,-2 1-331,1 0 0,-5-2 0,-1-1 0,-1-3 0,-4 0-242,0 0 0,-4 0 346,-2 2 0,-3 6 0,-7-3 0,-2 4 0,-3 2 94,-1 3 0,-2 2 0,4 4 0,0 2 344,1 4 0,-3 9 1,6 3-1,5 4-160,2 1 1,3 4 0,4 1 0,0 0-190,0 1 0,5 2 0,5-4 1,5-3-188,6-4 1,-2 0 0,2-6-1,1-2-77,1-4 1,1-5 0,-2-5 0,-3 0 234,-1 0 0,3-9 0,-5-5 1,-1-4 343,-1-4 1,-2-3 0,2-2-129,3-2 1,-3-4 0,2 2 0,-2 1 0,-2 0-10,1 2 1,3 3-1,1 5 1,-2 4-181,-1 7 0,-2-1 1,0 6-1,0 3-194,-4 3 0,3 7 0,-3 7 1,2 5-33,-2 2 0,-2 2 0,-6 1 1,0 2 146,0 1 0,-2 0 1,-2-5-1,-4 1 86,-3 0 1,0-4 0,1-2-1,2-2 181,-2-6 0,3 0-163,-1-7 0,5-1 0,-1-8 7,3-3 1,6-8 0,3-5-26,3-2 0,-1-2 0,1 0 0,4-1 0,2-2-33,1-1 0,0-1 1,-3 2-1,3-2 9,1-2 1,-4 6-1,2 0 1,-5 5 166,-4 3 0,-2 6 0,-6 4 34,0-2 0,-1 6 0,-4 4-10,-3 7 0,-3 8 0,-1 3 0,-1 1-24,1 3 1,1 6-1,3 2 1,2 0-133,1 1 0,3-2 0,-1-5-72,6 1 1,3-4-1,5-2 1,0-1-1,3-4-16,-1-4 0,5-1 1,0-5-1,1-1-259,4-1 1,-4-4 0,1-2 0,1-4 81,-2-3 1,3-3-1,-5-1 1,-2-2 224,-1 2 1,1-3 0,-1 2 0,-3 0 77,0 3 0,-4 0 85,1 1 0,-5 6 77,1 6 0,-3 6 0,-1 6 0,2 2-263,2 3 1,1-4-1,6 5-505,2 0 1,-4-5 0,9 0-1,-1-3-361,-1 0 0,7 1 0,-4 1 0</inkml:trace>
  <inkml:trace contextRef="#ctx0" brushRef="#br0" timeOffset="160989">19038 11621 8355,'-13'-7'1514,"2"3"-2219,3 8 0,4 3 1,7 5-1,2 2 376,2 3 0,7-4 0,5 5 0</inkml:trace>
  <inkml:trace contextRef="#ctx0" brushRef="#br0" timeOffset="161904">19348 11981 8355,'0'-13'502,"0"1"0,0-1 1,0 1-1,1 0 0,2-1 1,1 1-1,-3 1-689,-3 3 1,-5 2 0,-6 7 0,1 4 0,-1 3 163,1 3 1,4 1 0,1 1 0,0 0-18,0 4 1,4-2 0,-1 4 0,4 1-116,4-1 0,3-2 1,6 2-1,-1-1-32,0-3 1,5-1-1,0-2 1,-2 0 80,-2 1 0,0-2 1,-2-1 305,-3-2 0,2-4 0,-6 4-134,-1 2 0,-3-5 1,-4 1-1,-5-2 222,-2 0 1,-1 2-1,-1-4-7,1 3 0,0-1-528,-1-4 1,6-2-1,3-2 1,4-4-203,4-3 0,7-7 0,7-3 0,2-2 269,2-2 1,5-5 0,4-5 0,-1-5 111,0-5 1,3-7 0,-4-4 0,-3 1 149,-4 0 1,0-3 0,-5 5 131,-2 0 0,-2 12 0,-5 4 0,-4 2 1,-3 3 256,-1 4 0,0 7 0,-1 4 381,-3 4 0,-2 7 0,-3 7 0,2 10-715,1 9 1,-2 10 0,4 6-1,0 5-120,-2 3 1,5 5-1,-3 3 1,2-1-68,2 1 1,2 3-1,2-4 1,3-4-191,0-3 0,4-4 0,-3-7 0,3-5 10,1-6 0,1-4 0,-1-7 0,1-3 296,-1-4 0,0-4-21,1-4 0,-1 0 0,-1-7 1,-1-3-1,-2 0-45,2 1 0,-1-4 0,1 1 0,-2 0-123,2 3 0,-3-1 0,1 0 1,0 0 103,-1 3 1,4 3 0,-2 0 59,2 4 1,1 2-1,0 5 1,1 4-44,-1 5 0,-1 8 1,-1-2-1,-3 1 44,-2 3 1,4-3-1,-5 2 1,-2 1-30,0 1 1,-2-2 0,-2-2 0,-2-1-364,-4-3 1,-3-2 0,-3-4-607,-2 0 1,1-7-1,-5 3 264,2-4 1,-4-1 0,3 0 0</inkml:trace>
  <inkml:trace contextRef="#ctx0" brushRef="#br0" timeOffset="161905">19769 11683 8355,'2'-18'531,"2"6"1,3-1 0,7 6-1,2-1 41,5 0 0,6 4 0,4-3 0,0 1-944,4 4 1,5 0 0,0 2 0,-3 0-1017,-3 0 1,-1 6-1,5 1 1</inkml:trace>
  <inkml:trace contextRef="#ctx0" brushRef="#br0" timeOffset="162404">20873 12092 8355,'0'-19'84,"0"-4"1,0 5 0,0-3 0,0 3 163,0 0 1,2 4-1,2-2 1,3 2 473,-1 2 1,1-1 0,-4 1-1,1-1-377,-1 1 0,2 0 1,-2-1-106,-4 1 0,-5 5 0,-6 3-131,0 2 0,-2 2 0,-1 2 1,-2 2-1,1 6-95,-2 5 1,4 4 0,-3 6 0,4 0-239,0-1 1,2 5-1,1 2 1,4-2-108,0-3 0,2 1 0,4-7 0,1-1 39,3-2 0,2-4 0,5-2 0,0-2 196,3-5 0,1-3 0,-3-2 0,2-3 259,3-5 1,-4-2 0,4-2 0,-3-3 268,-2 0 1,1-6 0,-1 2 0,0 0-190,1-1 1,-5 6 0,0-2-25,2 4 1,-3 2 0,0 1-1,0 3-13,-1 2 0,-1 2 0,2 7 0,-2 4-207,-2 3 1,0 6-1,-1 1 1,4 1-67,1 3 1,1-3 0,6 1 0,1-2-399,1-3 1,8-2-1,-1-1 1,5-3-1569,-1-1 1,0-5 0,-3 3 0</inkml:trace>
  <inkml:trace contextRef="#ctx0" brushRef="#br0" timeOffset="164060">3510 14808 8671,'-8'-4'-478,"-1"0"961,7-6 201,-4 9 1,6 1 0,1 8 0,2 3 499,1 2 1,0-5-227,-4 0-846,0-5 0,0-3 0,0-8-125,0-3 1,0-3-1,0-3-70,0-3 1,0-5 0,0-3-1,0-2 1,0-2 12,0-2 1,5-6 0,-1-3 0,0-1-90,1-3 1,-3 0 0,3 2 0,-1 4 138,1 2 0,-1 7 0,-4 5 0,1 5 201,3 5 0,-1 9-106,5 4 1,0 12 0,5 7 0,1 7 11,2 9 0,-2 3 0,4 3 0,-2 1-83,1-1 0,4 4 1,-5 0-1,1-2-43,1-5 1,-5 1 0,4-6 44,-3-2 1,2-6-1,-1-4 1,-2-5-1,-4-4 114,1-4 0,1-2 0,0-4 0,-1-2-43,-2-4 0,0-9 1,5-3-1,-1-5 55,1-4 0,3-3 0,1-5 1,-2 1-233,-1 3 1,2-3 0,1 3 0,-2-1-54,-1 1 0,-2 4 1,0 8-1,-1 5-121,-2 2 1,-2 7 238,-3 3 1,1 9-1,3 8 1,-2 6 133,-1 5 1,-3 10 0,2 2-52,-3-2 0,4 8 1,-1-5-1,0 1 0,1 0-427,4-5 1,2 1-1,1-5 1,0-3-477,1-4 0,-1-4 0,1-7-380,-1-3 1,6 3 0,1-4 0</inkml:trace>
  <inkml:trace contextRef="#ctx0" brushRef="#br0" timeOffset="164638">4713 14312 8355,'0'-19'319,"0"-3"1,0 5 0,0 2 436,0 1 1,0 2 0,0 0-275,0-1 0,-6 8 1,-2 5-268,-3 7 1,-1 8-1,-1 3-355,1 1 1,-1 2-1,1 2 1,0-1-1,1-1-24,2 1 1,4-3 0,5 0 0,1 1-56,3-1 0,3-4 0,7 3 0,3-1 28,3-1 0,4 1 0,0-5 0,1-1 89,0-3 1,0 3 0,-2-2 0,-2 2 70,-4 1 0,-8 1 0,-2-1 0,-1 0 110,-4 1 1,-2-2 0,-4 0 0,-4 0 63,-3 3 1,-6 1 0,1-3-427,1 1 0,-3-1 0,0 0 1,0 1-990,0-1 579,1 1 1,5-7-1,0 0 1</inkml:trace>
  <inkml:trace contextRef="#ctx0" brushRef="#br0" timeOffset="164902">5296 14176 8355,'0'-13'768,"0"8"1,0 5 0,0 8 0,0 6-1,1 4 256,3 1 1,-1 2-995,5 4 0,-4 0 0,3 1 0,0 1 0,-1 4 0,-1-1 1,-2 2-134,-2-1 1,-1-3 0,2 2-1,1-1-20,1 0 0,0-1 0,-4-6 0,0-3-1229,0-1 0,0-2 1,0-3-1250,0-1 2309,-6-5 1,-1 4-1,-5-4 1</inkml:trace>
  <inkml:trace contextRef="#ctx0" brushRef="#br0" timeOffset="165103">5011 14337 8355,'5'-19'575,"3"2"0,5 4 0,3-1 0,5-1 0,4-3 0,2-2 0,6-2 0,5-1 0,6-2-400,1 0 1,2 0-1,3 2 1,-2 2-1,-3 5 1,-5 3-2389,-5 5 1,-5 3 0,-5 5 0</inkml:trace>
  <inkml:trace contextRef="#ctx0" brushRef="#br0" timeOffset="167958">6486 14077 8355,'-4'-31'380,"0"7"0,1 6 1937,2 4-2150,1 7 0,0 8 0,0 13 0,0 10 0,0 7 0,0 8 0,0 4 0,0 3 0,1 1-191,4 1 1,-3-1-1,7 0 1,0-3-278,2-1 1,-3-3 0,1-6-200,0-1 1,-2-4-1,0 2 1,-1-4 0,-2-5-187,1-2 0,-3-4 101,2-3 1,-8-1 0,-3 0 0</inkml:trace>
  <inkml:trace contextRef="#ctx0" brushRef="#br0" timeOffset="169248">6288 14498 8355,'-12'-12'953,"6"5"1,7 2 0,9 0-865,5 1 0,9-5 0,0 0 0,10-2 0,6-1 0,4-2 0,1-1 0,1-2-136,0 2 1,-3-3 0,-3 2 0,-5-1-532,-7-1 1,-3 3 0,-4-4-1,-6 0 401,-5-1 1,-3 0 0,-5-5 0,3 0 406,-3 0 0,0-2 0,-4 1 0,0 3 354,-3 4 1,0 3-305,1 3 1,1 8 0,-4 6-247,2 10 0,0 8 1,5 9-1,0 4 1,2 2-101,2 5 0,-3 1 0,5-3 0,-2 0-75,0 0 1,2 1 0,-4-1 0,4-1 10,1-3 1,-3 1-1,4-5 1,0-3 28,-1-4 0,4-4 0,-2-7 0,2-3 39,1-3 0,1-4 0,0-4 0,2-4 18,2-5 0,1-7 0,-3 1 0,2-2 25,-2-2 0,3 0 1,-2 0-1,-1 3-35,-1 1 1,-6 2 0,-1 3 333,-1 1 0,2 3 0,-2 3-69,0 0 0,-1 7 0,2 8 0,-1 3-176,1 5 1,-3-2 0,3 4 0,0 0-159,0 1 1,1-4-1,6 3 1,1-1-35,2-2 1,5-4 0,-3-4 0,2-4 111,0-2 0,-1-2 0,5-2 0,-2-2 95,-2-4 0,3-4 0,-5-5 0,1-2 85,1-1 0,-6-6 1,2 4-1,-5 0-62,-3-1 0,-4 5 1,-5 1-1,0 4-17,0 0 1,-5 1 0,-4 1 0,-3 2-37,-5 5 1,4 3 0,-5 2 0,1 3-6,1 5 1,-2 3 0,2 5 0,1 2-88,4 0 0,0 3 0,7-4 1,1 0-182,2 0 1,1 3 0,1-5-1,4-2 129,3-4 1,3-1 0,1-5-1,1-1 83,-1-1 1,0-4-1,1-1 1,-1-2 117,1-2 1,-1-3-1,0-5 1,1-1 153,-1 1 0,-4 1 1,-1 1-73,-1 1 1,-1 1 0,-2 1 806,1 2-880,0 5 0,-4 3 0,2 8 0,1 4-197,1 0 1,4 0 0,-3 1 0,2-2-265,3-3 0,1 3 1,1-4-1,1 0 169,-1-3 1,2-3 0,1-1 0,2 0 138,-2 0 1,-1-7-1,-1-4 1,3-5 111,0-3 0,1-2 1,-4-5-1,3-2 52,0-1 1,1-5 0,-5 1-37,0-3 1,-3-3 0,-2-1 0,-2-2 0,-2-1 16,-2 0 0,-1-2 1,0 3-1,0 2 117,0 2 0,-1 12 1,-2 5-1,-2 6 122,-2 2 0,3 7 0,-3 3 0,0 6-193,0 5 0,4 12 1,-1 8-1,3 5-92,1 6 1,0 6 0,0 1-1,1 0-44,3 0 0,-1 2 1,5-4-1,2-1 1,1-4-559,1-5 1,-1-6 0,-1 1-69,-2-3 1,-1-7 0,3-4-1786,-2-5 2144,-5 1 1,2-15-1,-5 2 1</inkml:trace>
  <inkml:trace contextRef="#ctx0" brushRef="#br0" timeOffset="169249">7776 14188 8355,'-7'-12'0,"5"1"588,4 3 0,7-3 1,9 2-1,5-2-409,5-1 1,7-1-1,4 1 1,6 0 0,6 1-1,-1 1-1692,-2 2 0,3-1 0,-7-3 1</inkml:trace>
  <inkml:trace contextRef="#ctx0" brushRef="#br0" timeOffset="171226">8967 14151 8355,'0'-25'174,"0"2"0,0 2 0,0 5 0,0 2 913,0 1-868,-6 7 112,-1-5 0,-5 9 1,0-1-1,-2 8 0,-1 6 1,-2 5-1,1 3 0,-1 3-156,1 2 1,0 5 0,7 0 0,2-2 0,1-1-170,4-1 0,0-4 0,4-2 1,2-1-1,4-3-640,3-1 0,3-7 0,1-1 231,2-1 0,3-4 0,-2 2 0,1-6 222,3-5 0,-2-3 0,-1-1 0,-1-1 184,-3 1 1,-2 0 0,-4-1 0,-2 1 179,-1-1 0,2 1 105,-4-1 1,0 5 21,-4 0 1,0 7-1,0 1 1,0 6-142,0 5 0,4 2 0,2-1 0,1-1-158,2-2 0,2 2 0,3-4 1,1-1-123,2-1 1,1-4 0,-2-1 0,4 0 26,-1 0 1,-1-6 0,-6-2 0,-1-3 14,-3-1 1,2-1 0,-6 1 0,-1-1 0,-2 1 0,-2 0 0,-2-1-87,-1 1 0,-6-1 0,2 2 1,-4 2-1,-3 1 53,-2-2 0,1 4 0,2 2 0,-1 3-77,-2 1 1,1 1 0,3 2-1,2 3 1,3 0 0,-2 3 91,6 3 1,1-1 0,7-3 0,5-3-15,2-4 0,5-1 0,2 0 0,0-1 29,0-4 0,3 3 0,-5-7 0,1 1 190,1 1 0,-5-4 0,4 3 0,-3-2-28,-2 2 0,5-3 0,-1 3 0,-1-2 536,-1 2 1,-1-2 0,0 6 0,3 1-347,0 2 0,-1 2 0,-5 3 0,-3 5-143,-2 2 1,5 5 0,-3 2 0,0 1-337,-3 3 0,-3 1 1,-1-1-1,0-3-78,0-1 1,0 2 291,0-3 0,2-2 51,2-7 0,-2-6 1,5-8-1,0-2-4,0-6 1,1 0-1,5-5 1,-1 0-122,1 0 0,-1-1 0,0 0-58,1 3 1,-1-1 0,1 2 0,-2 0 41,-3 3 0,3 6 0,-3 3 1,3 2 113,2 2 1,-5 2 0,-1 2 0,-2 4 7,-2 3 0,3 3 0,-2 1 0,0 3-52,1 1 0,-2-4 1,5 2-1,2-3-333,1-2 1,1-1 0,1-3-1,1-3-122,2-4 1,-2-2 0,2-4-1,0-3 96,0-3 0,-2-7 1,2-1-1,-2-2 182,-1 1 0,0-7 0,3-6 0,0-3 159,-1-1 0,-1 1 1,-2 2 95,1 1 1,-5-2-1,0-5 1,1-1 0,-2 3 191,-3 3 1,-3-1 0,-1 5-1,0-1 211,0 3 1,0 4-1,-1 4 94,-3 5 1,2 9-1,-2 7-3,3 7 1,1 9 0,0 7 0,1 4-357,3 6 1,-2 4 0,2 3 0,-2 3-176,3 1 0,-4-3 0,3 5 0,-1-1 92,1 0 0,-1-3 1,5-6-1,0-4-68,-1-7 0,4-2 1,-4-6-2251,0-2 0,4-3 1033,-3-4 0,3-2 0,2-6 1</inkml:trace>
  <inkml:trace contextRef="#ctx0" brushRef="#br0" timeOffset="172194">9922 14027 8355,'7'-18'297,"5"4"1,2-2-197,9 2 1,8-4 0,6-1-350,0 0 0,2-1 0,3 5 203,8-1 0,-5 5 0,5 5-616,-2 1 1,1 3-1,0-3 1</inkml:trace>
  <inkml:trace contextRef="#ctx0" brushRef="#br0" timeOffset="172195">10604 14077 10095,'0'-13'176,"0"1"0,0 4 0,0-1 393,0 0 0,4-2 1,0-2-1,-1 1 1,-2-1-1,-1 1-486,0 0 1,-1 5-1,-3 3 1,-6 4 0,-5 4-1,-4 4-153,0 3 0,-4 3 1,6 2-1,-1 4-71,0-1 0,3 4 1,5-3-1,3 0-348,2 1 0,0-6 0,5 2 0,2-4 111,2 0 0,3-5 0,5-1 0,1-1 298,-1-4 0,5-6 0,0-4 0,1-4-131,0-5 1,0-1 0,-3-4 549,2 1 1,-1 2 0,-3-3 0,-1 3 0,-1-1 444,-2 1 1,2 4-379,-3-2 0,-3 8-404,-1 1 1,-2 10 0,-2 2 0,0 6 13,0 2 1,0 5 0,0 1-1,1 0-56,3 0 0,-2 2 0,3-3 1,-1-2-10,0-1 0,6-2 0,-2-1 0,3-2-570,2-5 0,-1-3 0,1-2 393,-1-3 0,0-1 1,1-6-1,-1-2 1,-1-3 72,-2-1 0,2 1 1,-3-3-1,1 0 250,0 0 1,-2 2 0,-5-2-1,3 1 156,-3 3 1,0 5 359,-2 2 0,4 6-453,0 2 1,1 10 0,-2 8 0,3 0-141,1 0 0,-3 2 1,4-2-1,2 0-312,1 0 0,1-1 0,0-5 0,2-1-432,3-3 0,1-2 1,4-6-1,-3 0-1423,-1 0 2050,-1-6 0,-5-6 0,0-7 0</inkml:trace>
  <inkml:trace contextRef="#ctx0" brushRef="#br0" timeOffset="172196">10976 13705 9035,'-12'-7'-981,"5"1"401,1 12 0,12 1 0,1 5 0</inkml:trace>
  <inkml:trace contextRef="#ctx0" brushRef="#br0" timeOffset="172827">11224 14015 8355,'0'-20'494,"1"2"0,4 7 0,3 3 1,3 5-1,0 6 0,-1 5 1,-2 3-1,0 2 86,-1-1 0,3 2 1,-6 1-1003,-1 2 1,2-1 0,-1-3 0,-1-1 71,-2 0 0,-1-3 0,2-1-178,2 2 0,-1-6 331,5-4 1,-4-6 0,3-6-1,0-1 106,0 1 0,-3-6 0,4-3 0,0-1 112,-1 2 0,4-4 0,-2 5 1,2 0 147,1 2 0,0 3 0,1 3 0,-1 3-98,1 4 1,-5 3 0,0 1 57,2 0 1,-1 5-1,1 3 1,-2 5 0,1 2 112,-3 2 1,5 3 0,-2-2 0,0 0-84,0 0 1,2 3 0,-3-5-1,3-2-149,1-4 0,2-1 0,1-5 1,2-1-116,-2-2 1,-1-2-1,-2-3 1,1-4 71,-1-3 1,0-6 0,-1-1 0,-1 0 78,-2 0 0,-5-2 1,3 2-1,-2-1-75,0-4 0,0 6 1,-4 0-1,0 3-406,0 2 1,-1 1-1,-3 1 193,-5 2 1,2 5 0,-1 0-84,-2 6 1,1 4 0,1 7-1,2 1 254,1 1 0,3 1 1,-2-3-1,4 1 98,4 2 0,3-2 1,5-6-1,1 0 183,-1 0 1,5 1-1,-1 0 1,-1-4 166,-1 0 0,-1 4 1,-1-2 221,0 3 0,-5 1 0,-3 1-354,-2-1 1,-4 0 0,-2 1-576,-4-1 0,-3 1 0,0-1 283,3 0 1,1 0-1479,3-4 1,2 3 0,-3-4 0</inkml:trace>
  <inkml:trace contextRef="#ctx0" brushRef="#br0" timeOffset="173060">12477 13543 9229,'-6'-24'447,"-1"10"1,-1-1-1,0 10 1,0 4 0,1 5-1,3 9 1,2 7 0,4 6-1,0 6 47,2 4 1,5 0-1,-4 8-843,2-1 1,-4-1 0,1-2 0,-1 3-483,1 1 0,-3-8 0,3 1 0,-2-4-493,-2-5 1,4-1 912,0-10 1,0-1-1,-4-3 1</inkml:trace>
  <inkml:trace contextRef="#ctx0" brushRef="#br0" timeOffset="174055">12303 13915 8355,'2'-8'0,"2"0"91,3 0 1,6-1-1,2 1 1,3-2-1,2-1 1,3-1 0,5 0-1,5-2 1,3-1-1,1-3 1,0-2 0,-1 0-1,-2-1-262,-1 0 0,-6 1-6,-3-5 1,-4 0 0,-9 0 0,-3 1 0,-4-1 0,-3 0 0,-1 2 0,-1 2 464,-3 4 0,-3 1 1,-4 2 212,3 3 0,-2 8 1,6 5-267,1 9 0,2 7 0,1 8 0,0 3-106,0 4 1,4 4-1,1 3 1,1 1-159,-1-1 1,0-1 0,-4-2-1,2 0 121,1 0 0,1-5 0,-2-4 0,3-5 27,1-2 1,-3-6 0,4 0 0,2-5-5,1-6 1,1-3 0,0-2-180,1-3 1,-5 0 0,0-7-1,2-3 1,0 0-441,-2 0 1,2 0-1,-5-1 366,2-1 1,-3-5 0,3 5-1,0 0 1,-2 3 48,1 0 0,2 5 189,-4 0 1,5 6 0,-4 2-1,1 7 365,-1 4 1,1 6-332,-2-1 1,-3 2 0,3-3-1,-1 2-124,1-2 1,-1-1 0,5-2-1,2-1 99,1-2 0,1-4 0,1-5-193,-1 0 1,2-1 0,1-3 0,2-5 0,-2-2-60,-2-1 1,-4-1-1,-1 0 1,0-3 139,-1 0 1,3-1 0,-6 5 81,-1 0 0,2-1 0,-1 1 64,-1-1 1,-3 7-18,-4 1 1,3 10 0,-4 3 0,4 4-14,1 5 1,0-2 0,0 4 0,0 0-209,0 1 1,6-5 0,2 0 3,3-5 1,1-1 0,1-4-1,-1-3 1,1 0 93,-1-2 0,0 0 0,1-2 0,0-2 77,4-4 0,-3-5 1,2-2-1,0-1-14,0 1 1,-2 1 0,2 1-1,-2 1-54,-1 0 1,-5 1 0,0 1-140,2 2 113,-5 5 1,5-1 0,-6 8-27,-1 4 0,0 5 1,-1 2-1,4 1-79,1-1 1,-5 3 0,3 0 91,-4 2 0,-1-5 1,0 1-1,0-2-155,0-2 0,-6-1 0,-2-2-662,-3-5 1,-1-3-1,-1-2 83,1-3 0,-6-14 0,-1-8 0</inkml:trace>
  <inkml:trace contextRef="#ctx0" brushRef="#br0" timeOffset="174056">13258 13543 8355,'-5'-19'502,"-4"3"1,9 3-1,6 5-709,8 4 1,2 4-723,9 4 0,-3 8 0,8 8 1</inkml:trace>
  <inkml:trace contextRef="#ctx0" brushRef="#br0" timeOffset="175407">14362 13977 9552,'0'-12'295,"0"5"0,5 2 0,5 5 1,4 0-1,2 0 0,0-2 1,-3 0-1,1-3-421,3 3 0,-2-4 0,5 1 0,1-2-22,-2-3 0,-1-1 0,-5-1 0,-1-1 6,1 1 0,-2-1 0,-3 1 1,-4-2-9,-3-2 0,-1 2 1,0-3-1,-1 4 91,-3 0 1,-4 1 0,-8 1 0,-1 3 190,-3 3 1,1 4 0,-3 2 0,3 4-3,1 3 0,0 8 0,3 5 1,-1 2-56,5 2 0,0 0 1,7 0-1,1 0-55,2-1 1,2 0 0,5-2 0,6-3-241,8-1 1,3-5-1,3-7 1,2 0 114,1-3 0,5-3 0,-1-4 0,3-5 127,1-2 0,-1-7 1,-1-2-1,-2-4 244,1-1 0,-4 1 1,-1-1-1,-4 0-6,-4 0 1,0 0 0,-8 1 0,-3 0-132,-3 4 1,-3 2 0,-5 5 0,-3 1-134,-5-1 0,-3 6 0,-5 3-27,-3 3 1,0 1 0,0 1 0,-2 5-1,0 5 75,1 4 0,-1 7 0,4-1 0,0 2-2,0 2 1,3 1 0,5 2 0,3-1-117,2-3 1,1 1-1,4-6 1,1 0-105,3-2 1,3-5 0,6-4 0,0-4 124,4-2 1,-2-4-1,6-2 1,-1-4 37,0-3 0,3-7 0,-4-4 0,1-4 119,-4-3 1,1-4 0,-3 3-1,-3-2-79,0-3 0,-2 4 0,1-4 1,-3-1-164,-2 1 0,-1-7 0,-4 6 0,0-2 94,0 2 0,-4 0 0,-1 9 0,-1 3-154,1 6 0,-5 6 371,2 4 0,1 9 0,0 13 0,2 8-9,2 5 0,1 9 0,2 0 1,0 5-129,0 3 1,0-2 0,2 2 0,2 0-74,4 0 0,3-3 0,3 4 1,1-4-28,2-5 0,8-2 0,-2-9 0,2-6-4,2-4 1,5-8-1,-3-3 149,-2-2 1,1-5 0,-2-4 0,0-7 0,-2-2-32,-1-2 1,-5-4-1,-1 3 1,-5-2 26,-4 0 0,-1 2 1,-4-3-1,1 3-96,-1 1 1,-2-3-1,-2 5 1,-3 0-118,-4 3 0,-3 4 0,-2 2 0,1 2 115,-1 2 1,1 3 0,-1 4 0,2 5-14,3 2 0,-1 2 0,4 4 0,3 4 1,0 2 0,2 2 1,0 0-1,2 1-87,2 3 1,7 1 0,7 3-63,1-4 0,-2 1 0,3-1 1,1 0-1,0 0 72,-1 0 1,-6 0 0,0-3-1,-6 2 185,-2 1 1,-2-4-1,-6-6 1,-3 0-10,-8 0 0,0-5 1,-8 0-1,-1-6 149,-1-2 0,-2-2 0,0-4 0,1 0-22,4 0 0,2-6 0,5-2 1,2-3-212,3-1 0,3-6 0,5-3 0,2-2-311,7-2 1,2-1 0,12-2 0,5-2 180,2-2 0,3-1 0,4-4-51,1 0 1,-1 4 0,0 0 0,0-2 0,-1-1 53,-3-1 0,1 1 0,-6 2 0,-3 2 534,-3 2 0,-7-3 0,0 5 0,-5 3 54,-6 3 0,-4 8 1,-6 2-164,-6 7 1,-4 5-1,-8 4 1,2 5-36,0 6 1,-4 5-1,7 6 1,1 3-148,5 4 1,6-3 0,7-1-1,3-3-174,5-1 0,6-4 1,11-2-1,1-1-510,3-3 0,1-5 1,5-3-1,-2-2-520,1-2 0,-2-3 278,1-4 1,-5-3 0,2-5 0</inkml:trace>
  <inkml:trace contextRef="#ctx0" brushRef="#br0" timeOffset="175578">16681 13742 10477,'-5'-7'-1581,"-8"1"0,-6 6 0</inkml:trace>
  <inkml:trace contextRef="#ctx0" brushRef="#br0" timeOffset="178527">9215 12849 8074,'0'-13'30,"1"1"1,2 0-1,3-1 1,0 1-1,3-2 1,-1-1 83,0-2 1,1-5 0,3 2-1,0-4-153,1-1 0,2 1 1,-1-1-1,-3 0-98,0 0 0,-2 0 0,1 2 0,-3 1 146,-2 1 0,0 6 100,-5-1 1,0 9-1,0 7-9,0 7 1,0 13 0,0 6 0,0 3-143,0 2 1,1 6 0,3-3-1,6 1-428,5 1 1,-1-6 0,2-3 105,-2-4 1,-2-6 0,1-4 0</inkml:trace>
  <inkml:trace contextRef="#ctx0" brushRef="#br0" timeOffset="179061">9438 11621 8355,'-11'-8'-40,"3"-1"0,2 1 14,1 1 1,3 0 0,-2 3 0,3-4 165,1-3 0,1 3 0,3 1-42,5 1 0,2-2 0,3 3 0,1-2-19,1-3 1,1-1 0,-5 0 0,1 1-109,-1 2 0,0 0 0,1-5 0,-2 0-49,-3-4 0,2 3 0,-6-2 0,0 2 87,2 2 0,-5-1 1,3 1-1,-4-1 121,-4 1 1,-3 1 0,-5 3 0,-1 4-53,1 2 0,-2 4 0,-1 2 0,-2 5 36,2 6 0,1 5 0,2 6 1,1 1-39,3 2 0,-2 9 0,6-4 1,3 1-298,3 0 0,9-3 0,7-2 0,2-2-31,2-5 1,7-6-1,4-2 1,2-5-41,3-6 1,-1-3 0,0-2-213,0-3 1,6-9 0,1-6 0</inkml:trace>
  <inkml:trace contextRef="#ctx0" brushRef="#br0" timeOffset="179310">10257 11361 8355,'0'-20'-696,"5"8"214,4 8 1,2 8 0,1 3 0</inkml:trace>
  <inkml:trace contextRef="#ctx0" brushRef="#br0" timeOffset="186272">19534 5730 7361,'-13'0'0,"1"0"0,-1 0 0,1 0-154,0 0 0,-1 1 0,1 2 1,-1 3 218,1 0 0,0-1 0,-2 3 0,-1 0 0,-3 0 0,0 1 0,-1 0 0,1 1 49,0-2 0,-4 3 0,1-3 0,-1 4-34,1 0 1,-2 4-1,2 1-28,-2-2 1,-2 4-1,-1 2 1,-2 3-60,-1 0 1,-1 3-1,1 1 1,-4 6 0,-1 0-89,0-1 0,-4 7 1,2-3-1,0 0 58,0-2 1,-1 1 0,7-5-1,-2 2 13,-2 1 1,2-6-1,0 6 1,2 0 79,2 2 0,2 1 0,1 0 0,1-1 22,-1-3 0,6 3 0,2-4 0,3 1-30,2 0 0,1-4 1,1 2-1,3 0-34,2-4 0,1 0 0,4-4 0,1-2 12,3-5 0,0-2 1,7-3-42,3-3 0,7-2 0,-1-8 0,4-3 0,1-6-12,-1-4 0,7-12 1,2 1-1,3-3 41,1-1 1,6-9 0,2 1-1,3-5 50,2-4 0,5-1 0,3-2 0,1 2 21,-1 3 1,7-3-1,-3 2 1,0-1-130,-3 2 1,5-2 0,-5 4 0,-1 0-11,-2 1 0,2-8 0,-4 3 0,-3 0 54,-4-1 1,-1 0 0,-4 0 0,-4 1-19,-3 1 1,-5 1 0,-6-5-42,-4 1 0,1 3 0,-7 2 0,-5 1 0,-2 5 2,-4 3 1,-4 9 0,-6 7-1,-7 2 5,-4 6 1,-4 4-1,-6 7 1,-3 2-57,-5 2 0,1 8 0,-7 9 1,-2 4-168,-6 4-39,0-3 0,-10 15 0,3-2 1</inkml:trace>
  <inkml:trace contextRef="#ctx0" brushRef="#br0" timeOffset="303595">7541 17177 8961,'0'-16'0,"0"-1"0,0 2 0,0 1 566,0 2-224,-6-1 0,-1 7 0,-5 1 0,1 5 0,1 5 0,3 3 0,0 4 0,2 3 0,-1 2-6,4-2 0,0 4 1,2 1-1,0 0-315,0 1 0,0-6 0,2 2 0,2-5 0,4-2 1,3-3-78,1-2 1,1-1 40,-1-4 0,5-5 0,1-5 0,0-4-71,0-2 0,2-6 0,-3 0 4,-2-6 0,-3 2 1,-2-3-1,-3 3 1,-2 1-15,-2 0 0,-3 6 0,-4 2 0,-4 4-397,-3 0 0,-7 6 0,-2 3 1,0 4-178,-1 4 0,2 3 0,-2 6 1,6 0 51,5 4 0,-1-3 0,4 4 0</inkml:trace>
  <inkml:trace contextRef="#ctx0" brushRef="#br0" timeOffset="304068">7764 17041 8355,'-13'0'846,"1"-6"1,4 1 0,1-5-619,1 2 1,2 0-1,6-5 1,2-1-1,5-2 1,7-3-1,4-2 123,4 0 1,6-5 0,4-8 0,8-6-345,7-6 0,7-3 0,8-5 0,4-3-110,2 1 0,-29 23 0,1 0 0,-2 0 0,0 0-113,2-3 1,0 0-1,1 1 1,-1 0 0,-4 0-1,0 1 1,36-32 0,-5 5-47,-4 6 0,-14 11 0,-7 7 0,-8 8-338,-7 7 1,-8 4-1,-6 5-88,-6 1 0,-4 5 337,-10 3 0,3 7 0,-5 2 10,1 2 1,2 1 340,4 5 0,-5-1 0,-2 0 0</inkml:trace>
  <inkml:trace contextRef="#ctx0" brushRef="#br0" timeOffset="304427">9041 15850 8355,'-12'-19'18,"1"2"1,1 5-1,3 2 1,0 2-1,2-2 1,-2 1 1258,0 0 0,3 4-978,-4 5 1,1 5 0,-3 5-97,2 5 1,4 0-1,-4 6 1,-1 0-1,2-1 1,3 1 0,-1-4 1,1 2-1,1-1-245,1-3 0,7-1 0,2-3 0,2-3-129,5-4 0,5-2 0,-2-2 1,-1 0 38,2 0 1,2-10 0,3-2-1,-2-4 12,-5-1 1,1-1-1,-4-4 1,-3 1-71,-3-1 0,-3-2 0,-4 1 0,0 1-89,0 1 0,-1 6 0,-5 0 0,-5 4-301,-4 3 0,-3 5 1,2-1-1076,-5 2 1423,3 8 1,-11 6-1,3 8 1</inkml:trace>
  <inkml:trace contextRef="#ctx0" brushRef="#br0" timeOffset="306239">9190 15863 8355,'0'-13'23,"0"1"210,0-1 1,2 7 106,2 1-257,3 4 0,6 1 0,4 0 1,4 0-1,3 0 0,7 0 0,7 0 1,12 0 235,10 0 0,7 0 1,10 0-1,10 0 1,5 0-282,4 0 1,-40-2 0,1-2 0,-2 1 0,-1 0 0,1-1 0,1-1 0,-1 1 0,1 0 0,-1-1 0,-1 0-183,0 0 0,-1-1 1,1 2-1,0 0-86,45-4 0,-4 4 1,-12-3-1,-7 1-254,-9 4 0,-7-4 1,-15 2-1,-5 0 127,-6-2 0,-5 4 0,-7-5 0,-4 0 95,-4 0 1,0-1 0,-10-5 146,-1 1 1,-2 3 0,-2 3-1,-3-1 143,-5 0 0,2 4 0,-1-1-70,-1 3 1,2 1 17,-2 0 183,7 0 28,-4 0 1,10-2 750,0-2-485,1-3 0,-7 0 0,-1 2 0,-2 1-27,-2-1 0,-1 3 0,-5 4-297,1 3 0,0 4 0,-1 0 1,2 2-1,1 1-28,2 0 1,1 1-1,-1 1 1,4 1-142,3 1 1,1 1 0,1-5 0,3 1-73,4-1 1,3-4 0,2-1-1,-1 0-77,1 0 1,0-4 0,2 1 0,3-3 106,2-1 0,-4-5 0,3-4 0,-1-2 67,-2-1 1,1-5 0,-1 0 0,-4-1-12,-2 0 1,-8-3-1,3 4 1,-4 2-262,-1 2 0,-6 0 0,-2 1-142,-3-1 0,2 6 0,-3 3 0,-1 3 125,-1 1 1,-5 5-1,-1 2 1</inkml:trace>
  <inkml:trace contextRef="#ctx0" brushRef="#br0" timeOffset="306602">11410 15763 8355,'-7'-12'310,"2"4"33,5-1 1,-4 8-1,-1 1-226,3 7 0,-1 5 0,-1 5 1,-4 4 18,-3 2 0,-2 9 0,-1 4 0,-2 8-133,-5 8 0,-4-1 0,-4 16 0,-2 5-114,-1 4 0,-4 2 0,5-3 1,-3-1-39,1 1 1,2 1 0,-1-5-1,6-7 38,4-7 1,7-7-1,-1-7 1,5-3-101,3-4 0,5-9 1,-1-2-1,3-7-635,1-4 1,1-7 601,3-3 1,-2-3 0,3-1 0</inkml:trace>
  <inkml:trace contextRef="#ctx0" brushRef="#br0" timeOffset="306968">10827 17078 8355,'-12'0'1450,"-1"0"-1262,7 0 1,-1 1-1,4 4 1,-3 3-26,0 3 0,3 1 0,-3 1 0,2 0-120,0 4 0,-4-3 1,4 4-19,1 0 1,1-3-1,2 4 1,0-1 0,0-3-102,0-1 1,2-6 0,2-1 0,4-1 73,3-4 1,2 0-1,-1-4 1,2-2 34,2-4 1,-2-3-1,4-3 1,-1-2-8,-1-5 1,1-3 0,-6 1 0,-3 1-50,-4 1 1,-3 2-1,-2-2 1,-3 5-133,-4 2 0,-9 2 0,-4 1 0,-2 2-245,-2 5 1,0 3 0,1 1 0,0 1-1622,4 3 1685,2 3 1,5 6 0,1-1 0</inkml:trace>
  <inkml:trace contextRef="#ctx0" brushRef="#br0" timeOffset="307444">11311 15850 8355,'0'-23'-479,"0"2"439,5 3 1,2 10-1,6 1 1,-1 0 322,1 0 1,-1 4 0,0-1-1,1 3 116,-1 1 1,1 0 0,-2 1 0,-2 2 41,-1 1 0,-3 5 1,2-4 19,-2 2 1,1 1 0,-4 5-183,2-1 1,5-4 0,-4 1-192,2 0 0,3 2 1,5 2-1,3-1 0,1 0-6,3 1 1,6-1-1,2 1 1,2-1-11,2 0 0,6 5 0,4-1 0,2 0-64,1-3 1,12 4 0,-3 1 0,5 0-44,4 0 1,5 4-1,0-2 1,6 5-27,7 4 0,-3-3 0,9 5 1,1-2 8,-2 0 1,6-1-1,-1-3 1,-2-1-269,-8-4 0,-10 2 1,-16-5-1,-9-2-715,-10-1 0,-9-6 1,-11-1 485,-5-1 1,-11 2 0,-2-4 0,-8-1 0,-7-2 136,-6-1 0,-2-5 0,-2-2 0</inkml:trace>
  <inkml:trace contextRef="#ctx0" brushRef="#br0" timeOffset="308277">13556 16656 8355,'-6'-12'139,"5"0"55,-5-1 0,6 5 1,0 0-1,0-2 0,0-1 1,0-1 44,0-1 0,-1 6 0,-2 4 0,-2 6 0,-1 6-111,1 2 0,-4 2 0,5 2 0,0 2 0,0 0-60,0 0 1,0-3 0,4 3-56,0-3 0,5-2 0,5 0-65,5 1 1,-1-5 0,4-1 0,0-2-1,1-2 48,0-1 1,5-4 0,-5-3-1,2-6-83,-1-5 0,-5-4 1,2 2-1,-5-1 118,-3-3 1,-4-2 0,-5-1 0,-1 2-103,-3 2 1,-7 2 0,-7 5-1,-2 0 7,-2 3 1,-2 7 0,-4 0 0,-1 3-1182,2 1 0,-5 5 0,0 2 0</inkml:trace>
  <inkml:trace contextRef="#ctx0" brushRef="#br0" timeOffset="309172">13878 16607 8355,'-5'-13'-343,"3"1"1,-2 0 698,3-1 1,2 5 0,3 0 0,6-2 0,5-1 0,7-1 0,6-1 128,5 1 0,8-10 0,7-5 1,10-3-330,13-4 0,13-12 1,-37 22-1,2-1 1,2-1-1,0 1 1,4-2-1,0 1 1,3 0-1,0 0 15,2-1 1,0 0 0,4 0-1,0 0-288,-4 3 0,0-1 0,6-1 0,0-1 0,-4 2 0,-1-1 1,-3 2-1,0 0 72,-4 0 0,-1 0 0,-1 1 0,-2 1 0,-2 0 0,-2 2-238,35-13 1,-22 7 0,-17 7 0,-13 5-46,-11 4 0,-9 7 1,-14-1-1,-8 3-83,-6 1 1,-4 0 0,-2 0-1,0 1 113,0 3 1,6-1 0,2 4 0,4 0-109,0 0 1,6 1 0,3 5 51,3-1 0,2 0 0,3-1 354,5-2 0,-1 0 0,1-5 0,1-1 0,-2-1 0</inkml:trace>
  <inkml:trace contextRef="#ctx0" brushRef="#br0" timeOffset="309552">15949 15639 8355,'0'-12'258,"0"0"1,0-1 0,0 1 0,-1-1 0,-2 1 0,-2 1 273,-2 3 0,-1 2 0,-5 6 0,2 2 0,2 0-351,0 2 0,1 7 1,-4 0-214,-1 5 0,5 0 0,1-2 0,2 1 0,2 2-63,1-2 1,4-1 0,2-3 0,4-2 13,3 0 1,2-3 0,-1 3 0,0-5-128,1-3 0,3-1 0,1-1 0,-2-3 207,-1-5 1,2-2-1,1-1 1,-3-2 62,-5-2 0,1-2 1,-6-4-1,-1 2-115,-2 2 1,-2-2-1,-3 3 1,-6 2-86,-5 1 1,-6 7-1,-8 3 1,-4 3-359,-3 1 0,1 5 1,0 4-1,3 2-70,2 1 1,3 2-1,6 1 1,6 3 100,5 1 0,5-4 465,5 2 0,5 2 0,2 1 0</inkml:trace>
  <inkml:trace contextRef="#ctx0" brushRef="#br0" timeOffset="310339">15949 15739 8355,'0'-13'37,"0"1"0,0-1 0,0 1 1,0 0-1,0-1 756,0 1 1,0 3 943,0 1-1552,0 0 1,0 2-1,2 6 1,1 9-1,2 4 1,2 5-1,1 3 34,-1 5 1,3 0 0,-5 8 0,1 1-122,-1 5 1,4 0-1,-4 7 1,1 3-15,-1 2 1,1 7 0,-4-2 0,4 2-66,1 3 0,-3-8 1,3 5-1,0-5-100,0-5 1,-3 8 0,3-9-1,-2 0 43,-2-1 0,2-8 1,0-1-1,-3-4-296,0-4 0,2-5 1,0-6-1,-1-1-618,-2-3 0,-1-1-168,0-2 1,0-4-1093,0 1 1257,0-7 955,6 4 0,0-6 0,7 0 0</inkml:trace>
  <inkml:trace contextRef="#ctx0" brushRef="#br0" timeOffset="310340">16197 16991 8355,'7'0'2640,"4"0"-1317,-9 0-228,3 0-945,-5 0 0,0 2 0,-1 0 1,-2 4-7,-1 1 0,-4 1 0,2 4 0,1 2-56,-1 3 0,2-3 0,4 3 1,0 0-62,0 0 1,1-1 0,4-4 0,4-1 27,6-2 1,5 0 0,4-4 0,1-3-240,0 0 1,5-4 0,2-3 0,0-6 27,-3-4 1,-3-3 0,-3 3 0,-2-3 71,-4-2 0,-9 4 1,-4-5-1,-4 0-291,-4 2 1,-9 1 0,-9 6 0,-5-1 34,-6 1 1,-9 5-1,-3 3 1,-5 4-911,-3 4 0,-4 9 0,-5 6 1</inkml:trace>
  <inkml:trace contextRef="#ctx0" brushRef="#br0" timeOffset="310968">13655 16756 8355,'-1'-27'0,"-2"7"234,-1 5-13,0 8 0,2 3 104,-2 8 0,3 8 0,-3 10 0,1 6-67,-1 5 1,1 4 0,-4 3-1,2 1-14,2-1 1,-3 4-1,2 2 1,1 3 77,2 5 0,-3 1 0,0 5 0,1-4 0,2 1-81,1-1 1,-2-2 0,-1 1-148,-1-4 0,0 1 0,4-8 0,0 0-287,0-2 1,0-9-1,0-4 1,0-3-257,0-1 1,0-6 0,0-2-1506,0-4 1180,0 0 0,2-6 0,0-5 69,2-4 1,1-1 0,-5-5 299,0-2 0,0-1 403,0-1 1,5 5-1,2 1 1</inkml:trace>
  <inkml:trace contextRef="#ctx0" brushRef="#br0" timeOffset="311421">13568 17946 8355,'0'8'-196,"0"1"901,0-7 1,-5 8 0,-2-4-32,0 1 1,-3-3-1,5 4-460,-2 2 0,3-4 0,-3 3 0,1 0-56,4 2 1,-4 2 0,2-1 0,1 1-30,2-1 1,1 0-1,0 1 1,0-1-126,0 1 1,1-1 0,3 0 0,6-1-35,5-2 0,0 0 1,6-4-1,2-3-15,5 0 0,-2-8 1,3-4-1,-3-3-55,-1-4 0,-6-4 1,-1 4-1,-3-1 44,-2 0 1,-4-3 0,-9 3 0,0 0-195,0 0 1,-9-2 0,-6 3 0,-6 3-448,-5 5 1,-7 3-1,0 6 1,-3 2-277,-1 2 0,-6 8 0,-1 7 0</inkml:trace>
  <inkml:trace contextRef="#ctx0" brushRef="#br0" timeOffset="312389">14585 14784 8453,'-8'-13'0,"1"1"130,1-1 1,8 6-90,6 3 189,3-3 1,7 6-1,4-3 1,6 3 0,6 1-1,6 1 1,6 3-1,2 4 66,1 3 1,1 11-1,1 3 1,1 3-1,3 2 1,3 3-1,3 3-152,0 1 1,8 0 0,-7 1 0,2-3-1,4 0-329,2-2 0,6-1 0,-2 1-288,-5-4 0,-10-7 0,-5-2-227,-3 2 1,-8-4-1,-6-1 1,-7-5-24,-3-3 0,-3 2 0,1-4 1</inkml:trace>
  <inkml:trace contextRef="#ctx0" brushRef="#br0" timeOffset="313014">14498 14647 8355,'-5'-8'-1,"-3"0"1,1 1 0,0-3 0,0 3 0,0 0 0,-3 0 682,-1-2 0,3 3 0,0 2-456,-2 3 0,0 2 1,1 3-1,2 6-171,1 5 1,-3 4-1,2 6 1,-1-1 9,-1-4 0,7 4 0,-3-5 0,4 2-82,1-1 0,1-5 0,4 1 0,3-7-99,3-5 0,3-2 0,1-2 0,1 0 175,0 0 0,1-6 0,-1-2 1,-4-4-57,-2-5 1,-6 2 0,3-4 0,-2 1-59,-2 3 0,-9-3 0,-5 1 1,-4 3-44,0 5 0,-4-1 0,0 6 0,-2 1-348,0 2 0,6 2 0,-2 3 0,4 6-1271,0 5 1301,6 10 1,-4 7 0,5 5 0</inkml:trace>
  <inkml:trace contextRef="#ctx0" brushRef="#br0" timeOffset="317427">10678 17525 8355,'9'-25'182,"-1"0"1,0 1-1,0 2 1,-1 3 121,-1 1 0,-2 0-227,-4 2 698,0 2 0,0-4-531,0 6 0,1 1 0,2 1 1,3 3-1,-1 3 0,2 5-9,0 6 0,-4 10 1,-1 5-1,-6 5-143,-8 6 0,-7 9 0,-10 3 1,-6 5-3,-5 4 0,-8 8 0,-6 8 1,3 0-101,4-4 1,-4 3 0,6-11 0,1-3-46,0-2 0,7-5 0,-1-3 0,8-2-121,4 0 1,1-6 0,2 2 0,2-6-336,4-3 0,5-2 1,4-8-1,4-3-924,2-4 1,2 0 721,0-1 0,6-5 0,1-1 0</inkml:trace>
  <inkml:trace contextRef="#ctx0" brushRef="#br0" timeOffset="317756">9711 18604 10568,'-10'-9'0,"-2"2"0,-2 2 0,2 3 0,2 4 456,2 2 1,5 6-1,-1-2 1,3 3-1,1 1 1,0 1 0,1-1-278,3 1 1,3-1 0,5 0-1,1-1-205,-1-2 0,6 0 0,3-5 1,2-1 63,2-1 1,0-4-1,0-2 1,-1-4-45,1-3 1,-1-6 0,-2-1-1,-3-1-15,-1-3 1,-2-1 0,-3-2-1,-2 1-21,-3 4 1,-2-4-1,-8 5 1,-2-2-101,-4 1 0,-10 6 1,-7 1-1,-7 8 30,-3 3 1,-4 9-1,-2 7-1795,-5 10 0,-7 6 0,-4 7 1</inkml:trace>
  <inkml:trace contextRef="#ctx0" brushRef="#br0" timeOffset="341054">13990 16446 7894,'0'-13'0,"0"1"0,-2 1 0,0 1 0,-2 2 0,1-2 570,1-1-404,2 4 0,0 0 1,0 6-1,0 1 144,0 5 0,0 5 0,0 2-240,0 1 0,0 3 1,-1 2-1,-2 0-83,-1 0 0,0 0 0,4-3 22,0 2 1,0-1-114,0-3 0,6-6 0,2-3 0,1-4 22,0-4 0,0-3 0,-3-6 0,-1 1 53,1 0 0,2-2 0,-2-3 1,-1-3 9,1-4 1,-2 1-1,-4 1 1,0 1 44,0-1 1,4 3-1,0-1 191,-1 2 0,-2 2-80,-1 3 1,0 8 0,-1 4-72,-3 3 0,2 12 0,-2 0 0,3 2-40,1 2 1,0 3-1,0-3-23,0 1 0,0 1 1,1 2-1,2-3 1,3-1-83,0-3 1,3-5-1,3-4 50,0 0 0,1-2 0,-1-4 0,1-1 18,-1-3 1,-4-3 0,-1-6 0,0 0 11,0-4 0,-4-2 0,2-5 0,-1 2 4,1 2 0,-1 0 0,-4-2 0,0 3-13,0 1 0,0-3 0,0 5 26,0 1 0,0 5-15,0 2 0,-4 6 0,-1 2 1,3 7 8,0 4 0,2 7 1,0 1-1,0 2 86,0 0 1,0-1-1,0 5 1,0-1-87,0-4 0,0 0 0,2-5 1,2 0-19,4-4 0,3 0 0,1-7-10,1-1 1,-1-2 0,1-2 0,-1-3 9,1-4 0,-1-9 0,0-2 0,-1-2 3,-2 0 1,0 1 0,-3-5 0,-1 0 2,1 0 0,-1 0 0,-2 1 1,1 0 16,-1 4 1,-2 2 0,-1 5 175,0 1-177,0-1 0,0 8 0,0 5 1,0 7 3,0 4 0,0 3 0,2 1 0,0 3 0,3 1 1,-1-2 0,-4 2 0,1-1-31,3-3 0,-1-1 0,5-2-41,2 0 1,1 0-1,1-4 1,1-4-5,-1-3 0,1-6 0,-1-3 0,0-4 7,1 0 1,-1-4 0,1-2-1,-2-2 53,-3-2 0,3 0 0,-4 0 41,0 2 0,0 3 0,-5-2 0,4-1 0,-1 2 26,1 1 1,-1 4 0,-2 5-50,1-2 0,2 5-15,-2 1 1,-3 8 0,3 4 32,-2 3 1,-1 6 0,2-1 0,1 1-16,-1 1 1,-2-5-1,1 4 1,0-3-5,2-2 0,5 0 0,-4-1 0,2-1-59,3-2 1,1-5-1,1 0 1,-1-6-17,-3-5 1,3-3 0,-2-3 39,2-2 1,1-2 0,1-4 0,-2 1-1,-2-1 22,0-2 1,-7 4 0,4-1 0,-2 0 18,0 2 0,2 1 1,-4 6-1,2-1 11,-1 1 1,0 5 0,0 2-23,1-1 1,0 6 0,-3 0 33,4 7 1,-4 4-1,3 1 1,-1 1 13,1-1 1,-3 1-1,5 0-41,-1 4 0,-2-7 0,4 2 0,0-1 0,0-1-56,2-2 1,2 2-22,2-6 1,-2-2-1,-2-4 1,0-4-1,-1-1 2,-1-2 0,3-2 0,-6-3 0,0-1 41,1-2 0,-3 1 0,2 2 1,-3-1 4,-1-2 1,4-4 0,1 5 0,-1 1-14,1 1 1,-2 2 96,5-1 0,0 6 1,3 5-52,-2 4 0,-2 5 1,-5 6-1,3-1-15,-3 0 0,4 5 0,-1-1 0,1 0 0,1-3-19,0 0 0,-1-1 29,3 1 1,0-5 0,-3-1 0,1-2-26,2-2 1,-2-2 0,2-1-1,-1-1 1,0-3 6,0-4 1,-3-5 0,1-2-1,1-3 6,0-1 0,-3 0 0,3-3 1,0 1-40,0-1 0,-3 3 0,3-1 1,0 1 6,0 0 0,-4 8 1,2 0-1,-1 2 53,0 2 0,0 6 0,-2 1-27,2 7 0,-3 4 0,4 3 1,-4 1 5,-1 1 0,4 1 1,2-5-1,0 1 2,4-1 0,0 1 1,-1-2-173,0-3 0,0 2 0,6-5 0,2 1-340,-2-1 1,-1-1 0,-2-4-1877,1 0 1968,-6-5 1,-2-2 0,-5-6 0</inkml:trace>
  <inkml:trace contextRef="#ctx0" brushRef="#br0" timeOffset="341744">15441 15875 8355,'-12'-12'-217,"5"3"0,2 1 0,4-2 536,1-1 1,0 3-587,0 0 326,6 5 0,-5-1 1,5 7-1,-2 2 0,0 2 180,-1 3 1,-2 1 0,-1 1 19,0 1 1,0-1 0,0 0 47,0 1 1,1-2-154,3-3 1,3-4 0,4-8 0,-1-4-48,-2-3 1,1-6 0,3-1 0,0 0-185,1 1 0,-2-4 0,-2 3 0,-2 0 130,-1 0 0,-2 2 0,-3 5-2102,3 2 1148,-2 4 0,-2 16 0,-7 3 1</inkml:trace>
  <inkml:trace contextRef="#ctx0" brushRef="#br0" timeOffset="345458">13680 16359 6087,'0'7'1244,"0"-2"-902,5-10 0,-2-2-35,5-6 1,-4 5-200,5 0 1,-2-1 0,2-3 0,-2 0 0,0-1 0,0 1 196,3-1 0,1-4-127,1-4 1,0-3 0,1 0-1,-1-1-21,1 0 0,-1 0 0,0 0 0,1 1 3,-1-1 1,1 1-1,-1 2 1,0 2-137,1-2 0,1 0 0,1 0 0,1 1-29,-1-1 0,1-7 1,-1-4-1,3-3 7,1-1 0,-2 0 0,3-2 0,1-1 70,-2-1 0,5-5 1,-4 5-1,4 1-14,0 1 1,-3 3 0,-2 2 0,1 2-125,-1 2 1,-4-3 0,2 3 0,-3-2-64,-2-3 1,-1 1 0,-1 0 0,-2 2 0,1 2 0,-2 1 1,0 4 110,-1 0 0,-1 2 1,-2 2-1,3 4 0,-1 4-165,1 0 0,-1 5-264,-1 0 229,3 5 0,1-3 0,-1 8 1,-1 2-46,-3 4 0,-2-1 0,-1 1-37,0 2 0,0 1 0,0 1 0,0 1-1050,0-1 1223,0 1 0,-6 5 0,0 1 1</inkml:trace>
  <inkml:trace contextRef="#ctx0" brushRef="#br0" timeOffset="406574">14908 16483 8502,'0'-13'982,"0"1"-779,0 5 0,4 0 1,1 4 221,2-1 1,-4 1 0,1 8-47,-3 3 0,-1 3 0,0 1-87,0 1 1,-1-1 0,-2 2-197,-1 2 1,-1 2 0,2 4 0,-1-1-49,1 1 0,-3 0 0,2 0-86,2-1 0,0-2 0,2 2 1,0-5-1,0-2-146,0-1 1,0-1-209,0 0 225,0-5 1,0-3 0,0-8 92,0-4 1,0-3 0,0-3 0,0-1-30,0-2 1,0-5-1,0 2 1,0-4 1,0 0 1,2 0 0,0 2 0,2 1 85,-1-1 1,-1 4-1,-2 2 263,0 2 70,0 2 1,-2 3-88,-2 1 0,3 11 0,-3 1-187,2 6 0,2 2 0,2 1 1,0-1-83,2 0 0,1 5 0,-5 1 0,1 0-502,3 0 0,-2 4 0,2-2 0,-3 4-718,-1 1 0,6 5 0,0 2 1</inkml:trace>
  <inkml:trace contextRef="#ctx0" brushRef="#br0" timeOffset="416012">13531 15317 8355,'16'-24'-106,"0"2"0,-4 3 1,-2 3-1,-1 5 1,2 5-890,2 5 1,-2 6 968,-3 3 0,3 9 0,-4 2 0</inkml:trace>
  <inkml:trace contextRef="#ctx0" brushRef="#br0" timeOffset="416337">15342 14660 8355,'-7'-18'-759,"1"-2"1,5 5 206,-3 3 0,-2 13 552,-2 3 0,2 11 0,6 5 0</inkml:trace>
  <inkml:trace contextRef="#ctx0" brushRef="#br0" timeOffset="424490">13432 15317 8355,'-6'-7'-339,"5"-4"217,-5 4 0,10-1 234,1 0 0,4 3 1,1-1-1,4 0 1,2 3-1,1 2 1,-1 1-1,1 0 1,-1 0-179,2 0 0,-4 0 0,3 0 0,-4 0-189,0 0 1,-1 0 0,1 0-62,-1 0 323,-5 0 0,-2 1 0,-6 2 0,-2 3 60,-1 0 1,-6 3 0,4 3-1,-3 0-26,1 1 1,0-1 0,-3 2 0,1 1-220,2 2 1,1 3 0,-3-3-91,2-2 1,5-1 0,-1-2 0,3 1 124,1-1 0,0 1 0,0-1 1</inkml:trace>
  <inkml:trace contextRef="#ctx0" brushRef="#br0" timeOffset="424782">13754 15379 8355,'0'-6'-140,"0"6"1,-1 7 147,-3 4 1,2 2 0,-3-1-1,1 1 1,-2-1 0,1 2-1,-1 1 1,2 1-55,-2 0-546,5-3 1,-10 0 0,4-1 0</inkml:trace>
  <inkml:trace contextRef="#ctx0" brushRef="#br0" timeOffset="425013">13829 15131 7971,'-5'-13'0,"0"1"177,-2 0 1,4 6 0,-1 6-1,3 8 1,1 8-179,0 4 0,4 4 1,0 0-1,0 1 74,2 0 0,-4 4 0,7 0-909,0-1 1,2 3 0,2 1 0</inkml:trace>
  <inkml:trace contextRef="#ctx0" brushRef="#br0" timeOffset="426125">15367 14672 8278,'0'-12'0,"0"-1"-32,0 1 362,0 5-300,0 1 1,4 5-1,1-2 1,2-1 0,3 1-1,1 3 1,1 3 0,1 1-1,-1-1-33,0-2 1,5 3 0,1 1 0,1-3-103,3 0 1,-3-2-1,1 0 1,-2 0 0,-2 0-1,1 0-230,-1 0 1,1 0 197,-5 0 1,-4-2 48,1-2 1,-8 3 81,-1-3 1,-4 4 0,-7 4 0,1 4 7,1 3 1,-8 2 0,7 0 0,1 3-83,-2 0 0,0 1 0,0-5 0,2 0-118,5 1 1,3-1 0,1 1 86,0-1 1,5 0-1,2 1 1</inkml:trace>
  <inkml:trace contextRef="#ctx0" brushRef="#br0" timeOffset="426418">15801 14697 8355,'-9'-7'0,"1"3"-286,-2 2 1,-1 4 0,-1 2 277,0 4 1,3 3-1,2 2 1,1-1 199,-1 0 1,0 5 0,-3-1 0,2 0-523,-2-3 1,3 4-133,-1-1 0,0 7 0,-5-4 1</inkml:trace>
  <inkml:trace contextRef="#ctx0" brushRef="#br0" timeOffset="426635">15949 14511 7923,'0'-13'-135,"0"1"1,2 6-1,1 6 139,1 7 1,1 6 0,-2 5 0,1 5-31,-1 5 0,2 6-412,-1-1 0,1 8 0,-5 4 0</inkml:trace>
  <inkml:trace contextRef="#ctx0" brushRef="#br0" timeOffset="430350">15032 14746 6555,'0'-8'389,"0"0"1,1 4 261,3-5-621,3 7 15,0-4 1,0 6-10,-3 0 128,-3 0 25,5 0 36,-6 0 222,0 0 1,0 6-324,0 2 0,0-1-80,0 1 1,0 0 0,0 5-19,0-1 0,1 1 0,2-1 0,1 0-51,-1 1 1,-2-1 0,-1 1 0,2-2-59,2-3 0,-1 3 0,5-3-16,1 3 1,2 2 0,2-1 0,-1 0-1,1 1-1,-1-1 1,0-4 0,1 1-1,-1 0-466,1 2 0,-2 2 66,-3-1 0,3 1 0,-4-1 1</inkml:trace>
  <inkml:trace contextRef="#ctx0" brushRef="#br0" timeOffset="430742">14932 15106 6684,'2'-11'156,"2"3"1,-1-3-1,6 2 1,4-2-1,3-1 1,4-2 0,3-2-1,5-4 1,6-2-90,6-2 1,0 6 0,5-6-1,1 5 1,-2 4 0,-3 1-1,-3 3-775,-5 3 0,-3-3 0,-5 4 0</inkml:trace>
  <inkml:trace contextRef="#ctx0" brushRef="#br0" timeOffset="455105">17041 15850 9816,'0'-23'0,"1"2"0,5 5 0,6 2 0,9 3 0,5 0 0,4 0-59,2-3 1,5-5 0,6 2 0,2 2 0,5 1-1,2 0 1,1 1 0,-4-1 0,-3 4 0,-6 2-1340,-6 1 0,-1 0 1222,-8-1 0,3-9 0,-9 4 0</inkml:trace>
  <inkml:trace contextRef="#ctx0" brushRef="#br0" timeOffset="455388">17549 15391 8425,'-5'0'303,"5"0"0,8 2 120,7 2 0,6-3 1,6 5-1,2-2-392,-1 0 0,2 6 1,-1-1-1,-3 5-401,-4 3 1,-4 5-1,-7-2 1,-2 5-741,-5 4 478,-3-3 0,-12 16 0,-3-4 1</inkml:trace>
  <inkml:trace contextRef="#ctx0" brushRef="#br0" timeOffset="456635">18827 15007 8355,'-18'-25'0,"5"6"-204,1 2 1,1 3 0,6 2 688,-2 0 0,4 3 0,-1 1-38,2-2 0,9 4-419,6-3 1,-1 7-1,6-3 1,-2 4-1,2 1 7,2 0 0,-5 6 0,1 2 1,-2 3-9,-1 1 1,-2 2 0,-2 1 0,-2 3-61,-1 1 0,-2-3 0,-4 1 0,0 0-53,0 0 0,0-1 0,0-4-123,0 1 87,0-6 1,0-16 0,1-7-47,3-1 0,2-3 1,3-1-1,-2-2-125,-1-2 1,4 0 0,-2 0 171,3 0 0,-3 6 0,0 3 0,2 2 0,0 1 167,-2 1 1,3 5-1,-3 3 173,3 3 1,2 2 0,-1 3 16,0 4 1,1 3-1,-1 2 1,1 1-119,-1 2 1,-4-2-1,1 2 1,0-2-104,2-1 1,-3-1 0,1-1-1,-1-1-194,-1-2 0,4-5 0,-3 1 66,3-3 0,-2-6 0,-1-4 1,1-3 50,2-4 0,2-4 0,1-5 0,-1 1 39,0-1 0,1 0 0,-10-1 0,-2 0 63,0 1 1,-2 1 0,-2 11 0,0-1 6,-2 3 1,-6 7 0,2 0-1,-2 4 13,2 4 1,-2 4 0,5 7 0,-1 3-30,1 1 0,0 2 0,5 4 0,0 0-59,0-1 0,2-3 0,2-2 1,4-1-125,3-3 1,2-2 0,0-5-1,3-4 38,0-2 0,6-2 0,-3 0 0,2-2 72,0-2 0,-6-4 1,2-7 45,-4-2 0,0-4 0,-2 4 0,-2-3 0,-2-2 12,-1-1 1,-1-1-1,-2 4 1,1 2 161,-1 0 1,0 4 0,-1-2 342,3 2-404,-1 7 0,-3 3 0,2 8 0,1 4-98,-1 3 0,-2 3 0,0 1 1,2 2-74,1-2 1,5 3 0,-4-2 0,1-1 0,1-2-200,-1-5 1,3 2 136,3-6 0,-4 4 0,1-4 73,0-1 0,1-3 0,0-3 0,-4-2 0,1-2-3,0-3 0,-3-1 1,3-1-1,0-2 37,0-3 1,1 4 0,5-4 0,-1 3 41,1 2 0,-2 4 0,-2 1 0,-1 1 100,2 4 1,-3-4 0,1 3 57,2 5 1,-3 3 0,1 8-140,2-1 1,-3-4 0,1-1 0,2-1-48,1-4 1,1 0 0,0-2-1,1 0-80,-1 0 0,6-7 46,3-6 1,-7 1 0,-2-6-1,-2 2 1,-4-2-23,-1-2 1,0 0 0,-1-5-1,-1 2-68,-2 2 1,-5-1-1,-1 4 1,-1 0-1,-1 0-187,0 3 0,3 2-202,-4 5 0,1 4-112,-1 8 581,2 3 0,6 11 0,0 1 0</inkml:trace>
  <inkml:trace contextRef="#ctx0" brushRef="#br0" timeOffset="457072">20700 14387 8934,'-13'-24'0,"1"4"0,-1 3 0,1 3 0,0 2 0,-1 1 0,1 3 0,-1 3 0,1 4 0,-1 1 0,2 1 0,2 4 57,1 3 0,5 4 0,-3 3 1,2 2-1,0-2 0,1-1 0,2 0-444,1 2 0,0-2 0,0 3 54,0-4 1,1-6 337,3-3 0,3-2 0,4-4 0,-1-2 109,-2-4 1,-1 1 0,3-1-1,-2-2 60,2-1 1,-3 3 0,1 1-61,1 1 1,3 2 0,0 4-1,0 0-90,1 0 0,-1 6 1,1 2-1,-1 3 28,0 2 0,1 4 1,-2 4-1,-3 4-53,-4 4 0,-2 3 0,-2 3 0,0 0-4,0-2 1,-2 0 0,-2 3-64,-4-3 0,-3-3 0,-3-5 1,-1-2-1,-2-2-15,2-4 1,1-8 0,2-2 0,0-1-200,-1-4 1,1 0 0,-1-2 0,1 0-86,-1 0 1,7-7 116,1-5 1,-1-6 0,-1-7 0</inkml:trace>
  <inkml:trace contextRef="#ctx0" brushRef="#br0" timeOffset="458625">20948 14201 8355,'-11'-20'0,"2"2"832,-7 6 180,7 5-945,-2 2 0,11 6 0,0 3 0,6 4-104,1 3 1,4 7-1,-3 2 1,3 0-321,2 1 0,-7-4 0,0 2 0,-2-1-122,0-3 1,0-1 350,-4-2 1,-1-5-1,-3-3-19,-4-2 0,2-4 0,2-2 208,3-4 0,1-3 0,0-3 0,0-1 0,0-2-201,0 2 0,4-4 0,1-1 0,2 1-93,3 3 0,1 2 1,1 1-1,1 2 185,-1 3 0,6-3 0,1 4 0</inkml:trace>
  <inkml:trace contextRef="#ctx0" brushRef="#br0" timeOffset="458626">21258 14188 8355,'0'-12'-201,"0"5"1,0-4 0,0 1 455,0-5 1,0-3 0,0-2 1278,0 3-1494,0 3 1,-6 7 0,-1 5-180,0 4 0,-4 5 0,3 6 0,-3 0-62,-1 4 0,-1-3 1,1 2-1,1-2 100,3-2 0,-2 5 0,6 0-54,1-2 1,3-6 0,4-2 28,4-1 1,5-3 159,3-8 1,-2 3 0,3-7-1,-4 0 1,-2-2-6,-2-2 0,2 1 1,-4-1-1,1 2 105,0 3 1,-4-3 72,5 3 1,-5 2-220,4 2 0,-5 8 1,2 5-152,1 2 0,-1-3 1,5 0-1,-2 2-77,2 1 0,-3-3 1,1-1-1,2-1 74,1-4 0,1 0 0,0-2 1,1 0-43,-1 0 0,1-6 1,-2-2 221,-3-3 0,-1-3 0,-4-1 0,1-2 88,-2 2 0,0-3 0,-2 0 1,0 1 150,0-1 0,0-3 1,0 4-1,0 2 761,0 1-485,0 2 1,0 7-406,0 5 0,4 9 1,0 9-1,0 1-5,2 3 1,-5 6 0,5 2 0,-2 1 36,0-1 1,0 9 0,-3-2-81,4 1 1,0 0 0,5-3-1,-3 1-209,-2 3 0,3-1 1,-3-3-1,-1-2 0,0-1-142,0-5 1,0 2-1,-4-10 1,-1 1 123,-3-4 0,1-8 1,-5-3 111,-2-4 0,-1-8 0,0-4 0,1-7 27,2-5 0,4-1 1,-3-7-1,1-2-4,4-3 1,0 4 0,4-8 0,0-1-152,3-2 1,6 2 0,0-5-1,4 1 28,0 1 0,-1-2 1,-1 8-1,3 3 104,0 3 1,1 9-1,-5 6 1,0 5 285,1 4 1,-1 2-1,1 6 1,-1 0-12,1 0 0,-1 4 0,-1 2 0,-1 2-233,-2 6 1,-5-2 0,1 6-1,-3-1-200,-1-1 1,0 1 0,-1-5 0,-3 1-53,-5-1 1,-6 0-1,-1-1 1,0-2-433,3-5 1,4 1 558,1 0 0,5-7 0,-2-5 0</inkml:trace>
  <inkml:trace contextRef="#ctx0" brushRef="#br0" timeOffset="458627">22039 13419 8355,'-19'-16'89,"2"-1"0,9 8 1,4 10-1,2 10 407,2 8 0,0 14 0,0 6 0,2 4-356,2 4 1,-3 1 0,5 0 0,-2-1-155,0-2 0,0-7 0,-4 0 0,0-1-361,0-2 0,4-6 0,0-2 71,-1-5 1,-1-4 0,-2-5 168,0-1 1,5-12 0,2-7 139,0-7 0,4-8 0,-3 3 0,3-2 0,2 1 1,-1-1 0,2-2 0,1 2-15,1 4 0,1 4 0,-5 2 0,1 2-2,-1 5 0,-4 4 1,-1 4-1,0 5 12,0 2 0,-4 7 1,1 2-1,-1 4-94,1 0 0,-3 1 0,3 0-876,-2 0 1,-1-2 772,3-2 0,3 2 0,6-3 0</inkml:trace>
  <inkml:trace contextRef="#ctx0" brushRef="#br0" timeOffset="459018">22796 13692 8355,'-6'-16'219,"-2"-1"1,-3 2 0,-2 3 0,1 3 0,1 7 0,3 4 0,3 7 0,4 2 209,1 1 1,0 5 0,0 0 0,0 1 0,1 2 0,2-2-751,1-1 0,5 0 1,-4-3 153,2 2 0,1-3 1,5 1-1,-1-6-82,1-3 0,-1-1 0,0-4 0,1-1 63,-1-3 1,1-2 0,-1-3 0,0 0 35,1 0 0,-2-4 0,-2-2 1,0-1 42,0 1 0,2-3 0,2 1 0,-2 2 73,-3 1 0,3 2 1,-3 1 119,3 2 0,2 0 0,-2 6 2,-3 4 1,2 5 0,-6 6 0,0 1 74,1-1 1,-3 5 0,2 1-1,-3 0 16,-1-1 1,-1 0 0,-2-5 0,-2 1-369,-2-1 1,3-4 0,-3 1 0,0-1-1609,0-1 1321,-1-2 1,-10-5 0,-1 0 0</inkml:trace>
  <inkml:trace contextRef="#ctx0" brushRef="#br0" timeOffset="459156">22796 13283 8355,'-13'-6'-874,"1"11"0,-1-4 1</inkml:trace>
  <inkml:trace contextRef="#ctx0" brushRef="#br0" timeOffset="460228">19769 15664 8237,'-1'-25'0,"-2"2"0,-2 4 0,-1 5 0,1 4 0,1 2-615,-2 1 785,5 2 0,-10 5 0,2 0 0,0 1 0,-1 3 0,3 4 0,2 5 31,2 3 0,-3 4 1,2 4-1,1 1 0,2 0 1,1 0-351,0 0 0,0-1 0,1 0 0,4-4 0,3-3-296,3-3 0,1-2 280,1 1 0,-1-7 0,2-1 0,1-4 1,2-1 10,-2 0 0,3-6 0,-2-2 0,1-3 70,1-1 1,-5-2 0,3-1 0,-5-2 76,-3 2 1,-4 0-1,3 0 235,-2-2 0,0 1-160,-5 3 1,1 6 94,3 3 0,-3 4 0,4 4 1,-3 5-74,2 2 0,-1-3 0,4 0 0,0 2-35,0 1 1,1-4-1,5-3-55,-1-3 0,0-1 0,1 0 0,-1-1 26,1-3 0,-5-3 0,-1-5 0,-2-1-59,-2 1 1,-2-1-1,-1 1-43,0 0 0,-5 1 1,-3 2-1,-5 4-66,-3-1 1,-2 5 0,-3-2 0,5 6-113,2 5 0,1-1 1,2 1-1,3 2 65,4 1 1,-3 7 0,0 1 0</inkml:trace>
  <inkml:trace contextRef="#ctx0" brushRef="#br0" timeOffset="461107">20191 15602 8355,'-15'-12'229,"2"-1"1,-2 2 360,7 3 20,3-3-564,-1 10 1,6-3 0,1 8-135,4 4 0,-3 7 1,7 2-1,-1-2 76,-1-1 1,2-1 0,-3 2 0,-1 2-19,1-2 0,2-1 0,-2-3 1,-1-1-57,1-2 1,3-5-147,0 1 0,-3-4 180,3-4 1,-6-3 0,1-6-1,-3 1-61,-1 0 1,4-2 0,2-1 0,-1-3 61,1-2 0,3 4 0,0-3 0,2 1 56,1 3 0,-1 5 0,-1 3 1,-2 1 106,2 4 1,1 0 0,1 4-43,0 2 1,-1 3 0,-1 5 0,-3 2 78,-1 2 0,3-2 0,-2 4 0,1-1-180,1-1 1,-5 5 0,4-5 0,0 0-685,-1-3 0,0-2 1,-4-1 368,1-2 0,6 1 0,-4 3 0</inkml:trace>
  <inkml:trace contextRef="#ctx0" brushRef="#br0" timeOffset="461108">20613 15466 8355,'-2'-13'-150,"-2"1"1,3 4-1,-3-1 1,1 1 311,-1 1 0,2 0 620,-2 3 1,3 4 0,2 0-709,3 7 1,2 5 0,4 4 0,-4 0-68,0-1 1,2 5-1,-4-1 1,1 2-45,0-1 0,-2-5 0,4 2 0,-2-3-279,-2-2 0,0-4 128,1 1 0,-3-8 176,3-1 1,2-5 0,-2-8 0,0 1-37,2-1 0,-5 1 0,5-2-28,-1-2 0,-2 2 1,4-4-1,0 1 0,-2 1-50,1 1 0,3 1 0,-2 2 0,1 0 114,1 4 1,-1 3 0,4 5 78,1 0 0,-2 1 1,-2 3-1,-2 4-69,-1 4 0,2 1 0,-2 2 0,-1 2-155,1-2 0,2 0 0,-3 0 0,2 2-717,3-2 0,-3-2 712,1-5 0,6 3 0,5-4 1</inkml:trace>
  <inkml:trace contextRef="#ctx0" brushRef="#br0" timeOffset="461438">21109 15379 8254,'-11'-8'0,"2"-1"0,7 1 0,4 0 0,7 1 0,2 0 0,3 2 0,1-2 0,3 0-26,1-3 1,0 3-114,2-1 1,-3 0 0,-6-3-1,-1 1 1,-2 2 0,-5-2 0,-3-1 83,-1-1 0,-1-1 1,-3 2-1,-5 2 126,-2 0 0,-1 7 1,-2-3-1,-1 4 241,-2 1 1,1 1-1,3 4 1,1 3-67,0 3 1,1 5 0,1 2-1,3 2-79,2 2 0,2 1 0,6 1 0,2-2-284,2-2 0,7-5 0,6 2 0,4-5-321,1-3 0,4 0 1,1-5-351,2-1 0,-1-3 509,2-4 1,3-3-1,-4-5 1</inkml:trace>
  <inkml:trace contextRef="#ctx0" brushRef="#br0" timeOffset="462467">21605 15168 8355,'0'-8'0,"0"0"265,0-2 1,0-1-1,0-2 1,-1 2-1,-2 2 1,-3 2-1,-1 1 1,-2 5 0,-2 4 717,-2 5-981,1 3 0,4 3 1,1 1-1,1 2 1,3-1-201,2 2 0,1-3 0,0 4 0,0-1-88,0-2 1,6-3-1,2 0 1,3-2 10,1-3 0,5-1 1,1-4-1,0 1-4,0-1 1,4-8 0,-3-3-1,2-3 129,-1-1 0,0-6 1,2-3-1,-3-2 76,-1-2 0,-2-1 1,-3-2-1,-1-2 21,1-2 1,-5 0-1,-1-2 1,-2 1 234,-2-2 1,-2 4 0,-1-2 0,-1 0-135,-3 1 0,1-3 1,-4 8-1,0 2 222,0 3 0,1 11 0,-4 0 47,2 4 1,1 8 0,-3 9 0,3 4-94,2 2 0,1 8 0,4-1 0,0 5-152,0-1 0,5 8 1,3-1-1,3-1-120,2-1 0,1 1 1,2-3-30,5 2 1,-2-8-1,2-1 1,1-2 0,1-5-30,2-2 0,0 0 0,0-10 0,-2-1-257,-2-2 0,1-5 0,-6-3 0,-2-3 233,-4-3 0,1-4 0,-4 1 1,-1-4 113,-1 1 0,0-3 0,-1 4 0,-1 0 11,-2 0 1,-1-3-1,0 5 1,0 1 69,0 1 0,-4 6 0,-1 1 0,-2 1 110,-3 4 1,3 2-1,-1 4 1,0 4 5,1 3 0,1 3 0,6 2 0,0 4-177,0-1 0,0 0 0,2-4 1,2 2 6,4-2 1,9-1-1,3-3 1,4-3-255,1-4 1,4-2 0,1-2 0,0-2 193,0-2 0,4-3 0,-5-7 0,-2-1 19,-1-1 1,-1-6 0,-2 2-1,-2 1-11,-4 3 1,-5-4 0,-4 1 0,-4-2 65,-2 1 1,-2 3 0,0-2 0,-2 1 87,-2 3 0,-3 2 0,-5 4 0,0 2-13,-1 1 0,1 2 0,-1 4-65,1 0 0,0 6 0,-1 2 0,1 4 1,-1 4-1,1 0 1,4 5 0,1-3 0,1 0-110,4-1 0,0 4 0,2-4 0,2-2-18,2-1 0,-1-3 1,5-3-1,1-4 17,2-3 1,3-1-1,1 0 1,2-1 57,-2-3 1,-3-3-1,-2-7 1,-2-1 1,2-1 1,-3-6-1,0 1 1,0-3 32,0 0 1,-5-3 0,2 0-1,-2-3-43,-2-2 1,0 0 0,0-2 0,0 1-90,0-2 1,0-5 0,-2 0 0,0 3 57,-2 3 0,-6 10 246,2-1 1,-3 14-1,-2 4 1,1 10-10,-1 10 1,5 5 0,1 8-1,2 3-72,2 4 1,2 4 0,2 3 0,3 1-133,4-1 1,5-1-1,2-2 1,3-1-231,1-3 1,-4-3 0,3-5-1,-1-2-367,-1-2 1,5-3 284,-4-6 1,-1 1 0,-4-1 0</inkml:trace>
  <inkml:trace contextRef="#ctx0" brushRef="#br0" timeOffset="462652">21741 14808 7730,'20'-23'0,"4"1"0,9 3 0,7-1 0,5 1 0,1-2 0,3 1 0,3 0-499,3 2 0,-3-4 0,4 3 0</inkml:trace>
  <inkml:trace contextRef="#ctx0" brushRef="#br0" timeOffset="463323">23378 14622 8394,'-12'7'0,"0"-3"31,-1-2 0,1-4 1,-2 0-1,-1-3 1,-2 3-1,1-1 1,-1-1-1,1-3-120,1 0 1,-3-8 0,1 1 0,2-2 0,3-4-1,3 0 1,5-5 0,3-3-191,1 1 0,0-4 0,0 1 158,0-2 1,1 6 0,2 1 0,2 7 0,1 5-22,-1 0 1,1 6 263,-2 3 0,2 8 1,2 5-1,-4 3 53,-3 5 0,4-2 1,-1 5-1,-2 4-7,0 3 0,-2 0 0,0 3 0,0-1-39,0 0 1,-2 4 0,0-4-1,-2-2 0,1 0 0,1-4 0,2-2 0,0-5 188,0-2 1,2-7-132,2-3 1,3-8-1,5-6 1,2-4-191,3-2 0,-2-6 1,5 0-162,2-6 0,-2 1 1,-1-5-1,0 2 0,-1 2 85,0 2 0,-1 1-862,-5 0 1,6 1-1,1-1 1</inkml:trace>
  <inkml:trace contextRef="#ctx0" brushRef="#br0" timeOffset="464014">20774 16359 9179,'-7'-29'907,"-5"0"-660,-1 5-490,1 6 0,2 10-18,6 0 0,-6 5 0,2-1 0,-3 4 0,0 6 287,3 6 1,1 6 0,4 7 0,-1-1 0,1 1-183,2 0 0,1-1 0,0-4 0,0-3 0,0-3 29,0-2 0,4-4 101,0 0 1,6-5-1,-2 0 1,3-4 23,2-4 1,-5-6 0,0 0 0,2-4 0,-1 0 0,1 1 0,-2 2-216,2-1 178,-5 1 1,5 4-1,-4 1 1,-1 0 0,2 2-33,0-1 0,-3 2 1,4 4-1,2 0 73,1 0 0,1 0 1,1 0-98,-1 0 0,1 0 1,-1 0-1,0 0-89,1 0 1,-1 5-1,1 2 1</inkml:trace>
  <inkml:trace contextRef="#ctx0" brushRef="#br0" timeOffset="464578">21171 16123 8355,'-11'-12'0,"1"1"0,2 1-517,-2 2 518,-1 5 1,-1-3-1,-1 6 1,1 2 0,1 2-1,3 4 1,4 3 0,2 2-1,2-1 1,2 2 0,0 1-1,4 2 1,-1-2-1,2-2 1,0 0 0,3-2-1,1-3 1,1-4 0,1-2-1,-1-4 1,2-2 0,1-4-1,1-3 1,0-3-1,-3-1 1,0-3 0,-1 0-1,1 0 1,-1 2 0,-1-1-1,-1 1 1,-3 0 0,-2 3-1000,-2 0 1305,-2 6 1,-1 3-1,0 8-151,0 5 0,0-3 0,2 3 0,0 0 0,4 2-160,1 2 1,1-5-1,4-1 1,1-1-2,-1-4 1,-3 0 0,-1-2-1,1 0-127,2 0 0,2-2 1,-2-2 68,-3-4 0,2-3 0,-5-2 1,1 1 38,-1 0 0,-1-1 0,-4 1-1,0-1 0,0 1 567,0 0-351,0-1 0,0 8 1,0 5-48,0 7 0,0 5 1,0 5-1,0 3 0,2 4-23,2 0 0,-3 7 0,5 0 1,-2 3-196,0-1 0,2-4 0,-4 2 1,4-2-1,-1-4 0,2-4-888,0-3 1,1-3 401,5-7 1,-1 2 334,1-6 0,5-6 0,1-5 1</inkml:trace>
  <inkml:trace contextRef="#ctx0" brushRef="#br0" timeOffset="465392">21828 15863 8355,'-5'-13'-2,"-2"1"1,-2 5-1,1 1 1,-1 2 396,-2 0 0,-2 1 0,2 8 0,1 4 0,4 5 1,0 2-385,3 0 1,2 2 0,1-1 0,0 1-187,0 0 1,0-1-1,0-3 86,0 2 0,4-2 0,2 1 0,0-4 0,4-4-173,1-2 1,-3 0 0,1-5 70,0 0 1,2-2 0,3-2-1,1-6 1,2-3 0,-2-5-164,-1-2 0,-2 0 0,1-5 194,-1 0 0,0-4 1,-1-1-1,-1-2 54,-2-2 0,-5-2 0,1-1 1,-2 1 171,-2 3 1,0-6 0,-2 6 0,-1 4-81,-1 6 1,-5 5 0,0 7 0,-2 3 519,-1 4 1,0 4-1,1 4 1,1 5-154,2 6 1,3 9 0,-1 5-149,0-2 1,2 5 0,5 0 0,3 1 0,5-1 55,2-2 0,3-1 1,1-6-1,1-1-381,-1-1 1,3-6-1,0 0 1,0-5-405,0-6 0,3-3 0,-5-1 0,-1 0 384,-1 0 1,-3-1 0,-1-3-1,-3-4 1,0-5 109,0-3 0,-5 2 0,4-3 55,-1 4 0,-3 0 1,2 1-1,-1 1 134,1 2-90,-3-2 0,9 16 0,-5-1-82,2 5 0,-3 2 1,5-1-1,0-2-262,2 2 1,3 0 0,1-2 0,2-4-63,-2-3 0,4 5 0,0 1 1</inkml:trace>
  <inkml:trace contextRef="#ctx0" brushRef="#br0" timeOffset="465393">22237 15491 8171,'-12'-7'0,"0"3"-1088,-1 2 135,6 2 755,2 0 0,6 0 198,3 0 0,9 6 0,6 1 0</inkml:trace>
  <inkml:trace contextRef="#ctx0" brushRef="#br0" timeOffset="465785">22560 15540 9427,'0'-12'0,"-2"1"0,-2 2 0,-4 7 0,-2 4 0,1 7 0,2 3 30,1 5 1,-2 2-108,4 6 0,-6 4 0,3 1 0,1 0-24,1 1 0,4-4 0,2-5 0,4-2 60,3-3 0,8-6 1,5-6-1,4-4-485,4-1 0,7-7 0,6-5 200,2-8 1,2-3 0,4-2 0</inkml:trace>
  <inkml:trace contextRef="#ctx0" brushRef="#br0" timeOffset="465786">23329 15267 8355,'-13'-4'1001,"1"0"-1252,5 0 1,7 4-531,8 0 1,3 5 0,2 2 0</inkml:trace>
  <inkml:trace contextRef="#ctx0" brushRef="#br0" timeOffset="481163">17624 17996 8355,'-4'-13'142,"-2"1"364,-1 0 0,10 5 1,1 3-1,7 2 1,6 2-1,3 0 1,4 0-1,3 0-646,6 0 1,5-4 0,8-1 0,0-2 0,-1-2 0,-1 2-1,-4 2-2523,-5-1 1869,-5 5 0,-5-10 0,0 4 0</inkml:trace>
  <inkml:trace contextRef="#ctx0" brushRef="#br0" timeOffset="481450">18008 17673 8355,'-12'-12'406,"5"0"84,3-1 0,2 1 1,4 1-1,2 2 0,6 5 69,5 3 0,4 1 0,7 0 1,2 0-484,1 0 1,4 3 0,-4 4 0,-3 6-168,-4 5 0,0 3 0,-7 5 0,-2 3-1235,-4 4 1,-7 7-1,-4 3 405,-9 1 1,-7 1 0,-7 5 0</inkml:trace>
  <inkml:trace contextRef="#ctx0" brushRef="#br0" timeOffset="482254">19112 17525 8355,'-18'-12'217,"-1"3"1,0 2 0,2 1 0,3 4-405,2 0 0,-2 4 1,-1 2-1,-2 4 477,2 3 1,-3 2-1,2 0 1,1 2-210,1 2 1,6 5-1,1 0 1,1 4-46,3 3 1,3 2 0,4-4-1,5 2-226,2-1 0,3-2 0,1-3 0,3-2-125,1-5 1,-3-3-1,5-5 157,1-4 1,-3-2 0,1-4 0,-1-2 0,-1-6-42,0-5 0,-2 0 1,-3-6 298,-1-1 0,-4-1 0,-1 0 0,-1 0 0,-3 4 301,-2 1 0,-1-2 724,0 3-983,0 1 1,0 10 0,0 6 0,0 7-137,0 4 0,4 1 1,2 1-1,1-1-144,2 1 1,2-2-1,2-2 1,-1-2-23,0-1 0,5-2 0,0-4 136,-2 0 0,0-2 0,-1-2 1,-1-4-1,-3-3 0,-3-1-61,-4-1 1,-2 1 0,-1-1 10,0 1 1,-1 1 0,-3 1 0,-5 2-98,-2-2 1,-5 5-1,-1-1 1,1 2-62,-2 0 1,4 1 0,-1 7 0,4 3-271,2 0 380,7 4 0,-9-4 0,4 6 0</inkml:trace>
  <inkml:trace contextRef="#ctx0" brushRef="#br0" timeOffset="482611">19558 17562 9396,'-5'-14'0,"-2"-1"0,0-2 0,2 2 0,1 1 0,-1 2 0,1 1 0,0 4 0,0 7 0,0 7 0,0 5 0,0 3 0,1 2 0,1-2 0,2-1 0,0-2 0,2 1 0,1-1 0,4-1 0,2-1 0,6-3 0,2 0 0,2-2 0,0 1-289,3-4 0,-2 1 272,0 1 1,-3-2 0,2 3-54,-1 1 1,-7-4 201,-7 7 1,-4-7 0,-4 4-241,-4-1 0,-7 1 0,-2 4 0,2-4 66,1 0-663,2 4 0,0-9 0,-1 5 0</inkml:trace>
  <inkml:trace contextRef="#ctx0" brushRef="#br0" timeOffset="483092">19807 17090 8355,'-11'-12'0,"2"5"782,-9 2 0,6 6-290,0 3 0,5 4 0,3 8-265,2 0 0,5 8 0,4-1 1,5 6-266,2 3 1,1 1 0,0 4 0,2-1 0,-1-2-294,2-1 1,-4-1 0,4 2 0,-2-3-273,1-5 1,0 1 0,-5-7-1,-1-1-342,-3-2 0,-2-4 754,-6 0 0,-6-1 0,-1 1 1</inkml:trace>
  <inkml:trace contextRef="#ctx0" brushRef="#br0" timeOffset="483093">19769 17512 8355,'0'-19'-360,"6"1"1,1 6 261,5-1 0,1 1 1,0-1-1,2 2 82,2 3 0,6-3 0,1 4 0,3-1-346,1 0 0,4-1 0,-1-3 1</inkml:trace>
  <inkml:trace contextRef="#ctx0" brushRef="#br0" timeOffset="483555">20749 17152 9587,'0'-16'0,"2"-1"0,0 2 0,4 3 120,1 4 1,-5 3 0,3 10-1,-5 3 1,-5 3-413,-3 1 0,-4 6 0,-5 1 1,-2 2 128,0 0 1,-1-2 0,5 2 139,-1-5 1,3 2-1,6-1 1,2-2-1,2-1 69,2-2 1,2 0 0,3 0-17,4-4 1,5 1 0,3-4 0,4-3-46,-1 0 0,3-2 0,-4 0 1,0 0-157,0 0 0,2 0 0,-2 0 1,0 0-310,0 0 0,-1 0 167,-5 0 1,-5 0-1,-1 0 1</inkml:trace>
  <inkml:trace contextRef="#ctx0" brushRef="#br0" timeOffset="483556">20575 17599 8355,'-6'1'598,"1"3"0,7-2 0,5 2-391,5-3 1,10-2 0,3-3 0,7-4-497,4-3 1,9-2 0,2 1-808,0-1 1,5 1 0,5 0 0</inkml:trace>
  <inkml:trace contextRef="#ctx0" brushRef="#br0" timeOffset="485473">21493 17338 8170,'-8'5'0,"1"0"0,2 2-335,2 3 0,0-5 1371,-1-1-798,3-2 0,-4-4 1,8-2-1,1-5 0,0-5 1,2-4-206,2-1 0,-1-4 0,1-5 0,1-6 1,-1-1-1,0-3 0,0 0 0,-1-2 1,-1-3-1,-2-1 0,0-3 0,-1-1-130,-2-2 0,-1 10 1,0 5-1,0 4 261,0 8 0,0 4-125,0 6 0,4 8 0,2 6 1,1 11 88,2 12 1,-2 3 0,2 9-1,0 3-65,2-1 0,2 5 0,-1-2 0,-1-1-92,-3-1 1,6-3 0,-4-3 0,-1-4-44,2-3 0,1-7 0,0-2 0,0-5 92,1-3 1,-1-4-1,1-8 1,-1-4 61,0-5 1,1-9 0,-1 1-103,1-4 1,-1-5 0,0-1 0,1-2 0,-1-2-106,1-2 0,-1-7 0,0-1 0,1-1 53,-1-1 0,1 6 0,-1 0 1,-1 7 48,-3 8 1,3 6 124,-2 7 0,0 8 0,-1 8 0,-3 11 35,-4 7 0,3 12 0,0 5 0,-1 4-108,-2 4 0,-1-5 1,2 1-1,1-3 5,1-3 1,5 2 0,0-10 0,2-2-525,1-1 1,5-2 0,-1-3-257,-1-5 1,-1-2 0,0-3 244,2-3 0,-2 3 0,4-4 1</inkml:trace>
  <inkml:trace contextRef="#ctx0" brushRef="#br1" timeOffset="485676">22411 16694 5734,'0'0'0</inkml:trace>
  <inkml:trace contextRef="#ctx0" brushRef="#br0" timeOffset="486139">22572 16594 8355,'0'-18'0,"0"5"262,0-4 1,0 2 0,0 0 0,-1-2 107,-3 2 1,2 1 0,-3 2-14,-1 0 1,4 3 0,-7 2-183,0 2 0,-2 2 1,-2 9-1,1 5-234,-1 4 0,0 7 0,-2-2 0,-1 4-150,5 1 0,-1-2 0,5-1 0,0-1-68,3 1 0,3 0 1,2 0-1,3-3 144,4-1 0,3-1 0,3-5 0,1 1 30,2-1 0,1 0 0,-3 1 0,3-2 74,1-3 1,-2 2 0,3-5 0,1 1 140,-2-1 0,-1 1 1,-5-3-1,-2 2 23,-3 2 0,2 1 0,-6 5 0,-3-1-144,-4 0 0,-4 2 1,-5 1-1,-2 2-103,-2-2 1,2-3-1,-1-2 1,4-3-1286,3-2-217,-1 0 1409,2-5 0,7-11 0,7-3 1</inkml:trace>
  <inkml:trace contextRef="#ctx0" brushRef="#br0" timeOffset="486644">23118 16334 8355,'-1'-8'0,"-4"-1"0,4 8 354,-3 1 0,1 4 1,0 6 67,-1-2 0,0 4 0,4 6-248,0 2 1,0 0-1,0 5 1,2 0 0,2 1-1,3 2 1,1 1 0,0 0-356,2 1 0,1-4 1,1 3-1,-1-4-72,-3-5 0,3 2 0,-4-5 1,2-2-919,-1-1 0,-5-2 603,1 1 0,-8-1 0,-3 1 1</inkml:trace>
  <inkml:trace contextRef="#ctx0" brushRef="#br0" timeOffset="486645">22882 16458 8355,'0'-24'304,"0"4"0,7-2 1,6 5-1,5 1 0,4-2 225,2-3 1,1 2-482,12-2 0,3-4 0,10-2 0,1 2 0,0 4-1409,-1 3 1,-4 2 0,-8 3 0</inkml:trace>
  <inkml:trace contextRef="#ctx0" brushRef="#br0" timeOffset="496587">20179 18008 9020,'-13'-11'1238,"1"3"-1134,5 2 0,8 11 1,12 0-1,6 1 1,4 0-1,4 0 1,2-1-1,4-2-172,2-1 1,10-2 0,4-2-1,8-2 1,5-6-68,4-5 1,1-4 0,5-6 0,-3 0 0,0 1-342,0-1 1,-5 0 0,0 2 24,-9 2 1,1-3 0,-11 5 0,-5-2-674,-5 1 1124,-13 5 0,7-3 0,-9 5 0</inkml:trace>
  <inkml:trace contextRef="#ctx0" brushRef="#br0" timeOffset="496883">20377 18083 8678,'-15'1'0,"2"3"1127,7 4-945,8-2 0,1 4 0,7-6-174,4-2 0,-1 4 0,9-2 0,5-1-35,4-2 0,6-2 0,6-3 0,5-5 43,5-2 1,6-5-1,-1-2 1,3-1-176,1-3 0,0-2 0,-2-1 0,-2 1 58,-4-1 0,-9 1 1,-3 4-1,-5 3-587,-4 3 0,-3-2 0,-6-1 0,-4 1 484,-3-2 0,-3 4 0,-2-4 0</inkml:trace>
  <inkml:trace contextRef="#ctx0" brushRef="#br0" timeOffset="497084">21940 17673 7876,'-13'0'0,"2"2"0,3 2-536,4 4 1,-3-2-1,0-1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9T17:45:17.699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3528" units="cm"/>
      <inkml:brushProperty name="height" value="0.03528" units="cm"/>
      <inkml:brushProperty name="color" value="#FF8000"/>
    </inkml:brush>
    <inkml:brush xml:id="br2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9897 4837 8355,'-5'-25'60,"-2"4"1,-6 2 0,-1 1-1,-1 3 1,-3 0 0,0 0 0,-1-2-1,0 1 1,-3-1 0,-2 1 0,-2-1-1,-1 1 473,-2-1 1,-4-4-1,4 5-330,1 1 1,-8 2 0,-2 5 0,-5 4-195,-4 2 0,-7 4 1,-3 2-1,-7 6 1,-5 5 51,-5 5 0,-9 9 0,1 4 1,-4 5-235,-1 3 0,5 3 0,0 6 0,2 1 152,3 2 1,-3 4-1,40-25 1,0 1 0,1 1-1,1 1 2,2 1 0,0 2 0,-3 3 0,0 1 0,5-1 0,0 0 1,-1 3-1,0-1-57,-2 2 1,1 1 0,2 1 0,1 0-1,-1 3 1,1 0 0,2 1 0,0 0 61,2 1 0,1 0 0,-1 2 0,2 1 0,3-2 0,0 1 2,1 1 0,1 0 1,0-2-1,1-1 1,2 1-1,2 0 1,0 2-1,1-1 11,1 0 0,1 0 0,1 1 0,1 0 1,1-3-1,2-1 0,0 1 0,3 1 0,0-1 1,0-1-66,-2 48 0,7-46 0,-1-1 0,-2 38 0,3 1-90,1-4 0,1-3 0,3-7 0,5-1 43,2 1 0,5-6 0,2-4 0,2-5 0,2-5 1,1 3 0,3-7 0,2-2 33,1-4 1,8-4-1,-1-7 1,2-3 123,6-4 0,5-4 0,4-5 0,4-3-65,-1-3 0,9-2 0,0-1 1,4-1 237,2-2 0,4-4 0,-8 4-414,2 2 0,-4 0 0,0-1 1,-5 0-1,-3 0-42,-2 2 0,0-4 0,-1-1 1,1-2 206,-3 0 1,10 0-1,-6-4 1,1 0 128,4 0 1,1 0 0,4 0-1,5 0 76,2 0 0,2 0 1,3 0-1,0 1 0,-1 4 0,3 1 1,-1 8-1,-2 1-160,-1 2 1,-1 4 0,3-3 0,0-1-99,-1 1 0,5-1 0,0-5 0,4 1 59,1-1 0,4-5 1,2-3-35,5-3 1,-1-1 0,-46 0 0,1-1 0,0 0 0,-1-1 0,2 0 0,-1-1 47,2-1 1,-1 1 0,3 1-1,0 0 1,-3-2 0,0 0-1,1-1 1,0 0 13,0 0 1,1-1 0,2-2 0,0-1 0,-4 1 0,0 0-1,-1 0 1,1-1 1,1 1 0,-1-2 0,0 1 0,-1-2 0,2-3 1,-1-1-1,1-1 0,-1 0 3,-3 0 0,2 0 1,4-2-1,1-1 0,-4 1 1,1 0-1,1-1 1,-1-2-28,-2 2 1,1-2 0,3 0-1,-1-2 1,-3 1 0,0 0 0,-1 0-1,1 0 45,-1 1 1,0 1 0,-3-1 0,-1-1 0,0 1-1,0-1 1,-1 1 0,-1 0 30,40-22 1,2-4-1,-6 2 1,1-5 81,-4-4 1,-6-2 0,-3-6-30,-2 0 0,-2-4 0,-6-2 0,0-4 1,2-3-76,0-3 0,-28 33 0,-2-2 0,-2 3 0,-1 0 0,0-3 0,0-1-60,0 1 1,-2-1 0,-1-6-1,-2 0 1,-1 6 0,-1 0-1,-2-2 1,-2 1-60,0-3 1,-2 0 0,-3 3 0,-2-1 0,-3-3 0,-2 0 0,-2 0 0,-2 1 17,-1 1 1,-2-1 0,-4-5 0,-2 1 0,-4 3 0,-2 1-1,-3-3 1,-2 1 89,-2 1 1,-2 0 0,-4-3-1,-1 0 1,-3 0 0,0 1 0,-3-2-1,-1 1 77,-2-1 0,1 1 0,-1 2 1,1 0-1,-1 1 0,2-1 1,0 0-1,1-1 0,-1-1 1,1 0 0,-1-1 0,1-1 0,1 0 0,0 0 0,-2-2 0,0 0-140,-1 1 0,0 1 0,-2-3 0,-1 2 0,-1 5 0,0 2-117,0-1 1,-1 1 0,-4 1 0,-3 0 0,-2-1 0,-2 1 0,-2 2 0,-3 3 0,-3 2-1,-1 2 96,-1 4 1,-2 2-1,-7-1 1,-3 4-1,3 5 1,-2 3-1,-6 1 1,-2 1-16,-2 3 1,-1 2-1,-4 1 1,-2 3 0,1 4-1,-1 1 1,-3 2-1,-1 2 193,-3 1 0,-1 2 0,2 5 0,0 2 0,-3 2 0,1 2 1,-1 1-1,0 2-107,3 2 1,0 2 0,28-4 0,1 2 0,0 0 0,-24 8 0,0 1 0,-1 2 0,0 0-16,0 1 1,0 2 0,5-1 0,1 2 0,4 2-1,1 0 1,3 1 0,1 0 0,3 0 0,1 0-290,3 1 1,1 1-1,1 2 1,0 1 0,4-2-1,1 1 62,1 1 0,0-1 0,-3 3 0,2 0 1,7-3-1,2 1 230,-1 3 0,1 1 0,-2 0 0,2 2 0,1 4 0,2 1 0,0 0 0,0 0 0</inkml:trace>
  <inkml:trace contextRef="#ctx0" brushRef="#br0" timeOffset="1080">8396 6449 8662,'-11'-12'0,"2"1"0,0 3 424,0 3 0,2 4-401,-1 1 1,4 1 0,-3 4-1,1 3 1,3 4 0,2 3-1,1 2 1,0-1-176,0 2 1,0-4 0,1 3 0,3-4 0,5-2 57,2-2 0,1 0 0,2-4 0,1-3 0,2-2 107,-2-4 0,-1 0-48,-2-8 0,-4 2 1,-1-7-1,-1 2 1,-4 0 146,0-1 0,-2-5 1,-2 4-1,-2 2-191,-4 1 1,-3 2-1,-3 1 1,-1 3-194,-1 4 1,-1 2 0,5 2-32,-1 0 0,-2 6 0,1 2 1,3 3 126,0 1 1,6 6-1,-1 2 1</inkml:trace>
  <inkml:trace contextRef="#ctx0" brushRef="#br0" timeOffset="1586">8434 6511 7900,'-7'-1'329,"3"-3"0,4-5 0,4-2 0,4-1 0,4-2 0,5-2-90,4-5 1,2-4-1,3-4 1,3-4-1,3-1 1,1-2-1,0-1-80,1-6 1,6 0 0,3-4-102,1-4 0,-1 0 0,4-5 1,1-1-52,-1 1 1,-2-1-1,1 0 1,-5 6 0,-4 7-286,-4 6 1,-4 15-1,-8 4-355,-4 8 1,-9 8 0,-5 10 136,-6 5 1,-8 13 0,-7 1 0,0 4 31,0 5 0,-4 1 0,3 1 1</inkml:trace>
  <inkml:trace contextRef="#ctx0" brushRef="#br0" timeOffset="1967">9376 5519 8355,'-5'-18'847,"2"6"0,-4-2-656,2 4 1,-1 8 124,2-3 1,-3 4-1,-5 1 47,-1 0 0,2 6 0,1 2-349,2 3 0,1 5 0,-1 1 1,4-2-51,3-1 1,1 2-1,0 1 1,0-2-21,0-1 1,5-2 0,3-1-1,5-1 51,3-2 1,-1-5-1,5 1 1,-1-3 63,0-1 1,-2-5 0,2-3 0,-1-5 120,-3-3 0,-1-2 0,-3-4 0,-3 1-56,-4-1 1,-2 4 0,-4 2-405,-2 2 1,-8 3 0,-9 3-1,-4 5-2421,-4 6 1719,-2 14 1,-12 21 0,-1 13 0</inkml:trace>
  <inkml:trace contextRef="#ctx0" brushRef="#br0" timeOffset="4342">11001 4713 8355,'-8'-13'309,"1"1"0,0-2 0,1-1 548,1-1 0,-1-1 1,2 6-573,-4 3 0,1 2 0,0 8 0,2 2 0,2 4 1,1 3-262,2 1 1,0 1-1,2-2 1,1-1-168,1-2 1,7-1 0,0 1 0,5-4 1,4-3 1,-4-1 0,3-1 0,1-3 0,-2-4 52,0-3 0,-2-6 0,-5 1 0,-1 0-70,-2 3 0,-5-4 0,0 1 0,-6 0-172,-5 3 1,-5 2-1,-3 2 1,-4 4-223,1-1 0,-4 5 0,2-2 0,-1 6-120,1 5 0,3 7 470,6 2 1,5 5 0,1-3 0</inkml:trace>
  <inkml:trace contextRef="#ctx0" brushRef="#br0" timeOffset="4816">12849 4973 8355,'0'-8'235,"-2"1"1,-2 2 716,-4 2 1,1-3-469,-1 2 1,0 0-1,-3 6 1,1 2-302,2 4 1,5-1 0,-3 1 0,2 3-171,0 4 1,0-1 0,4 3-1,0-4-233,0 0 1,1-1 0,4-1 0,1-1 3,1-2 0,8-5 1,-2 1-1,1-3 125,-1-1 1,0-1-1,-1-3 1,-1-4 84,-2-3 1,0-2 0,-5-1 0,-1-1-272,-2-1 1,-1-2-187,0 1 0,-4 3 1,-1-1-1,-2 4 0,-3 4-221,-1 2 1,-1 1-1,-1 4 1</inkml:trace>
  <inkml:trace contextRef="#ctx0" brushRef="#br0" timeOffset="5259">13208 6300 8355,'0'-12'306,"0"4"174,0-1 0,0 5 1501,0-4-1432,0 5 0,-1-2 0,-3 6-408,-4 3 0,1-1 1,-1 5-1,-2 2 1,0 1-80,2 1 1,-2 1-1,6-1 1,1 1-25,2-1 0,1 0 1,1 1-185,4-1 0,1-5 0,7-3 1,1-2-115,2-2 1,2 0-1,3-2 1,-3-2-30,0-4 0,-6-3 1,2-3-1,-6-1-25,-2-2 0,2 1 0,-4 3 49,-1 1 1,-7 1 0,-6 1-514,-5 2 0,1 5 0,-3-1 342,4 3 1,-5 6-1,-2 2 1</inkml:trace>
  <inkml:trace contextRef="#ctx0" brushRef="#br0" timeOffset="5614">13841 5283 8355,'0'-24'237,"-1"6"-43,-3 5 984,2 1-957,-3 10 0,5-2 0,0 8 1,0 5-78,0 2 0,0 1 1,0 1-1,0-1-25,0 0 0,0-3 0,0-1 0,0 2-111,0 1 0,0-3-85,0 0 0,5-1 0,3 1 1,3-4-155,2-2 1,1-2 0,1 0 0,1 0 0,-1-2-786,-1-2 0,-1-3 74,-1-5 0,-5 0 739,-3-1 1,-14 1-1,-3-1 1</inkml:trace>
  <inkml:trace contextRef="#ctx0" brushRef="#br0" timeOffset="6117">10592 7231 8355,'-14'0'343,"-1"0"236,-2 0 1,1 0-1,2 1-464,-3 3 0,3 3 1,-1 5 238,6 1 0,3-1 0,6 1 0,0-1 1,0 0-123,0 1 0,10-1 0,4-1 1,2-3-1,3-3-421,1-4 1,0-1-1,5 0 30,0 0 0,-4-1 0,-2-4 0,-1-4 1,-3-5-218,-1-2 0,-7-1 0,-3 3 84,-3-2 1,3 1 0,0-5 0,-2 2 0,-5 3-1102,-5 1 0,-3 2 1080,-2 0 1,-4-1-1,-3 1 1</inkml:trace>
  <inkml:trace contextRef="#ctx0" brushRef="#br0" timeOffset="6490">11237 5953 8355,'0'-19'0,"0"2"0,0 4 995,0 0-278,0 6 1,-2 2-381,-2 5 1,-2 1 0,-2 3-255,4 4 1,-1 8-1,0 0 1,3 1-1,-1-1-80,-1 1 0,2-1 0,-2-3-210,3-1 0,2 1 0,3-2-153,5-3 0,2-3 321,1-5 1,1-5 0,-1-3-108,0-3 0,-3-6 1,-3 0-1,0 1 0,-3-1-152,-2 1 1,-1 3 0,0 5 0,-1 0 0,-3 1-408,-5 3 0,-7-3 0,-3 0 1</inkml:trace>
  <inkml:trace contextRef="#ctx0" brushRef="#br0" timeOffset="6920">11906 7689 8355,'-5'-12'0,"-2"5"-280,-6-4 0,7 8-141,1-5 1,5 1 1027,5-1 0,-3-2-354,7 6 0,-1 0-95,4 4 0,-5 1 0,-3 4 0,-4 3 1,-4 3 548,-4 1 1,1 1 0,0-1-329,2 0 0,-4 1 0,5-1 0,0 1 17,-1-1 1,5-1-275,0-3 1,1-2 0,7-6 0,2-2 0,2-2-183,5-4 1,-2-3-1,4-1-160,-1-1 0,-1-3 0,-5-1 1,0 1-441,1-2 1,-5 4-1,-1-3-345,-1 4 0,-4 0 0,-6 2 323,-4 3 1,-9-3 0,-2 4 0</inkml:trace>
  <inkml:trace contextRef="#ctx0" brushRef="#br0" timeOffset="7549">8582 7863 8496,'-1'-11'0,"-3"1"1116,-4 2-611,2 5 0,-5-2 0,3 5 0,-3 0-77,-2 0 1,7 5 0,3 4-432,6 2 0,3 0 0,5-2 0,-1 0 0,-2-1 0,2-1 0,1-2-212,1 1 1,1-5 95,-1 3 0,1-8 114,-1-4 0,0-3 0,-1-2 1,-2 1-1,-5-2-27,-3-2 0,-1 2 0,0-4-364,0 0 1,0 4 0,-1-2 0,-3 2-804,-5 2 0,-2 5 0,-1 1 1</inkml:trace>
  <inkml:trace contextRef="#ctx0" brushRef="#br0" timeOffset="15935">9066 5693 8015,'6'7'-858,"2"-3"0,3-3 761,1-1 1,-3 0 34,-1 0-16,0 0 1,5-5-1,-1-2 1</inkml:trace>
  <inkml:trace contextRef="#ctx0" brushRef="#br0" timeOffset="17241">9227 5655 8355,'11'-8'-321,"-1"1"1,-3 0 0,0 2 0,-2-2-144,1 0 486,3 4 154,-2-8 0,6 4-48,-1-5 0,-4 5 0,-1 2 312,-1-1-326,-2 5 1,-5-5 0,-4 8 0,-3 2-32,-3 4 1,-7 4 0,-2 4 0,-4 2-63,-1 1 1,-4 1 0,-1 5 0,0 0-13,-1 0 1,-2 0 0,3 1 0,0 1-25,-1 2 1,-3 0 0,1-3 0,-2 2 23,2 1 0,-2 4 0,3-3 0,-1 2-5,0 3 0,4-4 0,-3 1-18,2-2 1,5-1-1,6-4 1,1-2 0,1-1-51,-1-1 1,6-6-1,-2 2 1,4-5 0,1-4 0,3 4 14,2-4 41,3-3 0,6 1 0,4-6-30,2 0 0,5-6 0,2-2 0,0-3-67,0-1 0,0-1 0,-3 1 0,3-1 1,1 1 0,-4 0 0,3-1 0,-1 1 28,-1-1 0,6 0 0,-2-3 78,-1 0 1,4-5 0,-2 3 0,2-1 23,2-3 1,-1 0 0,-2 0 0,-2 3 0,2-1 5,2 1 1,-3 0-1,-1-3 1,2 2-7,2 2 1,5-4 0,0 2 0,-2-4-1,-1 0 0,3-1 0,0 0 0,-1 0 10,-2 0 1,-1 5 0,-2-1 0,-2 0-14,-5 2 0,-2 2 0,-3 8-75,-3 1 73,-2 5 0,-12-3 1,-2 6-42,-3 0 1,-1 0-1,-1 0 1,1 0 0,0 2 65,-1 2 0,1-3 0,-2 5 0,-1-1 8,-2 3 1,1 3 0,2 2-1,-1-1-38,-2 1 1,-3-1-1,2 2 1,-2 2-15,-2 5 1,-1-2 0,-3 3 0,-2 3-8,-1 3 1,-5 1 0,1-3 0,-2 1-11,2 2 0,-3 6 1,3-3-1,-1 1 57,1 0 0,-2-4 0,6 2 1,2 0-40,1-4 1,5-1-1,0-1 1,1 0 12,0 0 1,2-2 0,6-1-28,0-1 0,-4-6 0,3 2 0,2-4 1,1 0 39,3-1 1,-3 1-86,6-1 42,0 0 1,6-5-1,2-3 23,4-2 1,3-6-1,1-2 1,1-2 1,-1-6 1,6 2-1,3-6 1,2 0-10,2-3 0,0 2 1,1-2-1,2-1 0,1-1 0,5-3 1,-1-2-1,3-2 5,1-2 1,0 0 0,0-2-11,1 1 0,-2 0 0,-2-4 1,-1-1-1,0 3 2,-1 1 1,2-1-1,-5 2 1,-1-2 18,-2 2 1,-3 3 0,-2 5 0,-3 0 0,0 0 0,-8 5 1,1 0-1,-3 2-7,-1 3 1,-5 1 0,3 2 182,-4 0 1,-1 3-119,0 1 1,-1 1 0,-4-1-78,-3 4 1,1 2-1,0 4-6,2 2 0,-6-1 1,0 6-1,-6 4 0,-2 3 28,-3 4 1,-6 0-1,-2 6 1,-2 2 39,-2 1 0,-3 5 0,-3-1 0,-3 3 40,-1 2 0,-2-1 0,-2 0 0,3 2-14,3 2 1,4-3 0,2 4 0,3-5-104,4-4 0,7-1 0,3-5 1,2 1-81,6-5 1,0-3-1,7-8 1,1 0-119,2 1 1,2-6 0,3-3 0,5-4 16,2-4 0,7-3 0,2-7 1,2-3-6,-1-3 0,2-5 0,-2-3 54,2 0 1,2-6 0,0 4 0,0 0-142,0-1 1,-1-3 0,1 2 0</inkml:trace>
  <inkml:trace contextRef="#ctx0" brushRef="#br0" timeOffset="25242">9575 5407 6757,'-13'0'0,"1"0"-256,-1 0 0,12 0 0,2 0 1</inkml:trace>
  <inkml:trace contextRef="#ctx0" brushRef="#br0" timeOffset="25643">9587 5420 7149,'0'-13'-429,"0"5"742,0 0 0,6 1 1,2-3-1,3 3-211,1 2 0,6-5 0,3 2 0,2-3-112,2-1 1,5-2 0,3-3-1,5-3 25,3-4 1,0-1 0,8-1 0,2-1-27,0-2 0,5-6 0,2 2 0,1-1-4,-1 1 1,5-2 0,-3 5 0,-1 0-5,2-1 1,-2 2 0,-1 5 9,-5-1 0,-2 0 0,-2 1 0,-2 2 0,-3 3-41,-2 1 1,-6 2-1,-7 3 1,-4 2-890,-4 3 605,-4 2 1,-15 6-1,-4 0 1</inkml:trace>
  <inkml:trace contextRef="#ctx0" brushRef="#br0" timeOffset="26384">9599 5519 8355,'2'8'-310,"2"1"0,4 0 0,3 1 264,2-2 0,5 2 0,1-6 1,1 0-1,3 0 0,1 2 1,4-1-1,1 1 120,1-4 1,2 4 0,4 0 0,-2-1-30,-1 1 0,0 3 1,4-2-1,2 1 5,2 1 0,-2-1 1,4 4-1,-2-1 35,0-2-126,6 2 1,-3-5 0,5 6 0,-4-3 0,-2-1 0,-3 2-1,-2 1-100,-2 1 0,-3 1 0,2 1 0,-4 1-53,0 1 1,-2 2 0,-5-3 0,0 2 40,-3-2 0,1 2 111,-6-5 1,6 9-1,-3-7 1</inkml:trace>
  <inkml:trace contextRef="#ctx0" brushRef="#br0" timeOffset="27383">8384 6710 8355,'-4'-9'0,"-2"3"-251,-1 0 0,3 2 138,-4 4 579,5 0-303,-2 0 1,5 1 0,0 3 0,0 5 130,0 2 0,1 2 1,2 5-1,1 6-89,-1 3 1,-2 9 0,-1 0 0,0 7-36,0 5 1,0 0-1,0 10 1,0 1-98,0 2 1,-1 1 0,-2 0 0,-1-3-168,1-5 0,0 0 0,1-10 0,-2 0-59,1-3 1,3-6 0,3-5 0,2-2-367,2-5 1,1-6 0,5-1-109,-1-2 1,5-7 0,-2-4 204,-4-6 1,7-10 0,-5-6 0</inkml:trace>
  <inkml:trace contextRef="#ctx0" brushRef="#br0" timeOffset="27953">8471 6536 7958,'0'-5'76,"1"5"1,3 5-1,3 3 1,1-1 0,1 0 78,0 0 1,4 1-1,2 5-131,1-1 1,5 0 0,-3 1-1,0-1 1,1 1 78,1-1 0,0 2 0,5 1 0,0 2-59,0-2 1,5-3 0,3-2 0,3-3-66,1-2 0,2-1 1,2-4-1,3 0 1,0 0 0,9 0 0,-2-1 0,1-2 7,-1-1 1,5 0 0,-6 4 0,2 0 1,4 0 0,-10 0 0,4 1 0,-3 2-19,-3 1 1,0 6-1,-4-2-36,1 3 0,1 6 0,-5-1 0,0 1-23,0 1 0,-1-3 1,-1 4-1,-2 0 0,0-1-3,-2 0 1,5-1-1,-3-5 1,2-1-37,-2-3 1,7-1 0,-3-4 0,2 1-86,-1-1 0,4-2 0,-1-1 0,-3-1-39,-3-3 0,1 2 0,-5-3 1</inkml:trace>
  <inkml:trace contextRef="#ctx0" brushRef="#br0" timeOffset="28838">8694 6548 7655,'-7'-12'-326,"3"0"0,4-1 312,4 1 1,0-1-1,7 2 1,3 2-1,1 0 1,2 1-1,1 0 1,1 1-1,3 0 38,1 0 1,2 5-1,0-3-23,0 4 1,0-3 0,1 0-1,1 1 1,2 2 3,-1 1 0,-1-5 0,1 1 0,1 0-6,-1-1 0,2 3 0,0-3 1,1 1 25,-1 0 1,0-2 0,-2 3 24,1-1 0,4-1 0,-3 2 1,0-3-1,2 1 31,0-1 0,-1 1 0,4 2-78,-2-1 1,-3-6-1,6 3 1,3-2-3,-1-4 1,1 6 0,-1-8 0,4 0-34,3 1 0,-2 1 0,-2 0 0,-1 1 0,0-1-13,2 1 1,-1 0 0,-2 1-1,0 1-20,3 2 1,-1 1 0,-4-3 0,1 3 34,-1 2 0,0-4 0,0 5 0,-1 2 24,-3 0 0,3 1 0,-4-2 0,-1-1 1,0 1-1,-4 2-8,-2 1 1,1 0-43,-9 0 0,3 0 1,-3 0-21,-2 0 1,-1 0 0,-2 0 0,1 0 10,-1 0 0,-4 0 0,1 0-332,0 0 397,2-6 0,2-1 0,-1-5 0</inkml:trace>
  <inkml:trace contextRef="#ctx0" brushRef="#br0" timeOffset="30350">11423 5891 8355,'0'-7'-502,"0"-4"0,1 4 0,2-1 507,1 0 1,5 4 0,0-3-1,0 0 1,1 1 0,-2 1 0,3 1-1,3-2 52,3-2 1,1 1-1,-2-1 1,3-2-81,1-1 1,3-1 0,-2-1-1,2 1-21,2-1 1,5-4-1,2-3 1,1 0-17,0-1 0,0 2 0,6-3 0,1 0 108,1-5 0,5 7 0,-4-6 0,1 1-3,0 1 0,4-7 0,-2 6-16,3-1 0,3-1 0,2 3 0,0-1-29,0 0 1,-2 0 0,-2 0 0,1 1-33,0-1 1,-6 0 0,-3 2-1,-4 2 1,-5 4-105,-7 4 1,-6 4 0,-7 2-58,1 2 1,-6-5 0,-2 3 0</inkml:trace>
  <inkml:trace contextRef="#ctx0" brushRef="#br0" timeOffset="30875">12985 5011 8355,'0'-13'-191,"6"6"1,3 3 0,7 4 0,4 3-1,4 2 1,0 2 0,1 2 415,0-3 1,5 5 0,2-2-1,3 2-213,2 1 0,-3-1 1,9-1-1,0-2-85,2 2 1,5-3-1,3 0 1,4-2-50,-1-2 1,5-2 0,-4 1 0,0 0-88,1 2 1,-7 2-1,0-3 1,-7 1-423,-5-1 631,1 3 0,-14 1 0,4 6 0</inkml:trace>
  <inkml:trace contextRef="#ctx0" brushRef="#br0" timeOffset="31254">13977 5432 7626,'-11'2'-535,"3"2"1,-3 3 476,3 5 1,-3 0-1,-2 2 1,1 4-1,-2 7-11,-2 7 1,-4 1 0,-4 3 0,-3 3 0,-2 4 0,-2 4 36,-1 1 1,-4 2-1,5 0 1</inkml:trace>
  <inkml:trace contextRef="#ctx0" brushRef="#br0" timeOffset="39156">9513 5395 6317,'-7'-5'-122,"3"2"0,8-6 0,4 1 0,3 0 137,1 0 1,1 4 0,-1-3 0,-1 0 0,-1 1 0,-3-1 0,0 2 197,0-1 1,-5-3 10,2 0 0,-4 3-80,-4-3 0,2 7 0,-5-4 143,1 0 1,-3 4-150,0-7 0,-2 7 1,-1-2-127,-1 2 1,5-2 0,0 0-1,-2 1-29,-1 2 1,-5 1-1,-1 0 1,1 0 35,-2 0 1,-2 0-1,-4 1-58,-1 3 0,-1-1 0,-2 4 0,-1 0 0,0-2 56,-1 1 0,0 4 1,-5-2-1,3 3-6,2 1 1,-3 1-1,4 0 1,0 3 0,-1 0 0,2 6 1,-3-1-1,-1 2-24,0 2 1,3 0 0,-2 1 0,0 2-2,4 1 1,0 5 0,3-2 0,-1 1-18,0 0 0,0 0 1,-1 4 18,-3 0 0,3-2 0,-3 1 0,3 2 0,0 1 17,-3-1 0,2 0 0,-1-3 0,1 0 53,3-2 0,3 0 1,0 3-1,1-2 5,0-1 0,1-4 1,4 3-1,-2-2 22,2-2 0,5 2 0,2-1 0,0-1-15,1-2 0,2-1 0,5-1 0,0 1-13,0 0 0,0-4 0,1-2 0,3-1-6,4-3 0,3-1 0,3-2 1,3-1-73,3-2 1,0 0 0,0-3 0,2-1 16,2 1 0,1-2 1,-1-4-1,0 0 3,-4 0 0,4 0 0,-3 0-30,2 0 0,2-2 1,0-2-1,-1-4 1,1-3 2,0-1 0,0-1 0,1-1 0,2-1-6,1-1 1,5-6 0,-1 1-1,3-4 71,1-4 0,0 3 0,0-4 1,1 1 18,-1 0 1,0 0-1,0 4 1,-1 0-31,-3 1 1,2 0 0,-6 2 0,0 1-137,1-1 0,-4 3 0,3-2 7,-3-1 0,-1 3 1,0-2-1,0-1 0,-1-1 58,1-2 0,-4-4 0,-2 0 0,0 2 77,1 1 0,-5 1 0,1-1 0,-2-2-19,-1-1 1,3-1-1,1 2 1,-2-2 179,-1-2 0,-3 3 0,-2-2 0,0-1-49,0 0 1,-3 5-1,-1-4 1,-1 2-26,0 0 0,1 0 0,-5 5 0,0 0 0,0 1-20,0-2 1,0 7-106,0-7 1,0 9 0,-2-2 0,-2 1-1,-4 1-167,-3 1 1,-2 1 0,0 1-1,-4 2 80,-4 3 0,-9 4 0,-7 9-1626,-7 8 1088,-21 16 1,-5 4-1,-17 10 1</inkml:trace>
  <inkml:trace contextRef="#ctx0" brushRef="#br0" timeOffset="132026">9438 5345 8355,'-7'-5'-228,"3"-3"1,4-3 0,3-2 0,2 2 299,2 3 1,-3-3 0,3 3 4,-1-3 1,-3 0 0,-8 2-68,-3 5 0,1 1 0,-1 1-23,-2-2 0,-5-1 0,-1 5 0,-1 0 34,-1 0 1,0 0 0,-4 0 0,2 0 39,-2 0 0,-2 0 0,-1 0-55,1 0 1,-1 5 0,0 0 0,0 1 0,-1 0-14,-3 1 1,-1 2 0,-5 4 0,2 3 8,-1 0 0,-2 2 1,0-3-1,2 2 30,1-2 1,4 4-1,-3 0 1,2 2 6,2 0 1,-1-2-1,3 3 1,2-3-35,1-1 0,1 4 1,0-2-1,1 0-18,-1 1 1,0 0-1,-1 3 1,1 1 30,0 0 1,-5 4 0,7 0 22,-4-1 0,1 2 0,1 0 0,1 2 9,-1 2 0,0-2 1,0 1-1,3 0 1,1 0 22,3 0 1,1-1 0,0 2 0,-1-2 14,-2-2 1,1 4-1,4-4 1,-1 0-22,1 0 0,-1 4 1,2-6-1,2 1-41,0 2 0,7-5 0,-3 3 1,4-3-31,1-1 1,6 2 0,2 0 0,4-4-59,5 0 1,-2-3-1,6-1 1,1-1 9,1-3 0,6-3 1,1-2-1,2-3 31,3-1 1,0-2 0,4-4-19,2 0 0,-2 0 1,2 0-1,-1 0 0,0-2 9,1-2 0,5-1 0,-5-5 0,-1 2-19,-1-2 0,-2 3 0,0-1 0,-1-2-23,-3-1 0,-1-1 1,-5-1-1,2 1 25,-1 0 0,-2-2 0,-2-1 0,-2-3 49,-2-1 1,0-2 0,2-4 0,-2 0 111,2 0 1,-2 1 0,0-1-1,1 0 33,-2 0 0,5-4 1,-4-1-77,4-2 0,1 3 1,-1-4-1,1-1 0,0-1-17,0 2 0,-5-1 0,0 4 0,-2-1-95,-3 1 1,-3 1 0,-4 4 0,-2 0-18,0 1 1,-5-1-1,2 0 1,-5 0-18,-2 0 0,-6-1 0,2-3 1,-3-3 34,-1 1 1,-1-9 0,1 4 0,0 0 42,-1 2 0,-1 6 0,-2-1 0,-5 4-165,-2 5 1,-8 2 0,-3 7 0,-6 3-459,-5 3 0,-13 15 261,-4 7 1,-9 5-1,2 2 1</inkml:trace>
  <inkml:trace contextRef="#ctx0" brushRef="#br0" timeOffset="161302">14994 8124 8355,'-8'-6'0,"1"-2"0,0-2 0,2 0 358,-1 2 0,-2 0-236,4-4 1,0-1-1,5 1 1,3 1-1,6 1 1,4 3-1,4 0-65,1 0 0,2 3 0,3-3 0,1 2 0,-1 2 0,-2 2-91,-2 1 0,-4 0 0,0 1 1,-2 2-1,-2 2-295,1 2 0,-5 2 189,0 3 0,-4 0 1,3 1-1,-1-1 1,-2 1 41,1-1 1,-2-4-1,4 0 91,-1 2 0,-1 1 1,-2 2-1,2-1-18,2 0 0,-3-1 1,3-1-1,0-2 58,0 2 1,1-3 0,5 1 0,-1 0-53,1-1 0,0 3 0,2-6 0,3 0-1,2 2 0,-1-5 0,3 3 0,-3-2 62,-1-2 0,3 0 1,-3 0-1,0 0-32,0 0 0,-2 5 0,-3 2 1,-1 1 229,0 0 0,-1 1 0,-1 3 1,-2-1-127,2-3 1,1 3 0,0-2 0,-1 2-197,-2 1 1,0 1 0,3-1-174,-3 0 1,2 1-1,-6-1 1,0 1-1,1-1-226,-1 0 0,0-3 0,-3-2 0,2-1 291,1 1 0,6-4 0,-3 3 0</inkml:trace>
  <inkml:trace contextRef="#ctx0" brushRef="#br0" timeOffset="161515">15838 8099 8355,'-13'0'321,"7"0"0,0 1 0,6 3 0,1 5 0,4 3 0,3 3 0,3 3-100,1 1 0,2 2 1,1 5-1,2 3 0,-4 3 1,-2 2-1,-4 2 0,-1 3 1,-5-1-819,-3 1 1,-8 2 0,-11 3-672,-8 4 0,-16 5 0,-6 9 1</inkml:trace>
  <inkml:trace contextRef="#ctx0" brushRef="#br0" timeOffset="163736">18566 8235 7662,'-18'-18'0,"-2"-1"0,-4 0 0,-1 2 0,1 3-399,-1 2 0,-4 0 472,0-1 0,-1 1 0,2 1 0,-2 1 0,-2 3 0,-1 2 0,0 1 0,0-1 100,-2 1 0,0 0 1,-4 4-1,-1 1 0,-3 5 1,-1 5-246,-3 4 0,-1 11 1,-3 3-1,-1 7-214,-2 7 0,-5 16 1,-2 0-1,-5 6 163,-4 3 1,30-28 0,0 1 0,2 0-1,1 1 1,-1 1 0,1 2 91,-1 1 0,0 0 0,0-3 0,0 0 0,-1 2 0,1 1 0,-1 0 0,1 0 81,1 0 1,1 0 0,1 0 0,2 1 0,3-3 0,1 0 0,1 0 0,1 0 76,1-1 0,1 1 0,-2 5 0,1 1 1,4-3-1,0 0 0,0 1 0,2 2-46,0 0 0,2 0 1,-13 44-1,18-43 1,1 1-1,0 0 1,2 0-9,1-2 0,1 0 0,0 3 1,1 0-1,3 44 0,1-1-133,2 2 0,8-2 0,4-2 0,5-6 6,4-4 1,0-8 0,6 0 0,3-6 29,4-2 1,1-2-1,1-5-2,4-4 0,2-3 0,1-8 0,2-5 1,3-2 20,2-2 1,-1-4 0,9-1 0,-2-2 23,-3-3 0,4 0 0,-3-3 0,0 1 26,-2 0 1,1-2-1,-1-2 1,-1-3 45,2 0 0,-7-4 0,5 4 0,-3-2-37,-3 1 0,3-1 0,-3-2 0,1 0-9,2-2 0,4 8 0,-5-8 0,2 2-35,2 0 1,1-2 0,1 2-1,3 1-15,2 1 0,-4 1 0,5-3-9,1 2 0,2-2 0,1 3 0,0-2 1,0-1 55,0-2 1,6 3 0,2-7-1,3 2 9,1-2 0,6 2 0,3-5 0,1 1-99,-1-1 0,2 0 1,-1-5-1,6 0 41,5 0 1,0-6 0,4-2 0,-48 2 0,0-1 29,-1 0 1,1-2-1,3 0 1,-1-1-1,-2-2 1,0-1-1,2 0 1,-1 0 4,0-2 1,1 1 0,2-1 0,-1-1 0,-6-1 0,-1 0 0,45-18 38,-2-3 0,-5-5 0,-1-8 0,-3-3 35,-1-4 0,-39 26 0,-2-2 1,0-1-1,-1-1-95,2-2 1,-1-1-1,1-2 1,-2-1-1,0-2 1,-1-2 0,1 0-1,0-1 1,0-2-1,1 0-53,0-3 1,0-1 0,-1 1 0,-1-1 0,-2-1 0,-1-1 0,-1 0-1,0 0-64,-2 0 1,-2 0 0,0-3-1,-2-1 1,-4 4 0,-1 0-1,-2-1 1,-1 0-6,-3-1 0,-2 0 0,-3 0 0,-4 1 0,-4 1 0,-3 1 0,-2-1 0,-2-1-54,-3-2 0,-2-1 0,-4 1 1,-2-1-1,-7-5 0,-3 0 1,-2 2-1,-2 0 122,-2 1 1,-2 1 0,-7-7-1,-2 0 1,-1 5 0,-1 1-1,-3-2 1,-1 0 86,-2 1 1,0 0-1,-1-3 1,-1 1-1,0 3 1,-1 0-1,0-1 1,-1 1 159,-2 0 0,-1 1 0,-3 2 0,-1 1 0,-4-1 0,0 1 0,1 2 0,0 2-7,2 5 1,-1 1 0,-5 2 0,-1 3-1,2 10 1,-1 2-182,-4 1 0,-1 2 0,0 5 0,-2 4 0,-5 2 0,0 4 0,-2 4 1,0 3-1,-1 3 0,-1 4-136,-1 2 1,-1 3 0,2 3 0,0 3 0,-1 3 0,0 2-1,2 1 1,0 1 19,3 0 0,0 1 1,-2 5-1,1 1 0,8-2 1,2 2-1,1 1 1,2 1 14,4-1 0,2 1 0,9 1 0,3 2 0,4 2 0,2 0 0,5-1 0,3 2 89,-28 32 0,15-6 0,11-10 0,11-11 0,9-16 0,7-10 0</inkml:trace>
  <inkml:trace contextRef="#ctx0" brushRef="#br0" timeOffset="165170">18281 9661 8344,'0'-12'0,"0"0"0,-1 1 471,-3 2 0,2-2-204,-2 3 0,1 1 0,-1 0 0,-4 2 0,-3 2 0,-2 3 0,0 4-31,-4 4 1,3 8 0,-4 1 0,2 3-1,-1 2 1,2 1-270,1 2 0,2 0 1,1 0-1,3-1 0,4 0-52,2-3 0,2-4 1,2-4 110,2-1 0,3 1 0,5-2-134,0-3 0,1-3 0,-1-5 0,2-1 0,1-3-44,2-4 0,-1-9 0,-3-4 0,-1-2 137,0-2 0,-3 0 0,-2-1 1,-2-1 18,-2-2 0,-2 1 0,-1 6 0,0 3-7,0 1 0,-5 3 0,-4 5 0,-3 3-34,-4 2 0,0 2 0,-3 7 0,1 4 21,3 3 0,-3 7 0,3 2 1,3 0-76,2 1 0,7 0 1,-1 3-30,3 1 0,1-5 0,1-3 0,3 0 0,4-2 28,3-4 1,2 0 0,1-7 0,1-1 28,1-2 1,1-1 0,-5-1-1,1-3 185,-1-4 1,-1-3 0,-1-3 0,-3-1 90,-2-2 0,1-5 0,-4 3 0,3 0-92,-3 2 0,-2-1 0,-2 2-46,-3 0 0,-4 8 1,0 4-1,-2 3-9,-1 1 0,0 1 0,-1 3 0,1 4-45,-1 3 0,5 6 1,1 1-44,2 1 1,-4-2-1,5 2 1,2-1-1,0-3-22,2-1 1,2-2-1,2 1-171,4-1 0,3-1 0,1-3 1,1-4 198,-1-2 0,1-2 0,-2-2 0,-2-2 218,0-4 0,-5-4 0,3-3 0,-2-2 18,-2 2 0,-2-3 1,-1 0-1,0 0-51,0 0 0,-1 2 0,-3 3 0,-5 2-155,-2 3 0,-1-2 1,0 6-1,-2 1-128,-3 2 0,4 2 1,-4 4-246,3 3 0,3 4 0,3 5 0,4 3 0,2 4-906,2 1 0,-5 10 0,-2 4 1</inkml:trace>
  <inkml:trace contextRef="#ctx0" brushRef="#br0" timeOffset="180072">10058 4924 7219,'0'-13'0,"0"1"0,0 0 0,0-1 0,0 1 272,0-1-33,0 6 0,2-1-196,2 8 0,3 3 1,5 8-1,1-3-13,-1-4 0,-1-4 0,-1-2 1,-2-5-1,0-3 50,-1-4 0,4-5 1,-3 1-1,3-1-112,2-3 1,1-2-1,1-1 1,3 1-357,1-1 0,0 0 1,5 0-1,-2 2 87,0 2 0,9-2 0,-4 3 1</inkml:trace>
  <inkml:trace contextRef="#ctx0" brushRef="#br0" timeOffset="181406">7875 7305 7287,'-6'5'0,"1"4"0,4 2 0,1 1-76,0 1 0,0-1 0,1 0 1,2 1-1,3-2 0,-1-2 0,2-2 160,0-1 0,-3-1 1,4-2-1,2 1 0,1-2 1,0-5 240,-3-5-286,3-3 0,-2-3 1,6-3-1,3-5 0,1-4-67,3-3 0,2-5 1,2 1-1,1-2-114,2 2 0,4 0 1,-4 7-1,-3 5-201,-4 6 0,2 0 0,-5 8 1</inkml:trace>
  <inkml:trace contextRef="#ctx0" brushRef="#br0" timeOffset="181893">9364 7231 8355,'-6'-7'-1466,"1"3"1617,-4 8 0,4 3 1,5 5 13,0 0 0,5 1-126,4-1 0,2-5 0,1-3 0,1-2 1,-1-2 0,0-2 0,2-2 0,1-4-25,2-3 1,6-7-1,1-4 1,5-4-82,2-3 0,7-6 1,4 2-1,1-1-106,0 1-299,4-3 1,-3 10-1,5-5 1</inkml:trace>
  <inkml:trace contextRef="#ctx0" brushRef="#br0" timeOffset="188744">9847 6226 7162,'0'-12'-429,"5"3"1,0 2 454,2 2 0,-6-3 0,-1 4 0,-5-1 77,-2 0 1,-4 3 0,3-2 0,-3 3-32,-2 1 0,1 0 18,-1 0 1,1 5-1,0 4 1,-1 2-1,1 1-53,-1 1 0,1 4 0,0 3 0,1 0-34,2 1 0,2-4 0,5 2 0,-2 0-16,1 1 0,1-5 0,4 1 0,2-2 0,4-2 0,3-1 0,2-2 0,0-4-10,4 1 1,-2-5 0,4 3-1,1-4-6,-1-4 0,-4-3 0,3-5 0,-3-1 27,-2 1 0,2-5 0,-7 0 0,2-3 8,-2-2 0,-3-1 1,-5-2-1,0 0-2,0 0 1,-1 1-1,-3-1 1,-4 1-5,-3 4 1,-2 3-1,1 9 1,-1 4-155,1 2 0,0 2 0,-1 3 1,1 4-742,-1 5 879,7 4 0,-5-4 0,4 0 1</inkml:trace>
  <inkml:trace contextRef="#ctx0" brushRef="#br0" timeOffset="189337">10071 5544 8355,'-2'-11'0,"0"1"-1097,-3 2 1037,1 5 1,4-1 0,-1 10 0,-3 5 0,-4 4 71,-4 0 1,0 4 0,0 0 0,-1 2-11,1 0 0,4-2 1,-1 3-1,1-3-17,1-1 1,2 3-1,5-4 1,0-2 10,0-2 1,0 0-1,1-1 0,3 1 0,3-6 1,5-3-1,1-3 4,-1-1 0,2 0 0,1 0 0,2 0-3,-2 0 0,-1-5 0,-2-4 2,1-2 1,-1-1 0,-1-1 0,-1 0 0,-4-2-38,0-2 0,2-5 0,-4 3 0,-1-1-46,-1 4 0,-2 2-135,0 2 1,-6-1-1,-1 1 1</inkml:trace>
  <inkml:trace contextRef="#ctx0" brushRef="#br0" timeOffset="224285">18231 9823 7344,'7'0'294,"-3"0"0,-6-2 1875,-2-2-1592,-1 3 1,7-5 0,2 6 353,4 0-694,-2 0 0,5 4 1,-4 2-111,0 1 0,4-3 0,-3 3 0,3 0-46,1 0 0,1-3 0,-1 4-88,0 2 1,5-3-1,0-1 1,-2 1-41,-2 0 0,0 1 0,-1 3 0,1-1 58,-1-2 0,5-1 0,-1 3 0,1-3-138,1-2 0,-3 5 0,4-3 0,0 1 22,1 0 0,-4-3 1,5 1-1,1 1 48,1 0 0,2 0 1,0 3-1,0-3 34,0-2 0,5 5 1,3-3-1,1 1-16,-1 0 0,2 1 1,-5 3-1,1 0-96,-1 1 0,3-1 0,-3 2 0,1 1 8,-1 2 0,0-1 1,-1-3-1,3-1-76,0 0 1,2 1 0,-4-1 96,2 1 1,0-2 0,2-2 0,-1-2 0,2-1 35,0-4 0,3 4 1,-2-1-1,-3 1-157,-4-1 1,-5 5 0,-2-3-1,-2 1-248,-2 0 0,-6 1 0,-5 3 0,-2 1-288,-2-1 1,-3-4 728,-4 1 1,-8-1-1,-8 4 1</inkml:trace>
  <inkml:trace contextRef="#ctx0" brushRef="#br0" timeOffset="224694">19794 10418 8355,'0'-12'158,"-4"3"169,0 1 0,0 4 767,4-4-885,0 5 0,5-3-21,4 6 0,-4 2-69,-1 2 1,-2-1 0,-4 5 0,-2 2-30,-4 1 0,-3 1 0,-2 0 0,1 1-52,0-1 1,-1 2 0,2 1-1,1 2-58,2-2 0,5-1 1,-1-2-258,3 0 0,2-5 0,3-3 0,5-2 11,2-2 0,1 0 1,1-2-1,-1-2 84,0-4 0,1-7 1,-1-3 132,1-1 0,-5-1 0,-1-2 0,-2 3 0,-2 0-213,-2-1 0,-1 5 1,-1 0-1,-3 4-300,-4 3 0,-9 0 0,-2-5 1</inkml:trace>
  <inkml:trace contextRef="#ctx0" brushRef="#br0" timeOffset="226305">18058 9810 7664,'1'-11'-147,"3"3"244,-2 2 0,5 8 0,-5 2 0,4 4 0,-1 5 0,1 3 0,-2 5 49,2 2 0,-5 8 0,3 2 0,-3 4 0,-1 3-123,0 1 0,0 7 0,0 1 1,-1 3-1,-2 2-168,-1 1 1,-4 0 0,2 3 99,-1-4 0,3-1 0,-3-2 0,1-4-292,-1-3 1,4-2-1,-1-7 1,2-1-244,2-6 1,0-3 531,0-4 1,0 2-1,0-3 1</inkml:trace>
  <inkml:trace contextRef="#ctx0" brushRef="#br0" timeOffset="226680">18008 11075 8355,'-12'0'57,"-1"0"0,1 0-51,0 0 1,5 2 0,3 2 60,2 4 0,2 3 0,2 0 0,0-1-83,2-2 0,6 0 1,-2 3-1,3-1-113,2-2 0,3-1 0,1 1 0,-2-3 98,-1-4 0,-2-1 0,1 0 0,-1 0-46,0 0 1,1-6 84,-1-2 1,-5-3 0,-1-1 0,-2-2 0,0-1 112,-1-2 1,-2-1-1,-1 3 1,-1-1-95,-3 0 0,-3 3 0,-6 2 0,1 1-12,-1 2 0,0 5 0,-3 0 0,-1 6 85,-3 5-842,0 9 1,0 2 0,2 6 0</inkml:trace>
  <inkml:trace contextRef="#ctx0" brushRef="#br0" timeOffset="227841">18256 10083 8279,'-8'-4'0,"1"-2"10,2 0 1,0-3-67,5-3 1,2 4-1,2 1 1,4 1-1,3 3 1,2 1-1,-1-1 1,0-1 160,1 1 0,-1 3 0,1 4 0,-1 4 0,2 5 0,1 2 1,2 2-1,-2-1 0,0 2 171,1 3 0,0 2-219,4 2 0,-3-4 0,3 1 0,2 2 1,2 4 27,1 0 1,4-1-1,1 1 1,2 2-51,2 2 0,2-1 0,3 4 1,-1-2-92,-1 1 1,7-2 0,-6 0 0,0-2-149,1-2 0,2-2 0,-1-1 0,-3-1 32,-2 1 1,-4-4 0,3-2 0,-6-1 47,-1-3 1,-3-1-1,0-2 1,-3 1-77,-5-1 0,2 1 1,-1-1-333,-2 0 1,-3 1 403,-4-1 0,3 1 0,-4-1 1</inkml:trace>
  <inkml:trace contextRef="#ctx0" brushRef="#br0" timeOffset="228168">19509 11038 8355,'-13'0'-870,"5"0"1,0 0 711,-2 0 0,3 0 465,-1 0 1,4 0 0,-3 1 0,0 2 0,0 3 0,-1 1-9,1 2 0,-4 2 0,4 2-141,0-1 1,0 1-1,5-1-148,-2 0 1,-1 1 0,7-2 0,1-2-96,1 0 0,5-5 0,0 3 0,2-2 6,1-2 1,2-2-1,1-1 1,2-1-223,-2-3 1,3-2-1,-2-3 1,-2 0 109,-4 0 1,-1-2 0,-5-3-1,-1-1-149,-2-2 1,-6 2 206,-3 7 0,-9-9 0,-2 3 1</inkml:trace>
  <inkml:trace contextRef="#ctx0" brushRef="#br0" timeOffset="228953">18194 9575 7671,'0'-13'0,"0"1"0,2-1 0,2 1 0,4 0-1302,3-1 1039,7-5 1,7-1 451,6-6 1,14-5 0,3-3 0,6-4 0,3-5 0,5-3 0,5-3 0,3-2 0,4 2 113,3 2 0,6-1 1,-4 6-1,-4 2-546,-3 5 0,-6 0 1,-8 6-1,-6 5 0,-6 5-843,-9 4 903,-5 1 0,-2-4 0,2-3 0</inkml:trace>
  <inkml:trace contextRef="#ctx0" brushRef="#br0" timeOffset="229394">19633 8595 8355,'-12'0'-779,"-1"0"406,6 0 1,0-2 370,3-2 0,1 3 343,-5-3 0,5 4 0,-2 4 1,1 4-235,0 3 1,-1 3 0,4 1 0,-2 3-83,-1 1 1,0-3-1,4 0 1,0-2-38,0-2 1,0 1 0,1-1-1,2 0 15,1 1 0,7-6 0,0-3 0,5-3-61,-1-1 1,3 0 0,0-1 0,-1-2 25,1-1 0,3-6 0,-4 2-21,-2-3 0,-3-5 0,-2-1 0,-2 0 1,0 1 7,-1-1 1,-1-1 0,-6 3 0,0-1-63,0 1 0,-6 1 1,-3 1-1,-5 2-65,-3 3 0,-5 3 0,0 6 0,-5 5-97,-6 6 0,-3 6 0,-2 7 0</inkml:trace>
  <inkml:trace contextRef="#ctx0" brushRef="#br0" timeOffset="231254">19757 10455 6708,'8'-1'98,"0"-2"0,1-2 0,-1-1 0,2-1 1,2 0-1,5-2 0,1-2-36,-1-2 0,7-5 1,-1-1-1,6-3 1,3-2-1,4-3 1,2-2 10,4-1 1,0-1-1,0 2 1,3-4-61,3-2 1,2-7 0,1 1 0,1 1-106,2 1 0,0 2 1,-5 0-1,0 1-32,-4 3 1,-2 4-1,-7 8-213,-3 5 1,-3 1-1,-5-1 162,0 0 0,0-1 0,-1 5 1</inkml:trace>
  <inkml:trace contextRef="#ctx0" brushRef="#br0" timeOffset="231611">20898 9649 8355,'-12'0'-428,"3"0"0,1 0 0,-2 1 403,-1 4 0,-1 0 1,1 5-1,1-3 118,2-2 0,5 5 1,-1-2-10,3 3 1,1-3-89,0 1 1,5-3 0,4 3 0,2-5-56,1-3 1,0-1 0,1 0-18,-1 0 1,1 0 0,-2-1 0,-2-2-120,-1-1 0,-5-6 105,1 2 0,-2 1 0,-2-1-143,0-2 0,-6-1 209,-2-1 0,-3 1 0,-1 3 24,-1 3 0,1-1 0,-1-1 0</inkml:trace>
  <inkml:trace contextRef="#ctx0" brushRef="#br0" timeOffset="231856">21047 9661 8597,'12'2'0,"1"2"30,-1 4 12,0-2 0,2 5 1,3-3-1,3 2 29,4-2 1,1 4-1,1-1 1,1 5 0,4-1-1,-1 0 1,2 0 0,-1 2-145,4-2 1,1 3 0,1-2 0,0 1-342,0 1 0,-4-5 0,0 5-63,2 0 1,-5-4 0,-1 3 307,-3-4 0,5 0 0,0-1 1</inkml:trace>
  <inkml:trace contextRef="#ctx0" brushRef="#br0" timeOffset="232199">21952 9984 8288,'-1'-11'428,"-3"3"-491,2 2 0,-9 7 1,3 4-1,-2 3 0,1 3 57,0 1 0,7 1 1,-4-2-1,2 0 75,0 1 0,0-6 0,4 6 1,0-1-106,0 0 1,1-3 0,3-1-33,5-1 0,2 2 0,1-4 1,0-1-91,1-2 0,-1-2 1,1-2-1,-1-2 61,0-2 1,-1 3 0,-1-3 0,-3 0-101,-2 0 1,0 3 0,-5-4 80,0-2 1,-2 0 0,-2 1 0,-4 2 4,-3 1 1,-3 2-1,-1 3 1,-2-2 73,2-1 37,1 0 0,-4 4 0,-1 0 0</inkml:trace>
  <inkml:trace contextRef="#ctx0" brushRef="#br0" timeOffset="233180">21208 10939 8355,'-12'-14'308,"1"-1"0,1-2-934,2 2 409,5 7 1,4 2-1,10 6 1,6 0-1,1 0 1,1 0 0,-1 2-58,0 2 0,-2 3 0,-3 5 0</inkml:trace>
  <inkml:trace contextRef="#ctx0" brushRef="#br0" timeOffset="233359">20489 11336 8355,'-20'7'-874,"2"4"0,6-4 1</inkml:trace>
  <inkml:trace contextRef="#ctx0" brushRef="#br0" timeOffset="233617">20389 11547 8355,'-8'0'-656,"0"0"345,5 0 0,-4 0-882,3 0 1143,3 0 0,-5 0 0</inkml:trace>
  <inkml:trace contextRef="#ctx0" brushRef="#br0" timeOffset="239032">2257 10939 8595,'-5'-4'375,"5"0"1,5-1-1,9 4-259,3-3 1,7 3 0,11-5 0,3 1 0,5-2-1,0-2 1,1 3 0,0 0-2431,3 3 1662,-4 2 0,-1-5 0,-4-1 1</inkml:trace>
  <inkml:trace contextRef="#ctx0" brushRef="#br0" timeOffset="241297">3845 10641 8128,'0'-12'0,"0"-1"0,0 1 0,-2 0 0,0-1 380,-3 1-341,1 5 0,6 1 0,2 6 0,3 2-34,0 2 0,4 7 0,-4 7 0,1 0 0,-1 1 0,0 0 1,-1 3-1,3 2 17,-2 1 0,2-5 0,-3 1 0,-1 0 0,2-2 0,-1-3-42,-1-2 0,3-1 101,-3-1 1,0-5 18,-1-3 1,-2-8-1,2-4 1,-4-5-98,-4-3 0,2 2 0,-3-4-20,-1 0 1,5-1 0,-3-6 0,2 0-27,2 0 0,0 5 0,0 0 0,0 1 0,2 1-61,2 0 0,-1 3 0,5 6 41,2 0 0,1 7 0,1-1 0,0 6 14,1 5 1,-1 7-1,-1 3 1,-1 0-49,-2 0 1,0 4 0,5-3 0,-1 0 9,1-2 1,-1 1 0,-1-2 0,-1-2 66,-2-4 1,0-1 423,5-4-245,-1-1 1,-5-10 0,-3-2-1,-1-3-101,1-2 0,-3 1 0,3-2 0,-1-1 0,0-1-72,1 0 0,4 1 0,-2 0 1,1-1-74,2 0 0,2 4 0,2 2 1,-1 3 7,1 2 1,-1 1-1,0 4 1,1 0 36,-1 0 1,-4 5 0,1 5-1,-1 4 60,-1 2 0,4 5 0,-4-3 1,1 0 39,0 0 1,1 2 0,3-3-1,0-2-47,1-1 1,-1-3-1,2-3 0,3-4 1,-4-2 0,5-2 0,-1-2 0,-1-2 7,-1-4 0,1-5 1,-3-2-1,3-3 91,-1-1 1,-8 3-1,4-4 1,-4 2-97,-5 3 0,4-3 0,-2 2 1,-1 1-11,-2 1 0,-1 1 1,0 1 39,0 0 1,-4 6-38,0 6 0,-4 6 0,3 7 0,3 3-51,0 0 0,2 6 0,0-1 0,2 2-118,2 2 1,3-4 0,5-2-9,0-1 0,2-2 1,3-3-1,3-2 115,4-3 1,-3-2 0,-1-8 0,1-2-1,0-4 61,-1-3 1,-5-3 0,2-1 0,-3-3-10,-2-1 0,-4 2 1,-1-4-1,-1 1 116,-3 1 1,-2-4 0,-1 6 0,0-3-17,0-2 0,0 4 0,-1 2 0,-2 2-27,-1 2 0,1 1-56,7 2 0,-1 4 0,5 5 0,2 0-95,1 0 1,5 4-1,1 1-20,-2 2 1,-1 2 0,-2 3 0,1 0 82,-1 1 1,0-1-1,-1 1 1,-1-1-1,-3 0 93,-2 1 0,0 3 0,-5 1 1,0-2-6,0-1 1,0-2 0,0 1-1,0-1 159,0 0 1,0-3 0,1-1-356,3 2 1,3-4 0,5 1 0,1-1-157,-1-3 0,5-2 0,1-2 0,1-3-84,3-5 1,-3-2 0,2 0-1,0 0 272,-2-1 1,3 4 0,-6-8 93,0 3 0,2 6 0,-2-8 0,-2-1 88,-4 3 1,1-1-1,-5 1 1,1 1 0,-1 0 215,-1-1 0,-3 1 0,2-1 1,-3 1 57,-1 0 0,0 3 0,0 1-152,0-2 0,-4 4 0,-1-1 0,-2 1-96,-3 3 1,3 3 0,-1 4 0,-2 5-107,-1 2 1,-3 5 0,1 2-1,-1 0-109,3 0 0,5 3 0,-1-3 0,2 0-103,2-1 0,2 4 0,1-4 0,1-4-29,3-3 1,3 1-1,6-4 61,-1 0 0,0-2 0,1-5 1,-1-1 168,1-3 1,-1-3-1,-1-5 204,-3-1 0,2 1 0,-6-1 0,0 1 254,2 0 1,-5-1-257,3 1 0,-1 5-192,1 3 1,-1 7-1,4 3 1,0 4-74,0 4 0,-3 7 1,4-1-1,0 5 0,1 4 11,-1 4 0,-4 0 52,4 4 1,-5-6-1,2 7 1,0 1-1,-1-1-53,-2-2 1,0 0 0,-2-7-1,0-1 21,0-2 0,-2-3 0,-2-2 0,-4-5 30,-3-2 0,-1-7 1,-1-3-1,1-2 5,-1-2 1,1 0-1,0-2 1,-1-2-1,2-4 20,3-3 0,-2-3 0,5-1-15,-2-2 0,4-5 0,-1 2 1,4-3-79,4 3 1,3-4 0,5 5-1,2-2-72,3 1 0,-2-1 0,6-4 0,1 0 11,1 1 0,2-1 1,0-1-1,-1-2 57,1-1 1,0-1 0,0 2-1,-2-1 58,-2 2 0,1-4 0,-5 3 143,-2 0 0,-7 3 0,-4 3 0,-2 3 51,-2 1 0,-2 3 0,-2 6 0,-4 5 116,-3 3 1,-2 1 0,0 0 0,-1 1 41,1 3 0,-2 8 0,7 5 1,-2 1-321,2 0 1,2 7-1,6-3 1,2 0 0,2 0-260,4-3 1,9 4-110,3-7 0,4-4 0,1-5 1,1-1-1,1-3-293,2-2 1,11-6-1,-1-2 1</inkml:trace>
  <inkml:trace contextRef="#ctx0" brushRef="#br0" timeOffset="241915">2294 9513 8355,'-12'-7'306,"5"-4"0,2 8-286,5-5 1,1 5 0,5-1-29,6 2 0,6 2 1,8-1-127,3-3 1,8-2-1,7-3 1,2 2 0,-1 0-519,2 0 1,1 4 0,2-2 0</inkml:trace>
  <inkml:trace contextRef="#ctx0" brushRef="#br0" timeOffset="242726">3584 8818 8271,'0'-23'-420,"0"2"420,0 3 231,-5 11 1,3-4-1,-3 4-179,-1 0 1,6 6 0,-1 6 0,5 2 0,3 3-1,1 2-9,-1 5 1,0 4 0,-4 8-1,2 5 1,1 6 188,-1 5 1,-1 11-269,-4 6 0,0 1 0,0 7 0,0 2 0,0 0-173,0-2 1,0-4 0,0-8 0,0-4 68,0-3 0,2-11 0,1-6 0,2-5 13,2-6 0,-4-10 0,2-2-134,1-4 0,-3-3 0,3-6-8,0-2 1,-2-8 0,-4-7 0</inkml:trace>
  <inkml:trace contextRef="#ctx0" brushRef="#br0" timeOffset="243374">3597 9203 8355,'7'-20'756,"-1"2"-653,-1 6 0,1 5 0,7 2 0,-1 0-159,1 1 1,-1 0-1,0 4 1,1 0-30,-1 0 0,1 6 1,-1 2-1,-1 3 1,-1 1-1,-3 1 0,-2 1 1,-2 1-411,-2 1 0,-1 5 0,-1-3 242,-3 1 1,-3-4 0,-5 3-1,-1-1 55,1-1 1,-1-1 197,1-6 0,-1 2 0,1-4 0</inkml:trace>
  <inkml:trace contextRef="#ctx0" brushRef="#br0" timeOffset="243375">3783 9376 9659,'-6'-5'0,"6"-4"0,8-2 0,6-1-88,3 0 1,3-1-1,-2 1 1,0-1-1,2 1 1,-3 0-1,1-1 1,-2 1-265,-3-1 0,0-3 0,-2-1 388,-3 2 1,2 1-1,-6 2 259,-1 0 296,3 5-443,-4 1 1,3 13 0,-5 4-179,0 4 1,4 6 0,2-5 0,0 1 0,0-1-223,1 1 1,2 0 0,3-6-1,0-2 98,1-1-422,5-5 0,1 8 0,6-4 0</inkml:trace>
  <inkml:trace contextRef="#ctx0" brushRef="#br0" timeOffset="244143">4180 8905 8355,'-9'-7'-258,"2"4"1,3 6-270,6 5 1,3 3-1,8 2 1</inkml:trace>
  <inkml:trace contextRef="#ctx0" brushRef="#br0" timeOffset="244144">4428 9128 8355,'0'-12'0,"-2"1"-66,-2 2 1,1 0 471,-5 5-166,5-6 0,-8 10-281,3 0 1,3 1 0,-1 8 0,2 0 0,0 4 0,1 2 0,0 3 0,0 0-110,-1 0 1,0-2 0,4-3-1,2-1-48,2 0 0,3 1 1,5-2-1,2-3-67,2-4 0,0-2 0,4-4 0,2-2 167,2-4 1,-4-3 0,1-3 56,1-3 0,-3-2 0,1-6 1,-2 1-1,-3-3 73,-2-2 1,-4 3 0,-2-4 0,0 1 262,-1 0 1,-3-8 0,1 2-1,-2 2-10,-2 2 0,0 6 0,0 6 0,0 1 279,0 2 0,-2 7-501,-2 1 1,3 10 0,-3 4 0,2 8-74,2 6 1,0 4-1,0 3 1,0 4-112,0 2 1,0 5 0,0-5 0,2 2-41,2-2 0,-3 1 0,3-5 0,-2-1 72,-2-2 1,4-7 0,0-2 0,-1-3-35,-2-2 1,0-5 187,4-3 1,-4-4 0,3-4-43,-3-4 0,1-3 0,1-3 1,2-1-135,2-2 1,1-4 0,5 3 0,-1 1 0,1-1 0,-1 1 1,0 6-1,-1 1-103,-2 2 372,2 5 1,-10-1-1,3 8 1,-4 5 70,-4 2 0,1 5 0,-4 2-132,2 1 1,-3-2 0,3 2 0,3 1 0,0-3-28,2 1 1,6-1-1,3-5 1,5-1-319,3-2 0,5 0 0,0-5 0,4-1-626,3-1 465,5-2 1,4-11 0,6-3 0</inkml:trace>
  <inkml:trace contextRef="#ctx0" brushRef="#br0" timeOffset="245384">5655 9190 6661,'-6'6'947,"0"-5"0,6 3-879,0-8 0,4 1 0,2-5 0,1-2 0,1-1 38,-1-1 1,4 0 0,-4-1 0,1 1-205,0-1 0,-4 1 0,3 0 0,-1-1 55,-3 1 0,-2-1-50,-1 1 0,-1 1 0,-4 3 76,-3 3 1,1 4-1,-1 2 1,-2 4 10,-1 3 0,0 3 0,3 1 1,2 1-2,1-1 1,4 6 0,-4 1 0,4 2-27,1 0 0,6-2 0,2 2 0,3-3-100,1-1 0,6-7 0,3 3 0,2-4 67,2-2 0,0-1 0,0-8 0,0-2 24,-1-4 1,5-5-1,0-2 1,-1-3 86,-2-1 1,-3 2 0,-2-2 0,-4 1 89,-4 3 1,-2-3 0,-2 2-1,-5 0 167,-3 3 1,-2 0 0,-3 2-60,-5 3 1,-2 3 0,-1 5 0,0 0-170,-1 0 1,1 1 0,-1 3 0,1 3 78,0 0 1,3 8-1,2-3-418,2 2 0,1 1 1,4 0-1,0 2 1,0-2 46,0-1 1,1-2 0,3-1-113,5-2 0,2 0 0,1-5 0,2-1 0,1-3 195,1-4 1,1-3 0,-5-5 0,2-2 146,3-3 0,-4-2 1,4-6-1,-5 1-62,-3-1 0,2-4 0,-4-2 1,1 0 71,0-4 1,-4-2-1,3-3 1,-1-1-12,-4 1 1,0 1-1,-2 3 1,0 5 277,0 6 0,-6 6 0,-2 8-139,-3 2 0,-1 4 1,-1 8-1,1 5 13,-1 8 0,2 8 0,3 5 1,3 4 132,-1 3 1,5 1-1,-3 0 1,4 0-225,4 0 0,3 1 1,6-2-1,2-3-108,2-4 0,5-3 0,-1-3 1,2-2-37,2-5 1,0-7 0,-2-5 0,-1-3 0,-1-1-344,1 0 437,1-5 0,-2-2 0,-2-6 0,1 0 0,-2-3 0,-2-2 0,-3 1 129,-4-1 1,-2-3-222,1 4 1,-2 1-1,-6 3 1,0 1-1,0 0 34,0-1 0,-6 6 1,-1 2-1,-1 1-144,0 0 1,0 1 0,-3 7 0,1 4 72,2 3 1,5 6 98,-1-1 1,2 5 0,2-3 0,2 1 0,2 3-26,4 2 1,3-1 0,2-1 0,-1-1 16,0 1 0,2 1 0,1 2 0,2-1 18,-2-4 1,-1 2-1,-3-4 1,-3 0 25,-4 0 0,2 3 1,-3-3-1,-3 0 1,-6-1 14,-5-1 1,-4-3-17,-10 0 0,0-1 0,0 1 1,2-2-1,1-3 164,1-4 0,6-3 0,0-2-141,5-3 0,6-4 1,10-8-1,6-1-307,7-3 0,6 0 0,4-5 0,3-1 36,0-3 0,3 1 1,-3-4-1,1 1 64,0-1 1,-7 4 0,1-2 0,-7 3 389,-2 2 0,-3-1 1,-6 8-1,-4 0 407,1 0 1,-6 3-350,0 6 1,-2 0-1,-6 5 1,-2 1 0,-1 1 57,-1 2 0,1 6 0,1 4-415,2 5 1,4 0 0,-3 4 0,1 1 0,4-1-80,0 3 0,8 1 0,2 1 0,3-4-472,1-3 1,6 1 0,4-3 0,5-4 50,2-5 0,5 0 0,-2 1 0</inkml:trace>
  <inkml:trace contextRef="#ctx0" brushRef="#br0" timeOffset="245958">7565 9017 9612,'-12'-2'0,"0"-1"0,-1-1 0,1 1 0,-1 2 0,1 1 815,0 0 0,-1 0 0,1 1-783,-1 4 1,5 2 0,1 5 0,2 0-40,2 1 1,0-1-1,0 1-281,-1-1 0,0 0 1,4 1-1,2-1 5,2 1 0,-2-5 1,7-1-69,0-2 0,2-2 0,2-7 257,-1-4 0,-4-5 1,-1-2-1,-1-3 91,-3-1 1,2 4-1,1-3 1,-1 0 58,1-3 1,-1-2 0,-2-3 0,2-2-81,2-1 1,-3 0 0,5 4 0,-1 0 87,-1 1 1,4 4 0,-4 4 0,1 2 178,0 2 1,-3 5 0,3 3-85,1 2 1,-2 4 0,0 2-1,0 5-30,0 7 0,0 3 0,3 6 0,-4 1-88,0 3 0,4 2 0,-4 7 0,3-1-156,-1 0 1,-4 9-1,3 0 1,0 1-249,0 2 1,-4-5-1,2 0 1,-1-2-30,0-2 0,0-2 1,-4-5-1,0-4 151,0-3 0,-5-7 0,-5-2 0,-3-5 240,-4-4 1,-5 2 0,1-6-1,-1-1 101,2-2 1,-4-2 0,5-3 120,0-5 0,2-3 1,9-5-1,4-3 1,2-4-38,2 0 1,6-1 0,5-1 0,7-2 110,6-1 1,8 2 0,-2 4-1,2 4-588,3 1 1,0 2-1,3 3 1,-1 1-1453,0 0 1391,-11-1 1,3 1 0,-9-1 0</inkml:trace>
  <inkml:trace contextRef="#ctx0" brushRef="#br0" timeOffset="247032">8260 9178 8355,'0'-13'-500,"0"1"1,4 0 717,0-1 0,2 5 0,-2 1 0,3 0 0,1 2 0,0-1-222,2 3 1,-5 3-1,1 3 1,-1 3-1,2 0 1,2 4-1,-2 1 1,-1 2-70,1-1 1,-3 0 0,3 1 0,0 1-14,0 2 0,-3-6 1,3 2-1,0-1 58,0 0 0,-4-3 0,2-1-192,1-1 176,-5-2 0,5-10 70,-6-2 0,1 1 0,2-1 0,1-2 1,-1-1-27,-2-1 0,0 0 1,2-1-1,1 1-53,-1-1 1,4 5-1,1 0 26,3-2 1,-3 5-1,1 1 2,0 2 0,2 8 0,0 2 24,-2 3 1,2 1 0,-4 1-2,0-1 1,4 1 0,-3-1-7,3 0 1,1-3 2,1-1 0,-1-5 109,0 1 0,-5-8 0,-1-3 0,-2-2 0,0 1 0,-1-1 163,-2-2-290,-1-2 1,4 1 0,2-1-1,-1 1-92,1 0 1,4 3-116,-2 1 0,3 5 151,1-1 1,-5 4 0,-1 4 0,-1 5 59,3 2 1,-1 1 19,2 0 0,-5 1 0,4-2 1,2-2-1,1-2-58,1-1 1,0 2 0,1-4 0,-1-1-79,1-2 0,-5-1 0,0 0 111,2 0 0,-3-1 1,0-3 157,-2-4 1,-1-3-1,-4-2-25,0 1 0,4-1 651,1 1-432,-1 5 1,0 3-283,0 8 0,4 3 1,-2 5-1,1 1-133,2-1 1,-2 1 0,1-1-45,2 0 0,5-3 1,2-2-1,-2-2-790,-1-2 1,-6-2 836,0-1 1,1-5-1,3-2 1</inkml:trace>
  <inkml:trace contextRef="#ctx0" brushRef="#br0" timeOffset="247625">9017 8967 8210,'-5'-13'0,"1"1"-1381,1 0 1054,2 5 1,1 3-1,0 8 269,0 4 1,1 7 57,4 2 0,2-1 0,5-3 0</inkml:trace>
  <inkml:trace contextRef="#ctx0" brushRef="#br0" timeOffset="247626">9203 9203 8355,'4'-13'221,"0"1"1,1 1-187,-1 2 79,-2 4 0,5 5 1,-5 1-1,4 3 1,0 5-160,-1 2 0,-1 1 1,-4 1-1,2-1-56,2 0 1,-3 5-1,3-1-147,-2 0 1,3-3 155,3 0 0,-1-6 0,1-3 100,2-3 0,-3-5 0,1-1 1,1-2 10,-3-3 0,5-1 0,-2-1 3,2-1 0,1 1 1,1 1-1,-2 1 1,-2 3 11,0 2 1,-5-4-1,4 5-76,2 2 0,-4 0 0,1 4-4,-1 2 1,2 3 0,-2 5-1,1 0-264,2 1 0,-2 3 0,1 1 0,2-2 16,1-1 0,7-2 0,1 1 0</inkml:trace>
  <inkml:trace contextRef="#ctx0" brushRef="#br0" timeOffset="248610">9984 9165 8320,'0'-12'-241,"0"0"1,0 6 386,0 6 1,0 6 0,0 6 0,0 0 0,0 1-1,0 1 1,1 1-168,3 1 1,-1 1-1,4-5-175,-1 1 1,-1-2 0,-1-2-1,4-2-51,3-1 1,2-2-113,-1-4 0,1-2 1,-1-2 268,1-4 1,-5-3 0,0-1-1,0-1 261,-1 1 1,3-1 0,-5 1 172,2 0 1,-4 3 480,1 1-685,3 5 0,-1 3 1,2 9-1,-3 2-116,1 1 1,-3 0 0,5 1 0,0-1-87,-1 1 0,4-1 1,-3-1-1,3-1 14,2-2 1,-1-4 0,1 3 0,-1-2-183,0-2 0,-3-1 0,-1-2 206,2 0 0,-5-6 1,-1-2-23,-2-3 1,-2 2 0,0 1 0,0-1-13,0-2 1,-6-2 0,-1 1 29,0-1 0,-4 1 1,4 0 110,0-1 0,2 5 1,5 0 225,0-2-329,0 4 0,1 0 0,3 3 0,5-1 0,2 1 43,1 2 0,1-1 0,-1-1 0,2-1-169,2 2 1,-2-5-1,3 0 1,-4-2 141,0 1 1,-5 0 0,-1-4 0,0-1 267,0 1 0,-5 3 0,4 1 251,-1-1 1,-3-2-307,2-2 0,-1 6 0,0 4 0,1 6-21,-2 5 0,0 5 1,-2 2-154,0 2 0,0 5 0,0 0 0,0 4-54,0 3 1,0 1 0,0-2 0,0 1-157,0-2 1,0-1 0,0-2 0,0-2-1227,0-1 1,0-6 1108,0 1 1,0-2-1,0-2 1</inkml:trace>
  <inkml:trace contextRef="#ctx0" brushRef="#br0" timeOffset="248611">10480 9265 8355,'4'-9'187,"2"2"0,1 1 0,2 0-191,2 0 1,2 1-1,0 2 1,3-1-550,0 1 1,6 2-1,-1 1 175,2 0 1,2-6-1,0 0 1</inkml:trace>
  <inkml:trace contextRef="#ctx0" brushRef="#br0" timeOffset="248612">10976 9327 8355,'8'-2'589,"1"-1"1,0-1-1540,2 2 0,-4 6 0,-1 3 0</inkml:trace>
  <inkml:trace contextRef="#ctx0" brushRef="#br0" timeOffset="249981">6809 10220 8436,'0'-20'0,"0"4"0,-1 2 198,-4 2 1,5 7 0,-1 8-152,4 8 0,5 11 0,-2 3 1,0 7-1,3 5 0,-1 3 1,0 3-276,2 1 0,-5-4-56,0 1 1,1-2 0,1-4 0,2-2-924,-1-4 998,-5-2 1,8-8 0,-4-1 0</inkml:trace>
  <inkml:trace contextRef="#ctx0" brushRef="#br0" timeOffset="250725">6685 10579 8355,'0'-12'224,"0"-1"1,1 2-364,3 3 0,3-2 0,7 5 0,3-1 88,3 1 1,8-5 0,1 2-83,-2-3 1,4-1-1,-2-1 1,0 1-1,-2-1-57,-2 1 0,1 0 1,-9-2-1,-2-1 116,-1-2 0,-2-5 0,-1 1 0,-1-2 107,-2-2 1,-5 4-1,1 1 1,-3-1 544,-1 2 0,4 1-70,0 6 1,1 6-351,-5 6 0,0 7 0,1 9 0,2 5-158,1 3 1,5 2 0,-2 1-1,2 4-87,-1 0 1,-1 1 0,2 1 0,-2-3-129,-1 1 0,2-5 1,-4 1-1,0-3 18,2-3 0,-5-6 0,3 1 115,-2-2 0,3-7 71,4-3 1,-3-8 0,3-4 0,-1-3-14,-1-2 1,4 1 0,-4-2 0,1-1 22,0-2 0,-1 1 0,3 3 0,-2 1-2,2 0 0,-3 5 0,0 1 65,-2 1 0,5 5 0,-3 0 40,-1 7 0,4 4 1,-4 2-100,1 4 0,1-3 0,4 2 0,1-2 0,-1-2-64,0 1 0,1-1 0,-1-1 0,2-3 52,3-3 0,-4-4 0,5-1 0,-1 0 53,-1 0 0,1-6 1,-6-2-1,-1-3 49,-2-1 0,-4-2 0,3-1 1,-2-2-64,-2 2 1,-2-3 0,1 2 0,1 1 9,1 1 1,0 1 0,-6 2 82,-2 3 1,2-2 0,-7 8-145,0 3 0,3 5 1,2 7-1,3 3-65,1 0 0,0 2 0,1-3 0,3 3-171,4 1 0,5-4 0,3 2 0,5-3-98,2-2 0,8 1 0,0-1 1</inkml:trace>
  <inkml:trace contextRef="#ctx0" brushRef="#br0" timeOffset="251332">8285 10542 8355,'0'-8'248,"0"-1"0,0 0 0,1-1 0,2 1 878,1 0-1182,6 6 0,-5-8 0,5 3 0,-2-3 0,0-1 0,-1-1 0,-1 2-316,-1 3 1,-3-3-1,0 3 304,-4-3 1,-5 2 0,-6 3-1,1 0 44,0 3 1,-5 3-1,0 4 34,2 5 0,2 3 0,2 3 0,1 2 0,3-1-10,1 2 0,2 0 0,4 4 1,0-2 1,0-3 0,6 4 0,4-4 0,3-2-68,4-1 0,5-6 1,0-1-1,4-2-119,3-2 0,0-3 1,-4-4-1,-2-4 150,-2-3 1,-2-2 0,-4-1 0,0-1 60,-3-1 0,0-2 0,-5 3 0,0-2 74,-3 2 0,-1 1 0,-1 2 0,2-1 179,-1 1 1,-1 0-227,-2-1 1,1 6 0,2 5-84,1 4 0,0 5 0,-4 6 0,0 0 0,0 3 13,0 0 0,4 5 0,0-3 0,-1 0 2,-2-1 0,4 4 1,0-4 0,2-2 0,1-3 0,5-4 38,-1-3 0,0-4 1,1-1-1,-2-1-5,-3-4 1,2-1 0,-5-7 0,2 1-4,3-1 0,-3 1 0,1-2 0,0-1 4,-1-1 0,4-1 0,-3 5 0,3-1-26,2 1 0,-1 4 0,1 1 0,-1 1-8,0 3 0,1 2 0,-1 2-95,1 3 1,-2 3 0,-2 6 0,0-1-272,0 1 0,1 3 0,0 1 27,-2-2 0,6 4 0,5 0 0</inkml:trace>
  <inkml:trace contextRef="#ctx0" brushRef="#br0" timeOffset="251958">9475 10344 8355,'0'-13'0,"0"1"46,0-1 1,2 1 0,1 0 0,1-1 122,-2 1 0,0-5 1,-1-1-1,2 0 4,1 0 0,0-4 0,-4 3 1,0-2-828,0 1 1,-1 3 0,-2-2 356,-1 1 0,-6 1 454,2 5 0,-3 5 1,0 4-3,3 6 0,1 3 1,4 3-1,-1 0 95,1 0 1,2 6 0,1 3-1,0 2 162,0 2 1,0 1 0,0 3-1,1 2-165,3 1 0,-2 4 0,3-3 0,-1 1-265,0-1 1,5 3-1,-5-4 1,0-2-210,2 0 0,-5-8 0,3-1 29,-3 0 1,-1-5 0,0 4-191,0-3 1,-1-7 92,-3-3 0,3-4 1,-4-4-34,4-5 0,1-2 1,0-2-1,0-3 77,0 0 1,0-6 0,0 3 0,0-2 125,0 0 0,-1 6 0,-4-1 1,-4 2 207,-6 1 1,1 6-1,-3 3 1,4 3 327,0 1 1,-3 5 0,-1 4-114,2 2 0,3 3 1,3 1-1,4 3 0,1 0-260,-1-1 1,3 1 0,6-2-1,6 0-172,5-1 1,4-2-1,7-4 1,3-2-277,4-1 1,-3-2 0,1-4 0,-2 0 12,0 0 0,0-6 0,-5-1 1</inkml:trace>
  <inkml:trace contextRef="#ctx0" brushRef="#br0" timeOffset="254070">10195 10381 8355,'-4'-24'748,"-1"4"455,3 3 0,2 9-861,4 4 1,-1 4 0,5 4-228,2 4 1,1 9 0,0 3-1,-2 5-137,-1 4 1,1-1 0,2 5 0,-2 1 0,-2 2-200,-1 1 0,-1 0 0,-2-1 0,1-1-153,-1-2 0,-2-6 0,1 2 0,0-4-206,3-4 0,-1 1 1,-6-6-403,-2-1 0,-3-2 713,-5-5 0,-6-2 0,-1-6 0</inkml:trace>
  <inkml:trace contextRef="#ctx0" brushRef="#br0" timeOffset="254071">10207 10393 8355,'7'-12'579,"4"1"-521,-3 2 0,5 0 1,3 5-1,4 1-28,-1 2 1,8 1-1,-2 0 1,0 0-30,-3 0 0,-4 5 1,-6 3-1,-1 3 1,-2 2-1,-5 1 0,-4 1 1,-4 1-370,-5-1 0,-7-1 0,-5-1-136,-2-1 0,2 0 0,2 1 266,1-1 1,-4 1-1,3-1 1</inkml:trace>
  <inkml:trace contextRef="#ctx0" brushRef="#br0" timeOffset="254072">10629 10331 8355,'0'-12'605,"0"-1"0,-2 6 0,-2 3-506,-4 3 0,-3 6 1,-1 4-1,-1 2 1,1 1-1,-1 2 1,2 1-1,3 2-105,4-2 0,-2-1 0,2-2 1,2 0-285,0 1 0,2-1 0,2 1 113,2-1 0,-3-4 0,5-1-172,-1-1 0,2-2 199,5-4 0,1-6 0,-2-2-113,-3-3 0,-2-1 0,-6-1 74,0 1 1,0-1 0,0 1 250,0 0 0,0-1 0,-2 2 0,-1 1 85,-1 2 1,0 0-156,4-4 0,2 3 1,2 2 25,4 2 1,3 1 0,1 2-1,2 0 41,3-3 0,-3 1 1,2 3-1,-1-2 90,2-1 1,-3 0-1,2 3 1,-2-2 117,-2-1 1,1 0-1,-2 5-93,-3 3 1,2 3-1,-6 5 1,-2 1 117,0-1 1,-2 5-1,0 1 1,0 0-179,0-1 1,0 0 0,0-5-600,0 1 1,1-1 0,3 1 0,5-2-2159,2-3 2351,1-3 0,6-10 0,1-2 0</inkml:trace>
  <inkml:trace contextRef="#ctx0" brushRef="#br0" timeOffset="254073">10840 10046 8355,'-7'-8'1008,"3"-1"-1536,-3 7 0,9 2-116,-2 8 1,9 8 0,-2 4 0</inkml:trace>
  <inkml:trace contextRef="#ctx0" brushRef="#br0" timeOffset="254074">10889 10356 8355,'13'0'214,"-5"-4"0,0-2 0,2 1-91,1-1 0,1-2 270,1 4 1,-1-4-1,0 3 1,1 3-421,-1 0 0,-5 4 0,-1 2 0,-2 4-68,0 3 1,0 2 0,-4-1 0,0 0 88,0 1 1,0-1 0,0 1-376,0-1 97,0 0 0,6-5 114,2-3 1,-1-4 0,0-4 0,0-4 22,-1-3 0,-1 3 1,1-1-1,1 0 131,0-2 1,0-6 0,3 1 0,-2 1-19,2 1 1,1 3 0,0 1 0,-2 3 175,0 2 0,-1-4 0,4 5-71,1 2 0,-2 2 0,-2 4 0,-2 4 14,-1 3 1,2 1-1,-2 1 1,0-1-91,4 1 1,-3-1-1,1-1 1,3-1-29,4-2 0,-1-5 1,4 1-1,-1-3-13,-1-1 1,1 0 0,-5-1 0,2-3 83,2-5 0,-2-6 1,3-3-1,-3 0 12,-2 0 1,0-4-1,1 3 1,-1-2-40,1 1 0,-5-1 0,-1-4 0,0 1-114,0-1 1,-5 0 0,2-1 0,-1-2 61,1-1 1,-2 0 0,3 4 0,-1 1 172,0-1 0,1 6 0,-5 2 225,0 3 1,-2 7 0,-1 5-262,-1 4 1,-4 11 0,4 9 0,0 4-56,-2 3 0,5 10 0,-3-2 0,2 1-45,2 1 1,0 2-1,0 1 1,2-4-109,2-3 1,1-1-1,5-5 1,-2-3 43,2-4 0,2-4 0,4-5 0,0-2 97,-1-3 1,-1-3 0,-2-6 0,1-2 93,-1-1 1,2-6-1,1 2 1,2-4-74,-2-5 0,-1 3 0,-2-2 0,0 2-65,1 2 1,-5-5 0,0 2-1,2 3 18,1 2 1,1 2 0,1-3 26,-1 2 1,1 4 0,-1 6 25,0 3 1,-3 1-1,-2 6 1,0 2 63,-1 1 1,-3 1 0,1 0-165,-2 2 0,-2 1 1,0-3-1,0 2 0,0-2-254,0-1 1,0-2-1,-2 0-59,-2 1 0,-4-5 0,-9-1 0,-3-2-2098,-4-2 2338,-1-1 1,-5-2 0,-2 0 0</inkml:trace>
  <inkml:trace contextRef="#ctx0" brushRef="#br0" timeOffset="254075">11633 10120 8355,'13'-12'474,"-1"0"0,5 3 0,1 2-169,1 2 0,7-3 0,6 2-260,0-1 1,7 3-1,-3-3 1,0 2-778,-1 2 0,-4 1 0,2 2-4,-4 0 0,-8 0 0,-3 0 0</inkml:trace>
  <inkml:trace contextRef="#ctx0" brushRef="#br0" timeOffset="254597">12712 10368 8355,'0'-12'1733,"0"0"-750,0-1-705,0 6 1,-1-2 0,-3 4 0,-4 1-299,-3-1 0,-2 2 0,1-4 0,-1 0-72,1 0 1,-6-1-1,-3-4 1,-2-1-201,-2 1 1,0-2 0,2-1 0,1-3-137,1-1 0,6 4 0,0-3 0,4 1 347,3 1 0,5-6 1,-1 2-1,4 1 133,4 2 0,3 0 1,5 1-1,1 4-112,-1 2 1,0 8 0,2-3 17,3 4 1,-1 2 0,2 4-1,-7 3 22,-4 3 0,1 7 1,-4 2-1,-1 4 183,-1 1 0,-4 1 1,-2 3-1,-4 3-108,-3-1 0,0 4 1,1-5-1,2 0-51,-2 1 1,3-4-1,0-5-40,2-1 1,1-6 82,4 2 0,1-9 0,3-5 1,3-6 48,0-5 0,8-3 0,-2-2 0,0-1-16,1-2 0,3-2 0,1-4 0,0 1-38,-1-1 0,6-1 0,-3-3 0,4-1 61,0 3 1,1-3-1273,0 11 0,0-6 0,0 3 0</inkml:trace>
  <inkml:trace contextRef="#ctx0" brushRef="#br0" timeOffset="255244">5519 12030 8577,'-5'-18'622,"-2"6"-667,-6 0 1,6 6-1,3 12 1,3 6-1,1 7 1,0 7-1,0 6 1,0 5 355,0 2 1,1 1-1,2 0 1,1 1-439,-1-1 1,0-1 0,-1-2-176,3 0 1,3-1-1,-4-3 1,0-4-1,0-3 1,2-2-241,1-4 0,-5-2 0,4-5 1</inkml:trace>
  <inkml:trace contextRef="#ctx0" brushRef="#br0" timeOffset="256050">5482 12192 8355,'7'-32'199,"-3"3"1,-1 3 85,1 1 1,3 6 0,5 2 0,0 3 0,2 3 37,3 3 0,-3 2-324,2 6 0,2 2 1,-1 2-1,-2 4 1,-2 3-1,-2 2 1,-2 0-1,-5 4-180,-3 4 1,-2-2 0,-3 0 0,-5-1 0,-2-1 0,-1-2 0,-2-1-627,-2-3 488,2-2 0,-4 2 1,6-1-295,-1-2 1,1-5 401,-1 1 1,1 3 0,0 0 0</inkml:trace>
  <inkml:trace contextRef="#ctx0" brushRef="#br0" timeOffset="256051">5767 12254 8471,'4'-9'79,"0"1"1,5 4 0,-4-4-1,2-2-122,3-1 1,1-1 0,1-1 0,1 1 0,-2-1 0,-2 1 0,-2-1-89,-1 1 0,-2 4 1,-4 0-1,0-2 131,0-1 1,-6 4 0,-2 3 0,-3 2 0,-1 4-19,-1 2 0,5 3 40,0 5 0,5 1 0,-1 0 1,2 3-1,2 0-61,0-1 0,0-1 0,0-1 0,7-1 0,4 0 0,4-1 0,2-2-65,1-5 0,-3-3 1,4-1-1,1 0 56,-1 0 0,-3-5 0,4-4 0,-2-2 19,-3-1 0,-1 0 1,-2-2-1,0-1 98,1-2 1,-5 0 0,-1 5 0,0 1 364,0 3-344,-5-3 1,5 5-1,-4-1 1,3 7-41,0 7 0,-3 4 0,3 3-100,-1 3 0,1-4 0,3 4 0,0-2 0,-1 0-308,-1 2 1,5-1 228,1-3 0,-1-5 1,5-1-1,-2-2 0,0-2-106,1-1 1,7-2 0,-4 0 0</inkml:trace>
  <inkml:trace contextRef="#ctx0" brushRef="#br0" timeOffset="256646">6561 11571 10149,'-13'-7'0,"2"6"0,3 7 0,4 7 0,3 7 0,1 7 0,0 9 0,0 10 0,0 7 0,0 9 0,0 9 0,0 6 0,-2 5 0,-2 4 0,-3 1 0,-1 0 0,1-3 0,2-2 0,2-5 0,1-4 0,2-12 0,3-11 0,4-14 0,5-10 0,4-10 0,0-6-68,1-6 1,1-4 0,-3-5-1,1-8 1,-2-6 0,-3-5 0,-4-2-1,-1-1 24,-4-2 1,0-4 0,-4 2-66,-2 0 1,-3 3-1,-7-2 1,-2 1-1,-5 0-385,-2 1 1,-1 4 357,4 3 1,-4-1 0,5 5 0,0 1-1,2-1 1,3 1-525,2 1 756,5 1 0,2 1 1,5 1-1,2 1 1,5 1-19,6 2 1,3 0-34,1-5 0,2 1 1,4 0-1,-1-1 1,-1 1-1,0 1 0,-2 1 668,-2 2-544,-4 5 0,0-3 1,-1 6-1,1 2 193,-1 2 1,-5 8-287,-3 9 0,2-3 0,-2-1 0,-2-4-198,0 0 91,3-1 1,-2-1 0,5-1 0,2-3 0,1-2 0,0-3 9,-3-5 0,2 0 0,-6-5 1,-1-2-1,-2-1-8,-1-1 0,0-1 0,0 1 0,-1 0 0,-2-1 0,-2 1 0,-2 1 0,-3 1-576,-1 2 1,3 5 0,0-1 187,-2 2 0,4 2 0,1 0 1</inkml:trace>
  <inkml:trace contextRef="#ctx0" brushRef="#br0" timeOffset="256975">6896 12142 9010,'0'-13'1368,"0"1"-1269,-6 5 0,6-2 0,0 4 0,7 4 0,4 4 1,2 4 315,-1 0 1,0 4-530,1-3 0,-1 7 1,1 2-1,-2-2 0,-3-1 1,-3-2-1,-1 2 1,1 1-633,-3 1 1,0 1 212,-2-5 463,0 1 1,0-8 0,0-5 57,0-7 0,0-4 1,0-1-1,0 0-4,0-1 1,1-3 0,2-2 0,2-2-45,2-2 1,-3 3 0,5 0 0,0 1 10,2 3 0,2 5 1,-1 3-632,1 2 240,-1 0 1,6 5-1,1 0 1</inkml:trace>
  <inkml:trace contextRef="#ctx0" brushRef="#br0" timeOffset="257588">7305 12129 8355,'0'-12'0,"0"0"0,0 3 0,0 1 29,0-1 217,0 3 1,5-4 0,2 5 609,0-2 1,4 4-989,-2-1 0,0 8 0,1 4 0,-3 3 8,-2 2 1,-1-1 0,-4 1-1,0 0 82,0 4 0,0-3 0,0 2 0,0-2-185,0-1 1,0-1-331,0 0 459,0 1 0,2-6 0,1-5 25,1-4 0,1-5 0,-1-6 88,5 1 1,-3-2 0,1-1-1,0-2 61,0 2 0,0 1 0,3 3 0,-3 2 103,-2 1 0,5 5-158,-2-1 0,3 2 0,1 4 39,1 2 1,-1 3-160,1 5 1,-1-1 0,-1-1 0,-1-2 32,-2 2 1,0-5 0,5-1 0,-1-2 8,0-2 1,1 0 0,-1 0 0,1 0 23,-1 0 1,0-6-1,1-2 49,-1-3 0,-3-2 0,-3 1-29,0 0 1,-1 1 0,-2 1 173,1 2 0,2 5 0,-2-1 6,4 2 1,-1 2 0,1 2 0,2 2-385,1 4 0,1 5 0,1 2 0,-1 1-838,1 0 664,-1-3 0,6 5 0,1 2 1</inkml:trace>
  <inkml:trace contextRef="#ctx0" brushRef="#br0" timeOffset="258078">8868 11633 8355,'-13'-19'141,"1"3"0,5 10 0,3 9 0,2 8 0,2 3-614,0-1 0,6 4 0,2-1 0,3 1 32,2 1 1,3-4-1,1 1 413,-2-5 0,-1 1 0,-2-5 0</inkml:trace>
  <inkml:trace contextRef="#ctx0" brushRef="#br0" timeOffset="258324">8967 11658 8355,'0'-12'0,"0"-1"202,0 1-234,0 5 0,4 7 0,2 8 0,-1 3-355,1 2 0,3 3 1,-1 2 2,4 2 0,0 0 0,0 5 1</inkml:trace>
  <inkml:trace contextRef="#ctx0" brushRef="#br0" timeOffset="258475">9339 11919 8355,'0'-25'64,"0"6"1,0 2-1,-1 5 1,-4 3 0,-3 7-1,-3 4 1,-1 7-1,-2 3 1,-1 5 0,-2 3-1,2 4 1,1 0-1,3 1 1,3 0 0,4 0-1,3 0 1,2-2-1,3-2 1,6-3 0,6-3-1,8-1-739,3-3 0,4-7 0,-4 0 187,2-3 0,5-1 0,-2 0 0</inkml:trace>
  <inkml:trace contextRef="#ctx0" brushRef="#br0" timeOffset="258689">9686 11509 8355,'-18'-5'144,"6"5"1,5 7-1,3 4 1,0 3 0,1 3-1,2 7 1,1 5 0,0 3-1,0 2 1,1 3 0,2 3-1,2 3 1,1 0 0,-1 1-672,-2 0 363,4-4-453,-6 2 0,9-10 1,-6-3 89,-1-3 1,4-1 0,0 0 0</inkml:trace>
  <inkml:trace contextRef="#ctx0" brushRef="#br0" timeOffset="260580">9785 12129 8355,'-4'-8'693,"0"0"0,1 4-356,8-4 0,1 5 1,7-3-1,-1 2-413,1 0 1,-1-4 0,0 2 0,1-1 0,-1-2-1,1-2 1,-1-2 0,-1-1 7,-3-2 1,-2 2 0,-6-4 0,0 2 53,0-1 0,0 1 1,-2 3-1,0 1 32,-2-1 1,-6 7 0,2 1 0,-3 4-85,-2 1 1,1 1-1,-1 5 1,1 5-55,0 4 1,5 7-1,3-1 1,2 2 44,2 2 1,0 0 0,2 0-132,2-1 0,7-3 1,7-2-1,2-2 1,5-6 54,3-5 1,5-5 0,-3-1 0,0 0 120,1 0 1,2-6-1,-3-3 1,0-5 239,1-3 0,-2-3 0,-4 2 0,-2 0-22,-2 0 1,-3-3 0,-6 3 0,-1 1-8,-3-1 1,-2 1-1,-6 5 1,0-1-48,0 1 1,-6 5 0,-2 3 0,-3 2-1,-3 2 1,-2 2-51,-5 2-128,-2 3 0,2 7 1,2 2-1,1 3 0,2 2 1,3 0 0,2-2 0,2 3 1,5-3-1,3 1-554,1-1 0,5-4 257,4 2 1,-1-8 0,3-2 0,3-1 0,0-3 0,-1-2-70,0-1 1,-1-1 0,1-4 492,-1-3 1,-4-3 0,0-1-1,1-1 1,-1 0 72,0-4 0,-4 2 0,3-4 0,0 1 171,0 2 0,-3 3 0,3 0 190,-1 1-392,-2 5 0,-4 3 1,0 8 70,0 4 0,0 3-276,0 2 1,1-1-1,3 0 1,3 2 0,1 1-284,1 2 1,-1-1 0,4-4-1,1-3-905,-1-1 1181,1-5 1,4 8-1,3-4 1</inkml:trace>
  <inkml:trace contextRef="#ctx0" brushRef="#br0" timeOffset="260582">10505 12018 8355,'7'-14'0,"-3"-1"-571,-3-2 654,-1-5 0,0 9 1,0-4-1,0 3 0,0 2 605,0-1 0,0 1 165,0 0-746,0 5 0,2 1 0,0 8 1,2 2-32,-1 4 0,-1 7 0,-2 2 1,0-1-206,0 2 1,4-3 0,0 5-1,-1-2-29,-2-3 1,3-2-1,2 0-35,1-1 1,-3-5 113,4-3 0,0-4 60,5-4 0,-1-3 1,-1-7 63,-3-2 0,3 2 1,-4-2-1,1 2 1,1 1 8,0 1 1,2 1-1,0 1 1,-1 3 61,-2 2 1,1 1 0,3 4-139,0 0 1,-3 5-1,-2 4 1,-1 2-244,1 1 1,-4 5-1,3 1 1,-2-1-387,0 1 1,4-1-1,-2-5 265,1 1 1,1-1-1,4 0 1</inkml:trace>
  <inkml:trace contextRef="#ctx0" brushRef="#br0" timeOffset="260583">11100 11832 8355,'-12'-13'884,"5"1"1,-4 4-157,3-1 0,1 7-749,-2-2 0,7 8 0,-3 4 0,5 4 0,3 4 0,3 0 1,-1 1-417,1 1 1,2-5 0,-2 4 208,0-3 0,-1-2 0,3-1 0,0-1-12,-1-2 1,4-5-1,-3 1 93,3-3 0,-2-5 0,-1-1 0,1-2 1,1-3 119,-2-1 0,2-1 1,-4-1-1,-1 1 149,1-1 0,2 1 1,-3 0-1,1-1 49,-1 1 1,1 1 0,-3 1 150,1 2 0,4 7-206,-4 1 0,2 5 0,-4 9 0,3 1-122,-3 2 1,4 0-1,-2-1 1,0 0-115,2-1 1,1-1-1,5-3 1,-1-1 85,-3-2 1,3-5 0,-2 1 0,2-3-213,1-1 1,0-1 0,1-3 190,-1-5 1,1-2 0,-2-2 0,-2-2 37,-1-2 0,-3 0 0,2 5 0,-2 0 28,-2-1 1,-2 1 0,-1-1 748,0 1-561,0 0 1,-4 6 0,0 6-1,1 7-74,2 4 1,-3 7-1,-1 3-111,3 2 1,0-1-1,2 2 1,2 2-1,0 0 80,3 0 0,-1 3 0,-3 0-139,3-1 1,-2-2 0,2-2 0,-3 1 0,-1-1-33,0-4 0,0 2 0,0-5 0,0-2-176,0-1 0,-4-2 0,-1-1-107,-2-2 1,-2-4 236,-3-5 0,1-1 0,3-3 0,4-5 73,2-2 1,2-1-1,0-2 1,0-2 31,0-5 1,0-2-1,0-2 1,0-1-56,0-3 0,2-3 0,0-5 0,4-2 23,1-2 0,1 1 0,6-4 1,1 2 59,1 7 1,2 3 0,-2 8 0,0 5 228,-1 7 1,3 5 0,-1 7 0,-1 0 142,2 0 0,-4 5 0,1 5 0,-4 4-118,-3 2 1,-1 1 0,1-3 0,-3 1-208,-4 1 0,-1 1 0,-1-5 0,-4 1-138,-3-1 0,-4-4 0,-5 1 0,-2 0-394,0 2 0,-5-2 1,5-3-587,0 0 1,1-2 712,5-4 1,1 6-1,0 0 1</inkml:trace>
  <inkml:trace contextRef="#ctx0" brushRef="#br0" timeOffset="260908">11943 11311 8355,'0'-6'24,"-1"6"0,-2 9 0,-1 4 0,0 5 0,0 2 0,-2 2 37,0 1-411,3 2 1,-3-4-1,6-2 1,0 0-1,0-1 80,0 0 1,0-1-1,0-5 1</inkml:trace>
  <inkml:trace contextRef="#ctx0" brushRef="#br0" timeOffset="260909">12117 11323 8355,'12'-12'377,"-3"5"1,-1 3-1,2 4-419,1 4 0,-4 8 1,-3 10-1,-3 6-855,-1 5 1,-5 14-1,-2 4 1</inkml:trace>
  <inkml:trace contextRef="#ctx0" brushRef="#br0" timeOffset="261072">12440 12254 8355,'-11'-5'-656,"-6"1"1,0-5 0,-13 2 0</inkml:trace>
  <inkml:trace contextRef="#ctx0" brushRef="#br0" timeOffset="280790">19757 13382 8708,'0'-14'0,"0"-1"0,1-1 0,3 2 0,5 3 923,2 3 1,8-1-982,6-3 0,1 4 0,8 1 1,5 1-1,5 3 0,4 2 0,1 1 1,-3 0-1,0 0-2427,1 0 2031,-10 0 0,4 0 0,-9 0 0</inkml:trace>
  <inkml:trace contextRef="#ctx0" brushRef="#br0" timeOffset="281350">19782 13432 8355,'-18'-6'-407,"5"-2"0,8 1 251,9-1 0,4 5 1,10-1-1,7 1 100,7-1 0,15-1 0,6-5 1,7 2-151,2-2 1,8-1-1,2-1 120,-1-1 0,-5 1 0,2-1 0</inkml:trace>
  <inkml:trace contextRef="#ctx0" brushRef="#br0" timeOffset="281351">20303 13283 8355,'-21'-1'-31,"0"-4"407,6 4-484,3-4 0,13 5 0,12 0 0,7 0-82,8 0 1,5-5 0,8 1 0,5 0 109,2-1 1,4 3-1,-1-2 1,-3 1-198,1-1 1,-4 3-1,-2-3 1,-7 2 137,-5 2 1,-3 0 325,-7 0 1,-9-1 0,-9-2 322,-6-1 0,-4-4 0,-5 2 188,-1-1 0,1 3-111,0-4-995,5 5 1,3 3-1,8 8-229,4 3 1,-1 5 222,1-4 0,-5 9 0,2-7 0</inkml:trace>
  <inkml:trace contextRef="#ctx0" brushRef="#br0" timeOffset="298893">21419 10691 8128,'-13'-7'704,"7"1"0,1 6-653,10 0 0,1-1 1,7-2-1,-1-1 0,1 0 1,0 0-1,3-2 0,2-1 1,1-2-63,3-2 35,1-7 1,6-1 0,2-8 0,0-2 0,4-4 75,1-2 0,-1-3 1,-2 1-1,-2 0-95,-1 0 0,-8 0 0,2 1 0,-5 3-85,-4 4 1,-3 3 0,-3 2-1,-5 3 67,-3 5 0,-1-2 0,-1 1 60,-3 2 0,1 7 1,-5 4-1,-2 2 25,-1 2 0,-1 2 0,-1 3 0,-1 6-33,-2 5 1,2 1-1,-4 1 1,0 6 26,-2 3 1,-5 8 0,-4-1 8,-4 6 1,-4 0 0,-3 4 0,-3 0 0,0-1 27,0 0 0,2 1 1,4-5-1,1-4-66,3 1 1,-2 0 0,7 0 0,1-3-64,5-4 0,4 1 1,6-2-1,0-3-300,-1-3 0,6-7 185,3 1 0,4-7 0,4-8 81,5-8 1,3-4 0,5-12 0,3-5 66,4-2 1,5-6 0,-1-4 0,1 1-12,2-1 1,-1 0 0,5 2 35,-2-4 0,-2 3 1,5-7-1,0-1 1,3 0-2,-1 2 1,1-3 0,-3 4 0,-2 1-3,-1 6 0,-10 5 1,1 8-1,-5 2-32,-4 2 0,-6 9 76,-5-2 0,-4 9 0,-4 1 0,-5 6-24,-2 5 1,-1 5 0,-2 3 0,-1 5-5,-2 3 0,-5 2 0,2 3 0,-4 4-30,0 3 1,-5 10 0,-2 4 0,-2 1-35,-5 0 1,0-1 0,-3-2 10,2-3 0,2-1 0,1-4 0,2 0 0,2-4 21,2-6 1,5-5 0,7-4 0,3-5-14,4-2 0,8-10-43,3-8 0,11-5 0,11-15 0,5-3-54,1-4 1,7-6 0,-2-4 0,3 1 64,1 1 0,6-2 0,1-2 0,1-1 66,1-3 1,-6 4 0,1 4 0,-4 4 10,-4 6 1,-6 3-1,-8 3 1,-3 2 22,-5 4 0,0 8 46,-6 0 1,-7 7-1,-7-3 1,-7 7-1,-4 5-26,-4 5 0,-6 9 1,-3 1-1,-4 5-10,-5 7 0,2 1 0,-4 3 0,2-1-18,2 0 0,2 0 0,5 0 1,4-1-129,3-3 1,7-2-1,4-7 1,5 1-175,6 0 1,3-6 0,1-2-1,1-5-56,3-3 0,7-4 0,7-6 0,0-3 235,0-5 0,7-7 1,-3-5-1,1-4 48,5-4 1,-3 2 0,2-6 0,-3-2 128,-4-1 0,1-1 0,2 0 0,-2 1-41,-4 3 0,0-1 0,0 5 0,-2 1-18,-1 2 1,-6 8-1,-1 4 1,-1 5 53,-4-1 0,1 4-116,1 2 1,-1 3-52,5 1 0,-5 5 0,1 4-57,-2 2 0,-2 5 0,-2 2 1,-2 1 83,-4 4 0,-7 1 1,-3 4-1,-2 2 14,-2 2 1,-2 0-1,-4 2 11,-1-1 1,-4-4-1,4 3 1,1-2 0,2-4-30,1-4 1,6 0 0,3-6 0,3-4-491,5-2 1,4-4-843,8 3 811,3-9 1,11-7-1,1-6 1</inkml:trace>
  <inkml:trace contextRef="#ctx0" brushRef="#br0" timeOffset="299712">21927 9984 8355,'2'-13'-167,"2"1"1,-3 0 0,3-1 0,-2 1 0,-2-1 406,0 1 1,0 0 0,0-1 2,0 1 1,-6 4-1,-2 1-85,-3 1 1,-1-2 0,-1 4 0,1 1-5,-1 2 1,-3 1-1,-2 0 1,0 0-80,0 0 0,-4 5 0,1 5 1,-3 5-48,-5 6 0,-3 2 1,-4 2-1,0 1 28,-1 3 0,3 3 0,-8 5 0,5 0 23,4 0 1,-7 6 0,3 3-1,0 2-57,2 1 0,-1 5 1,5 0-59,-1-2 0,2-1 1,5-3-1,1-1 1,4-3 25,3-1 0,3-2 1,2-5-1,1-1 26,3-2 1,2-2 0,8 1 0,2-6-9,4-4 0,4-6 0,5 0 1,4-2 5,2-2 1,3-5 0,4-3 0,6-2-22,4-2 0,6-10 0,-4-4 0,4-4-26,5-4 1,-1-5-1,3-4 1,-2-2 26,-1-5 1,4-1 0,-1-5-1,-2 3 81,-4 5 0,0-7 1,-6 3-1,-1-2-73,-1 0 0,-6-2 0,-1-1 0,-2-4-71,-2 0 1,-6-1-1,-3 1 1,-1-1 11,-3 0 1,-7 2 0,-4 3-1,-2 3 36,-2 4 1,-10 2 0,-5 4-1,-7 7 62,-8 7 0,-6 6 1,-6 4-1,-2 5-87,0 6 0,-7 4 1,4 6-1,2 4-205,1 4 0,3-2 0,5 2 0,4 1-993,7 1 1,6 2 868,6 0 1,1-1-1,0 1 1</inkml:trace>
  <inkml:trace contextRef="#ctx0" brushRef="#br0" timeOffset="305356">21617 11026 7942,'-7'-26'0,"3"-2"0,3-2 0,1-1 0,0 0 0,0 0-265,0 1 0,0-3 1,0 3-1,0 1 1,1 1-621,3 5 885,-2 6 0,14-1 0,-2 6 0</inkml:trace>
  <inkml:trace contextRef="#ctx0" brushRef="#br0" timeOffset="306694">18790 13333 7757,'-2'-13'0,"-2"2"0,-4 1-252,-3 2 0,2 5 251,1-1 0,0 3 44,-4 1 0,-1 5 1,1 4-1,-1 2 0,2 2 1,3 3-1,4 2 0,3 1-24,1 3 0,0 3 1,0 2-1,0 4 0,1 0 1,2 4-1,2-1 0,2 1-415,3-2 1,-1-4 217,0 4 0,2-6 0,-2 2 0,5-3 0,3-1 96,-2 0 0,-1-4 0,-2-2 1,-1-1 154,-3-3 1,2 3 0,-6-1 0,-1-1 154,-2 2 1,-1-4-1,-1 4 1,-3-2-85,-5 1 0,2 5 0,1-2 1,-1 4 79,0 1 0,4-1 1,-2 1-400,-1 0 0,5-1 0,-3-2 1,2-3-1,2 0-224,0 0 1,-5-3-1,-2 2 1</inkml:trace>
  <inkml:trace contextRef="#ctx0" brushRef="#br0" timeOffset="306925">18628 14300 8355,'-19'0'-107,"2"0"0,5 1 1,4 3-1,4 5 0,2 2 1,2 1 694,0 1-448,6-1 0,1 4 0,6 2 0,3 2 0,2 0 1,-1 1-1,4-2 0,1-1-1,4-3 1,3-6 0,0-5 0,4-3-199,3-1 0,0-1 0,-2-3 0,0-6 31,0-5-969,-4 1 1,6-15 0,-4 3 0</inkml:trace>
  <inkml:trace contextRef="#ctx0" brushRef="#br0" timeOffset="315149">2084 14399 8355,'-18'-19'199,"8"4"1,13 4-1,13 4 1,11 0-1,6 0 1,4-4 701,4-4 0,9 1 0,9-3-1349,6 4 1,-2 2 0,3 1-1,-4 3-735,-4 2 0,-3-5 0,-5 3 1</inkml:trace>
  <inkml:trace contextRef="#ctx0" brushRef="#br0" timeOffset="316078">4217 13816 8355,'-13'-25'370,"2"2"0,3 2 37,4 5 0,4 2 0,3 2 1,1-1 176,-1 1 0,4 5 0,1 3-434,3 2 0,1 9 1,1 6-1,-2 7-213,-3 8 1,3 4 0,-4 6 0,1 5-5,0 7 0,-5 1 0,1 6 0,-2 1-137,-2-1 0,-5 2 0,0-7 0,-1-3 7,1-7 1,-5 0 0,3-5 0,-1-7 166,0-6 1,1-6-1,-3-7 166,2-3 1,1-4 0,-2-8-162,0-4 0,5-10 0,-3-7 0,0-7 0,2-5-41,-1-4 0,2-9 1,4-11-1,0-6 29,0-8 0,6-9 1,2 0-1,3-1 36,1 4 0,5 2 0,1 9 0,3 9 344,5 7 1,3 12 0,6 6 0,0 11-118,-1 11 1,6 7-1,-5 7 1,2 2-340,-1 2 0,-7 12 0,-2 9 0,-5 4-129,-5 6 1,-9-1 0,-4 11 0,-2 1-49,-2-2 1,-10 4-1,-4-4-66,-4 0 1,-8 1-1,-7-5 1,-3 1 192,-1-1 0,-4-3 0,-1-4 0,2-5 0,2-6 356,1-6 0,9-3 0,5-5 1,3-4 469,5-3 1,8-1-380,7 0 1,11 0 0,10 0-1,2 0-110,2 0 1,4 2 0,1 2 0,2 4-277,3 3 1,-1 2-1,-1 0 1,-3 3-1,-1 2 1,0 1-643,-1 3 1,-6-3 515,-1 2 1,-6-6-1,3 2 1,-3-4-2072,-3 0 1949,3-1 1,-8 1 0,6-1 0</inkml:trace>
  <inkml:trace contextRef="#ctx0" brushRef="#br0" timeOffset="316574">4986 14312 9103,'-13'0'0,"2"-1"1243,3-3-1086,3 2 1,5-4-1,1 3 1,3-3 0,4-1-1,3-1 1,3 0 175,3 0 0,-2-1 0,5-3 0,1-1-609,-2 1 0,3-4 1,-4-1 1,2 2 1,-5 0-1,0 0 1,-4-2 0,-4 2-44,-2 1 1,0 2 0,-5-1 0,-2 2 263,-2 3 1,-3-2 0,-5 6 0,-2 1 170,-3 2 0,2 2 1,-4 4-1,1 3 138,3 3 1,-2 7 0,4 2 0,3 4-85,3 1 0,3-1 1,4 1-1,1 0-270,3 0 1,5 0 0,7-2-181,5-2 1,2 1-1,2-7 1,1-3-110,3-2 1,-1-7 0,4 1 0,-1-3 0,0-1-173,-1 0 0,4-11 0,-2-2 1</inkml:trace>
  <inkml:trace contextRef="#ctx0" brushRef="#br0" timeOffset="317189">5705 14077 8663,'0'-17'0,"0"1"211,0 0 0,0 7 0,0 1 0,-1-1 0,-2 1 0,-3 2 1,0 5-1,-4 8 0,0 5 0,1 6 0,0 0 0,0 2 0,-1-3 1,2 3-1,4-1 0,2 2 0,2-1 0,0 1 0,0 0 0,2-2 1,2-1-1,5-2 0,5 0-2170,3-5 0,5 0 1603,-2-7 0,0 0 1,-1-4-1,0-1 1,1-4-1,0-3-167,0-3 0,-1-1 1,-4-2 489,2-3 0,-1 4 0,-5-5 0,-1 1 0,-3-1 34,-2-1 1,3 2 0,-3-2 0,-3 1 300,0 3 1,2 1 575,0 2 1,0 4-364,-4-1 1,0 8-1,0 1-223,0 7 1,0 4 0,0 1 0,2 1-70,2-1 0,-2 2 0,5 1-457,-1 2 0,2-1 1,-2-4-1,0 1 1,4-1-318,1 1 1,-3-2 0,1-3 204,0-4 1,-2-3 0,1-1 242,2 0 1,-3-1 0,1-3 0,1-4 103,-3-3 0,5-2 1,-4 0-1,2-3 184,-1 0 1,-1-2 0,1 3 0,-2-2 202,-1 2 0,-4 1 659,4 2-739,1-1 0,-4 12-244,2 5 0,-3 7 0,1 4 0,1 2-319,1-2 1,1 3 0,-1-1 0,3-2 0,1-2-559,1 0 0,-1-1 0,4 1 507,1-1 0,5 0 0,1 1 0</inkml:trace>
  <inkml:trace contextRef="#ctx0" brushRef="#br0" timeOffset="318658">6375 14015 8355,'0'-16'545,"0"4"892,0 1-382,0 6-765,0-1 1,4 12 0,1 2 0,2 3-288,3 1 0,0 1 0,-1 0 0,0 3 120,0 0 1,-3 2 0,-1-3 0,-1 2-500,0-2 1,1-1 0,-5-2-1,0 0-1647,0 1 1752,0-6 1,0-3 166,0-8 1,0 1 0,0-5-1,-2-2 1,-1-2-14,-1-5 0,0 3 0,4-4-4,0 1 1,0 3-1,2-3 1,2 3 0,4 1-119,3-4 1,6 5 0,-1-2-1,1 6-164,1 2 1,-5-2 393,4 4 1,2-6 0,0 3 0</inkml:trace>
  <inkml:trace contextRef="#ctx0" brushRef="#br0" timeOffset="318659">6809 13965 8355,'5'-12'522,"-3"-1"0,5 1-149,-3-1 0,1 1 0,5-2 0,-2-1 594,2-1 1,-3-1-1045,1 5 1,-5 3-1,0 2 1,-6 3-221,-5 6 1,-4 3 0,0 8-1,0-2-30,-1-3 0,5 7 0,1-3 83,2 2 1,0 0-1,5 0 1,0 1-1,0 2 99,0-2 1,6-2 0,2 0 0,3-1 31,2 1 0,-1-1 0,0 0 0,1 1 68,-1-1 1,5-3 0,-1-1 145,0 1 0,-7 1 1,-2 0-15,-1-2 0,-4-4 1,-6 3-1,-4-1 54,-3-4 1,-1 4 0,-2-2 0,-1 0-114,-2 2 1,0-5-488,5 3-159,0-3 0,10-1 0,8 0 317,8 0 0,-1 6 0,5 1 1</inkml:trace>
  <inkml:trace contextRef="#ctx0" brushRef="#br0" timeOffset="318660">7032 14126 8355,'0'-8'1323,"0"0"0,-4 4-1045,0-5 1,1 7 0,7-3-261,5 4 0,2-3 0,2 0-46,4 1 0,-2-4 0,6 0 0,-1-1-233,0 0 1,2-1 0,-6-3 0,1 0 0,-1-1-102,1 1 1,-2-1-1,-5 0 1,-3-2 249,-2-2 1,-1 0-1,-4 5 1,-1 0 192,-3-1 0,1 1 0,-7 1 0,-2 3 108,-3 3 0,-2 4 1,5 1-1,-1 0 154,1 0 0,0 6 0,1 3 0,1 5-280,2 2 1,3 9 0,-1-3-1,0 0-161,3 2 0,7-5 0,5 2 0,3-1 93,5 0 1,2-4 0,6-6-522,0-2 0,5-5 0,2 1 0,1-3 1,0-2-107,1-3 1,2-3 0,1-5 0</inkml:trace>
  <inkml:trace contextRef="#ctx0" brushRef="#br0" timeOffset="318661">7751 13407 8845,'-8'-18'686,"0"6"-686,5-1 0,-4 12 1024,3-3-657,3 2 1,-3 9 0,8 4 0,3 6 0,1 2-1,-1 3 1,0 3 0,-2 2-768,1 2 1,2 4-1,-4-2 1,0 1-978,2 2 180,-5 2 0,5 1 0,-6 0 0</inkml:trace>
  <inkml:trace contextRef="#ctx0" brushRef="#br0" timeOffset="318662">7838 14263 8355,'2'-13'1359,"2"1"1,3 4 0,5 1 0,0 0-1847,1 0 0,-1 4-1285,1-1 1,-6 8-1,-2 3 1</inkml:trace>
  <inkml:trace contextRef="#ctx0" brushRef="#br0" timeOffset="371689">17066 3101 9539,'-2'-24'0,"-1"3"0,-1 5 0,2 5 0,0 7 0,2 9 215,0 9 0,0 5 1,0 8-1,0 2 1,2 4-1,0 4 1,2 4-1,1 5-347,0 2 0,-2 0 0,4-1-154,-2-2 1,4-9 0,-4 0-1,2-4 1,3-6 0,-1-4-1,0-5-498,-5-4 1,-3 0-1,-1-1 1</inkml:trace>
  <inkml:trace contextRef="#ctx0" brushRef="#br0" timeOffset="371990">16594 3274 8355,'-1'-18'268,"-2"-2"0,-1-2 1,3 1 642,3 4 0,11-1 0,9 1-1096,5-3 0,7-2 1,8-7-1,6-2 1,8-4-1,3 1 1,4-2-1,-1 4-503,-2 5 1,-7 5 0,-7 11 0,-5 2-750,-2 5 1313,-13 8 0,3 14 0,-10 8 0</inkml:trace>
  <inkml:trace contextRef="#ctx0" brushRef="#br0" timeOffset="372356">17500 3423 8355,'0'-12'0,"-2"-1"944,-2 1-124,3 5-504,-5 1 0,6 8-174,0 2 1,0 3-1,0 5 0,0 1-213,0-1 0,2 0 1,2 1-1,3-1-106,0 1 0,4-5 0,-3-1 0,4-2 109,5-2 1,-3-2 0,2-1 0,-1 0-202,2 0 1,-3-6-1,2-5 1,-2-6 161,-2-2 1,-1 2 0,-2-3 0,-5-1 102,-3 2 0,-1-5 0,0 5 0,-1 0-52,-3 2 1,-7 0 0,-7 5 0,0 5-128,0 4 1,-4 3 0,1 3 0,-1 4-79,1 5 0,4 9 0,5 0 0,4 1 56,4-1 1,3 2 0,1-4 0</inkml:trace>
  <inkml:trace contextRef="#ctx0" brushRef="#br0" timeOffset="374191">18368 3076 8355,'-14'-20'481,"-1"5"1,-2 4-214,2 3 0,7 7 0,4 1 0,2 7 0,2 5-30,0 4 0,2 4 0,2 6 0,4 3-377,3 4 0,-2 3 0,-1 2 0,0 2-298,-1 2 0,3-1 0,-5-4 0,2 0-43,3 1 1,-5-3 0,1-1-1,-2-6-30,0-1 1,0-4-1,-4-2 478,0-5 1,0-2 0,0-2 0</inkml:trace>
  <inkml:trace contextRef="#ctx0" brushRef="#br0" timeOffset="374192">18306 3175 8355,'0'-30'0,"0"5"0,0 4 904,0 5 0,0 2-562,0-3 0,5 4 0,4 2 0,2 1-154,1 2 1,2 4-1,2-3 1,5 1-284,2 3 0,-2 2 0,-2 2 0,-1 3-407,-2 5 1,-4 2 0,-4 1-1,-4 1 133,-2-1 0,-2 2 0,0 1 0,-2 1-86,-2 0 1,-3-1-1,-5-1 1,1-1 236,3-2 0,-3-1 0,4 2 1</inkml:trace>
  <inkml:trace contextRef="#ctx0" brushRef="#br0" timeOffset="374193">18616 3026 8355,'0'-12'805,"0"-1"1,0 1-405,0 0 0,4 3 0,2 1-275,0-2 0,-1 3 1,4 1-1,4 0 1,2 2-1,1 0 0,1 0 1,1 1-1,0 2-172,0 1 0,0 5 0,-3 3 0,1 3-320,-1 2 0,-5-1 0,-3 1 0,-2-1-37,-2 0 1,-1 1-1,-2-1 1,0 1-52,0-1 0,0-4 256,0 1 0,0-8 58,0-1 1,0-6 0,0-6 0,0 0 26,0-1 0,1-3 1,2-2-1,2 0 9,2 0 1,1-3 0,3 5-1,-1 1 75,-2 1 1,1 1-1,3 2 1,0 3 215,1 4 1,-1-2-1,1 2-25,-1 2 1,-4 0-1,-1 4 1,-1 2 25,-4 4 0,4-1 0,-2 1 1,-1 2-13,-2 1 0,-1 1 0,0 1 0,0-1 87,0 0 0,-4 1 0,0-1 41,1 1 0,2-1-302,1 0 1,5-5-1,4-3-148,2-2 1,1-2-1,0 0 1,2-2-1,1-2 55,2-4 0,-1-3 1,-3-1-1,-2-2-73,-3-3 1,2 3 0,-6-3 0,-1 0 0,-2-1 0,-1 0 0,0 0 66,0 3 1,-4-3-1,-2 2 1,-1 2-1,-2 3-88,-2 3 0,-2 5 1,1-1 13,0 2 1,1 4 0,2 2 57,5 4 0,3-1 0,1 1 0,1 1 14,3-3 1,-1 4 0,5-6 94,2-1 0,1 2 0,3 0 0,1-3 1,1-2 21,0-4 1,2 1 0,-2-5 0,-1 0 189,-1 1 0,-3-4 1,-1 3 559,-2-3 1,-1-2 838,1 1-1418,-2 0 1,-5 5-51,3 2 0,-2 10 1,3 2-1,-1 1-238,0 0 1,5 0-1,-4 5 1,2-2-124,3-3 1,-3 3-1,1-3 59,1 3 0,2-2 1,2-3-1,-1 0-20,1-3 0,-1-3-33,0-4 1,-1-3 0,-1-6 151,-2 1 0,-3-3 1,1 0-1,0 1 83,-3-1 0,-2 0 1,-1 2 80,0 1 1,0-1 16,0 1 0,1 5-92,4 3 0,0 4 0,5 4 0,-2 3 48,2 0 1,1 4-75,1-3 1,2-1 0,1 0 0,2-2 0,-2-2 29,-1-1 1,-2-2 0,0 0 48,1 0 1,-1-5-1,-1 0 1,-1-1-1,-3-1-39,-2 1 1,-1-3 0,-4-3 0,0 0-39,0-1 1,0 5-1,0 0 1,0-2-11,0-1 0,0-2 1,0 1 71,0 0 1,-1 5 6,-3 3 0,1 6 1,-4 5-1,2 3-48,2 4 0,2 1 1,1-1-1,0 1-36,0 1 0,5 1 0,3-5 0,3 1-117,2-1 0,5-1 1,2-3-1,4-3-878,1-4 0,-1-1 743,1 0 1,5-6-1,2 0 1</inkml:trace>
  <inkml:trace contextRef="#ctx0" brushRef="#br0" timeOffset="374194">20228 2431 8355,'0'-13'-144,"0"7"1,0 1 0,0 10-612,0 3 0,4 3 584,0 1 1,6 1 0,-3-1 0</inkml:trace>
  <inkml:trace contextRef="#ctx0" brushRef="#br0" timeOffset="374195">20315 2642 8355,'0'8'-1336,"0"0"1198,0-5-149,0 8 0,0-10 0,0 5 1</inkml:trace>
  <inkml:trace contextRef="#ctx0" brushRef="#br0" timeOffset="374609">17698 3808 8355,'6'-13'214,"1"6"1,6 2-430,4-1 0,4 1 0,7-5 0,7 0 779,5-3 1,8-1-1,10-7-215,7-1 1,-5-1 0,18-2 0,4 0 0,4 0-222,2 0 1,7-3 0,-46 13 0,0-1 0,0 1 0,1-1-144,1-2 1,0 1 0,1 1 0,-1 0 0,1 0 0,0-1 0,0 1 0,0-1-210,-1 1 0,0 1 0,1-1 0,-2 1 0,43-10 0,-4 2-88,-5 2 1,2-1 0,-16 4 0,-4 0 238,-5 1 1,-6 0 0,-7 5 0,-4-1-53,-6 1 1,-7 4 0,-6 1 0,-2 0-191,-2 0 1,-3 4 0,-6-1-866,1 3 981,-6 1 1,4-6-1,-4-1 1</inkml:trace>
  <inkml:trace contextRef="#ctx0" brushRef="#br0" timeOffset="376596">21320 2530 7763,'-9'4'-455,"1"0"755,5 0-138,-2-4 0,5-1 0,0-4 0,1-6 0,2-5 0,2 1 0,1 0 0,1-1 0,0-5-32,2-3 0,-2 0 0,0-3 0,0-1 1,-1-6-1,-1 0 0,-1-2-211,2-1 1,-5 3 0,5-9 0,-2 3-1,0 3 1,0-3-1,-4 8 1,1 0 209,4 3 0,-4 9-103,3 3 1,2 12 0,-1 9 0,1 11 120,-1 7 1,5 4 0,-2 3-1,3 4-155,1 3 0,5 1 1,0 0-1,-1 1-269,2-1 1,-3 0-1,4 0 1,-1-1-235,-2-3 0,-3 2 0,0-6 1,-1-3 166,0-4 0,1 1 0,-1-4 1</inkml:trace>
  <inkml:trace contextRef="#ctx0" brushRef="#br0" timeOffset="376762">21382 2418 8355,'-4'-8'-6,"-1"0"0,4-2 0,5-1 1,9-1-1,6-1-797,4 1 0,2 0 0,1-1 788,3 1-27,3-1 0,11-4 0,1-3 0</inkml:trace>
  <inkml:trace contextRef="#ctx0" brushRef="#br0" timeOffset="377653">21853 2170 7871,'-7'-1'600,"3"-3"1,4 3 0,4-2-1,4 4 1,2 5 0,0 1-801,-2 2 1,0 2-1,3 2-109,-3-1 1,2 0-1,-6 1-230,-1-1 1,-2-4 261,-1 1 0,0-8 187,0-1 1,4-5 0,1-8 0,-1 1 30,1-1 0,-2 1 0,5-2 0,1-1 7,-3-1 1,5-1 0,-4 5-1,2 1 80,-1 2 0,-4 0 1,4 5 47,2 1 0,-3 1 0,0 4 16,-2 2 0,-1 3 1,-2 5-1,1 1-30,1-1 0,1 0 0,-2 1 0,2-2-41,2-3 0,2 2 1,3-6-43,0-1 0,1-2 0,-1-1 0,1 0-31,-1 0 0,0-5 1,1-4-1,-1-2 13,1-1 0,-1-2 1,0-1-1,-1-2 14,-2 2 1,2-3-1,-3 2 1,2 1 75,-2 1 0,2 1 158,-6 1 0,1 4-57,-1-1 0,-2 12 0,2 1 0,-3 6-94,-1 2 0,0 2 1,2 1-1,0 2-72,2-2 0,6-1 1,-2-3-135,3-3 1,2-2 0,-1-6 0,1 0 35,-1 0 0,0-2 0,1-2 0,-1-4 28,1-3 0,-2-2 1,-2 0-1,-2-3 96,-1 0 0,2-1 1,-4 4-1,0-1 121,2 1 0,-5-2 1,3 7 116,-2-3 1,-1 4-170,3 3 0,-2 4 1,3 5-1,-1 6-35,0 5 0,2 7 1,-2 0-1,4 6-43,3 3 0,-1-3 0,1 4 0,3 3-98,-1 4 1,1 0 0,0 5 0,0 1-126,-2-2 0,2-1 1,-8-6-1,-1-1 32,1-3 0,-2-4 0,-6-9 0,-2-3 51,-4-3 0,-7-3 0,-2-3 0,1-4 306,-2-2 1,4-8 0,-3-4 68,4-5 1,2-5 0,2-9 0,5-4-316,3-3 1,6-2-1,5 1 1,4 0-489,2 0 1,12 0-1,-2-1 1</inkml:trace>
  <inkml:trace contextRef="#ctx0" brushRef="#br0" timeOffset="378953">23391 1513 8355,'-7'-18'-106,"-4"4"0,-4 6 0,0 3 0,1 3-107,1 5 1,1 0 210,0 5 0,-5 4 1,1 6-38,0 2 0,3-1 0,0 3 1,2-3-1,3 1 0,4-1 0,2 2 101,2-2 1,7 3-1,4-6 1,6 0-1,2-3-111,3 0 0,-3-1 1,2-1-1,1-1 1,0-3-48,-1-2 1,1 3 179,-6-3 1,1 3-1,-6-3 21,-3 2 1,-2-3 0,-6 5 0,-2-1 0,-2 0-93,-4 0 0,-3-3 0,-1 3 1,-1 0-401,1-1 0,-1 3-290,1-6 487,0 0 1,5 1 0,1 2 0</inkml:trace>
  <inkml:trace contextRef="#ctx0" brushRef="#br0" timeOffset="379250">23837 1451 7745,'-8'-12'0,"1"-1"0,0 2 340,0 3 0,3 2 0,-3 8-16,2 2 0,1 3 0,4 7 0,1 1 0,2 3-171,1 1 0,4-2 1,-2 3-1,-1 1-89,1-2 1,2 5 0,-2-5 0,-1 2-324,1-1 0,2 0 0,-4 2 0,-1-3-555,-2-1 1,0 2 0,2-3-487,1-2 1113,6-7 0,-9 3 0,5-4 1</inkml:trace>
  <inkml:trace contextRef="#ctx0" brushRef="#br0" timeOffset="379425">23527 1550 8493,'4'-16'0,"3"-1"0,4 2 0,7 0 0,6 0 0,6-3 0,7-1-187,7-4 1,7 1 0,2 2 0,-4 3 0,-1 5-271,-5 4 0,-3-3 0,-3 4 0</inkml:trace>
  <inkml:trace contextRef="#ctx0" brushRef="#br0" timeOffset="380592">18926 4564 8355,'-12'-12'-54,"-1"-1"0,1 5 233,-1 0 0,1 5 0,0-1 1,-1 2-1,1 4 0,-1 3 0,1 6-31,0 5 0,3 1 0,2-1 1,2 0-1,2-1-81,2-1 0,2 3 0,3-1-147,5-1 0,2-6 0,2-5 1,4-3-87,4-1 0,-2 0 1,0-1-1,-1-2-111,-3-1 1,3-7-1,-1 0 140,-2-4 0,-1-2 0,-3 5 0,-3-2 0,-4-1-12,-3-2 0,-1-3 0,0 2 0,-1 0 77,-3 0 0,-3 0 0,-5 3 0,-1-2 102,1 2 0,-1 3 0,1 2 0,0 3 132,-1 2 0,1 0 1,-1 5 208,1 0-333,5 0 1,2 2 0,6 1 0,3 1-24,4-2 1,3 4-1,3-2 1,1 0-103,2 2 0,4-5 0,-5 3 37,-1-2 1,0-2 0,1 1 0,0 2 0,-1 1 73,-1-1 1,-2-1-1,1 1 1,-1 3-1,1 1 1,-2-3-1,-2 4 1,0 2 44,0 1 1,-2 1 0,1 0 84,2 1 0,-3-2 0,0-1 63,-2-2-96,-1-5 0,-4 1-126,0-8 0,5-3 0,-1-7 0,-2-1 18,0-2 1,-2-5 0,1 1-23,3-2 0,-2-2 1,3 0-1,-1 1 1,0-1 20,-1 0 1,4 6-1,0 2 1,1 5-37,1 4 1,-1 2 0,4 6 0,1 0 1,-1 0 0,0 7 0,2 5 0,1 8-160,2 3 1,5 3-1,-1 2-479,2 1 0,2 5 0,0-2 0</inkml:trace>
  <inkml:trace contextRef="#ctx0" brushRef="#br0" timeOffset="382114">15391 4688 8367,'0'-19'106,"0"2"1,-5 3 0,-3 3 0,-3 3 0,-2 4 173,1 3 0,-2 2 0,-3 3-253,-3 4 0,-5 9 0,-3 4 0,-1 2 0,2 3 0,2 2 0,3 2 0,3 2 1,1 2-1,4 2 0,4 0 0,6-2 0,3-1 0,1 1-98,0-3 1,5 0 133,4-7 1,2-3-1,1-2 1,2-2-292,2-6 1,0 0 0,3-7 0,0-1 148,0-2 0,-2-2 1,2-3-1,-1-6 1,-3-4 151,-1-2 0,-3-2 0,-3 3 0,-3-2-90,-4 2 0,-1-3 0,-1 1-22,-4 2 0,-2 6 1,-5 2-1,0 1-162,-1 4 1,1 0 0,-1 2-247,1 0 360,0 6 1,6-1 84,6 3 0,6 2 0,7-6 0,3-1 0,0-2 130,-1-1 0,5-4 0,-1-1 0,2-1 143,-1 1 1,-5 1 0,3 4 75,0 0 1,-4 1-1,3 3 1,-5 6-290,-4 5 1,-1 4 0,-4 6-1,1 0-361,-1 0 0,2 4 0,1-1 1,-1 0-646,1-2 0,3-1 0,-2 0 0</inkml:trace>
  <inkml:trace contextRef="#ctx0" brushRef="#br0" timeOffset="385250">21034 7243 8490,'7'-34'0,"-3"5"0,-2 8 0,-4 6 0,-2 4 0,-4 2 0,-4 5 0,-5 3 0,-4 4 760,-2 5 0,-7 2-656,-3 10 0,-2 2 0,2 7 0,3 4 0,2 2 0,3-1-40,6-1 0,1 0 0,6 3 0,5-1 0,4-4 0,3 0 1,1-2-1,4 0 0,3-2-357,3-3 0,3-1 0,1-6 0,3-2-90,1-2 0,2-6 1,4-3-1,-2-2 194,-2-2 0,1-10 1,-4-2-1,-2-3 85,-2-3 1,0 3-1,-9-5 1,1 2 119,-1 3 1,-1 1-1,-5 2 1,-3 0-9,-4-1 0,1 5 0,-2 1 0,0 2 12,-2 2 1,-2 1-1,1 2-60,0 0 1,5 2 152,3 2 0,2-1 1,4 4-33,2-2 0,4-1 1,7-4-6,2 0 0,1 0 1,-3 0-1,1 0 1,1 0 130,1 0 0,-5 0 1,4 0-1,-3 0-78,-2 0 0,-4 6 0,-1 2 1,-1 3-220,-3 1 0,2 6 0,-1 3 0,-1 2-220,-2 2 0,-1 0 0,-1-2 0,-2 0-637,-1-3 584,0-5 1,4 9-1,0-5 1</inkml:trace>
  <inkml:trace contextRef="#ctx0" brushRef="#br0" timeOffset="385426">21468 6958 8545,'0'0'0,"0"9"0,0 12 0,0 9-421,0 6 0,-5 6-72,-3 11 1,-3 4 0,-2 5 0</inkml:trace>
  <inkml:trace contextRef="#ctx0" brushRef="#br0" timeOffset="387926">20389 3646 8680,'-5'-8'0,"-3"1"0,-3 2 0,-2 2 130,1 1 1,-5 2-1,-1 3 1,0 4 5,1 6 1,-4 7-1,3 4 1,0 5-1,0 5 1,3 0-1,3 2 1,3 0 1,4 5 0,5-1 0,1-2 0,3-5 0,6-3-1,4-2-309,2-2 1,6-3-1,-1-2 1,2-5-42,2-2 1,0-7 0,0-3 0,0-2 2,-1-2 1,1-6 0,-1-4 0,-2-3 97,-2-4 0,-6-4 0,0 4 1,-6-1 36,-2 0 1,-2 1 0,-4 5-1,-1-1-5,-4 1 1,-2 4 0,-5 1 0,0 1-1,-1 4 1,-1-4 0,-1 2 0,-1 1 59,1 2 1,5 2 0,2 2 0,-1 2-204,3 2 229,0-4 0,7 3 0,4-6 0,3 0-45,3 0 1,3 0-1,1-2 1,1-2 27,-1-4 0,3 1 1,0 0-1,0 1 43,0 4 1,-1-4-1,-4 2 1,3 1 258,0 2 0,-3 6 0,-5 4 0,1 2-185,3 1 1,0 2 0,0 1 0,1 3-315,-1 1 0,-1 1 0,-1 2-357,-2-2 0,0 6 0,5 6 0</inkml:trace>
  <inkml:trace contextRef="#ctx0" brushRef="#br0" timeOffset="396089">8471 5507 8393,'-7'-13'718,"3"1"0,2-1 0,4 1-699,2 0 1,1-1-1,5 1 1,-3-1-80,-2 1 1,4 0 0,-5-1 0,0 1-38,2-1 0,-5 1 0,3 0 39,-3-1 1,-6 1 0,-2-1 0,-1 2 0,-1 3 119,0 4 1,-1 1 0,1 0 0,0-1 72,0 2 0,-1 6 0,0 5 0,2 5-45,-2 3 1,5 9 0,1 0 0,2 3-64,2 1 0,0 3 1,3-4-1,4-1-193,5-2 0,4-7 0,-3-2 0,4-5-139,4-3 1,3-4-1,5-8-271,4-5 0,2-6 0,-1-13 67,-1-6 1,6-6-1,5-11 1</inkml:trace>
  <inkml:trace contextRef="#ctx0" brushRef="#br0" timeOffset="397556">21245 3572 8355,'-4'-19'4,"-1"2"1,-1 2 0,1 0 0,2-2 238,1 2 1,2 5-16,0 2 272,0 5-456,0-2 0,0 6 1,0 3-1,0 5-89,0 2 0,0 7 0,-1 2 52,-3 4 0,3 2 0,-4 1 0,3 2 1,-1-1-75,-1-2 0,0-1 0,5-2 1,2-2 7,1-4 0,6-4 0,-2-2 1,3-2-219,1-5 1,1-3 0,-1-1-1,0-1 147,1-3 1,-1-3 0,1-6 0,-1 1 91,0 0 0,-3-1 0,-1 1 0,0-1 111,-1 1 0,-1 4 0,-5 1-68,3 1 0,-2 1 166,2 1 1,1 4 0,1 0-91,1 6 0,-3 1 0,4 0 0,2 0-80,1 0 1,-3-4 0,0 1-47,2-3 1,2-1 0,3-1 0,2-2-35,-2-1 1,-3-6 0,-2 2 33,-2-3 0,-5-1 0,1-1 0,-4 1-10,-4-1 1,-3 5 0,-5 0 20,-1-2 0,1 1 0,0 0 0,-1 5-159,1 3 0,-1 2 0,2 3-72,3 5 0,-1 2 82,4 1 1,1 6 0,4 1 0</inkml:trace>
  <inkml:trace contextRef="#ctx0" brushRef="#br0" timeOffset="397952">21704 3547 8155,'-19'-8'0,"2"1"0,5 0-79,4 0 0,3 4 217,10-1 1,1 4 0,8 4-185,3 5 0,-3-2 0,2 1 0,-2 1 0,-3 2-77,-3 2 0,3-5 0,-4 0-26,0 2 1,0 0-68,-3-2 190,-3-3 0,5-10 0,-6-3 1,0-3 11,0-2 1,1-3-1,2-1 1,1 2 23,-1 1 0,2 2 1,0-1-1,-1 1 53,1 0 0,-2 3 1,4 1-1,0 0 22,0 1 0,1 1 1,4 6-37,1 0 0,-5 0 1,0 2-1,2 2 1,1 4-179,1 3 0,-3 2 0,-1-1 0,2 0-191,1 1 0,-3-2 0,0-1 137,2-2 0,6-5 0,4 2 1</inkml:trace>
  <inkml:trace contextRef="#ctx0" brushRef="#br0" timeOffset="398160">21989 3026 8355,'-8'-12'280,"0"-1"1,5 5-241,-1 0 0,4 5 0,4 0 0,4 6 0,3 7 0,2 5 0,1 6 0,2 2 148,5 2 0,-3 4-256,-2 0 0,2 5 0,-1-2 1,-2 1-1,-1-1 0,-2-2 0,0-1-783,1 1 0,-1-4 0,1 5 1</inkml:trace>
  <inkml:trace contextRef="#ctx0" brushRef="#br0" timeOffset="398793">21989 3324 7653,'-1'-4'0,"5"0"0,7-1 0,6 0 0,3-2 0,5-1-25,4-1 0,1 1-25,3-4 0,3-1 1,-4 1-1,0 0 1,-2-1-1,-2 2 1,-2 2-1,-4 2-20,-3 1 1,-2 1 276,-5 0-35,-5 4 1,-3 0 0,-8 6 0,-3 2 113,0 3 0,-2-3 0,3 1 0,0 2-216,1 1 1,-3 1 0,4 0 0,1 1-90,1-1 0,2-4 0,2-1 0,1 0-236,1 0 1,5-4-35,0 1 0,-2-3 179,1-1 1,-4-1 0,3-3 0,-2-4 6,-2-3 0,3-2 1,-2 1-1,-2-1 60,0 1 1,-2 0 0,1 1 0,2 1-2,1 2 134,0-1 0,-4 1 100,0 0 0,2 6-85,2 2 1,3 6 0,4 6-81,-3 1 0,3-5 0,-3-1 0,3-2-153,2-2 0,-1 3-20,0-2 1,1 0 0,-1-4-1,1-1 66,-1-4 1,-5-1 0,-2-7 67,1 1 0,-5-1 0,3 1 0,-2 0 28,-2-1 0,0 1 0,0-1 0,0 1 228,0 0 1,4-1-145,0 1 0,2 5 0,-4 4-33,3 6 0,3 4 0,-3 5 0,2 2-152,3 3 1,-3-4 0,1 2 0,2-4-90,1-2 0,2-5 0,3 3-196,0-2 0,1-1 0,-5-4 1</inkml:trace>
  <inkml:trace contextRef="#ctx0" brushRef="#br0" timeOffset="398963">22585 2865 6528,'0'12'-397,"12"1"0</inkml:trace>
  <inkml:trace contextRef="#ctx0" brushRef="#br0" timeOffset="400365">22808 3039 8355,'-12'-7'285,"5"1"-222,-4 1 1,9-2-38,-2-6 0,8 6 1,4 3-1,4 3-5,0 1 1,0 0-1,1 0 1,-1 1-230,1 3 0,-2 3 0,-2 6 0,-2-1 98,-1 1 1,2 3 0,-4 1 4,-1-2 1,-2-1 84,-1-2 0,2-5-4,2-3 0,-2-8 0,5-4 0,-1-3 1,-3-2 0,2-3 0,1-1 0,-1 2 22,1 1 1,-1-2 0,-2-1 0,2 2 9,2 1 1,-3 2 46,5-1 1,-2 5 0,2 1-1,-1 2-49,2 2 1,-3 2 0,0 2 0,0 3-16,0 4 1,-3-1 0,4 1-25,2 2 1,1 0 18,1-2 1,-4 2-1,1-6 2,0-1 0,-2-3 0,2-5-54,0-3 1,-2-3 0,0-3 33,-2-2 0,4 2 1,-4-2-1,1 2 37,-1 1 0,1 2 247,-2 3 0,-3 0-57,3 8 0,-2 3 0,-2 9 0,0 0-145,0 1 1,0-1 0,1-1-1,3-1-104,5-2 1,2-5 0,2 1-284,4-3 0,-7-1 1,2 0-1,-1-1-24,0-3 1,-4-3-1,-2-5 1</inkml:trace>
  <inkml:trace contextRef="#ctx0" brushRef="#br0" timeOffset="400366">23168 2580 7950,'-13'0'-638,"1"0"0,5 1 1,3 3 485,2 4 1,4-1 151,2 2 0,8-1 0,8 4 0</inkml:trace>
  <inkml:trace contextRef="#ctx0" brushRef="#br0" timeOffset="400367">23391 2803 8355,'-13'0'171,"1"-1"154,0-4 0,5 3 0,3-7-201,2 0 0,8 3 0,2 2 0,3 3-235,1 1 0,1 0 0,-1 0 0,1 0-253,-1 0 0,0 5 1,-1 4 55,-2 2 0,0 1 1,-4 0 235,-3 1 1,0-5-1,-1-1-61,3-2 142,-2 0 1,3-11 0,-5-2 0,1-3 0,2-2-85,1 1 0,0-5 1,-4 1-1,0 1 58,0 1 0,0 2 0,0-1-16,0 1 1,2 1-1,1 1 46,1 2 1,5 5 0,0-1 0,2 3 9,1 1 1,0 5 0,1 2 0,-1 1-11,1 0 0,-1-1 1,0 3 11,1-2 0,-1-1 1,1 1-1,-1-3 87,0-4 0,1-1 0,-1-1-82,1-4 0,-1 3 1,-1-7-1,-1 0 1,-3-2-29,-2-2 0,3-3 0,-3-1 0,-3 2 2,0 1 1,-2 2 0,0-1 0,0 1 52,0 0 0,-4-1 0,-2 1 89,-1-1 1,-1 7-112,-5 1 0,2 5 1,3 5-1,4 3-71,3 3 1,2 5 0,3 1 0,4-1-20,3 2 0,2 0 0,1 4 0,1-1 36,1 1 0,5 2 1,-3 2-1,0 1-18,0 2 0,2 2 0,-2-4 156,2 2 1,-5 1 0,1-2-1,-2 1 1,-1-2-70,-1 0 0,-5-3 1,-3 0-1,-3-4-25,-1-3 0,-5 1 1,-5-2-1,-5 0-45,-6-3 1,-3-2 0,-4-1-1,-2-3-57,-2-2 0,6 0 0,0-5 1,5-2-982,3-2 713,7-3 0,0-11 0,4-1 1</inkml:trace>
  <inkml:trace contextRef="#ctx0" brushRef="#br0" timeOffset="400760">24160 2394 8006,'-6'0'225,"6"0"0,6 0 0,5-2-116,-3-2 1,3 1 0,-3-4 0,2 1 45,-2-1 1,3-2-1,-4-3-79,0 0 1,-1 3 0,-6 1 0,0-2-83,0-1 1,0-1 0,0 0-92,0-1 0,-2 6 0,-2 2 0,-4 1 57,-3 0 1,-2 1-1,1 7 1,0 4 3,-1 3 1,2 3 0,1 3 63,2 3 1,5 4-1,-1 0 1,3 3-1,1 0-62,0 2 1,5 0 0,5-6 0,5 0-36,6-3 1,4-6-1,2-2 1,5-6 70,4-5-809,-2-1 0,15-11 0,-5-3 0</inkml:trace>
  <inkml:trace contextRef="#ctx0" brushRef="#br0" timeOffset="404620">18914 5655 8355,'-5'-16'0,"0"1"0,-2 2 216,-3 4 0,4 6 167,-3-1-335,1 2 0,-6 8 0,-1 2 0,-2 5 0,2 3 1,3 5-1,2 2 0,3 2 0,2 1 56,2 3 0,2-3 1,1 3-46,0-2 1,1-3 0,3 1-1,6-1 1,5-2 0,6-4-839,2-5 593,2 2 1,0-13-1,1 2 1,2-4-1,0-4-307,0-4 0,2-9 0,-1-4 1,-3-2-370,-3-2 862,-6 0 0,1 1 0,2-1 0</inkml:trace>
  <inkml:trace contextRef="#ctx0" brushRef="#br0" timeOffset="408143">19199 5618 8245,'-11'2'1468,"3"2"-1410,3 4 1,4 3 0,1 1-1,0 1 1,0-1 0,1 1-1,2-1 1,3 0 8,1 1 1,1-1 0,4-1-231,1-2 0,3-4 0,1-5 0,-2 0 31,-1 0 1,-2-1-1,0-3 1,1-5 62,-1-2 1,-3-1-1,-3-1 1,0 0 28,-3-4 0,-2 3 0,-1-2 1,-1 2-52,-3 2 0,-3-1 0,-6 2 0,1 3-122,-1 4 1,1 2 0,-2 4 0,-1 2-56,-1 4 0,0 5 0,7 2 0,2 3-487,1 1 755,2-4 0,4 9 0,0-5 0</inkml:trace>
  <inkml:trace contextRef="#ctx0" brushRef="#br0" timeOffset="408144">19447 5556 8355,'-4'-16'0,"0"-1"81,1 2 0,1 5 0,2 2 132,0-2 0,2 5 1,2 1-127,4 2 1,5 4 0,2 2-1,3 4 1,0 3-147,0 2 1,2 3 0,-3 1 0,-2-1 0,-1 1 0,-2-1 0,1-1-287,-1-1 1,-4-1 301,0-1-9,-5-5 1,-1-7 0,-7-8 0,1-3-98,-1-2 0,3-3 0,-2-2 1,3-1-60,1-4 0,0 1 0,0 0 0,0 3-100,0 1 1,4-3-1,2 5 246,0 1 0,3-4 0,3-1 0</inkml:trace>
  <inkml:trace contextRef="#ctx0" brushRef="#br0" timeOffset="408145">19782 5333 7942,'0'-7'719,"1"2"1,3 5 0,5 0-789,2 0 0,5 1-46,1 3 1,-1 2 0,-2 3 0,1 0-1,0 0 42,-4 2 0,2 2 0,-5-1 1,2 0-1,-1 1-581,0-1 593,-7-5 1,2-1 0,-6-8 12,-2-2 0,-5-7 0,5-7 1,1-1-76,2-3 0,1 0 0,0 0 0,0 1-200,0-1 0,5 0 0,2 0 0,2 3 202,-1 1 0,6 1 0,5 5 1</inkml:trace>
  <inkml:trace contextRef="#ctx0" brushRef="#br0" timeOffset="408146">20179 5395 8355,'-13'0'0,"2"-1"684,3-3-21,-3 2-591,10-9 1,-5 4 0,6-5 0,1-1-137,4 1 0,1 0 1,7-1-1,1-1 1,1-1-1,1-1 1,-2-1-1,-3 1-66,-3-1 0,-5-1 1,1 3-1,-2-1-166,-2 0 1,-2 3-1,-2 2 309,-4 2 0,-3 4 1,-2 5-1,1 1 101,0 3 1,-1 3 0,2 7-1,2 1-30,0 2 0,7 3 1,-3-2-1,4 0-59,1 0 0,6 3 1,3-5-1,5-1-124,2-1 0,2-3 0,-1-3 0,2-3-2,1-4 1,2-1 0,-6 0 0,1 0 58,1 0 1,-5-6 0,4-2 0,-3-4 26,-2-5 1,-4 4-1,-1-4 1,-1 2 84,-4-2 1,0 3 0,-2-2 0,0 2-77,0 2 0,0-5 0,0 1 0,0 1-48,0 1 0,-2 3 1,0 1-22,-2 2-140,-1 0 0,5 2 185,0 6 0,0 6 0,2 6 63,2 0 0,-1 1 0,5-2-31,2-3 0,2 2 0,3-5 0,2 1 0,-1 1-68,2 0 0,-4-5 1,3 4-130,-4-1 1,-2 2 230,-2 6 0,-4-5 0,-6-1 422,-3-2 1,-3-1-66,-6-4-298,6 0 1,2-5-1,6-3 1,5-3-293,6-2 1,2 1-1,5-2 1,1-3-9,-1-3 1,-3 0 0,4 0 0,-2-1 110,-3 2 0,-3-3 0,-2 5 0,-2 1 65,2-2 0,-5 4 0,-1-2 562,-2 2 1,-4 7-346,-2 3 1,-3 2 0,-4 4-125,3 2 1,3 3 0,5 5 0,0 2-28,0 2 0,4 4 0,1 5 0,2-1-19,3 1 1,1 0-1,1 1 1,2 2-27,2 1 1,-2 0 0,4-3 0,-1 1-154,-1 2 1,1 0-1,-5-4 1,-1-2 9,-3-2 1,-1 1 0,-4-5 113,1-2 1,-1-3 187,-7-3 1,2-5 0,-3-8-1,1-5-114,0-2 1,-5-3 0,5-2 0,0-5-42,-1-2 0,2-8 0,-4 0 0,0-2-72,0 0 0,0-5 0,-2-4 1,0-1 37,0 0 1,2 3 0,0 7 0,1 4 100,4 3 1,0 7 0,4 2 0,0 4-55,3 0 0,8 6 0,0 3 0,1 3-12,-1 1 1,1 0 0,0 1 0,0 3-6,-3 4 1,-3 8 0,0 2 0,-4-1-176,-2 1 1,-2 0 0,-2-1 0,-2 2-5,-4 0 1,-3 3 0,-1-5-1,-1-2-68,1-1 0,-6-7 0,-1-2 1</inkml:trace>
  <inkml:trace contextRef="#ctx0" brushRef="#br0" timeOffset="408147">21196 4750 8355,'-20'-7'0,"-2"2"265,6 5 1,-1 1-46,5 3 0,1 3 1,1 6 59,2-1 0,5 0 1,-1 2-1,3 3-351,1 3 0,0 2 0,1 0 1,2-2-1,2-1 0,2-1 1,3 0-1,1-4-240,1-5 0,-4 1 0,1-6 0,0-1 190,2-2 1,-2-2 0,-2-3 0,-1-5-3,1-2 0,-4-5 1,1-2-1,-2 0 140,-2 0 0,0-3 1,0 3-1,-2 1-59,-2-1 0,1 2 1,-5 7-1,-2 2-28,-1 1 1,-1-2-67,0 4-84,-1 0 204,6-2 0,7 1 1,9-5-1,2 3 78,1 2 0,0-3 1,2 2-1,1 1 87,2-1 0,-1 2 0,-2 4-60,3 0 0,-3 0 1,2 0-1,-2 1 1,-2 2-40,1 1 1,-1 4 0,0-2-1,1-1-140,-1 1 1,-1 4 0,-1-3 67,-2-1 1,-4 4 212,5-6-172,-7 0 1,4-5-53,-6-3 0,0-3 0,0-5 0,0-2 0,1-1 0,2-2-77,1 2 0,6-3 51,-2 1 0,3 1 0,0 3 1,-1 2 77,-2 3 0,0-1 0,5 4 46,-1 3 0,0 0 1,1 4-1,-1 0-41,1 3 0,-1 4 1,0-2-1,1 1 5,-1 1 0,1-1 0,0 3 0,3-1-65,0-2 0,1-5 1,-5 1 14,1-3 0,-5-1 0,0 0 84,2 0 1,-5-5-1,-1-4 1,-2-2 40,-2-1 0,0-5 0,0 1 0,0 1-42,0 1 1,0 1 0,-2 1 0,-2 0-24,-4-1 1,1 6 0,-1 3-55,-2 3 0,-1 4 1,-1 4-1,-1 6-27,1 5 0,-1 3 1,2 4-1,3-2 17,4-2 1,-1 1-1,0-4 1,3 0-7,0 0 1,8-3 0,2-6 0,3-2-47,1-1 0,1-2 1,-1-5-1,1-2 53,-1-1 0,1-10 0,-1 0 0,0-4-4,1-4 0,-5-1 0,-1-2 0,-2 0 170,-2 0 1,-1-5 0,-2-3-1,0-2-45,0 2 0,0-2 0,-2 1 1,-1-1-71,-1-3 0,-5 7 0,2 2 0,-2 4-39,1 4 0,4 1 1,-3 6-1,0 4-16,0 3 1,5 5-1,-3 6 30,4 4 0,1 9 0,0 5 1,0 4 49,0 3 0,0 7 0,1-1 1,4 4-29,3-3 0,3 5 1,1-5-1,2-2-113,3-3 1,-4-2-1,5-3 1,-1-4 84,-1-3 0,5-2 0,-3-6-95,1-3 0,-4-3 0,2-5 0,-3-1 1,-2-4 101,1-8 0,-1-1 1,-1-6-1,-3-1 77,-4 2 1,2-5-1,-2 4 1,-1-4-62,-2-1 1,-1 2-1,-1 1 1,-2 3-37,-1 1 1,-4-3-1,2 6-83,-1 4 1,3 4 3,-4 7 1,5 1 0,-1 4 0,3 3 38,1 3 1,1 3 0,2 1-1,2 1 46,2-1 0,0-1 1,3-1 10,-2-1 0,0 0 0,6 1 0,1-1 0,2-1 42,-2-2 1,-1 0-1,-2-3 1,0-1 56,1 1 1,-6-1-1,-2-2 1,-1 3-71,0 0 0,-1-1 1,-7 1-1,-4 1-174,-3 0 1,-2 0-1,1 3 1,0-3-328,-1-2 1,1 3 63,-1-3 1,1-1 0,0-4 0</inkml:trace>
  <inkml:trace contextRef="#ctx0" brushRef="#br0" timeOffset="408148">22200 3969 8355,'-12'-11'-45,"-1"2"-500,1 4 0,4 6 1,1 3 625,1 5 1,2 2 0,6 0 0,2-2-270,4 0 0,-1-1 0,1 3 0,2-1 58,1-2 1,1-5 0,1 2 0</inkml:trace>
  <inkml:trace contextRef="#ctx0" brushRef="#br0" timeOffset="408149">22275 3932 8355,'0'2'126,"0"7"1,0 10-1,0 0 1,0 2-32,0-1-901,5 7 1,2-1-1,5 4 1</inkml:trace>
  <inkml:trace contextRef="#ctx0" brushRef="#br0" timeOffset="408651">18182 5693 8355,'-18'-13'-735,"4"5"758,-2 0 0,7 4-6,5-5 1,8 12 0,6 1 0,4 4-65,2 1 1,2 2 0,-3-4 0,3 1-141,2 0 1,-4-5-1,3 1 1,-1-3-82,-3-1 0,-1 6 0,-1 1 0</inkml:trace>
  <inkml:trace contextRef="#ctx0" brushRef="#br0" timeOffset="408904">18269 5581 8355,'0'12'-275,"0"1"0,0 1 0,1 1 0,5 3-72,6 1 1,6-2 139,7 3 0,5-5 0,2 3 0</inkml:trace>
  <inkml:trace contextRef="#ctx0" brushRef="#br0" timeOffset="409528">22895 3894 8355,'-11'-24'80,"2"4"262,-7 4-245,2 2 1,3 2 0,1-1 226,2 1 0,5 3 0,1 3-217,4 0 1,9 12-1,7 9 1,2 5-213,2 7 1,0 7 0,0 2-40,-2 4 0,-3 3 0,2-4 0,-1 3 1,-3-4-1,-1-3-375,-1-6 1,-2-4-1,-2-3 107,-1-2 1,-3-5 0,2 2 218,-2-3 0,-1-2 0,-4 1 0</inkml:trace>
  <inkml:trace contextRef="#ctx0" brushRef="#br0" timeOffset="409980">22907 4167 8230,'-5'-7'-192,"3"-4"0,-1 4 0,5-1 340,2 0 1,10 1 0,0-3-1,3 2 1,7-2 0,2-1-34,3-1 1,5 0-134,0-1 1,-3 2 0,1 1 0,-3 4-1,-4 0 1,-5 3 0,-2 2 0,-4 2-25,-4 3 1,-3-1-1,-5 7 1,2 2-1,-1 3 218,-1 1 1,-2-3-1,0 1-118,0 3 0,4-4 1,1 4-1,2-5-22,3-3 1,1-4-64,1-5 1,1 0 0,-1-1 0,-1-3 0,-1-6 0,-3-4-143,-2-2 0,3-1 132,-4 5 0,1-5 0,-7-1 0,-2 0 1,-4 0-1,-3 3-43,-2 2 1,1 2-88,0 2 1,-5 0-1,1 4 1,0 4 0,3 4-1,0 5-458,1 3 0,5 3 523,3 2 0,2-2 0,2 4 0</inkml:trace>
  <inkml:trace contextRef="#ctx0" brushRef="#br0" timeOffset="410350">23999 3770 8355,'-6'-19'0,"-1"1"46,-5 11 0,-1-2 0,1 3 1,0 1-1,-1-1 0,1 3 1,-1 2-1,1 1 0,0 1 1,0 3-1,3 5 0,2 2 1,0 1 66,0 1 1,4 0 0,-1 2-244,3 2 1,1 4-1,0-3 1,0-1 41,0 1 0,4 3 1,0-4-1,0-2-394,2-1 0,1-2 391,5 0 0,-1-6 0,-1-6 0,-3-7 136,-2-4 1,5-7 0,-2-3-1,3-2-11,2-2 0,-1 0 0,-1 1 0,-1 0 67,-2 3 0,-4 1 0,3 6 1,0 4-27,0 3 0,-3-1 0,4 5-122,2 5 0,1 3 0,1 8 0,2-1-139,2 1 1,0 4 0,3 3 0,0-1-174,1-2 0,0-2 192,5 1 0,0-2 0,0 4 0</inkml:trace>
  <inkml:trace contextRef="#ctx0" brushRef="#br0" timeOffset="411242">24569 3299 8355,'7'-12'-247,"3"-1"1,-5 2 0,1 2 455,-1 0 1,1 1 0,-4-4 74,3-1 1,-3 2 0,-6 3-171,-4 4 1,-3 2-1,-2 2 1,0 2-112,-4 2 1,3-1-1,-2 5 1,3 2 8,5 1 1,-3 1 0,4 2 0,0 1-72,3 1 0,3 2 0,1-2 0,0 1-156,0 3 1,1-4-1,2 4 1,2-1-26,2 0 1,2-4 0,3 2 0,2-3 112,2-2 0,0-4 0,3-1 127,-1-1 1,0 2 0,-3-4-1,1-1 1,-1 0 99,-1 1 1,-1-3 0,-2 5 96,-3-1 0,-4 2 1,-8 5-186,-4 1 1,-5 1 0,-2 1 0,-1 1-237,0 0 1,3-7-1,2-1 1,1 1-463,2-2 480,5-2 0,-3-5 0,6 0 0</inkml:trace>
  <inkml:trace contextRef="#ctx0" brushRef="#br0" timeOffset="411243">24916 3125 8355,'-12'-12'0,"0"4"11,-1-1 375,1 7 0,1-2-256,2 8 1,4 3 0,5 5 0,1 0 0,3 2 0,5 1 0,2 3 0,1 2-64,1 2 0,-1 1 0,0 3 1,1 2-250,-1 1 0,-4 0 0,-1-5-176,-1 1 0,2 0 1,-4-2-1,0 0 0,0-4-442,1-1 1,-1-2 602,-4-3 1,-6-1-1,-1 0 1</inkml:trace>
  <inkml:trace contextRef="#ctx0" brushRef="#br0" timeOffset="411244">24668 3274 8355,'0'-12'66,"0"-1"197,0 1 0,2-2 0,2-1-102,4-1 1,9-2-1,5 1 1,5-4 0,6-2-1,3 0 1,3 2-1,-1 6 39,-1 5-1442,3-1 0,-8 10 0,5-5 0</inkml:trace>
  <inkml:trace contextRef="#ctx0" brushRef="#br0" timeOffset="412185">21766 5829 8355,'-5'-12'0,"-2"5"-163,0-4 0,-3 11 0,7 0 215,5 7 1,2 8-1,7 3 1,0 0 24,3 0 0,1 2 0,-1-2 0,1-1-106,1-4 0,1 3 0,-5-8-63,1 3 0,-1-4 4,1-3 0,-7-4 1,0-4-1,-2-4-2,0-3 1,0-2-1,-4-1 1,2-1 50,2-1 0,-3-6 0,5 2 0,-2 0 21,0-1 1,4 6 0,-2-2 67,1 3 0,-3 6 0,4 1 0,2 2 0,1 2 0,1 2 27,1 1 0,0 1 0,3 2 0,0 1 0,1-1-120,0-2 1,-3 3 0,3 2-1,-3-1-32,-2 1 0,-4 3 0,-1 0 32,-1 2 1,2 1-56,-4 1 0,2-7 50,-2-1 0,-3-5 0,3-5 0,-1-3 1,0-3 13,1-1 1,1-2-1,-2-1 1,1-2 26,-1 2 0,-2-3 0,-1 2 0,0 0 0,0 1 80,0-1 1,-4 2 0,-1-1 324,-2 5 0,4-1-222,-1 3 0,4 2 0,4 4-47,4 4 1,8 5 0,0 6 0,1-1 0,-1 2 50,1 2 1,-1 0-404,-3 4 0,-1-5 0,0 2 0,-1-3 0,-1-3-285,-2-3 0,-3 2 136,3-6 0,-5 0 0,2-4 1</inkml:trace>
  <inkml:trace contextRef="#ctx0" brushRef="#br0" timeOffset="412713">21828 5432 8355,'-19'0'-1785,"12"-4"1576,11 0 0,11-6 0,5 3 0</inkml:trace>
  <inkml:trace contextRef="#ctx0" brushRef="#br0" timeOffset="413362">23118 5035 8276,'-21'-19'0,"2"3"0,1 2 0,3 3 0,0 1 0,0 3 178,-2 2 0,1 1 1,2 5-1,-1 3 57,-2 4 0,1 5 0,3 5-226,1 6 1,-3 8 0,1 9 0,3 5 0,0 2 8,0 2 0,4-1 0,3 1 0,2-3 25,2-6 1,6-1 0,2-11 0,4-1-71,5-2 1,2-7 0,6-2-1,0-5-50,0-4 0,0-2 1,-2-8-1,-1-2 20,-1-4 0,-6-3 0,1-3 1,-2-1-4,-1-1 0,-7-5 0,-1 4 0,-4 2-5,-1 1 0,-1-1 1,-4 1-1,-1 3-17,-1 0 0,-4 5 0,2-1 0,0 0-43,0 0 1,-2 4 0,3-1-54,-3 3 196,4 1-22,2 0 0,6 0 0,3 0 34,5 0 0,2 0 0,1 0 0,0 0 43,1 0 0,1 0 0,1 0 0,1 0 47,-1 0 1,-1 4 0,-1 1-1,-2 2 27,-3 3 1,2 2 0,-5 3 0,1 2-51,-1-2 1,3 3 0,-4-1-171,-1-2 0,3 0 0,-1 0 0,1 2 0,1-4 0,-2-2 0,2-2-2151,0 0 1902,1-3 0,5-1 0,-1-5 1</inkml:trace>
  <inkml:trace contextRef="#ctx0" brushRef="#br0" timeOffset="413643">23440 4601 9111,'-11'-7'0,"-4"6"0,-1 7 0,3 7 0,8 4 0,3 4 0,2 2 0,0 6 0,2 3 0,1 1 0,2 1 0,2 2 0,4 1 0,3 0 0,2-1-845,-1-3 1,5 3 0,-1-4 0</inkml:trace>
  <inkml:trace contextRef="#ctx0" brushRef="#br0" timeOffset="414222">24098 4961 8355,'0'7'1181,"0"0"-867,0-3-147,0-3 0,0 6 0,-2-4-50,-2 1 0,-1 2 0,-6-4 0,0 2 0,-4 1 1,-2-1-1,-2 0 0,-1-1-145,-2-2 0,-1-1-29,-2 0 0,6 0 1,2-1-1,2-5 1,1-5-1,1-6-196,2-2 1,2 3 168,1-5 0,3-1 1,5-4-1,0 0 0,0 4 1,0 1-339,0 2 0,4 3 398,0 0 1,5 8 0,0 3-1,2 5 1,1 5-113,1 3 171,-7 3 0,5 3 0,-4 2 0,2 5 0,-3 4 0,0 4 0,-3 4 237,-2 3-215,5 1 1,-5 0 0,3-1 0,-2-2 0,-2-2 0,1-2 212,3-2 1,-3-6 0,5-4-116,-1-4 0,2-1 0,6-10 0,1-6 0,2-8 109,5-8 1,-2-6-216,2-4 1,-1-2-1,5-8 1,-1-1 0,-2-3-634,-2-1 0,-5 4-160,2-1 0,-3 2 0,-3 2 23,-3 0 1,3 0-1,-4-1 1</inkml:trace>
  <inkml:trace contextRef="#ctx0" brushRef="#br0" timeOffset="415006">22485 6883 8355,'-16'-19'-386,"-1"2"0,5 4 269,4 0 1,5 1-1,0 1 310,6 3 0,4 2 0,5 6 0,1 1 0,0 4-170,4 3 1,1 7 0,4 2 0,-3-1 46,-1 2 1,3-4 0,-3 2-53,1-2 0,-2-6 0,2-1 0,-1-1 0,-3-3-37,-1-2 0,-3-2-38,-3-4 0,-3-1 0,-5-7 1,0 1-1,0-1 0,0 1-85,0-1 0,-4 1 7,0 0 0,-1-2 0,2-1 1,-3-2-1,1 1 0,-2-1-295,0 1 441,4-1 0,-3 3 0,3-1 0,-1-1 0,1 0 1,1 3-48,2 0 0,5 1 29,-1-1 0,7 5 0,0 1 0,4 0 0,0 2 0,-1-2 0,-2 1 51,1 1 64,-1 1 1,-4 4-1,1 0 175,0 0 0,-2 1 0,0 3 0,0 5 264,0 2 0,-4 5-407,1 1 0,1 3 0,1-3 0,1-2-171,2-1 1,2-2-1,2 1 1,-1-1 0,1-1-432,-1-3 0,2-2-783,2-6 810,-2 0 0,4-6 0,-6-1 1</inkml:trace>
  <inkml:trace contextRef="#ctx0" brushRef="#br0" timeOffset="415661">22870 6325 8355,'-17'0'-206,"1"0"-849,1 0 661,12 0 1,8 0 249,12 0 1,5 0 0,-3 0 0</inkml:trace>
  <inkml:trace contextRef="#ctx0" brushRef="#br0" timeOffset="415662">23254 6400 8355,'-12'-7'0,"0"3"0,-1 2 111,6-3 0,0 3 0,3-2 0,-3 4 489,0 4-545,-4 3 1,10 7-1,-4 3 1,0 3-3,1 4 0,-4 0 1,4 1-1,1 0 0,2 0 1,1 0-1,1-2 0,3-2-36,5-5 0,2-2 0,2-2 0,3-1 1,1-2-338,3-5 0,0-4 232,5-4 0,0-5 0,-2-7 0,-1-5 0,-2-2 0,-2-2-4,-3 0 1,-6-1-1,0-2 83,0 0 1,-3-1-1,-2 4 1,-3 0-1,-1 2 1,0 2 90,0 4 0,0 4-79,0 0 0,-5 6 1,-3 5-1,-3 4 1,0 7 62,2 2-92,-2 7 1,10 1-1,-3 6 1,2-1-1,4 0-112,2-3 0,3 1 1,5-5-96,1 3 0,0-6 1,3-1-1,1-4 1,3-4-850,2-2 990,-4-2 1,11-12-1,-3-3 1</inkml:trace>
  <inkml:trace contextRef="#ctx0" brushRef="#br0" timeOffset="417078">23688 6176 8849,'-12'-7'0,"2"3"1310,6 3-1298,6 1 1,10 4 0,0 2 0,1 1-1,1 1 1,1 0 0,1 0-66,0 2 1,-1 1 0,0 0 0,1-1-127,0-2 0,-3-1 1,0 2-1,-1-2-478,1-1 1,-1-2 413,0-4 0,-1-1 1,-2-4 95,-5-3 0,-3 1 1,-1-1-1,0-3 259,0-4 1,0 1 0,0-2 0,0 2 60,0 1 1,0 1 0,0 0 77,0-1 148,0 1-324,0-1 1,6 6-1,2 3-53,3 3 1,1 1 0,1 0 0,-1 0-65,1 0 0,-1 0 1,0 0-1,1-1-40,-1-4 1,1 0 0,-1-5 0,0 2 10,1-2 1,-5-1 0,-1-1-1,-2 0 16,-2-1 0,-1 1 0,-2-1 53,0 1 1,0 4 0,-2 1 0,-2 1 100,-4 4 0,-3-4 0,-2 2 0,1 2 73,0 5 0,1 4 0,1 7 1,3 1-136,1 2 0,2 3 1,4-2-1,0 1-22,0 4 1,4-1 0,2-2-1,1-2-37,3 0 0,5-8 0,3 1 0,0-4-10,-1-5 0,5 0 0,-1-4 0,3-2 8,0-4 1,-3-4 0,-2-4 0,-1-1-62,-3-3 0,-5 0 1,-2-5-1,1 1 52,-3 4 0,0-2 0,-6 4 84,0-2 1,0 5 0,-1-3 0,-2 2 0,-1-1 34,1 2 0,2 5 0,1 2-67,0-1 0,1 3 1,3 2-7,4 3 1,3-4 0,2 1 0,-1 1-19,1 2 0,3 1 0,1 0 0,-2 1 56,-1 4 1,-2-4 0,0 5 0,1-1-2,-1 3 0,-4 3 0,-1 2 0,-1-1 13,-3 1 0,-2-1 0,-1 0 0,1 1 8,4-1 0,-4 1 1,4-1-26,1 0 1,-3-5 0,5-3-160,2-2 0,-3-4 0,1-2 1,1-4-54,2-3 1,2-3 0,-1-1 0,-1-3-17,-2-1 1,2 2-1,-5-2 1,1 0 49,-3-1 1,2 4 0,-2-3 0,-1-1 78,-2 1 1,-2 2 0,-3-2-1,-3 1 145,0 3 1,-4 3-1,4 2 1,-1 3 114,0 2 1,-1 0-132,-3 5 1,5 2-1,3 2-53,2 4 0,4 3 0,2 2 0,4-1-89,3 0 1,2-3 0,-1-1 0,2 0-8,2-1 0,0 3 0,3-5 0,0 1-16,0-1 1,-3-1 0,0-4 154,-2 0 1,-3 2 23,-3 2 0,-8 3 1,-8 4-1,-4-1 269,-5-2 0,3-4 0,-2 3 234,2-2-880,7 0 0,7-7 0,8-2-98,3-4 1,7-3-1,1-2 1,2 0-1,0-3 114,1 0 1,1-5 0,2 3 0,-1-1 234,-4-3 0,-2 3 0,-7-1 1,-3 2 122,-3 3 1,-4 1 0,-1 2-1,0 0 344,0-1 0,-6 1 0,-2 1 0,-2 1 44,2 2 0,-3 5 0,4-2 0,-1 1-127,0-1 0,0 1 1,-4 6-1,3 2-211,1 4 1,3 0 0,-3 3 0,0 3-150,1 0 0,-3 4 0,5 0-105,-2 1 1,4-2 0,-1 2 0,3 0 0,1-1-77,0 0 0,0-2 0,0-3 39,0-1 0,5-5 1,3-3-130,3-2 1,2-5 0,-1-4 0,1-5 143,-1-2 0,1-4 0,-1 0 1,-1 0 73,-3 0 1,2 0 0,-6 3-1,-1-1 141,-2 0 1,-1 3 1,0 0 1,-1 2 183,-3 3 0,2 8-139,-2 8 0,4 3 0,3 2 1,2-1-1,2 0-242,3 1 1,6-5 0,4-1 0,0-1-1029,1-4 609,5 0 1,-5-8 0,2-1 0</inkml:trace>
  <inkml:trace contextRef="#ctx0" brushRef="#br0" timeOffset="418116">19856 6722 8355,'0'-18'0,"0"-3"0,6-2 0,3-3 0,6-2 0,8-2 0,5-2-354,10-2 1,0 4 436,8 1 0,1 2 0,5 4 0,2 2-73,-2 5 0,0 8 1,2 3-1,4 5-46,3 5 1,-1 6 0,0 6 0,-4 3-164,-1 2 1,-2 1 0,-7 3 0,-2 2-101,-1 1 0,-1 1 1,-7-2-1,-2 1 291,-4-2 1,-2-1 0,-4-1 0,-1 0-36,-1 0 0,-6-2 0,3-1 161,0-1 0,-5 0 0,4 3 0,-2 0 0,0-3 1,3-5-1,2-2 0,2-3-28,1-3 1,5 2 0,3-7 0,6-3 0,3-6-79,3-5 0,1 0 1,7-8-1,0 1-80,-1 3 1,5-3 0,-8 3 0,-2 2-8,-1 4 1,-6 4 0,-7-1 0,0 0 28,-4 3 0,-2 3 0,-4 4 0,-5 5 140,-2 2 0,-3 1 1,-3 0-1,-4 2 161,-2 3 1,-1-2-1,2 6 1,1 1-100,-1 1 0,4 3 1,1 3-1,3 3 0,1 1 1,2 0-1,1 2-78,2 0 0,4 7 1,-4 0-1,1 3 1,2 0-141,-1-1 0,-4 4 0,2-1 1,-4 4-1,0 3-252,-1-2 0,-1-1 0,-1-1 256,-2-1 1,-5-3 0,1-1 0,-3 1 0,-1 1 59,0 2 0,-1 4 1,-2 6 3,-1-5 1,0 4 0,4-9 0,0 4 0,1-1 0,5-1 258,6-3 1,6-2-271,7-1 0,5 6 1,5-4-1,5-2 0,5 1-260,3-2 1,2-4-1,1 0 225,3-6 0,-5-2 0,4-4 0,-5-1 0,0-2 43,-1-3 0,1-5 0,3 2-4,-1-1 0,6 4 1,-7-3-1,-1 2 0,-1-1-123,0 3 1,2 0 0,2 2-1,0 0-15,-3-1 1,-5 1-1,1 0-37,-1 0 1,4 5-1,-3 2 1</inkml:trace>
  <inkml:trace contextRef="#ctx0" brushRef="#br0" timeOffset="418416">24755 9513 8355,'-43'4'0,"6"3"-656,7 4 1,20-7 0,6 7 0</inkml:trace>
  <inkml:trace contextRef="#ctx0" brushRef="#br0" timeOffset="507109">7479 17177 7580,'-7'6'439,"3"2"-141,2 3 0,2-3 81,0 1-314,0-7 1,4-2 0,0-8 0,-1-4-87,-1-5 0,2-2 0,1-7 0,2-2 10,3-1 1,-1-9-1,1-2 1,-2-4 19,2-3 0,1-13 0,1 7 1,1-2-51,-1-2 0,1 3 0,-2 1 1,-2 8 75,0 10 1,-7 6-1,4 8 1,-2 4 163,0 4 1,0 7-112,-4 6 0,2 8 0,0 12 0,4 6 0,1 6 50,2 6 1,2 9 0,2 8 0,-1 2-97,1 2 1,3 4-1,2-1 1,0-7-222,0-6 0,3-2 0,-3-6 0,-1-3-259,1-3 1,3-6 0,-6-7-1,-2-4-628,-4-4 0,-6 1 971,1-7 0,-8-2 0,-3-1 1</inkml:trace>
  <inkml:trace contextRef="#ctx0" brushRef="#br0" timeOffset="507383">7516 17028 8355,'-14'0'-50,"10"0"0,15 0 1,5 0 43,4 0 1,7-1-1,11-2 1,4-1 0,5 0-1,1 0-604,3 0 0,7-6 0,-1 3 1</inkml:trace>
  <inkml:trace contextRef="#ctx0" brushRef="#br0" timeOffset="507644">8210 16557 8355,'-4'-12'-260,"0"-1"0,1 1 0,2 0 848,1-1 1,0 8 0,0 6-531,0 10 0,0 3 0,0 6 1,0 4-54,0 3 1,0 1 0,0 5 0,0 2 45,0 0 1,0 3-1,1-1 1,2-1-395,1-3 0,0 5 0,-2-5 0,0-2-67,3-4 1,3-3 0,-4-2 0,0-4 144,2-5 0,1 3 0,5-10 0</inkml:trace>
  <inkml:trace contextRef="#ctx0" brushRef="#br0" timeOffset="508129">8570 16917 8355,'-4'-19'140,"-2"2"1,1 3-1,-2 3 1,1 2-1,0 0 1,-1 1-90,-3 1 1,3 2 0,-1 6 0,0 3 0,-1 4 0,1 3-185,-2 2 1,-1 5 0,0 1-1,2 2 90,0-1 0,7-3 0,-2 2 1,2-1-30,2-3 0,0-1 0,0-2-34,0 1 0,4-5 0,2-1 1,1-2-1,2-2-2,2-1 0,2-2 1,-1-2 93,1-2 0,-2-3 0,-2-5 0,-2-1 28,-1 1 0,2 0 0,-4-1 0,-1 1 292,-2-1 1,3 5-232,0 0 0,6 5 0,-3 0-58,0 6 1,4 10-1,-3 6 1,3 3-7,2 3 1,-1-2 0,0 10 0,1 2-38,-1 0 1,1 4 0,-1 1-25,0 1 1,-1 1 0,-2-6-1,-5-2 1,-3-1 66,-1 1 0,-1-3 0,-5-2 43,-6-3 0,-2-7 0,-6-2 0,-3-3 1,1-3-5,2-3 0,0-3 1,5-5-1,-1 0-255,1 0 1,6-7 0,5-4-1,3-5-407,1-3 1,5-8 0,2-4 0</inkml:trace>
  <inkml:trace contextRef="#ctx0" brushRef="#br0" timeOffset="510153">8954 16842 8355,'-16'-11'0,"-1"3"0,2 4 446,1 3 0,3 6-384,3 3 0,-1 3 0,4 3 1,3 1-1,0 2 0,4-1 0,0 1-241,3-1 1,0 1-1,-2-5 1,1 1 14,-1-1 1,4-1 0,-1-1-6,1-2 1,0-5 51,-3 1 1,-2-4 56,2-4 1,-3-3 0,-1-5-1,0-1-18,0 1 1,-1-1-1,-2 1 1,-2 0-21,-2-1 1,-2-3 0,-2-1-152,3 2 0,-1 1-470,4 2 689,1 5 1,10 1 0,1 6 0</inkml:trace>
  <inkml:trace contextRef="#ctx0" brushRef="#br0" timeOffset="510154">9029 16929 8355,'7'-5'-212,"-2"3"0,-3-7 1,0 3 1026,3-1 0,4-1-385,-1-4 1,4 1-1,0 2-451,0 5 1,1 3-1,-1 1-44,1 0 1,-5 4-1,-1 1 1,0 2-114,-1 3 0,-3 1 0,1 1-116,-2 1 0,-2-1 0,0 1-183,0-1 9,0 0 337,-6-5 0,6-7 0,-1-8 0,5-3 56,3-1 0,0-5 1,2-1-1,0-1 52,0-3 0,2 3 0,2-2 1,-2 0-18,-3 2 0,3 1 1,-3 6-1,3-1 304,2 1 1,-5 3 0,0 3 165,2 0 0,1 3-258,1 7 1,-3 3 0,-2 7 0,-1 1 0,0 2-120,-1-2 1,1 3-1,-3-2 1,2 0 123,2-3 0,-3-2-560,5-2 0,-5 0 0,4-5 0,2-1 0,1-1-198,1-2 0,6-6 0,1-1 0</inkml:trace>
  <inkml:trace contextRef="#ctx0" brushRef="#br0" timeOffset="510155">9463 16359 8355,'-30'-7'1344,"9"1"-2326,0 6 0,12 6 0,6 1 510,6 0 0,9 4 453,9-3 0,2 3 0,2 1 1</inkml:trace>
  <inkml:trace contextRef="#ctx0" brushRef="#br0" timeOffset="510156">9736 16297 8355,'-17'-24'549,"1"4"1,-1 3-2038,5 9 1749,5 2 1,6 13-1,6 6 1,2 6-47,3 4 1,1 3 0,0 3 0,-2 4-192,0 3 1,-5 2 0,3-1 0,-2 0-219,-2 0 0,0 4 0,-1 1 0,3-4-180,-3-3 1,0-1-1,-2-6 1,1-3-789,3-3 960,-2-7 0,3 8 0,-5-3 0</inkml:trace>
  <inkml:trace contextRef="#ctx0" brushRef="#br0" timeOffset="510157">9537 16619 8355,'2'-12'-98,"2"-1"0,4 6 0,7 2 0,3-1 289,2-2 0,0-3 0,6-1 1,3-1-171,4 1 0,3 0 0,3-1 1,-1-1-236,0-2 0,2 2 0,-10-3 0,-1 4 0,-6 0 0,-3 1 0,-7-1 0,-2 2-290,-2 3 1,-8-1 656,-1 4 0,-6 1 0,-6 4 1,0 0 96,-1 0 0,1 7 0,1 4 23,3 4 1,2 7 0,6-1 0,0 3-167,0 0 1,1 5-1,4 2 1,3-1-129,3 0 0,0 1 1,0-4-1,-1 1-82,-1-5 0,5 0 0,-6-6 1,2-2 34,-2-1 1,3-3-93,-3-3 155,4-2 0,-6-12 1,-1-2-1,-3-3 0,2-1 1,-2-1-1,3 1 1,-1-2 16,1-3 0,0 8 1,-2-4-1,2 4 7,2 2 1,-3 1 29,5 6 1,-2 2 0,1 3 0,-3 6 63,1 4 1,-5 7 0,5-1-70,-1 3 0,-3-1 0,3-1 0,1-1 0,2-1 3,3 0 0,1-4 1,1-6-1,-1-3-38,1-2 1,3-1-1,2-4 1,0-1-100,0-3 0,2-3 1,-3-7-1,-2-1-1,-1-1 1,-2-5 0,1 4-1,-2 1 58,-3-2 0,2 4 0,-6-2 455,-1 2-295,-2 1 1,-1 8-12,0 5 0,4 5-135,0 8 1,6-1 0,-3 1 0,1-1 0,0 0-88,2 1 0,1-2 1,1-3 61,1-4 0,-1-2 1,1-2-1,-1 0 1,0 0 22,1 0 0,-1-6 1,1-2-1,-1-3-27,0-2 0,1 1 0,-1 0-60,1-1 0,-5 1 0,-1-1 46,-2 1 0,1 5 337,-2 3-138,-3 3 0,6 2-72,-3 3 1,2 3 0,4 4 0,-2-1 0,1-2-125,2 2 1,3-4 0,1 1 0,3-1-339,2-3 1,-4 2 0,3-1-40,-1-1 1,4-2 0,-2-1 0</inkml:trace>
  <inkml:trace contextRef="#ctx0" brushRef="#br0" timeOffset="510637">11609 16644 8355,'-6'-7'985,"-1"-3"0,-4 8-709,3 3 0,4 6 0,7 8-386,1 2 1,0 5 0,-4-2 0,0 4 61,0 1 1,0-1 0,0 0 0,0-2-75,0-1 0,1-6 1,2 1-1,2-2 36,2-2 0,-3-5 0,5-3-10,0-2 1,4-4 0,2-2 0,1-5 0,0-5-32,-3-3 1,4-5-1,-1 2 1,-2-4-35,-4-1 0,1 2 0,-3 1 0,2 1 56,-2-1 0,-1 0 1,-4 1-1,1 5 3,-1 2 1,-3 3 276,-4 3 1,1 2 0,-6 8 4,0 2 0,3 3 0,2 5 0,3 1 2,1-1 0,0 0 0,1 2-119,3 3 0,5-4 1,6 4-1,3-2 0,0 0 23,0 2 0,2-1 1,-2-3-1,0-2-144,0-3 1,-2 2-1,-3-5-206,-1 2 0,-5-3-235,-3 5 0,-13-5 0,-8 3 0,-5-2 109,-3-2 1,-5 4 0,-2 0 0</inkml:trace>
  <inkml:trace contextRef="#ctx0" brushRef="#br0" timeOffset="510802">11695 16284 8355,'-19'0'-874,"7"6"0,6 1 1</inkml:trace>
  <inkml:trace contextRef="#ctx0" brushRef="#br0" timeOffset="511422">12874 16495 8355,'0'-25'304,"0"1"1,-2 4 0,-1 4 0,-2 3-111,-2 5 0,3 2 0,-4 6 0,-2 2-41,-1 2 1,-1 3 0,-1 7 0,1 2-208,-1 5 0,1-2 1,0 2-1,1 1 22,2 1 1,4 5 0,5-2-1,0-3-238,0 1 1,1-2-1,3-1 1,3-5 75,0-2 0,7-2 0,-4-1 0,-1-2 163,2-5 1,0-3-1,2-2 1,-1-3-27,0-5 1,1-3-1,-1-3 1,1-2 270,-1 2 1,-4-3 0,1 2 7,0 1 1,-2 1-245,1 1 0,-3 6 12,3 3 0,-5 8 0,1 6 0,-3 4-18,-1 2 1,4 5-1,2-4 1,-1-2-105,1-1 1,3-2-1,1 0 1,4-1 62,2-2 1,2-4 0,-3-5 0,2 0 95,-2 0 0,3-5 1,-1-4-1,-2-2-58,-2-1 0,-6-2 1,-1-1-1,-2-2 138,0 2 1,-1-3-1,-6 2 1,-2 1-160,-2 1 1,-2 2-1,-3 1 1,0 2-226,-1 5 0,1 3 1,-1 1-1,1 0-342,0 0 0,-1 5 456,1 4 1,-1 2 0,1 1 0</inkml:trace>
  <inkml:trace contextRef="#ctx0" brushRef="#br0" timeOffset="513285">13382 16520 8355,'-5'-12'829,"-2"3"34,-6 1-732,6 5 0,3 3 0,8 8 0,3 4 0,2 1 0,-1 2 0,2 3 0,-1 2-270,-1 2 1,2-3 0,-4 2-1,0-1-73,4 0 0,-4-2 0,-1-6-182,1 0 1,-5 1 162,3-1 1,-2-6 133,-2-6 0,-5-6 0,1-6 0,2-1-45,0 1 0,2-2 0,0-1 0,0-2-94,0 2 0,2 2 1,2-1-1,4 0 51,3 2 1,1-4 0,1 10 0,1-3 88,2 1 0,-1 5 1,5-1 95,-3 3 0,5-5 0,-2-1 0</inkml:trace>
  <inkml:trace contextRef="#ctx0" brushRef="#br0" timeOffset="513286">13692 16594 8024,'0'-8'870,"0"0"0,0 4-398,0-5 1,2 3-264,2-3 0,-2 4 0,5 6-134,-1 3 1,-1-1 0,-2 5 0,1 2-99,-1 1 1,0 1 0,0 1-1,1-1-56,-2 1 0,1 0 0,0 2-29,1 2 1,2 0 0,-4-5 0,2 0 0,1-1-395,0-2 1,-2 0-270,5-5 651,-5 1 1,2-11 0,-5-2 0,0-3 60,0-2 0,0-3 0,0-2 0,0 0-1,0 0 1,0-4 0,0 3 0,0-2-101,0 0 1,6 6 0,2-1 0,3 3-7,2 5 1,-1 1-1,0 4 1,1-1-132,-1 1 0,1 6 1,-1 3 263,0 1 1,1 1 0,-1 4 0</inkml:trace>
  <inkml:trace contextRef="#ctx0" brushRef="#br0" timeOffset="513287">14077 16706 8355,'-9'0'-225,"1"0"225,0 0 0,0-1 253,-1-4 0,7-1 1,-1-5-1,6 1-203,5 2 0,3-1 0,1-2-52,1 3 0,3-3 0,1 3 0,-2-3-199,-1-2 0,-2 1 1,0 0-1,1-1 140,-1 1 1,-5-1-1,-3 1 1,-2 0 81,-2-1 1,-2 5 0,-2 1-1,-3 0 95,0 0 1,-4 4-1,3-1 1,-3 3 13,-1 1 0,-1 5 0,1 4 0,-1 3-20,1 5 0,4-2 1,1 5-1,1 1-208,4-2 1,2 3 0,4-4 0,4 0-162,3 0 1,3 0-1,2-4 1,5 0 101,2-3 0,4-7 0,0 0 0,4-3-335,0-1 0,2-5 0,5-2 0</inkml:trace>
  <inkml:trace contextRef="#ctx0" brushRef="#br0" timeOffset="513288">14548 16508 8355,'-4'-9'0,"-2"2"-100,-1 2 0,3-3 0,-3 2 0,2-1 356,2-2 1,0 3 0,1 1 621,-3-1 0,0 5 0,2-2-635,-1 6 1,-4 4 0,2 5-365,-1 0 1,3 2 0,-3 1 0,2 3 0,2 1-159,2 4 1,1-6 0,1 1-1,3-1 1,5-1-328,2 0 0,1-3 0,2-2 350,2-2 0,2-4 0,4-5 0,-1 0 78,1 0 1,1-7 0,4-5 0,-1-6 96,-1-1 0,3-6 0,-5 1 0,1-3 49,0-1 1,-2-3-1,1-1 1,-2-1 221,-5 0 0,-3-4 0,-4-5 0,-2 4-138,-1 3 1,-2-1-1,-4 5 1,-1-1 123,-3 3 0,1 8 0,-4 5 0,0 3 423,0 5 1,3-2 0,-3 8-259,2 3 0,0 6 0,5 10 0,0 3-240,0 4 1,0 2 0,0 1-1,0 4-83,0 0 1,0 2 0,0 5 0,0-1-24,0 0 0,0-1 1,2-2-1,1-2-92,1-2 0,0-2 0,-3-6 0,2-3-708,1-1 1,0-1-1,-4-5-1272,0 1 1881,0-7 1,-11 0-1,-3-6 1</inkml:trace>
  <inkml:trace contextRef="#ctx0" brushRef="#br0" timeOffset="513289">14808 16421 8355,'5'-13'-69,"-1"1"0,7-1 0,0 1 141,4 0 0,7-1 0,-1 1 0,3-1-179,5 1 0,-1 4 0,4 1 0,-1 1 0,0 4-435,-1 0 0,4 2 0,-2 0 1</inkml:trace>
  <inkml:trace contextRef="#ctx0" brushRef="#br1" timeOffset="513290">15503 16495 5734,'0'-12'0</inkml:trace>
  <inkml:trace contextRef="#ctx0" brushRef="#br0" timeOffset="514028">17115 15763 8355,'6'-33'0,"-6"0"0,-4 11 0,-6 3 0,2 6 420,-2 5-299,-1 5 0,-3-1 1,-1 8-1,-3 6 0,-1 7 1,-3 9-1,-2 10 17,0 8 0,-3 11 1,0 7-1,-1 8 0,3 9-79,3 8 0,7 3 1,0 6-1,5-7-149,6-5 1,4-5-1,4-9 1,6-7-174,5-7 1,6-4-1,8-12 1,4-4-139,3-6 0,2-11 0,2-6 1,3-8-52,1-3 0,2-8 0,3-1 1</inkml:trace>
  <inkml:trace contextRef="#ctx0" brushRef="#br0" timeOffset="514245">17673 16098 8355,'-16'0'0,"-1"2"104,2 2 1,7 3 0,4 6 0,1 3 0,0 1-1,-1 3 1,1 2 0,2 3 0,2 4 0,2 2 0,3 2-1,-1-1 1,2-2 0,-2-2-428,1-2 0,2-2 0,-4-2 1,-1-3-1,-1-1 0,-2-3-215,0-1 0,0-7 0,0-2 1</inkml:trace>
  <inkml:trace contextRef="#ctx0" brushRef="#br0" timeOffset="517426">17413 15962 8355,'0'-19'-223,"1"5"0,5 7 0,5 1 197,4 4 0,8-1 1,1 0-1,5-1 1,2 1-1,3 2 1,-1 1-1,0 0-269,1 0 0,-4 1 0,-1 3 0,-4 5 153,-4 2 0,-3 7 0,-6 1 1</inkml:trace>
  <inkml:trace contextRef="#ctx0" brushRef="#br0" timeOffset="517427">17450 16681 8649,'13'-4'107,"-1"0"0,4-2 0,4 4 0,2-4 0,4-1-189,0-2 0,6-2 0,1 0-240,3 2 1,1-2-1,0 3 1,-1-2-454,-3 2 1,2-3 681,-7 3 1,1-3 0,-4-2 0</inkml:trace>
  <inkml:trace contextRef="#ctx0" brushRef="#br0" timeOffset="517428">17996 16408 8355,'-13'-12'228,"1"-1"1,4 7-13,-1 1 0,7 5 1,-1 5-1,4 4-118,3 6 1,6-1-1,-2 3 1,2-3-148,-2-2 1,3 4-1,-4 1 1,0-2-157,-3-1 0,2-2 1,-2 1-1,0-2-111,2-3 0,-4 2 155,7-6 1,-1-1 28,4-8 1,-1 1 0,-1-7 0,-2-3 0,0 1 29,-1-1 1,7-3 0,-4 1 0,-1 1 77,2 1 1,0-3 0,2 1 0,-1 2 126,1 4 0,-1 1 0,0 5-25,1 1 1,-2 3 0,-1 4-1,-4 4 49,0 3 1,-1 2 0,-2-1 0,3 1-90,1-1 0,1 4 0,4 1 1,1-2-40,-1-1 0,6-6 1,4-1-1,4-1-15,3-4 0,4 0 0,-4-2 0,-1-2-2,-2-2 1,-1-1-1,-2-5 1,-2 2-67,-5-2 1,-7-1-1,-5-1 1,-3-1 129,-1 1 0,0 0 1,-1-2-1,-3-1 100,-5-2 0,-6 0 1,-1 6-1,-1 2-27,-1 1 0,0 5 0,-4-1 0,3 2-42,1 2 0,-3 6 0,5 2 0,1 3-65,1 1 1,3 5 0,1 1-1,3 0-123,2 0 1,1 2 0,4-3 0,1-2-39,3-1 1,4-2-1,8-1 1,0-2 58,-1-5 0,5-3 1,-1-1-1,2-1-13,-1-3 0,0-5 0,2-6 0,-3-3 97,-1-1 0,-2-3 0,-2-6 0,1-2 86,2-2 0,-2-1 0,-5-4 0,-2-2-54,2-2 1,-4 1-1,1-5 1,-1-1-7,-3 2 1,-2 1-1,-1 8 1,0 2 125,0 4 1,0 4-1,-1 5-5,-4 8 1,0 7 0,-5 9 0,2 5-18,-2 7 1,5 4-1,-1 9 1,2 4-38,0 3 1,0 3-1,5 2-180,3 4 0,-2 0 0,3-1 0,1-2 0,2-2 63,3-1 1,2-6 0,0-3-1,2-2-1,2-5 0,0-8 0,-4-1 0,2-6 25,2-2 0,0-2 1,-6-5-1,-2-2 14,0-1 1,-3-7-1,4 0 1,-3-4-4,-2-1 0,4-1 0,-5 0 1,0 2-26,1 1 0,-3-2 0,2-1 16,-3 2 0,-1 5-2,0 2 1,0 7-46,0 1 1,0 5 0,0 7 0,0 1 0,0-1-68,0 1 1,2-1 0,1 0 0,2 1 65,2-1 0,1-1 0,3-1 0,-1-3 38,-2-2 1,0 0 0,5-5 47,-1 0 0,1-6 0,-1-2 0,0-3 25,1-2 0,-2 1 1,-2 1-1,-2 1-42,-1 2 1,2 0 0,-2-5-50,1 1 86,-5 5 1,4 3 7,-6 8 0,0 3 0,0 5 0,0 1 0,1-1-248,3 0 0,2 1 0,3-1 1,1 1-126,4-1 0,0-1 0,6-1 1,1-3 13,-2-2 1,5-1-1,-5-4 1</inkml:trace>
  <inkml:trace contextRef="#ctx0" brushRef="#br0" timeOffset="517429">19484 16334 8355,'-8'-13'-53,"0"1"0,5 4-268,-1 0 639,-3-1 0,4 2 567,-5 3 1,5 4-751,-1 4 1,-2 3 0,2 6-1,0-1-104,-1 0 1,3 2 0,-2 1 0,3 2-235,1-2 1,0 0 0,0 0-1,1 2-96,3-2 1,3-2 0,5-4 0,1-2-31,-1-1 1,5-2-1,1-4 1,1 0 67,3 0 0,1-2 0,1-3 0,-2-6 46,-1-4 1,-1-6-1,5 3 1,-1-3 201,-4-5 0,2 1 0,-4-5 1,0 1 15,0 0 1,-1-1-1,-6 1 1,-2-3-8,-1 1 1,-1-8-1,2 5 1,-5 0 214,-3 3 1,-1 6 0,0 6 0,0 1 773,0 3 0,-5 2-439,-4 5 0,4 5 1,1 10-312,2 5 1,2 5-1,0 0 1,0 3-53,0 4 1,0 2 0,0 1-1,2 4-293,2 0 0,-3 2 0,5 5 1,-2-1-119,0 0 0,2-4 1,-4-1-1,4 0-849,1-1 0,-5-5 0,3 1 689,-4-5 0,-1-7 0,0 3 1</inkml:trace>
  <inkml:trace contextRef="#ctx0" brushRef="#br0" timeOffset="517430">19720 16309 8355,'0'-19'62,"0"1"0,7 5 1,4 2 17,4 3 1,3-1 0,-2 3 0,6 1 54,6-1 0,4-4 1,6 2-1,3-2 1,4 1-1,-1 2 0,-3 1 1,-5 4-141,-7 0 1,-2 2 0,-11 2-1,-5 3-64,-6 8 0,-4-1 0,-1 6 0,-1 0 16,-3 2 1,-2 4 0,-3 1 0,0-2 8,0-2 0,-1 1 1,2-4-1,4 0-236,2 0 0,4-2-61,2-3 1,3-7 0,5-1 0,1-4 0,-1-2 21,0-4 0,1-7 0,-1-7 1</inkml:trace>
  <inkml:trace contextRef="#ctx0" brushRef="#br0" timeOffset="517431">20253 15900 8355,'-5'-13'0,"-2"7"-72,-6 0 0,1 6-724,-1 0 606,7 0 1,0 6 0,6 3 0,0 5-600,0 2 755,6 1 0,0 1 0,7 1 1</inkml:trace>
  <inkml:trace contextRef="#ctx0" brushRef="#br0" timeOffset="517432">20613 16297 8355,'-6'-17'0,"-1"1"23,0 0 187,2 3 0,1 0 1,0 1-1,-1 1 134,0 3 1,4 3-1,-4 10-383,4 3 1,1 3-1,-1 3 1,-2 1-11,-1 1 1,-6 6 0,2-1-1,-2 1 1,1-1 14,0-5 1,7 2 0,-3 0-65,4 1 0,2-3 0,4-1 1,3-4 16,3-3 1,5-5 0,2 1 0,2-3-3,2-1 1,0-1-1,0-3-40,-2-4 0,-3-5 0,2-2 1,-2-3-1,-5 0 88,-2 0 0,-6-4 1,3 2-1,-2-3 104,-2 3 0,-3-2 0,-4 5 0,-4 2-72,-3 1 0,-2 3 1,0 3-1,-3 2 82,0 1 1,-1 4-108,5-4 1,1 5 0,3 5 0,5 1-266,6 1 0,-1 3 149,7-6 0,-1 0 0,4-2 0,1 0 0,-1 3 72,1-3 0,3 0 0,1-2 0,-2-2 254,-1-2 1,2 3-1,2-5 1,0 2 79,0 0 1,2-4 0,-2 4 0,0 1-59,0 1 1,-1 2 0,-5 0-1,1 2-167,-1 2 1,-4 1-1,-1 5 1,-1-2-39,-4 2 1,4 5 0,-2 2 0,-1-2 0,-2-1 0,-2-2-56,-3 0 272,2 1 1,-9-2 202,3-3-266,2-2 1,2-8-156,8-2 1,2-3 0,4-5-1,-1-1-136,5 1 0,0 0 1,5-2-1,-1-1 23,-3-2 1,3 1 0,0 3 0,0 1 140,0-1 0,-2 7 0,-3 1 51,-1 4 0,-4 1 0,-1 1 1,-1 4-58,-3 3 1,2 7-1,-1 3 1,-1 0-249,-2 0 1,-1 4-1,0-3 1,2 2-149,2-1 0,-1-3 1,4 2-1,-1-1-105,1-3 0,2-1 0,3-1 1</inkml:trace>
  <inkml:trace contextRef="#ctx0" brushRef="#br0" timeOffset="517433">21667 16346 10987,'-6'-11'-13,"-2"3"-1297,3 2 0,-1 18 0,6 1 0</inkml:trace>
  <inkml:trace contextRef="#ctx0" brushRef="#br0" timeOffset="518688">22262 16210 8355,'-18'4'-57,"-2"2"0,-2-1 1,0 2-75,1 0 1,4-4 539,-3 1-297,-1-3 1,-2-1 0,2 0-1,3 0-84,0 0 0,4-5 1,-2-4-1,2-3 1,2-5-1,1-3 1,1-5-1,2-3-108,-2-1 0,4-4 0,2 3 0,3-2-62,1-2 1,0 2-1,0 2 1,1 4-107,3 6 0,-1 5 202,5 3 1,-1 8-1,2 8 1,-5 11 182,-3 7 0,-2 8 0,-2 3 0,-2 5 36,-2 3 0,2 3 0,-1 6 0,0-1-95,3 1 0,2-6-1,1-4 1,0-6-41,0-5 1,1-4 0,3-6 0,3-5 15,0-4 0,8-9 1,-2-1-1,2-7-74,3-4 0,-4-7 1,4-4-1,-2-4-96,1-3 0,-1-1 0,-2 1 0,1-3-156,2 1 1,-1-5 0,-2 3-131,3-3 1,-2 3 0,4 1 139,-1 2 0,4-5 0,-3 4 0</inkml:trace>
  <inkml:trace contextRef="#ctx0" brushRef="#br0" timeOffset="518938">22932 15751 8355,'-6'-12'208,"-3"6"0,-4 6 0,8 7 0,6 4 1,6 3-1,1 4 0,1 6 0,0 7-168,2 0 1,0 5-1,-1-3 1,-3 3 0,-2 0-1,-2-2 1,-1-2 0,-2-1-571,0-4 0,0-2 0,0-3 0,0-3 52,0-1 0,-2-3 94,-2-6 0,-3 2 0,-5-5 1</inkml:trace>
  <inkml:trace contextRef="#ctx0" brushRef="#br0" timeOffset="519135">22684 15763 8355,'-6'-24'228,"-1"-1"1,2 5 0,5 4-332,7 2 0,9 0 0,6-1 0,5-1 0,3 1 1,3 1-1,4 3 0,3 2 0,2 5 0,-1 3 1,0 2-1,-2 3 0,-5 6-390,-5 5 1,-3-1-1,-1 4 1</inkml:trace>
  <inkml:trace contextRef="#ctx0" brushRef="#br0" timeOffset="519418">22783 16371 8355,'-1'11'303,"6"-3"0,9-3-318,7-4 0,3-2 1,5-4 16,5-3 0,1-3 0,3-1 0,-1-1 0,0 1 1,0-2-1,0-1 0,-1-3 0,-3 0-803,-4 0 1,3-4-1,0 3 1</inkml:trace>
  <inkml:trace contextRef="#ctx0" brushRef="#br0" timeOffset="519883">22982 15156 8719,'-54'-11'0,"-1"2"0,1 5 40,3 3 1,-1 6-50,6 4 0,2 7 0,-1 6 0,-1 7 478,2 8 1,1 6 0,7 11 0,5 5 63,6 7 1,7 18 0,10 0-1,4 9-537,2-43 1,2 0 0,5 1 0,1 0 0,2 5 0,2 0 0,2 1 0,2-1-348,2-2 0,1 1 0,1 2 0,0-1 1,1-7-1,-1 0-20,1-1 1,0 0 0,19 35-1,1-16 1,-1-12 0,-2-13 284,0-11 1,0-11-1,1-8 1,2-9 379,2-10 0,-2-10 0,3-14 1,0-8 250,-1-4 1,4-10 0,-2-7 0,1 0-109,3-5 1,-3-7 0,2-6 0,-1-1-251,-1-1 0,-1 3 0,-6-6 0,-1 1-389,-3 1 1,2-9-1,-8 2 1,-2-5-377,-3-3 1,-12 4-1,-3 2 1,-12 7-47,-11 9 0,-12 6 0,-17 11 457,-9 3 1,-8 21-1,-8 13 1,-9 19 56,-5 16 0,-1 16 1,2 15-1,5 8 1,4 7-208,8 4 1,8 10 316,17 0 0,8-5 0,14-11 0,5-12 0,3-12 0,3-8 0</inkml:trace>
  <inkml:trace contextRef="#ctx0" brushRef="#br0" timeOffset="520842">17214 4328 8355,'-12'-4'-423,"0"0"0,5 1 0,3 8 550,2 3-28,2 3 0,4 5 0,2 2 1,1 3-1,2 4 0,4 5 1,2 5-13,2 3 1,-1-2 0,-4-3 0,1 0 0,-1 0-230,1 0 1,-1-7-1,-1-1 1,-3-7-1,-2-4-562,-1-2 403,-3-5 1,-2-1 0,-7-6 0</inkml:trace>
  <inkml:trace contextRef="#ctx0" brushRef="#br0" timeOffset="521310">16942 4452 8355,'-7'-12'-397,"3"0"336,2-1 0,2-3 0,2-2 1,2 0 5,4 0 0,9-4 0,3 1 1,4-1 104,0 2 0,7-4 0,2 5 0,1 0 0,1 3 0,-4 5 0,0 4 0,-4 2-301,-1 2 0,-2 2 0,-2 2 1,-3 3-272,-1 5 0,-7 2 493,-7 1 0,3 6 0,0 1 1</inkml:trace>
  <inkml:trace contextRef="#ctx0" brushRef="#br0" timeOffset="521311">17090 4750 8355,'-4'21'-199,"0"-1"0,0-4 1,5 0-1,4-3 328,3-5 1,8 1 0,6-4 0,5-3-33,2 0 0,6-2 0,1-2 0,4-2-280,0-4 0,3-3 0,-2-1 0,-1-1-839,-1 1 777,-2-6 0,-5 4 0,-2-4 1</inkml:trace>
  <inkml:trace contextRef="#ctx0" brushRef="#br0" timeOffset="521772">17264 3907 7929,'-30'-13'0,"-2"2"0,0 2 200,3 0 1,3 7-73,1-2 1,5 2 0,-1 4 0,-1 2 0,-1 4-1,-1 4 1,2 6 43,1 7 0,5 1 0,-3 9 0,1 2-116,3 3 1,1 15-1,3 3 1,2 7-79,5 8 1,3 8 0,1 0 0,3 2-22,5 0 0,7-6 0,14 1 0,4-5-98,3-6 1,3-4-1,2-13 1,4-6 69,4-4 1,4-10 0,1-7 0,0-9 97,1-8 0,0-8 1,4-6-17,-1-9 1,-10-10 0,1-8 0,-4-6 0,-3-7 1,-4-5 0,-5-2 0,-12 3 0,-6-2 60,-5 2 0,-5-5 0,-6 0 0,-3-3-6,-5 2 1,-7-5-1,-6 4 1,-6-1-64,-5 0 0,-7 2 1,-3 3-1,-2 7-73,-6 4 1,-4 8 0,-8 8 0,-2 6-36,-1 6 0,4 7 0,5 8 0,2 9-70,3 13 1,2 9 0,5 13-1,5 6-1292,5 8 1157,5 4 1,10 6-1,3 2 1</inkml:trace>
  <inkml:trace contextRef="#ctx0" brushRef="#br0" timeOffset="525901">23974 15515 8603,'-6'-29'0,"-1"2"0,0 3 895,3 6 0,8 12 0,5 6-688,2 6 1,3 11-1,2 5 1,6 7-1,4 10 1,5 10 0,-1 10-1,0 10-221,-2 9 0,-9 1 0,-7 17 0,-9 1 1,-4-46-1,-3-1 0,-3 2 0,-1-1-650,-3 1 1,0-2 0,-1-1 0,0 0-227,-3 1 0,-3-1 0,-21 42 0,-5 7 0</inkml:trace>
  <inkml:trace contextRef="#ctx0" brushRef="#br0" timeOffset="527666">2468 16966 8260,'-1'-31'-204,"-3"2"283,2 8 0,-9 9 1,3 8 27,-3 2 0,4 5 1,1 4-1,2 8 1,0 7-1,1 7-86,2 1 0,1 10 0,0-3-117,0 2 0,4 4 0,3-2 0,3 0 0,4-1 0,-1-1 0,1-5 0,-2-2-628,1-4 0,-1-6 333,1-2 226,-6-4 0,4 2 0,-5-6 0</inkml:trace>
  <inkml:trace contextRef="#ctx0" brushRef="#br0" timeOffset="529921">1947 17177 8499,'-18'-29'0,"6"0"0,9 3 278,10 4 1,3 0-387,10 6 1,6-6-1,9-1 1,4-3 0,5-4-1,2 0 37,5-1 52,7-9 1,-5 11 0,3-8 0,-1 3 0,-2 2 0,-4 3 0,-5 4 0,-6 6-401,-8 7 386,-4-1 1,-7 12 56,-2-3 1,-9 12 0,-4 6 0,-2 5 0,-2 6 0,0 4 0,-2 2 153,-2 4-71,3 1 1,-5 2-1,6 2 1,0 0-1,2-1-12,2-1 0,3-7 0,5 5 0,1-3-213,-1-2 0,0-3 1,1 1 54,-1-3 1,-4-5-1,1-2 1,0-2 0,1-5-1,0-4-240,-2-2 262,0-2 1,3-10 0,-1-3 0,-2-5 47,2-3 0,1-9 1,1 0-1,1-3 11,-1-1 0,0 1 1,1 4-1,-2 2 0,-2 2 240,0 4-238,-1 9 0,0 3 0,-1 7 1,-1 5-1,-2 7 72,1 4 1,-3 3 0,3 3-98,1 1 1,-4 1 0,7 1 0,0-1 0,4-4-92,3-3 0,-1-2 0,5-6 77,-2-3 0,4-3 0,-2-5 0,2 0 0,0-1-86,-1-3 0,0-4 1,4-7 0,-1-2 0,0-4 1,-3 3-1,-5 0 1,-2-1-133,-2 0 0,-5 2 1,-1-2 187,-1 1 0,-3 2 0,2 3 0,-4 1 0,-3-1 198,-1 1 1,-4 4 0,2 1-71,-1 1 0,3 2 0,-4 6 0,-1 2 370,3 4 1,0 4-394,6 5 1,0 1-1,0 4 1,0-3-1,1 0 124,4 1 0,-3-4-327,7 5 0,-1-10 0,4 1 0,2-2 0,1-3 1,3-3 17,1-3 0,-2-2 0,4-3 43,1-4 1,1-3 0,2-2 0,-2 1-1,-1-1-91,-1 1 0,-6-4 0,2-1 155,-4 2 1,0 1-1,-2 2 1,-1-1 113,-2 1 0,-5 4 39,1-1 0,-4 2 324,-4-1 1,2 4-291,-2 8 0,3 3 0,1 5 0,0 2-57,0 3 0,1-3 0,2 3 1,2 0-84,2 0 1,6-1 0,3-4-1,1-1 1,-1-2 0,2-5-198,1-3 122,2-1 1,0-1 0,-2-3 0,-1-5 0,-3-2 27,-1-1 0,-3-2 1,-3-1-1,-4-1 19,-2 0 1,-2 3 0,-3 0 0,-4 2-106,-5 3 0,-5-2 0,1 6 0,-5 1-67,-2 2 0,-2 1 0,0 1 1,0 4 56,0 3 0,2 7 0,2 1-676,5 0 664,2-3 0,1 0 0,1-1 0</inkml:trace>
  <inkml:trace contextRef="#ctx0" brushRef="#br0" timeOffset="529922">4155 17004 8441,'-13'-7'-218,"1"3"1,5 4 0,3 4-1,3 4 321,1 3 1,1 1-1,3 1 1,4-1-1,3 2 1,2 1-1,-1 3 1,1 0-240,-1 0 0,-4-2 0,1-5 1,-1-1 43,-1-2 1,0-5 77,-3 1 0,-3-8 0,3-4 0,-2-3-20,-2-2 1,0-4 0,0-3 0,0 0-164,0-1 1,0 0-1,0-4 1,1 1-243,3-1 1,3 6 416,5 2 0,1-2 0,-1-1 1</inkml:trace>
  <inkml:trace contextRef="#ctx0" brushRef="#br0" timeOffset="529923">4527 17066 8355,'0'12'-303,"0"0"1,0 1 970,0-1-90,0 1 0,0-8 0,1-5-548,3-7 1,-1-4 0,5-1 0,2-1 26,1 1 1,1 0-1,1-1-483,-1 1 1,-5-1 0,-3 1 0,-2 0 166,-2-1 0,0 5 1,-2 0 157,-2-2 0,-3 5 1,-5 2 154,-1 6 0,5 2 0,1 6 0,0 0 10,1 3 1,3 1 0,-1-1 0,2 1-45,2 1 1,2 2 0,2-2 0,4 0-88,3-1 0,1-5 0,2-3 0,1 0-21,2 0 0,5-5 0,-3 1 0,2-4 24,0-3 1,-5-7-1,3 0 41,-1-5 0,-1-2 0,-5 3 0,1-1 1,-1 1-1,-1 1 19,-3 1 1,2 1 225,-6 0-118,0-1-48,-4 6 0,0 7 0,0 9 0,0 2 1,0 1 0,2 5 0,0-1 0,3 1-32,-3 1 0,5-5 0,1 4 0,4-5-12,0-3 0,0-4 0,2-5-12,3 0 0,-4-5 0,4-4 1,-3-2-35,-2-1 0,1-1 0,-2 1 1,-2 1 23,-1 3 1,-5-3 0,1 2 65,-2-2 1,-2 3 108,0 0-153,0 5 1,0 3-61,0 8 0,1-1 0,3 0 0,3 0-1,0 0 0,4-4 1,-3 1-1,3-3 3,2-1 1,-1 0-1,1-1-23,-1-3 0,0 2 195,1-2 0,-2 4 0,-2 4-162,0 5 0,-5-3 0,3 3-64,-2 0 0,5 1 1,-3 0-1,1-3 57,0-2-409,-5 5 1,8-9 0,-4 5 0</inkml:trace>
  <inkml:trace contextRef="#ctx0" brushRef="#br0" timeOffset="529924">5457 16917 8598,'-5'-8'883,"-4"-1"-675,4 7 0,-6-3-527,2 10 1,4-3 0,1 7 33,2 0 1,4 2 0,2 2 0,4-1-73,3 0 0,2 1 0,-1-1 107,0 1 0,1-1 0,-1 0 0</inkml:trace>
  <inkml:trace contextRef="#ctx0" brushRef="#br0" timeOffset="529925">5507 17190 8355,'-13'19'-364,"1"-3"213,5-7 1,-3 2 0,5-3-302,-2 3 1,-1 1-1,-5 1 1</inkml:trace>
  <inkml:trace contextRef="#ctx0" brushRef="#br0" timeOffset="530274">2753 18070 9886,'-45'-5'0,"9"-4"0,19 0 0,22 1-708,18 3 637,21 4 1,14 1-1,21 0 1,14-3-1,-38 0 1,2-2 14,4-2 1,2-3 0,6-2 0,1-3 0,5-1 0,2-1 0,2-1 0,0 0 25,0-1 0,1 1 0,2 0 1,1 0-1,-2 1 0,-1 1 1,1 1-1,1 1-25,-1 1 1,0 0 0,-2 1-1,-2 0 1,1 1 0,-1 0-1,-3 1 1,0 1 92,-3 0 0,-1 0 1,-3 2-1,-2 2 1,-9 1-1,-2 1 1,-1-1-1,-1 1-61,43-4 1,-15 4 0,-19-1-1,-13 3 7,-14 1 0,-6 1-192,-16 3 1,-7 2 0,-14 2 0,-3-4-6,-5-2 1,-2-2-1,-4 0 1,1 0-476,1 0 688,6 0 0,-6 4 0,6 0 0,3-1 0,1-2 0,2-1 0</inkml:trace>
  <inkml:trace contextRef="#ctx0" brushRef="#br0" timeOffset="530473">6251 17549 8981,'-6'-7'0,"1"5"0,2 4 0,7 5 0,6 0-812,2-3 0,6 3 0,1 0 1</inkml:trace>
  <inkml:trace contextRef="#ctx0" brushRef="#br1" timeOffset="638801">7813 6796 5734,'-62'87'0</inkml:trace>
  <inkml:trace contextRef="#ctx0" brushRef="#br0" timeOffset="638961">7727 6933 6758,'4'56'0,"7"-2"0,12-4 0,12-5 0,12-5 0,9-7 0,12-8 0,10-8 0,13-8 0,7-6-42,1-6 1,-44-4-1,-1-4 1,-3-2 0,-1-3-1,0-1 1,0-1 0,1-3-1,0 0 1,0-1-1,-1-1 1,-1-1 0,0 0-57,-3-1 1,0 0 0,37-25 0,-3 1 0</inkml:trace>
  <inkml:trace contextRef="#ctx0" brushRef="#br0" timeOffset="641218">18058 9513 6252,'16'6'0,"1"-1"-219,-2-4 0,0 3 139,2 0 90,-3 0 0,9-4 0,-4 0-6,1 0 0,2-1 0,-6-2 0,1-2 0,-1-1 0,1-1 0,-1 2 0,1-2 8,-1 0-31,6-1 1,-8-5-1,4 1 1</inkml:trace>
  <inkml:trace contextRef="#ctx0" brushRef="#br0" timeOffset="641725">18529 9426 8355,'0'-13'-407,"0"0"1,0-3 493,0 0 0,-5-1 1,-4 5-1,-2 0 186,-1-1 1,-1 2 0,1 1 0,-2 4-122,-2 0 1,1 2-1,-6 4 1,-1 0-3,-2 0 1,-6 10 0,-3 3-127,-3 5 0,-6 7 1,-4 5-1,-2 3 1,0 5 39,2 2 0,-1 5 1,6-2-1,2 0-49,5-1 1,1 8 0,8-3 0,6 0 26,4 1 1,8-5-1,3-2 1,4-4 2,4-4 0,4-3 0,8-5 1,5-1-4,3-4 0,6-3 0,4-9 0,5-4 28,2-2 1,7-4-1,1-3 1,3-8 10,0-6 1,-1-8-1,-1-4 1,-2 0-20,-2-4 1,-1-1-1,-6-1 1,-5-2 2,-2-2 0,-4 3 0,-8-5 0,-5 1-31,-5 1 1,-4 3 0,-9 2-1,-6-3-252,-7 1 0,-12 5 0,-6 5 0,-9 7-252,-11 9 0,-2 6 0,-12 12 1,1 8-476,-3 9 0,-9 18 0,-2 10 0</inkml:trace>
  <inkml:trace contextRef="#ctx0" brushRef="#br0" timeOffset="655033">3795 5569 8462,'0'-21'0,"0"2"0,1 2 976,4 6-769,-4-1 0,5 9 0,-8-4 0,-2 3 0,-4 5 0,-3 8 107,-2 6 0,-3 1-231,-1 9 0,-6 3 0,-1 9 0,-5 0 1,-2 2-1,-4 2 0,-1 4 0,-2 4-16,-3 0 1,2-3 0,-1-2-94,6-1 1,-5 5 0,5-5 0,2-5-105,4-1 1,2-6-1,8-2 1,2-5-539,2-3 0,-1-3 0,8-6-1546,0 1 1034,1-1 1073,6-5 1,6 4 0,1-4 0</inkml:trace>
  <inkml:trace contextRef="#ctx0" brushRef="#br0" timeOffset="655477">3051 6362 8355,'-12'0'0,"-1"0"372,1 0 1,4 0-1,-1 2 122,0 2 1,2-3 0,-2 3-155,0-2 0,3-1 0,1 2-30,-1 1 0,3 6 1,-3-2-297,0 3 0,2 1 0,4 1 0,0-1-133,0 1 0,0-5 0,1 0-84,3 2 1,3-3-1,6 0 1,-1-2 76,1-2 0,-1-2 0,0-1 0,1-1 59,-1-3 0,1-2 0,-1-3 0,0 0 128,1 0 1,-6-4 0,-2-2 0,-1-1 107,0 0 0,-1 7 0,-7 0-246,-4 0 0,-3-1 0,-2 1 0,1 2 0,-2 1-245,-2 3 0,2 2 0,-3 2-2772,4 4 2694,6-4 0,1 10 0,6-4 1</inkml:trace>
  <inkml:trace contextRef="#ctx0" brushRef="#br0" timeOffset="655894">3671 5445 8355,'-8'-5'464,"0"1"0,-1 0 0,-3 4 1,5 2 0,3 2-327,2 4 1,-2 3 0,0 1 0,1 1 0,2-1 51,1 1 1,0-1 0,0 0 0,0 1-469,0-1 1,6 1 0,2-2 205,3-3 0,1-3 0,1-5 1,0 0 25,4 0 1,-3-1-1,2-3 1,-2-4 39,-1-3 1,-5-2-1,-1-1 1,-2-1 13,-2-1 1,-2-5 0,-2 5-1,-3 0-140,-4 3 1,-8 2 0,0 2 0,1 4-495,1-1 1,0 6 0,0 0-784,2 7 1083,-3 4 1,8 2 0,-6-1 0</inkml:trace>
  <inkml:trace contextRef="#ctx0" brushRef="#br0" timeOffset="656575">3845 5420 8355,'0'-7'-123,"1"0"0,2 3 0,2-3 871,2 0-53,-4 2-93,8 5-317,-10 0 1,6 0-79,-3 0 0,3 0 1,7 0-58,3 0 0,-2-5 0,7 0 0,4-2-20,6-3 0,13-1 0,6-2 0,6-3-8,6 0 1,9-6 0,9 1 0,3-2-63,4-2 0,6 0 0,0-1 1,-1-2-44,0-1 0,2 1 0,-17 4 0,-6 2-124,-6 1 0,-12 6 0,-7-1 0,-11 3-206,-9 5 0,-5-2 0,-9 6-420,-1 2-49,-5 0 0,4 2 289,-3 0 1,-2 6-1,-1 2-366,1 3 1,-5-3 720,3 0 0,-2 1 0,-2 3 1</inkml:trace>
  <inkml:trace contextRef="#ctx0" brushRef="#br0" timeOffset="656901">5655 4936 9371,'-1'-11'0,"-3"3"0,-4 4 0,-3 2 0,-2 2 0,1 2 0,1 2 0,1 4 0,2 3 0,-2 3 0,1 1 0,0 2 0,4-2 0,1-1 0,0-2 0,1 0 0,1 1 0,4-1 0,2 1 0,4-2 0,3-3 0,2-4 0,-1-3 0,0-1 0,2-1 0,1-3 0,2-6 0,-2-4 0,-3-2 428,-3 1 1,2 0-749,-3-2 196,-2 3 1,-1-4 0,-5 6-828,0 0 0,-11 5 0,-3 1 0</inkml:trace>
  <inkml:trace contextRef="#ctx0" brushRef="#br0" timeOffset="658277">3919 5655 7241,'6'-19'480,"-9"8"-315,3 11 0,-3 6 0,3 6-62,0 0 0,2 1 1,2 1-1,4 1 0,3 3 1,3 0-64,2 0 0,4 2-34,4-3 1,3 5 0,3-3-1,6 2-17,4-1 0,11 1 0,-2 3 1,4-2-1,2-2 0,1 2-36,1 2 1,2 1-67,-5-1 1,-5 0-1,-5-2 16,-1-2 0,-7 0 0,-7 2 0,-4-3 0,-5-1-3,-3-3 0,-5 0 0,-2 1 33,-2 0 0,-4 1 0,3-5 30,-1 0 1,3-1-1,-2-1-108,0-2 1,4-5 0,-2 1-414,2-2 401,1-2 1,0 5 0,1 2 0</inkml:trace>
  <inkml:trace contextRef="#ctx0" brushRef="#br0" timeOffset="658750">5097 6375 8355,'4'-8'-208,"1"-1"1,0 7-1,-2-4 517,1 0 0,2 1 1,-4-5-305,2 2 0,-1 5-3,-7-1 1,1 8 0,-4 5 23,2 2 1,-3-3-1,3 0 1,1 2-1,0 1-29,0 1 1,0 1 0,4-1-11,0 0 1,5-1 0,4-2 0,2-5 16,1-3 0,1-1 0,-1 0 0,0 0-24,1 0 1,-1-1-1,1-2 1,-2-2-45,-3-2 1,-3-2 0,-5-3 0,0 0-25,0-1 1,-1 5 0,-3 0 0,-4-2-135,-3-1 0,-7 3 0,-3 1 0,-1 1-42,1 4 1,-2 0 0,2 2 56,-2 0 0,3 0 1,4 2 191,2 2 1,-4 3-1,-1 5 1</inkml:trace>
  <inkml:trace contextRef="#ctx0" brushRef="#br0" timeOffset="659074">5259 6449 7008,'-2'-7'35,"-2"3"1,-4 1-1,-3 1 1,-2-2 0,1 1-1,0 1 1,-1 2-1,1 0 1,-2 0 0,-3 0 251,-3 0 1,-5 5-284,-4-1 0,-8 0 1,-10-4-1,-4 0 7,-3 0 1,-6 0 0,-4 0 0,-7 0-37,-7 0 0,-6 0 0,2 0 0,-5 0 34,-4 0 0,3 0 0,-3 0 1,4 0-66,4 0 1,3 0-1,6 0-40,-1 0 0,7 0 1,3 0-1,6 0 1,6 0-16,6 0 0,6 0 0,8 0 0,5 0-169,6 0 1,4 5 0,6 2 0</inkml:trace>
  <inkml:trace contextRef="#ctx0" brushRef="#br0" timeOffset="660131">3101 6536 7026,'-13'0'0,"1"0"844,-1 0-586,6 0-167,2 0 1,6 1 0,3 4-9,5 3 0,2 3 1,3 1-1,2 1 1,6 0 10,6 4 0,-1 1 0,5 4 1,1-1-1,1 1 0,6 1 157,3 2 0,-1 1-193,3 3 1,0-3 0,5 4-1,0 1 1,-1 1-45,1-1 0,0 5 0,-2-3 1,-1 2-197,-2-2 0,-1 2 1,2-3-1,-5 0-8,-2-3 0,-4-3 0,-2-1 0,-4-2 48,-2-2 0,-8-2 1,-3-4-1,-3 2-335,-5-2 0,-1-1 0,-4-2 157,1 1 1,-4-1 0,-6-1 304,-1-3 0,-1 3 0,-4-4 0</inkml:trace>
  <inkml:trace contextRef="#ctx0" brushRef="#br0" timeOffset="660559">4353 7454 6984,'-5'-7'299,"-4"3"0,-2 2 0,-1 2 0,0 0 0,-1 2 1,1 2-1,-1 4-169,1 3 1,1 2 0,1-1 0,3 0-52,2 1 1,-3-1 0,4 1-1,1-1-216,1 0 1,2 1 0,2-1 80,2 1 0,3-6 0,5-3 0,1-3 10,-1-1 0,-4 0 1,1 0-1,0-1-4,2-3 0,0-3 0,-1-6 0,-3-1-71,-2-2 0,-1 2 1,-4-2-1,0 2-196,0 1 1,-1 1-1,-4 0 1,-8-1-39,-6 1 0,-10-1 0,-3 1 0</inkml:trace>
  <inkml:trace contextRef="#ctx0" brushRef="#br0" timeOffset="661018">2729 6635 8355,'12'-5'-510,"0"-4"459,1-2 1,-1 3-1,1 1 1,-1 0-1,0 2 1,1-1-1,-1 4 1,1-1 169,-1-1 0,-4 2 0,0-2-29,2 3 0,0 2 0,-1 3-6,0 5 1,-7-2 0,3 1 0,-4 1-1,-1 2 0,4 2 0,0-1 1,-1 2 28,-2 3 0,-1 2 1,0 6-1,2-1 28,2 1 1,-3 4 0,3 2-70,-2 0 0,2 4 1,1 6-1,1 4 1,-1 2 12,-2-1 1,3 8 0,-2-2 0,-1 3-180,-2-1 1,-1-3 0,1-2 0,2 0-83,1-4 0,0 2 0,-2-6 0,1-2 67,1-5 1,4 1-1,-4-6 1,-1-2-1,-2-1-101,-1-1 1,0-4 0,2-2-15,2-1 1,-3-1 0,3-5-116,-2 0 0,-1-3 0,3-2 174,4-2 1,3 5-1,2-3 1</inkml:trace>
  <inkml:trace contextRef="#ctx0" brushRef="#br0" timeOffset="661397">3076 7950 7733,'0'-7'294,"-6"2"0,-1 6-199,0 3 0,-4-1 1,5 5-1,-3 0 7,1-1 1,1 4 0,-2-3 0,2 4-3,1 0 1,2 0-1,4 1 1,0-1-45,0 1 0,0-1 0,1 0 14,3 1 0,3-6 1,6-2-1,-1-1-113,1 0 0,0 1 1,4-5-6,4 0 1,-4-5 0,1 0 0,-1-2 0,-1-3-28,0-1 0,-7-1 0,-2-2 0,-1-1-64,-4-2 0,0 1 0,-4 4 0,-3-1-182,-7 1 0,-8 5 1,-9 3-192,-4 2 0,-8 2 0,-3 0 0</inkml:trace>
  <inkml:trace contextRef="#ctx0" brushRef="#br0" timeOffset="666385">4130 5271 8068,'0'-19'0,"0"2"-61,0 3 0,0 2 152,0 0 0,1 1 0,2 1 0,1 2 1,0-1-1,1 1 0,-1 0 180,-2-2 1,4 3-1,-2-1-179,-1-2 1,-3 3-69,-4-1 1,1 1 0,-5-1 0,-3 3 0,-3 0 0,-4 1-32,-1 2 1,-2 0 0,-4 2 70,0 0 0,-5 0 0,-3 2 0,-1 0 17,0 2 0,-1 6 0,2-2 1,-3 2-28,-1-2 0,1 7 1,1-2-1,4 1-52,0-1 1,1 1 0,2 1 0,-1 3-48,2 2 1,-3-4 0,-1 5 52,0 1 1,2 1-1,-5 2 1,1 1 0,0 3 94,0 4 1,2 2 0,-4 0 0,2 1-50,-1 3 1,2 1 0,-1-2-1,0 2-2,1 2 1,2-1 0,5-2 0,-1 1 35,-3 1 1,3 0-1,-3-2 1,4 1-22,4 1 1,-2 1 0,4-5 0,-1 0-10,4 0 0,-1-1 1,3-2-1,3 0-10,0 0 1,6-4-1,1 1 1,2-2-65,2-1 1,0 1-1,0-2-4,0 2 0,6-3 0,2 3 0,4-3 0,4-1-52,0-1 0,2-4 0,-3-2 0,2-2 35,-2 1 0,4-2 0,2-5 0,1-2 24,-1 1 1,2-2-1,-2 0 1,2 0-31,2 0 1,0-4-1,1 1 1,2-3-54,0-1 1,7 0-1,-3 0 1,1-1-93,0-3 0,-2-2 1,4-3-1,-3 0 87,-2 0 0,-1-2 0,-3-2 0,0 1 7,-1-1 0,5-3 0,-8-1 140,0 2 1,2 0 0,2 0 0,2-3 27,-1-1 1,-3-1-1,5-2 1,-2 2-1,-1-2-30,-1-2 0,7-1 0,-7 1 0,-1-1-24,-2 0 1,2 0 0,-5 0 0,2 1-57,-1-1 0,-3-1 0,4-3 0,-1-4-14,0-3 1,2-3 0,-4-2 0,0-5 29,-1-2 1,0-1 0,-5-1 0,1 0 198,-1 1 0,-1 3 0,-3 2 0,-3 1 73,-4 3 0,-1 2 1,0 1-37,0-1 1,-6 7 0,-2 2-1,-3 3 1,-1 1-174,-1 0 0,-3 2 0,-1 1 0,1 2-171,-2 2 0,4-2 0,-4 2 0,2 0 14,-1 0 1,1-3 0,2 5 0,-1 1-62,-2 1 1,-5 7 0,1 3-1,-3 2-300,-5 2 0,-3 3 0,-7 5 0,-1 9-410,-1 5 1,-6 8 0,3 2 0</inkml:trace>
  <inkml:trace contextRef="#ctx0" brushRef="#br0" timeOffset="668080">2418 5333 8355,'0'-12'0,"0"3"-51,0 1 214,0 5 1,-1-2-7,-3 5 0,1 0 1,-5 1-131,-2 3 1,3 3 0,0 6 0,2-1-1,2 0-50,2 1 1,5-1 40,0 1 0,6-5 0,-2-1 1,4-2-48,5-2 1,-3-2 0,2-1 0,-1 0 0,1 0-27,0 0 1,1-5 0,-6-3 126,-3-3 0,2-2 1,-5 1-1,1-1 22,-1 1 1,-1 0 0,-4-1-5,0 1 0,-1-1 0,-3 1 0,-4 0 0,-2-1 16,2 1 0,-3-1 0,2 2 0,-2 3-2,-1 4 1,-1 3 0,1 1-133,0 0 0,1 1 1,1 3-1,3 6-4,2 5 1,-4 0-1,4 4 1,-1 1-15,1-1 0,1-3 0,4 4 0,1-2 27,3-3 1,3-1 0,7-2 0,2-1 17,5-3 1,-2 2 0,2-6 0,0-1 0,-2-2 1,3-1 0,-5-1 52,-2-3 0,-2-2 1,-1-5-1,-4 0 1,-3-3 42,1 1 1,-5-1-1,3 1 1,-2 1-27,-2 0 0,-6-5 0,-2 1 1,-2 0 25,2 3 0,-9 0 0,2 2-87,-3 3 1,0 2 0,6 6-21,0 0 1,-1 2-1,1 2 1,1 4 19,3 3 0,2 2 1,6-1-1,0 0-79,0 1 1,0-1 0,0 2-1,1 1 32,4 2 0,1-2 1,7-6 39,-1 0 1,1-2-1,-1 1 1,2-4 39,2-3 1,-2-1 0,3 0 0,-4-1 38,0-3 1,-6-3-1,-2-5 1,-1-1-4,1 1 0,-1-1 1,-4 1-1,0 0 22,0-1 1,-6 1 0,-1-1 0,-1 1-23,0 0 1,-1 5-1,-4 3 1,-2 2-5,-2 2 0,-4 0 0,5 0 0,1 2-194,1 2 0,1 3 1,2 6-386,3 4 1,3 1-1,7 5 1,7 1-699,7 2 1,12 1-1,3-2 1</inkml:trace>
  <inkml:trace contextRef="#ctx0" brushRef="#br0" timeOffset="672721">2629 5184 7536,'-12'0'-601,"-1"-5"0,1-2 1</inkml:trace>
  <inkml:trace contextRef="#ctx0" brushRef="#br0" timeOffset="673441">2580 5172 7034,'-2'-7'-216,"-2"1"160,-4 1 0,1 3 0,-1-2 251,-2 3 0,-1-3-22,-1 0 0,5-2-98,3 2 25,2 3-84,2-5 0,0 5 0,0-3 1,2-3 54,2 0 1,-1-4-1,3 3 3,0-3 0,4-2 1,-2 1-1,4-1-32,5 1 1,-2-5 0,6-1 0,1 1-5,1-1 1,6-4-1,1 2 1,2 0-16,3-1 0,0 2 1,3-3-1,-1 2-13,0 2 0,0-2 0,2 3 1,1 2-46,1 1 0,0 2 0,-2-1 0,1 1-44,1 0 1,2-1 0,-3 2 53,1 3 1,1-3 0,-5 4 0,0-1 0,2 1-16,2 1 1,-2-2-1,2 3 1,-3-1 69,0 1 0,3-5 0,0 3 0,-1 0 49,-1 3 0,-2-1 0,0 0 0,1 3-47,-1 0 1,-1 2 0,-1 0-1,0 0-38,-1 0 0,4 4 0,-7 2 0,2-1-6,2 1 1,5 2-1,-4-4 1,5-1 60,3-2 0,-3 4 0,6-1 0,3-2-11,2 0 1,2-2 0,-4 1-60,-1 3 0,-5-1 1,-2 4-1,-5-1 1,-3-2-6,-1 1 1,-7-2 0,1 4-1,-7 0-68,-2 0 1,3-3 0,-5 3-1,1 0 79,1-1 1,-4 1 0,4 3 0,-2-2 22,1 2 1,3-3-1,-2 0 1,0 0-8,0-1 0,4-1 0,-1 1 1,1 0 29,-1-3 1,2-1-1,-4 1 1,1 1-65,-4-1 1,-2 3 0,-2-2 0,-1 0-256,-2 1 0,0-2 9,-5 5 1,2-1 0,-3 3 26,1-2 1,-6 1 0,-5 3 0</inkml:trace>
  <inkml:trace contextRef="#ctx0" brushRef="#br0" timeOffset="685709">4725 5358 9110,'-5'-13'0,"-2"1"0,-1 1 455,-1 3 0,7 4-357,-3 8 1,4 3-1,1 5 1,0 0-121,0 1 1,0-1-1,0 1 1,1-1-1,2 0 1,3 1-355,1-1 256,1 1 1,0-5-1,0-1 1,2-2 30,1-2 0,-3-2 0,1-1 0,-1-1 40,-1-3 1,2 1 0,-3-5 30,1-2 0,1-1 8,5-1 0,-5 5 45,0 3 1,-5 4 0,2 3-25,1 1 1,-3 5 0,5 0 0,1 2-16,3 1 1,-4-5 0,0-3 33,2-3 0,1-1 0,1 0 1,1 0-10,-1 0 1,0-5 0,1-3 0,-2-3-66,-3-2 1,-2-1-1,-6-1 1,0-1 3,0 1 0,0-3 0,0 1 1,-2 3-140,-2 5 0,-3-1-77,-5 6-381,-1 0 1,1 9 0,0 2 0</inkml:trace>
  <inkml:trace contextRef="#ctx0" brushRef="#br0" timeOffset="686513">4316 4043 8355,'-1'-11'71,"-3"3"1,1-2 0,-4 7 2,1 5 0,2 3 0,4 8 0,0-1 162,0 1 0,0 3 0,0 2 0,0 1-313,0 3 1,0 0 0,0 0-1,2-1-16,2 1 1,-3-4-1,5-1 1,-1-4-168,3 0 1,-1-5 0,2-1 115,0-2 1,2 0-1,2-5 173,-1 0 1,-4-5 0,1 0-28,0-2 1,-2-1-1,1-5 1,1 1 108,-2 0 1,2 3-1,-3 2 1,-1 1 67,1-1 0,3 4-100,0-1 0,-2 2 1,-1 4-1,1 1-32,0 1 1,-3 4-1,5-4-55,0-1 1,2-2 0,2-1-26,-1 0 1,0-5-1,-1-4 1,-1-2 35,-2-1 0,-1 0 0,3-2 0,-3-1-34,-2-2 1,-1-4-1,-4 4 1,0-1-124,0 0 0,-1 1 0,-3 5-48,-4-1 1,-5 2 0,-2 3-356,-1 4 1,-12 3 0,2 1 0</inkml:trace>
  <inkml:trace contextRef="#ctx0" brushRef="#br0" timeOffset="690376">2505 5358 8355,'-12'-4'264,"1"-2"0,1-1 0,3-2 0,0-1 559,1 2 1,3-3-507,-1 2 1,2 3 0,1-1 279,-3 1 1,-3 3-601,-6 8 0,2-3 1,0 7-1,0 2-264,-2 4 0,-3 0 0,4 6 0,0 1 199,-1 1 1,-3 7 0,-1 2 0,2 1 20,1 0 0,2 4 0,-1 6 0,1 0-9,0 0 0,1 3 1,1 1-1,3 4 15,2 3 1,0 5-1,5-2 33,0-1 1,0 1 0,0-4 0,0 5-28,0 3 0,2 1 0,2 1 0,4 5 0,3 4 51,2 1 0,2 9 0,4-5 1,6 2 76,1-5 1,6 2 0,1-7-1,3-3-111,1 0 0,0-2 0,0-5 0,-1-4-67,-3-4 0,-1 0 1,-5-10-1,2-3-61,-1-8 0,-2 2 0,-1-12 0,1-2-265,3-3 1,-3-8 0,5-5 0,-3-8-1492,1-6 1580,0-14 0,2-1 0,0-10 0</inkml:trace>
  <inkml:trace contextRef="#ctx0" brushRef="#br0" timeOffset="691904">2518 5246 8355,'-9'-7'-398,"1"2"1,-2 1 13,-1 0 0,3-1 309,0 5 0,4-4 53,-4 0 0,3 0 0,-3 3 0,-2-2 655,-1-1 1,-1 0 0,0 4-519,-1 0 1,1 0 0,-1 0-1,1 0-103,0 0 0,-2 5 1,-1 2-1,-2 1 0,1 1-63,-2 0 1,3-2 0,-5 0 70,2-2 0,-4 5 1,2-3-1,-2 1 1,0 1-3,1 0 1,0 2 0,-4 2 1,2-1-1,1 0 1,1 2-1,-1 3-11,-1 3 1,-3 1 0,-2 2 0,-1 4 21,2-1 0,0 4 1,4 0-1,1 1 7,1-1 1,1 0 0,-5-1 0,1 3-21,4 0 1,-2-1 0,4-2 0,0 4 1,0 3 0,0 6 0,3-1 0,-2 0 15,2 2 1,3-3 0,2 5 0,3 1-34,2-2 1,-4 4 0,5-1-37,1 6 0,2-1 1,2 6-1,2 1 13,1 2 1,5 5 0,-4 0 0,2-1-1,3-2 37,1-1 1,2 6-1,3 2 1,2 2 38,1-2 1,2-3 0,3-5-1,1-1-34,0-3 0,1-3 1,2-5-1,1-2 1,-2-3 1,5 4-1,1-5 1,4 1-17,4 1 1,-2-6 0,2 2 0,-1 0-114,2-1 0,-4 6 0,4-2 1,-4 2-5,-1-1 0,1 0 1,0-3 96,4 1 0,-8-8 0,3 1 1,-2-4 9,-4-5 0,4 1 0,-6-10 1,0 0-1,0-3 3,0-7 1,4 1 0,-3-6 0,0-1 17,1-2 0,2-1 0,-3 2 0,2 0-44,2 2 0,2 1 0,1-5 0,-1 1-99,-3 3 0,3-2 0,-3 3 1,1-1 66,-1 0 1,6 5 0,-4-4 0,-1 1 11,2-1 1,-5 3 0,1-4 0,0-1 53,0-1 0,-1-2 1,4-2-1,-4-2-54,0-4 1,2-5-1,-4-2 160,-2-1 0,4-6 1,-2 1-1,0-2 1,-1-2-98,1 0 1,0 0-1,-4 0 1,0 2-236,0 2 0,0-1 0,-1 4 0,0-1 16,-4-3 0,2 4 1,-5 0-1,-2 2 152,-1-1 0,-2-4 1,1 3-1,-1-1 53,1-3 1,-2-1 0,-2-2 0,0-1 32,0-3 0,-2 3 0,1-5 1,2 2 82,1 0 0,0 0 1,-1 5-80,-2-1 1,0 0 0,5 2 0,-2 2-780,-3 4 533,3 4 1,-4-5-1,5-2 1</inkml:trace>
  <inkml:trace contextRef="#ctx0" brushRef="#br0" timeOffset="692086">4601 7491 8355,'-16'0'-656,"-1"0"1,1 0 0,3 0 0</inkml:trace>
  <inkml:trace contextRef="#ctx0" brushRef="#br0" timeOffset="693406">3088 7280 7147,'-16'2'0,"-1"2"-360,2 4 0,8-3 0,7 0 27,7-4 333,4-1 0,-4-6 0,-2 0 0</inkml:trace>
  <inkml:trace contextRef="#ctx0" brushRef="#br0" timeOffset="693800">3001 7280 7015,'13'0'528,"-5"0"-258,0 0 0,1 0 0,2 2-27,-3 2 0,3-2 1,-3 5-68,3-1 0,2 3 1,-1 0-94,0 2 1,-3 0 0,-2-2 0,-1 0-61,1 0 1,-4-2 0,1 2 1,-2 0-18,3-3 0,1-2 1,3-8-1,0-5 23,0-2 0,2-5 0,2-2 1,-1-1-182,0-3 1,5-2 0,-1-1 0,0 1-304,-3-1 1,0 5 0,-1 4-1,1 2-57,-1 2 0,0 5 0,1 1 0</inkml:trace>
  <inkml:trace contextRef="#ctx0" brushRef="#br0" timeOffset="694453">1984 6759 8355,'-7'-12'66,"2"-1"0,5 1 84,0 0 0,0 3 0,1 1 0,3 0 1,5 1-1,0 4-14,0 6 1,2 0-1,-3 5 1,3 2-168,1 1 1,5 1-1,-1 0 1,0-1-63,-3-2 0,0 0 1,-1-3-1,1-1 10,-1 1 0,0-3 0,1-7 69,-1-5 1,5-6 0,-1-3 0,-1-2-64,-1-7 0,3 1 0,-1-6 0,-1 1-111,-1-1 0,-1 3 0,0-4 0,3 0-290,0 1 0,5 3 0,-5 9 250,-1 3 0,5-2 0,-1 0 1</inkml:trace>
  <inkml:trace contextRef="#ctx0" brushRef="#br0" timeOffset="700128">5221 6325 7650,'9'-12'0,"-2"-1"0,-2 1 0,-2 0 132,-2-1 0,1 5 3,2 0 0,-3-1 0,3-3 0,-2 0-6,-2-1 0,-2 6 0,-2 2 0,-4 1 3,-3 0 1,-3 1-1,-3 6-153,-3 1 0,-4 5 0,0 0 0,-3 2 0,0 1 176,-2 0 0,-1 6 0,3 3 1,1 2-26,3 2 0,5 4 1,0 1-1,3 2-45,4 3 1,7 0 0,-1 3-1,4-3-85,1-1 1,7 0 0,5-4 0,6-1-66,2-3 1,7 2-1,-1-9 1,5-1-71,3-5 0,-2-2 0,1-7 0,1-3 84,2-4 0,4-4 0,-1-6 72,-3-4 0,-2-4 0,2-6 0,-3-2 58,-4 1 0,-4-3 1,-5-2-1,-3-5 1,-5-2-30,-3-1 0,-4 0 0,-6 4 0,-3 1-59,-5 3 0,-7-2 1,-5 6-1,-4 2-93,-4 1 1,0 6 0,-6 4-1,-3 2-25,4 2 1,1 5-1,5 3 1,-1 2-32,2 2 0,1 6 0,1 3 0,0 5-173,0 3 1,4 5 0,2 0 0,1 5-912,3 6 1091,1 3 0,2 1 0,0 1 1</inkml:trace>
  <inkml:trace contextRef="#ctx0" brushRef="#br0" timeOffset="700918">3696 5469 8355,'0'-8'-364,"0"0"0,5 5 374,4-1 0,-2 3 1,1 1-1,3 1 117,4 3 0,0 3 1,6 5-1,2 1 0,3-1 29,3 1 1,6 5-1,-2 2 1,3 2-92,1-1 1,0 4-1,0-2 1,-1 5-69,-3-1 1,3 4 0,-3-1-1,2 0-88,-2 1 0,3 3 0,-3-2 0,4 1-88,4 0 1,2 0 0,4 4 0,-2-1 87,2-3 1,1-1-1,2-5-60,0 2 0,-2-4 1,-3-6-1,-3-1-114,-4-3 0,-6 3 0,-5-1 0,-5-3 156,-5-5 0,2 2 0,1-4 0</inkml:trace>
  <inkml:trace contextRef="#ctx0" brushRef="#br0" timeOffset="701555">3163 6338 6597,'8'0'33,"0"0"0,2 0 0,1 1 0,1 2 1,1 1-1,0-1 35,4-2 0,4-1 1,8 0-1,4 0 0,2 0 1,4 0-1,4 0 1,6 0 98,8 0 1,8-1-1,2-2 1,2-1-60,3 1 1,2 2 0,3 1 0,2 0-66,-2 0 0,0 1 0,0 2-106,2 1 0,-5 6 0,-5-4 0,-3 3 0,-5-1-43,-6 2 0,-9-4 0,-6 3 1,-6-1-270,-5-1 0,-4 3 0,-5-5 0,-3 1 223,-3-1 1,-7-1 0,-2-4 0</inkml:trace>
  <inkml:trace contextRef="#ctx0" brushRef="#br2" timeOffset="702260">2468 5432 32347,'-7'0'-1908,"2"-5"0,5-2 0</inkml:trace>
  <inkml:trace contextRef="#ctx0" brushRef="#br2" timeOffset="703253">2505 5395 32347,'9'0'0,"-1"0"0,-4 0 0,4 0-57,2 0 1,-3 0-1,0-1 1,0-2-1376,-1-1 489,-3 0 0,4 4 1534,-3 0-380,-2 0 0,4 0-53,-1 0 0,-3 0-188,7 0 0,-7 1 0,4 2-464,-1 1 1,-3 1-441,2 0 1,1-3 758,0 7 0,3-5 0,-3 3 244,2-2 1,0 1-1,3-4 1,-2 2-299,2-1 0,1 3 0,1-1 39,1 2 1,-1-3-1,0 3 1,1 0-17,-1 0 0,1-3 1,0 4-1,2 1 6,2-2 1,0 4 0,-4-3 0,2 1 211,2 0 0,0 2 1,-5-4-1,0 1 254,1 0 0,-1-4 1,1 3-1,-1 0-167,0 0 0,-1-3 0,-1 3 1,-2 0-73,2 0 0,1-3 0,1 4 1,1 0-148,-1-1 1,-4 3 0,-1-4-1,0-1-105,0 1 1,0 3 0,3-2 47,-2 0 0,-4 0-38,4-3 0,1 3 65,3 5 0,0 1 0,1-2 99,-1-3 0,-4-1 1,1-4-1,0 2 62,2 2 1,2-3 0,-1 3-1,1-1 88,-1-4 0,0 4 1,2-1-1,1 1 208,2-1 0,-1 1-43,-3-2 0,5-3 1,1 5-1</inkml:trace>
  <inkml:trace contextRef="#ctx0" brushRef="#br2" timeOffset="703254">3634 5953 32347,'0'7'-598,"1"-1"1,2-5 0,3 2 0,0 1 0,4-1 0,1-2 0,0 0 766,-3 3 0,3-2 0,-2 2-265,2-3 1,1 5 0,1 1 0</inkml:trace>
  <inkml:trace contextRef="#ctx0" brushRef="#br2" timeOffset="703255">3932 6077 32347,'5'7'-3634,"-2"-1"0,5-6 4441,2 0 1,1 0-1,1 0 405,1 0-1031,-1 0 1,6 0 0,1 0 0</inkml:trace>
  <inkml:trace contextRef="#ctx0" brushRef="#br2" timeOffset="703458">4378 6201 31885,'12'0'0,"1"0"0,-1 2 0,1 0 0,-1 2-623,0-1 1,1 3 0,-1-1 466,1 2 1,5-4 0,1 2-1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9T17:51:40.950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20762 7293 8771,'6'-24'7,"-1"3"0,-3 4 0,1 4 0,1 1 0,-2 1 0,-5 2 0,-5 5 0,-5 3 0,-3 2 0,-5 3 1,-2 5-1,-2 2 0,0 3 0,0 2 0,0 5 1130,0 2-1025,6 2 0,-3 0 0,6 1 0,0 2 65,3 0 0,2 3 0,2-4 0,5 2-205,3-1 0,1-6 1,1-3-1,3-1-194,5-3 0,7-2 0,6-5 1,4-4 77,3-3 1,0-2 0,-4-3 0,-1-3 9,-4 0 1,-2-4 0,-7 1-10,-3-5 0,-2 2 0,-6-4 0,-1 5-20,-4 3 0,-6 0 0,-5 3 88,1-1 0,0 5 0,-1-3 0,0 4 0,1 1 8,1 0 0,1 1 19,1 4 1,5-3 0,3 7 55,3 0 0,2-3 0,3-2 0,6-3 51,5-1 1,0 0 0,6 0-1,0 0 113,-2 0 0,3 0 1,-4 0-1,0 0-14,0 0 0,-2 0 0,-3 0 1,-2 2 98,-3 2 0,1 3 1,-3 5-228,1 0 1,-4 1 0,1 1-31,-3 2 1,-1-1 0,0 6 0,0 0 0,0-1-327,0 1 1,-4-2-1,0 3 1,1-1-1033,2 1 969,-5-4 1,5 5 0,-5-3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9T17:57:55.713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3528" units="cm"/>
      <inkml:brushProperty name="height" value="0.03528" units="cm"/>
      <inkml:brushProperty name="color" value="#FF8000"/>
    </inkml:brush>
    <inkml:brush xml:id="br2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2418 6375 9853,'-15'-13'0,"3"1"0,6 1 0,8 1 0,7 2 2417,7-2-2380,3-1 0,7 3 0,3 0 0,4-2 0,3-1 0,1 0 0,0 2 0,1 2 0,-3 1-721,-2 3 0,-2 2 0,-8 1 0,-2 0 213,-5 0 1,-6 0 0,-4 0 0,-5 1 0,-7 2-298,-3 1 0,-9 5 720,-3-5 1,-2 4-1,-2-3 1,-1 1 161,-3-1 0,3 4 0,-5-4 0,2 1 230,0-1 0,0 4 0,6-4 1,2 1 456,5-1 0,3 5-9,5-2 0,5-3 0,12 0-473,7-4 0,9-1 0,7 0 0,8 0-450,7 0 1,-2-6 0,10-2 0,3-3 0,0-1-1493,3-1 0,-1 1 0,2 0 0</inkml:trace>
  <inkml:trace contextRef="#ctx0" brushRef="#br0" timeOffset="805">4725 5705 8355,'-1'-45'43,"-2"1"1,-1 2-1,1 8 2919,2 8-2756,1 6 1,1 15 0,2 6 0,3 10-1,-1 10-164,1 6 0,2 6 0,-4 10 0,-1 7 0,-2 6 52,-1 5 1,0 0 0,0-2-302,0-1 1,-4-6 0,0 2 0,1-5-407,2-3 1,1-3 0,1-8-1,3-3 1,3-6-1549,0-4 1863,4-12 0,1 7 0,8-11 0</inkml:trace>
  <inkml:trace contextRef="#ctx0" brushRef="#br0" timeOffset="1925">5147 5345 8355,'0'-19'961,"-6"7"1,5 8 0,-3 9-552,3 7 1,1 8-1,0 9-123,0 4 1,0 8 0,0 5 0,0 3-248,0 5 1,0 2-1,0 6 1,1-1-458,3-3 0,-1-3 0,5-5 0,0-1-95,-1 1 0,4-6 0,-2-4-447,2-6 0,-3-3 0,-1-6 466,-2-1 1,-1 1 0,-4 0 0</inkml:trace>
  <inkml:trace contextRef="#ctx0" brushRef="#br0" timeOffset="1926">4750 6052 8355,'1'-7'201,"4"3"1,7 3 0,10 1-1,7-1 1,8-4 0,7-3-1,6-4 11,4-5 0,4-2 0,5-4 0,0 2 1,-5 6-587,-5 5 0,-4 0 0,-10 6 0,-6 1-209,-6 2 0,0 1 581,-11 0 1,-5 10-1,-8 2 1,-6 2 249,-5 0 0,-3 4 0,0 2 0,1 4 186,2 1 1,1-5 0,-3 1 0,3 0-179,2-2 1,1 3-1,5-6 1,2 0-309,1-3 1,10-2-1,-2-2-59,2-5 1,4-3 0,0-2 0,1-3 70,3-5 1,-2-3 0,-1-5 0,-1-2 0,-3-2-37,-1 1 1,-3 1-1,-3-4 1,-3 4-38,1 1 0,-5-2 0,2 3 0,-6 2-85,-5 1 1,-3 3-1,-1 1 1,-1 4-23,1 0 0,-5 2 1,1 4-94,1 0 0,2 1 157,5 3 1,2-1 0,8 4-1,2-1 117,4-4 1,5 0 0,2-2-1,3 0 42,1 0 1,2 0-1,3-2 1,0 0-29,-3-3 0,1-3 1,-4 3-1,-1-1 559,1 1 0,-1 1 0,-5 4 246,1 0 0,-1 1-523,1 3 0,-5 3 0,-1 5 0,0 1-295,-1-1 1,-1 2 0,1 1-1,1 2-90,0-2 1,-3 1 0,5-2 0,0-3-96,2 0 0,3-5 0,1-2 1,2-3 114,-2-1 1,0 0-1,0-1 154,2-3 0,-1-3 1,-3-6-1,-1 1 10,1 0 0,-5-2 0,0-1 0,0-2 0,-1 2 199,-3 1 0,-2 2 237,-2-1 1,0 8-494,0 5 1,4 5 0,1 8 0,1-1-53,-1 1 1,5 3-1,-2 1 1,3-1 34,2 2 0,-1-8 0,2 2 0,1-2 0,2-2 82,-2 0 1,-1-5-1,-2 1 132,0-2 0,1-7 0,-2-1 0,-2-4 0,-2-4 210,-1 0 0,-2-5-463,-4-2 0,1-2 0,2-2 1,1 0-459,-1 1 0,-2 3 1,-1 2-1,0 1 1,-1 2-702,-3 3 1,-3 0 0,-5 1 0</inkml:trace>
  <inkml:trace contextRef="#ctx0" brushRef="#br0" timeOffset="3421">7615 5420 8659,'-1'-48'0,"-2"3"0,-1 8 0,1 7 358,2 4 1,1 2 0,1 4-356,3 3 215,-2 9-193,3 2 1,-4 8 0,2 2 0,3 6 0,-1 6 0,2 9 67,0 7 0,-3 9 0,3 6 0,0 4 0,-2 2-161,1 0 0,4 5 0,-2-3 1,3-4-1,1-4-397,1-7 1,-1 0-1,0-13-8,1-3 1,1-1 0,1-8-181,1-4 0,1 0 556,-5-7 1,1 1-1,-1-5 1</inkml:trace>
  <inkml:trace contextRef="#ctx0" brushRef="#br0" timeOffset="3899">7429 5705 9911,'18'0'0,"3"0"0,2 0 350,2 0 0,5-4 0,5-2-338,5 0 1,0 3-1,4-3 1,0 2-1,-3 0 1,-2 1-1,-8 2 1,-3 1 0,-5 0-442,-2 0 0,-3 5 0,-7 4 393,-3 2 1,-1 4 0,-4 0 0,1-1 77,-1 1 0,-1 0 0,1-3 0,3 1 5,1-1 1,1-3-1,4-1 1,1 0-56,-1-1 1,1-1 0,0-6 0,2 0-62,2 0 0,1-2 0,-3-2-22,2-4 0,-1-3 1,-5-2-1,-1 0 82,-2-4 1,-5 2 0,1-4 0,-3 1 0,-2 2-34,-3 3 1,-3 0-1,-7 2 1,-1 3-133,-2 4 0,-5 2 0,3 4 0,-2 2-531,1 4 0,5 5 365,-2 3 1,3 3-1,2 6 1</inkml:trace>
  <inkml:trace contextRef="#ctx0" brushRef="#br0" timeOffset="4666">8892 5631 9802,'-12'-24'850,"0"4"1,5 6-2325,3 6 1548,2 5 1,2 4-1,2 12 1,0 4-159,3 3 1,3 3-1,-4-2-113,-1 2 0,2 2 1,1 0-1,-1-2 0,1-2 1,2 1-1,-2-5 1,0-2-1,4-1-1,1-8 1,1-1 197,1-4 1,-1-7 0,-1-2 0,-1-4 127,-2-5 1,-1 2-1,3-6 1,-3 1-6,-2 0 1,1-3-1,-4 4 1,4-2 35,1 0 0,-4 6 1,1-1-1,-2 3-44,3 5 1,-3-2-168,7 6 0,-1 0 0,3 5 30,-3 4 1,2 1 0,-5 7-1,2 1-31,3 2 0,1-2 0,0 4 1,-1-2-1,-2 1-36,2-2 1,-4 3 0,1-1 0,0-4 13,0-3 0,-3 0 0,3-5 22,-1 2 1,-1-4 201,-1 1 0,-2-4 0,3-4 0,-1-4 113,0-4 0,2 0 1,-3 0-1,2-2-157,2-3 0,0 4 0,3-5 0,-2 1-85,2 1 0,1 0 0,1 7-33,0 1 1,1 1 0,-1-2 0,1 5 45,-1 3 0,0 1 0,1 1 0,-2 3-121,-3 5 1,2 2 0,-5 1-1,1 0 1,-1 1-146,-2-1 0,3 1 1,-2-1-1,-2 0 161,0 1 1,2-5-144,0 0 363,0-5 0,-4-3 0,2-8 0,0-3 53,2-2 1,6 1 0,-2 0 0,3-1-295,2 1 0,-1-1 0,1 1 9,-1 0 0,0 1 1,-1 1-1,-1 3 1,-2 2 37,2 2 0,-3 1 0,0 4 283,-2 2 1,-1 3 0,-4 7 0,0 1-71,0 1 0,5 5 0,0-4 0,2-1-505,3 2 0,1-4 0,2 1 1,3-4-563,0-3 1,2-5 303,-1 1 1,-4-3-1,5-1 1</inkml:trace>
  <inkml:trace contextRef="#ctx0" brushRef="#br0" timeOffset="4825">9103 5197 8355,'-12'-6'293,"6"1"0,6-4-1095,7 5 0,10 8 0,2 3 1</inkml:trace>
  <inkml:trace contextRef="#ctx0" brushRef="#br0" timeOffset="5311">9996 5569 8355,'-12'-24'3357,"-1"4"-3231,7 2 0,0 16 1,7 6-1,2 7 0,1 7 1,0 7-1,1 8-3,-1 7 0,0 2 0,-3 7 0,2 5-91,1 1 0,0 6 1,-4-3-1,0 1 1,0-3-292,0-6 0,0-2 1,2-7-1,0-2-38,3-5 1,3 0-1,-3-8 1,1-4-321,-1-3 1,1-4 0,-3-5 49,1-2 0,0-6 0,-4-2 0,0-7 272,0-4 1,-6-13-1,-1-2 1</inkml:trace>
  <inkml:trace contextRef="#ctx0" brushRef="#br0" timeOffset="5313">10071 5593 8355,'1'-17'1732,"3"4"-1387,3 1 0,6 10 0,-1-2 0,0 3 0,1 1 118,-1 0 0,1 5 0,-1 2 0,0 3-385,1 2 0,-6-2 1,-3 8-1,-3 0-512,-1 2 1,-5 2 0,-5 1-1,-4-3-462,-2 2 1,-5 0 0,3 0 0,0-2 163,0-2 0,-4 4 0,3-3 0</inkml:trace>
  <inkml:trace contextRef="#ctx0" brushRef="#br0" timeOffset="7193">10542 4986 8355,'-12'-13'464,"-1"6"0,6 13 0,3 10 1,3 7-1,1 3 0,0 3 1,0 4-1,0 5-433,0 8 1,4-3-1,1 10 1,2 1-617,3-3 1,-5 7-1,1-7 1,-2 3-1789,0 1 1935,6-7 1,-9 0-1,5-4 1</inkml:trace>
  <inkml:trace contextRef="#ctx0" brushRef="#br0" timeOffset="7194">10654 5767 8355,'7'-7'794,"-2"-4"0,1 6 1,2-5-1,3 3-674,1 2 1,5-4 0,1 4-1,1-2 1,3-3 0,1-1-1,1-1-573,-3-1 1,2 4-1,-4-1 1,1-2 0,-4 1 72,-2 0 0,-7-7 1,-3 5 168,-3 0 0,-2-1 0,-3 3 0,-5 1 294,-2 2 0,-5 5 1,-1-1-1,1 3 204,-2 1 0,4 1 0,-2 3-154,2 4 0,6 9 0,1 2 0,1 2-233,3 0 0,2-3 0,2 4 0,4 1 0,3-2-82,3-2 0,3-1 0,1-4 0,3-1 116,1-2 0,2-6 0,3-1 0,1-4 123,0-4 1,0 1 0,-2-7-1,-2-2 129,-4-3 1,-4-2-1,0 3 1,-2-1-28,-3-1 0,2-2 1,-6 3-1,0-2-20,1 2 0,-3-3 1,2 1 669,-3 2-283,-1 1 1,0 5-300,0 5 1,2 2-1,0 13-320,3 3 1,-1 1 0,-3-1 0,2 1-1,2 2-10,2-2 0,0 3 1,3-2-1,-2 1 12,2 1 1,-3-6 0,-1 2 0,1-4-73,0-1 0,-4-2 112,1 1 0,-1-5 1,0 0 70,1-6 0,1-2 1,-2-6-1,1 0-46,-1-3 1,2-1-1,1 1-75,1-3 0,0 2 0,2-4 0,0 1-28,0 3 0,-2 1 0,0 2 1,0 1-46,0 2 1,1 4 109,5 5 0,-7 1 0,0 3 1,-2 6 16,0 5 1,2-1 0,-4 2-1,3 0 24,-3 0 0,4-2 0,-1 2 1,1-2 22,-1-1 1,4-5 0,-4-1 267,2-2 1,1-1-1,5-5 55,-1-3 1,-1-3 0,-1-5-132,-2-1 1,0-1 0,5-1-1,-1-3-129,1-1 1,-5 4-1,0-2 1,2 4-132,1 0 0,1 1 0,1 1 2,-1 3 0,-4 3 0,-1 10 57,-1 3 0,-1 3 0,-2 3 1,1 1-50,-1 1 1,4 2 0,1-3 0,3 2-83,1-2 1,1-1 0,-1-2 0,2-1 19,3-2 0,-2-4 1,4-5-1,0 0 173,1 0 0,0-5 0,4-4 53,-4-2 0,2-3 0,-5-1 1,-2-3-93,-1-1 0,-2 3 0,-1-4 1,-2 1-1,-4 1-136,1 0 0,-5 2 122,3 3 0,-8 2 0,-4 3 0,-3 4 0,-2 2 37,1 2 0,-1 6 1,2 4-1,2 5-86,1 5 0,1 4 0,-2 1 0,5-2-125,3-2 1,2 2 0,2-4 0,4 1-165,4-4 1,-1-3-1,7-5 1,1-4 180,3-3 1,-2-1 0,2-1 243,1-3 0,0-3 0,0-5 1,-3-2-1,-1-1-144,-2-2 0,0-3 1,-2 3 455,-3 2 1,-6 0 0,2 0 0,-1-2 997,-3 2-1267,3 1 0,-4 10 0,2 7-214,-3 8 0,-1 5 0,0-1 1,0 3-80,0 2 0,0-4 1,2 3-1,2-1-253,4-3 1,3-1 0,2-3 376,-1-2 0,0-4 0,1-5 211,-1 0 1,1-5 0,-1-4 0,0-2 30,1-1 0,-1-2 0,1-1 0,-2-2 0,-2 2 98,-1 1 1,1 2-66,3 0 0,-5-1 0,-1 2 1,-1 3-32,3 4 1,-1 4 0,0 5-184,-1 8 0,2-1 1,-3 6-1,1-1-70,-1-1 0,5 5 0,-2-5 1,3-1-66,2-1 0,-1-1 1,1-2-1,0-3 41,4-4 0,-3-3 1,2-1 20,-2 0 0,3-5 0,-1-3 0,-1-5 0,-1-3-27,-2-5 0,5-4 0,-1-4-33,0-4 0,-3-4 0,0-3 0,-1-3 1,1-1-84,-1-3 0,0-1 0,1-1 0,-2-1-26,-3 0 0,-1 8 0,-4 4 0,1 8 542,-1 4 0,-2 11 0,-2 4 12,-3 4 1,1 14-1,-4 11 1,0 8-85,0 7 1,3 7 0,-3 3-1,0 2-150,0 6 0,5 0 0,-3 6-112,4-2 1,2-2 0,4-3 0,3 0 0,3-3-134,1-6 1,5-1 0,-1-11 0,-1-3-2082,-1-4 0,-5-8 1506,-1-6 0,0-11 0,4 2 0</inkml:trace>
  <inkml:trace contextRef="#ctx0" brushRef="#br0" timeOffset="7195">12675 5333 8355,'0'-8'0,"0"-1"0,6 5 0,5-4 712,8-2 0,3 1 1,11-1-1,2 2 1,2-2-1,4 1 1,5-1-1,0 3-3847,0 2 1838,-3 0 1,-1 5 0,2 0 0</inkml:trace>
  <inkml:trace contextRef="#ctx0" brushRef="#br0" timeOffset="7592">14176 4949 8355,'-6'-25'0,"1"5"326,-3 4 1,2 9 0,6 7-529,0 7 0,0 9 0,0 5 0,0 3 0,1 0 0,2 3 0,1 0 0,0 2-532,2-1 1,-5-4 603,4-3 1,1 2-1,1-3 1</inkml:trace>
  <inkml:trace contextRef="#ctx0" brushRef="#br0" timeOffset="7839">14300 4849 8355,'0'14'-442,"0"3"-173,0 3 349,0-2 0,0 10 0,1-2 0,2 4 141,1 5 0,6 1 0,-3 1 0</inkml:trace>
  <inkml:trace contextRef="#ctx0" brushRef="#br0" timeOffset="10364">14722 5283 8355,'-18'-12'997,"4"5"0,-8-3-817,5 6 1,1 2-1,3 4 1,1 4 0,1 1 39,3 2 1,-3 2-1,2 3 1,0 1-343,0 2 0,0 5 0,5 0 0,1 3-15,2 0 1,1 6 0,1-6 0,2 0-328,1-3 1,5-1-1,1-8 1,5-2-146,6 0 0,2-5 1,2-2-1,0-4 339,0-4 1,5-4-1,3-10 1,2-6 269,-2-3 0,-3-13 0,-5 7 0,0-10 0</inkml:trace>
  <inkml:trace contextRef="#ctx0" brushRef="#br0" timeOffset="10365">15032 4899 8355,'0'-32'85,"-2"6"0,-2 7 771,-4 1 1,-2 8 0,2 12-563,4 9 0,2 8 0,2 10 0,0 4-82,0 3 1,0 9 0,0 3 0,0 1-208,0-1 0,0 6 1,2-8-1,1 0-669,1-2 0,5-3 1,0-5-1,0-1-277,0-2 0,2-7 0,-5 0-477,1-4 1289,4-7 1,-4 3 0,6-5 0</inkml:trace>
  <inkml:trace contextRef="#ctx0" brushRef="#br0" timeOffset="10366">15230 5494 8355,'-8'0'1020,"0"0"-366,5 0-13,-3 0 0,8 0 1,2 0-287,4 0 1,4-1-1,5-3 1,4-5 0,2-2-386,2-1 1,2 0 0,0-2 0,-5-1 0,-2-2 0,-2 1 0,0-1 0,-4 1-572,-4 0 1,-5 3 0,-5 0 0,0 1 526,0-1 1,-5 2 0,-5 3 0,-4 4 82,-2 3 1,-6 1 0,2 1 0,0 4 13,-1 8 0,6 5 0,-2 7 0,3 1-98,2 3 0,5 1 0,3 3 0,4-3-146,4 1 1,4-5 0,9 1 136,4-4 1,8-6 0,4-6-1,3-2 1,2-5-38,3-3 0,-1-3 1,5-5-1,-3-7 230,-2-4 1,-3 1 0,-2-3 0,-3-2 120,-2-2 1,-5-1 0,-7 2 0,-3 1-80,-4 1 1,-3 6 0,0-1-1,-4 2-73,-2 1 0,-4 2 0,-2 2-110,-4 0 0,-4 7 0,-4-1 1,-1 6-93,-3 5 0,4 7 0,-4 3 0,3 1-31,1 3 0,3-2 0,2-1-41,2-1 0,4 3 0,5-4 0,0 1 0,0 0-19,0-3 1,5-5 0,4-3 147,2-1 1,5-2 0,1-4 0,-2-2 0,-1-2 41,-2-4 1,0-3-1,1-3 1,-1-1 126,1-2 1,-1-5 0,0 3-1,-1 0 276,-2 2 1,0-1 0,-3 2 82,1 1 0,-3 2 0,3 4-446,-2 0 0,1 7 0,-3-1 1,1 6-29,-2 5 0,4 3 0,-2 3-212,-1 2 0,2-1 1,1 5-1,1-1 1,2-1 6,2 0 0,0-2 1,-1-5-1,-2-1 61,2-2 0,2-5 1,4 1-1,0-3 348,-1-1 1,-1-4 0,-2-3 0,1-2 63,-1-5 0,-1-1 0,-1 2 1,-2 0-3,2-4 0,-3 3 1,0-2-1,-2 2-2,-2 2 1,0 1-1,-1 1-238,3 2 1,0 5 58,-1-1 1,-2 4 0,3 5-250,1 8 1,-4 0 0,5 7 0,0-1 0,-1-1 54,-1 0 0,3 3 0,-2-5 0,1-1-89,2-1 0,2-3 0,2-1 134,-1-2 1,-3-5-1,-1 1 88,1-3 1,-2-6-1,0-4 1,0-2 76,0-1 1,-3 0 0,3-2-1,0-1 14,0-2 1,-3-1 0,4 3 0,2-1-137,1 0 0,1-2 0,1 2 0,-1 2-32,1 5 1,-1-1-1,0 6 64,1 1 0,-1 2 1,-1 2-1,-1 3 21,-2 4 1,-5 5 0,2 2 0,-1 3-15,1 1 0,0-4 0,-1 3 0,3-1-83,0-1 1,4-1-1,-3-5 1,3-3 135,2-1 0,-1-2 1,1-4-1,-1 0 51,0 0 0,1-6 0,-1-2 0,1-3-1,-1-2 0,-1 1 0,-1-2 1,-3-1-29,-2-1 1,3-2 0,-4 2 0,-1-1 14,-1-3 1,2 5-1,0-1 190,-1 2 0,-2 6-203,-1-1 1,0 8 0,0 2-176,0 10 1,-1 3 0,-2 7 0,-1 1-12,1 1 0,2-2 0,1 0 1,1-1-177,3 0 1,3 2 0,5-6 0,2-2 89,3-4 1,-4-4 0,5-3 0,-1 1 152,-1-1 0,1-6 0,-5-2 0,1-2 12,-1-3 1,-1-1 0,-1-1 0,-3-1 42,-2 1 0,4-5 0,-5 1 76,-2 1 1,0 1 0,-1 2-1,2-1 219,1 1-53,0 5 1,-4 3 0,2 8-265,2 4 1,-3 5-1,5 2 1,-1 1-265,3-1 1,3-1 0,2 0 0,-1 0 18,1-2 0,3 3 0,1-8 1,-1 0 32,2-3 0,-4-2 1,4-2-1,-2 0 161,1 0 1,-1-6 0,-5-2-1,-1-5 62,-2-3 1,1 2 0,2-4 62,-3 0 1,2 5-1,-6-5 1,0 1 0,0 1 124,0 0 1,0 3 2502,-4 0-2323,0 6 0,0 9 0,0 10 0,0 7-231,0 5 1,2 6-1,0 5 1,4 3-130,1 4 1,0 7 0,2-1 0,0 2-65,0 2 1,-2 2 0,0 0 0,0 1 88,0-3 0,-4 1 1,2-13-1,-1-6-371,0-8 0,1-2 333,-5-8 1,-2-5-1,-2-7 1,-4-4-1,-3-4-33,-2-4 0,1-9 0,-1-3 0,1-4-84,0 0 0,1-10 1,1 0-1,3 0-31,2-2 0,-4-1 0,5-5 0,3-2-95,4 0 0,5-8 0,7 1 0,3-2 33,1 2 0,1-2 0,2 10 0,-3 7 147,-1 7 1,4 3 0,-3 11 0,0 4 438,-2 5 0,1 6-181,-2 4 0,1 3 1,-6 6-1,-3 0-43,-4 4 1,-2-2 0,-4 4 0,-3 1-1,-6-2 105,-4-1 1,-9 4-1,1-3-698,-5 1 0,-1-3 0,5 0 1,0-2-1,2-2-704,1 1 1,6-2 419,-1-3 0,-4 3 0,1-4 1</inkml:trace>
  <inkml:trace contextRef="#ctx0" brushRef="#br0" timeOffset="10367">17859 4849 8355,'0'-16'1464,"0"-1"185,0 6-1595,0 0 1,0 11 0,2-1-1,1 5-371,1 3 1,1 0-1,-2 4 1,2 0 0,1 3-1,1-2-697,0-2 1,1 1 0,4-4 0</inkml:trace>
  <inkml:trace contextRef="#ctx0" brushRef="#br0" timeOffset="10368">18120 4738 8355,'7'0'698,"0"1"0,-5 3-297,2 4 0,-1 10 0,-7 7-722,-4 7 0,1 1 0,0 3 1,0 4-1,2 1-583,-1 2 0,-3 9 0,2-1 0</inkml:trace>
  <inkml:trace contextRef="#ctx0" brushRef="#br0" timeOffset="10657">18839 4539 8667,'0'-76'781,"0"12"-625,0 18 803,0 9 0,-1 26 1,-3 12-185,-5 17 0,-6 18 0,-1 15-479,1 10 1,-3 12-1,0 9 1,-2 7 0,-2 4-180,11-44 1,-1 2-1,-3 4 1,0 1-1,-2 1 1,1-1 0,-2 2-1,0 0-116,-1 0 1,1 1 0,1 1 0,0 0 0,1-3 0,1 0 0,-1-1 0,1-1-340,1-3 0,1 0 1,-12 43-1,4-6 1,5-9-690,2-10 1,2-11 0,-1-7-1,1-5-1468,-1-5 1689,1-9 1,-6-9-1,-1-6 1</inkml:trace>
  <inkml:trace contextRef="#ctx0" brushRef="#br0" timeOffset="12359">19149 5569 8355,'-12'-21'181,"-1"0"1,5 5 0,1-5-315,2-1 0,1 3 1,4-1 49,0 3 1,0-4-1,1 4 521,3 2 0,3 3 0,5 4-277,1 3 1,-5 4 0,0 2-1,1 4 1,-1 4-84,0 6 0,0 3 0,5 4 0,-1-1-203,1 1 1,-1 6-1,-1-1 1,-1-2-154,-2-3 1,0-3-1,3 2 89,-2-5 1,-4-2 174,-5-1 0,-1-8 52,-3-5 0,2-5 1,-2-8-1,3-1-19,1-2 0,0-3 1,1-6-1,3 0-49,4 0 0,5-4 0,2 0 33,2 2 1,5 2 0,-3 4 0,0 5 0,-2 3-21,-4 5 0,0-2 1,-1 6-1,-1 3 28,-2 4 0,0 4 0,-5 5 0,0 2-45,2 2 1,-5-1 0,5 5 0,-2-2-38,0-3 0,6 3 0,-3-2 0,1-1 21,0-1 1,-1-5 0,3-3 215,-2 0-60,0-2 1,-1-5-1,-3-3 1,-1-5-108,1-2 0,-2-1 0,3-1-82,1 1 0,1-5 0,5 0 0,2-1 0,1-2 30,1 1 1,2 4 0,-3-2-1,2 5-47,-2 4 0,-1 1 0,-2 4 224,1-1 1,-2 1 0,-3 7 0,-2 5 223,-1 2 0,-4 5 0,5 2 0,-2 0-184,0 0 1,4 3 0,-2-4-1,1 1-90,3 0 0,1-1 0,1-6 0,0-1-106,1-2 1,3-5 0,1 1 0,-2-3 28,-1-1 1,2-5 0,1-4 21,-2-2 0,0-1 1,0-2-1,2-1 1,-2-3-61,-1-1 1,-3-2-1,-2-2 1,0 1-236,0 1 1,-3 4-1,-2-2 1,-3 1 207,-1 3 0,-1 5 0,-3 3 84,-4 2 1,-5 2 0,-2 7 0,-1 5-4,0 2 0,3 7 0,0 2 0,2 4-76,3 0 0,2 1 0,6 0 0,0 0-27,0 0 0,6-5 1,4 0-1,3-2-2,4-3 1,4-3 0,-4-2 41,3-2 1,-1-5-1,3 1 1,-3-3 0,-1-2 7,-3-3 1,-2-3 0,-4-6 0,0 0 160,0-4 1,-2 2 0,0-4-1,0 1-77,0 3 1,0-3-1,3 0 1,-2-2-39,1-2 0,2 5 0,2 0-2,-1 3 0,1 6 0,-1 1 80,0 2 1,-3 2 0,-2 7 0,-2 4 99,-2 3 1,-2 3 0,-1 1 0,0 3 1,0 1 0,0 2 0,0 4 1,0 0 0,0-5 0,2 1 1,0 0-1,5-2-30,4-3 1,-4-2-1,8-3 1,2-1-202,1-2 0,-2-5 0,5 0 0,1-5 101,1-2 0,2-7 0,0 0 0,0-5-17,0-4 0,-2 4 0,-1-5 0,-3 0-44,-1 2 0,2-4 1,-7 2-1,-3-2-261,-3-2 0,1 4 0,-4 2 0,-1 0-85,-1-1 1,-8 5 0,-2 0-1,-3 4 110,-2 3 0,1 5 1,0-1 108,-1 2 0,1 8 0,1 4 1,1 3-1,2 5-29,-2 2 1,3 4-1,0 7 1,2-1 321,2 0 1,2 5-1,2-2 1,3 1-150,4-1 0,5 7 0,3-2 0,5 1 184,3 4 0,4-3 0,1 4 0,-2-1-242,-5-3 1,-4 1 0,-7-1 0,-3-3-145,-4-1 0,-3-3 1,-3-8-1,-5 0 308,-6 0 1,-6-7-1,1-5 1,-1-4 131,-3-4 1,-6-1-1,-1-4 1,2-1-144,1-3 0,2-3 1,3-5-1,5-2 186,2-3 0,3-2 0,3-7 0,4-2-484,2-1 1,9-4 0,6 3 0,6-2-134,4-2 1,2-2 0,1-1 0,3-1 142,4 1 1,3 0-1,1-2 1,-1 0 127,-3-3 1,2 1 0,-5 4-1,0-1 147,1 1 0,-7 1 1,-4 3-1,-2 4-16,-3 3 0,-6 3 1,-2 1 66,-1 1 1,-2 6 0,-5 0 32,-4 5 1,-1 5-1,-7 5 1,-1 1 0,-1 4-41,-1 8 0,-1-1 0,5 6 0,1 0-13,2 3 1,4 2 0,5 2 0,1 0-161,3 0 0,3-1 1,7 0-1,4-2-378,7-1 0,0-6 0,5 0 0,-1-4-500,0-3 0,4-5 407,-4 1 1,5-8 0,-2-3 0</inkml:trace>
  <inkml:trace contextRef="#ctx0" brushRef="#br0" timeOffset="12688">21940 4986 8355,'-6'-25'415,"-2"0"0,-2 2 0,1 2 1,2 4-110,1 4 0,2 0 1,6 1-1,0 0 1,4-2-1,1-1-51,2-2 0,8 2 0,4 5-254,2 2 1,-2 4 0,-1-3-1,2 1 1,2 4-52,1 0 0,-5 2 1,0 2-1,-3 2 69,-1 4 0,-3 9 1,-2 3-1,-2 4-47,-5 1 1,-4 5 0,-4 3 0,-6 4-266,-5 4 0,0-6 1,-6 3-1,-1 1-191,-1 1 1,-2 1 0,0-5 0,2-3-199,2-4 0,3 2 0,7-3 1,1 0 473,2-2 0,0 5 0,-5 0 1</inkml:trace>
  <inkml:trace contextRef="#ctx0" brushRef="#br0" timeOffset="12953">21878 5792 8355,'0'7'2266,"0"4"1,0-3-1243,0 3 0,1-3 1,3-1-567,5-1 0,3 2 0,3-2 0,3 0-909,1 4 0,-4-3 0,2 0 0,-5 0-1974,-3 0 1,0-3 1072,-5 4 1,1-5-1,-5 2 1</inkml:trace>
  <inkml:trace contextRef="#ctx0" brushRef="#br0" timeOffset="13453">22572 4998 8355,'-1'-16'0,"-2"-1"0,-1 2 0,0-3 1102,4 1-786,0 1 1,4 4-1,2-1 1,-1 1 0,2-2-18,0-3 1,1 4 0,4-4 0,1 5-125,-1 3 1,2 0 0,1 3 0,2 1 13,-2-1 0,3 2 0,0 5 0,0 4-266,0 3 0,2 4 0,-5 5 0,-2 5-366,-4 5 1,-6 6 0,-1 9 0,-9 3-350,-10 4 1,-6 4-1,-5 1 380,-1-2 0,-5-5 1,2-3-1,-1-1 0,1-3 29,2-1 1,1-4 0,6 0 305,2-2 1,-2-5-1,3 2 1</inkml:trace>
  <inkml:trace contextRef="#ctx0" brushRef="#br0" timeOffset="13454">22523 5904 13623,'0'12'1514,"1"-5"0,2-2-1063,1 1 1,6-5-1,-2 3 1,3-1-1,1 1-2909,1 5 0,-1-4 1,0 1-1</inkml:trace>
  <inkml:trace contextRef="#ctx0" brushRef="#br0" timeOffset="22453">8458 9475 8427,'0'-12'0,"0"0"1181,0-1 0,-4 5-536,0 0 0,-6 5-325,2-1 1,-3 2 0,0 4 0,2 2-1,2 4-203,1 3 0,-2 3 1,4 1-68,1 2 0,2-1 1,1-3-76,0-1 0,1 0 0,3-1 1,4-1-109,3-2 0,2-5 0,-1 1 0,2-2 0,1-2-14,2 0 1,-1-10-1,-3-2 1,-1-4 88,0-2 1,-3 3-1,-2-5 1,-2-1 46,-2 2 1,-3-3-1,-3 4 1,-4 0 63,-4 0 0,2 1 0,-9 6 0,0 3-405,-3 4 1,-2 3 0,-1 2 0,2 3-142,1 4 1,8 8-1,-1 1-1474,4 3 1419,7-5 0,-2 8 0,5-3 1</inkml:trace>
  <inkml:trace contextRef="#ctx0" brushRef="#br0" timeOffset="23111">9128 8186 8355,'0'-13'205,"0"6"0,4-4 0,0 3 1,-2-2 1286,-5 2 0,0 3-1219,-5 5 0,1 1 0,-1 3 0,2 4-85,1 3 0,3 2 0,-2-1 0,3 1-109,1-1 0,1 0 0,3 1 0,5-2-125,2-3 1,1 2 0,1-6-39,-1-1 0,2-2 0,1-1 0,1 0 0,0 0 62,-3 0 0,1-6 1,1-3-1,0-5-9,-4-3 0,0-3 0,-5 2 0,0-1 57,-1-3 0,-1 4 0,-5 0 0,-2 1-14,-1 1 1,-10 0 0,0 7-1,-2 2-50,-2 1 0,-4 4 0,1 6 0,-2 4-45,-2 3 1,2 7 0,2 1-1,6 2-140,5 0 0,5-2 1,5 3-1,0-3-218,0-1 0,9 3 0,5-6 128,4-4 0,-2 0 0,5-5 1,1-1-1,0 1-15,-1-4 0,1 0 0,-6-4 0,0 0 117,-3-3 0,-6-4 1,-1 1-1,-2-5 25,0-3 1,-1 3-112,-7 1 0,-14-1 0,-8 7 1</inkml:trace>
  <inkml:trace contextRef="#ctx0" brushRef="#br0" timeOffset="33166">13729 8483 9247,'-6'-12'0,"1"-1"0,4 1 0,1 0 0,0-1 580,0 1 1,0 4-1,1 1 1,4 1 0,3 3-1,3 1 14,1-3 0,6 4-698,3-3 0,2 3 1,3 1-1,2 0-232,1 0 1,1 0 0,-2 0 0,1 0-1,-2 0 1,-1 1-906,-1 3 1,-4-3 421,0 4 0,-6-4 0,3-1 0</inkml:trace>
  <inkml:trace contextRef="#ctx0" brushRef="#br0" timeOffset="33398">14213 8074 8355,'-11'-6'409,"3"-2"1,1 3-185,3 0 0,4 4 0,0 2 93,7 4 1,5 2 0,5 5 0,3 0 0,2 1 0,0-1-335,-1 1 0,-2 4 0,2 3 1,-4 0-224,-4 1 1,-6 4 0,-3 5 0,-2 1 119,-2-1 1,-11 6-1076,-6 1 0,-5 0 0,-3 6 1</inkml:trace>
  <inkml:trace contextRef="#ctx0" brushRef="#br0" timeOffset="51739">15701 8272 8355,'7'-16'144,"-3"-1"1,-2 2 0,-2 1 0,0 2 0,-2 0-1,-2 1 1,-4 2 0,-3 4 0,-1 1 0,-1-1-1,1 4 267,-1 4 1,-3 1-1,-1 7 1,2 3-1,1 1-474,2 3 0,0-3 0,1 4 0,1-1-118,2-3 0,5 3 1,-1-1-1,2-2 1,4-1-155,2-2 0,-1 1 1,5-2-1,2-3 117,1-4 1,1-3-1,0-1 1,1 0 156,-1 0 1,1-5-1,-1-3 1,0-3 237,1-2 0,-1-1 0,1-2 0,-1-3-149,0-1 0,-1 2 0,-1 6 0,-3 0 141,-2-1 0,1 6 44,-2 3 0,-1 4 1,4 4-402,-2 5 0,4 6 0,-4 3 0,1 1-220,-1 3 1,5-3 0,-2 2-1,4 0-112,5-2 0,-3-1 0,4-6 0</inkml:trace>
  <inkml:trace contextRef="#ctx0" brushRef="#br0" timeOffset="52698">16656 8186 8355,'-5'-24'0,"-2"3"0,-1 5 896,-1 2 0,7 2-706,-2-1 0,2 5 0,4 1 0,2 3 0,4 5-214,3 6 1,1 8 0,1 3 0,-1 2 0,1 0 130,-1 0 0,0 3 0,1-4 1,-1 1-435,1-4 1,-1 2 0,0-3-1,1-2 132,-1-4 1,-4-6-1,1 1 265,0-2 0,-3-8 0,-2-2 0,-3-3 41,-1-2 1,2-3 0,1-2 0,1-1-74,-2-3 1,0 0 0,-1-1 0,2 4-146,1 1 1,2 2-1,-4 3 1,4 2-104,1 3 0,-3-2 165,4 6 1,0 1 0,5 6 0,-2 3 56,-3 1 1,4 1-1,0 4 1,3 1 0,1-1-57,2 1 1,0-2 0,4-2 22,-1-1 1,-5-5 0,4 1 0,-1-2 0,-1-2 13,0 0 0,-2-2 98,-3-2 0,-6-3 0,-3-5 0,-3 0 56,-1-1 1,-1 1 0,-3-1-153,-5 1 0,-2 1 0,-1 3 0,-1 3-38,1 4 1,0 1 0,-1 1 84,1 4 0,4 2 0,1 6-74,1 4 0,2-2 0,4 4 0,1 1-133,4-1 1,3-3 0,8 4 0,4-2 0,0-5 17,1-3 1,0 0 0,3-6-1,1-1-60,0-2 0,-4-2 1,-2-4-1,-1-3 284,-3-3 0,-1-3 1,-2-1-1,-1-1 145,-2 1 1,0-3 0,-5 0 0,-1 0 61,-2 0 1,4 1 0,-1 5-1,-1 0 14,-2-1 0,4 1-271,4-1 1,2 6-1,1 3 1,1 3-104,-1 1 0,0 5 1,1 4-1,-1 2-22,1 1 0,-1 6 0,-1 1 0,-1 2 72,-2 0 1,-5-2 0,2 3 0,-1-3-48,0-1 0,1 3 0,-5-5 0,1-2-165,3-4 0,-1-1 0,5-4-116,2-3 1,1 0 0,1-4 0,1-3-397,-1-8 0,0 0 696,1-8 0,5-5 0,1-6 0</inkml:trace>
  <inkml:trace contextRef="#ctx0" brushRef="#br0" timeOffset="53785">17835 7565 8447,'0'-12'1520,"-6"0"-1141,5 5 0,-5 7 1,6 9-1,2 7-53,2 4 1,-2 4-1,7 2 1,-1 3-232,-1 4 0,3 3 0,-6 2 0,0 2-255,1 2 1,-3 3 0,3-2 0,-1-2 0,2-1-1,-1-6 1,2-2 0,0-4-51,3-2 1,-3-3-2922,1-2 2478,0-3 0,5-11 0,-1-2 0</inkml:trace>
  <inkml:trace contextRef="#ctx0" brushRef="#br0" timeOffset="53786">17797 7938 8891,'-12'0'1818,"0"0"-1618,5 0 0,3-5-320,8 1 1,8 0-1,9 3 1,4-2-709,3-1 0,8-4 1,6 3 223,-2 3 1,-2-5-1,-1 0 1</inkml:trace>
  <inkml:trace contextRef="#ctx0" brushRef="#br0" timeOffset="53787">18194 8148 8355,'13'0'0,"-1"-1"1891,0-3-1410,1-3 1,5-5-1,1-1 1,2-1-548,-1-2 1,-4 2 0,0-3 0,-2 4 0,-2-1 0,-1-1-1,-2-2 1,-5 2-335,-3 1 0,-2 6 0,-3 1 0,-6 2 267,-5 2 0,0 2 0,-5 2 1,1 3 155,0 4 1,4 7 0,-2 3 0,5 2-31,3 2 1,4 1 0,5 2-1,0 0-201,0 0 1,1-2 0,3-2 29,5-5 1,3 1-1,3-4 1,3-3-1,0-3 115,0-4 0,4-2 0,-3-2 1,2-3 32,0-5 1,-1-2-1,4-2 1,-2-3 199,-2 0 0,0-2 1,0 3-1,-2-2-41,0 2 0,-4 3 1,3 2-1,-4 3-44,0 2 1,-1 1 0,1 4 0,-1 0-53,0 0 0,-5 9 0,-1 5 0,-2 2 0,0 4-386,-1-1 1,-2 2 130,-1 4 0,0-5 0,0 0 0,0-3-48,0-1 0,0-3-26,0 0 276,0-6 0,4-3 0,2-8 1,-1-6-1,2-4 45,0-2 1,-3-5-1,4 3 1,1-1 32,-2-3 0,4-2 0,-4 1 1,1 1 194,0 1 1,-5 6-1,2-2 1457,1 4-1371,-5 6 1,5 3 0,-6 9 0,-2 6-48,-2 4 1,3 6 0,-3-3-308,2 1 0,2 1 1,0 2-1,0-2-469,0 2 1,6-2 0,1-1 0,2-1 0,2-3-447,3-1 0,12-2 0,1 1 0</inkml:trace>
  <inkml:trace contextRef="#ctx0" brushRef="#br0" timeOffset="54532">19645 8037 10034,'-1'-13'0,"-2"1"0,-2 0 0,-1-1 0,-1 2 0,0 1 761,-2 2 1,2 5-1,-1-1 1,-2 3-1,-1 1-640,-2 0 1,1 1 0,0 3 0,-1 6-208,1 5 1,-1 0 0,2 5 0,2-1-228,1 0 0,1 1 1,-2 2-1,5-3-300,3-1 0,1 2 1,0-3 50,0-2 0,0-5 0,1-3 0,3-2 254,5-2 1,-2-2 0,1-1 0,1 0 0,2-1 245,2-3 1,-5-2 0,0-3 0,1 0 258,-2 0 1,2 2 0,-3 0 0,-1 0 807,1 0 1,3 4-511,0-1 0,-2 4 0,1 4-386,1 5 0,-2 0 0,2 1 1,0-2-460,2 2 0,2 1 0,-1 0 0,2-1-221,2-2 0,-2-5 0,3 1 0,-3-3 86,-2-1 0,0 0 1,-1-1-1,-1-2 406,-2-1 0,-1-10 1,3 0 78,-2-4 0,0-2 0,5-5 0</inkml:trace>
  <inkml:trace contextRef="#ctx0" brushRef="#br0" timeOffset="54533">19993 7677 8355,'6'-37'395,"-1"1"1,-8 4-1,-1 8 1,-6 4 0,2 9 0,-3 3 327,-2 4 1,5 4 0,1 5 0,0 8-439,0 6 1,5 10-1,-2 4-335,2 3 0,2 4 0,2 5 0,0 8 0,2 2-103,-1-1 0,-1 1 1,-2-2-1,0 0-291,0-2 1,0-7 0,0-4 0,0-6-1292,0-5 1,0-8 1073,0-5 0,0 4 0,0-1 1</inkml:trace>
  <inkml:trace contextRef="#ctx0" brushRef="#br0" timeOffset="54534">19844 8000 8355,'1'-12'123,"3"4"1,5-3-1,7 4-264,5 0 1,4-4 0,3 3 0,7-3 0,4-1-433,2-1 1,6 1-1,-3-1 1</inkml:trace>
  <inkml:trace contextRef="#ctx0" brushRef="#br0" timeOffset="55088">20774 8000 8355,'5'-20'195,"-3"2"1,3 6-1,-5 0 1,-1-1 60,-3 1 0,-3-1 1,-5 2-1,-2 3 1,-1 4-1,-2 2 1,1 2-1,-1 2-37,0 2 1,1 3 0,4 7 0,-1 1-225,1 1 1,1 5-1,1-4 1,3-1-175,2 2 1,0-4 0,5 2 0,2-2-477,2-1 1,3-2 0,7-2 317,2-1 0,-2-5 0,3 1 1,-4-4 248,0-4 0,-2 1 0,-2-3 1,-2-1-41,-1 0 0,2-1 1,-4-5 509,-1 1 0,-2 3 0,1 3 682,2 0-1053,-3 2 0,10 9 0,-2 4 8,2 2 0,1-3 0,0 0 0,1 2-351,-1 1 0,1-3 0,0 0 0,2 1-306,2-2 1,5 4 0,-3-4 0</inkml:trace>
  <inkml:trace contextRef="#ctx0" brushRef="#br0" timeOffset="56482">21382 7950 8053,'-7'5'-11,"3"4"0,2-2 1,2 1 454,0 1 0,2-3 0,0 0 0,4-2-77,1 0 1,-3 0-1,4-4 1,2 0-126,1 0 0,-3 0 0,0-1 0,2-2-195,1-1 0,1-9 1,1 2-1,-1-1-175,1-3 1,-1-6-1,0 0 1,-1-2-111,-2-2 1,0 0 0,-3-1 0,-1-3-86,1-4 1,-1 1 0,-2-2-1,1-3 90,-1-3 1,0 0 0,0 5 0,1 5 132,-1 4 1,-2 0-1,-2 11 426,-4 3 1,-2 7 0,-5 10 0,0 8-131,-1 6 1,1 10 0,-1 4-1,1 3-55,0 1 0,1 6 0,2 2 0,7 2-157,4-1 1,5 1-1,7-6 1,3-1-185,3-1 0,5-8 0,4-2 0,3-4-97,-1-4 0,4-3 0,-5-7 1,0-3 109,1-4 1,2-4-1,-4-4 148,-2-4 0,0-8 0,-4-2 0,-2 1 0,-5-3 3,-2 1 0,-2-2 0,-1-2 0,-1 1 305,-2 1 1,-5 2-1,1-2 1,-2 5-156,-2 2 0,-6 3 0,-4 1 1,-3 3-24,-4 2 1,-4 2 0,5 7 0,-1 4-117,-1 3 0,5 6 1,-4 1-1,3 0-78,2 0 0,5 4 0,2-3 1,0 2-109,1-1 0,2-4 1,4 2-1,4-3-42,1-3 1,1 2 0,6-9 0,1 1 62,1-1 1,1-2 0,-5-6-1,1-2 97,-1-2 1,1-1 0,-2-6 0,-2-1 355,-1-2 1,-5 1 0,1 3 0,-2 1 102,-2 0 1,0-5-1,0 0 480,0 2-627,0 7 0,0 4-191,0 8 1,1 2 0,2 3 0,2-1-126,2 2 0,2 1 1,3 2-1,0-1 0,2-1-21,3-3 1,-4 2 166,4-6 1,2 0 0,1-4-1,0 0 1,1 0-29,1 0 1,0-1 0,0-3 0,-3-5 47,-1-2 0,-1-7 0,-5-1-81,1 0 0,-1-5 1,0 2-1,-1-5 0,-1-6-81,-2-3 0,-5-1 0,1-2 1,-2-1 90,-2-1 0,0 1 0,0 5 0,0 4 193,0 0 1,0 8 0,0 6 0,-2 4 434,-2 0 1,3 8-481,-3 5 0,2 7 0,2 10 0,0 7-43,0 3 1,0 12 0,0 0-1,0 3-30,0 5 0,2-3 0,0 2 1,4-1-253,1-1 0,0-5 1,4-7-1,0-2 6,2-2 1,4-4-1,-2-3 1,2-4 0,-2-4 1,3-6 0,0-3 0,0-2 120,0-2 0,-2 0 0,-4-2 0,-1-2-8,-2-4 0,2-3 1,-3-1-1,2-2-30,-2-3 0,3 3 0,-4-3 1,1 0-109,0 0 0,1-3 0,2 3 103,-3 2 1,2 5-44,-6 2 0,0 7 1,-4 1 325,0 7 1,0 5 0,-1 3 0,-2 3 103,-1 1 1,-1-2 0,5 2 0,0 1-245,0-1 1,2-4-1,2 2 1,4-4-88,3 0 1,6-6-1,-1-2 1,1-1 14,1 0 0,-4 1 0,2-7 0,-2-2 61,-2-4 1,-3-3 0,-1-2-1,0 1 11,-1 0 1,4-1 0,-4-1-1,1-1-30,0-1 0,-1-2 0,3 3 1,-2-2 9,2 2 1,1 1 0,1 2-134,1-1 1,-2 1 0,-2 1 0,0 3 150,0 3 0,-2 4 0,0 2 186,-1 4 1,-2 6 0,-4 5 0,0 1 25,0 1 1,0-3 0,1 4 0,2-1-128,1-3 0,2 3 0,-2-1 0,4-2-281,3-1 1,3-3-1,1-3 1,1-4-143,0-3 0,-3-1 0,0 0-618,-1 0 1,1-4-1,-1-3 44,0-4 1,-5-4 0,-1-10 0</inkml:trace>
  <inkml:trace contextRef="#ctx0" brushRef="#br0" timeOffset="56656">22312 7689 9557,'22'-16'0,"3"-1"0,5 4 0,6 0 0,5 2 0,5-3-199,2 1 0,0-1 0,-1 1-608,-2 1 1,1 0-1,4-1 1</inkml:trace>
  <inkml:trace contextRef="#ctx0" brushRef="#br0" timeOffset="57481">16396 9240 8355,'-13'-22'58,"1"5"0,0 2 0,-1 11 0,1 1 1,-1 2-1,0 1 0,-2 0 0,-3 1 1,-2 3-1,0 6 0,-1 4 0,2 2 1,1 1-1,3 1 0,2 1 92,5 0 0,2 1 1,8-5-1,2 3-179,4 1 1,9-4-1,5 2 1,4-4 0,3 0-160,-2-1 1,4 1 0,-2-1 100,-2 0 0,-2 1 0,-4-1 0,-6 1-196,-5-1 1,-1 0 0,-6-1 271,-4-2 1,-5 2 0,-8-3 0,-2 2 225,-5-2 1,-6 3 0,-1-3 0,3 3-395,3 2 1,7-5 0,-2-1-844,4-2 656,6-1 1,7-9 0,7-2 0</inkml:trace>
  <inkml:trace contextRef="#ctx0" brushRef="#br0" timeOffset="58800">16780 8942 8355,'-12'-7'787,"0"3"1,-1 8-577,1 4 1,1 9 0,1 4 0,2 2 26,-2 2 1,3 5 0,0 5 0,2 3-141,2 4 1,3 3-1,3-2 1,2 0-519,2-1 1,2 0 0,3-5 104,0 0 1,1-5-1,-2-5 1,-2-3-1,-2-5-576,-1-1 1,-2 4 0,-4-3 0</inkml:trace>
  <inkml:trace contextRef="#ctx0" brushRef="#br0" timeOffset="58801">16582 9401 8355,'5'-26'0,"5"4"350,5 2 0,5 7 0,4-4-333,1 3 1,1 3 0,3 3 0,4 3-1,3 0 124,1 1 1,1 0-1,-3 6-1187,-2 2 0,3 3 0,-4 5 1</inkml:trace>
  <inkml:trace contextRef="#ctx0" brushRef="#br0" timeOffset="58802">17214 9413 8355,'0'-8'0,"2"0"551,2-2 0,-3-1 22,3-1 1,-4 1 0,-4 2-1,-4 5-323,-3 3 1,-1 1 0,-1 1-1,-1 3-460,-2 5 1,1 2-1,-5 1 1,3 1-20,1-1 1,1 0-1,1 2 1,1 1-134,2 2 0,2 4 0,1-5 0,4-1-46,3-1 1,2-3-1,3-1 1,4-3 121,3-2 1,3-1-1,1-4 1,2-1 182,-2-3 1,3-3 0,0-6 0,0 1 163,0 0 1,-2-5-1,-5 1 166,-2 0 0,0-2 1,-3 2-1,-1 1 1,1 1-23,-4 2 1,1 1-1,0 1 937,1 2-1037,0 5 1,-4 3-1,0 8 1,0 3-1,2 2-130,2-1 1,-1 2-1,3 1 1,1 1-28,0 0 1,1 0 0,5-2 0,1-3 26,2 0 0,-2-6 0,4 0 0,-2-4 24,1-1 0,4 0 1,-5 0-1,-1-1 127,-1-4 0,-1-3 1,-1-7-39,0-1 1,-3-1-1,-3 5 1,0-2 0,-3-1-47,-2-2 1,0-1 0,2 3-385,1-1 1,1-1-1,-5 5 1,-2-1 115,-2 1 0,1 3 216,-5 1 1,1 7 0,-1 1-1,4 7 1,2 4 43,2 1 0,0 6 1,0 3-1,2 2-39,2 2 1,1 4-1,5 1 1,-2 1-14,2-1 0,1 0 1,3-2-1,1 1 1,1 0-325,0 1 0,-4-3 324,-4 7 1,2-7 0,-6 2 0,-1-4-1,-2-3 5,-1-1 1,-5-6 0,-5 0 0,-4-4 233,-2-3 1,-2-4 0,3 3 0,-2-1-178,2-4 1,1 0 0,2-4 0,1-2-72,2-4 1,4-7-1,5-3 1,1 0-115,3 0 1,5-4 0,6 0-1,3-4-36,1-3 1,6-4 0,4 3-1,0-2 69,1-3 1,-2 0-1,3-3 1,0 1-16,-4 0 0,-2 4 1,-3 1 300,-1 2 0,-6 1 0,0 4 1,-4 0-1,-4 2 89,-2 2 1,0 7 58,-5 6 1,-6 5-1,-2-1 1,-3 4-1,-2 6-115,1 6 0,0 6 0,1 7 0,2 0-162,5 0 1,3 4-1,1-1 1,0-1-126,0-5 0,9 1 1,5-4-1,5 1 1,6-5-525,3-6 0,2 1 0,-2-6-138,1-1 1,11-7-1,-2-3 1</inkml:trace>
  <inkml:trace contextRef="#ctx0" brushRef="#br0" timeOffset="59606">18988 9252 8355,'-12'-25'0,"-1"12"-95,6-4 1,-4 16 0,3-3-1,-3 2 1,-1 2 0,-1 0-4,1 0 0,4 6 1,-1 3-1,1 5 0,0 4 1,-1 1-1,0 3 1,-1 2 57,2 1 0,-2 1 0,5 0 132,-2-1 0,4 2 0,-1-7 1,3 0-1,1 0-49,0-3 1,5-4 0,3-5-1,3 0 70,2-1 1,-1-1 0,2-6 0,1 0 84,2 0 1,3 0 0,-3 0 0,-1 0 231,2 0 0,-4 0 0,3 0 0,-4 0-208,0 0 0,-1-2 0,1 0 1,-2-4-210,-3-1 1,3-1 0,-4-4-1,1-1-113,0 1 0,-5-1 0,1 1 0,-1 0-24,1-1 0,-3-1 1,4-1 116,-4-1 0,-1-1 0,0 5 1,-1-1-1,-2 1 109,-1 0 1,-2 5 321,2 3 1,3 4 0,-3 4-334,2 4 0,2 4 0,0 4 0,0 0-222,0-1 1,0 0 0,2 1 0,2 0-13,4-1 0,3-1 0,1-2 0,1 1 7,-1-1 0,1 1 0,-1-2 0,0-2-88,1 0 1,-1-7 0,1 2-9,-1-2 241,-5-2 1,-2-6-1,-5-2 1,-1-3-1,-2-1-3,-1-1 0,-4-1 0,2-1 0,1-1 256,-1 1 1,-2-3 0,4 0-1,1-2-145,2-2 0,-3 4 1,0 1 29,1-1 1,0 4-232,-1-3 0,-3 9 0,-5 4-150,-1 3 0,1 6 0,-1 2 0,1 1-278,0 0 1,5 2-1,3 5 1,2 2-173,2-2 0,0 4 0,0 1 1</inkml:trace>
  <inkml:trace contextRef="#ctx0" brushRef="#br0" timeOffset="60273">19372 9339 8355,'-6'-12'0,"1"-1"493,4 1-224,1 5 1,1 1 0,4 6-1,3 0 1,3 2 0,1 2-1,1 4 193,-1 3 1,-4 2-1,1 0 1,0 3-470,2 0 0,0 2 0,-1-3 0,-2 2-26,2-2 0,-5 3 0,1-2 0,-2-1-523,0-1 0,0-1 185,-4-1 0,-1-5 258,-3-3 0,2-8 0,-2-4 35,3-3 1,1-2-1,0-1 1,0-2 0,1-3-75,3-1 1,3-3 0,6 2-1,-2-1-46,-3 1 1,7-1 0,-2 6-1,0 1-170,1 1 0,3 3 1,-1 3-1,-1 4 92,-1 2 0,-1 2 0,-1 0 0,0 0 357,1 0 0,-5 2 168,0 2 1552,1 3 415,-3 5 83,0-5-1950,-1-2 1,1 1 0,4 2-1,-4 3-219,0 2 1,4-1 0,-3 2 0,1 1-130,0 1 1,-1 5-1,1-3 1,-2 0-186,-1 0 0,-3 3 0,3-5 0,-1-1-396,0-1 0,1-6-157,-5 1 653,0-7 1,0 2-1,0-8 1,0-5 36,0-7 1,0 1 0,1-5-79,3-2 1,-1-2 0,5-1-1,2 1 1,1-1-228,1 0 0,1 2 0,-1 0 0,0 4-173,1 1 1,-1 6 0,1 5 0,-1 1 133,0 4 1,6 6 0,2 3 0</inkml:trace>
  <inkml:trace contextRef="#ctx0" brushRef="#br0" timeOffset="61366">20079 9550 8355,'0'-13'460,"2"2"1,2 2-1,4 0 1,3 0 8,2-2 0,-1-2 1,2 1-1,1 0 1,3-1-474,1 1 1,-4 4-1,2-1 1,-3 0 0,-3-2-1,-2-2 1,-2 1-361,-1-1 1,-2 1 0,-6 0 89,-2-1 1,-3 6 0,-5 2-1,0 1 154,-1-1 0,1 3 0,-1 6 0,1 4-20,0 3 1,-1 6 0,2 1 182,3 1 0,2 0 1,6 3-1,0-1 1,0 1-88,0 1 1,6-3 0,4-4-117,5-2 0,0-3 0,4-1 1,0-3-1,-1-2 93,0-2 0,3-2 0,-3-2 0,0-2 125,0-1 0,-2-6 1,-3 1-1,-1-5 5,0-3 0,1 1 1,-1 2-1,-1-1 48,-2-2 1,0-3-1,-3 3 1,-1 1-143,1-2 1,-1 4 0,-2-3 0,1 4 55,-1 0-42,-2 1 1,-1 6 17,0 6 0,0 10 1,2 6-1,2 0-29,4-3 0,3 4 1,1-1-1,2 0-53,3-3 1,-2 4 0,4-1 0,-1-2 40,-3-4 1,-1 1 0,-3-3-1,-1 2-37,-2-2 1,-5 3 0,0-4 307,-6 0 1,-4 3 0,-5-6-1,-1-2 25,1 0 1,3 2-1,1 0-233,-1-1-156,3-2 0,6-1 0,8 0 0,3 0 0,2-1-143,-1-3 0,2 1 0,2-5 0,4-2-21,-1-1 1,0-3 0,-4-1 0,2-1 203,-2 0 1,-1-2 0,-2 2 0,1 1 458,-1 1 1,-4 0-1,-1-1 25,-1-1 1,-2-1 546,-4 5 1,-1 2-477,-4 6 1,4 7-1,-3 13 1,3 5-239,1 2 1,0 2 0,0 1-140,0 3 0,0 3 0,0 5 0,0 0 0,0 2-20,0 2 0,0 2 1,1 4-1,2-3-362,1-1 0,0-2 0,-4-4 58,0 0 0,0-9 0,0-3 0,0-3 0,0-3 162,0-2 1,-1-9-70,-4-4 1,-1-4 0,-5-4 30,2-4 0,0-5 0,4-3 0,3-5-101,0-3 1,2 0 0,0-4 0,0-2-181,0-3 1,2-10 0,0 3 0,4-4 4,1-3 1,1-8-1,5 5 1,0-1 377,4 0 1,-2 9 0,4 4 0,1 10 244,-1 5 1,-3 6 0,5 6 0,0 2 84,-2 5 1,-1 7-1,-4 4 1,1 2 290,1 5 1,-3 6 0,-6-3 0,-2 3-315,-2 2 1,-2-3 0,-1 2 0,-1-1-676,-3 0 1,-3-1 0,-5-4 0,-1 2 315,1-2 1,-5-6-1,1 0 1,1-1-1168,1-1 1,-4-2 0,-1-5 0</inkml:trace>
  <inkml:trace contextRef="#ctx0" brushRef="#br0" timeOffset="62683">21344 9351 10424,'0'-23'262,"-1"2"1,-2 5-1,-2 3-173,-2 5 0,0 4 53,-1 8 0,-2 4 1,5 7-1,-1 3 1,-1 2-1,2 2 1,-2 1-1,1 2 1,1-2-339,2-2 1,2 3-1,1-5 1,0 0 17,0-2 1,0-4 0,1 0 0,3-2-98,4-3 1,3-2 0,2-6 0,-1 0-6,1 0 0,-1-2 1,0-2-1,-1-4 265,-2-3 0,2-6 0,-4 1 0,0-1 47,-3-1 1,-3 3-1,-1-4 1,0 0-145,0-1 0,-1 5 0,-5-1 0,-6 2 1,-1 1 0,-3 2-1,1 2 30,-2 0 0,3 7 0,-2-2-4,2 2 0,7 4 52,3 2 0,8-2 0,4 5 0,3-1 43,2-3 0,3-2 0,1-1 0,-1 0 105,2 0 0,0 0 1,4 0-1,-2 0 274,-2 0 0,-1 1 0,-1 3 0,0 3-41,-1 0 0,-1 4 0,-2-2 0,1 2-139,-1 1 0,-1 0 0,-1 1 0,-3 1-16,-2 2 0,1-2 0,-3 2 0,1-2-542,-1-1 0,-2-5 0,-1 0-705,0 2 946,0-5 1,0-1 0,1-8 0,2-4 46,1-3 0,4-3 0,-2-1 0,1-1-15,2 0 0,2-3 0,2 0 0,-1-1 7,1 4 0,3-2 1,2 3-1,0 2-19,0 4 0,-1 2 0,-5-1 0,0 4 183,1 2 1,-2 4 0,-2 2 18,0 4 1,-7 3-1,4 1 1,-2 2-1,0 1-50,-1 2 1,4 1 0,1-3 0,3 1 10,2 0 0,3-3 0,2-2 0,0-1 17,0-2 1,7-5 0,-3 1 0,0-2 52,1-2 1,-4-6-1,2-2 1,0-3-1,-2-2 0,-1 0 0,-4-3 0,1 0-85,1 1 1,0-3 0,-7 0 0,-2 0-53,-1 0 0,-2-3 1,-6 5-1,0 1-126,-2 1 1,-10 6-1,0 1-51,-4 1 0,2 2 1,-5 6-1,0 2 7,2 4 1,-5 4 0,5 5 0,0 4-1,1 1-2,0-2 0,6 4 1,-2-4-1,6 2-96,2-1 0,2 1 0,4-4 178,0 1 0,1-5 0,3 0 0,5-6 120,2-2 0,5-4 0,2-6 1,2-4-18,2-3 1,-3-6 0,0 0-1,0-3 175,1-2 0,-5-3 0,3-4 0,-2-2-143,1-1 0,4-4 0,-5 3 0,-1-3-140,-1-1 1,-6 0 0,-1 0 0,-1 0-4,-4-1 0,0 2 1,-2 2-1,0 4 59,0 4 0,-2-1 94,-2 11 0,-3 6 0,-5 12 0,0 9 289,-1 8 0,1 10 0,-1 5 0,1 5-67,0 2 0,1 7 0,1 2 0,3 4-390,2-2 0,0 5 1,5-11-1,0 0 189,0-2 0,6-4 1,2-7-1,5-5-311,3-6 0,3-4 0,6-7-68,0-3 0,-4-4 0,-1-8 1,1-4 344,-2-3 1,1-7 0,-5-3 0,1-2 0,-2-2 54,-4 0 1,1 0-1,-4 0-65,0 1 0,-1-3 0,-3 0 0,1-1 1,-1 3-127,-2 3 1,-1 7 0,0-1 0,0 2-266,0 2 0,-1 6 297,-3 6 0,3 6 0,-5 7 0,2 2-7,0 2 0,0 5 0,4-1 1,0 2-12,0 2 0,7 0 0,4-2 137,4-2 1,3 1 0,-3-6-1,3 0 1,0-3 290,0 0 1,-2-2-1,-5-2 1,-1-2 828,-2-1-1182,-5-2 0,-3-4 1,-10 1-1,-4 2-285,-2 1 1,-5 0-1,5-4 1,0 2-820,3 2 0,0-3 417,1 3 0,-1 3 0,1 0 1</inkml:trace>
  <inkml:trace contextRef="#ctx0" brushRef="#br0" timeOffset="63287">23242 8892 10753,'-4'-15'0,"0"6"0,2 6 0,4 8 0,2 6 542,-1 6 1,-2 2-1,-1 7 1,0 3 0,-1 6-1,-2 3-456,-1 4 0,-6 5 0,3-1-379,0 7 0,-4-6 0,4 1 0,-1-5 0,0-6-421,-2-3 0,3-6 0,0-1 0,2-5-2677,2-5 3186,-4-3 0,0-18 0,-5-5 0</inkml:trace>
  <inkml:trace contextRef="#ctx0" brushRef="#br0" timeOffset="63288">23044 9289 6498,'-7'-7'1630,"3"2"0,8 6 0,4 2-1176,3 1 0,1 2 1,1-4-442,-1 3 1,2 3 0,1-3 0,2 1-128,-2-1 1,0 5 0,0-3 0,0 1-28,-4 1 1,2-1 0,-6 4 112,-1 1 0,4-1 1,-6 0-67,-1 1 0,3-1 0,-2 1 0,0-1-213,1 0 1,2-3 0,6-2 24,-1-2 1,2-1 0,1-4 0,1 0 118,0 0 1,-1 0 0,0-1 0,3-3 0,0-5 73,0-2 1,-2-1 0,-5-2-1,-1-1 363,-2-1 1,-5-5-1,1 3 1,-3 0-86,-1 0 1,-4-3-1,-3 5 1,-2 1-322,-5 1 0,-1 6 1,1 1-1,-2 3-2122,-5 5 1852,3 5 1,-11 11 0,3 3 0</inkml:trace>
  <inkml:trace contextRef="#ctx0" brushRef="#br0" timeOffset="63947">16309 11001 8355,'0'-25'0,"0"2"508,0 2 0,0 3 0,-1 7-462,-3 3 1,1-2-1,-5 6 1,-2 1-1,0 3 1,1 4-1,0 5-90,0 2 0,-1 1 0,0 0 1,4 1-1,0-1 0,3 1 0,2-1 1,1 0-250,0 1 1,1-2 0,3-3 157,5-4 0,2-2 1,1-2 86,0 0 0,2-7 0,3-4 1,2-6-1,2-1 13,-1 0 0,-4-4 1,0 3-1,-2-2 171,-2 1 0,-1 5 1,-2-2-1,-4 3 497,1 2-494,-5-1 0,5 12 0,-5 5 0,2 7-177,1 6 0,4-2 0,-2 6 1,2 1-128,6 1 1,-1 0 0,7 0 0,-2-4-1422,-3-1 1135,4-2 1,-5 2 0,4 1 0</inkml:trace>
  <inkml:trace contextRef="#ctx0" brushRef="#br0" timeOffset="64313">17500 10641 8355,'-7'-19'137,"-4"2"1,-3 4 0,2 2-1,2 2 1,0 4 0,-1 1-1,-1 0 1,-1 1 0,1 1 0,0 2-1,-1 0 1,1 0 0,-1 2-1,2 2 1,2 4 0,2 3-1,1 2 1,4-1 0,0 0 970,2 1 0,6 1-1093,2 2 0,7-1 1,3 5-1,1-1-33,3 0 1,1 0 0,-1 4 0,-3-4-188,-1-1 1,-2 0 0,-3-3 0,-2 1-5,-3-1 0,-2-1 0,-8-1-88,-2-1 1,-4-4 0,-7-1-1,-2 0-262,2 0 1,-4-4 0,-1 2-355,1 1 0,1-5 584,6 3 1,-1-2-1,1-2 1</inkml:trace>
  <inkml:trace contextRef="#ctx0" brushRef="#br0" timeOffset="65105">17673 10889 8355,'-4'-8'779,"1"1"1,5 0-616,5 0 0,5 3 0,5-3 1,2 0-1,2 1 0,-1-4 1,1-1-1,0-2 0,-2 1 1,-1 0-1040,-3-1 782,-1 1 0,-7-1 0,-3 1 0,-3 0 0,-1-1-104,0 1 0,-1-1 1,-3 2-1,-6 3 1,-4 4-1,-4 3 156,-1 1 109,4 0 1,-9 5 0,5 5-1,0 4 62,2 2 0,5 6 0,2-1 0,3 4 1,2 2-149,2 2 0,9-1 0,6-6 1,7-3-245,5-1 0,2-3 1,3-7-1,4-4 58,3-2 1,-2-4 0,1-2-1,-1-4 70,-4-3 1,2-7 0,-4-3-1,-3-2 1,-5-2 182,-2 0 0,0-5 1,-3-2 87,2 1 0,-1-5 1,-3 3-1,-2-3-100,-3-1 1,2 0-1,-6-1 1,-2 1-1,0 1 147,-2 3 0,0 3 0,0 5-88,0 0 305,-6 6 0,5 9 0,-3 15 0,2 10 0,2 8 295,0 6 1,0 4-539,0 8 1,0-1 0,0 5 0,0-3-335,0-2 1,6 3-1,2-2 1,3-1-1,0-3-58,-2-3 1,2-4-1,-3-5 1,3-2-1263,1-2 1,-5-3 907,-3-6 1,-8-5-1,-3-2 1</inkml:trace>
  <inkml:trace contextRef="#ctx0" brushRef="#br0" timeOffset="65106">18182 10654 8816,'21'-25'0,"1"0"0,2 2 484,4 2 1,5-3 0,-1 5 0,1 0-215,1 2 0,9 4 0,-6 0 1,3 1-1,0-1-106,-3 1 1,2 5 0,-10 3-1952,-2 3 517,-6 1 0,-3 11 0,-6 2 1</inkml:trace>
  <inkml:trace contextRef="#ctx0" brushRef="#br0" timeOffset="65316">17512 11398 12283,'14'-11'0,"4"1"0,8 2 0,10 0 0,7-2 0,3-1-103,4-3 0,4-2 0,11 0 0,2-2 0,2 1 0,4-3 0,1 2-373,1 0 0,5 2 0,-9 5 0,0 1-505,-2 2 0,-9 0 0,-5-5 0</inkml:trace>
  <inkml:trace contextRef="#ctx0" brushRef="#br0" timeOffset="65962">19670 10939 8355,'-1'-28'332,"-3"4"0,-3 4 0,-2 5 1,3 3-1,0-1 368,3 1 0,-2 4 1,-1 1-316,-1 1 0,-1 3 0,-4 8-313,-1 3 1,1 8-1,-2 5 1,-1 1-202,-2-1 1,1 2-1,3-2 1,1 1-301,0-1 1,5 1 0,3-4-21,2 1 0,2-8 1,2 1-1,2-2 149,4-3 0,3-2 0,1-5 0,2-1 0,1-3 183,2-4 0,1-5 0,-4-2 0,-1-3 213,-2-1 1,-1-2 0,1-5-1,-3-2 57,-3-1 1,-3-1 0,1 3 0,1-4-64,-1 0 0,-2-1 0,-1-1 1,2 2 12,2 1 0,-1 4 1,3-3-1,1 3 132,0 1 0,0 4 1,3 2-1,-2 1-33,2 3 1,5 3 0,1 2 0,1 3-29,1 2 0,0 0 1,4 5-1,-3 2-20,-1 2 1,3 4 0,-5 10 0,-1 5-106,-1 5 1,-6 11-1,-1-1 1,-1 5-41,-3 4 1,-2 11 0,-1 4 0,-1 0-90,-4-3 1,4 2 0,-4-5-1,0 1-461,1-4 1,0-3-1,4-5 1,0-3 86,0-4 1,0-3 0,0-5 0,0-6 139,0-5 1,-1-4-1,-3-7 246,-5-4 0,-2-4 1,-1-4-1,0-4 203,-1-3 1,-3-3 0,-1-2 0,2-4 57,1 1 1,6-9 0,0 4 0,-1-4-52,2-2 0,2-1 1,6-3-1,3 2 1,6 1 484,5-1 0,5 9 1,6-1-415,3 5 1,2 0-1,8 5 1,0 3-1075,-2 0 1,3 5-362,-7 2 1,-3 3-1,0 1 1</inkml:trace>
  <inkml:trace contextRef="#ctx0" brushRef="#br0" timeOffset="68322">20712 10827 8355,'0'-12'98,"0"-1"0,0 1 1,0 2-1,1 6 1,2 8-1,3 7-194,0 6 0,-1-3 0,1 4 0,0-2 0,-2 2 0,0 0 1,0 0-1,1-3 0,-1-1-1321,0-2 1184,0-5 0,-4 4 0,0-4 1</inkml:trace>
  <inkml:trace contextRef="#ctx0" brushRef="#br0" timeOffset="69537">20774 10542 8355,'-12'-7'-1311,"5"2"1,3 5 1310,8 0 0,3 5 0,5 2 0</inkml:trace>
  <inkml:trace contextRef="#ctx0" brushRef="#br0" timeOffset="69538">20985 10753 8355,'-7'-6'0,"1"-1"155,1 1 1,3-5 163,-2 2 1,8 0 0,5 0-1,2 5-306,1 3 1,1 1 0,-1 1-1,0 2 1,1 2 0,-1 2 0,1 3-1,-2 1-292,-3 1 1,2 5 0,-6 0-1,-2-1 202,0 2 1,-2-4 0,0 2-1,-2-2 37,-2-2 0,2-3 1,-5-1-5,1 2 1,-2-3-2,4 1 0,0-7 0,5-1-46,3-7 1,3-4 0,5-1 0,-1-1-112,-2 1 1,6-2 0,-3-1 104,2-1 1,0-1 0,-2 5-1,1-1 1,-1 1 103,0-1 0,-3 7 0,-1 0 32,2 1 0,1 5 158,1 0 1,-1 5-1,-1 7-103,-2 1 1,-1-1-1,2 1 1,-2-1-121,-1 0 1,4-1 0,-4-1-1,3-3-74,-1-1 1,0-2 0,5-4-2,-1 0 1,-4 0 0,1-2 83,0-2 1,-2-3 0,1-5 32,2-1 0,-3 0 0,0-2 0,0-2 0,-2 2 34,1 1 1,2 2 0,-4-1 0,0 1 97,2-1 1,-5 5 0,5 1 135,-1 2 1,-3 6 0,2 9-161,-3 5 1,-1-1-1,0 4 1,0 0-112,0 2 0,1 2 0,4-1 0,3-5-361,3-2 1,7-3 0,1-2-1,2-5-570,-1-3 604,1-1 0,4-5 0,0-2 1</inkml:trace>
  <inkml:trace contextRef="#ctx0" brushRef="#br0" timeOffset="69539">21630 10443 8355,'-11'-2'-1442,"2"-2"1147,4 8 0,10-2 0,2 10 1</inkml:trace>
  <inkml:trace contextRef="#ctx0" brushRef="#br0" timeOffset="69540">21828 10306 8355,'0'-30'552,"0"4"1,0-3-750,0 3 0,2 2 1,2 4 520,4 3 1,3 5 0,1 5-173,1 7 1,-2 7 0,-2 11 0,-2 5-87,-1 5 0,-2 6 0,-3 0-35,3 6 0,-2-1 1,2 4-1,-3-2 1,-1 0-206,0-1 0,0-1 0,2-2 0,0-1-307,3-3 0,3 2 0,-3-7 0,2-1-801,3-5 988,-5 1 1,6-9-1,-4 4 1</inkml:trace>
  <inkml:trace contextRef="#ctx0" brushRef="#br0" timeOffset="69952">21803 10616 8355,'-19'-6'236,"8"0"0,11 6 0,7 0 0,5 0 1,5-1-1,5-2 0,5-3 0,8-1 1,3-1-285,4 1 0,3-4 0,-5 4 1,-3 1-1,-3 1 0,-4 4-30,-3 1 1,-6 3-1,-6 4 1,-4 5 71,-2 2 0,-7 0 1,2-1-1,-2 3 31,-2 0 0,-4 5 0,0-5-175,1-1 0,1-1 1,2-1-126,0-1 0,2-1-526,2-3 0,8-2 0,8-6 1</inkml:trace>
  <inkml:trace contextRef="#ctx0" brushRef="#br0" timeOffset="69953">22262 10406 8355,'-8'-20'-69,"1"4"-86,2 2-127,-5 2 1,9 6 0,-2 6-1,6 8-36,5 7 0,3 5 0,1 5 1</inkml:trace>
  <inkml:trace contextRef="#ctx0" brushRef="#br0" timeOffset="70565">22634 10703 8355,'0'-19'94,"0"1"0,0 6 0,0-1 1,-1 2-1,-3 3 0,-5 2 1,-2 2-91,-1 0 0,0 0 108,-1 4 0,-3 1 1,-2 2-1,0 3 0,0 1 1,1 2-1,1 2 1,1 2 138,4-1 1,0 0 0,7 1-419,1-1 0,1 1 0,2-1 0,2-1 163,2-3 1,3 2 0,5-6-231,1-1 1,-1-2 0,2-1-1,1-1 57,2-3 1,0-3-1,-1-6 1,0 0-1,-1-3 162,-1 0 1,-6-1 0,1 5 68,0 0 0,-3-1 1,-1 1 69,1-1 1,-5 5-72,3 0 1,-2 6 0,-4 1 25,-2 4 0,3 7 1,-3-2-1,2 3 3,2 1 0,0 1 0,0 0-184,0 4 1,6-3 34,2 2 1,7-3 0,2-5 0,-1-4-60,2-3 0,-3-6 0,6-3 1,1-3-1,0-3-57,-1-3 0,1 2 0,-6-6 0,0-1 69,-3-1 0,0-2 1,-1-1-1,-1-2 109,-3 0 1,2-7-1,-4 3 1,-1-1 19,1 0 0,-2 0 0,-4-4 0,0 2 154,0 7 0,-2 0 1,0 11-1,-4 4 286,-1 3 1,3 5 0,-3 6-216,2 3 1,-1 8 0,3 10-82,-1 6 0,-1 1 0,2 7 0,-1 4 0,1 2-28,2 5 1,1-3 0,1-1-1,3-3-468,5-4 1,6-3 0,3 0 0,1-5-675,3-6 1,1 1 0,2-4 0</inkml:trace>
  <inkml:trace contextRef="#ctx0" brushRef="#br0" timeOffset="71904">16371 12303 8355,'-12'-18'100,"-1"-2"0,1 0 1,1 1-1,1 1 1,3 3 405,2 1-305,1 2 1,4-1-40,0 1 1,1 5-1,3 3 1,4 4-65,3 4 0,2 7 1,-2 7-1,-1 3-117,-2 5 1,0 3 0,4 5-1,0-2-157,-4-2 1,3 3 0,-4-4 44,0-1 1,2-6-1,-3-4 1,1-3-13,2-4 0,2-7 31,2 0 0,-1-4 1,-1-5-1,-1-6 17,-2-5 0,-4-1 1,4 0-1,1-4 0,-1-1-23,0 2 0,-4-7 1,3 5-1,0 0 2,0-1 1,-3 1 0,3 1 62,-1 5 0,-1 2 1,-1 3 235,5 3 1,2 2 0,1 7 0,0 4 42,1 3 1,-4 3-240,4 1 0,-4 1 1,8-1-1,-2 1 1,0-1-1,3-1 95,2-3 1,-5-2-206,1-6 0,2 0 0,-1 0 0,-2 0 121,-1 0 0,-6 0 0,-1-2 0,0-2 0,-2-4 118,1-3 0,-2-1 0,-4-1-120,0 1 1,0-1 0,0 1-1,0 0 11,0-1 1,0 5 0,-2 1 70,-2 1 1,-3 4-53,-5 6 0,5 3 0,2 5 0,0 2 0,1 2-58,2 5 0,0-3 0,2 0 0,2-2 29,2 1 0,1 4 0,5-5 0,-2-1-312,2-1 0,1-6 0,1-1 277,1-1 1,-1-2-1,0-4 1,2-1-1,1-4 119,2-3 1,-1-3-1,-2-1 1,1-2 61,2-3 1,-1 2 0,-3-4 0,-1 0 0,1 1-103,-1 0 0,0 1 1,1 5-50,-1 0 0,1-1 0,-1 1 129,0-1 1,1 6-1,-1 3-71,1 3 0,-5 2 0,-1 3 0,0 3 4,0 0 0,-3 4 0,4-3-75,2 4 0,-3 4 0,1 1 1,1-2-1,1-1-240,-2-2 0,3 0 1,-2-1-1,2-2-122,1-5 0,0 1 0,1-1 268,-1-1 1,1-8 0,-1-6 99,1-5 1,-1-4-1,0 2 1,1-3 0,-1-4-6,1-2 0,-5-8 1,0 2 74,2-3 1,3-5-1,1-2 1,-3 1-17,0-1 0,-1 0 0,0 3 0,-4 0 15,0 5 0,-2 3 1,-4 8-1,0 4 1522,0 3-1392,0 9 0,0 5 0,0 10 0,0 7 0,0 5-61,0 7 1,0 5-1,0 7 1,0 2-167,0 2 1,2 3 0,0-2-1,4-1-229,1 1 1,-3-3 0,4-5-1,2-4-66,1 0 0,-3-7 1,0-4-247,2-2 1,-5-2-1,1-3 1</inkml:trace>
  <inkml:trace contextRef="#ctx0" brushRef="#br0" timeOffset="72410">17537 12043 8910,'8'-4'191,"0"-1"1,2-3-459,7 4 0,2-4 0,4 2 101,-2-1 0,8-1 0,0-4 537,5-1 0,2 1 0,-1 1 0,-2 1 0,-2 3 0,-2 2 0,-5 2 0,-5 2 0,-4 2-460,-1 3 1,-7 3 0,-3 5-1,-3 1 58,-1-1 0,0 5 1,0 1-1,0 0-173,0 0 0,0-1 1,0-1-1,0 0-232,0-1 1,6-2 0,2-4 0,3-2-677,2-1 748,-1-2 1,0 1-1,1 2 1</inkml:trace>
  <inkml:trace contextRef="#ctx0" brushRef="#br0" timeOffset="72411">18058 11733 8355,'-7'-13'377,"-4"6"-1062,3 3 153,2 3 1,1 8 218,5 5 1,0 1-1,0 4 1</inkml:trace>
  <inkml:trace contextRef="#ctx0" brushRef="#br0" timeOffset="73116">18393 12080 8615,'0'-19'0,"1"2"0,2 3 0,1 2 0,-1-1 0,-2 1 0,-2 1-229,-3 3 199,-9 2 0,-1 6 0,-2 2 57,2 2 1,-2 3-1,-1 4 1,2 0 0,1 0-1,3 3 1,1 1 0,3 1 123,2 1 0,1 5 0,4-2 0,0 3-113,0-3 1,5 4-1,5-5 1,4 0-200,2-2 0,6-8 0,-1-2 0,2-1 57,2-3 0,0-2 1,0-2-1,0-4 155,-1-3 1,-3-7 0,0-3 0,0-1-1,-2-3 1,3 0-1,-6 0 1,0 1 97,-3-1 1,-2 3 0,-2-1-1,-5 1-276,-3 0 1,-1 4 51,0-2 1,-1 5 0,-3 3 0,-5 5 74,-2 3 0,3 6 0,0 4 0,0 2 123,1 1 1,-3 6-1,6 1 1,1 2-75,2 0 0,1-2 0,1 3 0,2-3-67,1-1 0,10-1 1,0-6-1,2-2-32,2 0 0,4-7 0,-1 3 0,2-5 29,2-5 1,-2-1 0,-1-8-1,-1-1 18,1-2 0,0-5 0,-1 1 0,-5-1 1,-2 0 49,-1 2 1,-1 0-143,0 0 1,-5-4-1,-3 5 1,-1 0 0,0 2-47,1 3 1,0 2 0,-5 1-323,-3 3 0,-3 2 438,-6 6 1,2 6 0,3 3 0,4 5 261,3 3 1,1 0 0,0 0 0,0 2-121,0 1 1,5 2 0,3-6 0,3-1-46,2-1 1,-1-2 0,2 1 0,1-1 99,2 1 1,-1-5 0,-3-1-1,-1-2-39,0-2 1,-1 4-1,-2 1-11,-5 3 1,-4 2 0,-4-1-178,-5 1 1,-7-1 0,-5 0 0,-1 1-622,2-1 1,-3 1 0,6-2 0,-1-2 250,0-1 1,1-5-1,5 3 1</inkml:trace>
  <inkml:trace contextRef="#ctx0" brushRef="#br1" timeOffset="73249">19633 12092 5734,'-12'25'0</inkml:trace>
  <inkml:trace contextRef="#ctx0" brushRef="#br0" timeOffset="87873">11795 14089 8787,'0'-19'564,"0"2"1,1 5-1,3 2 1,6 3-1,4 2-172,2 2 1,10 2-1,2 1 1,5 0-1,8-2 1,3 0-268,3-3 0,8-3 0,-4 3 0,2-1-178,-2 1 1,1 0-1,-9 5 1,-2-1-241,-4-3 1,-8 3 0,-1-4-1,-6 4-409,-6 1 1,-6 0-1,-4 0 490,-5 0 0,-5 0 1,-14 0-1,-7 0-23,-7 0 0,-8 1 1,-4 2-1,-4 1 154,-7-1 1,-4-2 0,-3 1 0,1 1 461,3 1 0,-1 1 0,7-2 0,3 1 244,7-1 1,4 2-1,7 0 1,6-3-81,7 0 1,11-2-447,7 0 0,6 0 0,9 0 0,4 0-42,6 0 1,8 0-1,1 0 1,6 0-109,6 0 1,3-4 0,5-2 0,1 0-49,-2 1 1,0 1 0,-8 2-1,-1 0-150,-3-2 1,-5-1 0,-6 5-511,-5 0 349,-9 0 1,-14 5 0,-15 0-1,-7 2 41,-5 3 1,0-3-1,0 1 1,1 0-340,-1-1 0,5 4 0,4-3 321,2 3 1,2 2-1,-1-1 1</inkml:trace>
  <inkml:trace contextRef="#ctx0" brushRef="#br0" timeOffset="88193">12278 13779 8486,'0'-25'0,"0"0"0,0 2 63,0 2 0,2 3 0,2 7 1,3 2-1,1 2 849,0 1 1,1 2-1,4 4-520,4 0 1,-3 7 0,4 4 0,-2 6-221,1 2 0,5 2 0,-2 2 1,2-1-57,-1-1 1,4-1 0,-2 4 0,5-2-183,-1-1 1,4-6 0,-2 3 0,-2-2 52,-1 1 1,-2-1 0,-3-3 0,-6-1-119,-6 0 1,-3 6-1,-9 3 1,-7 4-438,-10 4 1,-17 4-1,-17 8 1,-12 6-519,-10 5 0,31-24 0,-2 1 0,-54 33 0</inkml:trace>
  <inkml:trace contextRef="#ctx0" brushRef="#br0" timeOffset="112367">9227 8099 7686,'9'-17'0,"-1"1"0,0 0 0,0 4 0,-1 2 0,0 4 0,-1 1 0,-1 7 191,-2 5 1,-2 4 0,-2 2 0,-2 3 0,-2 2 0,-2 1 0,-4 4 0,-4 5 108,-6 5 1,0 4-1,-2 3 1,-5 4-1,-2 3-223,-4 4 0,-8 11 0,-3 1 1,-2 2-1,0 0-28,2-4 0,3-2 1,-2 1-88,1-2 1,8-8 0,7-9 0,6-5-26,5-7 1,4-1-1,2-12-224,2-1 0,0-5 120,5-2 1,1-5-1,7 0 1,4-6-22,3-5 0,2-3 1,-1-3-1,0-1 51,1-2 0,5-6 0,1-1 0,2-5 130,-1-2 0,1-2 0,4-6 0,0-1 68,-1-1 1,7-6 0,2 1-1,1-2 22,-1-1 1,-1 3-1,-4 2 1,1 1-50,-2 3 0,-2 7 0,-4 4 0,-3 3-12,-1 1 0,-7 6 0,1 3 321,-4 2 0,-3 5-78,-4 1 1,-1 5-1,-3 1 1,-5 4-1,-2 7 207,-1 2 1,-5 8 0,-1 4-1,-1 8-224,-3 5 0,-7 4 0,-4 12 1,-3 3-200,-1 3 0,-6 11 0,-2-3 0,-2 4-128,2 1 1,-4 2 0,4-4 0,-1-3-167,5-8 0,1-3 1,10-11-1,-1 0 3,1-3 1,5-8-1,6-4 1,1-4-756,3-4 1,1-5-320,2-8 0,5-3 913,3-10 1,8-7-1,3-7 1</inkml:trace>
  <inkml:trace contextRef="#ctx0" brushRef="#br0" timeOffset="112936">9389 7950 8352,'1'-12'0,"4"-1"56,8 1 1,2-1 0,10 1-1,7-2 1,6-2 0,10-6 0,9-5-1,10-3 1,9-3 105,7-6 0,-38 20 0,2 0 0,2-4 0,1 0 0,2 0 0,1 1-164,0 0 1,0 0 0,4-2 0,1 0 0,-2 1 0,-1 1 0,1 1 0,-2 0 32,-1 1 0,-1 2 0,-3 2 1,-1 2-1,32-5 0,-10 5-767,-11 4 1,-18 8 0,-7-2 176,-7 2 1,-8 13-1,-1 3 1</inkml:trace>
  <inkml:trace contextRef="#ctx0" brushRef="#br0" timeOffset="113167">9513 8148 8355,'18'-18'-39,"8"5"1,10-4 0,5 3 0,4 2 0,6-2-1,7-1 1,8-3 0,9-1 0,6-3 0,5 0 0,3 0-1,5 1 1,-44 10 0,2 0 0,0-1 0,0 0 0,3 1-1,-1-1 1,0 1 0,0 0 0,1 2 0,0 0 0,-1 1-1,0 1-302,-2 1 0,0 1 0,43-5 0,-2-2 1</inkml:trace>
  <inkml:trace contextRef="#ctx0" brushRef="#br0" timeOffset="114313">7503 8136 8649,'0'-19'0,"2"3"196,2 7 0,-1 3 0,5 6 0,2 2 0,1 2 0,1 3 0,2 1 0,1 0 0,3 2 0,1 1 0,3 3-34,2 2 1,-4-2-1,1 4 1,1-2-1,0 2 1,-1 2-1,-5 0 1,-1 1-1411,2 0 1161,-9-6 1,9 3 0,-9-6 0,2 1-1414,-2-1 0,3 0 1055,-3 1 1,3-6-1,2-2 1</inkml:trace>
  <inkml:trace contextRef="#ctx0" brushRef="#br0" timeOffset="114518">7938 7962 10786,'-2'-12'0,"-2"1"0,-4 3 0,-5 5 0,-2 6 144,-1 5 1,-8 14 0,1 5 0,-6 7-1,-3 3 1,-4 7 0,-2 5-182,-4 5 0,1 5 0,4-1 0,0 3-2158,-1 1 1264,1-6 1,0 5-1,0-4 1</inkml:trace>
  <inkml:trace contextRef="#ctx0" brushRef="#br0" timeOffset="115589">7813 8198 8078,'6'-12'-1128,"-3"3"985,5 1 0,-4 4 0,4-3 144,2 1 1,1 1 0,1 2-1,1-2 1,-1-2 0,1-1 0,-1-1-1,2 1 9,2-2 1,2 1 0,4-1 0,-1 2-1,0-2-62,-2-1 1,6-1 0,0-2 0,5-1 32,2-2 0,9-3 1,0 2-1,8-2 39,4-2 0,4-1 0,6-2 1,3-1-14,5-3 1,7 3 0,5-5 0,4 3-11,4-1 1,-43 11-1,1 1 1,3 1-1,0 0 4,-1 1 1,0-1 0,1-2-1,1 1 1,-2 3 0,1-1-1,0 1 1,1-1 0,-1 1-1,0 1 34,0 0 0,0 1 1,3-2-1,0 0 1,-5 4-1,1 0 1,-1-1-1,0 0-39,47-10 1,-47 10-1,-1 0 1,36-5-1,-1 0-200,-4 3 1,-12 2 66,-10 2 1,2-2-1,-9 4 1</inkml:trace>
  <inkml:trace contextRef="#ctx0" brushRef="#br0" timeOffset="116245">7801 8409 6757,'12'-4'-23,"1"0"0,-1 1 1,1 1-1,-1 2 1,0-1-1,2-2 113,3-1 1,-2 0 0,6 4 0,1 0-135,1 0 0,2 0 1,0 0-1,0 0-15,-1 0 0,1 0-181,0 0 1,5 0 0,2 0 0</inkml:trace>
  <inkml:trace contextRef="#ctx0" brushRef="#br0" timeOffset="116670">9079 8322 7422,'12'0'-59,"-4"0"0,0 0 0,2 0 0,1 0 0,2 0 0,0-1 0,4-2 0,2-1 0,3 0 0,2-1 0,2 1 0,1 0 0,2 0 0,2 0 0,0 0 0,4 0 0,1-2 0,1-1 0,0-1 0,0 0 0,2-1 0,1 0 0,1-1 39,-1 2 1,3-3-1,-2 4 1,-1-1 0,-1 1-1,-2 0 1,0 1-3,0 1 1,-4-3 0,-1 2 0,0-1 57,-1-2 1,-3 2 0,2 0 0,-1 0 13,0 0 1,0 3-1,-4-3 18,0 1 0,0-2 0,1 3 0,1-1 0,2-1 131,-1 0 1,2 3 0,0-3 0,2 0-47,3 1 0,-4-1 1,1-2-1,-2 4 1,-2 1 25,-2 0 0,-3 0 1,-2 4-456,-4 0-368,2-6 0,-5 5 0,4-5 0</inkml:trace>
  <inkml:trace contextRef="#ctx0" brushRef="#br0" timeOffset="117482">7590 8607 7051,'7'-7'-970,"0"2"999,-3 5 0,-1 0 0,4 1 0,-2 3 129,-2 5 0,-2-3 1,-1 4-1,0 4 0,0 5 114,0 5 0,-1 7 1,-2 5-1,-2 6-27,-2 2 1,3 9 0,-4 7 0,-1 2-78,2 7 0,-4 5 0,4 14 0,-1 2-154,0 1 0,6-41 1,1 2-1,-1-1 1,0 1-1,1 2 1,-1-1-100,0 1 1,0 0 0,1 2 0,1 0-1,-2-4 1,0-1 0,0 44-250,2-8 1,0-4 0,0-10-1,0-9 94,0-7 1,0-12 0,2-5 0,0-5-356,2-6 439,6-3 0,-3-7 0,5-1 1</inkml:trace>
  <inkml:trace contextRef="#ctx0" brushRef="#br0" timeOffset="118128">7789 8508 6949,'11'12'-67,"-3"1"0,2 3 1,-5 1-1,1-1 0,1 1 1,-1-1-1,4 1 0,1 0 1,1 0 0,1 3 1,-1 0-1,1 4 1,-1-2 0,1-1-1,-1-1 10,0 0 1,6 3-1,2-4 1</inkml:trace>
  <inkml:trace contextRef="#ctx0" brushRef="#br0" timeOffset="118739">8161 9203 8355,'1'12'-31,"3"0"1,-2 1-1,2-1 1,-1 1-174,1-1 0,-3-2 0,5 1 0,-2 2 82,0 1 0,5 0 0,-2-2 1,2 1-1,-1-1 0,0 1 0,0-1 1,1 0-227,0 1 0,-2-1 344,1 1 1,1 5 0,3 1 0</inkml:trace>
  <inkml:trace contextRef="#ctx0" brushRef="#br0" timeOffset="118740">8434 9823 8355,'8'20'-320,"0"1"0,-4-4 0,5 2 163,0-1 0,-2 2 1,1-3 120,2-2 1,5 3 0,2 0 0,-2 0-120,-1 0 0,-2 0 0,0-3 0,-1 3 47,-2 1 1,0-2-1,-3 2 1,1-1 107,2-3 0,1 3 0,0 0 0,-1 0 0,5 0 0,-1 0 0,3-3 0,-2 1 0,-2-1 0,1-5 0,-1-2 0,0 2 0,1 1 0,-1-3 0,1 0 0,-1 1 0,0 3 0</inkml:trace>
  <inkml:trace contextRef="#ctx0" brushRef="#br0" timeOffset="118741">8855 10418 6962,'0'7'-614,"0"0"0,-1-4 614,-3 1 0,2 5 0,-3-2 0</inkml:trace>
  <inkml:trace contextRef="#ctx0" brushRef="#br0" timeOffset="118981">8942 10517 8355,'-12'0'-2,"-1"0"0,1-1 0,2-2 1,6-1-1,7 3 0,2 3-651,0 7 1,-4 2-1,-1 1 1</inkml:trace>
  <inkml:trace contextRef="#ctx0" brushRef="#br0" timeOffset="132677">18604 10319 6885,'4'-17'0,"0"-1"0,-1 0 0,-2 0 0,-1 3 0,0 2 11,0 0 1,-4-3 0,-2-1 0,-1 1 0,-2-2-1,-2-2 1,-2 1 0,0 2 53,-4 4 1,-4-4-1,-8 1 1,-4 2-1,-4 3 1,-3 3 2,-1-2 0,-6 4 1,0 2-1,-4 3 0,-3 1-23,2 0 1,0 0 0,-2 1 0,-3 3-4,1 5 1,-3 7 0,6 6 0,2 6 23,0 5 1,9 10-1,-8 6 1,3 6-13,3 2 1,-3 13-1,7 0 1,4 3-87,6-1 0,4 9 1,2-1-1,4 3-21,3 2 0,9-5 0,4-2 0,4-7-13,4-5 1,13-2-1,9-4 51,4-2 0,9-4 0,6-9 0,5-3 0,5-5-10,7-4 0,3-4 0,9-10 0,6-6-11,4-8 0,8-3 0,3-5 1,2-5 14,-2-9 1,-47 3 0,-1-4 0,41-19 0,-5-3 21,-6-3 1,-3-6 0,-12-9-1,-5-3-45,-5-1 0,-8-2 1,-4-7-1,-7-7 16,-8-6 1,-5-11-1,-9-2 1,-2 1 36,0-2 0,-7-1 1,0 48-1,-1 0 1,-2-1-1,-1 2 51,-6-48 0,-9 10 0,-5 10 0,-7 8-43,-8 8 0,-12 11 1,-13 13-1,-10 7-3,-9 11 1,-3 11 0,-14 11 0,47 3-1,0 2-69,-2 4 0,0 2 1,-6 2-1,1 3 1,1 3-1,1 2 1,-2 2-1,1 1-102,1 1 1,-1 1-1,0 3 1,0 1-1,3 3 1,0 2 156,-1 1 0,0 1 0,0 4 0,1 4 0,-1 3 0,1 3 0,0 3 0,0 2 0</inkml:trace>
  <inkml:trace contextRef="#ctx0" brushRef="#br0" timeOffset="158464">13680 14250 7574,'8'2'-71,"-1"2"0,0 3 0,-2 1 393,1 0 1,-2 1 0,-4 3 0,0 0 0,0 1 350,0-1 1,0-8-482,0-8 0,6-4 0,2-14 1,3-3-187,1-3 0,1-10 0,0-2 0,4-6-33,4-5 1,-2-6 0,2-1 0,1-4-45,1-4 1,0 5-1,-2-4 1,-4 3-74,-4 7 0,-6-3 1,-3 14-1,-1 5 176,1 8 1,-2 10 31,2 5 1,-3 10 0,-1 10 0,0 14 0,0 11 105,0 8 0,2 17 0,2 1 1,4 3-206,3 3 1,3-1 0,1 2-1,3-1-321,1-3 0,2 1 0,2-5 0,-1-3-444,-1-4 1,-6-5 0,2-6 416,-4-3 1,0-2 0,-1-7 0</inkml:trace>
  <inkml:trace contextRef="#ctx0" brushRef="#br0" timeOffset="160384">13791 14176 8355,'0'-18'1380,"2"4"-1204,2-2 0,7 6 0,8 2 0,3-1-356,4 3 1,9-10 0,2 3-1,6-4 1,4-2 0,0 0-1,1-2 1,-3 0-480,-1 1 0,-4-1 0,-5-5 0,-5-1 500,-4 3 1,2-15-1,-9 6 1</inkml:trace>
  <inkml:trace contextRef="#ctx0" brushRef="#br0" timeOffset="160385">14412 13457 8355,'-6'-25'101,"-1"5"1,-5 5-1,1 7 111,2 8 1,0 7 0,5 9 0,1 6 7,2 6 0,1 5 1,1 7-1,2 3-199,1 1 1,5 1 0,-2 5 0,2 0-189,-1-1 1,-4 6 0,3 2 0,0-2-266,0-5 0,1-2 0,4-8 0,1-3 80,-1-3 0,1-12 0,-1-1 1,0-6 90,1-2 1,-1-6-1,1-3 220,-1-3 1,0-6-1,1-2 1</inkml:trace>
  <inkml:trace contextRef="#ctx0" brushRef="#br0" timeOffset="160386">14684 14002 8355,'-1'-7'407,"-3"3"1,-3 8-1,-4 5-112,3 2 1,2 5 0,6 2-1,0 1-236,0 3 1,0-2 0,0 0 0,2 1-251,2-2 1,3 3 0,5-5-8,0-2 0,1-1 0,-1-2 0,1-1 0,-1-2-225,0-5 0,1-3 0,-1-1 0,-1-1 234,-3-3 1,2-3 0,-4-7 0,-1-1 249,1-2 1,-1-3 0,-2 2 0,1 0 204,-1 0 0,2 1 0,-1 5 0,1 1 89,0 3 0,-2-2-237,5 6 0,-1 1 0,3 7 1,-2 4-110,2 3 1,-4 2-1,1-1 1,0 1-52,0-1 1,0 0 0,3 1 0,-2-1 3,2 1 0,-4-2 0,3-2 23,0 0 1,2-7-49,2 3 0,-1-4 1,1-1-1,-2-1-13,-3-4 0,-1-2 1,-4-5-1,1 0 25,-2-1 0,0 1 0,-2-2 0,0-1-16,0-2 0,0 1 0,0 3 95,0 1 0,1 1 0,2 1 0,2 4-32,2 0 0,2-2 0,3 4 1,0 1-139,1 1 1,1 1-1,1-2 33,1-1 1,2 0-1,-1 4 1,2-1 103,0-3 1,3 2 0,-5-2 0,-2 3 0,-1 1 21,-2 0 0,1-4 1,-1-1 618,1 3-367,-7 0 0,-6 2 0,-8 2-147,-3 2 0,-1-1 1,-1 5-1,1 1-16,-1 2 1,1 2 0,1-1 0,1 1-214,2-1 1,5 0 0,-1 1-211,3-1 1,2-1 0,3-1 76,5-2 0,3-5 0,3 1 1,2-4 105,-2-4 0,-1-3 0,-1-7 141,4-2 1,-3 1-1,2-5 1,-3 1 0,-4 1-24,0 0 1,-5 2 0,3 3 255,-2 1 1,-1-1-1,-4 1 457,0 0-592,0 5 1,-4 7-1,0 9-61,1 7 0,2-3 1,1 4-1,0-2-62,0 2 0,0-4 1,1 3-109,3-7 0,-1 2 0,5-4 0,2 0 17,1-3 1,2-3 0,-1-1 0,0-1 47,1-3 0,-1-3 0,1-7 34,-1-2 0,0 2 0,-1-3 0,-1 4 0,-3 0 42,-2 1 1,0-1 0,-4 2 0,2 2 49,1 1 0,0 3 74,-4-3 0,0 7-66,0 1 1,0 5-1,0 8 1,0-1-47,0 0 1,0 5 0,0 0-66,0-2 0,5-2 0,4 0 1,2-2-1,1-1-58,1-2 1,3-5 0,1 1-1,-2-3 68,-1-1 0,3-1 0,3-3 0,0-5 11,1-2 1,-6-5 0,2-1 0,-3 1-28,-2-2 0,0 4 0,-1-3 0,-2 4-34,-5 0 0,-3 1 162,-1-1 1,-1 7-1,-2 3-7,-1 6 1,0 3 0,4 7-1,0 1-34,0 2 1,0 5-1,1 8-40,3 4 1,3 4 0,4 3-1,-1 3-55,-2 1 0,-1 0 0,1 3 0,-2-2 1,-2 1-4,0-2 0,0-1 0,-4-6 1,-1-1 58,-3-3 0,-3-3 1,-6-7-1,1-2 8,0-4 0,-2-9 0,-1-4 1,-3-3 108,-2-1 1,5-5 0,-1-5-1,2-5 66,2-6 1,5-3-1,3-5 1,4-4-173,4-3 1,4-1-1,9-1 1,3 1-187,4 0 0,2 0 0,1 1 0,4 1 99,0 2 0,-2 0 0,3-3 0,-2 2-108,-2 1 0,-2 4 0,-1-3 228,0 2 1,-6 1 0,-1 4 0,-3 0 0,-1 2 22,-3 2 1,-3-1 0,2 6-1,-3 1 66,-2 1 1,-1 1-34,-4 1 0,-1 5 1,-3 3 43,-5 3 0,0 6-165,1 3 0,2 3 0,6 2-78,0-1 1,1 1 0,4-2 19,3-3 0,3 3 0,1-3 0,1 3 0,-1 0-17,0-2 0,-3 6 0,-2-3 0,-2 2 36,-2 0 1,2-2 0,0 0 0,-4 1 127,-4-1 0,-4-3 1,-5-1-1,-2 1 18,-2 2 1,-4 2 0,-3-2 0,1-1-72,1-2-708,0-5 1,-3 8 0,-1-5 0</inkml:trace>
  <inkml:trace contextRef="#ctx0" brushRef="#br0" timeOffset="165388">13915 13990 8408,'-16'-8'0,"-1"1"0,4 0 0,4 0 0,11-1 0,9-1 137,8 1 0,10 0 0,5-6 0,6-1 0,6-2-547,2 2 0,-4 7 0,-2 2-123,-4 1 1,-1 4 0,1-5 0</inkml:trace>
  <inkml:trace contextRef="#ctx0" brushRef="#br0" timeOffset="165649">14449 13432 8446,'-13'-26'0,"2"5"0,2 7 0,2 4 269,1 2 0,2 11 1,5 2-1,4 9-39,3 7 0,2 9 0,-1 6-265,-1 4 0,-1 7 0,3-2 0,-3 5 0,0 1-194,0-1 1,-5 2 0,3-7-1,-4 2-134,-1-1 1,0 1 0,0-5 0,0 1-146,0 0 1,0-7 0,0-7 402,0-3 0,0-2 0,0 1 1</inkml:trace>
  <inkml:trace contextRef="#ctx0" brushRef="#br0" timeOffset="165927">14746 13928 8355,'-1'-14'47,"-3"-2"0,-2 2 0,-2-3 0,3 5 99,-1 4 1,6 3-1,-1 10 1,5 3 0,1 3-1,1 3-210,-3 2 0,2-1 0,-1 6 1,-1 0 55,-2-2 1,4 4 0,-1-3 0,0-1-68,1-3 0,-2 2 1,4-1-1,0-2-69,0-1 0,-3-2 1,3 1-1,0-2-407,0-3 1,-3-1 0,4-4 123,2 1 0,1-1 420,1-8 1,0-2 0,1-5 0</inkml:trace>
  <inkml:trace contextRef="#ctx0" brushRef="#br0" timeOffset="167927">17599 13853 8355,'0'-12'-163,"0"0"1,0-2 0,0-1 0,0-2 221,0 2 1,0 1 0,-1 2 80,-4-1 0,-1 7 0,-7 0 0,1 2 1,-1 0-1,0 1 0,-3 3 2,0 4 1,-2 0-1,3 7 1,-2 3-57,2 0 1,0 4-1,0 0 1,0 1-1,2 3 1,4 1-149,-1 2 0,4-1 0,2-4-20,3-3 1,6-1-1,4-2 1,2-4-43,1-3 0,5-3 0,1-4 0,1-3-54,3-5 0,1-2 1,2-12-1,-1-3 120,-4-2 0,4-8 1,-4 2-1,2-3 48,-1-1 0,-3-4 1,-6-2-1,1-1-13,-1-3 0,-5-1 0,-3-2 0,-1 2 15,1 3 0,-3-1 0,4 8 0,-5 3 127,-5 3 0,4 9 0,-4 8 1,0 4-41,1 3 1,-5 5 0,2 1 0,-2 9-24,1 10 0,4 5 0,-3 4 0,0 3-17,0 4 0,3 4 0,-3 5 0,2 2-59,2 0 0,2 3 0,2-6 0,2-2-145,1-5 0,6 1 0,-2-7 0,3 0 14,1-2 0,1-7 1,1-3 129,2-7 0,-2 1 1,2-6-1,-2-1-34,-1-2 1,-1-5 0,-1-1 0,-1-2 60,-2-3 1,0-1-1,3-1 1,-1-1-9,-2 1 0,-5-1 1,1 1 77,-3 0-26,-1 5 0,2 7 0,1 8 0,1 3 9,-2 1 1,1 5-1,0-1 1,2 1-51,2 1 1,2-4 0,3 2 0,0-2-55,1-2 0,-1-1 1,1-1-1,-1-3 33,0-2 0,5 0 1,-1-7 0,0-2 1,-7-3 0,-2-5-1,-1-2 37,-4-2 1,0 0 0,-2-3 0,0 0-22,0-1 1,-6 5-1,-3-1 1,-5 2-31,-3 2 0,-1 1 0,2 2 0,-5 5-105,-2 3 1,3 2 0,3 3 0,1 5-207,4 2 0,-2 5 98,10 1 1,0 5-1,4-3 1</inkml:trace>
  <inkml:trace contextRef="#ctx0" brushRef="#br0" timeOffset="170181">19137 13271 8355,'8'-24'-152,"-1"3"0,-2 5 0,-2 2-420,-1 2 642,-2-1 62,0 6 0,-6 3 0,-1 10 0,-1 5 0,1 7 0,0 4 0,0 5 108,-2 4 0,-2 3 1,-2 6-1,2 3-227,3 1 0,-3 4 0,4 3 1,-1-3-1,1-1 0,0-3-248,0-2 1,4-5 0,-1-4-192,3-4 0,1-4 0,-2-5 0,0-3-137,-2-3 0,1-7 539,7-3 1,3-14-1,5-4 1</inkml:trace>
  <inkml:trace contextRef="#ctx0" brushRef="#br0" timeOffset="170485">19410 13134 8355,'19'-25'0,"-3"2"-560,-7 2 565,-4 9 1,-5 9 0,0 11 214,0 9 0,-5 6 0,-4 6 0,-2 4-15,-1 3 0,-2 3 0,-1 2 1,-1 3-258,0 0 1,7 4 0,2-2 0,1-1 0,2-1 0,0-5 0,0-2 0,1-4-168,2-1 1,1 1 0,-2-4-461,-2-1 0,-3-8 0,-5-2 1</inkml:trace>
  <inkml:trace contextRef="#ctx0" brushRef="#br0" timeOffset="170828">18938 13469 8355,'-4'-17'-175,"1"1"1,5 2-1,6 3 1,7 4 0,7 0-405,6 0 0,5 3 639,8-4 1,5 0-1,8-5 1,2 2 0,1 3-1,-5 4 1,-5 3-315,-6 1 0,-2 0 0,-2 0 1</inkml:trace>
  <inkml:trace contextRef="#ctx0" brushRef="#br0" timeOffset="170829">18951 13742 8482,'5'-13'-107,"5"2"0,5 2-365,6 0 1,8 5-1,4-4 1,3-2 328,1-1 0,10-1 0,2 0 1,2-1 122,0 1 1,-1-1 0,-1 1 0</inkml:trace>
  <inkml:trace contextRef="#ctx0" brushRef="#br0" timeOffset="171589">19782 13506 8355,'7'-18'146,"-5"-1"0,-3 0 0,-5 3 0,0 7 416,-4 5 0,-1 2-665,-1 2 1,1 6-1,-1 3 1,3 5-1,-4 4 1,2 1-1,-1 2 134,2-2 1,1 5-1,-2-5 1,2 2-211,5 0 1,3-6 0,1 1 76,0-2 0,5-3 0,4-1 0,2-3 1,2-2 36,4-2 0,-2-3 0,4-4 0,-1-3-122,-2 0 1,-3-8 0,0 2 0,-2-2 133,-3-3 0,-2 4 0,-6-3 0,0 0 43,0 0 1,-2-3 0,-2 3-1,-4 2 30,-3 1 0,-2 2 1,1 0 12,0-1 1,3 2 0,2 1-22,2 2 1,6 5 0,8-1-16,2 3 0,6-3 1,3 0-75,-1 1 0,4-3 1,-2 1-1,3-1 77,0 1 0,-3-3 1,-2 2-1,-1 1 0,-3-1 286,-1 3-147,-1-4 1,-7 7 0,-1 0 0,-4 7 70,-1 4 1,-1 3 0,-2 3 0,-1 5-10,1 5 1,-3 5 0,2 7 0,0 2-108,-1 4 0,3-1 0,-2 2 1,3-2-140,1-4 0,0 7 1,0-9-1,0 2-20,0-2 1,0-9-1,0-1 1,0-3 51,0-4 1,-2-3 0,-2-6-44,-4 1 0,1-6 1,-1-3-1,-2-4 41,-1-4 1,3-7 0,1-7 0,1-3-34,4-5 0,0 0 0,2-7 0,2-1-60,2 3 1,3-11 0,7 1 0,1-4 51,1-1 0,6-5 0,-1 4 1,2 3 86,2 4 1,-4 2-1,0 9 1,1 4 130,1 7 0,0 1 1,-2 11-1,-4-1-90,-4 3 0,0 8 0,-2 4 0,-3 4-134,-4 5 0,-2-2 0,-2 6 0,-2 1-51,-2 1 0,-3-2 1,-5-2-1,-1 0-136,1 1 1,0-5 0,-1 1-1,1-2-233,-1-1 0,1-1 231,0 0 0,-6 1 0,-2-1 0</inkml:trace>
  <inkml:trace contextRef="#ctx0" brushRef="#br0" timeOffset="173087">20377 13643 8991,'-23'-13'0,"1"2"0,2 2 0,5 2 0,8 0 93,10 0 1,8 3 0,6-5 0,3 1 0,4 0 0,-1 0 0,-1-2-269,-1-1 1,-6-1 0,3-1 0,-2 1-29,1-1 0,-5-3 0,-5-1 0,-1 2 47,-3 1 0,-2 2 191,-1 0 0,-6 1 0,-3 2 1,-5 5 75,-3 3 1,1 2-1,3 3 1,1 5 0,1 3-34,3 4 1,-2 0 0,6 4 0,1 2-99,2 2 0,6-4 1,5 1-1,4 0-174,2-2 1,6-1 0,0-7 0,5-1 74,2-2 0,-1-5 1,-4 1-1,-2-3 54,-1-1 1,-2-5 0,2-4 0,-5-2-27,-2-1 0,-3-2 0,-1-1 1,-4-3 218,0-1 0,-2 2 0,-4-2 0,0 0 29,0-1 1,4 5-1,0-1 1,-1 2-98,-1 2 0,3-1 1,3 2-1,3 1-73,2 2 0,1 5 0,1-1 0,1 3-1,-1 1 1,2 1-1,-3 3 1,-3 5 37,0 2 0,-6 1 0,-1 1 0,-2-1 96,-2 0 0,0 2 1,0 1-1,-2 2 124,-2-2 0,3 0 0,-3 0 1,2 2-18,2-2 1,2-1-1,2-2-211,4 1 0,9-7 0,3-1-225,4-4 1,-2-1 0,1 0 0,3-1-61,1-4 1,0-1 0,1-8-1,1-3 1,-2-2 90,-1 0 1,-2-5-1,-3 5 1,-5-2 113,-2 1 1,-3 3-1,-3-2 1,-4 1 106,-2 3 0,-8 2 0,-2 5 0,-3 4 168,-2 3 0,-4 1 1,-3 0-1,0 1-32,-1 3 0,2 3 0,-2 5 0,4 1-181,4-1 1,4 5 0,2 1-1,2-1-159,2 1 1,2-1 0,2-5 8,3 1 1,3-2 0,6-2 29,-1 0 0,0-7 1,1 3-1,-1-5 0,1-5 83,-1-3 0,5-3 0,-1-3 0,-2-1 117,-4-1 1,1-1-1,-5 5 17,1-1 0,-1 1 284,-6 0-282,0 5 1,0 7 0,0 8-99,0 3 0,1 1 1,2 1-1,1-1-77,-1 1 1,4-2 0,0-2-11,0-1 0,4-1 1,-3 2-1,3-5 59,1-3 1,5-1 0,1 0 0,1 0-1,2-1-78,-2-3 1,4-5 0,-3-6 0,0-3 27,1-1 0,-2 2 0,2-3 0,-4-2 69,-4-2 1,0-5 0,-2-1 0,-2 0 0,0-1 1,-7-7-1,4 1 1,-2-2 87,0 0 0,0 0 0,-4 0 0,0 4 261,0 4 0,0 3 0,0 8-116,0 3 1,-5 10 0,-2 7-160,0 7 0,1 11 1,5 5-1,-2 8 25,-1 4 1,0 1 0,4 8 0,0 1-99,0-1 1,0-2-1,0 2 1,0-4-149,0 0 0,0 0 0,1-4 0,4-3-323,3-4 0,2-4 0,-1-4 0,-1-5 171,2-2 1,1-2-1,2 1 1</inkml:trace>
  <inkml:trace contextRef="#ctx0" brushRef="#br0" timeOffset="173088">21406 13295 8355,'0'-12'-531,"6"1"314,2 3 1,9 2 0,3 5 0,5-2-1,6-1 251,6 1 0,1 2 0,6 1 0,-2 0 0,-5 0 0,-3 0 0,-2 1 0,-3 2-185,-4 1 0,-10 6 254,-3-2 0,-5 3 0,-8 1 172,-3 1 0,-3-5 1,-5 0-1,1 2-17,2 1 1,0 3-1,4 1 1,3 1-123,0 0 0,2 1 0,0 0 0,2-2-207,2-1 0,3-2 1,5-1-1,1-2-850,-1-5 0,6 3 0,1 0 1</inkml:trace>
  <inkml:trace contextRef="#ctx0" brushRef="#br0" timeOffset="173089">21940 13122 8355,'-6'-13'-1342,"-1"6"1045,0 2 0,3 9 0,8 3 200,5 4 0,2-1 0,1 7 0</inkml:trace>
  <inkml:trace contextRef="#ctx0" brushRef="#br0" timeOffset="174028">22225 13382 7794,'-11'-12'0,"1"1"0,2 1 0,0 2 0,0 0 0,-1 1 1017,0 2-968,-2 4 0,-2 2 0,2 4 1,3 3 1,-3 7 0,3 2 0,-3-2-1,-2 0 1,2 0 0,3 2 0,4-1-8,2 2 0,2-4 0,2 2 0,2-2-38,4-1 1,3-2-1,3-3 1,1-4-277,2-3 1,5-1 0,-3 0 0,0-1 54,-2-3 0,1-3 0,-2-5 0,-2-1 108,-4 1 0,-1-5 0,-5 1 0,-1-1 43,-1-1 1,-2 4 0,-2-2 0,-2 2-12,-4 2 0,-3 1 0,-3 1 0,-1 3 39,-2 2 1,-3-4 0,3 5 0,2 1 65,1 2 1,6 1-68,0 0 1,6 0 34,2 0 0,6 0 1,6 0-1,2 0 1,1 0 13,2 0 0,5 0 0,-3 0 1,2 0 57,-1 0 1,-3 0 0,2 0 0,-1 0 134,-3 0 1,3 0 0,-1 0 0,-2 0 105,-1 0 0,-3 1 1,-2 2-1,0 3-150,0 1 0,-3 1 0,-1 4 0,-1 1-73,1-1 1,-1 1-1,-3-1-261,3 0 1,-2 1-376,2-1 482,-3-5 0,-2-1 0,-2-8 0,-1-2 0,1-4 34,2-3 0,1-2 0,1 1 0,3 0-22,4-1 0,3-3 0,2-1 1,-1 2-27,1 1 1,3 2 0,1 1 0,-2 2-47,-1 5 1,-2-1 163,0 1 1,-5 1-1,-3 7-24,-2 4 1,-2 9 0,0 2 203,0 0 1,0-1-1,0-5 1,0-1 0,0 1 102,0-1 1,1-4-280,3 0 0,3-5 1,7 1-1,1-2 1,3-2-82,1 0 0,2-6 1,4-2-1,-2-3-22,-2-1 0,2-1 1,-3 1-1,-1-1-48,-2 1 0,-4 0 1,-2-2-1,-2-1-86,-5-2 0,1 1 0,-1 3 0,-1 1 11,-1-1 1,-4-3 0,-1-1 154,-1 2 1,-5 5-73,0 2 0,0 7 0,-1 1 175,2 7 1,5 4 0,-1 2-10,3 4 0,1-3 0,0 2 0,0-2-12,0-1 0,5-1 0,5 0 0,3 1 14,4-1 0,1-4 1,-3 1-1,2-1-31,-2-1 1,-1 4-1,-2-3 1,-1 3-148,-3 2 0,-4-1 0,-8 0-11,-4 1 1,-9-1 0,-5 1 0,-4-1-291,-3 0 0,-11 1 0,2-1 1</inkml:trace>
  <inkml:trace contextRef="#ctx0" brushRef="#br0" timeOffset="175157">15565 15478 8355,'0'-12'-208,"0"-1"1,0 1-1,1 0 96,3-1 0,-1-3 1,5-1 347,2 2 0,1 1 0,2 2 0,-1-1 0,2 1 1,1 1-1,3 1 0,1 3 0,3 2-187,2 2 1,-4 2 0,1 1 0,2 0-1,2 0 1,1 0 0,-4 0-224,-2 0 0,-1 1 1,-5 2-1,-3 1-145,0-1 0,-4-1 216,1 3 0,0-5 1,5 1-44,-1-4 0,0-6 0,1 0 0,-1-2-64,1-1 0,-1-5 0,0 2 0,-1 3-511,-2 2 633,2 7 1,-10-8-1,5 4 1</inkml:trace>
  <inkml:trace contextRef="#ctx0" brushRef="#br0" timeOffset="175475">15639 15726 8140,'-11'-5'77,"3"-4"1,3 3 0,7-4-1,5-3 1,6-3-24,0-3 1,11-2-1,1-2 1,1 0-61,0 3 0,-1 1 0,0-2 0,-2 4-25,-2 4 0,-3 4 0,-6 2 21,0 2 1,-5 2 0,-1 6 0,-2 2 39,0 2 1,0 2 0,-4 3 0,2 0-4,2 1 0,-2-5 0,7 0 1,0 1-55,2-3 1,7 0 0,2-6-1,0 0-194,1 0 1,0 0-1,3-1-361,1-4 0,0-1 292,0-7 1,5-10-1,2-3 1</inkml:trace>
  <inkml:trace contextRef="#ctx0" brushRef="#br0" timeOffset="178496">17289 15391 8348,'0'-16'0,"0"-2"0,0 0 0,0 0 80,0 3 1,-6 1 0,-2 2-1,-3 1 53,-1 2 0,-1 4 0,-1 5 0,-2 0 0,-3 1 0,-2 5 0,2 5-4,1 4 1,-3 7 0,5-1 0,2 2 0,3 1 0,4-2-86,1-2 1,2-3 0,6 2 0,2-1-232,4-3 1,7-5 0,2-3-1,-1-2 1,1-2 9,-1-2 1,6-6-1,-1-3 1,1-5 135,-1-3 1,2-4-1,-2-6 1,2-3-26,2-4 1,-1-3 0,-2-2 0,-2-2-25,2-2 1,0-4-1,-1 0 1,-4-2-33,-4-2 1,-2 6-1,-1 3 1,-3 2 95,-2 2 0,0 1 0,-7 3 88,-2 4 1,1 8-1,-5 6 1,-2 6 0,-1 5 107,-1 2 1,0 8 0,0 3 0,3 8-35,1 8 1,1 1-1,-2 8 1,5 4-5,3 1 0,1 8 1,0-1-1,0 2-114,0 2 1,4-1-1,3-1 1,3-2-5,3-5 0,4-3 1,-1-7-1,5-5-7,3-4 1,4-11 0,3 0 0,-1-4 16,0-4 0,5-6 1,-3-4-1,-1-2-30,-2-5 0,-7-2 0,-2 0-113,-3 0 0,0-5 1,-5 3-1,-1-1 0,-2-2-24,-5 2 1,-3-3 0,-1 5 0,0 2 94,0 1 0,-1 6 1,-3 1 54,-5 2 1,3 1 0,-3 5 0,0 5 82,-2 6 0,0 2 0,1 8 1,2 3-18,-2 2 1,0 2-1,2-4 1,4 0 36,3 0 0,1-2 0,1-1 0,3-3-51,4-1 0,9-1 0,5-6 0,4-3-20,3-4 1,10-4 0,-2-4-62,1-4 1,2-5-1,-1-2 1,0-3 0,-5-1-192,-2-3 0,-3 0 1,-6 0-1,-2 1 53,-5-1 0,-3-1 1,-5-2-1,-4 1 81,-3 4 1,-1 0-1,-1 7 1,-3-1 68,-4 3 1,-5 5 0,-2 0 0,-1 0 45,0 3 0,-1 7 0,0 5 1,2 2 64,1 1 1,7 6-1,2 1 1,0 2-70,1 0 1,2-1 0,6 5-1,4 0 23,3 0 0,3 0 0,2-1-7,5 1 1,0-3-1,2 2 1,3 2-1,-1 0-20,-3 0 0,0 3 0,-5 1 0,-2 1-57,-1-1 0,-7 3 1,-3-3-1,-3 1-32,-1-1 0,-10-1 0,-3-6 0,-5-2 113,-4-4 0,-6-5 0,-2-2 0,-1-3 87,1-2 1,1-2 0,4-7 0,2-5-59,2-2 0,3-2 1,7-5-1,3-6-165,4-3 1,8-6 0,6 2 0,5 0-241,6-4 1,8-6-1,4-3 90,2 0 1,8 1-1,3 4 1,2-1 0,-1 0 40,-6 5 1,3-5 0,-11 7 0,-4 2 171,-5 4 1,-8 2 0,-6 1-1,-3 2 127,-2 2 1,-2 6 0,-7 0 150,-4 5 0,-8 2 1,0-2-127,1 5 0,5 3 0,3 2-106,2 3 1,1 3 0,4 6 0,0-1-81,0 0 1,5 1-1,3-1 1,2 1-75,-2-1 1,7-1 0,-2-1 0,2-3 89,3-2 0,-3-1 0,4-2 0,-1 0 104,-3 3 1,-1 0 0,-1-2-1,-2 2 74,-3 2 1,1 1 0,-4 5 1,-3-1 0,0 2 1,-4 1-48,-2 2 0,1-1 1,-3-3-1,0-1 1,3 1 10,2-1 1,1 0-1,1-1-110,3-2 0,3-4 0,6-5 0,-1 0-6,1 0 0,3 0 0,2-1 0,1-3-110,3-5 1,5-2-1,0-1-14,1 0 1,-5-5-1,6-1 1,-4 0-1,-3-1 15,-1 0 0,-6 2 0,0-2 0,-6-1 17,-4 1 0,-4 4 1,-1-2-1,0 4 27,0 0 0,-5 2 1,-4 3-1,-2 4 212,-1 2 1,-5 2-1,1 2 1,1 2 132,1 4 0,-1 3 1,1 3-1,3 3-203,0 3 0,5-2 0,2 0 0,4 0 0,4 1 0,5 1-32,2-4 0,7-2-158,2-2 0,4-1 1,2-2 28,3-5 1,7-3 0,5-1 0,-1-1 32,-2-3 0,-4-5 1,-1-6-1,0-3 0,-2 0 46,-2 0 1,-4-4-1,-4 3 1,-5-2 27,-2 1 1,-6 0-1,-1-2 1,-1 3 6,-3 1 0,-8 2 0,-3 5 0,-3 2 31,-1 5 1,-1-1-1,1 1 1,-2 2-24,-2 5 0,3 5 1,-1 7-1,6 2 88,3-2 1,-4 4 0,5 2-1,1 2-178,2 2 1,7-4-1,2-2-85,3-1 1,3 3 0,4-5-1,6 0 1,7-4 22,0-4 1,9-2-373,-2-6 1,7 5-1,-1 2 1</inkml:trace>
  <inkml:trace contextRef="#ctx0" brushRef="#br0" timeOffset="179152">20055 15168 8355,'0'-21'0,"0"2"103,0 1 0,-5 6 0,1 4 0,0-1 1,-1 2-1,-2 2 0,-1 1 0,-1 0 1,0 2-1,-1 5 66,2 5 0,-3 3 0,2 2 0,-2-1 0,0 0 0,2 2-201,0 3 1,7-3 0,-2 2 0,2-2-166,2-2 0,2 1 0,0-1 0,4 0-19,1 1 0,1-6 0,4-3 0,1-3 71,-1-1 1,5 0 0,-1 0 50,-1 0 0,-1-5 1,-1-3-1,-1-4 0,0 0 79,1 0 0,-6-2 0,-3-1 0,-3-2 24,-1 2 0,-1-3 1,-3 0-1,-5 0 12,-2 0 0,-1-2 0,-2 3 0,-1 2-9,-1 1 1,-1-2 0,5-1-1,-1 1 2,1-2 0,4 3 0,1-5 0,1 2-4,3 3 0,3-4 1,4 0-1,5-2-44,2 0 1,5 2 0,2-3 0,2 1 87,2-1 0,-3 4 1,0 2-1,-1 2-36,-3 2 1,3 5-1,-1 3 1,-2 2 158,-1 2 0,-2 2 0,0 2 0,1 4-53,-1 3 0,1 8 0,-1 5 1,0 5 69,1 2 1,-1 7-1,1 6 1,-1 2-43,0 5 0,1 11 0,-2 2 0,-1 2-150,-2 2 1,-4 5 0,3-5 0,-2-1-374,-2-1 1,-2-3 0,-1-5 0,-1-4 103,-3-3 0,1-9 0,-6-4 1,-4-9 224,-2-7 1,-2-6-1,5-8 1,0-3-133,-1-4 0,1-2 0,-1-5 327,1-6 1,4-6 0,1-7-1,1-3 1,4-2-90,0-3 1,4-10 0,3 6-137,8-1 0,0-4 0,9 4 0,3 3 0,3 5-470,-1 6 1,-1 1 231,-1 6 0,6-5 0,0 3 1</inkml:trace>
  <inkml:trace contextRef="#ctx0" brushRef="#br0" timeOffset="180185">21109 14684 8355,'0'-26'-16,"0"0"0,0 0 0,0 2 0,0 2 0,0 2 406,0-1 0,0 6-194,0-2-205,0 9 0,1 3 0,3 6 0,3 4 0,1 6 0,1 6-124,0 2 1,1 2 0,1 4 0,-1 0 0,1-1 0,-2 0 0,2-4-1,0-3-469,2-3 1,-1 4 0,1 1 0</inkml:trace>
  <inkml:trace contextRef="#ctx0" brushRef="#br0" timeOffset="180438">21344 14511 8355,'0'-13'-362,"0"5"0,-1 1 272,-3 2 0,3 2 1,-4 7-1,4 6-6,1 5 0,0 4 1,0 6-1,1 0-141,4 0 1,1 3 65,7 1 1,5 6-1,1-3 1</inkml:trace>
  <inkml:trace contextRef="#ctx0" brushRef="#br0" timeOffset="181459">21555 14970 8355,'0'-10'-371,"0"6"613,0 8 1,4 6 0,2 3 0,1 3-1,2 1 1,1 1-207,-2 0 1,3 0 0,-4-3 0,2 3-62,-1 2 1,-5-5-565,1 1 304,-3-2 0,-1-8 189,0-6 1,-1-6 0,-2-6 0,-1-2-9,1-3 0,2 4 0,1-4 0,1 3-20,3 2 0,2-5 0,3 2 0,0 3 70,0 2 1,2 6 0,2-3 0,-1 2 123,1 2 0,-1 1 0,0 2 48,1 0 0,-5 6 0,-1 2 1,0 2-60,0-2 0,-5 7 1,3-2 160,-4 0 1,3 1 0,0-1 0,0-1-75,2 0 0,1-1 0,5-2 0,1-5-105,-1-3 0,0-1 0,2 0 0,1 0-76,2 0 1,5-4 0,-1-1 0,2-2-66,2-3 0,-2-1 0,-1-3 0,-2-1-2,-3-1 0,0-2 0,-6 3 0,-3-2-21,-4 2 0,2 1 0,-2 2 0,-3-1 125,-3 1 0,-5 1 0,-7 3 37,-3 3 0,4 0 0,-4 1 0,3 1-41,2 2 0,1 6 0,3 3 0,4 3 62,2 2 1,2-1-1,0 2 1,2 1-119,2 2 0,4-1 1,7-3-1,2-1-7,-2 0 1,4-1-1,2-1 1,2-3 16,2-1 0,-2-2 1,-1-4-1,-2 0 21,-2 0 0,2-6 0,-3-2 1,-3-3 42,-5-2 0,1 1 0,-5 0 0,1-1 3,-1 1 0,0-5 1,-4 1 42,3 1 1,-2 1 0,2 1-1,-3 1-9,-1 5 0,0 3 0,0 8-28,0 4 0,0 3 0,1 2 0,2-1-21,1 1 1,5-1 0,-4 0 0,2 1-24,3-1 1,1-3-1,1-3 1,0 1 17,1 0 0,3-4 0,1 1 0,-2-3-111,-1-1 1,2-1 0,1-3 91,-2-4 0,-1 1 0,-3-1 1,-1-1 17,-2 2 1,-4-2-1,3 3-65,-2-1 272,5 5 1,-7-4 0,5 6-143,2 0 1,1 4 0,1 2-64,0 1 0,-3-5 0,-1 4 1,2-2-1,1 0-13,1-1 0,0-2 0,1-1 0,-1 0 51,1 0 1,-5-1 0,-1-3-23,-2-5 1,0-2 0,-5-1 0,0 0 77,0-1 0,0 1 0,-2-2 1,-1-1-88,-1-2 1,-4 1 0,2 2 0,1-1-40,-1-2 0,-3 5 0,1 5-1767,-4 2 1463,6 0 0,-5 11 0,4 1 1</inkml:trace>
  <inkml:trace contextRef="#ctx0" brushRef="#br0" timeOffset="181859">23168 14350 8355,'0'-13'0,"0"1"0,0 3 0,1 1-193,3-1 1,-1 3-1,5 2 235,2 3 0,-5 6 0,-1 3 1,-2 3-224,-2 2 1,4-1-1,0 1 1,-1-1 35,-2 0 1,-1 5 0,2-1-207,2 0 174,3-3 1,5-6-1,0-1 1</inkml:trace>
  <inkml:trace contextRef="#ctx0" brushRef="#br0" timeOffset="182101">23366 14337 7535,'7'1'-357,"-4"4"275,-6 3 1,2 3 0,-4 3-1,4 2-186,1 5 55,0-3 1,6 5-1,0-3 1</inkml:trace>
  <inkml:trace contextRef="#ctx0" brushRef="#br0" timeOffset="183415">23763 14846 9152,'-11'-24'0,"1"5"0,3 5 334,2 4-217,1 8 1,4-2 0,0 8 0,0 4 0,1 3-1,2 1 1,2 1-190,2-1 1,-3 1 0,3 0 0,0 3 74,0 0 0,0 1 1,1-5-1,-2-1-582,-1-3 1,-2 3 280,5-2 1,-4-4 113,5-1 1,-7-4 0,4-3-1,-2-2 62,0-2 0,6-1 0,-3-5 0,1 1 27,0 0 1,2-1 0,5 1 0,2-1 97,-2 1 1,-1 0 0,-2 1 10,0 2 38,1-2 1,-5 11-1,-1 2-23,-2 9 0,0 5 0,-5 5 0,0-5-52,0-2 0,0 3 1,1-1-1,3-1-312,4-1 1,3-1 211,2-1 0,5 0 0,1 1 1</inkml:trace>
  <inkml:trace contextRef="#ctx0" brushRef="#br0" timeOffset="183416">24296 14858 8355,'0'-12'0,"-1"-1"0,-3 2 0,-3 2 0,0 0 0,-4 7 0,3-3 78,-3 4 0,2 1 0,1 0 0,-2 1 0,1 4 0,0 3 0,4 3 0,1 1 1,0 1-49,1-1 1,2 0-1,1 1 1,0-1-95,0 1 0,1-5 0,2 0 1,2 0-184,2-1 0,-3 0 0,5-4-87,0 1 0,-2 0 0,1-4 162,2 0 1,-3-5 0,0-4 90,-2-2 1,-1-1-1,-4 0 7,0-1 1,0 1-1,0-1 1,0 1 169,0 0 1,0 3 0,0 1-50,0-2 1,2-1 0,2 0-17,4 3 1,3 1 0,2 4 0,0-1-35,4 2 0,2 0 1,6 2-1,0 0-19,0 0 0,-1 0 1,1 0-1,-1 0 30,-4 0 1,4 0 0,-5-1 0,0-2 326,-2-1-232,-3 0 0,-9 4 0,-5 0-36,-7 0 1,-5 0 0,-3 0 0,-3 0 159,-1 0 0,-2 5 1,-3 4-1,2 2-149,2 1 0,5 0 0,-3 2 0,2 1-81,4 2 0,-2 1 1,10-3-1,1 1-66,2 0 0,7-3 0,2 0 0,3-1-19,1 1 0,6-6 1,3-3-1,2-3-3,2-1 1,-2-5 0,0-4 0,-3-2 63,2-1 0,-4-6 0,0-1 0,-1-2 31,-1 0 0,-1-4 0,-5-3 1,-2-1-13,2-2 0,-1 1 1,1-4-1,-3 2-8,-1 1 0,-2-3 0,-4 2 0,1-1-64,3 0 1,-2 7-1,2 0 1,-3 5 96,-1 3 1,-1 6-1,-3 5 70,-5 1 1,2 4 0,1 6 0,0 4 111,3 3 1,-2 7 0,-1 4 0,1 4 39,-1 3 0,2 6 1,4-2-1,0 1-80,0-1 1,0 6-1,1-5 1,2-1-182,1-1 0,6 1 0,0-4 0,3-3 33,4-4 0,4 0 1,-3-6-1,1-4-295,3-2 1,1-8-1,2 2 1,0-4 218,0-4 1,-2-3 0,-1-5 0,-3 0 25,-1-1 1,-1-1 0,-6-1 0,-1-1-53,-2 1 1,-5-3 0,1 1 0,-3 1 12,-1-2 1,0 4-1,-1-1 1,-3 4 172,-5 2 0,-2 7 1,-1-2-1,0 2 33,-1 2 0,1 6 0,-1 3 0,1 5 66,0 3 0,5 3 0,2-2 0,4 0-146,1 0 1,6 3 0,3-5 0,6 1-525,6 1 1,8-4-1,4 1 1,3-4-33,1-3 1,0-5 0,1 2 0</inkml:trace>
  <inkml:trace contextRef="#ctx0" brushRef="#br0" timeOffset="185332">15925 16446 8355,'-13'-20'-145,"1"5"0,-1 5 0,2 8 1,2 4-1,2 8 0,1 5 39,4 6 0,-4 2 0,2 3 0,1 2 0,3 2 0,3 2 0,2 3 0,2-1 0,2 0 973,-3-1 0,6-5-867,-4 1 1,-3-3-1,1-2 1,-2-2-1,0-3-197,-1-1 0,0-6 110,1-3 0,-3-8 0,3-1 47,-2-7 1,2-4-1,1-3 1,2-1 10,3-1 0,1-5 0,3 4 1,1 2 63,1 1 1,1 3 0,-3 2-56,2 0 1,-2 7 0,2-1 1,-2 6 1,-7 4 0,-3 5 0,-2 0-25,-2 1 1,0-1 0,0 2 0,-2 1-41,-2 2 1,-3-1 0,-5-2 0,-2 1-242,-2 2 1,2 3 209,-3-3 0,-2-1 0,0-3 1</inkml:trace>
  <inkml:trace contextRef="#ctx0" brushRef="#br0" timeOffset="185809">16247 16966 8814,'-19'-6'0,"4"0"0,6 2 0,9 0 0,7 0-144,4-2 0,3 3 1,3-5-1,3-2 0,4-1 1,0-2-1,1-3 1,-1-1 95,-4-3 1,-2 1 0,-5-3 0,-2 1 42,-3-1 0,-2 4 0,-6 0 0,0 2 37,0-1 0,-6 2 0,-2 5-6,-3 2 1,-6 5 0,1 1-1,0 4 46,3 7 0,4 3 1,3 5-1,0 3 22,3 4 1,2 1 0,2-1-1,3 0-151,5-4 0,3 3 0,3-7-54,2-1 0,3-2 1,-2-4-1,2-2 0,2-1 70,1-4 0,2-2 0,0-4 0,-2-4 5,-2-3 0,1-3 1,-6-1-1,1-3 29,1-1 0,-6 4 1,2-3-1,-4 1 56,-1 1 1,1-1 0,0 5 0,-3-1 154,-2 1 0,1 5-71,-2 3 1,-3 4 0,5 3-162,-1 1 1,-2 4 0,5-2-1,2 0-252,1 4 1,1-4-1,1-2 1,0-3-692,4-1 885,-3 0 1,9 6 0,-4 1 0</inkml:trace>
  <inkml:trace contextRef="#ctx0" brushRef="#br0" timeOffset="186699">16743 16495 8355,'-25'-11'131,"2"4"0,4-7-658,6 5 1,2 5 462,7-5 1,1 8 0,9 1-343,6 7 1,6 5 0,7 2 299,0-2 0,5 9 0,2-7 0</inkml:trace>
  <inkml:trace contextRef="#ctx0" brushRef="#br0" timeOffset="186700">17016 16681 8355,'0'-12'20,"0"3"0,0 1 275,0-1 0,0-2 1,1-3-267,4-3 1,1 3 0,7-2-1,-1 2-193,1 2 1,-1 1 0,0 1 187,1 2 1,-1 5-311,1-1 0,-2 4 1,-2 3-1,-2 2 208,-1 2 1,-1 3 0,-2 5-1,1 1 23,-1 0 1,0 1 0,-1 0 0,3-2 37,-3-1 1,1-2 0,0 1 0,2-2 57,2-3 0,-3-2 0,5-6 35,0 0 1,2-2-1,2-2 1,-1-4-64,0-3 0,5-2 0,0 1-32,-2 0 1,0 3-1,0 2 1,2 0-65,-2 1 1,-2 3 0,0-1 45,-1 2 1,-3 2 38,-1 0 0,-4 0 12,4 0 1,1 0 0,3-1 25,0-3 0,1 1 0,-1-5-28,1-2 1,-2-1 0,-2-1 0,-2-1 41,-1 1 0,-2 4 1,-4-1-55,0 0 0,0-2 1,-2 0 7,-2 2 1,1 3-1,-5 3-36,-1-1 1,2 1 0,-2 7-1,0 3 1,-1 3 35,2 2 0,-2-1 0,6 8 0,1 1 34,2-1 1,1 3 0,0 5 0,1 4-1,3 0 1,5 4 204,2 1-233,7 1 0,-3 4 0,4 2 0,-1 0 0,-3-2-61,-1-5 0,-3 4 0,-1-6 0,-4-1-62,0-1 0,-2-7 1,-5-6-1,-3 0 128,-5 1 1,-2-9 0,-1 0 0,-2-4-51,-2-5 1,2 0 0,-3-4 0,4-2-117,0-4 0,6-4 0,3-5-187,3-4 1,1-2 0,0-2 0</inkml:trace>
  <inkml:trace contextRef="#ctx0" brushRef="#br0" timeOffset="188669">18442 16495 9058,'-11'-12'0,"2"-1"0,0 2 0,0 2 0,-2 2 0,-2 1 0,1 3 0,-1 3 0,1 6 484,0 6 1,-1-2 0,1 5-688,-1 0 0,5 1 1,0-3-1,0 2-18,1 2 0,0 0 0,4-5-9,-1 0 1,0 1-280,4-1 0,1-5 301,3-3 1,-1-4 0,5-4 174,2-4 0,-3 1 1,0-1-1,0-1-34,0 2 1,-3-2-1,3 3 508,-2-1 1,5 5-378,-2-2 1,-1 2-1,1 2 1,2 2-43,1 2 1,1 1 0,1 5 0,-1-2-58,0 2 1,2 1 0,3 0 0,2-2-26,0 0 1,3-5 0,-4 3 0,0-2 10,0-2 0,4-2 1,-1-2-1,1-3-11,-1-4 0,2-8 1,-2-2 99,2-1 0,-2 3 0,-2-4 0,-2 2 109,-6 3 1,0 0-1,-7 0 1,-3-2 70,-4 2 1,-8 6 0,-5 2 0,-1 1-95,-1 3 0,1 2 0,-6 1 1,3 1-17,-2 4 0,4-3 0,1 7 0,4 2-58,0 4 0,2-1 1,1 4-1,4-2-162,0 1 0,2-1 0,5-3 1,3-1-177,5 0 1,2 1 0,1-2 0,1-3 126,-1-4 0,0-2 1,1-4-1,-1-2 59,1-4 0,-1-5 1,0-2 158,1-1 1,-1-6-1,-1 1 1,-1-2 0,-3-2-1,-2 0 1,-1 0 215,2 0 1,-5-1-251,3-3 1,-2-3-1,-2-3 1,1 0-18,3 2 0,-2 1 1,2 1-1,-3 5 51,-1 4 1,-5 8 60,-4 1 1,0 9 0,-1 12-11,2 9 0,5 9 0,-1 4 1,3 2-105,1 3 1,0 0 0,1 3-19,3-1 1,0 0 0,6-1 0,2-3-136,2-4 1,1-4-1,9-3 1,-1-3 0,3-1 8,0-3 1,5-7-1,0-3 1,2-4 101,2-1 0,4-6 0,-8-2 0,2-3 37,0-1 0,-6-5 0,-1 1 0,-6-1 29,-2-1 1,-1 4 0,-6-3 0,-3 0 76,-4 0 1,-2 1-1,-4 5 1,-2 1 38,-4 2 0,-3 5 0,-3-1 0,-1 3 2,-2 1 1,-5 1 0,3 2 0,-2 4-47,1 4 0,3-2 0,-2 9-71,1 0 0,3-3 0,5 5 1,3-1-1,2-1-113,2 0 1,2 0 0,1-3 0,0 1-97,0 0 0,6-4 0,6-4 0,4-4-14,3-2 0,2-2 0,4-3 0,0-4 89,-1-5 0,0-8 0,-2 2 0,-3-1 68,-1-3 1,-1-1 0,-5-2 0,-1-1 90,-3-3 1,2 3 0,-5-5 0,1 2-1,0-1 1,-4-2-9,0-2-107,-2-2 1,4-1 0,0 0-1,0 1 1,0 4 50,0 7 0,0 2 0,-4 6 42,0 2 1,-1 7-1,-2 5 1,-2 6 49,-2 5 0,3 9 1,-3 3-1,1 5 25,4 4 1,-4 3 0,2 5-1,1 0-67,2 0 1,1 1 0,1-1 0,2-1-30,1-3 0,6 1 0,-1-5 0,5-1-139,3-2 1,5-3 0,-2-2 0,4-6-7,1-5 1,-1-5 0,1-5-1,0 0 87,0 0 1,0-5-1,-2-3 47,-2-3 0,-3-2 0,-6-1 0,1-1 0,-2-3-10,-3-1 1,-3 2-1,-5-2 1,0 1 98,0 3 0,-1 1 0,-3 2 0,-4 1 106,-3 3 1,-2 2-1,1 6 1,-1 0-69,1 0 0,4 6 0,1 3 0,1 5 0,3 4-57,2 1 1,1 1-1,1 2-89,4-2 0,2 0 1,6 2-1,4-3-221,3-1 0,4-3 1,2-5-1,3-4-33,4 0 1,4-2-1,5-4 1,3 0 205,3 0 1,1-5 0,-3-4 0,-1-2 42,-3-1 0,0 1 0,-8 1 0,-4 2-18,-5-2 0,-10 3 0,-1 1 0,-6-1 132,-2 0 0,-3 3 1,-7-3-1,-5 1 115,-2 3 1,-7-2 0,-2 1 0,-2 1 78,1 2 0,-2 5 0,2 1 1,-1 1-185,1-1 1,-1 5 0,6-2-1,0 3-57,3 2 0,6-1 0,3 1 0,2-1-234,2 0 1,2 1-1,2-1-92,4 1 1,4-2 0,4-3-1,1-4 1,3-3 2,2-1 1,1-1-1,1-3 1,-2-4 248,-2-3 1,-4-3 0,0-1 0,-2-3 0,-2-2 97,1-2 1,-1-1 146,0-2 0,-5-1 1,-3-2-1,-2-1 1,-2 2-55,0 1 1,0-3 0,-2 0 0,-2 1-161,-4 2 1,3 3-1,-1 2 1,2 4 87,0 4 0,-6 6 5,2 3 1,1 5-1,0 6 1,2 7-1,0 4 52,0 4 1,2 2 0,-4 5 0,2 3-149,2 0 1,2-1-1,2-2 1,2 3-294,1 0 0,10-2 1,-1-5-1,5 0-357,4 0 0,2-6 0,2-3 348,3-2 0,8-1 0,7-1 1</inkml:trace>
  <inkml:trace contextRef="#ctx0" brushRef="#br0" timeOffset="188670">20898 16483 8414,'0'7'-196,"5"2"1,4-3 0,2-1-329,1 1 1,6 3-1,1-2 1</inkml:trace>
  <inkml:trace contextRef="#ctx0" brushRef="#br0" timeOffset="188671">21654 16632 8355,'-12'-24'1360,"0"3"-1453,-1 9 0,8 7-856,5 5 0,5 5 0,8 2 1</inkml:trace>
  <inkml:trace contextRef="#ctx0" brushRef="#br0" timeOffset="207839">8024 12154 6772,'0'-12'-100,"0"-1"1,0 8-1,0 5 1,0 7 0,0 4-1,0 1 1,0 1 120,0-1 1,0 1 0,0-1 0,0 2 0,0 1-135,0 1 0,-5 1 0,-2-5 1</inkml:trace>
  <inkml:trace contextRef="#ctx0" brushRef="#br0" timeOffset="208166">8099 12055 8355,'5'-37'61,"4"0"1,2 1-1,1 3 1,0 4-1,1 4 1,-1 3-1,1 3 1,-2 1-1,-2 4 1,-2 3-1,0 4 339,0 2 0,-4 2 1,1 7-1,-3 4-268,-1 3 0,0 13 1,-1 5-1,-5 6 11,-6 7 1,-2 7 0,-7 12 0,-2 7-110,-5 6 1,-5 20-1,14-45 1,-2 2 0,0 4-1,0 0-126,-1 3 1,0 0 0,-3 7 0,-1 1 0,-2 0 0,-1-1-1,1 2 1,0 0 56,1 0 0,0-1 0,2-7 0,0-2 0,2-1 0,1-2 0,1-3 0,2-2-433,-16 42 0,9-14 1,7-8 42,1-9 0,1-10 0,5-9 0,0-4-111,-1-3 0,5-6 0,1-5 536,2-3 0,0 1 0,3 4 0,-4-1 0,-2 1 0,0 0 0</inkml:trace>
  <inkml:trace contextRef="#ctx0" brushRef="#br0" timeOffset="208424">7280 13729 8856,'-16'0'0,"-1"2"0,3 2 0,5 4 0,5 3 0,2 3 0,2 1-70,0 2 1,2 5 180,2-2 0,3 8 1,5 2-1,2 3 1,1 5-1,3 2 0,1-2 1,2-3-170,-2-7 0,6-1 0,-2-4 1,5-4 69,-1-6 0,5-6 1,1-7-1,3-3-215,1-5 0,0-5 0,-1-9 1,-3 2-519,-4-3 1,-3 0 0,-1-2 0</inkml:trace>
  <inkml:trace contextRef="#ctx0" brushRef="#br0" timeOffset="208595">8322 14201 8519,'0'-13'-1393,"-12"26"1</inkml:trace>
  <inkml:trace contextRef="#ctx0" brushRef="#br0" timeOffset="225930">1377 15677 9062,'-21'-32'0,"2"3"0,5 4 294,7 4-288,6 9 1,6 13-1,3 12 1,3 9-1,2 10 1,-1 10 62,1 9 0,-1 6 0,0 5-62,1 0 0,-5 5 0,-1 2-240,-1 0 0,3 3 0,-2-7 0,1-5-167,1-5 0,-2-9 0,2-5-168,-1-2 0,-1-12 412,2-2 1,2-3 0,-5 3 0</inkml:trace>
  <inkml:trace contextRef="#ctx0" brushRef="#br0" timeOffset="226273">1302 15875 8355,'-12'-44'0,"-1"3"495,7 13 1,6 0-1,9 12-352,6 1 1,5 1 0,4 2-1,3-1-207,2 1 0,6 5 1,7 3-1,-4 2 1,-2 4-1,-4 2 0,-3 6 1,-6 3-283,-5 4 0,-5 6 0,-5 1 130,-4 3 0,-4 2 0,-6-3 0,-6 2 0,-7 1-173,-5-2 0,-6 4 0,-2-4 0,-1-2-109,0-3 498,6-7 0,-4 3 0,6-5 0</inkml:trace>
  <inkml:trace contextRef="#ctx0" brushRef="#br0" timeOffset="226853">1749 15900 8355,'-20'-25'152,"8"6"0,7 1 0,5 5 0,0 1 0,1 0 0,3 1 0,4 1 0,5 2 0,3-1 0,5 2 0,4 3 0,2 3 0,2 2-137,-1 3 0,-2 3 0,-1 7 1,0 3-1,-2 3 0,-2 4 0,-6-1-510,-6-2 0,1 1 0,-6-4 365,-1 1 0,-2-4 1,-2 2 218,-3-3 0,1-7 0,-5-3-100,-2-3 1,5-2 0,1-3-152,2-5 0,2-3 0,2-5 1,0-2-1,4-2-89,1 1 0,1-1 0,4-2 0,1 2 143,-1 4 0,1 4 0,-1 0 1,0 2 152,1 3 1,-1-2-1,1 6 1,-1 0 43,0-2 0,1 5 0,-1-3 61,1 3 0,-5 6 1,-1 3-1,0 3 47,0 2 1,-5 3-1,2 2 1,-2 0-23,-2 0 0,0 3 0,0-5 1,0-1-252,0-1 0,4-1 1,1-2-1,2-2 187,3 0 0,5-7-932,2 2 1,5-8 0,-3-3 0</inkml:trace>
  <inkml:trace contextRef="#ctx0" brushRef="#br0" timeOffset="226854">2270 15441 8355,'-20'-6'193,"2"5"-290,6-3 1,7 8 0,3 4 0,6 3-512,3 2 1,7-1 0,5 1 0</inkml:trace>
  <inkml:trace contextRef="#ctx0" brushRef="#br0" timeOffset="227184">2642 15751 8355,'-6'-23'11,"-1"2"0,0 4 1,3 4-42,3 0 1,1 9 0,0 7-27,0 8 1,-1 9-1,-2 1 1,-1 1 122,1-1 0,-3 2 0,2-2 0,1 1 0,2-1 0,2-5 0,4-2 0,3-2-53,3 1 1,3-6 0,2-3-1,5-4 2,2-4 1,2-5 0,-1-6-54,-4-1 1,2-6 0,-5 1-1,-2-2-63,-1-2 0,-7 0 0,-3 0 0,-3 2 0,-4 1-128,-5 1 0,-2 7 1,-10 2-1,-2 6-138,-2 5 1,0 2 0,-1 5 281,0 6 0,0 6 0,0 7 0</inkml:trace>
  <inkml:trace contextRef="#ctx0" brushRef="#br0" timeOffset="227791">3076 15689 8355,'-20'-19'274,"3"1"0,6 5 1,1 2-1,3 2 0,3 2 1,5 1-1,6 4 0,6 0-219,3 2 1,2 0-1,5 2 1,-1 2-1,2 4 1,-3 4-449,-2 5 0,2-3 0,-5 4 1,-2-2 43,-5 1 1,1 5-1,-6-3 1,-1 0 184,-2-2 0,-1 1 1,0-2-1,-1-2-30,-3-4 0,1-1 0,-5-5 194,-2-1 0,5-7 0,1-4 0,2-3-57,2-2 1,0-5 0,2-1 0,2-1 36,4-1 1,7 0 0,3-4-1,0 2-28,0 2 1,0-1 0,-3 6 0,1 2 131,0 4 1,-3-1 0,0 4 414,-1 0 0,-3 2-159,-1 5 1,-5 5 0,1 4-86,-3 2 0,-1 1 0,0 2 0,0 1-21,0 2 1,0-1 0,0-3-282,0-1 0,0 0 1,0 1-1,1-1 0,2 1-208,1-1 1,6-5 0,-2-2-1,3 0-107,2-1 0,0 0 0,3-4 0,2-2-76,1-2 0,-4-3 0,3-5 0</inkml:trace>
  <inkml:trace contextRef="#ctx0" brushRef="#br0" timeOffset="227792">3547 15329 8355,'-23'-4'-377,"2"0"-139,9 0 0,6 5-89,6 3 0,10-1 604,2 5 1,9 1-1,-2 3 1</inkml:trace>
  <inkml:trace contextRef="#ctx0" brushRef="#br0" timeOffset="228605">3783 15118 8355,'-13'-31'147,"6"2"1,3 8 0,3 5 0,2 3 0,3 5 0,5 5 0,3 6 0,3 7 54,2 5 0,5 1 0,-3 9-242,0 5 1,5 5 0,-5 2 0,0 0 15,-2 0 0,-3 5 0,-2-1 0,-1-1-147,-3-1 0,2-2 0,-6 0-158,-1 0 1,-2-1 0,-1-3-1,0-4 1,0-4-173,0-4 1,6 2-1,1-4 1</inkml:trace>
  <inkml:trace contextRef="#ctx0" brushRef="#br0" timeOffset="228606">3795 15491 8355,'-19'-5'416,"2"1"-70,9 0-224,-3 4 0,11 0 0,1 0 1,9 0-1,8 0 0,5 0 1,9 0-1,5 0-197,5 0 0,3 0 1,-4 0-1,-1 0-157,-1 0 1,-3 0 0,-3 0 0,-4 0-109,-3 0 0,-7 0-150,-2 0 867,-9 0 0,-4 2 1,-8 2-177,-4 4 1,2 3 0,2 1-1,3 1-222,1-1 0,1 1 0,3-2-81,5-3 0,7 3 0,3-4 0,3 0 0,2-3-223,2-3 1,2-1 0,-2 0-1,1-1 51,2-3 0,-1-3 1,-7-6-1,-4 0 246,1-4 1,-8 3-1,2-2 1,-2 2 287,-3 2 1,-2-5 0,-5 0 713,0 2-538,0 2 1,0 7-1,0 6-307,0 7 0,0 9 1,0 5-1,0 3-53,0 0 0,0 11 1,0 2-1,0 3 8,0 3 1,0 1 0,0 7-1,0 0-159,0-2 0,0 5 0,2-6 1,1 5-102,1-1 1,1-1-1,-2-3 1,1-2-18,-1-5 1,-7-8 0,-5-4 0,-3-4 188,-4-4 0,-4-5 1,-5-8-1,1-3 15,-1-4 1,-4-2-1,0-4 1,1-4-120,2-6 1,6-5 0,2-6 0,2-1-526,5-2 0,7-7 228,0-1 0,8-6 0,3-7 0</inkml:trace>
  <inkml:trace contextRef="#ctx0" brushRef="#br0" timeOffset="229698">5259 15466 9038,'-13'-25'0,"1"1"0,1 2 0,1 3 0,3 1 0,0 3 0,2 1 0,-1 2-125,4-1 542,0 1 0,-2 4 1,-1 2-1,-1 5-307,1 6 0,-5 6 1,2 5-1,-3 2-409,-2 1 1,2 0 0,1 3-1,4-3 138,0-1 1,-2 3 0,4-4-1,1-2 10,2-1 0,1-2 0,1-1 84,3-3 1,3-2-1,5-6 35,1 0 0,-1-6 1,1-2-1,-1-3 53,0-1 0,1-1 1,-1 1-1,1-1-1,-1 1 1,-4 1 0,-1 1 141,-1 2 1,2 7 0,-4 1-6,-1 6 0,-2 7 0,-2 3 1,-2 5-19,-1 3 1,-4 2-1,2 3 1,1 2-93,-1 1 1,2 4 0,4-3 0,0 1-173,0-1 1,0 2-1,0-5 1,1 1-197,3-1 0,-2-5 0,3-6 0,0-1 63,-1-3 1,4-1-318,-4-2 0,6-5 1,-2-4-91,3-6 665,-4-4 0,4-11 0,-4-1 0</inkml:trace>
  <inkml:trace contextRef="#ctx0" brushRef="#br0" timeOffset="229699">5457 15379 8355,'0'-19'0,"0"2"0,0 3 0,0 2 120,0-1 267,0 1 0,1 5 0,2 4 0,1 6-326,-1 5 1,3 3-1,-1 3 1,1 1-1,-1 2 1,-2 0-1,-2-1 1,1 2-289,2 1 1,-3-4 0,3 2 0,-1-5-79,1-3 1,-2 2 123,2-3 0,3-3 102,1 0 0,3-5 1,0-5-1,-1-3 0,-2-3 1,0-3 0,4-1 0,1-1 56,-1 0 0,-3 3 0,-3-1 0,1-1 4,0-2 0,-4 5 0,1 4 336,-3-2 1,1 4-204,2 2 0,-3 8 0,3 5 0,-2 2-37,-2 1 0,0 1 0,0-1 0,0 0-65,0 1 1,5-1 0,4 1 0,2-2-12,1-3 1,0-3-1,2-5 1,1 0-96,2 0 0,4 0 0,-5 0 0,-1-1-51,-1-3 0,-1-3 0,-1-5 1,0-1 95,1 1 1,-5-2 0,-1-1 0,-2-2 28,-2 2 1,0-3-1,0 2 1,1 0 191,-1 3 0,-3 2 0,-3 1 0,-3 3 7,-1 2 1,-1 0-1,-4 5-82,-1 0 1,5 5 0,1 2 0,0 2-31,0 5 1,5 2-1,-3 1 1,4 2-5,1 1 0,0-1 0,0-4 0,1 2-90,4-2 1,2-1 0,5-3 0,0-2-44,1-1 0,5-5 0,2 1 0,4-2-145,1-2 1,-1-4-1,1-2 1,0-1-34,0-2 0,-2-2 0,-1-3-400,-1-3 1,-6 3 0,3-3 0</inkml:trace>
  <inkml:trace contextRef="#ctx0" brushRef="#br0" timeOffset="230388">6164 15242 8355,'-7'-5'0,"3"-3"-398,-3 2 1,4-3 1402,-5 4-446,5-4 0,-1 7-518,8-2 1,3 3-1,4 2 1,-1 3 20,-2 5 1,-4 6 0,3 1 0,-1 1-2,-4 1 1,0-3 0,-1 4 0,2 1-68,1-1 0,0-4 1,-2 2-1,0-4-314,2 0 0,2-5 0,-2-1 72,4-2 1,3 0 0,2-7 138,-1-2 1,1-3-1,-1-5 1,-1-1-32,-3 1 1,3 0 0,-4-2 0,1-1 80,1-2 0,-2-4 0,2 5 0,-2 1 107,-1 1 0,-2 1 1,-3 2 415,3 3-258,-2-3 0,3 15 0,-5 0 0,0 6-70,0 2 0,0 5 0,0 0 0,0-1-54,0 2 0,4-4 1,2 2-1,1-2-85,2-1 1,2-2 0,3-3 0,1-3-41,2 1 0,-1-5 0,-2 3 0,1-4 44,2-4 0,-1-1 0,-5-5 0,-1 2-104,-2-2 0,-1-5 0,3-2 0,-3 2 41,-2 1 0,4-2 1,-5-2-1,-2 0 23,0 0 1,-2-2-1,0 3 1,0 2-1,-2 2 3,-2 5 1,2-1 0,-7 4 74,0 3 0,-2 2 1,-2 5-1,2 6 165,3 4 0,-2 7 0,6-1 0,1 4-167,2 4 0,1-3 0,0 3 0,1-4 0,5-3-728,6-2 0,12-4 39,9 0 0,8-8 0,3-2 0</inkml:trace>
  <inkml:trace contextRef="#ctx0" brushRef="#br0" timeOffset="231319">7417 14709 8355,'-9'-25'0,"0"3"0,0 4 101,3 6 1,1 9 0,5 5-7,0 9 0,-4 8 1,-1 10-1,-1 5 1,-1 6-1,2 7 1,-1 7-1,4 7 32,0 3 0,2 18 0,2-1 1,2 3-178,4 0 1,-1-7 0,1 2 0,0-6-1,1-6 26,-1-5 1,-1-9 0,2-5 5,0-9 0,-5-9 1,3-10-81,-2-3 1,1-5 0,-2-3-1,3-7 1,0-4 1,-3-7 0,1-7 0,-1-5 1,-1-2-43,-1-2 1,-2-5 0,-2-3 0,-1-3 60,-1-1 1,-5 3 0,0 1-1,-2 0 51,-1 2 0,-5 2 1,1 8-1,1 5 111,1 2 1,-1 1 0,1 2-32,3 3 1,3-3-1,1 4-58,7 0 0,5 0 0,9 3 0,3-3-45,3 0 1,4-4 0,1 5 19,-1-1 0,0-3 0,-2 4 0,-1 1 70,1-1 1,-4-2 0,-2 4-1,-2 1 1,-2 2 236,1 1 1,-5-4 2,0 0 1,-5 1-1,1 7-127,-3 4 1,4 3 0,-1 2 0,-2-1-167,0 1 0,3-1 0,4-1-117,2-3 0,-3-1 1,0-4-1,2 1-109,1-1 0,1-2 1,1-2 114,-1-3 1,-4 1 0,-1-5-1,-1-2 1,-2-1-52,1-1 0,-3-1 1,1-1 113,-6-2 1,-4 2-1,-7-1 1,-1 4-1,-3 4-60,-1 1 1,-2 2-1,-2 4 1,1 2-54,1 2 0,6 3 0,0 5 0,5 0 0,6 1 89,2-1 1,2 1 0,0-1 0</inkml:trace>
  <inkml:trace contextRef="#ctx0" brushRef="#br0" timeOffset="231709">7975 15280 8355,'-4'-20'0,"-1"4"-135,1 2 365,4 2 1,2 5 0,2 3-1,4 2-15,3 2 0,6 2 1,1 3-1,-1 6-307,1 4 0,-2 7 0,-7-2 0,-2 0 1,-1 1-1,-2 0 0,0-1 0,0 0-128,-1-2 0,-2-6 0,-1-4-265,0 2 601,-5-5 0,3-5 1,-2-8-184,3-3 0,1-1 0,0-2 0,0-3 0,0-2-215,0 0 0,1-3 0,2 4 0,2-1-751,2-3 972,-4 4 1,14-6-1,-4 5 1</inkml:trace>
  <inkml:trace contextRef="#ctx0" brushRef="#br0" timeOffset="232015">8669 14870 8355,'2'-29'0,"0"1"0,3 0 0,-1 3 0,1 4 91,-3 4 1,3 4 0,-4 2 0,2 2 180,1 0 1,5 8 0,-5 1 0,0 8-44,1 7 1,2 2 0,6 8 0,-2 4-265,-3 1 0,3 10 0,-3-3 0,3 3-224,2 3 0,-5-1 0,-1 5 1,0-3-255,0-1 0,-1-3 0,4-5-58,-2-2 0,1-6 0,3 3 0</inkml:trace>
  <inkml:trace contextRef="#ctx0" brushRef="#br0" timeOffset="232681">8520 15193 7747,'-4'-17'0,"2"2"0,3 3 0,7 4 0,7 1 0,6 0 0,4-2-197,4 3 195,8-11 1,7 9 0,7-10 0,0 1-1,0-1-311,-3-1 1,-8 4-1,-3-3 223,-6 0 1,-6 0-1,-5-4 1,-5 1 0,-5-1 32,-6-1 0,-2-2 0,-2 0 0,-2 1 355,-2-1 0,-3 5 0,-4 4 0,1 2 175,2 2 1,4 5 0,-3 4-183,2 6 0,1 5 0,5 9 0,2 5-155,1 5 1,5 1 0,0 5 0,0 1-229,0 2 1,2 1 0,-4 1 0,-1-1-60,-1 0 0,0-5 1,1-3-1,-1-3 146,1-1 0,2-6 0,-4-3 0,0-3 104,2-5 0,1-2-77,5-6 0,0-6 1,1-2-1,-2-3-62,-3-2 1,3 1-1,-3-2 1,3-1-150,2-1 0,-5-2 0,-1 3 1,0-2 70,0 2 1,-5 1 0,4 3 0,-2 1 125,0 2 0,2 5-30,-2-1 0,-3 8 1,5 6-1,-2 4 214,0 2 0,4 6 1,-2-2-1,1 0-95,2 1 0,2-6 0,2 2-72,-1-4 1,5 0 0,1-2 0,0-3-1,-1-4 54,-1-2 1,3-4 0,0-2 0,2-4 59,0-3 0,-5-7 0,3-1-130,-1-1 0,-3-3 1,-5 4-1,-2-2 1,1 0-123,-2-1 1,-2 4 0,-5 2 0,0 2 133,0 2 0,-5 1 0,-4 2 0,-2 5 44,-1 3 1,-1 6 0,1 4-1,1 3 31,3 5 1,-2 2 0,6 4-1,1-1-208,2-1 0,4 0 1,3 2-1,8-2-362,4-5 1,8-2-1,9-2-214,5 1 0,4-1 0,5 1 0</inkml:trace>
  <inkml:trace contextRef="#ctx0" brushRef="#br0" timeOffset="234273">5569 17090 8355,'-7'-12'-820,"1"4"1032,6-1 0,0 5 1,0-4-1,2 0 0,2 1 321,4 3 0,3 2 1,1 1-527,1-3 1,-1 3 0,1-4 0,0 3-149,4-2 1,-2-3-1,4-6 1,1 1 14,-1-1 0,-4 1 0,2 0 1,-5-1-63,-4 1 1,-2-1 0,-6 1 0,0 0 3,0-1 1,-6 2 0,-3 2 0,-5 2 154,-3 1 1,-5 2 0,2 4 0,-4 1 148,-1 3 0,5 3 1,1 7-1,1 3-84,2 3 0,8 2 1,4 0-1,3-1-2,1 1 0,1 0 1,5-1-1,6-3-102,7 0 1,6-9-1,4 2 1,4-4 9,3-4 1,7-2-1,3-3 1,4-5 113,0-6 0,1-6 0,-10 1 0,-1-1 14,-1-3 0,-8 3 0,-3-2 0,-6 0 31,-6 2 0,-3-5 0,-4 5 0,-2 0 131,-1 2 0,-3 4 0,-8 0-167,-3 1 0,-4 5 0,-3 3 1,-3 2-1,-2 4 30,-2 2 1,-1 7-1,0 7 1,2 1-91,4 3 0,1 0 0,2 0-87,3-1 0,7-5 1,0 4-1,2-2-68,2-3 0,2-7 1,3-4-1,6-2 63,4-2 1,3-2 0,-3-2 0,3-4 44,2-3 1,-4-7 0,4-3 0,-3-2 19,-1-2 0,2 0 0,-2-2 0,-1-4 5,-1-2 1,-2-5 0,-1 5 0,-1-5-62,-2-3 0,-1 7 0,1-4 1,-3 4 48,-4 2 0,-1 3 1,0 9 81,0 3 1,-1 5 0,-4 5-1,-3 7 15,-3 7 1,0 9 0,2 4 0,2 0 139,1 1 0,-2 4 0,4 5 0,1 2-135,2 2 0,6 2 1,3 1-1,3 0-38,2 1 1,5-3-1,2-2 1,4-4-197,1-2 1,1-8 0,1-3 0,2-2 24,-1-1 0,2-7 0,-2-3 58,-5-6 0,1-1 1,-7-7-1,1-4 1,-1-1-2,-6-2 1,0-4 0,-7 1 0,-1-2 193,-2-2 0,-2 0 0,-3 0 0,-5 2-45,-2 2 1,-1 3 0,0 6 0,-1 1 16,1 2 0,-1 0 0,0 6 0,-1 4-32,1 6 0,-4 6 1,7 3-1,2 6 13,1 6 1,3-1 0,4 8 0,1 1-169,3 0 0,9 4 0,9-7 0,4 1 55,3-1 0,8 2 0,-3-7 0,-1 1-350,-1 2 0,-3-1 1,-6 5 145,-2-2 0,-4-6 0,-9 2 1,-4-3 281,-3-1 1,-7-6 0,-7-2 0,-6-3 0,-5-2 158,0 0 1,-7-5 0,0-1-1,-1-2-3,3 0 1,3 0 0,1-5 0,2-3-41,2-4 1,7-8 0,7-2 0,3-1-126,6-3 0,4-3 0,12-4 1,6-2-330,3-1 0,13-5 0,2 1 0,3-3-81,1 4 1,0-7 0,-4 5-1,-2-2 181,-2 1 0,-6 1 1,-4-1-1,-6 3 226,-6 1 0,-3 0 0,-5 5 0,-4 2 309,-3 0 1,-1 8 0,-1 3-77,-3 2 1,-3 3-1,-7 2 1,-1 5-1,-2 3-34,2 1 0,2 5 0,0 4 0,2 3-130,3 5 1,-2 2 0,6 6 0,1 0-102,2-1 1,8 1 0,4 0 0,5 0-265,4 0 1,0-2 0,6-2-1,2-6 52,1-6 0,0 1 1,-4-6-1,0-2 147,-1-5 0,1-4 1,-1-5-1,-4-2 18,-3-3 1,-3 2 0,-3-6 0,-2-1 183,0-1 0,-7-2 1,2 0-1,-1 1-39,1-1 1,-2 1 0,2 2-1,-3 2-68,-1-2 1,0 4 0,-1 1 22,-3 3 1,4 3-37,0 3 0,1 4 1,7 8-1,3 4 2,4 3 1,1 3-1,4 1 1,2 2-69,2-2 1,1 3-1,-1-2 44,1 0 1,-5 0 0,-4-2-1,-2-3 1,-3 0 19,-3 0 0,-2-3 1,-8-1 12,-2-1 1,-7-2 0,-5-4-1,0 0-234,3 0 0,0 0-174,1 0 0,5-6 0,1-1 0</inkml:trace>
  <inkml:trace contextRef="#ctx0" brushRef="#br0" timeOffset="234504">8148 16570 8355,'-9'-11'-656,"-4"2"1,-2-2 0,3 4 0</inkml:trace>
  <inkml:trace contextRef="#ctx0" brushRef="#br2" timeOffset="236573">1302 14734 20191,'3'-21'0,"4"2"0,8 0 0,7-1 1519,8-2 1,6 4 0,7 2-323,7 2 0,6-1-1130,10 3 0,-1-4 0,5 8 1,2-1-1,2-1 0,4 3 1,1 0-1,1 0-36,0-2 1,6 2 0,-1 0 0,9 0 0,4 0-16,-49 2 1,2 0 0,9 1 0,0 0-1,-2-1 1,1-1 0,5-1 0,2 0-1,3 0 1,1-1 0,3 0 0,1 0 46,3 0 0,1-1 0,-1-1 0,0-1-34,6 3 0,0 0 0,-2-2 0,0-1 0,0 2 0,1 0 0,-1 0 0,0 0 129,0 0 1,0 0 0,3 1-1,0 0 1,-4 1 0,0 1-1,0 0 1,1 0-140,0 0 0,0 0 1,1-1-1,0 1 0,5 0 1,0 0-1,-2 0 1,0-1-40,-5 1 1,1 0-1,5 0 1,0 0-1,-5 0 1,1 1 42,2 1 0,0-1 1,-3 0-1,0-1 0,1 3 1,0-1-1,0 1 0,-1 0 1,0 0-1,-1 0 23,2 0 1,-1 1-1,-7 0 1,1 1-1,2-2 1,1-1-1,-2 1 1,-1 0-5,-4 2 0,1 0 0,3-1 0,0 1 0,-10 0 0,0-1 0,0 0 0,1 0-6,-1 1 1,0-1 0,0 1 0,-1-1 0,-3 1 0,-1 0 0,-1-1 0,-1 0-3,-2 0 1,0 1-1,-4 0 1,0 0 0,1 1-1,0 0 1,-1 0 0,-2 0 30,44 0 1,-4 0-1,-16 0 1,-6 0 19,-8 0 1,-11 0-1,-14 0-85,-8 0 0,-11 0 0,-6 0 0,-1 0 0,0 0 0</inkml:trace>
  <inkml:trace contextRef="#ctx0" brushRef="#br0" timeOffset="237402">9711 14300 8355,'21'14'0,"-3"1"0,-5 1-616,3 6 0,-15 3 0,3 8 425,-3 3 1,-6 5 0,-5 2 0,-3 3 234,-4 5 0,-4 0 0,5 7 0,1-1 32,1 0 1,-1 4-1,1-1 1,3 6-34,0 5 1,5 9 0,2-6 0,3 2-26,1 0 0,5 6 0,4 2 0,3-1-19,5-2 1,-2-2 0,5-5 0,2-1-21,2-2 0,1-1 0,-1-7 0,0-4 2,-3-2 0,-5-9 1,-8-6-1,-4-5-16,-2-4 1,-9-4 0,-5-7-1,-8-4 87,-3-5 1,-7 3-1,-2-9 1,-1 1 37,0 0 1,5-4-1,-1 4 1,3 2-33,1 1 1,0 2 0,2 0-60,2 4 1,3 1-1,6 4 1,-2-2 0,0 3-13,2 0 1,-7 0 0,6-1-1,-2-1-47,-3 1 1,3-3 0,-7 1 0,-4-1-21,-6 0 1,-5-4 0,-3 2-1,-3-3 65,-1-2 0,-1-4 1,-6-1-1,-2-1-16,0-3 0,-3 2 1,4-1-1,-2-1 52,2-2 0,1 1 0,1 1 0,-2 1-2,-6-2 1,0 4 0,-11-1-1,-2 1-23,-8-1 1,-6 4-1,-8-4 1,-4 2 15,46-2 1,0 0-1,-7 0 1,-2-1-1,2 1 1,-1 0-1,-1-1 1,-1 0-35,-2 1 0,-1 0 0,5 2 0,0 1 0,-2 1 0,1 0 0,1 0 0,0 1 21,2 1 0,-1 0 0,-2 1 0,0 1 0,1 1 0,1 1 0,-2 1 0,1 0-6,-1-1 0,-1 2 0,-4 2 0,-1 0 1,-1-1-1,-1-1 0,-1-1 0,0 1-62,-2-1 0,-1-1 0,1 1 1,1-1-1,-1-1 0,-1-1 1,1 2-1,0-1 91,1 0 0,-1 0 1,-2-1-1,0 1 0,6 0 1,1 1-1,-1 2 1,1 1-13,1 1 1,-1 2 0,3-1 0,0 2 0,3 2-1,1-1 1,2-1 0,1 0-52,1 0 0,1-1 0,3 0 0,0-1 1,-2-1-1,0 0 0,1-2 0,1 0-91,1-2 1,1-1-1,-6 1 1,1-2-1,-44 2 125,44-9 1,0-1-1,3 1 1,0-1 0,-3-3-1,0 0 1,-1-1 0,1 1 23,0-1 0,0-1 0,2-2 0,1 0 1,-1 0-1,1 0 0,0 0 0,1 1 1,-48 0-5,3 1 0,3 1 0,6 3 0,5 4-34,7 3 1,-2 3-1,7 4 1,4 6-190,3 3 210,4 2 0,13 0 0,-1 0 0,-1-2 0,-1 0 0,-1-3 0</inkml:trace>
  <inkml:trace contextRef="#ctx0" brushRef="#br0" timeOffset="238848">13754 15367 8355,'6'-13'-78,"2"1"0,3-1 0,1 1 0,-1-1 1,-1 1-344,-2 0 1,1 3 479,3 1 0,-1 0 0,-1-5 0,-3 1 0,-3 1 0,-6 3-30,-5 4 0,-5 8 0,-6 4 0,-7 3 0,-6 1-70,-5 1 0,-6 5 0,0 1 0,-4 2 0,-5-1-47,-5 2 0,-6-2 1,-3-1 72,-1-1 0,-11 3 0,-2-5 1,-5-1-4,-3-1 1,0-1 0,-1-1-1,-1 0 22,-2 1 0,1-1 0,6-1 0,4-1-13,4-2 1,-1-4 0,6 3 0,-2-1-72,2-4 1,-6 4 0,12-2 0,1-1 10,-3-2 1,3-1-1,2 0 1,2 0-49,7 0 0,-5 0 1,9 0-1,1-1 62,1-3 1,9 2-1,-1-2 1,5 1 54,-1-1 0,5 3 0,-6-10 0,4 4 0</inkml:trace>
  <inkml:trace contextRef="#ctx0" brushRef="#br2" timeOffset="239264">11125 15528 11094,'-4'-24'0,"0"4"0,1 3 190,2 3 0,1 6 1,0 0-1,0-2 390,0-1 1,5 4 0,3 2-1721,3-1 1,2 1 0,-1-4 308,1 5 738,-1-3 0,-5 7 1,-4-1-1,-8 5 4,-7 3 1,-2 1 0,-6 5 82,-2-1 1,-2 2 0,-1 1 0,-1 3 0,-1 0 12,-2 0 1,-4 4 0,4-3-1,1 2-67,2-1 1,7-3 0,2 2-1,5-1-162,3-3 1,4 3 0,5-1 0,3-1 210,5 2 1,2-4 0,12 4-1,2-1-113,4-1 1,11 5 0,-2-5-1,1 1-778,1 1 796,-2-5 1,0 11 0,1-5 0</inkml:trace>
  <inkml:trace contextRef="#ctx0" brushRef="#br0" timeOffset="239773">13667 15218 8355,'-11'-13'-472,"3"1"0,-3 5 1,3 3-1,0 2 622,3 2 0,21-1 0,15-2-159,6-1 1,-1 0-1,7 4 1,-3 0-69,-3 0 0,6 0 1,-9 0-1,-1 1 3,-1 4 1,-7 1 0,-6 7-1,-2 1 28,-6 2 1,-4 3-1,-9 8 1,-3 0-32,-8 2 0,-10 6 0,-12-2 43,-4 3 0,0-5 0,-4 0 0</inkml:trace>
  <inkml:trace contextRef="#ctx0" brushRef="#br0" timeOffset="248467">992 10889 8384,'-1'-37'0,"-2"0"0,-1 1 0,0 3 0,-2 4 0,-2 3 259,-3 1 1,-7 7 433,-3 6-460,3-1 1,-9 12-1,2-3 1,-1 2-1,0 5 1,1 5-1,0 9 1,2 6-1,1 8-94,1 6 0,6 6 0,0 6 0,5 2 0,6 2 0,3 2 1,2-2-1,4 0 0,6-6 0,7-3-1134,6-4 1,-1-3 280,10-4 1,0-4 333,5-8 0,0-5 1,2-8-1,1-3 1,-2-5-895,-5-5 1082,-3-1 1,-6-12-1,-1-2 1</inkml:trace>
  <inkml:trace contextRef="#ctx0" brushRef="#br0" timeOffset="249236">1240 11013 8355,'-8'-5'319,"0"-3"0,4 1 0,-5-2-142,0 0 0,-2 3 0,-2 2 0,1 3 0,-1 1 0,1 1 0,0 3-53,-1 4 0,1 5 1,-1 2-1,1 3-246,0 1 1,3 1 0,2 2 0,2-2-95,2 2 1,2-2 0,1-1 0,0-1-77,0-3 0,5-3 1,4-2-1,2-3 25,1-2 0,2 0 1,1-5 165,1 0 0,1-6 1,-6-2-1,-1-5 115,-2-3 0,-4 2 0,3-4 0,-2 0 1,-2-1 6,-1 0 0,-2-1 0,0 5 1,0-1 377,0 0 0,0 3 0,0 0-1,0 1-360,-6 5 1,5 3-1,-3 8 1,2 4-88,2 3 1,4 6 0,2-1-1,1 1-141,2 1 0,2-4 1,2 2-1,-1-2 45,1-2 0,-5 1 0,0-2 0,2-3 89,1-4 0,-3 2 1,0-2 102,2-1 0,-3-3 1,0-5-1,0-1 1,-2-3-12,1 1 0,2 0 0,-2-5 0,-1 1 115,1 0 1,-2-1 0,-3 2 0,2 1-64,1 2-185,0 0-3,2-5 1,-4 11 0,5 3 23,-1 5 1,2-2-1,-2 3 1,0-2-16,4-2 0,-3-2 1,1-1 95,2 0 0,1 0-9,1 0 0,1-4 0,-2-1 0,-2-2 0,0-3 32,0-1 0,-2-1 0,1-1 152,2 1 0,0 4 0,-1 1-271,0 1 1,-1 3-1,3 8-61,-3 3 0,3 3 0,-3 1 0,4 1-259,0-1 0,0 0 0,1 1 0</inkml:trace>
  <inkml:trace contextRef="#ctx0" brushRef="#br0" timeOffset="249947">2319 10840 10249,'0'-17'0,"0"1"0,0 0 0,0 3 0,0 0 0,0 1 0,-1 1 385,-3 3 1,1 2 0,-5 6 0,-3 0-548,-4 0 1,1 1 0,-3 4 22,3 3 1,1 4-1,-3 3 1,0 3 0,1 2 72,1 2 0,2-3 0,1 0 0,2 1-124,5-1 1,3-4-1,1 1 1,1-3-4,3-5 0,3 2 0,6-6 0,0-1 48,4-2 0,-2-6 0,4-4 0,1-3 98,-1-5 1,-4-3 0,3-8 0,-1-2 41,-1-2 1,-1-1 0,-5-6-1,-2-1-18,2-1 1,-1-4 0,0 2 0,-5 0-4,-3 1 1,-1-4 0,-1 5 190,-3 1 0,0 3 0,-6 5 1,-1 7-1,1 8-20,-1 8 1,4 3-1,-1 8 27,-2 2 0,5 8 0,1 10 0,2 4-180,2 3 1,2 6 0,1-2 0,2 3-97,2 1 0,1 0 1,6 0-1,1-1-82,2-3 0,1-2 1,-2-8-1,3-2 74,1-5 0,2-2 1,-6-3-1,-1-3 83,-1-4 1,-1-2-1,-1-2 196,0 0 0,-3 0 79,-1 0 1,-5-2-130,1-2-164,-3 3 0,-1-3 25,0 8 1,2 1-1,2 5-65,4-2 0,3-5 1,1 1-1,2-2 77,3-2 0,-3 0 1,2 0-1,-2-2 93,-2-2 0,1-1 1,-1-5-1,-1 2 50,-3-2 0,-1-5 0,-4-3 1,1 0-34,-1 0 1,-2 0 0,-2 3-154,-3-1 0,-3 0 0,-5 7 0,-2 2 0,-1 1-344,-2 4 0,-4 0 1,3 4-1,1 2-239,-1 4 1,2 3 431,8 1 1,-3 1-1,4-1 1</inkml:trace>
  <inkml:trace contextRef="#ctx0" brushRef="#br0" timeOffset="251133">3237 10108 8355,'-12'-19'71,"1"2"1,2 3 0,4 3 0,1 4 50,0 7 0,-1 7 1,7 10-1,1 3 0,2 5 1,2 3 20,3 1 0,1 5 1,0-1-1,-2 3-419,0 1 1,-1-4-1,4 0 1,1 1-540,-1-3 1,-4 0 443,1-7 0,-7 1 0,4 0 0</inkml:trace>
  <inkml:trace contextRef="#ctx0" brushRef="#br0" timeOffset="251134">3076 10406 8355,'0'-13'1867,"0"1"-2336,0-1 0,5 2 0,5 2 0,4 2 423,2 1 1,10-3-1,1 2-52,3 0 0,-1-4 0,3 3 0,-2-3 0,-3-2 0,0 1 0,-3-2 0,1-1 0,-1-2-124,-4 2 1,-3-3 0,-7 0-1,-4 0 327,0 0 1,-2 2 0,-5 4 309,-3-1 0,-3 5 0,-6 1-127,1 1 0,4 2 0,1 6 0,1 2-142,3 4 0,2 9 1,1 3-1,0 4-136,0 1 1,1 1 0,2 1 0,3 2-223,1-1 1,1-2 0,4-3 60,1-2 0,-1-3 0,0-6 0,1 1 0,-1-2 108,1-3 1,-1-2 0,0-6 0,1 0 61,-1 0 0,-3-6 1,-1-2-1,0-3 77,-1-2 0,3 1 1,-6-2-1,0-1-63,1-2 1,-3 1 0,2 4-1,-1-1-28,1 1 0,-3 3 1,3 1 29,-2-1-56,3 3 0,-3 6 1,3 8-1,-1 3 17,0 2 1,2-1 0,-3 1 11,1-1 0,1 0 0,-1 1 0,3-1 0,2 1-39,-1-1 1,0-5 16,5-3 1,-1-3 0,0-2 10,1-3 1,-2 1-1,-2-5 1,-2-2 10,-1-1 1,2-3 0,-2-1 0,0 0 6,4 4 0,-3-1 1,0 3-1,-2-2-6,-2-1 0,3 4 0,-1 1 19,2 1-119,-4 2 1,2 6-1,-3 0 1,0 4-23,3 1 0,0 1 1,-1 4-166,5 1 0,2-5 1,1-1 182,0-2 0,-3 0 0,-1-5 124,2 0 1,-4 0 0,3-2 78,0-2 1,2 1 0,0-5 0,-1 0 14,-2 1 1,1-4 0,4 4 0,3-1 52,0-1 0,2 5 0,-3-3 0,2 2-12,-2 2 0,-1 2 0,-2 1 0,0 0-69,1 0 1,-2 5 0,-3 4-102,-4 2 1,-2 5-1,-2 2 1,-2 0 0,-2 1-228,-4 0 0,-3-3 0,-2 0 0,0-2-320,-4-2 1,3 1 74,-2-1 1,-4 1 0,1-1 0</inkml:trace>
  <inkml:trace contextRef="#ctx0" brushRef="#br0" timeOffset="251135">3932 9823 8355,'-20'-7'-656,"2"7"1,6 12 0,0 7 0</inkml:trace>
  <inkml:trace contextRef="#ctx0" brushRef="#br0" timeOffset="251819">757 12216 8355,'-6'-24'0,"1"4"526,-4 4-393,4 2 0,3 7 0,0 4 0,-3 6 0,3 7-204,0 5 1,6 0-1,1 4 1,-3 1 20,0-1 1,3-3-1,2 4 1,1-2-152,1-3 1,-1-1 0,4-3 138,1-3 1,-1-3-1,1-5 1,-1 0-99,0 0 0,1-1 1,-1-3 38,1-4 1,-2 1 0,-2-2 0,-2 0 242,-1-2 0,2-2-2,-4 1 0,2 4-18,-2-1 1,-2 8-31,7 1 0,-1 4 1,4 6-1,1-2-141,-1 2 1,1-3 0,-1-1-1,0 0 27,1-3 0,-1-2 0,1-1 151,-1 0 1,0-1-1,1-3-18,-1-5 1,-1-2 0,-1-1-48,-2 0 0,-5-1 0,1 1 1,-3-2-141,-1-3 0,0 4 0,-1-4 0,-3 3-79,-4 2 0,-3 1 0,-2 3 0,1 3-77,-1 4 1,5 1 0,0 0-94,-2 0 170,5 0 0,-6 6 0,4 0 0</inkml:trace>
  <inkml:trace contextRef="#ctx0" brushRef="#br0" timeOffset="252332">1550 11609 8355,'-1'-32'154,"-2"4"709,-1 6-880,0 10 0,4 9 0,0 11-142,0 9 1,0 12 0,0 8-1,0 10 353,0 9 1,0 5 0,0 13-1,0 6-154,0 4 1,0 3 0,0 0 0,0-1-379,0-4 1,0 0-1,1-11 1,2-7-299,1-7 0,6-8 0,-3-7 0</inkml:trace>
  <inkml:trace contextRef="#ctx0" brushRef="#br0" timeOffset="252845">2332 11658 8355,'0'-30'-129,"0"4"1,0-5 120,0 7 0,0 0 1,0 3-1,0 4 0,-2 1 1,-2 4-1,-3 4 50,0 1 1,-4 5 0,4 0 0,-1 4 0,0 7 83,-2 2 0,5 7 0,-1 4 0,2 5 0,0 6 0,1 5-21,2 3 1,2-1-1,2 5 1,2 2-1,2 0-212,3-1 1,-3 0 0,1-4 0,2-2-253,1-2 0,1-5 0,1-1 1,-2-2-888,-3-2 1070,3-7 1,-10-3 0,5-6 0</inkml:trace>
  <inkml:trace contextRef="#ctx0" brushRef="#br0" timeOffset="254214">2096 12018 8355,'6'-19'0,"2"2"-101,3 3 0,5 2 1,2-1-1,2 1 0,2 0 1,1-1 260,2 1 0,1-1 1,2 1-1,1 0 1,-2 1-1,-2 2 1,-3 4-1,-3 1 0,-1 0 1,-3 1 35,-1 1-216,-2 8 0,-1 1 0,-1 5 0,-3 1 0,-1-1 0,-4 0-444,0 1 1,2-1-332,0 1 1,1-1 498,0 0 1,1 1 0,7-1 0</inkml:trace>
  <inkml:trace contextRef="#ctx0" brushRef="#br0" timeOffset="254215">2468 11522 8355,'-5'-7'-2621,"5"1"2621,0 6 0,5 6 0,7 1 0</inkml:trace>
  <inkml:trace contextRef="#ctx0" brushRef="#br0" timeOffset="254216">2604 11695 8350,'6'13'744,"-5"-1"0,10 1-794,-2-1 0,-2 0 0,1 1 0,1-1 1,3 1-1,-1-1-511,-3 0 282,3-5 0,-8 4-203,5-2 404,-5 2 0,2-6 0,-5-5 1,0-8-1,0-6 0,0-2 1,0 0-151,0 3 1,0-4 0,0 1 0,0 0 174,0 3 1,0 0 0,0 1 117,0-1 1,1 7 0,4 1 15,3 4 1,3 1 0,1 0 0,1 1 0,-1 4-1,1 3 127,-1 3-189,0 1 1,5-1-1,-1-1 1,0-2-92,-3 2 0,1-3 0,1 0 0,3-2 54,1-2 0,-3-2 0,2-1 0,-2-1 27,1-3 1,-1 1 0,-3-5 0,-1-2 51,0-1 1,-3-6-1,-2 1 1,-2 1 7,-2 1 0,-2 0 0,-1-1 0,0-1-35,0 0 1,-1 3-1,-2 0 1,-2 1-168,-2-1 1,-2 6-1,-3 3 85,0 3 1,-1 2 0,1 3-21,-1 5 1,5 3 0,0 5 0,0 3-92,1 4 1,-3-4 0,6 1 0,1 0 0,2-2 81,1-2 1,1-4-1,3-2 1,5-2 76,2-5 0,1-3 0,0-2 1,1-3 0,-1-3 0,-1-6 0,-1 0 137,-2-4 0,-4 3 0,3-2 0,0 1 194,0-2 1,-4 3 0,2-2-1,-1 2-62,0 2 1,2-1 0,-3 1-20,1-1 1,1 2-178,0 3 0,-3 3 0,7 6-115,0 3 0,2 7 0,0 6-119,-3-2 0,4-1 0,-4-2 0,3 0 0,0 1-114,-3-1 1,7-1 0,-2-3 176,0-3 1,1-4-1,-1-1 1,-1 0 0,-1-1 32,-3-4 1,3-1 0,-2-8-1,0-1-19,0-2 0,0-6 1,-5-1-1,-1-5-2,-2-2 0,-1-2 0,0-5 1,0 0 25,0-4 0,0 2 1,0-4-1,-1 3 46,-3 5 0,1 0 0,-5 7 402,-2 2 0,1 6 1,-1 6-1,2 5 109,-2 6 1,5 10 0,0 5-370,4 4 0,1 8 0,0 2 0,1 7 0,4 4-155,3 1 0,8 0 1,4 0-1,0 1-181,1-1 0,0-1 0,3-3 0,0-4-1365,-3-3 1273,2-1 0,-4-6 0,6-1 1</inkml:trace>
  <inkml:trace contextRef="#ctx0" brushRef="#br0" timeOffset="255328">3820 11150 8671,'-19'-13'0,"5"2"0,8 3 0,10 5 217,6 6 0,8 4 1,1 5-258,1 1 1,3 0 0,-4 4-1,1 2 45,-4 1 0,2 3 1,-1-4-1,-2 2-45,-1 0 1,-3-6 0,-2 1-1,-2-2-224,-1-1 1,2-1-276,-4 0 318,0-5 1,-5-5 0,-3-8 0,-3-1 49,0-2 0,-4-4 0,4-2 120,0-2 0,-3-5 0,6 3 1,2-2-11,0 1 1,2 0 0,0-2 0,0 3 0,2 1-22,2 3 1,3 1 0,5 2 0,2 0 79,2-1 1,-2 2 0,3 3 0,-4 2 1,0 1 0,-1 3 0,1-2 0,-1 3 0,0 1 0,1 0 0,-1 0 0,1 0 0,-2 1 0,-3 3 0,2-1 28,-6 5 1,4-3 157,-4 3 82,0-5 1,-5 2 0,-2-6 0,-2-2 1225,-2-1-672,4 0-683,-3-2 0,6 6 0,0 0-189,0 7 0,2 4-17,2 2 1,-3-1 0,5 0 0,-1 1-107,4-1 1,-3-1 0,1-1-1,0-3-13,0-2 1,1-1-1,5-4 102,-1 0 0,-4 0 0,-1-1 49,-1-3 0,2-3 1,-2-5-1,-1-1-38,1 1 1,-2-2 0,-3-1 0,2-2 22,1 2 1,0 1 0,-4 2-1,0-1 1,0 1 193,0 0 0,0 3 76,0 1 1,0 7-178,0 1 1,4 1 0,2 7-88,1 2 1,0 1-1,2 1 1,0 1-65,0-1 0,2 1 0,2-1 0,-1-1-15,0-3 1,1-2 0,-1-6 48,1 0 1,-1 0-1,0-1 107,1-4 1,-5 3 0,-1-8 0,0-2 0,-2-4-1,1 1 87,-3 1 0,-2-2 1,-1-1 22,0 2 0,0-3 1,0 2 250,0 1 0,-1 1 143,-3 1-546,-3 7 1,0 6 0,3 8 0,2 3-114,2 1 1,0 5-1,0-1 1,0 1-16,0 1 1,4-4 0,1 2 0,-1-2 19,1-2 1,-2-3-37,5-1 244,0-5 0,1 1 0,-2-8 1,-2-5-1,-2-2 55,-2-1 0,3-1 0,1 0 1,-1-2-57,1-2 0,-2-1 1,4 3-1,0-2 93,0 2 1,-3 1-1,4 2-84,2 0 0,1 5 0,1 3 0,0 2-219,1 2 0,-1 6 11,1 2 1,-1 3 0,-1 3-1,-1 1-293,-2 2 1,-1 3-1,3-3 1,-2-1-997,1 2 1219,-3-4 0,5 4 0,-4-6 0</inkml:trace>
  <inkml:trace contextRef="#ctx0" brushRef="#br0" timeOffset="255587">5122 10368 8883,'-8'-18'0,"1"7"0,3 11 0,4 11 0,4 9 0,3 3 42,3 2 1,1 5-1,1 5 1,-1 2-1,-1 2 1,-2-2-266,2 3 1,1-3 0,0 4-1,-2-4 111,0-3 1,-3 0 0,3-6-434,-5-5 0,3 2 0,0-6 0</inkml:trace>
  <inkml:trace contextRef="#ctx0" brushRef="#br0" timeOffset="255865">5035 10778 7597,'2'-13'0,"2"2"0,4 2 0,3 2 0,3 0 0,2 1 0,5-1 0,3 2 0,0-2 0,1 0 0,1-1 195,3 1 1,-3-3 0,3 5 0,-4-1 0,-3 1-1,-2 1-129,-3-2 0,-1 6-40,-8 0 0,2 1 0,-6 8 0,-2 0 18,0 2 0,-2 3 1,0 1-1,1 2-155,3-2 1,-1-3 0,5-2 0,1-2-877,-2 2 1,4-3 727,-3 1 0,8-5 0,4 2 0</inkml:trace>
  <inkml:trace contextRef="#ctx0" brushRef="#br0" timeOffset="256760">5432 10331 7039,'-12'-7'0,"1"5"0,3 4 0,3 7-327,4 2 1,1 6 0,0 3 0</inkml:trace>
  <inkml:trace contextRef="#ctx0" brushRef="#br0" timeOffset="256761">5531 10616 8355,'0'-8'782,"0"0"-471,0-2 1,0-1-1,0-1 222,0-1 0,2 5 1,2 1-373,4 2 1,3-4-214,2 5 0,-1 4 0,0 6 0,-1 1-76,-2 2 0,0 7 0,-3 0 0,-1-1 0,1 0-124,-3 2 1,-2-3 0,-1 4 0,0-2 85,0 1 0,0-5 0,0-4-391,0 2 364,0-4 1,4-2 126,0-8 1,0-3 0,-4-6 0,0-1 29,0-2 0,5 2 0,-1-2 1,0 0 24,1 0 0,-3 2 0,3-2-18,1 2 1,-3 1 0,5 1-21,1 0 1,-2 5 0,2 3 0,-1 4-50,-1 4 1,2 3 0,-4 6 0,-1 3 73,1 0 0,-3 2 0,2-3 0,-3 2 50,-1-2 1,4-1 0,0-2 0,-1 0 107,-2 1 1,4-5-1,0-1-71,2-2 0,-3 0 0,4-7-24,2-2 0,-3-3 0,1-5 0,1-1 15,-3 1 0,4 0 0,-4-2-9,0-3 1,-3 4 0,3-4 0,-2 3-54,0 2 0,1 4 0,-2-1 0,3 0-195,1-2 1,-3 4 182,4 3 0,-1 4 0,3 4 66,-2 4 1,-5 3 0,1 1 0,-3 1 62,-1-1 1,4 1 0,2-1-1,-1 0-83,1 1 0,3-1 1,0-1-1,2-1 1,1-2 1,5-5 0,1 1 0,0-4 132,-1-4 0,0-3 0,-3-5-45,2-1 1,-2-1-1,1-1 1,-4-1-54,-2 1 1,-3-5 0,4 0 0,-3-2 0,-2 0 0,-2 2-124,-1 2 0,-2 2 0,0 3 4,0 1 1,-6 5 0,-2 3-1,-3 3-17,-2 1 0,1 5 1,1 3-1,1 5 48,2 3 1,5-1 0,-1 6 0,3 0-190,1-2 0,3 5 0,3-5 1,7 1-1635,1 1 1569,5-6 1,0 3 0,6-5 0</inkml:trace>
  <inkml:trace contextRef="#ctx0" brushRef="#br0" timeOffset="257351">2617 12836 8150,'-7'-1'49,"3"-3"1,2-4 158,2-3 1,2 0-1,2 0 1,4 0-1,2-3 1,0 1-1,-2 2-231,1 3 0,3 0 1,0-5-88,0 1 0,-3 4 1,-1 1-48,1 1 0,3 2 95,0 4 1,0 0 0,1 0-147,-1 0 1,1 0 62,-1 0 1,0 0-1,1 0 1,-2-1-1,-2-3-75,0-5 0,-2 3 1,2-1-1,-2 0-21,-1 0 0,2 3 1,-3-5 155,2 0 0,-4 3 0,3 1 0</inkml:trace>
  <inkml:trace contextRef="#ctx0" brushRef="#br0" timeOffset="257624">2753 12911 8705,'6'-8'0,"2"-1"0,3 0 0,2-1 0,-2 0 0,-2 3 0,-1 1 0,2-1 0,1-2 0,2 1 0,-1 1 0,0 2 0,1 2-743,-1 2 0,1-5 0,-1-1 1</inkml:trace>
  <inkml:trace contextRef="#ctx0" brushRef="#br0" timeOffset="257999">3398 12353 11418,'-16'-20'0,"1"4"0,2 4 0,3 3 0,2 4 0,0 1 0,0-1 0,-2 4 0,-1 5 0,0 7 0,3 6 0,4 2 0,2 4 0,2 4 0,0 3 0,0 2 0,0 2 0,2 1 0,2-1 0,5-2 0,7-2 0,3-2 0,1-2 0,1-3 0,3-3 0,2-7 0,3-4 0,0-4 0,0-2 0,0-3 0,-2-4 0,-1-6 0,-1-5-309,0-6 0,-4-2 263,-1-2 0,-5-1 0,2-3 1,-5-3-27,-3 0 0,-4-3 0,-5 3-88,0 0 0,-1-4 1,-5 3-1,-5 0-157,-4 4 0,-11 0 0,0 11 0,-5 2-59,-3 4 1,-2 7 0,-1 1 0,1 4-1,2 6 81,1 6 1,6 3 0,3 7 294,6 0 0,-2 10 0,1-6 0</inkml:trace>
  <inkml:trace contextRef="#ctx0" brushRef="#br0" timeOffset="258311">4180 11844 10413,'-25'-42'0,"1"6"0,4 10 0,3 9 0,5 6 0,2 4 0,2 2 0,-2 3 0,-1 5 0,0 7 0,1 5 0,4 7 0,-1 7 0,1 8 0,1 8 0,2 8 0,2 5 0,1 4 0,0 4 0,1 3 0,3 2 0,4 0 0,5-1 0,3-5 0,5-3 0,5-7 0,4-4 0,6-7 0,1-8 0,3-10 0,-1-8 0,0-6-1170,-2-3 0,6-4 0,1-5 1</inkml:trace>
  <inkml:trace contextRef="#ctx0" brushRef="#br0" timeOffset="258915">4477 12167 10225,'-12'-13'0,"1"1"0,3-1 0,5 2 0,6 3 0,5 4 0,3 4 0,1 3 0,-1 2 0,-1 2 0,-2 3 0,0 1 0,1 1 0,-2 1 0,-2-1 0,-1 1 0,0-1 0,1 0 0,-1-1 0,0-4 0,0-7-232,-1-7 0,-2-4 0,-1-1 1,0 0-1,0-1 0,0 1 96,0-1 1,4 1 0,0-2-1,0 0 1,1 1 62,-1 2 0,4 5 0,-2-1 147,0 2 1,-1 0 0,3 5-13,1 0 1,2 2 0,2 1 0,-1 2-34,1 2 0,-1-3 0,0 3 0,0 0-26,-4 0 0,3-4 1,-4 2-1,1-1-2,0 0 0,-4 0 1,3-5 286,-1-3-277,-2-3 0,0-5 0,0-1 0,0 1 22,2-1 0,-3 1 1,3 0-54,0-1 1,2 1 0,-2-1 132,1 1 1,1 0-5,4-1 0,1 8 1,-2 5-1,-2 7 1,-2 4-1,0 2-337,0 4 0,0-3 1,3 4-1,-1-2 1,4 1-506,2-2 0,7-1 0,-3-2 1</inkml:trace>
  <inkml:trace contextRef="#ctx0" brushRef="#br0" timeOffset="259735">5209 11733 8355,'0'-7'-340,"1"1"378,3 6 1,-2 6-1,3 3 1,1 5 0,1 4-1,1 1 1,-1 3 10,-2 2-313,5 1 0,-9-1 0,5 1 0,-2 0 1,0-2-1,0 0 9,2-3 1,-5-5 0,5 3 0</inkml:trace>
  <inkml:trace contextRef="#ctx0" brushRef="#br0" timeOffset="259736">5110 11981 8355,'5'-13'-337,"2"5"1,7 0 0,1-1 0,3 1 20,1 0 1,2 4 0,5-4-15,3-2 330,-3-1 0,10-2 0,-4 1 0</inkml:trace>
  <inkml:trace contextRef="#ctx0" brushRef="#br0" timeOffset="259737">5457 11683 7679,'0'-8'596,"0"-1"1,0 8 0,0 1-33,0 7 0,0 4 0,1 1-206,4 1 1,0 3-336,3 1 1,3 4 0,-4-4 0,2 1-59,-1 0 1,-4 3-1,3-4 1,0-2 0,-2-2-1,2 0-134,0-1 1,-3-1-92,4-2 1,-5-5 0,3-8 147,-1-5 0,-3-2 0,2-1 0,-2-1 0,1 1 1,3-2-1,1-1 0,1-3-194,-1-1 0,4 4 229,-3-2 1,-1 3 115,1 2 0,0 1 0,5 3 1,-1 4 115,1 2 1,-5 2 0,-1 2 0,0 2 0,-2 4-132,1 3 1,-1 3-1,-2 1-342,1 1 0,4 5 0,-3-3-510,-3 1 0,5 2 0,0 4 0</inkml:trace>
  <inkml:trace contextRef="#ctx0" brushRef="#br0" timeOffset="259996">5928 11447 10836,'0'-23'0,"0"2"0,2 6 0,2 5 0,4 8 0,3 4 0,2 8 0,0 5 0,4 6 0,4 4 0,1 2 555,-2 2 0,4 4 0,-4-2 0,2 0 0,-1 4-716,-4 1 1,-5 5-1,-4 2 1,-4-1 0,-2 1-501,-2-3 0,-10-1 0,-5-1 0,-6 1-821,-5-2 0,-12 3 1115,-4-7 0,-10-3 0,-5 1 1</inkml:trace>
  <inkml:trace contextRef="#ctx0" brushRef="#br0" timeOffset="260287">4242 11906 9912,'-5'-19'1712,"1"2"-2022,0 9 1,4 4 0,0 8-135,0 4 0,0 10 0,0 7 0,2 7 676,2 4 0,-3 9 1,5 2-202,-1 0 1,-2 0 0,7 2-1,2 1 1,4-2-199,4-2 0,2-4 0,7-7 0,4-5-286,3-5 1,5-6 0,2-1 0,2-7 61,6-4 0,-1-3 0,5-4 0</inkml:trace>
  <inkml:trace contextRef="#ctx0" brushRef="#br0" timeOffset="260572">6338 11075 8355,'-17'-30'0,"1"5"342,-1 11-541,10 9 0,0 12 1,4 5-1,-1 7 527,2 5 1,0 6 0,2 5-1,0 3 135,0 4 0,2 7 1,0-2-355,2 0 0,6-2 0,-3 2 1,1-3-1,1-2-231,0-7 0,1 1 0,-1-7 0,0-3-1111,0-4 1,2 2-1,2-5 1</inkml:trace>
  <inkml:trace contextRef="#ctx0" brushRef="#br0" timeOffset="261556">6610 11348 8355,'-5'-11'221,"-3"3"1,2 4 0,1 8 0,1 5-1,-2 5 1,-1 4 0,-1 1 0,0 5-1,1 2 1,0 3 499,0-1 0,4-2-772,-1-1-132,3-1 1,1 1-1,0-1 1,0-4-1,0-3 1,1-5-281,3-4 1,-1 2-1,5-6 246,2-1 1,-5-7 0,1-4-1,-1-3 155,4-2 1,-4 1-1,-1-2 3,-2-3 1,2 2 0,0-4 0,-1 0 0,-2 1 6,-1 0 1,0-3 0,-1 5 0,-2 1 100,-1 1 1,-6 3 0,2 2 0,-2 4 141,2-1 1,1 5-18,3-3 0,4 4 1,0 3-70,7 1 0,4 4 0,3-4 1,1 0-38,1 2 1,6-5-1,-1 3 1,1-2-98,-1-2 1,2 0-1,-2 0 1,2-2 87,2-2 1,-4 1 0,-3-5-39,-5-1 1,1-2 0,-8-2 0,-1-1 0,1-1-33,-3-1 0,-3-1 0,-3 5 0,-3-1-189,-1 1 1,-2 4 0,-6 1 0,-2 1 123,2 4 1,1 0 0,2 2 0,-1 0 36,1 0 1,5 6 0,3 2-1,2 3 49,2 1 0,0 2 0,2 1 1,3 3 32,8 1 0,-4-2 0,8 4 0,1-1 29,0 0 1,1 2 0,-4-4-1,3 0 166,1-1 0,-3 4 0,0-3-25,-2 1 1,-3-2-1,-1 2 1,-4-1-1,0-1-139,-3 1 0,-2-5 0,-2 4 0,-2-3-698,-1-2 1,-6 0 0,2 1-361,-3-1 1,-1-1 578,-1-2 0,6-4 0,2-5 0</inkml:trace>
  <inkml:trace contextRef="#ctx0" brushRef="#br0" timeOffset="261557">7082 11212 8355,'0'-13'0,"-4"5"315,-1 0-462,1 5 0,4-1 0,3 9 119,5 8 0,-5 1 0,5 6 1,-3 1-1,-3 0 0,2-1 1,-1 1-1,0 0 469,1-1 0,-3-5 0,4 2 0,-3-3-695,2-2 158,-2-5 0,5-1 63,-3-6 0,-3-2 0,3-2 0,-2-4 1,-2-3 7,0-2 1,1-3-1,2-1 1,2 2 73,2 1 1,-4 2 0,3 0 0,-1-1 119,3 1 1,-1 3 0,1 3 0,4 0-30,3 3 0,-6 3 0,4 3 0,-1 3-161,3 0 1,-5 4-1,2 5 1,-1 3-278,0 1 1,-2-3 0,-2 0 0,-1-2-577,1-2 0,2 6 0,3 2 0</inkml:trace>
  <inkml:trace contextRef="#ctx0" brushRef="#br0" timeOffset="261796">7156 10852 10649,'3'-19'0,"7"4"0,9 5 0,8 6 0,6 4 0,5 4 0,2 6 0,0 3 0,0 7 0,2 3 863,8 7 0,-10 6 0,0 4 0,-6 3-740,-2 1 0,-7 3 0,-5 7 0,-10 3-370,-7 4 0,-10 0 0,-4-3 1,-6-3-834,-2 0 1,-2-6-350,-3 1 1,-7 0 0,0-6 0</inkml:trace>
  <inkml:trace contextRef="#ctx0" brushRef="#br0" timeOffset="274245">4626 13407 6814,'-7'-17'0,"3"1"0,3-1 0,1 1 0,0-2 0,2 0 0,7-1 147,7-1 1,8 5 0,5-1-521,4 2 0,4-1 178,4 2 1,-2-7 0,4 6 0</inkml:trace>
  <inkml:trace contextRef="#ctx0" brushRef="#br0" timeOffset="274973">4998 12787 8355,'-19'0'0,"1"0"0,6 0 0,5-2-809,3-2 724,13 3 0,5-11 0,12 1 0,4-6 0,9-2 0,9-3 0,10-3 0,6-3 51,2-1 0,9-4 0,4 2 0,6-3-1,8 0 0,-42 13 0,0-1 0,-2 4 0,0-1 0,0-1 0,1 0 10,1-1 1,0-1-1,2 3 1,0 0-1,-1-2 1,-1 0-1,-1 3 1,-2-1-57,40-14 1,-6 4 0,-20 9-1,-9 4 3,-9 7 0,-15 2 1,-18 6 77,-9 1 0,-15 2 0,-13 11 2,-10-1 1,-2 2 0,-9 1-1,-5 4 1,-6 2 18,-3 1 1,-17 10-1,2-3 1,-6 5 2,-3 3 0,5 2 1,0 1-1,2 1-12,-1-1 0,-4-1 0,6-2 0,4-1-12,6-3 1,5 1-1,5-6 1,7-5 29,8-5 0,14-4 28,8-2 0,22-7 0,18-10 0,17-10 0,15-7 0,17-8 1,8-5-1,9-5-40,-39 18 0,2-1 1,0-2-1,1 0 0,4-1 1,0 0-1,0-1 0,1 0-32,0 1 1,0 0 0,3-2 0,0 1-1,0 0 1,1 0 0,-1 1 0,0 1 60,-2 2 1,1-1 0,2-1 0,0-1 0,-4 3 0,0-1 0,0 2-1,-1-1-36,-1 1 1,-1 0 0,-5 2 0,-2 1 0,37-10-1,-16 9-106,-14 4 0,-13 10 0,-13 3 0,-10 7-88,-11 8 0,-26 8 0,-19 9 0,-14 4 133,-12 2 0,-10 7 0,-5-1 0,-3-1 60,-4-1 0,-2-3 0,5-2 0,3-1 30,8 2 1,-2-1 0,10 0 0,8-2-152,8-2 1,13 2 110,8-7 0,7-2 0,2-6 0,-2 1 0,-2-3 0,-1-4 0</inkml:trace>
  <inkml:trace contextRef="#ctx0" brushRef="#br0" timeOffset="289086">4018 13333 7495,'7'-13'0,"6"1"0,6-1 0,7 0 0,6-4 0,8-4 0,5-3 70,6-5 0,14-9 1,7-8-1,12-5 1,-37 22-1,1 1 1,2-1-1,2-1 1,2-2-1,2 0 1,3 0-1,2 0 25,4-2 1,2 0-1,3-2 1,1-1-1,4-2 1,0 0 0,1 0-1,0 0 1,1 1-1,1 1 1,1 0-1,-1 1 1,2 0 0,0 1-1,-2 3 1,0 1-1,0 1 1,0 2-322,0 1 1,-1 0 0,-5 3 0,-2 0-1,3-2 1,-1 0 179,-5 2 1,-2 1 0,-7 3 0,-3 3 0,-2 2 0,-2 2 0,40-9-401,-11 5 1,-16 9 0,-18 4 0,-13 3 171,-10 1 0,-6 5 0,-12 3 0,-10 5 77,-14 3 1,-13 4 0,-14 4 0,-7 1 214,-7 0 0,-9 5 0,-8 5 1,-10 3-19,41-17 0,-1 0 0,-2-2 0,0 0 0,-41 19 0,1 2 0,42-21 0,0 0 0</inkml:trace>
  <inkml:trace contextRef="#ctx0" brushRef="#br0" timeOffset="289430">4651 13171 8355,'-62'28'-362,"8"-3"0,10-9 0,12-1 0,8-4 311,6-2 1,12-7 139,10 3 1,16-11-1,18-8 1,12-9 44,10-9 1,16-12-1,-30 18 1,2-2-1,4-3 1,2-1-63,1-2 0,3 0 0,11-4 0,1 1 0,-1 0 0,0 1 1,5-2-1,2 1-71,3-2 0,1 1 0,-3 1 0,1 1 1,1 1-1,-1 0 0,1-1 0,0 1 26,-2 1 1,1-1 0,1 2 0,-1 0-1,0 4 1,-1 0 0,-1 3 0,-1 0-133,-5 2 0,-2 1 1,-1 2-1,-3 2 0,-11 4 1,-3 1-1,45-6-170,-8 4 0,-19 10 0,-16 1 0,-12 4-979,-10 1 1254,-14 6 0,-5 2 0,-11 6 0,0-2 0,0-2 0</inkml:trace>
  <inkml:trace contextRef="#ctx0" brushRef="#br2" timeOffset="289607">7553 12303 27907,'7'-16'-9546,"-3"-2"8032,-3-2 0,-6 22 0,-2 1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9T18:03:34.911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3528" units="cm"/>
      <inkml:brushProperty name="height" value="0.03528" units="cm"/>
      <inkml:brushProperty name="color" value="#FF8000"/>
    </inkml:brush>
  </inkml:definitions>
  <inkml:trace contextRef="#ctx0" brushRef="#br0">12092 11249 8355,'2'-12'-48,"0"-1"0,3 1 0,-3-2 0,0-1 0,-2-3 0,0 0 1,0-1-1,-2 1 0,0-2 0,-4 1 200,-1-3 1,-1-1-1,-5-2 1,0 0-1,-4 2 1,-2 2 0,-3 3-37,-3 0 1,-3 9 0,-10-3 0,-2 6 0,-4 3 0,-3 1 0,-5 4 0,-4 3-18,-3 8 0,-1 1 0,-1 6 0,2 2 0,2 3 0,2 3 0,3 3 39,1 5 0,5 0 1,2 9-1,1 2-48,3 2 0,6 6 0,2 4 0,2 3-24,2 0 1,9 7 0,7-7 0,6 1-41,5 1 0,12-2 1,7 0-1,8-2-41,7-2 0,10-3 0,6-5 0,7-2 13,0-2 1,9-5-1,-2-8 1,5-4-57,3-3 1,2-7-1,0-3 1,-2-7-136,-5-5 0,-4-4 0,-3-5 0,-4-8 84,-4-6 1,0-4 0,-9-3 0,-4-5 108,-3-6 0,-5-3 1,-5-10-1,0-5-43,-1-4 0,-3-4 0,-2-3 0,-1-3 220,-3 0 0,-5-7 0,-3 6 0,-2 2-48,-2 3 1,-8 5 0,-8 2 0,-6 5-37,-4 7 1,-9 3-1,-5 8 1,-9 5-9,-6 5 0,-5 10 0,-6 3 1,-2 6-113,-1 5 0,0 1 0,4 1 1,1 3 13,3 5 0,3 6 0,7 3 0,2 2-40,5 7 0,4 3 1,4 8 41,4 4 1,4 2 0,6 7-1,5 1 1,6 3-9,2 2 0,2-3 1,5 4-1,4 1-94,3 1 0,7 5 0,4-1 0,3-5 26,5-3 1,10-2-1,1-7 1,4-6 25,0-8 0,5-6 0,-1-7 0,2-5 86,2-5 1,-2-6 0,-1-8 0,-3-6-26,-1-5 1,2-4 0,-4-7-1,-1-3 41,-1-4 1,-6-6 0,-1-5 0,-2-6-60,-2-1 0,-2-5 0,-3-1 1,-1 0-64,-1-1 0,-12 1 0,0-2 85,-6 1 1,-5 6 0,-3-2 0,-9 4 0,-10 6 77,-7 7 0,-12 7 1,-8 9-1,-10 6 12,-8 5 1,-1 7-1,-4 10 1,-5 7 87,-1 4 1,0 8 0,6 7 0,2 3-13,6 1 0,7 5 1,13 0-1,6 3-152,6 1 0,11-2 1,10 3-1,8 2-5,3-1 0,5 8 1,7-6-1,9-1-276,7-2 1,14-5 0,1-9 0,6-6-4,3-5 0,5-5 0,3-9 246,3-4 0,-8-8 0,0-5 0,-1-7 0,-2-4 37,-3-4 1,-6-6 0,-7-4 0,-2-5-26,-2-2 1,-2-6 0,-6 0 0,-4-4 29,-4-3 1,-1 0-1,-8 5 1,-4 1 59,-4 2 1,-11 5 0,-10 8 0,-9 4-22,-7 3 1,-2 10 0,-7 5 0,-7 6 85,-3 6 0,-7 6 0,-1 10 0,0 3-55,4 4 1,0 5 0,9 1 0,3 0-31,4 1 1,10 3-1,9-2 1,8-1-142,7-2 0,6 2 0,9-1 1,2 0-136,4 1 0,9-1 1,3-4-1,5 0 74,4-2 1,3-8 0,5 1 0,0-5 57,0-3 1,1 0-1,-1-6 1,-1-3 76,-3-3 0,2-12 1,-3-2-1,0-6 85,-3-6 1,1-3 0,-1-5-1,-3-1 57,-4-4 0,0 4 0,-5-5 1,-2 3 15,-1 3 0,-7 2 0,-3 11 0,-4 0-70,-4 3 1,-5 4 0,-7 6-5,-5 2 1,-4 5-1,-3 10 1,-7 6 0,-5 7-6,-5 5 1,-4 6 0,1 2 0,3 1-68,3 0 0,5-1 1,4 1-1,5-3 8,6 0 0,9-3 1,6 3-1,1-1-136,4 0 1,3-2 0,6-5 0,7-2-102,3-2 0,4-7 1,7-7-1,3-3 138,7-1 1,2-11 0,-2-6-1,2-5 88,1-2 1,1-5 0,-6-2 0,-3 1 213,-4 0 1,-9 1 0,-5 4 1,-5 0 0,-4 5 1,-8 0-1,-2 4-35,-4 5 0,-9 0 1,-5 7-1,-5 2 0,-8 6-55,-5 9 1,-4 9 0,-7 9-1,-1 4-295,-2 3 1,0 8-1,5 2 1,-1 7-1898,1 7 834,-7 20 1,26-42-1,-2 2 1,-37 58 0</inkml:trace>
  <inkml:trace contextRef="#ctx0" brushRef="#br0" timeOffset="31713">9513 10356 8798,'-32'-22'0,"3"4"0,4 6 0,4 2 467,5 3 0,9 7 0,7 8-253,7 3 0,7 7 0,5 3 0,7 4 0,5 5 0,4 6 0,7 7 1,9 5-1,8 6-105,6 1 0,-27-23 0,1 2 0,-1-1 1,1 0-1,2 2 0,-1 2 0,2 0 0,-1 0-127,1 0 0,0 0 0,1 1 0,0-1-63,0 0 1,0 0-1,-2-2 1,0-1 0,-2-1-1,0 0 1,36 31 0,-6-5-430,-7-5 0,-7-3 0,-11-13 0,-6-3 69,-3-4 0,-9-7 1,0-8 22,-4-2 0,-11-7 0,0-4 1,-4-7 89,-4-9 1,-13-14 0,-6-12 0,-8-5 247,-5-7 1,-13-10 0,-9-7 0</inkml:trace>
  <inkml:trace contextRef="#ctx0" brushRef="#br0" timeOffset="32777">9661 10294 8355,'-48'-35'499,"3"7"0,9 4 0,11 12 1,7 1-45,4 2-176,8 4 1,1 6 0,12 5 0,10 6-1,10 8 36,8 3 1,13 11 0,7 6 0,10 7-178,9 8 1,4 2 0,-36-27-1,1 2 1,1 1 0,0 0-125,0 0 0,0 2 0,2 1 1,1 1-1,-1-2 0,0 1 1,0 2-1,0 0-96,1 1 0,-1 1 0,-1-2 0,-1-1 0,-2-2 0,0-1 1,-2-2-1,0 0-155,36 28 0,-6-3 0,-12-12 0,-5-5-212,-7-5 1,-3-5 0,-7-7 0,-4-2-271,-8-4 0,0-8 1,-8-2-12,0-1 1,-8-8-1,-5-7 181,-6-7 0,-7-4 549,-11-9 0,-3-6 0,-12-5 0,-1 0 0,-3-1 0</inkml:trace>
  <inkml:trace contextRef="#ctx0" brushRef="#br0" timeOffset="32778">9661 10220 8355,'-35'-7'730,"13"1"1,-2 8-479,12 2 0,9 8 0,11 10 0,10 7 0,8 8 101,7 7 1,14 14-210,7 4 1,7 4 0,6-1 0,-30-31 0,2 0 0,2 0 0,2-1 0,2 2-1,1-1 1,1 1 0,0-1 0,1 1 0,2 0 0,0 0 0,0-1-95,2 0 0,-1-2 0,-1-2 0,0-2 1,-3-1-1,-1 0 0,0-2 0,-2 0-79,37 20 1,-2-8 0,-14-8-1,-6-4-108,-8-4 1,-13-5-1,-9-6 1,-4-3-1767,-4-2 1339,-9-1 1,-13-9 0,-13-5 0,-9-5 78,-9-6 0,-9-6 1,-5-4-1,-5-2 139,-7-5 1,-5-1-1,-14-8 242,-6-4 0,3 0 0,34 23 0,0-1 0,-2-2 0,-1 1 1,0-1-1,-1 0 128,1 0 1,0 0-1,-1-1 1,0 1-1,4 4 1,2 1-1,-39-22 376,5 5 1,17 7-1,-1 6 1,10 8 194,6 7 1,11 1 0,10 10 0,7 3 0,5 3 88,5 7 1,4 3 0,10 5-449,6 3 0,9 4 0,12 2 0,9 3 0,9 4-87,7 3 0,13 8 0,3 4-108,2 4 1,4 6-1,0-4 1,0-2-66,-1-1 1,4-2 0,-4-4-1,-5-4 43,-6-2 1,-5-7 0,-12-5-1,-4-3 1,-4-5-214,-8-1 0,-4-3 0,-11-5-224,-3-2 1,-10-5 383,-7 1 1,-13-10 0,-13-6-1,-8-7-142,-6-5 0,-13-12 0,0-4 0,-8-5 54,-5-5 0,27 20 0,-1-2 0,-3-5 0,-2-2 0,-1 0 0,0 0 5,-2-1 1,-1 0-1,1 0 1,-1 1-1,-1 1 1,0 1-1,1-2 1,-1 0 98,0 0 1,1 0 0,1 2 0,-1 2 0,4 4 0,-1 2 0,-33-21 390,10 11 1,11 15 0,16 11-87,9 8 0,13 9 1,7 7-1,9 8 1,8 9-96,9 2 0,10 10 0,13-1 0,8 2 0,11 3-119,9 0 1,6 2-254,8 3 0,4-3 1,4 1-1,1 2 1,-44-23-1,0 1-702,39 25 1,2-2 0,-6-5 0,-5-5-843,-6-6 1279,-9 2 0,-3-10 0,-5 5 0</inkml:trace>
  <inkml:trace contextRef="#ctx0" brushRef="#br0" timeOffset="34113">9190 9599 8355,'-12'0'-563,"-1"-1"0,1-2 571,0-1 1,-1-4 0,1 4 0,-1 1 0,1 2 0,0 1 0,-1 0 106,1 0 0,-1 0 0,1 1 0,0 3 47,-1 4 1,1 5 0,1 2 0,1 3 0,2 1-58,-2 3 0,-1 2 1,-1 0-81,-1 1 1,5 0-1,1 0 1,0 0-1,2 1-75,-1 3 0,-2-3 0,4 3 13,1-3 0,2 0 0,1 2 0,0 1 0,0-2 14,0 0 0,0-3 0,0 1 112,0 0 1,4 0 0,0 0-44,-1-1 1,2-3 0,1 1 0,-1 3-1,2 2 15,0 1 1,0-2 0,3-1 84,-2 0 0,1 5 1,7 2-1,0-1 1,1 0-21,1-1 0,1 0 0,6 5 0,0-2 0,1 1 9,3 2 1,2 3-1,8 1-51,2 1 1,-1 5 0,6-4 0,1 1-1,1 0-71,1-3 1,1-2-41,0 0 1,-1-5 0,1 0 0,-1 1 0,1 2 0,1 1 1,3 0 1,-3-4-1,3 0 1,-4 1 0,0-1-1,1-2 1,1 0 0,2-4-1,-1 1 1,-1-1-85,2 2 1,-3 2 0,2-4 0,-2 2 87,-1-1 1,0 2 0,-2-1 0,0-2 0,-1-2-1,0-3 1,-3-2 0,-1-2 48,-2-3 1,6-2 0,-3 0 0,1-1-1,1 1 1,-1-2 0,1-2 0,-1-2 0,1 0-1,-1-1-19,1-1 0,-5 5 0,3-3-28,-1 0 0,2 2 0,-3-3 0,-2-1 0,-2 2 1,-1 0-1,1 1 2,-1-1 1,-4 3-22,0-6 1,0 4 140,4-4 0,-4 1 0,-1-5 0,-2 0-10,-2 0 1,-2 0-1,-1-2 1,0-1-1,-2-2 1,-1-2 0,-1-3 9,1-1 1,0 3-125,-1 0 1,1-1-1,-6-3 1,1-2-1,-1-1 26,1-1 0,-2-2 1,-5 1-1,-3-4 1,-2-2 1,-1-2 0,-4-1 0,0-3 110,0-4 0,-1-1 0,-3-2-86,-5-1 1,1 2-1,-3-6 1,-3 1-1,-1 0 1,-1-3-31,-1-1 0,-5 0 0,1-3-51,-2 2 0,-2 3 0,-1-3 1,-3-2-1,-4-3-81,-3-3 0,-1-3 40,0-1 0,-2-4 0,-2 3 0,-3-1 0,-3-2-189,-3-1 1,6 11 0,-8-5 186,-1 2 1,-5 2 0,1 2 0,-4 2-1,-1 2-27,0 5 0,-1 2 0,-2 2 177,-1 0 1,-6 0 0,2 0 1,-3-1 1,-4-3 0,1-2 0,1-1 0,0-1-33,-3 1 0,0 1 0,3 6 65,1-1 1,2 3-1,2 2 1,1 4 0,7 2-1,3 4 60,2 2 0,5 3 1,-2 6-1,5 1 1,2 3 248,1 4 1,6 2-330,-1 2 0,2 0 0,2 0 0,0 0 0,1 2-40,3 2 0,-1 0 1,5 7-185,1 3 1,2 5 0,1 0 0,2 3 0,1 7-191,1 6 0,6 1 98,-2 9 1,4 0-1,0 6 1,1 0 0,1 0-1,2-5 1,5-5-1,3-6-2351,1-4 2311,0-7 0,-6-6 0,0-6 0</inkml:trace>
  <inkml:trace contextRef="#ctx0" brushRef="#br0" timeOffset="47425">10108 7417 8362,'-19'-9'0,"2"2"0,3 1 0,2 0 0,-1 1 0,1 2 0,0 1 81,-1 2 1,1 0-1,-1 0 1,1 0 0,0 0-1,-1 0 1,1 0 0,-1 2-11,1 2 0,-2 3 0,-1 5 0,-3 2 0,-1 3 25,-3 3 1,-3 4-1,-2 2 1,-2 1-1,1 4 1,0-1 317,0 0-342,1 5 1,-7-2 0,5 7 0,0 3-18,-1 1 1,-2 1 0,-4 6 0,0 1 0,2 4 4,-1 0 1,-7 2 0,5 4 0,-2 1 45,0 3 0,8-2 0,0 5 0,4-2 13,2-1 1,-1 9-1,9-9 1,3 4-73,5 1 1,2 2 0,4-3 0,-1 4-92,1 5 0,2 1 1,1 4-1,0-4-169,0-4 0,0 5 0,0-5 0,0 1 117,0-1 0,0 4 0,0-12 43,0-4 1,0-1 0,0-6 0,0-1 79,0-2 0,4-13 0,2-3 0,2-4 1,4-2 12,3-3 0,6-9 1,-3-3-1,1-5-38,3-4 0,3-2 1,3-6-1,1 0-1,-2 0 0,3-6 0,1-2 1,-1-3-50,0-1 1,4-5 0,-4-1-1,0-1-162,0-3 0,-1 3 0,-4-1 0,0 1-154,0 0 0,-5-6 0,0-5 1,-2-1 213,-3 1 1,1 0 0,-2-1-1,-3-6-96,0-7 1,0-1 0,2-6 300,-1-9 0,0-2 0,1-7 0,1-1 0,1 0 157,1-2 1,6-8 0,-1 6 0,4-2-100,4 0 0,-2 7 1,6 1-1,0 0-274,-1 2 1,4-13 0,-4 9 0,1-3-68,0 1 0,-1-3 0,2 3 0,-2 0 15,-2-1 0,-5 6 0,-6-1 0,-2 5 87,-6 5 1,-4-3-1,-7 14 1,0 2 344,0 1 0,-2 7 0,-1 6-191,-1 5 1,-4 0-1,3 8-258,-2-1 1,-2 4 0,-3-3 0</inkml:trace>
  <inkml:trace contextRef="#ctx0" brushRef="#br0" timeOffset="47992">9401 8248 8355,'-7'-13'-160,"2"-3"1,5-2 0,0-2 0,0-2 0,1-1 177,3-2 0,7-5 0,7-5 0,1-3 1,2-5-1,1-1 0,1-4 0,5-3 192,2-3 0,-1 0 0,4 5-131,2-1 0,2 5 1,3 0-1,1 3-82,-1 2 0,-1 7 0,-3 5 0,-2 6 1,-2 6-106,-2 2 0,-2 6 0,-6 1 0,-3 1-482,-1 3 0,0 2 0,-3 1 492,2 0 1,-1 1-1,-3 2 1,-1 1 71,0-1 1,-3 3 0,-3-1 0,1 1 78,0-1 1,-3 1 0,5-4-38,0 2 0,-2 5 0,1-5-339,2-1 299,-4-2 0,5 5 0,-4 0 0</inkml:trace>
  <inkml:trace contextRef="#ctx0" brushRef="#br0" timeOffset="48532">10319 7280 8355,'-11'-8'-429,"1"1"1,2 0 905,-2 0-144,-1 4 0,-1-2-59,-1 5 1,5-1-1,0-2 1,-2-1-142,-1 1 0,-1 2 0,-1 2 0,1 3-123,0 4 0,-2 5 0,-3 2 0,-3 3-14,-4 1 1,-2 3 0,-3 6-1,-4 1-24,-3-2 1,-1 4-1,0-1 1,-1 2 48,1 2 1,0-4 0,0 1-1,0-1 34,-1 3 1,3-1 0,0 1 0,2 1-48,-1 2 1,-1 1 0,1 0 12,1 1 0,5-2 0,-1-2 0,3-1 0,1 0 16,0-1 0,2 8 0,1-2-119,1 5 1,1-2-1,-4 5 1,3 1-1,4 1 4,-1 2 0,4 1 1,-4 1-1,1 2 17,1-2 0,-1 5 0,6-1 1,2 1 39,0-4 1,1 2 0,-4-1-1,-1 0 1,1 1 41,-1 3 0,1-2 1,0 1 20,-1-2 0,5 4 1,1-1-1,0 1-94,0-1 0,5 3 0,-3-3-51,4 2 0,1 7 0,1-1 0,4-2 0,1-3 5,1-7 0,4 5 1,-2-5-1,2 2-66,1-2 0,0 7 0,1-10 79,-1-2 1,5-2 0,-1 0 0,1-3-1,1-3-465,2-5 1,4 2 0,1-7 0</inkml:trace>
  <inkml:trace contextRef="#ctx0" brushRef="#br0" timeOffset="62649">13618 15615 8355,'-37'6'-28,"1"-1"1,3-4 0,4-1-1,4 0 1,4 0 0,5 0 164,2 0 1,8 0 0,9 0 0,12 0 0,16-1 0,11-2-1,16-3 1,11-1 0,15-2 0,9-2-80,-43 5 0,2-1-106,5 1 0,1 0 0,0 0 0,0 0 0,4-1 0,1 1 0,-1 0 0,-1 0 0,-1 0 0,0-1-180,-3 1 0,0 0 0,0 0 0,-1 1 0,42-3 1,-11 4 76,-14 2 0,-12 2 0,-17 0-119,-7 0 1,-11 0-1,-11 2 295,-5 2 0,-6-3 1,-9 3-1,-9-2 0,-10-1 202,-7 3 1,-7-3 0,-4 4 0,-8-3 5,-6 2 0,-8 3 1,-5 6-1,-6-1-61,-5 1 1,1-1-1,-2 2 1,1 1-109,3 1 0,2 5 0,5-4 0,5-2-33,6-1 0,11-3 0,11-3-57,6-4 1,20-3 0,15-2-19,18-3 0,27-4 0,10-8 0,10-3 61,11-4 0,2 1 1,-34 7-1,1-1-25,1 1 1,0 0 0,1 1 0,-1 0 0,3-2 0,0-1 0,1 0-1,0 0 1,-2 0 0,0-1 104,-1 2 1,-1-1-1,2 2 1,-2 0 0,31-8-1,-6 1-150,-11 1 1,-14 6 0,-14-2 0,-11 3-80,-12 2 0,-10 4 1,-17 0-1,-19-1 114,-20 2 1,-23 2-1,27 4 1,-3 2 0,-3-1-1,-3 0 49,-4-1 0,-3 2 0,-3 3 0,-1 2 0,-7-1 0,-1 2 0,-1 0 0,1 0 72,1-1 0,1 1 0,-1 2 0,0-1 1,6 0-1,1 1 0,2-2 0,2 1 51,3-1 1,2-1-1,3 1 1,1-1 0,-39 5-1,13-1-60,11-2 0,18-4 0,17 3-33,10-2 1,26 0 0,23-5 0,23 0-225,17 0 1,26-2 0,-38 0 0,2 0 0,4-2-1,2 0 56,1-2 0,2 1 1,6-2-1,2 0 0,1 0 1,1-1-1,1-1 0,-1 0 24,0-1 1,-1 1-1,3 1 1,-2 0-1,-5 0 1,-3 0-1,-2 1 1,-2 1-58,-6 2 1,-2 0 0,33-5 0,-26 4 0,-13 3 1,-16 0 0,-11 4 0,-14 2 0,-14 4 210,-14 3 1,-27 7 0,-12 3 0,-9 2-25,-8 2 1,-10 4 0,41-15 0,-1 1-1,1-1 1,0-1 50,-1 0 1,0 1 0,0 0-1,1 0 1,-45 17 193,6 0 1,17-7-1,13-1 1,10-2 0,11-4-190,10-4 0,14 2 0,16-8 0,17 0-303,19-3 0,24-2 0,22-5 0,13-5 26,-45 0 1,2-1 0,6-1 0,2-2-1,1-1 1,0 0 0,4-1 0,-1 0-87,0 0 1,0-1 0,2 2 0,0 2 0,-10 1 0,-2 2 258,-1 0 0,-1 2 0,-2 0 0,0 2 0,42 4 0,-5 0 0,-6 0 0</inkml:trace>
  <inkml:trace contextRef="#ctx0" brushRef="#br0" timeOffset="63504">13742 14635 8355,'-6'-20'-161,"-1"3"1,-1 0 0,1 0 3,2 2 1,1 6 0,2 2 137,-2 1 447,3-3 0,-3 7 0,8-2-394,4 3 0,0 1 0,3 1 0,3 3 0,0 5 0,0 2 0,-2 1-62,0 0 0,1 1 0,-2 1 0,-3 1 22,-4 1 1,2 1-1,-2-5 1,-1 1-139,-2-1 0,-2-1 1,-2-1 84,-1-2 2,-6-5 1,9 1-1,-3-8 1,2-5 17,2-2 0,4-2 0,2-4 0,1-2-109,2-1 1,2-3 0,2 4-1,-1-2 78,1 0 0,3 5 0,1-3 0,-2 1 58,-1 3 0,-2 6 0,2 4 0,1 1 30,2-1 0,-5 3 0,-4 6 0,0 4-45,-1 3 0,3 3 1,-6 2-1,-1 4-62,-2-1 1,-1 4 0,0-2 0,2 1-385,2-1 375,-3-3 1,10 0 0,-4 1 0</inkml:trace>
  <inkml:trace contextRef="#ctx0" brushRef="#br0" timeOffset="64732">14523 14424 8355,'-19'-18'-439,"1"10"1,10-5 339,-1 9 0,5 3 0,-3-2 151,2 6 1,-3 0 0,3 6 0,1 4-12,-1 2 0,3 5 0,-2-2 0,3 0-112,1 0 0,0 3 1,0-3-1,0 0 11,0 0 1,1-2 0,3-3-23,5-1 1,-2-5 0,1-3-11,2-3 0,1-6 0,0-3 46,-3-3 1,1-6-1,-4 0 1,-3 1 1,0-2 1,2 4 0,0-2-1,-1 2-3,-2 2 1,-1-1-1,-1 1 1,-2-1-14,-1 1 1,-6 4 62,2-1 56,2 7 1,1-3-1,6 8-55,3 1 1,3 1 0,6-5 0,-1 0 25,1 0 1,4 0 0,3 0-1,0 0 10,1 0 1,4-2 0,5-2 0,1-4 134,-1-3 1,-1 2 0,-4 1 0,-1 0-55,1 1 0,-6-3 0,-2 5-35,-3-2 1,-6 4-1,-1-2 0,-2-1 1,-6 5 0,-7-2-56,-3 6 1,-3 0-1,-1 5 1,-2 1-18,2 3 1,-3 1 0,2 2-1,1 2-6,1-2 0,3 3 0,1 0 1,3 0-30,2 0 0,1-2 0,4-3-10,0-1 0,1-5 0,3-3 0,4-2-52,3-2 1,2-2 0,-1-2 0,1-4 77,-1-3 1,0-6-1,1-1 1,-1-1-2,1-3 1,-1 0 0,-1 0 0,-1 1-2,-2-1 1,-1-5-1,2-2 1,-2 0-33,-1-2 1,2 0-1,-2-7 1,-1 1-3,1 0 1,-2 5 0,-4 3 0,1 5 185,3 3 1,-2 3-88,2 6 0,-7 6 0,-2 6 1,-1 8-2,1 8 1,-4 4-1,5 9 1,1 3 25,2 0 1,1 3-1,0-2 1,0 2-85,0-2 1,0 1 0,1-3 0,4-1-23,3 0 1,3-2-1,1-6 1,1-4-1,-1-4 1,5-1 0,0-7 0,1-1 9,0 1 1,0-2 0,-3-5 0,2-3-7,-2-5 0,-5-2 0,-2-1 0,0 0-10,-1-1 0,3-3 0,-5-1 0,1 1 28,-1-2 1,-1 4 0,-4-4-1,0 1 14,0 1 0,0 3 75,0 5 1,-1 5-1,-2 1-9,-1 4 1,-4 5 0,2 7-1,1 3-14,-1 3 0,2 0 0,4 0 0,0 1-53,0-2 0,0 3 0,2-5 1,2-2-4,4-1 1,7-3 0,3-2 0,1-2-41,3-1 0,2-2 1,-1-5-1,-1-2 1,-2-3-60,-2-1 0,-2-1 0,-3-4 2,-1-1 1,0 0 0,-1-3 0,-1 0 43,-2 1 1,-5-3-1,1 0 1,-2 0 36,-2 0 0,0 2 0,0 3 1,0 1 102,0-1 0,0 5 0,-2 1 12,-2 2 0,-2 2-80,-2 7 0,-1 3 0,4 5 1,3 1-55,0-1 1,6 1 0,2-1 0,1 0 0,2 1-5,3-1 0,0 1 0,0-1-39,1 0 0,3 1 1,1-1-1,-1-1-38,2-3 1,-4 3 107,3-2 0,-8 0 0,-3 0 257,-5-5 1,-4-1-294,-9 1 0,-2-3 0,-1 3 0,-2-2 1,2-2-504,2 0 52,0 5 1,1-4 0,-1 5 0</inkml:trace>
  <inkml:trace contextRef="#ctx0" brushRef="#br1" timeOffset="64880">16222 14350 5734,'0'0'0</inkml:trace>
  <inkml:trace contextRef="#ctx0" brushRef="#br0" timeOffset="66101">20600 15081 9223,'0'-27'0,"0"2"0,2 7 366,2 7 0,1 7 0,4 8-285,-5 4 1,1 9 0,-1 5 0,-1 5 0,-1 8-1,-2 5 1,0 7-66,0 5 1,-5 2-1,0 2 1,-1-3-1,-1 0-185,1 2 0,3-6 0,-1-2 0,2-6 0,4-7-444,2-2 1,-1-4 0,3-8-293,0-3 491,4-3 1,-9-2-1,5 0 1</inkml:trace>
  <inkml:trace contextRef="#ctx0" brushRef="#br0" timeOffset="66584">20451 15515 8355,'0'-12'-645,"6"1"607,2 3 0,5 2 0,3 5 0,5-2 104,2-1 0,8 0 0,2 4 0,3 0 1,1 0-1,-1 0 0,-1 1 0,0 2 305,-1 1 0,3 4 1,-8-2-1,-2 1-366,-5 2 1,-4 1 0,-7 0-1,-3-2 56,-4 2 0,-3 1 0,-1 1 0,0 0 15,0 1 0,-4-1 0,0 1 0,1-1 153,2 0 0,1-3 0,1-2 0,3-2-216,5-2 0,3 2 1,5-1-1,2-1-248,0-1 1,3-8 0,-5-2 0,-2-3 19,-1-2 0,-2 0 1,-1-3-1,-3-1 47,-3-3 1,-4 4-1,-1-4 1,-1 2 86,-4 3 1,-7-3-1,-9 3 1,-2 3-66,-2 2 1,-1 7-1,-2-1 1,-1 3-27,2 1 1,2 4-1,4 2 1,6 0-3,6 4 1,-1-3-71,6 1 1,0 1-1,4 3 1</inkml:trace>
  <inkml:trace contextRef="#ctx0" brushRef="#br0" timeOffset="66866">21965 15081 8355,'-13'-16'-16,"2"-1"1,1 3 0,2 5 0,4-1 478,-4 6 0,5 3 1,-1 7-1,3 8-164,1 4 1,1 4-1,3 7 1,3 4-380,0 3 1,-2 1-1,-5 0 1,2 1-288,2-1 1,-3-5-1,3-2 1,-2-1-126,-2 0 0,0-4 1,0-5-1,0 1 27,0-2 0,-11 5 0,-3-5 0</inkml:trace>
  <inkml:trace contextRef="#ctx0" brushRef="#br0" timeOffset="67631">21654 15503 8355,'-5'-12'4,"4"-1"0,1 5 0,8 1-37,3 1 1,7-2-1,2 3 1,4-2-1,2-1 1,3-1-1,4 1 1,4-2-13,5-1 1,-4-1-1,4-2 1,-4-1-76,-1-2 1,-4 0 0,-2 1-1,-4-2 44,-3-1 1,-9 0-1,-1-2 184,-5 5 1,-6 2 0,1 1 0,-2 1 406,-2 0 0,-2 5-219,-2 3 1,-1 4 0,-4 5-1,5 6-174,3 4 1,1 12 0,0-3 0,0 3-62,0-1 1,0 3-1,0 1 1,0 0-181,0 1 0,0-4 0,0-5 0,0-1 34,0 1 0,1-4 0,2-2 0,2-3 55,2-5 0,2-2 1,3-6-21,0 0 0,1-2 1,-1-1-1,1-2-126,-1-2 1,0-1 0,1-5 0,-1 1 60,1 0 1,-2-5-1,-2 2 1,0 2 116,0 4 1,-2 2-1,0-3 1,0 3 94,0 2 1,-3 1 0,4 4 0,-1 1 0,3 3 27,-2 4 0,-4 4 1,3 0-1,0 0-77,0 1 0,0-1 1,2 1-1,0-1-38,0 0 0,4-1 0,2-2 1,1-4 13,-1 1 1,1-5 0,-1 3 0,1-4-31,-1-4 1,3-3-1,-1-5 1,-2-1 36,-1 1 0,-2 0 1,1-2-1,-2-1-64,-3-2 0,2 1 1,-6 3 2,-1 1 0,-8 3 1,-3 3-1,-3 0 123,-1 3 1,-2 7 0,-1 5 0,-3 2 50,-1 1 1,5 5 0,0 1 0,6-1-89,2 1 0,2 4 0,5-2 0,5-1-205,6-2 1,8-4 0,9 0 0,4-2 221,2-3-1196,8-2 0,1-6 0,6 0 0</inkml:trace>
  <inkml:trace contextRef="#ctx0" brushRef="#br0" timeOffset="68510">8161 16632 8355,'-25'-18'146,"0"4"0,2 6 1,1 2-1,2 5 1,1 3 396,0 7 1,-1 7-526,0 5 1,-2 4 0,4 2-1,0 4 1,0 0 0,4 4-1,5 1 1,4-1-30,4-2 0,1 2 0,1-6 0,4-3-168,3-4 1,4-4-1,3-7 1,3-3 0,2-4-81,2-2 1,1-2 0,3-2 223,3-2 0,-3-3 1,3-6-1,-2-3 0,-4-1-140,-2-3 0,1 5 137,-6-1 1,1-2-1,-6 1 1,-3 2 0,-2 1 142,-1 2 267,-4-1 1,5 8-162,-6 5 0,-4 5 0,0 9-144,1 3 1,2-4 0,2 5 0,2-1 0,2-1 0,2 0-175,3-3 1,2-2 26,5-2 0,-2 0 0,4-5 1,0-1-1,1-1-19,2-2 0,-3-6 0,0-4 0,-1-3 44,-3-4 1,-2-1-1,-4 3 1,-2-3-15,-1-1 0,-3 0 0,-8-2 1,-3 4 1,-3 4 0,-1 0-1,-1 1 1,1 1-151,0 2 1,-6 4-1,-2 6 1,0 3-223,-1 5 1,6 3 304,-2 5 1,-2-4-1,0 5 1</inkml:trace>
  <inkml:trace contextRef="#ctx0" brushRef="#br0" timeOffset="69482">8682 16793 8355,'0'-13'170,"-2"2"0,0 2 41,-3 0 1,1 8 0,4 1 0,2 7 0,0 4 0,3 3-159,-3 2 1,4-2-1,-2 4 1,0-1 0,0-1-1,2 1 1,-1-1 0,2 1-247,0-2 1,-3-3-1,3-2-101,-1-2 1,-1-5 0,-1 0 229,4-6 0,-2-4 0,-2-5 1,-3-2-1,1-1 76,2-2 1,-3-1 0,5 3-1,-2-3 1,2 0 0,0 0 277,4 3-194,1 1 1,-3 7 0,1 3-23,0 3 0,-3 11 0,-1 2 0,-1 3 0,1 3 46,-3 3 1,1-2-229,1 2 0,-1-5 1,4 4-1,0-3 0,0-1 1,2-3-552,2 0 1,6-2-70,-1-3 0,1-2 545,-5-6 0,6 5 0,2 2 0</inkml:trace>
  <inkml:trace contextRef="#ctx0" brushRef="#br0" timeOffset="69483">9153 16818 8607,'-1'-13'776,"-4"1"-393,-1-1 0,-3 6-21,1 3 1,5 4-255,-1 4 0,7 5 1,2 6-1,1 1 1,-1 0-192,-2-3 1,3 1 0,-1 1 0,1 2 0,-1-2 0,-1-1 0,0-2-585,1 1 1,-1-5 480,-4 0 1,0-6 73,0-2 1,0-2-1,0-6 1,0-2 20,0-1 1,4-1-1,0-1 1,-1 0 52,-2-4 0,1 3 1,0-2 51,2 2 1,2-3-1,-3 1 1,2 2 46,2 4 1,1 1 212,5 5 1,-2 5 0,-2 9 0,-2 4-145,-1 2 1,-2 5-1,-3-3 1,2 0-416,1-1 1,6 4 0,-2-4 0,3-2-464,2-1 0,0 1 335,4-3 0,2 3 0,6-8 1</inkml:trace>
  <inkml:trace contextRef="#ctx0" brushRef="#br0" timeOffset="69484">9699 16880 8355,'-6'-7'168,"5"0"-435,-3 3 0,4 2-297,4-2 0,3 8 0,5 3 1</inkml:trace>
  <inkml:trace contextRef="#ctx0" brushRef="#br0" timeOffset="72491">10368 16669 8355,'-19'-20'0,"1"3"341,6 4 0,-1 5 60,1 0 1,4 5 0,1 0-282,1 6 0,-2 8 1,4 7-1,1 1-146,2 3 1,1 6 0,0 2-57,0 2 1,0-5 0,1 4 0,3-2 0,3-1-143,0 0 1,5-2-1,-1-2 1,5-5 32,-1-7 1,4-1 0,2-7-1,2-1 59,2-1 1,0-2 0,0-2 0,-1-3 46,1-8 0,-4 0 0,-2-7 1,0 1 81,1 0 1,-5-1 0,0-2 0,-4 3 182,-3 1 0,-4 2 0,3 3 1,-1 1 256,-3-1 1,-3 6-283,-4 3 1,-3 4 0,-4 4-60,2 5 0,0 2 0,3 3 0,1 1-72,-1 1 1,2 5 0,4-5-1,0 1-42,0 1 0,1-4 0,4 2 1,3-3-83,3-5 1,3-3 0,1-5 0,3 0 57,1 0 0,0-5 0,3-3 1,-2-3 19,-2-2 0,-2-1 0,-5-1 0,-1-3 15,-2-1 1,-5 3-1,1-4 1,-3 1-27,-1 0 1,-9 3 0,-5 0 0,-4 4-123,-4 3 1,-2 0 0,0 4 59,-1 3 0,0 2 0,0 4 0,2 3 19,2 0 0,3 4 0,6-3 1,1 3-44,3 1 1,3-1 0,10-1 0,4-3 45,6-2 0,0 0 1,6-5-1,1 0 119,2 0 0,-1-2 0,-1-1 1,-1-2 5,1-2 1,0-5 0,-1-5 0,-4 2 157,1 1 1,-4 2-1,3-1 1,-4 1 49,0 0 0,-1-1 0,-1 1 0,-1 1-1,-2 2 0,-4 4-224,5 5 0,-7 1 1,2 3-1,-2 5 31,-2 2 1,0 5 0,0 2 0,0 1-112,0 4 0,0-1 0,0-2 0,0-2 20,0 0 0,0-4 0,0 2 0,1-2-118,3-1 0,-1-7 0,5-1 156,2-4 1,1-1 0,1 0 0,1-1-109,-1-4 0,1-1 0,-2-7 0,-2-1-79,0-2 1,-2 2 0,1-4 0,-4 2 105,-3-1 1,3 1 0,1 3 85,-3 1 1,0 3 60,-2 1-16,5 5 0,-3 3 0,3 9 1,-1 2 81,0 1 1,1 1 0,-5-1 0,0 0-32,0 1 1,4-1-1,1-1 1,2-3-63,3-3 1,1-4 0,1-1 0,1 0-113,-1 0 1,0 0-1,1-1 1,-1-2 6,1-1 0,-1-6 1,0 2-1,-1-3-33,-2-2 1,2-5 70,-3-2 0,-1 6 1,0 2-1,0 1-7,-1 0 0,1 2 0,3 2 10,-2 2 1,-4 1 0,3 5-1,0 2 15,0 1 0,-3 4 0,3-2 0,0 1 26,0 2 0,0-2 1,2 1-1,0 2 7,0 1 1,2-3 0,3-1 0,1 0-71,2 0 1,1-4 0,-3 1 0,3-3-86,1-1 1,-2 0-1,2-1 1,-1-2 96,-3-1 0,3-10 1,-3 2 14,-4-2 1,2 0 0,-7 2 0,1 0 28,-3-1 0,-2 1 0,-2-1 0,0 1 0,0 0 43,0-1 0,-4 5 0,-2 1 50,-1 1 1,5 4 0,-3 6-5,4 4 1,1 5 0,0 3 0,0 5-16,0 2 1,0 6 0,1 1-1,4 2-101,3 3 1,3 2-1,1 3 1,1 1-44,-1-1 0,0 3 0,1-1 0,-2 3-262,-3 1 1,3 1-1,-4-3 81,0-6 1,-2-4-1,-5-8 1,0-4 0,0-2 102,0-5 0,-5-7 0,-5-4 0,-4-3 235,-2-1 1,-6-5-1,3-3 1,-2-5 126,0-3 1,6 1 0,-1-7 0,2-3-11,1-3 0,7-2 0,1 1 0,4-4-213,1-3 1,1-1-1,5-2 1,5-1-188,4-1 0,11-9 0,-1 3 0,3 2-113,2 1 0,-4 4 0,3 7 1,-3 5 288,-1 6 0,-4 6 0,-2 7-42,-1 5 0,-3 10 1,-7 6-1,-4 6 365,-2 1 1,-4 5-1,0-3 1,-4 2-185,-1 2 1,-5 0 0,-5-2 0,2-2-272,1-5 1,-2-2 0,-1-2 0,2-1-858,1-2 1,2-4-273,0-5 1112,5 0 1,7-5-1,7-2 1</inkml:trace>
  <inkml:trace contextRef="#ctx0" brushRef="#br0" timeOffset="72492">12340 16557 8355,'-16'-11'449,"-1"3"0,-3 2 0,2 6 0,0 0-132,0 0 0,0 2 1,3 2-1,0 4-149,4 3 0,0 6 1,6 1-1,3 1-252,0 3 1,2 0 0,2 0 0,2-1-92,4 1 0,3-3 0,2 0 0,0-1-240,4-3 0,-3-2 1,2-4 102,-2 0 0,-2-7 1,1 3-1,-2-5 0,-2-5 227,0-3 1,-5-3 0,3-3 0,-2-1 45,-2-1 1,-2-5 0,-1 3-1,0 0 164,0 0 0,-5 2 1,-3 3-1,-3 1-35,-2 0 1,1-1 0,-1 2 0,1 3-106,0 4 8,5-3 0,1 4 0,7-4-125,4 2 1,2 1 0,5 2 0,0-1 254,1-1 0,3 0 0,1 3 40,-2-3 0,3 2 1,0-2-1,0 1 1,1 1 59,0-3 1,-2 1 0,2 6-1,0 2-89,1 4 0,-4 0 0,4 3 0,-3 3-26,-1 0 0,-3 0 0,-2-2 0,-1 1 5,-2-1 1,-5 0 0,1 1 48,-2-1 0,-4-1-67,-2-3 1,1-2 3,-5-6 1,5-1-1,-1-4-227,3-3 1,2-3 0,3-1-52,5-1 1,-3 0 0,3-4 0,0-2 0,2-2-104,2 0 1,-1 5 0,1-3 0,-1 1 133,0 2 0,1 3 1,-1 2-1,1 2 75,-1 5 1,0 3 0,1 1 139,-1 0 1,-4 5-1,1 5 1,-1 4 68,-1 2 1,4 6-1,-3-2 1,2 0-95,-2 1 0,3-2 1,-1 2-1,4-4-64,2-4 1,1 0 0,-4-2 0,3-2 30,0 0 0,1-7 0,-5 3 1,0-5-33,1-5 0,-1-1 1,2-7-1,0 1 28,-2-1 0,3 0 0,-6-4 0,2-2-21,1-1 1,-1-3 0,-1 4 0,-3-1-54,-2 4 1,3-2-1,-3 1-4,-3 2 1,-2 3 119,-4 4 1,-1 3 0,-5 8 0,3 4 74,2 4 0,-4-1 0,4 8 1,-1 0-89,1 2 1,1 0-1,4-1 1,0 0-138,0 0 0,5-3 0,3 0 0,3-2-3,2-2 0,-1-3 1,2-2-1,1-2-19,2-2 1,1-6-1,-3-2 1,1-2 104,0-3 0,-4-2 1,-2-4-1,-2 0 101,1 1 1,-2-3-1,0 1 1,0 2 285,0 1 1,-4 2 481,1 0-645,3-1 0,-6 8 0,3 5-187,-2 6 1,-2 6 0,0 0-1,0 0-55,0 1 0,0-1 0,0 1 0,1-1 92,3 0 0,-1-3 0,5-3 76,2 0 0,2-2 1,3-4-1,2 0-71,-2 0 1,3-5-1,0-4 1,0 0-125,0 0 1,2-2 0,-3 3 0,-2-3-196,-1-1 0,-3 3 0,-1 3-143,-2 0 320,0-4 1,0 15-1,-1-1 127,-1 5 0,-2 4 1,-4-1-1,1-1 7,3-3 0,-1 3 0,4-2 1,0 0-20,0 0 0,1 0 0,5-5 0,-1-1 33,0-1 1,1-2 0,-1 0 0,1-2-80,-1-2 0,6-7 0,1-7 0,2-1 9,0-3 0,-5-2 0,3-2 0,1-1-24,-1-2 1,-4-6 0,2 1 0,-5-5 14,-4-2 0,2-1 0,-6 5 1,0 1 10,2 3 1,-5 3-1,3 7 1,-4 2 325,-4 4 1,1 9-214,-5 4 1,1 12 0,-1 7-77,4 7 0,2 3 0,1 11 0,-2 4 0,-1 3-75,1 4 0,-2 0 0,1-1 0,1-3-182,2-4 1,1 1 0,0-9 0,0 1-139,0-3 0,5-4 1,2-5-1,1-4-1001,1-7 1,-5-3 1032,4-6 1,0-6 0,5-1 0</inkml:trace>
  <inkml:trace contextRef="#ctx0" brushRef="#br0" timeOffset="72493">13915 16421 9483,'0'-13'529,"0"1"0,2-1-563,2 1 1,8 4 0,9 0-1,4-1-367,4 2 0,4 2 0,10 5-467,6 0 1,6 0-1,7 0 1</inkml:trace>
  <inkml:trace contextRef="#ctx0" brushRef="#br0" timeOffset="72615">14846 16669 8355,'-6'-13'-874,"-1"-5"0,-5-1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9T18:05:02.397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2282 5631 9744,'-1'-15'0,"-3"1"0,-3 5 0,0 8 0,4 11 364,6 8 1,2 9 0,5 5 0,-2 2 0,2 5 0,1 1-573,1 3 1,-3-5 0,-1 5 0,0-3 0,0-2 0,1-2 0,-1-1 0,0-4 0,-1-2-877,-1-2 0,3-8 0,-2-1 1</inkml:trace>
  <inkml:trace contextRef="#ctx0" brushRef="#br0" timeOffset="2334">1997 5717 8355,'-13'-19'0,"2"3"343,3 2 1,9 1 0,12 2 0,6 2 0,5 1-636,0-2 1,7-5 0,3-3-1,6-1 251,6-4 0,7 0 0,4-2 1,-2 2-210,-5 2 1,-1-2 0,-6 3 0,-3 1 90,-7 3 1,-6 2 0,-3 3 0,-3 3 221,-5 3 0,-6 0 163,-2 1 0,-5 5 0,1 7 43,-3 3 0,-1 7 1,2 4-1,0 6-99,3 5 1,0 3 0,-1 1-1,3 0 1,1 2-101,1 2 1,-1-2-1,3 2 1,-1-2-170,-2-2 0,0-4 1,5-1-1,-2-2-89,-3-2 1,1-4 0,-4-2-1,-1-2 21,1-2 0,-3-6 127,2-4 1,-3-6 37,-1-2 0,0-7 1,0-10-1,0-2-56,0 0 1,2-5-1,2 5 0,4 0 1,2-3 0,1 5 0,0 2 0,2 2 30,1 5 1,0-1 0,-2 4 0,1 4 97,-1 4 0,1 4 0,-2 5 0,-2 2 40,0 2 0,-1 4 0,3 3 0,-2-1-28,0-1 1,-1-5 0,4 4-1,2-2-85,3-3 1,-2-3-1,6-4 1,-1-3 0,-1-4 0,5-1 0,-5-1 0,2-2-39,0-1 0,-6-10 0,1 0 1,-2-2 45,-2-2 1,-1-4 0,-1 2-9,-2 1 1,-5-4 0,1 2-1,-2-1-5,-2 1 1,0-1 0,0 6 9,0 0 1,-2 4 0,-2 4-29,-4 4 1,2 8-1,2 5 1,3 5-58,1 3 0,0 1 0,0-3 0,0 3-19,0 1 0,5-2 0,4 2 0,3-1-7,5-3 0,-4-3 0,5-2 1,-1-3-14,-1-2 0,5 0 0,-3-5 0,0 0 24,0 0 1,0-6-1,-3-2 107,1-3 0,1-2 0,-5 1 0,1 0 0,-2-1 112,-3 1 1,3-5 0,-4 1 854,0 0-338,-2 8-535,1 3 1,-1 10 0,5 3-1,-3 4-72,-2 0 1,4 0-1,-4-1 1,1-1-70,-1-2 1,5-1 0,-2 1 0,3-3 14,2-4 1,-5-1 0,0 0 29,2 0 1,-1-1 0,1-4-1,-3-3 1,-2-3 30,-2-1 1,-1-1-47,-2 1 1,-2 0-1,-2-1 1,-4 1 0,-3 1-205,-2 2 0,1 4 0,0 5 0,-1 0-227,1 0 1,3 1 0,3 3 77,0 5 0,2 7 0,4 4 1</inkml:trace>
  <inkml:trace contextRef="#ctx0" brushRef="#br0" timeOffset="2335">4043 5792 8355,'-12'-13'1121,"-1"7"1,2-1-347,3 3-759,3 2 0,14 5 0,4 7 0,0-1 1,1 2-1,-1-1 0,-1 0-591,0-2 1,1 0-1,-1 5-160,1-1 1,-7-4 606,-1 0 0,-5-5-30,-5 1 1,3-8 0,-5-4-1,1-4 108,4-5 0,0 2 0,2-4 40,0 1 0,0-4 0,0 2 0,2 1 0,2 2-359,4 4 1,8 0 0,4 1 0</inkml:trace>
  <inkml:trace contextRef="#ctx0" brushRef="#br0" timeOffset="2336">4366 5891 11891,'5'-8'0,"2"0"0,3-2 0,1-2 0,2-2-103,1 1 1,1-6 0,-1 7 0,0-2-1,-3-1 1,-1 0 0,-3-2 0,-3 2-402,-3 1 0,-2 2 236,-3-1 0,-3 6 0,-6 3 0,1 3 133,-1 1 1,1 5-1,0 5 1,1 4 45,2 2 1,0 6 0,5-1-64,1 2 0,3-2 0,4 0 0,4 0 1,3-2-40,2-3 0,3-3 0,2-4 0,0-2 104,0-1 0,3-2 1,-3-5-1,-1-4 277,1-3 0,-1-3 0,-3-1 0,1-1-5,1 1 0,1-5 1,-5-1-1,-1 1-9,-2-1 0,2 1 1,-3 5 9,3-1 1,0 5-103,-3 0 1,2 6-1,-6 2-16,-1 7 1,-2 4 0,-1 2 0,0 0 0,0 3-115,0 0 0,4 1 0,2-6-136,1-3 0,-3 3 0,4-4 0,2 0-48,1-3 0,1-3 183,1-1 1,-2-1-1,-2-3 117,-1-4 1,-1-3-1,3-2 1,-3 1 2,-2-1 1,4 1-1,-4-1 1,2 1-1,3 0-93,1-1 1,0 5 0,-2 0-66,0-2 1,-1 5-1,4 0 64,1 4 1,-5 1 0,-1 1 36,-2 4 1,0-3 0,-4 7-1,2 0 1,1 2 9,-1 2 0,3-5 0,3 0-52,2 2 0,-3-5 1,0 0-1,2-4 1,1-1-1,3 0-3,2 0 1,-2 0 126,3 0 0,-4-4 0,-2-2 0,-1-1 130,-2-2 0,-5 2 1,3-1 253,-1-2 1,-2 0-224,5 2 1,-4 2-186,5 6 1,-7 6-1,4 2 1,-2 5-191,0 3 1,6 1 0,-3 1-1,1-6-602,0-1 1,0-4 0,5 0-235,-1-2 0,1 0 780,-1-5 0,0-6 0,1-1 1</inkml:trace>
  <inkml:trace contextRef="#ctx0" brushRef="#br0" timeOffset="2337">5643 5519 8355,'7'0'680,"-3"1"0,-7 4-1052,-1 3 1,0 3 0,4 3 0,1 1 0,2 1-1,1 1-67,-1 1 1,4 1 0,0 6 0</inkml:trace>
  <inkml:trace contextRef="#ctx0" brushRef="#br0" timeOffset="2338">5693 5779 8355,'0'13'1620,"-2"-6"288,-2-3-1572,3 3 1,-3-6 0,8 5-1431,4-1-423,-2-3 1,5 9 0,-5-4 0</inkml:trace>
  <inkml:trace contextRef="#ctx0" brushRef="#br0" timeOffset="2616">3163 6536 8355,'-22'-5'2316,"5"-4"-2219,6 4 1,14-6 0,6 4-1,13-1 1,13 1-135,9 1 1,17-3 0,9-1-1,11-4 192,9-2 1,-41 5 0,1 1 0,5 1 0,0 0 0,3 0 0,0 0-60,1 0 0,2 0 0,4 0 1,1 0-1,-1 2 0,1-1 1,2-1-1,0 0-71,0 0 1,1-1-1,4 0 1,1 1-1,-7-2 1,-2 1-1,1 1 1,-1 1-185,0 1 1,0 1-1,-2-1 1,-1 1-1,-7 0 1,-2 1-1494,44-3 0,-14 2 1652,-13 6 0,-3 0 0,-14 0 0,0 0 0,-2 0 0</inkml:trace>
  <inkml:trace contextRef="#ctx0" brushRef="#br0" timeOffset="3166">8111 5395 8355,'0'-25'0,"0"2"0,-1 3 314,-3 8 1,4 5 0,-2 9 0,6 3-290,3 7 1,-3 4 0,5 8 0,0 7 0,1 3 0,0 5 0,-4 1 0,1 2-274,0 3 1,-4 0-13,1 5 1,-2-6 0,-4-4 0,-1-4 0,-2-3 0,-2-2-251,-3-3 1,-1 1 0,-1-10 0</inkml:trace>
  <inkml:trace contextRef="#ctx0" brushRef="#br0" timeOffset="4150">7652 5507 8355,'-22'-24'444,"6"4"1,5 2 0,11 5-619,0 1 1,5-1 0,5 2-1,5 2 60,6 0 1,5 0 70,7-8 0,3 2 1,12-6-1,4-1 1,2-1-1,3-2 1,-4 0-1,0 2 1,-6 2-138,-3 5 1,-9-1 0,-7 3 0,-5 3 197,-2 0-21,-6 6 1,-2 1 0,-9 8 0,-3 6-101,-1 5 1,0 7 330,0 11 0,0-3 1,0 10-1,2 1 0,0 1 1,2 3-16,-1 3 0,0-5-277,1 7 0,-3-9 0,4 0 0,-3-2 0,1-2 1,1-1-76,-1-3 0,0-4 110,1-8 1,-3-3 0,3-6 0,-1 1-62,1-1 0,3-7 161,6-5 0,-5-6 0,0-11 0,2-4 0,1-2-27,1-2 0,5 0-41,-1 0 1,1 1 0,-5 0 0,-1 4 0,-1 3 0,-2 5 55,2 3-53,1-2 0,1 10 0,-1-2 0,-1 6 1,-3 7-1,0 3 43,0 4 0,-3 1-42,4-2 1,-4 2-1,4 4 1,1-1 0,-1 0-1,0-2-9,2-2 1,-3-4-1,1-2-1,2-2 1,-3 0 0,1-5 0,1-1-201,2-1 220,2-2 1,-1-6 0,1-2 0,-1-3 0,0-2 0,1 0-1,-1-4 45,1-4 0,-1-1-58,0 2 1,-3 0 0,-1 5 0,0-1 0,1 0 21,-1 3 11,-5 0 1,2 8-1,-5 5 1,0 8 92,0 7 1,0 0-127,0 6 1,0-4 0,1 2 0,2 0 0,3-1 0,1 0-38,2-3 0,2-1 0,2-3 26,-1-3 1,0 2 0,1-6 0,-1-1-1,2-2-15,3-1 1,-4-4 56,4 0 1,-3-6 0,-2 2-1,1-4 1,-1-4 28,0 0 1,-3-1 0,-3 5-43,0-1 0,-2 1 0,-4-2 1,0-1-1,0-1-16,0 0 1,0 7 0,0 1-105,0-2-137,0 4 1,2 6 0,2 9 94,4 2 0,3 0 1,3 0-1,1 0 136,1 3 1,1 1-1,-3-3 18,2 0 1,-2 1 0,3-1-1,-5 1 1,-2-1 141,-2 0 1,-5 1-214,1-1 0,-4 1 0,-6-2 0,-5-2-451,-4 0 1,-8-5 30,-2 4 0,-5-5 0,-8 2 1</inkml:trace>
  <inkml:trace contextRef="#ctx0" brushRef="#br0" timeOffset="4306">9091 5246 8365,'1'-11'0,"5"3"0,5 5-658,4 6 0,7 4 0,-3 5 1</inkml:trace>
  <inkml:trace contextRef="#ctx0" brushRef="#br0" timeOffset="5366">10616 5593 8355,'0'-19'75,"-4"5"0,-1 7 0,-2 1 1,-3 0-1,-1 1 0,-1 2 0,-1 1 80,1 2 1,0 0 0,-1 2-1,1 2-69,-1 4 1,1 3 0,0 2-229,-1-1 1,5 0-1,1 1 1,2-1-258,2 1 1,-3-1 0,2 0 19,1 1 1,3-6 273,4-3 0,-1-3 1,6-1-1,0-1 26,2-3 1,2-3-1,-1-6 109,0 1 1,1-2-1,-1-1 1,-1-1 106,-3 0 0,4 3 0,-6 0 1,3 1-1,-2-1 585,-2 1-663,5 5 1,-9 3 0,3 8 0,-1 4-45,1 3 0,-3 2 0,5-1 1,0 1-84,2-1 1,-1 0 0,1 1 0,2-1-59,1 1 1,2-6-1,3-3 1,0-3 72,-1-1 1,-1 0 0,0-1 0,1-3 198,2-5 0,3-6 0,-2-4-30,1-5 1,2 1-1,2-10 1,0-3-1,-3-3-23,2-2 1,2-6 0,-1 2 0,-2-3-203,-5-2 0,-3 0 0,-5 2 0,-4 4 166,-3 7 1,-1 2 0,-1 11 0,-3 4 52,-4 5 1,-3 8-1,-2 3 1,0 5-38,-4 8 1,3 6 0,-2 15 0,2 6-26,1 4 1,7 7 0,1-2-1,4 4-166,1 0 0,0 4 1,1-4-1,5-5-59,6-4 0,2 0 1,7-3-1,1-5 81,1-4 0,2-9 1,0-4-26,0-5 1,-2-5 0,-2-5 0,-3 0 0,-2-1 250,1-3 0,-5-7 1,-4-7-1,1 0 53,-2 0 0,2-3 1,-3 3-1,-1-1 1,1-2-204,-3 2 1,2-3 0,-1 6 5,-1 0 0,-3 3 0,-4 2-33,-4 2 0,-3 4 0,-2 6-2,1 3 0,-3 7 0,1 7 0,3 0 65,0 0 1,1 3 0,2-3 39,4 1 1,2 2 0,2 2 0,0-1 0,2-1-16,2 1 0,3 0 0,5 0 0,1-1 69,-1 1 1,4-4 0,2-1 0,0 0-6,0 0 0,3-1 0,-5-4 0,0 1-46,-3-1 1,-4 1-1,-3-1 1,0 1-41,-3-1 1,-3 0-1,-4 1 1,-5-1-50,-2 1 1,-2 4 0,-3 3 0,-2 0-265,-1 1 1,-6 2-1,-4 5 1,2-3-15,1-2 0,1-1 1,0-7 260,0 2 1,5-5 0,0-5 0,2-1-142,3-3 1,6-2 0,2-2 0,1-4-136,3-3 0,2-8 0,1-4 1</inkml:trace>
  <inkml:trace contextRef="#ctx0" brushRef="#br0" timeOffset="5723">11671 5432 8355,'-5'-15'810,"0"3"-928,-2 1 0,3 5 0,-3 3 1,0 5 348,0 2 0,3 6 1,-3-2-1,0 4-92,0 5 1,3-3-1,-3 3 1,1 0-100,-1 0 1,3 5 0,-3-3 0,1 0 19,3-2 1,2-4 0,2 0 0,3-2-435,5-3 1,2 2 227,1-6 0,5 0 1,-1-5-1,-1-2 182,-1-1 0,-1-7 1,-2 0-1,-2-4 0,-2-2 23,-1-1 0,-2 3 0,-4-4 0,-2 1-166,-2 3 0,-4-1 0,-7 3 0,-3 0-351,-1 6 1,-2 5 0,-2 2-1,1 1-758,1 3 1100,6 3 1,-3 11-1,5 1 1</inkml:trace>
  <inkml:trace contextRef="#ctx0" brushRef="#br0" timeOffset="7431">11857 5519 8355,'0'-18'1622,"0"3"-1198,0-6 0,0 6 1,0-1 516,0 2-876,0 1 1,5 7-1,3 1 1,2 5-215,-2 5 1,3 1-1,-2 7 1,2-1-1,1 1 1,0 0 0,-1 3-1,-1 0-349,-2-1 0,-1-5 0,3-2 195,-2 2 1,-4-5 0,5-1 161,0-2 1,-3-4 0,-2-2 121,-3-4 0,-1-3 1,2-1-1,0-2-136,3-3 0,0 4 1,-2-5-1,2 1 26,2 1 0,1-1 0,5 5 0,-1-1-70,1 1 1,0 1 0,3 1 0,0 3 51,-1 2 1,3 1 0,-1 4 0,-2 0 231,-1 0 0,-2 1 0,1 3 178,-1 4 0,-5 3 0,-3 2 123,-3-1 1,-1 2-1,0 1 1,0 2-105,0-2 1,0 0 0,-1 0 0,-2 2 0,-1-2-165,1-1 0,3-2 1,4 0-444,5 1 0,2-6 0,1-3 0,1-3-605,-1-1 0,4 0 600,1 0 0,5-11 0,-3-3 0</inkml:trace>
  <inkml:trace contextRef="#ctx0" brushRef="#br0" timeOffset="7432">12291 5122 8355,'-13'-7'34,"1"-4"-865,5 10 1,8-1-1,10 8 790,5 1 0,6 7 0,-3 5 1</inkml:trace>
  <inkml:trace contextRef="#ctx0" brushRef="#br0" timeOffset="7433">12601 5073 8355,'-6'-24'51,"-2"3"1,2-1 0,2 6 450,3 1-76,1 6-120,0-2 1,0 17 0,1 1 0,3 9-204,5 8 0,-2-2 0,1 8 0,0 0-105,-1 4 0,0 1 1,-4 1-1,2-1-101,2-2 1,-4-2 0,2 2-1,0-4 1,0-2-430,2-3 1,1 0 152,5-3 1,-1-4 0,0-4 0,1-2 0,1-3-1259,2-4 1578,-2-2 1,4-8 0,-6-1 0</inkml:trace>
  <inkml:trace contextRef="#ctx0" brushRef="#br0" timeOffset="7434">12502 5259 8355,'-20'0'950,"6"0"0,9 0-909,4 0 1,3 0-1,12 1-119,3 3 1,3-3 0,9 4-1,4-4 1,5-1-233,3 0 0,-3-4 0,2-2 1,-5-1-1,-8-2 0,-3-2 1,-5-2-1,-2 1-88,-6 0 0,0-5 0,-7-1 0,-1-1 405,-2-3 1,-1 2-1,0 0 1,-1-1 320,-3 2 1,1 1 463,-6 6 1,7 6-542,-2 6 1,2 11 0,2 10-1,0 2-78,0 2 0,0 1 1,2 2-1,0 1-278,2-2 0,6 4 1,-2-3-1,2 0-25,-2-2 1,3-5-1,-2-2 1,0-1 86,0-3 1,2-1 0,-3-3 219,3-3 1,-3-2-42,0-6 1,-1-2 0,2-2 0,-4-4-67,1-3 1,-4-1 0,7-1 0,-1 1-147,-1-1 0,4 1 0,-3 1 0,3 1 2,1 2 0,1 4 0,-1-3 44,1 2 0,-1 0 0,-1 7-3,-3 2 0,2-1 0,-4 5 1,-1 2-1,2 1-49,0 1 1,-3 5-1,3-1 52,-2-1 0,1-2 1,-3-4-1,2 0 87,2 0 1,1-3 0,5-2 48,-1-3 1,1-2 0,-1-2-18,0-1 1,-1-6-1,-1 2 1,-2-2-100,2 2 1,-3-3 0,1 3-64,2-3 0,-3-2-85,1 1 0,-4 5 0,4 2 19,2-1 0,1 5 0,1-3-60,1 2 1,-5 2 0,0 0 89,2 0 1,1 0 0,1 0 221,1 0 1,-1 0-1,1 2 197,-1 2 1,0-3-1,1 5-73,-1-1 1,-1-2-1,-1 5 1,-2 0-43,2-1 1,1 4 0,0-2-1,-2 2-172,0 1 0,-2 0 0,2 1-87,0-1 0,-5 1 0,3-1 0,-2 0-887,-2 1 40,-2-6 172,-1-2 0,0-5 0,0 0 0</inkml:trace>
  <inkml:trace contextRef="#ctx0" brushRef="#br0" timeOffset="7927">15019 4874 8355,'-1'-32'419,"-3"5"0,-3 3 0,-1 5-517,-1 1 0,1 6 0,-4 4 0,-1-1 1,1 2-1,-1 3 0,1 3 0,0 1 347,-1 0 1,1 10-1,1 5 1,1 7-141,2 8 1,5 7-1,-2 9 1,0 6 107,1 3 0,-1 10 1,2-2-1,-2 2-143,-2-1 1,4 3 0,-1-8-64,2 1 1,2-11 0,0 1 0,2-3 0,1-5-171,1-4 0,4-8 0,-3-8 0,1-3-1375,-1-1 0,-2-5 1039,-7-5 0,-8-5 0,-8 2 1</inkml:trace>
  <inkml:trace contextRef="#ctx0" brushRef="#br0" timeOffset="9390">14461 5321 8355,'7'-9'531,"4"1"1,7-2-1,4 1-236,4 1 0,9-4 0,2 4 1,6-1-347,1 0 0,8 0 0,-4 3 0,-1 1-142,-4-1 0,-5 2 0,-2 4 0,-4 0 0,-7 0 0,-7 1 1,-5 3-1,-2 5 40,-2 2 1,-4 1-1,-5 1 1,0-1 419,0 0 0,0 1 0,0-1 0,2 1-74,2-1 0,-1-1 0,5-1-543,1-2 1,2-1 0,2 1 0,-1-2 0,1-2-386,-1 0 0,6-5 0,1-6 0</inkml:trace>
  <inkml:trace contextRef="#ctx0" brushRef="#br0" timeOffset="9391">15131 4936 8355,'-13'-7'-1818,"7"3"1617,1 8 0,10 9 0,1 6 1</inkml:trace>
  <inkml:trace contextRef="#ctx0" brushRef="#br0" timeOffset="9392">15329 5283 9270,'11'2'88,"-2"2"1,2 3-1,-4 5-210,-1 1 0,4 3 0,-4 1 12,0-2 1,-1-1 0,1-2-8,0 0 0,-1-5 1,-2-4-1,1-6 1,-1-5 90,-1-3 0,-2-1 0,1-2 0,2-1 24,1-2 1,4-1-1,-2 3 1,0-1-1,4 0 0,-3 4 0,1 2 31,2 2 0,1 5 1,1-1 20,1 3 0,-1 2 0,-1 3 1,-3 5 0,3 2 0,-1 2 0,4 3 0,2 0-33,0-1 1,1-1 0,1-2-1,0-1-23,0-2 0,4 0 1,-1-5-1,1-1 26,-1-1 1,2-4 0,-2-2 0,1-3 137,-2 0 0,-2-8 1,-5 3-1,-1-2 64,1 0 0,-2 0 1,-2-1-1,-2-1-168,-1 1 0,-2 1 0,-4 1 1,0 1-1,-2 1-6,-2 3 1,2 2-1,-7 6-91,0 0 1,-4 2 0,-2 2 0,-3 5-29,-1 6 1,4 5 0,-2 5-1,3-1-16,2 1 1,1-1 0,3-2 0,4-3-179,2-1 0,2-2 1,2-3-1,2-2 220,4-3 1,3-2 0,1-6 0,1 0 182,-1 0 0,2-7 0,1-6 0,2-5 16,-2-1 0,-1-4 0,-1 1 0,3-5 13,0-1 1,1-7 0,-6 2 0,-2-3-104,0-1 1,-3-2 0,4-2 0,-3-3 0,0-2-310,0 1 0,-4 6 0,1 1 207,-3 3 1,-1 13-1,0 2 194,0 5 1,-1 10-1,-2 8-163,-1 8 0,-2 15 0,3 2 0,-1 5 12,2 4 0,0 2 0,2 8 1,0-3-72,0-2 0,2 4 0,2-5 1,3-2-17,0-5 1,4-3-1,-3-7 1,4 0 113,5-4 1,-3-6 0,2-7 0,-1-1 0,0-4 276,2 0 0,1-5 1,-3-2-129,2-4 1,3-9-1,-3 6 1,-1-3-144,2-3 0,-8 3 0,2-5 1,-1 3-45,0 1 1,-4-2-1,-3 2 1,-2 1-419,-2 1 1,0 2 0,0-1 0,-2 2-80,-2 3 0,1 2 1,-5 6 297,-1 0 1,-1 2 0,2 3 0,3 6 173,4 4 1,-3 7 0,0-1 0,1 3 37,2 0 0,2-3 0,3 0 0,4-1 69,3 0 1,2-1 0,-1-4 0,1 0 240,-1-4 1,0 2-74,1-5 0,-2 3 1,-4 0-149,-7-3 1,-6-2 0,-7-5 0,-3 2-347,0 1 0,-5 0 0,5-4-606,0 0 0,-3 0 0,0 0 0</inkml:trace>
  <inkml:trace contextRef="#ctx0" brushRef="#br0" timeOffset="9774">17264 5184 8355,'0'-19'2478,"0"1"-2435,0 6 1,-5 1-1,-4 2-20,-2 5 0,-1 3 0,-1 1 0,0 1 1,-2 3-1,-3 5 0,0 3 0,-2 3-41,1 2 0,3 3 0,-4-2 0,4 0-180,5 0 0,-2 3 1,6-5-205,1-1 0,0-1 1,6-1 153,0-1 0,1-5 1,4-3-1,3-3 1,3-1 85,1 0 1,5-1-1,1-3 1,0-4 517,0-3 0,2-2 0,-3 2 0,-1 2-107,2 0 1,-4 2-1,2-2 1,-2 2 9,-1 1 1,-5 2 0,0 4-1,0 2-77,-1 2 0,3-2 0,-4 8 1,-1 3-420,1 2 0,2 1 1,-3-2-1,2 1-826,3 2 0,-3-1 0,1-3 634,2-1 1,1 0 0,1 1 0</inkml:trace>
  <inkml:trace contextRef="#ctx0" brushRef="#br0" timeOffset="10708">18095 5308 9715,'-14'-7'1200,"-2"3"-615,2 3 0,0 1 1,7 1-44,2 3 0,2 2-703,7 2 1,3-2 72,5-6 1,-1-6 0,-2-2-1,-5-3-177,-3-2 1,3-5 0,0-2 0,1-4 154,0 0 1,-2-5 0,4-2 0,0 0 46,0-4 0,-1-1 0,4 1 1,-2 0 120,2 2 1,-3 10 0,1-1 0,0 5-210,-1 4 0,4 5 0,-2 3 73,2 2 0,0 7 0,-2 11 0,-2 6 48,-1 5 1,2 6-1,-4 3 1,-1 3 83,-2 1 0,3-1 0,2-2 0,-1-2-84,1-2 1,-1-2-1,0-6 1,1-3 159,1-1 1,0-6-32,-3-3 0,3-8 205,6-1 1,-5-5-1,-1-8 1,0-1-190,0-2 0,1 1 0,4-6 0,1 0-171,-1 2 0,5-4 0,1 2-76,1-2 1,-3-2-1,4 1 1,-1 2 0,0 3-14,3 1 0,-4 2 0,0 5 80,0 2 1,-4 5 0,1 8 0,-4 6 181,-3 5 1,-5 4-1,1 8 1,-2 0 34,-2 2 0,0 5 1,-2 0-1,-1 0-379,-1-1 1,0 2 0,4-7 0,0 0-15,0-2 0,2-2 0,2-4 1,3-2-2300,-1 0 1953,5-10 1,2 9-1,6-10 1</inkml:trace>
  <inkml:trace contextRef="#ctx0" brushRef="#br0" timeOffset="10709">19248 5060 8355,'14'-18'1082,"1"4"1,-9-3-554,1-1 0,-4 4 1,1-3-356,-3 4 1,-2 4 0,-3 2 0,-6 2-297,-5 2 1,-5 3 0,-6 3 0,-3 4 0,-2 2-1,-2 5 1,1 1 0,3 3-87,5 3 1,1 1 0,8 0 0,4-1-213,5 1 0,5 0 1,2 0-1,4-3 339,3-1 1,8 3-1,5-5 1,2-1 103,2-1 0,4-1 0,1-1 0,1 0 121,-1 1 1,-1-5 0,-6-1-1,-2 0 411,-4 0 0,-5 1-372,-4 4 0,-13 1 0,-12-1 0,-5 1-320,-3-1 1,-3 0 0,-3 1 0,1-1-485,0 1 1,5-1-1,5 0-224,3 1 1,0-1-1,5 1 1</inkml:trace>
  <inkml:trace contextRef="#ctx0" brushRef="#br0" timeOffset="10958">19918 4849 8355,'6'-7'0,"-5"7"0,3 9 0,-2 7 652,-2 5 1,0 6 0,0 4 0,0 0-1,-2 5 1,-1 3-183,-1 2 0,-5 5 0,2-4 0,-2 1-560,1 0 0,1-2 0,-2-5 0,2-3-393,1-4 1,-2 0 0,3-4 0,-1-6-1177,0-4 0,-3-4 956,1-2 1,-3 2-1,-2-5 1</inkml:trace>
  <inkml:trace contextRef="#ctx0" brushRef="#br0" timeOffset="11177">19534 4911 8355,'0'-12'0,"0"4"752,0-1 0,7 7 0,4-3 1,5 4-1,2 1 0,1 0-282,1 0 0,6-4 1,7 0-1,4 1 0,4 2-322,5 1 0,5-2 0,0 0 1,-3-3-542,0 3 0,-5-1 0,-2 0 1,-3-1-1735,-5 1 0,-3-4 0,-5 1 1</inkml:trace>
  <inkml:trace contextRef="#ctx0" brushRef="#br0" timeOffset="11375">20687 5469 8355,'-18'-9'388,"-2"-5"0,-1-3 1,4 0 2796,9 1 0,7 8 0,5 4-4222,4 3 1,3 1 0,2 0-1422,-1 0 0,0 0 1,1 0-1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9T18:05:28.115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6983 5891 8355,'8'-26'167,"-1"-2"1,-2-1-1,-2 2 1,-2 1 0,-1 1-1,0 1 1,0 4 0,-1 5-1,-3 5 1,-6 7 0,-4 7 269,-2 9 1,-6 6 0,3 10 0,-1 5-1,2 8 1,2 7 0,-1 8 0,3 4-386,5 1 0,3 0 0,6 0 1,0-2-1,3-2 0,4-6 1,7-3-1,2-5-571,2-2 0,6-6 0,-1-8 227,5-6 0,5-10 1,-3-8-1,2-2 1,2-5 105,2-5 0,-3-6 0,-1-12 286,-2-3 0,2-7 0,-6-8 0,-4-1 18,-3-2 0,-4-7 1,-6 6-1,-7-2-128,-4-2 1,-7-2 0,-6 0-1,-3-1-110,-1 3 1,-6-1-1,-5 12 1,-2 4-234,-2 7 0,-2 2 0,-1 13 0,0 4 3,-1 5 0,-2 16 0,2 8 7,2 8 1,11 6 0,2 5 0,5 1 7,7 4 1,-2-4-1,6 5 1</inkml:trace>
  <inkml:trace contextRef="#ctx0" brushRef="#br0" timeOffset="277">8248 5060 8355,'-50'-5'0,"2"3"0,4-2 0,6 4 0,8 4 0,5 5 186,5 7 1,-4-1 0,4 7 0,-4 6 0,1 8-1,1 9 381,1 8 1,2 14 0,-2 14 0,3 12-519,9-42 0,0 1 1,2 6-1,0 1 0,-1 2 1,-2 1-1,2 0 1,0 0-89,-1 1 1,1 1 0,2 1 0,1 1 0,3-2 0,0 0 0,2-3 0,2 0-183,1-4 0,2-1 1,3 0-1,3-1 1,22 36-1,6-9-1367,6-7 0,2-15 1588,11-10 0,-3-3 0,7-10 0,6-5 0,3-5 0,4-2 0</inkml:trace>
  <inkml:trace contextRef="#ctx0" brushRef="#br0" timeOffset="1436">8632 6214 8475,'-4'-20'0,"-2"4"0,1 2 0,-2 2 0,1-1 0,1 1 540,2-1 1,2 1 0,1 0-347,0-1 0,0 1 0,1 1 1,3 1-1,5 3 0,2 2 0,2 2 1,3 2-1,0 1-271,-1 0 1,0 2 0,1 5 0,0 7 0,-1 3 0,-1 2 0,-2 0-1,1 3-127,-1 2 1,-3 0 30,-1 1 0,-5-4 0,2-2 0,-1 0 0,0-1 141,-1 0 1,-2-1 0,-1-5 494,0 1-412,-5-7 1,-1-1 0,-2-10-1,4-3-166,3-3 0,1-3 1,0-2-1,1-5-69,3-2 1,2-3 0,3-2 0,0-1 88,0 2 1,2 4 0,2 4 63,-1 1 0,-4 3 1,1 5-1,0 4 31,2 0 1,2 3 0,-2 7-1,-2 3 191,0 0 1,-5 8-1,4-2 1,0 1-217,-1-1 1,4 0-1,-4-1 1,1-1-29,1-3 0,-1 3 1,4-4-33,1 0 1,-5-1 66,0-6 34,-5 0 1,7-6-1,-6-2 1,-1-3-81,-2-1 0,4-5 1,2 0 52,0 2 0,3 2 1,-5 0-1,2 2 12,3 3 1,1 2-1,1 6 1,1 0 43,-1 0 1,1 6-1,0 4 1,2 3-152,2 4 1,0 5-1,-4-3 1,2 0-395,2-2 1,0 1 0,-5-2 0,0 0 216,1-3 0,5 0 0,1-1 0</inkml:trace>
  <inkml:trace contextRef="#ctx0" brushRef="#br0" timeOffset="2398">9711 5879 8355,'7'-13'1166,"4"1"-913,-10 5 0,6 2 0,-4 7 0,1 5-133,-1 6 1,-2 7 0,1 1 0,0 2 65,3 2 1,3 1 0,-3 3 0,1 3-652,-1 0 1,5 2 0,-3-5 0,1-1-579,0-2 0,1-1 0,3-1 0</inkml:trace>
  <inkml:trace contextRef="#ctx0" brushRef="#br0" timeOffset="2399">9624 6139 8355,'0'-8'1098,"0"0"-1352,0-2 1,7 3 0,6-1 10,6-2 1,6 1-1,4-1 1,4 0 74,2-4 0,7 2 0,-1-4 0,-1 2 0,-3 3 0,-2 1 0,-4 2-36,0-2 1,-8 3 0,-6 0 0,-3 0 458,-2 1 334,0 3 0,-6-3 0,-5 8-105,-4 2 1,-1 3 0,4 5-1,0 1-118,0-1 0,0 0 0,2 1 1,0-1-267,3 1 0,3 3 1,-3 1-1,2-2-212,3-1 0,1-2 1,1-1-245,1-3 0,-5 2 86,0-6 0,1-1 241,3-7 1,-5-3 0,-2-6 0,-1 0 0,2-3 0,1-1-17,3-3 1,-4 5 0,1-1 42,-1 2 1,3 1 0,0 2 30,2 3 0,0 4-36,-3 8 1,3 4-1,-4 9 1,1 4 0,0 1-324,2-2 0,1 4 0,2-5-86,-1 0 1,2 1 0,1-5 0,3 0 88,1-4 0,2 1 0,4-5 0</inkml:trace>
  <inkml:trace contextRef="#ctx0" brushRef="#br0" timeOffset="2400">10728 5680 8355,'-4'-23'0,"0"2"0,1 5 665,2 2 0,2 3 0,3 3 1,4 3 5,3 4 1,9 8 0,3 5-444,5 8 1,1 7 0,-5 5 0,1 5-320,0 10 0,-6 3 0,-3 9 1,-7 3-1,-5 4 0,-4 2 1,-5 0-1,-8-1-409,-6-4 0,-10 6 0,-5-9 0,-8 0-3923,-7-5 4157,-1-4 0,-16-7 0,3-1 1</inkml:trace>
  <inkml:trace contextRef="#ctx0" brushRef="#br0" timeOffset="2681">8471 5432 8355,'-25'-7'1663,"6"2"-1601,2 5 1,5 11-1,2 7 1,3 8 46,2 7 1,-5 14-1,2 8 1,-2 7 279,2 4 0,-2 14 1,6 0-490,1 3 1,12 4-1,6 1 1,7-4-300,8-3 0,7-4 0,7-6 0,9-7 1,5-6-34,5-8-397,13-6 0,0-7 0,10 0 0</inkml:trace>
  <inkml:trace contextRef="#ctx0" brushRef="#br0" timeOffset="3580">11472 5259 8355,'-11'-36'2479,"-5"3"0,5 16-2414,2 17 0,11 13 1,3 14-1,1 3 59,-1 2 0,-1 3 0,-4 7 0,0 8-201,0 6 0,0 11 0,0 4 0,-1 4-399,-3-1 1,2 2-1,-2-11 1,3-3-848,1-3 1,0-11-1,0-1 783,0-7 1,5 0-1,2-8 1</inkml:trace>
  <inkml:trace contextRef="#ctx0" brushRef="#br0" timeOffset="3581">11968 5891 8355,'-18'0'149,"-2"0"1,-2 0-1,1 0 1,4 1-1,4 4 953,0 3 1,5 3-956,0 1 1,1 2 0,-3 3-1,3 3 1,2 4 0,2 2 0,2 1-1,1 1 1,0-3-500,0-3 0,5-3 0,2 2 0,1-5 92,1-2 1,-1-6-1,4-1-508,1-1 1,-1-3-1,0-9 497,1-6 1,-6-1-1,-3-5 1,-3 2 316,-1-1 0,0-3 0,0 3 0,-1 1-170,-3-2 0,-2 4 0,-3-3 0,0 4 26,0 0 0,-2 5 0,-2 1 266,1 1 1,-1 2 0,1 6 0,1 2-85,3 4 0,2 3 0,6 2 0,0-1 194,0 0 1,6 1-1,3-1 1,5-1-276,3-3 1,5 2 0,0-6 0,4-1-16,3-2 0,5-2 1,-2-3-1,1-4 93,0-3 1,-5-2 0,1-1 0,-4-1-41,-5-1 1,-2-6 0,-7 2 0,-1 0-39,-2-1 1,-5 2 0,1-2-1,-3 3 35,-1 0 1,-1 6 0,-3-2 0,-4 6-11,-3 2 0,-2-2 0,1 4 90,-1 1 0,5 7 1,0 4-1,-1 4 1,3 1-48,1 4 0,4 2 0,2 7 1,4 2-82,3 1 1,3 2 0,3 1-1,2 5-104,5 2 0,-2 0 0,2-2 0,0 0 13,-2 0 1,-1 3 0,-6-1-1,-1-3 34,-3-1 1,2-3 0,-6 0 0,-1-2 227,-2-2 1,-8-2 0,-4-3 0,-4-1-71,0-1 1,-4-6 0,0 2-403,-1-4 1,-2-2-1,6-2 1,0-5-821,3-3 673,6-1 1,-4-11 0,4-3 0</inkml:trace>
  <inkml:trace contextRef="#ctx0" brushRef="#br0" timeOffset="3948">12787 5928 8355,'-18'0'197,"8"0"0,-2 0 0,2 2 0,3 2 0,3 4 1,3 3-1,1 3 0,0 1 0,0 3-67,0 1 0,0-2 0,0 2 1,1 0-1,3-1 0,3 2 1,1-2-407,1-1 0,-5-1 0,3-7-205,-2 0 1,5-8 367,-2-1 1,-1-6 0,1-6 0,2-2 299,1-2 0,1-4 1,1-4-1,1-1 1,1-1 116,1-3 1,6 4-225,-1 0 0,-2 3 0,2 8 0,0 5 1,-2 2-1,-3 4 99,-2 2 1,-1 7-1,-1 7-152,0 6 1,-3 5-1,-2 2 1,0 1 0,-2 2-268,1-1 1,2-2 0,-3-3-428,2-2 1,1 1-1,5-7 1,-2-2 69,-3-4 0,3-6 0,-4 3 0</inkml:trace>
  <inkml:trace contextRef="#ctx0" brushRef="#br0" timeOffset="4209">13333 5023 8355,'12'5'3774,"3"9"-3536,6 11 0,5 11 1,13 11-1,2 5 1,4 10-1,4 8 0,0 12 1,-24-39-1,0 2-11,0 3 0,-1 2 1,2 1-1,-2 1 1,0 4-1,-1 1-311,-2 1 0,-1 0 1,-1-6-1,-3 1 0,-5 0 1,-2 0-1,0-1 1,-3-1-1,3 47-565,-9-6 1,-7-4-1,-10-12 1,-5-6-552,-5-5 1,-5-1 0,-7-11 459,-2 0 0,3-8 0,-5-2 1</inkml:trace>
  <inkml:trace contextRef="#ctx0" brushRef="#br0" timeOffset="4404">15714 6573 8355,'-18'-18'0,"-1"6"1055,-1 6-1974,19 0 0,15-1 0,17-6 0</inkml:trace>
  <inkml:trace contextRef="#ctx0" brushRef="#br0" timeOffset="26774">7714 7801 7208,'2'-12'0,"2"-1"0,4 1 0,3-1 0,3 1 0,2 0 0,5 1-84,2 2 0,4-2 0,2 4 0,4-1 0,4 1 0,4 2 116,5 2 1,7 2-1,8 1 1,7 0-1,10 0 1,8 0-1,9 0 1,-44 0-1,1 0 12,7 0 0,1 0 1,2-2-1,2 0 0,10-1 1,3 1-1,2 0 1,1 0-36,5 0 1,1-1 0,10 0 0,3-1 0,-29 0 0,1 0 0,1-1-753,4 1 1,0 1 0,1-2 0,2 0 0,0-2 0,0 1-1,157-13 1</inkml:trace>
  <inkml:trace contextRef="#ctx0" brushRef="#br0" timeOffset="26994">13680 7615 6410,'154'0'0,"-79"0"0,-1 0-369,-2 0 0,-2 0 246,-9 0 1,-1 0 0,0 0 0,-1 0-1,37 0 1,-12 1-68,-15 4 0,-14-3 0,-15 7 275,-11 0 1,-14 8 0,-9 2-1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9T16:50:44.769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3528" units="cm"/>
      <inkml:brushProperty name="height" value="0.03528" units="cm"/>
      <inkml:brushProperty name="color" value="#FF8000"/>
    </inkml:brush>
  </inkml:definitions>
  <inkml:trace contextRef="#ctx0" brushRef="#br0">3225 6226 8355,'6'-7'-3,"0"-4"0,0-4 0,2 1 0,4 4 1,5 6-1,3 3 0,5 1-277,4 0 1,-3 0 0,3 1 0,-1 3 324,1 5 0,-3 2 0,3 3 1,-3 1-1,-1 3-84,0 1 1,4 0 0,1 3 0,3-2 0,6-3 0,6-1-11,7-3 1,5 0 38,5-1 0,11-5 0,6-3 0,3-2 106,1-2 0,11-2 0,-2-1 0,3-2 77,3-2 0,-4 4 0,1-1-106,1 3 1,-1-3 0,3 0 0,-47 2 0,0 1 0,0 0 0,0 0-51,-1 1 1,1 0-1,4 2 1,1 1-1,-3-1 1,0 1-1,2 0 1,1 1-71,0 1 1,1 0 0,-1 0 0,2 1 0,4 0 0,1 0 0,1 0 0,-1-1-14,1-1 0,0 0 1,5 2-1,0-1 1,1-1-1,-1-1 0,2 1 1,-1 0 18,-2 1 0,2-1 0,6-3 0,1 1 0,-8 0 0,1 0 0,1-1 0,1-1-52,3 0 1,0 0-1,-4 0 1,0 0-1,4 0 1,-1 0 0,-1 0-1,0 0 176,-1 0 0,1 0 0,5-2 1,0 0-1,-6 0 0,0 0 0,2 0 1,0 1 33,-1 0 0,1 1 0,9-1 1,-1 0-1,-5 0 0,-1-1 1,3 0-1,0 0-103,1 1 0,1 0 0,-4 0 0,0 0 0,5 2 0,0 0 0,-1 0 0,-1 0 2,-3 1 1,1 0-1,4 3 1,1 0 0,-3-1-1,0-1 1,1 1-1,1 0-14,-4 1 1,1-1 0,1-1 0,-1 0 0,-5 2 0,-1 0 0,-2-1 0,-1-1-37,2 0 0,-2-1 0,-3 1 0,-1-1 0,2-2 0,0 0 1,-1 0-1,0 0 22,-2 0 1,1 0-1,-2 0 1,0 0-1,-3 0 1,-1 0-1,-2 0 1,0 0-43,-3 0 0,-1 0 1,0 0-1,-2 0 1,36 0-1,-5 1-137,-7 3 1,-16-1 0,-5 5 0,-11 3-766,-11 4 962,-10-1 0,-11-1 0,-18-19 0,-7-8 0</inkml:trace>
  <inkml:trace contextRef="#ctx0" brushRef="#br0" timeOffset="9643">1488 9624 8355,'-8'0'-243,"0"-1"1,-1-3 0,1-3-1,1-1 1,2-1 281,2 0 0,2 2 0,2 0 1,3 1-1,4 2 0,3 0 1,3-1-46,3-2 0,1 0 1,4-3-1,-2 2-29,2-2 0,-2 3 1,0-1-1,1 0 0,0 0 63,-1-1 1,1 1 0,4-4 7,0-1 1,5-5-1,4-2 1,6-5 5,6-4 1,6 1-1,6-5 1,3-1 41,2-2 0,14-1 0,-5 0 0,4 2-85,0 6 0,4-4 0,-10 8 1,-4-1-101,-5 0 0,-6 7 0,-8 2 1,-6 3-137,-8 2 0,-7-1 163,-5 1 0,-9 4 1,-10 1-11,-9 1 0,-7 2 1,-9 4-1,0 0-37,3 0 0,-1 2 1,-4 0 47,1 3 0,3 4 0,0-2 0,-1 1 39,-1 1 0,-8 4 0,0 7 1</inkml:trace>
  <inkml:trace contextRef="#ctx0" brushRef="#br0" timeOffset="10077">1426 9661 8355,'-8'0'-248,"0"0"1,1-1 254,-1-3 1,2 1-6,6-5 0,7 4 0,5-5 0,8 1-65,3 1 1,2-4 0,1 2 0,3-5 89,4-3 1,4 1 0,5 2-50,3-3 1,5 2 0,2-5 0,3-1 0,2 0 24,2 1 1,-3-1-1,2-4 1,0 0 68,-1 1 0,2-3 1,-4 0-1,0-2-5,0 1 0,3 2 0,-4 1 0,-2 1-17,-1-1 1,-5 1 0,-2 2 0,-1 3-131,-3 1 1,-3 2 0,-4 3 0,-4 1-121,-3-1 0,-3 1 1,-2 1-1,-4 1-622,-4 2 603,-6 5 0,-8-2 150,-12 5 0,-4 5 0,-8 2 1</inkml:trace>
  <inkml:trace contextRef="#ctx0" brushRef="#br0" timeOffset="10444">1439 9823 8355,'-7'-13'-973,"3"1"766,2-1 1,4 2-1,2 2 1,5 1 266,7-2 1,3-5 0,7-3-1,4-2 97,8-2 0,0 3 0,8-2 0,2-1-145,4-1 1,1-2-1,6-1 1,3-2 17,3 0 1,5-6 0,-4 4 0,0 0 4,2 0 1,-3-4-1,5 4 1,-1 0-23,-5-1 1,5 3 0,-11 4 0,-3 2 8,-2 1 1,-5 6 0,-4-1 0,-5 2-11,-5 2 0,-6 0 1,-1 3-234,-5 1 0,-4 5 0,-5-1-131,-1 2 1,-7 2 0,-6 0 232,-10 0 1,-7 0 0,-7 0 0</inkml:trace>
  <inkml:trace contextRef="#ctx0" brushRef="#br0" timeOffset="10915">2394 8694 7955,'12'6'-33,"2"-4"1,2 5-1,5 0-36,2 0 1,6-4-1,2 1 1,2-3 102,5-1 1,1 0-1,6 0 1,1 0-180,-2 0 0,3 0 1,-6 0-1,-1 0 78,-1 0 0,-3 0 0,-3 0 0,-6 0-14,-5 0 0,0 0 1,-7 2 263,-3 2-86,0-3 0,-12 6 0,0-4 0,-6 2-38,0 2 0,-10-3 1,4 5-1,-2 0-45,0 2 0,1 6 1,-3 1-58,0 1 1,-2 2 0,3 3 0,-2 3 0,2 0-12,1 2 1,2 6 0,0-2 0,-1 1-75,1-1 1,-5 7-1,1-1 1,-1 2 57,-1 2 1,3-2 0,-4-5 0,1-2-15,3 0 0,1-8 0,2 0 0,-1-5 33,1-4 1,-1 6-1,1-4 1</inkml:trace>
  <inkml:trace contextRef="#ctx0" brushRef="#br0" timeOffset="15494">5358 9922 8355,'7'-8'0,"-3"-1"-177,-3 0 1,-1-2-1041,0-2 1150,0 6 1,2-2 0,0 3 0,4 1 0,1-2 101,2 0 0,2 4 0,2-2 0,-1 1 0,2-1 0,3 1 0,3 0 0,5 0-10,4 1 1,4 0-1,8 1 1,3-2-48,1 1 0,8 3 1,0 3-1,3 2 0,2 2 0,-4 0 0,4 3 1,2-4 8,5 0 0,-2-1 0,4-2 0,-4 1 153,-1-1 1,4-2 0,3-1 0,1 0-62,2 0 1,12 0 0,-5 0-13,-1 0 1,12-1-1,-1-2 1,1-1 0,1 1-46,-3 2 1,2 1 0,-1 0 0,2 0-14,-1 0 1,-2 1 0,-3 2-1,-1 1-75,-1-1 1,0 3 0,2-1 0,-1 1 20,-1-1 1,0 1 0,3-4 0,1 3 58,0-3 0,8 4 1,2-2-1,-1-1 24,2-2 0,-4-2 0,-1-2 1,0-1-37,-4 1 1,-5-2-1,-2 0 1,-4 1-74,-5-1 1,0 3 0,-8-2 0,-4 3 70,-6 1 0,-10 5 1,-5 4-413,-5 2 0,-5 1 0,-5 0 1</inkml:trace>
  <inkml:trace contextRef="#ctx0" brushRef="#br0" timeOffset="28028">11001 9785 6476,'-17'7'0,"1"-3"0,1-2 0,1-2 0,1 0 0,1 0 0,0 0-3,-1 0 1,1 0 101,-1 0 0,8 0 1,6-2-1,10 0 0,9-2-132,3 1 0,13 3 0,7 4 0,8 4-115,6 3 0,5 2 0,6-1 0,6 0 56,8 1 1,5-1-1,2 1 1,3-2 104,2-3 1,4-3 0,-48-4 0,1-2 0,46 1 76,1 0 0,-5 0 0,-4 0 0,-6 0-19,-9 0 1,-8-4 0,-12-1-1,-10-1-122,-8 1 0,-11 1 0,-10 2 11,-5-2 1,-12 3-1,-10-3-107,-7 2 1,-16 2-1,-3 0 1</inkml:trace>
  <inkml:trace contextRef="#ctx0" brushRef="#br0" timeOffset="28504">11819 9872 8355,'-23'-5'0,"2"-4"0,5-2-355,8-1 1,-2 0 294,6-1 0,0 1 0,5 1 0,3 1 42,4 2 0,13 5 0,5-1 0,5 3-23,3 1 0,9 0 0,6 1 1,8 3 60,3 4 0,12-1 0,3 2 0,0 0-213,1 2 0,3 2 0,-1-1 0,-1-1 78,-1-3 1,-7 2 0,-3-6-1,-4-1 94,-4-2 1,-3-1-1,-7 0 1,-2-1 74,-5-3 1,-3 2-1,-5-2 1,-6 1-76,-5-1 1,0 3 0,-5-3-51,-2 2-2,-7 2 0,-2 6 0,-6 1 1</inkml:trace>
  <inkml:trace contextRef="#ctx0" brushRef="#br0" timeOffset="28505">13109 9847 8355,'-30'0'-624,"-2"-1"0,1-3 507,2-4 1,2-3 0,3 0 86,-1 2 0,6 0 0,2 5-48,3 1 1,7 3 0,5 4 0,4 4-80,7 3 1,13 2 0,4-1 0</inkml:trace>
  <inkml:trace contextRef="#ctx0" brushRef="#br0" timeOffset="108406">15230 8620 8355,'0'-21'64,"0"0"0,0-1 0,0 0 0,0 2 0,0 2 0,0 0 0,0-2 0,1 0 0,2 0 0,1 3 452,-1 1 0,-2 9 1,-2 9-1,-3 9-395,-4 8 1,-5 6 0,-2 4 0,-3 7 0,0 6 0,-1 12 0,0 8 0,-3 11 0,0 7-21,1 8 0,3 7 0,11-41 0,2 0 0,-1 2 1,1 0-1,0-1 0,1 0 0,2-4 0,0-2 0,4 44 1,4-11-1,10-6 0,4-11 0,8-10 0,2-8 0,5-8 1,0-8-1243,3-6 638,-1-8 1,-1-4 0,-3-6-1,-4-1 1,-4-3-857,-5-2 551,-2-1 0,-11 0 0,-1 0 0</inkml:trace>
  <inkml:trace contextRef="#ctx0" brushRef="#br0" timeOffset="109318">15639 9029 8283,'0'-8'-138,"0"-1"125,0 7 1141,0-4-814,0 6 1,0 1 0,0 4-1,2 3 1,0 3 0,4 3 162,1 2 0,-3 4 1,4 6-1,1 3 0,-1 4-258,0 3 0,0 1-206,5 0 1,-5 0-1,0 0 1,2-1-1,0-3-86,-2-4 1,2-3 0,-5-2-553,2-4 1,0-2-1,2-7-2812,0-2 2519,-7-4 1,4-6 681,-6-3 1,-6-3-1,0-6 1</inkml:trace>
  <inkml:trace contextRef="#ctx0" brushRef="#br0" timeOffset="121345">16061 9116 8653,'0'-13'452,"0"1"1,1 1 0,2 1-1,1 5 117,-1 3 0,-2 5-543,-1 10 0,0 4 1,0 4 2,0 3 1,0 6 0,0 3-1,0 3 1,0 1 0,2-1 132,2-3 1,3-3-1,5-5-212,1 0 1,0-6 0,3-2 0,0-5-38,-1-4 1,3-2-1,0-8 1,0-2 187,0-4 1,3-9-1,-5-5 1,-1-4-58,-1-3 1,-2-5 0,0 2-74,-4 0 0,1 1 0,-4 3 1,-4-2-1,-4 0 38,-5-1 0,-3 2 1,-3 6-1,-2 4-488,-5 6 1,-3 6 0,0 7 0,0 0-117,4 0 1,-4 11 0,5 4 0,0 5 41,2 0 0,3 7 0,2 4 1</inkml:trace>
  <inkml:trace contextRef="#ctx0" brushRef="#br0" timeOffset="121545">16706 9017 8355,'-17'-7'1315,"1"2"13,-1 4 1,12 2-1627,5 4 1,1-3 0,7 5 0,4 0-402,3 0 0,-2 0 1,3 3-1,-5-4 46,-3 0 1,0 4 0,5-3 0</inkml:trace>
  <inkml:trace contextRef="#ctx0" brushRef="#br0" timeOffset="121729">16681 9488 8355,'13'-7'505,"-1"1"0,2 2 1,1-1-1,3-1 1,0 1-349,0 2 0,-2 7-2590,-3 4 1675,-7-2 1,0 10 0,-6-2 0</inkml:trace>
  <inkml:trace contextRef="#ctx0" brushRef="#br0" timeOffset="122401">17140 9079 8355,'0'-20'0,"0"4"0,0 2 186,0 2 1,0 3 329,0 1 0,6 5 0,0 0-516,1 6 0,3 5 0,-6 8 0,-1 2 30,-2 1 0,-1 2 0,0 3 0,-1 1 130,-3 0 0,2 0 0,-2 0 0,3-1-181,1 1 1,0-1 0,1-2-77,3-2 0,3-7 1,6 0-1,0 0 0,3-5 85,0-1 0,1-3 1,-4-4-1,3 0-58,0 0 0,2-1 1,-3-3-1,0-5-16,-4-2 0,2-1 0,-6 0 1,0-1-50,-3 1 0,1-1 0,-1 1 1,-1 0 167,-2-1 1,-1 5 0,-1 0 124,-3-2 0,1 4 0,-4 4 43,2 4 1,-3 7 0,3 7-14,3 5 0,-4 0 0,2 2 0,1 3-101,2 0 0,1 1 1,1-3-1,2 3 0,3 0-74,0 2 1,-3 0-1,1-4 1,-1-2-489,1-2 1,-2 2-1,2-3 1,-3 0-374,-1 1 1,0-6-1327,0 2 2123,0-9 0,0-3 0,0-5 0</inkml:trace>
  <inkml:trace contextRef="#ctx0" brushRef="#br0" timeOffset="123113">17599 9240 8355,'7'-18'0,"-3"-1"64,-3-1 1,1 2 0,0 6-1,3 0 1,-3-1 627,0 1 0,-2 3 0,1 3-620,3 0 1,-2 3 0,2 7-130,-3 5 0,-1 6 0,0 3 0,0 1 241,0 3 1,0 2 0,-1 0-1,-2 1 111,-1 0 1,0 0 0,4 0 0,1-2-351,3-2 1,-1 1-1,5-6 1,2-1 22,1-1 1,1-7 0,2-3 0,1-2 96,2-2 0,1-2 0,-2-3-188,5-8 0,-3 0 1,-2-8-1,-2-1 1,-1-2 205,-1 0 1,-1-5 0,-3 0-1,-2 0-12,-1-2 0,-3 5 0,0-3 0,-6 3-287,-8 1 1,-2 2-1,-7 2 1,-1 5-303,-1 2 1,-6 7-1,0 4 121,2 6 0,2 5 0,3 9 0,4 3 1,3 4-342,4 1 1,6 1-1,1 0 694,3-1 0,6 2 0,2-7 0</inkml:trace>
  <inkml:trace contextRef="#ctx0" brushRef="#br0" timeOffset="123114">18306 9227 9107,'-6'-7'2435,"5"2"-2210,-5 5 0,12 0 0,4 1 0,3 2 0,5 1 0,2 0 0,3 0-141,5 1 1,7-1 0,7-4 0,-2-2 0,-3 0 0,-3-3-1345,-1 3 0,-9-4-125,1 2 0,-10-1 734,-3 0 1,-5 4-1,-7-4 1</inkml:trace>
  <inkml:trace contextRef="#ctx0" brushRef="#br0" timeOffset="123614">19224 9054 8355,'0'-13'0,"0"1"0,0 0 440,0-1 0,0 5 0,1 1 0,2 0 0,2 2-189,2-1 0,-3 7 0,5 8 0,-1 3-89,-1 5 1,4 6-1,-4 7 1,1 1-430,0-1 1,-5 3-1,2-3-59,1 2 1,-5-3-1,3 3 1,-2-3-99,-2-6 1,0 1 0,0-7 0,0 1-608,0 0 0,0-1 876,0-5 1,11-5-1,3-1 1</inkml:trace>
  <inkml:trace contextRef="#ctx0" brushRef="#br0" timeOffset="124068">19596 9203 8355,'0'-13'53,"0"1"1,-4 3 121,-1 1 1,-3 4-1,4-4 1,0 0 0,0-1 872,0 1-682,-1 0 1,11-5-245,2 1 1,3 5 0,2 2 0,-1 0 0,1 1 0,0 1 0,2 2 0,2 2-228,-2 4 0,-1-3-15,-2 7 0,-5 0 0,-3 6 0,-2 3 107,-2 2 0,-2 0 1,0 5-1,-4 1 0,-2 2 15,-6 1 0,2 0 0,-5-4 1,5-2-15,3-2 1,0-3 0,5-6 0,1 0-76,2 1 0,1-5 0,1-1-33,3-2 1,3 0-1,7-5 1,1 0-1,3 0-245,1 0 1,-2 0-1,3 0 1,2-2-231,2-2 1,1 1 0,-2-4 224,-2 2 0,2-5 0,-4 3 0</inkml:trace>
  <inkml:trace contextRef="#ctx0" brushRef="#br0" timeOffset="124428">20117 9103 9236,'0'-12'0,"1"1"2412,3 3-2257,-3 2 1,11 6-1,-4 1-1750,3 4 0,1 2 0,1 5 0</inkml:trace>
  <inkml:trace contextRef="#ctx0" brushRef="#br0" timeOffset="124429">20179 9364 9984,'5'7'71,"-2"-2"0,5-3 0,2 0 1,1 4-1,1-1 0,-1 2 1,-1-1-2142,-2-1 1400,-5 5 0,8-3 0,-4 5 1</inkml:trace>
  <inkml:trace contextRef="#ctx0" brushRef="#br0" timeOffset="125098">20526 9041 8355,'-7'-12'894,"1"0"0,6-1-673,0 1 1,0 10-1,2 6-128,2 6 0,-3 7 1,5-1-1,-2 1 171,0 1 0,0 1 0,-2 6 0,0-2-67,3-2 0,-1 6 1,-4-2-1,1 1-5,3 1 0,-2-3 0,2 1-475,-3 0 0,0-4 0,2-2 0,1-1 0,0-3-919,2-1 0,-5-6 0,5-1-952,-1-2 1981,2 0 0,6 0 0,-1 2 0</inkml:trace>
  <inkml:trace contextRef="#ctx0" brushRef="#br0" timeOffset="125099">20824 9153 8355,'8'-12'0,"0"-1"766,2 1 0,-3 5-466,1 3 1,-5 4 0,1 4-1,-3 4-311,-1 3 0,0 3 0,0 1 0,0 3 176,0 1 1,-4 2 0,0 2 0,0-1 113,-2-1 1,5-2 0,-3 3 0,2-2-146,2-2 0,0 2 1,2-3-1,2-3-93,4-5 1,3 1 0,2-6-128,-1-1 1,6-2 0,1-1 0,2-1 64,-1-3 1,1-5 0,3-7 0,-2-3 0,-3-2 44,-1 0 0,-2 1 0,-5-4 0,-1 2 6,-2 1 0,-5 1 0,1-5 0,-4 0-216,-4 0 1,-3 5-1,-5 2 1,-2 3-386,-3 4 1,-2 6 0,-6 1 0,1 4-945,-1 4 0,0 3 1146,0 6 0,0 5 0,1 1 0</inkml:trace>
  <inkml:trace contextRef="#ctx0" brushRef="#br0" timeOffset="125439">21344 8396 8355,'0'-12'713,"2"1"0,2 3 0,6 5-325,5 6 0,0 4 0,6 6 0,2 5 0,3 6-308,3 3 1,0 12 0,-4-2 0,0 4 174,-1 6 1,0 0-1,-2 10 1,-3-1-69,-1 1 1,-1 5 0,-5 5 0,-1 1-15,-3-1 1,-2 10 0,-7 1 0,-4 1-50,-3 0 0,-7-7 0,-3-3 0,-1-3-157,-3-6 1,-2-3 0,-1-9 0,2-2-256,2-5 1,-2-8 0,4-4 0,-1-4-396,4-5 1,2-3 0,2-9-1,-1-4-812,1-2 0,-1-8 0,1-1 1</inkml:trace>
  <inkml:trace contextRef="#ctx0" brushRef="#br0" timeOffset="134596">16086 10021 8060,'1'-19'0,"3"4"39,5 5 0,2 4 0,1 6 0,0 0 0,1 0 0,-1 0 1,1 0-473,-1 0 0,6 5 0,1-1 459,1-1 0,7 2 0,-1 1 0,5 0 0,3 3 29,2-2 1,2 2 0,5-3-1,5-1 154,5 1 1,6 2 0,2-4 0,5-1-84,4-2 0,14-1 0,-4 0 1,3 0-85,2 0 1,6 0 0,4 0 0,2 0-50,-2 0 0,-44-2 1,0 0-1,-1 0 0,0 0 1,1 0-1,0 0 11,-1-1 0,1 0 0,3 3 0,1-1 1,-3-1-1,-1 0 0,1 1 0,0 0-9,-1 1 0,1 0 0,1 0 0,-1 0 0,43 0 0,1 0 10,-1 0 1,-44 0 0,-1 0-1,44 0 1,-4 0 48,0 0 0,-11-4 1,5 0-1,-7 1 5,-7 2 0,5 1 0,-13 0 0,-2-1-87,-5-3 0,2 2 1,-10-2-1,-2 1-157,-1-1 0,-2 1 1,-7-3-1,-2-1-201,-4 0 0,-4 3 0,-4-3 0,-5 0 83,-2 0 0,-7 4 0,-1-2 1</inkml:trace>
  <inkml:trace contextRef="#ctx0" brushRef="#br0" timeOffset="216977">12836 13171 8355,'13'-8'-63,"-1"1"1,2 2-1,1 2-390,2 1 1,1 1 0,-3-2 502,1-1 1,5 0-1,-3 4 1,1 0-1,5 0 1,2 0-1,4 0 47,2 0 1,-3 0-1,5 0 1,3 0 0,3 0-1,0 0-52,-1 0 0,0 0 0,0 0 1,4 0-1,0 0 0,1 0 1,0 0 7,3 0 0,1 0 1,2 1-1,-1 2-15,1 1 0,5 2 0,4-3 0,5 1 28,2-1 1,6 2-1,-4-1 44,1-1 0,7 0 0,-3-1 0,2 3 0,2-3 2,-1 0 0,6 2 0,2 0 0,3-1-14,-1-2 0,6 3 1,4 0-1,1-1-54,1-2 0,0 4 0,-48-3 0,2 0 0,-1-1 0,1 1-36,-1-2 1,1 1 0,6-1 0,0 0 0,-4 0 0,-1 0 0,3 0-1,0 0 31,0 0 0,1 0 0,2 0 0,-1 0 1,1 0-1,-1 0 0,2 0 0,0 0-69,2 0 1,0 0-1,-5 0 1,1 0-1,5 0 1,2 0 0,-4 0-1,0 0 10,-1 0 0,-1 0 0,4 0 0,1 1 0,-3 0 1,0 1-1,0 0 0,0 0 6,-3 0 1,1-1 0,1 0-1,1 1 1,-1-1 0,0 0-32,-1 1 1,-1 1-1,-2-1 1,0 0-1,-4-2 1,0 0-1,46 0 1,-5 0-58,-8 0 0,-2 0 0,-8 0 0,1 0-84,-3 0 0,-5 0 0,-1 0 0,-2 1 34,-4 3 1,-7-1-1,-1 4 1,-3-2-73,-5-2 0,-2 3 0,-7-1 0,-3 1-458,-4-1 682,-3-1 0,-5-4 0,-1 0 0,2 0 0,2 0 0,1 0 0</inkml:trace>
  <inkml:trace contextRef="#ctx0" brushRef="#br0" timeOffset="217611">15825 13308 8355,'6'-11'-38,"1"1"1,1 3 0,0 2-608,2 2 774,-5-4 0,7 4 0,-4-4 0,3 2 1,1 2 260,1 2 1,3-1-1,2 0-184,1-3 0,6 1 1,4 4-1,1 0 0,2 0 42,1 0 1,10 0 0,-5 0-1,5 0-12,4 0 1,1 2 0,2 0 0,1 4-104,3 1 0,-2-4 1,7 2-1,2-1-134,0 0 0,9 5 1,-4-4-1,4 1-42,1-1 1,6 1-1,-3-4 1,3 3 4,3-3 1,1 0 0,6-2 0,0 0-54,0 0 1,4 0 0,0 0 0,-2-2 59,0-2 1,-3 3 0,1-3 0,0 1 31,0-1 0,-2 1 0,-1-4 0,-4 2 30,-4 2 1,1-3 0,-6 1 0,0-1 26,-1 1 1,-2-1 0,-6 4 0,0-3-79,0 3 0,-5-1 1,-2 0-1,-3-1-153,-2 1 0,1 1 0,-10-1 0,-1-1-128,-1 1 1,-4 1 0,-2 2-1,-5 0-290,-6 0 1,0 0 0,-4 0-1002,1 0 1239,-4 0 0,3 0 0,-5 0 0</inkml:trace>
  <inkml:trace contextRef="#ctx0" brushRef="#br0" timeOffset="217749">20700 13196 8355,'-6'-29'2097,"-2"8"0,2 10-3801,2 16 0,3 7 0,1 7 1</inkml:trace>
  <inkml:trace contextRef="#ctx0" brushRef="#br0" timeOffset="221069">4552 14461 8355,'0'-18'-1,"1"-1"1,3 0 139,4 2 0,8 9 0,0 2-96,-1 1 63,-1 3 0,3-3 0,1 5 1,1 0-1,4 0 0,5 0 32,5 0 1,3 0-1,4 0 1,2 0 0,8 0-1,4 0 1,8-1-1,3-2 54,2-1 0,9-6-292,-2 2 0,10-2 0,2 0 0,5 2 0,4-1 0,3-2-56,-1-2 0,-44 7 0,1 0 0,-3-1 0,0 1 0,0 1 1,1-1-68,-2 2 0,1 0 0,46-6 0,-21 6 1,-6 1-296,-6 2 0,-19 7 0,-8 2 305,-13 3 1,-9 7-1,-3 1 1</inkml:trace>
  <inkml:trace contextRef="#ctx0" brushRef="#br0" timeOffset="221360">4787 14585 8355,'-11'-21'0,"3"1"0,5 2 0,7 4 0,9 6 0,6 4-26,5 2 156,0 2 1,12-5 0,8-2 0,10-1 146,8-1 1,14 1-1,2-4 1,5-1-168,0 1 0,10 4 0,1-1 0,5 0-243,-46 3 1,0 1-1,0 0 1,-1 1-1,2 0 1,1 0-1,0 0 1,-1 0-85,-1 1 1,0-1-1,3-1 1,0-1 0,43-2-1,0-2-199,-2 2 1,-8-2 0,-12 6 0,-11 1 253,-9 2 0,-6-5 0,-1 0 0</inkml:trace>
  <inkml:trace contextRef="#ctx0" brushRef="#br0" timeOffset="221517">7367 14350 8355,'0'-13'-1109,"0"1"133,0 5 797,0 1 0,0 6 1</inkml:trace>
  <inkml:trace contextRef="#ctx0" brushRef="#br0" timeOffset="248864">12204 14126 9025,'-8'-11'237,"-1"3"0,8-2 1,2 6-1,9 1 0,7 2 1,3 0-1,5-3 0,3-3 1,-1 0-514,-1 3 1,-1 2-1,-1 2 1,-4 0-1835,-3 0 1556,-3 0 0,-2 11 0,0 3 1</inkml:trace>
  <inkml:trace contextRef="#ctx0" brushRef="#br0" timeOffset="249553">13022 13953 8355,'-5'-18'422,"-1"8"-550,-2-2 0,1 8 0,5 1 1,-3 7-1,3 7 287,0 4 0,2 6 0,0-3 0,0 1-187,0 3 0,2 0 1,0 0-1,3-3 15,-3-1 0,5-1 1,0-5-1,0 1-784,-3-1 0,2-4 476,-2 1 0,0-7 0,-4 4 0</inkml:trace>
  <inkml:trace contextRef="#ctx0" brushRef="#br0" timeOffset="249715">13010 13729 8355,'-11'-19'-1466,"3"3"1096,2 7 0,8 5 0,2 8 358,4 5 1,9 2 0,2 1 0</inkml:trace>
  <inkml:trace contextRef="#ctx0" brushRef="#br0" timeOffset="250686">13271 13990 8355,'0'-17'9,"-2"1"0,-1 1 0,-1 1-408,1 1 1,2 5 0,1 0 608,0-2 0,6 6-219,2 4 0,-3 6 0,1 6 0,-2 0 23,0 1 0,0-1 1,-4 1-1,2-1 36,2 0 0,-3 5 0,3 0-202,-2-2 0,2-2 71,0 0 0,6-6 80,-2-3 1,-3-8 0,1-5 26,-1-2 1,-2-1 0,4 0 0,-1-1 0,-2 1-55,1-1 0,-2-3 1,4-1-1,0 2-20,0 1 0,-3 6 0,4 1-31,2 2 0,-3 1 54,1 4 1,-5 5 0,1 3-1,-3 3-5,-1 2 1,4-1-1,0 1 1,1-1 81,0 0 1,-4 1 0,5-2 77,-1-3 0,2 2 1,6-6 24,-1-1 1,-4-2-1,-1-2-95,-1-3 1,2 1-1,-2-5 1,0-2-13,4-1 0,-3-2 0,0 1-215,-2 0 1,4 3 0,-4 2-17,2 2 1,-3-3 199,5 4 1,-7 1 0,4 7 10,-1 4 1,-3-1 0,3 1 0,-1 2-11,0 1 0,6-3 1,-2 1-1,3-1-5,2-1 0,-1 2 0,1-4 0,-1-1-78,0 1 1,5-3-1,-1 2 49,0-3 0,-3-5 0,-2-2 0,-1 1 0,-2-2 28,2 0 1,-3-1-1,0-5 1,-2 1 20,-2 0 1,3-1 0,-2 1-20,-2-1 0,0 1 15,-2 0 1,-2 5-1,0 4 44,-2 6 1,-1 4 0,5 6 0,0 3-2,0 0 0,0 10 0,0 0 0,0 3-13,0 2 0,0 7 0,0 0 1,0 0 19,0 1 1,2-2 0,1 0-80,1 0 1,5-5 0,0-3 0,2-4 0,1-5-157,0-3 0,-3-3 31,-1-2 1,-5-6-1,1-6 1,-3-9 25,-1-6 0,-4 0 0,-1-7 0,-1-3-54,1-2 0,-1-8 0,3 2 0,-1-3 138,1-1 1,2-4-1,1-2 1,0 0 23,0 1 0,4 2 0,2 7 0,1 5 0,2 6 230,2 5 1,-2 5-1,-1 4-97,1 4 0,-2 2 1,2 2-1,0 2 117,2 2 1,-2 3 0,-3 5 0,0 2-185,-3 2 0,-2 0 1,-1 4-1,-1 1-201,-3-2 0,-2 3 0,-4-5 1,2-2-156,-2-1 0,4-6 0,-3-1-458,0-2 319,3-1 0,-5-4 0,4 0 1</inkml:trace>
  <inkml:trace contextRef="#ctx0" brushRef="#br0" timeOffset="252216">14114 14039 9116,'-13'-4'0,"1"-1"-235,0-2 0,6 4 0,6-2 0,8 1 0,8-1 0,4 1 0,4-1 306,0-4 0,1 0 0,0-1 0,0 1-374,0-5 0,-6 1 0,-2-5 0,-4 2 170,0-1 1,-2-3-1,-3 2 116,-4-2 1,2 0 0,-2-5 0,-3 0 0,-2 0 94,-3 1 0,-5-1 0,4 1 0,-2 4 488,-3 3 1,3 9-357,-1 4 1,1 8-1,-1 6 1,4 5-137,3 5 0,1 5 0,0 3 0,0 2 10,0 2 1,5 1-1,3 4 1,2 0-111,-2 0 0,3-1 0,-3-1 0,4-4-84,0 0 0,4-6 0,2-8 0,2-1 69,2-5 0,1-7 0,2-1 0,0-6 0,0-7-109,-1-5 1,-3-3 0,-3-4 64,-4 1 0,1 2 1,-8-2-1,0 3 40,-3 1 0,-3 3 0,-1-3 0,-1 3 135,-3 2 0,1 4 0,-5 1 1,-2 1 152,-1 4 1,3 0 0,-1 4-1,1 2-142,1 4 1,0 7 0,5 2 0,-3-1-65,3 2 1,2-3 0,2 5 0,4-2-222,1-3 0,3 3 0,5-3 1,3-3-91,1-2 1,-3-7 0,5 1 134,1-3 0,-3-1 0,1-1 1,-2-3-1,-3-5 33,-1-2 1,-2-1 0,0-1 0,-1 0 37,-2-4 1,0 3 0,-3-4-1,-1 2 134,1-1 0,-2 1 0,-4 3 216,0 1 1,-1 5-1,-2 2 1,-3 0 20,-1 1 0,5 2 1,-2 6-197,2 4 1,2 3 0,0 1 0,0 1-43,0-1 0,0 1 0,0 0 1,2 3-122,2 0 0,1 1 0,5-5-40,-2 0 0,0 1 0,3-1 0,-1-1-44,-2-2 0,1 0 44,3-5 0,-5-1 75,-3-7 1,-3-3 0,-1-5 0,0-2 25,0-3 0,2 4 0,1-4 0,1 3-63,-2 2 1,1 1-1,0 1 1,2 3-44,2 2 1,-3-3-1,5 3 14,0 3 0,2 0 1,2 4 54,-1 2 1,-3 1-1,-3 5 81,0-2 1,2 2-1,-4 5 1,-1 2 0,-2-2 158,-1-2 1,0 0-123,0-1 1,0 1 0,2-2-63,2-3 1,-1-3 0,4-6 0,-1-3-65,1-4 1,2-3 0,3-2 0,0 1-36,1-1 1,-1 0 0,1-2 0,-2-2-25,-3 2 1,2 5 0,-5 3 0,1 0 22,-1 1 18,-1 3 1,0-1 0,1 8 181,-3 4 1,0-1 0,-2 3 0,0 2-11,0 3 0,4 2 0,1-5 0,1 0 0,1 1-84,0-1 1,1 1 0,4-2 0,1-2-28,-1 0 1,5-7 0,1 2-1,-1-2-14,1-2 1,0-4 0,-3-2 0,2-2-2,-2-6 0,-1 2 0,-3-5 0,-1 3-61,-2 2 1,-5-4-1,1-1 1,-3 2 68,-1 1 1,0 2-1,0-1 136,0 1 1,-1 5 0,-3 3-112,-5 2 1,2 4 0,1 2 0,0 4 14,3 3 0,2 2 0,1 0 0,0 3 0,0 0 0,1 1-261,3 1 0,2-5 62,2 4 1,5-5 0,-2-2-1,4-3-45,0-2 0,3-1 1,0-4-1,0-1 131,0-3 0,-2-3 0,-3-5 1,-1-1 65,0 1 0,-3-1 0,-2 1 1,-2 0 251,-2-1 0,2 1 1,-1-1 124,-1 1 0,-1 4-136,-2 0 0,0 6 0,0 2-149,0 7 1,0 0-1,0 1 1,0 3-192,0 4 0,0-1 0,0 3 0,1-4-33,3 0 0,-1-1 126,5 1 1,0-2 20,5-3 0,-5-3 1,0-5 2,2 0 1,-5-5 0,1-3-1,-2-3 15,0-2 1,6 1-1,-3-1 40,0 1 0,0 0 0,-3 1 219,4 2-244,-3 4 1,5 6 0,-6 3-1,0 5-37,2 2 0,-3 1 0,4 0 0,-1 1-120,1-1 0,0 5 1,3-1-1,0-2-190,3-4 0,0-1 1,5-4-60,0-3 0,-1 0 0,5-2 235,-1 0 0,-6 0 0,3 0 0</inkml:trace>
  <inkml:trace contextRef="#ctx0" brushRef="#br0" timeOffset="254513">16135 13680 8355,'0'-20'528,"0"3"110,0 4-472,0 6 1,2 9 0,1 9 0,2 5-58,2 4 0,-3 2 0,3 5 0,0 3-288,0 2 0,-3-2 1,3 6-1,-2 1 219,-2-2 1,-2 2 0,-1-5 0,0 0-804,0-4 1,0 1 0,0-4-626,0-5 1222,0-5 0,6-3 0,1 0 1</inkml:trace>
  <inkml:trace contextRef="#ctx0" brushRef="#br0" timeOffset="254514">16111 13940 8355,'-6'0'-1228,"6"0"1044,7 0 1,10 0 0,3 0 134,4 0 1,6 0 0,3 0 0,4 0 0,3 0 0,2 0 0,-2 0 0,-3 0-1,-3 0-54,-1 0 1,-7 0 0,-1 0 0,-7 0 216,-4 0 0,-9 0 88,-5 0 0,-6 0 0,-10 2 0,0 0 147,1 3 0,-3-1 0,1-3 0,2 2 47,1 1 1,2 4-1,1-2 1,1-1-265,2 1 1,5 3-1,-1 0 1,4 2-431,4 1 1,-1-4 0,5-1 20,2-1 0,1 2 0,1-4 0,1-1-53,-1-2 1,-4 3 0,1 1-1,0-4 1,2-4 0,0-5 145,-2-3 254,2-2 1,-10 1 0,3 0 1097,-2-1-776,-2 1 0,-2 5-197,-2 3 1,-1 8-1,-4 4-199,5 3 1,3 2 0,1 0 0,1 3 0,2 0-389,1-1 0,6-2 205,-2-5 1,7 2 0,3-5-1,0 1 1,1-1 84,0-2 1,1-3-1,2-3 1,-2-2 71,3-2 1,-6-2-1,0-3 1,-3-2 54,-2-2 0,1 1 1,-1-6-1,-1-1 76,-3-2 0,2-2 0,-6-1 0,-1-2-73,-2 1 1,1-2 0,0 1 0,2 1 184,-1 2 1,-1 3-1,-4 2 1,-1 5 485,-1 2-363,0 7 0,3 7 0,-2 10-264,-1 5 0,0 4 0,4 6 1,0 1-103,0 3 0,0-2 0,0 7 0,0 0 1,0 0-47,0 0 0,0 0 1,0-5-1,0-2-209,0 0 1,4-8 0,0-3 0,0-2-421,2-1 0,-4-6 366,7-3 1,-7-3 0,4-1 0</inkml:trace>
  <inkml:trace contextRef="#ctx0" brushRef="#br0" timeOffset="254515">16768 13965 8791,'-12'0'185,"5"6"1,7-5-1,9 3 1,5-3-235,3-1 0,9 0 0,0 0 1,3 0-99,1 0 0,5-1 0,-4-2 1,1-1 110,-3 1 1,-3 2 0,-2 2-1,-5 4 15,-7 3 0,-1 3 1,-6 1-1,-3 1 146,0-1 1,-2 0 0,-2 1-68,-2-1 1,-1 1-1,-4-1 1,5 0-1,3 1-775,1-1 1,0-3 209,0-1 0,11-5 0,3 2 0</inkml:trace>
  <inkml:trace contextRef="#ctx0" brushRef="#br0" timeOffset="254516">17239 13767 8355,'-12'-6'0,"-1"1"-118,1-4 0,7 4-502,5 5 0,6 3 1,10 3 487,0 7 1,6 2-1,-3-3 1</inkml:trace>
  <inkml:trace contextRef="#ctx0" brushRef="#br0" timeOffset="254517">17400 14039 8355,'7'-5'381,"-2"-3"0,-3-3-431,2-2 0,-1 1 1,4-1-1,0 1 464,0 0 1,-3 1-788,4 2 0,-6 4 259,-2 5 0,-6 5 0,-8 5 0,-2 4 165,-5 2 1,3 2-1,0-3 1,2 2 38,-1-2 1,2-1 0,7-2 0,4 1-248,2-1 1,4-1 0,2-3-101,4-4 1,3-2 0,1-2 0,1 0 14,-1 0 0,1-2 1,-1-2-1,-1-4 148,-3-3 1,3-1 0,-4-1 126,0 1 1,3-1 0,-5 0 0,1-2 0,-1-2 0,0 2 0,-1 1 248,0 2 0,1-1 0,-1 1 0,-2 4-72,2-1 1,-1 7 0,-1-1-191,3 6 1,0 3 0,-2 7 0,1-1 37,-1 1 0,-1 3 1,1 2-1,1 1-102,-1 3 0,3-4 0,-1-1 0,1-3 134,-1-2 1,1-1 0,-4-1 115,3-2 1,0-5-180,-1 1 0,-2-4 0,3-4-124,1-5 0,-4-2 0,5-1 0,0 0 15,0-1 1,-3 1 0,4-2 0,2-1-59,1-2 0,2 5 1,-1 4-1,0-1 57,1 3 1,-1 0 0,1 6 113,-1 0 0,-4 1 1,-1 5-1,-1 5 15,-4 4 1,1 3 0,0-1 0,1 2-543,-1 0 0,4 3 160,1-5 0,3 5 0,1-3 1</inkml:trace>
  <inkml:trace contextRef="#ctx0" brushRef="#br0" timeOffset="254518">18033 14052 8355,'0'-13'1315,"0"5"-1739,0 0 0,1 5 1,4-1 618,3 3 0,7-1 1,3 0-1,3-3-119,5 3 1,-1 0-1,6 2 1,1 0 0,2 0-1,-1 0 1,-1 0 0,-4 0-962,-2 0 0,-3 0 1,-2-1 532,-4-3 1,-4-3 0,0-6 0</inkml:trace>
  <inkml:trace contextRef="#ctx0" brushRef="#br0" timeOffset="254519">18306 13804 8355,'-13'0'253,"2"5"1,3 4 179,4 2 1,3 1 0,1 0 0,0 2 0,0 3-32,0 3 0,0 8 1,0 1-1,0 0-716,0 1 1,4 0-1,0 4 1,-1-4-1530,-2 0 890,-1-4 1,6 5 0,0-7 0</inkml:trace>
  <inkml:trace contextRef="#ctx0" brushRef="#br0" timeOffset="255132">18814 14114 8355,'4'-19'-195,"1"2"0,3 3 0,-3 0 0,1-1 287,-1-1 1,0-2-1,-5 3 1,0-2 723,0 2 1,0 1-480,0 2 0,-6 1 0,-2 3-356,-3 3 1,-6 11 0,1 5 0,-1 5-182,-1 4 1,-1 5-1,-4 4 1,0-2-70,3-1 1,5 3 0,-1-1-1,7-5-222,5-5 0,2 0 304,2-1 0,10-6 0,2-7 178,2-3 0,4-6 1,0-5-1,1-5 1,3-6 57,2-2 0,-5-4 0,-1-1 0,-2-4-11,1 0 0,0-4 0,-6 3 0,-2-1 61,0 1 0,-7-7 1,4 4-1,-2 1 10,0 5 0,0 4 1,-5 3-1,-3 3 68,-5 8 1,3 1 0,-3 8-99,0 4 0,-1 10 0,2 10 0,4 4-36,2 4 1,-2 0 0,0 7 0,1 4-168,2 2 1,6 4 0,4 2 0,3-2-256,4-5 1,2 2-1,4-3 1,-1-3-313,1-3 0,2-10 655,0 0 1,1-7 0,0 1 0</inkml:trace>
  <inkml:trace contextRef="#ctx0" brushRef="#br0" timeOffset="257193">19261 14027 8355,'0'-16'0,"0"-1"-60,0 2 0,0 1 0,-2 3 1,0 1-1,-4 3 468,-1 2 0,-1-1 1,-6 4-1,-1-2-276,-1 1 1,-1 7-1,5 4 1,-1 3-163,1 2 0,-1 3 0,2 2 0,3 1-154,4 3 0,3 0 0,1 1 0,0-4-61,0-1 0,5-2 0,3-3 0,3-1-117,2 0 0,-1-5 0,1-2 0,-1-4 208,0-1 0,1 0 0,-1-1 0,1-4 199,-1-3 1,0-3-1,-1-1 1,-2-1-48,-5 1 1,1-2-1,0-1 1,-1-2 451,1 2 1,-3 1 0,2 2-211,-3 0 1,-1 3 0,1 2-200,4 2 1,-4 2-1,3 7 1,-3 6-35,-1 5 0,0 0 1,0 6-1,0 1-33,0 1 1,0 1 0,0-2 0,0-1-214,0 1 0,6-4 0,4-2 1,3-2-329,4-2 0,5-5 1,-1-3 497,2-2 1,2 3-1,0 2 1</inkml:trace>
  <inkml:trace contextRef="#ctx0" brushRef="#br0" timeOffset="257194">19621 13717 8355,'-6'-25'-252,"3"2"358,-5 2 0,4 5 222,-4 7 1,5 5 0,-1 10-226,2 6 0,2 6 0,2 8 0,0 2 0,4 2 0,-1 3 0,1 4 0,-2 5-271,2 2 0,-5-3 0,3 3 0,-2-1-258,-2-3 0,0-3 1,0-4-1,0-4 199,0-3 0,0-2-164,0-4 1,0 4-1,0-5 1</inkml:trace>
  <inkml:trace contextRef="#ctx0" brushRef="#br0" timeOffset="257195">19484 14015 8355,'6'-11'-39,"2"2"1,7 4 0,3 5 0,1 0-165,3 0 0,2 0 0,1 0 0,-1 0 159,1 0 1,4 4 0,1 1 0,1 1 0,0 1 0,1-2 0,1 2 0,-1-1-176,-3-1 1,-3-1-1,-1-4 164,0 0 0,-6 2 15,-3 2 0,-13-3 1,-7 3-1,-6-2 443,-2-2 1,0 0 0,-2 0 0,-1 0-55,-2 0 0,-1 4 0,3 2 0,-2-1-224,2 1 1,3 3 0,2-1 0,3 3-257,2 2 0,1-1 0,4 1-64,0-1 1,5-1-1,4-3 1,2-2-2,1-1 0,2-3 0,1 2 0,3-3-93,1-1 0,-4-1 0,2-3 0,-2-4 193,1-4 1,-2 0 0,3 0 0,-5-1 138,-4 1 1,4-2 0,-6-1 0,1-2-101,-3 2 0,-1 3 1,0 2 480,1 2 0,-1 5-237,-7-1 1,2 4-1,-3 4 1,1 4-140,0 3 0,-1 2 1,5 1-1,0 1 1,2 3-171,2 1 1,-1-4-1,5 2 1,2-2-350,1 1 1,5-2 263,1 3 1,5-4-1,-3 0 1</inkml:trace>
  <inkml:trace contextRef="#ctx0" brushRef="#br0" timeOffset="257196">20551 14015 8355,'0'-20'451,"0"2"-278,0 6 1,4 0-1,0-1-25,-1 1 1,-3 1 0,-3 4-103,-1 7 1,-4 5 0,3 8 0,3-1-273,0 1 0,2-1 0,2 0 0,2 2 74,4 3 1,3-3 0,1 3 0,1 0 60,-1 0 0,5-1 1,1-2-1,0 1 10,0 2 1,-2-1-1,-3-5 51,-1-3 1,-5 3-1,-3-2 1,-4 0-19,-4 0 0,-4-4 0,-9-4 0,-4 2-53,-2 1 1,-2 0 0,0-4 0,2 0-149,2 0 1,3 0 61,6 0 8,5-5 0,13-2 0,7-5 0</inkml:trace>
  <inkml:trace contextRef="#ctx0" brushRef="#br0" timeOffset="257197">20910 14176 8355,'-5'-7'-228,"-2"-4"0,-1 8 924,-1-5-593,7 5 1,3-6-1,10 4 1,6 1-1,1 0 1,1-1 0,0-1-1,2-1-514,-2 0 1,3-1 0,-5-4 0,-2-1 32,-1 1 0,-2-1 1,-1 1 228,-3 0 1,-2-2 0,-6-1-1,0-2 1,-2 3 199,-2 5 1,-4-1 0,-9 6 0,-3 1 35,-4 2 1,0 2-1,0 3 1,3 5 158,5 2 0,-2 5 0,3 2 1,4 1-156,5 3 1,5-2 0,1 0-1,0 1-98,0-2 0,5 3 0,5-5 1,5-3 1,6-5 0,2 1 0,2-6 0,0-1-64,0-2 1,4-5 0,0-3 0,-2-2 39,-1-5 1,-1-1 0,0 1 0,-2-3-8,-2-3 1,-3-2 0,-6 0 0,1 1-135,-1-1 1,-4-2 0,-1-2-1,0-1 89,0-2 1,-4-4-1,1 4 1,-3 0 36,-1-2 0,0 4 1,0-3-1,-1 2 271,-3 5 1,1 7-27,-5 4 0,1 7 0,-3 9 0,3 5 1,2 6 0,1 5 0,4 6 0,0 2-88,0 0 0,0 3 1,0-2-1,0 2 10,0 1 0,1 4 0,3-4-193,5-1 1,-3 4-1,1-6 1,0-2-1,-1-2-465,-1-4 0,4-3 1,-5-6 212,-2 0 0,0 1 0,-2-1 0</inkml:trace>
  <inkml:trace contextRef="#ctx0" brushRef="#br0" timeOffset="257359">21245 13903 8355,'6'-12'-253,"2"-1"0,7 6 1,4 2-1,3 1 1,5-2-1,0 1 1,2-1-1,0 3 103,-1 2 0,3 1 0,1 0 0</inkml:trace>
  <inkml:trace contextRef="#ctx0" brushRef="#br0" timeOffset="257748">22051 13841 8355,'6'-19'1290,"1"1"-1347,5 11 0,-6 3 1,-6 8-48,-7 4 1,-6 3-1,-2 3 1,-1 3 326,1 3 0,1 4 1,3 0-1,1 3-113,2 2 0,5-2 0,-1 5 0,3-2 35,1-2 0,2-4 1,5-1-1,7-4-366,4-1 0,3-6 0,5-5 0,1-1-45,2-4 1,6-3-1,-4-6 1,1-7 65,-3-4 0,0-2 1,-3-5-1,-4 0 124,-3 0 0,1-4 0,-8-1 0,-5 0-3,-4-1 1,-3-2-1,-2 3 1,-3 1-10,-7 3 0,-11 0 0,-5 9 1,-1 2-61,-2 1 1,4 7 0,-5 3-1,2 4-236,2 4 1,7 5 340,5 7 1,2 3-1,2 6 1</inkml:trace>
  <inkml:trace contextRef="#ctx0" brushRef="#br0" timeOffset="257998">22597 13630 8384,'-4'-19'0,"-2"4"13,0 5 1,3 6 0,-1 9 1,2 8 1,2 5 0,0 7 0,2 1 77,2 3 0,-3 2 1,3 7-1,-2-1 115,-2 0 0,0 0 0,0 0 0,0-1-472,0-3 0,-4 2 1,-2-5-1,1-1-401,-1-3 1,-2 0 270,4-9 0,-12 5 0,3-3 1</inkml:trace>
  <inkml:trace contextRef="#ctx0" brushRef="#br0" timeOffset="258318">22833 13717 8355,'1'-11'5,"3"3"162,4 4-115,4 2 0,-6 4 0,-4 2 0,-8 5 0,-8 5 0,-3 4-267,-5 1 1,-2-2-1,-1 2 62,0-1 1,1 4-1,0-3 1,4 1-1,4-4 86,7-2 0,-1 3 0,6-1 73,1-1 0,2-1 0,1-2 0,0 1 51,0-1 0,1-3 0,3-1 0,5 1 15,2 2 1,5 0-1,2-1 1,1-2-108,3 2 0,2 0 0,2-1 0,2-2-356,1-1 0,1 2 0,-1-2 209,4 0 1,-3-3-1,1 3 1</inkml:trace>
  <inkml:trace contextRef="#ctx0" brushRef="#br0" timeOffset="258467">23403 14225 8355,'0'-19'-67,"-4"8"1,1 10-108,5 4-405,-2 1 1,0 1-1,-7 2 1</inkml:trace>
  <inkml:trace contextRef="#ctx0" brushRef="#br0" timeOffset="270920">3956 17326 8355,'0'-8'-10,"0"0"1,0-2 0,0-1 0,0-2 146,0 1 1,0 0 0,0-1-1,0 1 1,2-1 79,2 1 0,-1 0 1,4-1-1,-1 1 0,1-1 1,2 1-1,-1 0 306,0-1 1,-4 5-536,4 0 0,-1 6 0,2 2 0,-5 7-102,-3 4 1,-1 7 0,-1 1 0,-2 2-41,-1 0 0,0-5 0,4 4 1,0-2 10,0-3 1,5-2 0,4-2 0,3-2 15,4-5 1,4-3-1,5-1 1,1-1 36,3-3 0,2-3 1,7-7-1,-1-2 58,0-5 1,4-3 0,2-2 0,0 0 68,0 1 0,6-5 0,-1 8 0,1 0-32,-1-2 1,-3 7 0,-7 0 0,-3 5 106,-2 3 0,-2 0 1,-8 5-1,-2 2-186,-5 5 0,-3 5 1,-5 7-1,-4 3 30,-2 2 1,-2 0 0,0 5 0,0 0 85,0 0 1,1-5 0,2 1 0,2 0-5,2-2 0,3 0 1,6-5-1,5 0 31,2-3 1,8-7 0,2-1-1,4-6-58,4-5 0,3-5 0,7-3 0,2-5-71,0-2 1,5-2 0,-3 0-18,2 0 0,-5 0 0,2 2 0,-4 2 0,-5 3 20,-3 1 0,-8 4 0,-2-1 0,-3 6 11,-6 3 0,0-4 0,-6 5 51,-2 1 1,-2 3 0,-5 5-1,-3 1 48,1 1 1,-5 4 0,5-4 0,-1 1 28,4 1 1,-3-2 0,4 2-1,2-2 11,4-1 1,4 2 0,-2-4 0,1-1-65,4-2 0,0-1 0,3 0 0,2 0-77,1 0 0,5 0 0,-1-1-30,3-3 1,4-2 0,3-3 0,4 0-1,1 0-90,4-2 0,-2-2 1,3 2-1,-3 2 12,-4 0 0,-1 7 1,-6-3-1,-5 4-79,-2 1 0,-3 1 0,-4 2 0,-2 1 157,-2-1 1,2 3 0,-2-2 0,1 0-84,-2 1-54,4-3 1,-5 3 0,6-5 0</inkml:trace>
  <inkml:trace contextRef="#ctx0" brushRef="#br0" timeOffset="292641">11956 16706 8304,'12'8'0,"1"-1"0,-1 0 0,0-1 0,1 0 0,-1 0-66,1-1 0,0 1 0,3-3 0,2 1 0,2-1 0,6-1 162,6 2 0,4-2 0,4 2 0,5-3 0,10-1 0,9 0 1,8 0-32,5 0 0,7 0 0,8 0-36,3 0 0,-42-1 1,2-2-1,-1 1 0,1 0 1,3 1-1,2-1-119,1 2 0,1-1 1,3-1-1,1 0 0,-4 0 1,1 0-1,1 0 0,0 1 66,1 0 0,0 1 0,-1-1 0,0 2 0,-2-1 0,0 1 0,-1 0 0,1 1-27,-3 0 0,1 0 1,1 0-1,0 0 1,-3-1-1,1-1 0,-2 2 1,0-1 9,-3 1 1,1 0-1,4 1 1,1-2-1,-7 0 1,0-2-1,-1 1 1,0 0-83,1 0 0,-1 0 1,45 0-1,-8 0 1,-5 0-53,-5 0 0,-5 0 0,-4 0 0,-5 0 86,-6 0 1,-5 0 0,-8-1 0,-6-2-112,-6-1 200,-4-6 0,-9 5 0,0-6 0,1 1 0,1 1 0,2 0 0</inkml:trace>
  <inkml:trace contextRef="#ctx0" brushRef="#br0" timeOffset="293167">12948 16842 8355,'29'-13'34,"1"4"-12,2 7 1,1 2 0,4 0-175,0 0 1,6 0 0,3 0 0,3 0 160,5 0 1,7 0 0,6 0 0,2-2 138,3-2 1,6 3 0,4-3 0,0 2-164,1 2 0,4 0 1,4 0-1,0 0-17,1 0 1,4 0-1,-45 0 1,0 0 0,49 0-3,-2 0 0,-46 0 1,0 0-1,-1 1 0,-1 0 1,1 0-1,0 0-114,-1 1 0,0 0 0,50 7 0,-14-4 0,-4 1-26,-5-1 0,-4 4 1,-3-5-1,-5 0 37,-6 1 1,-9-3 0,-9 2 22,-2-3 0,-8 5 0,0 1 0</inkml:trace>
  <inkml:trace contextRef="#ctx0" brushRef="#br1" timeOffset="293340">16632 16818 5734,'-25'0'0</inkml:trace>
  <inkml:trace contextRef="#ctx0" brushRef="#br0" timeOffset="309355">1860 8012 8194,'4'-18'0,"2"-3"0,0-1 0,0 2 0,0 3 0,-1 3 0,-2 2-135,-1-1 1,-2 1 0,0 0 125,0-1 1,0 1 387,0-1-317,-6 7 1,-1 1 0,-7 10-47,-2 3 1,2 3 0,-4 3 0,2 2 50,-1 5 0,1 2 0,3 2 0,2 0-138,3 0 1,2 0 0,6-1 0,0 1 32,0 0 0,6 0 0,2 0 0,5-1-9,3 1 0,2-4 1,4-1-1,-3 3-59,-1 0 0,3 0 0,-5-1 0,0-1 65,-3 1 0,-2 6 0,-2 2 0,-5 0 31,-3 1 1,-1 3 0,-1-1-1,-3 2 31,-5-2 1,-2 3-1,-1-5 1,1 2 37,3 0 1,-3-5-1,4 1 1,0-3-30,3-1 0,2-4 0,2-2 0,0 0-12,0 0 0,0-2 0,2 2 0,2-1-21,4-3 0,3 3 0,0 0 0,-1 0 10,-2 0 0,-1 4 0,1-1-92,-4 2 1,2 3 0,-2 2 0,-1 2 0,-2 1 60,-1-1 0,0 3 0,0-3 0,0 1 54,0-1 1,0 4-1,0-2 1,0 0 9,0-3 1,-4 1 0,0-1-1,1-2 26,2 0 0,1-4 1,0-1-1,1-3 24,3-1 1,3 3-1,7-3 1,2 0-198,5 0 1,4 0-1,3-3 1,2 1-22,2-1 1,2-1-1,6-1 1,3-1-293,1 0 0,1 1 0,5-1 1</inkml:trace>
  <inkml:trace contextRef="#ctx0" brushRef="#br0" timeOffset="310063">1922 7528 8355,'13'0'-669,"-1"-5"1,1-4-1,-1 0 448,0 1 211,-5 2 1,-7 10-1,-8 2 21,-3 1 1,-1-3 0,-1 3 0,1-1 180,-1 1 1,5 0-1,0 3 1,-2-2-94,-1 2 1,3 1-1,0 3 1,-2 2-61,-1 5 0,-3-2 0,-1 3 1,-2 4-15,2 6 1,-3 4-1,2 1 1,1 2 6,1 2 1,2-1 0,-1 5 0,2 2-49,3 2 1,2 6-1,6 3 1,0 2 13,0 2 1,2 0 0,2 0 0,3 2 16,0 2 1,-2 1 0,-5 6-1,1-1-7,4 0 0,0 3 0,5-4 0,-2 0-35,2 0 0,1-4 0,1-6 1,1-2-88,-1-1 1,0-6-1,-1 2 1,-1-4 6,-2-5 1,-4 1 0,3-8-1,-1-3-84,-3-4 1,-2-7-1,0-8-247,3-2 438,-2-13 0,9-13 0,-4-14 0</inkml:trace>
  <inkml:trace contextRef="#ctx0" brushRef="#br0" timeOffset="310340">1848 7826 7352,'-19'-15'0,"2"2"0,5 8 0,3 8 0,5 9 0,3 7 0,1 6 0,1 5 0,3 8 0,3 8 0,2 10 0,-3 8 0,1 11 0,0 9 0,2 10 0,-3 3 0,-3-45 0,-1 0 95,-1-1 1,-1 0 0,0 2 0,0 0 0,0-1 0,1-1 0,1 0 0,0 0-156,2 0 0,1-1 0,7 43 0,3-3 1,2-6-109,-2-5 1,-1-9 0,-3-4 0,-2-4-2,0-4 0,-7-3 0,4-7 0,-2-4-17,0-6 1,6-1 0,-3-6 0</inkml:trace>
  <inkml:trace contextRef="#ctx0" brushRef="#br0" timeOffset="310558">2381 9314 7960,'-11'-1'-281,"4"-2"1,9 0-137,9 5 1,7 9 0,6 8 0</inkml:trace>
  <inkml:trace contextRef="#ctx0" brushRef="#br0" timeOffset="360845">2592 13208 8355,'-23'2'13,"1"1"1,1 2 0,0 1 0,2 1 0,2-2 0,4 2 0,0-2 46,1 1 1,6 2-1,6-4 1,9-1 0,6-3-1,7-4 106,5-4 0,11-9 0,8-5-111,7-5 0,5-6 0,8-9 0,7-5-42,8-5 0,-1 4 0,-36 22 0,0-1 0,0 2 0,-1-1 0,41-22 14,2 1 0,-12 9 0,-5 0 0,-10 8-195,-9 4 1,-9 7 0,-12 4 0,-8 5-72,-6 6 1,-11 5-1,-9 7 1,-18 10-146,-15 9 0,-9 6 0,-16 9 1,-8 5 255,-4 1 0,-4 9 0,3-8 0,-1 2 148,-1 0 1,34-24 0,1 0 0,-41 27 0,0-2 41,-2-1 1,2-1 0,1-2-1,8-2 104,7-5 1,9-9 0,13-6 0,8-7 61,7-5 0,9-2 1,16-12-52,6-5 0,17-16 0,18-9 1,12-9-50,9-6 0,10-5 1,7-5-1,6-4 31,-38 29 1,1-1-1,3-3 1,1 1-1,-5 3 1,0 2 0,39-26 5,-3 6 1,-13 8 0,-8 9 0,-9 8-475,-10 4 0,-11 8 0,-9 7 49,-3 2 1,-10 5 0,-8 5-1,-13 9 1,-10 8 68,-10 8 0,-6 1 0,-10 12 0,-2-1 42,-3-1 1,-1 3 0,7-4 0,-1-2 99,5-2 0,4-1 0,7-9 0,1-1-31,3-2 0,8-3 1,9-3-1,3-7-128,5-3 0,7-9 0,12-1 129,9-6 0,23-16 0,3-5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9T16:57:42.271"/>
    </inkml:context>
    <inkml:brush xml:id="br0">
      <inkml:brushProperty name="width" value="0.06048" units="cm"/>
      <inkml:brushProperty name="height" value="0.06048" units="cm"/>
      <inkml:brushProperty name="color" value="#FF0000"/>
    </inkml:brush>
    <inkml:brush xml:id="br1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19310 7218 9262,'7'-3'0,"-3"3"0,-2 6 0,-2 4 0,0 2 1509,0 0 0,5-1-1483,4-2 1,-2-4 0,1-5-1,1 0 1,2 0 0,2 0-1,-1-1-12,1-3-80,-1-3 0,0-6 1,1 0-1,-1-3-157,1 0 1,-6-5 0,-2 5 0,-1-1 6,0-1 1,0 4-1,-5-1 1,-2 4 8,-1 3 0,-7 5 0,0-1 0,-5 3-70,-4 1 1,4 4 0,-3 1 0,1 2-172,2 3 0,4 1 1,2 1-1,3 1 196,2-1 0,-5 6 0,3 1 0</inkml:trace>
  <inkml:trace contextRef="#ctx0" brushRef="#br0" timeOffset="415">19410 7243 8244,'-7'-1'266,"3"-4"1,8 4-1,4-4 1,4-1-79,5-2 0,2-3 0,7-2 1,5 0 11,6-4 1,2 2 0,6-6-1,3-1-34,5-1 0,3-2 0,9-1 1,2 0-173,4 1 0,10-7 0,-4 6 1,6-3-96,4-1 1,-7 1-1,6 4 1,-3 1-42,-6 4 1,0-2 0,-10 4 0,-5 1-8,-7 4 1,-4-3 0,-14 9 0,-5 1-910,-5 1 0,-8 3-605,-2-2 1229,-3 2 434,-7-3 0,-7 10 0,-7 2 0</inkml:trace>
  <inkml:trace contextRef="#ctx0" brushRef="#br0" timeOffset="779">21258 6561 8047,'-9'-7'656,"2"1"-194,2 1-160,-5 4 0,5-4 1,-5 10-68,2 3 1,4 7-1,-3 2 1,0-2-164,0-2 0,3 1 0,-3 1-57,2 2 1,0-1-1,7-3-6,2-1 0,-1-5 1,5-3-1,2-2-139,1-2 0,5-6 0,1-2 1,-2-3 29,-1-2 0,-3 1 0,-2 0 0,-2-2-59,-1-3 0,-2 4 1,-4-4-1,0 3-45,0 2 0,-7 5 0,-7 3-650,-9 2 1,-8 2 0,-6 0 0</inkml:trace>
  <inkml:trace contextRef="#ctx0" brushRef="#br1" timeOffset="7334">19720 8434 8355,'-7'-2'632,"3"-2"-625,2 3 1,4-10 0,2 2 117,4-2 0,-1 3 1,1 0 93,2-2 0,1-1-148,1-1 0,1-1 1,1 0-1,1-4 0,3-4 1,1-2-1,3-2 83,1 0 0,8-4 1,3-1-1,3 0 28,1-1 1,11-3 0,-3 2 0,5-1-9,4 0 0,3 4 0,8-2-111,4 0 0,0 1 0,3 2 1,5-1-1,-1 2-2,-2 1 0,4 2 0,-11 5 0,-6 5-266,-5 5 1,-12 6 0,-10-1 0,-3 2-266,-4 2 1,-4 0-1,-3 0 1,-4 0-182,-4 0 1,0 4 0,-1 1-1287,1-3 1828,-6 0 0,-13 3 0,-8 2 0</inkml:trace>
  <inkml:trace contextRef="#ctx0" brushRef="#br1" timeOffset="7727">20327 7751 8093,'0'-5'245,"0"5"1,2 4-84,2 4 1,3 2 0,7-6 0,1-1 0,1-2 0,1 1 0,1 0 0,1 3 26,0-3 0,3 0 1,-4-2-1,0 0-50,0 0 0,-1 4 0,-5 1 0,-1 2-438,-3 3 1,2-3-1,-6 1 52,-1 2 0,-2 1 1,-2 2-1,-3 3 0,-4 2-216,-4 1 1,-4-3-1,-2 4 1,0-1-164,0 0 0,2-4 567,3 2 1,-5-3-1,-1-2 1</inkml:trace>
  <inkml:trace contextRef="#ctx0" brushRef="#br1" timeOffset="8205">21382 7702 8355,'7'-6'-22,"-7"5"0,-9-3 317,-2 2 1,3 7-1,0-1 1,-1 0 371,3 1 0,0-2 0,6 5-394,0 2 1,0-3 0,0 1 0,0 3-15,0 4 1,0 1 0,0 3 0,0 0-164,0 0 1,-1 6-1,-3 6 1,-5-1-74,-2 0 0,-1 3 0,-2-2 0,-2-1-61,-5 0 1,-3 5 0,-2-4-51,-3 1 0,-2 2 1,-8-5-1,-2 0 1,-5-1-288,-2-3 0,-3 5 1,0-8-1,-1-1-224,-1-2 0,4-2 0,-8-6 0,2-3-14,3-4 0,2-3 0,5 1 0,5 1-768,5 1 1357,-1 0 1,10 1-1,-4 2 1</inkml:trace>
  <inkml:trace contextRef="#ctx0" brushRef="#br1" timeOffset="8918">20340 8545 7525,'-13'-12'0,"5"5"1,0 3-1,-2 2 1,-1 2 213,-1 0 1,-1 0-1,1 0 1,0 0-1,-1 0 1,1 0-95,-1 0 1,-3 2 0,-2 1 0,0 1-40,0-2 0,-4 0 0,1-1 1,-2 2 0,-2 1 1,2 0-1,1-4 1,2 0-258,3 0 0,0 0-545,5 0 1,7 0 111,10 0 1,1-5 0,12-2 0</inkml:trace>
  <inkml:trace contextRef="#ctx0" brushRef="#br1" timeOffset="9316">20638 8334 8355,'0'-12'-2516,"0"0"3246,0-1 0,0 5 0,1 1 2238,3 1-2813,-3 2 1,5 6 0,-6 2-261,0 4 0,-4 3 1,-2 2-1,-1-1-96,-2 0 0,-2 2 0,-2 1 1,1 3 89,-1 2 1,1-5 0,0 3 0,-1-2 10,1 1 1,1-1 0,1-2 88,2 3 0,5-4 0,0 4 124,6-3 1,4-3 0,7-2 0,2-2-102,5-1 0,2 2 0,4-4 0,0 0-217,2 2 0,4-5 0,-2 3 1,-1-2-624,0-2 1,-2 0 385,-8 0 1,-2 0 0,-5 0 0</inkml:trace>
  <inkml:trace contextRef="#ctx0" brushRef="#br1" timeOffset="9784">19621 8471 7820,'-9'-4'0,"1"0"350,-2 1 1,-1 1 0,-1 4 0,-1 2-1,1 3 1,1 1 304,3 0 0,-2 2 1,6 5-1,1 3-536,2 1 0,1 1 0,0 2 1,1-3-1,3-1-36,5-3 1,2-1 0,2-2 0,3-1-76,0-2 0,6-4 1,-1-5-1,1 0-240,-1 0 0,1-10 1,-4-2-1,-1-2 13,1 0 0,-1-2 0,-6-2 0,-3 0 47,-4 0 0,2-3 0,-2 5 1,-3 1-133,-3 1 1,-5 2 0,-7 1-1,-1 2-124,-2 5 1,-3 3 0,2 2-1122,-2 3 1239,5-2 0,-3 9 0,6-4 0</inkml:trace>
  <inkml:trace contextRef="#ctx0" brushRef="#br1" timeOffset="10352">21506 7640 8305,'-7'-8'348,"3"-1"0,1 7 81,-1-3 0,-3 5 1,-6 3-33,1 1 0,4 5 0,0-4 0,-1 2 105,2 3 1,-2 5 0,3 1-386,-1-1 0,5 1 0,-3-1 0,4 1 1,1-1-7,0-1 0,6-1 0,2-1 1,3 0-133,1 1 1,5-6 0,-1-3 0,1-3-35,1-1 1,0-1 0,4-3 0,-3-6-130,-1-5 0,1-4 0,-5-6 0,-4 1 16,-3 4 0,-3-4 0,-6 4 0,-2-4-352,-4-1 0,-10 6 0,-7 4 1,-7 5-706,-3 6 1,-8 3 0,-1 1 0</inkml:trace>
  <inkml:trace contextRef="#ctx0" brushRef="#br1" timeOffset="22766">11311 6772 8355,'12'-20'62,"2"5"0,3 4 1,3 4-1,4 2 0,2 2 1,4 2-1,7 1 0,9 0 1,6 0-1,8 0 0,6 0 138,8 0 0,10 0 0,14 0 0,-44-1 1,1 0-160,2 0 1,2-2 0,2 0-1,2-1 1,1-2 0,1 0 0,0 0-1,0-1 1,0 1 0,-1 0 0,0 0-1,0 1-534,1 1 0,0 0 0,-4-2 0,-1 1 376,3 0 0,-2 1 0,-6 1 0,-1 0 0,0-1 0,0 1 0,-3-1 0,0 1 1,41-4-58,-5-3 1,-14 3-1,-2-1 1,-6 0 157,-8 1 1,-10-4 0,-9 4 0,-6-1-583,-7-1 1,-10 5 429,-3-4 1,-16 5 0,-15-1 167,-12 3 0,-11 1 0,-12 0 0,2 0 0,1 0 0,1 0 0</inkml:trace>
  <inkml:trace contextRef="#ctx0" brushRef="#br1" timeOffset="23160">12067 6846 8355,'-24'-5'175,"4"3"1,7-7-135,4 4 1,8 1-205,1 4 1,7 0 0,9 0 0,5 0 276,2 0 0,4 0 0,2 0 0,5 0 0,7 2 0,8 0 0,7 3-20,9-3 0,2 0 0,17-2 0,7 0 0,-41 0 0,1 0-39,4 0 0,0 0 1,5 0-1,0 0 1,-1-1-1,-1 0 1,1 0-1,-1 0-87,0-1 1,0-1-1,-1-1 1,-1-1 0,2 1-1,0 1 1,-4-1 0,-2 0-41,46-5 0,-11 5 0,-9-3 0,-3 0-109,-5 1 0,-5 3 1,-12-1-1,-8 2-557,-10 2 1,-4 0 0,-6 0 0</inkml:trace>
  <inkml:trace contextRef="#ctx0" brushRef="#br1" timeOffset="40375">15354 9810 8076,'-4'-16'0,"-2"1"0,0 4 0,-3 8 0,2 8-75,3 8 0,7 6 151,1-2 0,4 5 1,-2 0-1,1 4 0,2 3 1,1-2-1,0 1-141,-2 1 0,0-3 0,5 3 0,-1-3 0,1-1 66,-1 0 1,-4-5 0,-1 0-604,-1-2 1,3-2-1,-2-3 1</inkml:trace>
  <inkml:trace contextRef="#ctx0" brushRef="#br1" timeOffset="40710">15329 10195 8355,'-5'4'-528,"3"1"0,7 1 655,1-1 1,-1 5 0,3-3 0,1 1-1,4-1-81,3-1 1,-2-1-1,3-2 1,-3 1-82,-2-1 0,0-6 0,1-3 0,-1 0 1,1-4-1,-2-1 0,-2-1 0,-2-2-172,-1-3 1,-1 3 0,-2-2 0,1 2 19,-1 2 0,2 3 1,1 3 4,1 0 1,1-4 0,4 4 0</inkml:trace>
  <inkml:trace contextRef="#ctx0" brushRef="#br1" timeOffset="41443">15391 10703 8355,'-1'-12'879,"-3"-1"-722,-3 1 0,0 7 0,3 5 0,4 6 0,3 5-85,1 2 0,5 3 1,0 2-73,2 2 1,1-1 0,1 3 0,-1-3-170,0-1 0,1-1 0,-1-5 0,1-1-184,-1-3 0,0-4 0,-1-8 241,-2-4 1,0-3 0,-3-1 0,-1-2 19,1-3 0,2 2 0,-4-4 0,0 0 4,2-1 0,-5 4 0,3-4 0,-1 3 11,1 1 1,-2-2-1,2 2 1,-1 1 90,1 1 1,-3 6 0,5 1 94,-1 1 0,2-2 0,5 4-104,1 1 1,-1 2 0,1 1 32,-1 0 0,-1 1 0,-1 2 0,-2 1 0,2-1-111,1-2 0,-3-1 0,0 0 0,2 0 47,1 0 0,0-1 0,-2-2 0,0-2 42,0-2 1,2 0-1,0-3 1,-1 2 38,-2-2 1,-4 5 0,3-1 130,-1 1 1,-1 3 201,0-2 0,-4 4-197,3 4 0,-3 7 0,-1 6-125,0-2 1,0 3-1,0 0 1,2 1-1,1 3-16,1 2 1,1-1 0,-2-1 0,2-3-814,2-1 1,-3-1 0,5-6 341,0-3 0,2-2 0,2-6 0</inkml:trace>
  <inkml:trace contextRef="#ctx0" brushRef="#br1" timeOffset="42061">15987 10306 8355,'-13'-12'-21,"1"5"0,-1 3 1,1 3-260,0 1 1,1 5-1,2 3 1,5 3-182,3 2 1,1 1 330,0 2 0,5-2 0,2 4 0</inkml:trace>
  <inkml:trace contextRef="#ctx0" brushRef="#br1" timeOffset="42062">16235 10629 8362,'0'-13'991,"4"5"-1058,0 0 0,0 4 0,-5-3 0,-3 1 0,-5 4 0,-2 0-42,-1 2 1,-5 6 0,1 1-1,1 1 85,1 0 1,3 0-1,1 5 1,3-1-10,2 1 1,-3-1-1,3 0 1,3 1 105,0-1 0,4-4 0,2-1-153,4-1 1,0-2 0,3-4-1,4-1-8,3-3 0,-2-3 0,1-6 0,0 1 0,0-2-23,-2-2 0,-2 2 0,0-1 313,-1 5 0,1 0-83,-1 6 0,-5 7 0,-3 8-149,-3 4 0,1 3 0,1-3 0,2 2-251,2-2 1,1 3 0,5-3-92,-1-4 0,6 1 0,1-5 1</inkml:trace>
  <inkml:trace contextRef="#ctx0" brushRef="#br1" timeOffset="42451">17115 10306 8355,'-5'-18'0,"-1"5"156,-2-4 1,2 3-1,6 2-46,0 0 1,6 5-1,1 4 1,1 6-49,0 5 1,-1 8 0,3 5 0,-2 3-32,2 0 0,-5 11 0,-1 2 1,-2 2-265,-2-1 0,0-1 0,0-1-275,0-3 0,-2 2 0,0-6 0,-2-3 213,1-4 1,-4-4 0,0-6 0</inkml:trace>
  <inkml:trace contextRef="#ctx0" brushRef="#br1" timeOffset="43803">17066 10306 8355,'7'-12'452,"-3"0"1,-7 3 0,0 2-468,5 2 0,3-3 0,7 3 1,2 3 69,3 0 0,-2-2 0,4 0 0,0 1 0,1 2 0,0 1 1,0 1-1,-4 2-745,-2 1 0,-3 6 0,-1-2 539,-2 3 0,-7 6 0,-1-1 0,-7 1 266,-4 1 0,-1-3 0,-2 4-103,-2-1 0,1 3 0,-5-3 1,2 0-1,3-1 32,1-1 1,8-3-46,1 0 1,5-2 0,5-3-6,3-4 0,8-2 1,5-2 134,2 0 0,2 0 0,1 0 1,2 0-1,1 0-116,-1 0 1,0 0 0,-1 1 0,-5 2-62,-3 1 1,-4 6 0,-7-2 0,-3 3-100,-4 1 0,-2 2 0,-4 1 1,-3 2 114,-3-2 1,-7 3 0,-2-2-1,-4-1-56,-1-1 0,0-1 0,1-2 0,0-3 8,4-4 1,2-3 0,5-1-389,1 0 0,5-1 358,3-3 1,2-8 0,2-8 0</inkml:trace>
  <inkml:trace contextRef="#ctx0" brushRef="#br1" timeOffset="43804">17748 10368 8355,'-6'-12'701,"-1"5"-439,-5 3 0,4-2 106,-1 2 0,1 0-302,-4 4 0,-1 2 0,2 2 0,2 4 0,2 3-326,1 1 1,1 1-1,2-1 1,-3 1 78,0-1 1,3 0 0,-1 1-1,2-1 103,2 1 1,0 0-1,2 3 1,2 0 66,4-1 0,3-1 0,3-3 0,1-1 69,2-2 1,5-1 0,-3 2 0,2-2 215,-1-1 0,-3 2 1,2-4-1,-1-1 231,-3-2 0,-2 5-335,-5 2 1,-3 3 0,-6 2-238,-3-1 0,-9 6 0,-7 1 0,-4 2 0,0 0-502,-1 1 1,-4 0 0,1-2-1,3-3-249,3-3 0,7-7 466,-1-3 0,2 3 0,2-1 1</inkml:trace>
  <inkml:trace contextRef="#ctx0" brushRef="#br1" timeOffset="43805">18120 10319 8355,'0'-13'275,"0"1"1,-2 1-77,-2 3 94,3 2 0,-9 12 0,6 2 1,1 3-1,2 1-187,1 1 1,0 5 0,0 2 0,0 2 0,0 0 0,0-1-1,1 1 1,2 0-119,1-1 0,5 1 0,-4-4 0,1 0-389,-1 0 1,1-2 0,-4-3 0,2-1-563,-1 0 1,0-3-660,1-1 1498,-2 0 0,-2-1 0,-7-1 1</inkml:trace>
  <inkml:trace contextRef="#ctx0" brushRef="#br1" timeOffset="43806">17884 10418 8355,'-4'-17'118,"0"1"1,-4 3 0,4 5-1,2-1 114,5-2 0,4-2 0,7-1 0,2-1-44,5-1 1,8-1 0,4 3-1,4-1-214,4-1 1,-2-5-1,1 4 1,-4 4-366,-3 3 0,-7 0 0,-1 6 0,-7 1 149,-5 2-476,0 1 1,-6 6 0,-2 1 0</inkml:trace>
  <inkml:trace contextRef="#ctx0" brushRef="#br1" timeOffset="44346">18504 10492 8355,'7'-12'0,"0"4"451,-3-1-255,-2 7 1,4-8 191,-1 6 1,2-4 259,5 4-683,-5-1 1,-3 5-1,-8 0-68,-4 0 0,-2 6 0,0 1 107,2 0 1,0 4 0,-3-3-1,2 3 1,5 1-104,3 1 1,1-5-1,0 0 1,0 2 65,0 1 0,4 1 1,2 1-1,0-2 10,4-3 0,1 3 1,2-4-1,-1 0 68,0-3 0,1 2 0,-1-2 196,1-2 1,-5 1-111,0 1 1,-5-1-1,0 4 1,-6-2-42,-5-2 0,-3 4 0,-2 0-437,1 0 1,1 0-1,1-4 1,2 1-2085,-2-2 2060,5 0 1,-6-8 0,4-1 0</inkml:trace>
  <inkml:trace contextRef="#ctx0" brushRef="#br1" timeOffset="44347">19100 10492 8355,'-2'-11'1229,"-2"3"-2192,3 3 1,-5 10-1,6 2 1</inkml:trace>
  <inkml:trace contextRef="#ctx0" brushRef="#br1" timeOffset="71692">5879 15577 8355,'13'-5'6,"3"-3"1,2-3 0,1-2 0,3 1 0,3-1-1,2 1 1,4 1 119,0 3 1,6-3 0,5 4 0,-1-2 0,2 3-42,2 0 1,-1 1 0,2 2-1,2-1 1,5 1 0,3 2-53,1 1 1,7 0 0,0 0 0,2 0 0,4 0 0,2-2-1,5-1-85,3-1 8,8 0 1,-2 3 0,3-2 0,2-1 38,1 1 0,3 2 1,5 1-1,-2 0-109,-3 0 0,-45 0 1,0 0-1,47 0 0,-1 1 76,2 3 1,-2-2 0,2 2 0,-1-3 46,-1-1 0,-44 0 1,1 0-1,-3 0 1,1 0-1,-1 0 1,1 0 65,0 0 0,-1 0 1,5 0-1,-1 0 1,-3 0-1,-1-1 1,49-2-1,0-1 0,-7-4 1,1 3-1,-5 1 78,-5-1 1,2 3-1,-13-2 1,-3 3-142,-5 1 1,0 0-1,-11 0 1,-2 0-350,-4 0 0,-5 1 1,-9 3-216,-4 5 1,-9-4 0,-3 1 0,-3-2 192,-2 0 1,-5 6-1,-2-3 1</inkml:trace>
  <inkml:trace contextRef="#ctx0" brushRef="#br1" timeOffset="72246">6462 15528 8355,'12'-17'0,"2"2"-178,2 4 1,-2 0-1,3 7 1,-2 1-1,0 0 221,2-1 0,5 3 0,-3-3 1,2 2 100,-1 2 0,2 4 0,7 1 0,3-1 12,0 1 0,3-2 0,0 4 0,5 0-14,5 0 1,9-3 0,5 3 0,5 0-2,2-1 1,15-3-1,2 3 1,5-2-101,4 0 0,6 0 0,-46-4 0,0 0 0,-1 0 0,1 0-24,0 0 1,1 0 0,1 0 0,0 0 0,3 0-1,-1 0-34,0 0 1,-1 0-1,-5 0 1,0 0 0,2 0-1,0 0 1,1 0 0,0 0-1,0 0 1,1 0 13,0 0 1,0 0-1,2-2 1,-1 0-1,-1-1 1,-2 0 0,0 0-1,0 0 40,-1-2 0,1 0 1,3 1-1,0 1 1,0-1-1,-1 0 0,0 0 1,-2 0 37,-1 0 1,0 1 0,3-1 0,-2 1 0,46 0 0,-1-3-29,-5 0 0,-6 3 0,-7-1 1,-5 1-179,-6-1 0,1 2 0,-7-2 0,-7 3-502,-6 1 1,-8 0 0,-8 0 0,-4 0-924,-3 0 1369,-12-6 1,3 0 0,-11-7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9T16:59:29.328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13159 8706 8355,'-8'0'-1393,"1"2"1086,1 2 0,-3-3 0,2 5 0</inkml:trace>
  <inkml:trace contextRef="#ctx0" brushRef="#br0" timeOffset="538">12923 8756 8355,'-5'-7'-638,"2"-2"859,-5 4 0,1 0 41,-1 1 0,3 4 0,10-2 0,4 6 65,6 3 0,1-2 1,4 1-1,4 1-204,3 0 0,5-4 0,6 2 0,4 0-22,3-1 1,9 0 0,4-4 0,5 0 29,8 0 0,0 0 1,12 0-1,1 0-66,1 0 0,8 0 0,3 0 0,3 0-82,1 0 1,-46-1 0,0 0-1,-3 0 1,-1 0-102,49-3 1,-2-2-1,-1 3 1,-2-1 81,-2 1 0,-10-2 0,-9 1 0,-4 0 0,-6 0-63,-4-1 1,-4-3 0,-6 4 0,-4 0-152,-4-2 0,-2 4 0,-3-5 0,-3 1-331,-4 3 1,-4 2-1,-5 1 81,-3 0 0,-5 1 1,-5 4 242,-7 3 0,-11 3 0,-11 1 0,-6 2 239,-5 3 0,-8 2 0,-3 6 0</inkml:trace>
  <inkml:trace contextRef="#ctx0" brushRef="#br0" timeOffset="1014">13271 9017 7931,'5'-7'-20,"2"0"0,5 4 0,1-1 276,-1 1 0,6 0 0,3 1 0,2-3-80,2 3 0,1 0 1,3 4-1,3 0 0,1 4 1,0-1-1,3 2 1,2-1 70,4-1 1,10 0 0,2-5-1,5 0-84,3 0 0,6 0 0,2 0-141,3 0 1,1-5 0,3 0 0,5-2 0,3-1 27,-1 1 0,7-4 1,-5 4-1,-1-1 1,-1-1 0,-3 7 0,1-3 0,-8 4-17,-6 1 0,-6 0 0,-6 0 0,-6 0-80,-7 0 0,-6 6 0,-4 0 0,-6 3-345,-5-1 1,-4-5 0,-5 2-2073,-1 1 1467,1-5 0,-8 5 772,-5-6 0,-11-6 0,-8-1 0</inkml:trace>
  <inkml:trace contextRef="#ctx0" brushRef="#br0" timeOffset="12556">15664 7417 8355,'0'-14'184,"0"-1"0,0-2 0,0 2 0,0 0 1,2 0-1,3-3 0,7 0 0,8-1 0,5-1 1,5-2-1,7-3 0,9-2 0,5-3 0,6-2 1,7-1-1,9 0 0,5 0 0,6 0 48,2 1 0,8-3 0,-46 20 0,0 1 1,2 0-1,-1 1 0,48-12 0,-5 6 0,-9 5-753,-12 4 1,-6 8 0,-15-3 0,-7 5 0,-8 3-1174,-6 1 1,-9 2 1278,-8-2 1,-7-3 0,-9 4 0,-5-4 224,-6-1 0,-1-6 190,-4-2 0,-1-3 0,-4-1 0</inkml:trace>
  <inkml:trace contextRef="#ctx0" brushRef="#br0" timeOffset="12902">17128 6548 8355,'0'-8'0,"0"0"522,0-2 197,0 5-668,-6-1 0,1 8 1,-4 2-1,5 4 0,3 4 1,1 4 103,0 0 0,5 5 0,4-3 0,3 0-289,5 0 0,-2-1 0,4-1 0,0 0-2,1-1 1,-7 3 0,1 0 0,-6 0-226,-2 0 0,-2 0 1,-4-2-1,0 4-610,0-1 646,-11 4 0,-3-9 0,-11 4 1</inkml:trace>
  <inkml:trace contextRef="#ctx0" brushRef="#br0" timeOffset="13435">18095 5990 8355,'0'-23'0,"0"2"548,0 5 0,0 2 0,0 2 62,0-1 0,0 5-468,0 0 0,0 6 1,0 2-1,1 7 15,4 4 1,-3 3 0,5 2-1,0 6-82,0 6 0,-4 6 1,1 11-1,-3 4 1,-1 4-92,0 2 0,-7 1 0,-4 6 0,-4-1-75,0-3 0,1-3 0,2-6 0,-1-2-434,1-5 0,5-2 0,3-13 0,3-3-58,1-7 1,1-8-1,3-5 1,4-4-398,3-4 1,7-13 918,3-8 0,8-19 0,3-1 0</inkml:trace>
  <inkml:trace contextRef="#ctx0" brushRef="#br0" timeOffset="13732">18467 5693 8355,'0'-7'496,"-1"4"1,-2 11 0,-3 9-39,0 5 0,1 7 0,-1 3 0,0 3-242,3 8 1,-2 4-1,1 4 1,1 1-189,1 2 0,-2 4 0,0-3 1,1-1-440,2-3 1,1 0 0,0-10 0,0-1 254,0-1 0,0-4 1,0-1-2175,0-6 1709,0-7 0,-5-3 0,-2-6 0</inkml:trace>
  <inkml:trace contextRef="#ctx0" brushRef="#br0" timeOffset="14085">17859 6387 11058,'-5'-4'-83,"5"0"0,7-2 0,11 2 0,5-3 0,7-1 0,8 0 0,8-3-50,10-4 0,6 0 0,2-5 0,1 2 1,-4 5-398,-6 3 1,-11 4-226,-7 6 0,-5 0 0,-7 0 0</inkml:trace>
  <inkml:trace contextRef="#ctx0" brushRef="#br0" timeOffset="14086">18021 6586 8355,'12'-4'0,"0"-1"0,2-3 0,3 1 1430,3-4-1106,9 7 1,3-12 0,7 6 0,3-4-346,8-2 1,0-2 0,3 2 0,-3 0-1102,-5 1 85,-2 1 0,-6 2 0,1-1 1</inkml:trace>
  <inkml:trace contextRef="#ctx0" brushRef="#br0" timeOffset="14863">19273 6189 8355,'-5'-20'792,"3"3"1,-5 8-430,3 1 0,2 5 0,-7-1 1,1 4-1,0 4-139,-1 5 1,5 6 0,-4 3-259,-2 1 0,1 2 1,-1 2-1,3-1-87,2-1 1,-4-6 0,5 3 0,2-2-189,0 1 0,8-2 0,2-7 152,3-4 1,6-8 0,0-4 0,1-3 91,0-1 0,-1-6 0,-5-3 0,1-1 31,-1 1 1,-1-2 0,-1 2 0,-3-2-20,-2-2 1,-1 2 0,-4 2 0,0 4-83,0 4 0,-5 0 0,-4 1-362,-2-1 267,5 6 1,0 3 0,7 8 0,4 3 73,3 0 0,4 0 0,5-4 0,2 1 203,0-1 1,5-2 0,-4-2 6,4-3 1,1-5-1,-1-6 1,1-3-1,0 0 125,0 0 1,-2-4 0,-2 2 0,-4-2 243,-4 1 1,-2-1 0,-2 4-1,-5 0-195,-3 0 0,-1 2 0,-1 5 0,-3 2-168,-5 5 1,-2-1 0,-1 1 0,0 2-96,-1 5 0,2 5 0,1 9 0,4 3 60,0 4 0,-2 6 0,4 3 5,1 3 0,1 10 0,2 2 0,0 3 0,0 3-120,0-3 0,0 6 0,0-7 0,0 1-186,0 0 0,0-7 0,0-3 0,0-3-118,0-5 0,0-4 0,0-7 0,0-3-68,0-1 0,-5-6 1,-3-5 179,-3-1 1,-2-2-1,1-4 1</inkml:trace>
  <inkml:trace contextRef="#ctx0" brushRef="#br0" timeOffset="14864">19286 6400 8355,'12'-5'137,"0"1"69,1 2 1,5-1-1,2 0 1,5-2-1,4-1-23,4 1 1,7-5 0,3 3 0,1-1-820,3-1 0,0 3 1,-3-4-20,-7 2 1,0-1-1,-5-3 1</inkml:trace>
  <inkml:trace contextRef="#ctx0" brushRef="#br0" timeOffset="16031">20203 5742 8355,'-12'-25'0,"0"6"0,1 3 2937,2 2-2468,4 7 1,5 8 0,1 12-1,2 6-302,1 4 1,4 4 0,-4 2-140,-1 4 1,-1 4-1,-2 3 1,0 1-1,0-1 103,0-1 1,0-2 0,0 0-527,0 0 1,4-5-1,0-4 1,-1-6-1,-1-6-379,3-2 1,-3-3 706,7-3 0,-7-4 0,4-8 23,-1-4 0,-2-3 0,5-3 0,1-1-11,-2-1 0,4-5 0,-3 4 1,3 2-27,1 1 0,5 6 0,-1 1 48,-1 2 1,-1 1 0,-1 5-61,-1 3 0,-4 3 1,-1 5-1,-1 2 1,-2 1-159,1 2 0,-2-1 0,4-3 0,0 1-500,0 2 1,1-4 487,4 1 0,6-1 0,2-5 0</inkml:trace>
  <inkml:trace contextRef="#ctx0" brushRef="#br0" timeOffset="16032">20724 6003 8355,'0'-13'1374,"0"1"0,-1 1-893,-3 3 0,-3 2 1,-4 8-1,1 2-403,2 4 0,1 7 0,-3 3 0,2 0-340,-1 0 1,-1 2 0,0-2 0,3 0 0,2 0 0,2-3 0,2-1-318,1-1 0,5-2 1,3-3 518,4-4 0,0-3 1,0-1-1,-1-1 42,-2-3 0,4-3 0,-3-5 0,0-1 16,1 1 0,-2-5 0,1 1 0,-3 1-101,-2 1 0,0-3 0,-5 1-224,0 1 0,0 1 108,0 1 0,-2 6 0,-2 5-22,-4 4 1,2 5 0,2 6 66,3-1 0,2-4 0,3-1 0,6 0 96,5 0 1,0-4 0,6 1 0,0-3 127,-2-1 1,3 0-1,-4-1 1,0-3 231,0-4 1,-3 1-1,-6-2 1,-2 0 272,-1-2 1,3-2 59,0 1 0,-2 0 0,0-1 1285,-2 1-1757,-1 5 0,0 3 1,0 8-1,-1 5-67,-1 7 1,-2-1-1,0 7 1,0 3-58,0 2 0,0 9 0,0 0 1,0 4-129,0 0 1,0 3 0,0-2-1,0 0-202,0 2 0,0-5 0,0 2 0,0-4 137,0-3 0,0-6 1,0-1-1,0-6-238,0-2 598,0-1 1,0-12-1,0-5-116,0-7 0,-5-5 1,1-4-1,0-5-194,-1-3 0,3-6 0,-2-2 0,3-2-211,1-3 1,0 1 0,0-11-1,1-1 30,3 0 1,7-5 0,7 9 0,2 1 215,2 6 0,1 7 0,2 9 0,0 5 217,-1 2 0,-3 7 0,0 3 0,-1 3 155,0 1 0,-2 4 0,-6 3 43,0 4 0,-5-2 0,-1 8 1,-2-3-159,0-2 0,0 4 1,-5 1-1,-3-2-548,-5-1 1,-3 2 0,-4 1 0,-4-2-1,1-1-626,2-2 0,-1-3 606,2-1 0,-1 0 0,5 5 1</inkml:trace>
  <inkml:trace contextRef="#ctx0" brushRef="#br0" timeOffset="16363">21816 5842 8355,'-4'-13'0,"-2"2"0,-1 3 493,-1-3 0,0 5-172,-1-2 1,1 2 0,-4 6 0,-2 0-242,-3 0 1,4 0 0,-4 2 0,3 1 0,3 2 0,3 2-1,4 3-269,2 1 1,2 1 0,0 1 0,0 0 75,0 4 0,6-3 0,2 2 0,3-2 70,2-2 1,-1 5 0,1-1 25,-1 0 0,2-3 1,1 0-1,1-1 0,0 1 55,-3-1 0,-2 0 1,-2 1 296,-5-1 0,-4 1 0,-4-2-366,-5-3 0,-7 1 1,-5-3-1,-2 0-707,-2-1 1,-4 3-155,0-4 1,0 6 0,4-3 0</inkml:trace>
  <inkml:trace contextRef="#ctx0" brushRef="#br0" timeOffset="17504">16383 8210 8355,'0'-8'-53,"2"1"0,2 0 0,6 2 0,5-1 0,5 4 0,5 0 1,6 2 212,6 0 0,3-4 0,8-2 1,6 0-1,4-4 0,5 0 0,0 1 1,-1 2-1,-2 0-501,-2 0 1,-12 3 0,0-3-104,-6 1 1,-8 2 0,-4 4 97,-1 0 1,-9-1 0,-5-2 268,-3-1 1,-2-6-1,5 4 1</inkml:trace>
  <inkml:trace contextRef="#ctx0" brushRef="#br0" timeOffset="17824">17214 7888 8355,'9'-7'-142,"-1"3"0,2 2 0,1 2 536,1 0 1,0 6-1,2 2 1,1 3-258,2 2 1,-1-1-1,-3 2 1,-1 1-1,1 3-335,-1 1 0,-5-2 0,-2 3 0,0 2-350,-1 2 1,-1 2-97,-8 3 1,-7-3 0,-7 5 0</inkml:trace>
  <inkml:trace contextRef="#ctx0" brushRef="#br0" timeOffset="19362">18331 7950 8070,'0'-12'0,"0"-1"0,-2 1 0,0-1-185,-3 1 0,-4-1 75,0 1 219,-2 0 1,-1 1-1,0 2 1,-1 5-1,1 3 1,-1 1 57,1 0 0,-4 5 1,-1 4-1,2 3 1,1 5-1,3 2 1,1 2-1,3-1-233,2 2 1,1-4 0,4-1-68,0-3 1,5-2 0,4-1 76,2-3 0,2-2 0,3-6 0,1 0 0,1-2 3,0-2 0,3-4 0,-4-7 1,-2-3 38,-2-1 1,4-2 0,-2-4 0,-2 0-12,-4 0 1,-5-5-1,3-3 1,-1-3-4,-4-1 1,0-4-1,-2-1 1,-2 1-12,-2-2 1,2 9 0,-5-2-1,0 6 185,0 6 1,4 5 0,-2 8-31,-1 3 0,1 4 0,-4 9-47,5 7 1,3 4-1,1 7 1,0 5 0,0 2-33,0 4 0,0 2 0,1 1 0,2 1-94,1-1 1,7 0 0,0-1 0,6-3-74,2-4 0,0-4 1,3-5-1,-1-3 36,1-3 0,-3-7 0,1-3 0,-2-3 76,-3-1 1,-1 0-1,-3-1 1,-2-3-10,-1-5 0,-5-2 1,3-1-1,-2-1 50,0 1 1,0 0 0,-4-1 0,0 1 85,0-1 0,0 5 45,0 0 1,0 7-136,0 1 1,4 5 0,2 7-1,1 1-197,2-1 0,4-1 0,2-1 1,1-3-1048,0-2 949,3 5 0,0-9 0,6 5 0</inkml:trace>
  <inkml:trace contextRef="#ctx0" brushRef="#br0" timeOffset="19615">18715 7503 8355,'-12'-4'-1232,"-1"0"1,6 1 1191,3 8 1,3 1-1,1 7 1</inkml:trace>
  <inkml:trace contextRef="#ctx0" brushRef="#br0" timeOffset="21051">18976 7727 8355,'0'-20'15,"0"-3"0,1 9 1,2-2-1,1 2 0,-1 1 249,-2 1 1,-1 0-276,0-1 1,-1 6-1,-4 3-83,-3 3 0,-3 6 0,0 5 0,2 4 2,0 2 0,5 2 1,-3-3-1,2 3 46,2 2 1,2-5 0,1 1 0,1-2 6,3-2 1,3 5 0,4 0 14,-3-2 0,3-6 0,-2 0 1,0 0-1,1 1 15,-2-2 0,-4 2 236,5-6 1,-3 1-191,3 0 0,-9-4 1,-9 4-1,-2 0-205,-1-1 1,-2 4 0,-1-2-304,-1 0 1,-1 1 175,5 2 0,5-4 0,1-5 1</inkml:trace>
  <inkml:trace contextRef="#ctx0" brushRef="#br0" timeOffset="21052">19211 7330 8355,'0'-20'0,"-4"-2"1492,0 6-1254,0 5 1,5 12-1,3 12 1,5 6-380,2 4 0,1 6 0,-1 2 0,-1 0 0,-2 4 0,0 1 0,1-1 0,-3 0-463,0-2 1,2-1 0,-4 1 0,-1-4 292,-2-3 1,-1-5 0,0-2 161,0-1 0,-5-2 0,-2-3 1</inkml:trace>
  <inkml:trace contextRef="#ctx0" brushRef="#br0" timeOffset="21053">19162 7627 8355,'7'-12'46,"4"4"0,-3 0-33,3-2 1,1 3 0,2-1 0,3-1 0,3 3 155,4 1 1,5 4-1,1 0-992,2-3 1,1 2-1,4-3 1</inkml:trace>
  <inkml:trace contextRef="#ctx0" brushRef="#br0" timeOffset="21054">19707 7590 8355,'0'-12'-213,"0"-1"0,0 1 295,0 0 1,-4 3 0,-1 2 350,-2 2 1,3 1 0,-5 4-605,0 0 1,-2 5-1,-2 4 1,1 2 123,0 1 1,-1 5-1,1 0 1,1 1-1,1 0 1,3-1 0,2-1-1,2 1-91,1-2 1,4-1 0,1-2-1,2-1 9,2-2 1,5-4 0,5-5 0,-2 0 58,-1 0 0,-2-5 0,1-4 101,-1-2 1,-1-5 0,-1-2 0,-2 0 0,0-1-24,-1-1 0,-1 4 1,-6-4-1,0 3 243,0 1 1,0 3 0,0 0-150,0 1 0,-4 4-152,-1-1 1,1 12 0,4 3-46,0 7 0,0 1 0,0 4 0,0-1-19,0-1 1,6 2-1,1-3 1,1 0-1,0-2-76,2-4 0,1-2 187,1 2 0,1-4 0,-1-5 13,1 0 0,-2-1 1,-2-2-1,-2-3 1,0 0-10,0-4 1,-4-1 0,1-2 0,-1 1 62,1 0 1,-3-1 0,3 1 0,-2-1-24,-2 1 1,0 0 0,0-1 115,0 1-95,5 5 1,2 1-54,5 6 1,-1 6-1,-1 1 1,-2 1-49,2 0 1,1-1 0,1 3 11,1-2 1,-1-5-7,1 1 1,-5-3 0,0-1 0,2 0 22,1 0 0,0-5 0,-2-3 0,-2-3 203,-1-2 1,2 1 0,-4-1-99,-1 1 1,0 1-1,0 1 49,1 2 0,0 4 0,-3-3-112,3 2 1,-2 2-1,3 7 1,1 4-81,2 3 1,-1 3-1,1 1 1,0 3-264,-1 1 1,8-3 0,-2 0 0,1-2-67,-1-2 0,5 1 0,2-1 1</inkml:trace>
  <inkml:trace contextRef="#ctx0" brushRef="#br0" timeOffset="21436">20427 7367 8355,'0'-19'166,"0"2"0,0 8 0,-2 2-78,-2 1 0,1 2 1,-3 7-1,0 4 1,3 5-67,2 2 1,-3 1 0,0 0 0,1 3-1,1 1-73,2 3 1,0 0 0,0 0 0,0-2-47,0-2 1,6-2 0,2-5 0,5-1 9,3-2 1,-1-5-1,5 1 1,-1-3 21,0-1 1,1-5 0,0-3-1,-3-3 47,-4-2 1,0 1-1,-1-2 1,-1-1-43,-2-2 1,0-1 0,-5 3 0,-1-1 3,-1 1 0,-4 1 65,-2 1 0,1 7 1,-5 1-1,-2 4-3,-1 1 0,4 6 0,3 2 0,3 3 48,1 1 0,0 1 1,1 0-1,3 3-141,5 0 0,3 1 0,5-6 0,3-2-436,4 0 0,2-7 285,3 2 1,3-2 0,5-2 0</inkml:trace>
  <inkml:trace contextRef="#ctx0" brushRef="#br0" timeOffset="22959">21382 6883 8355,'0'-16'969,"0"-1"-647,0 2 1,0 8 0,0 9 0,0 7-248,0 6 0,0 13 1,0 1-1,0 7 48,0 5 0,0 10 1,-2 10-123,-2 3 1,-3 11-1,-4-4 1,2 3-1,2 0-49,1-1 1,-2 3 0,4-11 0,1-5-286,2-5 0,8-11 1,4-6-1,5-9 296,3-7 0,-2-6 0,4-8 0,-1-3 92,0-4 0,-3-4 0,-3-4 1,0-5-133,-2-2 0,-1-5 0,-8-2 0,1-2-78,-1-2 1,-3-4 0,-4 0-1,-4 1 16,-3 2 1,-6-3 0,-1 0 0,0 2-27,0 1 0,-2 1 0,2 1 159,-1 4 0,3 2 0,1 5 0,4 1 0,3 0-39,-2-1 1,5 5 162,1 0 1,4 4-1,4-3 1,5 0-154,7 0 1,-1 3-1,5-5 1,1 1-57,-2 1 1,5-6 0,-4 2 0,2-2-6,-1-2 1,1 0-1,-5 2 1,-3 1 80,-5 0 0,-2-1 0,-4 1 0,1-1 172,-1 1 1,-7 0 0,-5 1 10,-2 2 0,3 0 127,0 4-255,-1-4 0,8 7 0,5-2 1,7 3-209,6 1 0,1 1 0,4 2 0,-3 1 104,-1-1 0,3-2 0,-5 1 0,1 0 47,1 3 0,-5-1 0,4-4 0,-3 0 156,-2 0 0,1 0 0,-2 1 140,-3 3 0,-1-1 1,-5 5-144,3 2 1,-1 1-1,-4 1-236,0 1 1,5-1 33,4 1 0,-3-5 0,3-1 0,0 0 1,2-2-67,2 1 1,-1-2-1,1-4 1,-1 0-207,0 0 1,1-2 0,-1-2 0,1-3 250,-1 0 1,-4-4 0,0 2 0,1-5 100,-2-2 1,2-2 0,-3 2 0,-1 0 70,1 1 1,-2-3-1,-3 3 1,2 2 913,1 4-329,0 0 1,-8 4-550,0 5 0,-4 5 0,4 9 0,1 1 86,2 2 0,1 3 0,0-3-223,0-2 1,5 0-1,3-1 1,3 0-1,2-3-118,-1 0 1,5-6 0,1 0 0,0-4 86,-1-1 0,4-1 0,-4-4 0,-2-3-31,-1-3 0,-6-1 1,-1-1-1,-2 0-6,-2-4 1,-2 3 0,-2-4-1,-3 2-70,-4-1 0,-3 1 0,-3 3 0,-1 2-92,-2 3 0,1-2 0,3 6 0,1 2-217,-1 0 0,5 2 309,0 0 1,5 11 0,-2 3 0</inkml:trace>
  <inkml:trace contextRef="#ctx0" brushRef="#br0" timeOffset="22960">22349 7094 8355,'0'-12'-3,"0"-1"1,0 1 1235,0 0-1163,0 5 0,6 1 1,0 8-1,3 2 0,-2 4 1,-1 4-1,0 3 1,1 2-139,0-2 0,0 3 0,1 0 0,-4 0-35,-3 0 0,4-2 0,-1-3 1,0-1-87,1 1 0,-3-5 0,3-1 35,1-2 1,-3-2 58,5-7 1,-5-3 0,1-5 84,-3-1 0,3 1 0,0-2 1,-1-1-19,-2-2 1,4 1 0,0 3 0,1 1-2,-1 0 0,1 3 1,-2 2 16,4 2 0,3 1 0,1 4 13,1 0 0,-5 4 0,0 1 0,2 2-25,1 3 0,-3 1 1,1 0-1,-1-1 40,-1-2 0,4 0 0,-3 5 88,3-1 0,-3-4-4,1 0 1,-5-5 0,4 0-43,2-6 0,-3 0 1,-1-5-1,1-1-29,0-2 1,-3 0 0,5 0-71,0-2 1,-2 3 0,1-6 0,2 2 0,0 2 1,-2-1 1,2 5-1,-5 1-73,2 2 0,1 1 89,5 4 0,-5 6 1,-1 5-1,-2 5-110,-2-1 0,3 3 0,-2 0 0,0 0-236,1-1 0,-2 4 71,5-4 1,1-1 0,3-3 0</inkml:trace>
  <inkml:trace contextRef="#ctx0" brushRef="#br0" timeOffset="23411">23540 7045 8355,'1'-17'-355,"3"0"0,-2 5 1,3 4 745,1-2 1,-5-1 137,3-1 1,-4 5-424,-4 3 1,-3 2 0,-5 2 0,-2 2-109,-3 2 0,4 3 0,-4 5 0,3 1-128,2-1 1,-1 2 0,2 1-1,2 1-58,0 0 0,7-3 0,-2 0 1,2-1 3,2 1 1,0-5-1,2-1 129,2-2 1,3-1-1,5-4 1,0 0 88,1 0 0,-2-5 1,-1-3-1,-2-3 55,1-2 1,-2 1 0,0-1 0,0 1-31,0 0 0,-3-1 0,4 1 699,2-1-431,-4 1 1,0 5-265,-1 3 0,-4 8 1,4 6-1,0 3-242,-1 4 1,5 0 0,0-4-1,3 2-267,5 2 0,0 0-183,4-5 1,8 0 0,-3 1 0</inkml:trace>
  <inkml:trace contextRef="#ctx0" brushRef="#br0" timeOffset="24019">18479 8558 8355,'0'-17'95,"0"1"1,0 0-1,0 7 1,2 7-1,2 12 4,4 7 0,3 7 1,2 7-1,-1 0 1,-1 5-1,-1 4 1,-2 4-1,0 2 1,1 1 2,-1 4 0,-5-7 1,1 1-1,-3-5 1,-1-3-172,0 1 1,0-8-1,0-5 1,1-7-1,2-5-121,1 0 0,6-6-311,-2-3 0,3-3 0,2-2 0,-1-5 0,-1-5 181,-3-4 1,3-12 0,-4 0 0</inkml:trace>
  <inkml:trace contextRef="#ctx0" brushRef="#br0" timeOffset="24486">18405 8992 8355,'-5'-7'0,"3"-4"0,-2 8 0,8-5 137,4-2 1,3 3 0,3-1 0,3 0-1,3-1 1,5 3 0,3 0-259,1 3 0,4-2 50,-4 1 0,0-1 1,-4 5-1,-2 2 34,-2 2 1,-3 2 0,-6 3 0,0-1-1,-1 2 1,-2 1 0,-5 1 0,-3 2 0,-1 1 236,0 2 1,0 0 0,0-5-143,0 0 0,0 1 1,0-1-1,0 1 0,2-2 240,2-3-351,3-3 0,6-5 1,2 0-1,3-1 1,0-3-1,0-4 1,-3-3-1,-1-2-1045,-1 1 1024,-1-6 0,-4 4 0,-1-4 0,-1 2-60,-4-1 1,-4 0 0,-4 5 0,-2 0 0,-5 1 0,-2 1 0,-1 3-495,-2 2 517,4 0 1,-8 7 0,5 2 0,2 4 82,2 3 1,-5 2 0,-2-1 0</inkml:trace>
  <inkml:trace contextRef="#ctx0" brushRef="#br0" timeOffset="24839">19484 8744 9662,'-11'-6'0,"6"1"0,7 2 0,9 7 0,4 7 0,2 4 0,1 3 0,0 0 0,0 1 0,-2-1 1260,2 0-1268,-4 4 0,4-8 0,-6 3 1,1-5-1,-1-4 0,-1-2 0,-1-2-56,-2 0 15,-5 0 1,2-5-1,-5-3-14,0-5 0,0-2 1,0-1-1,0-1 1,0 1-1,0-2-1155,0-2 947,0-4 0,0 0 1,0 1-1,2-1 1,2 2-570,4 0 1,-1 3 764,1 7 1,1-3 0,3 4 0</inkml:trace>
  <inkml:trace contextRef="#ctx0" brushRef="#br0" timeOffset="25041">20340 8731 8355,'-13'-7'-1311,"1"3"983,5-3 1,-4 6-1,4-5 1</inkml:trace>
  <inkml:trace contextRef="#ctx0" brushRef="#br0" timeOffset="25895">20414 8632 8900,'2'-12'0,"0"-1"0,3 1 0,-1-1 203,1 1 1,-3 11 0,2 5-211,-3 5 1,-1 4-1,0 1 1,0 1-1,0 3-174,0 1 1,0-4 161,0 2 0,4-4 0,2 0 1,1-1 36,2 1 0,-2-6-107,1-3 0,-3-3 1,3-2-1,1-2 1,1-3-42,-2 0 1,3-4 97,-2-7 0,-2 4 1,1-4-1,0 2 0,0 0 74,1-2 1,-2-1-1,1 3 1,-3-1 128,1 0 0,-5 7 44,3 0 1,-2 4-110,-2 1 1,0 5 0,1 13-129,3 3 1,-1-4-1,4 4-82,-2-3 0,5-2 1,-2 0-1,3 1 23,2-1 1,-1-1-1,1-1 1,0-3 0,2-2-30,2-2 0,0-2 0,-5-1 69,0 0 0,-3-5 97,-1-3 1,-5-3-1,1-2-55,-3 1 1,-1-1-1,0 1 1,0 0 140,0-1 0,0 1 100,0-1 1,2 2-185,2 3-36,-3-3 1,10 11-1,-3-1 1,3 5 19,2 3 1,-1-3 0,1 4-1,-1 2-99,0 1 1,1 1-1,-1 1-60,1-1 0,-7 0 0,-1 1 0,-4-1 18,-1 1 1,-1-2 0,-2-2-1,-3 0 66,-1 0 0,-1-3 0,-4-2 57,-1-3 71,6-1 0,3-5 0,8-4-223,5-2 1,3-1-1,3 0 7,2-1 1,3-1-1,-2-1 1,0-1 73,0 1 0,3-1 1,-5 1-1,0-1 1,-4 1 32,-4 1 0,-1 3 0,-4 1 0,1 2 468,-1-2 0,-3 5-30,-4 1 0,1 2 0,-4 4-232,2 2 0,0 4 0,5 7-256,0 2 0,0-1 1,2-3-1,1-1-94,1 0 1,9 1 0,0-1 0,2 1-1201,3-1 795,-4-5 0,9-2 0,-4-5 0</inkml:trace>
  <inkml:trace contextRef="#ctx0" brushRef="#br0" timeOffset="26048">21109 8334 7069,'-6'-12'-429,"5"5"0,-3 2 1,8 5 415,4 0 1,3 11 0,2 2 0</inkml:trace>
  <inkml:trace contextRef="#ctx0" brushRef="#br0" timeOffset="26951">21357 8483 8355,'0'-12'1297,"0"-1"-1257,0 1 1,0 4 286,0-1 0,5 7-465,4-2 1,-2 4 0,-1 4 0,1 4-23,0 3 0,-4-3 0,1 1 0,-3 0-15,-1 2 0,0-3 0,2-1 0,1 0-285,1 0 257,0-4 1,1 2 150,4-5 1,0-5 0,1-3 0,-3-3 35,-2-2 1,5 1 0,-2-2 0,2-1-1,-2-2 0,2 1 1,-5 3-1,1 1 67,-1 0 1,-1 3 0,-2 2 9,2 2 0,-3 2 0,5 6 10,-1 1 0,-3 6 0,3-1 0,-1 5-38,1 3 1,4 1 0,-2-3-1,1 1-20,1-1 1,0-2 0,6-4-1,2-2-7,-2-1 1,0-2 0,0-4 0,3 0 80,2 0 0,-5-1 0,3-4 0,-2-3 64,1-3 1,-1-1-1,-5-2 1,-2-1-93,-5-2 0,1 1 0,-1 3 0,-1 1-76,-1 0 0,-8-1 1,-2 2-95,-3 3 0,1-2 0,-1 6 1,-3 1 21,0 2 0,1 2 1,0 3-1,1 5 0,1 2 14,3 1 0,-2 1 0,6-1 0,1 2 13,2 2 1,1-2 0,0 3 0,1-4 50,3 0 1,3-6 0,6-2 0,-1-1-17,0 0 0,1 1 0,-1-5 0,1-2 134,-1-2 0,-1-3 1,-1-5-1,-2-1 1,2 1 418,1 0 0,-3-1-244,0 1 1,-4-1-73,4 1 0,-3 1-95,3 3 1,-5 9-1,2 10-189,1 4 1,-4 7 0,5 0 0,0 5 47,0 1 1,1 7 0,3-2 0,-1 3-36,-2 1 0,-1 0 1,3 0-1,-3 1-20,-2-1 1,-1-4-1,-2-1 1,0-3 13,3-6 0,-3 0 0,-6-6 0,-4-3 101,-3-5 1,-1 1 0,-2-6-1,-3-1 86,-3-2 1,0-1 0,0-1-175,-2-3 1,4-3 0,1-6-1,3 1 1,2-2-283,0-2 1,5 2 0,2-4-1,4 2-302,1-1 1,6-5-1,1 3 1</inkml:trace>
  <inkml:trace contextRef="#ctx0" brushRef="#br0" timeOffset="27495">22870 8062 8355,'7'-24'721,"4"9"1,-8-4-615,5 10 1,-4 7-1,3-4-189,-2 1 1,0 5-1,-5 0-130,0 6 0,-2 1 0,-2 3 1,-4 2 237,-3 4 0,-6 1 0,1-1 0,0 2-84,3 1 1,-4-4-1,1 2 1,0-4 69,3 0 1,4-1 112,1 1 1,5-5 0,-1 0-78,3 2 0,2-5 0,3-1 0,5-2 16,2-2 1,5 4-1,2 0 1,0-1-63,0-2 0,3 1 0,-3 0 0,-1 2-226,1-1 1,3 0 0,-3 0 0,0 2-593,0 2 236,-2-4 0,-3 8 0,-1-4 1</inkml:trace>
  <inkml:trace contextRef="#ctx0" brushRef="#br0" timeOffset="27496">22758 8396 8355,'2'-8'199,"2"0"0,-1 4 1,5-3-1,3 1 1,4 4 98,6 0 0,-2-2 0,2 0-502,1 1 0,5 2 1,2-1-1,-1 0 0,-2-2 1,-1 1-620,0 1 1,-1 8-1,1 1 1</inkml:trace>
  <inkml:trace contextRef="#ctx0" brushRef="#br0" timeOffset="28064">23428 7813 8355,'0'-24'1564,"0"-1"-1235,6 6 1,-5 9-188,3 14 0,-3 4 0,-1 13 0,0 2 0,0 4-62,0 2 1,0 4 0,0-3-1,0 0-216,0 1 0,0 3 0,0-1 0,0 2 47,0-2 1,0 1 0,-1-5 0,-2-3-287,-1-4 1,0 0 0,4-5-758,0-2 764,0-7 1,4-4-1,2-8 152,1-4 0,-3-7 0,4-3 0,0 0 185,-1 0 1,4-4-1,-3 1 1,3-3 308,2-5 1,-1 2-1,1-2 1,-1 3-170,0 2 0,1 3 1,-1 2 165,1 1 0,-1 2 0,0 7 74,1 1 0,-1 6-314,1 2 0,-6 6 0,-3 6 1,-4 1-119,-4-1 0,-5 0 0,-6 1 0,-3 0-25,-1 4 0,2-3 0,-3 2 0,-1-2 90,2-1 1,-1-1 0,5 0 156,-1 1 1,5-5-1,5-1 1,2 0-40,0 0 1,5 1-1,9 3 1,5-1 2,6-2 1,2-1 0,2 2-1,0-2-384,0-1 1,-1-1 0,1-2 0,-1 3-428,-4 0 1,-2-1 266,-5 3 0,-1 0 0,0 5 1</inkml:trace>
  <inkml:trace contextRef="#ctx0" brushRef="#br0" timeOffset="28852">18641 9860 8355,'-13'-25'-62,"2"2"1,3 2 0,3 4 0,0 4 0,1 3 0,1 7 320,2 12 0,2 10 0,2 12 54,1 7 1,5 6 0,-4 0 0,1 1-193,-1 2 1,3 8 0,-3-5-148,-3 1 0,4 0 0,-2-4 0,0-4 1,0-8-1,0-3-153,-1-4 1,3-8 0,-2-3 121,-1-3 1,-1-8 0,1-3 39,1-6 0,0-3 0,-4-7-31,0 1 1,2-6 0,0-1-1,4-2 1,1 0-130,3-1 1,-1-1 69,-1-2 1,3 4 0,-2 2-1,2 1 1,1 4-90,1 5 1,-1-1 168,0 6 0,-3 5 0,-2 8 0,-2 2 1,-1 1-43,2 0 1,-5 6-1,3 2-101,-2-1 1,2 0-1,1-4 1,1 3-1,1 0-90,0 0 0,6-1 0,7-5 0</inkml:trace>
  <inkml:trace contextRef="#ctx0" brushRef="#br0" timeOffset="29615">19224 10145 8124,'-2'-11'0,"-2"3"0,-4 5 0,-3 6 0,0 5 0,1 3 0,3 2 0,0-1 0,2 2 0,-1 1 0,4 1 0,0 1 220,2 1 0,2-4 0,0 2 0,4-2-412,1-2 0,1-1 0,4-1 84,1-2 0,-1-5 0,1 1 1,-1-4-1,-1-4-63,-3-4 1,3-5 147,-2-3 0,-4-2 0,-1-3 0,-2 5 29,-2 2 1,-2 2-1,-2 1 1,-4 1-43,-3 2 0,-2-1 1,1-2-1,0 2 29,-1 0 1,5 7 0,1-4-49,2 1 1,0 2-34,5-5 1,6 3 0,4-1 0,3-1 0,5 1-45,2 1 1,-4-4 125,5 5 1,-5-5 0,4 2 0,-2-2 0,-3 3 101,-2 0 0,0-2 566,-1 4-461,-5-6 1,-1 10-1,-6 0 1,1 7-3,3 4 1,-1 1-1,4 2 1,0 3-100,0 3 0,-1 4 1,4 2-1,-2 1-81,2 2 0,1 6 0,1-1 0,1 4-44,-1-1 1,1 3 0,-2-7-96,-3 3 1,2-3 0,-6-3 0,-1-2 42,-2-5 1,-1-5 0,0 1 0,-1-2 64,-4-6 1,3-3 0,-7-5 0,0 1 3,-2-1 1,0-7 0,1-3-1,3-3-10,2-2 0,-4 1 0,4-10 0,-1-1 12,1-2 0,1-6 0,4-3 0,0-3-92,0-1 0,4-4 0,1-2 0,2 0 21,3 0 1,1 4-1,1 4 1,2 5 195,3 4 1,-4 1-1,5 11-60,0 3 0,0 7 0,3 0 0,-5 2 0,-2 2-12,-1 0 0,-2 6 1,-2 2-1,-2 3-89,-1 2 1,-2 3-1,-4 2 1,-2 0-93,-2 0 1,-3 2-1,-5-3 1,0-2-8,-1-1 0,-1-2 1,-1 1-1,-1-2-120,0-3 0,3-2 0,0-6-498,1 0 759,-1 0 0,7-6 0,0-1 0</inkml:trace>
  <inkml:trace contextRef="#ctx0" brushRef="#br0" timeOffset="29968">20017 10021 8355,'0'-12'138,"0"-1"703,0 1-933,0-1 0,-1 2 1,-3 3-1,-4 4 1,-3 3-1,-2 1-201,1 0 0,-1 4 0,1 1 220,0 2 0,-1-3 0,1 5 0,-1 0 15,1 2 0,5 2 0,3-1 102,3 0 1,2 1 0,3-1-65,4 1 0,3-1 1,3 1-1,3-2-18,3-3 0,2 1 0,0-3 0,-1-1 25,1 1 0,-4 4 1,-1-3-1,-5 1-7,-4 0 1,-1-1-1,-4 3 1,0-2 18,-5 2 0,-3-4 0,-8 3 0,0 0-145,-4 2 0,-2 0 0,-6-1-119,0-2 0,2-1 0,2 1 204,5-3 1,2 1-1,1 1 1</inkml:trace>
  <inkml:trace contextRef="#ctx0" brushRef="#br0" timeOffset="30125">20451 10096 8355,'-5'12'-1313,"4"0"986,-10 1 0,-2-1 0,-6 1 0</inkml:trace>
  <inkml:trace contextRef="#ctx0" brushRef="#br0" timeOffset="64131">15801 9203 7772,'0'12'0,"0"2"0,0 1 0,0 3 164,0 1 0,8 3 0,3 6-48,3 1 1,-2 5-1,9 1 1,1 5-1,1 5 1,3 5-1,2 6 1,2 9-1,1 9-98,-1 6 0,3 3 1,-4 4-1,-2 2 1,-2 4-1,-14-45 1,-1 1-1,-1 1 1,-2 0-1,1 1 1,-2 0-235,1-1 0,-1 0 0,-2 5 0,-1 0 0,-1 1 0,0-1 49,-1-1 0,-1 1 0,0-2 1,-1 0-1,-3 46 0,-5-3 124,-2-5 1,0-2 0,2-15-1,0-5 97,0-4 1,2-14 0,0-7 0,0-8 9,0-8 1,4-7 0,-2-4-305,-1-4 0,5-7 0,-3-7-12,2-10 0,2-7 0,0-7 1</inkml:trace>
  <inkml:trace contextRef="#ctx0" brushRef="#br0" timeOffset="64478">15987 11633 8355,'0'-12'-109,"-6"0"1,3 1 108,-5 2 732,5-2 0,-2 15-501,5 1 0,5 6 1,5 4-1,4 1-231,2-1 1,6-1 0,-2-1 0,0 0 0,1 3-150,1 0 0,-3 1 0,1-5 0,-2 0-35,-3 1 0,-2-5 0,0-1 26,-1-2 0,1 0 0,-1-7 7,0-2 1,-3-3 0,-1-7 0,2-1-278,1-1 0,1-6-2,0 1 1,6-2-1,2-2 1</inkml:trace>
  <inkml:trace contextRef="#ctx0" brushRef="#br0" timeOffset="65768">15491 12774 8692,'-5'-23'0,"1"1"0,2 1 0,-1-1 0,0 0 0,-1 0 0,1 1 200,2-1 0,1 9 1,0 0-1,1 4 1,2 3-1,1 6 1,-1 8-1,-2 7 121,-1 6 1,0 3-394,0 0 0,0 5 0,0 0 0,0 0 0,2 0 0,0 1-154,2 2 1,1-6 0,-4 1-18,3-5 0,-1-7 1,5 1 174,2-2 1,-3-7 0,1-3-1,2-3 21,1-1 1,1-4 0,0-3-1,-1-2 21,-2-5 1,2-5 0,-3 1 0,3 0 13,1 0 1,-1-4-1,-1 3 1,-2-1 110,2 4 1,1 2-36,1 2 1,-1 6-62,-2 6 1,-4 6 0,-5 7 0,2 3-42,2 0 1,-3 6 0,5-1 0,-1 2-1,2 1-85,0-4 0,4-2 0,-3-5 0,3-2 143,2-3 1,-1-3 0,0-5 0,1 0 60,-1 0 1,-1-5-1,-1-5 1,-3-3 13,-2-4 0,4-5 0,-5 1 0,-2-2-40,0-2 0,-2-4 0,0 0 0,0 2-273,0 0 1,0 4-1,0 1-419,0 1 1,0 6 192,0-1 177,0 13 0,5 4 0,2 12 0</inkml:trace>
  <inkml:trace contextRef="#ctx0" brushRef="#br0" timeOffset="66089">16160 12936 8355,'-5'-13'186,"3"1"0,-2-1 0,4 2 1,4 2-1,5 0-198,2 0 0,1 2 1,0-1-1,1-2 1,-1 0-1,1 1 0,-1 0 1,0 0-343,1-2 0,-5-2 0,-1 1 325,-1 0 0,-4-1 0,-6 1-20,-4-1 0,-3 5 0,-2 1 0,1 2 153,0 2 0,-5 3 0,1 4 0,0 4 26,3 3 0,0 3 0,2 1 0,3 3-173,4 2 1,2 0 0,4 4-156,2-4 0,3 4 0,7-5 1,2 0-1,6-4 59,6-5 0,2 0-275,3-6 0,9 0 0,-4-4 0</inkml:trace>
  <inkml:trace contextRef="#ctx0" brushRef="#br0" timeOffset="66954">16867 12663 8355,'-12'-13'643,"-1"1"1,5 5-377,0 3 0,5 4 0,-1 5 0,3 7 0,1 3 0,0 1-369,0 2 1,1-4 0,2 4 0,1-2-278,-1 1 1,2 4-1,1-5 1,1-1-10,2-1 0,2-7 0,0-2 0,-1 0 207,-2-1 0,0 0 0,5-6 0,-1 0 0,1-4 66,-1-1 0,0-1 0,-1-4 229,-2-1 0,0 1 0,-3-1 0,-1 1 97,1 0 1,2-1 0,-4 1-1,0 1 139,2 3 0,-3 2-240,5 6 1,-5 1-100,1 4 1,-3 1 0,-1 7-1,0-1 1,0 1-107,0-1 0,4 0 0,2-1 68,1-2 1,-3 0-1,4-3 1,2-1 15,1 1 0,1-2 0,1-4 0,-1 0-67,0 0 1,5 0-1,-2-1 1,-2-2-1,-4-3-30,1-1 1,-5 3 24,-1-4 0,2 0 0,-2-5 0,-2 2 1,-5 2-11,-6 0 1,3 1 133,-3-4 1,2-1 0,-1 1 70,4 0-120,3 5 0,2 1 0,3 6 0,4 0 0,3 0-98,2 0 0,3 0 0,1 0 109,-2 0 1,3 0 0,0 0 0,0 0-1,0 0 149,-3 0 1,-1 2-1,-2 0-158,0 2 0,-3 6 147,-1-2 1,-4 3 0,3 2 0,-1-1-180,-4 1 1,0-5 0,-1-1-521,3-2 1,3-1-1,6-4 1</inkml:trace>
  <inkml:trace contextRef="#ctx0" brushRef="#br0" timeOffset="66955">17450 12427 8355,'-7'-5'0,"-2"5"0,4 0 0,7 1-656,6 7 1,3 1 0,2 3 0</inkml:trace>
  <inkml:trace contextRef="#ctx0" brushRef="#br0" timeOffset="67390">17686 12427 8392,'0'-23'0,"0"2"0,1 5 136,3 2-145,-2 1 549,3 6-329,-5 2 1,0 6 0,0 3 0,0 5-231,0 2 0,0 7 0,0 2 0,0 4 87,0 1 0,0 3 0,0 1 0,0-1-278,0-2 1,6-1-1,1 0 1,1-2-133,0-2 0,-1-3 0,3-6 0,-2-1 167,2-3 1,1-2 0,1-6 137,0 0 1,1-6 0,-1-2 0,1-4 0,-2-3-20,-3-2 1,3-5 0,-4 1 0,1-2 167,0-2 1,-4 0 0,3-1 0,0-1-17,0-2 0,-3 0 0,3 4 0,-1 2 124,-4 2 0,1 0 0,0 7 183,1 3 0,0 9 1,-4 2-222,0 7 0,0 5 0,0 4 0,0 6-139,0 6 0,0-2 0,0 5 0,2-3-348,2 1 0,-2 0 0,5-4-212,-1 0 1,4 0-1,-4-2 1,3-2 50,-1-5 1,0-2 0,5-1 0</inkml:trace>
  <inkml:trace contextRef="#ctx0" brushRef="#br0" timeOffset="68547">18566 12551 8355,'0'-16'0,"0"-1"0,-4 5 594,0 3-473,0 1 0,5-3 0,3 3-204,5 4 0,2 2 35,1 2 1,-1 2 0,-1 2 0,-3 4-53,-2 3 1,3 3 0,-3 1 0,-3 2 44,0-2 0,2 3 0,0-2-22,-1-1 1,-2-1 0,1-1 0,0-1-108,2 0 0,2-1 37,-2-2 1,2-5 0,2-8 174,-4-5 0,1 1 1,0-3-1,-1-3-13,1 1 1,-3-1 0,3 0 0,-1-1 11,0-2 1,5 1 0,-4 3-54,2 1 1,1 1 0,5 3-59,-1 4 1,1 2-1,-1 2 80,0 0 0,-3 6 0,-2 2 32,-2 3 1,3 1-1,-2 1 1,-1-1 0,1 1-4,-3-1 0,-1 0 0,1 1 66,1-1 0,6-4-151,-2 1 0,-1-7 0,0 1 46,-2-6 1,4 1 0,-5-7 0,0 0 46,1-2 1,1-2 0,4 1 0,-2 0 4,2-1 0,-1 1 0,1-1 0,-2 2-58,2 3 1,1-2 0,1 6-7,1 2 0,-5 0 27,0 2 0,-1 6 0,3 2 0,-3 3 0,-1 1-14,1 1 0,2-1 0,3-1 0,0-1-41,1-2 1,1-4 0,1 3 0,3-1-4,1-4 0,-4 0 0,3-2 0,-1-2 0,-1-2 62,-1-4 1,-1-3 0,-2 0 10,1 3 1,-5-5 0,-1 2 0,-1-4 6,-4 0 0,0 1 1,-2 2-1,0-1 75,0 1 1,-6 4 0,-2 1 0,-3 0-41,-2 0 0,1 4 0,0 1-57,-1 4 1,-3 1 0,-1 7 0,1 2 0,0 3 0,4 0 0,-3 3 0,8 0 0,-1 0-91,-1 0 0,7-1 1,-2-5-1,4 0-46,4 1 1,-2-2 0,7-3-1,0-4 74,2-2 0,2-2 0,-1 0 0,1-2 81,-1-2 0,0-3 0,-1-5 0,-1-1 34,-2 1 1,-3-5-1,1 1 1,0-1 82,-3-1 1,2 5 0,1-4 0,-1 3-9,1 2 0,-2 4 0,-3 1-6,3 1 1,-2 1 0,2 3-52,-3 2 0,-1 5 0,0 10-184,0 1 0,0 1 0,0-5 0,2 1-93,2-1 0,-1 5 1,5-1-1,1-2-48,2-5 1,2 1 0,-1-4-1,1-1 143,-1 1 0,0-2 0,1-4 0,-1 0 110,1 0 0,-5-6 0,0-1 0,0-1 35,-1 0 1,-1 0 0,-5-5 0,2 1 91,1-1 1,0 1-1,-4 0 310,0-1 1,0 1 209,0-1-516,0 6 0,4 7 0,1 9 0,-1 2-135,1 1 1,2 2 0,5 1 0,1 0-368,-1-4 1,5 2-1,1-6 1,0-1 101,0-1 0,4 1 0,-3 1 0</inkml:trace>
  <inkml:trace contextRef="#ctx0" brushRef="#br0" timeOffset="68806">19546 12192 8355,'0'-13'778,"1"6"-1568,4 3 1,1 7 0,7 2 531,-1 2 0,6 2 0,2 3 1</inkml:trace>
  <inkml:trace contextRef="#ctx0" brushRef="#br0" timeOffset="69406">19831 12464 8355,'6'-19'0,"-3"1"-441,5 6 607,-5-1 0,8 5 174,-3 0 0,3 5 0,0 0-473,-3 6 1,-1 3 0,-4 3 0,1 1-126,-1 4 0,-2-2 0,-1 5 64,0-4 1,0 1 0,0 1-1,0 2-128,0-2 0,0-1 369,0-2 1,2-5 0,2-4 53,4-6 1,-1-2-1,1-6 1,0 0 16,-1-3 0,4-1 1,-4 2-1,1 1-58,1-1 0,-7 1 0,4 0 0,-2-1 89,0 1-140,0 5 0,2 3-134,2 8 0,-1 3 0,1 5 1,1 1 49,-3-1 1,4-4 0,-4 0 0,1 1-882,2-2 834,2 4 0,2-4 0,-1 5 0</inkml:trace>
  <inkml:trace contextRef="#ctx0" brushRef="#br0" timeOffset="69407">20253 12030 8355,'0'-23'673,"0"2"-378,0 3 1,0 13 0,0 5-221,0 7 1,0 9 0,1 6-1,2 4 1,3 5 0,-1 0-1,1 4 1,-2 1-294,1 1 1,-2 0 0,5 0-1,1-1-416,-2-3 0,4 2 0,-3-6 0,3-3 289,1-4 0,1 1 0,-1-3 0</inkml:trace>
  <inkml:trace contextRef="#ctx0" brushRef="#br0" timeOffset="70180">20154 12328 8355,'12'-1'-231,"1"-2"1,-1-1 0,2 1 0,2 2-46,5 1 1,2 0 0,2 0 0,0 1 279,0 3 0,4-3 0,1 4 0,0-4 87,1-1 0,-6 1 0,-5 2 1,1 1-106,-2-1 0,-1-2 75,-6-1 50,-5 0 1,-2 0 0,-10-1 460,-3-3 1,1 2 0,-1-2-389,-2 3 1,1 2 0,-1 3 0,2 5-261,-2 2 1,0 1 0,2 1 0,4-1-355,3 0 0,2 1 0,3-1-51,4 1 0,-1-2 1,3-3 287,4-4 0,-6-3 0,4-1 0,-1 0 193,0 0 0,-2-5 0,-1-3 0,2-3 0,-5-2 0,1 1 0,-2-1 0,0 1 17,-1 0 0,-2-1 1,-1 1-1,1-1 82,4 1 0,-4 0 327,3-1-91,-2 6 1,-2 3-1,1 8 1,2 5-119,1 2 1,0 2-1,-4 2 1,1 2-141,3-2 0,-1-1 1,5-2-1,2 1-281,1-1 0,2-5 0,0-3 1,2-2 25,2-2 0,1 0 0,-3 0 20,2 0 1,1-6 0,-3-2-1,1-3 1,-1-2 6,-1 1 0,-6 0 1,-1-2-1,0-1 262,0-2 1,-4 1 0,1 3 0,-3 1 37,-1-1 0,0 5 443,0 0-386,0 5 1,0 3 0,2 8 0,0 3-147,3 2 0,-1 3 0,-3 1 1,2-2-326,1-1 1,6 2 0,-2-1 0,3-2 94,1-4 0,5-4-201,-1 3 0,6-5 0,-2 2 1</inkml:trace>
  <inkml:trace contextRef="#ctx0" brushRef="#br0" timeOffset="70181">21022 12030 8355,'-12'-12'-1311,"12"12"1</inkml:trace>
  <inkml:trace contextRef="#ctx0" brushRef="#br0" timeOffset="70545">21158 12278 8355,'-6'-5'231,"-1"-2"1,4-5 16,-1-1 0,1 8 1,6 5-1,2 8 1,1 6-405,-1 2 0,4 1 1,-5-3-1,0 1 0,0 1 49,0-1 0,0 3 1,-4-1-1,2-2-760,2-1 0,-3-2-200,3 1 1037,-2-1 1,-2-7-1,0-5-23,0-6 0,0-5 0,1-2 1,3-1 117,4-2 0,5 1 0,2-5 0,3 2 38,1 3 1,-2 2 0,3 2 0,1 1 216,-2 2 0,1 5 1,-5-1 8,1 2 0,-3 8 0,-5 3 0,0 5 0,1 4 123,-1 1 1,-5 2-1505,1 4 1,-8 5 0,-3 2 0</inkml:trace>
  <inkml:trace contextRef="#ctx0" brushRef="#br0" timeOffset="82110">5333 12489 9763,'0'-19'0,"0"2"0,0 4 0,0 0 0,0 1 0,-1-1 970,-4 1 0,-1 5 1,-5 4-705,2 6 1,2 4-1,5 7-194,-2 2 1,-1-2-1,5 3 1,0-4-178,0 0 1,0-1-1,2 1 1,2-2-244,4-3 0,-1-3 0,1-5 169,2 0 0,1-1 0,1-3 1,1-4-1,-2-5 134,-3-3 1,-2 2 0,-6-4 0,0 1 126,0 1 1,-6 1 0,-2 5 0,-3 2 122,-2-2 1,1 5 0,0 1-473,-1 2 0,5 4 1,1 2-553,2 4 1,0 3-1,5 1 22,0 1 0,6 5 0,1 1 0</inkml:trace>
  <inkml:trace contextRef="#ctx0" brushRef="#br0" timeOffset="82559">5904 11695 8355,'12'-12'359,"-5"0"0,-3-1-186,-3 1 1,-1 4 0,-1-1 0,-3 1 146,-4 1 0,-3-3 0,-3 6 0,-1 2 38,-2 0 0,-1 4 0,3 2 0,-2 4-213,2 3 0,0 3 0,0 2-241,-2 5 1,1 0 0,5 2 0,1 3 0,3 0-192,2 1 1,1-3 0,4 0 0,0-3 65,0-5 0,5-4 1,3-3-1,3-5-95,2-3 0,1-1 0,1-1 1,1-3 374,0-5 1,-3-6 0,0-1-1,-1 1 161,1 1 0,-1-3 0,-1 1 0,-1 1 293,-2 1 1,-1 6-1,2 1-115,0 1 1,-1 3 0,4 8-411,1 3 1,-2 8 0,-2 4-793,0-1 0,-1 4 0,4-2-402,1 2 1,-1 2-1,1 0 1</inkml:trace>
  <inkml:trace contextRef="#ctx0" brushRef="#br0" timeOffset="83820">5259 12663 8132,'0'-13'-435,"0"1"0,0 4 615,0-1 0,1 3 0,2-4 0,1 2 574,-1-2 1,-2-1-673,-1-1 1,-1 5-1,-4 3 1,-3 4-1,-3 4-106,-1 4 0,-2 3 1,-3 1-1,-2 2 45,0 3 0,-3-2 1,4 4-1,0 0 17,0 1 0,0-1 0,3 3 0,-2-1-53,2 1 1,2 0 0,2 0-1,1-1-176,2 1 1,3 0 0,-1 0 0,0-2-42,3 2 0,2-2 0,1-1 173,0-1 1,0 3 0,1-5 0,2 1 0,1-1-68,-1 1 0,2-1 1,0-2-1,-3 1 260,0 2 0,-4 1 0,-2-2 1,-5 3 56,-7 1 1,1 3 0,-5-2-1,-2 1-75,-2-1 0,-5 3 0,0-2 0,2 3-23,1-1 1,-3-2 0,0 1-1,2-2-53,5-5 1,2 2 0,6-1-39,3-2 0,7-1 0,1-2-86,6 1 1,8-5 0,7-1 0,1 0 6,3 0 1,-3-3 0,1 4 0,-2 0-18,-3-1 0,-1 4 0,-3-3 1,-2 3-17,-1 2 1,-5-1 0,1 1 0,-4 0 132,-4 4 1,-7-3 0,-7 4-1,0-2 218,0 1 1,-8 6 0,0 1 0,-3 3-61,-1 1 0,1-1 1,4 1-1,0 2-168,0 2 0,5-5 1,0 4-1,3-2 20,1 0 0,4 4 1,4-4-1,4-2-375,2-1 1,2-1 0,0 0 106,0 0 0,2-2 1,0-1-1,4-1 0,-1 0 63,1-2 1,2 3-1,-4-4 1,-1 0 142,-2 0 1,4 0 0,-1-3-1,-2 1-148,0-1 0,-2-1 0,0-1-225,0-1 186,0 0 1,5 1-1,2-1 1</inkml:trace>
  <inkml:trace contextRef="#ctx0" brushRef="#br0" timeOffset="85004">4564 14759 8355,'-11'-2'0,"1"0"0,2-4 109,-2-1 1,-1 4 0,-1-2 166,0-1 0,3 5 1,1-3-1,-2 4 1,-1 4-129,-1 4 0,4 5 0,1 2 0,1 3 0,2 0 0,0 0 1,0-3-1,3-1-217,3-2 1,1-4-1,5-1 1,2-1-38,1-4 0,6 0 0,-1-4 0,-1 0 27,-1-2 0,-2-10 0,1 1 16,-1 0 1,-3-5-1,-3 0 1,0 0-1,-3-1-25,-2-1 1,-2 5-1,-2-1 1,-3 3-319,0 5 0,-3 2 0,-3 6 0,-1 3-1318,1 5 1581,0 6 0,-6 22 0,-2 3 1</inkml:trace>
  <inkml:trace contextRef="#ctx0" brushRef="#br0" timeOffset="85760">6300 15726 8355,'-1'-12'411,"-3"-1"0,1 5 1,-5 1-1,-2 2-119,-1 2 0,3-3 159,0 2 1,1 6-306,-2 6 0,0 3 1,5 1-1,0 1-40,-2-1 0,3 1 1,-4-1-1,2 0-5,2 1 0,2-1-118,1 1 0,1-7 0,3-3-28,5-6 1,2 1 0,1-8-1,0-2-116,1-3 0,-1-8 0,-1 4 0,-1-1 62,-2-1 1,-5 6 0,1-3-89,-3 0 0,-6 8 0,-3-2 0,-5 2-59,-3 3 0,-4 3 0,-4 10 1,-1 5-285,0 4 0,4 8 1,2 1-91,1 3 1,2 8 0,3-4 0</inkml:trace>
  <inkml:trace contextRef="#ctx0" brushRef="#br0" timeOffset="86551">6896 15677 8364,'-6'-13'285,"5"1"0,-5 3 0,8 3 140,2 0 0,-3 3 0,5 7 1,-2 5-1,0 2-206,-1 1 0,2 2 1,-1 1-49,-1 2 1,3 5 0,-2-2 0,-1 4 57,-2 1 1,0-2 0,2-1-229,1-1 1,6-5-1,-3 4 1,1-4-1,0-5 1,3-4-122,4-1 0,-1-5 1,3 2 28,-3-6 0,-2-4 1,0-5-1,1-2-42,-1-3 0,1-2 0,-1-6 1,0 0-54,1 1 1,-5-1-1,-1-1 1,-2-2 55,-2-1 1,-1 4 0,-2 5 0,0-1 99,0 2 0,-5 1 0,0 7 65,-2 2 1,-1 4-1,-5 5 1,2 1-50,3 3 0,-2 3 1,6 6-1,2-1-29,0 1 1,-2 0 0,0 2-155,1 2 0,6 0 1,2-6-59,2-3 1,3 2 0,5-6-1,3-2 1,1-2-475,3-4 0,2 2 306,1-7 0,-1-5 0,1-5 0</inkml:trace>
  <inkml:trace contextRef="#ctx0" brushRef="#br0" timeOffset="93176">4490 14870 8355,'7'-5'-874,"-2"-2"0,-5-5 1</inkml:trace>
  <inkml:trace contextRef="#ctx0" brushRef="#br0" timeOffset="93598">4502 14846 8355,'7'0'-892,"-2"-2"1,-6-1 985,-3-1 0,1 0 1,-5 4-1,-2 0 89,-1 0 1,-1 0-1,-1 0 276,1 0 0,0 4 0,1 2-108,2 1 1,-2 1 0,4 4-121,1 1 1,0-1 0,6 1 0,0-1-98,0 0 0,0 1 0,0-1 1,0 1-104,0-1 1,4 0 0,2-1-159,1-2 0,1 0 1,4-4-1,1-3 0,-1 0 14,0-2 0,-1-2 0,-1-2 1,-2-4 85,2-3 1,0-3 0,-2-1 0,-4-3 8,-3-1 0,-1 4 0,0-3 0,-1 1 31,-3 1 0,-7 0 0,-6 7 0,1 2-32,-2 1 0,3 2 0,-5 6 1,3 2 3,1 4 1,3 3-1,2 1 1,2 2-241,5 3 0,4-2 0,4 4 0,6-1-548,5-3 1,4-1 355,6-2 0,6 1 0,0-1 0</inkml:trace>
  <inkml:trace contextRef="#ctx0" brushRef="#br0" timeOffset="95476">3448 14858 8355,'-2'-12'59,"0"-1"0,-2 1 179,1-1 0,7 1-148,4 0 0,-1 3 0,1 2 1,2 2-1,1 2 0,1 2 1,-1 2-64,-2 3 0,0 3 0,-3 6 0,-1-1 0,1 2-333,-3 2 0,-2-2 323,-1 3 0,0 1 0,0-2 0,0 1 1,0-1 75,0 1 1,0-1-1,0-3-44,0-1 1,1-4-1,4-1-129,3-1 1,3-4-1,1-4 1,1-4-43,-1-1 0,0-1 0,1-6 0,-2-1-50,-3-1 1,2-1 0,-6 3 0,-1-1 177,-2-1 1,3-2-1,0 2 105,-1 0 0,-2-1 319,-1 5 1,0 2-248,0 6 0,0 10 0,2 12-185,2 1 0,2-4 0,3 3-151,-1 0 0,2-3 1,5 4-1,2-1 1,-1-3 67,2-1 1,2-3-693,4-2 1,1 2-1,0-5 1</inkml:trace>
  <inkml:trace contextRef="#ctx0" brushRef="#br0" timeOffset="101334">4552 14970 8355,'-13'0'-1738,"6"-6"1812,3-2 264,3 2 0,1-1 0,0 3 783,0-4-894,0 3 0,1-1 0,2 7-72,1 4 0,4-3 0,-2 7-85,1 0 1,1 2-1,4 2 1,1-1-107,-1 0 1,2 2 0,3 3 0,3 2 50,4 0 0,5 5 0,2-4 1,4 4-24,3 1 1,12-1-1,1 1 1,4 0-3,4 0 0,2 0 0,1-1 1,0 0-19,0-3 0,4 1 0,0-4 0,-2-1 37,-5 1 0,0 0 1,-5-3-1,-3 2-109,-4-2 1,-6-1 0,-8-3 0,-4-1-135,-3-2 0,-8-4 1,-4 3-307,-4-2-172,-8 0 1,-2-1 402,-8 0 0,-3 0 0,-1-4 1</inkml:trace>
  <inkml:trace contextRef="#ctx0" brushRef="#br0" timeOffset="101818">5383 15143 8355,'7'-5'-509,"-1"3"1,-3-3 633,1-1 397,0 5 1,-4-3 0,0 8-384,0 4 1,0 3-1,0 2-67,0-1 1,0 0 0,2 1 0,1-1-69,1 1 0,5-1 1,0 0-1,0 1-98,0-1 1,2 1-1,-3-1 1,3 0 54,1 1 0,5-1 0,-1 1 0,-1-2 14,-1-3 1,-5 3 0,-1-3 19,1 3 1,-3-2 2,-2-1 1,-4-4-4,-4 4 1,-4-5 0,-9 3 0,-4-1-7,-2 3 1,-3 3 0,-3 2-1,-4-1-219,-3 1 0,-5 0 0,-2 2 0,0 3-378,1 2 1,-5 6 0,3 6 0</inkml:trace>
  <inkml:trace contextRef="#ctx0" brushRef="#br0" timeOffset="104686">5370 12502 8355,'0'-9'-329,"0"1"262,0-2 189,0 5-118,0-1 1,0 8 0,0 2 0,2 3 0,0 1 0,4-1 174,1-2 1,1 5-1,4-2-173,1 3 1,3 2 0,2-1 0,2 2-1,3 1 1,5 2-53,5-2 0,2 3 0,3-2-89,-1-1 0,6-1 0,2 0 0,3 0-22,2-2 0,4 3 1,-1-6-1,1 2 53,1 1 0,-1 0 0,1 1 0,-5-1 16,-2 1 1,-4-1 0,0 0 0,-3 1 54,-5-1 0,-1 1 0,-9-1 0,-4 0 41,-3 1 1,-8 5 0,-7 2 56,-2 4 0,-2-3 0,0-1 1,-2 2-1,0 2 110,-2 0 1,-1 0 0,5-2 0,2-3-112,2-1 0,8 3 0,9-5 0,2 0-39,2-3 1,10 2 0,5-1 0,4-3-53,3 0 0,9 0 0,-4 0 1,5-1-36,1-2 0,-2 1 0,2 2 1,-5-2-67,-7-1 1,3 1 0,-5 3 0,0 1 76,-3-1 1,-8 0 0,-4 1 0,-4 1-26,-4 2 1,1-2 0,-6 4 79,-1 0 0,-5-5 1,-3 5-1,-1-1 1,-2 1 198,1 1 1,3-2 0,6 2-1,-1-1-36,-7-3 0,4-1 0,1-2 1,4 2-116,0 3 0,3-4 1,-1 4-1,-2-3-148,-1-2 1,-2 0-1,2 1 1,1-1-273,2 1 1,-1-1 0,-3 0 90,-1 1 1,6-6-1,1-2 1</inkml:trace>
  <inkml:trace contextRef="#ctx0" brushRef="#br0" timeOffset="105078">8062 13878 7686,'-13'-4'-30,"1"0"1,5-2 0,1 4 466,1-2 0,2-1-314,-5 5 0,5 6 0,-1 2-85,3 3 0,1 2 0,0-1 0,0 0 1,0 1 1,0-1 0,0 1-32,0-1 0,5-4 0,3-1 1,3-1-37,2-4 1,-1 0 0,2-2 0,1 0-115,2 0 0,-1-2 1,-3-2-1,-1-4 9,0-3 0,-1-1 0,-1-1 0,-3 1 103,-2-1 0,0-3 1,-5-1-1,0 2-64,0 1 1,-6 2-1,-2 0 56,-3-1 1,-3 6-1,-1 3 1,-3 3-1,-1 1-396,-3 0 0,-1 5 247,3 4 0,-9 7 0,3 3 1</inkml:trace>
  <inkml:trace contextRef="#ctx0" brushRef="#br0" timeOffset="106001">8024 14188 6962,'0'-7'-1228,"0"1"1307,0 1 1,0 3 0,2-5-1,0 0 617,3 0-164,4 4-388,-2-8 1,0 11-1,-3 0-48,-2 7 1,-2 10-1,-2 3 1,-1 4-49,-1 0 0,-5 5 1,0 2-1,-3 2 20,-5 5 0,2 1 0,-5 8 0,-1 2-45,2 4 1,-9 10 0,3 2 0,-1 2 44,0 1 0,1 8 0,0-13-94,0-1 1,5-3-1,1-2 1,1-6 77,2-4 1,4-7-1,2 0 1,2-4-1,0-5-167,1 0 0,0-4 0,4-6 0,-2-3-253,-2 0 0,3-6 0,-3 2 0,0-6 28,0-2 1,-1 3 0,-5-2 0</inkml:trace>
  <inkml:trace contextRef="#ctx0" brushRef="#br0" timeOffset="106343">7776 14734 8355,'-4'-8'-713,"0"-1"0,-2 7 723,2-2 1,3 4-1,-3 4 299,2 4 1,7 3-1,0 1-157,2 1 1,-3 3 0,3 1 0,0-2 0,-2-1-33,1-2 0,-1 5 0,-2-1-51,1-1 0,0-1 0,-2-3-117,2-2 1,-1-4 0,5-5-52,2 0 1,2-5 0,3-4-1,3-2-16,1-1 1,2-6 0,5-4 0,3-4-420,4-3 1,-1 0 176,1 4 1,0-5 0,4-2 0</inkml:trace>
  <inkml:trace contextRef="#ctx0" brushRef="#br0" timeOffset="107926">6883 12353 7960,'0'-13'0,"0"1"-133,0 0 1,0-1 631,0 1 0,2 6 0,0 6-368,3 7 0,0 10 0,-2 2 0,1 2 0,0-1 0,0 2 0,0 3-105,-1 4 0,-1-3 0,-1 3 0,2-3-76,1-1 1,0-4 0,-4-2-1,0-1 1,0-3-310,0-1 1,1-3-268,3-3 549,-2-2 0,3-12 0,-5-3 0,0-5-5,0-3 0,0-3 0,2 2 0,0 0 120,3 0 1,0 0 0,-1 3 0,3-2 14,0 2 1,4 1-1,-3 3-38,3 3 0,-2 3 0,-1 5 67,2 0 0,-5 1-44,-1 3 0,-2 3 0,-2 5-67,0 1 1,0-1-1,-2-1 1,-1-1-103,-1-2 0,-4-4 0,2 3 4,0-1 135,-3 3-27,2-7 0,3 5 1,8-5 43,5 2 0,2 5 0,0-4 12,-3 2 1,3-3 0,-3 3-1,3 0 1,0 0-177,-2 3 0,2-5 1,-3 1-1,3-2-274,1 0 1,1 1 139,-1 0 0,6-4 0,1 4 0</inkml:trace>
  <inkml:trace contextRef="#ctx0" brushRef="#br0" timeOffset="108107">7367 12477 7718,'0'-13'-141,"1"6"0,4 3 1,4 2-1,5-1 0,4-1 1,1 0-410,3-2 402,-4 5 1,6-10-1,-5 4 1</inkml:trace>
  <inkml:trace contextRef="#ctx0" brushRef="#br0" timeOffset="108403">7665 12229 9432,'0'13'173,"0"4"1,0 2-1,0 6 1,0 0-346,0 0 1,0 5-1,1 2 1,2 1-1,1 0 1,0 0-670,2-1 0,-5 3 0,4-3 1</inkml:trace>
  <inkml:trace contextRef="#ctx0" brushRef="#br0" timeOffset="115449">11162 14647 8355,'6'-12'-240,"-5"-1"0,6 0 0,-4-3 0,2 0 0,1 1 0,1 2 0,-2 4 299,1 0 0,-1 3 0,-1-4 1,4 2-1,4-2 0,0 0 46,0 2 1,-3-2 0,-3 5 0,1-1 45,0 1 0,-4-1 145,1 2-211,-2-3 0,-7-1 1,-1 1-1,-4 2 28,-4 2 0,-1 2 0,1 1 0,-1 0-13,-2 0 1,0 4-1,1 1 1,0 2-72,1 3 1,-3 5-1,1 3 1,2 1-74,1 3 0,3 0 1,3 0-1,4-1 0,2 1-11,2 1 0,0-2 0,2-2-40,2-1 0,4-1 0,7-6 0,2-3 53,-2-4 1,4-2-1,2-4 1,1-2-5,-1-4 0,1-9 0,-4-3 64,1-4 1,-4-2 0,2-3-1,-3-4 1,-2-3 105,0-1 0,-1-3 1,-2 0-1,-5 1-81,-3-1 1,-1-1-1,0 1 1,0-1-2,0 1 1,-4 1-1,-2 2 1,1 3-31,-1 5 0,2 1 0,3 13 0,-2 3-82,-1 2 1,0 10 0,4 4 60,0 11 0,0 13 0,0 6 0,0 5-10,0 2 1,0 10-1,0-1 1,0 1-118,0 0 1,1-2 0,2 1 0,3-2 17,0-2 0,3-5 1,3-7-1,1-2-270,-1-2 1,2-2-1,1-7 125,1-5 0,6-2 0,-2-2 1</inkml:trace>
  <inkml:trace contextRef="#ctx0" brushRef="#br0" timeOffset="116250">11596 14523 8355,'0'-16'0,"0"-1"0,0 2 0,0 1-269,0 2 0,2 1 330,2 2 1,-2 0 86,7 5 0,-5 0 1,3 5-1,-2 3 1,-2 4-1,0 3 1,0 3-128,1 3 0,0-2 1,-3 5-1,2 1-175,1-2 1,2-1-1,-4-5 1,4-1-708,1 1 1,-3-5 611,4 0 0,0-5 0,5 2 1</inkml:trace>
  <inkml:trace contextRef="#ctx0" brushRef="#br0" timeOffset="116494">11720 14263 7933,'-12'-7'-1054,"5"-4"775,-4 9 0,8-3 63,-5 5 1,6 1 176,2 3 0,6 3 0,6 6 0</inkml:trace>
  <inkml:trace contextRef="#ctx0" brushRef="#br0" timeOffset="117272">11931 14362 7905,'0'-12'0,"0"-1"93,0 1 1,-1 1 0,-3 2 0,-3 7-159,0 4 1,0 5 0,4 6 55,-1-1 0,-4 2 1,4 1-1,1 2-52,1-2 0,2-1 0,0-2 0,2 0 12,2 1 0,1-1 1,5 1-1,-2-1 8,2 0 0,1 1 1,1-2-1,1-2 27,-1 0 0,-3-2 1,-1 2-1,1-2 8,2-1 1,2-1-16,-1-1 0,-1-1 0,-4 4-83,-7-2 1,-5 1 0,-8-3-25,1 1 1,-5 0 0,1-4-1,-1 0 1,1 0-163,-1 0 202,1 0 1,3-6-1,1 0 1</inkml:trace>
  <inkml:trace contextRef="#ctx0" brushRef="#br0" timeOffset="117273">12241 14077 8355,'-11'-20'0,"3"4"181,4 2 0,2 2 1,2-1 431,0 1-482,0 5 1,2 8 0,0 12-1,4 6-120,1 4 0,-4 4 0,1 2 1,-2 2-19,3 1 0,-4 8 0,3-3 0,-2 2-172,-2-1 0,-5 0 1,1-1-1,1 0-120,2 0 0,1-5 0,0-3 0,1-3-274,4-1 0,-3-6 0,5-2 400,-1-4 0,3 0 0,-2-1 1</inkml:trace>
  <inkml:trace contextRef="#ctx0" brushRef="#br0" timeOffset="117274">12092 14362 8055,'6'-11'-356,"3"1"0,7 3 273,4 2 1,8-3 0,2 3 0,2 1 0,1 0 0,0 0-197,0 1 0,0 2 0,4 1 0</inkml:trace>
  <inkml:trace contextRef="#ctx0" brushRef="#br0" timeOffset="117710">12526 14858 8351,'0'-12'-4,"0"-1"28,0 1 1,5-1 0,-1 1-1,0 0 1,0-1 0,0 1 0,-1-1 280,-2 1 1,-2 1-365,-3 3 1,-3 2 0,-6 6 0,1 0 84,0 0 1,-2 6-1,-1 2 1,-2 3-92,2 1 0,1 5 0,2 1 0,1 0-13,2 0 1,0 0 0,5-3 0,1 1-57,2-1 1,1-5 0,1-2 60,3 2 0,3-4 0,7-2 0,1-3 0,1-2-9,0-3 1,-1-2-1,0-4 1,1 2 64,0-2 1,-3-1 0,0-1 0,-2 0 256,-3-1 0,2 1 0,-5 1 75,2 3-281,-4-4 0,7 12 0,-5-1-18,2 4 1,-3 7 0,4-2 0,1 3-252,-3 1 1,6 1 0,-4-1 0,3 0-219,1 1 0,1-1 0,-1 1 0</inkml:trace>
  <inkml:trace contextRef="#ctx0" brushRef="#br0" timeOffset="118010">13035 14015 8480,'-6'-25'0,"-1"1"0,1 4 173,1 3 0,0 8-93,1 0 0,-6 7 0,3 0 49,0 9 0,0 5 0,5 12 0,-2 1-90,1 5 1,-3 9 0,1 3 0,-1 2 8,1 3 0,-3 0 0,3 0 0,3-2-96,0 2 1,2 2 0,2-1-1,0-1-206,3-2 1,6-5-1,0 1 1,5-5-239,3-7 1,1 0 0,2-10 0,-2-1 233,2-5 1,2-1-1,1-5 1</inkml:trace>
  <inkml:trace contextRef="#ctx0" brushRef="#br0" timeOffset="118361">13283 14312 8653,'-11'-12'-11,"3"0"0,2 10 0,7 6 0,4 6 0,2 2 0,1 1 0,0 0 0,2 3 339,1 0 0,0 5 0,-2-5 1,0 1-329,0 1 0,-2-4 1,0 2-1,0-2-83,0-2 0,-3-1 0,3-1 17,-2-2 0,4-6 47,-5-2 1,0-7-1,-3-8 1,2-3-88,1-2 1,0 0 0,-2-4 0,0 1-63,3-2 1,3 3 0,-3-6 0,1 5-20,-1 2 1,4 6 0,-4-1-78,2 2 1,-3 7-116,4 3 1,-5 2-1,3 2 1</inkml:trace>
  <inkml:trace contextRef="#ctx0" brushRef="#br0" timeOffset="118570">13680 14560 8355,'7'-5'397,"0"3"0,-3-2 0,4 4-108,3 4 0,-4 3 0,-3 6-704,-3-1 1,-2 5 0,-3 1 0,-4 1-662,-3 3 589,-2-4 1,1 5-1,-1-3 1</inkml:trace>
  <inkml:trace contextRef="#ctx0" brushRef="#br0" timeOffset="119333">14139 14126 8355,'-7'-19'-140,"-4"-4"0,9 9 0,-2-3 290,3 3 1,1 6 0,0 3 0,0 3 0,0 9 30,0 7 1,0 5 0,0 7 0,0 2-201,0 1 0,0 5 0,0-2-26,0 0 0,0 2 0,1-3 0,2-1 0,1 0-21,-1-2 1,2-2 0,0-3-1,-3-2-538,0-4 0,-2-4 438,0 0 0,0-8 145,0-5 0,0-5 1,0-9-1,0-3 40,0-3 0,0-2 1,1 0-1,2 1 8,1-1 0,6-1 0,-2-1 0,3 2 71,1 1 1,1 6 0,0-1 0,3 3 40,0 5 0,1-2 0,-5 6-52,1 1 1,-2 8 0,-3 3-13,-4 3 0,-3 1 0,-2 2-180,-3 3 1,-3-4 0,-7 4 0,-1-3 0,-3-2 80,-1 1 1,-1-5 0,-2 0-1,3 0 169,1-1 1,2-1 0,3-6 430,1 0-550,5 0 0,7 0 0,8 0 1,5 0-74,3 0 0,-1 0 1,5 1-1,-1 2-109,0 1 1,-4 0 0,3-3 75,0 4 0,-4-4 0,3 5 0,-4-2 0,0 1 2,-1 2 0,1-3 0,-1 3 0,-1 0-112,-3 0 1,3 1-1,-3 5-205,4-1 1,-4-4 199,0 0 0,6 1 0,5 3 0</inkml:trace>
  <inkml:trace contextRef="#ctx0" brushRef="#br0" timeOffset="119607">14523 13804 8355,'0'-24'286,"0"4"0,2 5 0,3 5 290,7 6-413,1 2 0,10 4 0,-2 3 0,2 6 0,4 6 0,1 2 0,6 3 0,1 3 22,3 4 0,-7 8 0,-2 9 0,-4 3-457,-4 5 0,-8 2 0,-6 8-72,-1 2 1,-3-7 0,-7 3 0,-6-1 0,-4-3 22,-2-4 0,-7 2 0,3-9 1,-2-3-811,1-4 842,-8 0 1,8-8 0,-9 5 0</inkml:trace>
  <inkml:trace contextRef="#ctx0" brushRef="#br0" timeOffset="120392">15304 14374 8355,'0'-12'49,"2"0"57,2-1-138,8 1 107,2-1 0,5 5 0,-2 1 0,2 0 0,2 2 0,0-1 0,1 3 0,0 2-1156,-2 1 0,-2 0 785,-5 0 1,-1 6-1,1 1 1</inkml:trace>
  <inkml:trace contextRef="#ctx0" brushRef="#br0" timeOffset="120626">15342 14498 8426,'12'0'-79,"1"0"1,0 0 0,2 0-192,2 0 0,9-1 0,-1-2 0,3-2-75,2-2 1,-4-1 0,4-5 0</inkml:trace>
  <inkml:trace contextRef="#ctx0" brushRef="#br0" timeOffset="121621">16371 14374 8355,'-7'-12'115,"3"0"0,3-1 0,1 1 0,1-1 1,3 1-40,4 0 1,3 0 0,2 3-1,1 2 19,2 1 1,-2-2 0,3 4 0,-4 1-308,0 2 1,3 2 60,1 3 0,-2 7 0,-7 6 108,-4-2 0,-2 0 1,-2 0-1,0 3 1,0 0-9,0 0 0,0-1 1,0-4 16,0 4 0,0-3-40,0 2 45,0-7 0,0-9 0,0-9 0,1-2 15,3-1 0,-1-2 1,4-1-1,0-2 18,0 2 1,1-3-1,3 2 1,-1 1-18,-2 1 1,0 2-1,5-1 1,-1 2 50,0 3 1,1 2 0,-1 6 0,1 0-38,-1 0 1,-1 6 0,-1 3 0,-2 5-33,2 3 0,-4-1 1,1-2-1,0 1 19,0 2 1,-3-1 0,3-3 0,0-1-1,0 1 0,-3-1 10,4 0 1,1-5 5,3-3 1,-1-4-1,-1-2 1,-3-4-1,-2-1 1,1-1 0,-4-6 0,4-1-11,1-2 0,-3 1 0,3 4 0,0-1 0,0 1 4,2-1 0,-2 1-20,1 0 1,1 3-1,3 1 1,0 0-36,1 1 1,-5 1 0,0 8 81,2 2 1,-4-1-1,-2 5 1,-3 1-2,-1 3 0,0 4 0,0 1 0,0-2-2,0-1 0,4 2 0,0 1 0,0-2-57,2-1 0,-3-6 0,5-1 0,2-2-40,1-2 1,1-2 0,2-1-1,1 0 38,2 0 0,-1-1 0,-5-3 1,-1-4 63,-2-3 0,-1-2 0,3 1 0,-4-1 26,0 1 0,-1 0 0,-2-1 592,1 1-500,0-1 1,2 2 0,2 4-98,3 7 1,-2 5-1,-1 6 1,0 0-119,-1 2 0,3 4 0,-5-2 0,1 2-220,-1-2 0,5-1 1,-2-2-1,3-1-165,1-3 0,6-2 0,2-6 0</inkml:trace>
  <inkml:trace contextRef="#ctx0" brushRef="#br0" timeOffset="121870">17351 14039 8355,'-17'-19'-401,"1"3"-201,5 7 1,7 4 92,8 5 1,3 5 508,5 4 0,6 7 0,1 3 0</inkml:trace>
  <inkml:trace contextRef="#ctx0" brushRef="#br0" timeOffset="122254">17587 14288 8028,'0'-13'0,"0"1"0,0-1-410,0 1 1,1 4 748,3-1 1,3 7-1,5-3-245,1 4 0,-1 7 0,1 2 0,-1 3 1,-1 1-1,-1 1 0,-4 0-70,0 4 1,-2-3 0,-2 4 0,0-2 0,2 1-47,-1-2 1,-1-1 0,-2-2-85,0 1 111,0-1 1,4-7-56,0-5 1,5-6 0,-2-10 2,0 0 0,4-1 1,-2 4-1,2-3 8,1 0 0,-4-5 1,0 5-1,2 0 40,1 3 0,2 0 0,-1 2 1,0 3 95,1 4 1,-1 2 0,1 2-65,-1 0 1,0 10 0,-1 4 0,-2 2 0,-4 4-421,1-1 0,-5 6-193,3 4 0,-2 5 0,-2-2 0</inkml:trace>
  <inkml:trace contextRef="#ctx0" brushRef="#br0" timeOffset="123542">16495 15242 8355,'0'-12'79,"0"0"347,0-1 1,0 1-377,0-1 1,1 8 0,2 5-1,3 5 1,-1 5 0,1 1-1,-2 3 1,1 1-34,4 3 1,-2-4-1,-1 4 1,1-2-123,0 1 0,-3 3 0,3-3 17,-1-2 0,-1 2 0,-2-4 1,1-2 48,-1 0 0,4-5 31,1-2 0,-1-2 0,1-4 1,2-2-1,1-4 0,1-7 0,-1-3 0,-1 0 9,-2 0 1,1 0 0,2 1 0,-2-2 3,-1 0 0,-5 0 1,3 5-1,-2 0-24,0 3 407,0 1-292,-4 3 0,0 9 0,0 9 0,0 4 0,0 1-101,0 2 1,0 0 0,0 4-1,0-2-149,0-2 1,4 2 0,2-2 0,-1 0-138,1 0 1,3-1-1,0-6 1,3-2-362,5-1 238,-4-5 1,11 3 0,-5-6 0</inkml:trace>
  <inkml:trace contextRef="#ctx0" brushRef="#br0" timeOffset="123976">17252 15255 8355,'0'-18'-420,"1"7"0,3 3 1,3 10-943,0 8 1362,4-3 0,-4 10 0,5-4 0</inkml:trace>
  <inkml:trace contextRef="#ctx0" brushRef="#br0" timeOffset="124232">17264 15491 10597,'6'-7'-1621,"0"-4"0,7 4 0</inkml:trace>
  <inkml:trace contextRef="#ctx0" brushRef="#br0" timeOffset="125237">17897 14970 8355,'0'-13'-109,"0"1"0,0-1 224,0 1 0,-5 4 50,1-1 1,-5 7-1,0-1 1,0 6 0,-1 5-1,2 4 1,0 5 0,-1 4 49,1 2 1,5 9-1,-2 4 1,1 5-1,-2 4-176,-1 6 0,0 0 0,-2 7 0,0 1 0,1 2 0,0 0 1,1-3-359,1-5 1,2-7 0,4-5 0,2-4 148,2-4 0,3-4 0,7-8 0,2-6-135,5-5 1,4 0-1,2-6 1,2-2-231,-1 0 1,-2-8-1,-1-1 1</inkml:trace>
  <inkml:trace contextRef="#ctx0" brushRef="#br0" timeOffset="126130">18045 15292 8355,'0'-12'-15,"0"-1"0,0 1 276,0-1 1,0 5-86,0 0 0,0 11 0,0 1 1,0 5-110,0 4 0,0 1 1,0 1-1,0 3-50,0 1 1,5-2-1,-1 2 1,-2-1-204,0-3 0,2-1 0,0-2 55,-1 1 1,0-2 0,1-3 71,4-4 0,-1-3 1,1-2-1,0-3 27,-1-4 1,4-1-1,-2-2 12,2-3 0,1-1 0,-1 3 0,-1-2 0,-2-1 21,2-2 1,-1 5 0,1 4 136,-2-2-63,-5 5 0,2 0 1,-5 10-1,0 4-67,0 6 1,5-1 0,-1 4 0,-2-1-182,0-1 1,2 2 0,1-3-1,1 2-1522,0-2 1476,3-1 1,-2-2 0,5 1 0</inkml:trace>
  <inkml:trace contextRef="#ctx0" brushRef="#br0" timeOffset="126414">18417 15416 8355,'9'-4'-45,"-1"0"1,-4 0-1,3 2 1,0 0 361,0-3 1,-3 3 0,3 6-224,-2 4 0,-1 4 0,-4 4 0,0 2-260,0 1 0,-5 0 0,-3 3 1,-3-1-1,-2 1 0,2 0 1,2-1-1,0-5-446,0-2 1,3-2-1,1 1 1</inkml:trace>
  <inkml:trace contextRef="#ctx0" brushRef="#br0" timeOffset="126727">18616 15317 8355,'-1'-18'625,"-2"4"0,-1 7-250,1 6 0,2 4-250,1 9 0,4 2 0,1 1 0,2 3 0,3 0 0,1 1 1,1-1-1,-1 1-123,-3 1 1,3-5 0,-2 1-249,2-2 1,1-3 0,1-3 91,-1-3 0,0-5 0,-1-5 120,-2-3 0,-4-3 1,-3-1-1,0-1 17,2 1 0,1 0 1,-5-2-1,0-1-298,0-2 1,1 1 0,2 3 0,1 1-1568,-1-1 1609,-2 1 0,4-1 0,2 1 1</inkml:trace>
  <inkml:trace contextRef="#ctx0" brushRef="#br0" timeOffset="127005">19025 15081 9422,'-5'-19'292,"5"8"0,0 11 0,7 7 1,4 5 47,1 5 0,2 1 0,1 5 0,1 1-205,0 2 0,-1 3 0,0 0 1,0 4-319,-4 2 0,0 3 1,-7-1-1,-1 0-183,-2 0 1,-1 1 0,0-3 0,-1 0-288,-3-2 0,-3-6 0,-5 2 0,-2-4-203,-3-4 0,4-3 795,-4-6 1,3 1-1,2-1 1</inkml:trace>
  <inkml:trace contextRef="#ctx0" brushRef="#br0" timeOffset="127414">19596 15280 8355,'-6'-13'240,"1"5"0,-4 3 0,5 3 0,3 8 44,1 3 0,1 8-95,3-1 1,-1 5 0,5-3 0,2 0 0,1 0 0,2-3-1,-1-1 1,0-2-533,1 1 0,-1-2 0,1-3 0,-1-4-5,0-3 1,-3-1 0,-1-1 244,2-3 1,-5-3-1,1-5 1,-2-1 126,0 1 0,0-5 0,-3-1 0,2 0 157,1 0 0,4 2 1,-2 3-1,-1 1-70,1 0 0,2 3 1,-2 3-1,1 0-96,2 3 0,2 2 0,2 1 19,-1 0 1,1 5 0,-2 4 0,-2 2-28,-1 1 0,-5 5 0,3-1 1,-2 1 21,0 1 1,2-3-1,-4 4 1,2-1-111,-1-3 0,-1-1 1,-2-2-1,0 1-216,0-1 1,-2-4 0,-2-1 211,-4-1-701,-9-2 0,-2-10 0,-6 0 1</inkml:trace>
  <inkml:trace contextRef="#ctx0" brushRef="#br0" timeOffset="127578">19670 14957 8355,'-12'0'-656,"5"0"1,-4 0 0,4 0 0</inkml:trace>
  <inkml:trace contextRef="#ctx0" brushRef="#br0" timeOffset="128426">17438 16210 8355,'0'-18'0,"-4"4"-132,-1-2 0,-4 6 1,1 3-1,-4 2 1,-1 2 346,-4 1 0,3 2 1,-2 0-1,2 2-42,2 2 1,1 3-1,1 5 1,3 1-119,2-1 1,-4 5 0,5-1 0,1-1-151,2-1 1,1 3-73,0-1 0,6-1 1,2-6-1,3-5 1,1-3-19,1-1 1,-1-1 0,0-3 0,1-5 188,-1-2 1,3-1-1,-1-1 1,-3 0 48,0-4 1,0 3 0,0-2 0,-1 2 75,-2 2 1,-5-1-1,3 2 1,-2 2 327,0 0-421,0 7 1,-4-3-1,1 10-45,3 3 1,-2 3-1,2 3 1,-3 1-38,-1 1 1,6 1 0,1-5 0,1 1-100,0-1 1,-4-4 0,5-1 104,0-1 0,2-2 0,2-4 41,-1 0 1,1-6-1,-2-2 1,-2-3-7,-1-1 1,-3-1-1,1 1 35,0-1 1,2 1 0,-4 0 0,1-1-8,0 1 1,-4 4 0,5 1-23,-1 1 0,-2-2-113,5 4 1,-3 1-6,3 7 1,-4 3 76,4 5 1,-4 1-1,5-1 34,0 1 0,-2-6 1,1-3 38,2-3 0,1-2 0,0-3 58,-3-5 0,3 2 1,-4-1-1,0-2 24,-3-1 1,3 3-1,0 0 1,1 0-53,1 1 1,-5-3 0,3 5 0,0-1 56,0 1 1,-3 0-151,4 5 0,-1 6 1,1 2-1,-2 3-223,-1 2 1,-4 3 0,5 1 0,-2-1-47,0 2-232,6-4 1,-3 9-1,5-3 1</inkml:trace>
  <inkml:trace contextRef="#ctx0" brushRef="#br0" timeOffset="129620">18393 16160 8355,'-20'-4'-429,"4"0"868,8 0 0,8 4-290,8 0 0,7 0 1,2 0-1,-1 0-350,2 0 0,-4-4 0,2-2 0,-2 1 152,-2-1 1,0-3 0,-3 2 0,-2-2-10,-1 1 0,-2 0 1,-4-5-23,0 1 0,-2 0 0,-2-1 108,-4 1 0,-3 5 0,-2 3 1,1 2 37,0 2 1,-1 5 0,1 0 0,-1 3-3,1 6 1,1-1 0,1 4 0,4 0-2,0 0 1,2 3-1,4-2 1,1 0-61,3 0 0,5 3 0,6-5 0,3-2-39,1-4 1,3-1 0,6-5-1,1-1 17,-2-2 0,5-1 0,1-1 0,1-3 92,-1-4 0,2-5 1,-5-2-1,1-3-17,-1-1 1,-3 4 0,-6-2 0,-4 2-33,-4-1 1,-2 2 0,-2-3-19,-5 3 0,-4 3 0,-4 3 68,-5 4 0,1 3 0,-3 1 0,-3 0 1,1 0 5,-1 0 0,-3 5 0,1 5 0,1 4-81,1 2 1,3 1 0,1-5-1,3 0-89,2 1 0,1-1 1,4 1-170,0-1 1,1-4 0,3-1-1,4-1 207,3-4 1,2 0 0,-1-4 0,-1-2 123,-3-4 0,3-3 1,-1-1-1,4-1 6,2 1 0,1-5 0,-5-1 1,1 0 6,-1 1 1,1-5 0,-1 2 0,-1 0-163,-3-1 1,2 2 0,-5-2 0,1 3 66,-1 0 0,0 4 0,-5-2 32,0 2 1,0 6-1,-2 1 41,-2 1 0,-3 9 0,-4 8 78,3 4 1,-2 3 0,6-3 0,1 3-129,2 2 1,1 0 0,0 5 0,0 0-139,0 0 0,5-2 0,5-1 0,5-3-67,6-1 1,-2-1 0,3-5-1,3-1 96,3-2 0,5-4 0,-4-6 96,-2-3 1,-1-3-1,-1-7 1,-1-1 35,-4-2 0,-2-1 0,-7 3 0,-1-1 0,-3-1-5,-2-1 0,-1 4 0,-4-2 0,0 2-7,0 2 1,-1 1-1,-2 1 1,-2 3 122,-2 2 1,-1 0-77,-5 5 1,6 6 0,3 2-115,3 3 0,1 3 0,1 1 1,2 3 25,1 1 0,6-2 0,-2 4 0,3 1 8,1 1 0,1-2 1,-1-1-1,2 1-56,3-2 1,-4 5 0,4-5 0,-5 2-120,-3-1 0,0 0 1,-5 2-1,-1-3 50,-2-1 0,-10-2 0,-4-3 1,-2-2 115,-3-3 0,-1-2 0,-6-6 0,0 0 123,1 0 0,4 0 1,4-2-1,2-2 3,2-4 0,5-7 0,3-2 0,4 1-51,4-2 0,7 0 0,7-4 0,2 1-119,7-1 1,-1-1-1,7-2 1,1 0-68,2 0 0,-3 2 1,0 1-1,0 1 70,-1-1 0,-2 0 0,-6 0 0,-4 3 108,-3 1 1,-5 1 0,-2 5 125,-2-1 0,-6 2 0,-2 3 0,-7 4 90,-4 3 0,-2 1 0,0 0 0,-3 0 1,0 0 1,-1 1-1,5 3 1,-1 4-114,1 3 0,4 7 0,1 2 0,1 0-218,4 1 0,2 0 0,5 2 0,6-1-199,4-1 0,7-6 1,-1 1-1,4-2-345,4-1 0,3-6 0,3-3 48,-2-3 1,9-6 0,-4-2 0</inkml:trace>
  <inkml:trace contextRef="#ctx0" brushRef="#br0" timeOffset="133472">20340 14201 8355,'0'-14'-110,"0"-1"0,-2 0 1,0 2-281,-2 4 375,-6 0 0,3 2 97,-5 3 1,-1 3 0,1 1 0,-1 0 0,0 1 0,-3 3 0,0 6 50,1 5 1,0-1 0,1 4 0,0-2 0,4 2 0,4 0-40,3 0 0,1 3 0,2-5 0,2 0-116,2-3 0,4-2 0,7-1 1,3-3-170,2-2 1,-4 0 0,3-5-1,-1-2 75,-3-2 1,3-3-1,-1-7 1,-2-1 136,-1-1 1,-3-6 0,-1 1 0,-4-4 54,0-4 0,2 3 1,-4-6-1,0-1 15,2-4 1,-5-3 0,3 3 0,-1 0-59,1-1 1,-2 1 0,2 0-32,-3 0 1,3 1-1,1 3 1,-3 4 224,0 3-171,3 6 0,-3 15 1,2 13-1,-4 12-23,-4 7 1,2 1 0,-3 6 0,1 3-21,-1 3 0,1 7 1,3 0-1,-2 3-62,-1-1 1,0 4 0,5-11 0,2 0-74,1-5 1,7-8 0,0-2-1,4-5 35,0-5 1,5-9 0,0-4 0,3-2-90,-3-2 1,2-7-1,-5-4 170,-2-4 1,-1-6 0,-2 3 0,1-1 0,-1-3-24,0-2 0,-1 1 1,-2 1-1,-4 3 149,1 1 0,-5-3 0,5 4-3,-1 2 0,-4 6 0,4 3-78,-4 5 0,3 3 0,2 12 1,-1 1-129,1 2 0,3 4 0,0-5 1,2 1-196,1 1 1,0-5-1,1 4 1,-2-3-97,-3-2 1,9 0 0,-4 1 0</inkml:trace>
  <inkml:trace contextRef="#ctx0" brushRef="#br0" timeOffset="133727">20811 13866 8355,'-5'-18'0,"-4"6"0,-2 6-505,4-1 0,-2 7 200,5 0 0,0 1 1,4 8 129,0 0 1,11 2 0,2 2 0</inkml:trace>
  <inkml:trace contextRef="#ctx0" brushRef="#br0" timeOffset="134106">21084 14039 8355,'0'-12'-48,"0"0"0,0-1 1,0 1-1,0-1 1,0 1 230,0 0 1,-1 1-1,-4 2-100,-3 5 1,0 8 0,-3 5 0,-3 2-226,0 1 0,2 0 0,2 2 0,2 1 138,-2 2 1,5-1 0,1-3 0,2-1-49,2 1 1,2 2 0,2 0 0,4-3-64,3-1 0,6 3 1,-1-7-1,-1 1 56,-1 1 1,3-5 0,-1 3-1,-1 0 19,-1-1 1,-1-3 0,-1 3-86,0-1 1,-5-2 239,-3 5 0,-8-5 0,-4 2-119,-3 1 0,-7-3 0,-3 4 0,-2-2 0,0-1 7,2 2 0,3-5 0,6 3-14,-1-2-426,6-2 1,7-6 0,7-1 0</inkml:trace>
  <inkml:trace contextRef="#ctx0" brushRef="#br0" timeOffset="134528">21419 13667 8355,'-4'-23'93,"0"2"0,-5 8 0,5 7 1,3 5-1,2 8 0,3 6 1,0 8 1453,2 2-1558,-5 8 0,6-1 1,-4 6-1,1 0 1,-1 2-1,-2 1 0,-1-1 1,0 0 19,0-1 0,0 0 1,0 0-1,2-1-487,2-3 1,-3-3 0,3-5 0,-2-1-446,-2-4 0,0-2 668,0-5 1,0-6-1,0-2 1</inkml:trace>
  <inkml:trace contextRef="#ctx0" brushRef="#br0" timeOffset="134529">21295 13977 8355,'0'-12'379,"5"0"0,2 3 0,7 2-323,3 2 0,2-5 1,7 3 37,3 1 1,3-4 0,6 6 0,2 1-1,2 2-1194,-2 1 0,4 0 0,0 0 0</inkml:trace>
  <inkml:trace contextRef="#ctx0" brushRef="#br0" timeOffset="135173">19621 13593 8355,'4'-32'-171,"0"3"1,0 5 62,-4 3 0,1 3 0,2 6 141,1-1 0,-1 2 68,-7 3 0,1 2 1,-5 8-1,-2 2-28,-1 4 0,3 3 0,0 3 0,-2 1-46,-1 2 1,-2 5 0,2-2 0,3 2-1,4-1 1,-1 2 0,0-2 0,3 3-76,0 0 1,2 1 0,0 0 0,0-2-220,0-2 0,0 3 1,2-5-1,0 0 212,3-2 0,4-4 1,-1 0-1,3-1 0,1 1 1,-3-1-69,-1 0 0,-3 1 156,3-1 0,-5 1 1,1-1-1,-3 0 7,-1 1 0,-5-1 0,-4 1 0,-2-1 37,-1 0 1,-5-3 0,-1-1-1,1 2 22,-1 1 1,1 0-1,5-2 1,-1 0-67,1 0 1,5 2 0,3 2 0,2-1-31,2 0 0,3 1 0,4-1 1,7 1-245,4-1 0,4 0 0,4 0 0,2-3 110,-1-1 1,-3-1 0,3 3 0,-3-2 198,-4 2 0,-5 1 1,1 1 38,-7 1 1,-5-1 0,-8 2 0,-4 1 159,-3 2 1,-3 5-1,-1-2 1,-2 4 114,2 1 1,7 3 0,4 1 0,3-1-1,2 0-296,3 0 1,8-1 0,9 0-329,3-5 0,6 2 0,4-5 0,5 0-680,2-2 1,6-3-1,-3-2 1</inkml:trace>
  <inkml:trace contextRef="#ctx0" brushRef="#br0" timeOffset="136159">21766 14598 8355,'0'-9'0,"1"1"-1039,4-2 999,-4-1 1,9-1 0,-5 0 0,1-1 0,1 1 193,-1-1 1,-1 1-1,1 0 1,0-1 0,-3 1-1,-2-1-67,-1 1 0,-1 5 1,-3 3-1,-5 3 1,-3 1-30,-5 0 1,2 5 0,-5 3 1,-2 3 0,-1 6 0,1 1 0,3 0 4,1 0 1,3 2 0,5-3 0,4-2-43,0-1 0,2-2 0,5 1 0,2-1-72,1 0 0,10-5 1,-2-3-1,2-2-70,0-2 1,2 0 0,2-2 0,0-2 35,0-4 0,-1-3 0,-5-3 0,-1-1 71,-3-2 1,2 1-1,-6 4-65,-1-1 1,-2 1 628,-1-1-493,0 1 0,2 6 1,0 6-1,3 7-66,-3 4 1,4 2 0,-1 1 0,2 1-142,3 1 0,-3 5 1,1-3-1,2 0-132,1 0 0,-3-2 0,0-3-770,2-1 907,1 0 1,1-5-1,1-1 1</inkml:trace>
  <inkml:trace contextRef="#ctx0" brushRef="#br0" timeOffset="136455">22299 13531 8355,'-5'-30'-72,"-2"9"1,-1 3 130,-1 14 0,5 3 1,-4 2-1,0 3 0,0 6 1,-1 6-1,0 9 0,-2 8 192,-2 7 1,1 4-1,-1 7 1,1 2-139,0 0 0,-1 11 1,2-1-1,2 3-105,0 2 1,6-2-1,1-5 1,4-4-235,7-3 0,2-8 0,3-5 0,3-4-185,8-4 0,1-2 0,6-8 1,0-2-65,0-5 1,1-8-1,4-2 1</inkml:trace>
  <inkml:trace contextRef="#ctx0" brushRef="#br0" timeOffset="137145">22473 13990 8355,'0'-19'-4,"0"2"0,0-1 0,0 2 0,0 0 291,0 3 1,0 7 0,0 6 0,0 7-304,0 4 0,0 6 0,0 0 1,0 1 6,0 0 0,0 3 1,0-3-1,0 0 58,0 0 0,1-2 0,4-3-168,3-1 1,-1 0-1,1-1 1,2-2-72,1-5 0,1-3 1,0-1-1,1 0 53,-1 0 0,1-5 1,-1-4-1,0-2 60,1-1 1,-2-4 0,-1-1 0,-2 0 51,1 0 1,-3 3 0,-2-3 0,-1 3 112,1 2 1,-3 0-1,4-1 151,-4 1 1,-2 5 0,-4 3-76,-3 2 1,1 8-1,0 2 1,2 3-158,2 2 1,-2 3 0,0 2-1,3 0 10,0 0 1,6 3 0,2-3-1,1-1-54,2 1 1,2 3-1,2-4-921,-1-2 0,5-2 623,-1 0 0,6-1 0,-2 1 1</inkml:trace>
  <inkml:trace contextRef="#ctx0" brushRef="#br0" timeOffset="137468">22907 14139 8343,'7'0'166,"4"5"0,-10-2 7,4 5 0,0 0 0,1 5 0,-1-1-196,1 1 0,-2 0 0,-3 3 0,2 0 0,1 1 0,-1-1 0,-2 1 0,-2-2-538,-3-1 0,-2-2 0,-4-1 119,2-3 1,-6 3-1,-5-4 1</inkml:trace>
  <inkml:trace contextRef="#ctx0" brushRef="#br0" timeOffset="137999">23242 13829 9765,'-7'-24'0,"3"4"0,3 3 0,2 6 0,2 7 0,2 8 0,2 7 0,1 6 0,1 3 0,-2 4 0,-1 2 0,0 1 0,-1 2 0,-2 0 0,0 0 0,0 0 0,1-1 0,-1-2 0,-2-1 0,-1-2-277,0-2 0,-4-3-195,0-6 1,-2-1 100,2-3 1,-1-3 334,-4-10 0,4-2 1,5-6-1,0-2 7,0-2 1,0-1 0,1 3-1,3-3 71,5-1 1,0 4 0,1-2 0,-2 3 83,2 2 1,1 1 0,0 1 0,-2 3 184,0 2 1,-5 1 161,4 4-349,-5 0 0,2 1-143,-5 3 0,-5 3 0,-3 5 31,-3 1 1,-2-1 0,1 1 0,1-1 26,3 0 0,-2 1 1,6-1-1,1 1-13,2-1 0,1 0 1,0 1-1,1-1-40,3 1 1,7-2-1,6-2 1,-1-2-1,1 0-371,-1 0 1,2-4 8,-1 1 1,-3-3 0,2-1-1,-2 0 7,-2 0 0,6-5 0,1-2 1</inkml:trace>
  <inkml:trace contextRef="#ctx0" brushRef="#br0" timeOffset="138460">23676 14039 9394,'6'-6'0,"2"1"0,3 3 0,1-1 0,2-1 0,1 1 0,3 2 0,1 1 0,2 0 0,0 0 0,-2 0 0,-1 0 0,-3 0 0,-1 0-915,-2 0 0,1-6 0,-1-1 0</inkml:trace>
  <inkml:trace contextRef="#ctx0" brushRef="#br0" timeOffset="138461">23974 13829 8355,'7'0'289,"4"0"1,-10 1 0,3 3 0,-2 4 181,-2 3 0,0 6 1,0 1-1,0 0-444,0 0 1,0 4 0,0-2 0,0 4 0,0-1-278,0-2 0,0 2 0,0-3 170,0-1 1,0 3 0,0-5-1,0-2-1284,0-2 0,1-1 862,3-4 0,3 3 0,5-4 0</inkml:trace>
  <inkml:trace contextRef="#ctx0" brushRef="#br0" timeOffset="138718">24147 13605 10659,'2'-18'0,"2"6"0,4 8 0,5 7 0,3 5 0,5 4 0,2 5 0,3 4 0,3 3 0,3 4 0,1 2 0,-1 1 0,-1 2 0,-2 1 0,-2 6 0,-10 1 0,-5 5 0,-10 1 0,-6 4 0,-8 0 0,-10 1 0,-10-1 0,-9 0-1232,-6-3 1,-14-1 0,-2 3 0</inkml:trace>
  <inkml:trace contextRef="#ctx0" brushRef="#br0" timeOffset="139311">22113 15491 8355,'0'-13'228,"6"2"0,2 3 1,3 2-67,2 1 0,5 3 1,2-3-1,5 1 1,3 0-1,0 1 0,0 2 1,-2 1-513,-1 0 0,-2 0 1,0 0-1,-4 0 0,-1 0-168,-3 0 0,-1 0 0,-3-2 192,-3-2 1,3-3-1,-4-5 1</inkml:trace>
  <inkml:trace contextRef="#ctx0" brushRef="#br0" timeOffset="139664">22324 15242 8380,'-7'-5'220,"3"-3"0,-1 1 0,1-1 425,1-2 0,3 4-392,4 2 1,-3 8 0,5 5 0,-2 3-162,0 5 0,0 2 0,-4 6 0,0 1 0,0 1 0,0 2 1,0 0-1,0 0-407,0 0 0,0 4 0,0-4 3,0-1 0,0 2 0,0-1 0,0-3-421,0-4 0,6 0 0,1-5 244,0-2 0,4-1 0,-5-2 0</inkml:trace>
  <inkml:trace contextRef="#ctx0" brushRef="#br0" timeOffset="140127">22796 15342 10643,'-9'-24'0,"2"4"0,2 3 0,2 3 0,2 5 0,1 5 0,0 8 0,0 5 0,1 5 0,2 1 0,1 3 0,-1 1 0,-2 2 0,-1 0-40,0-1 1,4-3 0,0 4 0,-1-1 0,-1 0 0,-1-4 0,2-2 0,2-2 0,2-1 0,3-1 0,1-3 0,1-2 0,1-2-1,-1-1 1,0-2 0,1-2 0,-1-2 0,1-4 0,-1-3-1427,0-2 1502,1 1 0,-1 0 0,1-1-150,-1 1 1,-4-1 0,0 1 211,2 0 1,-4 3-1,-1 2-6,1 2 0,-5 2 1,5 6-14,-1 1 1,-4 6 0,5-2-82,-1 3 0,2 1 0,4 1 0,0-1-24,2 1 1,-4-1 0,8-1-1,-2-1 1,0-4 1,2 0 0,1-2 0,-3-4 0,1 0 13,0 0 1,-3-5-1,-2-4 1,-1-2 37,-2-1 0,-5-2 0,1-1 1,-2-2-21,-2 2 1,-2-4 0,-1-2 0,-2-1 5,-2 2 1,-1-2 0,-3 5 0,1 2-342,2 1 0,4 2 0,-5 1-274,0 2 1,3 5 347,2 8 1,3 3-1,1 6 1</inkml:trace>
  <inkml:trace contextRef="#ctx0" brushRef="#br0" timeOffset="140436">23626 14932 9833,'-5'-29'0,"-2"2"0,0 3 0,3 7 0,3 3 0,1 4 0,0 7 0,0 12 0,-2 9 0,0 5 0,-4 5 0,1 3 0,-2 8 0,0 5 0,-3 7 0,0 5 0,1 6 0,1 3 0,-2 3 165,-1 1 1,4 0 0,3 1 0,2-4 0,2-3 0,3-2 0,4-3-679,5-4 1,9-10 0,0-7-24,2-7 0,2-5 0,0-4 7,0-5 0,-1-2 0,1-2 1</inkml:trace>
  <inkml:trace contextRef="#ctx0" brushRef="#br0" timeOffset="141061">23738 15429 8355,'0'-13'0,"0"1"-42,0-1 0,0 1 1,0 0-1,0-1 1029,0 1-73,0 5-824,0 1 0,0 8 0,0 2 0,0 5-73,0 7 0,0-3 0,0 5 0,1-1-96,4-1 1,-4 2 0,4-3-52,1 2 0,-3 0 0,4-5 0,0 0 0,-1-1-75,4-2 0,1 0 0,2-5 82,-1-1 1,0-1 0,1-2-1,-1-2-54,1-2 1,-5-3-1,-1-5 129,-2-1 0,3 1 0,-3-2 0,-1-1 0,0-2 41,0 2 1,0 2 0,-4 0 0,0 1 129,0-1 1,0 1 136,0 0 1,0 6-156,0 6 0,0 6 1,0 6-110,0 0 0,2 2 0,0 1 0,4 3-80,1 1 0,-3-3 1,3 0-1,0-2 1,-2-2-66,1 1 1,2-1 0,-3 1 0,1-1-868,-1 0 756,5-5 0,-9 4 0,5-4 1</inkml:trace>
  <inkml:trace contextRef="#ctx0" brushRef="#br0" timeOffset="141264">24259 15553 9071,'0'-2'0,"0"6"149,0 6 1,0 2-1,0 1 1,0 1-1,-1 2 1,-2 3-482,-1 1 0,-2 2 0,3-4 0,-2 0-699,-2-1 0,4 0 820,-1-5 0,-3 1 0,0-1 0</inkml:trace>
  <inkml:trace contextRef="#ctx0" brushRef="#br0" timeOffset="141634">24457 15416 8355,'-12'-12'997,"1"-1"1,3 1-702,4 0 1,2 6 0,4 6 0,2 7-1,4 4 1,3 1 0,1 1-65,1-1 1,-5 1-1,0-1 1,2 0-274,1 1 1,1-1 0,-1 1-1,-1-1-134,-2 0 0,-3-3 0,3-3-127,1 0 1,-2-2 154,2-4 1,-5-1 0,3-3-70,-2-5 1,3-6 0,-3-1 0,-3 1-48,0 1 0,-1 1 1,2 0-1,1-3-139,-1 0 0,-1-1 0,1 5-58,1 0 1,0-1 0,-4 1-229,0-1 1,0 5 681,0 0 0,-5 5 0,-2-3 1</inkml:trace>
  <inkml:trace contextRef="#ctx0" brushRef="#br0" timeOffset="141922">24767 15007 9009,'-17'-30'0,"4"5"616,8 7 1,3 8-247,2 2 0,2 7 0,3 1-7,8 6 0,0 11 0,8 4 1,1 3-151,1 5 0,6 3 0,0 7 0,-1 2-253,-2 4 0,-5 0 0,-2 1 0,-2 3-433,-6-1 0,-4 8 0,-7-6 0,-3 1-316,-5 0 0,-6-1 1,-12-2 229,-3-3 1,-3-2 0,-5-7-1,-2-2 1,-1-3 379,-1-5 1,-1 1 0,5-7 0</inkml:trace>
  <inkml:trace contextRef="#ctx0" brushRef="#br0" timeOffset="142699">25053 14808 8355,'0'-19'0,"0"3"0,0 2 995,0 1-803,0 1 0,5 0 0,4 1 0,3 1 0,3 3 0,2 2-329,-2 2 0,3 3 0,0 4 1,0 4 238,-1 3 0,0 2 0,-6-1 0,-3 2-364,-4 2 1,2 2 0,-2 4 90,-1-1 0,-7 0 0,-5 3 0,-2 1 199,-1 0 0,0 0 0,-1 0 0,2-1 0,1 1 41,2 0 0,5 4 0,-1-1 0,3-4-69,1-2 0,0-1 0,0 2 0,0 0-60,0-3 0,0-5 0,0 2 1,0-3-4,0-2 1,4 0 0,2 1 0,0-2-68,4-3 0,1-1 0,2-4 79,-1 1 0,0 0 0,1-4 1,-1 0 25,1 0 1,-5 0 0,-1-1 69,-2-3 0,-2 2 0,-7-2 30,-4 3 1,-8 1-1,0 1 1,1 3 18,1 4 0,-3 5 1,2 2-1,3 3-31,2 1 1,7 6 0,-1 5 0,3 1-22,1-1 0,0 4 0,1 1 1,3 3-55,5 4 0,2-1 0,1-5 0,-1-2-26,-3 0 0,2-3 0,-6 4 1,-1-4 27,-2 0 1,-2 2 0,-5-4 0,-5-2 191,-4-1 0,-7-2 0,2-2-66,-4-1 0,-2-6 0,-2 1 0,-2-2-107,-2-2 0,-1 1 0,-4-1 0,0 1 0,0-1-381,-1 0 0,1 2-562,0 3 0,-6 2 0,-1 6 0</inkml:trace>
  <inkml:trace contextRef="#ctx0" brushRef="#br0" timeOffset="148033">5593 12551 8355,'-12'-5'0,"1"-4"0,1 0-154,2 0 0,4 0 1,-3 3-201,2-1 278,0 5 1,5-9 90,0 2 0,2 4 0,2 1 0,4 2 0,5 2 1,2 2-1,1 2 0,1 4-13,1 3 0,-3 2 0,6-1 0,1 0-165,1 1 0,2-1 0,1 1 0,3-2 22,4-3 1,3 2 0,1-5 0,2 1 84,2-1 1,-2 3-1,2-4 1,-2 1 27,-2 0 1,-1-2-1,-2 4 1,-4 0 59,-3 0 1,-1 1 0,-11 4-1,-3 1-4,-2-1 0,-7 0 1,1 1-1,-4-1 59,-4 1 1,1-1 0,-4 0-1,0 1-55,0-1 1,5 1 0,-3 0 0,5 3 1,5 0 1,1 2-1,7-3 1,1 3-68,2 1 1,3-2-1,6 2 1,0 0-54,0 1 0,1-1 1,2 3 37,0-1 1,6-6 0,-4 3 0,2-2-1,1 1 14,-2-2 0,0 3 0,-7-1 0,1-4 21,0-3 1,-4 1 0,-2-4 0,-1 1 10,-3 0 1,-1-5 0,-2 1 0,1-2 49,-1-2 0,-4 0 1,-1 1-1,0 2-20,0 1 0,-3 0 0,4-4 1,2 0 3,1 0 1,2 4-1,-1 0 1,2 1-4,2 0 0,-1-2 0,5 5 0,-1 2-18,0 1 0,1 2 1,2 3-1,-2 2-17,2 1 1,-2-3 0,0 4 0,1-1-7,-2 0 0,3 1 0,-5 2 0,-2-3-21,-1-1 1,2 2-1,1-3 1,-1-2 26,2-1 1,-3-3 0,6-3 0,1-2 7,2-1 0,0-2 0,1 4 0,-1-2 0,-4-2 1,4 3 0,-4-2 0,2 0-9,-1 1 0,3-3 0,-4 3 1,2 0-41,-1-1 0,1 5 1,-4-2-1,0 1 32,0 1 0,2-1-99,-3 4 1,5 1 0,-3-1 0</inkml:trace>
  <inkml:trace contextRef="#ctx0" brushRef="#br0" timeOffset="148510">6734 13109 8355,'-6'-8'-442,"1"0"1,4 4 0,2-3 401,4 1 0,-3 2 0,7 4 0,0 0 85,2 0 1,2 1 0,-1 4 0,0 3-68,1 3 0,-1 1 0,-1 2 0,-2 1-3,-5 2 1,1 5 0,-1-2-1,-1 3-60,-2-3 1,-6 4 0,-3-2 0,-3 4 15,-2 3 0,-5 0 1,-4-3-1,-5 1 0,-6 2-45,-3 0 1,-1 2 0,-1 0 0</inkml:trace>
  <inkml:trace contextRef="#ctx0" brushRef="#br0" timeOffset="170598">9302 17053 8355,'-24'-19'82,"4"4"1,3 7 0,5 8 0,2 6 30,2 5 1,1 7-1,-3 3 1,3 2-1,2 4-119,2 2 0,2 1 0,1 4 1,1-2-231,3-2 1,-1-1 109,5-4 1,1 0-1,3-2 1,0-2-158,1-4 0,-1-5 0,1-4 85,-1-4 1,0-4 0,1-4-1,-1-4 167,1-3 1,-5-3 0,-1-1 0,0-3 69,0-1 1,-3 2 0,3-2 0,-1 1 154,1 3 0,-4 1 0,3 3 137,-1 3 1,-2 2 0,5 8-288,2 2 1,-3 3-1,1 6 1,0 3-107,-1 0 0,4 1 0,-3-5 0,3 0 20,2 1 1,-1-5 0,1 0 0,-1 1-20,0-2 1,1-1-1,-1-3 1,1 1-46,-1-1 1,-1-3 0,-1-3 0,-3-2 10,-2-2 1,3-1 0,-4-5 0,-1 0 95,-1-4 1,-4 2 0,-1-4 0,-2 1-20,-2 2 0,-1 3 1,-5 0-1,1 1 214,0-1 0,-1 5 0,1 1 438,-1 2-604,7 1 1,1 4 0,10 0-90,3 0 1,4-2 0,5 0 0,3-3 0,4 1-4,1-1 1,1-2 0,1-4 0,4 0-197,0-2 1,-3 4 0,1-8 0,-4 2 162,-5-1 0,2 0 0,-5-4 0,-3-1 123,-5 2 1,-3-5 0,-6 5 0,-2-2 152,-2 1 0,-3 5 0,-6-2 0,-2 3 102,-2 2 0,0 5 1,5 3-1,0 2-98,-1 2 1,2 2 0,2 2 0,2 4-142,1 3 0,2 7 1,4 3-1,1 2-65,4 2 0,1 1 0,7 3 0,-1 3-73,1 0 1,-1 3-1,0-2 1,1 2 30,-1-2 0,1-3 1,-1-6-1,0-2-45,1-2 0,-1-9 1,1 0 73,-1-4 1,-4-3-32,1-4 1,-2-5-1,1-3 1,-4-5 33,-3-3 0,3 2 0,1-4 0,-3 2 24,0-1 0,2 0 169,0 5 1,1 5-106,0 3 1,-3 3-1,5 2 1,0 3 0,-1 4-11,-1 3 1,5 2 0,-3-1 0,1 1 8,0-1 0,1 0 1,3 1-1,0-1-30,1 1 1,3-1 0,2-1-1,1-3-58,4-3 1,0-4 0,2-1 0,0 0-81,-1 0 0,1-6 0,-1-2 0,-4-3-47,-3-1 1,-3-1 0,-3 1-1,-3-2 79,-4-2 0,-3 2 0,-2-3 0,-3 3 401,-4 2 1,-3 0-127,-2-1 0,1 5 0,-1 1 1,1 2-1,0 3-56,-1 5 1,6 4 0,3 5-1,3 1-152,1-1 1,0 2-1,1 1 1,3 2-164,5-2 0,3-2 0,3 0 0,3-1-14,1 1 1,-2-5-1,4-1 1,1-2 30,1-2 1,-2-2-1,-2-2 1,-1-2 50,-3-1 0,2-5 0,-4 0 1,-3-2 84,-3-1 1,1-1 0,-4 1 2,-1 0 1,-2-1 0,-2 1 212,-3-1 1,3 5-1,-5 1 9,0 2 1,4 1 0,-5 5 0,1 3-142,4 4 0,0 3 1,2 2-1,2-1-13,2 1 1,-2 0 0,7 1-1,0 0-118,2-3 0,6-3 1,1 1-1,0-5-66,0-3 0,2-1 0,-2 0 1,0 0-24,0 0 0,-1-5 131,-5-4 0,-4-2 0,-1-1 220,-1-1 0,-2 1 0,-6 1 285,-2 3-392,3 2 0,-5 8 0,8 0 0,1 4 0,2 1-204,2 2 1,-3 2-1,4 2-218,2-1 1,2-1-1,4-1-95,0-2 0,6 6 0,-3 5 1</inkml:trace>
  <inkml:trace contextRef="#ctx0" brushRef="#br0" timeOffset="171103">11472 16929 9937,'-14'-31'0,"1"3"0,-1 6 0,4 5 0,3 4 1945,5 0-1964,0 6 0,2 3 0,2 8 0,0 6 0,4 5 0,-1 7 1,2 6-1,-1 3-62,-1 1 0,-1 4 1,-4-3-1,2 3-139,2 1 1,-3 4 0,3 1-1,-2-1 77,-2 2 1,0-9 0,0 1 0,0-6-22,0-6 0,0-6 0,1-2-24,3-6 1,-1-4 103,5-10 1,-4-2 0,3-5 0,-1-2 1,-3-2 1,2 1-1,1-6 1,-1-1 14,1-2 1,3 0-1,0-1 1,2 0 26,1 0 0,-1 5 0,-1 0 1,-2 2 119,2 3 1,-4 6 249,3 0 1,-2 8-103,1 1 0,-4 4 0,-8 6 0,-4-2-137,-3 2 0,0 2 1,1 3-1,2 2-27,-2-2 1,4-1 0,2-2-1,3 0-72,1 1 1,0-1 0,1 1-133,3-1 1,3-1 0,6-1-1,1-3-129,2-2 1,-1 3-1,6-3 1,1-3-1,1 0-409,2-2 1,6 0-1,0 0 1</inkml:trace>
  <inkml:trace contextRef="#ctx0" brushRef="#br0" timeOffset="171527">12080 17115 9231,'5'-7'226,"2"-2"0,7 3 0,1 1-198,2-1 1,5 2-1,-2 4 1,3-1-1,-1-2 1,-2-1-1,1 1-1122,-2 2 1,5 6-1,-5 2 1</inkml:trace>
  <inkml:trace contextRef="#ctx0" brushRef="#br0" timeOffset="171528">12129 17301 9861,'0'-12'-164,"10"5"1,3 1-1,2 2 1,3-1-106,2-2 0,5 0 0,3-3 230,1 2 1,4 4-610,-4-4 1,11 5 0,-2-3 0</inkml:trace>
  <inkml:trace contextRef="#ctx0" brushRef="#br0" timeOffset="172054">12688 17053 8355,'0'-16'1586,"0"-1"-469,0 2 0,0 8 1,-2 7-1048,-2 7 1,3 5 0,-5 5 0,2 2-53,0 1 0,0 4 0,4 0 1,0 3-144,0 1 1,0 2 0,0-1 0,1-3-95,3-4 0,3 2 1,6-5-1,-1-1-203,0-6 0,2-1 0,1-6 0,3-4 198,2-4 1,-1-5-1,3-10 1,-3-4 207,-1-1 1,-1-9-1,-6 6 1,-2-3 21,0-2 1,-7-2 0,1 6 0,-7 2-28,-8 3 0,-2 7 1,-7 0-1,-1 4-280,-1 2 1,-1 7-1,2-3 1,3 5-369,1 5 0,1-3 343,5 7 0,5-1 0,2 4 1</inkml:trace>
  <inkml:trace contextRef="#ctx0" brushRef="#br0" timeOffset="172055">13246 17338 8355,'7'6'0,"-2"-2"838,-5 9 0,0-2-664,0 9 0,-1 1 0,-5 5 1,-5 2-1,-5 2 0,-4 0 0,0 2 1,-1 0-1880,0 2 708,6-4 1,-3 1-1,6-6 1</inkml:trace>
  <inkml:trace contextRef="#ctx0" brushRef="#br0" timeOffset="172939">14833 17301 8355,'-4'-12'0,"-1"-1"0,-2 2 122,-3 3 0,3-3 1,-1 4-1,-3-1 1,-3 1-1,-4 2 139,-1 2 0,2 1 0,-3 2 0,-2 0 0,0 3 0,1 4 5,4 6 1,4 3 0,0 1 0,1 2-175,-1 0 1,6 9 0,3-5 0,3 1-573,1-2 1,0-3-1,1 3 168,3-1 1,3-8 0,6 0 0,-1-8 154,1-3 0,-1-4 0,0-3 0,1-8 0,-1-6 150,1-4 1,0-3-1,1-3 54,-1-4 0,2-3 1,-7-3-1,3-2 0,1-5 109,1-2 0,-1 3-160,1-1 1,-2 1 0,-3-5-1,-4 2 1,-3 2 0,-1 5-1,0 4 1,0 5 87,0 7 1,-5 7-1,-3 10 1,-3 5-1,-2 7 1,1 10-1,-1 10 126,1 7 0,4 7-197,-1 3 0,7 3 0,-2 6 0,2-2 0,2 0-143,0 2 1,6-9 51,2 4 1,4-5-1,4-4 1,1-3 0,3-4-1,0-4-109,0-4 1,3-5 155,-2-7 1,-2-4-1,0-5 1,1-1 0,-2-3-1,1-6 1,-1-4 240,0-2-225,-7-1 1,0 3-1,-4-1 1,0-1-1,-3 0 24,-3 3 0,-1 4 63,0 1 1,0 7-63,0 1 0,4 1 0,2 7 1,1 2-227,2 1 1,6 0-1,2-1 1,-1-3-102,2-2 0,2-1 1,4-4-1,1 0-265,0 0 1,-1-5 529,-4-4 1,4-2-1,-5-1 1</inkml:trace>
  <inkml:trace contextRef="#ctx0" brushRef="#br0" timeOffset="173921">15193 16966 8355,'-17'-12'-504,"1"0"0,-1 5 315,10 1 0,2 8 1,6 2 40,3 4 1,3 7-1,6 2 1,0-1-310,4 2 457,-3-4 0,4 4 0,-6-6 0</inkml:trace>
  <inkml:trace contextRef="#ctx0" brushRef="#br0" timeOffset="173922">15441 17190 8355,'0'-13'0,"0"1"0,0-1 302,0 1 1,1 0 0,2-1 0,1 1 811,-1-1-1089,-2 1 1,-2 5 0,-3 4 0,-4 6 0,-2 5-1,0 3 1,3 2-1208,2-1 1113,1 1 1,4-1 0,0 2 0,0 1-23,0 2 0,4-1 0,1-4 0,2 2-5,3 3 1,5-3 0,2 2 0,-2-2 9,-1-2 0,-1 1 1,2-2-1,2-2 1,-3 0-219,-5 0 304,2 2 0,-11 0 0,0-1 0,-8-3 0,-6-2-25,-2-2 0,-5 3-218,5-2 1,-1 0 0,5-4-1,1-1-51,2-4 1,9-2-1,7-5 1</inkml:trace>
  <inkml:trace contextRef="#ctx0" brushRef="#br0" timeOffset="173923">15850 16842 8355,'-5'-15'0,"-4"3"-106,-2 1 1,3 5 24,0 2 1,5 6 488,-1 6 0,3 1 0,2 12 0,3 1 0,3 2 0,1 0 0,-1 3 0,0 0-281,0 2 1,-4 7 0,1 0-1,-3 4-400,-1 0 0,4-2 1,0-1-1,-1-1-155,-1-3 1,-2 0 0,0-6 0,0-5-786,0-3 0,4-3 1013,0-3 1,6-6 0,-4-2 0</inkml:trace>
  <inkml:trace contextRef="#ctx0" brushRef="#br0" timeOffset="173924">15751 17128 8355,'-7'-13'-275,"3"5"0,8 0 342,4-2 0,5 3 0,3-1 1,5-2-54,2-1 1,6 3 0,2 1 0,-1 2 0,0 0 0,-1 1-1,0 0 1,-1 1-630,-5 2 1,2 7-1,-6 0 1</inkml:trace>
  <inkml:trace contextRef="#ctx0" brushRef="#br0" timeOffset="174343">16210 17611 9291,'0'-12'0,"0"0"0,1-1 0,2 1 1837,1-1-2028,0 1 161,-4 5 1,-1 2 0,-3 5-95,-5 0 0,-2 1 0,-2 3 0,-1 4 69,1 3 0,-6 2 1,7 1-1,-2 1 24,0 1 1,2 5 0,1-3 0,1 0-2,2 0 0,5-2 1,-1-3-104,3-1 1,6-1 0,3-3 20,3-4 0,3-4 0,1-4 0,2-4 66,-2-3 0,3-1 1,-1-2-1,-2-1 109,-2-2 1,0 1 0,-1 5 284,1 2 1,-5 0-281,0 4 0,-5 3 0,1 6 0,-3 4-189,-1 3 0,0 6 1,2-1-1,1-1-135,1-1 1,4 3-1,-2-1 1,0-1-432,4-1 0,1-1 0,1-1 1</inkml:trace>
  <inkml:trace contextRef="#ctx0" brushRef="#br0" timeOffset="174852">16756 16855 8355,'-10'-31'0,"-2"7"0,-2 6 153,0 4 1,6 7 0,-1 4-1,0 6 1,-2 7 0,-2 6-1,1 10 1,0 9 47,-1 5 0,5 7 1,1 1-1,1 6-367,4 4 1,0 8 0,2-8-1,0-2-6,0 1 1,2-12 0,2-1 0,4-8-250,3-7 1,2-4 0,-1-5 0,0-3 137,1-3 0,-1-7 17,1-3 1,-1-3 0,0-1 0</inkml:trace>
  <inkml:trace contextRef="#ctx0" brushRef="#br0" timeOffset="175175">16904 17090 8355,'-9'0'60,"3"2"0,8 2 1,2 4-1,3 3 0,0 2 1,2-1-1,2 2 1,2 2-1,-1 4 0,0-1 1,1-1-1,-2-2 1,-2 2-1,0 0 0,-1 0 1,0-4-1,1-4 0,0-6-195,2-3 117,2-1 1,-5-5-1,-1-5 1,-2-4-56,-2-2 0,0-6 0,0 2 0,1 0-142,-2-1 1,4 0 0,-2-4-1,0 2-86,2 2 1,-5-1 0,5 7-1,-2 3-703,0 2 967,0 7 1,2-2-1,0 5 1</inkml:trace>
  <inkml:trace contextRef="#ctx0" brushRef="#br0" timeOffset="175483">17388 17388 8355,'0'8'1697,"0"1"-1217,0 0 1,0 2 0,0 2-132,0-1 1,0 1-767,0-1 0,0 2 0,0 1 1,-1 1-1,-2 0 0,-1-3 1,1 0-470,2-1 1,-5 1-1,-1-1 1</inkml:trace>
  <inkml:trace contextRef="#ctx0" brushRef="#br0" timeOffset="175866">17661 16942 8355,'-4'-24'99,"-2"5"1,1 8 0,-1 11 0,4 11 0,0 8 0,2 5-1,2 0 1,0 1 0,2 1 0,-1 2 0,0 2 0,0 2-1,1 1 1,0 0 0,0-1 0,0-2 0,-1-2 0,-2-4-1,-1-3 1,0-4 0,0-4-911,0 0 734,0-6 1,4-3-1,1-8 1,-3-4-1,1-5 1,0-3-1,2-4 1,1 0-1,1 0 1,-2 1-1,2 0 1,0-2-1,3 0 1,-1 2-1,1 3 1,-3 3-1,0 5 1,-2 1-1,2 1-792,0 1 774,-4 1 348,2 4 0,-5 5 0,-1 4 1,-2 2-1,-2 1 0,-1 0-94,1 1 1,-4-1 0,4 1 0,-1-1 0,1 0-95,2 1 0,2-1 0,1 1-104,0-1 1,4 0-1,1-1 1,2-1-73,3-2 0,1-1 0,1 3 0,1-3-281,-1-2 0,5 4 0,-1-5 0,1-1-438,1-2 578,1-1 1,6 0 0,0 0 0</inkml:trace>
  <inkml:trace contextRef="#ctx0" brushRef="#br0" timeOffset="176133">18021 16793 11288,'-6'-11'0,"7"2"0,9 7 0,7 4 0,2 7 0,3 3 0,1 3 0,2 3 0,0 3 0,0 4 0,0 4 0,-1 2 0,0 4 0,-2 2 0,-4 3 0,-3 3 0,-5 1 0,-3 3 0,-6-1 0,-4 0 0,-6-3 0,-7-2 0,-4-1-1389,-4-4 1,-6 1-1,-2-5 1</inkml:trace>
  <inkml:trace contextRef="#ctx0" brushRef="#br0" timeOffset="176721">18926 17214 8355,'-4'-12'0,"0"0"699,1-1 1,3 6-434,4 3 0,4 1 1,8 1-1,1-2-660,3 1 0,-1 1 1,3 2-1,-1 2 0,1 1 1,1 2-1990,2 2 2298,-6-4 0,5 8 0,-5-4 0</inkml:trace>
  <inkml:trace contextRef="#ctx0" brushRef="#br0" timeOffset="176962">19038 17363 8649,'-11'2'1027,"2"2"-697,4-3-220,5 5-110,5-6 0,4 0 0,7 0-96,5 0 0,4-6 0,4-1 0,4-1-1053,2 0 1,3 1 722,-1-1 1,6-9 0,1 3 0</inkml:trace>
  <inkml:trace contextRef="#ctx0" brushRef="#br0" timeOffset="177440">20166 16830 8355,'-7'-25'48,"-4"2"0,-4 2 1,0 5-1,1 3 0,2 3 1,-2 4-1,-1 0 0,-3 3 1,-1 2-1,-2 1 0,0 1 1,2 3-1,1 5 0,4 2 1,3 1-1,4 1 0,2-1 1,2 2-1,3 1 0,4 3 1,5 0-1,2 1 0,2 0-83,4 3 0,-2-2 10,6 0 0,-5-3 0,4 2 0,-1-1 0,-1-3 0,0-1 0,-3-2 1,0 1-1,-1-1 0,0 1 0,-5-1 0,-2 0 0,-4 2 0,-2 1 0,-1 3 1,-1 2-1,-5 0 0,-6 2 0,-7 2 0,-5 2 0,1 0 0,-1 2 0,2-1 1,-1 2 1542,1-1-1515,5-2 1,-1-1 0,6 0 0,1-2-73,3-2 0,2 1 0,8-4 1,2 1-1,4 2 0,4-1 0,4 1-183,0 1 0,5-3 0,-5 2 0,1 1 1,-2 0 207,-3-1 1,2 1 0,-10-4-1,-1 0 287,-2-1 1,-6 5-1,-3-1 1,-5 3 62,-3 0 1,1 3 0,-6 0 0,0 2 14,2-1 0,-3 3 0,4 2 0,0 3 0,0 3 5,3 2 1,3-1 0,3 4-412,5-1 0,3-2 1,4-4-1,3-2 1,10-5-483,6-5 1,5-4-36,10-1 1,6-3-1,3-7-425,2-2 0,1-5 0,1 2 0</inkml:trace>
  <inkml:trace contextRef="#ctx0" brushRef="#br0" timeOffset="179957">20600 17041 8148,'0'-13'-228,"0"1"0,-4 4 540,0-1 1,-6 7-1,2-1 1,-2 6-158,2 5 0,-1 4 0,4 5 0,1 4 0,0 2 0,0 2 0,1 0 0,2-2 44,1-2-162,0 2 0,7-8 0,4 3 0,4-3 0,1-5-211,2-3 1,-2-3-1,4-4 1,1-1 51,-2-3 0,5-3 1,-5-7-1,0-3-32,-2-3 1,-3-4-1,-2 1 1,-1-1 93,-3 0 1,-2 6-1,-6-7 1,-2 3-22,-2 3 1,-7-4 0,-7 7 0,-1 2-126,-3 5 0,-6-1 1,-1 7-1,1 4-46,-3 6 0,6 9 0,1 1 27,6 3 0,9 0 0,4 5 1</inkml:trace>
  <inkml:trace contextRef="#ctx0" brushRef="#br0" timeOffset="180407">21729 16780 8355,'0'-12'62,"0"0"0,0-1 0,0 1 346,0-1 1,-4-3 0,-2-1 80,-1 2 0,3 1 1,-4 2-283,-2 0 0,5 3 1,-1 2-47,1 2 0,-2 2 0,-4 7-71,3 5 0,1 3 0,4 4 0,-1 5-314,1 3 0,2 0 0,1 4 0,0 2 188,0 3 1,0 10 0,0-6 0,0 2 6,0-1 1,0 4 0,0 0-1,0 1-50,0 0 0,0-2 1,0-5-1,0-1-181,0-2 0,0-4 0,0 2 0,0 0-327,0-4 1,-2-5 0,-2-3 0,-4 1 15,-3-1 0,-7-5 0,-3 0 470,-2-5 1,-7 0-1,-2 3 1</inkml:trace>
  <inkml:trace contextRef="#ctx0" brushRef="#br0" timeOffset="181222">21394 17239 8355,'12'-12'-337,"1"-1"1,-1 1 506,1 0 1,0-1-1,3 1 1,0-1 203,-1 1 0,5 1 0,-1 1 0,2 3-97,-1 2 1,-3-3 0,2 4-486,-1 1 1,3 1 0,-3 2-1,-1 0 1,1 0 100,-2 0 1,-3 2-1,0 1 1,-1 1-220,1-2 1,-1 0 462,0-2 0,-3 1 0,-3 3-29,0 5 1,-2-2 0,-4 1 0,0 1 56,0 2 0,-4 2 1,0-1-34,1 1 0,2-1-257,1 0 0,1-1-78,3-2 1,3-5-1,6-8 124,-1-5 1,-1-2 0,-1-1 0,-4-2-49,0-2 1,2 1 0,-4-5 0,-1 2 172,-1 3 1,-2 0 0,-2 0-175,-2-2 1,-3 2 0,-5 7-214,-1 4 1,1 2 0,1 4 0,1 1 47,2 1 0,0 11 0,-5-1 0</inkml:trace>
  <inkml:trace contextRef="#ctx0" brushRef="#br0" timeOffset="181223">22002 17090 8355,'7'-12'529,"-2"0"1,-5-1-1,0 1-262,0-1 0,6 7 0,2 1 1,3 4 41,1 1 0,-3 0 0,-1 1-402,2 4 0,-1-3 0,1 7 0,-2 0-105,2 2 0,-3 2 1,1-2-1,0-2 20,-1 0 1,-1-1-1,-5 3 1,2-1-148,1-2 0,0-4 235,-4 4 1,-1-5 48,-4 1 1,4-8-1,-3-4 1,3-5-75,1-3 0,1 1 0,3-6 0,4 0-158,3 2 1,2 1 0,-1 6 0,1-1-116,-1 1 0,0 1 0,2 3 231,3 3 0,2-2 0,6 1 0</inkml:trace>
  <inkml:trace contextRef="#ctx0" brushRef="#br0" timeOffset="181761">22820 17004 8355,'-4'-13'0,"0"1"494,-6-1 0,9 1 13,-3 0 1,3 10 0,2 6 0,2 6-307,1 2 0,5 5 0,0-1 0,2 1-94,1 1 1,2-3 0,1 4-1,2-1 12,-2-3 0,-1-1 0,-2-1 1,-1-1-575,-3 0 0,3 1 1,-2-1 434,-4-5 1,1-7 0,-5-8 0,2-3-60,1-2 1,0-3-1,-4-1 1,1 1-175,3-2 0,-1 3 1,5-5-1,1 3-319,-2 1 1,4 0 0,-4 2 0,1 3-362,0 0 1,-4 6 823,4 0 0,1 4 0,3 1 1</inkml:trace>
  <inkml:trace contextRef="#ctx0" brushRef="#br0" timeOffset="182190">23304 17090 9513,'6'-8'0,"2"1"157,3 2 0,5-4 1,2 4-1,2-2 13,2-3 1,1 5-1,2 1 1,-2 2 0,-1 2-1487,-1 0 1,0-5 0,3-2 0</inkml:trace>
  <inkml:trace contextRef="#ctx0" brushRef="#br0" timeOffset="182191">23403 17202 8355,'-12'12'311,"5"-5"0,3-1 0,9-6 0,8-2-380,6-2 0,10 2 1,3-5-1,1 0 210,0 0-1074,0 4 0,4-8 0,0 4 1</inkml:trace>
  <inkml:trace contextRef="#ctx0" brushRef="#br0" timeOffset="182611">24160 17041 8355,'-2'-13'15,"0"1"1,-3 0-1,1-1 1,0 1-1,-1 1 1065,-2 3 0,3-2-697,-5 6 1,5 0-1,-4 4-418,-2 0 0,-1 4 1,-1 3-1,-2 2 0,-1 5 1,-2 0-1,4 0 1,2-1-43,2 4 0,1 1 0,-4 4 0,1-3-107,2-1 0,3 3 0,3-5 1,-1-1-98,1-1 1,2-1 271,1-1 1,1-1-1,3-3 1,4-4-1,3-4-78,2-4 1,1-3-1,1-6 1,1-2 173,-1-2 0,3-1 1,-1 3-1,-2-3 9,-1-1 1,2 4 0,1-3 0,-3 1 24,-5 1 1,2 0-1,-4 7 156,0 0 0,-1 8-172,-6 1 0,0 6 0,0 7 0,0 4-161,0 4 0,0 2 0,0 2 0,1 0-637,3-1 0,3 1-358,5 0 1,6 0-1,2 0 1</inkml:trace>
  <inkml:trace contextRef="#ctx0" brushRef="#br0" timeOffset="183389">20935 18306 8355,'7'-32'0,"-3"3"0,-2 4 164,-2 5 1,4 2-1,0 5 676,-1 1 1,-2 7-622,-1 5 0,-4 5 0,-2 9 0,-1 2-197,-2 5 1,-4 7 0,-2 2 0,-3 0-144,-1 1 1,-2 2-1,-3-4 1,-1-2-152,0-1 1,-1-6 0,-2-4 0,-1-2-26,2-2 0,1-5 0,1-3 1,1-2-74,4-2 1,-2-4 0,4-3 250,-2-4 1,5 0 0,0-10 0,4-1 0,4 0 36,2 1 0,2-2 1,7 2-1,4-1 245,3 1 0,7 3 0,3 7 0,2 3-6,2 4 0,0 3 1,1 1-1,2 0-105,1 0 0,0 5 0,-5 3 0,1 3 41,0 2 1,-2 1-1,-2 1 1,-3 3 73,0 1 1,-4-2 0,2 2 0,-2-1 79,-2-3 0,1 3 0,-1-2 1,1 0-299,-1-3 0,4-2 1,2-1-1,0-3-83,0-2 0,3 0 1,-3-5 33,1 0 1,-2-6-1,2-2 1,-1-3 0,-4-2-80,-5 1 1,1-6-1,-6-1 1,-1-2 133,-2 0 0,-2-3 0,-3-5 0,-5 2-11,-2 5 1,-7 0 0,-2 4-1,-4 2-98,0 2 1,-3 4 0,0 10-1,-3 2-53,-2 2 0,4 3 0,-1 7 0,5 2-216,3 5 0,-1 1 423,5-1 0,1 7 0,3-1 0</inkml:trace>
  <inkml:trace contextRef="#ctx0" brushRef="#br0" timeOffset="183778">22064 18368 8951,'-13'-21'331,"1"1"1,0 9-1,-1-2-1020,1 2 1,-1 6 1421,1 0 0,4 5-567,-1 5 0,7 1 0,-2 8 0,1 1-138,-1 2 0,2 4 0,-2-3 0,3-1-61,1 1 0,0 3 0,0-4 0,1-2-32,3-2 0,-1 0 0,5-2 1,2-3-37,1-4 0,1-2 1,1-2-1,-1-2 24,1-2 0,3-3 0,2-5 0,-1-2 31,-4-2 1,5-2 0,-9-3-53,-4 4 1,2 0 0,-3-1 0,-3 0 0,-3 0-225,-7 3 0,-2 1 1,-2 1-1,-3 2-29,0 3 0,-6-1 0,3 4 0,-1 3 140,4 0 0,2 8 0,2 2 204,-1 3 0,1 7 0,-1 1 0</inkml:trace>
  <inkml:trace contextRef="#ctx0" brushRef="#br0" timeOffset="184039">22547 17835 9293,'-19'-24'0,"3"5"0,3 8 0,5 9 400,4 9 0,-2 11 1,2 6-1,1 6 1,1 6-58,-2 7 0,-3 5 0,-6 7 0,1 6-248,-1 3 1,-4 12 0,-4-3-498,-3-1 1,4 2 0,-1-5 0,-1 1-1,0-1-342,1-1 0,-1 2 0,6-4-2,1-1 1,1-7 0,1-3 0</inkml:trace>
  <inkml:trace contextRef="#ctx0" brushRef="#br0" timeOffset="184689">22709 18417 8355,'-6'-19'0,"-1"3"370,0 2-239,-4 7-85,10 1 1,-9 8-1,6 2 1,1 4 210,2 3 1,1 6-1,0 1 1,0 0-328,0 0 1,1-1 0,2-1 0,3 0-167,1-1 0,-3-1 1,4-3-143,2-3 0,-3-2 0,1-6 204,1 0 1,2-1 0,2-4 133,-1-3 1,1-3 0,-1-1 0,1-1 0,-1 1 15,0-1 0,-1 1 0,-1 0 1,-2-1 125,2 1 1,-3 4 0,1 1 233,2 1 0,-3 3-186,1 8 1,-5 1 0,1 7-1,-1-1-59,1 1 0,-3-1 1,3 0-1,-1 0-136,1-4 0,-3 3 0,5-4 0,-1 1-107,4 0 1,-2-4 0,1 3 92,2-1 0,-4-2 1,3-4 55,0 0 0,2 0 0,2-1 32,-1-4 1,-1 3 0,-1-7-1,-3 0 87,-2-2 1,1 2 0,-4 1 0,3-1-44,-3-3 1,4 0-1,-2 0-34,-1-1 0,-2 1 0,1 1 1,0 1-253,2 2 0,6 0 1,-2-3-68,3 2 0,2-2 1,1 4-1,1-1 149,1 0 0,1 4 1,-5-3-1,1 1 360,-1 4 1,0 0 53,1 2 0,-5 6 0,-1 2 1,-2 3-39,-2 1 0,3 2 1,-2 1-1,-1 2 0,-2-1-214,-1 2 0,0-4 0,1 3 1,2-4-582,1 0 1,5-5 0,-4-1 0,2-1-364,3-4 0,-4 0 878,3-2 0,-1-6 0,4-1 1</inkml:trace>
  <inkml:trace contextRef="#ctx0" brushRef="#br0" timeOffset="184936">23440 18095 8355,'-17'-12'-47,"1"-1"0,-3 1-137,1-1 0,2 5 0,5 3 5,2 3 0,4 5 0,6 9-181,3 1 1,3 5-1,6 1 1</inkml:trace>
  <inkml:trace contextRef="#ctx0" brushRef="#br0" timeOffset="185644">23676 18380 8355,'-12'-25'23,"-1"3"1,1 5 0,-1 4 0,1 3 0,0 2-1,-1 1 1,1 2-65,-1 2 0,5 2 0,1 2 0,2 3 122,2 4 1,-2 3 0,0 2 0,3-1-16,0 1 0,2 3 0,0 2 0,2 0 39,2 0 0,-1-2 0,5-2 0,1 1-70,2 2 1,6-1 0,0-3-1,-1-1-32,2 1 1,-4-1-1,2-1 1,-2-1-52,-2-2 0,0-4-54,-4 4 1,-4-5-51,-8 1 1,-7-2-1,-6-2 1,2 0-44,1 0 1,2 0 0,-1 0 138,1 0 87,5 0 0,2-6 0,7-1 0,5-1-2,6 0 0,3 0 0,1-5-12,3 1 0,0 2 0,0-1 0,2-3 0,2 0 64,1 1 0,0-4 0,-1-1 0,0 0 86,-4 0 0,0 2 0,-5 2-68,1-2 1,-3 3-1,-6-1-16,-2 5 0,-6 6 0,-7-1 0,-3 4 80,-2 4 0,1 1 1,-1 7-1,1-1-18,0 2 1,0 7-1,3-2 1,2 1-190,1 3 1,2-3-1,4 0 1,0 1-260,0-1 0,7-4 0,4 0 0,6-4 141,2-2 0,6-7 0,5 3-486,2-4 0,1-2 0,4-4 0,2-4 264,2-6 0,-2 1 384,2-3 0,3-2 0,0 0 0</inkml:trace>
  <inkml:trace contextRef="#ctx0" brushRef="#br0" timeOffset="185645">24780 18306 8355,'0'-13'435,"-6"7"1,5 1 0,-3 10-1,2 3-627,2 3 1,5 1-804,-1 1 0,11 5 0,-1 1 0</inkml:trace>
  <inkml:trace contextRef="#ctx0" brushRef="#br0" timeOffset="194421">7367 18145 8355,'-4'-17'151,"0"1"1,1 0 0,2 3 0,2 0 1187,3 1-1157,9-1 0,7 2 0,9 2-366,4 0 0,14-3 1,10-7-1,10-3 0,12-4 1,6-2-1,3-2 0,0-2 1,-6 2-2153,-9 5 2055,-3 0 0,-19 6 0,4-6 0</inkml:trace>
  <inkml:trace contextRef="#ctx0" brushRef="#br0" timeOffset="194719">8111 17611 8355,'0'-12'572,"0"0"-848,0-1 1,7 2-1,5 3 1,8 4 257,3 2 1,2 2 0,1 0 0,2 0 266,1 0 0,0 7 1,-5 6-1,0 6-422,-4 4 0,-3 8 0,-9 3 0,-6 5-80,-9 2 0,-8 10 0,-14-1 0,-6 1-76,-5 0 0,-15-2 0,-8 1 1</inkml:trace>
  <inkml:trace contextRef="#ctx0" brushRef="#br0" timeOffset="195392">3733 17859 8355,'-1'-46'0,"-2"-3"0,-3 4 0,0 6 0,3 8 7,-1 6 0,2 1 309,2 4 0,0 6-244,0 6 1,0 10-1,0 5 1,2 11-52,2 11 1,-1 12-1,5 8 1,0 4-29,-1 4 1,4-1 0,-3 2-1,2-5-66,-2-7 0,3-1 0,-3-7 0,4-1-111,0-5 0,0-2 0,-1-5 0,-1-6 3,-2-3 45,1-4 1,3-6-1,-1-8 1,-3-7 68,-4-7 0,2-6 1,-1 2-1,1-4 112,-1-1 0,5 2 1,-2 1-1,3 1-26,2-1 1,-1 4-1,2 2 1,1 3-3,2 5 0,3 3 0,-3 5 0,-2 1-55,-1 3 1,-3 3 0,-3 7-1,-4 2-27,-2 5 0,-2 2 0,-2 2 0,-3 0-61,-8 0 1,1-2 0,-5-1 0,4-2-150,0-2 1,1 2 0,-1-5 226,1-4 0,0 2 0,-1-6 0</inkml:trace>
  <inkml:trace contextRef="#ctx0" brushRef="#br0" timeOffset="196190">4502 17996 8355,'-5'-15'-62,"-4"1"1,-2 4 0,-1 3 0,-1 5 0,1 2 0,-2 4-1,-1 4 1,-1 4 0,0 4 0,3 1 0,2 1-891,2 0 955,-2 4 1,10-7-1,-3 5 1,2-2-1,2-3-60,0-1 0,0-2 1,2 0-1,2-1 44,4-2 0,3-4 0,3-5 0,1 0-24,2 0 0,-1-1 0,-3-3 1,-2-5 17,-3-2 1,3-1 0,-4 0 53,0-1 0,-2 1 1,-5-1-1,2 1 105,2 0 1,-3-1 0,3 1-19,-2-1 1,-2 5 0,0 0 0,-2 0-12,-2 1 1,3 3-128,-3 8 0,2-2 1,4 7-1,0 0-65,3 2 0,4 2 1,-2-1 19,0 1 1,4-1 0,-3-1 38,3-3 0,2 2 0,-1-6 0,2-1 1,2-2 1,-2-1-1,4 0 1,-1-1-3,-1-3 0,1-3 0,-5-4 1,0 1 25,1 2 1,-5 0 0,-1-5 46,-1 1 0,-2-5 0,-4 1 0,0 1 0,1 1-27,3 1 1,-2 5 0,3 0 171,1-2 0,1 1 0,5 0-166,0 5 1,1 4 0,0 4-1,1 5-131,-1 2 1,5 1 0,-9 0 0,1 2-9,1 3 0,-1-4 0,-2 4 1,-3-2-39,1 2 1,-5-6 0,3 4 18,-2 0 0,-8-1 153,-2-6 1,1-2-1,0-8 92,2-2 1,1 1 0,5-5 0,3-2-76,4-1 0,5-1 0,2 0-123,1-1 1,6-1-1,-2-1 1,0-3 0,1 0 44,1 1 0,-3-4 0,-1 3 0,-3 0 33,-3 0 1,-4 2 0,0 3 0,-4 1 128,-2-1 0,-4 1 0,-2 0 21,-4-1 1,-3 6 0,-2 3-1,1 3-28,0 1 0,1 5 0,1 4 0,3 2-86,1 1 1,2 5-1,4 0 1,0 1-159,0 0 1,6 0 0,2-3 0,5 2 67,3-2 1,1-1 0,6-3-343,3-3 0,3-2 0,0-6 315,4 0 1,3-6-1,1-1 1</inkml:trace>
  <inkml:trace contextRef="#ctx0" brushRef="#br0" timeOffset="197194">5804 17574 8355,'7'-5'44,"-1"-6"0,-8-6 1,0 2-1,-4 2 1,-1 5-1,-2 4 1,-3 3-1,0 1 220,0 0 0,-1 5 0,1 5 0,-1 5 0,1 6 0,0 2-538,-1 2 0,5 1 0,1 2 0,2 1 10,2-2 1,3 3-1,4-2 1,6-3-102,5-3 0,4-7 0,7 0 0,3-5 186,4-6 0,3-3 0,3-2 1,2-5 122,5-6 1,-2-2-1,1-8 1,1-3 66,-2-2 0,-3-2 1,-7 3-1,-2-2 50,-2-1 0,-6 2 0,-8 5 1,-3 2 99,-5 2 1,-2 2 0,-6 4 0,-2 0 11,-2 4 1,-7 3-1,-7 5 1,0 0-31,0 0 0,-2 0 1,3 1-1,1 3-81,-2 4 1,5 5-1,-1 2 1,6 3-195,3 1 0,-4-2 1,5 3-1,2 1-71,0-2 1,2 5-1,0-5 1,0 0 16,0-2 1,2-7 72,2-2 1,3-5-1,5 1 1,-1-4-1,-1-3 162,-2-1 0,4-10 0,5 0 0,-2-2-34,-1-2 0,-2-3 0,-1 3 0,-1 0 68,-2 0 1,-5 2-1,2 5 1,0 1 91,-1 2 0,-2 5-115,-6-1 1,-3 3-61,-5 1 1,5 5 0,3 4-55,3 2 0,1 5 0,1 1 1,2-2 12,1-1 1,6-2 0,-4 0 0,3-1 7,-1-2 1,0 0-1,5-5 1,-1-1 23,0-1 1,1-2 0,-1-2-1,1-2 52,-1-4 1,0-3 0,1-3-1,-1-1 1,1-2 0,-2 2 197,-3 1 1,-1 2-193,-3 0 1,-3-1-1,3 1 1,-2-1 47,-2 1 1,0 0 0,0-1-73,0 1 1,5 1-1,4 2-129,2 5 1,5 3 0,1 1 0,-1 1-8,2 3 1,-4-1 0,4 5 0,-2 2 43,1 1 0,-1 2 1,-3-1-6,-1 0 0,-3 1 0,-3-1 0,0 1 68,-3-1 1,-3-1 0,-4-1 0,-5-4 173,-2 0 1,-5-2 0,-1-4 81,2 0 1,1 0-125,2 0 1,6-5-1,6-2-197,7 0 0,6-4 1,3 3-1,5-3-81,2-2 1,2 1-1,-2-1 1,0 1 58,-3 0 0,1-5 1,2-1-1,-2-1 24,-4-3 1,-4 2-1,0 1 186,-1 1 0,-5 2 0,-3 3 0,-2 1 0,-4 1 2,-2 3 1,-3 2 0,-5 6 0,-2 0-29,-3 0 1,4 6 0,-4 3 0,5 5-82,3 3 1,0 3 0,5-2 0,1 0-96,1 0 1,2 3 0,2-5 0,2 1-116,4 1 1,9-9 0,3 4 0,4-4-171,1-2 0,1-1 294,3-6 0,3-11 0,5-3 0</inkml:trace>
  <inkml:trace contextRef="#ctx0" brushRef="#br0" timeOffset="197435">7652 17227 8355,'-5'7'151,"2"-2"0,-5-5-12,-2 0 1,5 6-1,0 2-1610,4 3 1003,1 1 1,11 6-1,3 2 1</inkml:trace>
  <inkml:trace contextRef="#ctx0" brushRef="#br0" timeOffset="288708">16086 14362 7072,'0'-12'0,"-2"-1"0,-2 1 0,-3-1 0,1 1 0,0 0 0,1 0 0,-2 3 0,-2 2 43,1 1 1,4 2 0,-4 4-60,-2 0 1,3 2 0,0 2-1,2 4 1,1 3 0,-1 2 0,0-1-18,-2 0 0,4 2 0,-2 3-9,-1 3 1,5 0-1,-5 0 1,2 2 14,0 2 1,0 1-1,4-1 1,0 1 8,0 0 1,0 0-1,0 0 1,0-1 9,0 1 0,0-4 0,1 0 0,2-1-2,1-1 0,6 1 1,-2-5-1,3 1 4,2 0 0,-1-3 0,0 0-11,1-1 1,-1 1-1,1-2 1,-1-3 1,-5 3 0,-3-3 12,-3 3 1,-6 0 0,-5-1 0,-4 0 1,-2 3 0,-2 0 1,3 3-1,-2-1 7,2 2 0,1-2 1,3 4-1,2-1-4,0-3 1,7 3 0,-2-1 0,2-1-3,2 2 1,6-4-1,2 4 1,3-1-1,1-1 0,5 2 0,-1-3 4,0 2 1,3 1-1,0-3 1,1 3-1,-3 0 10,1 0 0,-4 2 1,3-3-1,-4-1 28,0 2 1,-2-4 0,-1 4 0,-4-2-31,0 1 1,4 1 0,-2-3 0,3 2-28,1-2 1,2-1 0,3-1 0,3 2-83,4 2 0,-1 1 0,-1-2 0,-1 4-58,1-1 1,-4 10-1,0-3 1</inkml:trace>
  <inkml:trace contextRef="#ctx0" brushRef="#br0" timeOffset="1.0253E6">24495 14821 8355,'-14'-6'-83,"-1"-1"0,-2-1 0,2 1 0,1 0 0,2 2 0,-1-2 0,1 0 0,1-3 130,3-1 0,-2 3 0,5 0 0,-1-3 1,1-3-1,2-2 23,1 0 1,-2 7-1,0 0 1,0 0-131,-2-2 1,0 2-1,-8 3 1,-3 0-17,-3 3 1,-9 2-1,-6 1 1,-5 0 52,-5 0 1,-9 1-1,-4 2-56,-2 1 1,-5 4 0,-1-2-1,-3 1 1,3 3 69,-1 1 1,3 1-1,0 0 1,1 1 39,1-1 1,-3 6-1,7 3 1,-1 2 50,1 2 0,-3 1 1,4 2-1,-4 2-25,-1 2 1,0 1 0,0 5-1,1 2-11,3 2 0,-1 5 0,5-2 0,3 2 31,5-2 1,4 2-1,9-7 1,6-1-18,5-1 0,5 1 1,9 9-1,5-1-21,6 0 1,15 8 0,13-5-24,12 1 0,3-5 0,13-1 0,7-3-134,3-2 0,9-1 0,6-3 1,5-2-1,-1-1 73,1 2 1,-41-19-1,-1-1 1,2 1-1,0 0 1,2-1-1,-1-1 1,-1-2 0,1-1 0,4 0 0,0-2 0,38 2 0,3-3-4,3-4 0,1-4 0,-48-2 0,-1-1 0,46-8-7,-1-5 0,-42 4 1,0-3-1,-4 1 0,-1-1 1,2-2-1,0-1 59,1 0 0,-1-1 1,1-1-1,-1-1 0,-4 0 1,-1-1-1,43-21 15,-4 1 0,0-9 1,-6 1-1,-2-2-19,-4-3 0,-2 0 0,-5-3 0,-3 1 0,-1-2 0,-4-4 0</inkml:trace>
  <inkml:trace contextRef="#ctx0" brushRef="#br0" timeOffset="1.02549E6">25400 15118 8355,'-34'-40'-659,"-12"3"1,-10 3 164,-6 9 1,0 7 413,0 6 1,0-1 0,0 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9T17:02:59.109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2828 5804 8355,'-2'-16'26,"-2"-1"0,-3 2 0,0 4 0,3 8 0,3 10 0,1 10 288,0 6 1,0 2-1,0 11 1,0 4-246,0 2 1,5 5-1,2 4 1,2 0 0,-1-1-232,2 2 0,1-8 0,1 2 0,0-8-323,1-5 1,-1 2 0,-1-5 0,-1 1-164,-2-1 0,-5-3 522,1-6 1,-3-3-1,-1-6 1</inkml:trace>
  <inkml:trace contextRef="#ctx0" brushRef="#br0" timeOffset="742">2791 6065 8355,'12'-55'0,"-5"9"76,4-8 1,-4 16-1,5-4 190,1 4 1,4 1 0,4 1-1,3 3 118,0 4 0,1 8 0,0 5 0,-2 3-117,-2 5 1,1 2-1,-5 8-569,-2 2 1,-1 4 0,-3 9 0,-2 5 0,-2 5 147,-1 6 1,-4 3 0,-7 3 0,-6 2-214,-4 5 0,-11 1 0,1-2 0,-3-2 332,-2-1 1,4-4 0,-2-1 0,5-7 46,2-4 1,7-6 0,0-4 3,5-2 0,7-7 0,2-3 65,7-3 1,10 1-1,2 1 1,2 1-39,-1-2 1,1 5 0,4 2-148,0 2 0,-5 1 0,1 0 0,1 1-24,2-1 0,-1 1 1,-1-1-1,-1 0 1,1 1-2,1-1 0,-2-1-312,0-3 1,-1 4 0,5-6 0</inkml:trace>
  <inkml:trace contextRef="#ctx0" brushRef="#br0" timeOffset="743">3435 6238 8355,'-1'-19'0,"-3"4"0,-4 5 988,2-1 0,1 11-896,5 0 0,4 6 0,1 8 0,2 1-209,3 1 1,-3 9 0,1-3-1,0 0-12,-1 2 1,4-1 0,-3 0 0,2-2-13,-2-4 0,9-4 1,-2-2 105,3-2 0,0-4 1,-6-6-1,1-3 25,-1-5 1,0-7 0,1-3-24,-1-1 1,-1-3-1,-2 2 1,-5-2-80,-3-2 0,3 2 0,0 1 0,-1 1 0,-3 0 4,-4 2 0,1-3-1147,-5 5 946,0 1 0,1 9 0,1 1 0</inkml:trace>
  <inkml:trace contextRef="#ctx0" brushRef="#br0" timeOffset="966">3956 6189 8355,'7'-13'0,"-4"2"0,-4 2 1557,-4 0-1231,1 7 0,4-2 0,0 8-448,0 4 1,0 3 0,0 3 0,0 1 0,0 3 0,0 1 0,0 3 0,0 0 0,0 0-618,0-1 1,0-6 0,0 2 59,0-4 386,6-6 0,-5 4 0,5-4 0</inkml:trace>
  <inkml:trace contextRef="#ctx0" brushRef="#br0" timeOffset="1357">3956 6090 9086,'-12'5'-136,"5"2"0,4 5 0,5 2 0,3 1 373,2 2 1,1 1 0,6-3 63,3 1 1,2 2-1,6-2-414,0 0 1,-1 1-1,1-6 1,0-2 0,0-2-1,-2-1 1,-1-4 0,-2 0-1,-3-2-52,-1 0 1,-3-4 0,0-2 0,-2-1-61,-3-2 1,-2-2 0,-6-2 0,0 1 138,0-1 0,-2 1 0,-1-2 0,-2-1-22,-2-1 1,3-7-1,-3 3 1,0-2 63,0 1 1,3-1 0,-3 5 0,0 2 263,0 2 0,5 0 380,-2 1 1,2 6-313,2 6 1,0 10 0,0 6-138,0 0 0,0 3 0,0 2 1,0 2-1,2 0-123,2-2 1,-2 2 0,7-2 0,0 3-1141,2 0 0,2 1 595,-1 0 1,1-6-1,-1-1 1</inkml:trace>
  <inkml:trace contextRef="#ctx0" brushRef="#br0" timeOffset="1718">5333 5779 8355,'0'-37'0,"0"0"-326,0 0 1,0 9 0,0 5-591,0 4 1161,0 2 0,4 12 1,2 6-1,-1 10 0,1 8 1,-4 7-1,1 6 0,0 5 1,1 2-39,-1-1 1,2-4 0,1 0-285,1 5 0,-3-6 0,3 3 0,0-5 0,0-5-354,2-4 1,-2 2 0,0-5 0,-2 0 66,-2-2 1,-1-3-1,-2-2 1</inkml:trace>
  <inkml:trace contextRef="#ctx0" brushRef="#br0" timeOffset="2006">5073 5655 8355,'-6'-19'167,"-1"1"1,0 6 0,6-1 0,8 2-1,9 2 1,8 1-595,5-2 0,7-3 0,6-2 1,1-1 20,0 1 1,2 2 0,-4 4 229,-1 0 0,5 7 0,-1-4 0</inkml:trace>
  <inkml:trace contextRef="#ctx0" brushRef="#br0" timeOffset="2239">5730 5817 8355,'-7'-13'533,"1"6"1,6 7-1,0 9 1,0 2-272,0 1 0,0 6 0,0 3-451,0 2 0,0-1 1,0 2-1,0 0 1,0 0 78,0-2 0,5-6 0,0 4-2565,2-2 2276,-4-2 1,8-3 0,-4-1 0</inkml:trace>
  <inkml:trace contextRef="#ctx0" brushRef="#br0" timeOffset="3107">6114 5792 8355,'-18'-6'589,"6"-2"-410,0 3 0,10 0 0,-2 10-67,3 3 0,1 7 0,0 2 0,0-1-138,0 2 0,-4-4 0,-1 4 2,3 0 1,0-5 0,2 4-682,0-3 338,0-2 1,0-6-45,0-6 1,0-6 0,0-6 185,0-1 0,0 0 0,0-3 0,0-2 0,0 1 190,0-1 0,0-3 0,0 3 0,2 0 207,2 0 0,-3 2 665,3 3-544,3 6 1,-1 3-1,3 8 1,-2 5-119,-1 2 0,3 5 0,0 1-106,2-2 0,1-1 1,1-3-1,-1-2 0,0-2-13,1-1 0,-1 2 0,1-4 1,-1-1-306,0-2 0,1-1 1,-1 0 146,1 0 1,-5-1 0,-1-3 115,-2-4 1,4 1-1,-5-2 1,-2 0 0,1-2 47,1-2 1,-2 1 0,3-1-6,1 1 1,-1 0-1,5 1 40,-2 2 1,0 0 0,5 5-27,-1 1 1,1 7 0,-2 4 0,-2 3-30,0 2 1,-5 0 0,3 3-41,-2 0 0,1 6 1,-4-1-1,2 2 1,-1 1-586,-1-4 0,2 2 1,0-5-1,0-2 249,2-1 0,0-2 0,7 1 0</inkml:trace>
  <inkml:trace contextRef="#ctx0" brushRef="#br0" timeOffset="3108">6685 5705 8568,'7'-19'213,"-3"2"-285,-3 3 111,-1 8 0,-4 1 0,0 11 0,1 5 0,2 6 225,1 2 1,-4 1 0,0 4 0,1-1-75,1 2 0,2-3 0,0 7 1,0-3-246,0-1 0,0-6 0,2-1 0,2-1-51,4-1 0,3 1 0,3-6 0,3-3-260,3-4 0,0-2 1,0-2-1,2 0-238,2 0 0,-1-6 0,-2-2-236,-5-3 782,-2-1 0,4-6 0,1-2 1</inkml:trace>
  <inkml:trace contextRef="#ctx0" brushRef="#br0" timeOffset="3706">6685 5916 8362,'14'-12'0,"1"0"42,1 4 1,11-7-1,-3 3 1,3-2-1,-1 0 1,-2 2-1,0-1 1,-2 1 81,-1-1 0,-8 1-1191,0 0 529,-6 5 1,-13-4 0,-1 4 0</inkml:trace>
  <inkml:trace contextRef="#ctx0" brushRef="#br0" timeOffset="3707">6648 5767 8355,'7'-14'-74,"4"-1"42,4-1 0,7-1 1,-2 3-37,4-2 0,2 2 0,3-4 0,4 2 1,3-1-462,1 2 1,0-4 0,1-1 0</inkml:trace>
  <inkml:trace contextRef="#ctx0" brushRef="#br0" timeOffset="3708">7355 5643 8842,'0'-10'627,"0"6"-1561,0 0 0,0 21 0,0-4 1</inkml:trace>
  <inkml:trace contextRef="#ctx0" brushRef="#br0" timeOffset="3709">7379 5854 8355,'0'7'1784,"0"-2"1,2-1-3333,2 1 1,-3 4-1,5-2 1</inkml:trace>
  <inkml:trace contextRef="#ctx0" brushRef="#br0" timeOffset="3994">3708 6796 8355,'26'-19'277,"3"3"1,4 3 0,9 4 0,5 0 0,6 0 20,9-2 0,20-2 0,11 1 0,-43 6 1,1-1-151,4 1 0,0 0 0,5-1 0,0 0 0,5 0 0,1-1-264,2 0 0,-1 0 0,-2-1 0,1 0 0,4 1 0,1 1 1,1-2-1,0 1 0,2 0 0,0-1 51,0 0 1,1 1 0,4 1 0,1 0-1,-3-1 1,-2-1-75,0 2 1,-1 0-1,0 1 1,-1 0 0,-3 0-1,-1 0 1,1-1 0,-2 1-1,-4 0 1,-2 0-249,-5 0 1,-1-1 0,-3 2 0,-2-1 386,36-2 0,-7 3 0,-10 5 0,-1 0 0,-4 0 0,-4 0 0</inkml:trace>
  <inkml:trace contextRef="#ctx0" brushRef="#br0" timeOffset="35843">13184 5655 8355,'0'-45'83,"0"2"1,1 3 0,2 6 0,1 2 0,-1 6 0,-2 4 326,-1 5 1,0 11 0,0 6 0,0 8 0,1 8-272,4 9 1,-4 5 0,4 9 0,0 2 0,-1 3 0,0 2-1,0-1 1,0 2-256,-1 1 0,0-2 1,-1-3-1,3-3 1,-3-5-1,0 0-395,-2-3 0,0-3 0,1-9-253,3-3 730,-2-3 1,4-9 0,-3-6-54,1-10 1,5-7-1,-4-7 1,2-1-1,3-3-18,1-4 1,1 1-1,1-1 1,-1 0 76,0 1 1,6 2-1,2 5 1,-1 2 34,-3 2 1,-2 3-1,-1 7-26,-1 3 1,-5 4-1,-3 8 55,-3 4 0,-6 7 1,-3 3-1,-5 0 87,-3 0 1,2 4-1,-3-1 1,5 2 100,4 2 1,-2-2 0,6-1-163,1-1 0,2-6 0,2 2 0,3-3-139,5-2 1,7 0-1,5-1 1,2-2 0,2-5 158,0-3-950,5-1 0,2 6 0,5 1 1</inkml:trace>
  <inkml:trace contextRef="#ctx0" brushRef="#br0" timeOffset="36014">13953 5842 8355,'-4'-9'0,"-1"1"0,3 5 341,6-1 0,3 3 1,5 1-1,2 0 1,1 0-1463,2 0 0,3 0 599,-3 0 1,5 5-1,-3 2 1</inkml:trace>
  <inkml:trace contextRef="#ctx0" brushRef="#br0" timeOffset="36252">14064 5953 8541,'-7'7'-33,"3"3"0,8-6 0,5-1 0,3-2-109,5-1-492,2 0 1,6 0 0,-1 0 0</inkml:trace>
  <inkml:trace contextRef="#ctx0" brushRef="#br0" timeOffset="36579">14548 5854 8355,'0'-25'0,"0"6"0,0 2 1454,0 3 0,0 2-1361,0 0 0,0 6 1,-1 6-1,-4 8 1,-3 6-1,-1 4 37,0 1 1,-2-2 0,4 4 0,0-1-7,3 0 1,3 2 0,1-6-1,0-1-169,0-1 1,5-1-1,4-1 1,2-1-62,1-3 1,6-2 0,1-6-102,1 0 0,3-3 0,-2-4 0,2-5 27,2-2 1,-6-4-1,-2 0 1,-5-1 0,-4-2-68,-3 2 1,-5-3 0,-5 4-1,-4 0-21,-6 0 0,-9 3 0,-6 7 0,-2 3-441,-2 4 1,-2 1 0,-1 0 0</inkml:trace>
  <inkml:trace contextRef="#ctx0" brushRef="#br0" timeOffset="37547">15292 5842 8355,'-5'-18'-234,"2"5"0,-4-1-766,1 5 461,2 6 101,4-3 394,0 6 0,-5 0 0,-2 0 0</inkml:trace>
  <inkml:trace contextRef="#ctx0" brushRef="#br0" timeOffset="37773">15342 6077 8355,'-11'2'0,"2"2"0,3-2-434,1 7 0,3-5-185,-7 4 1,7-4 489,-3 4 0,10-5 0,1 3 0</inkml:trace>
  <inkml:trace contextRef="#ctx0" brushRef="#br0" timeOffset="38102">17041 6189 8355,'-2'-18'-152,"-2"5"0,3 8-428,-3 9 1,8 3 0,3 5 0</inkml:trace>
  <inkml:trace contextRef="#ctx0" brushRef="#br0" timeOffset="38271">17599 6226 8355,'7'-12'-567,"-2"5"1,-3-3 194,2 6 0,3 0 0,5 4 0</inkml:trace>
  <inkml:trace contextRef="#ctx0" brushRef="#br0" timeOffset="38547">18107 6201 8355,'0'-8'-868,"2"1"1,2 2 645,4 2 1,9 7-1,2 3 1</inkml:trace>
  <inkml:trace contextRef="#ctx0" brushRef="#br0" timeOffset="38880">18777 6176 8355,'8'-11'16,"1"3"0,-5 3 0,4 5 0,0 1 0,1 2-2431,-1 1 2343,0 0 1,10 1-1,1 2 1</inkml:trace>
  <inkml:trace contextRef="#ctx0" brushRef="#br0" timeOffset="38881">19621 6139 8355,'5'-12'1403,"-2"5"-1656,5 3 1,-1 1 0,3 0 0,-2-1 0,1 1 0,3 2-1905,0 1 2068,-5 5 1,4-3-1,-4 3 1</inkml:trace>
  <inkml:trace contextRef="#ctx0" brushRef="#br0" timeOffset="39646">17363 5891 8355,'-12'-12'313,"-1"-1"0,1 2-271,0 3 406,-1 3 1,6 10-1,3 3 1,3 3-446,1 2 0,4 0 1,2 4-1,0 2 1,4 2-1,1 0 1,0-1-1,-1 0 1,-2-2-2436,2-1 1761,1-3 1,1-1-1,0-8 1</inkml:trace>
  <inkml:trace contextRef="#ctx0" brushRef="#br0" timeOffset="39895">17438 5519 8355,'-17'-11'0,"1"3"-77,-1 2-326,10 6 1,2 2-1,6 2 69,3 4 0,3 9 0,5 2 0</inkml:trace>
  <inkml:trace contextRef="#ctx0" brushRef="#br0" timeOffset="40330">17673 5990 8507,'-11'-5'0,"3"-3"1832,4-3-1753,3-2 1,2 1-1,3 1 1,4 0-161,3-2 0,2 4 1,-1-8-1,1 3-309,-1 2 0,0 0 1,1-1 327,-1 1 63,-5-1 31,-1 6 0,-6 3 0,1 8 0,2 5 0,1 2 17,-1 1 1,2 2 0,1 1 0,0 3-81,4 1 0,-3-4 1,1 2-1,2-5-57,1-3 1,0 2 0,-1-4 0,-2-1 82,2-1 1,1-4 0,1-2 61,0-4 0,-3 3 0,-1-7 0,0 0 6,-1-2 1,3-2 0,-5 0-1,2-3-181,3 0 0,-3-1 0,1 5 0,2 1 102,1 3 1,-3-2-1,0 4-32,2 0 1,1 3-1,1-1-34,1 2 0,-1 8 0,-1 2 0,-1 4-211,-2 5 0,-1-3 0,2 4 1,-2-2-100,-1 1 1,4-1 0,-4-3 0</inkml:trace>
  <inkml:trace contextRef="#ctx0" brushRef="#br0" timeOffset="40562">18355 5693 8355,'-12'0'2513,"5"1"-2135,3 3 0,3 3 1,1 5-1,0 1-382,0-1 0,4 2 0,1 1 0,1 2-558,-1-2 0,4-1 0,-5-2 0,0 1-72,1-1 1,-2-1 0,4-1 0,0-4 170,0 0 1,1-2-1,4-4 1</inkml:trace>
  <inkml:trace contextRef="#ctx0" brushRef="#br0" timeOffset="40719">18380 5494 8355,'-12'-15'991,"-1"3"-1810,12 8 1,2-2 324,12 6 0,5 6 0,1 0 1</inkml:trace>
  <inkml:trace contextRef="#ctx0" brushRef="#br0" timeOffset="40978">18703 5333 8355,'-6'-25'612,"1"5"1,-4 0 0,5 2-1,3 3 1366,1 1-1924,5 7 1,2 2 0,6 8 0,-1 4 0,1 6 0,-1 5 0,-1 6 0,-1 3-124,-2 6 0,-5 5 0,1 3 0,-3 3-190,-1 0 1,0 2 0,0-6 0,0-3-354,0-1 1,4-3-1,2-9 1,-1 1-530,1 0 0,2-6 778,-4-2 0,6-3 0,-3-2 1</inkml:trace>
  <inkml:trace contextRef="#ctx0" brushRef="#br0" timeOffset="41264">19025 5655 8355,'-1'-8'-593,"-3"0"-1046,2 5 1541,-3-8 1,5 10 0,0-5 0</inkml:trace>
  <inkml:trace contextRef="#ctx0" brushRef="#br0" timeOffset="41506">18678 5643 8355,'0'-19'231,"0"-5"0,1 15 1,3-2 8,5 4 0,3-3 0,3 3 1,3 0-632,1 3 1,2-1 0,5-1 0,2 1-33,1-1 0,1 1 1,-2 2-477,1-1 762,0 0 0,1-2 0,2-1 0</inkml:trace>
  <inkml:trace contextRef="#ctx0" brushRef="#br0" timeOffset="41803">19075 5668 8355,'0'8'879,"0"0"98,0 2-937,5-4 1,-3 5-1,3-3 1,-1 3-1,2 1 1,-1 1-1,1-1 26,-3 0 1,2 1-2629,-1-1 1979,6-5 0,-9 4 0,5-4 1</inkml:trace>
  <inkml:trace contextRef="#ctx0" brushRef="#br0" timeOffset="42794">19137 5494 8355,'-7'-12'-653,"1"5"1,8 3 0,2 8 486,4 4 0,9 3 0,2 2 0</inkml:trace>
  <inkml:trace contextRef="#ctx0" brushRef="#br0" timeOffset="42795">19534 5717 8355,'4'-12'707,"0"0"0,0-1 0,-4 1-397,0-1 0,0 5 1,-1 1-490,-3 2 1,1 1 0,-7 4-1,-2 1 1,-3 2 0,-2 2-1,1 2 1,-1 3-453,2 1 0,-3 1 0,1 1 1,4-1 391,3 0 1,4-3 0,6-1-119,0 2 0,2-1 304,2 0 0,3-4 1,5-5-1,1 0 90,-1 0 1,-4-1 0,1-2 216,0-1 0,-2-2 1,1 4-1,1-4 1278,-2-1-825,4 4-642,-5-2 1,6 6 0,-4 3-1,-3 3-283,1 0 0,-3 3 0,3-5 0,1 1 36,0-1 0,1 1 0,5-3 0,-1 1-11,1-1 1,-1-2 0,1-2 0,0-2 59,4-1 1,-3-6-1,2 0 43,-2-5 0,-3 0 1,-1-4-1,-2-1 134,2 1 0,-4-2 0,1-5 0,0-3 0,-1-2 52,-1-1 0,-1-4 1,-4 3-1,0-3 123,0-1 1,0 5 0,0 3 0,-1 5 304,-3 3 0,1 3 1,-5 7-354,-2 3 1,3 4 0,0 8 0,0 4-106,1 3 0,3 11 0,-1 4 0,2 3-139,2 1 1,0 5-1,0-1 1,2 4-114,2-1 0,3 1 0,5-7 0,1-1-19,-1 0 1,2-6-1,1-8 121,1-2 0,5-3 0,-3-3 0,0-3 1,1-4 71,0-1 1,-3 0-1,0-1 1,-3-4 66,-5-3 0,2 1 0,-6-1 108,-2-2-9,0 5 1,-4-1 0,0 8-28,-2 2 0,-1 3 1,5 5-1,0 0-310,0 1 0,2-1 0,2 1 0,4-2-379,3-3 1,2 2 0,-1-6-398,0-1 856,1-2 1,5-1 0,1 0 0</inkml:trace>
  <inkml:trace contextRef="#ctx0" brushRef="#br0" timeOffset="42796">20017 5482 8355,'-12'-7'-342,"1"0"-639,3 3 1,4 4 900,8 0 1,8 5-1,7 8 1</inkml:trace>
  <inkml:trace contextRef="#ctx0" brushRef="#br0" timeOffset="44645">20179 5792 8355,'-13'-19'119,"2"2"198,3 3-385,2 7 0,6-4-93,0 3 0,6-2 1,2 1-9,3 1 1,2-1 0,0-2 0,3 3-111,0 4 0,1-2 0,-5 2 828,0 1 1,-3 2 598,-1 1-862,-5 0 1,2 6 0,-6 2-277,-3 3 0,1 1 0,-4 2 0,2 1 31,2 2 0,1 1 0,2-3 1,0 1-139,0 0 1,0 1-1,3 1 1,3 0-29,2 0 0,10 0 1,-4-3 27,4 2 1,-2-1 0,5-3-1,-1-1 95,0 1 0,2-1 1,-6 0-1,-1 1 1,-2-1 29,-5 1 1,-2-5 0,-6 0 0,-2 0 23,-2-1 1,-3 3 0,-5-6 0,-1-1-9,1-2 0,0 1 0,-1 0-291,1 2 1,4 1 0,1-7-174,1-2 0,3-3 0,6-5 0,3-2-706,1-3 1126,6-2 0,1-6 0,4 1 0</inkml:trace>
  <inkml:trace contextRef="#ctx0" brushRef="#br0" timeOffset="44646">20749 5668 8355,'13'-19'0,"-2"2"0,-3 3 0,-4 2 1199,3-1-823,-6 1 1,-1 5 0,-8 3-213,-3 3 0,-6 1 1,1 1-1,1 3-243,1 4 1,2-1-1,-1 2 1,2 0-292,3 2 1,-2-2 0,6-1 33,1 1 1,2 2-105,1 2 0,1-6 296,3-3 1,3-3 0,6-1-1,-1 0 122,1 0 1,-1 0 0,0 0 155,1 0 0,-5 0 0,-1-1 267,-2-3 1,1 2-178,-2-2 1,-3 8 0,5 3-313,-1 0 1,-2 4-1,5-4 1,1 1-629,-2 1 0,4-2 0,-3 2-18,3-1 573,1-5 0,1 8 0,-1-4 1</inkml:trace>
  <inkml:trace contextRef="#ctx0" brushRef="#br0" timeOffset="44647">21109 5184 8355,'0'-32'-63,"0"4"0,0 7 1,-2 4 2586,-2 4-2322,3 6 0,-5 8 0,6 11 0,0 8 0,0 5 0,0 3 0,0 6-241,0 1 1,2 8 0,1 1 0,1 2-256,-2-1 0,0-1 0,-2 2 1,0-4-1,0-2-386,0-2 1,4-4-1,0-9 1,-1-2-1011,-2-2 1604,-1-3 1,0-6 0,0 1 0</inkml:trace>
  <inkml:trace contextRef="#ctx0" brushRef="#br0" timeOffset="44648">20985 5631 8228,'0'-9'0,"1"3"49,3 0 0,2 0 0,5 4 1,0-2-1,4 1 209,3 1 0,3-2 0,3-1-220,1-2 1,4 4-1,0-2 1,-1 1 0,-2-1-1,-3 3 1,-2 0 0,-5 4-79,-2 2 0,-3-1 0,-2 5 0,-4 3-40,1 4 1,-5-1-1,3 2 1,-3-1-434,-1 2 0,-1-3 0,-2 2-888,-1-2 1299,0-2 1,4 1 0,0-1 0</inkml:trace>
  <inkml:trace contextRef="#ctx0" brushRef="#br0" timeOffset="44649">21456 5246 8355,'-12'-11'0,"-1"3"830,1-3 0,5 11-1710,3 0 1,2 10-1,4 7-359,2 3 1138,-3 0 0,16 5 0,-3 0 1</inkml:trace>
  <inkml:trace contextRef="#ctx0" brushRef="#br0" timeOffset="44650">21704 5631 8355,'7'-20'0,"-3"4"927,-2 2-566,-2 2 1,0 3-52,0 1 1,-2 5 0,-2-2-384,-4-1 0,1 5 1,-1-3-113,-2 2 0,-1 7 0,-2 0 0,1 3 83,0 6 1,-1-1 0,1 3-1,-1-2 1,2 0-50,3 2 0,-1-2 0,4 2 0,3-2-237,0-1 1,2-5 266,0 0 0,2-5 0,2 1 0,4-3 89,3-1 1,1-1 0,1-3-1,-1-4 106,1-3 1,3-3 0,1-1 0,-2-2-4,-1 2 1,2-3 0,1 2-1,-2 2 221,-1 4 1,-2-1 0,1 4 191,-1 0 0,-4 2-430,0 5 1,-1 1 0,2 3 0,-5 5 0,-1 2-189,1 1 1,-3 0 0,5 1-1,-2-1-69,0 1 1,4-1-1,-2 0 184,0 1 1,-1-6 0,3-3 142,2-3 0,-4-1 0,1-1 25,-1-3 1,2 1-1,-2-5 1,0-2-56,4-1 0,1-1 0,2-1 0,-2 1 59,-3-1 0,3 7 1,-3 0-55,3 1 0,-3 3 1,1-2-1,-1 4-239,-1 4 1,3 4 0,-6 8 0,0 2 0,0 1-1052,0 3 0,6 7 0,-3 2 0</inkml:trace>
  <inkml:trace contextRef="#ctx0" brushRef="#br0" timeOffset="45645">12675 7144 8355,'0'-25'163,"-1"6"0,-2 2 407,-1 3-376,0 7-117,9 7 0,-2 10 0,4 9 0,0 9 0,0 5 0,1 7 26,-1 3 0,4 2 0,-4 5 0,1-2 0,-1-3 0,-2-3 0,-2-5 0,0-4 0,0-4 0,1-3-302,-1-1 1,-2-6 0,-1-2 0,-1-3 0,-3-3 30,-5-3 1,0-4-1,0-8 10,5-4 0,3-5 0,1-3 0,0-5 55,0-2 1,1-8 0,3-2 37,5-3 1,2 2 0,1 0-1,0-1 1,1 5 132,-1 2 1,5 9-1,-1 4 1,-1 4-24,-1 2 0,-1 7 0,-1-1 31,0 6 0,-5 4 0,-3 5 0,-2 0-92,-2 1 1,0 3 0,-2 1-1,-2-2-91,-4-1 1,-3-2 0,-3 1 0,-1-1-35,-1 0 1,-1-1 0,5-2 0,-1-4-271,1 1 782,-1-5-239,7 5 0,1-6 0,10 1 0,3 2 0,3 2 36,1 2 1,5-3-1,-1 5 1,-1-1-155,-1-1 1,0 4-1,1-3 1,2 3-235,-2 1 1,-1-3 0,-1-2 0,3-1-549,0 1 313,1-4 0,1 8 0,1-4 0</inkml:trace>
  <inkml:trace contextRef="#ctx0" brushRef="#br0" timeOffset="45822">13320 7417 8355,'1'-16'19,"4"3"0,3 2 1,3 1-1,1 3 170,1 3-405,-1 3 1,5-4-1,-1 1 1,-1 2-308,-1 0 1,-1 4 0,-1 2 407,0 4 1,1 3-1,-1 1 1</inkml:trace>
  <inkml:trace contextRef="#ctx0" brushRef="#br0" timeOffset="46052">13382 7503 8355,'-7'6'70,"-4"-5"1,10 6 164,-3-3 0,8-2 1,5 2-1,7-3-338,4-1 0,4-1 0,2-2 0,1-2-224,2-2-414,6-2 0,-3-3 0,5 0 0</inkml:trace>
  <inkml:trace contextRef="#ctx0" brushRef="#br0" timeOffset="46284">13965 7144 8355,'0'-13'826,"-4"8"1,0 6-403,1 10 0,2 9 0,1 7 0,1 5 0,2 2 0,1 3 0,0 1-516,2 0 1,-5-3-1,4 6-561,1-2 0,-3-4 1,4 0-1,-1-3 1,1-3-274,3-6 0,1 2 0,1-6 0</inkml:trace>
  <inkml:trace contextRef="#ctx0" brushRef="#br0" timeOffset="46604">14746 7231 8355,'-12'-13'874,"5"6"-1158,2 2 0,5 6 0,1 2 0,2 2 1,1 2-1,-1 3-164,-2 1 0,4 1 0,2 1 0</inkml:trace>
  <inkml:trace contextRef="#ctx0" brushRef="#br0" timeOffset="46605">14734 7491 8355,'0'12'934,"0"1"0,0-5 0,0 0-538,0 2 1,5 0-1,4-2-2836,2-4 1397,1-3 0,1 5 0,-1 1 0</inkml:trace>
  <inkml:trace contextRef="#ctx0" brushRef="#br0" timeOffset="49357">16061 7417 8227,'7'-14'0,"-3"-1"0,-4-2 0,-4 3 203,-4 5 1,1-2-92,-2 2 0,-3 0 1,-4 0-1,-1 4 1,-1 1-1,-3 0 0,-1 2 1,0 5-1,2 5 1,-1 3 85,2 2 1,-1 1 0,5 2-1,-1 3 1,2 2-161,4 0 1,1-2 0,5 3-1,1-3 1,1-1-388,2-3 0,6-5 174,2-2 0,5-5 0,2 1 0,3-2 0,0-4 86,-1-2 1,4-4-1,-3-7 1,0-3 85,0-2 0,-2 0 0,-2-5 1,1-1-43,2-3 1,-1 1-1,-3-5 1,-1-1 2,1-2 1,-5-3 0,0-1 0,0-1-7,-1 1 1,3-3-1,-6 2 1,-1 2 99,-2 5 1,-1 8 0,0 7 114,0 1 1,-5 7 0,-2 8 0,-1 7-15,-1 8 1,2 8 0,-2 7-45,0 2 0,7 10 1,-2-2-1,2 3 0,2 1-70,0 1 0,2-5 0,2-4 1,4 0-431,3-1 1,1 2 0,2-6 0,1-5 135,2-5 1,-1-4 0,-3-3 0,-1-3 157,1-4 0,-1-2 0,0-2 1,1-2 105,-1-2 1,-1-3-1,-1-5 1,-3-1 83,-2 1 0,4 0 0,-5-2 24,-2-3 1,1 3 0,0-2 223,1 2-314,0 7 0,-2 7 1,0 9-1,4 2 0,1 1-66,2 0 1,2 1 0,2-1-1,-1 1-370,1-1 0,3 0 1,2-1-1,0-2 127,0-5 1,-1 3 0,-5 0 0</inkml:trace>
  <inkml:trace contextRef="#ctx0" brushRef="#br0" timeOffset="50312">16396 7131 8355,'-13'-19'0,"5"1"-1684,0 6 1047,5-1 562,-2 12 0,16 2 0,2 12 0</inkml:trace>
  <inkml:trace contextRef="#ctx0" brushRef="#br0" timeOffset="50313">16557 7330 8355,'8'-13'0,"-1"1"51,-1 0 0,2-1 0,-4 1 251,-1-1 0,-2 1 0,-1 0-21,0-1 0,-1 6-441,-3 3 1,-3 3 0,-5 2 0,-1 3 176,1 5 0,1 2 1,2 1-86,5 0 0,3 1 1,1-1-1,0 1 1,1-1 27,3 0 1,3-1 0,6-1 25,-1-2 0,5 1 0,-2 3 0,-3-1 16,-2-3 0,-3 3 1,2-4-1,-2 1-10,-1 1 0,-2-5-140,-4 4 1,-6-1-1,-2 3-1004,-3-2 766,-1-5 0,5 2 0,1-5 1</inkml:trace>
  <inkml:trace contextRef="#ctx0" brushRef="#br0" timeOffset="50314">16880 6871 8355,'-18'-13'-111,"4"7"1,0-4 0,6 6 251,-2 1 0,5 3 0,1 4 100,2 4 0,4 9 0,0 4 0,4 2 1,1 3-1,2 3 0,2 4 0,0 3-231,-2 1 1,0 1 0,-5-1 0,-1-1-272,-1-3 0,2 1 1,0-4-1,-1 1-410,-2-1 1,-1-5 0,0-6 262,0-1 0,-6-1 0,0-5 1</inkml:trace>
  <inkml:trace contextRef="#ctx0" brushRef="#br0" timeOffset="50315">16731 7169 8355,'0'-20'277,"1"4"-282,3 2 1,3 3 0,6 1-1,0 2-124,4-2 0,4 3 0,7 1-204,6 0 1,1 1-125,3 0 0,-1 4 0,0-4 0</inkml:trace>
  <inkml:trace contextRef="#ctx0" brushRef="#br0" timeOffset="51173">17115 7727 8531,'0'-21'0,"0"2"0,2 1 0,0 1 244,3-1 0,-1 5 0,-4-4 0,-2 5 0,-2 3 1,-4 5-133,-3 3 0,-2 6 0,1 4 0,0 2 0,-1 1 1,1 0-1,1 1 0,1-1-480,2 1 0,5-1 0,-1 0 1,3 1-1,2-2 0,3-3 166,4-4 1,3-2 0,2-4-1,-1 0 121,1-3 1,-1-4-1,0 0 1,1 0 113,-1 1 0,-3-3 0,-3 2 189,0-2-19,-2-1 0,-4 4 1,0 2-147,0 5 1,0 3-1,0 11-164,0-1 0,4 1 0,2-1 0,1 0-79,2 1 0,2-2 0,2-1 0,-1-4-253,0 0 0,6 4 0,2-4 1</inkml:trace>
  <inkml:trace contextRef="#ctx0" brushRef="#br0" timeOffset="51450">17587 6858 8355,'-6'-17'0,"-1"-3"747,-5 7 1,3-3-703,1 12 1,0 1 0,-3 9 0,1 5-1,2 7 1,-2 4 0,1 6 0,-1 2-15,2 4 1,5 8 0,-1 3-1,3 2 4,1-2 0,0 6 0,1-4-288,3 0 0,2-6 1,3 1-1,1-5 1,2-4 34,3-4 0,3-8 1,-1-5-1,2-2-852,0-2 1,1-5 959,-4-3 0,-2-8 0,4-3 0</inkml:trace>
  <inkml:trace contextRef="#ctx0" brushRef="#br0" timeOffset="53516">17760 7193 8355,'0'-12'-357,"0"0"1243,-5 5-677,3 1 0,-3 13 0,5 4 0,0 6 0,0 1 1,0 1-75,0 0 1,5-2 0,2 2 0,1-1-1,1-3 1,0-3-156,2-3 1,2 0 0,-1-5 0,1-1 39,-1-1 1,-4-2 0,-1-2-37,-1-2 0,-2 1 0,-4-5 0,0-2 0,0-1-144,0-1 1,0 0-1,0-2 1,0-1 6,0-2 0,0 1 1,0 3-1,0 1-322,0-1 0,4 5-91,0 0 0,2 5 0,-2-1 259,4 3 0,3 6 0,1 2 1</inkml:trace>
  <inkml:trace contextRef="#ctx0" brushRef="#br0" timeOffset="53821">17996 7404 9885,'4'8'575,"0"1"1,-1 2-1,-2 3-781,-1 2 0,0 1 0,0-4 0,0 3 0,2 0 0,0-1 0,2 0 0,1 1-1088,0 0 1,-2-3 882,5-5 1,-5 0-1,2 4 1</inkml:trace>
  <inkml:trace contextRef="#ctx0" brushRef="#br0" timeOffset="54063">18256 6908 8355,'2'-16'820,"2"-1"0,3 6-617,5 7 0,0 2 0,1 4 0,-2 3 0,-1 8 1,-2 7-1,1 8 0,1 5-172,-2 3 1,3 3 0,-4 2 0,0 4-501,-3 4 0,-2 0 1,-4 1-1,-2-2-186,-4-3 1,1-2 0,-1-6-535,-2 1 942,-1-7 1,-1 5-1,-1-4 1</inkml:trace>
  <inkml:trace contextRef="#ctx0" brushRef="#br0" timeOffset="54273">18876 7429 8355,'-7'12'397,"-2"1"1,3-1-1,-1 2 1,-2 1-526,-2 2 1,2 5 0,3-2 0,-1 2-670,0-1 1,4 1 268,-1-5 1,3 5 0,1-3 0</inkml:trace>
  <inkml:trace contextRef="#ctx0" brushRef="#br0" timeOffset="55340">20762 7144 8884,'0'-13'0,"0"1"0,-2 0 0,-1-1 1707,-1 1-1621,0 5 0,6 3 1,2 9-1,4 6 0,2 6 1,-1 1-1,-2 0-16,-1-3 0,3 3 0,-2 0 0,0 0 0,-1-1 0,-2-1 0,1-3-185,2 0 0,-4-5 0,2-1 0,1-2 0,2-2 0,3-3 7,2-4 0,-1-3 1,0-7-1,1-1-39,-1-1 0,1-2 0,-1 1-108,0-3 0,-3 2 0,-2 0 0,-1 1 0,0 1-663,-1 1 1,0 1 597,-5 1 0,5 1 0,2 0 1</inkml:trace>
  <inkml:trace contextRef="#ctx0" brushRef="#br0" timeOffset="55682">21134 7417 8355,'0'-13'-970,"1"5"1324,3 0 1,3 5 0,5-1-234,1 2 0,-1 2 0,1 0 0,-1 0-34,0 0 1,1 0 0,-1 0 2,1 0 0,-6 6 0,-3 2-43,-3 3 1,-1 2-139,0-1 1,-5 5 0,-4-1 0,-3-1 0,-3-1-44,-2-2 1,1 1 0,3-1 135,1 1 1,5-1-1,4-1-20,6-3 0,5-2 0,9-6 0,2 0-499,0 0 1,9 0 46,-3 0 1,2 0-1,-2 0 1</inkml:trace>
  <inkml:trace contextRef="#ctx0" brushRef="#br0" timeOffset="56128">22126 7379 8355,'0'-12'2141,"5"6"-2261,4 6 1,-4 6 0,-1 6 0,-2 1-74,-2-1 1,-2 1 0,-2 0 0,-4 3-60,-3 0 0,3 1 0,1-5 0,0 0 332,0 1-727,4-1 0,3 1 0,7-1 0</inkml:trace>
  <inkml:trace contextRef="#ctx0" brushRef="#br0" timeOffset="56316">22771 7392 8911,'1'-11'0,"3"3"0,6 3-188,5 4 1,-5 1 0,2 0 0,-1 1 0,0 2-1218,2 1 1196,4 0 0,3 2 0,5 1 0</inkml:trace>
  <inkml:trace contextRef="#ctx0" brushRef="#br0" timeOffset="56497">23416 7404 8355,'12'-4'-79,"0"0"0,1 1 0,-1 2 1,2 2-1,1 2 0,3 2 1,1 1-1189,3-1 1066,2 0 0,1 0 0,-1 2 1</inkml:trace>
  <inkml:trace contextRef="#ctx0" brushRef="#br0" timeOffset="56747">24147 7466 8355,'25'0'0,"-6"0"0,5-1 0,-3-3 0,2-3 1618,2 0-1119,0-4 1,-2 8 0,-1-4-1,-1 2-2230,1 2 604,-4 2 1,5-5-1,-4-1 1</inkml:trace>
  <inkml:trace contextRef="#ctx0" brushRef="#br0" timeOffset="62371">18132 7218 8878,'6'-7'481,"-5"3"1,3 8 0,-1 3 0,0 3-679,1 2 1,0-2-386,-4 6 1,0-2 0,0-1-153,0-1 1,0 6-1,0 1 1</inkml:trace>
  <inkml:trace contextRef="#ctx0" brushRef="#br0" timeOffset="62557">18107 6883 8633,'-11'-2'351,"3"2"0,3 6 1,5 12-488,0 2 1,0 0-1,1 6 1,3 2-718,4 1 0,9 5 0,2-2 1</inkml:trace>
  <inkml:trace contextRef="#ctx0" brushRef="#br0" timeOffset="65045">21332 6586 8355,'-7'-32'0,"-4"4"266,-4 6-4,-7 4-301,3 6 0,-12 0-70,-2-1 0,-4 5 1,-3 1-1,-3 2 1,-1 2-1,-4 1 1,-4 2 218,-6 0 0,0 2 1,-3 2-1,-2 4 4,-1 3 1,0 9-1,0 3 1,1 7 0,2 6-1,3 7 1,3 6 224,2 9 0,11 0-316,1 8 0,5 13 0,11 5 0,7 5-83,7 4 1,13 5-1,11-5 1,11-2-105,8 0 1,10-3 0,8-5-1,6-6 0,5-5 0,7-11 1,3-12-1,5-7 111,3-8 1,9-5 0,-1-10 0,2-6 15,3-8 0,1-10 0,3-8 0,-3-7 180,-5-8 0,4-9 1,-9-9-1,-5-2-19,-5-2 1,-4-9 0,-11-3 0,-10-3 75,-6-2 1,-17 4 0,-9-6-1,-9 0-221,-6-2 1,-13-14 0,-10 2 0,-13-2-36,-9 1 1,15 42-1,-4 1 1,0 3 0,-1 0-1,-2 2 1,-1-1 35,-3 0 1,-2 1 0,-35-26 0,34 34 0,-2 1 0,-43-18-65,-2 7 1,-5 16 0,4 6 0,3 9-1011,4 6 171,-1 17 1,3 10 0,-5 18 0</inkml:trace>
  <inkml:trace contextRef="#ctx0" brushRef="#br0" timeOffset="89361">20774 7838 8984,'0'-12'0,"0"-1"0,0 4 0,0 5 458,0 8 1,-4 11-1,-2 7-431,-1 6 1,-1 5 0,-4 7 0,-1 2-1,2 2 1,2 3 0,0 3 45,0 4 1,-2-7 0,-2 2 0,2-2-433,3-3 1,1-1 0,4-7 0,-2-2-213,-2-1 0,3-5 1,-4 2-1,-2-2 221,-1-4 1,-7 9-1,-1-6 1</inkml:trace>
  <inkml:trace contextRef="#ctx0" brushRef="#br0" timeOffset="89713">20315 8558 8355,'0'-5'394,"0"8"-191,0 8 0,0 4 1,1-1-1,2 1 0,3 3 1,1 0-1,2 0 1,2-3-36,2-1 0,-1-2 0,0-1 0,2-1-235,3-2 1,-2-5 0,4 1-1,1-2-344,-1-2 0,-3-2 0,4-2 1,-2-4-147,-3-3 0,-2-2 1,-1 1 122,-4 0 0,3-6 0,-4-2 1</inkml:trace>
  <inkml:trace contextRef="#ctx0" brushRef="#br0" timeOffset="90529">18814 9612 8093,'0'-13'-12,"0"1"0,0 0 1569,0-1-1448,0 6 0,0 3 1,0 8-1,2 6 1,0 4-1,3 2-325,-3-1 1,1 3 0,0 0-1,1 2-403,-1 2 0,-2 1-227,-1 2 445,0-6 1,6 5-1,1-5 1</inkml:trace>
  <inkml:trace contextRef="#ctx0" brushRef="#br0" timeOffset="90692">18802 9327 8554,'0'-18'-1246,"1"9"0,2 2 1136,1 9 1,2 6 0,-2 7 109,4 2 0,3 5 0,2-3 0</inkml:trace>
  <inkml:trace contextRef="#ctx0" brushRef="#br0" timeOffset="92000">19025 9637 8355,'-12'0'206,"5"-6"0,1-2 1,2-3 900,0-2-1245,0 1 1,5 5-54,4 3 0,1 3 1,5 2-1,-1 2 75,-2 1 1,-4 6 0,5-2 0,-1 3-23,-1 1 0,0 5 0,-4-1 0,2-1-5,2-1 0,-4-6 0,2 1 100,1 0 77,-5-3 1,9-2-25,-6-8 1,0-3-1,-3-5 1,2-1-60,1 1 1,6-5 0,-3-1 0,1 0 0,0 1 22,2 1 1,-3 3 0,0 0 0,0 2 5,0 3 1,-3 2 0,4 6 12,2 0 0,-5 6 0,1 4 0,-2 3 19,0 4 1,4 4 0,-2-4 0,1 3-38,2 2 1,2-4 0,2-2-1,0-3-13,4-5 1,-2 2-1,4-6 1,1-2 0,-1 0 0,0-4 0,2-2 0,-3-4 27,0-3 1,-3-1 0,4-2 24,-1-3 0,-3 4 0,-5-5 1,-3 1-1,-2 1 17,-2 0 1,-2 3 0,-1 0 0,-1 2 32,-3 3 1,-3-2 0,-5 6 0,-1 1 161,1 2 0,-1 1 1,0 1-1,-2 2-177,-2 1 0,0 10 1,5-2-1,0 4-73,-1 2 0,6-5 1,2 5-1,1-1-125,0-1 0,-1 1 0,5-5 1,2-1 47,2-2 0,3 0 0,5-5 0,2-1 7,3-2 1,-4-2-1,5-4 99,0-8 0,-4-1 0,3-6 1,-4-1-1,-2 0 68,-2 1 1,2-2-1,-5-6 1,3-1-88,-1 2 1,-5-4-1,1 1 1,-3-2-35,-1-2 1,0 2 0,0 0-1,0 2 80,0 3 1,-1 6 0,-2 4-1,-2 5 77,-2 4 0,3 2 0,-3 8 1,0 2 28,0 4 1,4 13 0,-2 5 0,1 3-51,-1 1 1,1 3 0,4-3-69,0 2 1,0 1-1,2 3 1,3-3-127,8-4 0,0-3 1,8-1-1,1-2 0,2-2-103,0-4 1,1-5 0,0-4-1,0-4 151,0-2 1,-2-2 0,-1-3 0,-3-4 73,-1-5 1,-1-3 0,-5 1 0,1-1 53,-1-2 0,-5 1 1,-3 2-1,-3-1-17,-1-2 0,0 1 0,0 3 0,-1 2-14,-3 3 0,1-2 0,-5 5 43,-2-2 0,-1 5 0,0 2 0,1 7-12,2 4 1,4 3 0,-3 1-18,2 2 0,1 4 1,4-4-1,0 3 1,0 0-90,0 0 1,5-2-1,3-6 1,5 0-48,3 1 0,-1-5 0,5-1 0,-2-2 0,-2-2-13,2-1 1,-3-4 0,5-2 85,-3-4 0,4-3 0,-6-2 0,-2 1 1,-5 0-1,-1-1-12,0 1 6,-5-6 1,3 1 0,-10-1 0,-1 6 37,-1 1 1,-4 1-1,2 1 1,-2 2 224,-1 1 0,4 2-216,-1 4 0,5 6 0,-3 2 0,2 3 1,2 3-1,2 2-44,1 5 1,1-2 0,2 2-43,1 1 0,6 0 0,-2 0 0,4-1 0,4 1-36,0 1 0,-1 2 0,-5 0 48,-2 0 1,-5 1 0,1 1 0,-4 2 0,-4-1 54,-4-2 1,-3 0 0,-2 0 68,1-1 0,-5 1 0,1-9 0,1-2 1,1-1 158,1-2 1,1-5-295,0-3 0,-1-2 1,2-4-1,3-2 180,4-4-817,2-3 0,2-7 0,0-1 0</inkml:trace>
  <inkml:trace contextRef="#ctx0" brushRef="#br0" timeOffset="92306">20489 9116 8355,'7'-32'-35,"-2"7"0,-5 9 0,0 2 270,0 2 1,-1 5 0,-3 4 0,-3 6-155,0 5 0,-4 8 1,2 6-1,-2 6 10,-1 5 1,0 10 0,1 5 0,1 4-33,2 1 1,5 3-1,-1 2 1,2 0-190,2-4 1,0 4 0,0-10 0,2 0-274,2-1 1,7-11 0,7 0 94,1-5 0,0-3 0,4-9 0,-1-5 0,1-6 26,0-2 1,11-2 0,-8-4 0</inkml:trace>
  <inkml:trace contextRef="#ctx0" brushRef="#br0" timeOffset="92636">20737 9314 9123,'-2'-11'382,"-2"3"1,3 4 0,-3 8-128,2 4 0,6 7 0,2 3 0,-1 0-278,1 0 1,4 4 0,-3-1-1,1 1-25,0-2 0,0 3 0,5-7 0,-2-1-92,-3-1 0,3-3 0,-3-1 0,3-3 102,2-2 1,-1-1 0,1-4 69,-1 0 1,0-7 0,1-4 0,-2-4 0,-2-1-41,0-2 1,-2-2-1,2-4 1,-2-1-319,-1 0 1,2 0 0,-4 2 0,-1 1-479,-2 1 1,-1 6 345,0-2 1,0 15 0,0 3 0</inkml:trace>
  <inkml:trace contextRef="#ctx0" brushRef="#br0" timeOffset="93369">21146 9699 8355,'0'-13'188,"0"5"0,0 0 1,1-2-1,4 0 0,3 1 121,3 0 1,-3 7 0,-1-1 0,-2 6-372,-2 5 0,-1 4 1,-2 4-1,0 0 0,0 1-357,0 1 0,-5-1 312,1 4 0,-4 1 0,4-4 0,0 0 0,0 0 16,0-3 1,-1-1-1,7-3 15,2-3 1,0-2-1,7-6 1,4 0-399,3 0 1,-1-4 73,3-1 1,1-10-1,4 1 1</inkml:trace>
  <inkml:trace contextRef="#ctx0" brushRef="#br0" timeOffset="93603">21332 9066 8355,'8'-11'0,"2"3"0,2 5 567,4 6-373,6 9 0,-7 3 0,5 7 0,1 5-121,-2 4 1,5 11 0,-5 3-1,0 5-187,-2 3 1,-9 3 0,-4 3 0,-2-3-592,-2-1 1,-2-1 105,-2-4 0,-3-1 0,-5 1 0</inkml:trace>
  <inkml:trace contextRef="#ctx0" brushRef="#br0" timeOffset="117742">16830 8062 7624,'1'12'0,"3"0"0,5 1 0,3-1 0,5 1 0,5-2 0,5-2 0,8-2 207,5-1 1,11-5 0,12-8 0,9-7 0,9-5-1,6-6 1,8-4-129,-46 13 0,1 1 0,2 0 0,1 1 0,4-2 0,2 0 0,1 0 0,1 2 1,1 0-1,0 0-70,0 1 1,0 0 0,6 0 0,0 1 0,-1 0 0,-1-1 0,1 1 0,1 1-199,-2 0 0,1 1 1,4 1-1,0 0 1,-2 3-1,0 1 1,-1 1-1,1 0 137,-1 1 1,0 2-1,-5 0 1,-1 2 0,0 0-1,-1 2 1,-3 1 0,0 0-2,-5 1 0,0 1 1,0 2-1,-1 1 1,41 9-1,0 0 6,-6 0 1,-2 4 0,-7-3 0,0 0 15,-3-2 0,-4 1 0,-2 0-98,-2 1 0,-6-4 0,-7 2 0,-3-2 0,-3 0-70,-3 1 1,6 1-1,-4-5 1,-1 1 27,-2-1 1,-3 1 0,-4-1 0,0-1 120,1-3 0,-3 2 1,0-6-1,-2-1 236,1-2 0,2-5 0,1-3 0,2-3 4,2-3 0,-1-2 0,6 2 1,-1 2 95,-1 3 1,9-2 0,-2 5 0,4-1-180,4 1 1,2 1 0,1 4 0,1 0 16,3 0 0,2 0 0,6 0 27,5 0 0,-5 5 1,14 2-1,1 1 1,2 0-37,2 2 0,5 4 1,-48-7-1,1 0 0,48 4-46,-48-5 1,0-1 0,48 0-1,-46-2 1,0-2 0,0 0-1,-1 0 10,-1-1 1,1 0-1,3 0 1,-1 0-1,43-2 1,-5-2-127,-7-4 0,1-3 0,-16-1 0,-4-1-243,-5 1 1,-12-1-1,-7 1-729,-4 0 0,-6-1 0,-2 1 0</inkml:trace>
  <inkml:trace contextRef="#ctx0" brushRef="#br0" timeOffset="119553">17649 8434 8355,'6'-13'335,"0"1"1,-7 6 103,-4 6-177,-1 6-191,-7 12 1,1 2 0,-2 9 0,-1 4-1,-3 3 1,0 3 0,-1 2 0,1 3-66,0 0 0,-4 6 0,3-3 0,-2 2 0,0-2 0,-1-3-358,-1-4 1,-2 3 0,-1 0 0,-3-1 80,-4 1 0,-3 4 1,-1-3-1,-1 2-599,1-1 558,0-5 1,0 3 0,0-6 0</inkml:trace>
  <inkml:trace contextRef="#ctx0" brushRef="#br0" timeOffset="119895">16756 9401 8355,'6'-19'-503,"-1"2"0,-3 5 529,2 3 0,-2 5 0,3 8 1,0 5 68,-1 2 1,0 5 0,-4 2 0,0 2 223,0 2 1,1 1 0,2 0 0,1-1-215,-1-1 1,0-4 0,1 2 0,4-1-83,3-3 0,1-3 1,2-3-1,3-5-140,3-3 1,4-2-1,2-3 1,2-5 30,0-2 0,11-6 0,-2-4 0,0-3-220,-2 0 0,-1 0 0,-3 2-237,0 1 1,-3 6-1,2-3 1</inkml:trace>
  <inkml:trace contextRef="#ctx0" brushRef="#br0" timeOffset="120316">15999 10170 8355,'-11'-8'0,"1"1"101,2 1 0,4 3 1,-4 8-1,-1 4 1,1 5-1,1 5 0,0 3 1,2 5-1,-2 0 67,0 3 1,4 2 0,-2 5 0,-1-1-373,-2-3 0,1 6 0,0-5 1,0-1-320,0-1 0,5-4 0,-2-6 1,2-3-129,2-1 0,2-3 651,2-7 0,3-8 0,5-7 0</inkml:trace>
  <inkml:trace contextRef="#ctx0" brushRef="#br0" timeOffset="120614">16098 10133 8355,'7'-24'-77,"-3"4"1,-1-1 0,0 7 309,1 3 1,0 8 0,-4 3 13,0 7 0,0 10 0,0 3 0,0 4-118,0 1 0,0 5 1,0 3-1,0 3-214,0 1 0,0 0 0,0 1-258,0-1 0,0-1 0,0-2 1,1-2-1,2-2 85,1-2 1,0-6-272,-4-2 1,0-5-1,0 3 1</inkml:trace>
  <inkml:trace contextRef="#ctx0" brushRef="#br0" timeOffset="120965">15751 10492 8355,'0'-12'307,"3"0"426,5-1-636,0 6 1,14-4-1,-4 3 1,3-3-1,5-1 1,4-1-336,2 1 1,4-1-1,-3 1 1,1 1-572,0 3 0,-6 2 389,-7 6 1,3 6-1,-5 1 1</inkml:trace>
  <inkml:trace contextRef="#ctx0" brushRef="#br0" timeOffset="120966">15825 10666 8355,'6'-12'79,"1"-1"1,11 1 0,4-1 0,4 1-109,3 0 0,5-5 0,-1 1 0,3 0-509,1 3 0,5 0 101,-1 1 0,6-1 0,-3 1 0</inkml:trace>
  <inkml:trace contextRef="#ctx0" brushRef="#br0" timeOffset="122524">16532 10517 8355,'7'-12'38,"4"1"1,-2 1-68,2 2 1,1 4 0,0-3 0,-1 0-1,-1 0 1,-2-1 0,2 0-135,1-1 0,0 1 1,-1-4 104,-2-1 0,-5 1 6,1-1 1,-3 1 0,-1 0 42,0-1 1,-1 5 0,-3 1 0,-5 1 0,-2 4 19,-1 0 0,2 4 1,-1 2-1,-3 4-1,1 3 0,-1 6 0,2 1 1,1 1 78,2 3 1,0 1 0,4 2 0,3-1 43,0-4 1,8 2-1,3-5 1,7-2-131,4-1 0,8-6 0,2-1 0,2-2-92,2-2 0,2-7 0,1-4 0,1-5 24,-1-3 1,-1 1 0,-2-6 0,-2-1 42,-2-1 0,-1-2 0,-6 0 100,-2 0 1,-3 2-1,-7 1 1,-3 1 90,-4-1 1,-2 4 0,-2 2 0,0 2-17,0 1 1,-6 2-1,-2 3 1,-3 4-1,-1 4 12,-1 4 1,-1 7 0,1 6-132,0-2 0,-2 4 0,8 2 0,-1 2-71,0 2 1,5-2-1,-1-1 1,2-2-213,2-2 1,6-2 0,2-3 0,3-2 112,2-3 1,3-3 0,1-5 0,-1 0 74,2 0 0,-4-1 0,4-3 0,-2-6 0,1-5 102,-2-6 0,0 2 0,0-2 73,2-1 0,-5-5 0,-3-3 0,-1-1-131,-1 1 0,2-5 0,-4 2 0,-3-1-126,0 1 0,-2-6 0,0 5 1,0-1 100,0 0 0,-4 6 1,-2 2-1,-1 8 157,-3 5 0,-1 1 0,-1 8 59,0 3 0,1 6 1,1 5-1,2 7 4,-2 4 0,5 4 0,0 2 0,4 1-53,1 2 0,0 6 1,1-1-97,4 6 1,3-1-1,7 2 1,3-4-1,1-2-233,3-2 1,2-7 0,2 0 0,1-5 20,2-3 1,4-7-1,-4-7 1,-1-3 221,-2-1 0,-1-1 1,0-3-1,-2-4-27,-2-3 0,1-3 0,-6-3 0,-2-2 73,-4 0 0,1-3 0,-4 5 0,0 2-44,-3 1 0,-3-2 0,-1-1 1,0 2-156,0 1 0,-4 6 1,-2 1 177,0 1 0,-3 2 1,-3 6-120,0 2 0,1 7 0,2 7 124,5 1 1,3 2 0,1 4-1,0-1 1,1 1-109,3 0 0,3 4 0,6 0 0,-1-2-75,0 0 1,2-7 0,1 1 0,2 0 35,-2-2 0,-1 3 0,-3-4 0,-2 0 59,0 0 0,-7 0 0,3-3 0,-5 1 53,-5-1 0,-3-1 0,-7-1 0,-3-1-15,-1 0 1,2-3-1,-2-2 1,0-2 12,-1-2 1,5-2-100,-1-1 0,7-5 0,5-5 1,3-5-1,2-4 19,3-1 0,5-3 0,6 1 0,3-4-31,1-3 1,2-6-1,4 4 1,-1-2 35,1-1 1,4 1-1,0-4 1,-3 1 136,-4 3 0,0 3 1,-5 5-1,-2 0 178,-1 1 1,-7 4 0,-2 4 0,-1 2 18,0 2 0,1 3 1,-7 2-1,-2 2-73,-4 2 1,-5 3-152,-3 4 0,6 3 1,-2 7-1,1 1-81,0 2 1,2 5 0,3-3 0,0 2-99,3-1 0,2-3 0,2 2 0,3-1 0,5-3-36,2-1 1,5-3-1,2-1 1,0-3-74,0-2 1,4-1-1,-1-5 1,1-2 164,-2-1 0,4-10 0,-5 2 0,2-3 80,0-3 0,-6 2 0,1-4 0,-2-1-20,-2 2 1,-1-3 0,-1 4 0,-3 0 95,-2 0 0,1 2 0,-3 3 33,1 1-152,0-1 0,-5 8 1,-2 5-1,-1 7 16,1 4 0,2 2 0,2 3 1,2 0-1,1-1 1,6 3-1,-2 0 1,3 0 14,1 0 1,-1-1 0,-1-5 0,-2 0 13,2 1 0,1-1 8,1 1 0,-5-5-83,-3 0 0,-4-5 0,-4 1 0,-4-3 0,-3-1-236,-2 0 0,1 2 1,0 0-369,-1 3 1,1-1 353,-1-4 1,7-6-1,0-1 1</inkml:trace>
  <inkml:trace contextRef="#ctx0" brushRef="#br0" timeOffset="122525">18839 10331 8355,'0'13'-1311,"-12"-1"1</inkml:trace>
  <inkml:trace contextRef="#ctx0" brushRef="#br0" timeOffset="145428">11708 6958 7378,'4'-24'0,"1"2"0,1 2 0,-1-2-1276,-2-2 1284,-1 5 0,-2-5 0,0 5 1,0-2-1,0 2 0,-2 0 0,-1 1 1,-1 0-1,0 1 0,0 1 42,0-1 1,0 1-1,4 3 1,0 0-1,1-2 1,3-2-92,5 2 1,3 1 0,3 2-1,3-1 1,0 1-2,0-1 0,3 1 0,-4 0 0,3-2 19,2-3 1,-3 2 0,2-6 0,1-1 174,1-1 0,1 0 1,-4 1-1,-3 2 138,-3 2 0,-3 2 0,-4 5-32,-7 2 1,-7 4-1,-10 5 1,-4 0-83,-2 0 1,-3 5-1,-2 5 1,-1 4-101,2 2 1,-3 7 0,-1-1-1,1 5-12,0 6 0,1 4 0,2 5-120,-2 3 0,2 5 1,-5 4-1,1 5 0,0 4-17,1 3 0,2 5 0,8-4 0,5 2-246,5 3 1,4-5 0,6-1-1,2-4 207,2-4 1,8-3 0,10-5 0,3-2 70,0-2 0,7 1 1,-8-5-1,3 1 89,-1 0 1,-6-2-1,0-4 1,-2 0-5,-3 1 0,-6-1 1,-2 0-1,-1 2 16,-3 2 1,-2 3-1,-2 6 1,-3-1-17,-5 1 1,-3 0-1,-3 1-11,-2 2 1,-4-6 0,4 1 0,-1-2 0,0-3 7,3-1 0,-3 0 1,1-4-1,2 2-71,1 2 1,6-3 0,1-4 0,2-2-89,2 1 0,1-2 1,4 0-1,2 0 15,4-1 1,5 1-1,2 4 1,1 0 44,-1 2 1,-2 4 0,-4 0 0,-2 5 69,-1 1 0,-2 10 1,-5-4-1,-4 7 82,-3 5 0,-8 3 0,-4 5 0,0 2 61,-1 2 0,2-2 0,-2 3 0,6-3-67,5-2 1,5-5 0,8-3-1,5-4-1,8-4 1,12-4-1,4-9 1,1-4-237,0-2 0,0-6 0,3-1 0,-2-2-229,-1-2 0,0-4-74,4-3 0,1-3 0,-1-6 0</inkml:trace>
  <inkml:trace contextRef="#ctx0" brushRef="#br0" timeOffset="160853">12824 11323 8355,'0'-37'341,"0"3"0,-1 5 0,-2 8 1,-3 9-223,-1 8 1,5 10 0,-4 16 0,2 6 0,0 5 0,0 4 0,0 5-83,0 3 1,-1-1-81,5 2 1,0-5-1,0 2 1,0-3 0,0-4-229,0-1 1,0-4 0,0-4 54,0-5 1,2-4-1,2-7 127,4-2 0,-1-5 0,0-10 0,0-5 17,0-4 1,-3-7-1,4 1 1,0-4-44,-1-4 1,4 2 0,-2-6 0,2 0 63,1 1 1,0-1 0,1 7 149,-1 2 0,-1 11-96,-2 4 0,-5 11 1,-8 14-1,-5 5 226,-2 2 0,-1 2 0,-1 0 0,1 0 48,0 0 1,3-1 0,2 0-212,2-4 1,1 3-1,5-7 1,3-2-1,6-4-54,5-6 0,4-3 0,9-1 1,2-1-569,3-3 1,6-2-1,-7-4 1,1 2 30,0-2 0,0-1 0,4-1 1</inkml:trace>
  <inkml:trace contextRef="#ctx0" brushRef="#br0" timeOffset="161595">13407 11596 8355,'0'-19'0,"3"-3"0,4 5 26,5 2 0,9 3 1,-1 2-81,4 2 1,-4 5-1,0-1 1,-1 3-1,-1 1-554,0 0 0,-2 11 0,-3 2 0</inkml:trace>
  <inkml:trace contextRef="#ctx0" brushRef="#br0" timeOffset="161596">13494 11720 11085,'14'-7'397,"2"3"0,2-1 0,4-1-1079,-1-1 0,-1 3 0,7-4-442,1-2 0,-1-1 0,3-1 0</inkml:trace>
  <inkml:trace contextRef="#ctx0" brushRef="#br0" timeOffset="161597">13915 11509 8355,'0'-24'0,"-4"4"0,0 4 0,3 3 2234,4 5-1950,3 3 1,3 5 0,-1 1 0,0 3-381,-1 4 1,4 9 0,-4 2 0,1 2-107,1 0 1,-7-1 0,4 5 0,-2-2-95,0-2 1,0 1 0,-4-5-777,0-2 972,0-1 1,2-8 0,0-3 142,3-6 0,4-8 0,-1-6 0,3-3-78,2-2 0,-1-1 1,2-2-1,1 2 137,2 2 1,1 3 0,-3 7 64,1 3 0,2 2 0,-3 6 0,2 2 0,-1 2-114,2 4 0,-4 8 1,3 5-1,-2 3-431,1 0 0,-3 1 1,1 0-1,-5 0-230,1 0 1,1-1-1,1 1 1</inkml:trace>
  <inkml:trace contextRef="#ctx0" brushRef="#br0" timeOffset="161765">15230 11658 8355,'0'-20'106,"0"-1"0,0 7 0,0 14-841,0 7 0,11 4 0,3 1 1</inkml:trace>
  <inkml:trace contextRef="#ctx0" brushRef="#br0" timeOffset="162506">17314 11881 8355,'-13'-31'176,"2"2"1,3 8 0,4 5 0,4 3-567,4 5 1,3-2 55,5 6 0,1-4 268,-1 4 0,0-5 0,2 5 0,1 2 0,2 0 0,-2 2 1,0 0-91,2 0 0,-2 6 0,6 1 0,1 1-43,1 0 0,7 0 0,2 5 0</inkml:trace>
  <inkml:trace contextRef="#ctx0" brushRef="#br0" timeOffset="162746">18479 11832 8355,'13'-13'0,"3"2"0,1 3 96,-2 4 0,4 3 1,2 2-1,3 2 1,0 1-1013,1-1 0,4-2 598,0-1 0,11 6 0,-1 0 1</inkml:trace>
  <inkml:trace contextRef="#ctx0" brushRef="#br0" timeOffset="162913">20104 11832 8573,'29'-19'0,"0"3"0,-3 5-124,-4 3 1,3 5-1,-1-1 1,3 3-464,1 1 1,-2 0 0,-1 0 0</inkml:trace>
  <inkml:trace contextRef="#ctx0" brushRef="#br0" timeOffset="164724">6127 13308 8355,'0'-39'135,"0"-2"1,-2 4 0,0-1 0,-4 8 0,-2 5 0,-5 5 414,-2 3-494,-7 9 0,6 4 0,-8 9 0,-2 8 0,0 7 0,-2 11 0,1 7 0,-4 9 0,1 4 50,0 5 1,1 4 0,4 4 0,0 4 0,2 4 0,2-2 0,6 0 0,5-2 0,6-1-40,3-2 0,8-8-99,5-8 0,7-7 1,10-14-1,6-7 1,3-7-317,4-6 0,5-15 0,-3-13 0,0-12 227,-3-8 0,1-10 1,-4-8-1,-3-5 153,-4-7 1,-7 4-1,-8-10 1,-3 1-92,-5 2 0,-4-2 1,-10 7-1,-6 2-169,-7 3 1,-6 1 0,-4 13 0,-5 9 150,-6 9 1,0 11-1,-6 9 1,1 11-83,1 11 0,6 13 0,9 9 117,3 3 0,11 8 0,4 3 1,4 4-1,6 0-799,4 1 664,9 6 1,7-2-1,6 6 1</inkml:trace>
  <inkml:trace contextRef="#ctx0" brushRef="#br0" timeOffset="164983">7032 12650 8355,'-16'-30'80,"-8"5"1,-5 9 0,2 6 0,3 9 295,4 8 1,-2 4 0,-6 12-343,-1 3 1,-1 14 0,2 6 0,1 9 0,2 8 0,4 6 0,5 8-1,3 7 77,4 9 0,0 6 0,4-46 0,-1 1 1,1 3-1,1 1-150,-1 0 0,1 1 0,3-2 0,0 0 1,-2-2-1,1 0 0,2 1 0,0-1-381,2-2 0,1-2 0,8 46 0,6-19 1,4-9-88,5-8 0,5-11 0,9-12 235,5-7 0,-5-8 0,8-11 0</inkml:trace>
  <inkml:trace contextRef="#ctx0" brushRef="#br0" timeOffset="165693">7565 13705 8355,'0'-25'-866,"0"0"846,0 0 1,0 0 0,0 2 0,0 1 0,2 3 600,2 1 1,-1 1 0,5 5-268,2-1 1,1 6 0,2 3-386,4 3 0,-2 1 0,4 1 0,1 3 1,-2 6-92,0 5 1,-2 3 0,-4 6-1,1-1 129,-1 3 1,-1 2 0,-2-2 0,-5 2 18,-3 0 1,-1 1 0,0-5 0,0-2 34,0-1 1,0-6-1,-1 1 185,-3-2-193,2-7 1,-3-4-1,5-10 1,0-7 9,0-4 0,5-4 0,3-6-131,3 0 0,2-8 0,1 1 0,1-2 44,1 1 0,5 9 1,-3 2-1,0 7 86,0 4 0,-2 7 0,-3 5 0,-1 4 0,1 8 43,-1 5 0,-4 4 0,0 8 1,2 0-93,1 2 1,-3 5 0,1-2 0,0 0-208,2-3 0,2-3 0,-1-3 0,1-1-609,-1-1 503,0-6 0,1 3 0,-1-5 1</inkml:trace>
  <inkml:trace contextRef="#ctx0" brushRef="#br0" timeOffset="166012">8669 13159 8521,'-16'-24'60,"-1"4"1,6 9 0,7 12 0,3 10 0,1 10 0,0 6 0,0 8 0,-2 5 0,-1 7 0,-2 5 0,-1 6 0,0 3 0,-1 2 0,-3 2 0,0-1 0,2-4 0,4-8 0,3-6 0,1-4 145,0-2 1,2-7 0,5-4 0,6-4 0,2-4-79,3-5 1,1-6 0,7-3 0,3-2-93,4-2 0,3-8 0,1-6 0,0-6-336,1-2 1,-2 4 0,-2-3 0,-4 1-1120,-4 1 1,1-5 1017,-11 4 0,1-5 0,-5 3 0</inkml:trace>
  <inkml:trace contextRef="#ctx0" brushRef="#br0" timeOffset="166252">8558 13767 8440,'8'-25'423,"0"0"-438,6 6 1,7 1 0,6 5-1,5 0 1,2-3 0,5-1-1,-1-1 1,2-2 0,2 2-1,2 0 1,-1 3 0,-5 2-1,-5 2 1,-4 1 0,-5 3-1,-6 1-710,-5 4 0,-6-5 0,-1 0 1</inkml:trace>
  <inkml:trace contextRef="#ctx0" brushRef="#br0" timeOffset="166520">8607 13271 8355,'6'-21'0,"2"0"-28,9 6 0,2-3 1,7 4-1,2-1 351,1-1 1,10-6 0,3 1 0,5-3-151,2 0 1,6-1 0,2 1 0,1 2-377,0 2 0,-11 10 1,-2 2-1,-8 5-720,-8 3 1,0 6 0,-10 0 0</inkml:trace>
  <inkml:trace contextRef="#ctx0" brushRef="#br0" timeOffset="166938">8458 13084 8355,'0'-27'0,"0"2"-411,0-2 0,0 17 522,0-3 0,-1 11 1,-2 3 57,-1 10 1,0 8 0,3 10 0,-2 7 0,-1 7-1,0 8 1,-1 4 0,1 4 0,0 3-63,-1 4 1,3 2 0,-2 4 0,1-3-402,-1-2 0,3-1 0,-3-4 0,2-3-158,2-5 1,2-1 0,2-13-1,4-5 174,3-4 1,2-5-1,-1-1 1</inkml:trace>
  <inkml:trace contextRef="#ctx0" brushRef="#br0" timeOffset="167221">9674 13047 9328,'-17'-19'0,"1"4"1089,1 5-1002,6 5 1,4 12 0,6 4 0,2 5 0,2 5 0,2 5-1,3 7 1,0 6 140,-2 2 1,3 6-1,-4 0 1,1 5-266,0 6 0,-5 3 0,1 1 0,-2 0-260,-2 0 1,-6-5 0,-2 0 0,-3-3-423,-2-6 1,5 0 0,1-6 0,0-5 194,0-7 1,5 4 0,-4-7 0</inkml:trace>
  <inkml:trace contextRef="#ctx0" brushRef="#br0" timeOffset="167538">9959 12675 8355,'-19'-25'338,"5"7"385,6 6-664,5 5 1,-1 7-1,8 3 1,4 4 215,3 5 1,7 13 0,3 1 0,2 5-8,2 3 1,1 9 0,2 8 0,1 8-110,-2 6 1,4 8 0,-4 1 0,-3 7-304,-6 5 1,-10 5 0,-4 1 0,-4 1 51,-4-1 0,-3-3 0,-7-6 0,-1-6-239,-2-5 0,0-5 0,1-5 1,-2-2-221,-1-7 0,3 0 1,-4-12-1,2-2-17,3-5 1,-4-3-1,0-7 1</inkml:trace>
  <inkml:trace contextRef="#ctx0" brushRef="#br0" timeOffset="167696">11286 14015 8355,'0'-13'5591,"2"6"-7644,2 3 0,3 19 0,5 6 0</inkml:trace>
  <inkml:trace contextRef="#ctx0" brushRef="#br0" timeOffset="181469">17537 14672 8611,'0'-32'0,"0"3"563,0 3-563,0 7 35,-6-5 0,5 11 0,-4-3 0,-1 7 0,-2 5 0,-3 2 0,-2 2 0,0 3 0,-3 5 0,-2 10 157,-1 8 1,-2 12 0,-3 9 0,0 5 0,2 6 0,3 5 0,1 5 0,3 3-166,1 1 1,3 0-1,3-1-182,4-5 0,9-4 1,8-15-1,6-8-65,4-6 0,8-10 0,3-7 106,6-7 0,0-5 0,5-9 0,2-9 0,0-9 19,-1-9 1,-4-9 0,-6-5 0,-3-3 41,-4-5 0,-8-3 0,-6-5 0,-5 3 61,-6 5 1,-4-5-1,-6 7 1,-6-3 90,-7 1 0,-9 8 1,-4 6-1,-4 6-83,-6 5 0,-1 14 0,-2 8 0,-1 8-125,2 8 0,-1 13 0,7 7 0,7 4-290,3 0 1,10 7-1,6-5-61,6 0 0,16 2 0,4-5 0</inkml:trace>
  <inkml:trace contextRef="#ctx0" brushRef="#br0" timeOffset="181747">18393 14213 8355,'-18'-44'0,"0"8"-37,-3 11 1,3 7 0,6 10 0,-1 5 0,0 6 0,-2 5 0,-3 5 0,0 5 481,0 7 0,-3 5 0,3 10 0,0 5-270,0 9 0,2 12 1,3 9-1,2 6-148,3 4 0,-3 6 1,4 3-1,-1 2-173,3-45 1,2-1-1,1 3 1,1-1-1,-3 46 1,5-9-329,7-7 1,2-8 0,12-5-1,3-9-395,2-9 1,8-6 763,-2-8 1,3-11-1,1-3 1</inkml:trace>
  <inkml:trace contextRef="#ctx0" brushRef="#br0" timeOffset="182773">18566 15056 8355,'0'-17'-120,"0"3"1,0-3 0,0 2 0,0 0 0,2-2-1202,2 2 2295,3 1-836,5 2 1,5 4 0,-1 1-1,1 1 1,-1 4 0,2 0 0,0 2-101,0 0 0,-1 10 0,-6 4 0,-2 4 0,-2 4 0,-1 1 0,-4 2 0,0 0 0,-2-1 0,0 1 83,0 0 1,0-2-113,0-2 1,0-3 0,0-6 0,-2 1 98,-2-1-90,3-5 0,-5-4 0,6-10 1,0-7-71,0-4 0,6-2 1,2-5-1,3-1-94,2-3 1,-1 3 0,0-3 83,1 2 1,-1 8-1,1 3 1,0 3-1,3 4 22,0 0 0,1 7 0,-5 0 0,0 8 31,1 6 1,-1 7 0,1 1-1,-2 2 41,-3 4 1,3 1 0,-4 0 0,1 0-267,0 2 0,-4 0 0,5-4 0,-1 0-152,-1-1 1,9-4-1,-2-2 1</inkml:trace>
  <inkml:trace contextRef="#ctx0" brushRef="#br0" timeOffset="183014">19571 14709 8635,'-1'-18'392,"-4"6"-356,4-1 0,-5 13 0,6 0 0,0 7 0,0 6 0,0 3 0,0 5 238,0 2 1,0 2 0,2 1-1,1 2-352,1 1 1,4 5 0,-2-1-140,0 3 1,-1 0 0,1-1 0,1-2 0,-1 0-627,-1-2 0,4-2 432,-5-8 0,5 2 0,-2-3 0</inkml:trace>
  <inkml:trace contextRef="#ctx0" brushRef="#br0" timeOffset="183187">19360 15032 8355,'-5'-13'-21,"5"5"1,0 1-1,8 0 1,7 0 0,7-1-49,6 1 0,10-4 0,10 3 0,6-2 0,1 1 0,0 2-458,-2 1 1,3-3 0,1 2 0</inkml:trace>
  <inkml:trace contextRef="#ctx0" brushRef="#br0" timeOffset="183752">20439 14585 8355,'0'-18'0,"-4"4"-98,0-2 0,0 2 1,4 2-1,0-1 513,0 1 0,0 6 1,0 6-167,0 7 1,0 15 0,0 9 0,-2 6-178,-2 4 1,1 6-1,-3 0 1,-1 3-100,0-1 1,4 4-1,-3-7 1,2 4-340,0 0 1,0 1 0,4-10-136,0-1 1,4-3 0,2-4 0,1-4 109,2-3 1,2-6-1,2-3 1</inkml:trace>
  <inkml:trace contextRef="#ctx0" brushRef="#br0" timeOffset="184035">20749 14622 8484,'-12'-12'50,"-1"0"0,6 6 0,3 6 0,4 8 0,3 7 0,3 6 1,-1 3-1,1 2 1221,-4 3-1233,5 2 0,-5 7 0,3-1-48,1 0 1,-4 0 0,5-1 0,0-3-21,0-4 1,0 1-1,3-2 1,-2-5-160,2-5 0,1-4 0,1-3 0,0-3-11,1-4 1,-1-2 0,2-4-1,1-2 1,3-4-493,1-3 1,-4-3 379,2-2 1,2-4 0,1-4 0</inkml:trace>
  <inkml:trace contextRef="#ctx0" brushRef="#br0" timeOffset="184761">20724 14957 8333,'-7'-5'-3,"3"2"1,8-5 0,6-1 0,7 0 0,7-2 117,8-3 0,5-1 1,3 2-1,2 1-243,-2 0 0,1 1 1,-4 1-1,-5 3 1,-6 0-476,-5 0 0,-3-1 0,-6-4 1</inkml:trace>
  <inkml:trace contextRef="#ctx0" brushRef="#br0" timeOffset="184762">20786 14722 8355,'0'-13'-207,"0"-1"0,2-1-290,2-1 0,7-1 446,5 5 0,8-1 0,-1 1 0,6 0 1,4-1-1,4 1-96,3-1-44,2 6 1,-5-4 0,0 5 0</inkml:trace>
  <inkml:trace contextRef="#ctx0" brushRef="#br0" timeOffset="184763">21344 14573 8355,'-4'-9'1065,"0"1"0,6 5-959,6-1 0,3 3 1,1 1-1,1 0-136,-1 0 0,0 5 0,1 4 0,-1 2 0,1 0 0,-2-2 0,-2 0 0,-2 0 0,-1 2 0,-4 2-95,0-1 0,-2 5 1,0-1 129,0-1 1,0 3 0,0-1 0,0-2 0,0 0-36,0 2 0,0-4-99,0 4 0,0 1 1,0-2-1,0 1 0,-2 0 1,0 0-670,-2 3 0,-5-1 579,5 2 1,-5 1 0,0-4-144,-2 1 0,-7-4 0,-1 3 0</inkml:trace>
  <inkml:trace contextRef="#ctx0" brushRef="#br0" timeOffset="185127">21406 14647 8355,'0'-14'-442,"0"-2"399,0 2 0,-1-4 0,-2 6 473,-1-1 0,-4 1 1038,4 0-1375,0-1 0,5 8 0,3 5 0,3 7-66,0 4 0,4 6 1,-4 4-1,0 3 60,-3 0 0,-3 11 0,-1 3 0,0 4 33,0 0 0,-4 4 0,-1-3 1,-1-1-145,1 1 0,0 3 0,5-6-218,0-5 1,0 1-1,0-7 1,0-3 0,0-2-954,0-4 0,0-4-367,0 0 1447,6-8 1,-5 3 0,5-4 0</inkml:trace>
  <inkml:trace contextRef="#ctx0" brushRef="#br0" timeOffset="185361">21878 14337 9065,'1'-1'0,"3"6"439,5 9 1,3 4-232,4 3 0,-2 8 1,3-1-1,-3 8 1,-2 7-1,0 7 1,-1 6-1,-1 5-26,-2 1 1,-5 4-1,0 0 1,-7-1-854,-9-2 1,-1-1-1,-8 0 1,-4-1-118,-5-3 3,-5-3 1,-12-5 0,-3-1 0</inkml:trace>
  <inkml:trace contextRef="#ctx0" brushRef="#br0" timeOffset="185781">18579 14201 8355,'-14'-18'0,"-3"5"0,4 2 191,-4 7 1,3 3 0,1 9 0,-3 11 0,0 12 80,1 10 0,1 18 1,1 14-1,2 13-242,3 7 0,5-38 0,2-1 1,2-1-1,2-1 0,2 2 0,1 1-119,3 2 1,2 0 0,-2-3-1,2 0 1,4-1 0,2-1 0,16 38-234,4-7 0,4-10-979,1-7 0,2-2 1,6-2-1</inkml:trace>
  <inkml:trace contextRef="#ctx0" brushRef="#br0" timeOffset="187084">22485 15044 8355,'-12'0'-11,"0"0"0,-1-4 0,1-2 0,1 0 0,3-4 99,3-1 0,4-2 0,2 1 0,4-2-62,3-2 1,4 1-1,3-6 1,2-1-109,-2-2 0,3-2 0,0-3 0,0-2 16,0-1 0,0-8 1,-3 3-1,1-3 1,-2-3-191,-4-2 1,-1 2 246,-4 2 1,3 3-1,-4 5 1,-1 4-1,-2 4 1,-2 6 76,-3 7 1,-3 5 0,-6 8 87,1 3 0,-5 10 0,1 11-66,1 7 1,-3 10 0,1 7 0,2 4-41,1 4 1,3-1 0,3 4 0,4-4 0,2-2 0,2-6-84,0-5 0,6-9 0,4-3-176,5-5 1,3 0-1,4-11 1,-2-4-1,2-5-179,2-5 0,1-1 351,-1 0 0,-3-7 1,-2-4-1,-1-5 1,-2-2-1,-3-2 24,0 1 0,-2 3 0,-2-4 17,0 2 0,-7-2 0,3 3 0,-4 2 191,-1 1-8,0 2 0,-1 5-113,-4 3 0,4 9 1,-3 6-1,3 4-33,1 1 1,0 2-1,0-1 1,0 1-1,0 0 1,0-3-1,1 1 28,3 0 1,3-6-79,5 2 0,1-4 0,-1 1 0,1-5 0,0-3 0,2-1-8,2 0 0,0-4 0,-5 0 1,0-6 0,1 2-1,-2-3 1,-3-3 0,-4-1-1,-2-1 1,-2 0-49,0 3 1,0-4-1,0 1 113,0 0 1,-2 3-1,-2 0-15,-4 1 1,-3 1-8,-2 3 1,2 3 0,3 10 0,4 3-28,3 3 1,5 3-1,1 1 1,2 1 0,4-2-1,4-3-177,6-3 1,-2-4-1,2 3 145,1-1 1,3-2 0,2-5 0,2-3 0,-1-5-7,-2-2 0,-7 0 46,-2 3 0,-3-7 1,-3 2-1,-3 0 0,-4-1-56,-3 1 1,-1 1 54,0 0 0,-5-1 0,-5 1 1,-4-1-1,-2 2 0,1 3 0,1 4 277,2 3 0,-1 1-224,1 0 0,1 5 1,2 3-1,5 5 2,3 3 1,1 2 0,1 4 0,3-1-63,5 1 0,2 1 1,1 4-1,1 0 1,-1 3-1,0 2 8,1 3 0,-5-4 0,-1 2 42,-2 2 0,0-3 0,-5-1 0,0 0 1,-2-4-18,-2-1 1,-3-2 3,-5-4 0,-5 2 0,1-5-533,1-2 1,1-2-98,1-5 0,6-4 419,3-8 0,14-9 0,4-6 0</inkml:trace>
  <inkml:trace contextRef="#ctx0" brushRef="#br0" timeOffset="187515">23626 14771 8355,'0'-12'0,"0"-1"0,6 6 0,-5 1 148,3 1 16,-2 4 0,-2 1 1,0 10-1,0 4 44,0 2 1,0 6 0,0-1 0,0 1 0,0 1 0,0-1 0,0 2 0,0-4-357,0 0 0,0-4 0,0-3 4,0-1 0,5-5 1,4-3 20,2-3 0,-3-2 1,0-3-1,0-6 50,-1-5 1,4 1 0,-2-2-1,2 2 43,1 2 1,0-5 72,1 1 1,-1 3 0,1 6-1,-1 2 99,1 2 0,-1 8 1,-1 7-196,-3 3 0,3 7 0,-4-3 0,1 2-285,1-1 1,0 0-1,6 0 1,2-3-269,-2-3 1,4-2 0,1 0 0</inkml:trace>
  <inkml:trace contextRef="#ctx0" brushRef="#br0" timeOffset="187755">24048 14064 8355,'0'-19'215,"11"12"1,-1 14 0,10 14 0,4 3 0,3 5 0,7 4 0,1 6 515,3 7 1,4 6-1,2 14 1,2 4-507,-1 3 0,-6 14 0,-2 3 0,-9 1-578,-10 4 0,-10 1 1,-19 3-655,0-49 0,-3 0 0,-4-2 0,-4-1 378,-7 1 1,-4-1-1,-3-2 1,-4-1-1,-53 49 1</inkml:trace>
  <inkml:trace contextRef="#ctx0" brushRef="#br0" timeOffset="200178">9017 16334 8309,'-6'-13'0,"-2"1"0,-2 0 0,0-1 0,4 1 0,0-1 259,3 1 0,-2-2 0,1-2 0,1-5 0,1-4 0,2-5 0,0-7 0,0-7-131,0-5 1,5-2 0,0-4 0,2-7-415,3-7 1,1-1 0,0-3 0,-3-1 0,-4 1 0,-2 2 0,-2 7-1087,0 7 0,0 5 1231,0 15 0,0 8 1,-2 13 140,-2 7 0,-3 9 0,-5 12 0,-1 7 0</inkml:trace>
  <inkml:trace contextRef="#ctx0" brushRef="#br0" timeOffset="200537">8880 15156 8355,'-19'0'-39,"1"-6"-313,5 5 495,7-5 0,3 1 1,10-4-1,6-3 0,5-4 1,4-5-1,2-3-83,1 0 1,-5 4 0,1 4-1,0 2-234,-2 2 0,-1 1 1,-6 2-1,1 5 36,-1 3 1,-4 4-1,-1 3 1,-1 8 18,-3 4 1,2 7-1,1 7 1,0 1-171,4 1 1,3 5-7,3-6 0,3 3 0,6 1 1</inkml:trace>
  <inkml:trace contextRef="#ctx0" brushRef="#br0" timeOffset="203034">7156 16532 8355,'-18'-49'-149,"6"6"1,-2 6-1,6 6 1,2 7 1198,4 3 1,-1 4-991,-1 9 0,2 4 0,-2 10 0,3 6 103,1 7 0,0 12 0,0 6 0,0 8-59,0 8 0,0 5 1,0 6-1,0 2-108,0-1 0,0-3 0,0-4 1,1-6-168,3-5 0,-2-5 0,3-8-78,1-1 0,-4-9 0,5-1 0,0-4 4,0-4 1,-4-5 0,2-3 0,-1-3 82,1-5 0,3-5 0,-3-8 0,1-2 67,-1-5 1,4-2-1,-4-2 1,2 0 112,3 0 1,1 1-1,1 0 1,1 4 9,-1 3 0,-4 7 1,1 3-1,0 2 14,2 2 0,0 3 1,-1 3-1,-2 4 10,2 4 0,1-2 1,0 9-1,-2 0 13,0 3 1,-1 2 0,4 2-39,1 0 0,-1 0 0,1 0 0,-1-1 0,0 1-17,1 0 0,5-6 0,1-3 0,2-7-8,-1-5 1,1-2 0,4-4-1,0-2-23,-1-4 1,1-9-1,0-3 1,-2-2-45,-2 1 0,1-7 0,-5 4 0,-2-3 2,-1 1 0,-6 1 1,-1 1-1,-2-1 1,-2 1-2,-2 4 0,-7 2 0,-5 7 45,-5 3 1,-6 2-1,2 7 1,-4 5 80,-1 6 1,1 2 0,-1 7 0,1-1 83,4 0 1,2 3-1,5-4-90,1 1 1,5 2-1,3-6 1,3-1-105,1-1 1,5-1 0,3-2 0,5-2 0,3-2-24,5-1 0,-2-2 0,2-6 0,1-2-149,1-4 1,1-3 0,-2-1-1,-3-2 124,-1-3 0,-1 4 1,-5-5-1,-1 1 111,-3 1 1,2-2 0,-6 2 0,-1 0-81,-2 1 1,-1 1 0,0 2 567,0-1 1,0 5-258,0 0 1,-1 5-1,-2 0 1,-1 6-224,1 5 1,2 3 0,1 2 0,0-1-38,0 0 1,1 2 0,2 1 0,3 2-49,0-2 0,3-3 0,3-2 1,0-3-1,2 0-75,3 0 0,1-4 0,4 1 0,-2-4-23,2-4 0,2-3 1,1-6-1,-2 1 48,-2-1 1,1 0 0,-6-3-1,0 0 98,-3 1 1,-6-3-1,-3 1 1,-2 2 70,-2 1 1,0 6 390,0 0 0,-6 1-188,-2-1 0,2 4 0,1 8 1,1 4-110,0 3 1,0 6 0,4-1 0,1 1-101,3 1 1,-1-5 0,5 4 0,0-3-1,1-3-41,-1-3 1,0 2-1,5-6 1,-1-2-89,0 0 0,1-2 1,-1-2-1,1 0-114,-1-2 1,0-6 0,1 2 0,-1-3-39,1-2 0,-7-3 0,-1-1 172,-4 2 0,-1 1 13,0 2 235,0-1-147,0 7 0,5 4 0,4 8 0,2 1-31,1 2 0,2 2 1,1 0-1,3-1-14,1-2 1,1-1-1,2 3 1,-2-3-13,2-2 0,2-1 0,1-4 0,-1 0-49,1 0 0,0 0 1,0-1-1,-2-3 4,-2-5 0,1 0 0,-5-1 0,-4 2 36,-3-2 0,-5-1 0,-5-1-27,0-1 1,-1 1 0,-3 0 229,-4-1 1,1 5 0,-1 1-1,-2 2 1,-1 2 43,-2 1 1,1 2-1,0 2-167,-1 2 1,1 3 0,-1 7 0,1 1-102,0 1 0,-1 6 0,2-2 0,2 0 0,2 0-71,1-3 0,2 4 0,4-4-76,0-2 1,6-7 0,2-4 131,3-2 1,3-4 0,1-2 0,1-4 71,-1-3 0,-1-7 0,-1-3 0,-1-2-10,0-2 1,1-4 0,-1-1 0,-1-2 10,-2-2 0,0-2 0,-3-1 0,-1-1-11,1 1 0,-2 1 0,-4 2 1,0 2 50,0 2 1,-4 5 0,-2 6 120,-1 1 1,3 7 0,-4 9-120,-2 9 1,5 3-1,1 11 1,2 2 51,2 5 0,0 3 0,0 7 0,0 0 0,0 2-28,0 1 1,2 4-1,2-6-160,4 1 0,4-9 0,4 2-69,0-6 1,6-7 0,-1-4 0,2-3 38,2-5 0,0-3 1,-2-6-1,-1-4 0,-1-6 46,1-5 0,-4-6 0,-1 0 99,-4-5 0,0 1 0,-2-5 0,-2 2 0,-2 0-11,-1 2 1,-2 1 0,-4 1 0,0 0-17,0 0 1,-4 4 0,-2 2 0,-1 0 1,-2 0 1,-1 3 0,0 1 0,2 4 64,-1 3 1,2 5 78,-2-1-98,1 3 1,1 6 0,3 4-24,3 2 0,2 1 0,2 2 0,2 1 0,1 1-13,-1 0 0,1 1 0,-3 1 0,1 0-28,-1 0 0,-1 3 1,1-3-1,1 0 17,-1 0 1,-2 2 0,-1-3-1,2-2 18,2-1 1,-1-2 0,3 1-1,1-1-24,0 0 0,2-1 0,3-1 0,0-3-9,1-2 0,-1 0 0,2-5 1,1 0-104,2 0 0,-1 0 0,-2 0-20,2 0 1,-2-6 0,3-1 0,-3-1 0,-3 0-75,-3-2 0,1-1 0,-3-1 1,0-1 75,-1 1 0,-1-1 1,-4 1-1,0 0 105,0-1 1,0 5 0,0 0 0,-1-1 419,-3 2 0,1-2 34,-5 5 0,3 0-144,-3 4 0,5 5-241,-1 3 0,3 3 0,1 2 0,1-1 19,3 1 0,-1-1 1,5-1-1,2-1-44,1-2 1,2-1 0,-1 2 0,2-2-261,2-1 0,-2-2 1,4-4 128,0 0 0,-4 0 0,4 0 0,-2-1 0,1-4 0,-2-1-2,-1-1 0,-2-4 0,-1 2 47,-3-2 0,2-1 0,-5 0-41,2-1 0,-4 1 1,1-1 34,-2 1 0,-2 0 0,0-1 55,0 1 0,0-1-178,0 1 346,0 5 0,0 3 0,0 8 41,0 4 0,5-1 1,3 1-1,3 1 1,3-1-80,3 0 0,-3 1 0,3 3 0,0-1-155,-1-3 0,1 7 1,-6-2-1,-3 1-72,-4-1 0,-2 4 0,-2 1 0,-3 0 57,-5 0 0,-5 2 0,-9-3 1,2-2-428,-2-1 0,2-2 131,0 1 0,-1-6 0,-4-2 0</inkml:trace>
  <inkml:trace contextRef="#ctx0" brushRef="#br0" timeOffset="203508">10418 16830 8355,'-4'-12'0,"0"-1"185,1 1 0,3-1 1,4 2-1,4 2 1,3 2-1,2 0-165,-1 0 1,6 4 0,3-2 0,2 1-199,2-1 0,4 0 1,0 2-1,-2-1-145,0 1 0,-3-2 1,1 1-1,-1 1-131,-4 2 1,9-5-1,-3-1 1</inkml:trace>
  <inkml:trace contextRef="#ctx0" brushRef="#br0" timeOffset="206566">10914 16557 8355,'-5'-12'389,"-1"-1"0,-2 1 102,4 0 1,2 3-303,2 1 0,2 5 1,2-1-1,3 4 0,1 4-148,0 4 0,0 4 0,3 1 0,-1 4 0,-2 4 0,1 2 1,-1 2-100,0 0 0,-4-1 0,3 1 0,0-1-47,0-4 1,-3 4 0,4-5 7,2 0 0,1-2 1,1-9-16,1-4 0,-1-2 0,1-5 0,-1-4 0,-1-5-103,-3-2 0,3-6 1,-4 1-33,0 0 1,3-5-1,-5 4 1,1-4 73,-1 0 1,0 4 0,-5 4 0,0 2 163,0 2 226,0-1 0,0 8-52,0 5 1,5 5-1,2 8 1,1-1-90,0 0 0,1 1 0,4-1 0,3-1-4,0-3 1,6 2 0,-1-6 0,2-1-85,2-2 1,0-1 0,-2 0 0,-1-1-80,-1-3 0,-4-2 0,2-3 0,-3 0-139,-5 0 0,1-2 1,-8-2 165,-2 1 1,0 0 0,-2-1-1,0 1 5,0-1 1,-6 1-1,-2 1 24,-3 3 1,-1 2 0,1 7 0,1 4 292,2 3 1,-1 3-1,-3 3 1,1 2-171,3 5 1,-2 2 0,6 4 0,1 0-145,2 2 1,6-1-1,5-6 1,5-3-220,6-1 1,8-6 0,4-5 0,4-1-224,4-4 1,-2-6 0,4-3 0</inkml:trace>
  <inkml:trace contextRef="#ctx0" brushRef="#br0" timeOffset="206567">12105 16520 8355,'-13'-12'0,"1"3"686,-1 1 251,7 5-539,0-8 1,6 11-482,0 0 1,1 6 0,2 6 0,1 1 0,-1 0 0,-2 2-1,1 3 1,1 0 0,1 2-204,-1-1 0,-2 0 0,-1 2 171,0-5 0,0-2 0,0-1 0,1-2-96,3-3 0,-1-3 1,5-5 160,2 0 1,-3-4 0,1-3-1,2-2 40,1-5 0,1-3 0,1 2 1,-1-1 5,1 1 0,-2 1 1,-2 1-1,-2 1 63,-1 0 0,2 3 0,-3 2 109,2 2 0,-4 2 0,3 6-44,-1 1 0,-2 6 1,5-2-18,2 3 0,1 1 1,1-1-55,1-2 1,-5 0 0,0-5 0,2-1-124,1-1 0,1-2 1,2-2-1,1-2 16,2-4 0,-1-3 0,-3-2 0,-1 1-22,0 0 0,-3-1 0,-2 1 0,-2-1-3,-2 1 1,-2 0-1,-1-1 1,0 1 34,0-1 0,-5 2 1,-2 2-1,-2 0 30,1 0 1,0-1 0,-3 0 0,1 4 45,2 0 0,4-2 0,-3 2-70,1-1 1,2-1-1,4-4-60,0-1 1,2-3 0,2-2 0,4 0 54,3 0 0,3-4 0,1 1 1,3-2 14,1-2 0,-4 0 1,2 0-1,-2 2 78,2 2 0,-5-1 0,2 6 0,-6 1 576,-2 1 0,-2 6-342,-4-1 0,0 8 1,0 1-1,0 8-43,0 7 1,0 5 0,1 7 0,2 4-89,1 2 1,0 9 0,-2-3-1,0 4-213,2 3 0,1-3 0,-4-1 0,2-5-360,1-4 0,6-4 1,-2-7-1,1-3-627,0-1 1,2-3 591,-3-7 0,3-2 0,1-6 1</inkml:trace>
  <inkml:trace contextRef="#ctx0" brushRef="#br0" timeOffset="206568">12576 16321 8355,'-4'-8'-137,"0"0"1,0 4 0,5-3 0,3 0 149,4 0 0,8 3 0,1-3 0,3 0-129,2 0 1,5 5 0,4-3 0,-1 4-302,0 1 0,5-5 0,-4-2 1</inkml:trace>
  <inkml:trace contextRef="#ctx0" brushRef="#br0" timeOffset="206569">13109 16470 8355,'-12'0'1022,"-1"0"-725,7 0 0,6-4 0,8-1 1,4-1-34,5 1 1,-2-5-1,4 2 1,1-3-488,-1-2 1,1 1 0,4-1 0,-3 1-300,-5 0 0,-1-5 0,0-1 0,1 0 226,-5 0 1,0 2 0,-7 3 0,-1 1 332,-2 0 0,-2 5 0,-4 3 0,-3 2 134,-3 2 1,-7 6 0,-1 3 0,-2 5-5,1 3 1,4 5 0,0 0 0,2 4-31,2 3 0,5 0 1,3-4-1,2-2-128,2-2 0,10 1 0,4-6 1,4 0-159,4-3 0,5-2 0,4-2 0,2-5-139,5-3 1,-1-6 0,5-4-1,-4-2 107,0-1 1,2-5 0,-2-1 0,-3-1 107,-4-3 1,-3-1-1,-8-1 1,-3 2 266,-3 2 0,-6 3 1,-1-2-1,-2 1 1,-3 3 228,-5 1 1,-5 6 0,-7 1-239,-2 1 0,-1 2 1,3 5 51,-1 4 1,-4 1 0,6 8 0,3 1 0,2 2-290,2-2 0,-3 3 1,6 0-1,1 0-242,2 0 1,2 2 0,3-3 0,3-2 21,0-1 0,4-7 0,-2-3 0,2-3 0,1-1 106,0 0 1,-3 0 0,-1-1 196,2-3 1,1-7 0,1-7 0,0-1 0,1-5 332,-1-3 0,-4-1 1,1-5-229,0-2 1,2 0-1,0-4 1,-1-1 0,-3-1-117,-2 1 1,4 1 0,-5 3 10,-1 3 1,-2 7 0,-2 7 0,-3 1-52,-5 3 1,2 7 85,-1 3 0,1 11 0,-2 6 0,2 8 0,0 3 54,0 2 0,4 5 0,-1 3-68,3 3 1,1 5 0,0 2 0,0 0 0,0 0-215,0-4 0,5-4 1,5-3-53,5-2 1,0-2 0,6-8-1,1-3 1,1-5 32,2-4 0,4-2 0,0-6 284,-2 0 1,0-10-1,-3-4 1,1-3-86,0-5 1,-4 2 0,-2 0 0,-1-2 98,-3-2 1,-1 5 0,-2 1-1,-1 1 1,-2 1-40,-5 1-96,3 1 1,-7 7-1,0 3 1,-7 2 66,-4 2 0,-2 7 1,0 4-1,-3 6 21,0 2 0,-1 0 0,5 4 0,1-3 0,1 2-18,2 2 1,5 0 0,-1 1-105,3 0 1,1 4 0,0 0 0,0-1-96,0-2 1,1 3-1,3 0 1,3-2 22,0-1 1,3-1 0,-5 0-1,1 0 1,-1-2-206,-2-2 1,-2 2-1,-1-3 298,0-1 1,-5-1 0,-5-6 0,-4 1 0,-4-2 134,-1-3 1,3 2-1,-4-6 44,2-2 0,2 0 1,3-4-1,2-2 60,3-4 1,3-4 0,5-4-194,0 0 1,1-5-1,3 3 1,6-1-96,5-3 0,4-1 0,6-2 0,0 0-105,0 0 0,1-1 0,0-2 0,2-1 50,-1 2 0,-8 1 0,6 1 0,-3 0 193,-2 0 1,-2 1 0,-6-1 0,0 0 114,1 0 1,-5 0-1,0 2 1,1 1 147,-3 1 0,0 6 0,-5-2 0,2 4-36,1 0 0,0 5-222,-4 0 1,-5 6-61,-3 2 0,1 6 0,0 6 0,1 1 7,3-1 0,2 2 1,1 1-1,0 2-122,0-2 1,6-2 0,2-1 0,3-3-40,1-1 1,5-3 0,1 1 0,0 0-220,0-3 1,2-2 0,-2-2 0,0-3 335,0-5 0,3-2 0,-5-2 0,-1-3 99,-1 0 0,-6-1 0,-1 3 0,-1-1 47,-3-1 1,-1-1-1,1 5 1,1-1-3,-1 1 0,-2-4 0,-1-1-95,0 2 1,2 5 0,2 3 21,4 2 0,3 1-93,2 4 0,-1 1 0,0 2 0,1 2 0,-1 2 52,1 3 1,3 1 0,1 3 0,-2 1 150,-1 1 0,-3 1 0,-2-3 0,-2 1 0,-1 1 21,-4-1 0,0 1 1,-2-1-149,0 1 0,-6 1 1,-2-5-1,-3 1-157,-1-1 0,-5 0 0,-1 0 1,0-3-499,0-1 0,-2-3 0,3 1 124,2 0 0,1-2 0,2-4 1</inkml:trace>
  <inkml:trace contextRef="#ctx0" brushRef="#br0" timeOffset="206570">15367 16272 8355,'-13'0'0,"2"3"0,1 4-656,2 5 1,0 9 0,-5-2 0</inkml:trace>
  <inkml:trace contextRef="#ctx0" brushRef="#br0" timeOffset="456852">6722 14759 8355,'-23'0'-124,"2"-2"1,4 0 0,2-4-1,0 1 1,-1-1 0,0 2 138,3-2 1,0 5 0,1-3 0,-1 3 824,1 1-794,5 0 0,3 0 1,10 0-1,7 0 0,12-2 1,11-1-56,8-1 0,14-5 1,8-1-1,8-4 1,13-4-1,10-1 1,-44 8-1,3-1 1,2-1-1,2-1 1,4 0-1,0-1 1,3 1-1,0 1-97,0 0 1,1 0-1,9-2 1,0 1-1,0-1 1,1 1-1,1 0 1,0 0 72,-2 1 0,0 0 0,6 2 0,0 1 0,-8 1 1,-1-1-1,-1 1 0,1-1-56,0 0 0,0 1 1,-5 1-1,-2 0 1,-4 0-1,-2 0 1,-4 1-1,-1 1-55,-5 2 1,-1 0-1,39-5 1,-20 4-1,-8 1 58,-10-1 1,-13 3-1,-10-3 51,-6-1 0,-11 4 0,-12-5 0,-12 1-72,-10 3 1,-14 2 106,-13 1 0,-8 0 0,-7 0 0,1 0 0,-5 0 0,-3 0 0</inkml:trace>
  <inkml:trace contextRef="#ctx0" brushRef="#br0" timeOffset="457209">6747 14784 8355,'-7'-18'0,"3"-3"0,9 4 260,8 5 0,10 5-243,10 7 0,7 0 0,4 0 1,5-1-1,8-2 0,12-2 1,17-4-1,-37 3 0,1-2-39,4-1 1,2-1 0,4-1-1,2-1 1,-1-1 0,2 1-1,2-1 1,0 1-5,3-1 1,-1 1 0,0 2 0,-1 1-1,1 0 1,1 0 0,0 1 0,0 0-84,0-1 1,-1 1 0,4 0 0,-1 0 0,-7 1 0,-1 1 0,1 0 0,0 0 9,-3-1 0,1 1 0,1 1 0,-1-1 0,-8 2 0,-2 0-125,46 0 0,-6 1 1,-17 0-1,-6-1 0,-10 1-114,-13 2 0,-5 1 338,-15 0 0,0 4 0,-10 0 0,-3-1 0,-1-1 0,-3-2 0</inkml:trace>
  <inkml:trace contextRef="#ctx0" brushRef="#br0" timeOffset="457373">10430 14399 8142,'9'-11'-90,"-1"3"0,-4 2-467,4 6 0,1 6 0,3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9T17:07:21.772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19372 7863 8355,'-41'1'-83,"1"4"0,0 4 1,-1 6-1,-5 6 1,-5 4-1,-5 5 0,-7 9 1,-6 9-1,-4 9 1,0 5-1,1 2 1,2 5-1,-1 1 57,2 2 0,33-31 0,1 1 0,1-1 0,2 0 0,-1 4 0,2 0 0,0 2 0,2 0 0,0-1 0,2 1 0,1 2 0,1 0 0,3 1 0,0 1-34,2 1 1,0 1-1,4-1 1,1 0-1,0 3 1,1 1-1,1-1 1,1 0-187,1 1 1,1 1-1,1 5 1,2 0 0,1-1-1,2 1 246,0-2 0,0 1 0,1 1 0,-1 0 0,-1-3 0,-1-1 0,0-1 0,0 0 0,-10 54 0</inkml:trace>
  <inkml:trace contextRef="#ctx0" brushRef="#br0" timeOffset="624">18045 11447 8355,'46'50'-624,"-1"-9"556,6-8 0,3-11 0,9-5 0,8-9 266,5-5 1,9-9 0,2-5 0,5-5-91,2-5 0,-43 6 1,1-1-1,-3 1 0,0 1 1,-1-3-1,-1-1 31,1 0 1,1-1 0,43-14-1,2 1 1,-3 2-39,-6 2 1,0 6 0,-5 3 0,-1 1-109,-3 3 1,4 7 0,-10 3 0,-3 4-4,-2 1 1,-7 6 0,-1 2-1,-2 3-178,-3 1 0,-2 2 0,-3 0 93,-2-2 1,-5 3-1,0-8 1,-4 0 0,-5-3 204,0-2 1,2-4 0,-3-3 0,2-6-28,2-4 0,8-13 0,3-1 1,3-5-58,2-3 1,9-8 0,3-4 0,3-8-17,3-3 1,-5-6 0,6-3 0,0 0 33,1 1 0,-34 31 0,0 1 0,28-26 0,3-1 48,-3-1 0,0 2 0,-4 2 0,-2 0-61,-4 3 1,-7 3 0,-2-4 0,1-1 17,-2-2 0,1-8 1,-6-4-60,-3-4 1,-3-4 0,0-1 0,-4-4-1,-3-4 75,-1-2 1,-6 5-1,-2-1 1,-5 6 67,-4 7 0,-4-1 0,-10 10 1,-10 1-49,-7 1 1,-16 4-1,-3 2 1,-9 4-40,-7 3 0,-8 2 1,-6-2-1,-5 0-112,-6 1 1,40 23-1,-2 2 1,-2 1 0,-1 2-1,-3-2 1,0 0-131,-1-1 1,-1 0-1,-1 1 1,-1 0-1,4 0 1,-1 1 0,0 1-1,1 0 166,-2 1 1,1-1 0,2 0 0,-1 0 0,0 2 0,-1 2 0,2 0 0,1 1-89,1 1 1,1 1 0,-48-9 0,6 9-115,4 5 0,9 6 1,-1 11-1,0 10 232,1 10 0,0 13 0,2 8 0,-1 9 0,1 6 0</inkml:trace>
  <inkml:trace contextRef="#ctx0" brushRef="#br0" timeOffset="1219">17996 10257 8355,'-18'-6'202,"4"5"0,2 6 0,8 12-320,2 5 0,2 8 0,0 5 1,0 5-1,0 7 0,0 5 1,2 7 72,2 6 1,-3 1-1,3 8 1,-1 5 0,1 1 54,4-1 0,3-1 0,3-2 0,3-5 73,3-2 0,11-8 0,7-9 0,11-5 24,7-5 0,16-9 0,6-6 0,6-5-20,3-5 1,10-5 0,2-4-629,-49-5 0,0-1 1,1-1-1,-1-1 0,49 0 1</inkml:trace>
  <inkml:trace contextRef="#ctx0" brushRef="#br0" timeOffset="1944">18740 9190 7587,'-7'0'-449,"2"2"829,5 2 0,0-2 0,0 7-173,0 0 0,0 2-17,0 2 1,1-2-1011,3-3 653,-3-2 1,5-12 0,-6-4 0,0-3 0,0-4 0,0 1 52,0-2 1,0 2 0,0-3-82,0 1 1,0 2 0,0 3-229,0 1 379,0 5 0,0-4 0,0 4 0</inkml:trace>
  <inkml:trace contextRef="#ctx0" brushRef="#br0" timeOffset="2181">18914 9091 8355,'-18'-17'0,"5"1"0,8 1 0,3 1 0,4 2-336,2-1 0,4-5-57,9-2 515,2-4 1,13-3 0,5-5 0,8-7 0,9-2 275,8-2-1,2-4 1,6 3-532,1 0 1,-6 7-1,0 8 1,0 3-432,-2 1 1,-5 4-1,-6 2 281,-5 1 0,1-4 0,-3 3 1</inkml:trace>
  <inkml:trace contextRef="#ctx0" brushRef="#br0" timeOffset="2519">19893 8421 7823,'-8'-4'0,"0"0"0,-2 1 0,-1 2 1106,-1 1-961,5 5 1,1 2 0,6 6-41,0-1 1,6-1 0,2-1 0,3-3-228,2-2 1,3-1 0,1-4 0,-1 0-58,2 0 0,-4-1 1,2-3-55,-2-5 1,-1-2 0,-2-1 86,-3 0 1,-3-1-1,-5 1 1,-1-1-9,-3 1 0,-3 1 0,-5 1 0,-2 3 0,-1 2-66,-2 2 0,1 3 0,2 4 138,-3 5 1,3 2 0,-3 1 0</inkml:trace>
  <inkml:trace contextRef="#ctx0" brushRef="#br0" timeOffset="2854">19993 8446 8355,'-7'-12'-453,"1"-1"381,6 6 472,0 2 0,6 10-264,2 4 1,8 2 0,5 1 0,3 0 0,2 2 0,3 1-37,4 2 1,8-1 0,3-3-64,0-1 1,10 1-1,0-1 1,4 0 0,1 1-1,-1-1-264,1 1 0,0-1-115,-1 0 1,-3 1 0,-6-1-351,-4 1 1,-2-1-1,-6 0 1</inkml:trace>
  <inkml:trace contextRef="#ctx0" brushRef="#br0" timeOffset="3186">21196 8806 8679,'-2'-13'0,"-2"2"196,-4 3 1,-3 2-502,-2 6 1,5 0 305,0 0 0,1 2 0,-3 1 1,3 2 122,2 2 1,-3 1-1,2 5 1,1-1-137,-1 0 1,2 1 0,4-1 0,0 1-39,0-1 0,0 0 1,0 1-1,0-1 0,0 1 1,1-5-1,2 0-164,1 2 1,2-5 193,-2 0 0,-3-10 1,5-3-1,-2-3 18,0-1 1,4-6 0,-2-3-1,-1-2-167,1-2 1,-1 0 0,-2 0 0,3 2-246,1 2 1,-5-2-1,4 3 1</inkml:trace>
  <inkml:trace contextRef="#ctx0" brushRef="#br0" timeOffset="3766">21915 9203 8355,'-1'-11'-334,"-4"2"1,4 2-1,-4 5 1,-1-3 420,-2 3 1,1 2-1,-1 4 1,-2 4 0,0 3-1,1 2 1,0-2 0,1-2 283,1-1 0,-2-3-266,4 3 0,1-4 1,6 3-215,2-2 0,7-5 22,5-4 0,1-5 1,-5 2-1,1-2 0,-2 1 1,-2-1-198,0-2 0,-7 2 28,3 1 1,-5 5-1,-5-2-26,-3-1 0,-3 5 1,-1-3 153,-1 2 128,1 2 0,0 6 0,-1 1 0</inkml:trace>
  <inkml:trace contextRef="#ctx0" brushRef="#br0" timeOffset="4089">21915 9252 8355,'-6'7'-1,"0"4"0,-7-3 0,-1 9 0,-2 4 0,-5 3 0,-2 4 209,-2 1 1,-5 7 0,-3 0-232,-3 3 1,-6 11-1,0-2 1,-2 2-106,-3 2 0,-4 3 0,0-4 0,4-4 1,3-3-1,5-4 0,3-1 0,6-3-404,4-3 0,-7-8 0,7-7 0</inkml:trace>
  <inkml:trace contextRef="#ctx0" brushRef="#br0" timeOffset="4421">21481 9562 8355,'-13'-7'-365,"7"-4"436,-5 10 0,4-3 1,-4 8 72,2 4 0,4 5 0,5 2 0,0 3-231,0 1 0,0-3 1,0 4-1,0-1 0,1-1 7,3 0 1,-1-2 0,5-5-1,3-2 1,3-5 0,4-4-259,1-4 0,6-5 1,7-7 56,4-5 0,-2-8 0,9-2 1</inkml:trace>
  <inkml:trace contextRef="#ctx0" brushRef="#br0" timeOffset="5132">20451 8409 8355,'0'-7'-203,"6"1"1,-3 6 173,5 0 1,-4 6-1,4 2 1,2 3 0,1 2-1,1-1 1,1-1-1,-1-1 1,1-2 153,-1 2 1,0-4 0,2 3 0,1 0-183,2 2 1,-5 2 0,-5-1-1,-1 2-220,-3 3 0,-5-2 0,-6 7 1,-10 3-35,-8 2 0,-7 3 0,-10-2 261,-7 1 1,1 5 0,-6-2 0</inkml:trace>
  <inkml:trace contextRef="#ctx0" brushRef="#br0" timeOffset="5673">19124 8682 8355,'-6'-6'-162,"1"5"1,10-5-1,3 2 1,4 0-1,5 1 127,3 2 1,4-1-1,1 0 1,-1-2-1,1 1 1,-1 1 0,-2 4-1,-3 2-1192,-1 4 1149,-2 3 1,-9 7-1,-1 1 1</inkml:trace>
  <inkml:trace contextRef="#ctx0" brushRef="#br0" timeOffset="6353">18814 9190 8204,'-5'-15'0,"-2"1"-1117,0 3 955,2 7 0,5 0 0,0 8 143,0 4 0,0 10 179,0 7 0,0 7 0,0 10 0,0 9 0,0 9 1,0 7 149,0 6 1,4-1 0,0 9-313,-1 3 0,-2-7 0,-1 5 0,1-9-184,3-7 1,-1-4 0,5-4 0,2-6 87,1-5 0,2-6 0,-1-8-611,0-4 466,-5-2 1,4-3-1,-4 1 1</inkml:trace>
  <inkml:trace contextRef="#ctx0" brushRef="#br0" timeOffset="6649">18666 9847 8355,'-7'-12'-633,"-4"5"1,11 3 0,0 8 946,7 4 1,8 3 0,3 0 0,-1-1-217,1-2 1,4-1 0,-1 2 0,1-4-127,-1 1 1,1-5 0,-4 3 0,0-3-178,0-1 1,-6 0-1,-4-1 1,1-3-6,-3-4 1,0-3 0,-6-2 0,0 1 13,0-1 1,0-3 0,0-2 188,0-1 0,0-2 0,0-4 0</inkml:trace>
  <inkml:trace contextRef="#ctx0" brushRef="#br0" timeOffset="7078">18876 10554 8355,'0'-12'-521,"0"5"1,0 3-1,0 8 715,0 4 1,-1 3-1,-2 3 1,-1 1-135,1 2 1,-2-1 0,-1-3 0,1-1 398,-1 1 0,2-1-337,4 0 1,2-1-1,2-2-147,4-5 0,3-4 0,1-4 0,-1-5-15,-2-2 0,2-1 0,-3-2 0,3-1-27,1-1 1,-5-5 0,-1 4 0,-2 2-184,0 1 1,0 2 0,-4 0 0,0-1-548,0 1 535,0 5 1,-5-4-1,-2 4 1</inkml:trace>
  <inkml:trace contextRef="#ctx0" brushRef="#br0" timeOffset="7630">19931 8669 8355,'0'-16'-299,"0"-1"81,0 2 0,-5 0 1,1 0-1,0-2 1,0 2 322,0 1 0,-2 2 1,4-1 618,-3 1-576,1 0 0,4 6 0,0 7 0,0 10-24,0 9 1,2 9-1,0 7-110,3 8 1,-1 3 0,-4 12 0,-2 4 0,0 5 11,-3 1 1,-4 2-1,1-3 1,-2-1-327,2 1 0,-3-2 0,2-5 0,-2-4 74,-1-3 0,0-4 0,-2-3 0,-1-3 18,-2-2 1,1 0 0,3-5 0,1-1-13,-1-3 0,5-4 208,0-8 1,0 2-1,-5-4 1</inkml:trace>
  <inkml:trace contextRef="#ctx0" brushRef="#br0" timeOffset="7936">19670 9289 8355,'0'-12'32,"0"0"0,4 10 0,2 6 0,1 7-109,2 6 0,2-3 0,2 2 0,-1-2-18,1-2 1,-1 1 0,0-1-1,1-1 54,-1-3 1,1 2 0,-1-6-83,0-1 1,1-7 0,-1-4 0,1-3 102,-1-2 1,0-1 0,2-2 0,1-5-52,2-2 0,1-1 0,-3 2 0,1 3-85,0 1 0,-3-1 0,0 5 0,-1 3 39,1 0 0,-1 5 0,0 1 0</inkml:trace>
  <inkml:trace contextRef="#ctx0" brushRef="#br0" timeOffset="8301">19683 9971 8355,'-13'0'338,"1"2"-80,-1 2 1,2 3-479,3 5 0,3 1 0,5-1 1,0 0-1,1 0 279,3-4 0,2 3 0,3-4-91,-1 0 0,-1-1 1,3-3-1,-2 1-28,2-1 1,-3 0 0,1 0 4,2 1 0,-3-1 0,-1-8 0,0-3-30,-3-3 1,0-1 0,-1-1 59,2 1 1,1-1 0,-7 1-208,-2 0 0,-3 1-78,-5 2 0,-6-2 0,-1 4 1</inkml:trace>
  <inkml:trace contextRef="#ctx0" brushRef="#br0" timeOffset="8917">19062 10530 8355,'0'-13'85,"-1"5"0,-2 0 0,-1-2 1,3-1-107,4-1 0,3-1 1,8-1-1,3-1 0,3-3 1,5-1-1,3-4 126,1-5 1,7 0 0,1-3 0,5-1-79,3 0 1,7 1 0,-1-4 0,1 5-1,1 2 1,-8 6-185,-5 3-656,-5 8 1,-11-6 0,1 4 0</inkml:trace>
  <inkml:trace contextRef="#ctx0" brushRef="#br0" timeOffset="9189">19298 10108 7604,'-12'0'-131,"12"1"0,7 2 1,8 1-1,4-1 0,3 0 334,1 1 0,1 1 0,-2 5-174,-1-2 0,-6 5 0,1 5 0,-2-1-130,-2 1 1,-5 7 0,-2-1 0,-5 2-285,-5 6 0,-7 2 0,-7 3 0</inkml:trace>
  <inkml:trace contextRef="#ctx0" brushRef="#br0" timeOffset="11700">21245 8545 8355,'0'-12'-65,"0"-1"1,0 1 0,0 0 574,0-1-312,0 1-104,-5-1 1,-2 2 0,-6 3 0,0 4 0,-3 3 0,-1 2 0,-3 3 0,-2 4 24,-1 3 0,-2 9 0,-1 4 0,-2 8 0,-1 4 1,2 3 45,1 2 1,6 3 0,4 6 0,2-2-109,2-3 0,5 2 1,3-5-1,4-4-115,4-3 0,4-5 1,8-7-1,7-2-79,4-4 1,9-9 0,7-4 0,-1-4 22,1-4 0,0-7 0,-3-9 1,1-2 49,-1-4 0,-3-11 0,-4 0 0,-5-3 44,-6-3 1,-4 0 0,-7-3-1,-3 0 4,-4-1 1,-4 5-1,-5 0 1,-6 6-233,-4 7 0,-12 2 0,3 12 0,-4 4-420,-2 5 0,-2 5 0,-4 4 448,3 5 0,-3 6 0,5 10 1</inkml:trace>
  <inkml:trace contextRef="#ctx0" brushRef="#br0" timeOffset="12108">21667 8582 8355,'-7'-12'-48,"-3"0"0,6-1-149,1 1 1,2 4 0,2 1 647,4 1 1,-3 2-1,7 5-273,0 4 1,-2 1-1,0 7 1,-1 1-115,-4 2 0,0 3 1,-2 6-1,0-1-69,0-4 0,0 4 0,0-5 0,0 0-32,0-2 0,0-3 0,1-3-44,3-3 1,-1-3-1,5-5 1,2-1 37,1-3 1,5-3 0,1-7 0,-2-1-7,-1-1 0,-2-5 0,1 4 36,-1 2 0,-4 1 0,-1 2 91,-1 0 1,2 3 0,-4 4-15,-1 3 0,-2 5 0,-1 10 0,0-1-201,0 0 0,6 5 0,2 0 0,5-2-895,3-2 440,3 0 1,12-1 0,0 1 0</inkml:trace>
  <inkml:trace contextRef="#ctx0" brushRef="#br0" timeOffset="12821">21171 10083 8355,'-13'-5'-763,"1"3"768,0-2 1,-1 3-1,1 1 255,-1 0 1,5 5 0,0 3 0,0 4-116,1 0 1,-3 0-1,5 2 1,-1 1-20,1 2 0,0-1 0,5-3-128,0-1 1,6-5 0,2-3 0,3-2 6,2-2 1,-1-6-1,0-2 1,1-3-72,-1-2 0,-1 0 0,-1-3 0,-3 0 41,-2 1 1,-1 1 0,-5 2-32,-3-1 1,-3 5 4,-5 0 1,-1 5-1,1-1 1,-1 2-184,1 2 1,4 6-1,-1 1 1,1 1 0,1 2-287,3 3 1,-3 0 0,0 5 0</inkml:trace>
  <inkml:trace contextRef="#ctx0" brushRef="#br0" timeOffset="13219">20972 10033 8321,'-30'-11'0,"5"2"0,7 2 0,5 1-564,0 4 676,1 6 1,1 7 0,1 5 0,3 1 116,2 1 1,1 1-1,4 6 1,0 1-111,0 3 1,0-1-1,1 5 1,3 0-90,4-2 0,3 0 0,3-6-19,3-1 1,2-3-1,6-3 1,0-4-1,-1-7-61,1-5 1,1-2 0,2-2 62,1-7 1,0 0 0,-4-13 0,-2-3 0,-1-3 93,-1 1 1,-6-5 0,1-1 0,-2-1-104,-1 0 1,-6 0 0,-3 4 0,-3-1-100,-1 1 1,-7 1 0,-5 4-1,-6 2-105,-1 2-1,-9 5 1,2 7 0,-3 7-340,-1 4 0,-4 11 0,6 9 142,0 5 1,-4 5 0,1 5 0</inkml:trace>
  <inkml:trace contextRef="#ctx0" brushRef="#br0" timeOffset="13732">20712 10616 8355,'-12'-12'-340,"-1"-6"361,6 4 0,0-4 0,5 6 248,-3 0 0,3 6 0,6 6 0,4 8 1,3 6-1,2 3 0,-1-1-64,0 2 1,1-3 0,-1 5 0,1-3 0,0-1-114,4-3 0,-3-2 0,2-2-56,-2-5 0,-2-3 0,1-1 0,-1 0 0,1-3 36,-1-5 1,-4 0-1,0-10-191,2 0 0,-3 3 0,0-6-170,-2-1 0,1-1 1,-3-2-1,1 0 1,0 0-192,1 1 1,1 0 0,4 3 0,-3 5 55,-2 2 0,5 7 82,-2 3 1,3 3 0,1 1 0</inkml:trace>
  <inkml:trace contextRef="#ctx0" brushRef="#br0" timeOffset="20292">18814 12712 6736,'-5'-12'0,"-2"0"0,-1 1-1002,-1 2 1002,1-2 0,-4 9 224,-1-7 1,2 1-1,2-3 1,2 1 0,1 2-1,4-2 138,0-1 1,2 6 0,0 6-1,0 10 1,0 10 0,0 8 300,0 8 0,0 10-325,0 7 0,-4 16 0,0 6 1,1 11-180,2 8 0,1-42 0,0 1 0,0 3 0,0 1 0,0 2 0,1 1-74,1 3 0,0 1 0,-1 6 0,0 0 1,1 3-1,1 0 0,-1-1 0,0 0-84,0-2 0,0 1 1,2 3-1,1-1 1,-2-4-1,-1 0 0,1 2 1,1-2-30,1-1 0,0-1 0,-2 3 0,-1 0 0,1-7 0,0-1 0,-1-2 1,0 0-256,0-3 0,0-1 0,2-2 0,0-2 0,2 47 0,-1-8-238,1-7 1,-1-12 0,-2-9 0,1-9-337,-1-8 1,-2-3-1,-1-16-264,0-5 1121,0-9 0,-4-9 0,0-5 0,0 0 0</inkml:trace>
  <inkml:trace contextRef="#ctx0" brushRef="#br0" timeOffset="20687">18653 12378 8355,'-32'-38'1091,"8"7"1,11 6-1148,9 8 0,12 8 0,8 0 0,4 1-162,6 1 0,14-4 0,6 4 0,10-1 425,9 0 0,9 4 0,9-3 0,4 1-99,4 3 1,4 3 0,-43 2-1,1 1 1,0 0 0,1 1-119,-1-1 0,0 0 0,7 2 0,0 0 0,-3-2 0,1 0-43,3 0 1,2 0 0,1-1-1,1-1 1,-1 1 0,0 0-1,3-1 1,0-2 0,2 0-1,1-2 53,2 0 0,1-2 0,2-3 0,0-1 0,3 0 0,1-1 0,1 0 0,0-1-79,-3 1 1,0 0 0,11-1 0,-1 0 0,-6-2-1,0 0 1,0-1 0,0 1 70,-2 1 1,-1 1 0,-1 2 0,-1 0 0,-7 0-1,-1 0 1,-5 1 0,-1 1-142,-2 1 1,-3 1-1,41 1 1,-11 0-1,-15 4-347,-12 4 1,-16 3 0,-12 6-1,-10 3 496,-10 0 0,-1-3 0,-12-18 0,-6-7 0,-1-5 0</inkml:trace>
  <inkml:trace contextRef="#ctx0" brushRef="#br0" timeOffset="21427">18740 16470 8394,'-1'0'0,"5"0"158,5 0 0,13 0 1,5 0-1,3 0 0,6 0 1,2 0-1,5 0 0,1 0 182,3 0 1,1 0 0,2 0 0,-2 0 0,0 0-256,2 0 0,1 4 1,8 1 10,-1-3 1,0 0 0,4-2 0,1 0 0,2 1-4,1 3 1,3-1-1,-1 4-65,2-2 0,6 4 0,-5-5 0,5-1-50,3-2 0,8-1 1,-3 0-1,1 0 20,5 0 0,-4-6 0,7-2 1,-2-3-1,2-1 0,2-1 68,2 1 1,-47 4 0,-1-1-71,42-7 0,4-2 0,-5 3 0,-3-2-228,-3 2 0,-13 3 0,0 2 1,-8 2-257,-5-2 1,-4 5 0,-8-1-1,-3 2-135,-4 0 0,-1 0 0,-9 4 0,-1 0 257,-2 0 0,-1 0 0,0 0 0,-2 0 362,-2 0 0,2-6 0,-4-1 1</inkml:trace>
  <inkml:trace contextRef="#ctx0" brushRef="#br0" timeOffset="21669">23180 13010 8355,'0'-32'-1674,"0"3"1069,5 9 519,-3 2 1,3 0-1,-5-1 1</inkml:trace>
  <inkml:trace contextRef="#ctx0" brushRef="#br0" timeOffset="22195">23205 12576 8355,'0'-25'0,"0"0"0,0 1-433,0-1 1,0 1-1,0 2 1,0 2-1,0-1 204,0 2 0,0-3 441,0 5 0,0-1 0,0 3 0,0-2 0,0 2 6,0 2 1,0 0 0,0 1 272,0-1 1,4 1 0,1 1 19,2 3 1,-4 3-342,1 10 0,-2 7 0,-4 10 0,-2 7 1,-4 10-1,-3 10 119,-2 12 0,1 12 0,0 10 37,-1 2-278,1 2 1,-1 12 0,8-48 0,-1 1 0,2 3-1,0-1 1,2 2 0,0 0 0,1 3 0,1 0-1,-1 2 1,2 1 0,-1 1 0,0-1 0,0 0-1,0-1 1,0 1 0,0 0 0,0 0 0,0 0-101,0 2 0,0-1 0,-2-2 0,-1 1 0,1-2 0,-1-1 36,-1 2 0,1 0 0,1-3 1,0 1-1,-1-2 0,-1 0 1,1-1-1,-1-2 0,1-1 1,-1-1-107,0-1 1,-1-1-1,0 0 1,0 0 0,-5 40-1,3-3 63,2-3 1,-5-8 0,2-1 0,-2-4 0,1-2 0,0-3-354,0-3 334,-2 2 0,2-18 0,3 1 0,-1-4 1,1-5-118,1-5 1,1-5 0,4-8-1,0-5-2131,0-2 1838,5-7 0,2-7 0,5-7 0</inkml:trace>
  <inkml:trace contextRef="#ctx0" brushRef="#br0" timeOffset="22397">22386 16247 8355,'17'-16'-9,"-1"-1"1,5 0 0,-2 6 0,5 0-117,6-1 1,6 2-1,7-6 1,5 2 437,4 2 0,3 3 1,-1 2-1,1 2-181,-2 2 0,0 2-1034,-7 1 0,-4-6 0,1-1 1</inkml:trace>
  <inkml:trace contextRef="#ctx0" brushRef="#br0" timeOffset="23203">17537 14548 8608,'-12'-21'0,"0"2"0,4 1 0,4 2 0,3-1 0,1-1 72,0-1 1,1 2 0,2-2 0,4 1-1,2 2 1,5-1 0,1 0 42,3 2 1,0 2 0,4 0 0,-1 2 0,1 1-1,0 4-85,-1 0 1,2 3-1,-4 6 1,2 4-83,0 4 0,-6 0 1,1 10 16,-2 1 1,-6 1-1,1 2 1,-1 0-1,-1 0-9,-3-1 1,-3 0 0,-1-4 56,0-3 1,0-2 0,0 0 119,0 2-87,0-6 1,-4-7-1,0-8 1,1-4-1,2-3-132,1-2 1,1-5-1,2-2-5,1-4 0,5-1 0,-4 1 0,2-1 1,3 0 40,1 0 0,2 2 0,3 2 24,0 4 0,2 4 1,-3 0-1,2 2 0,-1 3 77,2 4 0,-4 5 0,2 6-47,-2 6 1,-3 7-1,-1 1 1,-2 2 0,0 2-142,-1 0 1,0 0-1,-4 1-129,1 3 0,2-7 1,-2 1-1,4-3-199,3-5 0,1-1 0,1-2 0</inkml:trace>
  <inkml:trace contextRef="#ctx0" brushRef="#br0" timeOffset="23996">20762 11708 8355,'0'-13'-250,"0"1"385,0 0 1,0 3 0,1 2 0,2 1 0,2 0 0,2-1-1,3 0 1,-3 5-1,1-3 1,2 4 0,1 1-62,1 0 1,0 1 0,-1 4-1,-1 3-128,-2 3 1,1-3 0,2 0 22,-3 2 0,1 1 0,-3 3 1,0 1-1,0 1 0,0 0 0,-1-3-305,-2 0 236,-1-1 1,-2-4 0,0 1-148,0 0 218,0-3 1,0-6-1,1-8 1,2-3-1,2-2 1,2 1-1,3-2 39,1-2-19,1-4 0,1 0 0,-1-1 0,0 2 22,1 3 0,-1 0 1,1 9-1,-1 0 1,0 4 42,1 6 0,-5 8-158,0 6 0,-4 9 1,3-1-1,-1 2-631,-3 4 303,4 0 1,-1 6-1,7 1 1</inkml:trace>
  <inkml:trace contextRef="#ctx0" brushRef="#br0" timeOffset="24751">17946 15404 8355,'0'-13'0,"2"2"50,2 3 1,-2-2 0,7 5-1,0-1 1,4-1 0,3 2 0,5-1-1,2 2 1,4 0 27,2 0 1,4-4 0,8 2 0,4 1-33,4-1 1,2-2 0,2 2 0,5 1-121,3-1 1,1-3 0,-1 2 0,-4 0-134,-3 3 1,-8-2-1,-6 2 1,-6 1-757,-5 2 1,-8 1 828,-5 0 0,-8 0 0,-2 0 1</inkml:trace>
  <inkml:trace contextRef="#ctx0" brushRef="#br0" timeOffset="25067">18690 15081 8355,'0'-12'-469,"0"-1"424,0 1 1,2 4 0,2 1 135,4 1 1,3 2-1,3 4 1,2 0 79,5 0 0,-2 4 0,1 2 1,-1 1 1,0 2 0,-2 0 0,2 2 0,-1 4-104,-3 3 0,-1 2 0,-3 5-173,-3 0 1,2 4 0,-6 1 0,-3 1 0,-2 0 1,-3 1 1,-10-4 0,0 2 0,-2-1-1330,-2 0 1026,-10 0 1,2-4 0,-11-1 0</inkml:trace>
  <inkml:trace contextRef="#ctx0" brushRef="#br0" timeOffset="25970">22250 11311 8355,'0'-19'52,"-2"2"130,-2 9 1,2 9-208,-7 12-153,1-1 0,-3 11 0,1-1 0,3 6 1,1 4-1,0 1-309,1 0 1,-5 5-1,3 7 1</inkml:trace>
  <inkml:trace contextRef="#ctx0" brushRef="#br0" timeOffset="26727">19955 11733 7921,'0'-17'0,"0"-1"-781,0-1 786,0-2 0,0 2 231,0 2 0,5 4 0,0 3 1,1 6-1,0 9-35,1 9 0,-4 7 0,1 8 1,-2 5-138,-2 6 1,0 6-1,0 7 1,0 4-145,0-1 0,0 5 0,0-6 0,0 0-215,0-1 1,0-10 0,0 6 0,0-5-114,0-5 0,0 1 0,-2-9 1,-2 0 0,1-3 375,-5-9 1,0 4 0,-5-5 0</inkml:trace>
  <inkml:trace contextRef="#ctx0" brushRef="#br0" timeOffset="27064">19869 12229 7366,'4'19'0,"0"-1"161,-1 0 1,3 1 0,1 5-1,2-2-122,-1-2 1,0-3 0,5 2 0,-1-1 0,0-3 0,1-2 0,1-5 0,1-4-33,1-3 1,5-1-1,-5-1 1,0-3-117,-3-4 1,4-8 0,-1-1 0,-2-3-78,-4-2 1,1-1 0,-3-2 0,3 0-179,2 0 1,-1-11 0,0-2 0</inkml:trace>
  <inkml:trace contextRef="#ctx0" brushRef="#br0" timeOffset="27774">17363 15267 8789,'-5'-12'1086,"-2"5"-1536,-6-4 0,7 11 1,1 0-33,4 7 1,1 5 0,0 3 365,0 2 0,0 5 0,1-3 1,2 2 428,1 0 1,5-5 0,-4 3 0,2-1-191,3-2 0,-1-3 0,1-2-241,-2-2 1,0-4 0,5-5 0,-1 0 0,1 0-106,-1 0 1,-4-5-1,1-4 1,-1-3 92,-1-5 0,0 4 1,-5-5-1,3 0 117,-3-3 1,0 2 0,-2 0 0,0 1 214,0 2 0,0 3 1,0 0 1,0 8 0,1 5-1,2 7 1,2 5-13,2 5 0,0 2-217,1 6 1,3-5-1,-1 1 1,4 1-1,2 0-510,0-1 1,3-3 0,0-6 0</inkml:trace>
  <inkml:trace contextRef="#ctx0" brushRef="#br0" timeOffset="28435">19695 11361 8449,'-7'-2'-7,"4"8"1,6 6-1,5 6 1,3 0 0,2 1-1,-1-1 124,1 0 1,-1 3 0,0-5 0,2 1 0,0-1 0,0 1 0,-3-2-233,0-1 0,0-3 0,1-3-105,1-4 0,-5-2 130,0-2 0,-4-6 0,3-2 0,0-5 0,-1-3 0,0-5-178,1-2 1,3-2 82,6 0 1,-2 0-1,3 1 1,-3 0 0,-2 5 4,0 6 0,1 1 0,-1 5 1</inkml:trace>
  <inkml:trace contextRef="#ctx0" brushRef="#br0" timeOffset="29574">20117 15193 8355,'-9'-11'0,"2"1"58,2 2 1,-5 5 0,2-1-12,-3 3 0,-1 2 0,-1 3 0,2 4 0,3 3 1,4 3-49,2 3 0,2-3 1,2 2-1,2-2 1,4-2-1,3-1-65,2-2 0,3 0 0,2-5 1,1-1-1,2-2-19,-2-1 1,3 0-1,-4-1 1,0-3 66,0-4 1,3-3 0,-5-2-1,-2 1-5,-4-1 1,-1 1 0,-4 0 0,-3-1-39,0 1 1,-8-1 0,-2 1-1,-5 0 67,-3-1 1,-2 2-1,-4 2 1,1 2 156,-1 1 1,-1 2-1,-1 5-46,4 4 0,0-3 0,5 7 1,0 0-1,3 4-68,2 3 0,7-2 1,-1 2-1,3-2-65,1-1 1,5 0 0,4 1 0,2 0-114,1-3 0,6-3 0,3 1 0,2-5-47,2-3 1,0-1 0,-2 0 0,-1 0 84,-1 0 1,-6-5-1,1-2 1,-3-2 42,-5 1 0,-2 0 1,-6-6-1,0-1 71,0-2 1,-6-1 0,-2 3 0,-3-3 49,-2-1 1,1 8-1,0 0-873,-1 4 552,-5 3 0,-1 15 0,-6 3 1</inkml:trace>
  <inkml:trace contextRef="#ctx0" brushRef="#br0" timeOffset="38257">19050 15267 8355,'-8'-8'-508,"1"0"1,3-1 416,5 3 0,5 0 0,6 6 0,0 0 0,1 0 0,-1 1 0,1 2 0,-1 1-179,0-1 0,5 0 1,-1 0 251,0 1 1,3 0 0,0-4 0</inkml:trace>
  <inkml:trace contextRef="#ctx0" brushRef="#br0" timeOffset="38440">19484 15205 8355,'0'-12'-338,"0"4"0,1-1 0,4 1 0,3 0 0,3 1 0,3 0 241,2 0 1,-1 3 0,6-3 0,1 2 0,0 0 68,-1 0 0,8 4 0,-3-5 0</inkml:trace>
  <inkml:trace contextRef="#ctx0" brushRef="#br0" timeOffset="39079">19993 12898 6250,'4'21'-250,"0"0"183,5-1 1,-7 5-1,3 0 1</inkml:trace>
  <inkml:trace contextRef="#ctx0" brushRef="#br0" timeOffset="39440">20092 13767 7021,'-4'12'0,"-2"0"0,-1 1 0,-2-1 0,-1 2 0,0 1 0,2 2 0,-2-1 0,1 1 0,-1 1 0,2 0 0,0 1 0,1-1-382,3 0 410,-3 4 0,5-7 0,-2 6 15,3 1 0,6 0 1,4 0-91,2-2 0,1 1 1,0 4-1,1 0 1,-1-1-15,1 1 1,-2 0 0,-3 0 0,-3 0-102,1 0 1,-5-1 0,3 1 0,-2-1 188,-2-4 0,0 2 0,0-4 0,0 0-25,0 0 0,-4 0 1,0-3-1,-1 2 97,0-2 1,4-1 0,-4-2 0,4 0-18,1 1 0,0 1 0,0 1 1,1 1-154,4-1 1,1-1 0,7-1 0,-1-1-71,1 0 0,5 6 0,1 2 0</inkml:trace>
  <inkml:trace contextRef="#ctx0" brushRef="#br0" timeOffset="59839">2195 10207 8625,'-5'-38'0,"-4"6"0,-2 10 0,-1 8 0,-2 6-171,-2 2 0,-1 3 1,-6 9-1,-5 6 1,-1 8-1,-2 4 443,-1 5 1,3 6 0,-1 8 0,2 5 0,6 1 0,3 4 113,4-2 0,6 4 0,5-1 0,4-1 1,4 0-256,5-4 1,7-2 0,6-11-192,6-3 1,3-8 0,7-9 0,0-3 44,3-5 1,2-4 0,3-9 0,-4-9 0,0-8 9,-1-6 0,0-7 0,-5-3 0,-3-4 17,-4-2 0,-4-5 0,-4 4 0,-6-5-134,-5-4 1,-5 8 0,-8-5 0,-5 2-91,-8 5 0,-12-4 0,-7 15 0,-3 4-41,-3 6 1,-9 10 0,3 9-1,0 5 98,-1 8 1,7 10 0,2 15 0,7 5-164,6 2 1,1 6 0,12-1 0,3 1-78,3-2 1,6 2 0,8-6 359,5-1 1,9-1-1,-2-2 1</inkml:trace>
  <inkml:trace contextRef="#ctx0" brushRef="#br0" timeOffset="60167">2022 10604 8355,'-24'-4'632,"3"0"1,4 0-732,4 4 1,6 1 0,3 3 0,6 4-1,4 5 1,10 5 0,3 5 414,3 5 1,8 5 0,-4-3 0,3 2-478,2 2 0,-1 1 0,-2-2 1,2-4-267,2-3 1,-5-5 0,2-2-1,-3-1-765,-1-3 961,-6-7 0,5 9 0,-5-4 0</inkml:trace>
  <inkml:trace contextRef="#ctx0" brushRef="#br0" timeOffset="60797">2617 10641 9146,'-7'0'152,"1"6"1,6 2 0,0 3 0,0 1 0,2 1 0,1-1 0,2 2-204,2 3 1,0-4 0,3 4 0,-2-5-189,1-3 1,-2 0 0,0-3 0,0-1-230,0 1 1,-3-2 296,4-4 1,1-6 0,3-3 74,1-6 1,-4-1-1,1-4 1,2-1 0,1 2 29,2 2 0,0-1 0,-3 3 0,-1 3 292,-2 2 1,2 6 0,-3-3 7,3 2 0,-4 2 0,-3 7 0,-1 4-214,1 3 1,-3 6 0,3-1-1,-2 1-376,-2 1 1,4-4 0,1 2 0,2-2 0,3-2 1,6-5-1,4-1 1</inkml:trace>
  <inkml:trace contextRef="#ctx0" brushRef="#br0" timeOffset="60798">3373 10468 8355,'-16'-7'0,"-1"3"279,1 2 1,3 8-661,1 2 1,5 3-1,3 1 1,3 1-35,1-1 1,0 1-1,0-1 1</inkml:trace>
  <inkml:trace contextRef="#ctx0" brushRef="#br0" timeOffset="60799">3349 10827 8355,'0'13'-1065,"0"-1"801,0 0 0,0-3 7,0-1 0,0-5 0,0 2 0</inkml:trace>
  <inkml:trace contextRef="#ctx0" brushRef="#br0" timeOffset="61029">2208 11385 8355,'-14'-12'827,"6"5"0,16 3 0,8 3 0,8 1-943,5 0 1,5 0 0,12 0 0,10 0 0,12-2 127,10-2 0,10-3 0,6-5-59,4-1 1,1 1 0,-45 5 0,0 0 0,-1 0 0,0-1 0,-3 0 0,-1-1-985,46-6 0,-7 3-77,-9 4 1,-6-3 0,-11 4 0</inkml:trace>
  <inkml:trace contextRef="#ctx0" brushRef="#br0" timeOffset="62302">5680 10195 8355,'0'-31'87,"-5"7"0,-4-1 1,-2 7 136,-1 4 0,-4 2-215,-1-1 1,-6 6 116,-2 3 1,-1 4 0,-7 6 0,-1 6 100,3 7 0,-5 10 0,4 4 1,1 5-1,2 4 0,2 7-145,3 3 0,4 6 0,5-4-46,5-2 0,5-1 0,8-1 1,5-2-197,9-3 1,6-3 0,6-11-1,5-6-347,6-7 0,0-6 0,7-5 0,3-8 281,2-10 0,2-7 0,-5-8 0,0-2 192,-4-1 0,-3-2 0,-9 3 0,-6 2 55,-5-2 0,-8 5 0,-7 4 1,-2 1-59,-2 3 0,-7 1 0,-6 1 218,-5 1 0,-1 5 0,-6 3 0,-2 3 1,2 1 62,-1 0 0,-1 5 1,-1 5-1,2 4-189,2 2 1,2 6 0,5-3 0,1 2-184,2 0 0,6-1 1,1 5-1,3-1-34,1-4 1,4 2 0,2-5 0,0-2-90,4-1 0,5-6 0,2-1 0,-2-1 164,-1-4 0,-2-2 0,0-4 1,1-4 109,-1-3 0,1-3 0,-1-2 1,-1-4-62,-3 1 0,3-3 1,-4 4 294,0-1 0,-1 4 0,-5-2 1,2 3 516,1 2-738,0-1 1,-8 8 0,0 5-166,1 7 0,2 4 0,1 3 0,0 1 0,0 1 0,0 1 0,1-3 1,3 1 1,4 1 0,4-1 1,0-5-1,0-3-20,1-2 1,3 0-1,1-5 1,-2 0 172,-1 0 1,-2-6-1,1-2 1,-1-3 175,0-2 0,-3 1 0,-3-2-115,0-2 1,-2 2 0,-2-3-1,0 4 1,2 0-20,-1 1 0,-1 4 1,-1 1-38,3 1 0,-1 3-55,5 8 0,-5 3 0,2 7 0,-1 3-33,1 1 0,3-4 0,-3 3 0,2-1-90,3-1 1,-3-3 0,1-6 0,2-2-45,1-2 0,1-2 1,1-1-1,-1 0 204,0 0 0,1-5 0,-2-4 1,-2-2 228,0-1 1,-5 1 0,3 1 325,-2 2 1,1 4-447,-2-4 1,3 5 0,5 0-324,1 6 1,-1 4 0,0 7-474,1 2 0,-1-2 341,1 2 1,5-2 0,1-1 0</inkml:trace>
  <inkml:trace contextRef="#ctx0" brushRef="#br0" timeOffset="63006">6846 10517 8355,'0'-19'1554,"0"1"-1473,0 6 1,0 6 0,0 6 0,0 7-1,1 4 1,2 3 0,1 2 0,-1 5-251,-2 2 0,-1-1 1,0 0-27,0 1 1,5 1-1,-1-6 1,0 0 17,1 0 0,-2-3 0,5-6 0,2-5 1,1-3 8,2-1 0,-1-1 1,0-3-1,1-5 104,-1-2 1,1-5 0,-1-2 0,0 0 262,1 0 1,-6-3-1,-2 5 1,-1-1-15,0-1 0,1 9 0,-5-4 164,0 2-350,0 6 1,1 1-1,2 8 1,1 4-9,-1 3 0,2 3 1,1 1-94,0 1 1,1 2 0,3-2 0,-2 0-36,2-1 1,-3-1 0,1-2 0,2-1 82,1-2 0,1 0 1,1-5 86,-1-1 0,-4-6 0,-1-2 0,0-2-7,0-3 0,-4-5 0,2-1 0,-1 1-68,0 1 0,2 1 1,-3 1-1,1 0-80,-1-1 1,-1 5 231,2 0-168,-2 5 0,8-1 1,-5 8 128,2 4 1,-3 3-1,4 2 1,2-1-90,1 0 1,3 1 0,1-2-1,1-2 1,1-2-159,1-1 1,-3-2 0,6-4-1,-1 0 159,0 0 1,2-4 0,-4-3-1,0-3 100,-1-3 1,-1-3 0,-8 3 0,-3-3 44,1 0 1,-5-1-1,2 5 1,-6 0 60,-5-1 0,-3 5 0,-1 1 1,-1 2 41,1 2 0,-1 1 0,1 5 1,0 4-160,-1 5 1,6 5 0,3 0 0,3 3 6,1 4 1,1 0 0,5 0-333,6-3 1,6 2-1,8-4 1,2 1-635,1-4 1,11-8 0,-2-2 0</inkml:trace>
  <inkml:trace contextRef="#ctx0" brushRef="#br0" timeOffset="63993">8756 10554 8355,'0'-12'-303,"0"0"367,0-1 0,-1 1 0,-2-1 0,-3 1 1,0 1-1,-4 1 0,-1 3 0,-2 2 244,1 2 1,-4 2-1,-1 1 1,2 1-314,1 3 0,2 5 0,-1 6-42,1 1 1,4 2-1,1-3 1,1 3 0,2 0-1,0 0-75,0-3 1,1-2 0,6-4-111,1 0 0,6-5 0,-2 3 1,3-2 74,1-2 0,5-3 1,1-4-1,1-5-87,3-2 1,0-7-1,0-2 1,-1-4 166,1 0 1,-3-5-1,0-2 1,-2 0 109,-6-4 0,0-1 0,-7-1 1,-1 0-1,-2 0 41,-1 0 1,0-1 64,0 1 0,-1 4 0,-2 3 0,-2 2 0,-2 7 0,-2 5 227,3 5 0,-5 8-261,2 3 1,2 7-1,1 10 1,0 5-31,3 5 1,2 5 0,1 6 0,0 2-51,0 2 1,5 1-1,4-4 1,2 1-117,1-4 0,5 0 1,-1-7-1,1-1-65,1-2 1,0-7 0,4-2 0,-3-5-48,-1-4 1,-2-2-1,-2-8 217,3-2 1,-5-3-1,2-5 1,-5-2-12,1-2 0,-3 1 0,0-5 0,-2 1 0,-2 1-48,-1 0 0,-2 2 0,0 3 1,0 1-18,0-1 200,0 6 1,0 3 0,0 8 0,0 5 11,0 2 1,0 7 0,0 2-1,0 2 1,1 0-39,3-1 0,3-4 0,5 2-87,1-1 1,5-6 0,2-5-1,4-1-122,1-4 0,-5 0 0,0-2 20,-3 0 1,0-6 0,-6-2 0,-1-3 0,-3-1 0,-2-2 0,-2-1-302,-2-2 351,-6 1 0,1-1 0,-8-1 0,-1 0 1,-1 2-117,0 5 1,-2-2-1,-2 6 7,-2 0 1,1 2 0,-2 5 0,5 1 0,2 3-94,2 5 0,1 6 0,2 3 194,5 1 0,-3 2 0,1 4 0</inkml:trace>
  <inkml:trace contextRef="#ctx0" brushRef="#br0" timeOffset="64233">9909 9984 8652,'-4'-24'0,"0"7"0,1 8 0,2 13 0,1 10 0,0 8 0,0 6 0,0 3 0,0 4 0,1 1 0,2 4 0,1 1 131,-1 2 0,3 2-457,-2-3 1,1-1-1,-1-4 1,3-1-442,0-3 0,0-3 681,-3-5 0,3-6 0,5-1 0</inkml:trace>
  <inkml:trace contextRef="#ctx0" brushRef="#br0" timeOffset="65057">9711 10356 8221,'6'-7'0,"2"3"0,4 3 0,5 1-180,3 0 1,4 0-1,2-2 1,3-2-1,5-3 1,5-1-1,2 0 95,-1-2 1,-2-1 0,-4-3 0,-2-1-90,-2-2 1,-5 0 0,-6 0 0,-2-2 123,-6-1 0,-4-3 0,-7 2 0,0-2 93,0-2 0,-2 2 0,-1 1 0,-2 2 283,-2 2 1,3 6 0,-4 5-199,-2 2 1,0 2 0,2 7-1,4 6 248,3 5 1,1 4-1,0 7 1,0 3-268,0 4 0,1 7 1,2 2-1,2-2-294,2-2 0,1-1 1,5 1-1,-1-3-54,1-2 1,-1-4-1,0-8 1,1-4 55,-1-4 0,-4-6 0,1-3 302,0-2 1,-2-4 0,0-2 0,0-4 136,0-3 1,-3-6-1,3 0-91,-2-3 1,5 4-1,-3-4 1,1 2-115,0 3 1,1-3-1,3 2-6,1 1 1,-5 6-1,-1 7-141,-2 4 0,-1 3 0,-4 6 0,0 2 177,0 1 1,-4 5 0,0 1 0,1 0-203,2 1 0,1-6 0,1 2 0,3-3-75,5-2 0,2-1 0,1-3 1,2-4 53,2-2 0,-2-2 0,3-2 0,-3 0 105,-2-2 1,5-10-1,-1 1 88,-1 0 1,-1-1 0,-2 0 0,-1-1 83,-2-2 0,2 1 0,-4 3 0,1 1 250,0 0 1,-5 3-342,1 1 1,-3 11 0,-1 1 0,-1 6-51,-3 2 0,3 4 0,-4 2 0,4 0-121,1 0 1,6 3-1,2-6 1,3-3-98,1-2 1,2-7-1,1 1 1,2-3 83,-2-1 0,-1 0 0,-2-1 0,0-3 184,1-4 0,-1-3 0,1-2 114,-1 1 1,-4-5 0,1 1 0,0 1-3,2 1 1,-2 0 0,-1-1 0,1-2-143,2 2 1,2 5 0,-1 4 0,1 0-51,-1 3 0,-1 3 0,-1 3 0,-2 4 22,2 4 0,-1-1 0,0 8 1,-4-1-1,1 4 0,-5-2 0,3 1 1,-4-1-76,-4 0 0,3-4 0,-5 2-567,1-3 1,-2-3 430,-6-3 0,1-2 0,-1-6 1</inkml:trace>
  <inkml:trace contextRef="#ctx0" brushRef="#br0" timeOffset="65190">10840 10021 8355,'-6'-7'-656,"-1"2"1,0 16 0,2 2 0</inkml:trace>
  <inkml:trace contextRef="#ctx0" brushRef="#br0" timeOffset="65712">12129 9810 8355,'7'-25'0,"3"2"0,-4 1 333,0 1 1,-3 6 0,1-1-353,-2 2 0,-8 7 0,-2 3 1,-3 2-1,-3 4 0,-1 2 1,-3 4-1,-1 5 0,-3 3 87,-2 5 0,-1 8 0,2 5 0,2 6 65,5 6 0,2 6 1,2 3-1,1 3-30,2 5 1,2 5 0,5 8 0,-2-2-203,1-4 1,1 3-1,2-15 1,2-3 0,2-2-323,4-4 0,-1-9 1,0-5 194,-1-8 1,2 0-1058,-4-11 986,0-5 1,-15-5 0,-3-6 0</inkml:trace>
  <inkml:trace contextRef="#ctx0" brushRef="#br0" timeOffset="67454">11621 10381 8355,'8'-14'0,"1"-1"0,0-2-316,2 1 175,7 9 0,1-4 0,6 3 450,0-3 0,5-2 0,5 2 1,3 1-1,5 2-65,1-1 1,0 3-480,2 2 1,-8 3 0,-5 1-1,-1 0 1,-3 0 0,-6 0-364,-3 0 0,-4 0-256,-3 0 1073,-6 5 300,-2-4 0,-10 5 1,-4-6-51,-2 0 1,-1 0-1,0 1-242,-1 3 1,2-1 0,1 5 0,4 2-266,0 1 1,-2 6 0,4-1-178,1-1-1,0 1 1,0-1 0,-1 1 0,1-1-225,2-1 0,7-3 333,2-3 1,3-2 0,1-6 125,1 0 1,-1-6 0,1-2-1,-1-4 1,0-3 46,1-2 1,-1-4 0,1 4 0,0-1 0,1-2-1,0 2 260,-3 0 0,-1 2-170,2 4 0,-5-1 1,-2 2-76,1 3 1,-5 4-1,3 9-121,-2 8 1,-4 0-30,-2 8 0,3-4 0,-3 2 1,2 0-70,2 0 1,0-3 0,2 0-1,0-2 6,3-2 0,4-5 0,0-3 0,2-2 0,1-2 60,0 0 0,1 0 0,-1-2 0,1-2 69,-1-4 1,0-3 0,1-3 0,-2-1 59,-3-2 0,2 0 1,-5 1-7,2 0 1,-4-2-1,1 3 1,-1-2-1,0 2-11,1 1 1,0 6 0,-4 0 136,0-2-185,0 5 1,0 0 0,0 10 58,0 3 1,1 3 0,2 1 0,2 2-12,2 3 0,-3-4 0,3 4 0,0-3 0,0-2-30,3 1 0,-1 3 1,1 1-1,-3-2-69,-2-1 1,0 2 0,-5 1 0,0-2-97,0-1 0,-2-2 1,-2-1-118,-4-3 0,1 2 0,-1-6 0,-2-1-889,-1-2 1066,4-1 0,2-11 0,5-3 0</inkml:trace>
  <inkml:trace contextRef="#ctx0" brushRef="#br0" timeOffset="67455">12911 9748 8355,'-2'-18'1032,"-2"6"-157,3 0-767,-5 10 1,5-3 0,-2 6 0,-1 5 136,1 6 0,2 7 0,1 10 0,0 4-167,0 3 1,0 5-1,0 2 1,0 0-1,0 1 1,1-1-1,2 1 1,3-2-821,1 1 1,-5 1-1,4-5 1,-2-6-73,0-5 1,0-2 0,-4-10 521,0-1 1,6-1 0,1-1 0</inkml:trace>
  <inkml:trace contextRef="#ctx0" brushRef="#br0" timeOffset="67456">12824 10096 8355,'12'-6'688,"1"5"0,1-4-690,2 4 0,1 0 0,6-2 0,3-1 0,2 1-912,2 2 0,-2 1 374,5 0 0,-6 0 0,4 0 1</inkml:trace>
  <inkml:trace contextRef="#ctx0" brushRef="#br0" timeOffset="67457">13097 10331 8355,'0'-12'830,"0"3"-739,0 1 1,1 4-1,3-4 1,5-2 56,2-1 0,5-1 1,2-1-1,1 1-165,3 0 1,-2 1-1,-1 1 1,-1 2-514,-3-2 0,-1-1 373,-2-1 0,-6 0 1,-6 4 51,-7 4 1,-8 3 0,-2 1 97,2 0 1,-3 1-1,2 3 1,0 6 29,3 5 0,0 0 0,2 4 1,3 1-1,4-2-156,2 0 0,4 2 0,3-3 0,6-2-39,5-1 0,6-7 0,0-3 1,4-3-32,3-1 1,0-1-1,-4-3 1,-1-6 154,1-5 0,-1 1 0,-4-4 0,-5 2 156,-5-1 1,0-4 0,-5 3 0,1 1 29,-1-1 1,-1 1-1,-4 5 1131,0-1-941,0 6 0,0 3 0,0 8-286,0 5 0,4 3 0,2 5 1,0 3-1,-1 2-248,-2-1 0,2 2 0,1-3 1,-1 0 16,1 1 0,-2-6 0,-3 2 98,3-3 173,-2-8 0,3-1 0,-5-10 0,0-3 65,0-3 1,0-1 0,2-2 0,0-3-115,3-3 1,8 0 0,0 0-1,2-2 3,3-2 1,-3 1 0,6 2-94,1 5 1,-3 2 0,2 3-1,-1 3-1249,0 3 847,-2 4 1,0 1-1,1 0 1</inkml:trace>
  <inkml:trace contextRef="#ctx0" brushRef="#br0" timeOffset="70825">3882 11968 8355,'0'-25'-33,"0"2"1,0 2-1,0 5 1,0 5 0,0 7 158,0 8 0,0 10 1,0 5-1,0 3 0,0 5 1,0 5-1,0 7 1,0 5-1,-1 5 114,-4 5 1,4 3-1,-3 3 1,3 0-85,1-3 0,1-8 0,3 0-296,4 0 1,3-11-1,2-2 1,1-6-1,1-6-13,1-6 1,5-5-1,-3-2 1,0-2-574,0-5 1,-2-4 0,-3-4 339,-1-5 1,0-7-1,1-3 1</inkml:trace>
  <inkml:trace contextRef="#ctx0" brushRef="#br0" timeOffset="72046">3659 12427 8355,'-13'-1'38,"1"-3"0,6 2 0,8-2-81,9 3 0,3 1 1,6 0-1,4-2 0,3 0-6,6-3 1,7-6 0,2 0-1,-2-5 1,0-2 0,-2-1-1,1 1 1,-5-2-165,-2 1 1,-7 3 0,-6-5-1,-1 0 76,-3 2 0,-7-4 1,-4 2-1,-2-3 188,-2 0 0,0-1 0,0 0 0,-2 2 149,-2 2 0,-3-1 0,-4 5 299,3 2 0,-3 7-375,3 4 1,2 9 0,2 8 0,3 7-86,1 8 0,0 1 0,1 7 1,2 4-69,1 2 0,4 3 0,-2 1 0,-1 0-147,1 1 1,-1 0 0,-1-3 0,3-6 29,0-3 0,3-8 0,-5 1 0,2-6-17,3-6 0,-3-3 1,1-5 118,2-4 1,-1-4-1,1-4 1,-3-4 46,-2-3 0,4-6 0,-4-1 23,2-1 1,-3 4 0,5-3 0,-1 1 0,0 2-12,0 4 1,1-1 101,3 4 1,0 3 0,-1 5-11,-2 7 1,0 4 0,-3 3 0,1 1-65,2 2 0,2-1 1,2-2-1,-1 1-65,1 2 0,-1-2 0,0-5 1,1-3-8,-1-2 1,2-1 0,1-4-1,3 0-15,1 0 0,-2-5 0,2-5 0,1-5 27,-1-6 0,-4 2 0,2-2 4,-4-1 1,0-1-1,-2-1 1,-2 2-1,-2 3 4,-1 1 0,-2 2 0,-5 5 1,-4 2 36,-3 5 1,-3 3 0,-1 1-1,-1 1 54,1 3 0,-2 3 0,-1 7 0,0 1-105,4 2 0,-2 5 1,6-2-1,-1 2-87,0-1 1,5 1 0,-1-5-1,4-2-33,4-1 0,-1-2 1,5-1-1,2-3 23,1-4 0,-3-2 1,0-2-1,2-2 114,1-2 0,1-3 0,0-5 46,-4 0 1,3-5 0,-3-1-1,2-1 1,-1-2-24,0 2 1,-5 0 0,3 3 0,0 1 362,-1 4 0,-3-1-50,1 4-291,-2 2 0,-2 2 0,0 8 0,0 6 0,0 3-32,0 4 1,0 0 0,0-4 0,0 2-98,0 2 0,4 0 1,1-5-1,2 0-6,3 1 1,1-6-1,1-3 1,1-3-148,-1-1 1,1 0 0,-1 0 194,0 0 0,-1-5 0,-1-4 0,-3-2 0,0-1-45,0 0 1,-5-1 0,4 1 426,-1-1 0,-3 1 1,2 0-159,-3-1 0,5 6-125,2 3 0,-1 3 0,0 2-33,-2 3 1,4 3 0,-4 6 0,1-1-26,-1 0 1,1 1-1,-4-1 1,3 1-15,-3-1 1,4-4 0,-1-1 24,2-1 1,-3-2-12,5-4 0,-5-2 1,3-2-1,-2-4 1,-1-3 17,2-1 1,-3-1 0,5 1 35,2-1 0,-4 1 0,1 0 0,0-1 7,0 1 1,-3 5-17,4 3 1,-1 4-1,2 5 1,-4 6-78,1 4 0,1 6 0,5-3 0,0 1-83,1 3-345,-1-4 0,6 6 0,1-5 1</inkml:trace>
  <inkml:trace contextRef="#ctx0" brushRef="#br0" timeOffset="72745">6052 12328 8355,'0'-12'37,"0"-1"1,0 1 0,0-1-1,0 1 178,0 0 0,0-1 0,-1 2 0,-2 1-296,-1 2 1,0 4 0,3-3 0,-4 2 0,-3 3 0,-1 5-4,0 5 1,-2 5 0,3 3 0,-3 5 90,-1 2 0,3 2 0,2 0 0,2 0-37,2 0 1,2-5 0,1 0-1,1-3-139,3-1 1,5-3 0,6 0 0,1-2-72,-1-3 1,3 2 0,-1-6 177,-2-1 1,3-2-1,-2-1 1,1-1-1,-1-4-23,1-3 1,0-3-1,-5-1 1,0-1 229,1 1 0,-2-5 1,-3 1-1,-4 1 24,-2 1 1,2 2-1,0-2-19,-1-3 1,-6 3-1,-3-2 13,-1 2 0,-1 7 0,-4 3-53,-1 3 0,5 2 1,1 3-1,0 5-27,0 2 0,5 5 0,-2 2 0,2 0 9,2 0 0,0 2 1,0-2-91,0 2 0,6-1 0,2 3 0,3-3 0,1-2-3,1-6 0,3 1 0,2-5 0,0 0-350,0-3 0,3-2 0,-5-4 0,1-2 248,1-4 0,-5-5 0,3-2 0,-5-1 84,-3 1 0,-5-3 0,1 0 1,-3 0 72,-1 0 1,-1 1 0,-3 4 0,-5-3 80,-2 0 0,-1 1 0,0 5 0,-1 3 3,1 2 0,-1 1 0,1 4-375,0 0-26,-1 0 1,6 1 0,3 3 0,3 4-181,1 3 0,5 2 0,2-1 1</inkml:trace>
  <inkml:trace contextRef="#ctx0" brushRef="#br0" timeOffset="73337">6511 12291 8355,'-12'-6'-486,"4"5"164,-1-3 1,5 2 837,-4 2 1,7 0-235,1 0 1,1 0 0,7 2-181,2 2 1,1 1 0,0 5 0,-3-2-108,-4 2 0,-1 5 1,0 3-1,1 0 92,-1 0 0,-2 2 1,-1-2-280,0 2 1,0-5 0,0 3 0,0-2-7,0 1 0,0-5 0,1-5 68,4-1 1,-3-2-1,5-6 1,0-2 78,0-4 1,0-4 0,3-4 0,-2-1 11,1-3 0,2 4 1,0-4-1,-1 1 44,-2 0 0,1 4-20,3-2 0,-4 7 1,1 4 16,0 0 0,-2 3 1,0 7-1,0 5 2,0 2 1,0 1 0,2 2-34,0 2 0,-1-2 0,4 1 1,1-4-1,-2-2-5,-3 0 0,3-3 0,-3-2 1,3-3 29,2-1 1,-5-1-1,0-2 1,0-2 6,-1-2 1,3-1 0,-4-5 0,0 1-10,4-1 1,-4-3 0,-1 1 0,-1 2-42,0 4 0,2 2 1,-3-3 77,1 2-18,0 5 0,-4-1 0,1 8 0,2 4-147,1 3 0,6 0 0,-2 0-116,3 2 0,2-8 0,0 8 181,4-2 0,-3-6 0,4 1 1</inkml:trace>
  <inkml:trace contextRef="#ctx0" brushRef="#br0" timeOffset="74735">7206 12216 8355,'-13'0'-1043,"1"0"1,4-4 2110,-1 0 0,7 1-842,-2 7 1,2 1-1,2 6 1,0 4 0,0 3-1,0 5 1,2 5-1,0 5 1,2 3-255,-1 1 0,0 4 0,0 2 0,1 0-210,-1-1 1,-2 2-1,0-5 1,2-5-245,1-2 0,0 1 0,-4-4 147,0-1 1,0-6 0,0-3-1,-1-1 51,-3-3 1,1-7 0,-5-4 279,-2-2 0,3-12 0,0-4 1,2-4 3,2-4 0,-2-2 0,0-4 0,3-1 0,0-7 0,2 0 0,0-3 0,0-3 12,0-1 0,0 4 1,0-4-1,0 3 263,0 4 1,2 8 0,2 2 0,4 6 225,3 2 1,2 1 0,-1 6 0,0 3-229,1 4 1,3 2 0,1 2 0,-2 0-236,-1 0 0,-2 2 0,1 2-163,-1 4 0,-1 7 0,-3 2 0,-4-2-93,-2-1 1,-6 2 0,-2 2 0,-1 0-111,-2 0 0,-7 0 0,0-3-140,1 2 0,1-5 0,2-4 315,-1 2 0,1 1 0,-1 1 1</inkml:trace>
  <inkml:trace contextRef="#ctx0" brushRef="#br0" timeOffset="74736">7429 12278 8355,'0'-12'0,"0"0"631,0-1-327,0 6 1,0 3 0,0 8-354,0 4 1,0 4 0,0 0 0,0 2 0,0 1 0,1 3 0,2 0 0,1 0-271,-1-3 1,3 3 0,-1-3-1,1-3-136,-1-2 1,5-7 279,-2 1 0,2-4 0,-1-3 0,-2-2 166,-1-2 1,2-6 0,-3-3 0,1 1 59,-1 1 0,4-3 1,-4 1-1,1 1 92,-1 1 0,1 3 0,-3 1 251,1 2 1,5 5-330,0-1 0,2 7 1,0 2-1,-2 3 1,0 5-331,0 2 0,2 3 1,0-3-1,-1 2-275,-2-2 0,0-3 421,5-4 0,-1 3 0,1-4 0</inkml:trace>
  <inkml:trace contextRef="#ctx0" brushRef="#br0" timeOffset="74737">7938 11869 8355,'6'-36'0,"-1"3"57,-4 4 1,-1 9-1,0 3 38,0 3 0,-1 10 0,-2 8 0,-1 11 0,1 9 0,2 5 0,1 4 0,-2 4 11,-2 4 0,3 2 0,-4 4 1,4-2-248,1 2 0,0-3 0,0 0 0,1-1-208,4-3 0,-3-3 0,7-4 0,-1-5-381,-1-6 1,4-1 589,-3-9 0,3 3 0,2-8 1</inkml:trace>
  <inkml:trace contextRef="#ctx0" brushRef="#br0" timeOffset="74738">7739 12254 8883,'14'-5'-271,"2"1"1,4 1 227,-1 2 1,9-3 0,-4 0 0,3 0 0,0-2 0,1-1 0,1-1 0,0 1 179,1 2 0,-8 1 0,1 4 0,-3 0-84,-5 0 1,-1 1 0,-3 3 0,-2 4-59,-1 3 0,-5 2 0,1 0 1,-2 3-287,-2 0 1,1 5 0,2-3 115,1 1 1,6-4 0,-2 0-232,3-5 1,1 1 0,1-4 0</inkml:trace>
  <inkml:trace contextRef="#ctx0" brushRef="#br0" timeOffset="75652">8248 11906 8355,'-9'0'-536,"2"2"0,2 2 0,4 4 282,3 3 1,0 7 0,3 1 0</inkml:trace>
  <inkml:trace contextRef="#ctx0" brushRef="#br0" timeOffset="75653">8396 12266 8355,'-5'-12'1301,"3"-1"-1542,-2 1 1,4 1 0,3 1 105,1 2 0,2 5 472,-2-1 1,3 4-372,5 4 0,-5-1 0,-3 5 0,-2 2-174,-2 1 1,0 1 0,0 1-37,0-1 1,0 0-1,0 1-281,0-1 1,1-5 355,3-3 0,-1-4 1,4-4-1,-2-4 97,-2-3 0,3-3 1,-1-1-1,1-2 135,-1 2 0,3-3 1,-2 2-1,-1 0 117,1 3 1,4 2 0,-4 1 73,1 2 1,4 6 0,-4 2-197,0 7 1,4 4 0,-4 2 0,1-1 7,1 1 1,-3 3 0,4 1-55,-2-2 1,1 3 0,3-2-1,0-1 1,2-2-38,3-5 1,-2 2 0,6-6 0,1-1-1,1-2 1,2-7 0,0-2 0,-2-3-23,-2-1 1,1-1-1,-6 0 1,-2-3-2,-4 0 1,-5-2 0,-5 3 0,0-2 49,0 2 1,-1 1-1,-3 2 1,-4 1-22,-4 3 1,0-2 0,0 6-1,-1 1 119,1 2 1,-1 2 0,1 3 0,0 4-41,-1 3 0,5 6 0,1 1-175,2 1 1,0-2 0,5 2 0,0-1 0,0-3-1,0-1 1,2-3 0,2-1 0,4-4-101,3 0 0,-2-2 0,-1-5 1,1-2 257,2-1 1,2-6 0,-1 1 0,1-5 284,-1-3 1,-1 1 0,-1 3-103,-2 1 1,-1 0-75,1-1 0,-2 8-40,-6 5 0,0 9 1,0 9-1,0 1-31,0 3 0,0 3 1,0 4-72,0 4 1,0 0 0,0 3-1,1 3 1,2 1-32,1 2 0,4-2 0,-4 6 0,0-1-21,2-1 1,-5 3 0,4-5 0,-5-4-39,-5-3 1,-2-1-1,-5-5 1,-2-3 49,-2-4 0,1-4 1,-6-7-1,-1-2 149,-2-5 1,0-3-1,-1-2 1,0-3-207,0-5 1,5-3 0,0-5 0,2-3-499,3-4 1,1-6 0,2-2 0</inkml:trace>
  <inkml:trace contextRef="#ctx0" brushRef="#br0" timeOffset="76749">10096 11919 7700,'0'-20'0,"0"4"0,0 2 0,0 0 135,0-2 0,0 6 0,-2-2 0,-1 1 1,-2 1 43,-2 2 1,-3 1 0,-6 4-1,-4 0 1,1 5-204,3 5 0,2 4 0,1 1 0,2 0 0,3 2 0,4 1 0,3 2 0,1-1-172,0 2 0,1-4 1,5 4-1,5-1 112,4-1 1,5 1-1,-2-4 1,2 3-70,2 0 0,-4-1 0,0-5 1,-2-2 102,1 2 1,-2 1-1,-6 1 91,0 1 0,-7-1 0,1 0 0,-4 1 38,-3-1 1,-10-3 0,0-1 0,-2 0-61,-2-1 0,-3 3 0,4-6 1,2 0-285,1 1 0,3-5-581,3 0 682,3-5 0,16-13 0,2-1 1</inkml:trace>
  <inkml:trace contextRef="#ctx0" brushRef="#br0" timeOffset="79126">10418 11435 8355,'-12'-19'-78,"-1"-5"1,2 17 0,3 5 0,4 11 0,2 12 0,2 6 589,0 7 1,0 3 0,0 4-475,0 5 0,0-1 0,0 5 1,0 3-1,0 3-241,0-3 1,0-3-1,0-5 1,2-5 59,2-5 0,-1-5 0,4-6 0,-1-4-91,1-3 0,-3-9 0,5-4 236,0-3 0,1-6 0,0-3 0,-2-5 27,2-3 1,1 1 0,1-6 0,0 0-5,1 2 1,-1 1 0,1 6 0,-1-1 78,0 1 0,1 1 0,-1 3-77,1 3 1,-1 5-114,0 5 0,-5 6 0,-1 5 0,-2 1 0,0 1-188,-1 2 1,2 0-1,1-1 1,-1-1 54,1-3 0,9 4 0,-1 0 0</inkml:trace>
  <inkml:trace contextRef="#ctx0" brushRef="#br0" timeOffset="79127">10902 11943 8355,'7'-23'0,"-2"1"-121,1 1 0,-5 6 0,3-1 796,-3 2-579,-1 1 0,-1 12 1,-2 7-1,-2 6 1,-2 5-1,-1-1 1,-1 2-1,3 1-9,0 1 0,2 2 1,4-4-1,0-1-168,0 1 1,1-1-70,3-5 1,3-5 0,6-3-37,-1-2 1,0-4 0,1-2 88,-1-4 0,-5-3 0,-3-2 1,-1 1-62,1 0 1,-2-2-1,0 0-98,-4 2 0,-1-3 1,-5 6-1,-2 0-184,-1 0 1,-2 0 407,1 5 1,0-6-1,-1 3 1</inkml:trace>
  <inkml:trace contextRef="#ctx0" brushRef="#br0" timeOffset="79128">11113 11881 8355,'8'-11'-16,"0"3"1,0-1 0,5 4-202,-1 3 263,-5 0 1,4 2 0,-3 0 87,3 0 1,-2 6-1,-1 2 1,1 3-1,1 1 1,0 1-1,-3 1 1,0 1-384,-1 1 0,-3 1 0,1-5 0,-2 1-403,-2-1 546,0 0 0,-2-5 1,0-4 102,-3-6 0,1-8 0,4-5 0,2-1 32,2-1 1,3 0 0,5-4-1,1 3-200,-1 1 1,2-2 0,2 2-42,5-2 0,-2 5 0,1-3 70,-3 0 0,5 5 0,-2-5 0</inkml:trace>
  <inkml:trace contextRef="#ctx0" brushRef="#br0" timeOffset="79129">11547 11571 8355,'0'-16'0,"0"-1"-220,0-5 0,0 8 0,0-2 497,0 2 1,0 0 0,0-1 309,0-1 0,0 6-526,0 10 0,4 11 0,0 10-55,-1 2 1,2 3-1,-1 3 1,0 4-1,1 3 51,-1 1 0,0 5 0,-4 0-221,0 3 1,0-5 0,0 1 0,0-4 0,0-2-287,0-2 0,0-7 1,0-1-1,1-8-858,3-3 1200,-2-1 0,9-6 0,-4-2 1</inkml:trace>
  <inkml:trace contextRef="#ctx0" brushRef="#br0" timeOffset="79130">11522 11745 8355,'12'-12'-106,"-4"3"1,2 1-1,2 0 1,5 0-52,2-1 1,2 7-1,4-3-116,0 4 1,-1-3 0,1 0 44,0 1 0,5-4 0,2 0 0</inkml:trace>
  <inkml:trace contextRef="#ctx0" brushRef="#br0" timeOffset="79131">11770 11956 8355,'0'7'122,"4"-3"1,1-7-1,4-2 1,3-2 329,3-3 1,7-2-1,0-3-561,6-2 0,-2-1 0,3 3 0,-4-2 0,-4 2 0,-5 1 0,-2 2 0,-3 0-187,-3-1 0,-2 1 0,-6-1 0,0 1 122,0 0 1,-6 5 0,-2 1 202,-3 1 0,-3 3 0,-1-2 0,-3 4 0,0 4 118,0 5 1,2 2 0,3 2 0,1 4-123,-1 4 0,7-2 0,1 2 1,4-1-73,1 0 0,1 3 1,4-2-1,3 1-162,3-2 1,7-3 0,1-7 0,3-4 68,3 0 0,-3-2 0,7-4 1,-4-1 123,-5-3 0,4-3 1,-4-6-1,4 1-91,1-1 1,-6-3-1,-2-1 187,-4 2 1,-2 0 0,-2 0 0,-4-2-36,1 2 0,-5 1 1,3 2-1,-2-2 1,-2-1-35,0-1 1,0 3-1,0 5-13,0-2 1,-2 5-1,-2 1-23,-4 2 1,-3 4 0,0 2 11,2 4 1,0 7 0,5 2 0,1-2 27,2-1 1,1-2-1,0 0 1,1 1 9,3-1 1,3 1-1,5-1 1,1-1 50,-1-3 1,2 2-1,1-5 1,2 1 33,-2 0 0,-1 2-85,-2-4 1,-5 6 0,-4-4-22,-6 1 0,-4 3 0,-7-4 0,-1-1 1,-2 2-39,2 0 0,-1-3 1,2 3-338,3-2 185,1-1 0,9-9 1,5-3-1,6-3-4,2-2 0,5-5 0,1-2 0,-1-4 180,1-1 1,10-5 0,-2-2 0</inkml:trace>
  <inkml:trace contextRef="#ctx0" brushRef="#br0" timeOffset="79132">12440 11671 8355,'6'-32'-333,"4"-3"0,-6 5 371,-1-2 1,-2 9 0,-1 0 0,0 3 608,0 5 0,-1 3-481,-3 3 0,2 9 0,-2 9 0,3 3 0,1 5-136,0 3 1,4 9 0,2 4 0,-1 3-26,1 1 1,2 1-1,-3 0 1,1 2-132,-1 1 0,4 1 0,-4-6 0,1-2-294,-1-1 0,4-9 1,-4-1-1,1-4-299,-1-4 1,3-5 528,-4-2 0,1-5 0,-5 3 1</inkml:trace>
  <inkml:trace contextRef="#ctx0" brushRef="#br0" timeOffset="79133">12526 11757 8355,'9'-8'719,"-1"0"-1036,2-2 1,6 1-1,6-1 1,4 2-1,5-2 519,0-1 1,2 0 0,5 1-998,-1 2 402,-5 5 1,-2-8-1,-5 4 1</inkml:trace>
  <inkml:trace contextRef="#ctx0" brushRef="#br0" timeOffset="79450">13233 11770 8355,'7'-13'852,"-1"1"-779,-6 0 0,0 10 1,1 8-1,2 8-146,1 6 0,1 8 0,-2 2 0,3 2 27,1 2 0,-5-1 1,4 3-1,-2 1-292,0-2 0,0 2 1,-4-4-1,0 2-535,0-2 606,6-3 0,-5-5 0,5 0 1</inkml:trace>
  <inkml:trace contextRef="#ctx0" brushRef="#br0" timeOffset="79709">13246 11745 8355,'0'-32'110,"1"3"0,3 5 0,4 2 0,5 2 0,3 4 0,5 3 0,1 5-79,-1 3 0,2 0 0,-3 7 0,-1 2 0,-3 6 0,-3 3 0,-5 5-352,-4 2 0,-2 0 1,-2 5-1,0 0 112,0 0 0,0-6 0,-2-1 0,-2-2 89,-4 1 0,-3-5 0,-2-3 1,1 0-118,0 2 0,-1-2 0,1-3 162,-1 0 0,1-2 0,0-4 1</inkml:trace>
  <inkml:trace contextRef="#ctx0" brushRef="#br0" timeOffset="81093">13853 11658 8355,'5'-23'283,"-1"2"1,0 3-374,-4 6 0,-6 5 1,-2 3-1,-3 4 122,-1 4 0,-5 3 0,-1 5 0,-1 2-111,-3 3 0,3-4 1,-1 5-1,2-1 1,3-1-1,3 1 1,2-1-1,3 1-128,2-2 0,1-5 1,4-2-1,1 0 73,3-1 1,3-1 0,5-6-30,1 0 1,-1 0-1,1-2 1,0-1-1,3-2 139,0-2 0,2-1 0,-3-6 0,2-1 175,-2-2 1,3 1 0,-2 5 0,-1 1 277,-1 2 0,-3 4 0,-1-3-203,-2 1 0,-1 4 0,1 6-297,-4 4 1,-2 3 0,-1 1 0,2 1-232,1-1 1,0 1 0,-4-1 0,2-1-562,2-3 759,-3-2 0,10-1 0,-4 2 1</inkml:trace>
  <inkml:trace contextRef="#ctx0" brushRef="#br0" timeOffset="81094">14188 11212 8355,'0'-17'295,"0"1"0,0 6-251,0 10 1,2 8-1,0 12 1,3 6 0,-1 4-1,0 6 1,0 2-193,-1 4 1,-2 1 0,-1-4 0,1 3-52,4-2 0,-3-2 0,5-2-457,-1-3 1,-1-4 398,-1-8 1,-2 2-1,3-3 1</inkml:trace>
  <inkml:trace contextRef="#ctx0" brushRef="#br0" timeOffset="81095">14114 11559 8355,'12'-12'0,"1"-1"0,0 1 0,3-1 0,0 1-477,6 0 0,-1-1 367,8 1 0,-3-5 0,3 1 0,-3-1 24,-1-1 0,-6 0 1,-2-2-1,-3 3 0,-3 2 1,-3 0-1,-3-3 1,-1 0 41,1 0 0,-1 2 0,-6 3 231,-2 1 0,1 1 45,-5 2 0,5 5 1,-1 8-64,3 5 1,1 7-1,0 5 1,0 4-134,0 4 0,4-2 1,0 6-1,-1 0 1,0 0-36,1 0 1,-3 1-1,5 1-35,-1-2 0,-2-1 0,4-6 0,0 1 0,0-5-205,2-3 0,-2-4 1,1-5 4,2-2 1,-3-7 179,1-1 1,-4-5 0,3-8 0,0 1-36,0 0 0,1-2 1,3-1 102,-2-2 0,2 1 1,-3 3-1,3 1 101,1-1 0,1 5 0,-1 1 78,1 2 1,-2 2 0,-2 7-73,0 4 1,-7 3 0,2 2 0,-2 1 0,-2 1-25,0 1 0,1 2 1,2-3-1,1 2-86,-1-2 1,4-1 0,1-3-61,3-3 1,3-2 0,1-6 0,1 0-1,1-2-20,1-2 0,-4-3 0,2-5 121,-2-1 1,3 0-1,-1-3 1,-1 0-49,-1 1 1,-2-3 0,1 0-45,-1-1 0,-4-1 0,-1 0 0,-1 3-55,-3 3 1,-2-2-1,-2 1 80,-3 4 0,-3 0 5,-6 6 1,5 5 0,1 6-1,2 1 1,2 3 36,1 1 1,2 2-1,0 3 1,0 0 7,0-1 1,0 3-1,2-1 1,2-2-16,4-1 1,3-2 0,2 0 0,-1 1-14,0-1 1,1 1-1,-1-1 1,-1 0-94,-2 1 0,0-5 0,-6 0-61,-4 2 1,-6 2 0,-11 4-217,-7 0 0,-11 1 0,-8-5 1</inkml:trace>
  <inkml:trace contextRef="#ctx0" brushRef="#br0" timeOffset="81746">3994 13729 8355,'12'-29'0,"0"-1"-178,1-2 1,-1-1-1,1-2 1,0 0 190,4 2 0,-9 5 0,0 1 0,-5 5 0,-3 4 0,-3 1 0,-3 2 91,-7 4 0,-2 4 0,1 7 0,-2 0-27,-5 0 0,3 10 0,0 4 0,2 4 0,-1 6 59,2 8 1,3 4 0,3 12-128,5 3 1,3 7 0,1-1 0,0 2-114,0 3 0,0-3 1,0 6-1,1-6-5,3-5 0,2-6 0,3-5 0,0-7-131,0-5 1,-2-3 0,0-6-86,-1-1 1,2-10 0,-4 1 146,-1-1 1,-7-5-1,-3-1 1</inkml:trace>
  <inkml:trace contextRef="#ctx0" brushRef="#br0" timeOffset="82398">3683 14077 8355,'7'-18'-188,"4"-2"1,0 0 0,7 0 0,2 3-92,2 1 0,2 1 0,4 0 347,1-1 0,4 3 0,-4 6 1,-1 0-1,-2 2 9,-1-1 1,-1 2 0,0 6-1,-2 2-31,-1 4 0,-6 3 0,1 3 0,-2 1 1,-3 2-1,-3-1 0,-2 1 0,-2 0 1,0 1-5,-1 0 0,-2 0-89,-1-1 0,0-3 1,0 2-192,0-2 140,6-7 0,-5-7 0,5-9 0,-2-2 35,0-1 0,1 0 0,-2-2-1,1-3 0,6-2 1,-2-4-1,5 1 0,2 2 96,1 2 1,1 2 0,-5 5 0,1 1 147,-1 2 0,0 5-62,1-1 1,-2 4 0,-3 4-1,-4 4 38,-2 3 1,-2 6 0,0 1 0,-2 1 0,-2 3 1,3 0-1,-3 0 1,2-2-67,2-2 0,2 2 0,0-3 0,4-3-103,1-5 1,1 1 0,4-6 0,1-1-48,-1-2 1,1-1 0,-1 0 0,0-1 0,1-5 45,-1-6 1,-1-2-197,-2-7 1,0 5-1,-5-3 1,-1-1 90,-2 1 0,-1 2 0,-1-2 0,-3 0 1,-4 1 17,-3 0 1,-6 1 0,1 5 0,0 0-125,3-1 0,0 6 1,1 2-43,-1-1 1,2 6 237,3 0 0,-3 6 0,4 6 1</inkml:trace>
  <inkml:trace contextRef="#ctx0" brushRef="#br0" timeOffset="82970">4552 13915 7696,'-4'-8'-22,"-1"0"0,3 4 0,6-3 0,4 1 0,3 2 0,1 0 391,1 0 0,1-2 0,1 4-220,1-2 0,1-1 0,-5 5 1,1 0-54,-1 0 0,0 6 0,1 2 0,-2 3-89,-3 2 0,2-1 0,-6 2 0,0 1-190,2 2 0,-5 3 0,3-3 0,-2-1-87,-2 2 0,4-4 0,0 2-296,-1-2 513,-2-7 0,0-1 0,2-8 0,1-2 8,-1-4 1,2-7-1,0-3 67,-3-1 1,4 3 0,-1-2 0,1 2-1,-1-2-51,-2-1 0,4 4 0,0-2 0,1 5-17,0 3 1,1 0 0,3 5 44,1 1 0,-5 3 0,0 4 0,0 4 92,-1 3 1,0 3-1,-4 1 1,2 2-10,2-2 0,-4 0 0,3 0 0,-1 0-103,3-4 1,-1 2 0,1-6-1,2 0 32,1-3 0,2-3 0,-1-1-50,0 0 1,1-1 0,-2-3 5,-3-5 0,3-3 0,-3-3 0,2-2 1,0 1 11,-2-2 1,-1 4 0,2-1-1,-2 4 31,-1 2 0,-1 7 0,-1-2 37,5 2 0,-4 4 0,1 3 0,-1 6-77,4 4 0,-1 7 0,3-1 0,3 2-403,-1 2 0,7 0 0,-1 0 1</inkml:trace>
  <inkml:trace contextRef="#ctx0" brushRef="#br0" timeOffset="84468">6412 13977 8355,'0'-12'-220,"0"0"0,1-1 0,2 1 1,1-1-1,0 1 204,2 0 0,-5-1 1,3 1-1,-1-1 1,0 1-1,1 0 1,-1-1 36,-2 1 0,-6 4 0,-4 1 0,-2 0 12,-1 0 1,0 4-1,-1-1 1,1 4 39,-1 4 1,1 0 0,1 7 0,1 3 13,2 0 0,5 5 1,-1 2-1,3 2-94,1 2 1,5-2 0,4 0 0,3-4-107,5-1 0,2-2 1,4-5-1,-1-2 52,-1-5 1,2-3 0,4-2 0,-4-3-96,0-5 1,-1-3-1,1-3 175,-3-2 1,-5-3 0,2 2 0,-3 0 0,-3-2 35,-3 1 0,-3 4 0,-3-2 0,1 4-50,1 0 0,0 5 0,-6 1-24,-2 2-12,3 0 0,-9 11 0,6 2 0,1 3 63,2 2 0,2 0 1,2 3-1,3 0-26,1-1 1,1-1 0,4-2-32,1 1 0,-1-1 1,0-1-1,1-2 0,-1-5 54,1-3 0,-1-1 0,0-1 21,1-3 1,-6-3 0,-2-6 0,-1 1-10,1-1 0,3 1 0,-3 0 1,1-1-64,-1 1 0,4-1 1,-4 1-1,2 0 9,3-1 1,-3 2 0,-1 2 0,1 2-12,0 1 0,-3 2 114,5 4 1,-5 1 0,3 4 0,0 3-28,-1 3 0,-1 0 1,3-2-1,1 0-66,3 0 1,1 1-1,2 0 1,3-3-90,2-2 1,-4-1 0,5-4 64,1 0 1,-4 0 0,-2-1 0,-2-3-12,-1-5 1,-2-2-1,-3-1 1,-4 0 31,-3-1 0,-2 1 0,-3-1 0,-3 1 64,0 0 1,-4 1 0,3 1 0,-3 3 5,-2 2 0,5 0 0,0 5-31,-2 0 0,5 6 1,1 2-1,2 3-33,2 2 1,2 3 0,0 2-37,2 1 0,6-2 1,-2 2-1,3-1-37,2-3 0,-1 2 1,1-3-1,0-3 1,2-2 26,2-2 1,1-1 0,-3-6 36,2 0 0,1-6 0,-3-2 0,1-3 0,-1-2 47,-1 1 0,-1-2 0,-1-1 0,0-1 4,1 0 1,-2 3-1,-2-1 1,0-1-26,0-2 0,-2 5 0,0 3 0,0 0-4,0-2 0,-4 3 0,2 1-23,1 1 0,1 2 0,4 5 14,-3 4 1,2-3 0,-5 7 0,1 0 66,-1 2 1,1 6-1,-4-1-14,2-1 0,1 1 0,-4-1 0,2 1 65,1-1 1,4-1-1,-2-3-85,1-2 1,1-4 0,6-5 0,1 0-93,1 0 1,1-5 0,-3-4 0,1-2-131,1-1 1,1-1 0,-5 1 0,-1-2 79,-2-2 0,0 2 0,-5-3 0,0 4 63,2 0 0,-5-3 0,3-1 255,-2 2-114,-2 7 1,0 4-1,0 8 1,0 4 6,0 3 0,1 6 0,2 0 0,1 1-72,-1 0 1,0 0 0,-1-3 0,4 2-33,1-2 0,0-5 0,2-3 0,0-2-30,0-2 1,6-2-1,2-1 1,-2 0-23,-1 0 1,-2-5 0,1-4 0,-2-2-8,-3-1 0,2 0 0,-6-1 0,0 1 29,1-1 1,-3 1-1,2 0 1,-3-1-6,-1 1 1,0 4 260,0-1 1,0 8-161,0 1 0,0 10 0,0 7 1,0 3-1,0 2-15,0 1 1,4 8 0,2 3 0,-1 6-47,1 5 0,4 0 1,-2 1-1,2 4-86,-2 2 0,1 2 0,-4-4 0,-3-1-212,0 1 0,-8-6 0,-2-3 0,-3-3 215,-1-5 1,-5-9-1,0-8 1,2-7 215,2-5 1,0-2-1,1-5 1,1-5-75,2-9 1,4-9 0,5-4 0,1-3-36,3-6 0,9 2 1,7-6-1,4 3-778,1 3 416,5-9 0,2 8 0,5-12 1</inkml:trace>
  <inkml:trace contextRef="#ctx0" brushRef="#br0" timeOffset="84877">8806 13754 8355,'0'-19'-209,"-2"-3"-540,-2 5 728,3 6 112,-5 0 0,6 11 150,0 0 1,0 7 0,0 8-107,0 2 0,4-1 0,1-2 0,-3 1-169,0 2 1,2-1 0,1-5 0,1-1-19,-1-2 1,5-1-1,-2 2-308,3-5 0,-2-3 0,-1-2 263,1-3 0,-3-3 0,-1-6 0,0 1 35,-1-1 1,1 1 0,-2 0-1,3-1 63,0 1 1,-1-1 0,1 1-1,0 0 97,-3-1 1,4 2-32,1 3 0,-1 4 0,0 8 1,0 4 12,-1 3 1,1 7-1,3 1 1,-2 2-309,2 0 0,2-2 0,3 2-72,2-5 1,0 4 0,-5-1 0</inkml:trace>
  <inkml:trace contextRef="#ctx0" brushRef="#br0" timeOffset="85919">9413 13655 8355,'7'-17'342,"-3"1"-87,-2 1 1,-2 1 0,-2 3 23,-2 3 0,2 4 0,-7 8-73,0 4 1,-2 7 0,-2 2-352,1-2 1,5 0 0,1 0 0,2 2 0,0-2 34,1-1 1,3-2-1,3 0-75,1 1 1,6-2 0,-2-3-1,3-2-69,2-1 1,-1-4 0,0 4 0,1-5 102,-1-5 1,1 3 0,-1-7 0,0 0 119,1-2 0,-5-2 0,-1 1 0,-2 0-136,-2-1 1,3 1 147,-2-1 1,-6 2 0,-6 2-1,-3 2 1,-1 1-53,-1 4 0,1-4 1,0 2-202,-1 1 186,6 2 1,3 1 0,8 0-1,5 0-3,2 0 0,7 0 0,2 0 0,4 0 75,0 0 1,5 0-1,0 0 1,-1-2 21,-2-2 1,2 2 0,-2-5 0,-3 0 120,1 0 1,-2 3 0,-2-3-1,-3 0 800,-3 0-583,-2 4 0,-6-1-169,-6 8 0,-6 3 1,-8 4-121,-2-3 0,2 3 0,-3-2 0,4 3 0,0 3 23,1 2 0,1-1 0,3-3-118,3-1 0,4 1 0,1-1 0,0 0 0,0 1-150,0-1 1,6-4-1,2-1 1,3-1-237,1-3 1,1-2 0,-1-2 342,0-4 1,1-1-1,-1-8 1,1-1 105,-1-2 0,0-5 0,-1 1 0,-1-2 51,-2-2 1,-1 0 0,3-1 0,-2-1-49,2-2 1,-3-6 0,0 4 0,-2-3-5,-2 1 0,-2 2 0,-1-2 32,0 4 0,0-2 1,0 4-1,-1 3 1,-2 6 233,-1 5 1,-2 2 0,2 2-203,-4 5 1,1 13 0,-1 6-1,0 5 106,1 7 0,-3 6 0,6 0 1,0 4-81,-2 4 1,5 3 0,-3 5 0,4-3-207,4 0 0,3-6 0,7 1 0,1-4-74,1-4 1,8-4 0,-1-8 0,5-6 66,-1-5 1,4-5 0,-2-5 25,-2 0 1,-1-5 0,-2-5 0,-2-4 0,-4-2 20,-5 1 0,3-7 1,-9 0-1,-1 0-1,-1-2 1,-4 1 0,-1-1 0,0 2 89,0 2 1,-6 4-1,-2 0 58,-3 2 0,-1 3 0,-1 4 84,1 7 0,4 6 0,1 8 1,1 1 9,3 1 1,2 10 0,1-1 0,0 1-235,0 1 0,1-4 0,5-1 0,5-3 32,4-1 0,11 3 0,1-6 0,3-3-677,4-2 1,10-7 139,2 1 1,16-8-1,-4-3 1</inkml:trace>
  <inkml:trace contextRef="#ctx0" brushRef="#br0" timeOffset="86356">11063 13320 8355,'-7'-19'-55,"1"1"1,2 1-1,0 1 1,1 1 115,2 1 0,5 1 0,0 0 0,0-2 1,2-2-1,2 3 0,3 3 0,3 4 0,0 0 151,-2 1 1,8 3 0,-8-1-1,3 2-126,3 2 1,-4 2-1,2 2-264,-2 4 1,-3 7 0,-1 3 0,-3 1-29,-2 3 0,-2 2 0,-7 1 1,-6 0 105,-5-1 0,0 1 1,-4 0-1,1 0-175,2 0 1,3-1 0,0 1-1,1-1 16,0-4 1,-1 4 0,1-5 0</inkml:trace>
  <inkml:trace contextRef="#ctx0" brushRef="#br0" timeOffset="86357">11113 13804 8355,'6'8'584,"-1"0"1,-4-4 0,0 3-365,3-1 0,3-2 1,6-4-312,-1 0 0,-4 6-1123,1 2 1,-23 3-1,-1 1 1</inkml:trace>
  <inkml:trace contextRef="#ctx0" brushRef="#br0" timeOffset="124811">4589 16421 8355,'-8'-25'0,"1"0"0,1 0-118,8 0 1,0 2 0,7 1 299,0 1 0,2 6 0,2-1 1,-1 3-1,2 4 0,1 2 1,3 1-1,0 3 212,0 2 1,4 1 0,-3 1-384,0 4 1,3-3 0,-4 7 0,0 2 0,0 2 0,-3 5 44,-1 2 0,-3-1-201,-3 2 0,2 1 0,-6-4 0,0-1 0,0 1 20,1-2 1,-1-3 162,-4 0 36,0-6 1,0-9-1,0-10 1,0-7 24,0-5 0,4-2 1,1-4-1,2-6-211,3-4 1,6-6-1,5 5 1,3 1-3,0 1 1,-2 8 0,2 2 0,2 4-38,0 4 0,-4 5 0,-2 8 79,-3 3 1,4 4 0,-6 4 0,-2 5 0,-5 7 140,-3 3 0,4 11 0,-5 0 0,-1 4-25,-2 0 0,-1 3 0,1-3 0,2 1-173,1 0 0,5-4 1,-4-5-1,2-2-472,3-2 0,1-3 131,1-6 0,6 0 0,1 1 0</inkml:trace>
  <inkml:trace contextRef="#ctx0" brushRef="#br0" timeOffset="124973">5693 16259 8355,'-6'-6'0,"6"0"-1424,0 6 1124,6 0 1,6 6 0,0 0 0</inkml:trace>
  <inkml:trace contextRef="#ctx0" brushRef="#br0" timeOffset="126095">6958 15565 8355,'-11'-30'300,"2"5"-101,-7 0 0,6 7 1,2 10-1,-2 4-227,-1 2 0,3 13 1,0 6-1,-2 6 0,-1 8 1,-1 6-1,-2 8 0,-1 9 299,-2 8 0,1 6-54,3 6 1,1 5 0,1 0 0,3 0 0,3-2 0,4-5-334,1-3 0,6-10 1,3-9-1,6-9-257,6-7 0,2-3 1,2-8-1,1-2 2,3-5 0,-2-3-292,2-5 1,-3-2 0,-1-6 0</inkml:trace>
  <inkml:trace contextRef="#ctx0" brushRef="#br0" timeOffset="126488">7094 16011 8461,'-4'-12'0,"1"1"0,3 1 0,4 3 387,3 2 1,2 1 0,3 5 0,0 3 0,1 5 0,-1 2 0,1 1-519,-1 0 1,-1 5 0,-1 1-1,-3 0-77,-2 0 1,3 2 0,-2-2 0,-1 0 50,1 0 1,-1-3 0,-2-5 0,3-3 43,1-2 0,-3-1 1,4-4 108,2 0 1,-4-1-1,3-3 1,-1-6-32,-1-5 1,4 0 0,-3-6-65,3-1 0,-3 3 0,-1 0 0,0-1 1,-1 2 51,-1 1 0,-1 0 77,-4 5 0,0 6 0,0 6 57,0 7 0,5 8 0,0 3 1,1 1-136,-1 3 0,5 2 1,-2 1-1,2-2-193,-2-2 1,4 2 0,-1-4 0,4 1-576,1-4 592,-3 4 1,5-7-1,2 5 1</inkml:trace>
  <inkml:trace contextRef="#ctx0" brushRef="#br0" timeOffset="126969">7975 15863 8355,'-2'-7'1526,"-2"3"-1387,3 2 1,-5 4-1,6 2 1,0 4 0,0 3-1,0 1 1,0 2-1,2 1 126,2 2 0,-1 5 0,5-1 0,1 2-512,3 2 1,0 0 0,0-1-373,1 1 0,-5-4 0,-1 0 0,0-1-158,0 0 0,-5 3 0,4-4 0</inkml:trace>
  <inkml:trace contextRef="#ctx0" brushRef="#br0" timeOffset="126970">7776 16197 8355,'2'-16'254,"2"-1"1,4 2-231,3 1 0,8 2 1,5 0-265,3-1 0,8 1 1,-2-1-1,3 1-285,1 0 1,1-1 0,1 1 356,-2-1 0,9 1 0,-8 0 1</inkml:trace>
  <inkml:trace contextRef="#ctx0" brushRef="#br0" timeOffset="127557">8421 15949 8355,'-11'-5'591,"3"-3"0,2-3 0,6-2 0,2 2-210,2 3 0,1 8 0,5 8-423,-2 3 0,-5 3 0,3 1 0,-2 3 3,0 1 1,0-2 0,-4 4 0,0 1-282,0 1 1,0 2 0,1-2 0,2-1 115,1-1 0,0-6 1,-4 2 175,0-4 61,0-6 0,0-3 1,0-8-1,2-4-21,2-3 0,-1-5 0,4-2 0,-1 0-53,1 0 1,-3-4-1,5 2 1,0 1-10,2 3 1,2-2-1,-2 1 1,-2 2-23,0 1 0,-1 7 1,4 2 79,1-1 1,-2 6 0,-2-1 0,-2 5 80,-1 3 1,-1 3 0,-2 5 0,1 1-120,-1-1 1,-2 1 0,1-1-1,1 1 32,1-1 0,1-2 0,-2-3-32,1-2 0,6-1-54,-2 1 0,3-4 0,0-8 100,-3-4 1,3-3 0,-4-2 0,2 1 36,-1-1 0,-1-3 0,2-1 1,-2 2-42,-1 1 1,2 2-1,-2 0-17,0-1 0,-1 6 0,3 3 9,1 3 1,-3 2 0,-2 3 0,-3 5 99,-1 2 1,2 5 0,1 2 0,1 1-113,-2 3 0,1-2 1,1-1-274,5-1 0,3-3 0,3-5 1,5-3-1,2-2-414,4-2 0,1-7 0,-2-3 0</inkml:trace>
  <inkml:trace contextRef="#ctx0" brushRef="#br0" timeOffset="129104">9103 15466 8355,'-12'0'141,"6"0"0,8 1 1,9 3-1,8 5 0,6 2 383,4 1 0,-2 6 1,6 4-1,2 7 1,-1 8-110,-1 7 1,-4 10-1,-8 4 1,-4 2-732,-4 2 1,-2 5 0,-2-1 0,-7-2-194,-4 0 1,-5-8-1,-7-2 1,-1-4 102,-2-5 0,-3-3 0,2-9 1,0-6-269,0-5 1,1-4 0,5-5 0</inkml:trace>
  <inkml:trace contextRef="#ctx0" brushRef="#br0" timeOffset="129105">9748 16148 9715,'0'-13'438,"0"5"0,0 0 0,2 0 1,0-2-1,4-1 0,2-3-373,6 0 0,-2-5 1,6-2-1,0-3 1,1-4-1,2-2 1,-2-2-1,-1-2 1,-1-4-599,1-3 0,-4-4 0,1-8 0,-4-1 173,-3 2 1,-4-2 0,3 3-1,-1 6 362,-4 5 0,0 7 0,-4 14 1,-2 6 186,-4 8 0,-4 7 0,-5 11 0,-2 12 196,-1 8 0,-3 7 0,4 4 0,-1 5-121,4 2 0,2 6 0,3-1 0,3 2-171,4 0 0,2-10 0,4 2-314,2-2 1,4-9 0,9-3 0,3-5-1,4-5-173,0-3 0,10-10 0,-1-6 0,-2-1 30,1-4 1,-6-6 0,2-4 0,-5-4 104,-2-5 1,-6-2-1,2-6 1,-4 0 163,0 0 0,-1 1 0,1-1 0,-2 0 180,-3 0 1,1 2 0,-4 1 460,-3 1 1,0 6 0,-2-2 44,0 4 0,-2 6 0,0 4-157,-3 6 1,1 4 0,4 5-273,0 0 1,0 6-1,0 2 1,0 0-1,0 0-187,0-3 1,0 4-1,2-4 1,2-2-178,4-1 0,3-2 0,2 0-158,-1 1 0,0-6 0,1-3-87,-1-3 1,-4-1-1,-1-1 255,-1-3 0,-2-3 0,-4-6 1,-1 1 38,-4 0 0,3-1 1,-5 1-1,0-1 60,0 1 0,-1 0 0,-5-1 1,1 1 105,0-1 1,3 1-1,1 0-105,-2-1 0,5 5 316,1 0 1,4 5-1,4-1 1,5 2-1,5 4-109,3 2 1,5-1 0,-1 4 0,2-2-188,2-2 0,1 0 0,2-1 1,0 2-65,0-1 1,2-3 0,-1-3 0,-1-2 81,-2-2 1,-7 3 0,-2-4 0,-3-2-23,-2-1 1,-5 3 0,-3-1 0,-3 0 243,-1-2 1,0-2-1,0 1 1,-1 0-73,-3-1 0,-3 2 0,-5 2-2,-1 0 0,1 6-48,-1-1 1,2 4 0,3 4 0,4 5-20,3 2 1,1 1-1,1 2 1,2 1 15,1 2 0,6 1 1,-2-2-1,3 5-29,1 2 0,2 2 1,1 0-1,2 1 7,-2 3 1,-1-2 0,-2 5 0,0-2-163,1-2 1,-6 2 0,-3-1 0,-3-1 4,-1-2 1,-1-1 0,-3-2 0,-5-1-20,-2-1 0,-2-6 0,-3 2 8,0-4 0,-5-6 0,5-2 1,1-4-517,1-1 0,6 0 408,-1 0 0,7-6 0,-4-1 0</inkml:trace>
  <inkml:trace contextRef="#ctx0" brushRef="#br0" timeOffset="129106">11175 15701 8355,'0'-12'483,"0"5"1,1 2 0,2 6-1,1 3 1,0 4 0,0 3-48,0 2 1,0 5 0,-4 2 0,0 2-566,0-1 0,4 3 0,1-4 1,-3 2-278,0-1 0,-2-2 0,0-4-746,0 2 1061,0-1 1,1-9-1,2-4-22,1-6 1,4-5 0,-2-7-1,1-3 286,2-1 1,2 2 0,3-2 15,3 1 0,-2 1 0,5 5 1,1 1-1,-2 3 102,-2 4 0,1 2 0,-2 2 0,0 2-119,-3 2 0,-2 8 0,-1 9 0,-2 2-201,2 2 1,-5 0-1,0 2-1695,-4 6 0,-1 1 0,0 8 0</inkml:trace>
  <inkml:trace contextRef="#ctx0" brushRef="#br0" timeOffset="129749">7107 16086 8355,'-9'-13'45,"2"1"100,2 0 1,1 3 11,4 1 1,1 0-1,2-5 1,2 2-1,2 3 1,3 4 76,1 3 1,1 1 0,-1 1 0,-1 3-105,-2 4 1,-1 8-1,3 3 1,-3 3-216,-2 4 0,1 3 0,-4-1 0,3 2 1,-3 2-595,0 2 0,-2 2-217,0 1 1,-6 0 0,-1 0 0</inkml:trace>
  <inkml:trace contextRef="#ctx0" brushRef="#br0" timeOffset="132668">7156 16135 8355,'-7'-5'-20,"0"2"1,5-5 255,-3-2 12,1-1 1,4 3 0,0 0 0,0-2 0,2 0 138,2 2 0,-1 3 0,4 6 0,-1 3-241,1 4 1,-4 5 0,3 2 0,-2 3 0,1 1 0,1 3-305,-1 2 100,5 0 0,-7 1 0,4 0 0,-1 0 0,0-2-277,-1-2 1,5 1 0,-2-5 140,3-2 0,2-7 1,-1-4 29,1-3 0,-1-6 1,0-5-1,-1-3 100,-2-4 0,0-5 0,-5 1 0,-1-2 107,-1-2 1,-2-4-1,0 0 1,0 3-57,0 4 0,0 0 0,1 5 0,2 2 68,1 1 1,4 2 0,-2 1 0,1 3 57,2 4 1,4 2 0,2 2-1,1 2-7,-1 2 1,3-2 0,-1 7 0,-3 2-49,-5 4 0,1 4 0,-6 6 0,-1 0-304,-2 0 1,-1 4 0,0 1 0,0 2-762,0 2 1,0 2 0,0 1 0</inkml:trace>
  <inkml:trace contextRef="#ctx0" brushRef="#br0" timeOffset="135335">8062 17698 8355,'0'-30'42,"4"5"0,1-1 1,2 5-1,3 3 18,1 3 0,5 1 10,1 2 0,-1 0 1,-2 0-1,1 4 0,2 5 1,-2 6-1,-3 5 0,-2 4-309,-2 0 1,-4 4 223,5 1 1,-5 1 0,3-3 0,0 2 0,-1-4-1,4-2-37,1-2 0,6-7 1,1 3-44,1-4 0,0-2 0,3-4 0,-1-3-132,1-3 0,0-4 0,0 0 1,-3 2-141,-1 2 0,-1-8 0,-5 5 1</inkml:trace>
  <inkml:trace contextRef="#ctx0" brushRef="#br0" timeOffset="136005">9178 17500 8355,'0'-20'102,"0"-2"-91,0 6 1,1-1 0,2 5 0,2-1 0,1 1 0,1 0-1,0 1 1,1 1 249,-1 2 0,4 5 0,-3-1 0,3 2-249,2 2 0,-2 6 0,-2 2 0,-1 5-20,2 3 1,-3 3-1,0 5 1,-2-2-28,-2-1 1,3-1 0,-1 4 5,2-4 0,-4-2 0,2-5 0,0-1 0,0-1-24,2-3 0,-3 2 23,4-6 1,1-5 0,2-7 7,-3-3 0,2-3 0,-5-3 0,2-2-15,3 0 1,-4-5 0,3 4 0,0-3-22,2 3 1,2-2-1,-1 5 1,-1 2 14,-3 1 0,8 7 1,-4 3 59,2 3 1,0 4-1,-3 5 1,-2 7-37,0 3 1,-3 5 0,4-2 0,-2 3-79,2 0 1,-3 1 0,1 0 0,2 0-54,1 0 0,1-2 1,2-1-1,1-4-315,2-4 0,5 1 0,-3-8 1</inkml:trace>
  <inkml:trace contextRef="#ctx0" brushRef="#br0" timeOffset="137935">9947 17351 8355,'-13'-13'100,"1"7"1052,5 0-1047,1 12 0,11 0 1,0 7-1,2 1 0,3 1 1,1 1-160,1 0 0,-4-3 0,1 1 0,-1 1 1,0 2-1,-1-2 0,-1-1-497,-4-2 205,0 1 1,-2-1-204,0 0 533,0-5 0,0-3 1,1-8-1,2-5-62,1-7 1,6 1 0,-2-5 38,3-2 1,1-1 0,1 1 0,-1 2 0,1-2 32,-1-2 0,0 5 16,1 2 0,-1 8 0,1 2 0,-1 1 0,-1 5 0,-3 4-17,-4 5 0,-2 4 0,-1 4 134,3 0 1,-2 6 0,2-3 0,-3 1 0,-1-4 265,0-2 0,2-1-351,2-1 1,-2 0 0,7-1 0,0-2 109,2-5-152,2-3 1,-1-2-1,-1-3 1,-1-5-1,-2-2 1,0-2 12,-1-4 1,4 3-88,-2-2 1,-3-4 0,3 1-1,0 0 1,1 2 0,0 2-83,-2-1 0,0 6 139,5-2 0,-5 7 0,0 1 0,2 3 4,1 1 0,0 10 0,-2 3 0,-2 5-86,-1 4 0,2-2 1,-2 0-1,-1 1-225,1-2 1,3 5-1,1-5 1,4 0 49,2-2 0,6-3 0,-2-2 1</inkml:trace>
  <inkml:trace contextRef="#ctx0" brushRef="#br0" timeOffset="137936">11001 17487 8355,'-13'-7'0,"1"3"0,1 2 329,3-3 1,2 3 0,6-7 0,2 0 0,2-1 0,5 0-26,7 2 1,-1-4 0,4-5-1,0 1 1,1-2-304,2-3 0,0-2 0,0-4 0,-2 0-462,2-2 0,-4-5 0,-1 0 0,-3-1-1,-2-3 0,-4-4 0,-1-4 0,-1-1 220,-3 2 0,-2-3 1,-2 2-1,-2 1 355,-1 3 0,-10 9 1,1 15-1,0 7 15,-1 4 1,-4 14-1,-3 13 1,-2 10 163,-2 11 1,2 12-1,1 5 1,2 2-63,2 2 0,3 0 0,7-1 0,4-2-199,2-1 1,4-10-1,2 0 1,6-5-40,5-7 0,0-6 0,6-9 0,1-4-265,1-4 1,3-6 0,2-3-1,1-5 128,-2-7 0,0-2 0,-3-11 1,0 1-2,-4 0 1,2-7-1,-5 2 1,-3-1 178,-5 0 0,1 2 0,-6 2 0,-1 3 194,-2 1 0,-1 1 1,0 5-52,0 0 1,-1 5 0,-2 4 9,-1 6 0,-4 4 0,4 6-187,1 4 0,0 2 0,0 6 0,-1 0 0,2-2-98,0-2 0,2 1 0,2-4 0,2 0 27,4 0 0,-1-2 0,1-5 1,2-2 23,1-5 1,5-3 0,1-1-1,-2 0 23,-1 0 1,2-5 0,-1-4-1,-2-2-21,-3-1 1,-6-2 0,3-1 0,-2-2-11,-2 2 0,-2 1 0,-2 2 0,-3 0 0,-5-1 0,-2 1 0,-1 1 0,-2 3 21,-2 3 1,2 3 0,-3-1 75,4-1 1,0 0 0,1 5 28,-1 3 1,6 3 0,5 5-156,4 1 1,5-5 0,7-1 0,3 0-15,3 0 0,4-4 0,1 1 0,-1-3 84,1-1 0,4-5 1,0-4-1,-1-2 102,-2-1 1,-3-5-1,-2 1 1,-5-1 66,-2-1 0,-3 3 0,-2-4 0,-5 1-4,-3 3 1,-1 1 0,0 2 0,0-1-44,0 1 1,-5 1-39,-4 3 1,2 2-1,-1 6-57,-2 0 0,4 6 0,-1 2 0,1 3-99,3 1 0,2 5 0,1 1 0,1 0 16,4 0 0,0 4 0,5-2 0,-2 2 40,2-1 0,-4 7 0,3-4 0,0 1 37,2-3 0,-2 4 0,-2-2 0,-2-1-19,-2 1 1,-2 5-1,-1-7 1,0 0-41,0 1 1,-5-1 0,-4 0 0,-2-3 15,-1-1 0,-5 3 0,1-4 0,1-2-59,1-1 0,2-8-103,-1-1 1,6-5-1,5-6-356,4-6 0,11-12 0,6-7 0</inkml:trace>
  <inkml:trace contextRef="#ctx0" brushRef="#br0" timeOffset="137937">12142 17090 8355,'-13'0'1065,"5"2"-848,0 2 1,4-1 0,-3 5 0,1 2 0,4 2 110,0 5 0,2-4 0,0 4-334,0-3 1,0-2 0,2 0 0,0 1 0,4-1 0,1 1-395,2-1 0,2-5 0,2-3 200,-1-3 1,-5-2 0,-1-4 0,-1-6 152,3-5 1,4-2 0,0 2 0,0-3 5,1-1 1,0-3-1,3 4 1,0-1 64,-1 4 0,5 2 0,-1 3 16,0 3 1,1 2 0,-5 6-1,1 2 1,-2 2-30,-4 4 0,1 7 0,-4 4 0,1 4-131,0 3 1,-5 5 0,1 0-1,-1-1-387,1 0 1,-3 3-47,3-4 0,3 0 0,0-4 0</inkml:trace>
  <inkml:trace contextRef="#ctx0" brushRef="#br0" timeOffset="138103">13221 17128 8355,'-13'0'-874,"1"-6"0,0-1 1</inkml:trace>
  <inkml:trace contextRef="#ctx0" brushRef="#br0" timeOffset="140959">719 16036 8355,'-8'0'-77,"0"0"623,-2 0-93,-1 0-344,4 0 1,-2 2 0,4 3-1,3 8 1,0 6 0,2 4-1,0 2 1,0 1 0,2 3-1,2 3-379,4 0 0,-1 2 1,0-5-1,0 0 1,-2 0-1,1-2 1,-3-2-419,-2-3 0,4-7 0,2 3 0</inkml:trace>
  <inkml:trace contextRef="#ctx0" brushRef="#br0" timeOffset="141377">682 16086 8355,'0'-13'-23,"0"1"0,0 0 155,0-1 0,2 6 0,0 5 254,2 4 0,7 1 0,0 7 0,6 2-300,2 3 1,-2 2 0,3-5-1,3 1 1,0-1 0,2 0 0,0 1-1,-1-1-63,1 1 0,0-6 0,-2-3 0,-1-3-128,-1-1 0,-6 0 0,2 0 1,-5-1-4,-4-3 0,2-3 0,-6-6 0,-1-1-6,-2-2 0,-2 1 1,-2-6-31,-1-1 0,-6 3 0,2-2 0,-3-1 0,-1-1-53,-1-2 0,1 0 1,0 2-1,1 2-340,2 4 1,0 8 0,3 2-456,-1 1 992,4 8 0,-2 10 0,5 7 0</inkml:trace>
  <inkml:trace contextRef="#ctx0" brushRef="#br0" timeOffset="142061">1501 15987 8355,'-13'-18'64,"1"4"1,-1-3 1286,1 4-1338,0 11 1,3 4 0,3 10-1,0 0 1,3 1 0,2 1-1,1 2 1,0 3-152,0 1 1,0-1 0,0-4 0,1 2-273,3-2 1,-1-5-96,5-2 1,1-1 435,3 1 0,-1-8 0,-3-8 0,-3-3 1,-4-2 60,-1 1 0,0-2 1,0-1-1,0-2-20,0 2 1,-6 1 0,-2 2 0,-3 1-139,-1 3 1,-1-2-1,1 6 1,-1 0-149,1-2 1,4 5 298,0-3 0,-1 2 0,-3 2 0</inkml:trace>
  <inkml:trace contextRef="#ctx0" brushRef="#br0" timeOffset="142062">1525 15949 8355,'13'-5'-20,"-5"-1"1,-1-3 0,-1 0 551,-4 0 0,0 2-355,-2-1 0,4 6 1,1 1-121,2 4 0,-3 6 1,3 0-1,-1 2-217,-3 1 1,2 0 0,-1 1 0,-1-1-44,-2 1 1,-1-1 0,0 0 0,0 1-114,0-1 1,0-4 113,0 1 0,2-6 169,2 1 0,-3-8 0,5-5 0,-2-2 1,0-1 0,0-2 1,-3-1-1,2-2 17,1 2 0,2-3 0,-3 2 1,2 1 66,2 1 0,-3 6 1,4 1 1,2 1 0,0 3 0,-1 8 0,-2 3-99,-1 3 1,3 1 0,-2 2 0,2 1-135,-1 2 1,-4-1-1,3-2 1,0 1-90,0 2 0,1-1 0,4-3 1</inkml:trace>
  <inkml:trace contextRef="#ctx0" brushRef="#br0" timeOffset="143046">2009 15887 8355,'0'-12'-158,"0"0"0,3 1 0,4 2 0,5 4 1,2 1-1,1 0 0,2-1-221,3 0 0,9-2 0,3-5 0</inkml:trace>
  <inkml:trace contextRef="#ctx0" brushRef="#br0" timeOffset="143047">2394 15652 8355,'-13'0'181,"1"0"1,4-4 0,1-2 621,1-1-570,2 4 0,5 2 0,4 7 0,1 0-388,1 4 0,4 1 1,-4 2-1,2-1-125,-1 0 0,-5 1 0,2-1-9,1 1 0,-4-2 0,5-2-174,-1 0 0,-1-7 329,-1 2 1,-2-4 0,2-4 64,-3-4 0,-1-3 1,0-1-1,0-1 15,0 1 0,2-1 1,0 1-1,3 0 37,-3-1 0,1 2 0,0 1 88,1 2 1,1 4-1,0-3-7,3 2 1,-1 5 0,0 5-1,0 2 166,-1 3 1,-1 1-1,1 1 1,1 1-163,0-1 0,1-1 0,5-1 0,-1-2-76,1 2 1,-1-4-1,2 1 1,1-1-57,2-3 0,0-2 1,-1-1-1,0 0-18,-1 0 0,-1-6 1,-3-2-1,-1-3 38,-2-1 0,-5-1 0,1 1 0,-1-2 47,1-2 0,-3 0 1,3-3-1,-2 0 12,-2 0 0,0 2 0,0-2 0,0 1 77,0 3 0,0 1 0,-2 3 6,-2 3 0,1 4 0,-3 8-31,0 4 0,2 3 0,4 3 0,0 1-81,0 1 1,0 5 0,0-3 0,1 0-46,3 0 1,3-2 0,7-5 0,1-2 34,2-5 0,3-3 1,-2-1-1,2 0-8,2 0 1,1-3 0,2-3 0,-2-7-5,-2-1 1,1-1 0,-5-1 42,-2-5 1,-3 2-1,-2-1 1,-3 2-1,-2 2-20,-2-2 0,-2 4 0,-2-2 0,-3 3-11,-4 5 1,-5-2 0,-2 6 0,-1 1 40,0 2 0,-2 1 0,2 1 1,1 4 41,1 3 1,6 4-1,1 3 1,1 3-42,4 2 0,0-4 1,4 5-1,2 1 54,4 1 1,7 2 0,3 0 0,1 0-41,3 0 1,2-1-1,1 1 1,1 0 23,3 0 0,-3 0 0,3-1 0,-3 1-120,-1 0 0,-6-4 0,-4-2 0,-5 0-72,-6 1 1,-3-1 0,-2 2 0,-3-4 98,-4 1 1,-10-3 0,-6 5 0,-3-2-72,-1-3 0,-4 3-303,-1-2 0,-8 6 0,-3-2 0</inkml:trace>
  <inkml:trace contextRef="#ctx0" brushRef="#br0" timeOffset="144595">1265 17140 8355,'0'-12'105,"0"-1"1,0 5-1,0 0 1,1-2 0,2-1 49,1-1 0,6-1 0,-2 1 0,3-1 0,0 1 1,-1 0-1,-2-1 0,0 1-399,-1-1 0,-1-3 0,-6-1 1,0 2 7,0 1 1,0 2 0,-2 0-10,-2-1 0,-3 6 0,-5 3 174,0 3 1,-1 6 0,1 5 0,-1 4 58,1 2 1,4 6 0,1-1 0,1 1 56,4-1 1,2 1 0,4-6-1,4 1-69,3 1 0,7-9 1,3 2-1,2-4-66,2-4 0,5-2 0,3-2 0,3-3 30,1-4 0,0-9 0,2-4 0,1-3 57,1-5 1,-3 3 0,-7-5 0,0 2 41,-4 0 0,-2 0 0,-6 5 0,-5 0 11,-4 3 0,-8 4 0,3 4 12,-4 1 1,-7 3 0,-2 3 0,-3 0 0,-1 3 36,-1 2 0,-3 6 0,-2 5 0,0 4 63,0 2 0,2 5 0,4-3 0,3 0-108,1 0 1,5 3-1,-1-4 1,2 1-133,2 0 0,2-1 0,2-6 0,4-2-46,3 0 1,2-7 0,-1 3-1,0-5 54,1-5 1,1-1 0,1-8 0,1-3 74,-1-3 0,-1-4 0,-1-1 0,-1-1 49,0-3 0,-5 3 0,-1-4-33,-1-1 0,-3 0 1,2-6-1,-3 1 0,-1 1-66,0 2 1,0 4-1,0-2 1,-1 0 69,-3 4 1,-2 2 0,-4 4 81,2 5 1,0 7 26,-4 5 1,1 8-1,2 6 1,5 5-43,3 6 1,1 6 0,0 2 0,1 0-11,3 2 1,3-4 0,7 6 0,1-1-105,2-4 1,5 0-1,-2-8 1,4-1-115,1-2 0,4-5 0,-1-4 1,1-4-16,2-2 1,-5-4 0,3-2 0,-4-5 142,-5-7 0,2-1 0,-5-6 1,-2 3-3,-1-2 0,-2 0 1,-1 0-1,-2 2-32,-5 2 1,-3-2 0,-1 3-1,0 2 21,0 1 1,-5 3-1,-4 2 1,-2 2 49,-1 1 1,-1 2 0,1 4 0,1 1 57,3 4 1,-2 2 0,6 5 0,1 2-67,2 2 1,1-1 0,0 6 0,1 1 0,3 2 22,5 0 0,3 1-79,5 0 1,0 0-1,5 0 1,1-1 0,0 1-191,0 0 0,4 0 0,-10 1 0,0 2 4,-3 0 1,0 1-1,-10-5 1,-2-2 189,0-1 1,-9-6 0,-5 1-1,-8-2 204,-3-2 0,-2-1 1,0-2-1,2-5 118,2-3 1,-5-1 0,5 0 0,3 0-50,3 0 1,8-7 0,3-5 0,4-6-286,4-1 1,9-10-1,9 1 1,4-3-88,3-3 1,9 1 0,0-4 0,0-1-168,1-4 1,-3 4 0,-3-4-1,-4 5 91,-3 4 1,-7-1-1,-2 5 1,-5 2 255,-4 5 1,-2 0-1,-6 6 1,-1 1 147,-4 1 0,-2 1 0,-5 2 0,0 3 99,-1 4 0,1 3 0,-1 1-206,1 0 1,4 4 0,1 3 0,1 2-111,4 5 0,0 3 0,2-2 0,2 1-103,2 0 0,3-3 0,5 1 0,0 0 45,1-2 1,-1 3 0,1-6-53,-1 2 1,5-4 0,-1-3 0,-1-3-1,-1-1 58,-1 0 0,3 0 1,-1-1-1,-2-2 90,-4-1 1,-2-6 0,3 2 0,-3-4 54,-2-5 0,3 3 0,-2-4 1,-1 2-34,1-1 1,2-1 0,-4 3-24,-1-1 1,3-1 0,-2 5 112,-1-1-76,-2 6 0,0 7 0,2 9 0,1 3 31,-1 5 0,-2-4 1,-1 5-1,2-1-54,2-1 0,-1 2 0,3-3 0,1 2-65,0-2 1,-3-1 0,3-2-1,-1 1-55,-3-1 0,-1-1 1,1-1-1,1-2-142,-1 2 0,-3-3 1,-4-1-1,-4 1-252,-3 0 1,-2-4 406,1 1 1,-1-2-1,1-2 1</inkml:trace>
  <inkml:trace contextRef="#ctx0" brushRef="#br0" timeOffset="144778">3460 16235 8355,'-1'-11'-318,"-2"4"0,-1 7 1,0 7-517,-2 4 0,5 1 834,-3 0 0,2 6 0,2 2 0</inkml:trace>
  <inkml:trace contextRef="#ctx0" brushRef="#br0" timeOffset="145022">3460 16570 8355,'-15'0'-626,"3"0"0,8 5 185,-1 3 0,4-1 319,1 1 0,-5 1 0,-2 3 1</inkml:trace>
  <inkml:trace contextRef="#ctx0" brushRef="#br0" timeOffset="145371">1451 17884 8355,'8'-16'0,"1"-2"-496,0-2 507,2 5 1,11-7 0,6 3-1,6-3 362,9-4 1,15-9-1,9-1 1,9-4-265,7 1 0,5-4 0,-41 21 0,1 1 0,3 0 0,0-1 1,1 1-1,1 0 0,-1 0 0,1 0 0,-1 1 0,0 0 1,0 1-1,0 1-406,-3 1 1,0 2 0,43-7 0,-22 7 0,-11 6-632,-9 4 0,-13 4 0,-6 1 0</inkml:trace>
  <inkml:trace contextRef="#ctx0" brushRef="#br0" timeOffset="145653">1662 17983 8355,'26'-33'0,"4"2"0,8 0-510,10-3 1,14 6 0,8-5 430,3-1 1,13-8-1,-41 21 1,2-2-1,3 0 1,2-1 88,3 0 1,2-1 0,-1 2 0,1-1 0,2-3 0,1 0 0,0 1 0,0 1 0,-1 1 0,-1 1 0,-1 2-1,-1 0-136,-1 2 1,-1 1 0,-5 0-1,-1 1 1,50-20 0</inkml:trace>
  <inkml:trace contextRef="#ctx0" brushRef="#br0" timeOffset="155746">9463 18083 7160,'-7'-6'-355,"0"3"0,4-5 1116,-1-2-482,0-1 0,4 3-197,0 0 0,7 5 0,5-1 1,8 3-1,5 1 0,4 0 51,4 0 0,9-2-87,8-2 0,8-3 0,12-5 1,9-2-33,5-3 0,-34 8 0,2-1 1,2-2-1,2-1 0,3 0 1,2 0-8,3-1 0,1-1 0,6 2 1,0-1-1,5-3 0,0 1 1,3-1-1,2 1-154,0-1 1,0 2 0,5-1-1,1 2 1,-1 1 0,0 2-1,-2 0 1,-1 1 145,-6 2 0,0 0 1,-4 1-1,-3 0 1,-10 1-1,-3 1 1,-5 1-1,-2 0-758,37 0 0,-28 2 759,-13 2 0,-12 0 0,-9 0 0,0 0 0,0 0 0,0 0 0</inkml:trace>
  <inkml:trace contextRef="#ctx0" brushRef="#br0" timeOffset="155996">9723 18107 8355,'13'-17'0,"6"-3"-487,6-5 461,0 6 0,17-3 1,4 4-1,10 0 162,9 0 0,10-5 0,11-1 0,10-3-121,-46 13 0,3 0 0,5 1 0,1 0 1,-1 1-1,0-1 0,2 1 0,1 1-143,1 0 1,0 1-1,5 1 1,1 0 0,0 3-1,1 0 1,-2 0 0,1 0-64,0-1 1,1 1 0,0 2 0,-1 0 190,-2 0 0,0 0 0,-3 0 0,-1 1 0,-1-3 0,-2 1 0,2 0 0,0 0 0,0 0 0,0 0 0</inkml:trace>
  <inkml:trace contextRef="#ctx0" brushRef="#br0" timeOffset="156190">12551 17661 7896,'-12'-23'0,"-1"2"0,2 4-76,3 4 1,4 6 0,8 2 0,4 4 0,3 1 0,2 0-761,-1 0 617,1 0 0,4 6 0,3 1 1</inkml:trace>
  <inkml:trace contextRef="#ctx0" brushRef="#br0" timeOffset="182209">14784 17264 8534,'-9'4'0,"2"2"0,1-1 0,0 2 0,1 0 0,0 1 499,0-1-409,3-1 1,-2-8 0,7-2 0,3-5-1,-1-5 1,2-4 0,-1-1 0,0-5-1,1-3 67,3-7 0,0-1 1,-1-3-1,0 0-149,0-3 0,2-5 1,2-8-1,-2-4 1,-2-1-178,0 1 1,-1 5-1,3 8 90,-3 8 0,3 7 58,-3 9 0,-2 14 1,-1 14-1,0 11 51,-1 11 0,1 7 0,-2 5 1,2 5 8,2 2 1,2 7 0,2 0 0,-2-1-169,0-4 1,-1-5 0,4 2-1,1-4-247,-1-5 0,0 1 1,1-9-1,-1-1-160,1-3 0,-6 0 1,-3-9 361,-3-2 0,-1-1 0,0-2 1</inkml:trace>
  <inkml:trace contextRef="#ctx0" brushRef="#br0" timeOffset="182857">14846 17140 8355,'-6'-11'211,"6"3"1,6 2 0,6 5-1,0-2-316,1-1 0,3-2 0,4 4 1,2-4-12,4-1 1,3-1-1,0-4 1,2-1 89,1 1 0,4-1 1,-4 1-1,-1-2-249,-2-2 0,-3 1 0,-2-6 1,-3-1 14,-5-2 0,-3-2 1,-4-3-1,-2-2 214,-1-1 1,-2-4 0,-4 3 0,0-1 113,0 0 0,0 6 0,-2 7 0,-2 4 853,-4 4 1,1 2-615,-1 2 0,5 5 0,-1 8 0,2 5-53,2 2 1,0 6-1,2 4 1,2 4-145,4 4 1,3 3 0,2 5 0,-2 0-190,-3 0 0,3 5 0,-3-1 0,2-3-157,-2-3 0,3-1 0,-3-6 0,4-3-47,0-3 1,-1-7 0,-1 0 65,-2-5 1,0-5 0,5-6 0,-2-3 64,-3-5 0,-1-2 1,-5-2-1,3-4 148,-3-4 0,1-3 0,0-7 1,2-5-31,2-3 1,-3-10 0,5 0 0,0-6 95,2-2 1,2-1-1,-2 9 1,-2 4 182,0 6 0,-5 8 0,3 6 69,-2 7 0,-1 12 0,-4 7 0,0 10-115,0 8 0,0 10 1,0 6-1,0 3-103,0 4 0,0 3 1,2-2-1,0 0-97,3-1 1,4 4 0,0-5 0,2-2-195,1-5 1,5 1 0,0-8 0,3-3-2214,2-7 2038,1 3 1,2-6-1,0 3 1</inkml:trace>
  <inkml:trace contextRef="#ctx0" brushRef="#br0" timeOffset="183534">16148 16842 8355,'-18'-12'168,"4"5"1,-2 3 0,2 3 501,1 1 0,7 5-647,1 3 0,4 3 1,0 2-1,-2 1 0,-1 2 1,0 3-1,-1 2 1,0 0-78,-2 1 1,4-4 0,-1-2 0,3-1-112,1 2 0,-4-3-100,0 2 1,1-3-1,7-5 58,4-4 0,-1-3 1,0-2-1,0-3 54,0-4 1,-3-2-1,3-1 1,0 0 58,0-3 1,-5-2 0,4 0 0,-2-1 166,0-3 1,2 4 0,-4-4 0,3 1 58,-3 0 0,4 4 0,-2-2 276,-1 3-349,4 2 1,-2 6-52,3 6 0,-1 6 1,-4 8-1,1 1-30,-1 1 1,2 1-1,0-3 1,-1 1 14,1 1 0,1 1 0,3-5 1,0 1 71,0-1 0,2-1 0,3-2 0,1-5-63,2-3 0,5-1 1,-3 0-1,2-1-118,-1-3 1,-3-3 0,2-6 0,-1 1 17,-3-1 0,-1-3 0,-3-1 0,-1 2 119,-2 1 0,-5-2 0,1-1 60,-3 2 1,-1 6 82,0 0 1,0 8-1,0 1 13,0 7 1,0 4 0,2 3 0,2 1-170,4 1 1,-1 5 0,1-5 0,2 0-33,1-3 1,5-2 0,2-2 0,0-5 34,0-3 1,3-1 0,-3-1-46,1-3 0,-4 1 0,0-5 0,-4-2 0,-4-1-22,-1-1 0,-2-5 0,-4 1 0,-1 0-53,-4 3 0,-1-4 0,-7 1 1,1 0-166,-1 3 0,2 0 1,2 1-642,0-1 689,1 6 0,1 7 0,2 7 1</inkml:trace>
  <inkml:trace contextRef="#ctx0" brushRef="#br0" timeOffset="184516">16991 16954 8355,'-12'-6'1176,"1"4"-1038,3-7 1,2 5 0,9-3 0,4 2-1,6 2 1,5 0 0,4 1 0,2-2-829,1 1 1,4 1-800,0 2 979,5-5 0,-8 4 0,4-5 1</inkml:trace>
  <inkml:trace contextRef="#ctx0" brushRef="#br0" timeOffset="184517">17289 16842 8355,'-2'-12'0,"-2"0"155,3-1 1,-5 1 483,6-1 0,0 5-277,0 0 1,6 6-312,2 2 0,-1 2 0,0 6 0,0 3 0,-2 3 68,1 2 1,2 1-1,-2-3 1,-1 1-413,1 1 0,2 1 0,-2-5 0,0-1 115,4-2 1,-3 0 0,1-3-92,2 1 1,1-5-1,1 3 1,-1-5 90,-2-5 1,2 0 0,-4-5 0,-1 2 67,-1-2 0,0-1 0,-1-1 0,-1 0 127,-2-1 0,-1 1 1,0-1-1,0 1 73,0 0 1,0 3 228,0 1 1,2 5-174,2-1 1,3 8 0,5 3-107,1 0 1,-1 0-1,0-4 1,2 1-74,3-1 0,-2-2 0,4-1 0,-1 0-59,-3 0 0,3-4 0,-1-2 26,-2-1 1,-3-1 0,-4-4 110,-3-1 1,-5 1 0,-5 1 104,-3 3 0,-3 2 0,-1 6 0,-1 0-88,1 0 1,4 2 0,-1 2 45,0 4 0,3 0 1,1 3-1,1 4 1,-1 2-45,3 1 0,2 3 0,2-4 1,4 1-378,1 0 1,1 0 0,6-4 0,1 0-271,2-3 0,5-3 98,-2 0 1,9-2 0,3-6 0</inkml:trace>
  <inkml:trace contextRef="#ctx0" brushRef="#br0" timeOffset="184518">18058 16743 8355,'-18'0'19,"4"2"34,-2 2 1,9-3 0,5 5-169,5-1 1,7-2 0,-2 4-501,3-2 1,7 5-1,1-3 1</inkml:trace>
  <inkml:trace contextRef="#ctx0" brushRef="#br0" timeOffset="184519">18169 17016 8355,'-23'8'0,"2"-1"431,5-1 0,3 3 431,5 0 1,3-3-2165,5 3 0,5-1 0,2 4 0</inkml:trace>
  <inkml:trace contextRef="#ctx0" brushRef="#br0" timeOffset="184823">15354 17673 8355,'13'-19'593,"10"-4"0,11 9 0,19-1-1140,7 5 1,16-1 0,4 3-1,8-3 757,7-2 0,-41 5 1,0 0-1,1-1 1,1 1 4,1 0 1,-1 1 0,5 0 0,1 0 0,0 2 0,0-1 0,1 1 0,1 1 0,-1 0 0,1 1-193,-2 0 0,0 0 0,3-1 0,-1 0 0,-3 1 0,-2 0 0,-1 1 0,-1-1-251,-4 0 0,0 0 0,-2 1 0,-2-1 0,37 0 1,-11-1 227,-10 1 0,-8 2 0,-8 1 0,1 0 0,0 0 0,-1 0 0</inkml:trace>
  <inkml:trace contextRef="#ctx0" brushRef="#br0" timeOffset="207107">19422 17487 6717,'12'0'-492,"-12"13"1</inkml:trace>
  <inkml:trace contextRef="#ctx0" brushRef="#br0" timeOffset="207902">19459 17562 8298,'-12'-6'267,"5"-1"1,3-5 0,2 0 91,2-1 0,2 1 0,3-1 1,6 1-1,6 0 0,1-1 1,1 2-273,0 3 0,-2-2 1,2 6-1,-1 1 0,-3 2-215,-1 1 0,-6 5 1,-1 5-1,0 4 94,0 2 0,-4 2 1,1-3-1,-3 3 14,-1 2 0,0-4 0,0 3 1,0 1 73,0-1 0,0-4 0,0 2 0,0-3 45,0-2 1,0-4-1,0-2 6,0-5 1,0-4 0,2-9 0,0-2-52,3-2 0,-1 2 0,-3-4-92,3 0 1,-1-1-1,5-6 1,1 0-40,-3 0 1,10 2-1,-4 1 1,2 3-1,0 2-42,-2 6 1,4 0 0,1 7 0,-2 1 158,-1 2 0,1 2 0,-1 3 1,-3 6 30,0 5 0,-1 0 0,-2 7 0,-3 2 0,-1 0 0,1 0 30,-3-1 0,4-3-277,-2 0 0,6-5 1,-3 2-1,1-5 0,0-2 1,3-3-1480,4-2-225,-1 0 1408,4-5 1,0-11-1,1-3 1</inkml:trace>
  <inkml:trace contextRef="#ctx0" brushRef="#br0" timeOffset="208236">20055 17004 11050,'-16'-10'0,"3"-2"0,3-2 0,3 0 0,6 0 0,2-1 0,5-1 0,1 0 0,2 3 0,4 0 0,2 1 0,3-1 0,1 2 0,2 2 0,-1 2 0,0 0 0,-3 1 0,-1 1 0,-3 2 0,-2 3 0,-1 6 0,-3 5 0,-2 5 0,-3 4 0,-5 2 0,-5 1 0,-3 2 0,-2 0 0,2-1 0,2 1 0,0 0 0,1-2 0,1-1-627,3-1 599,3-6 0,1 3 0,1-5-108,3-1 1,5-1 0,6-3 0,3-4-235,1-2 1,2-2-1,3-2 1,3-2 0,0-4-186,2-3 1,6-12 0,-4-4 0</inkml:trace>
  <inkml:trace contextRef="#ctx0" brushRef="#br0" timeOffset="208514">20538 17463 9708,'-1'-5'0,"5"0"0,6-1 0,2-1 0,0 2 0,0 1-994,-4 5 1,-3 5-1,-5 6 1</inkml:trace>
  <inkml:trace contextRef="#ctx0" brushRef="#br0" timeOffset="209541">20972 17363 8355,'0'-12'129,"0"-1"0,0 1 66,0 0 1,0-1 0,2 1 0,0-1 56,3 1 0,3 0 0,-3-1 0,2 1 0,3-1 0,1 2 0,0 2 0,-1 2 120,-2 1 0,0 2-404,5 4 0,-2 2 0,-2 2 0,-2 5 0,0 7 87,0 4 1,-4 0-1,1 0-177,-3 2 1,1 0-1,0 0 1,2-1-1,-1 0 139,-1-2 1,2-1 0,0-6 148,-1 1 0,-1-6 1,1-2-25,1 1 1,0-6-105,-4 0 0,0-2 0,0-6 1,0-2-53,0-1 1,0-1 0,0-2 0,0-1-67,0-2 0,0-5 0,2 3 23,2 0 0,-1-3 0,5 5 1,2 1-1,1 1-3,1 2 1,0-1 0,1 9 44,-1-2 0,1 4 0,-1-1 0,-1 4 0,-1 4 0,-3 4 0,-1 3 453,1 2-293,2-1 0,-1 2 0,-1 1 0,0 3 0,0 0-10,2 0 1,1-2 0,0-3 0,-2-1-72,1 1 0,2-5 0,2-1 1,-1-2-1,1-2-65,-1-2 1,-4-1 63,1 0 0,-5-5 0,3-3 1,-2-3 11,-2-2 1,2-3-1,1-2-100,1-1 1,-3-1 0,4-2 0,0 2 0,1-1 0,-1 2 0,2 2-92,1 3 0,1 2 80,0-1 1,-3 7 0,-1 1 0,2 5 0,-1 5-8,0 3 22,-4 8 0,-4 0 1,2 4-1,1 2 1,0 2-1,1 0 1,0 1-661,2 0 478,-4-6 0,8 3 0,-3-5 0,3-1-1347,2 2 1,4-4-1,3 4 1</inkml:trace>
  <inkml:trace contextRef="#ctx0" brushRef="#br0" timeOffset="209792">22634 17165 9002,'-36'-4'0,"5"0"-817,6 1 0,11-4 0,9 0 0</inkml:trace>
  <inkml:trace contextRef="#ctx0" brushRef="#br0" timeOffset="211089">21245 16904 8355,'20'-16'-300,"-4"-1"1,-2 2-111,-2 1 1,1 2 457,-1 0 1,-5-1-1,-2 1 1,0-1 0,-1 1-1,-3 0 1,-4-2 0,-5-1-1,-3-2 157,-1 2 1,-2-4 0,-3-1 0,-3 0 0,-4-1 0,-2 0 0,-4 1 0,-7 0 343,-8 2 0,-12 3 1,-7 6-507,-3 0 0,-17 7 1,-12-3-1,45 5 1,-1 0-1,-4 2 0,-1 1-33,0 0 0,-2 2 0,-4 4 1,-2 3-1,1 1 0,-1 1 1,-2 2-1,0 1-42,1 2 0,0 1 0,-6 4 0,0 1 0,6 0 0,1 1 1,1 1-1,0 2 81,1 0 0,1 1 1,3 0-1,1 0 1,4 1-1,3 2 1,3-1-1,1 2 6,3 0 1,3 2-1,-1 3 1,4 1-1,5 0 1,4 2-1,0 1 1,2 0-118,-21 44 1,12 0 0,12 1 0,7 3-36,7 4 0,13-8 0,15-6 0,14-8 40,11-7 1,17-4 0,13-3-1,-30-31 1,2-2 1,5-2 0,2-1 0,5 0 0,1-2 0,2-6 0,2-2 1,3-1-1,1-1-170,4-1 0,1-2 1,0-3-1,1-2 0,3-1 1,0-1-1,3-2 0,0-1 168,1-1 1,1-2 0,4-3 0,0-1-1,-3 0 1,0-2 0,2-1 0,0-1 33,0-1 1,0-1 0,2 1 0,-1 0 0,-3-2-1,-1-1 1,-2 0 0,-1 0 106,0-1 0,-2 0 0,-5 0 1,-2-1-1,-1 0 0,-2 1 1,-3-1-1,-1 0 138,-5 1 0,-1-1 1,0-1-1,-2-3 1,-7 1-1,-3-2 1,40-27-199,-11-3 0,-17-9 0,-21 1 0,-12-3-154,-12-3 1,-14 2-1,-13-10 1,-12-5 67,-10-3 1,9 39-1,-4 0 1,0 4-1,-2 1 1,-6-1-1,-3 2 25,-2 1 1,-2 2 0,-10 0 0,-2 3 0,-3 2-1,0 3 1,-5 0 0,0 2-84,-4 2 0,0 2 0,-4 4 0,-1 3 0,-5 2 0,0 3 1,-1 3-1,-1 3-510,0 3 1,0 5 629,-6 4 0,-2 7 0,28-1 0,-1 3 0,-1 3 0,-5 5 0,-1 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9T17:11:31.134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3944 5618 8938,'-1'-19'0,"-2"1"0,-3 2 0,1-1 0,-2 3 0,0 3 318,-3 3 1,-1 1 0,-1-3 0,0 3 268,-1 2-433,-5 1 1,3 0 0,-4 0 0,-1 2 0,1 5 0,-1 5 0,-1 3-36,0 2 1,5 5 0,-4 2-1,2 5 1,3 3 0,1 2-93,2 2 1,5-5-1,3 3 1,3-2-1,1-3-189,0-6 1,5 0 0,5-3 0,5-5-34,6-6 1,2-3 0,2-2 0,1-3 77,3-6 0,-3-4 1,5-12-1,-3-1 49,1-3 1,0-7-1,-4-7 1,-1-1 85,-4-3 1,2-5-1,-5-2 1,-2 2 28,-1 1 1,-3-3-1,-3-1 1,-4 0-123,-2 0 1,-4 1-1,-2 6 1,-4 4 54,-3 6 0,-2 8 151,1 9 0,-5 10 0,1 13 1,2 9-82,4 8 1,4 14 0,3 6 0,-1 2-64,1 2 0,2 6 0,2-2 0,3 0-208,4 1 0,3 1 0,2-1 0,-1-1 37,1-2 0,0-5 0,2 0 1,2-5 27,-2-7 1,3-7 0,-1-4 0,-2-5 119,-1-4 1,2-2 0,1-6 0,-2-2 67,-1-2 1,-6-3 0,0-5-71,2 0 1,-3-5 0,0-1-1,-1-1 1,0-3-11,-1-2 1,1 4 0,-3 0 0,1 3-9,-1 1 0,-2 7 0,0 2 155,4 1 1,-4 5 0,4 8 0,1 5 0,-3 9 0,5 0 0,2 2-180,1 2 1,1 4-1,0 0 1,1-3-110,-1-4 1,2-1 0,1-8-1,3-3-526,1-3 0,1-3 510,0-4 1,4-11-1,-5-3 1</inkml:trace>
  <inkml:trace contextRef="#ctx0" brushRef="#br0" timeOffset="240">4366 5135 8355,'-6'-20'498,"6"9"-1101,0 11-26,6 6 0,6 12 0,0 1 0</inkml:trace>
  <inkml:trace contextRef="#ctx0" brushRef="#br0" timeOffset="606">4763 5345 8355,'0'-12'0,"0"0"129,0-1 1,0 5 0,0 0 10,0-2 0,0-1-98,0-1 0,-2 5 0,-2 3 7,-4 2 0,1 2 1,-1 0-1,-2 2-85,-1 2 0,-2 3 0,1 5 0,0 0 0,1 1 42,2-1 0,3 5 0,3-1 0,-1-1-76,1-1 1,7 3 0,4-1 0,3-1-92,2-1 1,5 3-1,1-2 1,2-3 108,-1-2 1,1-3-1,4 1 1,-2-2 66,-2-1 0,1-3 0,-7 3 0,-3-1 58,-2 0 1,-7 6 0,1-2 0,-4 3-51,-4 2 0,-3 0 0,-7 3-160,-2 0 0,2 1 0,-3-6 1,4-2-450,0 0 0,5-7 326,0 2 1,5-8 0,-3-3 0</inkml:trace>
  <inkml:trace contextRef="#ctx0" brushRef="#br0" timeOffset="869">5246 4812 8355,'-5'-12'1459,"-1"-1"-587,-2 1-610,-3 5-123,9 2 1,-3 6 0,5 3 0,0 4-80,0 3 1,0 7 0,1 4-1,2 4 1,3 5 0,1 0-1,2 5 1,2 3-123,2 2 1,-5 6 0,0-1 0,0 2-230,-1 1 1,0-3-1,-4-2 1,1-3-112,-1-5 1,2-4 0,1-7 0,-1-2-686,1-2 1,-1-5 817,0-7 1,-4-4 0,4-5 0</inkml:trace>
  <inkml:trace contextRef="#ctx0" brushRef="#br0" timeOffset="1040">5060 5308 9040,'14'-4'0,"2"-1"461,5-2 0,8 1-572,4-6 0,6 1-446,6-10 1,-2 2 0,9-3-29,1 1 1,-1 0 0,-2-3 0</inkml:trace>
  <inkml:trace contextRef="#ctx0" brushRef="#br0" timeOffset="4181">5755 5854 8355,'0'-8'-141,"0"-1"0,1 1 0,2 0 0,1 0 165,-1-2 0,-2-1 0,-1-2 0,0 1 0,0 0 0,0-1 367,0 1 0,-1 4 0,-3 1 0,-5 1 0,-2 3 0,-1 3-358,-1 5 1,1 1-1,0 7 1,-1 1-157,1 2 0,-1-2 0,2 4 0,2-2 0,2 2-26,1 2 1,-2-5 0,4 1-1,1-2 1,3-3 0,3-1-433,1-2 493,6-5 1,-3 2 0,5-5 0,0-1 85,1-3 1,-1-3 0,1-5 0,-1-1-10,0 1 0,1-1 0,-2 1 145,-3 0 0,2-1 0,-5 2 131,2 3 1,-4 1-248,1 3 0,-3 4 0,-1 0-7,0 7 0,0 4 0,2 2 0,1 3-82,1 0 1,4 5 0,-2-5 0,-1 0-171,1-3 1,7 4 0,0-2 0,2-4-451,3-5 364,1-5 1,6-1-1,0 0 1</inkml:trace>
  <inkml:trace contextRef="#ctx0" brushRef="#br0" timeOffset="4498">6486 4614 8355,'-5'-31'518,"-5"11"0,-4 0-288,3 9 1,6 6-1,-3 5-99,-2 0 0,3 5 0,-1 5-205,-2 5 0,-2 10 0,-3 8 0,-2 6 0,2 5 337,1 5 1,2 17 0,1 3 0,3 6-351,3 6 0,4 3 1,1 3-1,0-2-171,0-2 0,1 1 1,4-5-1,4-5-14,6-6 0,5-9 0,4-15 1,3-7-38,2-6 1,2-11 0,6-5 0,-1-5-1043,-3-6 1256,3-2 1,-4-8 0,5-1 0</inkml:trace>
  <inkml:trace contextRef="#ctx0" brushRef="#br0" timeOffset="5926">7094 5097 8355,'0'-16'148,"0"-1"0,0 2 1,0 1-1,0 5 211,0 5 1,0 10-1,0 15-483,0 3 0,0 0 1,0 1-1,0 1 1,0 3-1,0 3-96,0 0 1,4-2 137,0-5 1,5-5 0,-4 0 0,2-4-1,3-3 1,1-5 42,1-3 1,1 0-1,-1-5-69,0 0 1,1-7-1,-1-4 1,1-6 100,-1-2 1,0-2-1,2-4 1,1 1 24,2-1 1,-1-6 0,-3-2-1,-2-1-4,-3 1 0,2 3 0,-5 5 1,1 1 56,-1 4 0,-1 6-15,-4 6 1,0 6-1,-1 2 1,-2 7-15,-1 4 0,-1 8 0,2 5-24,-1 3 0,0 4 0,4-4 0,0 4 0,1-1-23,3 0 0,3-1 0,4-4 0,0-2-360,1-2 0,-2 1 1,7-5-1,-4-2 43,0-1 0,5-7 0,1-2 1</inkml:trace>
  <inkml:trace contextRef="#ctx0" brushRef="#br0" timeOffset="6140">7875 5246 8570,'0'13'0,"0"-1"0,0 2 0,0 2 0,0 5 76,0 2 0,-4 4 0,0 0 0,0 1-225,-1-5 0,-1 6 0,-2-5 0,4-2-443,2-5 1,2 1 250,0-1 1,-5 5 0,-2-3 0</inkml:trace>
  <inkml:trace contextRef="#ctx0" brushRef="#br0" timeOffset="6760">8446 4775 8355,'-7'-15'0,"2"4"375,-1 4 1,5 1-323,-3 2 1,2 8-1,4 0 1,0 7-1,4 5 190,1 0 1,-3 10 0,3 1-207,-2 3 0,1-1 1,-2 5-1,3 3 1,1 3-227,0 0 0,-5-1 1,1-2-1,-1-1-73,1-3 0,-3 0 0,4-7 0,-4-4-169,-1-2 0,1 0 289,4-3 17,-4-6 0,4-7 0,-5-8 223,0-4 0,2-3 0,1-3 0,2-3-113,2-3 1,-3-4-1,4-1 1,2 1-1,1-1 37,1 0 0,2-3 0,1 2 0,2 4 55,-2 3 0,-1 2 0,-2 5 0,1 1 107,-1 3 0,0 1 1,1 4-147,-1-1 1,-3 0-1,-3 5 1,0 3-63,-3 5 0,-2-3 0,-2 3 0,-3 0-126,-5 2 0,-2 2 0,-1-1 1,-1 1 19,1-1 0,-4-4 0,-1-1 87,2-1 0,5 2 0,2-4 93,-2-1 1,5 0 118,1 1 1,2-2-138,2 7 1,4-1-1,2 3 1,1 0 0,1 0 3,-1 3 1,4 1 0,-4-3 0,1 1-5,0-1 1,1 1 0,3-1 0,-1 0-59,-3 1 0,7-5 0,-1-1 1,3-2-251,1-2 1,4-1 0,-2-2-1,4 0-39,1 0 0,5-11 0,2-3 1</inkml:trace>
  <inkml:trace contextRef="#ctx0" brushRef="#br0" timeOffset="7057">9054 4465 8773,'1'-13'365,"3"2"-371,4 3 0,4 4 1,1 8-1,2 6 29,2 5 1,5 6 0,0 9-1,3 6 362,0 4 0,1 11 0,-10 0 1,0 5-112,-3 8 0,-2-1 0,-1 9 0,-3 1-417,-2 0 0,0 3 0,-5-10 0,-2-2-46,-2 0 1,-1 1 0,-5-2-1,0-2-381,-4-1 0,-8-3 0,-9-1-199,-5-1 0,-4-1 0,-10-4 0</inkml:trace>
  <inkml:trace contextRef="#ctx0" brushRef="#br0" timeOffset="10820">10368 5246 9207,'-5'-12'0,"-3"-1"0,-3 2 0,0 4-328,2 7 1,5 6-1,7 6 1,2 1 0,2-2-132,3-3 0,1 3 0,1-4 0</inkml:trace>
  <inkml:trace contextRef="#ctx0" brushRef="#br0" timeOffset="11054">10430 5531 8203,'6'-6'-618,"2"1"1,3 4 0,2 1 0</inkml:trace>
  <inkml:trace contextRef="#ctx0" brushRef="#br0" timeOffset="11258">11956 5073 8355,'0'24'-1311,"0"1"1</inkml:trace>
  <inkml:trace contextRef="#ctx0" brushRef="#br0" timeOffset="11873">12055 5110 8355,'0'-13'-949,"0"1"1181,0 0 0,-1 3 0,-2 1 1,-3 0-34,0 1 0,-3 0 0,-3 4 1,-1-1-1,0 1 41,-4 2 0,2 2 1,-4 3-1,1 5-176,3 2 1,-3 3-1,1 2 1,2 5-212,1 2 0,3 2 0,2 0 0,2-2-17,1-2 1,2 1 0,4-6 0,1 0 1,4-3 1,1-2-1,7-2 1,-1-5 73,1-3 0,0-2 1,3-3-1,1-6 0,1-5 96,0-6 0,3-4 54,-4-4 1,0 2 0,-1-6-1,-1-2 1,-3-2-32,-2-4 1,-6 1-1,3-4 1,-2 1-17,-2 3 0,-2 2 1,-2 2-1,-3 3 43,-4 4 0,1 4 1,-1 4 23,-2 5 0,-1 7 0,0 7 0,1 6-80,2 8 1,5 7-1,-1 9 1,1 2-43,-1 2 0,3 2 0,-3 6 0,2 2-16,2-2 1,6 2 0,2 0 0,2-4-170,-2-3 1,7-5 0,-1-6 93,4-4 1,-3-2 0,3-7 0,-2-3 113,1-3 1,4-5 0,-5-5-1,-1-3 1,-1-4-36,-1-5 1,-1 2 0,0-6 0,-1 1 197,-2 0 1,-4-2 0,-4 6-1,2 1 140,1 1 1,1 2-196,-5-1 0,0 8 0,0 6 0,0 9-55,0 5 1,0 8 0,0 1 0,1 3-21,3 1 1,-1-2 0,5-1 0,2-2 0,1-2-550,1-5 1,6-3 101,3-5 1,-2-2 0,0-6 166,-1 0 0,4-6 0,-2-1 1</inkml:trace>
  <inkml:trace contextRef="#ctx0" brushRef="#br0" timeOffset="12120">12415 4700 8355,'-13'-4'-241,"1"0"1,1-1-249,3 1 0,4 4 0,8 0 1,4 6 441,3 5 1,7 7 0,1 2 0</inkml:trace>
  <inkml:trace contextRef="#ctx0" brushRef="#br0" timeOffset="12468">12712 5023 8355,'0'-18'0,"0"4"294,0-2 0,0 7-193,0-2 1,-1 6 0,-2-5 0,-2 3-414,-2 2 1,0-1-1,-3 4 16,2-3 1,1 7 0,-2 6 241,0 3 0,7 2 1,-3-1 46,4 0 1,5 5-1,2-1 1,1 0 24,2-3 1,6 0 0,2-1 0,-2 1 1,-1-1 1,2 0-1,1 1 1,-2-1-1,-1-1 178,-2-3 0,-4-1-111,1-3 1,-8 3 0,-1 4 135,-7-2 1,-4-4 0,-3-3-276,-2 2 1,2-3-1,-2 3 1,2-2-677,1-2 1,1 0 0,0 0 0</inkml:trace>
  <inkml:trace contextRef="#ctx0" brushRef="#br0" timeOffset="12870">13109 4601 8355,'-5'-12'0,"-2"-1"0,0 1 577,-4 5 0,10 3 0,-4 8-485,4 4 0,5 9 0,0 4 0,-1 2 0,0 3 0,0 2 0,1 4 0,0 1-47,1 1 0,-2 7 1,4-8-1,-1-1-480,-4 0 1,4-2 0,-1 3 0,1-4-358,-1-3 1,1-2 0,-3-4 501,1-3 1,0 2-1,-4 1 1</inkml:trace>
  <inkml:trace contextRef="#ctx0" brushRef="#br0" timeOffset="12871">12985 4949 8355,'0'-9'0,"0"1"229,6 5 1,1-4-1,6 5-448,4-3 0,2 1 0,7 3-524,3-3 0,3 1 451,5-5 1,0 0-1,1-5 1</inkml:trace>
  <inkml:trace contextRef="#ctx0" brushRef="#br0" timeOffset="13602">13543 4986 8355,'-7'-13'245,"3"1"0,3 0 435,1-1 0,0 1-529,0-1 1,0 1-1,0 0 1,-1-1-1,-4 2-337,-3 3 1,-6 8 0,-1 8 0,1 3-86,-1 2 0,0 3 0,3 2 0,-1 0 81,1 0 0,4 2 0,1-2 1,1 0-84,4 0 1,2-1 0,4-5 130,4 1 0,3-7 0,1-1 0,2-4 1,1-1-98,2 0 0,-1-6 307,-3-2 0,-1-3 1,1-3-1,-2-1 110,-3-1 1,1-2 0,-4 3 0,-1-2 0,0 2-35,0 1 1,0 2 0,-4-1 319,0 1 1,0 4-403,0-1 1,0 8 0,0 1-184,0 7 1,0 4-1,2 1 1,0 2-3,2 3 1,6-4-1,-2 4 1,2-3-1,0-3-109,-2-3 1,0 2 0,5-6 178,-1-1 0,0-2 1,1-1-1,-1 0 29,1 0 0,-1-6 0,0-2 72,1-3 0,-5-3 0,-1-1 0,-2-1 1,-2 1 0,-1 1 1,2-3-1,0 1 1,-1 0 174,-2 3 1,-1 0 0,0 1 0,1 1-44,4 3 0,-3-2-172,7 6 0,-5 1 1,3 7-1,-2 6-7,-2 5 0,2 3 0,-1 4 0,1-1-7,0 1 1,-2 0 0,4-2 0,0-3 0,0-3-5,2-2 1,-2-1 50,1-3 0,2-2 0,5-6 0,2-1 31,-2-4 0,-1 3 1,-2-8-1,0-2 0,1-4-24,-1 1 1,-3 2 0,-3 0-1,0 1 6,-3-1 1,2 1-53,-1 0 0,2 5 1,-3 4 43,1 6 1,1 5 0,-2 7-162,1 2 1,2 5 0,-4-3 0,4 2-241,1-1 1,1 0-1,3 0 1,-1-2-178,-2 0 1,6-4-1,5 4 1</inkml:trace>
  <inkml:trace contextRef="#ctx0" brushRef="#br0" timeOffset="14001">14424 4825 8355,'0'-13'1205,"-1"6"1,-4 3-1090,-3 3 1,1 6 0,-1 3 0,0 4 0,-1 1 0,3 4 0,-1 3 0,1 3-54,1-3 1,1 2-1,4-4 1,0 0-566,0 0 1,5-1-1,3-5 1,3-1 132,2-3 0,3 2 1,2-6-1,0-1 124,0-2 0,3-1 0,-3-1 0,-1-3 166,1-5 1,2-2-1,-7-2 1,-1-3 147,-1 0 1,0-5 0,0 5 0,-3 1 169,-4 1 0,-3-3 1,-1 1 191,0 0 0,-1 8-259,-3 4 0,1 3 1,-4 2-1,0 3 1,2 6-7,-1 5 1,-2 0 0,4 6-358,1 1 1,3-3 0,4 0 0,5-1 0,3-1-419,4 1 0,4-10 0,6 0 136,3-5 1,-3 3 0,4 1 0</inkml:trace>
  <inkml:trace contextRef="#ctx0" brushRef="#br0" timeOffset="15413">15329 4477 8355,'-18'-16'710,"6"-1"-474,0 1 1469,10 9-1590,-3-4 0,6 9 0,2 0 1,1 6-1,0 8 0,0 7 0,0 6 1,-1 6 34,-2 6 0,4 10 1,-1 9-1,-3 5-182,-4 6 0,1 9 0,-7 3-194,0-2 0,2 0 1,0-3-1,1-2-20,4-7 0,2-11 1,4-5-1,5-8 1,5-6 75,3-6 0,-1-8 1,-2-6-1,1-6 149,2-5 0,-1-2 0,-5-4 0,-1-3 113,-2-7 1,-1-2 0,1-7 0,-3-1-124,-4-1 0,3-2 0,0 0 0,-1 0-24,-2 0 0,-6 1 0,-3-1 0,-3 0 0,-2 0-473,1 0 1,-1 1 390,1-1 0,0 5 0,-1 4 0,1 2 114,-1 2 0,1 3 0,-1 1 150,1-1 1,5 2-121,3-2 1,4 1 0,6-4 0,5-1-84,4 1 1,3 0 0,-3-2 0,3-1 29,1-2 0,-4-1 0,2 3 0,-5-3 38,-4-1 1,2 4 0,-6-2-1,-1 3 1,-2 2 188,-1 0 0,-1-1-135,-3 1 1,-2 3 232,-2 1 1,1 5-233,3-1 1,4 3-1,0 1 1,7 0-13,4 0 1,1 0 0,2 0 0,1 1-137,2 3 0,-1-2 0,-3 3 0,-1-1 166,1 1 1,3 3 0,1-3 23,-2 2 0,-1 2 0,-3 3 1,-2 0-31,-1 1 1,-5-5 0,3 0-1,-2 2-95,0 1 0,2 0 0,-4-1 0,2-2 0,1 0-96,0-1 0,-2 0 72,5-3 0,0-3 0,5 4-24,-1-4 1,-1-2-1,-1-4 1,-2-3 0,3-3-22,4-1 0,-1-1 0,3 0 85,-4-4 0,-2 3 1,-1-2-1,-2 1 1,1-1 49,-3 0 1,1 1 0,-4 5 630,1 2-377,0 5 0,-8-1 1,-1 8-1,-1 4-161,1 3 1,-4 6-1,5 1 1,2 0-130,0 0 1,2 2 0,0-2 0,0 0-41,0 0 0,4-1 0,2-6 34,1-3 1,1 1 0,4-4-1,1-3-20,-1 0 0,2-4 0,1-2 0,2-5 26,-2-7 1,-3 3-1,-2-5 1,-3 1-71,-2 1 0,-1-1 1,-4 3-1,0-1-38,0-1 0,-5-1 1,-3 5-1,-3-1-47,-2 1 0,1 4 0,-1 1 0,1 1-68,0 3 1,-1 2 0,1 1 0,1 1 43,3 4 1,-2-3 65,6 7 0,1-2 0,7 2 24,4-1 1,3-5 0,3 1 0,1-2 158,2-2 1,1 0 0,-3-2-1,3 0 73,1-3 1,-2-3 0,2 4-1,-1 0 235,-3-2 0,3 5 0,-1-3 0,-2 3-64,-2 1 1,-4 1 0,-1 3-192,2 4 0,-5 3 1,-1 3-1,-2 1-68,-2 2 0,0-1 1,0-3-1,0-1-122,0 1 1,0-1-1,0 0-70,0 1 578,0-1-399,0-5 1,0-7-1,1-8 1,3-3-1,3-2-40,0 1 0,4-2 1,-3-1-1,3-2-109,2 2 1,-1 2 0,0 0 0,1 1-29,-1-1 0,1 2 0,-1 3 20,0 4 1,1 3-1,-1 2 20,1 3 0,-2 3 0,-2 5 0,-2 1 45,-1-1 1,2 2 0,-2 1 0,-1 2 36,1-2 1,-1-1 0,-1-2 73,4 0 0,-2-3 1,0-3-26,-1 0 1,1-3 0,3-7 214,-1-5 0,-3 2 0,3-1 0,1-3 0,3-3-197,0-2 1,0-1-1,1 5 1,1 0-66,2-1 1,-2 1 0,2 1 0,-2 2-72,-1 5 0,-1 3 0,0 1 1,-1 1-23,-2 3 1,2 5 0,-4 6 0,-1 3-463,-1 1 1,0 6-94,-1 4 1,0 5 0,-4-2 0</inkml:trace>
  <inkml:trace contextRef="#ctx0" brushRef="#br0" timeOffset="15982">17835 4849 8355,'0'-19'-343,"0"2"303,0 4 0,-2 0 0,-2 1 1,-4 1 16,-3 3 1,-2 2 0,1 6 0,0 0 176,-1 0 0,1 6 0,-1 2 0,1 3 49,0 1 1,-4 6-1,3 3-281,2 2 1,2-3 0,1-2 0,3-2 0,0 1-85,1-2 1,0-6 0,6-2 39,2-1 1,3-2 0,5-4 0,0 0 20,1 0 0,-1-6 0,-1-2 0,-1-3 142,-2-1 0,0-1 0,5 1 1,-1 0 174,1-1 1,-5 2 0,-1 1 0,0 2 511,-1-1-665,-3 3 0,7 2 0,-6 8 0,0 4-110,2 3 0,-5 6 1,5 1-1,-1 1 0,2 2-308,0-2 1,4-1 0,-1-4-1,3-1-731,4 0 893,-1 2 0,2-8 0,2 5 1</inkml:trace>
  <inkml:trace contextRef="#ctx0" brushRef="#br0" timeOffset="16211">18306 4812 8480,'12'0'450,"1"0"-387,-1 0 0,2 0 1,2 0-1,5 0 1,2 0-1,2 0-104,0 0 0,5 0 1,3 0-1,2 0-55,-2 0 0,3 0 0,-4 0 0,-1 0-276,-2 0 1,-3 0 0,-1 0 0,-1 0-15,-4 0 0,4-5 0,-5-2 0</inkml:trace>
  <inkml:trace contextRef="#ctx0" brushRef="#br0" timeOffset="16458">18852 4601 8355,'1'-11'373,"3"3"0,3 8 0,5 8 0,1 3 0,-1 2 1,2-1-72,2 0 0,-2 2 0,3 1 1,-3 3-279,-2 2 0,-1-4 0,-1 5 0,-3 1-472,-2 1 1,-1 1 0,-4-2 0,-1-2-252,-3 2 1,-5 2 0,-6 1 127,-1 0 1,-6-6 0,2-1 0</inkml:trace>
  <inkml:trace contextRef="#ctx0" brushRef="#br0" timeOffset="16932">19558 4676 8355,'-1'-13'574,"-3"1"-277,3-1 1,-5 5 696,6 0-872,0 5 1,0-1-1,0 8 41,0 4 0,0 5 1,0 3-1,0 5 0,0 1-177,0-1 0,0 1 0,0-4 0,0 1 1,0 3-119,0 2 0,4-5 0,2-3-88,1-2 0,-3-1 0,4-2 0,0-2 0,1-2 6,-1-1 1,0-2 0,5-4 205,-1 0 0,0-6 1,2-2-1,1-3 1,2-1-120,-2-1 1,-1-1 153,-2-2 1,-4 2-1,1-4 1,-1 2-36,-1-1 0,2-4 0,-4 3 0,-3 1 450,0-1-173,-2 1 1,0 9 0,0 6-116,0 11 1,0 6 0,0 0 0,0 3-140,0 1 1,1 1 0,3 2 0,5-2-315,2 2 1,2-2-1,2-1 1,3-1 0,2-3-700,2-1 1,7-7-1,2-2 1</inkml:trace>
  <inkml:trace contextRef="#ctx0" brushRef="#br0" timeOffset="18194">20600 4763 8346,'0'-13'0,"0"1"159,0-1 0,0 1 1,0-1-1,2 2 0,2 3 1,3 5-1,1 6-106,0 5 1,-5 8 0,1 2-1,-1 1 1,0 2-148,1-2 1,1 4 0,-2-3 0,3-1 0,-1-1 0,2-2-99,0 1 0,-3-5 1,4-5 53,2-1 0,-3-2 1,1-4 94,2 0 1,1-2-1,0-2 50,-3-4 0,2-4 1,-5-4-1,2 0-17,3 1 0,-3-5 0,1 1 0,0-2 50,-1 1 0,4 5 0,-4-2 1,0 3 110,-3 2 0,1 4 48,0-1 0,0 7 0,-2-1-163,1 6 1,0 3 0,-4 8 0,0 1-1,0 2-90,0-2 1,2 0 0,0 0 0,4 2 5,1-2 0,1-2 1,4-4-1,1-2-58,-1-1 0,2-2 0,1-4 0,2 0 69,-2 0 0,-1 0 0,-2-2 1,0 0 46,1-3 1,-5-4 0,0 1 0,2-3 20,1-2 0,1-3 1,-1-2-1,-1 0 81,-2 0 0,-1 0 1,3 3 87,-2-2 0,0 1 0,5 5-157,-1 2 0,-4 0 1,1 5-1,0 2-7,2 5 1,2 3 0,-1 5 0,1 0-89,-1 2 0,0 4 0,1-2 1,-1 3-223,1 1 1,-5-4 0,-1 3 0,-2-1 55,-2-1 1,-2 1 0,-1-5 207,0 1 0,-1-6 147,-3-3 1,1-3 0,-4-2 0,0-2 19,0-1 1,5-6-113,-2 2 1,2-3 0,2-1 0,0-1-122,0 1 1,6-1-1,2 1 1,4 0 0,5-2-108,4-3 0,-2 3 0,2-2 0,-1 2 84,0 2 0,2-1 0,-6 1 697,-1-1-93,-1 1 0,-7 7 0,-3 5-119,-3 6 1,-2 5 0,-2 3 0,-1 1-357,1 2 0,2 4 0,2-5 1,4 1 158,3 1 0,3-9 0,1 4-782,1-2 0,-1-2 0,2 0 1,1-5-1,2-3-172,-2-1 1,-2 0 0,0 0 0</inkml:trace>
  <inkml:trace contextRef="#ctx0" brushRef="#br0" timeOffset="19093">21555 4415 8355,'-7'-12'-204,"-4"-1"0,11 8-350,0 5 1,6 11 0,6 8 0</inkml:trace>
  <inkml:trace contextRef="#ctx0" brushRef="#br0" timeOffset="19094">21828 4688 8355,'0'-12'1517,"0"3"-552,0 1-987,0 5 0,2-2 0,2 5-124,4 0 1,-1 1 0,1 2-1,0 3 1,1-1 0,-3 2-671,0 0 0,4-4 672,-2 1 0,3-3 1,0-2-1,-1-2 41,-2-1 0,0-6 0,3 2 0,-1-2 134,-2 2 0,-1-3 0,3 3 196,-2-3 0,-4 4 0,3 1 112,-2 1 1,5 5-270,-2 0 0,-1 5 1,0 8-1,0-1 1,-1 0-44,-1 1 1,5 3-1,-2 1 1,3-1-207,1 2 1,1-5 0,1 1 0,1-6 150,1-3 1,5 4-1,-3-5 1,0-1 135,0-2 0,2-2 1,-2-4-1,0-3 2,0-3 1,-1-1 0,-6-1 0,-2 1-82,0-1 0,-7-3 0,2-1 0,-2 1 0,-2-1-83,0 1 0,-2-1 0,-2 5 87,-4-1 1,1 5 0,-1 1 8,-2 2 0,-1 1 0,-1 4 1,1 1-134,3 3 1,1 9-1,4 6 1,-1 2 57,1-1 0,2 5 0,1 4 0,1 0 7,3 1 1,-1-2-1,5 5 1,2 0 15,1-1 0,1 2 0,1-5 0,-1-1 4,0-2 0,-1-1 0,-1-2 0,-3-1 6,-1-1 0,-2-2 0,-6 2 1,-2-3 13,-4-1 1,-7-7-1,-2 3 1,1-4 211,-2-2 0,4-1 0,-3-6-26,4 0 1,0-2 0,2-2 0,2-4 0,2-3-292,1-2 0,2-5 0,5-1 0,2-2-178,1 1 1,10-1 0,0-4 0,2 2-435,2 2 26,4 3 0,-2 0 0,4-1 0</inkml:trace>
  <inkml:trace contextRef="#ctx0" brushRef="#br0" timeOffset="19792">15528 6176 8355,'8'-19'221,"-1"3"254,-2 2 1,4 5-197,-5 1 0,-1 7-392,-8 1 1,3 5-1,-7 8 1,0-1 42,-2 1 1,-6 3 0,-1 2 7,-1 1 0,2-2 0,-3 2 0,-1-1 0,2-3 44,2-1 1,-1-2 0,2 1-1,2-1-15,4 1 0,1-5 1,5 0-37,1 2 0,3-5 1,4-1-1,6-1 91,5 1 0,0-2 0,6 3 0,1-1-102,1 0 0,2 2 0,0-3 1,0 2-20,-1 2 1,-4-3-1,-2 3 1,-3 0-1,-2-1-1475,-1-1 1413,-3 5 1,4-3-1,-1 5 1</inkml:trace>
  <inkml:trace contextRef="#ctx0" brushRef="#br0" timeOffset="20059">15317 6623 8362,'12'0'-80,"5"-4"1,2 0 0,3 1-54,4 1 0,7-2 0,1-1 0,0-1 1,0-1-1,-2 2-266,-2-1 1,5-3 0,-3 2 0</inkml:trace>
  <inkml:trace contextRef="#ctx0" brushRef="#br0" timeOffset="20600">16173 5941 8355,'-2'-32'0,"-2"3"0,3 13 981,-3 3-683,2 9 1,2 1 0,2 10-234,2 6 0,-1 11 0,3 1 1,1 3 39,0 2 1,-3 2-1,3 5 1,0 0-217,0 0 1,-4 5 0,2-1 0,-1-2-226,1-5 0,-1 5 0,-4-6 0,0-3 0,0-2-570,0-4 1,0-4 73,0-4 623,0-2 1,0-8 208,0-6 0,0-6 0,0-8 0,0-2 23,0-5 0,1 2 0,3-2 0,4-1 0,5-1 80,3-2 0,-2 1 0,4 2 0,-1 3 120,-1 1 0,1 2 0,-5 3 1,0 1 300,1-1 1,-5 5 474,0 0-1007,-5 5 1,-3 2 0,-8 6-1,-4 2 1,-4 3-148,0 1 0,-2 1 110,1 1 1,4-1 0,-4-1-1,3-1 100,2-2 1,4 0 0,1 5 0,1-1 0,3 0-78,2 1 1,8-5 0,4 0 0,6 2-180,2 1 1,3 1 0,5 1 0,4-2-384,0-3 0,-2 2 292,4-6 0,1 0 0,3-4 0</inkml:trace>
  <inkml:trace contextRef="#ctx0" brushRef="#br0" timeOffset="21735">17214 5854 8962,'-12'-12'364,"4"3"102,0 1-421,5 5 0,-3 3 0,6 8 1,0 5-1,2 2 0,0 3 0,4 1 1,1 5 318,2 3 0,-2 1 0,2 5-427,0 1 1,-2-2 0,0 0 0,0-1 0,-2 0 141,1-1 1,2-1-1,-2-4-458,1 0 1,-5-5 0,4 0-25,-1-3 0,-2-1 381,5-8 1,-5-4 0,3-8 0,-2-4-55,0-3 0,6-2 0,-2-1 0,3-1 19,1-1 1,1-5 0,-1 5 0,0 0-6,1 3 1,-1 2 0,1 1 0,-1 3 0,1 2-53,-1 2 0,-4 3 139,0 4 0,-5 4 0,1 7 0,-2 3 0,-1 0-112,3 0 0,-2 3 0,2-3 0,-3 0-426,-1-1 1,6 0 236,2-5 1,3 1-1,1-1 1</inkml:trace>
  <inkml:trace contextRef="#ctx0" brushRef="#br0" timeOffset="21736">17946 6201 8355,'-5'-12'-119,"2"1"1,-5 2 201,-2 5 0,-1 3 0,-1 1 362,-1 0 0,1 1 1,-1 3-1,1 5-415,0 2 0,-1 1 0,2 1 0,1-1 0,4 0 1,-1 1-1,1-1 0,1 1-280,2-1 0,2 0 0,2-1 0,3-1 24,4-2 0,-1-5 0,1 3 0,2-2-11,1 0 0,6 0 0,-1-5 0,-1-2 142,-1-1 1,-1-6-1,-1 2 129,0-3 1,-3-2 0,-1 1-1,0 0 32,-1-1 0,3 1 0,-6-1 0,-1 1 1,-2 0-32,-1-1 1,0 1 0,1-1 0,2 1-44,1 0 0,2-1-71,-2 1 1,3 3-1,5 3 170,1 0 0,-1 2 1,0 4 67,1 0 1,-1 0 0,1 0 0,-1 0 0,0 1 91,1 3 0,-1-1 0,1 5-145,-1 2 1,-1 1 0,-1 3 0,-2 2 57,2 5 0,-3 4 0,-1 4-125,0 4 1,-2 3 0,-4 2-1,0 2 1,0 2-156,0-2 0,-4 4 1,0 0-1,1 0 44,2-3 0,2 2 1,3-3-1,3-4 30,0-6 0,3-5 1,-5-4-1,1-5-224,-1-2 270,-1-7 0,-4-7 0,0-10 1,-1-4-8,-3-2 0,2-10 0,-2 1 0,3-3-20,1-2 1,0-2-1,0-6 20,0-4 0,0 4 1,0-5-1,1 0-144,3-2 1,3-2 0,6 0 0,0 2 0,3-2-138,0-1 1,6 3 0,-1 6 331,2 4 1,2 10 0,-1 9 0,-2 3 0,-3 5 119,-1 4 0,-6 4 0,-4 5 0,1 6-78,-2 5 0,-2 4 1,-5-2-1,0 1-62,0 4 0,-4-1 0,-2-2 0,0-2 0,-4-1-58,-1-1 1,-2 1 0,1-5-127,0 1 1,3-2-1,1-2-151,-1 0 1,-3-5-231,0 4 0,4-5 247,0 1 0,5-3 0,-3-1 1</inkml:trace>
  <inkml:trace contextRef="#ctx0" brushRef="#br0" timeOffset="22092">18938 6065 8355,'6'-17'332,"2"1"0,-2-1 0,-2 5 0,-4-1 0,-4 2-338,-5 3 0,-3 4 1,-3 7-1,-2 2 1,2 2-1,1 3 0,2 1-139,0 1 1,1 1 0,1-1 0,3 0 83,1 1 0,2-1 0,4 1 0,0-1-13,0 0 0,0 1 0,2-1 0,2 1-53,4-1 1,5 0 0,2 1 0,1-2 113,-1-3 1,3 3 0,-1-4 34,-2 0 0,-1 3 0,-3-5 0,-2 1 0,-2 0-33,-1 1 0,-3 2 1,-8 3 288,-3 0 0,-3-3 1,-3-2-338,-2-2 1,1 3 0,-5-2 0,3-1 0,1 1-1118,3-3 669,6-2 0,-10 5 0,3 0 0</inkml:trace>
  <inkml:trace contextRef="#ctx0" brushRef="#br0" timeOffset="22253">19385 6238 8355,'-18'6'-874,"-1"1"0,-6 5 1</inkml:trace>
  <inkml:trace contextRef="#ctx0" brushRef="#br0" timeOffset="35671">5804 5879 8355,'4'-17'24,"1"-1"0,-3 0 127,0 0 1,-2-4-1,0 3 1,0-2-1,0 2 1,0 1 0,0 3-1,0 1 1,-2 3-1,0 2 460,-3 0 0,-4 8 0,1 1-625,-4 7 0,0 11 0,0 7 0,-2 6 0,-3 6 1,-3 5-301,-4 3 0,-2 8 272,-3 0 0,3 1 0,-2-6 0,5-2 1,5-6 39,4-6 0,1-5 0,8-8-155,3-5 1,2-9 0,4-7 16,4-7 1,7-9-1,3-6 1,0-6 26,0-5 0,4-4 1,-1-4 208,2-5 1,2 1-1,0-2 1,1-1-16,3 1 1,-7 7-1,1 3 1,-5 8 0,-5 8 36,-4 9 0,-7 7 0,-2 14-64,-7 7 0,-6 12 0,-3 6 0,-5 6-67,-2 6 1,-2 1 0,1-2 0,4-4 22,3-2 0,5-7 0,2-3 0,3-5-197,2-3 0,1-3 0,5-6 0,3-1-776,4-2 1,5-4 360,3-5 0,4 0 0,4 0 0</inkml:trace>
  <inkml:trace contextRef="#ctx0" brushRef="#br0" timeOffset="35869">6511 5135 8355,'0'-7'-874,"6"1"0,1 6 1</inkml:trace>
  <inkml:trace contextRef="#ctx0" brushRef="#br0" timeOffset="36347">6598 5209 8355,'-1'-19'0,"-3"2"352,2 3 0,-7 2 0,3 0 31,-1-1 1,3 1-1,-3-1 1,0 2-1,2 2 536,-1 0 0,-3 7-695,0-2 1,2 2-1,0 4-370,2 2 0,-5 4 1,2 7-1,-3 3-73,-1 1 0,3 2 0,2 5 0,1 2-11,-1 1 0,4-5 0,-1-4 0,2-2 0,2-3-131,0-1 1,6-6-1,2-1 1,3-2 135,2-2 1,-1-2-1,0-2 1,1-3 175,-1-4 0,1-3 1,-1-3-1,-1-1 151,-3-2 1,2-4 0,-5 5 0,1 1 317,0 1 1,-2 2 260,-4-1-587,0 6 0,0 17-155,0 11 1,0 1 0,0-2-1,1 1-180,3-2 1,-2 3 0,3-5-1,1-1 1,2 0-312,3-4 1,1 3 0,1-7 0,-1 2 192,0-2 1,1 3 0,-1-4 0</inkml:trace>
  <inkml:trace contextRef="#ctx0" brushRef="#br0" timeOffset="36606">6883 5457 8355,'0'12'512,"0"1"1,0-1-1,0 1 1,2 0-405,2 4 0,-1 2 0,3 7 0,0 3-1384,-3 4 0,-2 3 0,-1 1 1</inkml:trace>
  <inkml:trace contextRef="#ctx0" brushRef="#br0" timeOffset="45464">2319 8818 8685,'7'-25'0,"-3"0"0,-2 1 0,-2 0 0,0 4 0,0 3 226,0 3 1,-2 3-1,-2 3 1,-4 4-1,-5 4 1,-3 5-1,-5 6 1,-2 7 22,-2 6 1,4-2 0,1 8 0,-1 0 0,2 2 12,2 0 0,5 4 0,4-5-584,3 1 0,4-2 0,1-5 1,1-1 72,4-4 1,3 2-1,8-7 1,5-2 0,2-5-1,2-2-562,0-4 0,1 0 658,3-2 1,-3-7-1,5-4 1,-2-4 0,-2-2 55,-3-1 1,-1 4 0,-6-2-1,-4 2 235,-3 2 1,0-1 670,-6 1-639,0-1 1,-4 12 0,-2 5 0,0 6-1,-2 2-14,1 1 0,1 3 1,2 1-1,0-2-40,0-1 0,2-2 1,2 1-1,4-2-117,3-3 1,3 1-1,3-4 1,2-3-189,0 0 0,3-8 0,-5-2 0,-1-3 128,2-1 0,-5-2 0,0-1 0,-4-2 19,-4 2 1,-1-3-1,-5 1 1,-3 2-148,-4 1 1,-3-1-1,-3 2 85,-3 2 1,2 6 0,-6 1 0,1 3-117,0 1 1,-2 7-1,6 4 1,1 5-1,2 2-39,5 0 1,-3 4-1,4-2 1</inkml:trace>
  <inkml:trace contextRef="#ctx0" brushRef="#br0" timeOffset="47671">2877 8868 8355,'-5'-7'0,"-2"-4"379,-5 2 0,3 4 1,2 2-1,2 6 1,2 5-1,3 3-547,4 2 1,-1-1-1,5 0 1,2 1-114,1-1 1,0 5-1,-1-1 1,-2 0 108,2-3 1,-4 2-1,1-1 1,-1-3-49,-3 0 0,-2-4 1,0 0 151,3-1 1,-2-4 0,2-6 154,-3-4 0,3-4 1,1-4 46,-3 0 0,4-5 1,-1 3-1,1 0-70,-1 0 1,1 2-1,-3 3 1,2 1-22,2 0 1,-3 5 0,5 3-180,0 2 1,-2 4 0,1 2 0,1 4 93,-3 3 1,5 0 0,-4-1 0,2-2-9,-1 2 0,0-1 1,3 1-103,-3-2 1,4-5 109,-4 1 0,-1-3 1,0-2-1,-2-3-25,-2-4 0,2-3 1,-1-2 46,-1 1 0,3-1 0,-2 1 75,-1 0 1,2 3 0,-1 1-1,0 0-27,2 1 1,-3-3-1,5 6-9,2 1 0,-4 2 0,3 2-10,0 4 0,2 1 0,2 7 1,-2-1-47,-3 1 1,3 3 0,-4 1 0,1-2-14,1-1 1,-1-2 0,4 0 19,1 1 1,-1-6 0,0-3-1,1-3-94,-1-1 0,1-1 21,-1-3 1,0 1 0,-1-5 0,-1-2 87,-2-1 0,-3 3 1,1 0-1,0-2 6,-3-1 0,-1 0 1,1 1 383,1 2 0,0 4-269,-4-4 0,6 5-121,2-1 1,-1 2-1,0 1 1,0-2 1,0-1 1,-4-2 0,2 4 0,-1-4-1,0-1 1,0 3-1,-4-4 412,0-2 0,0 3 197,0-1-132,0 0-333,0 1 0,0 3 1,2 8-1,1 6-25,1 5 1,1 4 0,-2 7 0,3 3 19,0 4 1,-3 3-1,3 4 1,-2 3-68,0 2 1,1 12 0,-2-4-1,1 5 1,0 0-93,2-4 0,0-3 4,2-1 1,-3-12 0,-5-6 0,0-7-30,0-5 12,0-4 1,-1-11-1,-3-12 1,-3-8-49,0-4 1,-4-8 0,4-6 33,0-2 0,-2-8 1,4-1-1,3-3-142,0-3 0,2 3 0,2-6 0,2 2 89,4 1 0,3 2 0,1 4 0,2 5 0,1 6 120,2 3 0,-1 2 0,-3 9 0,-1 7 52,1 6 0,-1 1 0,1 2 0,-2 4 0,-3 6 55,-4 4 0,-1 1 1,-1 2-95,3 3 0,-3-2 0,-4 4 0,-4-1-232,-1-3 1,0-1-1,-2-2 19,0 1 1,5-5 0,-4-1-157,-2-1 1,3-2 0,1-6 93,0-2 1,2-3-1,4-5 1</inkml:trace>
  <inkml:trace contextRef="#ctx0" brushRef="#br0" timeOffset="47672">4018 8781 8355,'-5'-19'571,"2"2"-400,-5 9 0,5-3 388,-1 2 1,3 3-1,1-3-529,0 0 0,0 5 0,0 4 0,0 6-85,0 5 0,1 6 0,2 0 1,1-2-146,-1-2 0,2 4 0,1 0 1,0-4-178,4-3 1,-3 0 0,1-5 184,2 2 0,1-4 0,1 1 0,-1-4 66,-2-4 1,2 1-1,-4-5 64,-1-2 0,4-1 0,-6-1 0,-1-1 0,0 2 220,1 3 1,-3-3 112,3 3 0,-2 1-209,-2-1 0,0 6 0,0 2-37,0 7 0,4 5 1,1 4-1,1 0-60,-1-1 1,5 0 0,-2 1 0,3 0-163,2-1 0,-1-5 0,2-3 0,1-2-18,2-2 1,-1-2 0,-3-1 173,-1 0 0,0-6 0,1-7 0,-1-6 0,1-5 0,-1 0-189,0-1 1,1-5 349,-1-4 1,-3 3-1,-3-2 1,0-2 0,-2 1-19,2 1 1,-5-3 0,3 4 0,-3-1 221,-1 0 0,-4 10 0,-1-2 287,-2 1 1,3 8-401,-4 3 0,5 9 1,-1 13-1,2 7-5,2 6 0,0 8 0,0 4 0,0 1-194,0 3 0,2 4 0,0 2 0,4 1-220,1-4 0,0-3 1,2-2-259,0-3 0,-1 0 1,4-6-1,1-5-255,-1-3 1,0-4 319,1-7 1,-1 3-1,1-4 1</inkml:trace>
  <inkml:trace contextRef="#ctx0" brushRef="#br0" timeOffset="47673">4403 8607 8355,'1'-11'0,"3"2"-308,5 0 1,2 5 0,2-3 0,4 0 0,4 2-214,2-1 0,2 2 510,0 4 0,5-5 0,2-2 1</inkml:trace>
  <inkml:trace contextRef="#ctx0" brushRef="#br0" timeOffset="47674">4738 8793 8958,'12'-5'221,"-4"2"0,2-5 1,2-2-1,5-1 0,1-1-81,0-1 1,4-1 0,-3-1-154,0-1 0,-1-1 0,-5 5 0,-2-1-272,-3 1 1,-2 0 0,-6-1 150,0 1 0,-6 5 0,-4 1 0,-3 2 155,-4 0 0,1 0 0,3 5 0,1 4 131,-1 3 1,1 3-1,1 3 1,1 2-112,2 5 0,5 2 0,-1 2-152,3 0 1,2 0-1,5-1 1,5 0-206,4-3 0,7-4 0,0-6 0,5-2 0,7-5-211,1-3 1,3-6-1,-1-2 1</inkml:trace>
  <inkml:trace contextRef="#ctx0" brushRef="#br0" timeOffset="48449">6648 8595 8355,'0'-13'0,"-4"1"0,-2 0-79,-1-1 0,-1 5 0,-5 1 1,0 2-1,-2 2 347,-2 1 1,-4 2 0,5 0 0,-1 2-97,-1 2 1,5 0 0,-4 7 0,3 3-189,2 0 1,-1 1-1,2 0 1,3 3-23,4 1 0,3-4 0,1 2 0,0-3-164,0-2 0,1-1 1,3-1-1,4-3-3,3-2 1,3-1 0,3-5 167,3-3 1,0-5 0,0-7-1,1-5 1,0-2-36,-1-2 1,-4 0-1,0-1 1,-2-3 169,-2-4 0,-3-3 1,-1-1-1,0 0-77,-1 0 1,-2-2-1,-5-1 1,0-1 47,0 1 0,0 3 1,0 3-1,0 7 56,0 5 0,-1 4-96,-3 6 0,1 12 0,-4 8 0,2 10-26,2 5 0,-2 3 0,0 3 0,3 4-39,0 3 1,2 5 0,0 1 0,2-2-1,2-2-166,4 0 1,3-3 17,1-2 1,2 1-1,1-8 1,2-4-1,-1-3 51,2-4 1,-4-5-1,3-3 1,-4-2 111,0-2 1,-1-6 0,1-2-1,-2-2 140,-3-3 1,-1 3 0,-4-1 187,1-2-190,0-1 1,-4 6-73,0 5 1,0 10 0,1 6 0,2-1-114,1-1 1,6-6-1,-2 1-185,3 0 0,3-3 1,2-2-1,4-4 0,0-4 120,1-5 0,-6-7 0,3-3 0</inkml:trace>
  <inkml:trace contextRef="#ctx0" brushRef="#br0" timeOffset="48693">6921 8235 8355,'-13'0'-553,"8"2"36,5 2 0,11 8 0,8 7 0</inkml:trace>
  <inkml:trace contextRef="#ctx0" brushRef="#br0" timeOffset="49421">7342 8458 8326,'0'-16'0,"0"-1"209,0 2-397,0 1 1,-5 7 0,-4 3-1,-2 3 135,-1 1 0,0 1 0,-1 3 0,1 5 145,-1 2 0,2 1 0,2 1 0,2-1-99,1 0 1,2 5 0,4-1 0,0 0-75,0-3 0,0 4 0,2-1 0,2 0 4,4-3 0,3 0 0,3-1 1,1 1 44,1-1 0,1-4 0,-5 1 0,1-1 76,-1-1 1,-5 4-50,-3-3 1,-2-1 0,-5 1-139,-5 2 0,-1-3 0,-7 0 1,2-2-1,2-2-642,-1-2 785,1-1 0,5 0 0,1 0 0</inkml:trace>
  <inkml:trace contextRef="#ctx0" brushRef="#br0" timeOffset="49422">7702 8037 8355,'-6'-13'302,"4"6"1,-5 5 0,1 4-219,3 7 0,2 9 0,0 5 0,-2 6 0,-1 3 0,1 2 0,2 2 0,1 3 14,0 2 0,0-1 1,0 4-1,0-1-312,0-3 0,0-2 0,1-1 0,2-1-168,1-3 0,1-4 0,-2-8 0,1-5-1460,-1-2 1750,4-1 0,0-6 0,5-2 0</inkml:trace>
  <inkml:trace contextRef="#ctx0" brushRef="#br0" timeOffset="49423">7528 8434 8679,'6'-7'0,"1"-3"0,5 5 0,2-2-157,2-3 1,5 3-1,7-1 1,3-2 0,4-1-291,3-1 1,2 4-1,-4-1 241,-3 0 0,3-2 0,-4-2 1</inkml:trace>
  <inkml:trace contextRef="#ctx0" brushRef="#br0" timeOffset="50148">8409 7900 8355,'0'-30'0,"0"4"352,0 1 0,-2 7 1,-2 7-1,-4 3-294,-3 4 1,-1 5 0,-1 7-1,-1 10 1,-1 10 0,-3 9-1,-1 8 82,-3 8 0,3 6-21,-2 11 1,6-4 0,0 10-1,4 1-157,2 5 1,7-8 0,-2-2-1,4-6 1,4-4-393,4-6 0,8-5 1,5-6-1,3-8-50,0-7 1,7-9 0,2-6-1,3-5 136,1-6 1,0-3-1,0-1 1</inkml:trace>
  <inkml:trace contextRef="#ctx0" brushRef="#br0" timeOffset="50550">8781 8310 8355,'0'-20'1410,"0"2"-1303,-6 6 1,-1 1-1,-5 3 1,0 4 0,-1 2-1,-1 2 1,-1 0-69,-1 0 1,-5 7 0,3 4-1,0 4-178,0 0 0,2 3 0,3 0 1,2 0 162,3 0 1,3-1 0,5-5-368,0 0 0,1-1 1,3-2-1,4-5 170,3-3 0,6-1 0,1-1 0,0-3 136,0-5 0,4-2 0,-3-2 1,0-3 42,-2 0 0,-3-1 0,-3 5 0,-2 0 264,0-1-241,-7 1 0,-2 5 1,-7 4-28,1 6 0,-4 5 0,4 7 0,1 2 1,-1-2 1,2 3 0,4 0 0,0 1-164,0 3 0,6-4 1,2-1-90,3-4 1,-1 0 0,1-2 0,3-2-1,1-2 15,3-1 0,1-2 0,6-4 1</inkml:trace>
  <inkml:trace contextRef="#ctx0" brushRef="#br0" timeOffset="50807">9203 8409 8355,'19'7'-53,"-3"4"0,-7-2 265,-5 7 1,-3 3-1,-2 7-177,-3 3 0,-3 0 0,-6 7 1,0 2-1697,-4 1 1253,3-1 0,-9 5 0,4 1 0</inkml:trace>
  <inkml:trace contextRef="#ctx0" brushRef="#br0" timeOffset="52236">9773 8285 8355,'0'-13'-54,"0"1"90,0 5 0,0 3 0,0 9 0,0 6 1,0 6-1,0 2 0,0 3 0,0 0 121,0-1 0,4 1 1,0-4-205,-1 1 1,3-4 0,-1 1 0,1-5-36,-1-3 0,5-4 1,-2 3-1,3-2 23,1-2 1,-1-3 0,-1-4-32,-2-4 0,1-3 1,3-2-1,-1 0 0,-1-3 79,-2 0 1,-1-1 0,3 4 0,-4-3 8,0 0 1,-2-1 0,-3 5 167,4 0-161,-4 5 0,4 7 1,-5 8 29,0 3 0,0 3 1,0 2-1,0 5-112,0 2 0,5-2 1,0-2-1,1-1 1,1-1-220,-1 1 1,3-5 0,3 4 0,0-5-611,1-3 906,-1 2 0,6-10 0,2 5 0</inkml:trace>
  <inkml:trace contextRef="#ctx0" brushRef="#br0" timeOffset="52514">10418 8458 8355,'7'-5'0,"4"4"170,-3-4 1,2 5 0,-2 5 0,-4 4 0,-2 6-118,-2 6 0,-2 7 0,-2 0 0,-4 1-286,-3 2 1,0-5-1,1 4 1,3-2-396,2-3 0,1 1 252,4-10 1,0 1 0,0-5 0</inkml:trace>
  <inkml:trace contextRef="#ctx0" brushRef="#br0" timeOffset="53004">11100 8012 8355,'-11'-19'0,"1"3"286,2 7 0,4-1-65,-4 6 0,5 1 0,-3 7 83,1 5 1,4 7-1,-4 6-108,4 6 0,1 1 1,0 7-1,1 2-150,4 1 1,-4 1 0,4 0-1,0 0 1,0-3-305,2-3 1,-3-8-1,3 1 1,0-7-72,0-2 0,-4-1 0,2-6 115,1-3 0,-5-4 111,3-8 1,-1-3 0,0-5 0,2-2 22,2-3 1,-3 2 0,3-5 0,0-1-3,0 2 1,1-5 0,5 4 0,-1-2-45,0 1 0,1-1 0,-1 7 148,1 4 1,-5 0 0,-1 5-72,-2-1 1,-1 10 0,-6 1 0,-4 6 216,-2 2 1,-10 5 0,5-1 0,0 1-58,-1 1 0,3-5 0,1 4 0,3-3 0,2-2 1,1 1 0,4-1-1,1-1-218,3-3 0,7 3 0,7-4 0,1 1-144,3 1 0,6-7 0,2 3 0,1-4-230,-1-1 1,4 0 0,-2 0 0</inkml:trace>
  <inkml:trace contextRef="#ctx0" brushRef="#br0" timeOffset="53239">11633 7813 9359,'0'-19'252,"0"3"0,2 7 0,2 5-825,4 3 1,9 8 702,3 5 0,5 7 0,3 10 464,1 4 1,2 7 0,-4 3-250,-4 1 0,-2 7 1,-2 7-1,-7 3-538,-6 1 0,-1-2 1,0-2-1,-4-4 0,-4-3-447,-5-1 0,1-6 0,-1-3 0,-2-4-177,-1-4 0,-7-2 0,-1-7 1</inkml:trace>
  <inkml:trace contextRef="#ctx0" brushRef="#br0" timeOffset="54129">13060 8272 8355,'0'-20'166,"0"-1"0,0 6 0,0-2 0,-2 4 214,-2 0 0,3 5-281,-3 0 0,1 5 0,0 0 1,-1 6-1,1 5 0,2 3 1,1 3-205,0 2 1,4-2 0,2 4 0,0-1-80,4-1 1,-3-1 0,3-5-1,2-3-80,3-2 1,3 4 0,-3-5 0,2-3 107,-2-4 1,3 1 0,-2-7 0,1 0 65,1-2 0,-9-2 1,4 0-1,-3-3 147,-4 0 0,1 1 0,-4 5 1,1 2 389,-1-2-316,-2-1 24,-1-1 1,0 6 0,0 6 0,0 7 0,0 4-129,0 2 0,6-1 1,1 0-1,2 1-162,4-1 1,-4 1 0,8-1-1,-3-1-37,-2-3 0,5-2 1,-1-6-1,-1 0 86,-1 0 0,-1 0 0,-2-2 53,-3-2 0,1-3 0,-4-5 54,-3 0 0,1-2 0,0-1 0,1-2 6,-1 2 1,0 3 0,-1 2 0,4 2-35,1-2 0,-3 4 1,4 2 27,2 3 0,1 1 1,1 0-1,1 1 120,-1 3 0,0 3 0,1 6 0,-1 1-182,1 2 1,-5-2 0,-1 4-1,0-2-154,0 1 0,-5-1 0,2-3 0,-2-1 96,-2 1 1,-6-1 0,-2-1 231,-3-3 0,-1-2 88,-1-6 1,6-2 2,3-2 0,6-3 0,4-5-294,7 0 1,7-1 0,1 1 0,3-1 0,0 1 29,1 0 0,-1-5 1,-2 0-1,-3 4-275,-1 3 0,-3-1 0,-7 3 0,-2-2 312,-1 2 0,-5-2 790,0 6 1,-5 0-446,-8 4 0,2 5 0,3 4 0,4 2-157,3 1 1,1 2 0,0 1 0,1 2-254,3-2 1,3 3 0,5-2-1,1-1-453,-1-1 1,5-3-1,1-1-159,1-2 0,2-5 0,3 2 0</inkml:trace>
  <inkml:trace contextRef="#ctx0" brushRef="#br0" timeOffset="54375">13804 7851 8355,'5'-7'206,"5"4"1,4 6-966,2 5 1,12 3-1,-2 1 1</inkml:trace>
  <inkml:trace contextRef="#ctx0" brushRef="#br0" timeOffset="55088">14201 8198 8355,'0'-19'116,"0"2"196,0 3 1,4 6-178,0 0 1,4 4 0,-2-3-310,1 1 1,0 4-1,1 6 61,-4 4 0,-3-1 1,-1 2-1,0 4 0,0 2-79,0 0 1,0-1 0,0 0 0,0 1-138,0 1 1,0-3-1,0-5-61,0 2 1,6-1 350,2 0 1,2-5-1,-1-8 1,0-5 38,0-2 0,-2-1 0,1 0 0,2-1 63,1 1 0,-3-1 0,1 1 1,0 0-68,2-1 1,-2 2 0,-1 1 440,1 2 1,-2 5 0,2-1-281,0 3 1,2 2 0,0 3 0,-1 6-1,-2 4-196,2 2 0,-3 6 0,1-2 0,2 0-18,1 1 1,1-4 0,2 2 0,1-1 14,2-3 0,1-7 0,-2-4 0,5-2 95,2-2 0,-2-2 1,0-2-1,-1-5 90,-1-7 1,4 1-1,-7-5 1,-2-1-71,-5 2 0,1-5 0,-6 5 1,-1-2-189,-2 1 1,-1 4 0,0 0-1,-1 2-17,-3 2 1,-3 5 0,-5 3 34,-1 2 1,1 2 0,-1 2 0,2 2-1,2 5 1,0 7 0,3-1 0,-3 4 0,5 0 5,3 1 1,1-1 0,0 2-1,0-3 25,0-1 1,1-3-1,3 3 1,5-5 59,2-4 1,-3 2 0,0-6 0,2 0 181,1 2 1,1-5 0,1 3 331,-1-2 0,5-2 0,-1 0-166,-1 0 1,-1 5-1,-2 5-211,1 5 1,-6 0-1,-2 6 1,-1 1-40,0 1 1,1 6 0,-7 0-1,-1 0 1,-2 0-198,-2 0 1,-1 4-1,-5-4 1,1-1-55,0-2 0,-5-5 0,-1-2 0,-1-1-173,-3-3 0,3-1 0,-2-3 0,0-2-98,2 0 1,1-7 0,4 2 201,-2-2 0,2-8 0,-4-1 0</inkml:trace>
  <inkml:trace contextRef="#ctx0" brushRef="#br0" timeOffset="55778">15987 8198 8355,'7'-14'88,"-2"-1"0,-1-2 1,0 2-1,-1 2 676,-2 0-604,-6 6 0,2-2 0,-5 3 0,-2 1 0,-1-1-157,-1 3 0,-1 2 0,1 1 0,0 1 0,-2 5 1,0 5-1,0 4 0,3 2-118,0 0 0,2-3 1,0 4-1,5-1-104,3-1 1,1 1-1,1-5 1,3 1 0,5-2-110,2-3 1,5-3 0,2-5 252,1 0 1,-3-1 0,1-3 0,0-6 0,-1-4 83,0-2 1,2-6 107,-2 1 1,1-4 0,-6-2 0,-2-4-57,0 0 1,-3-2 0,4-4 0,-2-1 0,1 2-161,-2 3 0,-2-7 0,-5 5 1,0 0 160,0 5 1,0 9 0,0 5 30,0 2 1,-5 7 0,-2 4-89,0 6 1,-3 9 0,5 9-1,-1 2 26,1 2 0,0 4 1,5 2-1,0-1-91,0 0 1,2 3-1,2-4 1,4-1-62,3-2 0,6-1 0,1-2 0,1-4-4,3-6 0,0-2 1,0-7 163,-1-1 0,-2-3 0,2-4 0,-5-3 1,-2-2 48,-2 1 1,0 0 0,-4-4 0,-4-1 82,-3 1 1,3-1 57,1 1 1,-7 5-130,-6 3 1,-2 9 0,2 6-1,4 5-92,2-1 1,2 4-1,0 0 1,2 1-271,2-4 1,7-2 0,7-2 0,0-1 143,0-2 1,4-4 0,-2-5-377,4 0 0,1 0 0,0 0 1</inkml:trace>
  <inkml:trace contextRef="#ctx0" brushRef="#br0" timeOffset="56022">16421 7789 8355,'-7'-7'-754,"3"7"1,6 8 0,4 3 662,1 1 1,1 6 0,5 2 0</inkml:trace>
  <inkml:trace contextRef="#ctx0" brushRef="#br0" timeOffset="56341">16743 8049 8356,'4'-12'0,"2"-1"0,-1 1 0,1 0 73,-3-1 1,-2 5-140,-1 0 1,-1 5 58,-4-1 0,3 2 0,-7 2 1,0 0-14,-2 0 1,-2 4-1,2 2 1,2 1-1,2 2-18,1 3 0,-2 4 1,4 2-1,1 0-27,2 0 1,1 2 0,1-3 0,3 0-17,5 0 0,2-1 0,1 3 0,-1-1 17,-3-3 1,3-1 0,-4-2 97,0 1 1,-1-5 45,-6 0 1,-6-5-1,-2 1 1,-3-3-422,-2-1 1,5 0-459,0 0 673,0 0 1,1 0-1,1 0 1</inkml:trace>
  <inkml:trace contextRef="#ctx0" brushRef="#br0" timeOffset="56764">17128 7627 8681,'0'-16'214,"0"-1"1,0 8-1,-2 9 1,0 8-1,-3 7 1,3 7-4,0 6 1,2-1-1,0 6 1,0 2-217,0 1 1,0 5 0,0 0 0,0-1-181,0-1 1,0 2 0,0-1 0,2-3-352,2-2 0,-3-8 1,3 2-1,-1-4-139,1-4 1,-2-3 465,2-6 1,3 1-1,-1-1 1</inkml:trace>
  <inkml:trace contextRef="#ctx0" brushRef="#br0" timeOffset="56765">16966 8024 8355,'13'-7'-45,"-1"-4"0,2 10 0,3-4-151,3-1 0,5 3 0,4-4 0,4 0 445,3 1 0,5-1 0,1-2 1,-3 4-130,0-1 1,-7 5-856,-3-3 0,-3-3 0,-1 0 0</inkml:trace>
  <inkml:trace contextRef="#ctx0" brushRef="#br0" timeOffset="57092">18008 7466 8355,'-12'-25'216,"-1"10"1,1 4 0,0 4-1,-1 5 1,1 2 0,-1 5-178,1 7 0,-6 6 1,-1 9-1,-2 2 435,0 4 1,6 12 0,-1 6-1,2 4-132,2 4 1,-1 8 0,1 4 0,-2 5-150,-3 3 0,4 9 0,-4-1 1,3-2-272,2-5 1,5 1-1,4-12 1,7-4-162,9-4 0,10-10 0,12-2 0,3-7 95,4-8 0,4-5 0,-1-10-2052,-1-6 1139,-7-7 1,-7-6-1,-5 0 1</inkml:trace>
  <inkml:trace contextRef="#ctx0" brushRef="#br0" timeOffset="58320">18542 7975 8355,'-2'-13'0,"-2"2"0,-4 2 0,-3 2 33,-2 1 0,-3 2 111,-1 4 0,-5 0 0,2 1 0,-4 4 0,-2 3 0,0 4 0,0 3 0,3 3 1,4 2-17,4 2 1,3 1-1,3 1 1,5-2 0,3-3-1,1-1-268,0-3 0,5-1 0,4-3 1,2-3-1,2-4 0,3-2-142,0-2 0,1 0 215,-5 0 0,0-2 0,1-2 36,-1-4 0,1-3 0,-1-2 1,-1 1-1,-1 0 30,-2-1 1,-5-3-1,1-1 1,-1 2 117,1 1 0,-3 6 0,3 0-99,-2-2 1,-2 3 0,1 0-39,3 2 0,-2 2 0,3 7 0,-1 4-37,0 3 0,6 3 0,-2 1 0,2 3-99,-2 1 0,3-2 1,-3 2-1,4-1-172,0-3 0,-1 3 1,-1-1-1,-2-3-512,1-5 760,3 2 0,0-4 0,0 6 0</inkml:trace>
  <inkml:trace contextRef="#ctx0" brushRef="#br0" timeOffset="58597">18926 8136 8355,'12'0'356,"1"5"1,-2 2 0,-3 7-261,-4 3 1,-2 2 0,-2 6 0,-2 0-260,-2-1 1,-1 5 0,-5 0-713,2-1 1,-1-2-1,-3-3 633,0-2 0,-6 3 0,-2-5 1</inkml:trace>
  <inkml:trace contextRef="#ctx0" brushRef="#br0" timeOffset="59966">19571 7950 8036,'0'-12'-160,"1"-1"0,2 1 204,1-1 1,0 5 671,-4 0 0,2 1-569,2-1 1,-3 8-1,3 8 1,-2 3 0,-2 3-1,0 2 1,0 4 0,0 0-92,0 1 0,0 0 1,0 2-1,0-2-94,0-5 1,4 2-1,1-3 1,1-2-117,-1-4 0,5-6 1,-2 1 101,3-2 0,2-4 0,-1-1 58,1-1 0,-1-10 0,0 1 0,1-4 1,-1-2-12,1 0 1,-1-1-1,0-2 1,1 2 32,-1-2 0,-5 4 0,-1 1-34,-1 3 6,-4 2 1,5 6 0,-6 6 0,0 9-65,0 6 0,-4 3 0,0 4 0,1-2 32,2 2 0,1 2 0,1-1 0,3-2-478,4-4 1,3 0 0,2 0 0,-1-2 55,1-1 0,4-2 0,3 1 1</inkml:trace>
  <inkml:trace contextRef="#ctx0" brushRef="#br0" timeOffset="60239">20216 8173 8355,'12'0'1255,"-4"6"-1113,1 2 0,-6 4 0,1 3 0,-3 3-271,-1 2 0,0-4 0,0 4 0,-1-1 0,-2-1 0,-3 0 0,1-3-757,-1-1 1,-9 3 0,1 3 0</inkml:trace>
  <inkml:trace contextRef="#ctx0" brushRef="#br0" timeOffset="61139">20749 7739 8355,'-8'-26'0,"1"5"103,1 6 0,2 3 1466,4-1-1041,0 6 1,0 17 0,0 12-414,0 7 1,4 4-1,1 3 1,-3 0-108,0 1 0,2-3 0,0 8 0,-1-5-120,-2-4 0,1 1 0,0-5 0,2-1-242,-1-2 0,3-7 0,-1-2-78,2-3 422,-4-7 0,6-7 0,-4-9 1,-3-2-1,0-1-120,-2 0 1,1-6-1,2-3 1,2-2-49,2-2 0,-3 0 0,5 0 0,2 0 87,4 1 1,-1 4-1,2 4 1,-2 2 44,-2 1 0,5 5 1,-1 1 36,0 2 0,-4 2 0,-4 7 103,-4 4 0,-2 3 0,-4 3 0,-2 1 37,-4 2 0,-4 1 0,-4-3 1,-1 2-93,-3-2 0,1-1 0,-2-3 107,5-3 0,2 1-10,2-4 1,6 0-1,6-2-18,7 1 0,4 1 0,3-2 0,1 3-336,1 1 0,1-3 1,-3 3-1,1 0-59,1-1 1,2 1-1,-3 2 1,3-4 20,2 1-416,0-5 0,11 5 0,0-6 1</inkml:trace>
  <inkml:trace contextRef="#ctx0" brushRef="#br0" timeOffset="61140">21258 8049 9513,'12'0'528,"2"-1"1,1-2-790,1-1 1,7 0-1,-3 4 1,4 0-442,0 0 0,1 0 104,0 0 1,0 0-1,0 0 1</inkml:trace>
  <inkml:trace contextRef="#ctx0" brushRef="#br0" timeOffset="61141">21642 7925 8355,'0'-12'1035,"0"6"1,0 8 0,1 7-655,4 6 0,-4 7 1,3-1-1,-1 3-258,1 0 1,-3 1 0,4 1 0,-3 2-530,2 1 1,-2 0-1,2-6 1,-1-1-540,1-1 1,-3-6 0,5 2 120,-1-4 1,2 0 0,6-1 0</inkml:trace>
  <inkml:trace contextRef="#ctx0" brushRef="#br0" timeOffset="61389">21977 7454 10429,'4'-13'0,"3"2"0,3 3 0,6 5 0,5 6 0,6 7 1205,4 5 0,-2 6-974,4 8 0,-4 4 1,2 8-1,0 6 1,-5 5-1,-4 7-76,-6 6 0,-7 0 1,-7 7-1,-4 3-566,-7 7 1,-8-2-1,-7-3 1,-5-6-480,-3-4 0,4-10 0,-6-4 0,1-6-88,2-6 0,-5-8 0,4-3 0</inkml:trace>
  <inkml:trace contextRef="#ctx0" brushRef="#br0" timeOffset="61895">22808 7962 8355,'-6'-24'-68,"5"4"0,-3 4 0,3 2 200,1 1 0,1 7 1,2 3-1,2 6 55,2 5 0,1 8 1,5 6-1,-2 5-12,-3 2 1,3 4 0,-3-3 0,3 0-44,2 1 0,-1-4 1,1-5 1,-1-1 1,0-10 0,1 0 0,-1-4 48,1-4 1,-1-3 0,-1-5-309,-3-3 1,2-4 0,-5-3 0,1-3-389,-1-2 1,4 1-1,-4-3 1,1 1 101,-1-1 0,3 0 0,-2 2 0,1 2-14,3 0 1,2 5 0,3 0 318,2 3 1,-1 7 0,-3-2 0</inkml:trace>
  <inkml:trace contextRef="#ctx0" brushRef="#br0" timeOffset="63339">23453 7987 8355,'8'-5'253,"0"-4"0,-1-2 0,2-1-98,-5 0 0,1-1 1,-1 1-1,-1-1 7,-2 1 1,-7 5 0,-5 3 0,-6 4 0,-1 4 0,-1 6 0,1 3-379,0 4 0,-3 1 1,5-3 66,1 2 0,2 3 1,4-3-1,2-1 1,1 1-83,3-1 0,2 1 1,2-5-56,4 1 0,1-6 0,7-3 1,-1-3 167,1-1 1,0 0-1,3-1 1,0-3 134,-1-5 1,-1 2-1,-2-1 1,-1-1 62,-2-2 1,-2-2 0,-5 1 156,3-1 0,-1 1-39,-4 0 1,-2 3-131,-2 1 0,3 7 1,-3 1-79,2 6 0,2 1 0,0 2 0,2 0 1,0 2-74,3 2 1,4-2-1,-1-2 1,3 0 14,2 0 0,-1-3 1,1-1-1,-1-1-104,0 1 0,1-1 0,-1-6 0,1 0 140,-1-3 1,5-4 0,-1 1 0,-1-3 8,-1-2 1,-2-5 0,0-1-1,-3-2-14,-1 1 1,-3-5-1,1-6 1,0 0-20,-3-4 0,-1-2 0,1-3 0,1-3 26,-1-1 1,-2 0-1,-1-1 204,0 3 0,0 9 1,0 4-1,0 5 130,0 3 0,-4 10 0,0 11-210,1 7 0,-2 15 0,1 7 0,0 7-16,-2 5 0,5 2 0,-3 5 0,2-1-168,2 0 0,2 4 0,0-7 0,4 0-98,1-3 0,1-4 0,6-2 0,1-5 64,2-4 0,-1 0 0,-3-10 0,0-4 33,4-2 0,-3-8 1,2 1-1,-2-6 155,-2-5 1,1-3 0,-1-1-23,1-1 1,-5-3-1,-1-2 1,0-1-1,-2-2-43,1 2 1,3-1 0,-2 5 0,0-1 22,-3 0 0,-1 4 0,0 2 15,1 2 0,5 7 32,0 1 0,-2 5 0,-1 8 0,1-1-28,0 1 1,-3 0-1,3 2 1,0 2-41,0-2 1,-3-1 0,4-2 0,2-1-36,1-2 1,2 0-1,-1-5 27,0-1 0,1-1 0,-1-2-17,1 0 0,-5-6 0,-1-2 0,0-3 11,0-2 0,-5-3 0,2-1 0,-2 2 40,-2 1 0,0 2 0,0 0 47,0-1 71,0 1 0,0 6 0,0 6 16,0 7 1,1 8 0,2 2-1,1-1-101,-1 2 0,0-3 1,-1 5-1,4-2-65,1-3 1,1-1-1,4-2 1,2-1-26,3-3 1,-2-2-1,6-6 31,1 0 1,1-2 0,2-2 0,-2-4 0,-1-3 1,-1-1 1,-6-2-1,2-1 1,-4-2-61,0 2 0,-6-3 0,-3 1 1,-3 2-30,-1 2 0,0 0 0,0 1 0,-1-1 110,-3 1 0,1 5 0,-5 3 27,-2 2 1,-1 2 0,-1 2 0,1 2 50,2 4 1,0 3 0,5 3 0,-1 1-86,0 2 1,4 3 0,-4-2 0,4 0-113,1 0 0,6 3 1,3-5-1,5 0 62,2-3 1,7-2 0,-3-2 0,4-5-92,0-3 0,1-1 1,0-1-1,0-3 205,0-5 1,-2-2 0,-1-1 0,-4 0 0,-4-1 1,1 1 0,-8-1 0,0 0-83,-3-4 1,-1 3-1,-1-2 1,3 1-59,-3-2 0,0 3 0,-2-2-429,0 2 305,0 1 1,0 8 0,1 5 49,3 7 0,3 4 1,5 3 135,1 2 1,-3-2 0,-1 4 0,2-2-1,-1 1 15,1-2 1,0 3 0,1-1 0,-1-2 106,-2-1 1,-4 2 0,-4-1-1,2-2 51,1-4 0,-1-2 1,-6 3-1,-2-3-218,-2-2 1,-1 3-1,-5-3 1,1-3-63,0 0 0,-1-2-513,1 0 1,-1 0 0,1 0 0</inkml:trace>
  <inkml:trace contextRef="#ctx0" brushRef="#br0" timeOffset="76518">20886 8582 7423,'0'-12'356,"6"1"0,5 3 0,6 4 0,4 2 0,5 2 1,7 0-1,6 0-384,2 0 1,11 0 0,2 0-1,5 0 1,2 0 0,-3 0 0,-6 2-1,-5 0 1,-8 4 0,-9 1-1,-11 2-943,-8 2 1,0 2 0,-4-1 0</inkml:trace>
  <inkml:trace contextRef="#ctx0" brushRef="#br0" timeOffset="76754">21096 8669 8355,'-24'0'172,"0"0"1,3 0 226,5 0 1,9-5-256,7-4 0,18 4 0,15 1 0,11 1 0,7 0 89,3-1 0,9 0 1,-1 5-1531,2 4 1,-6 1 0,-3 7 0</inkml:trace>
  <inkml:trace contextRef="#ctx0" brushRef="#br0" timeOffset="90069">6883 9413 8355,'0'-12'112,"0"0"0,3-1 1,4 1-1,8-1 0,6 1 1,6 0-1,5 1-17,7 2 1,5-2 0,9 3-1,5-3 1,3 0 0,2 1 0,4 2-1,3 0 184,3 1 1,7-4 0,4 4 0,4 0-271,3 3 1,-39 1-1,1 0 1,-1 1 0,0-1-1,3 0 1,1-1 0,2-1-1,1 0-16,2 0 0,0-1 1,6 0-1,1 0-35,3 0 1,-1 0 0,-1-1 0,0 0-1,7-1 1,1 1 0,2-2 0,2 0 0,-1 0-1,1 0 39,-3 0 0,1 0 0,2 1 0,-1 1 0,-5 1 0,-1 2 0,-1 0 0,0 0-10,0-1 0,-1 0 0,-8 2 0,0 1 0,-1-1 1,-1 1-1,-4 1 0,-1 0-171,-6-1 0,0 0 0,44 0 0,-11-2 0,-7 3-181,-11 1 1,-11 4 0,-13 1 0,-11 1-379,-7-1 0,-13 5 0,-13-3 559,-9 0 0,-12 4 0,-9-4 1</inkml:trace>
  <inkml:trace contextRef="#ctx0" brushRef="#br0" timeOffset="90412">7392 9451 8355,'-35'-13'-46,"6"1"0,24 4 0,23 1 0,15 1 0,15 2 0,11 0 0,13-2 0,7-1 80,5-2 1,7-2-1,6-2 1,-45 7-1,1 0 127,2 0 1,2 0 0,2-1 0,2 1 0,-1-1 0,0 0 0,1 0 0,0-1-260,1 0 1,0 0 0,5-1 0,1 1 0,0 2 0,-1 1 0,0 0 0,-1 0 101,0 1 1,1 0 0,-1 0-1,1 0 1,-1-1 0,0-1-1,-2 1 1,0 0-31,-1 1 0,-1 0 0,0 2 0,-1 0 1,-1-1-1,0-1 0,-3 1 0,0-1 1,-2 0 0,-1 1 0,0 2 0,0-1 0,45-2 0,-7 3-99,-6 1 1,-2 0 0,-7 0-1,-4 0-27,-6 0 0,-6 0 0,-7 1 0,-9 2-479,-5 1 1,-8 0 629,-3-4 0,-7 4 0,-1 1 0,1-5 0,1-7 0,2-7 0</inkml:trace>
  <inkml:trace contextRef="#ctx0" brushRef="#br0" timeOffset="92722">7193 11013 8355,'0'-12'0,"0"-1"258,-5 7 0,3-5 143,-2 2 1,2 2 0,-1-1-1,-1 1-174,1 4 0,0 5 0,0 10 0,-2 1-154,-2-1 0,4 5 0,-1 1 0,3-1-208,1 1 1,0-1-1,0-5 1,1-1 43,3-2 1,-1 0 0,5-5 0,2-1-10,1-1 1,1-2 0,1-2-1,-1-1 79,1-1 0,-1-10 0,-1 2-53,-3-2 0,2 0 1,-6 2-1,0-2 64,2-2 0,-5 2 1,2-3-1,-6 5 1,-5 2-48,-3 2 0,-2 5 0,1-1 0,0 3-185,-1 1 0,1 1 0,-1 3-81,1 5 0,5 2 0,3 1 1,3 0-177,1 1 0,5 5 0,2 1 1</inkml:trace>
  <inkml:trace contextRef="#ctx0" brushRef="#br0" timeOffset="93185">7863 10381 8355,'0'-25'-253,"0"2"1,0 2 395,0 4 0,-1 5 0,-2 2 1,-3 2 240,0-2 0,-3 3 0,-3 1 0,-1 0-115,1 3 1,0 2-1,-2 1-92,-3 0 0,2 1 0,-4 3 0,1 6 0,1 4-16,0 2 1,3 8 0,-3-1 0,3 5-381,2-1 1,0 0 0,1-3 0,2 0-40,5-4 1,3 3 0,2-7-1,2-1 42,1-1 1,7-3-1,0-3 1,4-4 132,0-2 1,3-2 0,0-2-1,0-2 69,0-4 0,0-3 0,-3-3 0,2-2 47,-2-5 1,-1 2 0,-2-2-1,0-1 83,1-1 1,-5 2 0,-1 2 0,0 1-53,0 3 0,-4 1 255,1 1 1,-3 8-292,-1 5 1,1 11 0,2 11 0,3 4-134,1 3 1,1 4-1,4-3 1,2 1-583,3-1 1,6-1 0,9-4 81,4 0 0,-2-6 0,9-1 0</inkml:trace>
  <inkml:trace contextRef="#ctx0" brushRef="#br0" timeOffset="94971">7231 11137 6920,'0'-12'154,"0"5"0,-2 2-69,-2 5 0,3 1 1,-3 3-1,2 4-356,2 3 1,0 2 73,0-1 0,0-4 0,-1-1 21,-3-1 0,2-2 0,-3-4 1</inkml:trace>
  <inkml:trace contextRef="#ctx0" brushRef="#br0" timeOffset="95901">8930 14870 8681,'-13'-4'0,"1"-1"0,-1-2 0,1-1 0,1-1 0,1 2 787,2 2 0,4 2-704,-4 7 1,5 3-46,-1 6 1,2 0 0,4 3 0,1 0 0,2-1 0,1-1 0,1-2-212,-1 1 1,3-2-1,3-3 1,0-4-1,1-2 1,-2-4-1,-1-2 24,-2-4 0,-5-3 202,1-2 0,-3 1 0,-1 0 0,0-2 0,0-1-8,0-2 0,-5 1 0,-4 3 0,-2 1-5,-1-1 0,-1 7 1,1 1-1,0 4-162,-1 1 1,5 1 0,1 4-1,2 3-333,2 3 1,1 3 0,4 1-99,2 1 0,3 6 0,5-2 1</inkml:trace>
  <inkml:trace contextRef="#ctx0" brushRef="#br0" timeOffset="96370">9525 15267 8509,'0'-19'0,"-1"2"0,-2 4 0,-1 0 904,1 1 0,0 4 91,-1-1-806,3 1 0,-5 0-57,6 0 1,0 12-1,2 3-23,2 6 0,-2 8 1,5-3-1,-1 1-235,-3 3 0,2 2 0,1 0 0,-1 0 79,1-3 0,2 1 0,-3-6 0,2-1-68,3-1 1,1-3 0,1-3 0,1-3 88,-1-4 1,1-2 0,0-2 0,1-3-196,-1-1 1,6-5-1,-7-6 114,2-1 0,-4 2 0,-2-3 0,0-1 0,-1 0 96,-3 1 1,2 4-1,-2 0 1,-1 2 302,-2 2 0,-1 3-51,0 1 1,0 7-85,0 1 1,0 7 0,0 9 0,0 5-83,0 2 0,6 1 0,2-2 0,4-3-503,5-1 0,3-6 0,9-5 1,4-1-720,3-3 0,1-2 0,1-1 0</inkml:trace>
  <inkml:trace contextRef="#ctx0" brushRef="#br0" timeOffset="104408">7094 11187 7668,'0'-12'-253,"0"3"1,0 1-1,0-2 527,0-1 0,0 6 1,0 5-241,0 7 0,-4 4 0,0 1 0,0 2 0,0 2 0,-2 5-235,-1 3 1,4 2-41,-1 3 0,-3 2-89,-1 7 0,-3 4 0,-1 2 0</inkml:trace>
  <inkml:trace contextRef="#ctx0" brushRef="#br0" timeOffset="104684">6796 11943 8355,'-12'7'-642,"0"-1"1,1-5 0,1 3 536,2 5 1,5-2 0,-1 1 0,2 1 0,2 2 0,0 2 32,0-1 72,6 1 0,-5 5 0,5 1 0</inkml:trace>
  <inkml:trace contextRef="#ctx0" brushRef="#br0" timeOffset="105031">6586 12502 8355,'-20'12'-683,"2"0"596,6 1 1,0-1-1,-1 1 1,2-1-1,2 0 1,2 1-1,1 1 1,3 1-1,2 1 1,1-1-384,0-1 1,0-1 435,0-1 1,0 6-1,0 1 1</inkml:trace>
  <inkml:trace contextRef="#ctx0" brushRef="#br0" timeOffset="105032">6300 13221 8828,'-12'7'-233,"0"-3"0,3-1 0,1 1-238,-2 4 0,5-1 0,1 1 0,2 2 343,2 1 0,0 1 0,0 1 1,0-1 127,0 1 0,-5 4 0,-2 3 0</inkml:trace>
  <inkml:trace contextRef="#ctx0" brushRef="#br0" timeOffset="106108">5953 13519 8355,'-7'-13'-495,"2"1"502,-1 5 0,3-3 0,-3 5 0,-1-1 0,1-1 231,1 0 0,-1 5 0,2-1 0,-3 6 0,0 5-17,3 3 0,-1 7 0,0 1 0,1 2-186,-1-1 1,3 1 0,-2 3 0,3-2 12,1-2 0,0-5 0,1 2-57,3-3 0,7-7 0,6-3 1,-2-3-9,-1-1 1,0-1-1,1-3 1,1-5-36,0-2 0,1-5 1,-1-2-1,-4 0 4,-2 0 0,-6-3 1,3 4-1,-2-3 142,-2-2 1,-3 4 0,-4 2-10,-4 2 0,-5 2 0,-2 1 0,-3 2 1,-1 5-10,-3 3 0,2 1 1,0 1-8,-2 3 1,2-1 0,1 5 0,1 2 0,4 1-71,5 1 1,3 1 0,6-1 0,0 1-42,0-1 1,0 0 0,2 1 0,2-1-33,4 1 0,7-5 1,3-1-1,0-2-42,0-2 1,3-2 0,-3-1 0,1 0 34,3 0 1,-3-1-1,0-3 1,-1-4 87,-2-3 0,-3-2 1,-2 1 20,-2-1 0,0 1 1,-5-2-1,-1-1 1,-1-2-7,-2 2 0,-6 3 0,-2 2 0,-3 2 166,-2-2 1,1 5 0,-2 1 0,-1 2-63,-2 2 1,1 0 0,4 2 0,-1 3-79,1 8 0,-1-1 1,2 6-1,2-2-62,0 1 0,7 4 0,-3-3 0,5 0-213,5-1 1,3 0-1,8-5 1,5-1-1813,3-2 1345,6 2 1,7-4 0,7 5 0</inkml:trace>
  <inkml:trace contextRef="#ctx0" brushRef="#br0" timeOffset="108272">4676 13581 8355,'-2'-14'-100,"0"-1"1,-3-2 0,3 2-29,0 1 128,2 2 0,0-1 104,0 1 1,2 4 0,0-1 0,4 0-1,1-2 1,4 0 0,3 1-7,2 2 0,1 5 1,-4-1-1,3 3 1,0 1-1,-1 0-138,-1 0 0,-1 6 0,-2 7 1,-2 6-15,-1 5 1,-5 0 0,1 3 0,-2 0 32,-2 2 1,-2 0 0,0-4-1,-3 0 26,3-1 1,-4-4-1,2-4-16,1-2 35,-4-7 1,7-8-1,-1-11 1,5-4-1,3-3-75,3-3 1,1-6 0,1-2-1,1-1-224,-1 1 0,0-3 0,1 4 0,-2 2 143,-3 0 1,-1 3 0,-4 0-1,1 3 192,-1 5 1,-2 6 93,-1 2 1,-6 5-1,0 0 92,-1 6 0,-3 4 0,4 7 0,1 1-33,-1 2 1,2 5-1,4-2 1,0 4-177,0 1 0,0-1 0,0 1-26,0 0 1,2 0-1,2-2 1,4-1 0,5-4-112,3-4 1,3 0 0,8-10 0,1-1-791,6-2 1,7-12 0,3-3 0</inkml:trace>
  <inkml:trace contextRef="#ctx0" brushRef="#br0" timeOffset="117310">6102 13816 8156,'8'-12'0,"0"-1"0,2 1 0,0 0 0,-1 1 0,0 1 0,0 3 0,2 2-7,2 2 0,-1-3 0,2 2 1,1 1-1,3 2 0,1 0 1,2-2-1,0-1-69,-1 1 0,0 7 1,2 4-1,-3 3-84,-1 2 0,-2 1 1,-5 2-1,-1 3 0,-2 2-82,2 0 1,0-5 185,-2 5 1,3-6 0,-3 3 0,3-1 42,2-1 0,-1 1 0,2-5 0,1 0 0,2-1-5,-2-2 0,4 0 1,2-4-1,1-3 100,-2 0 1,8-2-1,-2 0 1,3 0 20,1 0 0,3-4 0,-1-2 0,1 0 9,2 1 0,2-1 0,-7 4 1,0-2-105,1 1 1,-2 3 0,-4 3 0,-2 2-51,-2 2 1,1 1-1,-6 6 1,-1 1-60,-1 2 0,-6-1 0,-1-2 1,0 1 31,0 2 1,-4-1-1,1-2 128,-3 3 1,-1-4 0,2 4 0,1-3-19,1-2 1,5 0 0,0 0 0,0-3-26,-1-1 1,8-1-1,-3 3 1,4-3-16,1-2 0,4 4 1,-1-4-1,2 1-22,2-1 1,4-1-1,1-2 1,0 0 23,1 3 1,2-1-1,-3-4 1,0 1-4,1 3 0,-4-2 0,-5 2 1,-1-2 157,1 3 1,-4-4 0,0 3 0,-2-1 61,1 1 1,-1-1 0,-3 4-152,-1-2 0,2 5 0,1-3 0,3 1 0,0 0-83,0 2 1,4 0-1,-3-1 1,2-1-51,0 2 1,-1-3-1,5 1 1,0 1-93,0-3 0,0 5 1,-1-4-1,1 2-634,0-1 488,0-5 0,0 8 0,-1-4 0</inkml:trace>
  <inkml:trace contextRef="#ctx0" brushRef="#br0" timeOffset="117843">7417 14163 8355,'-7'-8'-379,"3"0"-213,2-2 0,2-1 0,0-1 744,0-1 0,6 5-76,2 0 0,3 4 0,1-3 0,1 0 1,-1 2-1,1-1 92,-1 3 0,0 2-69,1 1 1,-6 5 0,-3 4 0,-3 2 17,-1 1 1,0 2 0,-1 1 0,-2 3-28,-1 1 0,-4-2 0,2 2 0,1 0-83,-1 1 1,2-5 0,4 3 0,0-2-124,0 1 1,0 3 0,0-2-1,0 2 39,0 2-495,-11 7 1,-3 2 0,-11 7 0</inkml:trace>
  <inkml:trace contextRef="#ctx0" brushRef="#br0" timeOffset="118623">6499 12129 8249,'-6'-6'-265,"5"1"281,-3 10 1,2 1 0,2 7 0,2-1 0,2 1-51,4-1 1,-1 1 0,1-1 0,3-1-1,3-3 1,3-2 0,-1-2 0,1 0-2,-1-1 0,2-2 0,-3-2 0,3-3-4,2-5 1,-5 0 0,1-2 0,-1 1-192,2 0 0,-3-5 0,4 4 0,-2-4 16,1 0 0,5-4 0,-3-1 1</inkml:trace>
  <inkml:trace contextRef="#ctx0" brushRef="#br0" timeOffset="130675">7193 11075 8087,'-12'0'0,"0"0"0,-1-1-78,1-3 0,5-3 1,3-6-1,2 1 296,2 0 0,0 3-90,0 1 1,0 7-172,0 1 0,0 5 0,0 8 32,0-1 0,2-4 0,0 1 0,4-1-12,1-1 0,1 2 0,6-4 1,1-3 23,2 0 1,5-2 0,-2 0 0,4 0-59,1 0 0,-1-4 0,0-2-2,-4-1 0,3 0 0,-7-2 0,-2 0-11,-5 0 1,-3-2 0,-7-2 89,-4 1 0,-6 4 0,-6 1 1,-3 1 24,-2 3 0,-1-2 1,-2 1-1,0 1 5,0 2 1,6 6 0,3 2 0,2 1-150,1 1 1,6 0 0,3 6-1,4 3-385,4 2 1,9-5-1,6 3 1</inkml:trace>
  <inkml:trace contextRef="#ctx0" brushRef="#br0" timeOffset="140750">5122 11472 8355,'-12'-12'-141,"-1"1"0,2 1 1,2 3-1,2 3 0,1 5 1,4 6-1,2 4 267,4 2 0,1 5 0,5 1 0,-2 2-123,2-1 1,-1 5-1,1 4 1,-3-3-1,0-2-207,0-4 1,-5 1-1,3 4 122,-4 0 0,-1-5 1,0 0-1,-1-3-12,-4-1 0,3-7 81,-7 0 1,7-8-1,-2-1 17,2-7 1,8-8 0,1-3 0,2 0-52,4 0 0,-4-4 1,8 3-1,-3-2 44,-2 0 0,0 6 0,2-3 1,1 2-20,2-1 0,-1 2 1,-3 6 67,-1 0 1,1 2 132,-1-1 0,-4 3 0,-1 6-156,-1 3 0,-8 3 0,-6 5-35,-3 1 0,-1-1 0,-1 1 0,1-1 1,-1 0 1,2 1 0,2-1 0,2 1-14,1-1 0,2-4 0,6 1 0,2-1-24,4-1 0,7 0 0,3-5 0,1 2-195,3-1 1,2-1 95,1-2 1,5 5-1,2 2 1</inkml:trace>
  <inkml:trace contextRef="#ctx0" brushRef="#br0" timeOffset="140986">5779 11485 8383,'-4'-17'0,"-1"2"259,-2 4-287,4 4 1,-4 7 0,5 1 0,-4 5-1,1 6 1,-2 8 0,0 4 0,-3 5 0,-1 3-121,-1 0 0,1 4 0,1-3 1,3 1-34,2-1 1,-1 3-1,3-3 1,-1 3-259,1 1 1,2 0 319,1 0 1,-5 1 0,-2-1 0</inkml:trace>
  <inkml:trace contextRef="#ctx0" brushRef="#br0" timeOffset="141273">5891 11919 8355,'0'-18'-21,"0"4"1,0-3-1,0 4 1,0 0 0,1 2-1,4 3 11,3 4 1,3 4 0,1 4 0,-1 4 0,-1 3 0,-3 3-105,-2 3 0,1-2 0,-3 4 0,1-1 7,-1-3 1,2 3 0,-1-1 51,-1-2 0,-2-2 1,-1 0 229,0-1-179,0 1 0,2-6 0,2-3 0,5-3-70,7-1 0,8-5 0,11-4-287,5-2 1,4-1 0,6-1 0</inkml:trace>
  <inkml:trace contextRef="#ctx0" brushRef="#br0" timeOffset="143089">6933 14808 7967,'0'-19'-298,"-6"1"0,0 6 1,-1-1 905,2 1-332,-1 0 0,4-1-54,-2 1 0,3 6 1,1 8-232,0 9 0,1 7 0,2 6 0,1 3 0,-1 0 0,-2 3-75,-1 2 0,0-3 0,0 3 1,0-2-1,0-2-345,0-2 1,0-1 378,0-1 0,0-4 0,0-4-55,0-2 0,1-7 0,2-4 124,1-6 0,5-4 1,-4-5-1,1-2-4,-1-3 0,3 2 0,-2-5 0,-1-1-8,1 2 0,2-4 0,-2 6 1,1-1-9,2 0 0,-2 1 1,1 6-1,1 2-7,-2 0 0,4 7-14,-3-3 1,3 4 21,1 1 1,-5 1 0,-3 4 1,-2 3 0,-4 3 0,-2 1-3,-4 1 0,-3-1 1,-1 0-1,-1 1 1,1-1 27,-1 1 1,2-1-1,3 0 1,3 1 11,-1-1 0,5 1 1,-2-2-1,4-2-68,3 0 0,6-3 0,0 4 0,5-3-75,6-1 0,2-1 0,3-2-226,3 1 0,3 0 0,5-4 0</inkml:trace>
  <inkml:trace contextRef="#ctx0" brushRef="#br0" timeOffset="143314">7454 14970 8355,'0'-13'435,"-2"2"-315,-2 3 1,2 9-1,-7 12 1,0 6-1,-2 6 1,-2 4-1,-1 2-303,-2 1 1,-2 8 0,-4-3 0,3 2-195,1-1 1,-3 0 0,5-2-315,0-3 1,7-2 525,0-2 0,7-3 0,-4 5 0</inkml:trace>
  <inkml:trace contextRef="#ctx0" brushRef="#br0" timeOffset="143639">7603 15404 8675,'-4'-20'0,"-1"4"0,3 2 0,0 2 140,2-1 0,0 1 0,2 1 0,2 1 0,5 2 0,5 0 0,3 1 0,-1 1 1,2 2-130,3 0 0,-3 0 1,0 4-1,-2 0-124,1 0 1,-2 1-1,-5 3 1,-4 5-17,0 2 0,-3 7 1,-9 2-1,-5 4 46,-4 1 0,-7-1 0,3 1 1,-2 0-22,0 0 1,6 4 0,0-2 0,5-2 105,6-3 1,3-3 0,2 2-20,3-4 0,10-5 0,11-2 1,8-3-1,6-2-307,2-2 1,9-2-1,-4-2-49,1-3 0,0-3 0,3-6 1</inkml:trace>
  <inkml:trace contextRef="#ctx0" brushRef="#br0" timeOffset="150510">11646 9587 8476,'-7'0'833,"1"1"-556,6 4 0,6-1 0,2 7 0,3 4 0,2 1 0,-1 4 0,0-1 0,2 3 1,1 1-136,2 2 1,4 0 0,-4 0-405,3 0 1,-1-2 0,3-1-1,-1-3 1,-1-1-515,0-3 0,2-2 215,-6-5 1,1-1 0,-5-4 0,1 1 210,-1-1 1,-5-7 0,-2-3 0</inkml:trace>
  <inkml:trace contextRef="#ctx0" brushRef="#br0" timeOffset="150809">11819 9562 8355,'0'-7'1560,"2"17"0,3 9-1364,8 2 1,2 5-1,8-2 1,3 3-1,2 1-357,2-2 1,2 0-1,4 2 1,-2 1-1,-1-1-1319,2 3 0,-5 0 0,1 7 0</inkml:trace>
  <inkml:trace contextRef="#ctx0" brushRef="#br0" timeOffset="153177">12179 11373 8355,'0'-19'-42,"0"2"0,0 3 1,0 2-1,0 0 1,1 1-1,4 2 1,3 5-6,3 3 0,-3 2 1,0 3-1,2 5 40,1 2 0,2 5 77,-1 1 1,-4 6 0,0 0 0,1 5-99,-2 0 1,2-2 0,-3-1 0,-1-1 0,2 0-33,0-4 1,0-2 0,3-7 0,-4-1-77,0-2 1,4-5 114,-2 1 1,-3-8 0,0-4-1,-4-3 57,-1-2 0,0 0 0,0-3 0,0-1-17,0-3 1,1 1-1,2-3-11,1 1 0,0 2 1,-2-2-1,2 3 1,3 2 1,0-1 0,5 5 0,-1 5 1,4 1-35,0 4 1,-1 0 0,-1 2 0,-1 0-20,0 0 0,1 6 1,-1 2-1,-1 5 13,-3 3 1,2-1-1,-4 5 1,-1-3 17,1-1 0,-2 1 0,-4 0 1,1-2 9,3-1 0,-2-6 0,3-1 50,1-1 1,-4-2 0,7-6 68,0-2 0,2-3 1,0-5-97,-2 0 0,6-6 1,-3-2-1,2 0 1,0 0-2,-2 2 1,1-2 0,-1 2-188,0-1 0,1 3 0,-1 0 0,1 4 99,-1 3 1,0 4 0,-1 6 127,-2 3 1,-2 3 0,-5 7 0,2 1-14,-1 2 1,3 5 0,-1-3 0,1 0-20,-1-2 0,5 1 1,-2-2-22,3-1 0,2-2 0,-1-5 0,0-4-8,1-2 1,1-4 0,1-1 1,1-1 0,5-9 0,-3 0 0,0-1 1,0-1-44,-3-1 1,-3 0 0,-2-3 0,-3 1-45,-2 3 0,4 1 0,-5 2 0,-1 0 239,-2-1 74,-1 6 0,-4 3 1,0 10-1,1 5-96,1 4 0,2 7 0,0-3 1,0 2-16,0-1 0,6 0 0,2 0 0,3-3-426,2-3 1,0-3 0,4-3 0,2-4-239,1-2 1,9-2-1,-3 0 1</inkml:trace>
  <inkml:trace contextRef="#ctx0" brushRef="#br0" timeOffset="153436">13146 11013 8355,'-12'-8'186,"0"0"-387,5 5 1,7 3 0,8 8 0,4 5-302,5 3 1,2 3-1,6 6 1</inkml:trace>
  <inkml:trace contextRef="#ctx0" brushRef="#br0" timeOffset="153802">13395 11336 8355,'0'-13'213,"0"1"0,1 0 0,3-1 1,3 1-1,1 1-84,0 2 0,1 0 0,3 5 0,1 1 1,-1 2-1,0 2-63,1 3 1,-6 3-1,-3 5 1,-1 2-399,1 3 1,-3 1 0,3 4 0,-2-3 176,-2-1 0,0 2 0,0-3 0,0-2 61,0-1 1,0-6 107,0 0 0,0-6 1,1-2 56,3-7 0,2-5 0,3-4 0,-1-1 1,2-3 1,1 1-1,2-3 1,0 3-33,4 1 1,-3-3 0,4 4 29,-1 2 0,-1 2 1,4 1-1,1 4 1,-2 4-51,-2 3 1,-3 12 0,-3 5-1,-2 6-397,0 3 0,-5 1 0,3 3-283,-2 4 1,5 3-1,-3 1 1</inkml:trace>
  <inkml:trace contextRef="#ctx0" brushRef="#br0" timeOffset="154583">12588 12378 8355,'0'-13'-11,"0"1"0,0-1 0,0 1 0,0 0 188,0-1 1,2 1 0,1-1-1,2 2 1,2 2 0,3 2-1,1 1-14,1 3 1,0 2 0,-1 2 0,-1 4-190,-2 3 0,-1 4 1,3 5-1,-2 4 60,2 2 0,-5 2 1,1 0-1,-2-1-168,0 1 0,0-4 0,-4-2 0,0-1-92,0-3 1,2-2 158,2-5 0,-3-4 18,3-8 0,2-4 47,-2-9 1,1 3 0,-2-4 0,3 0 0,-1-1 0,2-2-39,0 1 1,0 5 0,2-2 62,0 3 0,-1-2 38,4-1-65,-5 6 0,-1 7 0,-6 8 0,0 5 0,-2 3 81,-2 4 1,2 0-1,-7 4 1,1 1 0,0 0-51,-1-1 0,7 0 0,-2 0-144,2-3 0,4-3 0,2-2 0,4-1 55,3-3 1,7-2 0,3-6-851,2 0 0,3 0 600,3 0 1,-3-11 0,5-3 0</inkml:trace>
  <inkml:trace contextRef="#ctx0" brushRef="#br0" timeOffset="154847">13320 12192 8355,'0'-13'75,"0"1"1,0-1 0,0 1-1,-1 1 1,-3 4 0,-5 7-1,0 8 1,-1 6 0,2 4-1,-2 1 1,0 3 0,1 2-1,2 2 1,1 1 0,4 2-1,0 0 1,2 0 0,2 0 0,3-1-1,6-2 1,6-3 0,2-2-1,2-4 1,1-4-1026,3 0 1,-2-6-431,10-3 1090,-5-3 1,2-6-1,-5-2 1</inkml:trace>
  <inkml:trace contextRef="#ctx0" brushRef="#br0" timeOffset="155111">13271 12464 8228,'12'-11'0,"2"2"0,2 0 0,5 0 0,4-2 0,5-3 0,7-3 0,6-2-624,1 0 1,4-10-1,-4 3 1</inkml:trace>
  <inkml:trace contextRef="#ctx0" brushRef="#br0" timeOffset="155545">13829 12105 10070,'-2'-11'0,"-1"1"0,-2 2 0,-1-2 0,1-1 0,1 0 0,0 1 0,0 5 0,2 5 0,5 8 1606,5 6 0,2 8-1462,-2-1 0,7 6 0,-2 4 0,2 0 0,1 4-166,1 1 1,1-1-1,-2 0-76,5-2 1,-3-6-1,0 2 1,-2-4-9,1-4 0,-1 1 1,-2-7 122,3-4 1,-3 0 0,2-7 14,-2-1 0,-7-7 1,-3-4-8,-3-3 1,1-3-1,0-3 1,3-3-89,-3-4 1,0-5 0,-2-1 0,0-2 0,0-2-296,0-2 0,1-1 1,2 1-1,2 1-380,2 2 1,-3 7 0,3 0-212,-1 4 1,3 7-1,-2-3 1</inkml:trace>
  <inkml:trace contextRef="#ctx0" brushRef="#br0" timeOffset="157444">15602 11050 8355,'7'-23'254,"-3"2"0,-2 5 0,-2 2 1,0 2-73,0-1 0,-6 1 1,-2 1-1,-3 1 1,-2 3-99,1 2 1,0 1-1,-1 4 1,1 1-1,-1 3 1,1 4-1,0 5 1,-1 3-178,1 5 0,-1 2 0,1 2 0,1 1 1,1 2-1,2 1 31,-2-1 0,5-2-92,1-1 0,2-5 0,2-1 1,2-2-1,2-5-50,4-2 1,3-7-1,3 0 219,2-6 1,0-4 0,3-7 0,0-2-1,0-5-12,4-2 1,-4-8 0,1-2 0,1-4 1,-2-4 1,3 1 0,-5-7 0,-2-1-90,-1-1 0,-3-6 0,-1 8 0,-3 0-53,-2-1 1,-1 4 0,-4 1-1,-1 5 221,-3 6 1,-3 6-1,-6 7 1,1 6 31,0 8 0,3 3 1,2 5-1,1 5-20,-1 9 1,4 6-1,-1 6-32,2 4 1,2 0 0,2 3 0,2 4 0,3 3-117,0 4 1,8 0 0,-3 0-1,2-3-223,0-2 1,2-4-1,2-8 1,0-4-13,0-7 1,4-5 0,-3-6 0,1-3 238,-4-4 1,-2-2-1,-3-5 1,-1-5 119,-2-4 1,-5-7-1,2 1 1,-1-2 133,0-2 0,1 4 0,-4 2 0,2 1 79,1 3 0,0 1-164,-4 2 1,0 6-1,0 6-152,0 7 0,4 8 0,0 3 0,0 1 1,1 3-55,-1 2 1,5-1 0,1-2 0,4-4-195,2-4 0,2-4 0,-1-3 0,2 0-126,0-3 1,5 4 0,-5-1 0</inkml:trace>
  <inkml:trace contextRef="#ctx0" brushRef="#br0" timeOffset="158024">16036 10654 8355,'-7'-13'0,"-2"1"-440,5-1 43,-6 7 172,9 0 1,-5 12-1,9 2 1,2 3 2,4 1 1,10 1-1,-5-1 1</inkml:trace>
  <inkml:trace contextRef="#ctx0" brushRef="#br0" timeOffset="158025">16383 10790 8355,'0'-18'201,"0"4"561,0-2-719,-5 2 1,-2 6-154,-5-1 0,-1 7 0,1-2 0,1 4-105,3 4 1,-3-2-1,2 7 1,0 0 150,0 2 1,0 2 0,5 1 0,1 1 4,1 1 0,2 1 1,0-3-1,0 1 27,0 1 0,6 1 0,2-5 0,3 1-58,2-1 1,3 0-1,1 1 32,-2-1 1,3-3 0,-2-1 0,0 1 35,-3 2 1,-6 2 0,-4-2 82,-6-3 1,-4 2-1,-5-5 1,-1 1-75,1-1 0,0 1 0,-1-3-447,1 1 224,-1 0 1,7-4-1,0 0 1</inkml:trace>
  <inkml:trace contextRef="#ctx0" brushRef="#br0" timeOffset="158440">16557 10418 8355,'-1'-12'39,"-3"-1"1,2 13 0,-2 7 0,3 8 0,2 5 0,2 3 0,2 4 0,2 7 0,3 0 175,1-1 0,-3 7 0,-1-3 0,0 3-304,0 3 0,-4-4 0,1 2 0,-3-3-280,-1 0 1,0-3 0,0-3-100,0-7 1,0-2-1,0-6 224,0-2 0,-5-1 0,-2-2 0</inkml:trace>
  <inkml:trace contextRef="#ctx0" brushRef="#br0" timeOffset="158441">16557 10778 8355,'0'-13'193,"6"1"0,2 1-68,3 3 1,3-2-1,2 4 1,6-1 0,4-2-320,3-2 1,4 0 0,-2 1-1,-1 3-522,0 2 1,-1-5 0,-4 3 0</inkml:trace>
  <inkml:trace contextRef="#ctx0" brushRef="#br0" timeOffset="158751">17227 10096 8535,'1'-28'0,"2"3"0,1 6-200,-1 4 336,-2 8 0,-1 7 0,-1 9 0,-2 8 1,-2 6-1,-2 8 0,-2 5 0,1 8 421,0 7 0,4 7 0,-4 9 0,-1 5-466,2 1 0,-2 14 1,5-5-1,1 5 110,1 1 0,2-4 1,0-4-523,0-5 0,6-5 0,4 0 0,5-4 0,5-5-223,4-7 0,2-7 0,3-16 0,3-6-35,-1-7 0,4-6 0,-6-3 0,-3-5 381,-4-3 1,1-12-1,-3-3 1</inkml:trace>
  <inkml:trace contextRef="#ctx0" brushRef="#br0" timeOffset="159319">17649 10790 8355,'0'-25'147,"0"0"1,0 5-148,0-1 0,1 2 0,2-2 0,1 3 417,-1 0 0,-2 5 0,-1-4 428,0 3 1,-1 9-798,-4 5 1,3 7-1,-7 9 1,1 5-182,1 2 1,-4 3-1,4 2-28,0 1 0,-2 0 1,5-4-1,1-1 1,2 0-85,1-3 0,0-4 0,0-4 0,1-2-118,3-3 1,-1-2-1,5-6 229,2 0 1,1-2 0,1-2 0,-1-4 144,-3-3 0,3-6 0,-4-1 1,2 0 6,-1 1 1,-4-4 0,3 4-1,-2 2 228,-2 1 1,3 2 0,-2 0 50,-1-1 0,-1 6-269,2 3 0,-1 10 1,4 5-172,-1 4 1,-1 6 0,-2-4 0,2 3-1,1 0-22,-1 0 1,4 3-1,-4-4 1,2 1-790,3-4 1,-3-2 825,1-2 0,6 1 0,5-1 1</inkml:trace>
  <inkml:trace contextRef="#ctx0" brushRef="#br0" timeOffset="159320">17983 10939 8355,'13'-7'-126,"-1"0"1,1 4 0,0-1 562,4 1 0,-3 3 0,2 5 0,-3 3 119,-5 3 1,2 5-1,-6 4-844,-2 3 1,-2-1-1,-4 8 1,-4-1-841,-3 0 0,-7 6 0,-1-3 0</inkml:trace>
  <inkml:trace contextRef="#ctx0" brushRef="#br0" timeOffset="159995">18417 10790 8355,'0'-19'-767,"0"-5"568,0 4 1,5 2-1,-1 1 1,-1 3 205,-2 2 1,-1 4 585,0-1 29,0 1-434,0 1 1,0 3 0,0 8 0,0 5-40,0 2 1,0 1 0,0 0 67,0 1 1,0 3-1,0 2 1,0 2-1,1 0-136,3 0 0,3 2 0,6-6 0,-1-1-155,0-1 0,2-6 0,1-1 0,2-1-61,-2-4 1,3 0-1,-1-4 1,-2 0-62,-1-2 1,-3-10 0,-2 1 0,-1 0 54,2-1 1,-3-4-1,0-1 1,-2-2 44,-2 0 1,-1 5 0,-2-4 0,0 3 226,0 1 0,0 3 0,0 0 591,0 1-676,0 5 1,0 7 0,0 10-1,0 5 1,1 5-165,3 4 0,-3 1 1,5-1-1,-1 1-252,4 0 0,2 0 1,1-2-1,2-2-67,2-5 1,4 4 0,5-1 0</inkml:trace>
  <inkml:trace contextRef="#ctx0" brushRef="#br0" timeOffset="160251">19124 10889 8355,'9'2'1776,"-2"2"-1578,-2 4 0,-1 3 0,-4 3 0,-1 2-153,-3 5 0,1 7 1,-5 1-2271,-2-2 1450,-7 5 0,4 0 0,-5 5 0</inkml:trace>
  <inkml:trace contextRef="#ctx0" brushRef="#br0" timeOffset="164037">18293 10778 8355,'0'-9'111,"0"1"1,0-2 0,2-1 0,2-1 0,4 0-1,2-1 1,1 1 0,0-1 0,3 2 372,-1 3 1,3-2-1,-1 6 1,1 2-420,0 0 1,-3 2-102,0 0 1,-1 6-1,-1 2 1,-1 4-19,-2 5 0,-5 2 1,1 6-1,-3 0 1,-1 1 95,0 3 0,-4-1 0,-1 3 0,-2 1-48,-3 0 0,-1-5 1,0 2-1,1-4-17,2-4 1,0-4 0,-3-4 113,3-1 0,1-5-22,3-3 0,4-8 0,0-5 0,6-7-33,5-4 0,3-5 0,3-4-140,3-4 0,0 1 0,0-1 0,2-1 1,1-1-41,-3 2 0,-2-1 1,-5 6-1,-1 3 77,0 3 0,-1 7 307,-2-1-140,-4 2 1,-6 7 0,-3 4-1,-3 6 99,0 5 0,-4 9 1,4 2-1,-1 2 10,-1-1 1,7 5-1,-4 4 1,2-1-128,0-2 1,1 3-1,6-2-182,1-3 0,7-1 0,1-6 0,8-2 0,3-3-188,2-3 1,1-4-1,2-5 1,1 0-1019,-2 0 1,-5-4 563,-1 0 1,-6-11 0,3 1 0</inkml:trace>
  <inkml:trace contextRef="#ctx0" brushRef="#br0" timeOffset="164517">18368 10802 8899,'0'-23'0,"0"2"0,0 5 400,0 2 0,5 2-145,4-1 0,2 5 0,1 1 1,0 2-116,1 2 0,-5 1 0,0 2 0,2 2-145,1 2 0,-3-1 1,-1 6-1,0 4-133,0 2 0,-4 7 0,1-1 19,-3 2 0,-1-2 0,-1-1 0,-2 2 8,-1 2 0,-6 1 0,3-2 0,-1-1 9,0-1 1,1-6 141,-1 2 0,4-11-20,8-6 1,1-5-1,5-9 1,-2-1-27,2-2 1,1-5-1,1 2 1,2-4-19,3-1 0,-4-3 0,5-3 1,-1 1 71,-1 0 0,2 1 1,-4 5-1,0 4 103,-3 3 0,-3 3 37,0 2 0,-3 5 0,-10 4-77,-3 6 1,1 4 0,-1 7 0,-2 2-1,-1 5-3,-1 2 1,4 2 0,1 1-1,1 2-29,3 1 1,3 0 0,5-5 0,3 0-255,3-3 1,7-4 0,3-4 0,2-2-1260,2-3 365,11-2 1,-3-1-1,9 2 1</inkml:trace>
  <inkml:trace contextRef="#ctx0" brushRef="#br0" timeOffset="165221">19546 10145 8355,'-5'-25'-335,"3"6"1,-2 2 882,3 4 1,1 0-1,0 1-360,0-1 0,1 8 0,2 5 1,1 7 79,-1 4 1,-2 11 0,-1 4 0,0 4-140,0 5 0,0 5 1,0 1-1,-1-1-159,-3-1 0,2-2 0,-3-1 1,1-2 16,-1-1 0,1-9 0,4-1-516,0-4 198,0-2 1,0-11 256,0-6 1,4-10 0,1-8 1,-3-1 1,5-2 0,1-4-1,3 0 1,2 1 19,-1-1 0,1 0 0,-1 0 0,1 2-22,-1 2 1,-1 3 0,-1 6 35,-2-1 64,0 1 1,-1 11-1,-4 5 1,-6 5 9,-5 4 1,-3 1-1,-2 2 1,1 3-9,0 1 1,-1-1 0,1-4-1,1 2 68,2-2 1,4-1 0,5-2 0,0 0-19,0 1 1,10-1 0,2-1-141,2-3 0,4 3 1,0-4-1,-1 2-153,1-1 0,3-5 0,-3 2 1,0-1-1,0 2 45,-3 1 0,-1-5-550,-2 3 0,1 2 0,-1-1 1</inkml:trace>
  <inkml:trace contextRef="#ctx0" brushRef="#br0" timeOffset="165430">19521 10815 10471,'6'-7'0,"3"3"0,7 2 0,4 2 0,4-1 0,2-2 0,4-2 209,7-2 0,1 3 1,3-3-709,-2 1 0,1-2 1,-5 4-1,-6 1-344,-5 2 1,-9 6-1,3 2 1</inkml:trace>
  <inkml:trace contextRef="#ctx0" brushRef="#br0" timeOffset="165770">19707 11125 10132,'6'-12'0,"2"0"484,3 4 0,2-1 1,-1 3-1,2 1-291,2-1 0,-2 2 0,3 4-239,-4 0 1,0 0-1,-1 0 1,-1 1-153,-3 3 0,2 1 1,-6 6-1,-1 2 1,-3 3-150,-4 1 0,-3 3 1,-5 5-1,-2-1 156,-3 1 1,2 0-1,-4-2 1,1-1 183,3-1 1,5-6 0,3 2 0,2-3 409,2-2 1,3-1-1,4-3-166,4-4 1,5-2 0,3-2 0,5 0-463,2 0 1,6-2 0,0 0 0,-1-4 155,-2-1 1,-3 4-1107,-2-1 1,8-8 0,-3-2 0</inkml:trace>
  <inkml:trace contextRef="#ctx0" brushRef="#br0" timeOffset="166204">20303 10046 8355,'0'-13'385,"0"1"1,0 7-1,1 6 1,2 9-1,4 8 1,2 5-1,5 7 48,0 5 1,5 12-1,2 2 1,2 2-258,2 0 1,0 3 0,0 1-1,-2 0-183,-2 0 0,-1 0 1,-6-1-1,-4 3-363,-3-1 0,-3-1 0,-5-7 0,-4-1-150,-3-1 0,-3-10 0,-1-1 1,-1-3-911,1-4 1,-5-2 1100,1-1 1,-6-6-1,2-1 1</inkml:trace>
  <inkml:trace contextRef="#ctx0" brushRef="#br0" timeOffset="166549">21072 10778 8355,'1'-9'389,"3"1"0,7 5 0,7-1 1,0 3-589,0 1 1,8 0 0,-1 0-1,1 0-78,0 0 0,3-4 0,0 0 0,-1 1-20,-2 1 0,-7 2 0,-2 0 0,-4 0 25,0 0 0,-1-5 0,1-2 0</inkml:trace>
  <inkml:trace contextRef="#ctx0" brushRef="#br0" timeOffset="166847">21307 10517 8355,'0'-5'493,"0"5"0,0 9 1,0 9-1,0 3-448,0 5 1,-1 0-1,-2 6 1,-1 0-1,1-2-237,2 0 0,1 3 1,0-4-1,1-1 1,2-2-1,2-3-726,2-2 0,2 3 0,3-5 1</inkml:trace>
  <inkml:trace contextRef="#ctx0" brushRef="#br0" timeOffset="168339">21965 10641 8355,'0'-12'578,"-2"1"1,-2 1-449,-4 2 1,-7 1 0,-2-1 0,2 4 0,0 2 0,-2 2 0,-2 2 0,-2 2 86,1 4 0,3 4 0,-2 4 0,1 1 1,3 3-1,1 2 0,3 1 0,1 1-369,2-4 0,5 2 0,-1-4 1,3 0 138,1 0 0,1-3 0,3-5-262,4-2 0,5-5 1,2 1-1,2-4 0,-1-4-94,2-4 1,-3-5 0,4-2 0,-1-3 400,-2-1 1,-3-6-1,1-5 1,0-1-21,-2 1 1,6-7 0,-8 1 0,-2-1-31,-1-3 0,1-1 0,-4-1 0,-1-2 15,-1 0 1,-2-3-1,-2 6 1,-1 2 209,-1 5 1,-1 5 0,2 8 201,-1 5 1,-4 9 0,2 8-104,-1 10 1,3 7 0,-3 8-164,2 3 1,-4 3 0,5 7-1,2 0 1,0 3-45,2-2 1,0 0 0,2 0-1,2 0-667,4-4 0,3-3 1,1-7-1,2 0 148,3-3 0,-2-6 0,4-2 1,0-5 136,1-6 1,-5-3 0,3-4-1,-2-2 268,1-3 1,-1-10 0,-3 4 0,-2-3 188,-3 0 1,2-4 0,-6 4 0,0 2 302,2 1 0,-5 2 322,3 0-642,-3 5 1,4 11-1,-1 8 1,-2 3-1,1 2-158,1-1 0,2 5 0,5-3 0,0 0-524,3 0 1,2-2-1,-1-5 1,3-2-240,2-5 0,0-3 0,5-1 0</inkml:trace>
  <inkml:trace contextRef="#ctx0" brushRef="#br0" timeOffset="168340">22337 10269 8355,'-6'-11'-206,"-2"3"0,2 8 1,2 8-1,3 5 1,1 2-172,0 1 1,5 6 166,4-1 0,2 8 0,1 3 0</inkml:trace>
  <inkml:trace contextRef="#ctx0" brushRef="#br0" timeOffset="168341">22572 10567 8355,'11'-6'0,"-1"-1"0,-2-1 98,2 0 1,-3 1 0,0-3 920,-2 2-441,-1 0-648,-4 1 1,-5 1 0,-4 6 0,-2 0-125,-1 0 0,0 0 1,-2 2-1,0 2 109,2 4 0,-3-1 0,8 1 1,-2 2 18,1 1 0,5 1 1,-1 1 73,3-1 1,2 6 0,3 1-113,5 1 0,3-2 0,3-6 1,2 0 25,-2 1 0,-1-5 1,-2 0-1,0 1-23,1-2 1,-6 4 0,-3-3 158,-3 3 1,-2-3 0,-3-1 0,-5-1 243,-2-4 1,-2 4-1,-2-2 1,-2 0-797,2 2 1,5-5 0,2 3 20,-2-3 1,-1-1-1,-1 0 1</inkml:trace>
  <inkml:trace contextRef="#ctx0" brushRef="#br0" timeOffset="168342">22845 10195 8355,'0'-25'1594,"-5"6"1,3 8-1330,-2 11 0,3 11 0,1 9 1,0 5-218,0 4 1,4 3 0,0 4 0,0-1 0,0 1 0,0 3 0,-1-1 0,0 0-236,1-5 0,-3 3 0,5-5-262,-1 1 1,-3-2 0,3-5 0,-1-2 0,2-2-582,1-4 1,-4-4 428,1 0 1,3-6 0,0-2 0</inkml:trace>
  <inkml:trace contextRef="#ctx0" brushRef="#br0" timeOffset="168343">22721 10530 8355,'12'-9'0,"1"1"145,-1-2 0,2 4 0,3-3 1,3 1-1,4 0-47,1-1 0,3 5 0,3-4 0,-1 0-480,0 1 0,3-3 0,-4 5 1,-1-1-172,-2 1 0,-1-5 0,0 3 0</inkml:trace>
  <inkml:trace contextRef="#ctx0" brushRef="#br0" timeOffset="168611">23316 9996 9856,'7'-20'0,"-1"2"0,-2 3 0,1 5 0,1 4 419,-1 8 1,0 9 0,-7 12 0,-2 6 0,-6 7 0,-3 3-153,-4 5 0,-4 7 0,4 4 0,-1 1-204,0 4 1,1 0 0,5 1 0,-1-2-190,1-1 0,5-6 1,3 2-1,4-4-164,4-5 0,4 1 1,9-8-1,4-3 86,2-4 1,6-2-1,0-5 1,0-4-969,1-3 0,-5-7 386,0-2 0,0-5 0,-6 2 0</inkml:trace>
  <inkml:trace contextRef="#ctx0" brushRef="#br0" timeOffset="169621">23416 10542 8355,'7'-12'300,"-2"-1"1,-5 5-1,1 1-3,4 2 1,1-4 0,7 5 0,-1 1 0,1 3 0,-1 4 0,0 5 144,1 2 1,-1 1 0,1 2-661,-1 3 0,0-4 0,1 4 0,-1-2 1,-1 0-360,-2 2 0,2-1 1,-5-3-75,1-1 1,0-1-1,-4-1-718,1-2 1170,6-5 0,-9 2 0,5-5 1</inkml:trace>
  <inkml:trace contextRef="#ctx0" brushRef="#br0" timeOffset="169953">23676 10517 8355,'0'-12'373,"1"1"0,2 1 250,1 2 1,2 5-383,-2-1 1,-3 4 0,4 5-1,-4 6-282,-1 5 0,-6 6 0,-2-2 0,-3 4 0,-3 1 0,-1-1 0,-3 3 0,0 0-714,0 2 0,-2-1 1,3-6-1,3-3 120,5-1 1,-1-2 0,5-5 551,-2-2 1,4 2-1,-3-4 1</inkml:trace>
  <inkml:trace contextRef="#ctx0" brushRef="#br0" timeOffset="170166">23961 10691 9324,'-11'1'0,"2"2"0,2 2 0,1 2 1517,4 3-1543,0 1 0,1 6 0,-2-1 1,-1 1-1,1-1 0,2 2 0,-1 0 1,0 0-1575,-3-3 1,1 0 1173,4 2 1,-5 2-1,-2 6 1</inkml:trace>
  <inkml:trace contextRef="#ctx0" brushRef="#br0" timeOffset="170753">24110 10480 8355,'0'-19'380,"0"2"-147,0 3 1,0 9-1,0 5 1,0 7 256,0 4 0,0 3 1,0 1-1,0 3-406,0 1 1,0-3-1,0 5 1,2 0-240,2-2 1,-2 0 0,7-3-29,0 0 1,2 1 0,2-6-625,-1-3 1,1-3 0,-1-6 567,0-3 0,1 1 0,-2-5 0,-2-2 213,0-1 1,-2-1 0,2-2 0,0-1 168,0-2 1,-2 1 0,0 3 0,-2 1 1025,-2 0-825,4 5 0,-6 3 0,4 8-26,-4 4 1,-1 4 0,0 4-290,0 0 1,0 5 0,0-3 0,0 1-1,0 2-170,0-2 0,0 3 1,1-4-1,4 0-1447,3 0 0,-1-3 1115,1-7 1,0 3 0,5-4 0</inkml:trace>
  <inkml:trace contextRef="#ctx0" brushRef="#br0" timeOffset="170754">24544 10753 8355,'0'8'0,"2"0"105,2 2 1,-3 1-1,3 1 918,-2 1-1041,-2-1 0,0 2 1,0 1-1,-2 3-197,-2 1 1,-3-2 0,-5 4-1,-2-1-543,-2 0 0,-4 3 0,-5-4 1</inkml:trace>
  <inkml:trace contextRef="#ctx0" brushRef="#br0" timeOffset="171040">24743 10108 8355,'4'-12'342,"0"-1"0,-4 8 12,-4 5 0,-4 9 1,3 9-1,1 3-90,-1 5 0,3 0 0,-3 7 0,1 2-207,0 1 0,-1-1 0,5 0 0,0-3-720,0-2 0,5-1 1,0-6-1,1-1-1207,-1-1 1498,-1-6 1,2 3 0,1-6 0</inkml:trace>
  <inkml:trace contextRef="#ctx0" brushRef="#br0" timeOffset="171870">24842 10257 8355,'0'-13'113,"0"1"1,0 4 0,1-1 0,3 1 290,5 1 1,-5 3-391,-4 8 1,-6-1 0,-6 5 0,-1 2 0,1 2 0,0 3 0,-1 2 0,1-2 72,-1-1 1,2-2-1,2 1 1,2-1 7,1 1 1,2-1-1,4 0 1,0 1-184,0-1 0,6 1 0,2-2 0,3-2 74,1 0 0,2-3 0,1 4 0,3-3-388,2-2 0,-5 0 1,3-5-165,0 0 1,-5 4 0,3 1-862,-7 2 1427,-3-4 0,-12 2 0,-1-5 0</inkml:trace>
  <inkml:trace contextRef="#ctx0" brushRef="#br0" timeOffset="171871">24668 10641 8355,'2'7'709,"2"-3"-401,4-2 0,7-2 1,3 0-366,1 0 0,-2 0 1,5 0-1,3 0-227,2 0 0,1 0 0,-6 0 1,-3 0-1,-1 0 0,-3 0-298,-1 0 1,-1 0 0,-1 0 0</inkml:trace>
  <inkml:trace contextRef="#ctx0" brushRef="#br0" timeOffset="171872">24817 10914 9090,'-5'0'281,"3"-1"0,6-2 73,3-1 0,-3 0 0,5 4-198,0 0 0,2-4 0,2-1-339,-1 3 1,1 2 0,-1 2 0,-1 4-1,-3 1 1,-4 2-118,-2 2 1,-4 2-1,-2 1 1,-4 1 199,-3 1 0,-1 2 1,-1-3-1,1 2 176,-1-2 0,2 3 1,2-1-1,2-2 904,1-1 0,2-2-790,4 0 0,6-1 1,2-2-1,3-5-378,1-3 0,6-1 1,2 0-1,0 0-777,1 0 0,0-5 1,2-4-1,-1-2 671,-1-1 1,-6 0 0,3-1 0</inkml:trace>
  <inkml:trace contextRef="#ctx0" brushRef="#br0" timeOffset="172124">25053 9909 9782,'12'-12'0,"2"1"0,2 6 0,7 9 0,4 11 0,6 8 169,3 6 0,1 0 0,0 8 0,-1 7 0,-5 7 0,-9 9 0,-10 4 95,-5 7 1,-3 7 0,-5 5 0,-5 2-748,-6 2 0,-8 0 1,-7-3-1,-5-3-468,-4-2-290,2-17 1,-14 10 0,4-16 0</inkml:trace>
  <inkml:trace contextRef="#ctx0" brushRef="#br0" timeOffset="173648">14846 10455 8355,'12'-25'-203,"0"1"0,2 3 143,3 0 0,-3 2 0,2-2 0,-2 5 0,-3 2 1,-3 2-1,-2 1 0,-2 1 0,-1 3 215,-5 1 1,-3 2-1,-8 6 1,1 2 0,-2 5-1,-2 7-29,-5 4 0,-3 8 0,-2 2 0,-1 2-134,-2 2 0,-4 6 0,4 2 0,1-1 1,2 2 0,3-5 0,2 5-51,4 0 0,9-5 0,4 5 0,3-2 0,3-1 23,7-4 1,4 0 0,14-7 0,1-1 14,6-2 0,-3-2 0,2 1 0,0-1 4,-1-4 1,3 4 0,-7-2 0,-1 4-29,-5 3 1,-6 5 0,-7 1 0,-5 5-55,-3 5 1,-4-1-1,-5 1 1,-9-1 79,-5 0 1,-4-3 0,-1 3-1,-4 0 67,0 0 1,-1-4-1,-1 0 29,4-5 0,4-1 0,4-5 0,6-1 0,6-4-45,5-3 1,2 1 0,4-5 0,2-2-44,4-1 1,8-2 0,5 0 0,4 1-43,4-1 0,-3 2 0,4 3 1,-2 2 2,-3 0 0,1 5 0,-10-4 0,0 4 53,-3 1 0,-2 8 0,-1 1 1,-3 2 108,-2 4 1,0-3-1,-5 4 1,0-2-17,0-2 1,0 0-1,0 1 1,1-3-81,3-2 0,-1-1 0,4-4-13,-2 1 1,-1 4 0,-4-3 0,2 2 0,1 1 69,1-1 0,1 3 1,-2-3-1,2 0-110,2-3 1,2 1 0,3-1 0,0 0-190,1 1 0,1-5 0,2 1 0,5-5-346,2-3 0,13-7 0,3-6 0</inkml:trace>
  <inkml:trace contextRef="#ctx0" brushRef="#br0" timeOffset="173816">16148 12799 8427,'-6'-7'-674,"-2"3"1,-3-3 0,-1 0 0</inkml:trace>
  <inkml:trace contextRef="#ctx0" brushRef="#br0" timeOffset="175313">25016 9575 8355,'0'-21'311,"1"0"1,3 3 0,6 3 1157,5 3-1592,4-1 0,6 2 158,0 3 1,0 3-1,1 5 1,1 0 0,2 0-1,-3 0 1,-2 1-304,-3 3 0,-6 3 0,0 7 0,-6 1 0,-3 3 0,-2 1 0,0 3 158,-1 2 0,-2 6 0,-1 3 0,2 1 70,2 0 1,-1 1 0,5-2 0,0 2-600,-1-2 0,4 8 0,-4-2 1</inkml:trace>
  <inkml:trace contextRef="#ctx0" brushRef="#br0" timeOffset="175767">25400 10195 8355,'0'37'0,"-7"0"0,-4 0 362,-4 1 1,-3-1-1,3 0 1,0 0-212,4 0 0,-2-1 0,6-1 0,0-2 0,3 0-141,3-1 1,-3 3 0,-2-2 0,1 3-41,-1 1 0,-3 1 1,0-1-1,-2 1-11,-1 4 0,0-2 1,-2 4-1,-1-1-35,-2-3 1,1 4 0,3 0 0,1 1-17,-1 1 1,2 2-1,3 3 1,3-2 87,-1 4 1,5-8 0,-2 5 0,4-2-3,3 0 0,12 3 0,-1 2-62,3 1 1,1 1 0,-3-4 0,4 0 0,0-3 14,1 0 1,-2 0 0,2 2 0,-4-2 36,-4-2 0,-2 3 1,-2-2-1,-7 1-6,-4-4 0,-11 1 0,-7-4 1,-7-1 50,-6-2 0,-5 0 0,-13-1 0,-3 0-47,-4 0 0,-8-4 0,-4-1 0,-2-2-14,2-2 1,-6-3 0,4-5 0,1-2-595,-2 0 0,6-4 160,5 2 1,0-2 0,6-1 0</inkml:trace>
  <inkml:trace contextRef="#ctx0" brushRef="#br0" timeOffset="179639">17599 10641 6882,'7'-1'247,"-2"-2"0,-1-2 1,2-1-68,1 1 1,-4-1 0,2 3 3,1-1 0,-5-1 30,3 0 0,-1 4-112,1-3 1,-1 3-41,5 1 1,-1 1 0,3 2 0,-2 1-324,2-1 1,-4 2 0,1 1 0,-1 1 6,-3 2 1,-1 1-1,1-1 1,1 0-151,-1 0 0,-2 2 198,-1 2 1,0-1 0,0 1 0</inkml:trace>
  <inkml:trace contextRef="#ctx0" brushRef="#br0" timeOffset="292032">22113 11596 8158,'16'-33'0,"4"1"0,9 6 0,6 7 0,2 7 0,1 2 490,4 2 0,2 5 1,7-1-411,3 2 1,6-2-1,8 0 1,3 0-1,8 0 1,8 0-1,6 1-49,-43 2 1,1 1 0,2-1-1,0 2 1,4-1 0,1 0-1,1 0 1,0 0 0,1 0 0,0 0-44,0 0 0,1 0 1,3 0-1,0 0 1,-3 0-1,-2 0 1,0 0-1,-1 0 1,-1 0-1,-2 0-96,-3-1 0,-1 2 0,47 4-160,-11 3 1,-15-1 0,-9 0 0,-9 0 0,-11-1-522,-8-1 0,-10 3 567,-8-4 1,-12 1 0,-9-5 0,-11 0-315,-7 0 536,-14 0 0,-3 0 0,-10 0 0</inkml:trace>
  <inkml:trace contextRef="#ctx0" brushRef="#br0" timeOffset="292397">22498 11559 8355,'-57'-14'-82,"13"3"1,6 11 0,11 0 0,5 0 774,3 0 1,10 0-498,9 0 0,13 0 0,18-1 0,14-2-1,14-1 0,16-4 0,12 2 1,6 1-150,5-1 0,-45 2 1,0 0-1,3 1 0,1 0 1,3 1-1,1-1-137,2 0 0,1 0 0,5 1 0,0 0 0,1 2 1,1 0-1,0 0 0,1 0-96,-1 0 0,0 0 1,6 0-1,-1 0 0,-9 0 1,0 0-1,-2 0 0,0 0-46,-2 0 1,-2 0 0,-3 1-1,-3 0 1,39 1 0,-10 4-31,-12 1 1,-9 0-1,-16 2 263,-7 0 0,-10-3 0,2 5 0,3 2 0,3 2 0</inkml:trace>
  <inkml:trace contextRef="#ctx0" brushRef="#br0" timeOffset="292571">25115 11671 7402,'-2'-2'0,"-2"5"0,-4 4 0,-3 0-417,-1-2 0,-6-6 0,-2-6 0</inkml:trace>
  <inkml:trace contextRef="#ctx0" brushRef="#br0" timeOffset="334051">22758 12886 9655,'-7'-7'0,"5"-4"0,4-5 0,7-4 0,3-3 0,3-5 647,2-5 0,5-7 0,-2-4 0,3-4-492,-3-7 1,2-4 0,-4-6 0,1-4-478,4-6 166,0-7 1,2-4 0,-2-5 0,-2 3 0,-5 7-212,-2 11 0,-3 13 0,-3 17 0,-3 7 75,-4 8 0,-4 12 1,-4 8-1,-5 5-154,-2 5 0,0 7 1,2 9-1,0 2 42,-1 2 0,1 5 0,-1 2 0</inkml:trace>
  <inkml:trace contextRef="#ctx0" brushRef="#br0" timeOffset="334395">22932 11720 8355,'-23'-26'0,"2"5"326,3 6 0,7 3-231,3-1 1,3 7-104,10 1 1,3 4-1,8 1 1,5 0 0,3 0-1,0 1 1,1 2 0,0 3-194,0 1 1,-6-1 0,-1 4 0,-3-2 134,-2 2 0,0 2 0,-9 5 0,-1 2-113,-1 1 1,-2 3-1,0-1 1,0 4-835,0 3 859,0 0 1,0 1 0,0 2 0</inkml:trace>
  <inkml:trace contextRef="#ctx0" brushRef="#br0" timeOffset="335594">21543 13581 8355,'0'-25'-66,"-4"1"0,-2 4 0,1 3 161,-1 3 228,-3 2-244,2 5 1,-4 4 0,2 10 0,4 7 0,1 4 0,0 4-1,1 1-109,1 2 1,2 4 0,0 1 0,0 1 0,0 0 0,0 0 14,0-1 0,2-2 0,2-6-79,4-2 1,-1-4 0,1-1-91,2-6 0,-3-3 1,1-6-1,0-2 168,-1-2 0,4-4 0,-4-7 1,2-3-22,-1-1 0,0 2 1,4-4-1,0 1 44,-4 1 1,3 1 0,-4 5 0,1 2 10,0 3 1,-4-2 22,5 6 1,-1 1 0,3 7-1,-1 5 60,-2 2 1,-4 3 0,3 1-1,0 3-94,0 1 0,0-4 0,2 2 1,-1-4-15,2 0 1,1-1 0,2-1 0,-1-2-9,0-5 0,1-3 0,-1-1 0,-1-1-1,-3-3 1,2-3 0,-4-6-1,-1-1-11,1-2 1,2 1 0,-4-6 0,0-2-82,2-5 0,-4 2 0,5-3 0,-1 3 57,-3 1 1,2 4 0,1 3-807,0 5 624,-3-3 0,3 26 0,-6-2 1</inkml:trace>
  <inkml:trace contextRef="#ctx0" brushRef="#br0" timeOffset="335916">22175 13779 8355,'0'-12'632,"0"-1"0,0 1-745,0-1 0,0 5 1,2 0-1,2-2 0,4-1 1,5-1-1,2-1 0,1 1 1,1 0-1,-1 1-108,1 2 0,4-2 0,-5 3 0,-2-3 0,-4-1 0,-5 1 147,1 2 1,-5-2 0,2 3-1,-6-2 175,-5 2 1,-5-2 0,-2 6 0,-3 2 166,-1 0 1,-2 4 0,-4 3 0,1 6-13,-1 4 0,1 7 0,2 0 1,4 5-161,5 1 1,3 3 0,10-4 0,1 1-17,3-5 1,9 1-1,9-8 1,6-1-541,5-1 0,4-7 0,3-3 0,1-2-169,-1-2 1,4-6-1,0-1 1</inkml:trace>
  <inkml:trace contextRef="#ctx0" brushRef="#br0" timeOffset="337196">22796 13543 8355,'-13'0'-230,"1"0"189,-1 0 1,8 0 0,5 0 381,7 0 1,4 6 0,2 1 0,1 1-364,-1 0 0,6 1 0,-7 3 0,1 0-49,-4 1 0,2-1 1,-4 1-1,2-1-40,-1 0 1,-5 1 0,2-2-1,-1-2-495,0 0 549,1-7 0,-4 4 1,2-7-1,2-4 16,2-3 0,-3-3 1,3-3-1,-1-1 34,-4-1 0,4-2 0,-2 3 1,0-2 204,2 2 1,-4 1-23,7 2 1,-2 3 0,2 3-104,-1 0 1,-3 3-1,2 7 1,-1 3-35,1 0 0,0 4 0,3-2 0,-2 2-15,2 1 1,-1 0 0,1 1 0,-2-1-100,2 1 0,1-1 0,1-1-60,1-3 1,-1 2 0,1-6 0,-1-1 0,0-2 43,1-1 0,-1 0 0,-1-1 73,-3-3 0,2-3 0,-6-6 1,0 0 29,2-4 0,-5 2 0,3-6 1,-1 1 92,1 0 1,-2 1 0,2 4-1,-3-2 0,-1 2 0,0 1-33,0 2 0,-1 5 0,-3 4 0,-3 6-29,0 5 0,-4 9 0,4 4 0,0 1-70,3-2 1,3 4 0,1-4-92,0 4 1,1-5 0,3-2 0,4-4 0,3 0-115,2-1 1,3-5 0,1-3 161,-2-2 0,3-2 1,-2 0-1,1-2 0,0-2 11,-1-4 0,1-3 0,-6-2 0,-2 1 86,0 0 0,-3-5 0,4 1 0,-3-1 73,-1-1 0,2 4 1,-4-2-1,-1 2 294,-2 2 0,-1 3-206,0 1 0,0 7-113,0 1 1,0 5 0,0 8-82,0-1 1,0 2 0,1 1 0,2 1-124,1 0 1,5-3-1,-4 0 1,2-2 36,3-3 1,-3 2 0,1-6 57,1-1 0,2-3 0,2-5 44,-1-3 1,-1-3-1,-1-1 1,-3-1 1,-2 1 1,4-5 0,-5 1 0,0 1 94,1 1 0,-3 6 1,2-1 52,-3 0 1,1 3-155,2 2 0,-1 4 0,3 4 25,0 5 0,2 2 0,-2 1-102,1 0 0,-3-3 1,4-1-1,2 0 34,1-1 1,1 3 0,0-6 0,1-1 0,-1-2 5,1-1 0,-1 0 0,1 0 8,-1 0 0,-4-6 1,-1-2-1,0-3 27,0-1 0,-4-1 0,2 1 0,-1-2 51,0-2 0,1 2 0,-5-3 70,0 4 1,-2 2-1,-2 2-2,-4 5 1,1 3-1,0 2 1,0 3-49,0 5 1,4 2 0,-1 2-120,3 4 1,1-2 0,0 4 0,0 1-1,1-2-111,3-1 0,3 4 1,6-4-1,-1-2 29,1-1 0,-1-6 1,0-1-1,1-2 128,-1-2 1,1-2-1,-1-2 32,0-3 0,-1-3 1,-1-5-1,-3-2 67,-2-3 0,5 3 1,-3-2-1,0 2-38,-3 2 0,1-2 0,1-1-65,1-2 1,-4 1-54,1 3 0,3 2 0,1 3 42,3 4 1,-3 3 0,0 2-4,2 3 0,-3-1 0,0 5 0,-2 2 0,-2 1 49,-1 1 1,2 2 0,0 1 0,-3 2 30,-4-2 0,2 0 1,-4 0-1,0 2-173,1-2 0,0-6 1,4 0-1,2-1-239,2-1 1,7-2 0,7-5-86,1 0 1,7 0 0,6 0 0</inkml:trace>
  <inkml:trace contextRef="#ctx0" brushRef="#br0" timeOffset="337883">22275 14560 8355,'-6'-19'258,"3"1"0,-5 6 0,0-1-244,1 1 0,-4 5 1,3 2-1,-3 0 1,-3 1-1,-1 2 1,-2 0-1,2 2 8,1 0 1,2 6 0,-1 2 0,1 3 53,0 1 1,3 1-1,2 1 1,2 1-108,2 1 1,2 6 0,2-2 0,3 0 0,5 0-234,2-3 0,6 4 0,3-4 15,-1-2 0,3 0 1,-5-1-1,-1 0 9,2-3 0,-8-2 0,1 4 278,-4-1 0,-3-4 0,-6-1 0,-3-1 0,-7-4-46,-8 0 1,-3 2 0,-1 0 287,4-1 0,-4-2 0,5-1-403,0 0 0,2-1 0,9-3-960,4-5 881,13-2 1,5-1 0,11 0 0</inkml:trace>
  <inkml:trace contextRef="#ctx0" brushRef="#br0" timeOffset="339589">22535 14312 8355,'-4'-19'0,"0"2"0,0 4 0,0 0 297,-1 1-123,1 5 0,4 3 1,0 8-1,2 6 0,0 5-6,3 5 1,3 8-271,-4 1 1,6 5-1,-4-1 1,3 3-1,-1 0 1,0-1-1,1-2 1,-3 1-1,1 1-499,0-2 1,-4-3 0,1-5 16,-3 0 1,1-5 522,2 1 0,-3-6 0,5 3 0</inkml:trace>
  <inkml:trace contextRef="#ctx0" brushRef="#br0" timeOffset="339590">22448 14647 8355,'4'-12'-12,"1"-1"0,-1 1 0,1 1 1,3 1-1,3 3-372,2 2 524,5-5 1,-3 9 0,6-5 0,1 2-143,1 0 0,6 0 1,-1 4-1,-4 0 4,-2 0 1,-2 0-1,0 1 1,-3 3-20,-3 5 0,-6 2 1,-1 1-1,-2 1 54,-2-1 0,-3 0 1,-4 1 50,-4-1 1,2 1-1,1-2 1,1-2-14,-1 0 1,3-3-111,6 3 0,-1-4 0,5-5 1,1-1-159,3-3 0,0-3 0,0-6 0,-1 1 56,-2 0 1,0-1 0,-5 1 0,-1-1 26,-1 1 1,-2 0-1,-2-1 1,-3 1-10,-8-1 1,1 6 0,-6 3 0,1 3 0,1 1-10,1 0 0,1 1 0,3 3 1,3 5 1,-2 2 0,7 1 114,5 1 1,3-1-1,7 0 1</inkml:trace>
  <inkml:trace contextRef="#ctx0" brushRef="#br0" timeOffset="339591">22932 14585 8355,'7'-12'117,"-2"5"0,-5-4 88,0 3 1,0 1-1,0-2 1,2 1 440,2 1 1,-1 2-742,5 5 0,0 1 1,5 3-1,-1 5-11,0 2 1,-3 1 0,-1 0-102,2 1 1,-4 1 0,1 1 0,-1 1 0,-3-1-326,-2-1 1,-1-1 308,0-1 0,-1-1 187,-4-3 0,4-8 0,-3-8-43,3-3 1,1-6 0,1 0 0,2-1-128,1 0 0,4-4 1,-2 1-1,0-1 79,4 1 0,1-1 1,3 4 98,2-1 0,-2 4 0,4-3 1</inkml:trace>
  <inkml:trace contextRef="#ctx0" brushRef="#br0" timeOffset="339592">23292 14560 8355,'-6'7'163,"-1"4"1,2-9-1,5 0-166,7-4 1,5 0 0,3-3 0,3 1 188,1-1 1,2-4-1,2 2-499,-2 0 0,3-4 0,-5 3 1,0-3-1,-2 0-25,-4 2 0,-2-2 0,-2 3 0,-5-3 236,-3-1 0,-2 3 0,-3 1 0,-5 0 282,-2 1 1,-1 2 0,0 5 0,-2 0-21,-3 0 1,4 0 0,-4 1 0,3 3-11,2 4 0,4 7 0,1 3 0,1 0-84,3 0 0,2 3 0,2-3 0,4 0-143,3 0 1,4-2-1,5-5 1,3-1-33,4-2 1,1-5-1,1 1 1,1-3 53,2-1 0,6-5 0,-4-3 118,1-3 1,0-7 0,-5-2-1,1 0 40,-5-1 0,1 4 0,-8-2-78,0 1 1,-7-2 0,-2 3-1,-1 2 1,-4 1 0,0 2 34,-2-1 0,-6 6 1,-3 3-1,-5 3 20,-3 1 0,-1 0 1,3 3-1,-1 4-14,0 5 0,3 4 0,0 0 0,1 2-105,-1 1 1,7 0 0,1 2 0,4-3-123,1 0 1,1-5 0,4 3 0,1-5 81,1-3 0,9-5 0,-4 1-23,2-3 1,-1-5-1,0-1 1,-1-4 0,1-3 164,-1-3 0,1-6 0,-1 3 0,-1-1 72,-3-3 0,-1-2 0,-4 0 0,1-1-108,-1 0 0,-2-1 1,-1-2-1,0-2-5,0-2 0,0 3 1,0-1-1,0 4 164,0 6-168,0 5 1,-1 14 0,-2 8 0,-3 9-29,0 9 1,3 8 0,-1 0 0,2 2-76,2-2 0,0 7 0,0-4 1,2-1-60,2 0 1,7-3 0,7 1 0,2-4-350,7-3 1,3-7 0,7-1 0</inkml:trace>
  <inkml:trace contextRef="#ctx0" brushRef="#br0" timeOffset="339593">24457 14387 8355,'-12'0'196,"0"0"1,5 5 0,3 3-1000,2 4 0,8 0 0,1 0 1</inkml:trace>
  <inkml:trace contextRef="#ctx0" brushRef="#br1" timeOffset="345156">18157 11894 30156,'43'-7'159,"6"0"1,11 3 0,6-4 0,7-2 0,5 0 0,4 2 49,2-2-176,1-1 1,2-2-1,1-1 1,-1 0-1,-3 4 1,-10 2 0,-6 3-60,-7-1 3,-13 2 0,-5 4 0,-13 0 1</inkml:trace>
  <inkml:trace contextRef="#ctx0" brushRef="#br0" timeOffset="345463">18355 12030 7184,'20'0'-413,"7"-1"0,13-3 413,13-5 0,11 3 9,7-3 0,11 0 0,9-8 1,7-2-1,-44 9 0,0-1 1,1 1-1,0 0 0,3-1 1,0 1-1,-1 0 0,1-1 29,1 0 1,0 2-1,-1 1 1,1 0-1,-4 0 1,-1 0 0,45-5-291,-8 5 1,-2 3 0,-7 5 0</inkml:trace>
  <inkml:trace contextRef="#ctx0" brushRef="#br0" timeOffset="347580">15453 15565 8355,'-12'-12'0,"5"-1"53,3 1 1,3-1-1,1 1 1,0 0-1,0-1 1,0-1 0,1-1-1,3-1 1,4 2 83,3 4 1,6-1 0,1 4 0,1 0-1,2 2 1,-1 1 0,0 0-154,-2 1 0,2 3 0,-3 3 0,-2 2-70,-1 2 1,-3 1-1,-2 6 1,-2 1-19,-1 2 0,-2-1 0,-4-2 1,0 1 59,0 2 0,-1-1 1,-2-3 20,-1-1-5,-6-5 0,9-3-109,-3-8 1,2-3 0,4-7 0,0-1 62,2-1 1,5-6 0,-4 2 0,2 0 25,3-1 0,1 2 1,1-3-1,1 2 36,-1 2 1,0 2-1,2 5 1,1 3 52,2 3 1,-1 0-1,-3 2 1,-1 5 84,1 4 1,-2 7 0,-2 3 0,-2 4-74,-1-1 1,-1 4 0,-2-2 0,1 3-109,-1 0 1,4 0 0,1-4-195,3-3 0,1-3 0,1-3 0,-1-3-174,1-4 1,-1 3-1,0 0 1</inkml:trace>
  <inkml:trace contextRef="#ctx0" brushRef="#br0" timeOffset="347975">15974 14920 8355,'-11'-19'475,"3"2"0,8 5 0,8 2-542,3 2 1,2 4-1,0-3 1,4 0-1,2 1-74,1 1 1,3 1-1,-4 4 1,1 0 12,-4 0 0,-2 0 0,-3 3 0,-3 3-26,-4 7 1,-4 3 0,-4 1 0,-4 4 12,-3 2 0,-6 2 0,1 0 0,-1-1 115,-1 1 0,9-5 0,-2-4 0,4-2 81,4-2 0,7 1 1,6-2-1,5-3-161,6-4 1,3-3 0,4-1 0,4 0-185,4 0 1,-2 0-1,9 0 1</inkml:trace>
  <inkml:trace contextRef="#ctx0" brushRef="#br0" timeOffset="348154">16508 15379 8355,'-6'0'-656,"6"0"1,6 0 0,6 0 0</inkml:trace>
  <inkml:trace contextRef="#ctx0" brushRef="#br0" timeOffset="350593">16929 15292 8355,'-7'-5'0,"-4"-2"-221,4 0 1,-1-4 0,1 3 259,2-4 1,1 0 0,4 0-1,1 1 1,3 2 0,4 5 153,3 3 1,2-3 0,-1 0 0,1 2-270,-1 5 0,0 0 0,1 6 54,-1 5 0,1-1 1,-1 4-1,-1 1-38,-3 3 1,2 2 0,-5 1 0,1-2 0,-1-3 44,-2-1 0,-1 3 1,-2-5 21,0 0 0,4-7 38,0-1 1,0-10-1,-3-2 1,2-6 1,1-2 1,5-6 0,-4-3 0,1-2-59,-1-2 0,5-1 0,-3-2 1,1-1 17,0 1 0,0 4 1,5 2-1,-1 2-101,1 2 0,-1 7 0,0 7 0,1 3 38,-1 1 0,2 10 1,1 5 51,2 7 1,1 1 0,-3 9 0,3 0 0,0-1-326,0 4 1,-1 1-41,0 1 0,2-6 0,6 0 1</inkml:trace>
  <inkml:trace contextRef="#ctx0" brushRef="#br0" timeOffset="352069">19968 9885 8355,'-7'-13'-179,"0"1"0,4-1 0,-1 1 0,1 0-263,2-1 0,0 1 214,-4-1 281,4 1 1,-4 0 0,5-1-1,-2 1-41,-2-1 0,1 5 1,-5 1-1,-2 0 0,-1 2 1,-2-1-1,-3 4 1,-1 0-1,-3 4 0,-2 2 30,-1 4 0,-2 3 0,0 1 1,2 1-76,2-1 1,-2 1-1,2-1 1,-2 0 28,-2 1 0,0 3 1,0 2-1,0 2 1,0 2 1,2-3 0,1 2 22,1 1 1,2 2 0,-2 4 0,5 2 0,1 1-18,-2-1 0,6 10 0,-3 1 0,2 6 6,2 3 1,1 5-1,-4 3 1,2 2 17,3 2 1,-3 2 0,4 2 0,0 7-11,3 8 1,3 1 0,1 6 0,1-6-17,3-2 1,3 4-1,7-1 1,1 0-89,2-5 1,7 2 0,0-14-1,1-5 27,2-3 1,2-11-1,0 1 1,3-5 29,-1-7 0,7-5 1,-3-9 39,5-5 0,2-2 0,-5-12 0,2-5 1,2-6 67,4-7 1,4-4 0,2-8-1,1-1-65,2-6 0,-2 0 1,-7 0-1,-3 0-58,-4 0 0,-6-6 0,-4-3 0,-8-1-3,-7-3 0,-6-10 0,-7-7 0,0-2 28,0-2 0,-10-5 0,-4-2 0,-4-9 23,-4-6 1,9 39 0,-1 0 0,-1 0 0,-1 0 0,1-4-1,-1 0 14,-1-5 1,-1 0 0,0 4-1,0-1 1,0-5 0,1 0 0,-1 5-1,1 2-8,0 5 0,1 2 0,-13-36 0,-3 13 215,2 11-527,-4 16 1,-4 25 0,-6 8 0</inkml:trace>
  <inkml:trace contextRef="#ctx0" brushRef="#br0" timeOffset="357148">15838 15974 7670,'1'-11'0,"3"3"0,5 4 0,3 1 0,5 0-29,3-1 86,4 0 1,6 4 0,4-1-1,6-3 1,7-5 0,6-2-1,4-1 187,4-1 0,12-3 0,6-2 0,5 0 0,3 0-273,-1 3 1,1 1 0,0 3 0,-3 3-241,-5 4 0,-2-2 0,-12 2 0,-5 1-61,-5 2 1,-6 1 0,-8 1 0,-9 2 18,-9 1 1,-11 6-1,-9-2 288,-6 3 0,-9 2 0,-7-1 0</inkml:trace>
  <inkml:trace contextRef="#ctx0" brushRef="#br0" timeOffset="357412">16247 15999 8355,'-63'7'-255,"5"-3"1,4 2 321,9-2 0,6 1 1,18-2-5,5 1 0,20 0 0,15-5 0,18-3-101,16-5 0,17-2 0,11-2 0,9-3 61,5 0 0,-40 7 1,2 0-1,-2 1 0,1 1 1,2-1-1,0-1-79,-2 2 1,0-1 0,4 2 0,0 0-525,-9 2 1,1 0 0,5-2 0,0 0 0,44 0 0</inkml:trace>
  <inkml:trace contextRef="#ctx0" brushRef="#br0" timeOffset="357582">18256 15937 8355,'13'-25'-874,"-1"6"0,0 1 1</inkml:trace>
  <inkml:trace contextRef="#ctx0" brushRef="#br0" timeOffset="380476">3262 16718 8991,'-13'-31'0,"2"2"0,3 4 0,4 4 0,3 5 0,1 2 784,0 2 0,0 6-663,0 6 0,0 11 1,1 11-1,2 6 0,1 7 1,0 8-1,0 7-189,0 1 0,2 5 0,-3-1 1,1-1-1,0-4-292,1-2 1,-2-5 0,4-1 178,-2 1 0,4-10 0,-4-1 0,1-9 0,1-6-19,0-3 0,-3-3 171,4-3 0,-1-8 0,2-10 0,-2-5 0,0-6-41,0-2 1,0-7-1,3-3 1,-2-3-57,2-1 0,1 4 1,1 1-1,0 2 90,1 2 0,-1 3 0,1 5 0,-1 4-9,0 7 1,-3 5 17,-1 8 1,-5 7-1,0 5 1,-5 1 50,-2 1 0,-6-4 1,3 3-1,1 1 1,-5-4-1,2 3 1,-2-4 216,-1 0 1,5-5-153,3 0 1,2-3-103,2 3 0,6-5 0,4 2 0,3-1-288,4 0 0,4 2 1,-2-3-1,3 1-522,4-2 712,2 0 1,2-2-1,2 0 1</inkml:trace>
  <inkml:trace contextRef="#ctx0" brushRef="#br0" timeOffset="380661">3956 17103 8668,'-5'-4'0,"5"0"0,8 1 0,7 0 0,5 0-344,-1-1 1,6 0 0,-1 3 0,7-2-1,0-1 39,-2 1 1,-2-4 0,-3 0 0</inkml:trace>
  <inkml:trace contextRef="#ctx0" brushRef="#br0" timeOffset="380904">4155 17239 8355,'-20'13'0,"4"-1"931,2-5-699,7 4 0,5-11 0,10 1-368,8-3 0,11-8 0,3 2 1,2-3-1032,2-2 0,3 1 824,5-1 0,2-4 0,5-3 1</inkml:trace>
  <inkml:trace contextRef="#ctx0" brushRef="#br0" timeOffset="381138">4775 16743 8355,'-12'-19'902,"6"4"0,5 11-440,3 8 1,7 11-719,-5 6 208,0 2 1,0 9 0,0 3 0,-1 5-1,0 2 1,-1-1 0,3 0-298,-3-1 0,0 5 1,-1 0-1,2 3-1016,1 2 855,6-1 0,-3 1 0,5 0 1</inkml:trace>
  <inkml:trace contextRef="#ctx0" brushRef="#br0" timeOffset="382967">5730 17537 8355,'12'-25'237,"1"6"1,-1 2 0,0 4-1069,1 0 1,-1 2 1122,1 3 0,-1 2 1,1 6-172,-1 0 0,-1 6 0,-3 3 0,-4 8 0,-2 6 0,-4 8-940,-2 5 0,-8 4 0,-7 9 0</inkml:trace>
  <inkml:trace contextRef="#ctx0" brushRef="#br0" timeOffset="383860">7503 16818 8355,'-4'-20'0,"-1"5"79,-2 5 120,4-1 1,-2 11 0,5 2 0,1 9-263,3 8 0,3 10 1,4 4-1,-1 4 93,-2 5 0,-1-2 0,2 5 0,-2 2-13,-1 1 0,-2 2 1,-4-2-1,1-2-139,4-5 0,-4-3 0,3-2 0,-3-4 88,-1-7 1,0-6-1,0-6-164,0-1 1,0-7 0,0-5 74,0-6 1,0-11 0,0-4 0,0-2 10,0-2 1,2-4-1,2-1 1,4-2-1,5-1 20,3 1 1,2-3 129,3 1 1,2 8 0,-2 1 0,1 3-15,-1 3 1,1 5 0,-6 7 0,-1 2-4,-1 2 1,-7 3 0,-4 4-61,-6 5 0,-8 7 0,-7 5 0,-1 1 19,-3-1 1,-2 6 0,-1-2 0,1 1 39,-1 0 0,6-2 1,2-2-1,5-3 47,3-1 1,4-2 0,8-3 0,3-1-1,10 1 41,6-1 1,1-4-231,10 1 0,2-7 1,5 4-1,1-2-542,-1 0 514,-2 6 1,0-9 0,-1 5 0</inkml:trace>
  <inkml:trace contextRef="#ctx0" brushRef="#br0" timeOffset="384237">8384 17289 8355,'0'-13'-241,"0"1"1,1 1 0,5 1 0,5 4 412,4 0 1,7-2-1,-1 4 1,2 1-418,2 1 0,-2 4 0,-2 1-159,-4 1 0,2 11 0,0-1 1</inkml:trace>
  <inkml:trace contextRef="#ctx0" brushRef="#br0" timeOffset="384496">8434 17463 6994,'12'-6'-157,"2"3"0,2-5 157,5-2-237,2 5 1,8-6-1,0 4 1</inkml:trace>
  <inkml:trace contextRef="#ctx0" brushRef="#br0" timeOffset="384802">9066 17214 7800,'1'-28'0,"2"-1"-144,1 1 0,5 3 0,-4 5 163,2 3 0,1 3 0,6 3 0,1 2 0,3 2 0,1 0 1,4 1-1,-1 1 0,0 2 0,-2 3 0,1 4 0,-2 4 1,-4 3-1,-4 3 0,-4 3 0,-1 5 0,-6 4 0,-6 4 1,-7 2-1,-5 2 0,-4 4 0,-2 2 0,-1 0 0,1-5 1,-1-4-1,3-5 0,4-3 0,5-2 0,4-4 0,3-5 0,6-4 1,7-4-1,6-2 0,3-2 0,6 0-431,6 0 1,-1-4 274,6-1-199,0-4 0,10 2 0,1-5 0</inkml:trace>
  <inkml:trace contextRef="#ctx0" brushRef="#br0" timeOffset="385066">9909 17525 8715,'13'0'0,"-2"1"0,-3 3 0,-4 6 0,-4 5 0,-5 7 0,-6 5 0,-7 8 0,-4 6 0,-4 6-746,-1 1 1,-4 10 0,-1-7 0</inkml:trace>
  <inkml:trace contextRef="#ctx0" brushRef="#br0" timeOffset="385810">11187 17016 8355,'7'-30'-547,"-2"4"403,1-10 1,-5 14 0,5-2 0,-2 5 0,1 5 0,2 4 348,3 6 0,-3 18 0,0 8 0,-2 7 0,-2 7 0,-2 3 0,-1 3-142,0 2 1,0-1 0,0 5 0,0 2 0,0-2-69,0-1 1,0-7 0,0 0 0,0-6 0,0-6-237,0-6 0,0-4 104,0-6 1,2-2 0,0-6 39,3-8 1,-1-7 0,-3-6 21,3-3 0,-2-4 0,3-2 0,-1-3-4,0-4 1,6-3 0,-2-1 56,3 0 1,2 5-1,-1 5 1,1 5 31,-1 5 0,2 3 0,1 3 0,1 2 0,0 2 17,-3 1 0,0 3 1,-1 6-1,-1 4 36,-3 4 1,-2 0 0,-7 10 0,-4-1-16,-3 0 1,-8 7-1,-5-2 1,-1 0 26,1-3 0,3 0 1,6-4-1,1 0-25,3 0 0,2-2 0,6-3 0,2-2-117,2-3 0,3 3 0,6-4-111,4 0 1,2 0 0,6-5 0,1 3 0,3-3 0,6-2-71,4-4 0,6 3 0,4-5 0</inkml:trace>
  <inkml:trace contextRef="#ctx0" brushRef="#br0" timeOffset="386103">12092 17314 8357,'-4'-13'0,"0"1"1,1-1 0,3 2-9,4 3 0,5 1 0,6 5 0,4-3 0,3 3 0,6 0 0,1 2 0,1 0 0,-4 0 0,-2 0 0,-5 0-627,-1 0 1,-2 6 0,-3 1 0</inkml:trace>
  <inkml:trace contextRef="#ctx0" brushRef="#br0" timeOffset="386801">12167 17400 7791,'-20'12'0,"4"-3"0,3-1 0,5 2 0,5 0 0,8-2 0,7-4 0,7-2 18,5-2 1,6 0 0,4-2 0,5-1 0,4-2 0,-1-2-562,1-3 1,4-1-1,-3-1 1</inkml:trace>
  <inkml:trace contextRef="#ctx0" brushRef="#br0" timeOffset="386802">12799 17016 8355,'0'-17'352,"0"1"1,0-1-37,0 5 1,0 6 0,0 6-197,0 7 1,0 9 0,0 1 0,0 3-223,0 2 0,-1 5 0,-2 4 0,-2-1 0,-1 2 0,1-2 1,2 2-1,1-2-242,2 0 0,2-2 0,2-7 0,4-4 0,3-1-62,2-4 1,3 2-1,1-10 181,-2-1 1,3-2-1,-2-1 183,-1 0 1,-1-4 0,-3-2 0,-1 0-1,-3-4 223,-2-1 0,-1-2 302,-4 1 1,0 4-232,0 0 1,-4 10 0,0 4 0,0 6-172,-1 5 0,3 5 0,-3-2 0,1 5-102,-1 4 0,1-3 0,4 3 1,0-2-416,0-3 1,0 5 0,2-1 84,2-5 1,3 2 0,5-6 0</inkml:trace>
  <inkml:trace contextRef="#ctx0" brushRef="#br0" timeOffset="386803">13494 17611 8978,'-4'-5'1052,"-1"5"-1453,-4 5 1,3 9 0,-3 3-1,0 3 214,0 4 0,-2 1 0,-2-1-267,1 1 1,1 1 0,1 2 0,3-1 373,2-3 0,-5 1 0,3-6 0</inkml:trace>
  <inkml:trace contextRef="#ctx0" brushRef="#br0" timeOffset="386975">14412 17549 8355,'1'-12'-286,"3"1"1,4 3 0,3 3 0,3 4 0,1 1-1,3 0 58,1 0 1,8-5 0,4-2 0</inkml:trace>
  <inkml:trace contextRef="#ctx0" brushRef="#br0" timeOffset="387097">15044 17500 7566,'8'-13'0,"1"1"0,0 0 0,4 0 0,2 4 0,3 4 0,0 3 0,1 1 0,0 0 0,5 0 0,2 0 0,3 0 0,-2 0 0,-1 0 0,-2 0-458,-3 0 0,2 5 0,-4 2 0</inkml:trace>
  <inkml:trace contextRef="#ctx0" brushRef="#br0" timeOffset="387538">15751 17512 7874,'12'0'0,"1"0"0,1 0 77,2 0 0,-1 0 0,5 0 244,-3 0 0,6-4 0,-3-2 0,4 1 0,0-1 1,1 1-1,-1 2 1,-2-1-1244,-2 1 1,-4 2 0,0 1 376,-2 0 1,-7 0 0,-2 0 0</inkml:trace>
  <inkml:trace contextRef="#ctx0" brushRef="#br0" timeOffset="387539">16706 17525 8355,'0'-18'1552,"-1"1"-1705,-4 1 0,4 6 0,-3 14-776,3 4 1,1 3-1,0 2 1</inkml:trace>
  <inkml:trace contextRef="#ctx0" brushRef="#br0" timeOffset="392922">7975 18095 8355,'1'-18'129,"3"-3"1,3 2-1,6 0 1,0 1-19,4 3-81,2 1 56,6 2 1,1-1 0,4 1 0,8 1 0,6 1 0,7 2 0,5 0 0,9-1-99,7 1 1,5 4 0,10-3 0,-1 0 0,1 2 0,-1-1 0,-4 3 0,-4 2 0,-10 1 0,-10 1 0,-14 2-1658,-12 1 0,-10 6 1540,-14-2 0,-13 3 0,-9 2 1</inkml:trace>
  <inkml:trace contextRef="#ctx0" brushRef="#br0" timeOffset="393167">8173 18095 8355,'-22'-5'0,"7"-4"213,11-2-176,13-1 1,16 4-1,10 1 1,5 0 26,5 0 0,12 3 1,9-3-1,12 0-103,11 0 0,-40 4 0,2-1 0,3-1 0,1 1 0,0 0 0,-1 1-268,-3 0 1,0 0 0,38-1-470,-10 4 0,-14 0 0,-5 0 0</inkml:trace>
  <inkml:trace contextRef="#ctx0" brushRef="#br0" timeOffset="411162">1935 15404 8285,'-11'-43'0,"1"6"0,3 6 0,2 7 0,2 3 0,2 4 0,2 4 896,3 0-894,-3 6 1,6 3-1,-3 8 1,3 6 0,0 5-1,-1 6 1,-2 4 0,1 4-1,1 4-6,-1 3 1,1 1-1,-3 0 1,1 0-88,-1 0 0,2 1 0,-1-1 0,-1 0 0,-2-1-173,-1-3 0,5-3 178,-1-5 0,0-6 1,-3-4 60,3-5 0,-1-6 0,4-9-8,-2-8 1,1-5 0,-3-6 0,2-3-55,2-2 1,-3 2 0,5-6 0,-1 0 11,-1 1 0,4 2 0,-3 5 0,2 2 17,-2 2 0,2 3 1,-5 7 42,2 3 0,-3 2 1,3 7-1,-2 4 48,-2 3 1,-1 4-1,-2 3 1,0 3 20,0 2 1,0-1 0,0 2-46,0-5 0,1 2 0,2-1 1,2-1-1,2-1-6,3-2 1,-3 0-1,2-7 1,4 0-57,2-1 0,3-1 1,-2-4-1,4-1-456,-1-3 315,4 2 1,2-14 0,7 2 0</inkml:trace>
  <inkml:trace contextRef="#ctx0" brushRef="#br0" timeOffset="411573">2505 15416 8355,'-12'-5'-110,"5"3"1,3-9 0,8 4 0,4-1 239,3 0 0,6 4 0,1-3 1,1 1-647,3 3 0,1 2 0,2 1 226,0 0 1,-6 0 0,-1 0 0</inkml:trace>
  <inkml:trace contextRef="#ctx0" brushRef="#br0" timeOffset="411574">2629 15491 8355,'-12'6'-187,"5"0"0,3-6 185,8 0 1,7-4 0,7-2 0,1 1-524,3-1 95,7-3 1,-3 2 0,5-6 0</inkml:trace>
  <inkml:trace contextRef="#ctx0" brushRef="#br0" timeOffset="411946">3051 15255 8307,'-4'-17'0,"-2"1"247,-1 1 98,5 1 0,-8 6-160,6-1 0,-4 8 21,4 1 1,-5 7 0,4 9 0,-1 4 22,1-1 0,1 4 0,4-2-430,0 2 1,0 2-1,0 0 1,0-1 7,0-4 0,5-1 1,3-3-1,3-1 0,2-3 60,-1-2 0,5-7 1,-1 1-1,1-4 106,1-4 1,-5-3-1,5-7 1,-1-1 27,-1-2 0,0-9 1,-7 1-1,-2-1 38,-1 0 1,2 2-1,-4 2 1,-3 3-172,-3 1 1,-7-2 0,-7 4 0,-5 5-363,-2 6 1,-8 5-1,-2 5 207,-2 8 0,-3 10 0,1 9 0</inkml:trace>
  <inkml:trace contextRef="#ctx0" brushRef="#br0" timeOffset="419989">4105 18380 8355,'8'-5'-257,"1"-4"0,0-2 1,2 0-1,2 2 21,-1 1 296,6-1 1,3-3 0,6-1 0,5 1-1,2 0 1,6 1 0,3 1 24,4 2 1,5 1 0,5-3 0,2 3 0,6 0 0,4 2 0,7-2 0,5 1-42,4 1 0,4 1 0,0 2 0,3 0-60,2-2 0,-44 1 0,1 1 0,2 2 0,0 0 0,1 0 0,1-1-37,0-1 0,1 0 0,1 1 0,-1-1 0,5-1 0,1-1 0,-1 1 0,-1-1 45,1 1 1,0-1 0,3 3 0,1 0 0,-3-1 0,0 0 0,0 1 0,0 0 8,-1 1 1,-1 0 0,1 0 0,0 0 0,-3 0 0,-1 0 0,1 0 0,-1 0 5,-1 0 1,1 0-1,-3 0 1,-1 0-1,2 1 1,-1 0-1,1 0 1,-1 0 10,-1 1 0,0 0 0,4 1 0,0 0 1,-3-2-1,0 1 0,4 0 0,1 0-2,2-1 1,1 1 0,3-1 0,1-1 0,-1 0-1,1 0 1,-1 0 0,0 0-4,4 0 1,-1 0 0,0 0 0,0 0-1,6 0 1,0-1 0,0-1 0,1 1-73,-2-1 0,1 0 1,3-1-1,0 2 1,-5 0-1,-2 2 1,3-1-1,-1 0 68,-2 0 1,1 0 0,2 0 0,0 0 0,-9 0 0,0 0 0,0 0-1,1 0 10,1-1 0,-1 2 1,-1 0-1,-1 2 1,3-1-1,0 0 1,1 0-1,-1 0-5,-1 1 1,1 0 0,3-2 0,2 0 0,0 3 0,0-1 0,2 0 0,0 0 1,-1-2 1,1 0 0,5 3 0,0-1 0,-6 1-1,-1-1-11,1 0 0,-1 1 1,0 2-1,0-1 1,1-1-1,-1-1 1,-1 1-1,-2 0 1,-1 0-1,-1 1-29,-2-1 1,1 1 0,-1-1 0,0-1 0,-2 1 0,0 0 0,-1 1 0,-2-1-20,-3-1 0,0 1 1,5-1-1,0 0 1,-5-1-1,-1-1 0,1 2 1,1 0 40,0 0 0,0 1 0,-4-2 0,0 0 0,5 1 0,0 1 0,-1-1 0,0-1-4,-2 0 0,-1-1 1,6 2-1,0-1 1,-5 1-1,0-1 0,2-1 1,-1 0-33,-2 0 0,0 0 0,1-1 0,0 0 0,43 0 0,-3 0-83,1 0 0,-9-6 1,-1-2-1,-6-3 25,-7-2 0,0 1 0,-6-2-32,2-2 0,-4 2 0,1-3 0,-3 5 1,-2 2 23,-3 2 0,-3 1 1,-5-2-1,-2 0-158,-3 0 0,-3 2 0,-9-2 262,-4 0 0,-7-4 0,-2 0 0,2 0 0,2 4 0</inkml:trace>
  <inkml:trace contextRef="#ctx0" brushRef="#br0" timeOffset="420167">17289 18293 8013,'0'-19'-2011,"0"3"1944,0 7 0,0 9 0,0 7 0</inkml:trace>
  <inkml:trace contextRef="#ctx0" brushRef="#br0" timeOffset="428486">17611 17711 8355,'9'-5'1339,"-1"1"-1397,2 2 0,-1 10-82,-1 4 1,-2 10 0,-6 2 0,-1 5 0,-4 4-1,-1 4-612,-1 3 0,-10 1 0,3-4 0</inkml:trace>
  <inkml:trace contextRef="#ctx0" brushRef="#br0" timeOffset="429449">18703 17041 8355,'7'-30'0,"-3"5"0,-7 0-237,-1 7 419,0 4 1,4 9-1,0 6 1,0 10 97,0 8 0,4 5 0,0 1 0,-1 1-236,-2 3 0,3 2 0,0 8 1,1 1-112,0 1 1,-4-3-1,4-5 1,-3 0-59,2-2 1,-2 2 0,2-6 0,-3-5-184,-1-3 1,0-2 142,0-5 0,-5-7 128,-3-5 1,2-9 0,2-9 0,3-1-24,1-3 0,0-7 0,1-4 0,4-3-13,8-2 1,1 1 0,5 1 0,0 3 42,0 4 0,1 6 0,2 5 1,-3 7 86,-1 4 1,-3 6 0,-7 8 13,-3 5 0,-4 9 0,-2-1 0,-4 4-35,-3 1 1,-7 4-1,-3-2 1,0-2 24,0-3 1,-2-7 0,2 2 0,0-4 251,0 0 0,1-5-29,5 0 1,8-5 0,7 1-475,8-2 1,13-4 0,1 0 0,3-3-221,2 3 1,2 0 0,5 2 0,-1 0-423,-3 0 578,3 0 1,-5-5-1,7-2 1</inkml:trace>
  <inkml:trace contextRef="#ctx0" brushRef="#br0" timeOffset="429657">19410 17252 9593,'0'-24'0,"2"2"0,5 3 0,6 1 0,2 3 0,3 2 759,2 5-953,4-3 0,-3 10 1,-1-3-1,2 2 1,0 2-705,-1 0 0,2 0 1,-3 0 657,-1 0 1,-1 6 0,-6 1 0</inkml:trace>
  <inkml:trace contextRef="#ctx0" brushRef="#br0" timeOffset="429902">19534 17363 8355,'-13'7'954,"4"-1"-1188,5-6 0,10 0 0,14-2 1,2-2-136,3-4 0,-2-3 1,10 0-1,1 1 77,2 2 1,2-6 0,-1-5 0</inkml:trace>
  <inkml:trace contextRef="#ctx0" brushRef="#br0" timeOffset="430836">20253 17190 8355,'7'-13'69,"-3"1"1,-3-2 0,-1-1 29,0-2 0,5 1 1,-1 3-1,0 1 1,0 0-1,1 1 1,2 1-1,3 3 1,0 0-1,-1 2 1,0-1 197,0 3 0,2 2 0,2 1-354,-1 0 0,-1 6 0,-1 3 1,-2 5-84,2 2 1,-3 2-1,-1-2 1,1 1 83,0 3 1,-4-1 0,1 2 0,-1-3 93,1 0 1,-3-5 0,3 4 230,-2-3 90,-2-2-338,0-5 1,4-7-1,2-10 1,0-3-109,4-4 1,1-5 0,1 1 0,1-2 77,-1-2 0,5 2 0,-1 2 0,0 3-101,-3 0 0,2 8 1,-1-2 105,-3 1 0,-1 6 0,2 0 0,1 4 0,-1 1 67,1 0 1,-2 1-1,-2 4 1,-2 3 1,-1 3 1,-2 7-1,-4 2 1,0 4-122,0 1 1,0-1 0,1 1 0,2-1-209,1-4 0,6 2 0,-2-5 1,4-2-388,5-1 1,2-7 188,6-3 0,5-3 0,2-1 0</inkml:trace>
  <inkml:trace contextRef="#ctx0" brushRef="#br0" timeOffset="432370">16892 18256 8355,'-4'-30'-77,"0"5"1,2 9 0,6 6 0,9 6 0,6 2-1664,5 2 1297,0 6 510,1 6 1,1 4 0,3 3 0,6-1 0,3-3 0,5-1 0,1-2 0,4-1 0,5-1 19,5-2 0,4-5 0,2 1 0,3-1-120,-3 1 0,8-3 0,0 3 0,-2-2 0,2-2-31,1 0 1,1-2-1,7-2 62,-2-4 1,-5-3 0,8-3 0,-4 0 94,-5 2 0,0-7 0,-7 6 0,-2-1 70,-5 1 1,0-1 0,-5-1 0,-2-2-47,-1 2 0,-5 5 0,-2 2 102,-1-2 1,-2 1 0,-4-1 0,0 3 0,1 0-66,-1 0 0,0 5 0,0-4 0,2 2-164,2 0 0,-1-4 1,6 2-1,-1 1-8,-1-1 0,6-4 0,-2 2 0,6-1-130,2 0 0,2-2 1,6 3-1,2-3-227,4-1 1,-2 1 0,-2 1 0,-6 3-221,-6 2 0,3-1 505,-12 2 0,0-3 0,-7-5 1</inkml:trace>
  <inkml:trace contextRef="#ctx0" brushRef="#br0" timeOffset="432889">19683 18306 8355,'0'-18'128,"4"4"1,1-1-25,2 5 0,1 5 1,5 5-1,-1 0 1,1 1-1,0 2 1,2 2-1,3 1 68,2 0 0,4 3 0,7-1 1,0 3-172,4 2 1,1-5 0,2 0-1,2 1-54,2-2 0,9 4 1,-2-5-1,4 3 9,2-1 1,-3-5 0,6 1 0,0-1 10,-2 1 1,4-3-1,-7 3 1,-2-2-247,-4-2 0,-4 1 0,-7 2-28,-3 1 1,-7 0-1,-7-4 1,-1 0-405,-3 0 0,-5 0 506,-2 0 1,-6 0 204,-2 0 0,-6-11 0,-6-3 0</inkml:trace>
  <inkml:trace contextRef="#ctx0" brushRef="#br0" timeOffset="433213">20997 18157 8355,'-7'-7'494,"3"-3"-39,8 6 0,-1 0 1,5 6-1,3 2-134,4 4 1,-1 4 0,3 4-1,-3 1-411,-2 3 0,-4 5 0,-1 4 0,-1-2-329,-4-1 0,0 5 0,-2 0 0,-2 2-1053,-2 0 1,-4-5 1160,-9 1 0,-2-3 0,-6-1 1</inkml:trace>
  <inkml:trace contextRef="#ctx0" brushRef="#br0" timeOffset="434475">21890 18244 8355,'-1'-19'233,"-3"2"0,-2 7 0,-4 3 0,2 2 1,0 4 35,1 3 1,3 4-1,8 4-345,4-2 1,3-5 0,2 1 0,-1-4 95,1-4 1,3-3-1,1-7 1,-1-1-119,2-2 1,-3-5 0,5-1-1,-3-6 52,-1-4 0,2-10 0,-2 3 1,-1-5-31,-1-6 0,-2-10 0,-1 2-73,-2-1 0,0 7 1,-5-1-1,-1 2 1,-1 1 86,-2 1 1,0 4 0,-2 13 0,-2 6 108,-4 5 1,-3 9 0,-2 12 102,1 8 1,4 8-1,1 14 1,1 5-94,4 6 1,-4 0-1,2 6 1,1 1-97,2 1 1,5 6-1,1-1 1,2 1-79,3 1 0,1-8 1,1 1-1,1-5-60,-1-7 0,5-4 1,-1-9-1,-1-2 106,-1-5 0,-6-7 0,1-5 76,0-3 1,-2-2-1,0-3 1,0-5-1,-1-2-8,-1-1 0,3-6 0,-2-3 0,-1-2 0,2-3-43,0-3 1,-3 1-1,3-4 33,-1 2 0,-1 5 1,-2 6-1,2 1 0,1 3 412,-1 1-350,0 7 0,-5 7 0,0 9 0,0 3 52,0 4 1,0 0-1,1 4 1,2 1-52,1-2 0,6 3 1,-4-5-1,3-2-33,-1-1 1,4-3 0,5-2 0,-2-2-7,-1-1 1,-2-1-1,1-2-27,-1 1 1,0 0 0,1-4 0,-1 0 0,1-1-40,-1-3 1,-4 1 0,-1-5-2,-1-2 0,-2-1 0,-4-1 17,0-1 1,-6 1 0,-3 0-1,-5-1 30,-3 1 0,1 4 1,3-1-1,1 1 79,0 1 1,3-3 0,2 5 18,2-2-122,1 4 0,9-2 0,5 5 0,5 0 0,-1 0 1,4 0-1,-2 0 0,2 0-6,2 0 0,-4 0 0,3-2 0,-1 0 16,-3-3 0,-1-4 0,-1 1 0,-1-3 5,0-2 0,-5 5 0,-2 0 0,-4-2 8,-1-1 1,0-1 0,0-1 0,0 1 10,0-1 0,-6 1 1,-2 1-1,-3 1 9,-1 2 1,3 5 0,1-1-83,-2 3 1,1 2 0,-1 3 0,3 5 51,2 2 0,1 2 1,4 2-1,0 3-30,0 2 1,5 0 0,3 4 0,3-2 37,2-2 1,5 0 0,1 2 0,2-3 49,-1-1 0,-3 3 0,2-3 1,1 0 20,-1-1 0,-4 0 0,2-5 0,-5 1-55,-4-1 0,2 5 1,-6-1-48,-1-1 1,-7-2 0,-5-4 0,-2-2-263,-1-1 1,0 2 0,-1-4-567,1-1 845,-1-2 0,6-6 0,2-2 0</inkml:trace>
  <inkml:trace contextRef="#ctx0" brushRef="#br0" timeOffset="434862">23168 17624 8355,'-7'-18'70,"1"4"1,6-2 0,2 3-1,2 6 2654,4 7-2742,-3 6 0,6 6 0,-2 2 1,0 1-1,1 3 0,-2 1 0,1 3 1,-3 0-329,-1-1 1,0 5 0,-1-5 0,-1-2-65,-2 0 1,1-9 417,2 3 0,-1-9 1,4-2 10,-2-4 1,1-5 0,-4-7-1,4-3 3,1-3 1,0-2 0,2-2-1,0 2-52,0 0 0,2-4 1,2 7-1,-1-1 89,0 4 1,1 4-64,-1 3 0,1 4 0,-1 6 0,0 3-80,1 5 1,-5 3 0,0 4 0,1 4-196,-2-1 0,4 4 0,-3-3 0,3 0-64,1 1 0,-1-6 0,-1 2 1,-2-3 181,2-2 1,1 0-1,1 1 1</inkml:trace>
  <inkml:trace contextRef="#ctx0" brushRef="#br0" timeOffset="436015">24185 17103 8355,'0'-13'0,"0"1"-15,0 0 0,1-1 241,3 1 7,-3 5 1,5-4 0,-6 3-56,0-3 0,0-2 1,-1 2-1,-4 3-59,-3 4 1,-1 8-1,-1 3 1,3 1-274,1 0 0,2 1 0,4 3 0,0 0 13,0 1 0,0-1 0,0 2 1,0 1-20,0 2 0,4-1 0,2-2 1,1 1 13,3 2 1,1-1 0,1-3 0,0-2 42,1-3 0,-1 3 0,-1-3 1,-3 3-31,-3 2 0,0-5 0,-2 0 133,-5 2 1,-3-1-1,-7 1 1,-2-2-47,-3 2 1,3-3 0,-3 1 0,0 0-67,0-1 1,5 3-469,4-6 450,5 0 1,3-4-1,7 0 1</inkml:trace>
  <inkml:trace contextRef="#ctx0" brushRef="#br0" timeOffset="436254">24519 16706 8355,'-12'-12'140,"0"-1"1,5 8-1,3 5 1,2 8-1,4 7 1,2 6-1,3 4 1,2 2 0,1 3 79,0 2 0,6-3 1,-6 3-1,-1-1-462,2 1 0,-1-3 1,0 4-1,-3 0-193,-2-1 1,-1 2-1,-4-3 1,0-2-400,0-3 1,0 4 734,0-9 0,-5-1 0,-2-7 1</inkml:trace>
  <inkml:trace contextRef="#ctx0" brushRef="#br0" timeOffset="437225">24495 17053 8355,'0'-16'1178,"1"-2"-1489,3-2 0,-1 5 0,5-1 0,3 2-72,4 2 0,1 3 0,4 1 0,2 0 189,2 1 1,0 0-1,1 4 1,0-1 68,0 1 1,-2 2 124,-2 1 0,2 6 0,-3 0 0</inkml:trace>
  <inkml:trace contextRef="#ctx0" brushRef="#br0" timeOffset="437226">24755 17115 8355,'-12'6'62,"-1"1"1,12-2-1,5-5 1,7-5-17,6-2 0,-2-8 0,5 2 0,1-1-227,-2 1 0,3 0 0,-5 1 1,-2-1 71,-1 1 1,-6 0 0,-1-1 0,-1 1-22,-4-1 0,-2 2 0,-4 3 168,-4 4 1,-3 3-1,-1 1 44,-1 0 1,-1 1-1,-1 3 1,-1 4-1,2 3 11,4 2 0,-1-1 0,4 1 1,0 0-100,3 4 0,3-3 0,1 2 0,0-2-102,0-2 0,10-1 1,2-2-1,3-4-94,3 1 1,-3-5 0,4 2-1,1-4 71,-1-4 1,-2-4-1,2 0 1,-1-2 81,-3-1 1,-5 4 0,-4-1 0,1 0-4,0-2 0,-4-2 0,1 1 443,-2 0 0,-2 3 441,0 1-704,-6 5 1,5-1 0,-3 8-1,2 5-59,2 2 1,0 7 0,0 2 0,0 4 18,0 0 1,4 7-1,0 2 1,1 3-101,0 1 1,-2 1 0,4 2 0,-2 2-50,-2-2 0,2-3 1,0-3-1,-3-2-125,0-2 1,-2-1 0,0-4 83,0 0 1,0-6 0,-2-4 16,-2-5 1,1-9-1,-3-7 1,0-4 18,3-4 1,-4-7 0,1 1 0,-3-5 63,1-4 1,4-3 0,-3-5-1,1-1-6,4-4 0,0-2 1,2-7-1,0 0 15,0 1 1,2 0 0,2 8 0,4 4-1,3 3 253,2 6 1,3 4-1,1 5-60,-2 3 1,3 8 0,-2 2 0,-1 1-124,-1 3 1,3 2-1,-1 2 1,-2 4 89,-4 3 0,-1 3 0,-3 1-342,1 1 0,-5-1 1,3 0-1,-5 2 0,-5 1-174,-3 2 0,-3-1 0,-3-3 0,-1-1-30,-1 1 0,-1-5 1,5 0 97,-1 2 281,1-5 0,0 1 0,-1-6 0</inkml:trace>
  <inkml:trace contextRef="#ctx0" brushRef="#br0" timeOffset="437546">25400 16805 9096,'-14'-7'0,"-1"3"0,-1 3 0,0 2 0,1 3 0,0 3 0,-1 1 0,2 1 0,3 0 0,4 2 259,1 2 0,2 3-395,4 1 1,2-1 0,2-3 0,4-1 0,2 1 0,1-1 0,0 0 0,2 1-40,1-1 1,4 1 0,-1-1 0,-4 0 36,-3 1 0,0-1 0,-6 1 91,-1-1 1,-2-4 0,-1 1 0,0 0-67,0 2 0,0-2 0,0-1 0,-1 1-67,-4 2 0,-7 2 1,-11-1-1,-6 1 14,-4-1 0,0-4 166,8 1 0,-6-1 0,0 4 0</inkml:trace>
  <inkml:trace contextRef="#ctx0" brushRef="#br1" timeOffset="445816">3932 6486 32062,'17'-5'0,"4"-2"0,4-1 0,4-1 0,7 0 0,5-2 0,9-2 93,5 1 1,-1 0 0,13-1-129,2 1 1,11-1-1,0 1 1,8 0-1,10-2 1,-46 6 0,1 1-1,3-2 1,1 1 13,1 1 0,1-1 0,1-1 0,1 0 0,3 0 0,1 0 0,4 0 0,0-1 0,3-1 0,1 1-2,0 1 1,1-1-1,7-1 1,1 0 0,-3 2-1,1 1 1,1 0-1,2 0-6,-1-1 0,1 0 0,-1 1 1,1 1-1,4-3 0,0 0 16,0 1 0,0 0 1,-3 0-1,1 1 1,-1 0-1,0 0 1,0 0-1,0 0 1,-2 0-1,-1-1 3,-4 0 1,0 0 0,6 2-1,0 1 1,-8-3 0,-2 1 0,1 1-1,-2 0-14,0 1 0,0 0 0,-1 0 0,-2 1 0,-5 0 1,-1 2-1,-3 0 0,-1 1-39,-6 2 0,-2-1 0,0 1 0,-1 0 0,33 0 0,-5 0 1,-5 0 1,-2 0-1,-9 1 1,-7 2-246,-7 1 307,-5 1 0,-8-5 0,1 0 0,-1 0 0,-1 0 0,-1 0 0</inkml:trace>
  <inkml:trace contextRef="#ctx0" brushRef="#br1" timeOffset="446167">4527 6660 28096,'-7'-5'-4031,"6"-4"1,7-2 4853,11-1 0,8-1 0,8 0-313,8-4 1,12 3-1,6-4 1,7 2-1,8-2-292,8-1 0,16-2 0,-46 9 0,2-1 0,2 1 0,2 1-124,1 1 1,1-1 0,4-2-1,1 0 1,4 1 0,0 1-1,2-1 1,1 0-36,3 0 0,0 1 0,2-3 0,1 1 0,3 3 0,0 0 0,2-2 0,0 0-19,1 0 1,1 0 0,4 1 0,1 1 0,2 0 0,0-1 0,0 1 0,0 0-8,-1 0 1,-1 0 0,2-1 0,0 0 0,0 2 0,0 0 0,-1 0 0,1 0 252,1 0 1,-1 0 0,-5 1-1,-1 0 1,-1 2 0,-2 0-1,-3-1 1,-2 1-244,-6 0 0,0 0 0,2 1 0,-2 1 0,-4 1 0,-2 0 0,-1 0 0,-2 0-224,-4 1 0,-1 1 181,-1 0 0,-1 1 0,-1 0 0,-1 0 0,3 0 0,1 0 0,-1 0 0,0 0 0,2 0 0,0 0 0</inkml:trace>
  <inkml:trace contextRef="#ctx0" brushRef="#br0" timeOffset="448685">16272 6908 8355,'30'-1'-280,"3"-2"0,4-3 1,5 1-1,3-2-618,4 0 963,0-1 0,6-5 1,5 1-1,3-2 0,4-1 1,2-1-1,2 0 0,0 3 30,4 0 0,-4 1 1,8 1-1,-1 1 0,2 3 1,3 2-1,-2 1-185,1-2 0,-5 5 1,5-3-1,0 2-50,-5 2 0,3 0 0,-14 2 1,-7 0-402,-5 3 457,-10 4 1,-7-2-1,-6 5 1</inkml:trace>
  <inkml:trace contextRef="#ctx0" brushRef="#br0" timeOffset="449079">15689 6995 8355,'-14'-1'-638,"6"-4"0,5 3 1,6-5 674,5 1 0,6 1 0,14 2 1,3-3 78,6 0 1,13-1 0,1-3 0,6 2-36,6-2 0,6 0 0,9 1 0,5 2 11,2 1 1,4-2 0,2 3-1,2-1-106,1 1 1,-42 0 0,1 1 0,-3 1 0,0 1-1,1-1 1,-1 0-26,2 1 1,-1-1 0,49-5-1,-48 5 1,0 0 0,-1 0 0,0-1-17,48-5 1,-47 5 0,-2 1-1,46-6 10,1 0 0,-3 2 0,-6-1 1,-5-1-1,-7 1-85,-3 0 1,-4 1 0,-11-1 0,-6 3-2,-5 4 0,-5-3 0,-7 0 0,-5 1 87,-5 2 1,-8 1-1,1 0 1</inkml:trace>
  <inkml:trace contextRef="#ctx0" brushRef="#br0" timeOffset="506495">20638 16842 7295,'-9'-4'0,"1"-1"0,-2-1-291,-1 1 1,3 1 0,1 5 0,0 2 245,0 1 1,-1 5 0,-4 0-23,-1 2 0,1 7 0,-1 1 1</inkml:trace>
  <inkml:trace contextRef="#ctx0" brushRef="#br0" timeOffset="507125">20712 16780 7172,'7'-1'-212,"-3"-3"1,-1-3-1,-1-5 380,3-1 1,-1 1 0,-4-1-28,0 1 1,-4 0-1,-2-1 1,1-1-4,-1-2 0,-4 2 0,2-2 0,-3 2-75,-1 1 1,-6 5 0,-3 1 0,-1 0-45,1 0 0,-6 5 0,1-2 1,-3 2 36,-2 2 0,-3 6 1,1 3 17,-3 6 1,-1 2 0,0 6 0,-2 5 0,-1 4 47,-1 6 1,-1 4-1,5 4 1,1 1-5,3 4 0,4-5 1,9 5-1,5 0-32,5 1 0,4 7 0,9-2 1,4-2-51,5-5 0,15 1 1,2-9-1,6-3-99,7-2 0,3-11 0,9-2 0,4-6-96,2-7 1,9-4 0,6-7 0,6-2-2,5-2 1,0-3 0,0-7 0,-4-2-131,-3-5 1,-10-6 0,-7-4 109,-7 0 0,-14 2 0,-6-4 0,-8-3 0,-9-3 186,-7-2 0,-8-9 0,-10 3 0,-8 0 226,-7-1 0,-1 0 1,-11-2-1,0 1-53,-2-1 1,-7 1 0,-2-1 0,-3 2-277,-2 2 1,-4 9 0,-1 9 0,0 8-32,0 7 0,1 7 0,5 8 1,0 7-1072,4 7 938,-3 6 1,9 8-1,-4 2 1</inkml:trace>
  <inkml:trace contextRef="#ctx0" brushRef="#br0" timeOffset="508392">19993 15987 8355,'-5'-13'-166,"1"1"0,2-1-27,0 1 219,2 0 161,6-1 1,-1 5 0,5 1-1,-2 2 1,2 2 0,2 1-127,5 2 0,-4 0 1,4 0-1,-5 2 1,-2 2-1,-2 4 1,1 3-175,-3 2 0,4 3 134,-6 1 1,0-1 0,-4-3 0,2 0-271,2 4 1,-3-3 0,3 2 33,-2-2 159,-2-7 0,0-7 1,1-7-1,2-1-36,1-1 1,0-3-1,-2-4 1,0-1 19,2-1 0,2 3 1,-2-4-1,3-1 29,0 1 1,4 4 0,-3-2 0,3 4 44,2 0 1,-1 2 0,0 2 0,1 2 30,-1 1 1,1 2-16,-1 4 0,-1 6 1,-1 2-1,-3 3 1,-2 1 18,-2 1 0,-2-1 1,-1 0-1,2 1 22,2-1 1,-3 1-1,3-1 4,-2 0 1,-1-1 0,3-2-44,4-5 1,-1-3 0,2-1-1,0 0 6,2 0 0,-2-1 0,-1-3 0,1-3-103,2 0 0,2-4 0,-1 3 0,-1-5-30,-2-3 1,2 2 0,-3-3 0,2 4-15,-2 0 1,1 1-1,-3-1-566,1 1 178,-4 5 479,2 7 1,-5 13 0,0 6 0</inkml:trace>
  <inkml:trace contextRef="#ctx0" brushRef="#br0" timeOffset="511342">20179 16111 7428,'-13'0'-558,"1"0"750,5 0 0,-4 0 0,3 0 0,-2-2 3,2-2 1,2 1 0,6-5 0,0-2 0,0-1-1,0-1 1,2 0 0,0-1 85,2 1 1,6-5-1,-3-1-223,0-1 1,4-2 0,-3-3 0,3-1 0,2 0 0,-2 0-450,-3 0 1,3 1 225,-3-1 1,-1 0 0,0 0-1,0 2 13,0 2 0,-4 3 0,1 6 0,-3-1 89,-1 1 0,-1 5 0,-3 3 0,-5 3 69,-2 1 0,-1 5 1,-1 5-1,1 3 40,0 4 0,-1 4 0,2-3 0,3 0 0,4-1 0,2 4 1,4-4-1,2-2-52,4-1 0,5-2 1,3 0-1,5-1-32,2-2 1,2 0-1,0-3 1,0-1 28,-1 1 1,3-1-1,0-2-22,2 1 1,0 2 0,-6-3 0,0 1 0,-6 0-30,-3 1 0,0-2 0,-10 5 101,-1 2 0,-3-4 1,-3-1-1,-4-1 43,-4 0 1,2 0-1,-8-4 1,3 2 39,2 2 1,4-3-1,-1 3-47,0-2 1,3-4 0,2-2-192,3-4 1,2-7-1,3-2 1,4 1-46,3-2 1,3 3 0,1-5 0,3 1 23,2 0 1,-1 4 0,2-2 80,-5 3 1,2 2-1,-1 1 1,-2 1 132,-1 2 0,-2 5 1,-1 1 17,-3 4 1,2 9-1,-6 6 1,-1-2 18,-2-1 1,-1 0 0,0 1 0,1 1-29,4-1 0,-4-1 1,3-1-1,-2-1 253,-2 0-218,5 1 1,2-6-131,5-3 0,-5-8 0,-3-5 0,-2-2-30,-2-1 1,1-5-1,2 0 1,1-1 21,-1 0 0,2-3 0,1 3 0,-1 0-244,1 0 1,3 0 0,0 3 154,2-1 1,1 5 0,1 7 78,-1 2 1,0 4 0,1 2 0,-2 4 65,-3 3 0,3 1 0,-3 2 0,2 1-1,-2 2 0,2-1 1,-5-3-1,2-1 161,3 1 1,-3-2-120,1-3-54,0-3 1,-1-6 0,-3-3-32,-2-4 0,-2-5 1,0-2-1,1-3 1,2 0-1,2-1-72,2 0 1,-3 2 0,3-2-49,-1 1 1,3 1-1,-2 5 1,2 1-5,-1 3 0,0 2 175,5 6 0,-5 2 0,-1 2 0,-2 4 27,-2 3 1,4 1 0,0 1 0,1-1-6,0 1 0,1-1 1,3 0-1,0 1-51,1-1 0,3-1 0,2-3 0,0-2-72,0-1 0,3-3 1,-3 2-37,1-3 0,0-5 0,2-1 0,-3-2 0,-2-3 15,1-1 0,-2-5 1,-5-2-1,-3 0 65,-2 0 1,-1-3 0,-4 3 0,0 0 39,0 0 0,-5 2 0,-2 4 0,-1-1 55,-1 1 1,1 5-1,-4 3 1,-1 2-65,1 2 0,-1 2 0,1 2 0,0 4 5,-1 3 0,5 3 0,1 1 0,2 3-73,2 1 0,1-2 0,2 2 1,0-1-90,0-3 0,5-1 0,0-3 26,2-3 1,1 2 0,5-6 117,-1-1 0,0-3 0,1-3 0,-2-2 0,-1-2 5,-2-3 1,-5-1 0,1-1 0,-3-1 0,0 1 55,4-1 1,-4 1 0,3 0 192,-3-1 0,-1 1 143,0-1-358,0 1 1,0 6 0,0 8 0,0 7 19,0 7 1,0 0 0,2-2-106,2 2 1,-3-2 0,5 4 12,-1 0 1,-2-4 0,5 2-1,2-3 8,1-5 0,-1 2 0,1-6 0,3-1 0,-1-2 0,1-1 3,-2 0 0,5-6 0,0-2-54,-2-3 0,-6-3 1,0-2-1,-1-3 1,0-2-34,0 0 0,-3 1 0,1-5 72,0 0 1,-2-4 0,-4 0 0,0 2 0,0 0-96,0 3 0,0-3 122,0-2 1,-4 3-1,0-3 1,0 3-1,0 3 1,-2 3 108,-1 8-2,4 0 1,-6 13 0,5 3-1,1 11-12,1 7 0,2 3 0,0 1 0,0 2-97,0 1 1,0 4-1,0-3 1,2 0-1,2 2-4,4 0 1,3 0 0,2 1-55,-1-4 1,6-5 0,3-3 0,2-6-1,2-5-17,0-6 1,1-3-1,1-2 86,2-3 0,0-4 0,-4-9 0,-1-2-1,-4-1 0,-2-7 1,-5 1-1,-2-3-2,-3-2 1,1 1 0,-4 3-4,-3-2 1,0-4-1,-2 4 1,0 0 0,0 0 40,0 0 1,-2 4-1,0 6 1,-4 2 99,-1 6 1,-1 4 0,-4 9-63,-1 2 1,6 7 0,3 8 0,3 3-29,1 4 1,0 2 0,0-2 0,1 2-119,3 1 0,3 4 1,7-4-1,1-2 0,4-1-262,5-1 1,3-1 0,11-4-836,-1-3 845,6-3 0,1-2 0,5 0 0</inkml:trace>
  <inkml:trace contextRef="#ctx0" brushRef="#br0" timeOffset="512615">22399 15540 8183,'-7'0'-34,"1"0"1,5 0 515,-3 0 1,2-1-1,0-2-239,4-1 1,1-6 0,4 2-186,-1-3 0,-1 3 0,-1-1-48,4 0 0,-1-2 1,0-2-1,0 1-144,0 0 0,-3 0 0,3 3 1,-1 1-1,-4-2-1318,0-1 1322,-2-1 0,-6 5 0,-2 2 0,-5 5 127,-3 5 1,6 2 38,-2 5 1,2 0 0,-2 1 0,1 0 0,1 3 0,3 2 0,2 1 139,2 3 0,2 1 1,1 2-117,0 0 0,1-6 0,3-1 0,4-3-132,3-2 0,7 0 0,3-8-4,2-3 1,4 0-1,0-4 1,2-3 0,-1-6-1,-2-4-297,-1 0 359,-1-5 1,-4 2-1,-4-4 1,-3 3-1,-4 0 1,-2 1-1,-1 0 174,-3 3 0,-2-3 14,-1 1 1,0 1-1,-1 5 1,-2 1-14,-1 2 1,1 6-1,7 1-255,4 4 1,3 6-1,2 0 34,-1 2 1,5 1 0,-1 2 0,1 1-1,-1 2-20,1-2 0,-1-1 0,-3-2 0,-1 0-8,1 1 0,-5-1 0,-1 1 0,-3-1 0,-6 0-16,-4 1 0,-5-5 155,-2 0 1,-3-5-1,-2 1 1,0-2 0,0-2 254,3 0 1,2-2-268,5-2 0,2 1 0,6-5 0,0-3 0,2-3 0,2-4-90,4-1 1,7 2 0,3-3 0,2-2 0,2-2 0,1 0-273,2-1 0,-4-1 1,-1-3-1,1-3 1,-3-1 147,-6 0 0,-1 4 0,-5-3 0,-1 2 0,1 2 293,-3 2 1,-2 7 0,-2 4 38,-4 5 1,3 4 0,-7 6 0,1 3 319,1 5 0,2 6 1,5 11-260,0 0 0,0 0 0,0 1 1,0 3-1,1 2-162,3 1 0,2 0 1,3-5-105,0 2 0,-1 0 1,4-4-1,-1-1 1,-1-4 49,-2-3 1,1-3-668,3-2 1,-1 0-1,-1-1 229,-2-2 0,-5 2 0,2-4 1</inkml:trace>
  <inkml:trace contextRef="#ctx0" brushRef="#br0" timeOffset="512851">22944 15367 8355,'9'-13'0,"-1"1"-221,-5-1 0,8 5 0,-2 0 333,6-2 1,1 0-1,4 1 1,4 2-1,2 1 117,3 4 0,4 0-974,-4 2 1,11-5-1,-2-2 1</inkml:trace>
  <inkml:trace contextRef="#ctx0" brushRef="#br0" timeOffset="514126">23602 15304 9256,'-9'-17'0,"3"3"0,-1 6 0,1 1 0,2 1 249,5 1 1,1 10 0,6 8 0,2 2 0,1 4 0,1 4 0,0 6 0,1 2-210,-1-1 1,1 4-1,-1 1 1,0 3-309,1 4 0,-2-1 0,-1-4 1,-4 1-3,0-1 0,2-1 0,-4-3 0,-1-4-707,-2-3 0,-1-1 582,0-1 1,0-4-1,0-2 1</inkml:trace>
  <inkml:trace contextRef="#ctx0" brushRef="#br0" timeOffset="514128">23726 15304 8355,'-2'-24'-175,"0"-1"1,-3 0 0,3 2 144,0 2 1,6 3 327,1 6 0,4-1 0,-1 2 0,5 3 1,2 4-1,2 2 0,-1 2 0,1 2 1,-1 3-325,-1 8 0,-5-1 0,-3 6 1,-2-1-157,-2-1 0,-1 6 0,-4-1 1,-2 1-19,-4-1 0,-3 1 0,-3-4 0,-1-1-78,-2 1 1,-3-1 0,3-5 0,2 1-163,1-1 0,2-4 1,-1 1 272,1 0 1,-1-3 0,1-1 0</inkml:trace>
  <inkml:trace contextRef="#ctx0" brushRef="#br0" timeOffset="514129">24098 15218 8355,'-2'-18'0,"0"4"0,-3 4 394,-4 8 1,2-8 0,-5 6 86,-1 1 0,1 3 0,-1 4-485,1 4 0,1 5 0,1 2 0,3 3 0,0 0 0,2 1 1,-1 0-1,4 2-268,0-2 0,2-1 0,0-5 116,0-1 0,2 1 0,2-2 0,3-2 0,1-2-35,0-1 0,1-2 0,3-4 0,0-2 92,1-2 1,-1 1-1,-1-5 1,-1-1 29,-2-2 0,-5-2 0,1 1 1,-3-1-1,-1 0 23,0-4 1,0 3-1,0-2 60,0 2 1,0 1-1,0 1 1,-1 1 466,-3 3-242,2-3 1,-2 9-188,8-2 0,1 3 0,6 1-6,2 0 0,3 0 0,-4-2 0,2 0-106,2-2 0,-2-1 1,3 5-1,-4 0 63,0 0 1,-5 0 0,0 0-1,1 2 41,-3 2 0,0-1 47,-6 5 0,0 0 0,0 5-2,0-1 1,-4 0 0,0 1 42,1-1 0,2 1-131,1-1 0,5-5 0,3-3 1,3-3-39,2-1 0,-1-1 0,1-2 11,-1-1 0,0-5 0,1 0 1,-1-2-1,1-1 18,-1-1 0,-4 2 0,-1 2 0,0 1 34,0-2 1,-4-1 122,1-2-129,3 7 1,-5 0 0,5 7-57,-1 4 1,2 1 0,-4 7-1,0-2 1,2-1 0,1-2-23,0 1 0,4 1 18,-3-2 0,-1 2 0,1-4 0,2-1 0,1 1-55,1-4 1,1 0 109,-1-2 0,-4-2 0,-1-2 0,-1-4-5,-4-3 1,0-2 0,-2 1 0,0 0 13,0-1 0,-4 1 1,-2-1-1,-1 1-22,-2 0 0,2-1 1,-1 1-442,-2-1 0,3 2-12,-1 3 1,5 4 0,-1 8 133,2 4 0,8 3 0,1 2 1</inkml:trace>
  <inkml:trace contextRef="#ctx0" brushRef="#br0" timeOffset="515184">24631 15205 8355,'-5'-7'164,"5"2"-104,0 5 1,5 0 0,7 0-1,1 0 1,-1 0-220,1 0 0,-1-2 0,0 0 0,1-4 98,-1-1 1,1 3 0,-2-4 0,-2 0-1,-2-1-33,-1 1 0,-2 0 86,-4-5 0,0 5 0,0 0 0,-1 0 0,-4-1 112,-3 1 1,-3 5-96,-1-1 0,3 3 1,1 1-1,-2 0 121,-1 0 0,3 1 1,1 3-1,0 5 0,2 3-35,-1 5 1,2-4-1,4 4-84,0-3 0,2 2 0,0 1 1,4-2-1,1-3-51,2-3 0,2 0 1,2-5-1,-1-1 1,2-2 31,3-1 0,-4 0 0,4 0-14,-3 0 1,-1-5 0,3-3 0,0-3 1,-1-2 0,-1 2 0,-3 0 1,-1 2-26,-2-1 1,-4-7 0,3 8 0,-1-1-1,-2-1 43,1 0 1,-3 3 67,2 0 1,-2 5-27,3-1 0,-3 4-26,7 4 1,-5 3-1,3 5 1,0 0 0,-2 1-1,1-1-32,-4 1 0,4-5 13,-2 0 1,2 0 0,-4 5-1,4-2 6,1-3 118,-5-2 1,4-8-56,-6-2 0,0-3 0,0-5-25,0-1 1,0-3 0,1-2-102,3-1 1,-1 2-1,5-2 1,2 1-1,1 1-44,2 0 0,-1 7 1,2-1-1007,2 4 709,-2 3 1,4 4-1,-6 0 1</inkml:trace>
  <inkml:trace contextRef="#ctx0" brushRef="#br0" timeOffset="516236">21667 16346 8355,'0'-19'-49,"0"-4"231,0 9 0,0-4 0,0 5 0,0 1 0,-1 1 0,-4 3 33,-3 4 1,1 2-1,-1 4 1,-2 3-1,1 6 1,-1 4-28,2 0 0,5 3 0,-1 0-503,2 2 1,2-5 0,0 3 74,0 0 1,0-9 0,0 4 0,2-4 32,2-2 0,-1-1 1,5-6-1,2 0 1,1-2 0,1-2 0,-1 1 0,-1-5 130,-2-1 0,-5-3 0,1 0 0,-3 0 0,-1-1-29,0 1 1,0-1 0,0 1 57,0 0 1,-4 3-1,-1 3 1,-2-1 29,-3 0 1,0 3-159,2-5 253,3 7 1,6-4 0,3 6-79,4 0 1,3 0 0,3-1-1,1-2 1,2-3-6,-2 0 1,0-3 0,0-5 63,2-2 1,1 1-1,-3-5 1,2 1-1,-2 1 168,-1 0 1,-2-4-138,0 2 0,-1 2 0,-2 1 0,-4 3 0,-1 2 0,0 0 265,-1-1 0,-1 5-254,-2 0 0,-2 5 1,-1 0-1,-2 6 1,-1 7 16,1 5 0,1 1 1,4 8-1,1 3-150,3 4 1,-2 3 0,3 6 0,-1 3-1,2 1 1,-1 3 0,1 1 0,-3 1 0,-2 0-165,-1-4 1,1-2-1,2-6 1,3-1 43,0-3 1,-3-8 0,3-9-1,-2-2 53,0-1 1,0-8-1,-4-5 50,0-7 1,-5-5 0,-4-3 0,0-3 0,-1-2-83,2-2 1,0 0 123,-5 2 0,2-2 0,1 4 0,4 0 0,0-2 0,3 3 226,2-1-226,1 1 1,5 6-1,4 1 1,2 4 0,1 0-1,2 3-525,2 2 224,-2 1 1,10 0-1,-5 0 1</inkml:trace>
  <inkml:trace contextRef="#ctx0" brushRef="#br0" timeOffset="516703">22374 16185 9073,'-11'-12'0,"1"-1"0,3 1 0,2-1 0,2 1 0,2 0 0,1-1 0,0 1 0,0-1 0,1 1 0,3 0 0,4-1 0,3 1 0,2-1 0,-1 1 0,1 0 0,-1 1 0,0 2 0,1 5 0,-1 3 0,-1 2 0,-2 5 0,-4 6 0,-1 6 0,0 4 0,-1 1 0,-3 4 0,-3 0 0,-2 2 0,-1 0 0,-1 0 0,2-1 0,-2-2 0,0-3-391,-3 1 0,1-6 0,-1-3 1,2-4 306,-2-3 1,3-4 0,-1 3 113,-2-1 0,4-4 0,-1-6 0,1-4 7,3-3 0,2-2-28,1 1 0,4 4 0,2 1 0,1 1 27,2 4 0,2-4 89,2 2 0,-1 0 0,0 4 0,1 1 0,-1 2-122,1 1 0,-1 4 1,0-2-1,2-1-61,3 1 1,-2 2-1,4-2 1,1-1-502,-1 1 0,1 3 0,5-2 0</inkml:trace>
  <inkml:trace contextRef="#ctx0" brushRef="#br0" timeOffset="517102">22895 16024 7948,'0'-13'0,"1"2"0,3 3 0,5 4 0,3 3 0,3 1 0,3 0 0,0 0 0,1 1 0,0 2 0,4 2 0,-1 1 0,0 1 0,-2-2 0,2 2 0,0-1 0,0-1 0,-1-2 0,0-2 0,-1-1 0,0 0 0,-2 0 0,-3 0 0,-1 0 0,-3-1-104,-3-3 0,-4 2 1,-8-2-1,-3 4 1,-1 3-1,-1 2 1,1 2 401,1 3 1,-4 1 0,3 3-242,-3 2 0,1 4 0,-1 3 0,-2-1 1,-1-1 18,0 1 0,2 1 1,-1 2-105,1 0 1,1-6 0,1-1 0,3-1 0,2-1-588,2-1 0,2-5 231,1-2 1,0 0-1,0 5 1</inkml:trace>
  <inkml:trace contextRef="#ctx0" brushRef="#br0" timeOffset="517578">23577 15987 8827,'1'-11'0,"3"2"0,5 7 0,0 4 0,1 7 0,-3 2 0,0 1 0,-2 0 0,1 1 0,-4-1 0,0 2 0,-2 1 0,0 2 0,0-1 0,0 1 0,0-1 0,0-1 0,0-1 0,0-1-283,0-1 1,4-11-1,0-5 188,-1-5 0,4-4 0,0-1 1,1-1 15,0-1 0,0-6 0,5 2 1,-1 0 70,1-1 0,-1 6 1,0-2-1,1 5 113,-1 4 1,1-2 0,-1 6 0,1 1-47,-1 2 0,-4 2 0,0 3 31,2 5 1,-3 2 0,0 1 0,-2 2 0,0 1 62,0 1 1,-4 2-192,4-1 0,-4-3 1,0 2-1,2-2 0,3-2 1,0 1-1,4-2-99,1-3 1,3-2-450,2-6 0,-2 0 0,4 0 0</inkml:trace>
  <inkml:trace contextRef="#ctx0" brushRef="#br0" timeOffset="517815">24631 15937 8355,'-5'-7'-656,"-2"2"1,-6-1 0,1-1 0</inkml:trace>
  <inkml:trace contextRef="#ctx0" brushRef="#br0" timeOffset="519459">19745 15503 8355,'-9'-6'-251,"2"-2"0,2-3-317,2-1 599,7-1 1,5 5 19,7 0 0,3 0 0,8-4 0,1 3 1,7 1-1,3-2-77,4-1 0,7-1 0,0-1 0,0 2 1,2 1-1,-2 4 0,-4 0 0,-2 3-57,-3 2 1,-2 1-1,-1 0 1,1 0-12,-1 0 0,-5 4 0,-2 2 0,-1 0 8,0 4 0,0-4 0,-4-1 0,-1-1 85,1 0 1,4 1 0,1-5 22,2 0 0,1 0 0,4 0 0,2-2 1,2-1-14,5-1 1,3-5 0,5 0 0,4-2 181,3-1 1,5-1 0,1 1 0,1 0-43,-1-1 1,8 1-1,-4-1 1,2 0-84,5-4 1,-8 3 0,6-2 0,-2 2-49,-1 2 1,3-1-1,-9 1 1,1-1-33,-1 1 1,0 0 0,-5-2 0,0-1-67,0-2 1,0 1 0,0 3 0,-2 1 2,-2-1 1,-1 1-1,-5 0 1,2-1 42,-2 1 1,3 1 0,-1 1-1,-2 3 13,-1 2 1,2-1 0,-2 3 0,-3-1 32,0 2 0,0-1 0,2 0 0,0-1-2,-1 1 0,5 0 0,1 1 0,2-2-69,2 1 1,2 0 0,2 0 0,2-1-20,1 1 1,0-2-1,-4 1 1,0 0 6,0-2 1,-1 5 0,-2-5 0,-3 2 39,0 0 1,-3-2 0,-3 4 0,-2-2 13,-2 1 1,2 1 0,-4 2-177,0 0 0,0 0 109,-3 0 0,-2-5 0,4-2 0</inkml:trace>
  <inkml:trace contextRef="#ctx0" brushRef="#br0" timeOffset="520320">22225 16954 8355,'19'-12'-91,"1"3"0,-5 1 0,3-2 0,1-1-201,3-1 1,1 1 0,2 1 282,0 2 1,0 1 0,1-2 0,2 0-20,1 0 0,-1 2 0,-1 0 0,0 0 9,2 0 0,0 3 0,-3-3 0,2 0 19,1 0 1,5 3 0,-1-4 0,3 0-13,1 1 0,5-4 1,0 1-1,2-4 7,3-2 1,2-1 0,0 5 0,2-1 103,3 1 0,-3 0 0,4-2 1,-3 0-20,-2 2 1,2-4 0,-6 8-12,2-3 1,-1-1 0,0-1 0,1 1-48,-1 0 0,0-1 1,2 1-1,2-1 0,2 1-26,0 0 1,7-2 0,-1-1-1,4-2-25,3 2 0,10-3 1,-1 1-1,2 1-29,3-2 0,-3 4 1,6-4-1,-2 2-43,-4-1 1,7 1 0,-3 3-268,12 1 1,-4-1 0,9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9T17:23:23.625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14077 1501 8355,'-13'-4'-138,"2"-2"1,2 1 0,0-1 0,1 2 149,1-2 0,2 4 0,6-5 1,2 0-1,2 1 253,2 1 0,-4-2 0,1 7 1,-3 5-1,-1 8 4,0 8 0,0 5 0,-1 12 0,-2 5 0,-1 8 0,1 8 0,2 9 0,1 2 50,0 2 0,1 9 0,2-4 0,1 4-310,-1 2 1,4-4 0,0 1 84,0-5 0,7 1 1,-5-10-1,-1-1-424,-1-1 1,2-8 0,-5-2 0,-2-5-136,0-3 0,2-3 1,0-6 109,-1 0 0,0-5 1,-1-5-1,3-3-290,-3-4 1,4-9 0,-1 2 336,2-2 1,-4-6-1,2 1 1</inkml:trace>
  <inkml:trace contextRef="#ctx0" brushRef="#br0" timeOffset="387">14089 1377 8355,'0'-20'-70,"0"2"0,6 6 0,3 1 1,8 1 209,8 2 1,5 1 0,10-2 0,4 0-64,6 0 1,7-6 0,4-3 0,4 0-64,1 0 0,8-3 0,-6 5 1,5 0-156,1 3 0,2 0 1,-7 2-73,4 3 1,-1-3 0,6 4 0,-1 0 14,2 3 0,-7-2 0,-1 2 0,-5 2 0,-6 2-16,-4 4 0,-8 3 0,-6 5 1,-6 0 173,-7 1 1,-2-1 0,-12 2 0,-4 1 39,-5 2 0,-5-1 0,-1-3 0,0-1 0,-5-1 0,-4-3 0,-2 3 0,-1-4 0</inkml:trace>
  <inkml:trace contextRef="#ctx0" brushRef="#br0" timeOffset="847">14337 3274 8355,'14'0'759,"1"0"-752,2 0 0,6 0 0,0 0 1,6 0-1,3 0 0,1 0 1,2 2 64,2 2 1,-6-3-1,9 5 1,2-2-1,1 0 49,3-1 0,3-2 0,2-1 0,1 0-233,2 0 0,5-4 1,-1-2 92,2-1 1,7-1 0,-1-4 0,0-1-1,0 1-97,0 0 1,4-1 0,-3 1-22,-3-1 1,0 1-1,-2 0 1,0-2 0,-2 0-108,-2 2 0,-4-4 0,-8 10 1,-7-3-413,-4 1 1,-2 5 521,-8-1 0,-3-3 0,-10 0 0</inkml:trace>
  <inkml:trace contextRef="#ctx0" brushRef="#br0" timeOffset="1260">16446 1005 8355,'0'-17'647,"0"1"-631,5 4 0,-2 7 1,5 6-1,0 3-44,-1 5 1,3 7-1,-5 8 1,1 6 159,-1 7 0,1 7 1,-3 0-1,1 3 78,-1 4 1,-2 11-1,-1 3 1,0 7-123,0 8 0,0 4 0,0 5 0,0 4-17,0 2 1,2-44 0,0 1 0,4 45 0,-1-1-117,1 2 1,3 1-1,-2-4 1,1-8-223,1-4 1,-7-9 0,4 0 0,-2-7 8,0-8 0,0-1 0,-4-9 0,0-5-192,0-4 1,0-4 0,0-3-1,0-5 142,0-6 0,0-10 0,0-6 0</inkml:trace>
  <inkml:trace contextRef="#ctx0" brushRef="#br0" timeOffset="2129">17463 1389 8355,'-6'-25'-160,"3"2"1,-4 1-1,2 2 1,2 3 202,2 1 117,1 8 0,0 8 0,0 10 0,1 6 0,3 9 0,3 7 477,0 4-572,4 6 1,-8 5 0,4 11-1,-2 8 1,-2 7 48,-2 6 0,-1 4 1,0 6-1,0 3-130,0 2 1,-2-43 0,-1 0 0,0 2 0,-1-1 0,0-2 0,0 0-55,-5 50 1,7-8 0,-3-2 0,4-8-17,1-7 1,0-4 0,0-9 69,0-5 0,1-9 0,2-5 0,3-5 1,1-6-39,2-4 0,2-8 1,2 0-1,-1-3 9,1-1 0,-1-3 1,0-2-1,2-1 60,3-2 0,1-4 1,5 3-1,0-1 7,4-3 1,2-2 0,-1-1-1,7 0-16,5 0 0,4 0 0,7-1 0,1-2 4,2-1 0,9-6 0,1 0 0,5-3-17,7-4 0,3-1 0,10 3 1,0-1-111,2 0 1,4 3 0,-2 0-17,0 1 0,-6 4 1,1-1-1,-2 1 1,-6 0-206,-3-1 1,-8 7 0,-4-4 0,-6 2-116,-5 0 1,-5-2 397,-3 2 1,2-3-1,-4-5 1</inkml:trace>
  <inkml:trace contextRef="#ctx0" brushRef="#br0" timeOffset="2722">17587 955 8355,'1'-17'-213,"3"1"1,8 4 0,10 3 0,6 1 0,5 0 54,3-1 1,7 7 0,4-4 0,5 2 111,6 0 0,2-6 0,2 2 1,-1-2 208,-3 2 0,7-3 1,-3 3-1,2-2-100,4 2 1,1-3 0,7 3 0,-1-3 29,0-2 1,8 1-1,-5-1 1,3 1-98,-2 0 0,2-1 0,-9 2 1,0 1 24,1 2 1,-6 4 0,-1-3-1,-4 2-4,-4 2 0,-4 2 0,-7 1 26,-2 0 0,-10 1 0,-2 3 0,-7 4 75,-5 3 0,1 2 0,-6 1 0,-1 1 0,-1 1 56,-1-1 1,-1 3 0,0 0-84,1 1 1,-1 2 0,1 4 0,-1 1-1,2 3 23,2 4 1,-2 3-1,4 4 1,0 4-52,3 6 0,-2 9 1,0 4-1,0 9-133,1 5 0,-6 11 1,-1 1-1,-4 4-12,-7-43 1,1 1 0,5 48 0,-5-46 0,-2 0 0,1 0 0,-1-1 38,0 0 1,0-1-1,-1 3 1,1-2-1,2 43 1,1 1-44,-1-6 0,-2 0 0,-1-11 0,0-4-282,0-3 1,-5-6-1,-4-8 1,-2-6-56,-1-5 0,-12-4 0,-2-6 1</inkml:trace>
  <inkml:trace contextRef="#ctx0" brushRef="#br0" timeOffset="4019">14970 2555 7023,'0'-7'293,"0"0"1,0 3-168,0-4 1,0 1 0,1-1-1,2-2-18,1-1 0,1-2 0,-2 1 0,3 0-73,1-1 1,-3-5 0,3-2 0,-1-4-1,1-1 13,3 1 1,1-5-1,1-2 1,-1 0-49,-2-4 0,6-2 0,-3-3 0,2-1-19,0 1 1,-3 1 0,-1 3 0,-2 2 4,1 1 0,1 7 0,0-1 13,-2 5 1,-1 11-1,1-1 1,-2 2 19,-1 3 0,2 3 0,5 8 54,1 5 0,-5 9 0,0 6 0,2 8 29,1 4 1,0 3 0,-1 2 0,-2 3-97,2 0 0,1 3 0,1-4 0,1-1-71,-1 1 1,0-2 0,1-3 0,-1-3-86,1-1 1,-1 0 0,0-6 0,-1-4-432,-2-2 1,2-6-830,-3 0 1303,-3-2 0,1-13 0,-6-2 0</inkml:trace>
  <inkml:trace contextRef="#ctx0" brushRef="#br0" timeOffset="4198">15019 2282 8355,'13'-7'-551,"5"0"1,4 4 0,5-1 258,6 2 1,4-4-1,5 1 268,3-2 0,3-7 0,2-5 1</inkml:trace>
  <inkml:trace contextRef="#ctx0" brushRef="#br0" timeOffset="5058">18442 2257 8355,'-7'0'-52,"2"0"1,6 0 0,3 0 413,5 0 0,-2 0 1,-1-1-258,0-3 1,2 1 0,-2-5 0,1-2 0,1-1 29,-1-1 0,4-5 0,-3-1 0,3-1-173,2-3 0,-2-6 1,-2-2-1,-1-2 0,2-2-34,1-2 0,2-1 0,-1 0-11,0-1 1,-1-3 0,-1 0 0,-2 2 50,2 5 1,0 3-1,-1 7 1,-1 0 40,2 3 1,-3 4-1,1 4 44,2 1 0,-3 3 14,1 1 1,-4 7-1,3 1 45,-1 7 0,-2 8 0,-3 4 0,2 3-41,1 4 1,4 9-1,-2 1-8,1 4 0,1 2 0,4-2 1,-1 2-1,0-2-44,2-2 1,-4-1-1,8 1 1,-3-3-178,-2-2 1,5-1 0,-1-4 0,-1 1-216,-1-2 0,-6-2 0,1-4 0,-1-3 57,-1 0 0,-2-5 0,-5 4 0,-1-5-1075,-3-3 1296,-3 2 0,-11-5 0,-1 7 1</inkml:trace>
  <inkml:trace contextRef="#ctx0" brushRef="#br0" timeOffset="5253">18542 2121 8922,'-5'-13'0,"1"1"0,4 1 0,6 1 0,8 3 0,5 1 0,7-1 0,7-3 0,6-1 0,3-1 0,2 1-320,3 2 0,2 0 1,-1 5-239,-3 1 1,4-4 0,-5 0 0</inkml:trace>
  <inkml:trace contextRef="#ctx0" brushRef="#br0" timeOffset="16549">13779 4614 8935,'-1'-11'771,"5"1"1,5 2-713,4-2 0,-5 3 0,-1-1 0,0-3 1,-2-3-1,2-2 0,-1-1-15,-1-1 1,4-1 0,-4-6 0,1 0-1,0-1-179,1-3 0,-3-1 1,5-5 61,0 2 1,2 0 0,2-3 0,-1 3-32,1 4 0,-1-1 0,0 1 0,1 3 91,-1 4 0,1 4 1,-1 7-1,0 3 59,1 4 0,-5 2 0,0 5 115,2 5 0,-4 2 0,-1 12 1,1 4-30,2 6 1,-1 1 0,1 3-1,2 2 1,1 1-194,1-1 0,0 0 1,1-1-1,-1-1-216,1-3 1,-1 1 0,0-5 0,1-1-241,-1-2 1,-3-3 0,-3-1 0,0-2-316,-3-2 0,-2-2 684,-1-4 1,0 1-1,0-1 1</inkml:trace>
  <inkml:trace contextRef="#ctx0" brushRef="#br0" timeOffset="16829">13940 4415 8355,'-4'-8'669,"0"0"-614,0-1 1,5 3 0,3 1-90,5 4 1,3 0 0,5-2 0,5-3-191,5-1 1,5-1 0,5-4 0,0 1-385,0 3 0,1-9 0,-1 3 1</inkml:trace>
  <inkml:trace contextRef="#ctx0" brushRef="#br0" timeOffset="17129">14275 3783 8355,'-19'-17'0,"2"1"292,9-1 1,2 9 0,6 0 0,2-2-1,2-1 1,4 0 0,5 1-34,3 2 0,2 0 1,4-3-314,-1 2 0,-2 4 0,3 5 0,-3 0-78,-1 0 1,-5 5 0,-6 4 0,-2 3-1,-2 5-205,-2 3 1,-1 0 0,-1 0-1,-3 2 211,-4 2 0,-2-1 1,0-1-1,2-3 117,-2-1 0,1-1 0,0-5-55,5 1 0,4-2-51,4-3 0,5-2 0,7-6 0,4 0-413,-1 0 0,10-11 0,-3-3 1</inkml:trace>
  <inkml:trace contextRef="#ctx0" brushRef="#br0" timeOffset="17447">14821 3857 8355,'-7'-14'95,"3"-1"1,2-1 733,2 0 0,0 3-306,0 0 1,0 5 103,0 0-580,0 5 0,0-1 1,0 9-1,0 6 1,0 6-126,0 2 1,-5 7-1,-2 8 51,0 1 0,-4 8 0,3 3 1,-3 3-1,0 5 30,2 4 1,4 2-1,5 2 1,0-1-167,0-3 1,1 1 0,5-6 0,5-4-193,4-2 0,11-13 1,-1 0-1,1-8-43,0-6 1,-1-2 0,1-7 0,2-2-196,1-5 0,0-8 0,-4-3 1</inkml:trace>
  <inkml:trace contextRef="#ctx0" brushRef="#br0" timeOffset="18013">15255 4279 9062,'-8'-13'0,"1"1"1249,1 0 1,2 3-1178,4 1 0,6 7 0,0 1 0,1 7-85,-2 4 0,0 7 1,-1 2-1,-1 4-170,-2 0 0,-1 1 0,0 0 0,0-2-343,0-2 0,0 1 1,2-7-1,0-2-1276,3-4 1445,4-6 0,-2 3 0,5-6 1</inkml:trace>
  <inkml:trace contextRef="#ctx0" brushRef="#br0" timeOffset="18014">15292 4043 8355,'-12'-8'-62,"-1"0"0,2 6-462,3 2 0,2 6 1,8 6-1,2 1 423,4-1 1,3 0-1,2 1 1</inkml:trace>
  <inkml:trace contextRef="#ctx0" brushRef="#br0" timeOffset="18015">15565 4390 9273,'0'13'179,"0"-1"1,0 1 0,0-1 0,0 2-695,0 2 0,0 4 1,0 3 152,0-2 0,-1 1 1,-2-4-47,-1 1 1,0-4 0,4 3 0</inkml:trace>
  <inkml:trace contextRef="#ctx0" brushRef="#br0" timeOffset="18360">16024 4279 8355,'-13'0'1550,"5"1"-1313,0 3 1,5-1-1,-1 5 1,3 2 0,1 1-1,0 3 1,0 1 0,0 3-1,0 1 133,0 3 0,5 2 0,2 0-593,0 1 1,3 1 0,-5 1 0,1 0 0,-1-2 82,-2-2 0,-2 2 0,-1-7 1,0 0-537,0 0 1,-5-2 0,-4-3 0,-2-1 147,-1 1 0,-5-5 0,0-1 0,-1-2 345,0-2 0,1-1 0,5-2 0,-1-2 328,1-2 0,5-3 0,3-5 0,3-1-58,1 1 1,5-1-1,3 1 1,3 0 134,2-1 0,5 1 0,1-1 0,2 1-435,-1 0 1,-3 3-188,4 1 1,-6 0 0,3-5 0</inkml:trace>
  <inkml:trace contextRef="#ctx0" brushRef="#br0" timeOffset="18537">16024 3994 8355,'-6'-13'340,"5"6"-1081,-5 7 1,12 7 0,1 6 0</inkml:trace>
  <inkml:trace contextRef="#ctx0" brushRef="#br0" timeOffset="18796">16371 3907 8355,'0'-18'439,"0"10"0,1-3 0,4 11 1,3 0-95,3 0 0,7 2 1,1 7-1,2 8-166,-1 10 1,1 4-1,4 8 1,-3 2 5,-5 5 1,2 3 0,-10 5-1,0 3-384,-2-1 1,1 2 0,-4-7 0,-1-4-299,-2-3 0,-5-4 0,-2-6 1,0-2-271,-4-2 0,-2-2 0,-4-6 0,0-3 424,1-1 0,1-1 0,2-5 1</inkml:trace>
  <inkml:trace contextRef="#ctx0" brushRef="#br0" timeOffset="19147">17128 4341 8355,'8'-6'157,"0"-1"0,0-1 839,-1 0 0,8 5-1036,-2-1 0,2-2 1,-1 2-1,1 2-221,2 0 1,3 2 0,-2 0 0,0 0 0,0 0-755,-3 0 0,-1 0 655,-2 0 1,1 6 0,-1 1 0</inkml:trace>
  <inkml:trace contextRef="#ctx0" brushRef="#br0" timeOffset="19148">17090 4576 8355,'7'6'123,"4"-5"1,-2 3 170,2-2 0,2-2 0,4 0 0,5 0 0,6 0-264,5 0 1,1 0-1,1 0 1,-4-2-1146,0-2 0,3 3 0,-2-5 0</inkml:trace>
  <inkml:trace contextRef="#ctx0" brushRef="#br0" timeOffset="20478">19100 3857 8641,'4'-25'0,"1"2"0,1 1 0,-1 3 0,-1 1 906,2 2-873,-5 3 0,5 0 17,-6 1 0,-6-1 0,-3 1 0,-7 1 0,-3 1 0,-3 4 0,-1 0 0,-5 3-7,-2 2 1,-5 1 0,-5 0-1,-1 0 1,0 1 0,-1 2-1,2 3 1,5-1 0,4 2 0,5 0 73,1 2 1,6-2 0,4 2 0,5 0-192,6 2 0,3 2 1,2-1-1,5 1 1,5-1 34,4 0 1,11 1-1,-1-1 1,2 1-105,4-1 0,0 0 0,5 1 1,-1 1 70,-2 2 0,-2-1 0,2 4 1,-4 1-26,-2-1 0,-5 2 1,-4 5-1,-7 1 66,-5 2 1,-1 2 0,-8-2 0,-4 2 22,-5 1 0,-9 4 0,-1-3 1,-4 3 117,-3 1 1,-4 3 0,2 0 1,0 0 1,3-8-1,1 3 1,4-3-30,7-4 0,2-4 0,3-1 0,3-4 0,4-1-137,2-3 1,2-1-1,2-2 1,3-1 0,8-3 0,0 3 0,9-4 1,3 0-39,3-3 1,6-2 0,1-2 0,3 0 47,4 0 0,5 0 0,-2 0 1,5 0-197,3 0 1,1-2-1,1 0 1,-5-3-623,-2 3 437,0 0 1,-4 2 0,-1 0 0</inkml:trace>
  <inkml:trace contextRef="#ctx0" brushRef="#br0" timeOffset="21166">18852 5259 8355,'-6'-7'-31,"5"0"254,-3 3 947,2 2-804,2-3 1,2 5-1,2 1-226,4 3 1,3 2 0,1 3 0,1 0-146,-1 0 0,5 2 0,-1 2-147,-1-1 0,1 1 0,-1-1 0,3-1 0,0-1 134,-1-2 1,0 0-1,-5 3-982,1-2 0,-1 0 0,1-3 545,-1 1 1,-5 1 0,-2 4 0</inkml:trace>
  <inkml:trace contextRef="#ctx0" brushRef="#br0" timeOffset="21396">19087 5197 8852,'-5'-11'0,"-4"2"0,0 7 0,-1 6 1006,2 8 0,4 3-1133,-5 10 0,1-3-7,-4 7 1,-6 7 0,-3 1 0,-2 2 0,-2-1 0,0-1-887,0 1 1,1-1 0,-1 0 0</inkml:trace>
  <inkml:trace contextRef="#ctx0" brushRef="#br0" timeOffset="22482">19658 4353 8730,'0'-12'0,"0"-1"423,0 1 1,0 0-403,0-1 0,0 1 1,0-1-1,0 1 1,0-2-1,1-2 1,2-5-1,2-2 0,1-2-37,-1 0 0,4-3 0,-4-2 0,1-4 0,1-1 0,-2 1 0,2 2-64,0 3 0,-4 8 1,2 5 306,1 2 1,1 10 0,5 7-63,0 8 0,-3 11 0,-1 1 1,2 5-108,1-1 0,1 5 0,0 0 0,1 1-37,-1 0 1,1-4 0,-1 3 0,0-2-281,1-3 0,-1 0 0,-1-3 0,-1 0-372,-2-3 1,0 1 0,3-6-332,-2-1 0,-2-1 838,-3-2 0,-3 1 0,5-1 0</inkml:trace>
  <inkml:trace contextRef="#ctx0" brushRef="#br0" timeOffset="22662">19745 4192 8355,'0'-8'0,"1"1"0,3 0 0,4 1 0,3 1-86,2 2 1,3 2 0,2 1-1,1 0 1,4-2-1316,0-2 1202,2 3 1,5-5 0,2 6 0</inkml:trace>
  <inkml:trace contextRef="#ctx0" brushRef="#br0" timeOffset="23000">20365 3696 8355,'0'-18'314,"-6"4"35,-2-2 0,1 7 0,-1 5-139,-2 3 0,-1 6 0,0 4-71,3 2 0,-3 7 1,2 2-1,0 5 14,1 4 1,-2 3-1,4 5-103,-1 0 1,5 7 0,-2 3 0,2 4-1,2-1-228,0-2 1,0 3 0,0-7 0,2 0-176,2-3 0,3-2 1,5-3-1,2-3-150,2-4 0,0-7 1,4-3-1,2-2-171,2-6 0,5-4 573,0-7 0,-1 0 0,-3 0 1</inkml:trace>
  <inkml:trace contextRef="#ctx0" brushRef="#br0" timeOffset="23273">20613 4118 8355,'0'-13'226,"0"1"1,0-1-1,0 1 1,1 0-1,3 1 106,4 2 0,4 0 1,0 4-1,-1 4 1,-1 4-242,-2 5 0,-5 3 0,1 3-173,-3 2 1,-1 0 0,0 4-1,-1 1 1,-2 0 73,-1-1 0,0-5 1,4 3-1,0-1-260,0-1 0,5 0 0,3-8 0,4-3-210,0 1 1,2-5-1,1 3 1,1-4-90,0-4 0,3-3 0,0-5 0</inkml:trace>
  <inkml:trace contextRef="#ctx0" brushRef="#br0" timeOffset="23519">20749 3783 8355,'-11'1'0,"1"2"-78,2 1 220,5 0 1,-1 0-850,8 0 0,9 6 0,6-3 0</inkml:trace>
  <inkml:trace contextRef="#ctx0" brushRef="#br0" timeOffset="23749">21059 4316 10490,'7'6'18,"-3"2"0,-1 3 1,0 3-1,1 1-335,-1 1 0,-2 2 1,-2-3-1,-2 3-453,-1 2 0,-5-5 264,5 1 1,-5 4-1,2-1 1</inkml:trace>
  <inkml:trace contextRef="#ctx0" brushRef="#br0" timeOffset="24166">21357 4142 8355,'0'-8'101,"0"0"0,0 4 215,0-5 1,1 7 0,3-2-125,5 2 1,2 4 0,1 2-169,0 4 1,1 3 0,-1 1 0,1 1 0,-1-1-6,0 1 1,5-1 0,0 0 0,-1 1-412,2-1 0,-4-1 0,2-1 0,-2-2-293,-2 2 1,-3-5 279,-1-1 1,0 3 0,5 0 0</inkml:trace>
  <inkml:trace contextRef="#ctx0" brushRef="#br0" timeOffset="24390">21568 4043 8355,'-2'-7'-755,"-2"3"829,3 3 1,-9 2 0,6 3-1,0 6 1,-2 4 0,-1 2 0,-1 1-1,0-1 48,-2 1 1,-1 5 0,-1-1 0,-1 1-401,1-2 0,0 4 0,-1-5 0,1 0-183,-1-2 1,-4-3-1,-3-2 1</inkml:trace>
  <inkml:trace contextRef="#ctx0" brushRef="#br0" timeOffset="24680">21729 3758 8355,'0'-12'1860,"5"6"-1639,4 6 0,-1 7 0,3 9 0,3 5 0,0 3 115,-1 0 0,4 7 0,-1 2 0,1 3-317,1 1 0,-4 4 0,2 2 0,-2 0-488,-2-1 0,-5-2 0,-3-5 0,-2-2-263,-2 1 1,-2-3 0,-2-3-1,-4-3 181,-3-4 0,-1 2 0,-1-3 0</inkml:trace>
  <inkml:trace contextRef="#ctx0" brushRef="#br0" timeOffset="25888">22386 3907 8125,'4'-9'-786,"1"1"744,-1 5 179,-4-2 1,1 1-1,2 1 1,1 4-1,-1 6 1,-1 4 339,3 2 0,-4 5 0,3 2 0,-3 4-240,-1 1 1,0-1-1,0 1 1,0 0 0,0 0-1,0 0 209,0-1 1,-4 1-349,0 0 1,0-2 0,4-2 0,0-3-353,0 0 0,0-4 1,1 2-275,4-2 0,-4-6-223,3 1 0,-4-7 293,-4 2 1,1-2 0,-4-4-82,2-2 1,-5 2 353,2-7 1,1 5 197,-1-4 1,5 4 143,-1-5 1,2 5-170,2-4 0,0 0 0,2-3-398,2 3 1,-3-4 230,3 4 0,2 1 509,-2-1 10,0 0 1,-4 0-114,0-1 0,0 5 1,0-4 221,0-2 1,0 3-234,0-1 1,4 0 0,1-5 0,-1 1 0,0 0-16,0-1 0,1 1 1,-2-1-1,1 0-37,-1-4 0,3-1 0,-1-4 1,1 1-54,-1-1 1,3-1 0,-2-2-1,-1 0-232,1 1 1,-2 3 0,-3 2 0,2 1 156,1 2 1,0 3 156,-4 0-227,0 6 0,0 3 0,2 8 77,2 5 1,1 2 0,5 1 57,-2 1 0,1 0 1,3 4-1,0 4 1,1 2 18,-1 2 1,5 0-1,-1 1 1,-1 1 96,-1 2 0,-1 4 1,-1-4-1,0 0-178,1 1 1,-1-3 0,1 2 0,-1-5-228,0-3 1,1 3 0,-1-5 0,-1 0-430,-2-2 0,0-4 0,-5 0-387,-1-1 0,-1-4-1195,-2 1 2046,0-6 1,-12-3 0,-1-7 0</inkml:trace>
  <inkml:trace contextRef="#ctx0" brushRef="#br0" timeOffset="26063">22399 4242 8329,'12'-7'68,"2"-3"0,1 6 0,4 0 1,3-2-1,6-1 0,4-1 496,6 0-1456,-1 0 0,12-5 0,-5 1 0</inkml:trace>
  <inkml:trace contextRef="#ctx0" brushRef="#br0" timeOffset="26375">23044 3671 8355,'-5'-16'-95,"1"-1"309,0 0 1,0 13 0,-1 7 0,-1 10 274,0 4 0,-2 5 0,3 7 1,-1 4-102,1 3 0,-4 10 0,5 2 1,2 2-247,0 2 1,2 0 0,0-2 0,0-2-315,0-2 0,4-4 1,2-4-1,1-3-287,2-1 0,2-4 0,3-7-84,3-2 0,-2-3 1,4-6-1,0-1 0,1-2-129,2-5 0,1-3 0,2-1 0</inkml:trace>
  <inkml:trace contextRef="#ctx0" brushRef="#br0" timeOffset="26638">23267 4043 8355,'0'-8'94,"1"1"0,3 0 186,5 0 0,-3 4 1,3-1-1,0 4 1,2 4-1,2 5-48,-1 2 0,5 1 1,-1 1-1,1-1-250,1 0 0,-3 1 1,4-1-1,0 1-263,1-1 0,-5 0 1,1-1-1,-2-1-479,-1-2 1,-5-4 0,0 3-1082,2-1 1814,-5-2 0,-5-10 0,-7 0 1</inkml:trace>
  <inkml:trace contextRef="#ctx0" brushRef="#br0" timeOffset="26970">23502 3932 8355,'0'-9'1806,"0"1"-1622,0 5 1,-1-1-1,-2 8 1,-2 5-39,-2 2 0,-1 6 1,-5 4-1,1 3 1,-1 0-1,1 1 1,0 0-1,-1-2-204,1-2 1,-1 1-1,2-4 1,2 0-1916,0 0 1,7-2 1431,-2-3 1,-3-1 0,0 1 0</inkml:trace>
  <inkml:trace contextRef="#ctx0" brushRef="#br0" timeOffset="27263">23813 4242 10551,'0'8'701,"0"0"1,0 2 0,0 1-353,0 1 1,4 2-1,0 1-850,-1 2 1,2 1 0,-1-3 0,-1 1-3087,-2-1 2991,-1-1 1,0-1-1,0-1 1</inkml:trace>
  <inkml:trace contextRef="#ctx0" brushRef="#br0" timeOffset="27754">24185 4155 8355,'8'-17'712,"0"1"0,-4 5-64,5 7-315,-7 2 1,4 4 0,-6 2-113,0 4 1,4 3-1,0 1 1,-1 1-40,-2-1 1,-1 1 0,0-1 0,0 0 108,0 1 1,0 5 0,0 2 0,0 4-119,0 1 1,0-1 0,0 1-164,0 0 0,0 0 0,0 0 0,2-1 0,0 0 14,2-3 0,1 1 1,-5-6-1,0-1-704,0-1 0,0-2 186,0 1 1,-6-2 0,-2-3 2,-3-4 0,-6-2 0,1-2 1,1 0 99,1 0 1,1-4 0,1-2 0,1-1 165,3-3 0,-2 4 0,6-3-25,1 0 0,2-2 0,2-2 516,3 1 0,3 4 1,6-1-100,-1 0 0,0-1 0,1 0 1,-1 3-209,1 2 0,-1-3 0,0 2-331,1-1 1,-2 3 0,-2-4-26,0-2 0,-7-1 0,4-1 0</inkml:trace>
  <inkml:trace contextRef="#ctx0" brushRef="#br0" timeOffset="27941">24185 3969 8355,'-6'-13'126,"5"1"0,-3 1 0,8 3-816,4 4 1,3 2 0,1 2 456,1 0 0,-1 0 0,1 0 1</inkml:trace>
  <inkml:trace contextRef="#ctx0" brushRef="#br0" timeOffset="28193">24420 3708 8355,'13'-5'316,"-1"-2"0,0-4 0,1 3 0,-1 3 0,2 5 1,3 3-1,2 4 213,0 4 0,5 0 0,-4 11 0,4 3-393,0 3 1,1 10 0,0 1 0,-2 3-227,-2 5 0,-4 7 1,-9 4-1,-4 0-22,-3-4 0,-7 5 0,-8-7 0,-8 2-1561,-6-4 1,-12 5-1,2-4 1</inkml:trace>
  <inkml:trace contextRef="#ctx0" brushRef="#br0" timeOffset="41546">19050 3448 7137,'-4'-18'0,"0"-3"0,1-2 0,2-2 0,1 2-237,0 2 0,0-1 238,0 5 0,-2-3 0,-2 3 0,-4 3 0,-3 3 0,-2 4 0,0 2 14,-4 2 0,2 2 0,-7 1 0,-3 0 0,-2 0 0,-2 1 0,-2 3 0,-2 6-5,-3 5 0,-2 4 0,-4 8-10,-3 2 1,-3 4-1,-2 8 1,-1 6 0,0 5 4,2 6 1,-4 4 0,8 4 0,-2 6 26,1 5 1,1 11-1,26-41 1,1 0-1,-15 44-14,1 0 0,10 4 0,0 0 0,5 1-19,6 0 1,7-4 0,3-5 0,8 0-4,9-1 1,13-4 0,7-5 0,8-7 10,8-8 1,8-5-1,15-9 1,4-3-10,4-3 1,8-5 0,-44-20 0,1-1 0,0-2 0,0-1-4,47 10 0,2-6 1,-6-4-1,-3-2-45,-4-3 1,-11-2 0,-11-6 0,-8 0 13,-7 0 0,-6-11 0,-9-7 0,-8-8 46,-6-8 1,-9-3 0,-5-4 0,-3-7 49,-1-9 0,-5-3 0,-4-16 1,-2-7-39,-1-5 0,1-9 1,1 0-1,6 44 1,1-1-19,1-3 0,-1-1 0,-1-3 0,0 0 0,1 0 0,1-2 0,1 1 0,0-1-21,0-1 1,0 0 0,-1 2 0,0 1 0,0 1 0,-1 0 0,-1 6 0,-1 2-26,-8-41 0,-7 14 0,-10 18 1,-7 13-68,-7 14 0,-20 14 1,-7 19-1,-9 9-177,-8 13 286,1 8 0,7 20 0,16 7 0,16 3 0,14-3 0,6-3 0</inkml:trace>
  <inkml:trace contextRef="#ctx0" brushRef="#br0" timeOffset="48486">22163 4130 8160,'-8'-11'0,"1"1"0,1 2 0,4-2 399,0-1 1,2 3-104,0 0-238,6 5 0,-5-1 5,3 8 0,-2-1-77,-2 5 0,0-4 12,0 5-46,0-7 0,5 4-18,3-6 1,-1-4-1,2-2 1,-1-1 34,-1-2 0,0 2 0,-5-2 24,2 0 1,-1-1 0,-6 0 0,-2 4 21,-2 0 0,-1 2 1,-5 4-1,1 0 68,0 0 0,1 1 0,1 3 0,2 3-41,-2 0 0,-1 4 1,0-1-1,3 4 18,4 2 1,-2 1-1,2-5-64,1 1 0,6-5 0,4-1 0,2-2-14,5-2 1,3-2 0,-2-1-28,1 0 0,1 0 0,-3 0 1,1-1 26,1-3 1,0-3 0,-7-4-1,-2 1 13,-1 2 0,-2 0 0,-4-5 5,0 1 0,-4 4 0,-2 1 0,-1 0 10,-2 0 0,-2 4 0,-2-1 1,1 3 32,-1 1 1,1 0 0,0 0 0,-1 1 8,1 3 0,4-1 0,1 5 0,1 2-41,3 1 0,-2 1 0,1 1-17,1-1 1,7 1 14,4-1 1,3-5 0,3-3 0,1-3 0,2-1-14,-2 0 1,-1 0 0,-2 0-52,1 0 1,-2-1-42,-3-3 1,-3-3 72,-5-5 1,-5-1 0,-3 2 0,-3 3 67,-2 4 0,1-2 1,-1 2-1,1 1 103,0 2 0,-1 1 0,1 1-91,-1 3 0,2 3 0,3 6-44,4-1 0,3 1-37,1-1 1,5-1 0,3-3 0,3-4-41,2-2 0,-1-2 0,1 0-65,-1 0 1,-1-2-49,-3-2 0,-4-3-127,-8-5 0,-3 5 0,-5 3 1,0 3-413,-1 1 276,1 5 0,-1 2 0,1 5 1</inkml:trace>
  <inkml:trace contextRef="#ctx0" brushRef="#br0" timeOffset="49907">19149 3510 6738,'-16'0'0,"-1"0"0,1 0 0,-2 0-251,-3 0 0,-2 5 0,-2 2 0</inkml:trace>
  <inkml:trace contextRef="#ctx0" brushRef="#br0" timeOffset="51234">20005 6077 8355,'-7'-12'-43,"2"3"1,6 1-1,3 0 4,4 1 0,8-3 0,1 5 193,3-2 0,2 4 1,7-2-1,4 1 1,1-2-1,1 1 1,-2-1-1,0 3 1,-1 2-374,-4 1 0,-3 0 0,-4 0 0,-5 1-1315,-2 3 1195,-7 3 0,-1 6 0,-6-1 0</inkml:trace>
  <inkml:trace contextRef="#ctx0" brushRef="#br0" timeOffset="51845">19931 6127 8355,'0'-20'270,"0"4"1,1 4-1,3 2 53,4 2 1,3 5-224,2-1 1,-1 2 0,-1 4-1,-1 2-8,-2 4 1,-1 3 0,3 3 0,-2 1 0,0 3-66,-1 1 0,4 2 0,-3 4 1,3-2-80,2-2 1,-1-2 0,2-4 0,1 2-304,2-2 1,-1-3 0,-3-2-1,-1-3 164,0-2 0,1 4 0,-2-4 107,-3 2 1,-2-3 164,-6 5 1,-5-1 0,0 4 0,-2 1-39,-3-1 1,-1 0-1,-2 2 1,-1 1 17,1 2 1,-2 5 0,7-1-57,-3 2 1,3 2-1,-1 0 1,1-1-1,0 1-15,0 0 1,4 1 0,-5 2-1,0 1 1,-2-2 0,2-1 1,1-1-1,-2-1 4,-1-4 0,0 2 0,2-5 0,0-2 101,0-1 0,3-2 0,1-1 99,-1-2 1,5-3-61,-3-1 0,4 0 1,4 5-52,4-2 1,3-5 0,3 1 17,2-3 0,0 3 0,4 1 0,4-3-106,3 0 0,1-2 1,4 0-1,-1 0 1,0 0-414,-1 0 0,3 0 0,-4 0 1,-2 1-437,0 3 0,-4-2 436,-2 2 0,2-3 0,-4-1 1</inkml:trace>
  <inkml:trace contextRef="#ctx0" brushRef="#br0" timeOffset="52333">20774 6635 8389,'0'-12'282,"1"5"1,3 3 0,5 2 90,2 2 1,3 0 0,2 0 0,6 0-299,6 0 0,-2 0 0,6 0 0,-1 0-231,2 0 0,0 0 0,-8 0 0,0 0 175,0 0 1,-5 0-1,0 0-2526,-2 0 1950,-2 0 1,2 0 0,1 0 0</inkml:trace>
  <inkml:trace contextRef="#ctx0" brushRef="#br0" timeOffset="52334">21171 6400 8355,'-7'0'465,"1"0"1,8 0 0,2 1 0,4 3-201,3 4 1,2 3-1,0 2 1,3-1-185,0 1 1,1 5 0,-6 2 0,-2 4-280,0 0 0,-7 1 0,2 1 0,-2 1-377,-2-3 0,-4 4 1,-2-7-1,-1 2-121,-2 2 1,-8 0-1,-2-1 1</inkml:trace>
  <inkml:trace contextRef="#ctx0" brushRef="#br0" timeOffset="53258">21841 6623 8355,'0'-13'-228,"0"1"0,0 0 383,0-1 0,0 5 0,0 0 0,0-2 263,0-1 0,4-1 0,1 1-109,2 2 0,-3 0 1,4 5-128,2 1 0,1-3 0,2 2 1,-1 1-150,0 2 1,1 1-1,-1 1 1,1 4-100,-1 3 1,0 3-1,-1 1-144,-2 1 0,0 3 1,-5 1-1,-1-2 12,-1-1 0,-1-2 0,2 0 0,1 1-74,-1-1 1,-2-3-260,-1-1 483,0-5 1,0 1-3,0-8 1,0-3 0,1-6 0,2 1 18,1-1 1,0 1 0,-2 0 0,2-1 47,4 1 1,-1-1 0,1 1 5,2 0 1,1 5 0,1 3-1,1 2 1,-5 2 0,0 0-1,1 2-38,-3 2 0,6 1 1,-6 5-1,3-2 13,-1 2 1,-1 1 0,2 0-12,0-3 0,-7 3 0,4-3 0,-2 3-41,0 2 0,2-6 111,-2-3 0,-1-3 0,4-2 13,-2-3 0,1 1 0,-4-5 0,2-2-72,-1-1 0,3-1 0,-1-1 1,2 1-15,3-1 1,-3 1 0,1 1 0,0 1-33,-1 2 0,4 1 1,-3-1-1,3 4-25,2 2 1,-1 2 0,1 0 0,-1 0-14,0 0 1,-3 0 0,-1 2 35,2 2 0,-3-1 0,-1 5 64,0 2 1,-2 1 204,-4 1 1,0 0 421,0 1-466,0-6 0,1-2-132,4-5 0,1 0 1,7 0-94,-1 0 1,1 0-1,-1 0 1,0 2 62,1 2 0,-1-3 0,1 3 34,-1-2 0,0-2 0,1 0-54,-1 0 1,1 0 0,-1 0-321,0 0 1,-3 0 0,-1 0 13,2 0 1,-3-2 0,-1-2-1,1-3-82,0 0 1,-4-4 0,2 2 357,1-6 0,-5-5 0,5-5 1</inkml:trace>
  <inkml:trace contextRef="#ctx0" brushRef="#br0" timeOffset="53549">22696 6288 7938,'0'-6'57,"0"6"-714,0 7 0,0 4 420,0 2 0,0-1 0,0 1 1</inkml:trace>
  <inkml:trace contextRef="#ctx0" brushRef="#br0" timeOffset="53911">22870 6486 7264,'-6'-6'1755,"0"0"-1010,-1 6-556,1 0 1,6 1 0,0 4-118,0 3 0,-1 3 1,-2 1-1,-1 1-169,1-1 1,2 0 0,1 1 137,0-1 0,1 1 0,3-1-473,4 0 0,4-3 1,1-2-451,4-2 0,-6-1 466,5-4 0,1 0 0,8 0 1</inkml:trace>
  <inkml:trace contextRef="#ctx0" brushRef="#br0" timeOffset="54549">23068 6462 8355,'0'-13'316,"0"6"1,0-4-1,0 3 1,0-3 79,0-1 0,0 6 0,0 6 0,0 7 0,0 4-221,0 1 1,0 1 0,0-1 0,0 2-263,0 3 1,0-2-1,0 4 1,0-1-64,0-3 1,0-1 0,0-2-30,0 1 1,0-1-62,0 0 192,0-5 1,0-7-10,0-8 0,6-4 0,1-3 0,1-2 0,0 2-71,2 1 1,1-3 0,1 0 0,1-1 99,-1 0 0,1 1 0,-1 5 0,0 1 75,1 3 0,-1 2 1,1 6-1,-1 0 42,0 0 0,-3 1 1,-2 5-1,-1 6-28,1 8 1,-3-1 0,3 2 0,-1 1-311,-3 1 1,-1 6 0,3 0-1551,3-2 1192,3-6 0,1 8 0,1-3 1</inkml:trace>
  <inkml:trace contextRef="#ctx0" brushRef="#br0" timeOffset="56315">20340 7751 8355,'0'-12'-936,"-2"0"1245,-2-1 1,2 6 0,-5 2 0,0 1 0,0 0 50,-3 1 0,-1 3 0,0 4 1,2 4-207,0 3 0,7-2 1,-3-1-1,4 1 191,1 2 0,0 2-361,0-1 1,1-3 0,4-3 0,3 0-1,3-3 23,1-2 0,1-1 1,-1 0-1,0 0-161,1 0 1,-1-5 0,1-4 0,-1-2 175,0-1 1,-3-1 0,-2 1-1,-2 0 46,-2-1 1,-2 1 0,-2-1-18,-3 1 1,-3 4 0,-6 1 0,1 1 16,0 4 0,-1 0 0,1 4-72,-1 2 1,2 3 0,2 5 0,2 0-23,1 1 1,2 3 0,4 1 11,0-2 0,0-1 0,0-2 0,2-1 0,0-1-29,3-2 1,4-1 0,-1 1-1,3-3-54,2-4 0,-1-1 0,1 0 1,-1 0 52,0 0 1,-3-4 0,-1-2 0,0-1 11,-1-2 1,3-2-1,-6-2 1,-1 1-2,-2-1 1,-1 1-1,0 0 21,0-1 1,-5 1 0,-4 1 0,-2 1 82,-1 2 0,-1 5 1,1-2-92,0-1 1,-1 5 152,1-3 0,1 8 0,3 4 1,2 3-93,1 1 1,3 1-1,-2-1 1,3 1-227,1-1 0,1-1 0,3-1 1,4-2 1,3-5 0,2 1-134,-1-3 0,1-1 46,-1 0 0,-1-5-160,-3-4 1,-2 3 8,-6-3 0,-2 7 1,-2-3-573,-4 4 908,3 1 0,-6 6 0,4 0 1</inkml:trace>
  <inkml:trace contextRef="#ctx0" brushRef="#br0" timeOffset="56610">20935 7789 8355,'-7'-13'-115,"2"6"0,6-2 0,3 5 470,5 1 0,2 1 0,2 2 0,4 0-205,4 0 0,6-4 0,3 0 0,2 0-103,3-1 0,0-1 0,3-2 0,-3 4-312,-1 2 1,-4-2 0,-5 0 0,-2 1-619,-2 2 1,1 1 466,-6 0 1,1 0-1,-5 0 1</inkml:trace>
  <inkml:trace contextRef="#ctx0" brushRef="#br0" timeOffset="56938">21332 7516 8567,'12'0'298,"-3"0"0,-1 0 0,0 1-88,-1 3 0,4 3 0,-3 7 0,3 1 1,0 3-1,-1 1 0,-3 3 0,-1 2-97,-4 1 1,0 4 0,-2 0 0,0-3-986,0-4 0,0 1 1,-2-4-1,0 2 278,-3 0 0,-4-6 0,2 3 0</inkml:trace>
  <inkml:trace contextRef="#ctx0" brushRef="#br0" timeOffset="57232">22237 7652 8355,'7'0'284,"-1"-1"1,-5-2 281,3-1 0,-1 0 0,5 2 0,2 0-212,1-2 1,7-1 0,3 4 0,2-2-217,2-1 1,4-4-1,1 4 1,0 1-346,1 2 1,-4 1-1,-5 0 1,-2 0-732,-2 0 0,2 0 1,-3 0-312,-2 0 1,-7 1 71,-4 3 1148,-2-2 1,-13 3-1,-3-5 1</inkml:trace>
  <inkml:trace contextRef="#ctx0" brushRef="#br0" timeOffset="57440">22485 7429 8355,'6'-7'393,"-3"2"0,4 6 0,-2 4 0,-2 8 1,-2 6-143,-1 5 0,0 2 1,0 3-1,-1 5 1,-2 5-1,-2 2 1,-1-1-1,1-1-809,2-2 1,1 0-1,2 0-674,0 0 1,-5-5 0,-2-1 0</inkml:trace>
  <inkml:trace contextRef="#ctx0" brushRef="#br1" timeOffset="98028">7516 6474 29908,'-10'0'0,"6"0"0,1 0 0,12 0 0,0 0 0,4 0 0,2 0 0,3 0 0,1 0 0,3 0 0,3 0 0,4 0 0,5 1-66,6 4 0,2-4 1,6 3-1,5-3 76,7-1 1,-2 0-1,11 0 1,4-1 0,4-2 42,7-1 0,0-5 1,12 2-1,2-2-29,0 1 0,-41 5 0,2-1 0,-2-1 0,0 1 0,3 0 1,1 1-15,2 0 0,1 0 0,3-1 0,1 0 0,-1 1 0,0 0 0,0 1 0,0-1 3,0 0 1,1 0-1,-1 0 1,1 1 0,0 0-1,1 1 1,0-1-1,0-1 4,-1-1 0,1 1 0,2 1 1,0 1-1,-5-1 0,0 0 1,-2 1-1,-1 0-1,-4 1 1,0 0 0,0 0 0,-1 0 0,-5 0 0,-2 0 32,45 0 1,-6 0-1,-9 0 1,-7 0 0,-7 0-36,-8 0 0,-5 5 0,-10-1 0,-6-2-71,-3 0 0,-8-1 57,2 3 0,-7 2 0,-1 2 0,1-1 0,1 3 0,2 3 0</inkml:trace>
  <inkml:trace contextRef="#ctx0" brushRef="#br1" timeOffset="98504">8148 6573 30168,'11'-12'-389,"-1"4"1,11-1 0,1 1-1,3 0 644,3-1 1,10 3 0,9-4-1,4 2-83,2-2 0,11 3 0,-1-1 0,5 0-101,3 1 0,1-3 0,4 6 0,5 0-60,2-2 0,1 5 0,5-3 0,2 2-24,0 2 0,-38 0 1,0 0-1,45 2 1,-47-1-1,1 1 0,4 0 1,0 0 0,1 0 0,0 0 0,4-1 0,0-1 0,-1 1 0,0 1 11,0 0 0,1 0 0,0 0 1,-1 0-1,2-2 0,-1 0 0,0 0 1,-1 0 74,0 0 0,1 0 0,4 0 1,0 0-1,-3 0 0,0 0-85,0 0 1,1 0 0,2 0 0,0 0-1,0 0 1,-1 0 0,2 0 0,-1 0 0,1 0-1,1 0-9,-2 0 0,1 0 1,0 0-1,1 0 0,-2 0 1,0 0-1,-2 0 0,1-1 19,-4-1 1,1 0 0,-2 1 0,-1 0 0,40-3 0,-9 3 18,-7 1 1,-13 0 0,-7 0 0,-9 0-19,-6 0 0,-7 4 0,-5 0 0,2-1 0,1-2 0,4-1 0</inkml:trace>
  <inkml:trace contextRef="#ctx0" brushRef="#br1" timeOffset="98763">13370 6486 32402,'8'5'-907,"0"-1"0,-5 0 0,3-4 1</inkml:trace>
  <inkml:trace contextRef="#ctx0" brushRef="#br0" timeOffset="110569">19534 9996 8355,'-4'-12'-84,"-1"-1"0,3 1 0,0 0 1,2-1-1,0 1 90,0-1 1,4 1 0,2 0 0,1-1 0,2 1 0,4-2 0,2-1 126,2-2 0,3 2 1,-3 6-1,-2 2-216,-1 1 1,-2 2 0,1 4 0,-2 1 0,-3 4-94,-4 3 0,-3 7 182,-1 2 0,0 5 0,0-3 0,0 2 21,0-1 0,0 1 1,0 4-1,-1-1-13,-3 1 0,2 0 0,-2-1 0,3-2-2,1-2 1,-4-5 0,0 2 0,1-3 104,2-2 19,1 1-134,0-7 1,1-6 0,3-8 0,3-3-12,0-1 0,4-6 1,-3-3-63,3-2 1,2-2-1,0 0 1,2-1 0,2-2-32,-2-1 0,3 5 1,-1 4 55,-2 2 1,-1 3 41,-2 7 0,-4 8 0,-1 8 0,-1 5 11,-4 3 1,0 2 0,-2 4 0,0-1 17,0 1 0,0 0 0,0 0 0,0-3-5,0-1 0,0 3 1,1-5-78,3 0 0,9-4 1,7-2-1,2-4-193,-1 0 1,7-2 0,-4-5 11,3-3 0,-1-3 0,-1-6 1</inkml:trace>
  <inkml:trace contextRef="#ctx0" brushRef="#br0" timeOffset="110935">20104 9327 8355,'-12'-31'0,"5"5"-322,3-3 1,2 8 0,4 5-1,2 2 1,4 2 325,3-1 0,2 2 1,-1 3-1,2 3 134,2-1 0,-2 5 1,4-3-1,-1 4-151,-1 4 0,1 3 0,-5 5 0,0 0-33,1 1 0,-6 3 0,-3 2 0,-3 0 12,-1 0 1,0 3 0,-1-3 0,-3 0 47,-5-1 1,-2 1-1,-1-2 1,0 0 60,-1-1 0,1-1 0,-1-2 32,1 1 0,5-1 0,3 1-76,3-1 1,6-5 0,3-3 0,3-3-98,2-1 0,5 0 0,2-1 0,4-2-177,1-1 1,-1-6-1,1 4 4,0-1 1,0-4-1,0 4 1</inkml:trace>
  <inkml:trace contextRef="#ctx0" brushRef="#br0" timeOffset="111212">20737 9277 8355,'0'-12'-1436,"0"-1"1487,5 6-252,-3 2 0,3 6 0,-5 3-229,0 5 379,0-4 0,0 6 0,0-4 1</inkml:trace>
  <inkml:trace contextRef="#ctx0" brushRef="#br0" timeOffset="111864">21022 9066 8355,'-7'-5'-545,"2"2"1,6-4 584,3 1 0,3 2 0,5 4 0,1 0 0,1-1 0,2-2 0,3-1-94,1 1 0,-1-2 1,-4 1-1,2 0-47,-2-2 1,3 3 0,-2-4-78,-1 2 1,-6-1 60,-5 2 143,-3 3 1,-2-5 0,-2 8 0,-2 0-54,-2 3 1,3 4 0,-3-1 143,1 4 1,-2 4-1,4 2 1,0 1-1,-1 3-84,1 2 1,0 1 0,4-1 0,0 1-81,0 0 1,0 0 0,0 0 0,0-2-157,0-2 0,0 1 1,0-6-1,0-1-139,0-1 283,-5 4 0,-2-4 0,-6 4 0</inkml:trace>
  <inkml:trace contextRef="#ctx0" brushRef="#br0" timeOffset="112079">21096 9289 6530,'2'-12'0,"2"1"0,4 1 0,5 3 0,3 2 0,5 1 0,2 0 0,2-2-199,0-1 0,0-1 0,-1-4 0</inkml:trace>
  <inkml:trace contextRef="#ctx0" brushRef="#br0" timeOffset="112254">21654 9265 7171,'2'-11'0,"2"2"0,4 5 0,3 3-360,2 1 1,-1 0 0,1 0 0</inkml:trace>
  <inkml:trace contextRef="#ctx0" brushRef="#br0" timeOffset="121102">22126 8917 8952,'-6'-42'0,"-2"6"0,-3 11 0,-3 11 1163,-2 9-1199,2 3 157,-4 13 1,0 0-1,-4 14 1,-4 7-1,-4 6 1,-2 9-1,-1 7 1,1 7-1,4 5 357,6 3 0,2 8 1,6 3-1,4-4-409,3-2 1,5-6 0,6-2 0,4-4-109,3-4 1,7-5 0,4-7 0,4-5 48,3-2 0,2-9 0,-3-5-1198,6-7 1,-3-6 0,2-4 0,2-5 497,1-6 1,1-9-1,0-7 1</inkml:trace>
  <inkml:trace contextRef="#ctx0" brushRef="#br0" timeOffset="121453">22721 8855 8355,'-12'-29'0,"-1"2"389,1 3 0,1 9 1,1 8-1,2 0 1,-2 2-1,-1-1-311,-1 4 1,-1 2 0,1 5 0,0 6-1,-2 6 1,-1 3 0,-2 5-162,2 3 0,5 2 1,3-2-1,1 1-1,-1-2 0,4-1 0,-1-1 0,4-1-73,4-4 0,4 2 0,9-5 0,3-2-19,4-1 0,2-2 1,2 1 117,1-1 0,1-1 0,-3-1 0,2-2 0,-1 2-31,-2 1 1,-2 1 0,-4 0-1,-5 1 39,-5-1 1,-4 1 0,-6-1 0,-2 0-3,-2 1 1,-7 3 0,-7 1-1,-1-2-121,-3-1 0,-4-2 0,-1 1 1,5-2 9,3-3 0,0-1 0,5-4-202,3 1 0,7 0 0,-2-4 1</inkml:trace>
  <inkml:trace contextRef="#ctx0" brushRef="#br0" timeOffset="121796">23242 8558 8355,'-6'-29'0,"-2"0"976,3 0 1,-1 10-522,6 2 0,0 10 0,0 8 0,0 10 0,0 9-324,0 3 0,0 12 1,2 3-1,0 6-213,2 7 0,1-1 0,-5 4-190,0-3 0,1-2 1,2 0-1,2-5 0,1-6-159,-1-3 1,1-8-1,-3 2 1,2-3-582,2-1 0,-4-6 0,2-1 1</inkml:trace>
  <inkml:trace contextRef="#ctx0" brushRef="#br0" timeOffset="123589">23006 9004 8355,'0'-12'0,"2"1"-39,2 2 0,4-2 1,9 3-1,2-3 0,3 0 1,1 1-215,4 2 1,0 4 333,-2-4 0,0 5 1,0-3-1,-1 2 1,1 0-1,-1 1 1,-2 1-1,-3-1 242,-1-1 0,3-2 0,-5 4 1,-1-3 0,-1 3-155,-2 6 1,-5 3 0,-1 5-1,-2 0-24,0 1 1,0 3-1,-2 1-109,2-2 0,-3 3 0,5-1 1,-2-2-1,1-1-17,2-2 0,0-4 0,3-1-1535,-2-1 1200,-5 3 1,2-9 0,-5 0 191,0-7 0,0-4 0,0-1 0,2-2-27,2-2 1,-3 0 0,5-4 0,-1-2-8,3-2 0,5 1 1,2 1-1,2 1 102,-2-1 0,3 4 0,0 3 0,-1 4-95,1 3 0,-1 4 0,-5-3 217,1 1 1,-1 2 0,0 4 0,1 1-16,-1 4 0,-3-3 0,-1 5 311,1-1 0,-2 2-156,2-4 1,-1 0 430,4-4-389,1-5 0,-8-1-75,-5-2 0,-5 2 1,-8 6-49,1 0 1,0 2-1,-1 1 1,1 2-123,-1 2 0,1 3 1,-1 5-1,2 1 28,3-1 0,-3 3 1,4-1-1,0-2 39,3-1 0,3-2 1,1 1-317,0-1 1,1-1-1,3-3 1,5-3-1,2-4-29,1-1 1,0 0 0,2-1 0,1-4 152,2-3 0,2-3 0,-4-1 1,-2-1 102,-2 1 0,3-2 0,-7-1 0,-1-2 102,-1 2 1,-4 1-1,-1 2 1,0 0 255,0-1 0,0 5-6,0 0 1,-1 5-238,-4-1 1,3 8-1,-5 4 1,1 3-25,3 2 0,2-1 1,1 0-1,0 2-128,0 3 0,0-3 0,0 2 45,0-2 1,4-6 0,2-1-1,1 0 1,2-2-28,2 1 1,2-2-1,-1-4 1,2-1 8,2-3 0,-2-2 1,3-4-1,-3 2-40,-2-1 0,-1-4 0,-1-2 0,-4-2-50,0 2 0,-2 1 1,-4 1-1,0-2 64,0-2 1,0 0-1,0 5 1,0 0-69,0-1 1,0 1 249,0-1 0,0 8-95,0 5 0,0 5 0,2 8 0,2-1-128,4 1 0,-1-1 0,1 2 1,2 1-13,1 2 0,1-1 0,1-4 110,-1 1 1,0-1 0,1 1 0,-2-1 76,-3 0 1,2 1 50,-6-1 1,-6-1 0,-6-2 457,-3-5-508,4-3 0,2-6 1,5-4-1,1-2-27,3-1 0,3-1 0,6 1 0,-2-2-283,-3-2 1,3 2 0,-3-3-1,2 2-58,-2-1 0,3 2 0,-4-3 0,1 2 207,1-1 0,-7 2 0,4-3 0,-2 4 170,0 0 1,0 1-1,-2 1 202,2 3 1,-3-3-12,3 2 1,-2 5-172,-2 4 1,0 6-103,0 6 1,0 0 0,0 1 0,1-1 21,3 1 0,3-2 0,5-2-82,1 0 1,-1-3-1,1 4 1,-1-3-1,-1 0 1,-3 0 0,3 0 1,-2 2 14,2 0 0,0-1 1,-2 3-1,-2-1 20,-1-2 0,-2-4 0,-6 4 0,-2 2 1,-3-1 0,-5 1-7,0-2 1,-1-1 285,1 2-254,5-4 0,3-5 0,8-1-20,4-3 1,3-3 0,2-6-60,-1 1 1,0-1-1,2 0 1,1-2-1,2-2 48,-2 2 1,-1-3-1,-2 0 1,1 0 19,-1 0 1,-5 2 0,-3 3-1,-3 1 122,-1-1 0,0 5 1,-1 1 112,-3 2 0,-3 2 0,-5 7-149,-1 4 0,2 8 0,2 0 1,2-1 33,1-1 0,2 3 0,4-1-169,0-1 1,1-1 0,2-2-1,3 1 1,1-2-16,2-3 0,2 2 0,2-6-70,-1-1 0,5-2 1,-1-2-1,1-3 0,-1-3 62,1 0 0,-1-4 0,-3 2 0,-1-2 30,0-1 0,-3 0 0,-2-1 0,-2 1 31,-2-1 0,-2 1 0,-1 0 159,0-1 0,-1 2 0,-3 3 573,-5 4-694,4 2 0,-5 8 0,6 2 0,1 3 42,2 2 1,2-1-1,4 0-26,3 1 1,-1-2 0,1-3-166,2-4 0,-3 2 0,1-2 1,1-1-1,2-2 231,2-1 1,-1-1 0,1-2-7,-1-1 1,-4-4-1,1 2-212,0-1 0,1 3 1,0-3-380,-2 2 595,-5-5 1,2 10 0,-5 0-72,0 7 1,1 4-1,2 1-451,1 1 0,5-5 1,-4-1-496,2-2 555,-4 5 1,13-9-1,-2 5 1</inkml:trace>
  <inkml:trace contextRef="#ctx0" brushRef="#br0" timeOffset="123962">24991 8210 8355,'0'-7'222,"0"3"1,0 8-80,0 5 0,4 2 0,0 3 1,-1 2-684,-2 5 1,-1 2-1,0 1 1,0-2 168,0-2 1,0 1 0,0 4 0</inkml:trace>
  <inkml:trace contextRef="#ctx0" brushRef="#br0" timeOffset="124383">25202 8434 8355,'0'-13'298,"0"1"1,0 4 236,0-1 0,-2 6 0,-2-1-749,-4 3 0,-3 6 0,-2 4 41,1 2 1,-2 1-1,-1 1 1,0 0 0,2 3 74,4 0 0,2 1 0,-1-5 24,4 0 1,2 1-1,2-1 1,2 1-55,2-1 1,1 0-1,5-1 37,-2-2 1,0 2 0,5-4-1,-1 0 86,1-3 1,-1 1-1,-1 1 1,-1-1 245,-2 1 1,-5 3-1,-1 0-145,-4 2 1,-7-3 0,-7 2 0,-5 2-867,-2 3 0,-8 7 0,0-3 1</inkml:trace>
  <inkml:trace contextRef="#ctx0" brushRef="#br0" timeOffset="124499">23205 10108 8355,'12'0'-1311,"1"0"1</inkml:trace>
  <inkml:trace contextRef="#ctx0" brushRef="#br0" timeOffset="125028">23279 10083 7147,'-12'0'570,"4"1"446,-1 4 0,2-3-648,-1 7 1,8-7 0,7 1-249,0-6 0,4 1 0,-4-8 0,1-2-164,0-4 0,1-6 1,3 2-1,-1-4-214,-3-1 0,3-5 0,-2-3 0,0-3 11,0-1 0,0-4 0,-3-2 1,-1-1 84,1-3 1,3 3 0,-2 0 0,1 3 259,1 5 0,-5 10 0,3 9 232,-2 3 0,4 10-149,-5 8 1,1 10-1,-2 15 1,2 4 0,1 4-181,0 5 0,3 0 0,-1 5 0,2-3-240,-2-1 1,3 1 0,-2-5 0,2-5-126,1-2 1,-4-3-1,-1-6 1,-1-2-193,-4-5 1,0 4 0,-2-1 0</inkml:trace>
  <inkml:trace contextRef="#ctx0" brushRef="#br0" timeOffset="125907">23242 9984 8355,'0'-8'0,"1"-1"-263,4 0 1,1 2-1,8-1 1,3-2 0,3-1 293,4-2 0,6 1 1,5 0-1,3-2-2,4-3 0,3-1 0,-2-4 0,-1 2-143,1-2 0,-3 0 0,-7 0 0,-5 2-36,-6 2 1,-4-4-1,-7 2 1,-3-2 138,-4 1 0,-2-2 0,-4 2 0,-2-1 177,-4 1 1,-3-1 0,-2 6 0,1 0 196,-1 3 0,1 6-59,0 3 0,-1 2 1,2 4-1,3 2 1,4 5-68,2 7 0,2 3 0,0 7 0,2 2-182,2 0 1,2 8 0,3-1 0,-1 3-63,2 2 1,1-5-1,1 3 1,1-5-83,-1-2 1,1-2 0,-1-6 0,1-2-81,-1-5 1,4-3 0,1-5 0,-2-4 92,-1-3 0,2-1 0,1-1 0,-3-3-25,-5-4 1,5-7 0,-4-3 0,-1 0 41,3 0 0,-3-3 0,1 3 26,-2-1 1,-4 0-1,3-3 1,-1 1-1,-4 0-2,0 2 0,-2-3 0,-2 5 1,-2 2-18,-4 1 1,-3 3 0,-3 2 0,-1 2 50,-2 1 1,1 2-1,4 4 1,-1 2 110,1 2 1,3 3 0,3 5 0,0 0-72,3 1 0,2 5 0,2 2 1,3 2-20,5-1 0,2 3 0,2-4 0,3 4-34,0 0 1,5-3-1,-3 0 1,0-1-9,0 0 1,2 3 0,-3-4-1,-2 2 30,-1 0 1,-2-5-1,-1 4 1,-3-1 142,-3 0 0,-4-2 0,-2 3 0,-4 1-140,-3-2 1,-4 1 0,-3-5-1,-2 1-14,2 0 1,-3-4 0,1-2 0,2-4-239,2 0 0,0-2-11,1-4 0,5-1 1,3-3-1,4-6-204,4-5 1,3-10 0,5-7 0</inkml:trace>
  <inkml:trace contextRef="#ctx0" brushRef="#br0" timeOffset="125908">24470 9711 5857,'12'0'-41,"-5"-5"0,-1-2 0</inkml:trace>
  <inkml:trace contextRef="#ctx0" brushRef="#br0" timeOffset="126367">24929 7950 8355,'-13'-19'-185,"2"2"1,3 3 611,4 2 0,3-1 1,3 2-1,7 3 0,7 4-278,6 3 1,8 6-1,5 3 1,5 5-1,4 3-51,0 5 1,10 14 0,-2 6 0,2 8 232,-4 9-1797,-23 6 1,-5 21 0,-15 3 0</inkml:trace>
  <inkml:trace contextRef="#ctx0" brushRef="#br0" timeOffset="126592">25400 8992 8355,'-23'113'0,"8"-57"0,-2-1 351,-5-2 0,-2-2 0,1-4 0,0-1 1,0 1-1,0-1 0,-17 36-202,6-6 1,5-4 0,7-10 0,2-3-463,2-5 0,2-6 1,4-11-44,-1 0 1,-1-3-1,-1-4 1,-3-3-703,-1-3 1,-2-3 756,-3-1 0,-1-2 0,0-5 1</inkml:trace>
  <inkml:trace contextRef="#ctx0" brushRef="#br0" timeOffset="126833">25338 9971 9267,'-6'-11'0,"-2"3"0,0 5 0,4 6 0,8 4-884,6 0 1,-4 4 0,0-4 0</inkml:trace>
  <inkml:trace contextRef="#ctx0" brushRef="#br0" timeOffset="168188">21406 8830 7442,'0'-19'0,"0"3"0,-1 2 0,-3 3 0,-4 1 0,-3 2 0,-3 0 0,-1-1-456,-2 1 0,-1 4 535,2-4 1,-4 1 0,-4-3 0,0 2 0,2 0 0,1-1-22,-1 1 1,-1 1 0,-3-1 0,-2 2 0,-2 2-1,-2 0 1,-2 1 0,-2 2-38,-1 1 0,-10 0 0,-3 1 1,-2 4-1,-5 3-35,-5 3 1,0 1 0,-5 2 8,-1 3 1,-1 2 0,-6 7 0,-3 3-5,0 4 1,-9 3 0,3 2 0,0 4 23,-1 3 0,42-19 0,0 1 1,0 0-1,1 1 0,-1 1 0,0 1 2,-1 3 0,1 2 0,5-1 0,1 2 0,-4 5 0,0 1 1,2-2-1,1 1-3,2-3 0,1 1 0,-4 5 0,0 0 0,4-3 1,1 1-1,2 1 0,1 1 2,2 0 0,2 0 0,-18 41 0,8-2 0,10-3-75,9 0 1,3-4 0,10 2 0,4-3 11,4-5 0,5-3 1,9-6-1,5-3 10,5-4 0,6-5 0,10-5 0,7-5 25,6-5 0,12-12 0,7-1 0,10-7 41,4-6 1,-33-5 0,1-2 0,1-2-1,1-2 1,3-1 0,0-1-18,0-2 0,0-2 0,4-2 0,1-2 0,0-4 0,1-1 0,-3-1 0,1-2-37,-1-1 1,-1-1 0,-4 1 0,-1 0 0,-5 0 0,-1-1 0,-4 2 0,-1-2 21,41-21 0,-8-7 1,-2-7-1,-5-4-18,-3-4 1,-34 31-1,0-1 1,29-39 0,-5 4 5,-3-3 0,-11 3 1,1-13-1,-5-2 4,-8 1 0,1-6 0,-8 6 86,-5-5 1,-12 41 0,-3-1 0,5-48 0,-2-1 0,-1 6-35,-2 5 1,-5 7 0,-1 1 0,-4 5-186,-7 11 0,-9 7 0,-8 13 1,-10 10-22,-8 12 0,-16 19 0,-12 18 0,-18 7-20,36-8 0,-2 2 0,-4 5 0,-2 2 185,-12 4 0,-1 4 0,-8 10 0,-1 5 0,21-7 0,-1 3 0,1 4 0</inkml:trace>
  <inkml:trace contextRef="#ctx0" brushRef="#br1" timeOffset="189424">7739 12452 29840,'14'-12'0,"1"1"0,2 1 0,-1 2 0,2-1 0,1 1 0,1 1 0,-4 2-8,-2 2 0,-2 2 0,1 1 1,-1 0-1,1 0 0,-1 0-121,0 0 1,1 0 0,-1 0 0,1 0 0,-2 1-577,-3 3 0,3-3 586,-3 4 0,3-4 1,2-1-1,-1 0 144,0 0 0,6 0 0,3 0 0,2 0-1,2 0 1,5 0 0,4-1 0,1-2 77,3-1 1,3-5 0,2 5-120,1 2 0,5-4 1,6 2-1,2 0 1,2 0-17,2-1 0,8 1 0,4 3 0,4-2 49,0-1 0,9 0 1,2 4-1,4 0 70,5 0 1,-45-2 0,0 0 0,2-1 0,0 0 0,-2 1-1,0-1-31,0 0 0,0 0 0,5 0 0,0 1 0,-3 0 0,0 1 0,1-1 0,0 0-42,-1 0 0,1 1 0,1 0 0,-1 1 0,-2 0 0,-1 0 0,-1 0 0,-1 0-2,49 0 1,-49 0 0,1 0 0,0 0 0,0 1 0,48 2-39,-1 1 1,-46-2-1,0 0 1,-1-1 0,-1 0-1,1 0 1,0 0 9,-1 1 1,1 0 0,1 1 0,0-1 0,45-2 32,-1 0 1,1 0 0,0 0 0,0 0 0,-3 0 57,-2 0 0,-5-2 4,-5-2 0,-4-3 0,2-5 0</inkml:trace>
  <inkml:trace contextRef="#ctx0" brushRef="#br1" timeOffset="189916">11931 12316 30073,'17'-2'467,"1"-1"0,1-1-413,3 2 0,-3 0 1,2 2-1,1 0-90,1 0 0,2 0 0,1 0 0,2 0 0,2 0 0,2 0 0,2 0 1,2 0-9,1 0 1,5 0 0,0 0 0,2 2-24,3 2 1,2-3-1,2 3 1,1-1 19,2 1 1,5-3 0,-1 4 0,2-4 20,2-1 1,9 4 0,0 0 0,1 0 2,1 2 0,4-5 1,2 5-1,-1-2-48,2 0 1,-4 0 0,4-2 0,-3 0-8,-2 2 1,6 1-1,-8-5 97,-1 0 0,3 0 1,-3 0-1,2 0 3,-1 0 0,-2 0 0,-2 0 0,-6-2 1,-5-1 102,-3-1 1,-1-1 0,-5 2-59,1-1 0,-6 0 0,-3 4 0,-2 0 0,-3 0 29,-3 0 0,3-6 0,-5-1 0</inkml:trace>
  <inkml:trace contextRef="#ctx0" brushRef="#br0" timeOffset="191007">14957 12688 8192,'-1'-18'0,"-2"-2"0,-1 1 0,1 3 0,2 2-286,1 1 0,4 1 246,0 0 0,2 5-8,-2 3 1,-2 2 0,7 4 0,0 0 0,2 4 0,2 1 0,1 2 0,1 2 49,1 2 0,5 1 0,-3 1-76,1 1 1,-4 2 0,1-1 0,-7 3-1,-3 2 0,-1-1 1,-3 3 0,2-4-1,-4 4 35,-4 0 1,2-3 0,-3 0 0,1-1 28,-1 0 1,1 2-1,4-4 1,0 0 6,0 0 0,0-2 1,0-4-1,2-1 25,2-2 1,3 0-1,5-4 1,0-3 75,1 0 0,3-2 0,1 0-50,-2 0 1,0 1-1,0 2 1,2 1 0,-2 0-51,-1 2 0,-2-1 0,1 5 0,-1-1-14,1 5 1,-1-1 0,0 3 0,-1-1-27,-2 2 0,2-2 1,-4 4-1,1-1-16,0-3 0,-4-1 1,4-1-1,1-1-22,-2 0 0,4-3 1,-4-1-1,1 1-3,0 3 1,0-6 20,5-1 0,-1-4 0,1-1 0</inkml:trace>
  <inkml:trace contextRef="#ctx0" brushRef="#br0" timeOffset="191324">15677 13159 8355,'-7'-19'0,"-4"-3"-221,2 5 1,2 2 149,-1 7 1,0-2-1,-3 4 104,3 0 1,2 4 0,6 2 0,2 7-1,2 4 1,4 3 0,4 1 68,5 2 0,-2 6 1,6 0-1,-1 5-192,0 0 1,-2 3 0,-6 2-138,0 3 0,-5 1 0,-5 2 0,-11 2 1,-13 5-77,-12 2 0,-14 2 0,-9-1 1</inkml:trace>
  <inkml:trace contextRef="#ctx0" brushRef="#br0" timeOffset="204064">9562 13829 6659,'-8'0'-451,"0"0"1,4 1 444,-5 3 0,1 3 0,-4 5 0</inkml:trace>
  <inkml:trace contextRef="#ctx0" brushRef="#br0" timeOffset="204939">9537 13779 7756,'0'-17'0,"0"1"0,0 1 0,0 1-209,0 2 330,0 5 0,0 3 0,0 9 0,0 6 0,0 6 0,0 2 0,0 2-34,0-2 1,0 4 0,0-3 0,0 0-61,0 1 1,5-5 0,1 2 0,4-2-121,4-5 0,7-3 0,-1 0 0,4-4-25,0-2 0,3-2 0,0-2 0,2-2-64,-1-4 0,-2-3 0,-1-2 0,-2 0 64,-2-4 1,-3 3-1,-6-2 1,-1 1 36,-3-2 1,2 3-1,-6-2 165,-1 2 1,-3 2 0,-4 1 161,-5 2 1,-2 4-1,-1 5-80,0 0 0,5 5 0,1 4 0,2 2-64,0 1 0,0 0 1,4 2-1,1 1-72,3 2 0,3-1 0,7-3 0,3-1-127,3 1 0,5-5 1,3-1-1,1-2-116,-2-2 0,3-2 1,-1-1-1,-2 0-64,-5 0 0,0-1 1,-6-3 51,-1-4 1,-6 1 0,-5-2 165,-3 0 0,-1-2 0,0-2 0,-1 1 58,-3 0 0,2-1 0,-2 1 1,3-1 63,1 1 0,0 0-31,0-1 0,1 2 1,3 3-21,5 4 0,-3 2 0,3 2 149,0 0 556,-3 0-164,-1 0 0,-6 0 71,-3 0 0,1 0-197,-5 0 0,5 7-339,-1 6 0,3-5 0,1 4 0,0-1 0,0 0-111,0 2 1,0-1 0,0 1-1,1-1-144,3 0 0,-3 1 0,4-1-169,-4 1 0,-1-5 85,0 0 190,0-5 1,0 1 0,0-8-50,0-4 0,4-3 0,2-2 0,-1 1-7,1-1 1,3 1-1,0 0 72,2-1 1,-3 5 0,0 0 0,2-1 0,1 1-74,1 0 0,-4 5 187,1-1 1,-1 4-1,3 4 49,-3 4 0,-2 3 0,-6 2-110,0-1 1,1 5 0,2-1 0,1-1 0,-1 1-269,-2 0 0,3-2 0,2 2 1,1-2-734,2-1 877,8-6 1,-3 4 0,4-5 0</inkml:trace>
  <inkml:trace contextRef="#ctx0" brushRef="#br0" timeOffset="207111">10641 13779 8355,'-12'-6'-406,"-1"0"0,2-3 0,2 2 600,0 2 1,7 2 0,-2 7 0,2 5-7,2 2 0,4 1 0,2 2 0,1 1-223,2 1 0,-2 1 1,2-5-53,0 1 0,-2-2 0,0-2 1,0-2-1,-2 0-189,1 0 0,-1-4 193,0 1 1,-3-3-1,5-2-9,-1-3 0,2-3 1,-3-5 6,2-1 1,-3 1 0,5-1 57,0 1 1,-3 4 0,-1 1 85,1 1 0,-3-2-105,5 4 0,-5 1 0,1 7 306,-3 5 1,-1 2 0,-1 0-84,-3-3 1,2 3 0,-2-3 0,3 3-144,1 2 0,1-2 1,3-2-63,5 0-1,2-7 1,1 2 0,0-2-33,1-2 1,-1-4 0,1-2 0,-2-1-42,-3-2 0,3-1 0,-3 0 0,2 2-1,-2-2 0,2-1 1,-6-1-1,0 0 87,2-1 0,-5 5 1,3 0 42,-3-2 1,-1 3 102,0-1-79,0 5 1,0 3 0,2 7-14,2 0 0,-1 3 0,4-5 0,0 1-35,-1-1 0,3 3 0,3-4 1,0 1 1,1 0 0,3-3 0,1 2 1,-1-3-22,2-1 1,-4 0 0,3-1 0,-3-2-15,-2-1 0,0-2 0,-1 2-12,-2-4 0,-4 1 1,-5-1 33,0-2 1,-1 3 0,-3 0 95,-5 2 0,-2 1-35,-1 4 1,0 0 0,-1 0 17,1 0 1,-1 5 0,2 3 0,2 3 0,2 2 4,1-1 0,2 1 0,4-1-89,0 0 1,1 1-1,4-1 1,3-1 0,4-1-27,5-2 0,2-5 1,6 1-1,0-4-16,0-4 1,3 1-1,1-5 1,-1-2-34,-2-1 0,-2-1 1,-4-1-1,-3 1 72,-3 0 0,-2-1 0,-1 1 128,-3-1 1,-2 1 159,-6 0 1,-2 5-173,-2 3 1,3 8-1,-3 4-79,2 3 0,2 1 0,0 1 0,2-2 0,2-2-175,4 0 1,5-1 0,2 3-1,3-1-295,1-2 1,0-5-1,3 1 229,-1-3 0,0-1 0,3 0 1</inkml:trace>
  <inkml:trace contextRef="#ctx0" brushRef="#br0" timeOffset="207112">11596 13581 8355,'-12'0'-656,"-1"5"1,6 2 0,2 5 0</inkml:trace>
  <inkml:trace contextRef="#ctx0" brushRef="#br0" timeOffset="207113">11733 13841 8355,'-13'-5'78,"6"2"1,3-6 275,3 0 1,6 3-1,5 1 1,5 1-511,6 0 1,-2-5 0,0 4 0,1-2-196,-1-3 1,-4 3 0,2-1 188,-4-2 1,-2-1 0,-2-1 3,-5 0 0,-4-1 0,-4 2 137,-5 3 1,-2-2 0,-1 6-1,0 1 98,-1 2 0,1 1 0,-1 1-41,1 3 0,5 3 1,3 6-1,3-1-27,1 1 1,0 5-1,1 1 1,3 1-26,4 1 1,3-4 0,0 2 0,0 0 6,2 1 1,-3-1-1,6 3 1,-4-1 13,-3 1 0,5 1 0,-5 2 0,-1 0-13,-1-1 0,2 1 0,-5 0 0,-2 0 21,0 0 1,-8-5 0,-3 1 32,-6 1 0,-1-4 0,-4-3 1,-2-4-1,0-4 79,1-1 0,-1-2 1,5-4-9,2 0 0,3-6 1,4-3-1,5-7-111,6-4 1,5-4 0,8-2 0,5-1-157,2-2 0,2-9 0,1 3 0,2-3-112,1-2 0,4-4 0,-3 2 0,-1-1 0,-3 0 1,1 0-1,-11 3 1,-2-1 266,-4 1 1,-5 2 0,-5 2-1,0 3 121,0 4 0,0 8 0,-1 5 371,-3 2 1,-3 7 0,-4 4-247,2 6 0,4 8 0,5 7 1,0 1-178,0 3 0,1 6 1,2 1-1,3 0-109,0 1 0,-1-4 0,3 3 0,0-4-111,-1-5 0,4 3 1,-4-7-1,1-1 86,0-1 1,-3-3-1,3-3-12,1-4 83,-3-2 1,1-4 0,-4-2-103,1-4 1,1-2 0,-2 1 37,1 0 0,2 3 1,-4-4-215,3 2 181,4 5 1,-3-1 108,2 8 1,-2 3 0,-5 5 69,3 1 0,-1-1-42,5 0 1,0-1-1,5-1 1,-1-3-14,1-2 0,-4 0 0,2-5 1,3 0-85,0 0 0,4-2 0,-2-2 0,1-3-47,1 0 0,-5-8 0,5 3 31,0-2 0,-5 0 0,0 2 0,-3-1 0,-2 0 36,-1-4 1,-1 3 0,-6-2 0,0 1 27,0-2 1,0 2 0,-2-4 0,0-1 19,-2 1 0,-2 0 0,3-3 0,-1 1 38,1-1 1,-2 4 0,1 2 0,0 3 190,-2 5-225,5-3 1,-5 15 0,6 0 0,0 6 33,0 2 1,0 5-1,-1-1 1,-2-1 45,-1-1 1,0 3-1,4 1-57,0 1 0,1-3 1,2 4-1,2-1 1,1-1-26,-1 0 0,5 3 1,-2-5-1,5 1-112,3 1 0,-2-5 1,3 4-1,-2-3-192,1-2 0,-2 0 0,3-1 0,-4-1-97,0-2 1,-1-5-1,1 3 1</inkml:trace>
  <inkml:trace contextRef="#ctx0" brushRef="#br0" timeOffset="207337">12489 13655 8355,'-18'-18'141,"9"4"1,-2-2-148,4 2 1,4 6-1,7 1 1,6 1 25,5 4 0,4-4 1,7 2-1,3 1-439,4 2 1,9 1 0,3 0-9,3 0 0,2-6 0,0-1 0</inkml:trace>
  <inkml:trace contextRef="#ctx0" brushRef="#br0" timeOffset="208170">12812 13729 7745,'-9'5'0,"2"0"0,2 2 0,4 1 35,3-1 1,1 0 0,5-4 0,2 1-84,1-1 1,6 2-1,-1-1 1,1-1 34,1-2 0,-3-2 0,5-2 0,1-2 1,-2-2 0,1 0 0,-7-3 0,1 2-111,-3-2 0,-3 4 1,1-3-123,-5 0 0,-3-2 206,-1-2 0,-5 6 0,-4 3 0,-2 3 107,-1 1 1,0 0-1,-1 1-87,1 3 1,4-1-1,1 5 182,1 2 1,2 1 0,4 1-1,1 1-127,4-1 0,1-1 0,7-1 1,1-3-48,2-2 1,-1-1-1,6-4 1,1 0 2,1 0 0,2 0 0,0-1 1,0-3 11,0-4 0,-2 1 0,-1-2 0,-3 1 0,-1 1 0,-2-4 1,-7 4-123,-1 1 0,-6-4 113,-2 6 0,-7-2 0,-8 3 0,-2-1 115,2 2 0,-3 0 0,0 4-44,-1 2 1,2 1 0,-2 5 0,1-2 0,4 2 67,5 1 0,-1 1-113,6 1 1,0-1-30,4 0 0,5-1 1,4-2-1,3-5-3,5-3 1,-2-2 0,4-2 0,0-2 23,1-2 1,-5-2 0,3-3-1,-2 0-1,1-1 0,-5-3 0,-4-2 0,1-2-12,-2-2 1,2-1 0,-3-2 0,-1 0-49,1 1 0,-1-3 0,-2 0 0,1-2 31,-1 1 0,-2 2 1,-1 3-1,0 2-3,0 5 0,0 2 0,-1 3 124,-3 2 0,2 5 1,-2 8-1,3 5-23,1 2 0,-4 7 0,0 2 0,1 4-170,2 1 0,1 1 1,1 1-1,2 2 12,1-1 0,10-2 0,-2 0 1,3 2-491,3 1 1,1 0-1,6-5 1</inkml:trace>
  <inkml:trace contextRef="#ctx0" brushRef="#br0" timeOffset="208171">13878 13767 8355,'-5'-13'-766,"-2"1"302,-6 5 0,1 7 0,0 7 1</inkml:trace>
  <inkml:trace contextRef="#ctx0" brushRef="#br0" timeOffset="216911">16855 12613 8355,'0'-12'-433,"0"-1"1,1 1 0,3 1-175,5 3 656,7-3 0,1 9 0,6-3 1,6 1-1,4-2 0,7 1 1,4-2-1,9 1 0,6-1-2,6 0 1,14 3 0,3-3-1,3 1 1,8-1 0,2-3 0,-45 5-1,2 0 1,-1 0 0,1 1-1,1 0 1,0-1-21,0 0 0,0 1 1,3 0-1,1 1 1,3-1-1,0 1-80,1 0 0,1 0 0,2 1 0,0-1 0,1 2 1,-1-1-1,1 0 0,-1 0-33,-2 1 0,1-1 0,-1 1 0,-1 1 1,-7 0-1,-1 0 0,44 0-50,-11 0 0,-13 0 0,-11 0 0,-9 0 4,-11 0 0,-7 0 132,-14 0 0,-5 4 0,-8 0 0,-1-1 0,3-2 0,4-1 0</inkml:trace>
  <inkml:trace contextRef="#ctx0" brushRef="#br1" timeOffset="217189">17103 12799 30062,'26'-19'-2263,"3"2"2518,4 4 0,10 4 0,6 1 0,9-2-10,7-1 1,9-2 0,12-3 0,8-1-180,-43 7 1,1 0 0,5 2 0,0 1 0,2-1 0,1 0-1,0 0 1,0 2-41,0-1 1,0 1-1,-1 0 1,1 0-1,2 0 1,-1 1-1,-1 0 1,-1 2-26,-3 0 0,-1 2 0,3 0 0,0 0 1,-3 1-1,0 0 0,0 0 0,-1 0-884,-1 0 1,-1 0-1,47 2 1,-7 0 0,-8 4-2429,-8 1 2424,-10 1 1,-4 4 0,-6 1 0</inkml:trace>
  <inkml:trace contextRef="#ctx0" brushRef="#br0" timeOffset="217430">20092 12626 8355,'8'-2'0,"0"-2"0,-5 1-554,1-5 412,-2 5 1,-2-4 0,-2 5-1,-3-2 259,-8 1 0,1 6-551,-5 1 0,-2 5 0,0-2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9T17:28:09.919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3528" units="cm"/>
      <inkml:brushProperty name="height" value="0.03528" units="cm"/>
      <inkml:brushProperty name="color" value="#FF8000"/>
    </inkml:brush>
  </inkml:definitions>
  <inkml:trace contextRef="#ctx0" brushRef="#br0">6511 7565 8355,'0'-12'113,"0"0"0,0-1 0,-1 2 0,-3 2 0,-5 2 1,-2 1-1,-1 3 0,0 2 0,-1 1 206,1 0 1,-1 0 0,0 1-1,-3 4 1,-1 3 0,-3 4 0,0 5-1,-1 3-80,0 4 0,5-2 0,-2 1 0,3 3 0,5 1-116,3-1 0,-1-1 0,4-1 0,2 1 0,5 0-152,5 0 0,3-2 0,3-1-136,3-1 0,2-7 0,6 0 1,0-6 92,-1-3 1,5 0-1,2-7 1,0-3 43,4-8 0,-4-1 1,1-6-1,-1-1 70,-4 2 0,-1-9 0,-2 3 0,-4-2-10,-3-3 1,-9 2 0,-2-4-1,-2 2-71,0 2 1,-5 2 0,-8 1-1,-2 1-37,-1-1 1,-6 6 0,-3 3 66,-2 7 1,-6 3-1,-1 6 1,-1 2 0,1 2 1,-3 4-1,4 9 1,1 3-1,2 2-63,1-1 0,6 6 0,4-2 0,5 1-31,6 1 0,3-3 1,2 1-1,3 0-74,5 0 1,3-2 0,5-1 0,2-2 88,0-2 1,5-2 0,-4-5-1,4-1 58,0-2 1,1-5 0,0 1 0,0-4 100,0-4 0,-6-3 0,-1-7 0,-2-1 144,1-2 1,-1-5-1,-5 0-64,-2-5 1,2-1 0,-4-3-1,0-1-147,-3 0 1,-3 5-1,-2-2 1,-3 2 0,-5 4-82,-2 2 0,-11 3 0,-4 7 1,-3 3 64,-1 4 1,-5 3 0,2 2 0,-1 5-124,1 6 1,2 3-1,7 8 1,0 4-304,4-1 1,7 4-1,9 0 1,4 2-517,4 3 1,9 0 0,6 3 0</inkml:trace>
  <inkml:trace contextRef="#ctx0" brushRef="#br0" timeOffset="1813">16880 6970 8355,'-2'-16'48,"-1"-1"1,-2 3 0,-2 3 0,-3 4 0,-1 0 0,-1 2 0,0-1-1,-1 4 1,1 0 0,-2 2 0,-3 2 0,-2 2 686,0 4 1,-5 3-1,4 2 1,-2 0-580,1 4 0,-2-2 1,3 6-1,0 1 1,0 1-1,4 2 1,3 0-1,5 0 1,3-1 1,2 1 1,2-4 0,2-2 0,3-1 0,4-3-146,3-1 0,7-2 1,3-1-20,2-2 0,4-4 0,0-5 0,3 0-116,2 0 1,-4-5 0,2-5 0,-2-4 14,-4-2 1,4-6 0,-9 1 0,0-2 21,-2-2 0,-5 0 1,-2 2 74,-2 2 0,-5-3 1,0 4-1,-6-2 1,-5 0-39,-3 1 1,-7 6-1,-1-2 1,-2 5 25,0 4 0,-1-2 0,-5 6 1,-2 1 29,1 2 1,2 2 0,1 3-1,0 6 61,1 5 1,3 0 0,3 6 0,3 1-19,4 1 1,3 2-1,-1 1 1,6 2-142,6 1 1,1 0 0,7-4 0,5-2-101,1-2 0,8-3 0,4-6 73,-1 0 1,2-1 0,0-2 0,1-5 87,-1-3 0,3-6 0,-4-4 0,-1-3 1,-4-3 166,-3-2 1,3-5-1,-5 0 1,0-4-46,-2-3 0,-8 0 0,-2 4 0,-1 1-34,-4-1 0,0 0 1,-5 0-1,-4 2-81,-5 2 0,-9-1 1,0 5-1,-2 4-24,-2 3 1,-5 0 0,-3 6 0,-3 1 175,-1 2 1,0 7 0,1 3 0,3 6 8,4 6 1,3 3-1,1 2 1,1 1-87,4 2 0,3 6 0,9-2-39,4 3 1,2-3-1,4-2 1,3 1-1,8-3-155,6-3 0,6 0 0,4-9 0,2-2-29,1-1 0,8-7 0,-1-3 0,2-4 200,2-4 1,-2-9 0,-4-7 0,0-4 31,1-1 0,-3-5 0,-1-2 0,-7 1 9,-5 2 1,-1-6-1,-9 1 1,-5 1-77,-4 1 0,-5-1 0,-2 3 0,-5-1-122,-6 1 1,-10 1 0,-8 6 126,-3 2 0,-3 3 0,-2 7 0,-5 3 0,0 4-16,0 2 0,1 9 0,6 4 0,3 6 237,0 2 1,6 7 0,2 7-1,6 2-236,6-2 1,4 7 0,3-3 0,5 2-311,3-1 1,2-2 0,5-2 0,6-3 24,7-5 1,5 0 0,2-9 0,1-4 106,2-3 1,4-4-1,-4-6 1,-1-2 202,-2-2 0,3-4 1,0-9-1,-1-3 214,-2-4 0,-1-2 1,-1-3-1,0-3 42,-3 1 1,1-5 0,-6 3-228,-1-3 0,-1 1 0,-2 0 0,-1-4 1,-2 2-21,-5 2 0,-4 1 0,-6 5 1,-6 3-258,-7 4 0,-10 5 0,-6 9 0,-5 4 88,-5 2 0,-3 9 0,-2 6 0,0 7-119,1 8 0,5 4 0,2 6 1,5 2-386,4 2 1,0 6-1,7 0 152,2 4 1,2 8-1,-2-4 1</inkml:trace>
  <inkml:trace contextRef="#ctx0" brushRef="#br0" timeOffset="3039">13444 10158 9024,'0'-28'0,"0"3"0,0 6 0,-1 5 0,-2 4-464,-1 2 842,-6 0 0,3-3 0,-5 3 1,0 5-1,-1 6 0,1 5 1,-1 4 73,1 5 0,0-2 0,-1 6 0,1 1 0,-1 1-347,1 2 0,1 0 0,3 0 0,3-1 0,4 1 26,1 0 1,1-4-152,4-1 0,-1-5 0,7 2 1,4-5-1,3-2-36,4-2 0,1-5 1,2 1-1,0-4 24,0-4 0,0-7 0,-1-7 0,0-1 22,-4-3 1,2-6-1,-5-2 1,-3-2-12,-5-2 0,-3 3 0,-6 2 0,-1 3-80,-4 2 0,-6-1 1,-6 1-1,-4 5-458,-5 7 1,-5 5-1,-7 8 1,-4 5-1303,-3 6 998,-3 6 0,-2 18 0,0 2 0</inkml:trace>
  <inkml:trace contextRef="#ctx0" brushRef="#br0" timeOffset="4051">9835 9612 7468,'0'-19'0,"1"3"0,2 5 0,0 4 206,-4 2 0,-5 1 0,-6 4 0,-1 0 0,1 0 123,-1 0 1,1 4 0,0 1 0,-1 2 0,1 3 0,-1 1-1,1 1 3,0 1 1,-1 1 0,1 2 0,-1 5-1,1 2 1,1 2 0,3-2 0,4 0 0,2-4-173,2-1 1,0 2-1,2-3 1,2-2-176,4-1 0,3-6 1,1-1-1,2-1-82,3-4 1,2-2-1,4-4 1,0-5 40,-3-7 1,1-3-1,2-6 28,-2 0 1,-3-5-1,-6-2 1,-1-1 11,-2 0 1,-4 6 0,-6-2 0,-3 3 0,-6 1-131,-5 0 0,-6 6 0,-8 2 1,-3 5-57,1 4 0,-5 2 0,1 6 0,-2 1 26,0 4 1,-2 1-1,12 8 1,2 1-345,3 2 1,8 5 0,2-1 0,6 2-417,5 2 1,12 0 0,3-1 0</inkml:trace>
  <inkml:trace contextRef="#ctx0" brushRef="#br0" timeOffset="4709">9773 9550 8355,'0'-17'285,"0"1"1,0 3-230,0 5 0,-1 1 0,-3-1 0,-5 4 1,-2 2-1,-3 2 170,-2 0 1,2 10 0,-2 4-1,0 4 1,1 4 0,-3 1-1,0 2 1,2 0 0,4 1 151,2 3 1,7-3 0,-1 2-1,3-5-295,1-2 1,5-7-1,5-1 1,4-4-138,2-4 0,6-1 0,-1-5 0,2-3 19,2-5 1,0-6 0,0-3 0,-1-2 29,1-6 0,0-1 1,-2-6-1,-2 0-160,-4 2 1,-9-4 0,-4 6-135,-3 2 1,-3 2 0,-7 4-1,-8 6-2686,-10 5 2391,-10 5 1,-12 16 0,-8 3 0</inkml:trace>
  <inkml:trace contextRef="#ctx0" brushRef="#br0" timeOffset="5042">5891 11633 8355,'21'-4'-157,"-1"0"1,3 3 0,1 5 0,4 7 0,1 5-304,-2 4 0,5 0 0,0 5 0</inkml:trace>
  <inkml:trace contextRef="#ctx0" brushRef="#br0" timeOffset="5849">6325 12018 8355,'-16'-28'94,"1"2"0,2 4 0,5 3 309,2 4 1,2 1-1,4 1 1,-1 2 174,-3 3 1,1-1 0,-5 4-230,-2 3 0,0 6 0,1 4-182,0 3 0,3 6 0,-4-1 0,2-1-106,-2-1 1,4 3 0,2 1 0,3-1-47,1 1 1,0-1 0,1-5 0,3-1-1,5-1 24,2-2 1,7-5-123,2 1 1,0-3 0,0-2-1,2-4 1,2-6 0,-1-6-1,-1-2 1,-1-5-226,1-3 1,-4-1 317,-2-5 0,-2 3 0,-3-5 0,-2 0 0,-5 1 0,-3 3-69,-1 3 0,-5-1 76,-4 4 0,-3-1 0,-6 10 120,-7 1 1,-1 6 0,-7 5 0,0 3 0,0 2-24,0 3 1,5 7-1,-2 9 1,1 2-1,1 5 7,5 4 1,-1-3-56,8 6 0,1-1 1,6 4-154,5 0 0,3-4 1,1-1-1,3-2-49,5-2 1,2-6-1,10-3 1,2-2 0,2-6-78,1-6 0,4-4 0,-1-1 231,0 0 0,0-6 1,-2-7-1,0-6 1,-3-6 139,1-4 1,-2 2-1,-2-6 1,-3-1-48,-3 3 0,-3-8 0,-2 5 1,-2-1-83,-1-1 0,-3 6 0,-7 1 1,-5 3-12,-2 1 0,-7 7 1,-4 4-1,-4 6 19,-3 3 0,-5 2 1,1 8-52,-3 8 1,0 5 0,2 8 0,2 2 0,1 2 157,4 2 1,2 2 0,6 6 0,5 0-154,4-4 1,8 1 0,-1-4-1,6 1-113,5 0 1,7-4-1,3-7 1,1-2-27,3-4 0,2-5 0,1-4 1,-1-4 71,1-2 0,0-8 1,1-3-1,2-7 163,1-4 0,0-9 0,-5-4 64,1-3 1,-1-5 0,-4-1 0,-3 1 0,-5 1-13,-3 3 0,-4-2 0,-5 10-210,0 2 0,-7 0 1,-7 5-1,-8 4 0,-8 7-40,-6 5 1,2 7-1,-9 9 1,2 5-255,-1 5 0,2 5 0,7 3 0,6 2 0,5 2-1192,5 2 1,9-2 704,4 1 1,8 6-1,3 5 1</inkml:trace>
  <inkml:trace contextRef="#ctx0" brushRef="#br0" timeOffset="9219">9773 9699 8439,'1'-11'127,"4"2"0,-3 2 0,7 5 0,0-2-10,2 1 0,2 3 0,-1 3-122,0 1 0,1 4 1,1-4-1,1 0 51,1 2 1,8-5-1,-1 5 1,5-2-19,-1 0 0,4 0 0,-1-3 1,2 2 37,2 1 0,2 2 0,1-3 0,0 1 102,1-2 1,3 4 0,2-1-1,1 2-61,3 3 1,-1-3 0,1 1 0,-1 2-57,1 1 1,-3-3 0,0 0 0,-1 2-5,-4 1 0,6 0 0,0-1 0,3-3 56,2-2 0,-1 3 0,1-3 1,1-1 26,3 1 0,-3-3 0,3 2 0,-3-3-39,-2-1 0,1 4 0,-1 2-20,1 1 1,0-5 0,-2 4 0,-1-2 0,-2 2 37,2 0 1,-3-3-1,2 1 1,-1-1-32,-1 1 0,9-2 0,-4 3 1,2-1-56,0 0 1,-1 2 0,-2-3-1,-1 1-25,-2-1 0,-1 2 0,3 1 0,-3-1 3,-1 1 1,3-1 0,-5-2 0,-1 2-29,-2 2 1,0-4 0,-1 2 0,0 0-109,0-1 1,-4 1 0,-1-2 0,-2 1-176,-2-1 0,-2-2 0,-1 1-286,0 2 1,-6-3-1,-3 3 1,-3-1-421,-5 1 0,-2 3 0,-6 6 1</inkml:trace>
  <inkml:trace contextRef="#ctx0" brushRef="#br0" timeOffset="10068">9872 9761 8355,'13'-18'158,"-1"4"-64,0-3 1,5 9 0,0 3-1,-2 0 1,0 1 114,1 2 0,4 0 1,4 2-1,3 2 0,2 0 1,4 4-1,3 1 316,1 2 0,5-2 1,4 2-1,4 0-343,3 2 1,4 0 0,6-1 0,3-2-72,5 2 0,4-3 0,7 0 1,5-2-90,1-2 1,4 2-1,0 0 1,1-1 21,-1 1 1,4-2 0,0 4 0,0 0 28,-1 0 1,2 1 0,-5 4-56,2 1 0,-5-1 0,4-1 1,-4-1-1,-2-2 23,-6 2 1,6 1 0,-2 0 0,1-2-44,-2 0 1,-6-2 0,4 2-1,-4-2-8,-5-1 0,5 3 0,-8-2 1,-3 1-48,-2 1 0,-6-5 0,-3 3 1,-8 0-259,-4-1 0,-4 3 0,-7 3 0,-6 1-843,-5-1 1,-4-4-1,-7 0 223,-2 2 1,2 1 0,-4 2 0</inkml:trace>
  <inkml:trace contextRef="#ctx0" brushRef="#br0" timeOffset="10951">13481 10108 7891,'6'-7'-293,"1"-3"129,5 6 0,-4-1 0,1 2 0,0-3 338,2 0 0,2-3 1,1-2-1,1 2 1,3 0-1,1-2 1,2-2 0,-2-4 0,8-4 1,-2 3-1,3-2-29,2-6 0,3-2 0,9-8 0,3-2-6,3-1 1,5-9 0,3-3 0,7-3 80,5-1 0,2-8 0,5 1 0,0-3-70,-35 31 1,-1 0 0,-1 1-1,0-1 1,2-2 0,1 0 0,0 1-1,-1 1-84,2 1 0,-1-1 1,4-4-1,0-2 0,-2 2 1,-1-2-1,3-2 0,0 0-62,-1-2 1,1 1 0,3 0 0,1-1 0,-1 1-1,0-1 1,0 0 0,1 0 1,0-1 1,0-1 0,-1 2-1,1 0 1,1-1 0,0 0-1,-2 4 1,0 0 0,-1 2 0,0 2-1,-3 2 1,0 0 0,-1 1-1,1 2-58,-2 1 1,0 1 79,36-27 1,1 9 0,-9 3 0,-5 5-243,-6 5 1,-9 5 0,-9 5 0,-4 2-93,-4 2 1,-4 3 0,-8 6 0,-4-1-105,-4 1 1,-2 0 0,-1-1 0,-3 1-805,-2-1 0,0 5 1213,-5 0 0,0 1 0,0-1 0,0 4 0</inkml:trace>
  <inkml:trace contextRef="#ctx0" brushRef="#br0" timeOffset="11306">16954 7255 8431,'-6'-12'0,"0"0"620,-1-1-513,-4 1 0,4 1 1,-4 1-1,1 3 1,2 2-1,-2 2 75,-1 2 0,-5 2 1,-2 4-1,-3 8 1,-4 6-90,-2 5 1,-13 6-1,-3 6 1,-11 8-123,-12 10 1,-6 6 0,30-26-1,-2 0 1,-2 2 0,1 2 21,-1 2 1,-1 1 0,-4 4 0,-1 1-1,-1 3 1,0 0 0,-4 4 0,0 0-68,-3 5 1,0 0-1,-3 2 1,2 1-1,2 2 1,0 0-1,0 1 1,0 0 96,-2 2 1,1 0-1,1 1 1,1 1 0,-1 0-1,0 1 1,2-1 0,-1 0-90,0 0 0,0 1 0,-2-2 0,0 1 1,2-2-1,0-2 0,2-2 0,1-2-6,2-5 0,1-1 0,0-2 0,2-1 0,5-6 1,2-2-1,2-2 0,2-1-204,-29 32 1,12-14-1,12-8 1,7-9-1923,6-7 2198,11-3 0,0-6 0,6-1 0,2 1 0,2 0 0</inkml:trace>
  <inkml:trace contextRef="#ctx0" brushRef="#br0" timeOffset="16276">9810 9587 8085,'0'-12'326,"2"-1"-168,2 1 1,-1-1-1,5 1 1,3 1 0,3 1-1,2 2 1,1-2-1,-1 1 130,1 1 0,1-2 1,-2 4-240,5-1 1,-2 3 0,2-4 0,2-2 0,3 1 0,3-1 40,-1 2 1,4-2-53,1-6 0,3 1 1,2-5-1,3 1 1,4 0 50,-1-3 1,8-3-1,-1-3 1,4-2 38,4-2 1,2 1 0,2-4 0,2 2-12,1-1 0,5-1 0,-4 1 0,1 2-99,-1 2 0,2-3 1,-4 2-1,-2 1-51,2 0 1,0 1 0,-3 4-1,0 0-28,0 0 1,0 0 0,0 1 31,0-1 0,1-1 0,2-1 0,1 0 0,0 1-25,2-2 0,-3-5 1,5 0-1,0-1 77,-1 0 1,5-1 0,-1 2 0,2-2 40,-6 2 1,7-1-1,-9 3 1,3 1 8,3 0 1,0-1 0,2 4 0,-2-2-7,-3 1 1,7 2 0,-2 0 0,-1 0-59,-2 1 0,4-7 0,-5 7 1,1-1-22,1 0 0,-5 5 1,-1 1-1,-1-1 63,0 2 1,0-5 0,-3 5 0,-1 0-21,0 2 0,-5-1 0,1 2 0,2-1 38,0-1 1,2 5 0,0-5 0,0 1-76,0 1 1,4-2-1,3 1 1,0-2-82,-1 0 1,9-4 0,-10 6-1,4-1-20,2 0 1,-2-4 0,2 1 0,-2-1-4,-4 1 0,5-1 1,-13 6-1,-2 1 91,-5 1 0,3-3 1,-8 1-1,0 1 70,1 1 0,0 1 1,2 2-1,-1 2-60,1 0 0,-4 3 0,-2-4 1,-2 3-274,-2 1 0,-2 2 0,-5 4 1,-4 0 173,-3 0 1,-7 0-1210,-2 0 1,-4 6 0,0 1 0</inkml:trace>
  <inkml:trace contextRef="#ctx0" brushRef="#br0" timeOffset="17563">6635 7826 8355,'6'-8'-625,"2"1"0,3 1 247,1 3 1,-1 3-1,-1 3 676,-2 1 0,-3 5-132,3-5 1,-4 4 0,3-2-1,0-1 1,-2 2 0,2-2 112,0 1 0,-3 2 1,3-2-1,0 1-101,0 2 0,-3-2 1,3 1-33,-2 2 0,5 1 0,0 2 0,3-1 9,4 0 0,6 2 0,2 3 1,7 2-1,4 2 5,1-1 1,7 5-1,4 5 1,6 1-85,2-1 0,-2 4 0,4 0 1,1 0-53,2-1 0,1 3 1,1-2-1,1 4 7,-2-1 1,7 3 0,-7-9-1,2 2-99,4 1 1,-5-1 0,4 4 0,-4-1 82,-1-3 1,0 3-1,0-3 3,0 2 0,-4-1 0,0-1 0,0 0 0,-2 0-30,-2 0 0,-3-4 0,-2 4 1,0 0-5,-4-1 0,2 2 0,-4-5 0,-1 0-19,1 1 1,-3-4 0,-7 2 0,-2-5-72,-1-2 1,-8-2-1,1 2 1,-2-4-101,-2-4 0,-4 4 0,2-1 1,-5 0-525,-3-3 1,2 0 0,-3-1 178,3 1 1,1-1-1,1 0 1</inkml:trace>
  <inkml:trace contextRef="#ctx0" brushRef="#br0" timeOffset="18440">9612 9649 8355,'7'-12'-868,"-3"-1"1059,-3 6 1,-2 0 0,-3 5 163,-5-2 1,0 1 0,-1 6-204,2 1 1,0 5-1,-6 0 1,-3 3-1,-3 5-9,-4 3 1,-6 8 0,-5 2 0,-6 2-111,-9 2 0,-2 3 1,-9 5-1,-3 2 74,-4 0 1,-2 4 0,-6-2 0,-2 2-18,-5 2 1,38-21-1,0 1 1,0 0-1,-1 2 1,0 1 0,-1 0-105,-3 3 1,-1 0 0,3-3 0,-2 0 0,-5 4 0,-1 0 0,1-1-1,1 0 38,1-2 0,0 1 1,-3 3-1,0 1 1,2-2-1,1 0 1,-1 1-1,0-1-3,3-1 0,0-1 0,1 1 0,-1-1 0,2-3 1,-1-1-1,3-1 0,-1 1 33,1-1 0,0 0 0,6 0 0,0 0 0,-1-1 0,1 1 1,-33 25-22,8-4 0,-1-3 1,11-8-1,-1 0-117,4-4 1,2 1-1,2-4 1,3 2-45,0-2 1,10-3-1,0-5 1,5-2-951,3-2 0,3-3 421,5-6 1,9-6 0,13-6 0,14-10-782,11-9 1438,13-13 0,0-12 0,6-6 0,0 1 0,3-1 0</inkml:trace>
  <inkml:trace contextRef="#ctx0" brushRef="#br0" timeOffset="19315">6251 11993 8355,'5'-12'-180,"4"1"1,2 2 0,2 5 0,3 1 176,0-1 1,7-3 0,2-5 0,7-2 267,4-2 0,2 1 1,4-6-1,3-1-150,3-2 0,8 1 1,1 1-1,4 1 101,1-1 0,6 0 0,2 0 0,4 0-98,5-4 0,1 1 1,4-4-1,-1 3-62,1 1 1,1 5-1,3-1 1,2-1-42,1-2 1,0 4-1,-3-1 1,3-1-22,4-1 1,-1 2 0,2 0 0,1-1-26,-4-1 1,-39 10-1,0 1 1,-3 0-1,0-1 1,3 1-1,1-1-30,-2 1 1,0 0 0,3-1 0,1 1-1,-5-1 1,0 1 0,2-1 0,0 1 13,1-1 0,0 1 0,-2 2 1,0 0-1,1-1 0,0 1 1,0-1-1,-1 0 17,0-1 1,0 0-1,0 2 1,0 0-1,-1-1 1,0 1 0,1 0-1,0-1-53,0 2 0,0-1 0,2-1 1,-1-1-1,-2 1 0,-1 1 0,1-1 1,0-1 48,0-1 1,0 1 0,-1-1 0,0 1-1,3 0 1,0-1 0,-1 1 0,0 1 32,-2 0 1,0 1 0,3-2 0,1 1 0,-3 0-1,-1 1 1,2-1 0,-1 0 11,-3 1 1,1-1 0,3 0 0,-1-1 0,40-7 0,2-2-22,0 0 0,-5 5 0,-5-5 0,-4 0 61,-4 2 0,1-3 0,-8 4 0,0 0 78,-3 0 0,-3-2 0,-2 3 0,-2 2 1,-1 1-48,1 2 1,-2-5-1,1 1 1,0 1-1,0 1 1,-1 1-1,0 1 1,-3 1-204,-5 3 1,-3-3 6,-1 2 1,-3 2 0,-8 1-1,-2 0 1,-2 3 0,-2 2-851,-2 1 964,-1 0 0,-5 0 0,1 0 0,1 0 0,1 0 0,2 0 0</inkml:trace>
  <inkml:trace contextRef="#ctx0" brushRef="#br0" timeOffset="24709">11733 9401 8476,'-2'-11'0,"-1"1"0,-1 2 209,2-2 0,0 4 0,4-3 0,2 1 0,4 0 0,4-1 0,4 1 255,0 1 1,6-2 0,-1 3 0,1 1 0,0-1 0,-3 3-405,-1 2 0,0 1 1,-3 0-1,0 1-403,-4 3 1,-4 3 0,-7 6 196,0-1 0,-1 6 0,-5 3 0,-5 2 142,-4 2 0,-5 0 0,2 0 1,0-2 81,0-2 1,1 1 0,6-6-2,3-1 1,2-1 0,6-1-9,0-1 0,7-5 0,4-3 0,6-3-117,2-1 0,2-5 0,5-2 0,2-1-412,1-1 1,-1 3-1,-3-4 1,-1 3-1472,-4 2 1332,4-5 1,-5 3 0,6-5 0</inkml:trace>
  <inkml:trace contextRef="#ctx0" brushRef="#br0" timeOffset="25803">12774 7280 9126,'13'-44'0,"-1"3"0,1 4 0,-1 3 0,-1 6 0,-3 1 0,-4 3 0,-2 0 0,-4 3 423,-2 5 0,-3 6 0,-5 3 0,-2 2 1,-2 2-1,-5 3 0,-2 6-246,-2 6 1,-6 7 0,-2 10 0,-2 6-1,-1 3 1,3 5 0,4 2 0,4 5 0,4 2-105,5 1 0,7-4 0,5-2 0,3-3 1,4-1-263,5-3 1,6-7 200,11-4 1,1-4 0,3-4 0,4-6-68,3-6 1,-3-3-1,-2-6 1,0-2-1,-5-2 62,-4-4 1,-4-7 0,-7-3 0,-3 0-22,-4 0 1,-2-2-1,-4 2 1,-2 0-144,-4 0 0,-9 1 0,-5 6 0,-4 3-90,-3 4 0,-5 2 1,1 4-1,-2 2-299,2 4 0,3 9 1,6 3-1,4 4-429,3 1 0,3 5 0,2 2 0</inkml:trace>
  <inkml:trace contextRef="#ctx0" brushRef="#br0" timeOffset="28952">15602 8892 8165,'-4'-12'0,"0"0"0,1-1 234,2 1 0,1 4 1,0-1-1,0 0 1,1-1-1,3 0 856,5 2 0,3 4-959,4-4 0,4 4 0,5-3-63,-1 1 0,5-2 0,0 2-275,-1 0 1,2 1 0,-1-2-1,-1 1 1,-4 0-66,-3 1 1,1-4-1,-5 5 1,-4 0-197,-3-1 1,0 2 547,-6-5 0,-1 5 103,-7-1 0,1 8 0,-4 5-10,1 7 1,-2 3-1,3 7 1,-1 3-1,-1 3 53,0-1 0,3 9 0,-4-2 0,0-1 95,1-3 1,-4 6 0,2-4 0,-2 0-144,-1-2 1,1-2 0,1 2-1,3-2-252,2-2 0,1-5 1,2-4-1,0 0-59,-2-2 1,-1-1-1,5-6-2869,0 1 1915,0-7 0,0 0 0,0-6 1</inkml:trace>
  <inkml:trace contextRef="#ctx0" brushRef="#br0" timeOffset="29252">15726 9103 8355,'-12'-12'1369,"5"4"-1133,3-1 1,4 5 0,5-3 0,9 2 0,9 1-1,9-2 1,5-1 0,3-1 424,2 0 0,2 1 0,-6-3-1589,-2 2 0,-7 4 0,-1-3-343,-6 1 0,-4-3 0,-6 2 1</inkml:trace>
  <inkml:trace contextRef="#ctx0" brushRef="#br0" timeOffset="36452">9661 11447 9072,'-5'-12'466,"4"5"1,-5 0 0,7 4 0,4-2 0,3-2-1,3-3 1,3-1 0,2 0 0,6 2-387,6 0 0,-3 3 0,1-3 0,-4 5 0,-2 3 0,0 1-2085,-4 0 0,-2 5 0,-2 2 1</inkml:trace>
  <inkml:trace contextRef="#ctx0" brushRef="#br0" timeOffset="37177">9835 11522 8355,'-8'-11'-209,"0"2"0,3 0 0,-2 3 1,1 1-1,0-2 107,1 0 299,0 4 368,5-8 1,0 8 477,0-5 1,-5 5-751,-3-1 0,-3 8 0,-2 5 1,1 3-1,1 3 245,3 2 0,-6 5 1,4-1-434,0 2 0,5-2 0,-2-1-60,2 2 0,0-4 0,5-1 0,0-3-71,0-2 1,0 0 0,2-1 0,2-2-111,4-5 1,-1-3 0,1-1 38,2 0 1,-4-1 0,-1-2-1,-1-2 50,0-2 1,5 3 0,-4-3 42,2 1 1,-3-4 0,4 4 0,2-3 43,1 1 1,1 5 0,1-2 0,-1 1 19,1 0 0,0-1 0,3 5 1,0 2 77,-1 2 0,-1 1 1,0 6-103,2 2 1,-6-4 0,2 8-1,-2-3 1,-3 0-58,-3 2 0,-3-2 0,-1 4 1,-1-2-12,-3 1 0,-3-1 0,-7-2 0,-1 1 0,-3 2-64,-1-2 0,2-1 1,-2-2-309,1 1 0,2-5 0,3-1 0,1-2-1248,-1-2 0,7-3 444,1-4 766,4-3 1,-4-11 0,-2-1 0</inkml:trace>
  <inkml:trace contextRef="#ctx0" brushRef="#br0" timeOffset="37429">9711 11497 8658,'-7'-12'319,"3"-1"1,4 5-1,4 0 1,6-2-1,5-1 1,7-1-1,6-1 1,5-1-1,4-2 1,4-3-1,3-2 1,2 0-1,-2 1 1,-3 0-1,-5 4 511,-6 2 0,-9 3 0,-4 3-579,-4 3 0,-4 4-1538,-1 1 0,-5 1 1,-1 4-426,-4 3 0,-5 3 0,-6 1 0</inkml:trace>
  <inkml:trace contextRef="#ctx0" brushRef="#br0" timeOffset="38934">7404 10269 8782,'-1'-12'0,"-2"-1"0,-1 1 0,1 0 510,2-1 1,1-1 0,3-1 0,3-1 0,7 0 0,2 1 781,3-1-1206,1 2 1,6-4-1,0 6 1,0 1-1,-1 2 1,0 5-1,-3 3 1,-5 1-307,-2 0 0,-6 1 1,-1 3-1,-1 5 0,-4 2 1,-2 2-257,-4 4 1,1-2 410,-5 6 0,0-5 0,-5 5 0,2 0 1,2-2-77,1-2 0,3-4 0,-2 0 44,2-1 120,1-5 1,5-1 0,3-6 116,5 0 0,2-2 0,1-1 1,0-2-1,1-2 0,1 3 0,1-3 0,1 1 24,-1 4 0,1 0 1,-1 2-1,1 0 53,-1 0 1,-1 2-1,-3 2-95,-2 4 1,-4 5-1,-5 2-35,0 1 1,-5 6 0,-4-2 0,-3 0 0,-5 1-14,-3 1 1,-4 0-1,-1 0 1,2-3-160,2-1 1,-1-1 0,4-5 0,0-1-909,1-3 0,0 2-574,5-6 1,-1 6-1,1-3 1</inkml:trace>
  <inkml:trace contextRef="#ctx0" brushRef="#br0" timeOffset="40076">8111 7987 8960,'0'-12'0,"0"-1"0,0 1 727,0 0 1,0-1-302,0 1 267,0 5-369,0-4 0,2 9 0,0 0 0,2 4 0,1 7-36,0 2 1,-4 5-1,4 1-220,-4-2 0,3 4 1,0 1-1,0 0 0,0 1 24,1 1 1,0 1-1,-2 1-75,1-4 0,2 2 0,-2-4 1,3 0-1,1 0 39,0-3 1,0-1 0,6-3 0,1-3-130,2-3 0,5-4 0,-1-1 0,2-1-57,2-4 0,0-1 0,-1-8 0,0 0-335,-4 2 1,-2-8-1,-7 8 1,-1-2-586,-2 0 0,-5-4 678,1-2 1,-2 2 0,-2 1 0,0 4 289,0 0 0,-5 5 0,0 1 566,-2 1 265,4-3 0,-4 7-339,3-2 1,3 8 0,-3 5 0,2 2 349,2 1 0,0 5 0,0 1 0,0 1-391,0 3 0,0 1 0,0 2 0,0 0-67,0 0 0,5 5 0,-1 2 1,-2 1-220,0 0 1,-2-1-1,0 2 1,1-2-205,3-2 1,-2 3-1,2-5 1,-3-3-215,-1-3 0,4-7 1,2 1-1,-1-2-1197,1-2 0,4-1-2520,-2-2 3186,-3-4 1,6-10-1,-4-2 1</inkml:trace>
  <inkml:trace contextRef="#ctx0" brushRef="#br0" timeOffset="40585">8210 7875 8355,'-5'-6'117,"3"-5"1,-4 9 1499,1-2-1045,4 3 0,-4 2 1,5 3-1,-2 4-149,-2 3 0,3 2 1,-3 1-264,2 2 1,2 4 0,-1 4-1,-2 1 1,-1 0 1,1 0 0,-4 1 1,0 1-1,-1 2-202,0-1 1,1-2 0,-1-1 0,4-2-29,2-2 0,2-3 0,0-6 0,0 1 9,0-1 0,2-4 1,2-1-1,5-1 48,6-3 1,1-2 0,3-1 0,0 0 21,0 0 1,2-4 0,4-2 0,0 1 30,0-1 0,-2-3 0,-1 0 0,-1-2-113,1-1 1,0 4 0,0-1 0,-3 0 26,-1-2 0,-1 2 1,-5 3-1,0-1-401,1 0 0,-1 4 0,-1-2-3304,-2-1 1266,2 5 2240,-10-5 0,-1 12 0,-7 1 1</inkml:trace>
  <inkml:trace contextRef="#ctx0" brushRef="#br0" timeOffset="40928">8384 8062 8355,'0'-13'2261,"0"6"1,1 2-1578,3 5 1,2 5-1,4 3 1,-3 5-447,-2 3 1,3 8-1,-4 6 1,1 2-1,-1 2 1,0 2-1,0 3 1,0-1-1,0 2-287,-1 0 0,3-4 1,-2 5-1222,-2-2 0,4-2-1066,-2 0 1,6 1-1,-3-1 1</inkml:trace>
  <inkml:trace contextRef="#ctx0" brushRef="#br0" timeOffset="42252">6697 7863 8561,'-4'-21'0,"-1"2"0,-1 1 0,-1 3 974,0 1-629,-1 2 1,-4 1 0,-1 1 0,1 3 0,-1 3 0,2 7-11,3 8 1,-3 7 0,3 9-1,-3 7 1,-2 8 0,0 12-1,-3 11-73,0 8 1,-7 18-1,11-42 1,0 1 0,-2 5-1,-1 2-115,-1 1 0,0 1 0,1 6 1,-1 1-1,-1-2 0,-1 1 1,2 1-1,-1 0-153,0 2 1,0-1 0,1 1 0,1 0 0,1 1-1,0 1 1,1 0 0,1 0 125,1 0 1,1 1 0,1 3 0,0-1-1,3-5 1,1-1 0,1 0 0,0-1-86,1-3 0,2-1 0,0 0 0,2-1 0,0-4 0,2 0-48,0-2 0,2 0 0,2 1 1,1-1-1,0-4 0,1 1 0,-1-1 1,0 0-1,1-1 0,-1-1-16,8 46 1,6-7 0,-1-6 0,1-5-454,-1-8 0,1-3 1,-4-12-1,0-3 38,0-5 0,0-8 0,-5-9 0,1-5-1102,-3-3 1,-1-9 1545,2-7 0,-1-8 0,-2-1 0,-5 1 0</inkml:trace>
  <inkml:trace contextRef="#ctx0" brushRef="#br0" timeOffset="43289">5655 8942 8355,'-1'-12'202,"-2"-1"1,-2 1 0,-2 1 0,-3 3 0,-1 3-1,-1 4 1,-1 1 0,1 1 372,0 4 0,-2 3 0,-1 7 0,-3 3 0,0 1 0,-1 3-375,-1 2 0,5 2 1,-1 3-1,2 4 0,1 3 1,2 1-1,3 2 1,4 0-1,3 4 140,1 1 1,1-4 0,3 2-344,4-4 0,3-2 1,3-3-1,3-4 1,3-4-72,4-4 1,1-5 0,-1-8 0,1-4-11,0-2 1,4-4-1,0-2 1,-2-5 121,0-6 1,-8-5 0,-2-5-1,-5 2-33,-4 2 0,2-2 1,-6 4-42,-1-1 1,-7-2-1,-5 6 1,-2 1-1,-2 2-109,-4 5 1,-1 1 0,-4 4-1,1 0-227,-1 5 1,-1 3 0,-2 9 0,2 3-315,2 3 0,0 2 0,8 0 0,1-1-580,1 1 0,6 2 0,-1 0 1</inkml:trace>
  <inkml:trace contextRef="#ctx0" brushRef="#br0" timeOffset="53346">3039 14474 8854,'-5'-13'697,"1"1"1,2 1 0,7 2-1,6 5-392,4 3 1,11 1 0,-1 0 0,1 0 0,2 0 0,0 0 0,2 0-256,2 0 0,1 0 0,2-1 0,0-2 0,-3-1-127,-2 1 1,-1 0-1,-6 0 1,-2-1-1,-5 1-800,-2 2 280,-7-4 0,-7 3 1,-9-2-1,-7 4 351,-4 4 1,-5 3-1,-4 6 1,-4-1-1,-4 0 1,-3 1 119,-2-1 0,-3 1 314,4-1 1,-1-1-1,5-1 1,3-4 309,5 0 0,0-2 0,9-4 153,1 0 1,8-1-1,11-3-355,7-5 1,9-2 0,7-2 0,3-3-108,3 0 1,6-1-1,0 5 1,2 0-26,-1-1 1,-3 5 0,1 1-1,-2 1-226,-2 4 1,-1-4-1,-4 2 1,0 1-367,0 2 1,-6 1-1,-1 0-643,0 0 0,-4 5 0,1 4-520,-5 2 740,-5 1 1,-5-5 0,0-1 0</inkml:trace>
  <inkml:trace contextRef="#ctx0" brushRef="#br0" timeOffset="56315">5283 13829 9137,'-9'-24'0,"-2"4"0,1 3 0,5 3 0,2 3 382,-1 3 1,2 5 0,-2 11 0,3 10 0,1 7 0,1 7 0,2 4 0,1 6-11,-1 5 1,-2 4 0,1 2 0,0 0-342,2 0 1,1-2 0,-5-2 0,1 0 0,2-5 0,1-6-360,-1-3 1,-2-6 0,0 1-557,4-4 0,-4 0 1,3-9-1,-3-2-1345,-1-1 1878,-5-2 1,-2-5-1,-5-1 1</inkml:trace>
  <inkml:trace contextRef="#ctx0" brushRef="#br0" timeOffset="56667">5110 13841 8355,'0'-32'0,"0"3"0,0 3 0,7 6 1075,5-1 0,6 2-559,7-2 1,5-3-1,3 4 1,3-2-396,1 1 1,5 3 0,-1 7-1,-1 3 1,-3 5 0,-4 6-1,-5 7 1,-6 5-572,-6 5 0,-7 12 0,-7 4 0,-4 1 34,-7 3 1,-11 0-1,-7-1 1,-2 1 2,-1 1 1,-4-4 0,2-4 0,0 0 19,3-1 0,7-2 0,4-6-638,5-4 908,-3 4 1,15-5 0,-4 6 0</inkml:trace>
  <inkml:trace contextRef="#ctx0" brushRef="#br0" timeOffset="57141">5420 14461 8355,'-24'0'405,"4"0"0,7-1 0,11-2 0,4-3 0,7 0 0,3-4-445,5-1 0,2-3 0,6-1 0,-1-3 0,1-1 0,0-2 1,-2 0-1,-2 2-44,-4 1 0,-5 2 0,-2 3 0,-3 1 220,-2-1 0,-1 5 359,-4 0-342,0 5 0,0 3 0,0 8 1,0 3-7,0 2 1,0 3-1,0 2 1,2 0-104,2 0 0,3 3 0,5-3-245,0 1 1,-3-4 0,-1 2 0,2-3 0,1-3-156,1-3 1,-4 1-842,1-4 1,-1-7-1,4-5 1</inkml:trace>
  <inkml:trace contextRef="#ctx0" brushRef="#br0" timeOffset="57142">5730 14002 8355,'-13'-7'588,"7"2"0,6 10-1538,8 4 1,3 2 0,1 1 0</inkml:trace>
  <inkml:trace contextRef="#ctx0" brushRef="#br0" timeOffset="57803">5990 14176 8355,'0'-19'0,"0"1"839,0 5 0,0 1-354,0-1 0,-1 5 0,-3 1-168,-4 2 0,1 1 0,-2 4-225,0 0 0,2 5 0,-1 5 1,-1 4-118,2 2 0,1 6 0,3-1 0,-1 1-221,1-1 0,2 2 1,2-4-1,3 1-150,4-4 1,3-2-1,3-3 1,1-3 139,2-4 1,5-2-1,-3-4 212,0-2 0,5-4 1,-5-9-1,0-3 1,-1-4-25,0-1 0,-4-1 0,3-1 0,-4-4 261,0 0 0,-1-2 0,2-5 1,1 0-136,2-3 0,-2 2 1,-6-2-1,-2 2 51,-1 2 0,-2 5 1,-4 5-1,0 5 262,0 5 1,-1 5-260,-4 3 0,3 7 0,-5 10 0,1 8-116,4 6 0,-1 9 0,0 2 1,-1 3-8,1 1 0,2 4 0,1 2 0,0 0 3,0-1 1,1 0 0,2-5 0,1-1-70,-1-3 0,2-4 1,1-7-50,1-2 0,-5-9 0,4 0 243,0-4 0,-1-8 1,5-9-1,-3-3-120,-2-4 1,5-9 0,-2 1-1,3-1 1,1-2 0,1 1 0,-1-2-150,1 1 1,-5 6-1,-1 3 1,0 1-169,0 3 1,-5 8 364,2 7 0,-2 7 0,-4 9 0,0 5 152,-2 2 0,-6 6 0,3 0 0,0-1-106,3-2 1,3-1-1,1-2 104,0-2 1,1 1 0,3-7 0,6-4 0,4-4-325,2-1 1,10-5-1,-1 2 1,3-6-978,2-5 0,-2-3 157,5-2 1,0 1 0,4-1 0</inkml:trace>
  <inkml:trace contextRef="#ctx0" brushRef="#br0" timeOffset="58278">7603 14015 8355,'0'-20'501,"0"4"0,0 2 0,0 2-288,0-1 1,-6 1 0,-2 1 28,-3 3 1,-2 2-1,1 6 1,0 1-1,-1 4-42,1 3 0,-1 4 0,1 5 0,0 3-362,-1 4 0,1 1 0,1 1 1,1 1 14,2 2 1,5 0 0,-1-4 0,3 0-437,1 0 1,0-6 0,0-2 366,0-4 0,5-6 0,3-3 258,3-2 0,2-9 0,-1-4 1,1-4 172,-1-1 1,2-3 0,1-1 0,3-4-28,1-1 0,-4 2 0,2 2 118,-3 5 0,-3 2 0,-2 3-84,0 3 1,-5 2 0,3 7-263,-2 4 0,-1 3 0,-2 8 0,2 4 0,3 0-173,0 1 1,4-2 0,-3 2 0,4-3 151,5 0-1245,-3-4 1,9 3-1,-4-4 1</inkml:trace>
  <inkml:trace contextRef="#ctx0" brushRef="#br0" timeOffset="58854">8558 13915 8355,'0'-19'0,"1"3"386,3 2 1,-2 1 0,2 1-1,-3 0 1,-1-1 24,0 1 0,-1 1 1,-3 1-189,-5 2 1,-2 5-1,-1-1-205,-1 3 1,1 5 0,1 1 0,1 2-106,2 3 0,5 1 0,-1 1 1,3 2 12,1 3 0,0-2 0,0 4 0,0-1-5,0-3 1,5 3 0,4-1-1,2-2 11,1-2 0,5 4 1,0 0-1,1-4 41,0-3 0,-3 1 1,-5-3-1,-3 3 105,-2 2 1,0-5-1,-5 0 1,-2 2-90,-2 1 1,-3-3 0,-7 0-1,-1 1-398,-1-2 1,-2 2-1,3-3-1192,-2 1 940,1-5 0,9 4 0,1-6 1</inkml:trace>
  <inkml:trace contextRef="#ctx0" brushRef="#br0" timeOffset="59725">8905 13866 8355,'-17'-8'0,"1"-1"0,5 5 2145,7-4-1183,-3 5 0,5-1 0,-2 8-830,3 4 1,2 3-1,2 2 1,3-1-212,0 1 1,-1 5-1,1 1 1,0 2-492,-3-1 1,2-5 0,1 2 0,-1-3 181,1-2 0,2-4 0,-2-1 78,0-1 0,-1-2 0,1-6 1,1 0 330,0-2 0,-3-6 1,3 2-1,0-3 95,0-2 0,-3-1 0,4-1 0,1-1-8,-2 1 0,2 1 0,-3 3 1,-1 1-37,1 2 1,3 5-7,0-1 1,2 4 0,0 4-72,-3 4 0,2 3 0,-5 2 0,2-1-148,3 1 0,1-1 1,1 0-1,1-1-301,-1-2 1,2 0-1,1-4 294,1-3 0,1-6 1,-6-4 213,-3-3 0,3-3 0,-4-2 1,1-5-1,-1-3 157,-1 0 0,2-1 0,-2-1 0,-1-3-76,1-4 0,-2 0 0,-3-3 0,2-3-44,1 1 1,0-1-1,-4 2 1,0 1 101,0 3 0,-4 0 0,0 8 1,1 6-1,2 4 347,1 2 0,-4 8-473,-1 5 1,1 7-1,4 9 1,0 6-80,0 6 1,0 3 0,0 8-1,0 1-86,0 1 1,2 5 0,0-5 36,3-1 0,3-1 0,-3-2 0,1-1 0,1-3-14,0-4 1,0-7 0,2-4 0,0-3-37,0-4 1,-2-3 61,1 0 0,-5-4 0,3-8 35,-1-4 0,-2-3 0,4-1 0,0-1 22,0 1 0,-3-1 1,4 2-1,2 2-111,1 0 0,2 3 0,3-3 0,0 4-9,-1-1 0,-1 5 0,0-3 0,0 4 24,-2 4 0,2-1 1,-9 5 78,2 2 0,-4 1 0,0 1 0,-6 0 0,-5 1-4,-3-1 0,-7 5 0,-3-1 0,-2-1-97,-2-1 1,6-5 0,1-1-287,0 1 1,4-3-283,-3-2 0,9-3 0,3-1 1</inkml:trace>
  <inkml:trace contextRef="#ctx0" brushRef="#br0" timeOffset="60706">9612 14064 8355,'0'-12'50,"0"-1"0,1 1 845,3 0-743,3-1 1,6 1 0,0-1 0,3 1-155,0 0 1,5-1-1,-3-1 1,0-1-144,0-1 0,-2-1 0,-4 5 0,-1-1 142,-2 1 1,0 0-1,-4-1-88,-3 1 1,-2-1 195,-4 1 0,-3 1 1,-5 3-80,-1 4 1,1 2-1,1 4-40,3 2 0,2 3 1,6 5-1,0 0-160,0 1 0,2 3 0,2 1 1,4-2 49,3-1 0,3 2 0,1 1 1,2-2 97,-2-1 0,3-2 0,-2 1 0,-2-1 103,-4 0 0,-1 1 0,-5-1 79,-1 1 0,-2-1 1,-2-1-1,-3-1 160,-4-2 1,-3-1 0,-2 3 32,1-2 1,4-5-453,-1 1 1,8-3 0,1-2-28,7-3 1,4-3 0,3-6-1,1 1-8,1-1 1,6 0-1,-1-4 1,1-2-75,-1 0 1,2-5 0,-4 3 0,1-1 139,-4 2 0,-2-2 0,-3 4 0,-1 0 316,-2 0 0,-5-3 1,1 5-186,-3 1 0,-2 6 297,-3 5 1,1 4-1,-5 4-224,-2 5 0,3 3 0,-1 3 0,-2 3 0,1 1-125,0 3 1,0 2 0,5-1 0,1-1-126,1-1 1,4-2 0,2 2 0,4-5-173,3-2 0,2-3 0,0-2 0,4-5 37,4-3 1,1-1 0,0-1 0,-3-3 153,-1-5 0,3-7 1,-5-4-1,1 0 228,1-1 0,-5-4 0,5-5 0,-1-2 173,-1-2 0,5-1 1,-4 0-1,-2-1-98,-1-3 0,-2-1 1,-1 2-283,-3-4 0,2 8 1,-6-3-1,-1 2 0,-2 5 260,-1 5 0,-5 2 0,-4 7 108,-2 5 1,3 7 0,1 11 0,2 8-183,2 7 1,-3 3 0,2 12 0,2 5-67,0 0 1,2 7 0,2-4 0,0 5-6,2 4 0,6-9 0,0 0 0,4-5-351,2-2 1,2-7 0,-2-3 0,4-7-536,-1-9 1,5-5-1,-5-7 177,0 0 1,5-11-1,-5-3 1</inkml:trace>
  <inkml:trace contextRef="#ctx0" brushRef="#br0" timeOffset="60707">10393 13605 8355,'0'-12'996,"6"0"1,6-1-677,9 1 0,2-1 1,2 2-1,1 2-1142,3 0 0,6 1-241,2-4 0,8-1 0,-6 1 1</inkml:trace>
  <inkml:trace contextRef="#ctx0" brushRef="#br0" timeOffset="61454">11472 13705 8355,'4'-13'0,"2"1"136,1-1 17,-5 1 1,8 0 995,-6-1-692,0 6 0,-5 3 0,-3 8 0,-4 5-566,-3 2 1,0 6 0,1 3 0,2 0 2,-2 1 0,4-2 0,2 3 1,3-2-286,1-2 1,0-2 0,0-3 83,0-1 0,5-1 1,4-3 120,2-4 0,-3-4 1,0-4-1,1-4 177,-3-3 0,5-1 1,-4-2-1,0-1 181,-3-2 0,2-5 0,-2 1 0,-1-2-86,-2-2 1,-1 5 0,0-1-1,0 0-49,0 2 0,-1-3 0,-2 4 0,-1 0-135,1 0 1,2 2 0,1 3-1,0 1-150,0-1 0,1 1 0,3 0 0,5-1-68,2 1 1,2 1-1,3 1 1,0 2 254,-1-2 1,3-1 0,-1-1 0,-2-1 43,-1 1 1,2 4-1,1-1 157,-2 0 1,-6-2 0,-2-2-1,0 2 1,-1 2 349,-1 0 1,1 7 0,-3-4-241,1 1 0,0 5 0,-4 0 0,0 8-113,0 7 0,0 6 0,0 8 0,0 5-134,0 6 0,0 6 1,0 7-1,0 5-73,0 3 0,0 1 0,0 3 0,0 2-58,0 3 0,0 6 1,0-7-1,0-1-50,0-6 0,-4 1 1,-2-9-1,-1-7 101,-2-6 1,-2-9-1,-2-5 1,1-5 34,-1-5 0,-3-9 0,-1-4 0,2-4-21,1-4 0,3-8 1,3-9-1,4-4 26,3-4 1,1-7 0,1-5 0,3 0 0,4-2 1,9 4 0,4-1 0,1 5-43,-2 2 1,6 5-1,-2 0 1,1 5-108,2 2 0,1 8 1,-3-1-47,-1 4 1,1 2-1,0-5 1</inkml:trace>
  <inkml:trace contextRef="#ctx0" brushRef="#br0" timeOffset="61775">12502 13308 8355,'-5'-32'283,"1"4"507,2 6 1,2 4-462,4 6 0,3 1 0,5 3 0,0 4-55,1 2 0,-1 13 0,1 6 0,-2 5-89,-3 3 1,2 4-1,-5 2 1,1 2-126,-1 2 1,-1 8 0,-4-6 0,0 0-455,0-3 1,0 1 0,0-6 0,0-2 47,0 0 0,0-4 0,0-2-1130,0-5 1,-5-3 895,-4-5 0,-2 3 0,-1-4 0</inkml:trace>
  <inkml:trace contextRef="#ctx0" brushRef="#br0" timeOffset="63034">12340 13568 8355,'6'-7'109,"1"2"1,9 1 0,2-2 130,1-1 0,6-1 1,7-4-1,2-1-131,5 1 0,5-5 0,-3 1 0,-1 1 0,0-1 0,-1 1 0,-2-1-570,-5 1 1,-10 1-1,-6 0 1,-2-1-1,-3-3 267,-2-1 1,-4-1-1,-5-2 1,0 3 293,0 1 0,-4-3 0,-2 5 117,-1 1 0,1 5 0,-4 3 90,2 2 1,5 7 0,-1 9-1,2 6-182,2 2 1,0 2-1,0 4 1,0 1-168,0 3 0,5-2 1,0 6-1,1 1 31,-1-3 0,-1 5 0,-2-3 1,0 2-55,2-2 0,1-3 0,-4-7 0,2-2 27,1-4 1,0-4 0,-3-2 23,4-2 1,-3-4 7,7-5 1,-1-5 0,4-5 0,1-4-55,-1-2 0,2-5 1,1 3-1,0 0-119,-4 0 1,2-2 0,-5 3 0,1 2 119,0 1 1,-2 6 0,-3 1 51,4 1 1,-2 4-1,-2 6 105,-3 4 0,3 3 0,0 3 0,-1 1-12,-2 2 0,4 5 0,0-3-10,2 0 0,-3 3 0,4-5 0,2-2 1,1-1-8,1-2 0,5-5 0,1-3 0,0-2 5,0-2 1,-2 0-1,-3-2 1,-1-3 2,1-8 0,-2 1 0,-2-6 0,-2 1-40,-1 1 1,-2-5 0,-3 5 0,2-1-70,1-1 0,0 4 0,-4-2 0,0 2-194,0 2 0,-5 1 178,-4 2 1,2 4-1,1 6 1,0 3-10,3 5 0,-2 6 0,1 3 1,1 1-14,2 3 0,1 2 0,0-1 0,1-1-51,3-1 1,3-6-1,5 1 1,2-2 66,3-1 0,-2-7 0,4-1 0,0-4 61,1-1 1,-1-1-1,3-4 1,-3-3 79,-1-3 1,-1-5-1,-5-2 1,-1 0 1,-3 0 1,2-3-1,-6 3 1,-1 0 4,-2 0 1,-1 1 0,0 1 0,0 0-58,0 1 1,0 5-1,0 2-131,0-2 1,2 5-1,0 2 87,3 6 0,0-1 0,-2 7-125,1 0 0,2 6 0,-2 2 0,3 0 0,1-1 56,0 1 0,0-1 0,5-2 0,-2 1 67,-3 2 0,3-1 1,-3-5-1,2-1 60,-2-2 0,3 0-40,-2 5 0,-5-6 40,-4-3 0,-2 1 0,-6-1 0,-2-1 97,-1-1 1,-1-2 0,0 0 357,-1 0-469,1 0 0,5-2 0,4-1 0,6-1 1,5 2-3,3 0 1,3 2 0,1-1 0,3-2-343,1-1 0,2-4 0,4 2 0,0-1 73,-1-2 0,-3-2 1,0-2-1,-1 1 261,0-1 0,2-3 1,-6-2-1,-1 0 219,-1 0 1,-7-3 0,-1 4-48,-1-3 0,-8 5 1,2 0-1,-4 4 51,-5 3 0,-1 5 0,-2 0 0,1 4-13,0 4 1,-1 8 0,1 1-195,-1 4 0,7 3 0,1 2 0,4-1 0,1-1-172,0 1 0,1 0 0,4 0 0,3-3-31,3-1 0,5-1 0,4-6 0,2-3-306,4-4 0,3-2 0,0-4 0,2-2-164,1-4 0,4-9 0,-4-2 0</inkml:trace>
  <inkml:trace contextRef="#ctx0" brushRef="#br0" timeOffset="63793">15143 13729 8355,'-8'-8'128,"0"0"1,4 1 116,-5-1 1,7-3 0,-1 2 0,6 0 0,5-1 0,3 2-1,1-2-146,1-1 0,-1-5 0,2-1 1,1 1-146,2-2 0,-1-2 0,-2-4 64,2-1 1,0-6 0,3-2 0,-1-2 0,-2-3-101,2 1 1,-4-1 0,3-4-1,-4-2-94,0 0 1,-6-7 0,-3 6-1,-3 0 85,-1 1 0,-1 10 0,-3-1 0,-5 8 119,-2 8 0,-1 9 1,0 6-1,-1 4 30,1 4 0,-5 14 0,1 11 0,0 8 148,3 8 0,2 5 0,2 9 1,5-2-119,3-2 1,1 3 0,1-4 0,3-2-119,5-1 0,3-7 1,5-4-1,3-7 57,4-8 0,1-6 0,-1-8 0,1-3-57,0-3 0,0-5 0,0-6 0,-2-5 96,-2-4 0,1-7 0,-6 1 0,-1-2 22,-1-2 0,-3 0 0,-1 0 1,-3 2-77,-2 2 0,-1 2 0,-4 4 22,0-2 0,0 3-2,0 10 0,0 6 1,0 10-22,0 1 1,2 4-1,0 4 1,4 1-138,1-1 0,1 2 1,5-3-122,-1-1 1,6-3 0,3-6 0,2-3-1,0-2-63,-2-2 1,1-1 0,-4-4 0,0-2-434,0-4 0,-2-3 0,-3-2 1</inkml:trace>
  <inkml:trace contextRef="#ctx0" brushRef="#br0" timeOffset="64034">15726 13047 8355,'-12'-19'457,"-1"7"-529,6 1 0,2 11-633,5 0 1,3 5 322,5 7 1,0 6 0,10 2 0</inkml:trace>
  <inkml:trace contextRef="#ctx0" brushRef="#br0" timeOffset="64418">15912 13370 10573,'4'-13'0,"2"2"0,1 2 0,2 2 0,2 1 0,2 3 0,-1 2 0,1 2 0,-2 4 0,-3 3 0,-4 3 0,-1 1 0,0 1 0,1-1 0,-2 1 0,0-1-364,-2 0 0,0-3 0,1-3 219,3 0 0,-1-2 0,4-5 89,-2-3 1,4 1 0,-4-5 0,1-2 0,1-2 75,0-5 1,1 3 9,4-2 0,1-2 0,-1 1 1,0 2-1,1 1 27,-1 2 1,1 1 0,-1 1 0,0 3 51,1 2 1,-5 1 0,0 5 0,1 3 0,-1 4 61,0 4 1,-5 0 0,2 0-151,1 1 0,-3 5 1,5 1-1,0 0-262,-1-2 0,4 1 0,-4-2 0,1-1-670,1-1 0,-1-1 0,4-1 0</inkml:trace>
  <inkml:trace contextRef="#ctx0" brushRef="#br0" timeOffset="64682">16508 12849 8355,'0'-25'0,"0"6"0,5 6 599,-4 2 0,10 13 1,-4 2-1,0 11-152,-3 7 1,-2 6 0,-1 3 0,2 6-364,1 2 0,0 4 0,-4 0-27,0 1 1,0-3 0,0 3 0,0-1 0,0-5-343,0-3 0,0-1 1,0-5-1,0-1-183,0-2 0,0-7 0,0-2 0,0-3-735,0-2 0,0-4 719,0 0 1,-5-5 0,-2 3 0</inkml:trace>
  <inkml:trace contextRef="#ctx0" brushRef="#br0" timeOffset="64975">16756 13171 8025,'-2'-11'0,"-2"3"25,-4 4 0,1 2 1,-1 2-1,-3 2 0,-3 2 1,-3 4 32,2 3 0,1 2 0,2-1 0,0 0 42,-1 1 0,1-1 1,1 1-1,1-1-66,2 1 0,5-1 0,-1 0-84,3 1 1,1-1 0,2 1 0,5-1 0,7-1-50,4-3 1,1 2 0,3-5 0,-1 1-208,1-1 0,1 0 0,1-4 0,-4 2-85,-3 1 0,-3 0 257,-2-4 1,1 0 0,-1 0 0</inkml:trace>
  <inkml:trace contextRef="#ctx0" brushRef="#br0" timeOffset="65349">17115 13233 8355,'7'-19'405,"4"1"1,-8 6-1,4-1 1,-2 1-247,-2-1 0,-3 2 0,-4 3 0,-4 4-139,-3 3 1,-6 2 0,1 2 0,0 2 119,3 2 1,0-3 0,2 5-112,3 0 0,-2 2 0,6 2 0,1-1 0,2 0-148,1 1 0,0 1 1,1 1-1,4 1-84,3 0 0,3-3 0,3 1 0,1 1 55,1 2 0,5-1 0,-3-3 0,0-2 74,0-3 0,-2 3 0,-5-3 0,-1 3 175,-2 2 1,-5-1 0,1 1-1,-4-1 64,-4 0 1,-7 1 0,-7-1-1,0 1-153,0-1 1,-4 0 0,1 1-1,-1-1-1130,2 1 0,-4-1 0,5 0 0</inkml:trace>
  <inkml:trace contextRef="#ctx0" brushRef="#br0" timeOffset="67206">10753 8843 8202,'-7'19'-269,"3"-2"0,-2 2 1,2 0 253,1 1 0,-2 3 1,1-2-1,1 2 1,0 2-1,0 0 1,-1 0-1,2-1-66,0 1 1,2 0 0,0 0-246,0 0 0,0-1 0,0 1 0</inkml:trace>
  <inkml:trace contextRef="#ctx0" brushRef="#br0" timeOffset="67484">11100 8719 8355,'0'-7'-73,"-1"1"45,-3 6 1,2 6-1,-2 2 1,3 5-157,1 3 0,1-1 0,2 6 0,1 1 42,-1 1 1,-2 6 0,-1 2 0,0-1-189,0 0 0,0-1 210,0-4 1,0 0 0,0 0 0</inkml:trace>
  <inkml:trace contextRef="#ctx0" brushRef="#br0" timeOffset="67757">11534 8558 7598,'-7'5'-1406,"3"3"1580,3 3 1,1 7 0,1 3 0,2 1-151,1-1 0,2 6 0,-4-2 0,2 1-106,-1 0 0,-1 1 1,-2 0-1,0 4-150,0 0 1,0 2-1,0 4 1</inkml:trace>
  <inkml:trace contextRef="#ctx0" brushRef="#br0" timeOffset="68042">12043 8372 8355,'-7'5'-595,"-3"7"0,5 8 0,-1 0 555,1 1 0,0-4 0,5 3 0,0 2 14,0 2 0,0 1 1,0-1-1,0 1-63,0 0 0,0 0 0,0-2 0,0-1 34,0-1 1,0 0 0,0 3 0</inkml:trace>
  <inkml:trace contextRef="#ctx0" brushRef="#br0" timeOffset="68321">12526 8161 8355,'0'-9'-1050,"0"1"857,0 5 0,0-1 0,0 8 252,0 5 0,0 6 1,0 3-1,0 1-105,0 3 1,0 3 0,0 2-1,0 2-150,0-1 1,0-2-1,0-1 81,0 0 0,0 0 0,0-1 0</inkml:trace>
  <inkml:trace contextRef="#ctx0" brushRef="#br0" timeOffset="68630">13208 7702 8355,'6'-10'-1825,"1"6"1660,0 8 0,-2 7 0,-3 6 0,0 3 356,3 4 1,-1 1 0,-4 1 0,0 3-168,0 4 0,0-1 0,0-1 0,0 1-137,0 0 0,-2-5 0,0 2 1,-3-3-314,3-1 395,0 0 1,-3-6-1,-2-1 1</inkml:trace>
  <inkml:trace contextRef="#ctx0" brushRef="#br0" timeOffset="68909">13953 7503 8355,'-6'17'0,"-2"-1"0,1 8 0,-1-1-54,-2 5 0,5 1 0,0-4 0,3-1 0,-1 1-159,-1 0 0,0 0 0,4 1 0,1 0 66,3-1 0,-1 3 0,5-8 1,0 2-82,-1-1 0,10 2 0,-3-3 0</inkml:trace>
  <inkml:trace contextRef="#ctx0" brushRef="#br0" timeOffset="69142">14523 7330 8355,'2'-7'-23,"2"3"0,-3 5 1,3 7-1,-2 9 75,-2 5 0,0 8 0,0 5-1209,0 5 774,-6 9 1,-6 8 0,-8 5 0</inkml:trace>
  <inkml:trace contextRef="#ctx0" brushRef="#br0" timeOffset="70173">11199 9587 7840,'-12'0'4,"4"1"1,1 4 0,0 4 0,0 6 0,-1 6 0,-1 2 0,3 2 0,-1 1 0,1 3 0,1 3-6,2 0 0,-3 2 0,2-3 1,1 0-1,2 2 0,1-1-518,0-3 1,0-3-1,0-1 370,0 0 1,0-6-1,0-1 1</inkml:trace>
  <inkml:trace contextRef="#ctx0" brushRef="#br0" timeOffset="70457">11571 9773 8355,'-12'0'0,"1"1"-657,3 4 649,-3 1 1,5 7-1,-2-1 1,4 1 64,2-1 0,2 0 0,0 2 1,0 3-124,0 3 1,0 0 0,0 0 0,0 2-48,0 2 1,0 5 0,0 0 0,0-2-218,0 0 0,0-3 0,0 0 214,0-4 0,0-2 0,0-5 1</inkml:trace>
  <inkml:trace contextRef="#ctx0" brushRef="#br0" timeOffset="70729">12043 9810 8355,'-2'-11'-1696,"-2"3"1506,3 2 1,-5 8 0,6 2 0,0 6 418,0 5 0,0 0 0,-1 6 0,-2-1-201,-1 0 0,-2 3 0,4-2 0,-2 2-136,1 2 0,-3-4 0,2-2 0,1-1-131,2-3 107,1-1 1,6-2 0,0 1 0</inkml:trace>
  <inkml:trace contextRef="#ctx0" brushRef="#br0" timeOffset="70937">12514 9748 8355,'-12'0'0,"-1"6"0,1 5 0,-1 7-356,1 6 0,4 10 1,1-1-1,0 1 121,0-1 1,4 7 0,-1-4 110,3-2 0,1 4 0,0-7 1</inkml:trace>
  <inkml:trace contextRef="#ctx0" brushRef="#br0" timeOffset="72598">7392 10889 8515,'-13'-9'0,"1"-4"296,0-1 0,3 6 0,2 3 0,3 2 0,6 2 232,5 2 1,-1 11-517,3 1 0,-1 3 0,4 1 0,1 3-311,-1 4 1,1-1 0,-1-1 0,0-1-255,1 1 1,-5-3 0,0 1-319,2-2 1,0-2 676,-2-3 0,3-1 0,-4 0 1</inkml:trace>
  <inkml:trace contextRef="#ctx0" brushRef="#br0" timeOffset="72881">7751 10716 8355,'-12'0'-297,"5"0"0,-2 1 428,4 3 0,1 3 1,4 5-1,0 1-135,0-1 1,6 1 0,2-1 0,3 2-74,1 2 0,1-2 0,-1 4 0,1-1-220,-1-1 1,-4 5 0,-1-3 0,0 0-448,0 0 668,-4-2 1,8-4-1,-4 1 1</inkml:trace>
  <inkml:trace contextRef="#ctx0" brushRef="#br0" timeOffset="73117">8000 10517 8355,'-12'-12'0,"10"10"111,-7 7 0,7 4 0,3 5 1,2 1-1,2 3 0,4 1-299,4 3 1,0 2 0,5 1-1,-2-1-468,1 1 1,-1 0 348,-3 0 0,5-6 0,1-1 1</inkml:trace>
  <inkml:trace contextRef="#ctx0" brushRef="#br0" timeOffset="73371">8285 10356 8355,'-9'0'-303,"3"1"303,0 3 0,3 3 0,7 7-24,5 3 0,-1-2 1,3 6-1,3 1 1,1 1-88,3 2 0,0-2 0,2-1-356,-3-1 0,2 0 0,1 3 1</inkml:trace>
  <inkml:trace contextRef="#ctx0" brushRef="#br0" timeOffset="74140">7751 8210 8355,'-1'-8'-1105,"-3"0"1142,3 5 1,-6-1 0,4 8 0,-1 4 0,0 5 38,-2 3 0,1 5 1,-5 6-1,2 4 0,-1-1 0,3 0 0,-5 1 0,4-5-554,0-1 1,1 5 0,5-9 256,-3-3 1,2 2-1,-3 0 1</inkml:trace>
  <inkml:trace contextRef="#ctx0" brushRef="#br0" timeOffset="74358">8024 8396 7546,'-8'5'-58,"0"-1"1,0 11 0,-4 0 0,1 6 0,2 2 0,-2 3 0,1 2 6,-1 2 0,1-2 0,2 5 0,3 0-166,-1-1 0,5 2 0,-3-5 0,2-2 132,2 0 0,0-3 0,0 1 0</inkml:trace>
  <inkml:trace contextRef="#ctx0" brushRef="#br0" timeOffset="74584">8210 8781 8355,'-12'8'0,"0"0"0,1 3 0,1 5-407,2 4 0,1 0 0,-2 0 0,4 2 0,1 2 120,0 0 1,0 0 282,4-3 1,5-3 0,2-6 0</inkml:trace>
  <inkml:trace contextRef="#ctx0" brushRef="#br0" timeOffset="74826">8731 8830 8417,'-8'3'258,"1"5"0,0 10 1,0 7-1,-2 4-647,-2-1 0,-2 2 0,2-1 0,2-1-62,0-2 0,5-1 0,-3-1 0,2 0 362,2-4 0,-4-2 0,0-5 0</inkml:trace>
  <inkml:trace contextRef="#ctx0" brushRef="#br0" timeOffset="85241">3063 16619 8355,'0'-12'496,"0"-1"0,0 1 0,0 0 184,0-1 0,7 5 0,4 1 0,6 0 0,2 2 0,3-2 0,2 1-454,0 1 0,5-4 0,3 5 0,2 0 0,4 0 1,-2-2-544,-2 0 1,-6 3-1,0-1 1,-3 2-1,-4 2-2109,-5 0 1841,-2 0 1,-8 0 0,-6 0 0,-7 2 200,-4 2 0,-7-1 1,-3 3-1,-2 1 247,-2 0 0,0 0 0,-1 3 1,-3-3 15,-4-2 1,-1 5 0,-1-2 0,2 2 500,-1-2 0,2 2 0,2-5 0,2 1 894,5-1 0,6-1-713,1-4 1,9 0 0,7 0 0,8 0-352,7 0 1,4-5-1,6-3 1,1-2-37,3 2 0,-3-3 0,5 2 0,-2-2-18,0-1 1,4 0 0,-4 0 0,-2 3-193,-1 1 1,-2 5 0,-3-1 0,-5 2-4079,-2 2 2384,-2 0 0,-6 6 1209,-6 2 1,-11 3-1,-9 2 1</inkml:trace>
  <inkml:trace contextRef="#ctx0" brushRef="#br0" timeOffset="86280">5159 16086 7327,'2'12'0,"1"1"0,2 0 0,2 3-1593,3 0 1593,1 6 0,1-3 0,2 2 0,2 0 0,-2-6 0,10 14 0,-5-3 0</inkml:trace>
  <inkml:trace contextRef="#ctx0" brushRef="#br0" timeOffset="86572">5445 15875 8653,'-2'-29'0,"-1"2"0,-1 3 510,2 6-135,0 4 0,2 2 0,2 1 0,0 5 293,2 11 0,5 3 0,-5 14 1,0 4-458,2 6 0,-5 8 1,4 2-1,0 3-299,-1 1 0,1 5 0,-2 0 0,1-4-285,-1-3 1,2 2-1,0-5 1,-1-2 106,1-5 1,-3-1 0,2-7 0,-3-4-554,-1-2 0,0-4 0,-1-5-559,-3-2 0,-3-5 1295,-6-8 0,1-9 0,-1-6 1</inkml:trace>
  <inkml:trace contextRef="#ctx0" brushRef="#br0" timeOffset="87082">5345 15863 8355,'0'-53'0,"0"4"336,0 5 1,6 4 0,2 4 0,5 1 96,3 2 1,-1 10 0,6-2 0,1 3-19,1 3 0,4 1 1,0 7-1,2 2-253,-1 5 1,-2 3 0,-1 2-1,-2 5-243,-2 6 1,-3 6 0,-7 8-1,-3 3-131,-4 4 0,-3 9 0,-2 2 0,-3 1-190,-4 1 0,-5-5 0,-3 2 0,-5-3 99,-2-4 0,2-3 0,0 0 0,1-6 208,0-5 1,2-2 0,6-5 252,0 1-72,5-5 1,7-5-1,9-8 40,7-2 1,-1 3-1,5-5 1,2 2 0,2-1-36,1-2 0,-1 4 0,0-1 1,-2 3 148,-1 1 1,-2 0-1,3 1 1,-3 3-136,-1 4 0,-5 3 1,-7 3-1,0 1-71,-3 2 1,-2 5 0,-2-1 0,-3 2-53,-5 2 1,-6 0 0,-4-1 0,-2 0 9,-1-3 0,-8 2 0,4-4 1,-3 1-475,-2-4 0,4-2 0,5-3 0,2-3-767,3-4 1,0-2 709,5-2 1,5-11 0,1-3 0</inkml:trace>
  <inkml:trace contextRef="#ctx0" brushRef="#br0" timeOffset="87812">5854 16371 8355,'-12'-7'743,"5"-4"0,2 3 0,5-3 0,6-2-431,6 1 1,1 0 0,5-2 0,-2-1 0,1-2-549,-2 2 1,-1 0 0,-3 0 0,-3-2 232,-4 2 1,2 1-1,-2 2 1,-1-1-300,-2 1 0,-5 0 1,-2-1-1,-1 2 275,-2 3 1,-2 2 0,-2 6 0,1 0 144,0 0 0,-1 0 0,1 2 0,1 2-21,2 4 0,0 3 1,5 3-1,1 1-47,2 2 0,1 3 1,0-2-1,1 0-46,3 0 1,4 0-1,7-3 1,3 0-40,2-4 1,-1 0 0,3-6 0,-1-3-268,1 0 0,5-4 0,2-2 0,-1-5 143,-2-7 0,3-7 1,0-7-1,-2-2 86,0-3 0,-3-4 1,0-3-1,-4 1 116,-3-2 1,0 3 0,-4-4-1,-2 0-1,0 0 1,-5 3-1,-2-4 1,-3 3 65,-1 2 0,-1 3 0,-3 5 0,-6 7 231,-5 7 1,1 6 0,-2 3-156,2 5 0,2 4 0,1 6 1,1 6-1,3 9-12,2 6 1,0 5 0,5 7 0,0 2-119,0 5 1,0 3 0,0 4 0,2 0-52,2 0 0,-1-2 1,5 0-1,2 0-318,1-2 1,2-3 0,3-12 0,0-4-238,-1-3 0,3-5 0,0-11 0,0-3-935,0-4 889,-2-3 1,-3-1-1,-1 0 1</inkml:trace>
  <inkml:trace contextRef="#ctx0" brushRef="#br0" timeOffset="87813">6214 15962 8355,'-13'0'318,"8"0"0,6-2-173,10-2 1,3 2 0,7-7 0,1 1-75,1 1 0,11-4 0,5 3 0,2-3-1156,2-2 1,-2 2 595,-3 3 0,4-3 0,2 4 1</inkml:trace>
  <inkml:trace contextRef="#ctx0" brushRef="#br0" timeOffset="89066">6734 16073 8785,'-8'-11'0,"1"2"0,2 0 0,2 0 1347,2-2 0,2 3-1032,3-1 0,-2 12 0,2 1-475,-3 6 1,-1 2 0,0 1 0,0-1 39,0 0 0,4 5 0,0 0-251,-1-2 1,4-3-1,1-4 93,3-4 1,2-2 0,-1-2 123,0 0 1,0-6 0,-3-2-1,-2-3 180,-1-1 1,2-1-1,-3 2 1,1 2 64,-1 0 0,1 2 0,-3-2 83,1 0 1,1 7-95,-1-2 1,-1 4 0,4 4-53,-1 4 1,3 3 0,-2 1 0,1 1-53,1-1 0,-1 1 0,4-2 0,1-2-90,-1 0 1,1-7 0,-1 4 0,0-2-79,1 0 1,-5 0 0,0-5 120,2-3 1,-5-3-1,1-6 1,-2 1 1,0 0 1,0-2 0,-4-1 0,0-2 235,0 2 1,0-3 0,0 2 213,0 0 1,0 3-11,0 0-367,0 6 0,6 3 0,1 8 0,1 3-31,0 0 1,1 4-1,3-3 1,0 3 15,1 2 0,3-1 0,1 1 0,-1-2-5,2-3 1,-3 2-1,5-5 1,-1 1-49,0-1 1,1-1 0,2-4-1,-3-1-44,-1-3 0,-2-3 0,-3-6 1,-1 1 56,1 0 1,-7-1-1,-1 1 53,-4-1 1,-1 1 0,0 0 0,-1-1 0,-2 1 27,-1-1 0,-6 1 1,3 0-1,-1 1 415,0 2 1,4 0-1,-5 5-228,0 1 0,2 3 1,0 4-164,1 4 1,2 3 0,4 3 0,0 3-73,0 3 1,2-2 0,0 0-1,4-1 0,1-1 0,1 5 0,6-5 0,1-1-74,1-1 1,7-3 0,-3-2-1,4-5-17,0-3 0,1-2 0,0-3 1,-2-5 40,-2-2 0,3-3 0,-5-1 0,0-1-2,-2 1 0,-8-3 0,-2 0 0,-1 0 72,-4 0 1,0 1-1,-2 5 1,0 0 117,0-1 1,-6 2 0,-2 3-1,-3 4 43,-1 2 0,-5 2 0,1 0 0,0 3-39,3 5 1,4 1-1,2 7 1,2-1-43,2 2 1,2-2 0,1 6 0,0-1-214,0 0 1,5 2-1,5-6 1,5-1-95,6-1 0,2-3 0,2-2 0,0-5-31,0-3 0,4-2 1,2-3-1,2-6 118,2-5 0,-2-3 0,-8-4 0,0 1-38,-1-1 0,-3 3 1,-3-1-1,-4 1 30,-7 0 0,-1 4 0,-3-2 359,-4 3 0,-5 3 1,-7 3-65,-4 4 1,3 3 0,-2 1-1,3 1-37,5 3 1,3 3 0,5 5 0,0 1-75,0-1 1,0 2 0,0 1 0,1 3-11,3 1 1,-1-3 0,4 0 36,-2-2 1,3-2 0,-2 1-1,1-1 24,2 0 12,-3-5 0,4-3 1,-6-8-1,-1-4 101,-2-3 1,-1-3 0,1-2 0,2-4-171,1 1 0,6-3 1,-3 4-1,1 0-21,0 0 0,1-2 0,3 3 0,0 2-17,1 1 0,3 7 0,1 2 0,-2 1-64,-1 0 1,-2 1 0,1 7 0,-2 6 167,-3 5 0,3 3 0,-4 4-39,0-2 0,2 1 0,-3 4 0,-1 1 0,2 2-8,0 0 1,0-3 0,3-5-1538,-2-2 1,0 4 0,5-3 0</inkml:trace>
  <inkml:trace contextRef="#ctx0" brushRef="#br0" timeOffset="89987">9153 15825 8355,'-4'-19'537,"0"3"1,0 6-179,4 2 0,1 5 0,3-1 1,3 4-130,0 4 0,4 3 0,-3 7 1,2 1-139,-2 1 1,3 5 0,-4-5-1,0 1-14,-3 1 1,3-4 0,0 2-44,0-2 0,2-6 0,-3-1 0,1-1-85,2-4 0,2 0 0,2-2-374,-1 0 0,-1-6 0,-3-2 1,-2-3 255,-1-1 0,-3-1 0,2-1 0,-3-1 73,-1-1 0,-4-2 1,0 3-1,1-2 29,2 2 1,-3 1-1,0 2 71,1-1 1,3 6 38,4 3 1,3 8 0,5 5-1,1 2-8,-1 1 1,2 1-1,1-2-26,2-3 1,-1 3-1,-2-4 1,1 1-1,3-1-6,1-2 1,-2 0 0,2-5 0,0 0-47,1 0 0,-5 0 1,1 0-1,-2-2-71,-1-2 0,-1-3 1,-1-5-1,-1-1 38,-2 1 1,-5-2 0,2-1 0,-1-3-5,0-1 0,1 4 0,-5-3 115,0 0 1,-2 5 0,-2 1 0,-3 5 173,0 2 1,-4 3 0,4 0 0,-1 4-40,0 7 1,1 6-1,-1 1-123,4-1 0,2 5 1,2 0-1,0 4 1,0 1 7,0-1 1,6-3-1,2 0 1,3-1-235,1 0 0,5-2 0,1-6 0,1-1 38,3-3 1,6-2 0,1-6 0,-2 0-3,-1 0 0,-1-6 0,0-2 0,0-3 43,0-1 1,-6-5-1,-4 1 1,-4 0 33,-3 3 0,-5-1 0,1-1 0,-4-2 127,-4 2 0,1 3 1,-5 2-1,0 2 105,1-2 1,-3 3-614,6-1-190,0 5 0,-1 3 0,-2 7 1</inkml:trace>
  <inkml:trace contextRef="#ctx0" brushRef="#br0" timeOffset="90639">8930 15925 7828,'1'-7'316,"3"3"0,3 1 1,1-1-278,1-5 1,-7 3-1,4-3 1,-2 0-28,0-2 0,4-2 0,-3 1 1,-1-1-51,1 1 0,-3 0 0,2-1 0,-4 1-36,-4-1 0,1 6 0,-5 3 0,-2 3 48,-1 1 1,-2 0-1,1 3 1,0 4-10,-1 5 0,1 5 0,1-1 102,3 5 1,2-2 0,6 2 0,1 1-136,4 1 0,3 2 0,8-2 0,5-1 0,2-2-1041,2-2 754,0-2 1,5-3 0,2-1 0</inkml:trace>
  <inkml:trace contextRef="#ctx0" brushRef="#br0" timeOffset="91639">10046 15763 8355,'-7'-16'0,"3"-1"233,2 1 1,2 3 0,0 1-1,0 0 1,2 1 7,2 2 1,3 4 0,5 6 0,-1 3-1,-1 5 1,-3 3-347,-2 4 0,1 0 0,-3 3 0,1 0 0,0 1-4,1 2 0,-3-5 0,2 1 0,-3-1-235,-1-1 0,0-3 0,0-5-324,0 2 498,0-5 1,0-1-1,0-8 89,0-4 0,0-3 0,0-1 0,0-2-84,0-3 0,6 4 1,2-5-1,3 1-10,2 1 0,-1-1 1,0 5 74,1-1 0,-1 2 0,1 3 1,0 2 69,4 1 0,-3 3 0,2-2 0,-2 3 0,-2 1 25,1 0 1,-5 1 0,0 2 56,2 1 0,-3 0 1,1-4 134,2 0 1,-3 0-1,0-1 221,-2-3 1,3 1-226,-4-5 0,2 4 496,-2-5-423,-3 7 1,1 2-160,-6 8 1,0 3 0,4 1 0,0 1-96,0-1 1,0 2 0,1 1 0,3 2-72,4-2 1,1-1-1,2-2 1,2-1-4,1-3 1,4 2 0,-1-6-29,-2-1 0,-1-3 1,-2-3-1,2-2 0,1-4 55,1-4 1,1 0-1,-5-5 1,-1 2 52,-2-1 1,0-4 0,-5 4 0,-1-1 152,-1 0 0,-2 5 1,0 5 152,0-2-174,-6 5 1,1 1 0,-5 9-1,3 8 69,2 6 1,0 6 0,5 4 0,0 4 0,0 4-50,0 4 0,5-2 1,0 4-1,1-2-91,-1 0 1,5 10-1,-3-1 1,0 1-152,-3 0 1,-3-3-1,-1-2 1,-1-6-254,-3-6 1,-3-1-1,-7-8 1,-3-6 59,-3-4 0,-8-4 0,-2-2 0,-1-5 37,1-3 0,0-2 0,4-5 0,-1-5-52,4-4 1,8-7-61,2 1 0,1-8 0,5-2 1</inkml:trace>
  <inkml:trace contextRef="#ctx0" brushRef="#br0" timeOffset="92155">11485 15280 8355,'0'-38'0,"0"7"0,0 2 0,0 4-41,0 4 0,0 8 224,0 4 0,0 18 0,0 4 0,0 12 0,0 11 0,1 5 0,2 6 0,1 1-78,-1 5 0,-1-4 0,1 5 0,1-4-316,-1-5 1,3-1 0,-2-5 0,0-2-145,1-5 0,1-5 1,2-3-1,-2-4-186,-1-3 0,-4-3 0,5-2 1</inkml:trace>
  <inkml:trace contextRef="#ctx0" brushRef="#br0" timeOffset="93061">11361 15590 8123,'5'-13'-281,"-4"6"1,12-2 0,-2 3 323,4-1 0,7 1 0,-1-4 0,2 2 0,2-1 0,1 2 0,2 2 1,1 1-1,-2 0-26,-1 1 0,-5 7 1,-3 4-1,-3 3-200,-4 2 0,-7 3 0,0 1 0,-2-2 166,-2-1 1,0 2-1,-2 1 1,0-2 133,-2-1 0,-5-2 0,4 1 341,-2-1-490,4 0 0,-1-5 1,8-3-1,4-2 1,3-2-69,2 0 1,-1-2 0,1 0 0,-1-4-74,0-1 0,1-1 0,-1-3 0,1 1-174,-1 2 0,0 0 661,1-5 714,-6 6-868,4 2 1,-4 10-1,4 4-36,-3 2 0,3-3-144,-3 0 1,3-1 0,2 3 0,-1-3-6,0-2 1,-3 1-70,-1-2 0,-5-4 36,1 0 0,-3-6 45,-1-6 0,2 0 0,0-1 0,3 1 0,-3-1-260,0 1 1,2 0 78,0-1 0,4 1 1,-2-1 139,1 1 0,-3 5 0,4 3 72,2 3 1,1 1 0,1 0-24,0 0 1,1 0 0,1 0-1,1 0 1,1 0 42,0 0 0,1 1 1,0 2-14,-2 1 1,0 1 0,0-2 0,2 3 156,-2 0 0,-1-3 0,-3 3 169,-3-1 0,-2-2-2,-6 5 0,0 1 1,0 3-190,0 0 1,0-3-1,0-1-141,0 2 1,1-4-1,3 1-106,5-1 1,2-2 0,1-4 67,0 0 1,1-4 0,-2-2 0,-3-1-213,-4-2 1,2-2-1,-2-2 144,-1 1 0,-2 0 0,-1-1 0,0 1 0,0-1 63,0 1 0,-1 0 0,-2-1 0,-3 2 18,-1 3 0,-5-2 1,-6 6-1,0 1-35,0 2 0,-2 2 0,3 3 0,2 5-585,1 2 355,2 1 1,-1 1-1,1-1 1</inkml:trace>
  <inkml:trace contextRef="#ctx0" brushRef="#br0" timeOffset="93627">13097 15453 8355,'-6'-11'-41,"-2"2"20,-3 0 1,3 7 168,0-3 0,-1 4 0,-2 2 1,2 4-1,0 3 0,1 3 1,1 1-60,3 1 1,3 3 0,1 2 0,0 1 0,0 2-83,0-2 1,1 1 0,3-5 0,4 1-142,3 0 0,3-7 0,1-2 0,2-1-52,-2-4 0,4 0 0,2-4 0,1-2 49,-1-4 0,2-4 0,-4-4 0,2-1 119,0-3 0,-6 1 0,2-3 1,-5 3 148,-4 1 0,2-3 0,-6 4 0,0 4 226,2 3 1,-6 0-200,0 6 0,0 1 1,-6 8-108,1 3 1,3 4 0,-2 5-1,3 2 1,1 2-118,0-1 1,0 0 0,1 2 0,3-3-300,4-1 1,4-1 0,0-5-1,0 0-238,1 1 0,5-6 0,1-2 1</inkml:trace>
  <inkml:trace contextRef="#ctx0" brushRef="#br0" timeOffset="93882">13357 15205 8355,'-18'-12'188,"5"5"0,-4 3-1537,3 2 1,7 8 1273,3 2 0,3 9 0,1 2 0</inkml:trace>
  <inkml:trace contextRef="#ctx0" brushRef="#br0" timeOffset="95247">13556 14970 8355,'0'-20'335,"0"2"1,0 9 0,0 6 23,0 11 0,1 10 1,2 11-1,1 4-274,-1 3 1,2 1 0,-1 2-1,-1 1-108,-1 1 0,-1 5 1,2-6-1,1-2-220,-1 1 1,2-9 0,-1 6-1,0-4-435,2-5 1,-3-1-1,4-2-819,-2-4 1293,5-2 0,-9-11 0,5-1 0</inkml:trace>
  <inkml:trace contextRef="#ctx0" brushRef="#br0" timeOffset="95248">13494 15429 8072,'7'-6'-282,"-2"-1"282,1 0 0,1-4 0,5 4 0,2-1 210,2 0 0,-1 0 0,5-4 10,-2 4 1,5-3 0,0 4 0,5 0 0,0 3-186,-2 3 1,-1 1-1,-2 0 1,-2 1 0,-5 3-1,-2 5 1,-3 2 0,-1 1-34,-2 1 0,-5 3 0,1 2 0,-3 0-293,-1 0 1,0-2 0,-1-3 0,-2-1-1069,-1 1 968,0-1 0,9-5 0,2-2 1</inkml:trace>
  <inkml:trace contextRef="#ctx0" brushRef="#br0" timeOffset="95249">13829 15106 8355,'-13'-19'-717,"6"6"1,2 9 467,5 8 1,1-1 0,2 5-1,2 3 55,2 5 194,7-3 0,5 11 0,6-5 0</inkml:trace>
  <inkml:trace contextRef="#ctx0" brushRef="#br0" timeOffset="95250">14027 15515 8355,'1'6'-2,"4"-6"1,1-2-1,8-6 1,1-1 116,2-2 0,5-3 1,-3-1-1,2-2-150,0 2 1,-2-3 0,2 1 0,-5 2-60,-2 2 0,-3-4 0,-3 0-69,-4 2 1,-4 1 0,-5 3-1,-6 2 94,-4 1 1,-3 5-1,3-1 1,-2 4 136,2 4 1,-3 3 0,1 6 0,2 4 113,1 4 0,8 2 0,1 2 0,4 0-101,1 0 0,0-2 1,1-1-1,4-3-134,3-1 0,7-1 0,3-5 0,1-1 16,3-3 1,6-2 0,2-7 0,0-4-3,1-3 0,2-4 0,-3-3 0,0-3 27,1-2 0,2 0 0,-4-5 1,-3 1-49,-4 4 0,-4-2 1,-6 4 49,1-1 0,-2 3 1,-3 0-1,-4 2 1,-2 2-9,-2-1 0,-6 1 0,-2 1 0,-3 3 43,-2 3 0,5 4 0,0 1 0,-2 0 40,-1 0 0,3 4 0,1 2 1,1 1 65,4 2 1,0 2-1,2 2 1,0-1-63,0 0 1,4 5-1,2 0 1,1-2-75,3-1 0,1-2 1,1-1-1,2-1 52,2-2 1,2-4-1,3 3 1,-5 0 13,-2 0 0,-6-3-107,1 4 0,-7-4 0,1 4 1,-6 1-1,-6-1 5,-6 0 0,-5 1 1,-3 2-1,1-2-180,1-1 1,6-1 0,-1 3 0,2-3-923,1-2 832,6 0 0,2-5 0,5 0 0</inkml:trace>
  <inkml:trace contextRef="#ctx0" brushRef="#br0" timeOffset="95251">14994 15466 8355,'7'5'409,"-1"2"0,-6 6 0,0-1 0,-2 2-390,-2 2 0,-3 4 0,-4 4 0,2 1-343,0 0 1,7 4-599,-2 0 1,-3 0-1,0-4 1</inkml:trace>
  <inkml:trace contextRef="#ctx0" brushRef="#br0" timeOffset="95849">16011 15069 8355,'2'-24'13,"2"4"0,4 2 0,7 5 0,2 1 0,-1 0 0,1 1-141,0 2 0,-1-2 0,-2 4 0,2-1 5,5 0 1,-3 4 0,-2-3 0,-2 1 111,-1 4 1,-1 0 269,0 2 0,-3 2 1,-2 2-97,-2 4 1,-1 7 0,-4 3 0,0 0-63,0 0 1,0 4 0,0-1 0,0 2 20,0 2 1,4 4 0,1 0 0,-1 0-18,1 1 1,-3-4 0,2 3 0,-2-3-51,3-1 0,-4 4 1,3-1-1,-3-4-73,-1-2 1,5-5 0,-1 2 0,-1-1 18,-2-3 1,-1-1 0,0-1 0,0-1-103,0 0 0,-6-1 0,-2-2 0,-3-4-41,-1 1 1,-1-5 0,-1 3 0,-1-2-71,-1-2 1,-2 0-1,3 0-44,-2 0 0,1-5 1,3 0-1,1-2 1,-1-1-302,1 1 269,0-4 0,-1 4 0,1-5 1</inkml:trace>
  <inkml:trace contextRef="#ctx0" brushRef="#br0" timeOffset="96020">16098 15342 8337,'7'-18'-138,"8"4"1,-1-3 0,3 5 0,2 2 0,0 4-216,3 0 0,-2-2 0,0 4 0,2-1 226,2 0 1,6 4 0,2-5 0</inkml:trace>
  <inkml:trace contextRef="#ctx0" brushRef="#br0" timeOffset="96654">17289 15354 8355,'7'-12'38,"-2"-1"0,-5 1 0,0-2 1,0-1-1,0-2 0,0 1 1,0-1 363,0 1 1,0-1-1,-1 6-201,-3 3 1,-3-2-1,-6 6-168,1 1 1,0 3 0,-1 5 0,-1 3 0,-1 3-103,-1 1 1,-1 2-1,5 1 1,-1 3-26,1 1 0,1-3 1,3 1-1,4 0-91,2 0 0,2-1 0,2-3-33,2-1 0,3-5 0,5-3 0,0-3-106,1-1 0,-1 0 0,1 0 0,-1-1 233,0-3 1,-1-3 0,-1-5 0,-3-1 110,-1 1 0,2-1 0,-3 1 1,1-1 171,-1 1 0,-1 0 299,-4-1-442,6 6 1,-1 3-1,5 10 1,-3 5-87,-1 4 0,3 1 0,-1-2 1,3 1-175,2 2 0,-1 4 1,1-5-1,0 1-234,4 1 1,-3-6 341,2 0 0,4 1 0,-1-6 1</inkml:trace>
  <inkml:trace contextRef="#ctx0" brushRef="#br0" timeOffset="96940">17909 15218 9156,'-11'-13'0,"3"1"0,2 1 0,2 1 529,0 2 0,0 12 0,4 3-333,0 7 1,4 9 0,1 2-1,1 5-9,-1 2 1,4 8-1,-5-1 1,-1 5-184,-2 7 1,-1 4 0,0 5-309,0-2 1,4-1 0,0-5 0,-1 0 0,-2-3 7,-1-7 1,5-8 0,-1-6 0,-2-1-480,0-3 1,-2-4 0,-2-5 281,-2-5 0,2-5 0,-7-5 478,0 0 0,-2-11 0,-2-3 0</inkml:trace>
  <inkml:trace contextRef="#ctx0" brushRef="#br0" timeOffset="97269">17934 15292 8355,'7'-38'141,"4"-1"0,-4 13 1,1 4 179,0 2 0,0 5 1,5 7-154,-1 4 1,1 4 0,-2 4 0,-2 6 0,0 5 0,0 4 0,1 2 0,-1-1-257,0 2 1,-5 1 0,3-1 0,-2-3-100,-2-1 1,-2 2 0,-2-2-1,-3 0-164,-4 0 1,-8 0 0,-1-3 0,-3 2-1,-2-2 0,0-1 0,0-3 0,3-2-14,1 0 0,1-7 0,5 4 0</inkml:trace>
  <inkml:trace contextRef="#ctx0" brushRef="#br0" timeOffset="97651">18455 15180 8355,'0'-12'-95,"-2"0"1,-2 1 0,-4 2 94,-3 5 581,-2 3 0,-3 2 0,-1 3-449,2 5 1,-3 2-1,2 1 1,1 2 0,1 1-185,1 2 0,1 3 0,1-3 0,3-1-40,4 2 0,-2-4 0,2 3 0,3-5-82,3-4 1,1-1 0,5-4-1,3 1 38,5-1 0,-1-7 0,4-5 1,0-2 19,1-1 1,-5-1 0,1 1-1,-2 0-16,-2-1 1,1 1 0,-2-1 132,-3 1 1,2 0-197,-6-1 308,0 6 1,-4 3 0,0 8 0,0 5 0,0 2-33,0 1 0,1 0 0,2 2 0,3 1-199,1 2 1,1-1 0,4-3-1,1-1-223,-1 1 0,1-5 0,-1-1 0,0 0 105,1 0 1,5-5-1,1 4 1</inkml:trace>
  <inkml:trace contextRef="#ctx0" brushRef="#br0" timeOffset="97891">18740 14771 8355,'1'-11'495,"3"3"-256,5 4 1,-4 9 0,-1 8 0,-1 7 0,0 7 0,1 3 0,-1 3-45,-2 6 0,-1-1 1,2 6-1,0 0-438,2 0 0,1-2 1,-5 0-1,1-2-224,3-4 0,-1-8 0,4-2 0,0-5-395,-1-3 393,-3-2 0,8-3 0,-4-1 1</inkml:trace>
  <inkml:trace contextRef="#ctx0" brushRef="#br0" timeOffset="98399">18653 15180 7990,'13'-15'0,"-1"3"0,2 2-5,2 3 0,-1-4 0,6 3 0,0-2 0,-1 1 0,1 2 0,1 0 0,2 0-63,0-3 1,0 4 0,-2-3 0,-3 0-102,-1-2 1,-1-2-1,-5-1 1,0-1 35,1-1 0,-5-5 0,-1 3 0,-2-1 105,-2-3 0,3-2 0,-2 1 1,-1 1 89,-2 1 0,-2 6 0,-2-1 361,-1 2 1,-5 8-132,5 6 0,0 7 1,4 10-200,0 3 1,0 4 0,0 1-1,0 1 1,2 3-14,2 4 1,-3 3 0,3 2-1,-2 1-41,-2-2 0,4 7 0,0-7 0,-1 1 35,-2-4 1,-1-4 0,1-6 0,2-4-17,1-3 0,6-3-76,-2-2 1,2-6 0,-1-5 0,0-5-36,0-3 0,2-3 0,2-5 0,-1-3 17,1-1 1,3 2 0,2-2 0,0 0-72,0 0 0,4 3 1,-3 1 144,1 6 1,2-1 0,-6 6 0,-1 1-1,-1 3 106,-2 4 1,-3 4-1,-2 9 1,-2 4-104,-2 2 0,2 2 1,0-2-1,-3-1-179,0-1 0,-1 0 0,2 2-783,1-2 1,6 2 0,-4-3 0</inkml:trace>
  <inkml:trace contextRef="#ctx0" brushRef="#br0" timeOffset="98561">19943 15255 8355,'-6'-19'-874,"5"17"0,-4 10 1</inkml:trace>
  <inkml:trace contextRef="#ctx0" brushRef="#br0" timeOffset="110288">7665 17438 9393,'0'-29'0,"1"0"0,2 0 0,1 0 0,-1 0 0,-2 1 0,-2 2 0,-3 3 886,-5 2 1,-3 5-664,-5 7 1,-6 4 0,-7 8 0,-2 3 0,-3 8 0,0 6 0,-4 6 0,0 4 156,2 2 0,-1 9 0,9 0-366,1 6 1,3 2 0,5-3 0,5-2-1,5 1-80,6-1 0,2-4 1,5 1-1,4-4-216,5-4 0,9 2 1,1-8-1,4-3-14,3-6 1,6-10 0,-2-4 0,1-3 122,-1-1 0,2-5 0,-5-5 0,-1-4-109,-3-2 1,-1-5-1,-11 3 1,-5 0-27,-2 0 1,-4 2 0,-7 2 103,-4-2 0,-5 6 1,-3-2-1,-5 2 1,-2 3-2,-2 3 1,0 3-1,-1 2 1,-2 2 80,-1 1 1,2 5 0,5 0 0,2 2 307,3 1 0,0-1 0,6-1-3,3-2 0,4-1 0,8 1 0,5-4-50,6-2 0,3-4 0,4 0 0,-1-4 106,1-1 1,2 0 0,0-2 0,1 0-4,0 0 0,0 2 0,-2-1 1,-1-1 96,-1 2 1,-6 2-1,2 5-166,-4 0 1,0 0 0,-2 1 0,-3 3 0,-2 5-201,-1 2 0,-3 3 0,2 2 0,-3 5-66,-1 2 0,0 2 0,0 0 1,-1-2-157,-3-2 0,2 2 0,-2-3 0,3-1-868,1-3 1,4-2 502,0-1 0,11-1 0,-1 0 1</inkml:trace>
  <inkml:trace contextRef="#ctx0" brushRef="#br0" timeOffset="110655">8111 17686 8355,'0'-13'1458,"0"1"-1544,0 0 1,-1 1-1,-3 2 1,-3 4 0,-2 1-1,1-1 1,-1 3 0,-2 0 532,-2 2 0,1 2 1,-1 0-268,1 3 0,0 4 0,-2 0 0,-1 2 0,-2 2-26,2 4 1,1 1 0,2 4-1,1-2-144,2 3 0,0-4 0,5 1 1,1 1-173,1-2 0,4-1 1,2-7-1,4-1-89,3-2 0,6-5 0,-1 1 0,1-4 37,1-4 1,-4-3 0,2-7 0,-2-1-12,-2-1 1,-1-2 0,-2 3 0,-5-2-121,-3 2 0,-1-3 0,-1 1-366,-3 2 1,1 3 600,-5 4 0,-6-9 0,-5 3 0</inkml:trace>
  <inkml:trace contextRef="#ctx0" brushRef="#br0" timeOffset="111581">7975 17686 8355,'-6'-7'1095,"5"0"-907,-3 3 0,2 1 1,4-4-1,2 0 1,4 2 107,3-1 0,7-3 0,3 2-349,2 0 1,3-3 0,3 5 0,3-1-339,0 1 0,3-4 1,-3 5-1,1 1-105,0 2 1,-4 1 0,3 0 59,-2 0 0,-5 0 0,-4 0 0,-1 0 164,0 0 0,-4 2 272,-8 2 0,-2-2 0,-7 5 101,-4-1 1,3-2 354,-7-4 0,5 0 483,-4 0-222,5 0-261,-2 0 0,3 0 16,-2 0 1,2-4-283,-7 0 1,1 0-1,-4 4 1,-1 1-66,1 3 1,-1-1 0,1 5-1,0 2-65,-1 1 0,-3 1 0,-1 2 0,3 1-48,5 2 0,2-1 0,4-3 1,-1-1-235,1 0 0,7 1 1,5-2-1,2-3-109,1-4 0,5-2 1,0-2-1,1-2 27,0-2 1,0-3 0,-3-5 0,2-1 177,-2 1 1,-1-5 0,-3-1 0,-2 1 164,0-1 0,-7 0 0,3 3 256,-4-2 0,-1 1 0,0 3 195,0 1 1,-1 3-346,-4 1 1,3 7-1,-5 1-68,1 7 1,2 4 0,4 1 0,2 2-132,2 2 1,-2-2-1,5 3 1,0-3 34,0-2 0,1 0 0,5 1 0,-1-2-29,1-3 0,0-2 0,3-6 1,0 0 38,-1 0 0,5-2 0,-1-2 0,2-4-76,-1-3 1,-5-6 0,2-1 2,-3-1 0,-2 0 1,0-3-1,-1 1 1,-2 0 21,-5 2 1,1-4 0,0 1-1,-3-5 47,0-2 0,-2-4 0,0 3 0,-2 0-11,-2-1 0,-1 8 0,-5 6 1,2 4 233,-2 0 1,-1 6 0,-1 3-1,-1 4 155,1 4 1,1 9 0,3 7 0,2 4-112,1 1 1,3 4 0,-1 0 0,5-1-247,2 3 1,6-5 0,-2 3 0,4-3-440,5-1 0,-2-6 1,4-2-1,1-3-88,-1-2 1,-3-1-1,4-3 1,-1-4-229,0-2 1,-4-2-1,3 0 1</inkml:trace>
  <inkml:trace contextRef="#ctx0" brushRef="#br0" timeOffset="111752">9190 17252 8355,'-7'1'505,"3"3"-806,3 4-406,6 3 1,2 7 0,6 2 0</inkml:trace>
  <inkml:trace contextRef="#ctx0" brushRef="#br0" timeOffset="111998">9178 17673 8355,'-13'6'2176,"2"-3"-1920,3 5 1,3-4-773,5 4 0,4-4-554,0 5 1,0-1-1,-4 4 1</inkml:trace>
  <inkml:trace contextRef="#ctx0" brushRef="#br0" timeOffset="112253">7429 18604 8355,'1'-17'2298,"4"0"1,10 1-2335,14 4 1,13-6 0,18-3 0,3-3-318,3 0 1,6-2-1,-1-2 1,8-2 443,8-2 1,7 3 0,-44 13-1,1-1 1,1 0 0,-2 1-530,0 0 1,-2 0 0,1-1 0,0 0 0,41-12 0,-8 3-462,-10 4 1,-4 4-1,-12 5 1</inkml:trace>
  <inkml:trace contextRef="#ctx0" brushRef="#br0" timeOffset="114039">10691 17438 8355,'0'-13'135,"0"1"1,-2-1-1,0 1 1,-2 0 501,1-1-426,1 1-38,2-1 1,0 1 0,2 0 0,2-1-1,4 1 1,3 1 0,3 1-75,3 2 1,-2 5 0,4-1 0,-1 4 0,-3 4 0,0 4 0,-1 5 0,0 3-362,-3 5 1,-3 4 0,0 2 0,-4 1 73,-2-5 1,2 2 0,0-4 0,-1 1-90,-2-1 1,1-3 51,2-6 1,-3-4 0,5-1 10,-1-1 1,-3-4 145,2-6 1,-3-3 0,-1-5 10,0 0 0,0-1 0,0-1 1,0-1 44,0-1 1,0-1-1,0 3 1,1-1 87,4-1 0,-3 0 1,5 7-1,0 2 46,0 1 0,1 2 1,5 4-1,-1 0-22,0 0 0,2 0 0,1 2 1,2 2-83,-2 4 1,-1 3 0,-2 3-4,1 2 0,-1-2 0,1 3 0,-1-3-40,0-2 0,1-1 0,-2-1 0,-2-4-4,0 0 1,-5-2-12,4-4 0,-5-1 0,1-3 10,-3-5 1,-1-2 0,0-1-1,0 0-33,0-1 1,0 1-1,2-2 1,0-1-17,3-2 1,4-3-1,-1 3 1,4 2 62,0 1 0,4 3 1,1 1-1,-2 4 13,-1 0 1,2 2 0,1 5 0,-2 3-8,-1 5 0,-6 2 0,-1 2 1,0 3 75,0 0 1,-4 2 0,2-3 12,1 2 1,-5-1 0,3-3 0,-2-1 40,-2 1 0,1-2-125,3-3 0,3-3 0,5-6-35,1-3 0,-1-3 0,1-5 1,-2-1-111,-3 1 1,3-1 0,-3 0 0,2-3 45,-2 0 0,2-1 0,-6 5 1,-1-1 5,-2 1 241,4 0 1,-2 5 0,4 4-57,-1 6 1,-2 4 0,-3 5 0,2 0 71,1 1 0,4 1 0,-2 1 0,1 1-269,2 0 0,2-7 1,3-2-1,3-1-480,3-4 1,4 0 184,1-2 0,-1-11 0,1-3 0</inkml:trace>
  <inkml:trace contextRef="#ctx0" brushRef="#br0" timeOffset="114289">11646 16991 8355,'-19'0'-37,"2"0"-55,9 0 1,4 2-1,8 0 1,4 2-464,3-1 1,7 4-1,1 0 1</inkml:trace>
  <inkml:trace contextRef="#ctx0" brushRef="#br0" timeOffset="114997">11881 17264 8003,'-6'-12'0,"0"-1"0,2 1 0,0-1 457,1 1-408,2 5 1,6 2-1,2 6 1,1 3-60,1 4 1,-5 3 0,3 2 0,-2-1 0,-1 1 0,0-1 0,1 2 0,-1 1-1,1 2 0,-3-1 0,3-4-24,1 1 0,-5-5 0,4 0-210,1 2 0,-3 0 166,5-2 1,-4-4-1,3-8 1,-1-4 8,-4-3 0,1-2 0,0 1 0,1-1 36,-1 1 0,2-4 0,-1-1 0,0 2 28,2 1 0,-3 2 1,5 1-1,0 1 114,-1 2 0,4 5 0,-3-1 5,3 2 0,2 2 0,-2 2 0,-1 2-50,-2 4 1,-4 5 0,4 2 18,2 1 1,-3 2-1,0-3 1,0 2-1,-1-2-163,4-1 0,1-6 1,2-1-1,-1-1-37,0-4 0,5 0 1,-1-4-1,1 0-82,1-3 1,-4-4-1,2 1 1,-2-5 56,-2-3 1,-1 2-1,-2-3 1,-5 3 90,-3 2 1,3-2-1,0-1 1,-1-1 197,-1 0 0,-7 7 0,0 1 747,-2-2-643,4 4 0,-2 6 0,5 9 0,0 2-50,0 1 0,1 2 0,3 1-204,5 2 1,-3 3-1,3-3 1,0-1-278,2 2 1,2-4 0,1 3-1,1-5 1,3-4-240,1-4 0,7-2 0,6-2 1</inkml:trace>
  <inkml:trace contextRef="#ctx0" brushRef="#br0" timeOffset="114998">12464 16942 8355,'-12'-7'-1356,"0"3"1039,5 2 1,1 2 0,6 0 0</inkml:trace>
  <inkml:trace contextRef="#ctx0" brushRef="#br0" timeOffset="115914">12675 17276 8355,'-12'-5'-103,"1"-3"1,3-3 0,3-2 0,4 1-188,1-1 373,0 7 0,0-5 1,1 4-1,4-2 0,4 2 1,5 1-1,2 0 1,0 1-76,-3 2 0,0 1 1,-1 2-1,1 0-84,-1 0 0,0 6 0,-1 2 0,-1 2 15,-2-2 0,-1 3 0,3-3 0,-2 3 1,-4-2 0,3-1-1,0 0 1,-1 1-57,-1-1 1,3-4 189,-4 4 0,5-6-74,-5-2 1,1-2 0,-2-6 39,1-2 0,0-1 1,-4-1-1,0-1-8,0 1 1,0-4-1,0-1 1,0 2-49,0 1 1,5 2 0,0-1 0,2 2-3,3 3 0,1-2 1,1 6 13,0 1 1,1 2 0,-2 2 0,-1 4-23,-2 3 0,-4 3 0,3 1 16,-2 1 1,4 3 0,-5 1 0,0-2 0,0-1 51,0-2 0,2-1 0,-4-1 0,4-3 59,1-2 1,-3-1 0,4-4-66,2 0 0,-1-1 1,1-3-1,-2-5-66,2-2 0,-3-5 1,1-1-1,0 2-74,-1 1 1,3 2-1,-4 0 1,-1-1-34,1 1 1,2-1 0,-3 2 0,1 2 112,-1 0 0,1 7 45,-2-2 0,3 2 82,5 2 0,-3 4 0,-3 2 0,1-1 0,-1 2 71,-1 0 1,4-3 0,-4 5-94,2 0 0,0 2 1,3 0-1,-4-1-32,0-2 0,-1-5 0,0 1-50,3-3 1,3-2 0,1-3 0,1-4-14,-1-3 1,-4-2 0,1 1 0,0-2-54,2-2 1,0 2 0,-1-1 0,-3 4 62,-2 2 0,1 2-41,-2-1 241,-3 3 1,5 10-1,-5 3 1,2 3 0,3 2-100,0-1 0,3 1 1,3 0-1,1 1-374,-1-1 0,2 2 0,1-7 0,3 2-1062,1-2 1018,2-3 1,-2-5 0,-1 0 0</inkml:trace>
  <inkml:trace contextRef="#ctx0" brushRef="#br0" timeOffset="115915">13605 16830 8355,'-19'-7'-133,"3"3"-87,2-3 0,5 6-934,1-3 930,5 8 1,3 3-1,7 5 1</inkml:trace>
  <inkml:trace contextRef="#ctx0" brushRef="#br0" timeOffset="116557">13767 17090 8355,'-20'-1'190,"4"-3"-41,2-3 1,7-5-1,4-1 1,6 2 0,5 2-1,3 0-274,2 0 113,-1 3 0,1-4 0,-1 6-227,0 2 244,-5 0 0,-1 4 48,-6 2 1,0 3 29,0 5 1,0 0 0,1 1-83,3-1 1,3 1 0,6-2 0,-1-2-35,0 0 0,2-5 0,3 4 0,2 2 0,0 1 1,3 1 0,-5 0 0,-1 1 26,2-1 0,-8 2 0,2 3 0,-2 3-14,-3 4 0,-2-1 1,-5-1-1,2-1 14,2 1 0,-3 1 0,3 1 0,-4-2 11,-4-2 1,2 0 0,-7 2 0,0-3-6,-2-1 1,-2-1-1,-1-5-37,-2 0 1,2-1 0,-2-1 0,2-3 5,1-2 1,2-2-50,3-7 0,3 1 0,6-6 0,2-4-85,1-2 1,6-7 0,-2 3 0,3-2 93,1 0 0,5 1 0,1-6 0,0-2-15,0-1 0,-1-1 0,0 1 0,2-3 119,1 0 1,-1-3 0,-4 3-1,2 0 20,-2 3 0,-3 4 1,-2 5-1,-3 3 187,-2 3 0,-2 3-124,-7 3 1,-3 3 0,-6 5 18,1 0 0,1 5 1,1 3-1,4 3-45,0 2 0,2 1 0,4 1 1,0 1-76,0-1 1,5 3-1,5-1 1,5-2-270,6-1 0,4-7 0,4-3 0,4-3-405,3-1 1,12-11 0,3-3 0</inkml:trace>
  <inkml:trace contextRef="#ctx0" brushRef="#br0" timeOffset="116998">15131 16495 8355,'-2'-25'-15,"-2"1"1,3 3-1,-3 2 1,1 2-1,0 5 398,-1 2 1,0 9 0,4 1-1,0 8-130,0 7 0,0 6 0,1 6 1,4 4-218,3 0 0,1 2 0,1 5 0,-2 0 167,2 3 1,-3-2-1,0 2-468,-2-2 1,4-2 0,-4-1-1,1-2 1,1-3-494,-1-5 1,-3 2 0,3-11 0,-2 0 382,0-5 1,6-2-1,-4 2 1</inkml:trace>
  <inkml:trace contextRef="#ctx0" brushRef="#br0" timeOffset="117920">14821 16904 8355,'9'-19'0,"4"4"12,5 5 0,8 1 0,4 3-136,2-1 104,1 4 1,3-8 0,0 5 0,1-3-46,6 1 1,5 0-1,4-5 1,2 1-25,-2 0 1,-2-1 0,-5 2 0,-5 1-1,-4 4 1,-5 0 0,-5 3 0,-7 2-57,-4 1 1,-4 1 88,-3 3 0,-6-1 0,-8 5 0,-1 2 394,-2 1 1,-2 3 0,-2 1 0,2 2-8,3-2 1,3-1 0,5-2 0,0 0-121,0 1 1,0-1-1,1-1-257,3-3 1,3 2 0,7-6 0,1-1-50,1-2 0,1-1 0,-3-1 0,1-2-82,1-1 0,1-6 0,-5 1 0,1-5 14,-1-2 1,-1-1 0,-3 3 0,-2-1 111,-1-1 0,-3-5 1,2 4-1,-4 2-6,-4 1 1,-3 2 0,-5 0 0,-1 1 4,1 2 0,-6 4 0,-1 5 0,-2 0 23,0 0 1,6 0-1,-1 1 1,2 3-77,1 5 0,6-3 1,3 3-67,3 0 1,4-3 0,4-2-1,6-3 20,5-1 1,3-4-1,5-3 1,2-2 142,1-5 1,5-7 0,-1 1 0,2-2 11,-2 1 0,-4-5 0,-7 2 0,-2-1 90,2-2 1,-4-2 0,-3 1 0,-4-1 186,-2 2 0,-6-2 1,1 3-1,-3 4 159,-1 2 1,-4 4 0,-2 5-41,-1 3 1,3 2-1,-3 7-171,2 4 1,1 7-1,4 9 1,0 2-76,0 2 1,4 5 0,0 2 0,0 1-112,2 0 0,-5 0 0,5 6 0,-2 1-109,0 1 1,1-4-1,0-4 1,1 0-251,1-1 1,4-2 0,-4-6 0,1-4-695,1-3 1,-6-3 0,1-2 708,-3 1 1,-1-7 0,0 0 0</inkml:trace>
  <inkml:trace contextRef="#ctx0" brushRef="#br0" timeOffset="117921">15949 16644 8355,'6'-12'-456,"1"-1"517,5 1 0,5 1 1,-1 1-1,1 2-168,1-2 0,-3 3 0,6 0-416,1 2 1,7-5 0,2 3 0</inkml:trace>
  <inkml:trace contextRef="#ctx0" brushRef="#br0" timeOffset="118531">16532 16756 8355,'-1'-9'157,"-2"1"1,-1-2 0,1-1 0,2-1 0,1 0 600,0-1 0,0 1-1003,0-1 0,0 1 196,0 0 1,-6 5-1,-2 3 1,-3 4-1,-3 4 1,-1 4-1,-1 4 1,-1 3-154,-1 2 0,4 5 0,-2-1 1,2 1 64,2-2 0,3 4 1,3-5-1,0 2-35,3 0 0,2-6 0,2 0 1,3-4-47,5-3 0,2-5 0,1 1 0,0-3 155,1-1 0,1-5 1,1-5-1,1-4 110,0-2 0,-7-1 0,-1 4 0,1-3 177,-2 0 1,2-1 0,-3 5 103,1 0 1,-5-1 0,4 2-21,-1 3 0,-2 2-240,5 6 0,-5 6 0,3 2 0,-2 3-13,0 2 0,2-1 1,-4 0-1,4 1 82,1-1 0,1 1 0,4-2-106,1-3 0,-1-3 1,2-5-1,1 0-108,2 0 1,5-7 0,-3-4 0,2-5 21,-1-3 1,-5-2 0,2-4 0,-3 0-187,-2 1 1,-4-1 0,-1-1 0,0-2 56,0-1 0,-4 0 1,1 3-1,-3-2 96,-1-1 1,-1 1 0,-3 3 0,-4 1 304,-3 4 1,0 2-1,1 7 1,2 2 41,-2 5 1,4 4-1,2 4 1,3 6-94,1 5 1,0 4 0,0 8 0,0 0-164,0 2 0,1 7 1,2 0-1,3 4-253,1 0 0,1-2 0,4 0 0,1-1-707,-1 0 0,0-4 586,1 0 0,5-5 0,1 2 0</inkml:trace>
  <inkml:trace contextRef="#ctx0" brushRef="#br0" timeOffset="119233">18033 16446 8355,'-1'-13'118,"-4"1"1,3 1 0,-7 1 1,0 2 1,-2 5 0,-2-1 0,0 4 0,-3 4 0,-1 4 0,-1 5 77,0 3 1,-4-1 0,2 6-1,0 2 1,2 4-41,4 2 1,0 1 0,10-3 0,1 2-315,2-1 1,2-3-1,3-5 1,5-3-169,2-3 0,5-2 0,1-1 0,-1-3 4,2-3 1,0-5-1,4-5 1,-1-3 171,1-3 1,0-1 0,-1-2-1,-5-1 98,-2-2 1,-2-1 0,1 3 0,-2-1 213,-3 1 1,-2 1 0,-6 1 469,0 1-475,0 0 0,0 6-104,0 6 0,0 6 0,0 6 1,0 2-90,0 2 0,4-2 1,1 3-1,1-4 7,-1 0 0,5-2 0,-3-2 0,1-2 108,0-1 0,1-2 0,3-4 0,0 0-2,1 0-1,-1-6 1,1-2 0,-1-3-72,0-1 1,-1-5 0,-1 1 0,-3-1 6,-1-1 0,-2 3 1,-4-4-1,0 1-182,0 3 1,-6 2 0,-4 4 0,-3 2-91,-4 1 1,-1 2 0,3 4 0,-3 0 49,-1 0 0,4 3 0,-2 4 0,3 5-65,2 2 1,0 5 0,-1 1 0</inkml:trace>
  <inkml:trace contextRef="#ctx0" brushRef="#br0" timeOffset="119603">18579 16483 8355,'5'-25'-27,"-3"4"1,2 2-1,-3 1 1,-2 3-1,-3 1 1,-5 3 0,-2 1-1,-1 4 1,0 0 231,-1 3 0,1 2 1,-1 1-1,1 1 0,-1 3-68,1 5 0,1 2 0,3 1 0,4 2-150,2 2 1,2-2-1,0 3 1,2-3-126,2-2 0,3 0 1,5 1-1,0-1 97,1 1 1,5-1-1,1 0-106,0 1 1,1-5 0,-4 0 0,5 1 0,1-3 53,-1-1 1,1 0 0,-6-1 0,-1 0 270,-1 2 1,-7-3 0,-3 5-193,-2 2 0,-8 1 1,-2 0-1,-5-2-77,-3-1 1,1 1 0,-6 3 0,0-1-188,2-3 1,1 2 0,6-4-489,-1 0 602,6-3 0,2 8 0,5-4 0</inkml:trace>
  <inkml:trace contextRef="#ctx0" brushRef="#br0" timeOffset="119848">18976 15974 8355,'-13'0'-69,"5"0"0,0 3 0,-1 4 1,2 7-1,3 5 472,3 7 1,1 4-1,0 9 1,0 1 0,0 1-1,0 1 1,0 0-430,0 4 0,4-3 1,2-2-1,1-2 1,2-2-23,2 0 0,2-5 1,-1-3-1,0-5-958,1-3 0,-1 0 0,1-8 564,-1-1 1,-5-3 0,-2 4 0</inkml:trace>
  <inkml:trace contextRef="#ctx0" brushRef="#br0" timeOffset="120015">18876 16371 8355,'17'-12'-104,"2"-1"0,3 1 0,4-2 0,2-1 0,1-2 0,1 4 57,2 3 1,-3 0 0,3 6 0,-1 1-407,1 2 0,-4 1 0,2 0 0</inkml:trace>
  <inkml:trace contextRef="#ctx0" brushRef="#br0" timeOffset="120507">18045 17190 8355,'14'-6'244,"3"-2"-40,8-3 0,8 3 0,9-1 1,8 0-1,8-2 0,8-2 1,7-1-1,7-1 68,5-1 0,-1-2 1,7 3-1,-5-2-854,-8 2 1,-2 3-1,-15 3 1,-10 4-321,-11-1 1,-14 5 536,-10-3 0,-7 8 0,-4 3 1</inkml:trace>
  <inkml:trace contextRef="#ctx0" brushRef="#br0" timeOffset="120825">18355 17252 8355,'-6'7'-569,"3"-3"569,11-8 0,6-2 0,12-5 205,3-1 0,3 5 0,6-8 0,4-1 1,3 1-1,3-1-147,2-1 1,5-3 0,2 2-1,0 0 1,1 0 0,0 3 0,-3 1-983,-5 1 1,0-4-1,-6-3 1</inkml:trace>
  <inkml:trace contextRef="#ctx0" brushRef="#br0" timeOffset="121691">20476 16433 8355,'7'-23'0,"-3"2"0,-2 3 90,-2 6 0,-2 1 49,-2 2 0,-4 4 0,-7 5 1,-3 1-1,-1 5-11,-4 6 1,1 6 0,2 7 0,3 0-223,3 0 0,2-1 0,1 1 0,3 0 0,4-2-338,2-2 351,8 2 0,1-13 1,5 1-1,2-4 1,1-4-1,2-2 0,-2-1 1,-2-1-83,0-3 0,-2-7 184,-3-6 0,3-4 1,-4 3-1,0 1 0,-2-3-21,1 1 1,-5-2 0,3-3-18,-2-1 0,-4 4 1,0 0-113,-2-1 0,-6 3 0,2 0 0,-2-1 0,0 3 35,2-1 1,1 1 0,-1 5 0,4-1 3,2 1 0,2-1 0,2 1 62,2 0 1,3 1 0,7 1 0,1 2 0,3-1 0,1 1 0,3 0 85,1-2 1,-2-5 51,0-1 0,-1-2 1,4 2-1,-2-1 0,-3-1 61,-1 0 1,-1 1-55,-5 5 0,-1-1 0,-1 2 1,-3 2 87,-2 0 0,-1 8-87,-4 1 0,-4 11 1,0 11-1,1 4 37,2 3 0,1 11 0,0 2 1,0 6-93,0 6 0,0-2 0,0 6 0,0 0-73,0-2 1,-1 9 0,-2-3-1,-1 1-67,1 1 1,-3-5 0,1-5-1,-1-9 8,1-5 0,-3-5 0,2-5 0,1-7 13,-1-3 0,-4-4 1,1-5-1,-5-2-277,-3-5 0,1-3 1,3-1-6,1 0 1,4-7 0,1-5 0,1-8 168,4-3 0,0-7 1,4-3-1,3-3 163,8-1 1,-1 4-1,6 1 1,-2 1-1,2 4-4,2 1 0,0 6 1,5 4-1,0 2-2,0 2 1,4 1 11,0 2 0,0-2 0,-5 5 0</inkml:trace>
  <inkml:trace contextRef="#ctx0" brushRef="#br0" timeOffset="123209">21357 16495 9670,'-6'-5'0,"6"-2"0,7-2 0,6 1 0,2 0 0,3 0 0,0-1 36,0 0 0,4-2 1,-2-2-287,4 1 0,0-1 0,1 1 0,-1-2 0,-4-1 150,-3-1 0,-5-2 0,-3 3 0,-5-3-4,-3-2 1,-2 5 0,-3-1-1,-5 2 29,-2 1 0,-1 7 0,-2 1 0,-1 4 93,-2 1 1,-3 3 0,3 4-1,2 6 26,1 5 1,3 3 0,3 5-1,4 2-2,2 1 0,2 4 0,2-4 0,2-2-23,4 0 0,5-4 0,3-2 1,6-5 69,6-2 0,-1-7 0,6-3 36,2-3 0,1-2 0,1-3 1,0-4-1,0-5-28,1-3 0,-1-4 0,-1-4 1,-3-1-56,-4 0 0,-5 1 0,-3 2 0,-6 3-154,-5 1 0,0-2 0,-6 3 1,-2 2-25,0 1 1,-8 7-1,-2 2 1,-3 1 76,-1-1 0,-1 1 1,-1 6-1,-1 2 1,-1 4 1,-2 3-1,3 1 1,-2 1 186,2-1 0,5 5 1,3-1-1,0 1-61,1 1 0,3-4 0,-1 2-144,2-2 0,2-2 1,2 1-1,2-2-36,4-3 1,-1-2 0,1-6 0,2 0 108,1 0 0,-3-6 0,0-4 0,1-3 28,-2-4 1,4-5 0,-3 3 0,3-3 12,1-3 1,5 1 0,-1-9 0,0-1-206,-3-2 0,0-1 0,-1 0 1,-1 1-1,-1 1-355,-2 2 1,-1 2 432,1-2 1,-2 2 0,-6 6 0,0 2 0,0 2 143,0 5 0,-2 8 0,-2 3 156,-4 4 1,2 7-1,1 3 1,1 6-1,-2 6 74,-1 2 1,5 4 0,-2 0 0,2 3-51,2 2 0,0 1 1,0 4-1,0 1-98,0-1 0,6 0 0,2-1 0,3-3-188,1-4 1,5-4 0,1-5-1,0-4 31,0-7 0,4-3 0,-2-6 0,4-2 19,1-2 1,-1-3 0,0-6 0,-3-4-23,-5-4 0,1 2 0,-4 0 0,-2-1-1,0 1 0,-5 0 1,-2-3-1,-3 2-143,-1 3 0,0 0 0,0 5 105,0-1 1,-4 5-1,-1 1 1,-2 2 0,-3 2 189,-1 1 1,3 4-1,1 2 1,0 4-104,0 3 1,3 2 0,-3 0 0,2 3 22,2 0 0,2 6 0,1-3 0,0 2-20,0 0 0,0-2 1,1 3-1,3-1-41,4 1 0,2-3 0,0 2 0,-2-1-21,2 0 1,-1 3 0,0-2 0,-5 2-1,-3 2-21,-1 0 1,-1 1 0,-5 0 38,-6-1 1,-1 5-1,-5-8 8,1 1 1,1-3 0,-3 1 0,1-5 0,3-2 59,1-1 1,-2-7-1,-1-1 59,2-4 0,3-2 0,2-4 1,3-3 4,2-3 0,0-5 1,5-2-1,0-2-98,0-2 1,6-1-1,4-2 1,5 2-147,5 2 1,5-2 0,4 2 0,4-1-203,3 1 1,1-2 0,0 2 0,1-1 214,-1 1 1,0-2 0,0 4 0,-1-2-1,-1 2 1,-4-1-65,0 1 1,-4 0 334,-6-2 0,1-2 0,-6 3-33,0 1 1,-3-3-1,-2 4 1,-2 0-1,-5 0-17,-3 3 1,-1 1-1,-1 3 1,-2 2-43,-1 0 1,-6 7-1,2-2 1,-3 2 16,-1 2 1,-1 0 0,1 2 0,-1 2-47,1 4 1,-1 9 0,2 2 0,2 2-55,1-1 0,5 1 0,-1 4 1,2-2-74,2-2 1,2 2 0,2-4 12,4 1 1,3-2-1,3-6 1,1-1-1,3-1 36,1-2 0,1-5 1,2 0 27,-2-6 1,0 0-1,0-5 1,-2-3 0,-1-3 4,-1-3 0,1 1 0,-6 2 1,-2-1-68,0-2 0,-7 1 1,4 2-1,-2-1-42,0-2 1,0 1 0,-2 3 0,0 1-6,3 0 0,3-1 0,-3 1-4,2-1 0,-3 7 0,5 1 128,0 4 1,-2 2 0,1 2 146,2 1 1,1 6-1,0-2 1,0 3 137,2 2 1,-4 0 0,8 3 0,-3 0 0,-2-1-8,0-1 0,1-3 1,-2-1-1,-3-2 139,-4 2 0,2-3 0,-4-1-325,-3 0 0,-4-1 1,-8-2-1,1 1-400,-1-1 1,-3 4 0,-2 0-1,0 1-299,0 0 0,3-3-246,7 3 0,-3 0 0,4 4 0</inkml:trace>
  <inkml:trace contextRef="#ctx0" brushRef="#br0" timeOffset="123368">23676 16098 8528,'0'-19'0,"1"4"-699,4 5 1,1 10-1,7 7 1</inkml:trace>
  <inkml:trace contextRef="#ctx0" brushRef="#br0" timeOffset="156660">18827 11795 8568,'1'-11'296,"3"2"0,3-2 0,7 4 1,1-1-89,2 0 1,5-2 0,-2-6-1,5-5 1,4-4 0,4-5 0,4-7-1,3-7-250,2-5 1,5-7 0,-2-6-1,2-4 1,0 0 0,-3 5-1,-1 6 1,-2 7 0,-1 5 0,-3 6-1,-5 4-3172,-5 4 2555,-2 8 1,-6-1 482,-2 5 1,-3 1-1,-2 3 1</inkml:trace>
  <inkml:trace contextRef="#ctx0" brushRef="#br0" timeOffset="156927">19521 10740 9391,'-12'-4'1407,"-1"0"-1422,7 0 1,6 5 0,8 2 0,3 1 113,1-1 1,6-2 0,3 1 0,2 1-163,2 1 1,0 0-1,0-3 1,0 3-188,-1 5 1,-3 3 0,-2 5 0,-2 3-23,-6 4 0,0 6 1,-7 3-1,-1 3-717,-2 1 1,-2-1 714,-3-3 0,-9 3 0,-6-4 1</inkml:trace>
  <inkml:trace contextRef="#ctx0" brushRef="#br0" timeOffset="157840">19124 8186 8768,'-19'-7'0,"3"3"527,2 2 0,7 8 1,3 2-1,2 4-481,2 5 0,0 4 1,2 6-1,2 3 1,4 3-1,3 5 1,2 3-1,-1 5 1,0 4 0,-3-4 0,-2 5 0,-1 0 0,0 1-97,-1 1 0,0-4 1,-5-3-1,0-6-283,0-6 1,0-5 0,0-8-1,0-5-742,0-2 1,0-8-1,0-6 79,0-7 996,0-10 0,-6-2 0,-1-6 0</inkml:trace>
  <inkml:trace contextRef="#ctx0" brushRef="#br0" timeOffset="158678">18938 8161 8355,'-18'-13'5,"10"6"0,-1 2 0,13 5 1,4 1 230,3 3 1,6 3-1,0 6 1,4-1 87,5 1 1,-1-1-1,5 2 1,-1 2-345,0 5 0,0-2 0,-5 1 0,-4-3 0,-2 0 0,-1 0 0,-1-1 28,-1-1 0,-1-2-225,-1-5 1,-1-3 0,-1-6 0,-3-3 103,-4-4 0,3-9 1,0-5-1,2-4-49,-1-3 1,-1-6-1,1 2 1,-3-2 49,1-3 1,-5 1 0,3 0-1,-2 1 64,-2 3 0,0 4 1,0 8-1,0 5 324,0 2-160,0 7 0,1 3 0,3 10 0,3 6 9,0 7 1,4 5-1,-3 2 1,3 3-1,2 4-64,-1 3 1,5 1-1,-1 0 1,0 0-23,-3 1 0,0-5 0,0-2 0,3 0-88,0-4 1,1-5-1,-4-2 1,3-4-179,0-5 1,1 0-1,-5-7 1,1-1 6,-1-2 0,0-6 0,1-3 0,-2-3 149,-3-2 1,2-5 0,-5-2 0,1-4 8,-1-1 1,3-4 0,-3 0 0,-3 2 161,0 1 0,-2 2 1,0 2 257,0 2 0,0 9 0,1-2-81,3 2 1,-1 6-1,4 2 1,-2 7-118,-2 8 1,4 2-1,0 5 1,1 1-122,0-1 1,1 0 0,3 3-1,-1-2-395,-3-2 0,8 1 0,-4-5 0,2-3-191,0 0 1,-2-6 0,0-1 0,1-2 270,-1-2 1,1-6-1,-1-1 1</inkml:trace>
  <inkml:trace contextRef="#ctx0" brushRef="#br0" timeOffset="158679">19856 7739 8355,'-19'0'-671,"6"1"0,11 2 143,4 1 0,5 2 472,6-2 0,-1 3 0,1 5 1</inkml:trace>
  <inkml:trace contextRef="#ctx0" brushRef="#br0" timeOffset="159411">20154 8012 8355,'-4'-8'-65,"0"-1"0,1 0 0,3-2 68,4-2 0,-1 6 0,5 3 133,2 3 0,-4 1 0,1 1 0,0 3 0,-1 5-76,-1 2 0,1 1 1,-3 2-1,2 1-38,2 2 1,-4-1-1,2-3 1,-1-1-192,0 0 1,5 1 45,-5-1 107,6-5 1,-5-8 0,3-10 20,-4-5 0,2-4 0,-1 2 1,1-1-70,0-3 0,2-1 1,-3 3-1,1 2 23,-1 0 0,5 8 0,-3-2 0,1 2-10,0 3 1,-3 2-1,3 5 57,1 0 0,-2 4 0,0 2 0,0 0 155,0 4 0,-4 1 0,2 3 0,1 1-52,2 2 1,-1-2 0,1-6 0,2-2-181,1-1 0,5-2 0,1-4 0,-2 0-108,-1 0 0,-2 0 0,1-1-109,-1-4 0,-5-1 1,-2-7 179,1 1 1,-5-2 0,4-1 0,-4-2-60,-1 2 0,0-3 0,0 0 461,0-1 0,0 4 1,-1-2 327,-4 3-357,4 8 1,-3 1-1,7 10 1,2 3-101,2 3 0,-3 1 1,4 1-1,2-1-41,1 0 0,6 0 0,1-3 0,-1-2-643,1-1 0,3-2 0,-4-4 0,-2 0-1657,-1 0 2087,-2-6 0,0-6 0,1-8 1</inkml:trace>
  <inkml:trace contextRef="#ctx0" brushRef="#br0" timeOffset="159412">20600 7503 8355,'-12'-8'-47,"-1"0"-461,7 5 0,1-4 118,10 3 1,7 3-1,7-5 1</inkml:trace>
  <inkml:trace contextRef="#ctx0" brushRef="#br0" timeOffset="160854">20824 7702 8355,'0'-13'7,"-5"1"1,1 0 0,2-1 0,0 1 0,4 1 0,2 3 156,4 3 1,-1 4-1,1 1-185,2 0 0,-1 6 0,1 0 87,-2 1 0,-4 4 0,3-2 0,0 2 0,-1 1 1,1 2-1,-2 1 0,1 2 0,-4-2 21,0-2 1,2-4 0,0-1-182,-1 2 0,0-3-169,1 1 0,-2-7 106,7-1 0,-7-5 0,4-9 0,-2-1 28,0-2 1,0-1-1,-2 2 1,0-4 123,3 1 0,0-3 0,-2 6 0,2-1 34,2-1 0,0 4 0,3-1-8,-2 6 0,0-1 0,5 6 11,-1 1 1,1 3-1,-2 4 1,-2 4-1,0 3-13,0 2 0,-2 1 1,0 1-1,0 1-15,0-1 0,-5-1 1,4-1-1,-2-1 12,0 0-19,6 1 1,-7-6 39,5-3 1,-5-4-1,1-6 1,-3-5-23,-1-4 0,4-1 0,0 2 0,-1-3-95,-1-3 1,-1 0-1,2 0 1,2-1-66,2 2 1,0-3-1,3 5 61,-2 2 1,0 1 0,5 2 0,-1 1 76,0 3 0,-3 2 1,-1 7 108,2 4 1,-1-3 0,1 7 0,-2 0 0,2 2 1,-3 6 0,1-1 0,2-1-69,1-1-1,1-1 1,0-2 0,-1-2-191,-2 0 1,6-7-1,-3 2-65,2-2 1,-4-2 0,-3-2 0,0 0 199,-1-2 0,-1-7 0,1 0 0,0-5 57,-3 1 1,-2-3 0,0 0 0,2 0-24,1 1 0,0-4 0,-4 4 0,0 2 179,0 1 0,0 2 0,0 0 1,-1 1 297,-3 2-378,3 4 1,-5 6 0,6 3 0,0 5-71,0 2 0,1 1 0,2 0 0,3 1-14,1-1 1,1 1-1,4-1 1,1-1-113,-1-3 1,0 2 0,1-6 0,-1-1-65,1-2 0,3-1 1,1 0-1,-2-1-61,-1-3 0,-6 1 0,0-5 124,2-2 0,-5-2 0,0-4 0,-4 0 1,-1 1 17,0 1 1,0-3 0,0 0 0,0-1 168,0 0 1,0 1-1,0 5 396,0-1-269,0 1 1,0 6 0,1 6-148,3 7 1,-1 4-1,5 2 1,2-2-161,1-3 0,2 3 1,-1-3-1,0 2-105,1-2 0,-1-1 0,1-4 0,-1 1-49,0-1 1,1-2 0,-1-2 173,1-3 0,-5-3 0,-1-6 0,0 1 113,-1 0 0,-3-5 0,3-1-38,-1-1 1,-3 2 0,2-2-1,-3 0 1,-1 1 120,0 0 0,0 1 0,-1 6 1,-2 2 356,-1 0 0,-2 7-384,2-2 1,3 4 0,-3 4 0,2 4 3,2 3 0,2 3 0,0 1 1,4 1-221,1 0 1,0 1 0,2 0 0,0-2-143,0-1 0,2-2 201,2 1 1,-1-6-1,1-3 67,-1-3 0,-4-6 1,-1-4-1,-1-2 3,-4-1 1,0 0 0,-2-2 0,1-1 24,3-2 0,-2-4 0,2 5 0,-3-1 27,-1-1 0,2 5 0,0-4-25,2 3 0,6 2-33,-2 0 1,3 6 14,2 6 0,-1 7 0,-1 8-92,-3 2 1,4-1-1,-4-3 1,1-1 0,1 0-103,-2 1 1,1-5 0,3 0 39,0 2 183,1-5-29,-1 1 1,-5-12 0,-3-2 0,-1-1 26,1 0 0,-3-6 0,4 3 0,-3-3-41,3-3 1,-3 2 0,5-3-1,0 1-25,0 3 0,0 1 1,2 2 150,0 0 1,-5 0 0,4 4 13,2 4 0,-3 4 0,0 4-143,-2 4 0,3 5 0,-2 3 0,1 4 0,2 0-658,2 1 1,2-4-49,-1 3 1,6-5-1,1 3 1</inkml:trace>
  <inkml:trace contextRef="#ctx0" brushRef="#br0" timeOffset="161469">22994 6214 8355,'-12'-25'-180,"-1"7"0,2 4-548,3 4 738,2 8 1,6 3-1,2 11 1,2 8 249,4 3 0,3 7 1,2 4-70,-1 1 0,2 4 1,0 1-1,1 3-198,0 1 1,-8-4-1,5 0 1,-1-4 0,0-5 9,2 0 0,-5-4 0,0-6 0,2-5-307,1-2 0,1-7 0,1-3 240,-1-3 1,-1-6-1,-1-5 1,-2-3 96,2-4 1,-4-5 0,1 1 0,0-2-33,0-2 1,-3 0-1,3 2 1,0 1 48,0 1 1,-3 6 0,3-2 158,-2 4 1,1 6-20,-2 3 0,3 8 1,4 4-94,-3 3 0,3 1 0,-2 2 1,3 1-1,3 2-94,2-2 1,-1-1 0,-2-2 0,1-1-30,2-2 0,3 0 0,-3-5 1,-2-1-87,-1-2 0,-2-1 1,1-1-1,-1-3 73,0-4 1,-3-5-1,-2-3 1,-2-4 59,-2 1 1,-2-4 0,-2 2 0,-3-2-18,-5-2 1,-2 0 0,-1 2 0,0 1-86,-1 1 1,1 4 0,-1-2 0,1 3-351,0 4 0,3 1 0,2 6 54,2-2 0,1 4 0,4-2 1</inkml:trace>
  <inkml:trace contextRef="#ctx0" brushRef="#br0" timeOffset="161741">23701 5916 8355,'-4'-17'93,"-2"1"1,1 1-1,-2 2 1,1 6 68,1 7 1,1 7 0,5 10-1,2 5 1,2 5 0,2 7-1,3 3 1,1 4-64,1 5 0,-3-2 0,-1 1 0,1 1-218,2-2 1,2-2 0,-1-4 0,1-3-141,-1-2 1,1-4 0,-2-8 0,-2-4-364,-1-4 1,1-6 0,3-3-453,1-2 1012,-1-2 0,0-11 0,1-3 0</inkml:trace>
  <inkml:trace contextRef="#ctx0" brushRef="#br0" timeOffset="162010">23602 6201 8355,'0'-12'-21,"1"-1"1,3 1 368,4 0 0,14-5 0,7-1 0,6 0-535,2 0 1,10-2-1,1 3-666,-1 2 0,3 1 0,-6 2 0</inkml:trace>
  <inkml:trace contextRef="#ctx0" brushRef="#br0" timeOffset="162679">19831 9091 8369,'-18'-3'0,"7"2"0,9 4-59,4 2 1,8 3-1,-2 6 1,5 1-1,2 2 1,1-1-1,0 1 1,-1-1-1,0-2-858,1-4 1,5-1 847,-4-4 0,5 4 0,-3-2 1</inkml:trace>
  <inkml:trace contextRef="#ctx0" brushRef="#br0" timeOffset="162965">20005 8967 8355,'-12'7'-26,"5"5"0,3-1 0,2 6-144,2 2 1,0 2 0,2 2 0,0-1-1,4-1 71,1 1 0,5 1 1,6 2-1,1-1 1,3-2-203,2-2 0,6-5 0,2 3 1</inkml:trace>
  <inkml:trace contextRef="#ctx0" brushRef="#br0" timeOffset="163362">20588 8868 8577,'-1'-28'0,"-2"3"0,-3 6 79,-1 4 0,-1 4-77,-4 3 1,-1 2 0,1 9 0,-2 4-73,-2 5 1,-2 7-1,-4-1 1,1 2 148,-1 2 1,0 5 0,1 2 0,5-1-125,2-2 1,6-1 0,1-2 207,1-2 1,2 1 0,5-4 0,5 0-1,6 0-97,8-3 1,4-1 0,4-2 0,4 0-187,4 1 1,-1-6-1,9-3 1,-1-1 29,-3 1 1,0-3 0,-1 5 0,-3-1-169,-9 3 1,-2 2 0,-9 1 0,-2 0 288,-4 3 0,-5 6 1,-5 1-1,-2 1 59,-7-1 0,0 2 0,-12-2 0,-1 2-135,-1 2 0,-2 0 1,0-2-1,1-2-240,4-4 0,2-4 0,6-2-113,-1-2 0,1-4 0,-1-5 0</inkml:trace>
  <inkml:trace contextRef="#ctx0" brushRef="#br0" timeOffset="165293">21059 8967 8355,'-12'-4'399,"-1"-2"1,2 2 0,3 3-1,5 6 1,6 6 145,5 6 1,3-2 0,3 6-1,3 2-470,3 5 0,0 1 0,0 8 0,2 4-77,2 2 1,-4 9 0,0-1 0,-2 2-509,-3-2 0,-3-2 0,-2-10 0,-2-3 34,2-1 1,-5-4 0,1-2 0,-2-5-501,0-3 1,0 1-131,-4-5 1081,0-6 1,0-6-1,0-5 1</inkml:trace>
  <inkml:trace contextRef="#ctx0" brushRef="#br0" timeOffset="165294">21121 9091 8355,'0'-19'385,"0"2"1,0 3-140,0 2 1,6 0 0,3-1-1,7 1 85,4-1 0,4 5 1,0 1-1,1 2-376,0 2 1,3 1 0,-2 4 0,-4 2 0,-3 4-1,-5 5 1,-4 3-365,-6 5 1,-3 2 0,-1 2 0,-3 0-56,-5 0 0,0-5 0,-10 1 0,1 0 0,1-2-976,1-2 1440,1-4 0,1 0 0,1-1 0</inkml:trace>
  <inkml:trace contextRef="#ctx0" brushRef="#br0" timeOffset="165295">21754 8830 8355,'-2'-23'588,"-2"2"1,-3 3 0,-5 7 0,0 3-411,-1 4 1,1-1 0,-1 2-130,1 4 1,-5 5 0,1 7 0,1 3 0,0 2 0,1 1 0,0 3-1,3 1-166,0 2 0,5-4 0,2-2 0,3-1 0,1-3-285,0-1 1,1-2 0,3-1 148,5-2 0,3 0 0,3-5 0,3-1 11,1-1 0,-3-8 0,0-4 0,-2-3 171,-2-4 1,1-4-1,-1 3 28,1-1 0,-5-2 1,-1-3-1,-2-1 0,-2 0 124,-2 0 0,-1 5 0,0 0 0,0 2 242,0 3 1,0 1 114,0 2-402,-5 5 0,3 7 0,-2 8 0,3 3-43,1 2 0,5 1 0,4 1 1,2 1-1,1-1-158,1-1 0,-1-1 0,2-2-19,2-3 1,-1-3-1,6-5 1,0 0 31,-2 0 1,3-1 0,-5-3-1,-2-4 23,-1-3 1,-2-3 0,-1-1 138,-3-2 1,-1-1 0,-4 3-1,1-1 1,-1 0 53,-2 3 1,-5 0 0,-1-1 0,-2 1 298,-3 0 0,0-2 0,1 7 191,0-3 1,3 3-298,-3-1 1,4 8-1,5 1-176,0 7 1,0 4 0,1 1 0,3 2 0,3 1-54,0 2 0,4 1 0,-4-3-71,0 1 0,4 1 0,-3-6 0,2-1 33,-2-2 1,3-5 0,-4 2 0,1-1-162,1 0 0,-5 0 0,3-5 10,-2-3 0,-1-3 0,-4-5 0,0-2 99,0-3 0,0 4 0,0-5 0,0 1 6,0 1 1,0-6 0,0 2-1,2 0 26,2-1 0,-2 4 0,7-2 1,-1 1-1,0 3-9,1 1 0,-1 6 0,4 1 53,1 2 0,-1 0 0,0 5 0,1 0 58,-1 0 1,-1 2 0,-1 2 0,-2 4-27,2 3 0,-1 2 0,1-1 50,-2 0 1,1 1 0,3-1 0,0 1 0,1-1-107,-1 0 1,1-3-1,-1-2 1,0-2-136,1-2 1,1-3 0,1-4 0,1-5 22,-1-2 0,-1-1 1,-3 0-1,-1-2 39,-2-3 1,-5 2 0,2-6 0,0-1 2,-1-1 1,0-2 0,-4 2 0,0 1 198,0 1 0,-2 5 1,0-4 160,-2 2 1,-5 2 0,4 5 35,-2 2 1,4 5-131,-1 8 1,3 3 0,2 7-1,2 1-103,1 2 1,4 1 0,-2-3 0,1 1-83,2 0 1,2 2 0,2-2 0,-1-1-86,0-1 0,-1-6 0,-1-1 0,-2-1-189,2-4 0,-3 0 115,1-2 1,-1-6-1,1-2 1,-4-3 91,-2-1 1,-2-2 0,0-1 0,0-3 35,0-2 1,1 4-1,2-5 1,1 1-22,-1 0 1,-2-3 0,1 4 130,2-1 0,1 2 0,5 6 0,-2 0 35,2-1 1,1 6 0,1 3 31,1 3 0,-5 2 0,-1 3 0,0 5-35,0 2 1,-3 5 0,3 1 0,0-2-87,-1-1 1,1-2 0,3 0 0,-2 1-171,2-1 1,1-4-1,1-1 1,1-1 39,-1-3 0,5-3 0,-1-5 0,-1-3 52,-1-3 1,-3-1-1,-1-2 1,-3-1-48,-2-2 0,-1-1 0,-4 3 43,0-1 1,0-5 0,-1 3-1,-2 0 1,-2 0 165,-2 3 0,0 1 0,-1 2 0,2 0 592,1-1-545,3 6 1,-3 3-1,6 8 1,2 6-40,1 5 1,6-1-1,-1 4 1,4-2 0,2 1-296,0-2 0,-4-1 0,7-2-166,0 1 1,-3-7 0,4-1 0,-1-4-558,-3-1 0,3-6 526,-1-2 0,5-8 0,-3-4 1</inkml:trace>
  <inkml:trace contextRef="#ctx0" brushRef="#br1" timeOffset="165296">22957 7714 5734,'0'13'0</inkml:trace>
  <inkml:trace contextRef="#ctx0" brushRef="#br0" timeOffset="166127">23118 7900 9148,'-4'-12'0,"0"-1"0,1 1 0,3 1 0,4 3 649,4 4-596,3 2 0,2 4 0,-1 2 1,1 4-1,-1 4 0,-1 4 0,-1 2 1,-3-1-332,-2 1 0,3 4 0,-2-2 0,-1 0 28,1 1 0,-1-6 1,-2 2-94,1-3 0,5-6 204,-5 0 1,4-11-1,-4-1 1,0-5 77,2-4 0,-5-3 0,5-2 0,-2 0 58,0 0 0,1-8 0,-2 1 1,3 0 80,1 3 1,-3-1 0,4 3 0,0 1 61,-1 2 1,3 4-1,-5 2 550,2 2 0,-3 4-506,5 5 0,-3 5 0,4 4 1,-2 2-102,2 1 0,-3 5 0,1-1 1,2-1-1,2-1 0,3-2-100,2 1 0,-1-2-31,-3-3 0,3 2 0,2-6 0,0-1 29,0-2 1,3-6-1,-5-4 1,-1-2-33,-1-1 1,-1-5 0,-1-1 44,0-1 1,-3-2 0,-2-3 0,-2 0 0,-2 2-12,-2 2 0,-5 4 0,-1-2 0,-2 2 20,-3-1 0,-5 5 1,-2 5-1,2 2 20,1 2 1,2 3 0,0 4 0,-1 4-21,1 3 1,4 7 0,1 1-1,1 2-77,3 0 0,2-1 1,1 4-1,0-2-43,0-1 1,4-6 0,2 1-1,1-2 16,2-2 0,2-5 0,2-2 116,-1-4 1,0-2 0,-1-4 0,-1-3 200,-2-3 1,1-5-1,3-2 1,-1-2 42,-3-2 0,2 3 0,-4 0 1,-1 1 752,1 3 1,-2 1-505,-4 1 1,0 8-396,0 5 0,0 7 0,0 9 0,0 5-43,0 2 1,0 6 0,1 2-1,2 0-40,1 4 1,1 1-1,-2 1 1,3 0-65,1 0 1,1 5 0,4-2-1,1-3-11,-1-3 0,1-2 0,-1 1 0,0-4-9,1-3 1,-6-5-1,-3-2 1,-3-1-11,-1-3 1,-1-2 0,-5-4-344,-6 0 1,-7-3-1,-9 4 1,-2-3-1,-2 0-408,-2 0 1,2-5-1,0 3 1,2-3 100,2 3 1,-3-4 0,-1 4 0</inkml:trace>
  <inkml:trace contextRef="#ctx0" brushRef="#br0" timeOffset="166562">22448 9810 8355,'-12'-7'726,"1"3"0,3 8-571,3 5 0,4 2 0,2 2 1,4 4-1,3 5 0,4 4 1,3 5-1,2 0-162,-2 4 0,3-4 0,0 2 0,0 1-236,0-3 1,2 4 0,-3-6 0,-3-2-291,-5-1 0,1-5 0,-6-2 0,-1-1-328,-2-3 1,-6-1 743,-4-1 1,-2-7 0,-1 0 0</inkml:trace>
  <inkml:trace contextRef="#ctx0" brushRef="#br0" timeOffset="166786">22113 9996 8355,'-19'-12'125,"4"-1"1,5 1 0,6-2 0,4-1 0,4-3 0,6-1 0,5-3 0,6-3 296,2-4 1,6-1 0,3-6 0,1 2-308,1-1 1,5-2-1,-6 8 1,3 1-207,1 2 1,-4 6 0,-1 0-1,-2 2-419,-2 3 1,-6 3 0,-3 4 0,-1 3-337,-3 4 1,-1 1-1,-2 0 1</inkml:trace>
  <inkml:trace contextRef="#ctx0" brushRef="#br0" timeOffset="167571">22845 10108 8250,'-11'5'0,"3"4"-6,4 2 1,8-4 838,4-3 0,0-4-613,5-4 0,-4 1 1,8-5-1,-3-2-134,-2-1 0,1-1 1,-1-1-1,-1 1-19,-3-1 1,-2 0-1,-6-3 1,0 0-8,0 1 0,0-3 0,-2 0 0,-2 0-358,-4 0 1,1-3 0,0 3 0,0-1 175,0-3 1,5 3 0,-2-1-1,2 3-22,2 1 0,0 7 0,2 2 151,2 1 0,3 2 0,5 6 13,0 2 1,-3 3 0,-1 5 0,2 0 36,1 1 1,1 1 0,0 1 0,1 1-53,-1-1 0,1 3 1,-1-1 28,0-2 1,1-1 0,-1-2 0,1 1 0,-1-2 1,0-3 1,1 2 0,-1-6-1,1-1-27,-1-2 0,0-1 0,2 0 1,1-1-112,2-4 1,1-2 0,-3-5 0,1-2-72,0-2 0,-3 1 1,0-6-1,-1 0 65,1 2 0,-6-4 1,-3 2-1,-3-3 13,-1 0 1,0 3 0,-1 0 0,-3 1 86,-5 0 1,-3 2 0,-3 6 0,-2 1 225,2 3 1,-3 2 0,2 6-19,0 0 0,4 2 0,4 2 0,4 4-115,2 3 0,2 6 0,2 0 0,0 3-14,2 2 1,6 0-1,0-1-55,5-5 0,-1 2 1,4-1-1,0-4 1,1-2-47,0-2 0,5-7 0,-4 2 0,2-4 62,-1-4 1,2-3 0,-3-6-1,0-2 32,1-2 1,-6-4 0,2 3 0,-5 0-85,-4 1 1,2-5 0,-6 2 0,-1 0-97,-2-1 1,-1 2 0,0-3 0,0 2 16,0 2 0,-4 2 1,-1 3-1,-2 2 6,-3 3 0,3 3 0,-1 5 320,-2 0 0,3 1 0,0 3 0,2 6 0,2 4 143,2 2 1,1 6 0,1-3 0,3 2-392,5 0 1,3-6-1,5 1 1,3-3-251,4-5 0,6-2 0,2-6 0,1-2-315,0-2 0,-1-3 1,1-7-1,-4-1-123,-3-1 1,-1-12 0,-1 2 0</inkml:trace>
  <inkml:trace contextRef="#ctx0" brushRef="#br0" timeOffset="167840">23515 8892 8090,'0'-23'0,"1"4"-943,3 6 873,3 6 0,4 9 0,-1 2 414,-2 4 0,-5 7 0,1 3 0,-1 0-397,1 0 0,-3 3 1,3-5-1,-1 0-188,1-3 0,-2 0 1,3-2-1,-1-2-259,1 0 273,-1-7 1,1 9 0,2-4 0</inkml:trace>
  <inkml:trace contextRef="#ctx0" brushRef="#br0" timeOffset="168076">23664 8868 8355,'7'-6'65,"-2"5"0,-5 1 1,0 8-1,1 4 253,4 5 0,-3-2 0,5 7 0,0 3 203,0 3-1690,1 1 0,5 1 0,-1 2 1</inkml:trace>
  <inkml:trace contextRef="#ctx0" brushRef="#br0" timeOffset="168260">24147 9364 8355,'-18'-6'0,"2"6"-1295,-1 0 963,6 6 1,11 1-1,0-2 1</inkml:trace>
  <inkml:trace contextRef="#ctx0" brushRef="#br0" timeOffset="240854">20141 1488 8803,'5'-38'0,"-1"5"0,-2 6 0,1 8 234,1 7 1,3 5-1,6 5 1,-1 0-1,-1-1 1,-1 6 0,-3 8-1,-2 11 1,-5 8-1,-5 10-27,-8 7 0,-9 14 0,-1 18 0,-6 15 1,14-41-1,-1 0 0,1 4 0,0 1 1,1 1-1,2 2-139,1-1 0,0 2 1,0 5-1,1 0 1,3 1-1,2 0 0,1 0 1,1-1-192,1-2 1,1 0-1,1 0 1,2-2-1,0-6 1,1-1-1,2-4 1,1-1-73,9 46 0,6-12 0,-3-8 1,1-8-155,3-11 1,6-8 0,2-14 0,0-5-1008,1-6 0,-1-7 813,-1-10 1,3-2 0,5-6 0</inkml:trace>
  <inkml:trace contextRef="#ctx0" brushRef="#br0" timeOffset="241622">20501 2121 8355,'-19'-32'191,"-3"2"0,7 6 1,4 4-1,6 5 0,8 5 1,4 7-1,1 6 1,1 5-6,0 3-174,2 7 0,2 1 0,-1 8 1,-1 2-1,-1 4 0,-2 1 0,0 0 1,1-2-153,-1-2 1,0-1 0,3-4 0,-1-1 62,-2-4 1,0-2-1,5-7 1,-1-2-68,1-5 0,-1-3 0,0-2 0,-1-3 68,-2-5 1,2-6 0,-3-3 0,3-1-29,1-3 1,-3-6 0,-1-2-1,0-2 13,-1-2 0,3 4 1,-5-1-1,1 4 53,-1 2 0,3-1 0,-3 9 558,-3 2-367,0 7 0,-2 9 1,1 11-1,2 6-98,1 2 0,2 2 1,-2-4-1,3 1-58,-1 3 0,7-3 0,-2 1 0,4-3-213,0-1 1,3-7 0,0-2-1,0-1 14,0-4 1,2 0 0,-3-2-1,-2 0 11,-1 0 1,-6-6-1,1-2 1,-1-4 102,-1-5 0,-2 3 0,-5-4 134,0 0 1,0 3 0,0-5 0,0-1 144,0 2 0,0-3 0,0 5 0,0 2 988,0 1-888,0 2 0,2 6 0,0 6-128,2 7 0,5 6 0,-4 2 0,2 3-14,3 1 1,-3-4 0,1 3-1,0-1-31,-1-1 1,4 5 0,-4-5-1,1-1-125,1-1 1,-7-1 0,4-2-1,-2-2-193,0 0 0,2-7 150,-2 2 1,-3-4 0,5-4-74,-1-4 0,-2-4 0,5-5 0,2-2 1,-1-2-35,0 0 1,2 1-1,-2-4 1,5 4 131,3 3 1,-1-1 0,-3 3 0,-1 4 71,0 6 0,1-1 0,-1 2 0,1 3 6,-1 3 1,-1 9-1,-1 7 1,-3 0-108,-2 0 1,5 4 0,-3-1 0,1 1-303,0-2 1,-4 4 0,5-3 0,2 1-414,4-2 1,0-2 643,6-5 0,-1-6 0,5-2 0</inkml:trace>
  <inkml:trace contextRef="#ctx0" brushRef="#br0" timeOffset="242265">22002 2071 8355,'-6'-19'315,"3"-3"0,-3 5 0,-1 4 0,1 2 0,-1 4 0,2 0 0,-2 1 0,0 1 0,-3 2 0,-2 2 0,-5 1 0,-2 1 0,-2 4 0,1 6 403,-2 5-803,-2 6 1,1-3 0,1 6 0,3-2 0,2-1 0,5-1 0,3 1 0,4 1-81,2 2 0,2-1 1,2-4-1,3-3 36,4-3 1,4 1 0,1-3 0,4-5 52,3-4 0,4-3 0,1-3 0,0-4-36,-1-5 0,5-10 0,0-2 1,-1-5-31,-2-2 0,-1-2 1,0-6-1,-2-1 2,-2-1 0,-2-6 1,-5 0-1,0-4 62,-3-3 1,-7-2-1,0 3 1,-3 2 107,-1-1 1,-1 1-1,-3 7 1,-5 7 178,-2 6 0,0 7 1,2 4-1,0 8 36,0 6 1,2 6-1,0 6 1,2 6-120,2 8 1,-3 9 0,2 5 0,1 5 19,2 2 0,2 2 1,2-2-1,3 4-275,1 4 1,5 0-1,4 0 1,0-3-208,-3 0 1,4-6 0,-1 0 103,0-6 0,2-3 0,-2-7 0,-1 0 163,-1-4 0,-2-3 0,1-9 0,-1-4 0,1-2 60,-1-2 1,0-2 0,1-3 0,-1-6-95,1-4 1,-1-7 0,0 0 0,1-5 35,-1-1 0,1-1 0,-2 4 0,-2 0 150,0 0 1,-5 6-1,3 2 1,-2 4 397,-2 0 0,-2 8-222,-1 5 1,2 9 0,0 9 0,4 1-267,1 4 1,-3-1-1,4 0 1,2-3-312,1-1 1,5-2-1,1-3-93,-2-1 1,3-1 0,-1-3 0,-1-3 0,1-4-228,-1-1 0,1-6 0,-5 0 0</inkml:trace>
  <inkml:trace contextRef="#ctx0" brushRef="#br0" timeOffset="242493">22535 1513 8355,'-12'0'-656,"5"0"1,-4 11 0,4 3 0</inkml:trace>
  <inkml:trace contextRef="#ctx0" brushRef="#br0" timeOffset="242812">22746 1798 8355,'-13'-12'393,"7"2"1,3 8 0,4 8 0,5 10-322,1 3 1,1 6 0,4 4 0,1 0 0,-1 1 0,1 2 0,-2 1-399,-3 0 1,1-7 0,-3 0-1,-1-5 189,1-3 0,-2-2 164,-4-3 1,0-8-1,0-5 1,0-7 104,0-4 0,0-7 1,0-4-1,0-4-12,0-3 0,1-5 0,4 1 0,2-3-208,-1-1 0,10 1 1,-4 3-1,2 4 83,0 3 1,2 6-1,2 4-561,1 2 1,-2 7 0,3 3 18,3 3 0,5-5 0,4-1 0</inkml:trace>
  <inkml:trace contextRef="#ctx0" brushRef="#br0" timeOffset="243596">23118 2108 8355,'-12'-4'233,"-1"0"0,6-1 0,5 0 0,4-3 0,8-3 0,5-1 0,6-1 0,2 0 0,2-3 0,1 0-1474,3 1 1161,-3-5 1,5 7 0,-8-5 0,-2 1 0,-5 1 0,-2 1 0,-3-1 0,-3 1 113,-4-1 0,-2-1 0,-4 5 1,-2-1 67,-4 1 1,-3 5-1,-3 3 1,-1 3 227,-1 1 0,-5 5 0,3 5 0,0 3 27,0 4 0,2 9 0,3-1-301,1 1 1,5 2 0,3-1-1,4 2 1,4-1 29,4-2 1,9-5 0,5-2 0,4-3-893,3-4 1,9-1-1,0-7 1,0-3 138,1-4 1,2-4 0,-1-6 0,-4-3 476,-6 0 1,2-6-1,0 3 1</inkml:trace>
  <inkml:trace contextRef="#ctx0" brushRef="#br0" timeOffset="243597">23899 1687 8355,'-13'-9'0,"-3"3"810,0 0-606,-1 2 0,4 4 0,-3 0 126,0 0 0,-1 1 0,4 3 0,-3 5 0,0 3 0,1 3 0,1 3 0,1 1 0,1 4-106,0 0 0,5 2 0,3 0 1,2-1-486,2 1 0,6-1 0,2-2 1,3-4-123,1-5 1,5 5 0,1-8 0,0-2-38,0-1 0,4-3 0,-3-4 0,2-1 75,-1-3 1,0-3 0,2-7-1,-2-1-7,3-2 0,-1-6 0,0-2 295,-2-7 0,1-1 1,4-3-1,0-3 1,-1-4 17,1-4 0,-4-1 0,-2-3 1,-2 0 101,-6 1 0,0-8 1,-7 5-1,-1-4 275,-2 3 0,-1 3 0,-1 14 1,-4 7 165,-3 6 1,-4 8 0,-3 8 0,-2 3 2,2 4 0,1 13 0,2 9 1,-1 8-274,1 3 0,1 9 0,3 0 0,4 6-167,2 3 0,2 1 1,0 1-1,0 2-128,0-2 0,2-1 0,2-1 0,3 0-836,-1-1 0,7-5 0,-4-2 0,4-4-286,-2-1 0,-3-6 821,0-7 0,3 1 0,-4-5 1</inkml:trace>
  <inkml:trace contextRef="#ctx0" brushRef="#br0" timeOffset="244463">23974 1625 8355,'0'-13'-41,"0"1"0,1 0 1,5-1-1,6 1 0,7-1 1,5 1-1,2 1 0,3 1 1,4 3-524,3 2 0,1-5 0,0 3 1</inkml:trace>
  <inkml:trace contextRef="#ctx0" brushRef="#br0" timeOffset="244464">24259 2034 8355,'-12'0'1545,"5"-1"-1203,3-4 0,4 3 1,5-7-1,6 0-71,4-2 0,9-2 0,-1 0 0,5-3-272,-1 0 1,4-2 0,-3 3-1,0-3-322,-2-1 1,-1 2-1,-2-2 1,-2-1 17,-4 1 1,-8 4 0,-2-3 0,-1 2 105,-4-1 1,-2 2-1,-4 5 1,-4 3 90,-3 2 0,-7 1 0,-3 5 0,-1 5 375,2 6 0,-6 2 0,4 6 0,1 4-34,2 3 0,2 1 1,6 4-1,3-2-304,4-2 1,4 2 0,4-1 0,5-3-120,7-4 0,3 0 1,6-7-1,1-2 56,3-4 0,-2-6 1,6 1-1,0-4-5,-1-4 0,3-3 0,-5-7 1,0-2 342,1-5 0,-4-1 0,-6 0 1,-5 1-8,-2-1 1,-2-2-1,0-4 1,-4 0-75,-4 5 0,-3-2 0,-2 6 0,-3 0 11,-4 2 1,-8 9 0,-2 4 0,-1 2 28,-3 2 0,-1 6 0,-2 2 1,0 5-112,0 3 1,5 3 0,0 6 0,4 0-127,5 0 0,0-2 0,7-1 0,1-1 19,1 1 0,2-4 0,2-2 0,2-2-236,4-1 0,3-2 0,2-3 0,0-4 174,4-3 0,-2-2 1,4-5-1,-1-5 197,-3-4 0,3-7 1,-1 0-1,-2-4-40,-1-3 0,0-5 0,1-1 0,1-5 189,0-5 0,-3-5 1,1-4-1,1-3-209,2-4 0,-1 3 0,-3 0 1,-2 0-10,-3 2 0,-2 6 0,-6 10 1,0 7 181,0 8 1,-6 7 0,-2 12-121,-3 6 0,-3 16 0,-1 14 0,-2 9 17,2 6 1,5 9 0,2 4 0,0 3-320,1 1 0,1 4 0,6 0 0,0-3-269,0-3 1,6-1 0,2-5 0,3-3 1,2-5 1,3 0-1,1-9-124,-2-5 1,-1-5-1,-2-2 1</inkml:trace>
  <inkml:trace contextRef="#ctx0" brushRef="#br0" timeOffset="244743">24941 819 8742,'0'-13'175,"6"17"1,3 11 0,8 13-1,6 11 1,6 5 0,3 8-21,2 9 0,-3 12 0,-2 12 0,-6 9 0,-13-42 0,-2 1 0,-2 3 0,-1 1 161,-1 2 0,-1 1 0,1 7 0,0 2 0,-1-1 0,-2 0 0,1-2 0,-1 0-434,0-1 1,-1-2 0,0 1-1,-1-1 1,-1-2 0,0-1-1,-2-3 1,-2-2-415,-1-3 0,-1-2 0,-13 48 0,-6-3 0,-3-11-1519,-2-10 1121,-7-1 0,-5-15 1,-5 3-1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latin typeface="Comic Sans MS" panose="030F0702030302020204" pitchFamily="66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1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57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47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34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Comic Sans MS" panose="030F0702030302020204" pitchFamily="66" charset="0"/>
              </a:defRPr>
            </a:lvl1pPr>
            <a:lvl2pPr>
              <a:defRPr sz="22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4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Comic Sans MS" panose="030F0702030302020204" pitchFamily="66" charset="0"/>
              </a:defRPr>
            </a:lvl1pPr>
            <a:lvl2pPr>
              <a:defRPr sz="22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16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7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55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1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8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95B46-CE37-45DF-ACF3-5AB5B9DFD2E2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060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omic Sans MS" panose="030F0702030302020204" pitchFamily="66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ustomXml" Target="../ink/ink9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ustomXml" Target="../ink/ink10.xml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ustomXml" Target="../ink/ink11.xml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ustomXml" Target="../ink/ink12.xml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ustomXml" Target="../ink/ink13.xml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ustomXml" Target="../ink/ink14.xml"/><Relationship Id="rId3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ustomXml" Target="../ink/ink15.xml"/><Relationship Id="rId3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ustomXml" Target="../ink/ink17.xml"/><Relationship Id="rId3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ustomXml" Target="../ink/ink18.xml"/><Relationship Id="rId3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3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4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ustomXml" Target="../ink/ink5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ustomXml" Target="../ink/ink6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ustomXml" Target="../ink/ink7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ustomXml" Target="../ink/ink8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867" y="1158239"/>
            <a:ext cx="7252063" cy="22381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  <a:latin typeface="Franklin Gothic Book" panose="020B0503020102020204" pitchFamily="34" charset="0"/>
              </a:rPr>
              <a:t>CS 6150 : Lecture 12</a:t>
            </a:r>
            <a:br>
              <a:rPr lang="en-US" dirty="0">
                <a:solidFill>
                  <a:srgbClr val="FFFF00"/>
                </a:solidFill>
                <a:latin typeface="Franklin Gothic Book" panose="020B0503020102020204" pitchFamily="34" charset="0"/>
              </a:rPr>
            </a:br>
            <a:r>
              <a:rPr lang="en-US" dirty="0">
                <a:solidFill>
                  <a:srgbClr val="FFFF00"/>
                </a:solidFill>
                <a:latin typeface="Franklin Gothic Book" panose="020B0503020102020204" pitchFamily="34" charset="0"/>
              </a:rPr>
              <a:t/>
            </a:r>
            <a:br>
              <a:rPr lang="en-US" dirty="0">
                <a:solidFill>
                  <a:srgbClr val="FFFF00"/>
                </a:solidFill>
                <a:latin typeface="Franklin Gothic Book" panose="020B0503020102020204" pitchFamily="34" charset="0"/>
              </a:rPr>
            </a:br>
            <a:r>
              <a:rPr lang="en-US" dirty="0">
                <a:solidFill>
                  <a:srgbClr val="FFFF00"/>
                </a:solidFill>
                <a:latin typeface="Franklin Gothic Book" panose="020B0503020102020204" pitchFamily="34" charset="0"/>
              </a:rPr>
              <a:t>Shortest paths</a:t>
            </a:r>
          </a:p>
        </p:txBody>
      </p:sp>
    </p:spTree>
    <p:extLst>
      <p:ext uri="{BB962C8B-B14F-4D97-AF65-F5344CB8AC3E}">
        <p14:creationId xmlns:p14="http://schemas.microsoft.com/office/powerpoint/2010/main" val="359695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Communication backbones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069560" y="290160"/>
              <a:ext cx="8012160" cy="64072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8760" y="279360"/>
                <a:ext cx="8033760" cy="642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965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Trees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28650" y="2072644"/>
            <a:ext cx="7886700" cy="58347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00B0F0"/>
                </a:solidFill>
              </a:rPr>
              <a:t>Defintion</a:t>
            </a:r>
            <a:r>
              <a:rPr lang="en-US" b="1" dirty="0">
                <a:solidFill>
                  <a:srgbClr val="00B0F0"/>
                </a:solidFill>
              </a:rPr>
              <a:t>:</a:t>
            </a:r>
            <a:r>
              <a:rPr lang="en-US" dirty="0"/>
              <a:t>  A tree is a connected acyclic graph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8650" y="3587931"/>
            <a:ext cx="7886700" cy="16023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Has n-1 edges</a:t>
            </a:r>
          </a:p>
          <a:p>
            <a:endParaRPr lang="en-US" i="1" dirty="0"/>
          </a:p>
          <a:p>
            <a:r>
              <a:rPr lang="en-US" dirty="0"/>
              <a:t>Every two vertices have precisely one path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102680" y="736920"/>
              <a:ext cx="7050240" cy="42192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1880" y="726480"/>
                <a:ext cx="7071840" cy="424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062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Minimum spanning tree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28650" y="2072643"/>
            <a:ext cx="7886700" cy="13236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b="1" dirty="0">
                <a:solidFill>
                  <a:srgbClr val="00B0F0"/>
                </a:solidFill>
              </a:rPr>
              <a:t>Problem:</a:t>
            </a:r>
            <a:r>
              <a:rPr lang="en-US" dirty="0"/>
              <a:t>  Given a weighted undirected graph, find a connected subgraph with min total weight.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623520" y="1040760"/>
              <a:ext cx="7605360" cy="32432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2720" y="1029960"/>
                <a:ext cx="7626960" cy="326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425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What edges to pick?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52440" y="1607760"/>
              <a:ext cx="8094960" cy="51343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2000" y="1596960"/>
                <a:ext cx="8116560" cy="515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439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00"/>
                </a:solidFill>
              </a:rPr>
              <a:t>Kruskal’s</a:t>
            </a:r>
            <a:r>
              <a:rPr lang="en-US" dirty="0">
                <a:solidFill>
                  <a:srgbClr val="FFFF00"/>
                </a:solidFill>
              </a:rPr>
              <a:t> algorithm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522360" y="473040"/>
              <a:ext cx="8514720" cy="60325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1560" y="462240"/>
                <a:ext cx="8536320" cy="605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110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Correctness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7366680" y="2584800"/>
              <a:ext cx="125280" cy="2415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56240" y="2574360"/>
                <a:ext cx="146880" cy="26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483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Implementing quickly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27520" y="1549440"/>
              <a:ext cx="8845200" cy="50583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720" y="1539000"/>
                <a:ext cx="8866800" cy="507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447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Simpler greedy (Prim)</a:t>
            </a:r>
          </a:p>
        </p:txBody>
      </p:sp>
      <p:pic>
        <p:nvPicPr>
          <p:cNvPr id="1026" name="Picture 2" descr="Image result for weighted 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053" y="1831753"/>
            <a:ext cx="4972050" cy="306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628650" y="5330561"/>
            <a:ext cx="7886700" cy="98315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Start with any vertex, add edges “greedily”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2830680" y="2602800"/>
              <a:ext cx="5402880" cy="36615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19880" y="2592000"/>
                <a:ext cx="5424120" cy="368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517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Correctness – “cut” property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707400" y="1696320"/>
              <a:ext cx="6740280" cy="6566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6600" y="1685880"/>
                <a:ext cx="6761880" cy="67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31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Run time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446560" y="1807920"/>
              <a:ext cx="3210480" cy="10004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35760" y="1797480"/>
                <a:ext cx="3232080" cy="102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197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07476"/>
            <a:ext cx="7886700" cy="3387634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HW1 grading questions:</a:t>
            </a:r>
          </a:p>
          <a:p>
            <a:endParaRPr lang="en-US" dirty="0"/>
          </a:p>
          <a:p>
            <a:pPr lvl="1"/>
            <a:r>
              <a:rPr lang="en-US" dirty="0">
                <a:solidFill>
                  <a:srgbClr val="FFC000"/>
                </a:solidFill>
              </a:rPr>
              <a:t>Problem 1:</a:t>
            </a:r>
            <a:r>
              <a:rPr lang="en-US" dirty="0"/>
              <a:t> Michael Matheny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Problems 2,3:</a:t>
            </a:r>
            <a:r>
              <a:rPr lang="en-US" dirty="0"/>
              <a:t> Mohsen </a:t>
            </a:r>
            <a:r>
              <a:rPr lang="en-US" dirty="0" err="1"/>
              <a:t>Abbasi</a:t>
            </a:r>
            <a:endParaRPr lang="en-US" dirty="0"/>
          </a:p>
          <a:p>
            <a:pPr lvl="1"/>
            <a:r>
              <a:rPr lang="en-US" dirty="0">
                <a:solidFill>
                  <a:srgbClr val="FFC000"/>
                </a:solidFill>
              </a:rPr>
              <a:t>Problems 4,5:</a:t>
            </a:r>
            <a:r>
              <a:rPr lang="en-US" dirty="0"/>
              <a:t> </a:t>
            </a:r>
            <a:r>
              <a:rPr lang="en-US" dirty="0" err="1"/>
              <a:t>Waiming</a:t>
            </a:r>
            <a:r>
              <a:rPr lang="en-US" dirty="0"/>
              <a:t> Tai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683000" y="3669840"/>
              <a:ext cx="2679120" cy="1119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2200" y="3659040"/>
                <a:ext cx="2700720" cy="13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809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Next class: “cuts” </a:t>
            </a:r>
            <a:r>
              <a:rPr lang="en-US">
                <a:solidFill>
                  <a:srgbClr val="FFFF00"/>
                </a:solidFill>
              </a:rPr>
              <a:t>in graphs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00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7509"/>
            <a:ext cx="7886700" cy="4641668"/>
          </a:xfrm>
        </p:spPr>
        <p:txBody>
          <a:bodyPr>
            <a:normAutofit/>
          </a:bodyPr>
          <a:lstStyle/>
          <a:p>
            <a:r>
              <a:rPr lang="en-US" dirty="0"/>
              <a:t>Homework 2 due today!!</a:t>
            </a:r>
          </a:p>
          <a:p>
            <a:endParaRPr lang="en-US" dirty="0"/>
          </a:p>
          <a:p>
            <a:r>
              <a:rPr lang="en-US" dirty="0"/>
              <a:t>Scheduling of final</a:t>
            </a:r>
          </a:p>
          <a:p>
            <a:pPr lvl="1"/>
            <a:r>
              <a:rPr lang="en-US" dirty="0"/>
              <a:t>Tuesday, Dec 13, class time</a:t>
            </a:r>
          </a:p>
          <a:p>
            <a:pPr lvl="1"/>
            <a:endParaRPr lang="en-US" dirty="0"/>
          </a:p>
          <a:p>
            <a:r>
              <a:rPr lang="en-US" dirty="0"/>
              <a:t>Topics for project  </a:t>
            </a:r>
          </a:p>
          <a:p>
            <a:pPr lvl="1"/>
            <a:r>
              <a:rPr lang="en-US" dirty="0"/>
              <a:t>list of papers + sample out next week (2pg max)</a:t>
            </a:r>
          </a:p>
          <a:p>
            <a:pPr lvl="1"/>
            <a:r>
              <a:rPr lang="en-US" dirty="0"/>
              <a:t>pairs OK</a:t>
            </a:r>
          </a:p>
          <a:p>
            <a:endParaRPr lang="en-US" dirty="0"/>
          </a:p>
          <a:p>
            <a:r>
              <a:rPr lang="en-US" dirty="0">
                <a:solidFill>
                  <a:srgbClr val="FFC000"/>
                </a:solidFill>
              </a:rPr>
              <a:t>Homework 3  (</a:t>
            </a:r>
            <a:r>
              <a:rPr lang="en-US" u="sng" dirty="0">
                <a:solidFill>
                  <a:srgbClr val="FFC000"/>
                </a:solidFill>
              </a:rPr>
              <a:t>Friday</a:t>
            </a:r>
            <a:r>
              <a:rPr lang="en-US" dirty="0">
                <a:solidFill>
                  <a:srgbClr val="FFC000"/>
                </a:solidFill>
              </a:rPr>
              <a:t> after fall break)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00040" y="2218680"/>
              <a:ext cx="7925400" cy="40186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9240" y="2208240"/>
                <a:ext cx="7947000" cy="404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051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class – short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59429"/>
            <a:ext cx="7886700" cy="4100712"/>
          </a:xfrm>
        </p:spPr>
        <p:txBody>
          <a:bodyPr>
            <a:normAutofit/>
          </a:bodyPr>
          <a:lstStyle/>
          <a:p>
            <a:r>
              <a:rPr lang="en-US" dirty="0"/>
              <a:t>Graphs with all edge </a:t>
            </a:r>
            <a:r>
              <a:rPr lang="en-US" dirty="0" err="1"/>
              <a:t>wts</a:t>
            </a:r>
            <a:r>
              <a:rPr lang="en-US" dirty="0"/>
              <a:t> &gt;= 0: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Undirected graphs == directed graphs</a:t>
            </a:r>
          </a:p>
          <a:p>
            <a:pPr lvl="1"/>
            <a:r>
              <a:rPr lang="en-US" dirty="0"/>
              <a:t>Dijkstra’s algorithm (priority queue)</a:t>
            </a:r>
          </a:p>
          <a:p>
            <a:endParaRPr lang="en-US" dirty="0"/>
          </a:p>
          <a:p>
            <a:r>
              <a:rPr lang="en-US" dirty="0"/>
              <a:t>Allow negative edges: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Negative cycles -&gt; problems!  (also undirected graphs)</a:t>
            </a:r>
          </a:p>
          <a:p>
            <a:pPr lvl="1"/>
            <a:r>
              <a:rPr lang="en-US" dirty="0"/>
              <a:t>No negative cycles -&gt; “Bellman-Ford” algorithm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116080" y="2339280"/>
              <a:ext cx="5670720" cy="32688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05280" y="2328840"/>
                <a:ext cx="5691960" cy="329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059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– Bellman-Ford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59429"/>
            <a:ext cx="7886700" cy="2177142"/>
          </a:xfrm>
        </p:spPr>
        <p:txBody>
          <a:bodyPr>
            <a:normAutofit/>
          </a:bodyPr>
          <a:lstStyle/>
          <a:p>
            <a:r>
              <a:rPr lang="en-US" dirty="0"/>
              <a:t>Distances from vertex </a:t>
            </a:r>
            <a:r>
              <a:rPr lang="en-US" i="1" dirty="0"/>
              <a:t>a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For all v: keep track of </a:t>
            </a:r>
            <a:r>
              <a:rPr lang="en-US" dirty="0" err="1"/>
              <a:t>dist</a:t>
            </a:r>
            <a:r>
              <a:rPr lang="en-US" baseline="-25000" dirty="0" err="1"/>
              <a:t>a</a:t>
            </a:r>
            <a:r>
              <a:rPr lang="en-US" dirty="0"/>
              <a:t>(v, k)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Update using </a:t>
            </a:r>
            <a:r>
              <a:rPr lang="en-US" dirty="0" err="1"/>
              <a:t>Dyn</a:t>
            </a:r>
            <a:r>
              <a:rPr lang="en-US" dirty="0"/>
              <a:t> programming!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236960" y="2037600"/>
              <a:ext cx="7978680" cy="48204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6520" y="2027160"/>
                <a:ext cx="7999920" cy="484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059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Correctness and running time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004400" y="1823400"/>
              <a:ext cx="7835040" cy="43873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3600" y="1812600"/>
                <a:ext cx="7856640" cy="440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810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“All pairs” shortest paths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28650" y="2211977"/>
            <a:ext cx="7886700" cy="101019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00B0F0"/>
                </a:solidFill>
              </a:rPr>
              <a:t>Goal:</a:t>
            </a:r>
            <a:r>
              <a:rPr lang="en-US" dirty="0"/>
              <a:t>  for every u, v, find shortest path length between u, v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36520" y="2773080"/>
              <a:ext cx="8126280" cy="38700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5720" y="2762280"/>
                <a:ext cx="8147880" cy="389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192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Divide and conquer?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682920" y="1578240"/>
              <a:ext cx="8461080" cy="51012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2120" y="1567800"/>
                <a:ext cx="8482680" cy="512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563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Comments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28650" y="1959428"/>
            <a:ext cx="7886700" cy="356180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“Looks like” matrix multiplication</a:t>
            </a:r>
          </a:p>
          <a:p>
            <a:endParaRPr lang="en-US" i="1" dirty="0"/>
          </a:p>
          <a:p>
            <a:r>
              <a:rPr lang="en-US" dirty="0"/>
              <a:t>Not clear if “fast” algorithms can be used (not directly)</a:t>
            </a:r>
          </a:p>
          <a:p>
            <a:endParaRPr lang="en-US" dirty="0"/>
          </a:p>
          <a:p>
            <a:r>
              <a:rPr lang="en-US" dirty="0"/>
              <a:t>[</a:t>
            </a:r>
            <a:r>
              <a:rPr lang="en-US" dirty="0" err="1"/>
              <a:t>Alon</a:t>
            </a:r>
            <a:r>
              <a:rPr lang="en-US" dirty="0"/>
              <a:t>, </a:t>
            </a:r>
            <a:r>
              <a:rPr lang="en-US" dirty="0" err="1"/>
              <a:t>Galil</a:t>
            </a:r>
            <a:r>
              <a:rPr lang="en-US" dirty="0"/>
              <a:t>, </a:t>
            </a:r>
            <a:r>
              <a:rPr lang="en-US" dirty="0" err="1"/>
              <a:t>Margalit</a:t>
            </a:r>
            <a:r>
              <a:rPr lang="en-US" dirty="0"/>
              <a:t>] (early 90s), [Seidel 92] (simplified, for undirected)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699640" y="227520"/>
              <a:ext cx="6444720" cy="49071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85240" y="216720"/>
                <a:ext cx="6469560" cy="492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924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11384</TotalTime>
  <Words>290</Words>
  <Application>Microsoft Macintosh PowerPoint</Application>
  <PresentationFormat>On-screen Show (4:3)</PresentationFormat>
  <Paragraphs>62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Franklin Gothic Book</vt:lpstr>
      <vt:lpstr>Arial</vt:lpstr>
      <vt:lpstr>Comic Sans MS</vt:lpstr>
      <vt:lpstr>Calibri</vt:lpstr>
      <vt:lpstr>Office Theme</vt:lpstr>
      <vt:lpstr>CS 6150 : Lecture 12  Shortest paths</vt:lpstr>
      <vt:lpstr>Announcements</vt:lpstr>
      <vt:lpstr>Announcements</vt:lpstr>
      <vt:lpstr>Last class – short paths</vt:lpstr>
      <vt:lpstr>Recap – Bellman-Ford </vt:lpstr>
      <vt:lpstr>Correctness and running time</vt:lpstr>
      <vt:lpstr>“All pairs” shortest paths</vt:lpstr>
      <vt:lpstr>Divide and conquer?</vt:lpstr>
      <vt:lpstr>Comments</vt:lpstr>
      <vt:lpstr>Communication backbones</vt:lpstr>
      <vt:lpstr>Trees</vt:lpstr>
      <vt:lpstr>Minimum spanning tree</vt:lpstr>
      <vt:lpstr>What edges to pick?</vt:lpstr>
      <vt:lpstr>Kruskal’s algorithm</vt:lpstr>
      <vt:lpstr>Correctness</vt:lpstr>
      <vt:lpstr>Implementing quickly</vt:lpstr>
      <vt:lpstr>Simpler greedy (Prim)</vt:lpstr>
      <vt:lpstr>Correctness – “cut” property</vt:lpstr>
      <vt:lpstr>Run time</vt:lpstr>
      <vt:lpstr>Next class: “cuts” in graphs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Bhaskara</dc:creator>
  <cp:lastModifiedBy>ADITYA BHASKARA</cp:lastModifiedBy>
  <cp:revision>336</cp:revision>
  <dcterms:created xsi:type="dcterms:W3CDTF">2016-08-22T19:44:33Z</dcterms:created>
  <dcterms:modified xsi:type="dcterms:W3CDTF">2016-09-29T18:06:27Z</dcterms:modified>
</cp:coreProperties>
</file>