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22" r:id="rId3"/>
    <p:sldId id="421" r:id="rId4"/>
    <p:sldId id="333" r:id="rId5"/>
    <p:sldId id="436" r:id="rId6"/>
    <p:sldId id="437" r:id="rId7"/>
    <p:sldId id="423" r:id="rId8"/>
    <p:sldId id="438" r:id="rId9"/>
    <p:sldId id="419" r:id="rId10"/>
    <p:sldId id="439" r:id="rId11"/>
    <p:sldId id="418" r:id="rId12"/>
    <p:sldId id="440" r:id="rId13"/>
    <p:sldId id="441" r:id="rId14"/>
    <p:sldId id="442" r:id="rId15"/>
    <p:sldId id="435" r:id="rId16"/>
    <p:sldId id="443" r:id="rId17"/>
    <p:sldId id="448" r:id="rId18"/>
    <p:sldId id="447" r:id="rId19"/>
    <p:sldId id="444" r:id="rId20"/>
    <p:sldId id="449" r:id="rId21"/>
    <p:sldId id="450" r:id="rId22"/>
    <p:sldId id="452" r:id="rId23"/>
    <p:sldId id="451" r:id="rId24"/>
    <p:sldId id="44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6:53:35.60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17276 9426 8191,'2'-11'-10,"2"1"0,4 3 0,3 2 0,3 1 1,1-2-1,3-4 0,1-3 0,5-5 1490,3-2-1416,0-6 0,8-5 0,-2-8 0,5-1 97,3-1 1,-2-5-1,2 3 1,-2 1-1,-4 0-405,-2 7 1,-2 3-1,-8 8 1,-2 4-797,-5 3 1,-3 3-483,-5 2 1435,-2 5 1,-6 2-1,0 5 1</inkml:trace>
  <inkml:trace contextRef="#ctx0" brushRef="#br0" timeOffset="245">17797 8644 8355,'-9'7'0,"-4"-3"342,-2-2 0,4-1 1,3 3-1,4 5-200,2 2 0,8-4 0,2-3 1,5-3-66,3-1 0,3 0 0,6 0 0,0 0-139,0 0 1,0 1 0,-2 4-313,-2 3 0,1 0 0,-4 4 1,-2 6-1,-1 4-1390,-4 3 1501,-7 6 1,-4 0-1,-6 6 1</inkml:trace>
  <inkml:trace contextRef="#ctx0" brushRef="#br0" timeOffset="1250">17252 5990 8355,'-6'-12'0,"1"1"321,2 3 0,2 2 1,12 8-291,2 2 0,8-3 0,0 3 0,3-2 0,5-2 0,4 0 0,3 0-822,2 0-44,-7 0 1,4-5 498,-6 1 1,0-5-1,-5 2 1</inkml:trace>
  <inkml:trace contextRef="#ctx0" brushRef="#br0" timeOffset="1647">18107 5655 8355,'-1'-12'492,"-3"0"-348,-3 5 0,-1 0 0,-1 4-77,0-1 1,-2 0 0,-2 4 0,1 1-61,0 3 0,1-1 0,1 5 54,2 2 0,5 1 0,-3 1 0,2 1-43,0-1 0,0 2 0,4 1 0,0 3 0,0 1 0,6-3 1,2 1-1,3 0-126,1 0 1,5 3-1,1-3 1,1-2-64,3-1 1,-3 2 0,1 1-1,-3-2 57,-1-1 0,-3 0 0,0 1 0,-2 1-91,-3-1 0,-4 3 1,-8 0-1,-6 0 96,-5 0 1,-4-1-1,-6-4 1,0 2-103,1 2 1,0-5 0,2-5 0,3-1-304,1-3 501,7-2 1,0-1-1,4 0 1</inkml:trace>
  <inkml:trace contextRef="#ctx0" brushRef="#br0" timeOffset="1892">18380 5854 8355,'-12'-6'522,"4"4"0,1-7 1241,1 0-1682,2 3 1,10 1 0,0 6-87,1 3 1,0 3-1,-4 6 1,3 0-228,0 4 0,-3-2 0,3 6-400,-1 1 0,-2-3 0,4 0 0,0 1 24,0-1 0,1 2 0,4 3 1</inkml:trace>
  <inkml:trace contextRef="#ctx0" brushRef="#br0" timeOffset="2064">18430 5556 8355,'-13'-12'-483,"1"5"1,7 3 0,3 8 188,5 4 1,7 3-1,-4 2 1</inkml:trace>
  <inkml:trace contextRef="#ctx0" brushRef="#br0" timeOffset="2867">18579 5891 8355,'0'-12'155,"0"3"0,0 1-444,0-1 641,0 3 0,1 2 0,2 8-265,1 4 1,4 1 0,-2 2-1,-1 2-129,1 1 1,-1 4 0,-2 0 0,1 0-74,-1 0 0,0-2 1,-1-3-115,3-1 0,-1 1 0,-3-2 62,3-3 1,-1-4 140,5-8 0,-5-3 0,3-7 0,-2-1-31,0-2 1,5-5 0,0 3 0,2 0-29,1 2 0,1-1 0,-1 2 0,0 1 1,1 1 1,-1 7 0,1 3 0,-1 3 45,0 1 0,-3 1 1,-2 3-1,-2 4 1,-2 5-1,-2 2 1,1 3 278,2 1-150,-3-4 1,6 7-1,-4-5 1,2-2 0,2-1-34,3-2 1,2-5 0,3-3-55,2-2 0,5-2 0,-3 0 1,2-2-74,0-2 0,-2-4 0,3-7 0,-3-2 91,-1 2 1,3-3 0,-5 0 0,-1 0 19,-1 0 1,-1-2-1,-2 2 1,-3 0 83,-4 0 0,-3 1-103,-1 5 1,-1 5-1,-3 3 1,-4 2-7,-3 2 1,-2 5 0,1 2 0,-2 2 9,-3 5 1,4 2 0,-2 0-124,5 0 1,-1 2 0,4-3 0,0 2-1,3-2 1,3-1-82,1-2 1,1-1 3,3-3 0,3-2 0,5-6 1,2-1 134,3-4 1,-3-1-1,2-7 1,-2 1 0,0-1 101,2 1 0,-6 0 1,2-1 336,-1 1 0,-4 1 0,0 1 478,-2 2-789,0 0 1,-5 6-1,1 6 1,2 7 52,1 6 0,1 1 0,0 5-173,3 2 1,-1-2-1,1 10 1,2 2-1,-1 1 1,1 1 83,-2 0 0,-1-5-117,1-3 1,-2 1-1,-6-1 1,0-3-1,0-4 1,-3-4 53,-5 0 1,-2-5 0,-9 0 14,1-3 0,-4-7 0,3 1 0,-2-3 1,2-2-197,1-3 1,1-3-1,5-7-223,-1-3 0,7-2-103,1-6 1,4 1 0,1-1 0</inkml:trace>
  <inkml:trace contextRef="#ctx0" brushRef="#br0" timeOffset="3305">19410 5469 8355,'0'-16'0,"-2"-1"233,-2 2 1,3 4 0,-3 7 0,4 10 0,2 7 0,3 8-248,-3 2 0,0 8 0,-1 2 0,2 1-75,1-1 0,4 3 0,-4-1 0,-1 2-194,-2 0 0,4-1 1,0-10-1,1 0 44,-1-2 0,3-4 0,-2 1-202,1-4 0,1-4 0,4 0 0</inkml:trace>
  <inkml:trace contextRef="#ctx0" brushRef="#br0" timeOffset="3639">19621 5904 8755,'-13'0'1812,"1"0"-1034,5 0-1091,1 0 0,8 0 0,2 0 34,4 0 0,4 0 1,4 0-1,0-2 272,-1-2 1,-1 1 0,-1-5-377,-1-2 1,0 3 0,-1-1-1,-1-1 1,-3-2 80,-2-2 1,1 1 0,-3-1 0,1 1 292,-1-1 1,-3 5 0,-5 1 260,-3 2 0,-3 1 0,-1 4 0,-1 1 23,1 3 0,0 3 0,-1 7 0,2 1-165,3 2 1,-2 5-1,6-2 1,1 2-93,2-1 0,2-2 0,3-4 0,6 2-536,5-2 1,5-1-1,4-3 151,1-3 1,5-2 0,2-6 0</inkml:trace>
  <inkml:trace contextRef="#ctx0" brushRef="#br0" timeOffset="4034">20464 5618 8355,'12'-27'-1024,"-1"1"0,-1 3 833,-2 4 0,-4 3 0,3 3 1471,-1 1 0,-2-1 1,-4 1-1141,0 0 1,-6 1-1,-2 2 1,-3 5-206,-1 3 0,-1 2 0,-1 2 0,1 2-32,0 2 1,-6 2-1,8 3 1,0 0 16,1 1 1,2 3 0,-3 2 0,3 2 23,4 2 0,2-3 1,2 2-1,0-1 22,0 0 1,6 2 0,3-4 0,5-1-95,3 1 0,5 3 0,-2-4 13,4-2 0,1-2 0,-1 0 0,0-2 0,-3-1-80,-5-2 1,-2 0 0,-3 5 20,-3-1 0,-4-1 0,-9-1 0,-8-2 71,-6 1 1,-4-2-1,-2 0 1,1 0-53,4 0 1,2-4 122,5 1 0,1-3 0,0-1 1</inkml:trace>
  <inkml:trace contextRef="#ctx0" brushRef="#br0" timeOffset="4360">20923 5717 8355,'-24'-8'442,"4"0"1,0 5 0,5-1-1,-1 3 1,1 1-290,1 0 0,1 1 0,1 2 1,1 2-1,1 2 0,3 3-84,2 1 1,1 5-1,4 1 1,0-1-281,0 2 0,5-4 0,2 3 1,1-3 120,1-2 0,-1 0 0,6-1-237,2-2 1,-2-4 0,4-5 0,-2 0 107,1 0 1,0-5-1,-5-4 1,0-2-1,-1-1 121,-2 0 1,0-5 0,-5-1 0,-1 0-14,-1 0 0,-4-2 1,-2 3-1,-3 0-181,0 0 0,-8 7 0,3-1 0,-2 4 166,0 4 1,-2 2 0,-1 2 0,2 3 120,1 5 0,2 2 0,-1 1 1</inkml:trace>
  <inkml:trace contextRef="#ctx0" brushRef="#br0" timeOffset="4747">21121 5693 8355,'-1'-13'539,"-3"1"-474,2 5 1,-5 1-1,5 5 78,-2-3 1,-5 4 0,5 0-1,1 7 1,2 4 0,1 1 0,0 1-317,0-1 1,1 5 0,2-1-94,1-1 1,6-1-1,-3-2 1,1 1-1,0-2-21,2-3 1,1-2-1,1-6 53,1 0 1,-1 0 0,1-2-1,-1-2 191,0-4 0,1-3 0,-1-3 0,1-1 137,-1-2 1,-4-3 0,-1 3 0,0 1 68,0-2 1,-4 4-1,1-3 162,-3 4 0,-1 4-161,0 1 0,0 7 0,2 1-122,2 7 1,-3 5 0,3 3-114,-2 2 0,2-1 0,1-2 0,1 1 0,1 2-234,0-2 0,1-5 1,4-2-1,1 0-65,-1-1 183,0-2 1,6 1-1,2 1 1</inkml:trace>
  <inkml:trace contextRef="#ctx0" brushRef="#br0" timeOffset="5181">21493 5618 8355,'-7'-5'1084,"5"5"-819,4 7 0,5 4 0,6 1 0,-1 0-304,0 1 1,-1 1 0,-1 1 0,-3 1 0,0 0 0,-2-3 0,1 0 0,-3-1-965,-2 0 1,-1 1 286,0-1 1,-1-5 544,-3-3 0,2-4 1,-2-4 62,3-4 1,1-3 0,1-3 118,3-2 1,-1 0 0,5-4-1,0-1 1,1 0 1,-1 1 1,0-1 0,5-2 0,-1 2 5,0 4 1,1 5 0,-1 2 0,2 3-81,3 2 0,-4 1 1,3 5 10,-7 3 0,2 3 0,-4 6 0</inkml:trace>
  <inkml:trace contextRef="#ctx0" brushRef="#br0" timeOffset="5630">21952 5581 8355,'0'-12'980,"4"-1"-170,0 1-946,1 5 359,-5-4 1,-2 10-1,-2-4 1,-4 4-1,-3 2-184,-2 4 0,5 1 0,0 7 1,0-1-96,1 1 0,-4 0 1,4 3-36,0 0 0,1 5 1,6-3-1,0 0 0,0 0-3,0-3 0,0 3 0,3-2 0,3-1-173,2-1 1,10-6 0,-4-1 0,2-1 59,2-3 1,4-2-1,-1-1 1,2-1 143,2-4 1,-2-6 0,-1-5 0,-1-1 58,1-1 1,0 0 0,-1-4 0,-5 2 36,-2-2 0,-1 2 0,-2 1 1,-3 1 60,-4 3 1,-3 1 0,-2 3 0,-3 3 117,-4 4 1,-8 2-1,0 2 10,1 0 0,1 10 0,2 4 1,-1 4-1,1 2 8,-1 0 0,6 3 0,3-2 1,3 1-199,1-1 0,10 1 0,2-4 1,3-1-507,3 1 1,6-7 0,6-6 0,2-4-481,2-1 0,2 0 0,1 0 0</inkml:trace>
  <inkml:trace contextRef="#ctx0" brushRef="#br0" timeOffset="6122">17363 7293 8355,'-7'-13'-30,"-4"2"0,4 2 0,2 2 22,5 1 0,7 2 0,9 4 0,5 0 0,2 0 0,4 0 0,0 0-894,2 0 508,11 0 1,-7 5 0,10 2 0</inkml:trace>
  <inkml:trace contextRef="#ctx0" brushRef="#br0" timeOffset="6849">18467 7156 8355,'-5'-12'-279,"3"-1"232,-2 1 0,3 0 873,1-1-169,0 1-664,0 5 1,0 7-1,0 9 1,-2 7 0,0 3-1,-4 2-69,-1-1 56,-1 1 0,-5 4 0,2 0 0,2-2 0,1-1 0,-1-3 0,1-1 0,1-3-239,2-1 1,-1-7 239,2-3 1,3-4 0,-4-4 0,5-6-9,5-5 1,-3 0 0,7-6-1,0-2 1,2-5-33,2-5 1,-1-2 0,0-3 0,2 0-35,3-4 0,-3 0 0,2-5 1,-3 3-1,-4 1 0,-1 4-121,2 5 0,-3 9 352,1 9 1,-4 3 0,3 6 0,-1 9-1,-2 9 205,1 8 0,-2 4-202,5 2 1,1 6-1,2 2 1,-2 3-1,0 1 1,0 0 171,2 0 1,2 0-200,-1 1 0,1-1 1,-1-1-295,0-3 1,-1-3 0,-1-7 0,-2-1-1504,2-1 1104,1-6 1,1 9-1,1-5 1</inkml:trace>
  <inkml:trace contextRef="#ctx0" brushRef="#br0" timeOffset="7036">18380 7206 8355,'-5'-13'-63,"3"1"1,4 4 0,9 1 0,5 1-1,4 2 1,2 0 0,1 0 0,2 0-1,1 0 1,3-1 0,3 1 0,1 0-407,0 0 1,0-11-1,4 1 1</inkml:trace>
  <inkml:trace contextRef="#ctx0" brushRef="#br0" timeOffset="7342">19000 6796 8355,'-4'-12'375,"-1"1"1,-2 3-177,-3 4 0,5 4 1,1 5-1,2 6 0,2 6 1,0 1 166,0 0 1,0 8 0,2 0-225,2 4 1,-3 3 0,3 6 0,-1 2-280,1 5 0,-3-4 1,4 0-1,-4-4 0,-1-2-441,0-3 1,4-2-1,2-8 1,-1-2 0,2-5-1383,0-2 1783,-4-2 0,8-5 0,-4-1 0</inkml:trace>
  <inkml:trace contextRef="#ctx0" brushRef="#br0" timeOffset="8214">19236 6858 8355,'0'-12'480,"0"0"1,-4-1 0,0 1-474,1-1 1,3 8 0,3 5 0,2 7 0,1 5 0,1 5 0,-2 3 31,1 4 1,2 2 0,-4 3-56,-1 4 0,-2 3 1,1 0-1,0-2 1,3-2-184,-3-2 0,0 3 0,-1-4 1,2-3-227,1-4 0,6-4 0,-4-5 1,3-1 7,-1 1 1,0-1 0,5 0 0</inkml:trace>
  <inkml:trace contextRef="#ctx0" brushRef="#br0" timeOffset="8505">19968 6883 8355,'-13'0'729,"5"-4"1,1 1-352,2 5 1,1-1 0,4 7 0,0 3-327,0 5 1,0-1 0,0 7 0,0 3 21,0 2 0,4 8 0,1-1-244,2 6 0,0-1 1,1 2-1,-2-2 1,-2-2-351,0 0 1,4-4 0,-4-1-1,-1-2-33,-1-2 0,-2-6 1,0-3 191,0-1 0,-6-2 0,-1-3 0</inkml:trace>
  <inkml:trace contextRef="#ctx0" brushRef="#br0" timeOffset="8747">19968 6958 8355,'-7'-13'606,"3"6"1,9 3-796,8 3 1,0 1 0,8 0-1,0 0 149,-2 0 1,3 1-1,-4 2 1,0 3-1,0 0 1,-3 4 0,-3 2-1,-3 4-114,-5 0 1,-3 5 0,-2-3 0,-3 0 46,-5 0 1,-6 4-1,-3-3 1,0 0-1011,1-2 965,-6-3 0,4 3 0,-6 3 0</inkml:trace>
  <inkml:trace contextRef="#ctx0" brushRef="#br0" timeOffset="9569">20513 6933 8355,'-1'-12'0,"-2"-1"625,-1 1 1,-5 1-1,2 1-289,0 2 0,-4 5 1,2-1-1,-2 2-387,-1 2 0,-4 6 1,-1 2-1,0 3 0,1 3 1,-1 1-1,2 3 0,1 1-328,2 3 0,5-2 0,3 0 0,3 1 14,1-2 1,0-1 0,1-5-1,3-2 96,4-3 0,8 2 0,1-6 1,1-1 34,0-2 1,4-7 0,-2-2 0,-1-3 171,-3-1 1,-2-1 0,-1 0 0,-2-3 205,-3 0 0,-1-1 0,-4 5 1,1 0 185,-1-1 1,-2-3 0,-1-1-186,0 2 0,0 5 1,1 3-55,3 2 1,-2 2-1,2 7-69,-3 4 1,1 4 0,0 0 0,3 0-28,-3 1 1,1-1 0,0 1-1,2-1-18,2 0 1,-3 1 0,5-1 0,0-1-8,2-3 0,2 2 1,-1-6-1,2-1-60,2-2 1,0-2-1,3-3 1,-1-3 32,-3 0 0,-1-7 1,-2 3 23,1-3 0,-2 3 0,-2-5 0,-2 2 0,-1 2 20,-4-1 1,1 1 0,0 0 613,1-1-52,0 1-335,-4 5 0,0 7 0,0 8 0,2 3-133,2 2 1,-2 0-1,7 2 1,0 2-196,2-2 1,2-1 0,-1-3 0,1-1 0,0-4 0,2 0 0,2-3-891,-2-2 464,-1-1 0,-2-5 0,1-2 1</inkml:trace>
  <inkml:trace contextRef="#ctx0" brushRef="#br0" timeOffset="9570">20886 6697 8355,'-13'-12'565,"2"4"-1312,3-1 1,2 8-947,6 1 1693,6 0 0,1 16 0,5-2 0</inkml:trace>
  <inkml:trace contextRef="#ctx0" brushRef="#br0" timeOffset="9885">21059 6896 8355,'0'-13'0,"0"1"-63,0-1 1,2 7-1,0 0 1,4 2 503,1 0 1,1 5-470,4 7 0,-3 5 0,-2 2 1,-1 3-49,1 1 0,-4-2 1,1 2-1,-2 0 0,-2-1 1,0 2-1,0-3-715,0 1 774,0-1 1,0-12-1,0-5 105,0-6 1,0-7-1,0-2 1,1-3-62,3-1 1,-1-1-1,5-2 1,0 3-119,-1 1 0,4 0 0,-2 5 0,0-1-262,-1 3 0,2 5 1,-4-1-1,1 2 237,2 2 1,2 2 0,2 1 0</inkml:trace>
  <inkml:trace contextRef="#ctx0" brushRef="#br0" timeOffset="10286">21506 6883 8355,'0'-12'-220,"4"4"-229,0-1 1,1 2 0,-2-2-1,1 1 1552,-1-2 1,-3 4-804,-4 2 1,-3 3 0,-5 1-185,-1 0 0,2 1 1,2 2-58,0 1 1,5 4 0,-3-2-179,2 1 0,1 1 0,4 4 12,0 1 1,0-1 0,1-1-1,3-1-73,4-2 1,3-4 0,2 3 4,-1-1 0,2 2 0,1-2 0,2-1-5,-2 1 0,-1 3 171,-2-1 0,-6 2 1,-5 0-1,-5-3-16,-3-2 0,-7 3 0,-5-3 1,0-1-81,2 1 1,-1-3 0,2 2-250,0-3 0,3 5 0,0 1 0</inkml:trace>
  <inkml:trace contextRef="#ctx0" brushRef="#br0" timeOffset="11564">21518 6933 7916,'0'-12'0,"1"-1"0,2 1 0,3 1 0,1 1 0,2 2 190,2-2 0,-2 0 0,-1 1-15,1 1 0,-4 5-64,-5-1 1,-6 4 0,-6 4-1,-1 4-36,1 3 1,-5 1-1,1 1 1,1-2-13,1-3 1,6 3 0,1-3 0,1 4-51,3 0 1,3 0-1,5-1-28,3-2 0,3 0 1,3-3-1,1-1-65,1 1 0,5 2 0,-3-2 0,0-1-113,0 1 1,-2 3-1,-3 0 11,-1 2 0,-5-3 0,-3 0 41,-3 2 0,-10-1 1,-5 1-1,-4-2-95,-4 2 0,-1 1 0,-2 0 0,1-1-599,4-2 760,2-5 0,0 8 0,-1-4 0</inkml:trace>
  <inkml:trace contextRef="#ctx0" brushRef="#br0" timeOffset="12212">22361 6759 8355,'13'-16'0,"-1"-1"2,1 2 0,-2-3 167,-3 2 1,3-1-1,-4 5 1,1-1-1,-1 1 1,-1-1 44,-4 1 0,-6 1 1,-4 3-1,-3 4-193,-2 2 1,1 2 0,0 0 0,-2 2-32,-3 2 1,2 3-1,-6 5 1,1 0-50,1 1 0,1 1 0,5 1 0,1 1 44,-1-1 0,7 3 0,1-1 0,4-1 5,1 2 1,1-4 0,5 3 0,6-4-137,8 0 0,0-1 0,4 1 0,2-1 71,0 0 1,4-3-1,-1-1 1,-1 0 18,-2-1 0,-3 4 0,-2-4 0,-4 1 6,-4 1 1,-2-1 0,-2 4 0,-5 1-28,-3-1 1,-6 5-1,-5-1 1,-5-1 1,-6-1 1,-2 3-1,-2-1 1,0-1 42,0-1 0,6-6 0,3-1-1125,2-1 893,1-2 0,7-15 0,0-3 1</inkml:trace>
  <inkml:trace contextRef="#ctx0" brushRef="#br0" timeOffset="12506">22870 6660 8355,'0'-19'130,"-4"-1"296,0 4-339,0 8 1,4-9 0,1 9 201,3-3 1,-3 3 0,5 1 0,-2 3 0,0 5-72,-1 6 1,-2 5 0,-1 5 0,0 3-138,0 4 1,0 2-1,0 2 1,0 2-117,0 2 0,0-1 1,0 2-1,0-2-331,0-1 0,0-4 0,0 3 0,0-4-12,0-4 0,0 1 0,0-4-264,0 1 0,0-8 0,2 1 285,2-1 0,3-5 0,5-1 1</inkml:trace>
  <inkml:trace contextRef="#ctx0" brushRef="#br0" timeOffset="12853">22783 6610 8355,'0'-13'202,"0"-4"1,4 7 0,2-1 0,1 3-1,4 3 20,4-1 1,-1-2 9,2 4 0,3 0 0,2 4 0,3 0 0,-1 0-298,-2 0 1,1 5-1,-6 3 1,-2 5-1,-3 2 1,-4 3-1,-2 1 1,-3 2-220,-5-2 0,-4 5 0,-7-4 0,-2 2-86,-5-1 1,2-2 0,0-4-1,-1 2-1276,1-2 1535,9-7 1,-12 3-1,9-4 1</inkml:trace>
  <inkml:trace contextRef="#ctx0" brushRef="#br1" timeOffset="12994">23329 6871 5734,'-13'-13'0</inkml:trace>
  <inkml:trace contextRef="#ctx0" brushRef="#br0" timeOffset="13588">23143 5321 8355,'7'-20'-41,"-3"4"0,1 2 0,-1 2 0,-1-1 0,-3 1 45,-4-1 0,-3 2-6,-5 3 0,-2 3 0,-3 5 1,-3 0-1,-2 0 35,1 0 1,-2 1-1,2 3 1,-1 4-10,1 3 0,3 2 0,6 1 0,1 1 0,3 1-38,4-1 1,-2 3 0,2 0-10,1 2 0,3-4 0,3 5 0,2-1-25,2 0 0,3-1 0,5-4 0,2 3 24,-2 1 1,3-3 0,-2 0 0,1-2-1,-1 0 43,1 2 1,-5-2 0,-5 2-120,-1-2 0,-2-1 0,-4-1 0,0 0 69,0 1 1,-7-1-1,-4 1 1,-6-1-155,-2 0 1,2 1 0,-2-2 0,0-1-86,0-2 1,3-5 146,0 1 1,-3-3 0,-1-1 0</inkml:trace>
  <inkml:trace contextRef="#ctx0" brushRef="#br0" timeOffset="13872">23428 5345 8355,'-5'-12'119,"3"0"0,-8 3 156,6 1 0,-5 5 0,2 1 6,0 4 1,1 7-1,6 7 1,0 5-46,0 2 1,0 2 0,0 1 0,0 3-369,0 4 1,0 2-1,0-1 1,0-1-289,0 2 0,0-4 0,0 1 54,0-2 0,0-5 0,0-6 1,0 1-1,0-2-538,0 0 0,0-6 820,0-4 1,6-5-1,1 3 1</inkml:trace>
  <inkml:trace contextRef="#ctx0" brushRef="#br0" timeOffset="14115">23341 5296 8355,'0'-18'127,"6"4"1,1-2 0,5 6-1,2 3 1,1 2 0,3 2 0,0 0-1,1 0 1,0-1 46,3 1 1,-4 7 0,-1 5 0,-3 2-268,-2 1 1,-5 2 0,-3 1-1,-3 3-166,-1 1 1,-9 2 0,-5 4 0,-4 0-168,-4-1 0,-1-3 1,-1-2-1,2 1-559,1-1 890,6-4 1,-3 3-1,6-6 1</inkml:trace>
  <inkml:trace contextRef="#ctx0" brushRef="#br0" timeOffset="14269">23949 5668 8355,'1'-6'-656,"3"6"1,3 6 0,6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30:52.25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4527 10939 8355,'0'-8'18,"0"-1"1,0 0 0,0-2-1,1 0 1,2 1 0,1 2 385,-1-2 0,-3 5 1,-3-1-1,-2 2 1,-2 0-1,-3 1 1,-1 2-1,-1 1-21,-1 0 0,-3 5 0,-2 3 0,0 5 0,-1 3 0,1 5 0,0 2 0,3 2-287,1 0 1,3-4 0,3-1 0,3 1 0,4-2-1,1-1-206,0 0 1,7-8-66,5 2 1,6-8 0,7 1 0,0-4 0,0-2-1,-1-4-186,1-3 0,0-7 0,-2-3 238,-2-1 1,-4-1 0,-9-2 0,-4 3 193,-3 1 0,-2-2 1,-4 3-1,-8 2 182,-6 1 0,-6 3 0,-2 3-148,-2 4 1,-6 4 0,3 5-1,1 6 1,2 6-57,3 2 0,2 2 0,4 3 1,4 0-310,7-3 0,3 2 0,6-2 0,2 1-788,2-2 1,8-2-306,9-5 1,8-6 0,2-2 0</inkml:trace>
  <inkml:trace contextRef="#ctx0" brushRef="#br0" timeOffset="1288">3882 12489 8425,'-6'-12'0,"5"-1"522,4 1 0,6-5 0,0 0 0,3-3 1,3-2-2,2-1 0,3-2 0,-2-1 0,0-2 63,0-1-699,-1 0 1,-2 3 0,-1-1 0,-3-2 0,-2 1-213,-2 2 0,-1 5 0,-6 1 0,0-1 1,-2 2-57,-2 2 1,2 3 433,-7 2 1,5 5 0,-4 3 0,-2 4-17,-1 4 1,3 3 0,1 7 0,1 1 176,4 1 0,0 6 0,4-1 0,2 2-214,4 2 1,5-1 0,3-4 0,3-3-129,1-3 0,3-2 1,-1 1-1,4-2 76,3-3 1,-4-1 0,-6-5-1,-1 4 21,-3 1 0,-2 1 0,-5 5 0,-4-1 75,-2 0 1,-12 5-1,-4 1 1,-4 0-286,-4 0 0,-1 2 1,-1-3-1,2-2-889,2-1 0,4-2 0,-1 1 1</inkml:trace>
  <inkml:trace contextRef="#ctx0" brushRef="#br0" timeOffset="2205">12911 10579 8355,'0'-16'252,"0"-1"1,1 2-1,2 1 1,1 2-1,-1-1 1,-3 2-1,-4 3 752,-5 4 1,-2 3-1,0 2-817,3 3 0,-2 3 0,5 5 0,-1 1-108,1-1 1,-3 1-1,4-1 1,1 0 0,1 1-156,2-1 0,6-4 0,2-1 0,3-1-147,2-3 0,3-2 0,2-1 0,0-1 49,0-4 0,3-6 0,-5-5 0,-1-1 124,-1-1 0,-6 5 0,-1-5 0,-1 1 42,-4 1 1,-6-1 0,-4 5 0,-4-1 31,-5 1 0,2 5 1,-6 3-1,1 3-271,0 1 0,1 5 0,5 3 0,0 3-307,3 2 1,7 3-1,0 2 1,3 2-278,1 2 1,11 1 0,3 2 0</inkml:trace>
  <inkml:trace contextRef="#ctx0" brushRef="#br0" timeOffset="2740">13804 11633 8355,'0'-31'0,"0"3"1034,0 6 1,5 4 0,2 9-428,0 4 1,-1 7 0,-6 12 0,0 2-415,0 5 0,-2 8 1,-2 4-1,-4 4 28,-3 4 0,-2 3 0,1 6-41,0 0 0,-1-1 0,1 1 0,1-2 0,3-1-141,3-2 0,4-6 1,1-2-1,3-5-139,5-2 1,2-8 0,12 0 0,3-5-104,2-6 0,8-7 0,-2-1 0,2-6-465,3-5 0,-3-5 0,-1-2 0,-6-3-269,-1-1 0,-8 2 1,-4-3-1,-5-1 181,-6 2 1,-8-5 0,-3 5 0</inkml:trace>
  <inkml:trace contextRef="#ctx0" brushRef="#br0" timeOffset="2986">13519 12080 8355,'6'-13'664,"7"1"0,12-2 0,12-1 1,7-3-1,8-1-612,10-3 0,3-6 0,14-1-163,-4 2 0,-6 5-1358,-3 1 0,-8 0 0,-3-3 0</inkml:trace>
  <inkml:trace contextRef="#ctx0" brushRef="#br0" timeOffset="3969">4614 10802 8985,'-13'0'0,"2"-1"0,3-3 502,4-4 1,4-3 0,5-3 0,8-3 0,6-6 0,6-7-275,4-8 1,2-7 0,8-2 0,2-5 0,6-6 0,6-4 0,6-6-182,6-6 0,1 2 0,-30 33 0,1 0 0,0-1 0,0 0-76,-1 0 1,0 0-1,2-2 1,1 0-1,-3 3 1,0 1-1,-1 1 1,0 1 0,33-31-1,-6 7-76,-3 2 1,-16 11 0,-4 3-211,-5 8 0,-11 11 0,-8 9 0,-5 2-1345,-6 2 965,-3 5 0,-2 1 0,-2 8 295,-1 2 1,-4 3-1,4 5 62,1 0 1,-4 6-1,0 2 1</inkml:trace>
  <inkml:trace contextRef="#ctx0" brushRef="#br0" timeOffset="4285">5085 9885 8955,'12'-9'403,"1"1"0,5 0 0,4-6 0,4-1-68,3-2 0,0-1 0,-4 5 0,-2-1-252,-2 3 0,1 7 1,-6 0-183,-1 2 0,-6 12 0,-5 4 0,-3 4-167,-1 4 1,0 5 0,0 2 0,0 0-189,0 1 1,0-3 0,0 2-197,0-3 0,0-2 0,2 0 236,2-3 0,3 2 0,5-4 0</inkml:trace>
  <inkml:trace contextRef="#ctx0" brushRef="#br0" timeOffset="4672">6003 9128 8355,'0'-19'362,"0"2"1,0 4-1,-2 1 271,-2 4 88,3 3 0,-9 6 0,5 3-497,-2 4 0,4 5 0,-1 3 0,1 5-38,-1 3 0,3-4 0,-3 1 0,2 0-286,2-2 0,4 3 0,3-7 0,3-3-81,4-2 0,2-7 0,1 1 0,2-3 35,0-1 1,3-4-1,-4-3 1,0-2 96,0-5 0,-1-5 1,-6 1-1,-2-2 43,0-2 1,-7 3 0,1-2-1,-7 1-93,-9 0 1,-4 3-1,-10 5 1,0 4-414,-2 4 0,-4 4 0,2 4 0,1 6-433,0 5 0,1 10 0,4 7 1</inkml:trace>
  <inkml:trace contextRef="#ctx0" brushRef="#br0" timeOffset="6722">6300 9091 8257,'5'-8'0,"-1"-1"0,0 0 732,1-2 0,1 2-553,2 1 0,3 5 0,-3-1 0,3 3 0,3 1 0,1 0 1,3 0 143,2 0 0,6 0 1,8 0-1,6-1-85,6-4 0,7 3 0,7-5 1,3 0-298,3 0 1,13-1-1,5-5 1,9 1 4,5-1 0,-42 7 1,0 0-1,-2 0 1,1 1-1,3 0 1,1 0 23,3 1 0,1 0 0,-1 0 0,0 0 0,2-2 0,1-1 0,-3 1 1,1 0-30,-1 0 1,0 0 0,1 1 0,1 1-1,-2 0 1,0 0 0,-3 0 0,-1 0 23,-3 1 1,0-1 0,-1-1-1,-2 0 1,43 0 0,-9-1-139,-8 1 1,-12 1 0,-8 4 0,-11 0-111,-7 0 0,-10-4 0,-5-1-450,-7 3 1,-4 0-544,-2 2 367,-5 0 0,-15 6 909,0-5 0,-2 3 0,0-2 0,5-2 0</inkml:trace>
  <inkml:trace contextRef="#ctx0" brushRef="#br0" timeOffset="7537">7987 8694 8355,'0'-15'-53,"-1"2"1,-2 2 1495,-1 0-930,0 5 0,5 0-423,3 6 1,3 1 0,6 4 0,0 3 0,4 3 0,2 1 0,2 1-30,-1-1 1,1 0 0,4 1 0,0-1 0,0 1 0,-1 0-93,1 4 0,-1-3 1,-2 2-263,-2-2 1,-9-2-1,0 2 1,-4 1 153,-4 2 0,-3 4 0,-6-3 1,-6 1 38,-7 3 0,-10-3 1,-4 2-1,-2 0-147,2-2 1,-1 4 0,5-3-1,3-1-566,4-3 0,9 2 522,9-1 0,3-1 0,1-3 0</inkml:trace>
  <inkml:trace contextRef="#ctx0" brushRef="#br0" timeOffset="7953">9475 8830 8355,'0'-24'807,"0"9"164,0 2-896,0 3 0,-5 4 1,-3 1 88,-3 4 1,-2 5 0,1 2 0,-1 1 88,1 2 0,0 2 0,-1 3 1,1 1-59,-1 2 0,5 1 1,1-3-1,2 1-67,2 0 1,2 3 0,1 0 0,1 0-119,3-2 0,3-1 0,7-2 0,2-3-301,5 0 0,2-5 1,4-2-1,0-3 75,2-1 0,4-1 0,-3-3 0,1-4 118,-1-3 1,2-10 0,-6-1 0,-4 0 55,-3-2 0,-8-3 0,-7-4 1,-4 1 299,-4 0 0,-8-3 0,-10 2 1,-6 2-255,-5 3 1,-11 1 0,-3 13-1,2 5-991,1 4 0,2 12 1,7 6 200,1 8 1,4 10 0,5-1 0</inkml:trace>
  <inkml:trace contextRef="#ctx0" brushRef="#br0" timeOffset="9259">9649 9029 8486,'12'-7'0,"1"3"791,-1 3 1,1-4-632,-1 1 1,2 0 0,1 4-1,2 1 1,-1 2 0,1 3-1,0 1 1,3 2-114,2 2 0,-3 2 1,2-1-1,1 2-101,1 2 1,3 0 0,3 4-1,4 2 1,3 2 24,2 1 1,0-1 0,3 1 0,5 0 34,2 0 1,3 0 0,1-1 0,4 3 10,0 1 1,-2-1 0,5 2-1,3-3 7,3-1 0,5-1 0,-1 3 0,0-1 90,-1-1 0,5 6 0,-10-6 0,3 1 28,2 0 0,-1-1 0,-2 1-161,1 3 1,0-2 0,-5 1 0,-2-1 0,-2-3 21,-2 1 1,-3 0-1,-5 0 1,-3-2-31,-1-2 1,-2 1 0,-4-4 0,-1 0 21,-3 0 1,2 2 0,-6-2-1,-2 0-78,-1 0 0,-2 0 0,-2-3 0,-2 2 25,3-2 0,0-1 1,2-2-1,0 1-73,-1-1 1,1-4-1,0 0 1,1 1 5,3-2 0,-1 4 0,3-4 1,1 1-118,0 0 0,-5-4 0,2 4-32,-3 2 0,-6-3 0,-2 0 1,-2 0-1,1 0-44,-2 2 0,-3-2 1,-2 0-1,-2 0-1036,2 0 1354,-5 1 0,1 5 0,-6-1 0</inkml:trace>
  <inkml:trace contextRef="#ctx0" brushRef="#br0" timeOffset="9657">11683 9686 8355,'-1'-7'537,"-4"3"1,3 3-62,-7 1 0,5 4 0,-3 1 0,2 2-176,2 3 0,2-3 0,2 1 0,2 2-118,1 1 1,6 1 0,-1 1 0,5 0-50,3 4 0,1-2 0,-3 4 0,3 1-191,1-1 1,-4-2 0,2 2 0,-5-1-17,-4-3 1,-2 3 0,-8-2 0,-2 0-101,-4-3 0,-18 0 0,-10-1 0,-9-1-19,-11-3 0,-8 3 1,-7-4-1,-4 2-1326,-8-1 1,0-5-1,-9 2 1</inkml:trace>
  <inkml:trace contextRef="#ctx0" brushRef="#br0" timeOffset="10624">4353 11088 9347,'-1'-11'0,"-2"1"0,-1 2 0,3-1 552,3 3 0,5 1 0,6 10 0,0 3 0,3 3 0,1 3-303,3 2 1,2-1-1,5 5 1,4 0 0,0 2-1,4 6-63,1 2 0,4-1 0,2 4 0,7 2-135,2 1 1,-3 1-1,7 1 1,0 4-1,3 2-93,3 0 1,5 4 0,3-2-1,1 2 57,2 1 0,12 4 0,-2-1 1,5-2-11,-43-26 0,2 0 1,4-1-1,2-1 1,-4-2-1,0-2 1,2 0-1,-1 0 8,0-2 1,-1 1-1,1-2 1,-2-1-1,32 8 1,-9-2-304,-8 2 1,-10-4-1,-10 0-464,-9 0 0,-7-4 0,-7 2 144,-6-2 1,-8-7-1,-9-3 1,-6-2 152,-5-2 0,2-5 0,-5 0 0,1-2-55,1-3 1,-6-6 0,2-3 0</inkml:trace>
  <inkml:trace contextRef="#ctx0" brushRef="#br0" timeOffset="11010">5755 11683 8355,'0'-12'2004,"-6"-1"-1754,5 6 1,-5 3 0,6 8-38,0 5 0,0 3 1,0 3-1,0 3 1,0 0 88,0 0 0,4 4 0,1-1-240,-3 2 0,5 2 0,0 0 1,1-1-1,-1 1 16,-1 0 1,3-4 0,-2-2-1,0 0-113,-3 1 1,2-1 0,-2 2 0,-1-4-192,-2 1 1,-6-4 0,-5 4 0,-4-1-315,-2-1 1,-6 1-1,1-5 1,-3-1-20,0-3 1,-1 2 0,1-6 0,4 0-775,3 2 1029,3-5 1,2 5 0,0-6 0</inkml:trace>
  <inkml:trace contextRef="#ctx0" brushRef="#br0" timeOffset="11457">6697 12266 8355,'11'-8'-20,"-1"1"-79,-2 1 356,0 2 0,1 3 0,-1-2 1617,2-1-1332,-5 0 1,-1 4 0,-8 0-249,-4 0 1,-3 0 0,-2 1 0,0 3-167,-4 4 1,3 4 0,-2 0 0,2 0-8,2 1 1,-1 3-1,2 2 1,2 0-66,0 0 0,7 4 1,-3-3-1,4 2 6,1 0 0,1-6 0,4 3 0,3-3-207,3-3 0,3 3 0,1-8 47,1 0 0,6-1 0,-1-8 0,2-2 0,1-5 64,-3-7 1,2 1 0,-4-5 0,1-2 35,-4-2 1,-6-5-1,-3 0 1,-2 2-18,-2 1 1,-7 2 0,-4 2 0,-5 3-213,-3 1 1,-5 3 0,-8 6-1,-3 5-461,1 3 0,-4 2 1,6 3-1,2 6-479,0 5 1,8 10-1,1 7 1</inkml:trace>
  <inkml:trace contextRef="#ctx0" brushRef="#br0" timeOffset="13653">6921 12229 6569,'-6'7'1090,"-2"-3"-713,2-3 0,2-1 1,8-1-1,4-2-201,4-1 0,0-6 0,0 2 0,1-3 0,-1-1 27,1-1 1,4-1 0,5-2-119,6-5 0,4-8 0,5-4 0,2-3-53,2-1 1,3-6 0,6-4 0,-1-3 28,1-4 1,8-5 0,2 1 0,2-3-5,3-1 1,4-8 0,-1-2-1,-34 36 1,0-1-53,2-2 1,0 1 0,-1 1 0,-1-1 0,1-2 0,0-1 0,0 1 0,1-1-33,-2 0 0,0-1 0,5-4 0,0 0 0,-3 2 0,1 1 1,-1 0-1,-1-1-45,-1 2 0,0 0 0,0-3 0,1 1 0,-1 0 1,1 1-1,0-1 0,0 1-30,0 1 0,0 0 0,-2 2 1,-1 1-1,34-32-5,-3 0 1,-6 5-1,-2-3 1,-3 2-1,-1 2 3,-2 2 0,-2 2 0,1 3 0,-3 4 59,-3 3 0,-5 7 0,-4 4 0,-4 6-51,-3 5 0,-3 7 0,-2 4 1,-4 4-305,-4 7 0,-6 6 0,-3 6-13,-2 8 0,-4 1 1,-3 6 412,-7 2 0,-6 6 0,-7 1 0,3-2 0,5 0 0,6-3 0</inkml:trace>
  <inkml:trace contextRef="#ctx0" brushRef="#br0" timeOffset="14182">8049 10666 8355,'-12'-4'0,"-2"0"-184,-3 1 0,4 2 0,-4 1 1,3 0 485,2 0 0,0 0 0,0 1 0,4 3 0,4 4-4,3 3 1,10-2-1,5-2 1,4-2-284,4-2 1,6-2-1,2-1 1,2 0 47,2 0 1,2-1 0,1-2 0,-1-2-281,-3-2 1,0 4 0,-7-3 0,-4 2-136,-2 0 1,-4 0 297,-3 4 0,-7 3 0,-3 4 108,-6 5 0,1 9 1,-7-1-1,0 4 44,-2 1 1,0 4 0,1 0-168,2-2 1,4 3 0,-3-1-1,1 0 1,4-1 109,0-3 1,2 6-900,0-6 0,6 3 0,1-3 1</inkml:trace>
  <inkml:trace contextRef="#ctx0" brushRef="#br0" timeOffset="15481">6871 12601 8355,'-1'-13'-155,"-4"2"1,-2 2 0,-1 2 0,0 0 0,-2 1-732,-1 1 1,-1-1 940,-1 2 0,1 3 0,0-3 0,1 1 0,1 0 0,2-1 0,-1 0 457,3-2 0,1 4 0,10-5 0,3 1 825,3 4-1048,1 0 0,1 2 1,0 0-1,4 0 0,4 0 74,2 0 0,7 0 1,5 0-1,5 0-145,5 0 0,9 0 1,4 0-1,4 0-149,4 0 1,4 0 0,9-1-1,4-2-69,2-1 0,14-4 0,-46 5 0,2 0 0,3 0 0,1 1 1,2-1 1,1 0-1,5-1 1,2 0 0,0 1-1,1 2 1,0-1-1,1 1-65,1 0 0,0 1 0,-3-1 0,-1 2 0,0-2 1,-1 2-1,-2-1 0,-1 1-2,-2 1 0,-1 0 1,-2 1-1,-1 1 0,-3 1 1,-1 1-1,-1-1 0,-1 0 27,-2-1 1,0 0 0,45 4 0,-12 3-1,-4-1-169,-4-2 1,-6-4 0,-2 3 0,-5 0-30,-5 0 1,-7-4-1,-9 1 1,-5-3-422,-7-1 1,-5 0 0,-13-1 221,-3-3 0,-4 1 1,-8-4-1,-4 0 114,-3 0 0,-6 4 0,0-1 0,1 3 153,-2 1 0,4 0 169,-2 0 0,-1-4 0,2 0 0,3 1 0,1 2 0,2 1 0</inkml:trace>
  <inkml:trace contextRef="#ctx0" brushRef="#br0" timeOffset="16246">10344 12477 8355,'0'-13'-119,"0"1"1,-2 0 590,-2-1 1,1 6-1,-5 5 1,-2 4-1,-2 7 1,-3 2-11,-2 1 0,-1 6 0,3 3 0,-1 2-207,1 2 0,-3 0 0,2-1 0,4 1-164,2 0 1,8-2 0,-3-1 0,4-2-92,1-2 1,6-2-1,2-3 1,4-2-28,5-3 0,1 2 1,4-6-1,-2-2-146,3 0 1,-1-8-1,0-3 1,-3-5-41,-1-3 1,2-5 0,-3 2-1,-2-5 147,-1-4 1,-7 1-1,-3-3 1,-3-1-1,-3 2 1,-5-1-297,-6 4 233,-7 6 1,-1 0 0,-8 8 0,-4 3 0,-1 3 0,-1 6 0,3 3-817,2 7 1,1 6-620,4 1 1138,6 12 0,1-7 0,6 9 0</inkml:trace>
  <inkml:trace contextRef="#ctx0" brushRef="#br0" timeOffset="16950">10468 12564 8112,'-5'-9'-493,"1"1"620,0 5 1,4-4-1,0 3 1,2-3-1,2-1 1,4 1 64,3 2 1,3-5 0,1 2 0,3-3 0,1-2 0,3 1 0,3-2-11,4-2 1,-3 0 0,4-4 0,1-1-121,2 2 1,-1-5 0,2 2 0,3-4-23,3-3 1,7-5 0,-2 1 0,5-4 0,1-5 0,3-5-16,2-5 1,5-10 0,-24 28-1,0-1-77,0 1 1,1-1 0,3-3 0,2-1-1,0 1 1,1 0 0,0-1 0,1-2 0,1-1-1,1 0 1,0 0 0,1-1 0,0-1 0,1 1 0,1 0 0,0-1 0,-1 1 0,0-1 0,-1 1 0,0 1 0,-2 0 0,0 1 0,-1 3 0,-1 0 0,-3 3 0,-1 1 0,34-26 15,-8 3 1,-5 13 311,-11 7 0,-12 8 0,-5 2-147,-5 5 1,-9 4 0,-2 7 0,-5 1-418,-4 2 1,-2 6 0,-6 2 0,0 7-1591,0 4 1557,0 2 1,0 3 0,-2 2 10,-2 1 1,-3-4 0,-5 3 0</inkml:trace>
  <inkml:trace contextRef="#ctx0" brushRef="#br0" timeOffset="17495">11509 11249 8355,'-11'-8'523,"3"-1"-195,3 1 1,10 1 0,5 3 0,5 3 0,6 1 0,2 0 0,3 1 0,2 2 0,2 1 60,2-1 0,-5 2 0,2-1-560,-3-1 0,-2 3 1,-3-2-1,-4-1-109,1-2 1,-4-1 320,3 0 1,-10 1 211,-7 3 1,-2 3 0,-6 6 0,-2 1 0,-1 2 0,-1 5 0,-1 2 83,1 2 0,0 4 0,1 0-322,2-2 1,0 4 0,5-2 0,1-2-292,1-1 0,2-1 0,0-1 1,0-2-1,0-2 0,0 1 1,0 0-1484,0-1 1,-5 1 0,-2 4 0</inkml:trace>
  <inkml:trace contextRef="#ctx0" brushRef="#br0" timeOffset="19600">6201 9327 8125,'0'-7'46,"0"1"1,0 8-1,2 2 1,0 4-1,2 3 1,1 1 157,0 1 1,1-1 0,3-1 0,0-1-125,0-2 1,6 0 0,3 5 0,0-1 0,1 1-75,1-1 1,0 5 0,5-1-45,0-1 1,4 5 0,0 0 0,0 4 80,1 0 0,-2 1 0,5 0-99,1 0 1,-2 4 0,1 1 0,0 0 47,-1 1 0,4-1 1,-3-2-1,2 1 1,3-2 53,-1-1 0,0-1 1,0 0-1,1-2-3,-1-2 0,0 2 0,-1-3 1,-2 0-9,-1 1 1,-1-2 0,1 3 0,-4-1-24,-3 1 1,-1 2-1,-2-1 1,-1-1-4,-1-1 1,-4-1 0,2 5 0,-1 0-18,-3 0 1,3 0-1,0-1 1,0 0 1,0-4 1,0 4 0,-2-3 0,3 1 5,1-2 0,3 2 0,-4-4 3,1 2 0,3-5 0,-2 3 0,2-2 0,2 1 34,0-2 1,-2 3 0,-1 0-1,-1 1-25,1 3 1,3-3 0,2 2 0,1 0-3,-5-2 0,6 4 1,-4-3-1,1 0 14,1 1 1,-1-2-1,1 3 1,2-2-16,-1-2 0,-1 2 1,1-2-1,1 0-14,-2 0 1,4 3 0,-2-3 0,-2-1-5,-1 1 1,-1 3-1,0-3 1,0 1 6,0 3 0,-2-2 1,-1 0 30,-1 2 0,-5 0 1,4 0-1,-1-1 1,-1 1 4,0 2 0,4-4 1,-3 0-1,2-3 17,-1-1 0,1 2 1,4-2-1,0 1 0,-1 0 0,4-3 0,0 4 0,-2-1-20,1-1 0,5 1 1,-3-5-1,0 1 17,1-1 1,-4 0-1,3 1 1,-2-1 72,-3 1 1,5-1 0,0 0 0,-1 1 23,-2-1 0,-1 1 0,1-1 0,2 0-55,0 1 1,1-1-1,-2 1 1,0 0 34,2 4 1,0-3 0,-4 2-231,0-2 1,-1 0 0,1 1 0,0 2-1,0-2 7,0-2 1,-5 0-1,1-1 1,1 1 58,1-1 0,-2 0 1,0 1-1,1-1 11,1 1 0,-2-1 0,-2-1 0,1-1 8,-1-2 0,-4-1 1,2 1-1,-4-2-33,0-1 0,-5-3 0,0 2-137,2-3 1,1 3-78,1 0 0,-1 2 0,-1-3-47,-2 1 1,-4 1-208,5-1 1,-8-2 0,-1 2-40,-7-3 0,-5-1 204,-5 0 1,-8 6-1,-6 1 1</inkml:trace>
  <inkml:trace contextRef="#ctx0" brushRef="#br0" timeOffset="20241">9215 11571 8355,'-1'-8'0,"-2"0"-174,-1-2 803,0 5 0,-2-6 218,-2 2 1,2 5-807,2 4 1,3 2 0,2 6-1,3 2 1,3 1 47,0 1 0,4 0 1,-1 1-1,3-1-169,4 1 0,0 3 0,-4 1 0,2-2 116,2-1 1,1-2-1,-2 0 1,4 1-220,-1-1 0,-1 1 0,-6-1 72,1 0 0,-5-3 0,-1-1 0,-2 2 157,-2 1 1,-8-3 0,-8-1 0,-6-2 65,-4-2 0,-12-2 0,-3-1 0,-4 2-78,-1 2 1,-3-3 0,2 3-1,-1-1-335,4 1 0,7-1 1,2 5-1,2 3-791,2 5 0,2-3 0,1 5 0</inkml:trace>
  <inkml:trace contextRef="#ctx0" brushRef="#br0" timeOffset="27001">8558 9909 7932,'-13'0'730,"1"0"0,5-1-209,3-3 1,2 1-327,2-5 1,5 4 0,0-3 0,2 0 71,3 0 1,1 3-1,1-3 1,0 2-133,1 2 1,-1 1-1,1 4-194,-1 2 0,-4 3 0,-1 5 0,-1 1-6,-4-1 1,0 5 0,-4 1 0,-2-1 114,-4 1 0,-3 4 1,-1-2-1,-1-1 52,1-2 0,1 0 0,1-1 1,3-4 391,2-2-376,-5-2 0,14-1 0,0-4 0,7-6-29,6-5 1,2 1-1,6-3 1,0-2-81,0-4 0,4-1 0,1 1 1,0 0-222,1 1 1,-3 1-1,-4 1 1,-3 2-1968,-5 3 0,-2 3 1370,-2 5 1,-5 5-1,-1 2 1</inkml:trace>
  <inkml:trace contextRef="#ctx0" brushRef="#br0" timeOffset="28921">9240 11199 8355,'-6'-7'750,"5"-4"1653,-3 3-1988,2 3 1,4-2-1,2 4-211,4-1 0,3 0 1,0 5-1,-1 2-124,-2 1 0,-1 6 1,1-2-1,-4 3-149,-2 1 1,2 1 0,0 0-1,-1 3-217,-2 0 0,-6 5 0,-4-3 1,-2 1 156,-1 3 1,-5-3-1,0 1 200,-3-2 0,5 0 1,-1-5-1,3 1 0,5-3 53,4 0 1,2-4-15,2 1 1,11-5 0,7 1 0,8-4-76,8-4 1,3 1-1,3-5 1,2-2-229,3-1 1,-10 0-1,1 2 1,-4 2-588,-5 1 1,-6 2 0,-4 6-331,-4 2 1,-11 3 0,-4 5 0</inkml:trace>
  <inkml:trace contextRef="#ctx0" brushRef="#br0" timeOffset="31417">8334 12886 8492,'0'-12'0,"0"-1"0,2 1 1183,2-1-322,-3 1 1,6 4 0,-4 2-503,1 5 1,0 4-1,-4 10 1,0 3-1,0 1-220,0 3 0,0 0 1,0 5-1,0 0 1,0 1-1,0 2 133,0 1 0,-1 0-311,-3-5 1,2 1-1,-2-1 1,3-2-249,1-2 1,0-3 0,0 2-951,0-1 0,0-1-673,0-5 833,0-5 1,0-7-1,0-7 1</inkml:trace>
  <inkml:trace contextRef="#ctx0" brushRef="#br0" timeOffset="31880">8148 12303 8355,'-7'-1'1066,"3"-3"-592,3 2 1,2-3 0,3 5-1,5 0-191,2 0 0,1 4 0,1 0 0,0 0-140,4 2 1,-3-4 0,2 7-1,-1-1 21,2-1 1,-7 4-1,2-3-221,-1 3 0,-6 2 1,0-1-1,-4 0 1,-1 2-112,0 3 0,-7-2 0,-5 4 0,-6 0-239,-2 1 1,-7 0-1,1 5 1,-3 0-1306,-2 0 839,3 0 0,-3-1 0,0 1 1</inkml:trace>
  <inkml:trace contextRef="#ctx0" brushRef="#br0" timeOffset="34510">5296 12266 8809,'-6'0'2329,"6"0"-1968,7 0 0,4-4 1,2 0-1,-1 1 0,0 2 1,1 1-287,-1 0 0,-4 5 1,-1 3-1,-1 3-249,-3 2 1,-2 3 0,-2 2-1,-5 3 1,-5 4 5,-4 2 0,-7 2 1,3-4-1,-2 0 192,0 0 0,6-5 1,0 0 155,5-3 0,6-1 1,8-8 24,5-4 1,13-4 0,7-4 0,6-4-838,7-3 1,3-2 0,6 1 0,2 1-681,-1 2 0,-9-2 0,5 5 1</inkml:trace>
  <inkml:trace contextRef="#ctx0" brushRef="#br0" timeOffset="35347">4539 9488 8355,'-12'0'1122,"5"-2"-781,3-2 0,4 2 0,4-5 0,4 0 1,3 1-1,2-1 87,-1 0 0,5 1 0,-1-3 0,1 4-297,1-1 0,-5 5 0,4-3 1,-3 4-1,-2 5-211,0 8 1,-5 0 0,-2 8-9,-4 1 1,-2 2 0,-4 2 0,-3 1 0,-3 2-119,-1-1 0,-5-2 0,2-3 200,4-2 1,0-3 0,7-6 282,1 1 1,4-6 0,8-5-169,7-4 0,8-5 1,5-7-1,4-2-266,3-5 0,5-3 0,2 1 0,-1 2-768,1 5-717,4 2 0,-3-4 0,6-1 1</inkml:trace>
  <inkml:trace contextRef="#ctx0" brushRef="#br0" timeOffset="37457">7603 8049 8355,'7'-8'104,"-3"0"0,-3-2 1,-1-1-1,1 0 0,2 1 1,1 2-1,0-2 0,2 1 1,2-1 291,3 2 1,3 1-1,3-3 1,2 3 0,3 0-1,1 2 1,4-1-328,-1 4 0,-4 0-150,-2 2 1,0 2 0,0 2 0,-4 4-152,-7 3 1,1 2-1,-6-1 1,-1 2 0,-3 1 117,-4 1 1,-5 6 0,-6-2 0,-3 0 78,-1 1 1,0-4 0,-3 2 0,2-1 114,2-3 0,2-1 0,3-3-35,1-3-5,5 3 1,7-10 0,8 4 42,3-4 1,6-5 0,0 0 0,-1 0 38,2-2 0,-3 5 0,4-3 0,1 2 39,-1 2 1,-4 0-1,2 0-143,-3 0 1,-2 6-1,-1 2 1,-1 3 0,-4 3 17,0 2 1,-2-2 0,-4 4 0,-1-2 30,-3 1 1,-3 4 0,-7-3-1,-3 0-62,-3-1 0,-8 4 0,-1-4 1,0-2-211,-1-1 0,0-2 0,-5-1 1,4-1-500,0-2 1,2-4 0,4 3-228,1-2 1,4 0-1,2-5 1</inkml:trace>
  <inkml:trace contextRef="#ctx0" brushRef="#br0" timeOffset="40631">11807 9116 8478,'0'-13'555,"6"6"1,2 2 0,3 1-276,1 0 1,1 0 0,-1 4 0,0 0 0,2 0 0,1 0 0,2 1 0,-2 3 0,-1 4-179,-2 3 1,-5 3 0,-1 3 0,-2 3 0,-1 4 0,-3 1-1,-6-1 1,-4 1-428,-3 0 1,-3-2 0,4-1 296,0-1 0,-5-6 1,2 2 218,4-3 1,7-3-229,12-3 1,7-3 0,16-6-1,7-3-93,10-4 1,7-9 0,7-2 0,1-2-343,-1 0 1,0 6-1,-2-1 1,-2 3-2188,-4 5 2189,-3-3 0,-7 4 0,-1-5 0</inkml:trace>
  <inkml:trace contextRef="#ctx0" brushRef="#br0" timeOffset="46703">12092 11943 8298,'0'-12'0,"2"1"262,2 3 1,3-2-1,5 5 1,2-2-1,1-2 112,2 3 1,-1-4-353,-3 6 0,-1-2 0,0 4 0,1-3 0,-1 3 279,1 0 1,-1 2-352,0 0 1,1 0 0,-2 2-60,-3 2 1,-2 3 0,-6 5-1,0 0 53,0 1 1,-5 1 0,0 1 0,-2 1 11,-3-1 0,-1 3 0,-1-1 0,0-2-34,-1-1 1,5-2-1,0 1 55,-2-1 104,4-5 1,2 3-24,8-6 0,5 0 1,6-4-1,1 0 23,0 0 1,3 0 0,2 0-1,1 0 7,-2 0 1,2 0 0,-4 0-1,0 0 134,0 0 0,-1 0 0,-6 1 0,-2 3-52,-1 5 1,-5 2-1,1 1 1,-4 2-10,-4 2 0,-3 0 0,-5 3 0,-2-1 2,-2-3 1,-2 3-1,-6 0 1,2 0-160,0 0 0,-7-2 0,7-3 0,0-2-348,-1-3 1,5 3-1501,1-3 0,-2 3 0,0 2 0</inkml:trace>
  <inkml:trace contextRef="#ctx0" brushRef="#br0" timeOffset="54513">9525 9128 8251,'6'-19'0,"2"2"0,3 4 0,1 0 0,1 1 0,-1 1 279,0 2 1,-3 0 30,-1 5 1,0-5 0,5 5-1,-2 3 1,-3 5 0,-5 8 0,-6 9-1,-7 7-284,-5 5 1,-6 9 0,-9 9-1,-7 10 1,-9 9 0,-6 7-981,24-36 1,-2 1-1,-5 6 1,-1 1-1,-40 51 1</inkml:trace>
  <inkml:trace contextRef="#ctx0" brushRef="#br0" timeOffset="55939">8124 10716 9578,'-13'-5'0,"2"0"0,1-2 0,2-1 0,0 0 0,2 1 0,6 1 575,7 3 0,4 2 0,3 1 0,3 1 1,3 4-1,4 1 0,1 3-432,-1-1 1,1-4 0,0 3-196,0-2 1,0 0-1,-1-4 1,0 2-1,-4 1 1,-3-1-287,-3-2 1,-2-1 217,1 0 1,-5-4-1,-1-2 171,-2-1 1,-2 3 890,-7-4-756,-3 5 0,-1-2 0,1 6-87,1 3 1,2 0 0,4 7 0,-1 3-105,-3 0 1,2 4-1,-3 0-75,-1 1 1,5 0 0,-3 4 0,2-4-244,2-1 1,0 0-1,0-3 1,2 1-1,2-1-1528,4-1 1,-1-1 1021,1-1 0,1 0 0,3 1 1</inkml:trace>
  <inkml:trace contextRef="#ctx0" brushRef="#br0" timeOffset="60338">4663 10604 7750,'-11'-12'0,"2"-1"0,0 2 0,1 2-247,1 0 0,-4 1 260,3-4 238,-3-1 1,-2 2-1,1 2 1,0 0 0,-2 0-1,-1-1 1,-2 0-1,1 3-62,-2 2 0,3 1 1,-6 4-1,-1 0 1,-2 1-1,0 5 1,-3 6-85,-1 7 1,-4 6 0,-5 3-1,-1 2 1,0 3 109,-4 6 1,5 3-1,-1 8 30,3 0 1,9 3 0,0 3 0,7-1-134,5 0 0,4-2 0,10-4 1,2-2-109,2-2 0,8-1 1,10 2-1,6-5-17,5-2 0,4-8 0,4-3 1,5-6-112,2-6 1,4-7 0,5-5-1,5-4-127,1-4 1,5-9 0,-2-9 0,0-7 4,2-8 0,-11 0 1,1-4 175,-5 2 0,-9 0 1,-4-2-1,-7-3 0,-8 0-31,-7 2 0,-10-6 0,-5-1 0,-8-4 105,-7-2 1,-13 4 0,-12-1 0,-7 5-98,-4 6 1,-13 8 0,-6 6 0,-8 9-279,-3 10 0,-4 7 1,7 6-1,3 9-217,3 9 0,10 2 225,9 4 0,0 8 0,6 2 1</inkml:trace>
  <inkml:trace contextRef="#ctx0" brushRef="#br0" timeOffset="61884">12985 10244 8355,'-4'-12'0,"-1"0"0,-2-1 0,-3 1 0,0-1 110,2 1 0,-3-5 131,3 1 0,-2-1-197,2 5 0,-2-2 0,5-1 0,-1-2 0,-1 2 0,0 3 0,-2 2 0,-2 3 21,-2 2 0,-4 3 1,-4 9-1,-4 7 1,-4 5 53,-4 8 1,-7 4 0,-3 11 0,2 2-8,2 0 0,1 8 0,10-1 0,5 2 140,5-2 1,10 4 0,4-10 0,4-1-134,4 0 0,8-5 0,10 2-108,6-2 1,1-7-1,6-4 1,5-1-1,3-4-56,4-2 0,3-9 1,2-8-1,4-2-48,5-2 0,-2-7 0,10-7 0,-1-8-2,-2-6 1,3-10 0,-14-1 0,-3-1-166,-6 2 1,-13-11-1,-10 7 1,-9-4-17,-8-2 1,-8-2 0,-6-2 0,-10-2 95,-8 2 1,-7-2 0,-7 5 0,-3 6 15,-1 7 0,-6 11 0,-3 10 1,0 5-816,2 6 745,-4 14 0,-7 9 0,-7 13 0</inkml:trace>
  <inkml:trace contextRef="#ctx0" brushRef="#br0" timeOffset="79887">4341 10951 7655,'0'-12'0,"0"-1"0,0 1-175,0 0 0,4-1 0,1 1 229,2-1 0,0 5 0,3 0 0,-2-2 1,2-1 70,1-1 1,1-1-1,1 1-44,-1 0 1,0-2 0,2-1-45,3-2 0,-2-5 1,6 1-1,1-2 1,1-3-1,3-3 1,2-3 49,1 1 0,5-7 1,-2 2-1,1-3 1,0-3-1,1 1 0,2-1 147,2 3 0,3 0-189,0 2 1,1 1-1,-4 1-204,3 2 0,-5 0 1,3-3-1,-2 2 1,-2 1-15,0-2 0,-4 0 1,-2-3-1,-2 1 0,1 0 133,1 0 1,0 0 0,-5-1 142,1 1 1,0 0 0,0 0 0,0 1 0,-1 2 290,1 0 1,4 1-384,0-4 1,1 4 0,-2 0-1,2 0 1,1 1 0,0 3-171,1 3 0,-4 1 0,2 1 78,0-1 1,-4 5-1,3 4-183,-2 2 1,-7 6-1,0 1-659,-3 1 689,0 2 0,-10 10 0,-2 1 1</inkml:trace>
  <inkml:trace contextRef="#ctx0" brushRef="#br0" timeOffset="80648">6313 9041 8355,'8'-5'-198,"0"-3"1,-4 1 0,5 0 0,0 1 0,2 3-414,2 2 1,-1-3 768,1 0 0,3 0 0,2 4 0,1-2 1,5 0-1,2-3-6,3 3 0,1 0 1,1 2-1,4 0 1,5 0-86,0 0 1,4 0 0,2 0-146,2 0 0,11-4 0,3-1 0,5-2-69,4-3 1,-1-1-1,12-1 1,-1-1-1,3 1 1,0-1-93,2 1 1,-1-4 215,2-1 0,-2 0 1,-1 5-1,-1 0 1,-2 1-1,-1 1-23,-1 2 0,-8 5 0,4-1 22,-8 2 0,1 2 1,-3 0-1,-3 0 1,-3 0-12,0 0 0,2 0 33,1 0 1,-4 0 0,0 0 0,0 0-34,-2 0 0,1 0 0,-5-1 13,2-3 0,5-3 0,-3-5 0</inkml:trace>
  <inkml:trace contextRef="#ctx0" brushRef="#br0" timeOffset="81162">9599 8855 8355,'-5'-7'-265,"5"3"1,11 3-1,8 2 1,3 2 0,2 1-1,3-1 1,2 0-1,2 1 382,-4 4 0,3 3 0,1 1 1,-1 1-63,0-1 0,5 6 1,-4 1-1,3 2 1,-1 0-1,0 1 113,-2 1 1,5 2 0,-3 1-42,3 3 1,1-3-1,1 5 1,-1-2 40,0 0-139,0 0 0,5-5 0,-1 1 0,0-1 0,3-4 0,3-3 0,4-3 1,0-2 55,1 0 0,-1 1-58,-5-1 0,1-4 0,-4 1-39,1 0 0,-4 2 1,1 2-1,-4-1 1,-2 1-95,-2-1 1,-6 0 0,2 1-1,-4-1 48,-4 1 0,-3-1 0,-6 0 0,-1 2 0,-1 1-2,-2 2 1,-4-1 0,4-2-28,2 3 0,-3-3 0,1 2 0,2-2 0,2-3 0,5-1-289,3-2 0,4 0 0,1 4 0</inkml:trace>
  <inkml:trace contextRef="#ctx0" brushRef="#br0" timeOffset="101096">4713 9302 7321,'-11'5'0,"1"2"0,3 1-1555,2 1 1547,1-7 0,4 4 0,0-6 0</inkml:trace>
  <inkml:trace contextRef="#ctx0" brushRef="#br0" timeOffset="102403">4651 9265 8181,'0'-6'-614,"0"6"0,0 6 1,0 6 626,0 0 1,0 5 0,0 1 0,0 1 0,-1 3 0,-2 3 0,-1 3 0,-1 2 33,0 2 1,-1-5 0,-3 3 0,2-1-89,1 0 1,-3 0-1,2-4 1,-1-2-11,-1-2 1,5 3 0,-3-5 0,2 0-151,2-2 1,2-8 164,1 0 0,-6-1 0,-1 4 0</inkml:trace>
  <inkml:trace contextRef="#ctx0" brushRef="#br0" timeOffset="102790">4291 9525 8355,'2'-11'-244,"2"3"0,3 2 1,5 6-1,0 2 1,2 2-1,3 4 1,3 2 288,4-2 1,5 3 0,0-3-1,0 3 1,0 2-104,0-1 1,5 0 0,-1 1 0,2-1-26,-2 1 0,7-5 0,-5-1 0,1 0-145,-1 0 139,-2-5 0,4 4 0,0-6 1</inkml:trace>
  <inkml:trace contextRef="#ctx0" brushRef="#br0" timeOffset="106495">5556 10120 7947,'-12'0'-851,"-1"0"1200,7 0 1,0-1-242,6-3 0,1 1 0,4-5 0,3 0 0,3-1 1,3 2-1,1 2 0,1 2 19,-1 2 1,-5 1-1,-2 0 1,1 1-294,-2 3 0,-2 3 1,-5 6-1,0 0 0,0 2 1,0 3 33,0 2 1,-4-1 0,-2 3 169,0-1 1,-1-2 0,-3 2 0,3-5 137,2-2 0,0-2-182,5 1 1,10-9 0,4-7 0,5-11-139,7-8 1,5-1-1,6-10-168,0-2 1,2 2 0,1-1 18,1-1 1,6-3 0,-3 6 0</inkml:trace>
  <inkml:trace contextRef="#ctx0" brushRef="#br0" timeOffset="108281">5693 10158 8355,'-11'-2'-1279,"2"-2"1350,-2 3 0,4-5 1,-5 6-1,0-1 0,-1-2 416,1-1 1,4 0-227,-1 4 1,12 4 0,1 0-299,6-1 0,2 2 0,1-1 1,0-1-1,4-1-29,4-2 0,-2 0 1,2-2-1,-1-1-25,0-1 0,-1-5 0,-4 2 0,2-2 18,-2 1 0,-6 4 1,-2-4 33,-1-2 0,-3 3 108,-8-1 1,-6 5-1,-7-1 1,-1 3 92,-3 1 1,-1 1-1,-2 2 1,0 2-26,0 2 0,-2-3 0,1 5 1,2-1-22,1-1 0,5 4 0,1-3 0,3 2-15,2-2 1,5 3-1,3-3-143,3 3 0,6-2 1,5-3-1,5 0-30,6-3 0,2-2 0,3-1 1,2-1-91,1-3 1,0-3-1,-5-4 1,1 1-116,0 2 0,-6 1 1,-2-3 101,-3 2 1,-9 5 177,-5-1 0,-7 3 1,-8 1-1,-3 1 107,-1 3 1,-6-1 0,-4 4 0,2 0-58,0 0 1,3-5 0,-1 4 0,1-2 305,4 0 1,-2 2 0,5-4-68,2 3 1,4-1-352,7-4 0,7 0 0,13 0 0,5 0-65,2 0 1,6 0-1,2-2 1,-1-2 2,0-4 1,-1-2-1,-4 1 1,-2 2-142,-2 1 1,-3 2-1,-6 4 86,1 0 1,-6 1-86,-3 4 0,-8-3 1,-5 7-121,-2 0 1,-7 2-1,-1 2 1</inkml:trace>
  <inkml:trace contextRef="#ctx0" brushRef="#br0" timeOffset="110546">4676 8409 8646,'-2'-13'0,"0"1"0,-3 0 0,3-1 0,-1 1 0,0-1 492,-1 1 1,-6 5 0,3 4-467,1 6 0,-1 5 1,4 8-1,-1 1 1,0 3-1,0 2 1,-1 1 11,3 2 1,0 4 0,2 0 0,0-2 0,2 1-62,2 1 0,3-3 0,5 3-28,0-3 1,1-2-1,-1-2 1,-1-3-193,-2-1 1,2-2 0,-5-3 0,3-1-91,-1 1 0,-5-1 1,1 0 52,-3 1 0,-1-5-187,0 0 0,-5-1 0,-3 2 324,-4-5 1,-5 3-1,-3-1 1</inkml:trace>
  <inkml:trace contextRef="#ctx0" brushRef="#br0" timeOffset="110811">4428 8806 8355,'5'-13'-92,"-2"1"1,5-1 0,2 1-9,1 0 0,3 1 1,1 1-1,3 2 0,0-1-103,0 3 0,4-4 0,-3 4 1,0 1-58,-2-1 1,2-9 0,0 1 0</inkml:trace>
  <inkml:trace contextRef="#ctx0" brushRef="#br0" timeOffset="111162">4849 8558 8207,'6'-11'-1056,"2"2"980,-2-2 1,5 9 0,-3-7 0,3 1 0,1 1 0,1 3 0,-1 3-816,1 1 891,-7-6 0,5 5 0,-4-5 0</inkml:trace>
  <inkml:trace contextRef="#ctx0" brushRef="#br0" timeOffset="111163">4924 8620 8355,'8'0'-279,"0"0"0,-1-6-452,1-2 0,3 1 628,-2-1 0,-2 1 0,1-3 0,2 3 55,1 2 1,6-10 0,3 1 0</inkml:trace>
  <inkml:trace contextRef="#ctx0" brushRef="#br0" timeOffset="111518">5172 8347 8355,'0'-8'-599,"0"-1"530,0 0 0,0 2 610,0-2 0,1 1 0,3-3-292,5 3 0,2-3 1,1 4-360,0 0 1,1 3 0,-2 8-15,-3 4 0,-2 3 0,-6 3 1,0 1-30,0 2 1,-2 5-1,-1-1 1,-1 2 42,2 2 0,-4-6 0,2-2 0,1-4-43,2 0 1,1-1 125,0 1 1,5-7 0,4-3 0,2-6-102,1-5 1,5-3-1,0-3-20,3-2 1,-1 2 0,3-4-140,-1 0 0,-1 4 0,5-3 1</inkml:trace>
  <inkml:trace contextRef="#ctx0" brushRef="#br0" timeOffset="113760">7144 7503 8355,'1'-12'-420,"2"0"0,1-1 1,0 2 439,2 3 1,-5-3 0,3 3 439,-2-3-352,3-2 0,-4 1 157,4-1 0,-4 1 1,-1 0-103,0-1 1,-1 6 0,-2 5 0,-3 4-43,-1 7 0,5 3-51,-2 5 1,-2-2 0,2 4-35,1-1 0,2 5 0,1 1 1,0 3 22,0 1 0,0-1 0,0 1 0,1 2 1,2 1-88,1-1 0,4-1 1,-2-4-1,1-2-76,2-2 0,-2 1 0,0-4 1,-1 0-53,-4 0 0,0-2 1,-2-4-1,0 1-111,0-1 0,-6 1 0,-2-1 0,-3-1-362,-1-3 1,-5 2 385,0-6 0,-5 6 0,3-3 0</inkml:trace>
  <inkml:trace contextRef="#ctx0" brushRef="#br0" timeOffset="114338">6958 7789 8355,'12'-13'-71,"1"1"1,0-1 0,2 1-1,3 0 1,2-1 204,2 1 1,0-1 0,0 2-286,-2 3 1,1-3-1,4 4 1,-2 0 0,-1 2-1,-1 1 1,0 0-1,-1 1-1318,1 1 1469,-6 2 0,3-5 0,-5-2 0</inkml:trace>
  <inkml:trace contextRef="#ctx0" brushRef="#br0" timeOffset="114339">7491 7578 8355,'8'-6'982,"1"-1"-879,0 1 0,2-5 1,2 4-1,-1 0 1,0 3-1182,1 2 1,-1-2-8,1 0 865,-1 0 0,0 4 0,1 0 0</inkml:trace>
  <inkml:trace contextRef="#ctx0" brushRef="#br0" timeOffset="114340">7541 7665 6824,'12'-2'0,"0"0"-545,1-3 0,-1-4 545,1 0 0,10-2 0,3-1 0</inkml:trace>
  <inkml:trace contextRef="#ctx0" brushRef="#br0" timeOffset="114676">7875 7454 8355,'-6'-6'508,"-5"5"1,9-10-564,-2 3 0,3 1 0,2 0 263,3 1 0,-1 2 1,5 4-393,2 0 0,1 0 0,1 2 140,1 2 0,-5 3 0,-1 5 1,-2 0-88,-2 1 0,-1-1 1,-2 1-1,0 0 106,0 4 0,0-3 1,-2 2-1,-1-2 126,-1-2 1,-1 1 19,1-1 0,4-1-126,0-2 0,6-5 1,11-8-306,4-5 1,3-2-1,5-3 1,4-1-177,3-1 1,2-6-1,-1 2 1</inkml:trace>
  <inkml:trace contextRef="#ctx0" brushRef="#br0" timeOffset="118143">8272 8024 7222,'7'-5'0,"-3"-3"0,-2-3 451,-2-2 0,0 8-371,0 5 0,0 5 1,0 9-1,0 2 0,0 5-42,0 3 0,-4 4 0,-2 3 1,1 0-132,-1 4 0,-4-3 1,4 1-1,-3 1 1,1 1-247,-2-2 1,3 1 0,-1-5 147,-1-1 0,2-4 0,0-2 1,0-2-513,0-2 703,4-2 0,-8-3 0,4-1 0</inkml:trace>
  <inkml:trace contextRef="#ctx0" brushRef="#br0" timeOffset="118426">8595 8173 8355,'0'-7'-474,"0"2"1,0 6 0,0 3 776,0 5 1,0 2 0,0 1-1,0 0-220,0 1 0,1 3 1,2 2-1,2 0-234,2 0 0,-3 3 0,3-3 0,0 1-904,0 3 782,-4 1 1,8 2 0,-4 0 0</inkml:trace>
  <inkml:trace contextRef="#ctx0" brushRef="#br0" timeOffset="119995">11596 8372 8007,'0'-20'0,"0"4"0,0 2 0,0 2 0,0-1-463,0 1 1,0-1 504,0 1 1,0 4 0,0-1 192,0 0 0,0-2 0,-1 0-170,-3 2 1,1 4-1,-5 6 1,-2 3 0,-1 5-1,0 3 117,3 5-151,-3-4 1,9 7 0,-2-4 0,3 5-1,1 2 31,0 2 0,0 0 0,0 0 0,0 0-40,0-1 1,0 1 0,1 0 0,2-2-77,1-2 1,0 3 0,-4-4-53,0 4 0,0-4 1,0 0-1,0-2 1,0-3-35,0-2 0,-1 0 1,-3-1-151,-5 1 1,-2-5-1,-1-1 1,0-2-64,-1-2 0,1-2 282,-1-1 1,-5 6-1,-1 1 1</inkml:trace>
  <inkml:trace contextRef="#ctx0" brushRef="#br0" timeOffset="120268">11348 8570 8355,'13'-5'0,"0"-4"-51,4-2 1,1 3 0,4 0-428,-2-2 0,3 3 295,5-1 1,-5 5 0,1-2 70,0-1 0,-5 5 1,0-3-1,1 2 1,-2 2-1,-1 0 37,-1 0 1,-3 0 0,0 0 0</inkml:trace>
  <inkml:trace contextRef="#ctx0" brushRef="#br0" timeOffset="120594">11919 8496 8355,'8'-6'-740,"0"-2"1,-4 2 199,5 2 0,-1 3 478,4 1 62,1 0 0,-1 0 0,0 0 0</inkml:trace>
  <inkml:trace contextRef="#ctx0" brushRef="#br0" timeOffset="120595">11981 8595 8355,'8'0'0,"0"0"-361,2 0 1,1-4-476,1 0 1,1-5 777,-1 5 1,6-5 0,1 2 0</inkml:trace>
  <inkml:trace contextRef="#ctx0" brushRef="#br0" timeOffset="120959">12303 8396 8355,'0'-12'0,"0"0"-244,0-1-296,0 6 1,2-2 527,2 5 1,4-1-1,7 5 269,2 0 1,-1 6 0,-3 2-293,-1 3 0,-5 2 1,-3-1-1,-3 0 24,-1 1 1,0 3-1,0 1 1,-1-1-69,-3 2 0,-3-4 1,-4 3-1,1-4 36,2 0 1,1-1 66,-1 1 1,5-2-1,10-3-29,5-4 0,9-8 0,0-4-4,2-3 1,3-2 0,2 1 0,1 1-362,-2 3 0,5-9 0,0 3 0</inkml:trace>
  <inkml:trace contextRef="#ctx0" brushRef="#br0" timeOffset="121700">12576 8942 8355,'-6'-7'-1169,"-2"3"1156,-3 3 0,-1 6 1,-1 5-1,2 4 1,2 4-1,0 1 1,0 3 219,-2 1 0,2 2 0,1 1 0,-1 2 0,-2 4-150,-2 3 1,5-4-1,0 6 1,-1-3 0,1-1-336,0 1 0,5-7 80,-1 2 1,3-3 0,1-2 0,0-2-139,0-2 1,-6-5-1,-1 3 1</inkml:trace>
  <inkml:trace contextRef="#ctx0" brushRef="#br0" timeOffset="122145">12774 9265 8355,'0'-9'-298,"0"1"51,0 5 354,0-2 0,0 10 0,0 4 37,0 2 1,-1 1 0,-2 0 0,-2-1-1,-2-2 0,4 6 0,-1-3-92,3 2 0,1 0-56,0-2 0,1-4 0,3-1 0,4-1 0,3-3-17,2-2 1,3-2-1,2-2 1,0-3-302,0-1 0,0-1 0,-3-4 250,2-1 0,-2 1 0,-7 0 0,-4-1 40,-2 1 1,-4-1-1,-2 1-13,-4 0 1,-3 5-1,-3 3 1,-2 2-122,-5 2 0,-3 0-222,0 0 0,-1 11 0,0 3 1</inkml:trace>
  <inkml:trace contextRef="#ctx0" brushRef="#br0" timeOffset="166373">5655 11125 8190,'0'-12'-423,"-4"3"599,0 1 0,-1 5 0,2-2 0,-3 1-1,0-1 1,1 7-1,-1 7 1,-1 5-1,1 3 1,-1-1-1,2 2-87,-1 3 0,-2 2 0,4 2 0,0 1 5,-2 3 1,3-1 0,-4 3-110,2 0 1,-3-1-1,4-2 1,-1-1-32,0-3 0,4 0 0,-4-4 1,4-1-1,1-2-620,0-4 1,-4 0-134,0-1 0,-6-1 457,2-3 1,-9 4 0,-2-6 0</inkml:trace>
  <inkml:trace contextRef="#ctx0" brushRef="#br0" timeOffset="166560">5383 11410 8355,'7'-12'0,"5"-1"449,0 1 0,2 4-408,7-1 0,-2 7 1,3-4-1,-3 2 0,1 0 1,-1 1-1,2 2 0,-2 1-850,-3 0 1,2 1 0,-1 2 452,-2 1 0,-1 6 0,-2-3 0</inkml:trace>
  <inkml:trace contextRef="#ctx0" brushRef="#br0" timeOffset="166744">5755 11348 8784,'0'-8'26,"1"1"1,3 1-197,4 4 1,3 0 0,2 2-1,-1 0 1,-1 2 0,-1 0-1,-3 4-310,-2 1 1,0 1 0,-5 5 0</inkml:trace>
  <inkml:trace contextRef="#ctx0" brushRef="#br0" timeOffset="166966">5792 11435 8355,'-11'1'-413,"3"3"0,1-2 388,3 2 1,2-1 0,-1-1 120,6 3 0,0-1 1,7-4-1,2 0-325,3 0 1,3-4 0,-3-1-128,2 3 1,5-11-1,-3 0 1</inkml:trace>
  <inkml:trace contextRef="#ctx0" brushRef="#br0" timeOffset="167216">6015 11224 8447,'0'-12'486,"0"-1"244,6 1 1,-5 6-124,3 6 1,-2 6-1,-2 6-528,0 1 0,1 0 0,2 4 1,1 2-163,-1 1 1,-2 3 0,0-2 0,2 4 0,1 2-627,-1 2 0,-2 0 0,-1-4 0,0 0-179,0-1 0,0 7 0,0 0 0</inkml:trace>
  <inkml:trace contextRef="#ctx0" brushRef="#br0" timeOffset="170214">5779 12378 7878,'0'-13'0,"0"1"207,0-1 1,-4 8 0,-1 3 0,-1 7 0,1 3 0,2 4 259,2 3-449,-5 7 1,5-1 0,-5 8 0,2 3-3,0-1 1,-6 9-1,2-1 1,-3 2-1,-3 2 1,-1-3-275,-1-1 1,-6-2 19,1 0 1,3-4-1,0-1 1,3-2-149,2-2 1,-2-6 0,8-3-197,1-1 1,-4-6 519,6-3 0,0-7 0,4 4 0</inkml:trace>
  <inkml:trace contextRef="#ctx0" brushRef="#br0" timeOffset="170503">5904 12750 8888,'-5'-6'486,"1"6"1,0 6-1,4 6 1,0 0-298,0 1 0,0 3 0,0 2 0,0 2 46,0 2 1,0 2 0,0 4 0,0 1-502,0-2 1,4 0 0,2-3 0,-1 3-891,1 2 1,-2-3 298,-4 3 0,5-3 0,2-1 1</inkml:trace>
  <inkml:trace contextRef="#ctx0" brushRef="#br0" timeOffset="173455">8731 12998 8355,'-4'-13'0,"-1"1"217,-2-1 1,3 7 36,-5 1 1,5 4-1,-3 2 1,0 4-1,2 4 1,-2 6-1,0 6 1,-1 4 79,1 4 1,-4 2 0,3 8 0,-3 1-383,-2 1 1,2 2 0,2-3 0,0 3-1,0-1 1,-2 1-400,-2-3 0,5-5 97,0-2 1,1-2 0,-3 2 0,2-4 0,0-4-499,1-4 0,-3-3 0,5-7 607,-2-3 0,4 3 0,-3-4 1</inkml:trace>
  <inkml:trace contextRef="#ctx0" brushRef="#br0" timeOffset="173793">8843 13345 8355,'-13'0'76,"1"0"1,4 0-1,1 1 1,0 3-1,2 5 296,-1 2 1,2 1 0,4 1 0,0-1-262,0 0 0,0 1 1,0-1-1,0 1 35,0-1 1,1 4 0,3 1-129,5-2 0,2-7 1,1-3-1,0-4-128,1-1 0,-1 0 1,1-1-1,-1-4-25,0-3 1,0-7 0,-3-2 0,-2 1-30,-1-2 1,-2 0 0,-4-4-1,0 3 93,0 1-1,-2-3 1,-2 5 0,-4 0-154,-3 3 1,-6 6-1,-1 3 1,1 2-436,-1 2 0,-4 6 0,2 1 1</inkml:trace>
  <inkml:trace contextRef="#ctx0" brushRef="#br0" timeOffset="174545">8000 11683 8355,'0'-12'63,"0"-1"0,0 5 276,0 0 1,-6 5 0,-2-1 0,-3 4-156,-2 4 0,5 4 0,1 7 1,2 3-202,2 2 0,2-1 1,1 3-1,0 0 112,0 4 0,0-1 0,0 5 1,0-1-51,0 0 0,4 4 0,0-4 0,0-1-128,1-2 0,-3-1 0,3-1 0,-1 0-146,1-3 1,-1 1-1,-6-6 1,0-1-128,-3-1 1,-4-1 0,1-1 0,-3-1-97,-2-3 0,-1 3 0,-1-4 1,-1 0 235,0-3 0,3-2 0,0-2 1</inkml:trace>
  <inkml:trace contextRef="#ctx0" brushRef="#br0" timeOffset="174727">7838 11956 8355,'2'-11'-120,"2"3"0,4 3 0,3 4 0,1 1 1,1 0-1,-1 0-640,1 0 0,0 0 813,4 0 0,-2 1 0,4 2 0,-1 1 0,-1 0-215,1 2 0,-4-5 0,4 5 1</inkml:trace>
  <inkml:trace contextRef="#ctx0" brushRef="#br0" timeOffset="174917">8223 11993 8355,'-7'-12'217,"1"3"0,8 3 0,2 0-339,4 3 1,3 0-207,2-1 0,-1 3 1,0-3-1,1 2-434,-1 2 0,1 2 713,-1 2 1,0 3-1,1 5 1</inkml:trace>
  <inkml:trace contextRef="#ctx0" brushRef="#br0" timeOffset="175152">8260 12080 8355,'8'-4'-353,"0"0"1,1-1-90,3 5 0,2-1 0,1-2 294,2-1 1,-1 0-1,-3 4 1</inkml:trace>
  <inkml:trace contextRef="#ctx0" brushRef="#br0" timeOffset="175384">8520 11857 8355,'7'-9'0,"-3"1"0,-2-2 0,-4 5 2249,-2 1-2026,3 2 1,-5 8 0,6 4 0,0 3 0,0 4-1,0-1 1,0 2 0,0 3-388,0 2 1,0 2 0,2 0 0,1 0-453,1 0 0,0-1 0,-4 1-424,0 0 0,0 0 0,0 0 1</inkml:trace>
  <inkml:trace contextRef="#ctx0" brushRef="#br0" timeOffset="176403">11100 11100 7233,'7'-12'-318,"-3"-1"0,-2 1 0,-2-1 420,0 1 0,-2 4 1,-1 0 1692,-1-2-1280,-5 4 0,2 0-426,-6 1 0,1 4 1,-1-3-1,1 2 1,0 4-1,-1 2 2,1 4 0,5 3 0,3 2 0,2-1 3,2 0 1,0 5 0,0 1 0,0 1-27,0 3 1,5 2 0,0 2 0,1 1-51,-1 2 1,3 2 0,-2-4-33,1 2 0,-3 0 0,3-4 0,-2 0 1,-2 0-19,-2-1 0,1-3 1,1-2-1,1-1-422,-1-3 0,-2-1 0,-2-1-176,-4-1 0,-2 0 12,-5 1 1,0-1 0,-1 1 0</inkml:trace>
  <inkml:trace contextRef="#ctx0" brushRef="#br0" timeOffset="176682">10827 11447 8355,'2'-19'0,"2"4"-153,4 5 111,3-1 1,7 4 0,3-5-1,1 0-20,-2-1 1,8 2-1,-3 1 1,0 4-1,-2 0 1,-2 3-1,-1 2 1,0 0-392,-4-4 1,3 4-1,1-4 1</inkml:trace>
  <inkml:trace contextRef="#ctx0" brushRef="#br0" timeOffset="177000">11261 11187 8593,'2'-11'0,"2"1"257,4 2 1,-1 5 0,1-1 0,2 3-615,1 1 0,1 0 0,1 0-348,-1 0 0,1 0 0,-1 0 1</inkml:trace>
  <inkml:trace contextRef="#ctx0" brushRef="#br0" timeOffset="177001">11274 11311 8355,'12'-6'-902,"1"0"815,-1-1 0,0-4 0,1 4 0,1-2-256,2 1 0,-2 0 0,4-4 1</inkml:trace>
  <inkml:trace contextRef="#ctx0" brushRef="#br0" timeOffset="177213">11534 10840 8511,'-7'-13'166,"2"8"0,3 5 1,0 7-1,-2 4 1,1 2-1,1 4 1,2 4-10,0 2 1,0 2 0,2 1-454,2 3 1,-1-1 0,5 3-588,2 0 1,1-2 0,1-5 0</inkml:trace>
  <inkml:trace contextRef="#ctx0" brushRef="#br0" timeOffset="177856">12588 11671 8355,'-12'-5'699,"0"1"-575,5 0 0,-3 14 0,6 4 0,1 4 0,2 5 0,1 5 0,0 6 0,0 6 277,0 5 0,0 4 0,0 2 0,0 0-456,0-2 0,0 8 0,0-8-77,0 2 1,-2-1-1,0-5 1,-4-3-1,1-4-326,-1 0 0,2-5 1,4-3-131,0-4 1,-4 0-1,0-9 1,1-2 244,2-1 1,1-2-1,0 1 1</inkml:trace>
  <inkml:trace contextRef="#ctx0" brushRef="#br0" timeOffset="178212">12700 12154 8355,'0'-19'140,"0"1"0,0 6 1,1 1-1,4 2 0,1 4 1,3 1-1,-1 0 0,2 1 1,1 1-1,1 2 0,0 2 1,1 2-1,-1 3 0,1 1 1,-1 0-1,-1 3 0,-3 3 505,-4 3 1,-2 3-720,-2-3 0,-2 1 1,-2-2 55,-4 5 1,-3-2-1,-1 1 1,-1-2-86,1-3 0,1-1 0,1-2 143,2 0 1,5-3 0,0-3-166,6 0 1,5-2 0,9-5-1,4-2 1,2-3-489,2 0 1,4 1-1,0-1-1150,-2 0 1364,-1-4 0,5 4 0,0-7 0</inkml:trace>
  <inkml:trace contextRef="#ctx0" brushRef="#br0" timeOffset="211795">4986 9103 7493,'0'-1'0,"0"5"178,0 6 1,0 2-1,0 2 1,0 2 0,0 4-1,0 2 1,1 1 0,2 3-1,2 2 1,1 2-32,-1 3 1,5 3 0,-3 1 0,1-1 0,-1-1 0,0-2 0,-1 0-1,-1 0-441,-2 0 0,2-5 5,-1 0 1,2-1-1,-3-3 1,2 0-1,1-3-461,-1-5 1,3-6 0,-2-3 637,1-2 0,1-1 0,5-4 0</inkml:trace>
  <inkml:trace contextRef="#ctx0" brushRef="#br0" timeOffset="212190">5221 9314 8355,'-7'0'-564,"1"0"798,1 0 0,4 2 0,-3 2-28,3 4 1,1-1 0,0 1 0,1 2-56,3 1 0,-1-3 0,5 0 0,0 2-118,-1 1 1,4-4-1,-2-2 1,2 0-92,1-1 1,0 0-17,1-4 1,-2-2 0,-2 0 0,-2-4 0,-1-1 48,-3-2 1,-2-4-1,-1-2 1,0-1-11,0 0 0,-1-2 1,-4 2-1,-1 1 22,-1 1 0,-4 2 0,2-1 0,-2 2-121,-1 3 1,0 2 0,-1 6 0,1 2-122,-1 2 0,-3 10-373,-1 10 0,-5 12 0,3 8 1</inkml:trace>
  <inkml:trace contextRef="#ctx0" brushRef="#br0" timeOffset="234722">9550 8210 7665,'7'-12'0,"-3"0"0,-3-1-28,-1 1 0,2 5 1319,2 3-946,-3-3 0,6 5 0,-4 0 0,1 4-137,-1 7 1,2 2 0,-1 1 0,0 2 3,2 2 1,-5-2-1,5 3-247,-1-3 1,-2-3-1,4-2 1,0-1 74,0 2 1,1-4-235,4-2 0,1-3 0,-2-2 0,-2-3 74,0-5 1,-5-2-1,3-1 1,0 0 6,0-1 0,-5-3 1,2-2-1,-2 0 38,-2 0 0,4 1 0,0 5 344,-1 0 309,-2-1 1,-1 8-224,0 5 1,0 7 0,2 8-205,2 1 1,-1 6 0,3-1 0,1 1 0,0 0-163,3-1 1,2-5-1,3 4 1,3-3-2816,2-1 1722,0-3 0,5 0 0,0-1 1</inkml:trace>
  <inkml:trace contextRef="#ctx0" brushRef="#br1" timeOffset="239111">12663 9537 31601,'12'-4'-451,"1"0"1,-1 0 0,2 0 433,2 0 0,4 0 0,4 4 368,1 0-246,0 0 0,0 5-388,0 3 0,-2-1 114,-2 2 1,2-1-1,-4 4 1</inkml:trace>
  <inkml:trace contextRef="#ctx0" brushRef="#br1" timeOffset="239353">12750 9674 31601,'-13'0'0,"2"-2"-648,3-2-549,2-3 1,8-1 0,2 1-1,6 2 1400,5 2 1,5-3-1,9 2 1,6 2 84,5 0 0,0 2 0,5 0-191,2 0 1,1 6 0,2 1 0</inkml:trace>
  <inkml:trace contextRef="#ctx0" brushRef="#br0" timeOffset="269955">5866 8545 9552,'-5'-7'351,"5"3"0,-2 8 0,7 5 0,1 2 0,4 1 0,1 0 0,2 2-297,-1 3 0,0-3 0,1 2 0,-1-2 0,1-2 27,-1 1 0,0-1 1,1-1-1,-1-3-103,1-4 1,-2-4 0,-2-4 82,-1-4 1,-1-4 0,3-5-1,-3-4-125,-2-2 1,1-2 0,-3 0 0,1-1-89,-1-3 0,-1 3 0,1-3 0,1 3-438,-1 1 0,4 6 0,1 4-516,3 5 1,7 10 0,1 7 0</inkml:trace>
  <inkml:trace contextRef="#ctx0" brushRef="#br0" timeOffset="271130">6710 12985 9356,'-2'-12'320,"-2"-1"0,3 12 0,-3 5 0,2 7 0,2 4 1,0 3-261,0 2 0,0 0 1,2 5-1,0 0 1,3-2-1,-3-1 1,1-2-209,1-2 1,-1-2 0,5-5 0,2-3 83,1-3 0,1-4 32,1-1 0,-1-6 0,0-3 0,0-5 0,-3-3 7,-1 2 0,-1-3 1,3 2-1,-3 1-25,-2 1 0,1 3 1,-3 1 13,1 2 1,1 5 0,-2 0 44,1 6 1,0 4-1,-4 5 1,2 1-43,2-1 1,-1 5 0,3-1-1,1 0-11,0-3 1,0 0 0,3-2 0,-2-3 19,2-4 1,1-3 0,1-1 49,1 0 0,-2-1 0,-3-3 0,-3-4 31,1-3 0,-5-6 0,3-1 0,-2-1-47,-2-3 0,0 0 0,0 0 0,0 1-352,0-1 1,0 0-1,0 1-870,0 5 578,0 2 0,0 7 0,0 2 1</inkml:trace>
  <inkml:trace contextRef="#ctx0" brushRef="#br0" timeOffset="272330">10257 13184 8339,'-2'-11'0,"0"1"0,-3 2 418,3-2 0,2-1 0,2-1 0,4 1 0,1 1 0,1 2-204,-1-2 1,4 0 0,-3 1 0,3 2 0,2 0 0,-1 2 0,1-1-238,-1 3 0,0 3 1,1 4-101,-1 5 0,-5 2 0,-3 2 0,-2 4 1,-2 4-88,0 2 0,-2 2 0,-2 0 0,-4-2 152,-3-2 0,-2 1 0,2-4 68,3 1 1,-3-5 0,4 0-1,-1-6 46,0-3 40,5 0 0,-3-7 1,6-2-1,0-4-180,0-3 0,6-3 1,2-1-1,5-3-103,3-1 0,-1-2 0,5-4 0,-1 2 78,0 2 1,-4-1 0,2 4 0,-3 0-33,-2 0 0,-1 2 298,-3 3 1,-4 6 1,-8 3 1,-3 4 0,-5 4 0,0 5-48,-1 2 0,-1 2 0,-1 3 0,0 0 206,4-1 0,0 3 0,7 0 0,1 0-206,2 0 0,1-2 0,3-3 0,3-1-170,7 1 0,7-6 0,3-3 0,3-3-435,3-1 1,4 0 0,-4 0 0,-2-1-395,-1-3 0,-2-2 198,-3-2 1,-4-3 0,-4 4 0</inkml:trace>
  <inkml:trace contextRef="#ctx0" brushRef="#br1" timeOffset="298755">4465 10592 25165,'18'-18'575,"2"-2"1,4 0 0,1-1-345,-1-1 1,7-1 0,0-2 0</inkml:trace>
  <inkml:trace contextRef="#ctx0" brushRef="#br1" timeOffset="298992">5420 9736 23273,'12'-25'0,"2"2"0,1 2 519,2 4 1,-1 4 0,-3 0 0</inkml:trace>
  <inkml:trace contextRef="#ctx0" brushRef="#br1" timeOffset="299225">6090 9091 26379,'0'-12'-325,"5"5"0,2-4 0,5 4 0</inkml:trace>
  <inkml:trace contextRef="#ctx0" brushRef="#br0" timeOffset="317311">16173 9215 10964,'1'-11'0,"3"3"0,6 4 1468,5 2 0,4 2-1504,6 0 1,7 0-1,4 0 1,4 0-1,0 0 1,-2 0-1,-1 0 1,1 0-1,-3 0-1926,-2 0 1,-2 0-1,-6 0 1</inkml:trace>
  <inkml:trace contextRef="#ctx0" brushRef="#br0" timeOffset="318133">17934 9054 8355,'0'-17'0,"0"1"0,0-5 107,0 4 1,-4-3 0,-2 3 0,1 2 0,-2 1-1,0 2 302,-3-1 0,3 2 1,-1 3-1,-2 4-257,-1 3 1,-1 1 0,0 1 0,-1 3-158,1 4 0,-1 9 1,0 4-1,-1 2-62,1 2 1,-2 0 0,8 0 0,0-2 0,3-1-174,3-1 0,1-2 1,1 2 158,3-5 0,3-8 1,6-3-38,-1-4 1,5-1-1,-1 0 1,-1-1 0,-1-4 138,-1-3 0,-2-7 0,-3-2 0,-3 2 160,1 2 0,-5 0 0,3 1 1,-2-1-113,-2 1 0,0 4 0,-2 1-63,-2 1 1,3 3-24,-3 8 1,2 3-1,2 8 1,0 5-6,0 3 0,2 2 0,2 3-97,4 4 0,3 3 1,3 1-1,1 1-26,2 4 1,-1-4 0,-3 4 0,-1-4 0,-1-1 54,-3 1 1,-2-7 0,-6-2-1,0-3 129,0-1 0,-2-5 0,-2-4 1,-5-2 238,-7-2 0,-1-5 1,-7-3-1,1-2-241,-3-2 1,-2 0 0,2-2-1,0-2-273,1-4 0,-1-5 0,10-2 0,4-3-652,2-1 251,8-2 0,2-9 0,7-2 0</inkml:trace>
  <inkml:trace contextRef="#ctx0" brushRef="#br0" timeOffset="318699">18281 9017 8355,'0'-18'212,"0"0"1,0-3-1,0 4 1,0 4 0,-1 2-1,-3 2 1,-5 5-1,-2 4 1,-1 4 0,-1 6 271,1 5 0,4 0 0,0 6-558,-2 1 1,-1 0 0,0 0 0,3-3 0,3 1-230,4-1 1,1-4-1,1 2 1,4-5 20,3-4 1,4 2-1,3-6 1,3-1-22,2-2 0,-5-2 1,3-5-1,-3-5 110,-3-4 0,3-3 0,-8 3 1,0-3-1,-3 0 242,-2 0 1,-2-2 0,-2 2 52,-2-1 1,-3 3-1,-7 0 1,-1 2-1,-1 2-48,1-1 0,1 5-77,1 0 1,1 4-136,0-5 0,5 5 0,5-3 0,8 2-114,6 2 0,5-2 1,-1-1-1,5-1 190,2-3 0,2-1 0,0-2 1,0-4 81,0-4 0,-1-3 0,1-4 0,-1-1 56,-4 2 1,2-5-1,-5 0 1,-3 2 212,-5 5 0,1 0 0,-6 6 0,-1 0 997,-2 2 0,-2 5-940,-3 4 1,2 3 0,-3 11 0,1 5 16,0 4 0,0 13 0,4 1-337,0 5 0,0 7 0,0 2 0,0 3 0,0 2-187,0 0 0,0 7 0,0-8 0,1-3-237,3-4 0,-3-1 1,5-10-1,-2-2-470,0-1 0,2-6 0,-4-4-253,3-2 1141,4-7 0,-7-2 0,3-5 0</inkml:trace>
  <inkml:trace contextRef="#ctx0" brushRef="#br0" timeOffset="318950">18566 8868 8355,'0'-13'1179,"6"6"-1237,-5-4 1,14 9 0,-2-5 0,2 1-737,3 3 0,1 1 0,6-1 496,0-1 1,0 0 0,-1 4 0</inkml:trace>
  <inkml:trace contextRef="#ctx0" brushRef="#br0" timeOffset="319986">19360 8930 8355,'7'-25'0,"3"6"0,-5 3-38,2 7 1,-3-2 146,4 2 0,-6 3-221,-2-3 1,-6 7 0,-6-3 92,-1 4 0,1 2 0,0 4 0,-1 1 0,1 3 22,-1-1 0,1 0 0,0 5 1,-1-1 3,1 0 0,5 1 0,3-1 0,2 1 7,2-1 1,6 5 0,2-1 0,3-1-90,2-1 0,5-1 0,1-1 0,2 0 17,-1 1 0,-5-1 1,2-1-1,-3-1 114,-2-2 0,-5-4 36,-3 4 1,-4-1 0,-4 2-202,-4-5 0,-7-3 0,-3-1 1,0 0-262,0 0 1,5 0-1,5 0 182,-2 0 1,-1 0-1,-1 0 1</inkml:trace>
  <inkml:trace contextRef="#ctx0" brushRef="#br0" timeOffset="319987">19769 8558 8355,'-5'-18'661,"3"4"0,-3-4-476,5 6 0,0 6 223,0 6 0,1 7 1,2 10-1,3 5 1,0 4-422,4 3 0,-3 9 0,0-1 0,-2 3 0,-2 3 0,-1 1 0,-2 0 0,0-2-540,0-4 0,0-2 1,0-1-1,0-5-788,0-4 0,0 0 1001,0-9 1,5-1-1,2-3 1</inkml:trace>
  <inkml:trace contextRef="#ctx0" brushRef="#br0" timeOffset="319988">19670 8892 8355,'-11'-8'-62,"3"0"1,4 5 0,8-1 203,4 3 1,7 1-1,5 0 1,2 0 54,4 0 1,11 0 0,0 0 0,2 0-361,-1 0 1,-2 0 0,-4 0 0,-6 0 0,-5 0 0,-3 0 88,-3 0 1,-7 1 0,-4 3 234,-2 4 0,-7 3 1,0 2-1,-1-1 46,1 1 0,1-1 1,4 2-228,0 2 1,0-2 0,1 3-170,3-3 1,7-8-1,6-1 1,-2-4-35,-1-1 0,-2 0 0,1-1 49,-1-4 1,0-1-1,-1-7 1,-1 1 253,-2-1 1,-4 1 0,3-1-1,0 1 1,-1 0 557,-1-1-461,-1 6-20,-4 2 0,5 6 1,-1 3-1,-2 5 0,1 2-63,1 1 1,-1 5 0,5-1 0,2-1-378,1-1 1,1-1-1,1-1-525,-1 0 0,6-5 0,1-1 0</inkml:trace>
  <inkml:trace contextRef="#ctx0" brushRef="#br0" timeOffset="320834">20575 8868 8355,'0'-13'1567,"0"1"-944,0-1 0,0 1 0,-1 2 0,-2 6-158,-1 8 0,-7 7 0,2 5-647,-2 0 1,-5 6 0,9-3-1,-1 2-237,0 0 0,5-2 0,-1 2 0,4-3-150,4 0 1,3-6 0,7 2-27,2-5 0,1-6 0,5 1 0,3-2 217,1-2 1,-3-2 0,5-2 0,-5-4 361,-2-3 0,-2-7 0,3-3 0,-2-2 1,-2-2 15,-3 0 0,-1-5 0,-2-2 0</inkml:trace>
  <inkml:trace contextRef="#ctx0" brushRef="#br0" timeOffset="320835">20861 8496 8355,'0'-13'0,"-2"1"488,-2-1 0,3 8 0,-3 5 30,2 7 1,-2 9-1,0 5-333,1 2 0,2 4 0,1 2 0,0 5-135,0 6 1,4-1 0,0 2-1,-1-4 1,-2-2 115,-1-2 0,4-2 0,1 2-592,-3-4 1,0-7 0,-2-2-1,0-2-809,0-3 1177,0-7 1,0-4 0,0-8 16,0-4 0,4-7 0,1-2 1,2 0-96,3 0 1,1-1-1,3-4 1,1 1-68,1-1 0,5-2 0,-3 0 1,0 0 118,0 4 1,-2 2 0,-3 5 493,-1 1 0,-4 5-101,1 3 1,-8 2 0,0 4-94,-3 2 1,-8 3-1,0 5 1,-3 1-71,-4-1 0,-1 5 1,3-1-1,-2-1 68,2-1 1,3-2 0,2 1 0,3-1-56,2 1 0,1-1 0,5-1 0,3-1 13,5-2 1,2-1 0,2 3-483,4-2 1,2-4 0,6 4-1,0 0-853,0-1 0,-5 0 0,1-4 477,1 1 1,1 6-1,2-3 1</inkml:trace>
  <inkml:trace contextRef="#ctx0" brushRef="#br0" timeOffset="320836">21344 8992 8355,'7'5'1384,"-1"3"1,-2 4-634,0 0 1,0 2-1,-4 2-950,0 5 1,-1 4 0,-2 2 0,-2 4-1515,-2 0 0,-7 2 0,-5 5 1</inkml:trace>
  <inkml:trace contextRef="#ctx0" brushRef="#br0" timeOffset="321273">21878 8694 8355,'7'-16'98,"-3"-1"0,-4 2 1,-4 7 496,-5 3 1,-6 4-1,-3 2 1,-1 5-268,-3 6 1,4 2-1,0 7 1,3 1-366,3 1 0,-2 2 0,10 0 0,1 0-232,2-1 0,6-3 1,3-2-1,5-1 124,3-2 0,-1-3 0,6 0 1,0-2-654,-2-3 1,4 2-7,-2-6 0,3 0 0,0-4 1</inkml:trace>
  <inkml:trace contextRef="#ctx0" brushRef="#br0" timeOffset="322533">22225 8806 8355,'0'-13'0,"0"1"986,0-1 0,0 5-354,0 0 0,-1 4 1,-4-3-534,-3 1 0,-3 2 0,-1 4 0,-1 2 0,1 2 0,0 3 0,-2 2-337,-3 4 1,3-4-1,-3 8 1,0-2 0,2 0-89,4 2 1,0 1-1,7-3 1,1 1-8,2 0 0,1-3 0,1-2 0,3-2-122,4-5 0,5-3 0,3-1 0,4 0 264,-1 0 0,4-1 0,-3-3 0,0-5 142,1-2 1,-7-5-1,-1-1 1,-4 2 250,-4 1 1,1-2-1,-3-1 1,1 2-24,-2 1 1,0 2-1,-4-1 920,-2 1-871,3 5 1,-5 3-1,6 8-142,0 4 0,0 3 0,2 2 1,1 1-309,1 2 0,5-2 1,0 4-1,2-2 1,1 1-189,0-2 1,1-2 0,-1-4 0,1-2 80,-1-1 0,6 3 0,1-2 0</inkml:trace>
  <inkml:trace contextRef="#ctx0" brushRef="#br0" timeOffset="322534">22485 8694 8355,'0'-8'709,"0"0"-450,0 5 1,0 3-1,2 8-144,2 3 1,-3 3-1,5 1 1,-2 2-1,1-1 1,1 1-1,1-1 1,-2-1-146,1-1 1,2 3-1,-2-1 1,-1-1-181,1-1 1,-2-6 0,-3-1 0,2 0-175,1 0 0,2-4 182,-2 1 1,-3-4-1,3-4 1,-2-4 67,-2-4 0,1 0 0,2-2 163,1-2 1,1 2 0,-2-3 0,3 4 0,-1 0 34,1 1 1,2-1 0,-2 2 292,0 3 1,3 3-146,3 5 0,0 5 0,0 3 1,-3 3-213,-1 2 0,-3 3 1,1 2-1,0 0-303,-3 0 1,2 3 0,-1-3-191,-1 1 1,3-4-1,-2 2 1,0-4-424,1 0 862,2-6 0,6 4 0,-1-4 0</inkml:trace>
  <inkml:trace contextRef="#ctx0" brushRef="#br0" timeOffset="322535">22907 8756 8355,'0'-12'116,"0"-1"0,0 1 1788,0-1-1686,6 7 0,-5 1 0,3 10 1,-2 3-1,-2 3 0,1 1 1,2 2-1,1 1 0,-1 2-89,-2-2 0,3 3 0,0 0-355,-1 1 0,2-4 0,0 2 1,-3-4-1,1-1-291,1-4 1,-2 3 0,3-4-146,1 0 0,-5-3 542,3-8 0,-1 1 1,0-5-1,1-2 130,-1-1 0,-1 0 1,1 0-1,3 0 58,0-3 1,-1-1 0,3 2 0,0 1-24,-1 0 0,4-1 0,-1 2 0,2 2 8,1 0 0,6 7 0,-7-3 0,2 4 155,0 1 0,-2 6 0,-1 2-249,-3 3 0,2 5 1,-6 1-1,-1-1-234,-2 2 1,-1-2 0,0 3-470,0-1 1,0 4 0,0-3 0</inkml:trace>
  <inkml:trace contextRef="#ctx0" brushRef="#br0" timeOffset="323251">23465 8756 8355,'4'-23'1239,"1"2"-1075,4-2 0,-2 10 0,5 1 0,-1 8 0,-4 6 0,-5 7 0,-8 3-110,-5 5 0,2-2 1,-9 5-1,0 2 0,-2 2 1,1-1-1,3-1-103,2-1 0,1-4 0,2 2-11,3-1 1,3-6 0,5-4 0,1 1-1,3-1-78,4 0 0,3-5 0,2 1 0,1-3-237,2-1 1,-1-5-1,6-3 1,0-3 242,-2-2 0,-1 1 0,-6-2 0,-1-1 116,-2-2 0,-4-1 1,-5 2-1,0-3-21,0-1 0,-1-2 0,-3 4 1,-5 0-90,-2 1 1,-5 0 0,-2 3 0,-1 0 11,-4 2 1,4-3 0,0 8 0,0-1 101,-1-1 0,5 3 0,0-4 0,4 2 152,3-2 1,5-1-1,0-1-85,6-1 1,5 1-1,9-1 1,3 0-100,4-4 1,5 2-1,1-6 1,0-1 37,1-1 1,2 2-1,-6 2 1,-2 0 188,-3-1 1,-7 9-1,2 0 1,-3 3 242,-2 1 0,-4 4 0,-1 1-104,-1 4 1,-2 7-1,-4 7 1,-1 5-67,-4 2 0,4 3 0,-3 2 1,2 2-121,2 2 0,0 1 1,0 4-231,0 0 1,2 1 0,1-3 0,2-1-1,2-6-89,3-1 1,1-4-1,1-2 1,-1-5-1220,-3-2 1,2-2-591,-6 1 1905,0-6 1,-9 4 0,-2-4 0</inkml:trace>
  <inkml:trace contextRef="#ctx0" brushRef="#br0" timeOffset="323252">23676 8620 8355,'7'-6'0,"3"3"0,-3-4 0,2 1 93,5-1 1,7 0 0,1-3 0,4 3 19,3 2 0,4-1 1,-4 3-1,-2-1-976,0 2 1,-3 0 0,1 2 0</inkml:trace>
  <inkml:trace contextRef="#ctx0" brushRef="#br0" timeOffset="324643">18331 10455 8355,'-6'-19'68,"-2"2"0,-3 4 911,-2 0-921,1 6 1,0 2 0,-1 5 0,1 1-1,-1 3-210,1 5 0,1 2 0,1 1 0,3 2 0,1 1 242,-1 1 0,4 1 0,-1-5-333,2 1 1,4-2 0,2-3-32,4-4 0,3-2 0,2-2 1,-1-2 129,0-2 1,1-3 0,-1-5 0,1-1 142,-1 1 0,-1 0 1,-1-1-1,-3 1 180,-2-1 0,3 1 0,-3 0 713,-3-1-99,5 6-772,0 2 0,4 10 0,-1 4 0,-2 2 0,2 1 93,1 0 1,1 1 0,0-1-388,1 1 0,3-5 0,2 0 0,2 0 0,0 1 114,0-1 0,2-5 0,-4 1 0,-1-3 171,1-1 0,-1 0 0,-5-1 0,1-2 78,-1-1 0,-4-4 0,-1 2 0,-1-1 63,-3-2 1,2-2 0,-1-2-89,-1 1 0,-2-1 0,-2 2 0,-2 2 0,-2 0 67,-2 0 1,3 3-1,-5 2-27,0 3 0,-2 1 0,-2 0 0,1 1-50,0 3 1,-1 3 0,1 6-193,-1-1 1,2 2 0,3 1 0,4 1-46,3 0 0,1-3 0,1-2 1,3-1-1,4-3-12,3-2 1,6 0 0,-1-5 0,0 0 52,-3 0 1,4-6-1,-2-2 210,-4-3 0,1-3 0,-5-3 0,0-3 0,-3-4 0,-2 0 373,-2-1 1,0 0-423,0 0 0,0-5 0,0-3 0,0-3 0,0 0-4,0 3 0,0-6 1,0 5-1,0 1 130,0 1 0,0 9 1,0 6 132,0 3 0,0 10-239,0 8 1,0 6 0,0 14 0,-2 3-1,0 3 1,-3 6 0,3 4 80,0 6-165,2-4 0,0 7 1,2-5-1,2 1 0,4-2-296,3-4 0,7-2 0,3-11 0,2-4 0,2-3 0,0-5-576,0-4 0,4-5 892,-1-5 1,1-4 0,-4-3 0,-1-2 0,-2-5 23,-2 0 0,-5-4 0,2 2 45,-3 0 1,-2-2-1,1 1 1,-2-1 355,-3 0 0,2-3 1,-6 3-1,-2 0 247,0 0 0,-2 2 1,-2 3 273,-2 1 1,-4 5-724,-9 3 0,0 3 0,-4 2 0,4 3 0,4 4-147,0 3 0,1 7 0,-1 2-140,1-1 0,4 4 0,1-2 0,0 1-154,0-1 0,4 2 1,-1-4-1,4 1 96,4-4 0,3-3 1,6-5-1,-1-4-280,0-3 0,1-1 0,1-1 348,2-3 1,-2-4 0,2-8 0,-2-1 0,-1-3 121,-1-2 1,0-7 0,-1-4-1,-1-3 9,-2-1 1,-5 0-1,1-2 1,-2-1-134,-2-1 1,0 0 0,0 2 0,0 1 22,0 0 1,-2 0 0,-2 10 0,-3 5 0,-1 6 377,0 8 1,4 4-124,-5 10 0,7 7 0,-3 10-50,4 6 0,1 3 0,0 6 1,1 2-102,4 2 0,0-1 0,5 6 1,-1-1-1,4 1-542,2-1 0,6-5 0,-4 2-390,3-4 1,0-6 0,5-2 0</inkml:trace>
  <inkml:trace contextRef="#ctx0" brushRef="#br0" timeOffset="325213">19881 10306 8916,'0'-19'0,"0"3"0,1 3 1223,3 5-1152,-2 2 0,9 12 0,-3 2 0,5 5 1,2 2-1,1 3 0,-2 0-15,-4-1 0,1 4 1,-4-3-1,-1 0-370,-1 0 0,0-2 0,-1-3-144,-1-1 1,-2-4-1,1-1 66,2-1 0,-3-3 1,3-8 224,-2-3 0,-2-3 1,0-1-1,1-1 268,3 1 1,-2-6-1,3-1 1,-1-2 59,0 0 0,6 5 1,-3-3-1,1 2 29,1 6 0,-5 0 0,4 7 0,2 1-84,1 2 0,-3 1 1,0 0-1,2 1-73,1 3 1,0 3 0,-2 6 0,0 0-94,0 4 0,-2-2 0,0 4-34,-1-1 1,-2 0-1,-4-3 1,1 0 0,2-2-222,1-3 355,0-2 0,2-3 22,2-5 1,3-5-1,1-8 1,-1 1 62,-2 0 0,2-5 0,-4 0 0,1 2-6,0 2 0,-1 0 0,3 2 1,-3 1 57,-2 2 1,5 1-81,-2-1 1,3 4-1,1 8-422,1 4 0,-2 3 0,-1 3 0,-2 1-168,1 2 0,2 1 1,2-3-1,-1 1 227,1 0 0,-1 3 0,0 0 1</inkml:trace>
  <inkml:trace contextRef="#ctx0" brushRef="#br0" timeOffset="326259">20737 10269 8948,'0'-12'699,"0"-1"0,-6 2-695,-2 3 1,1-2 0,-1 6 0,-2 3 0,0 4 88,2 5 0,-1 4 0,4 3 0,1 2 0,0 0 0,0-1 0,1 2 0,2 0-162,1 0 1,1-2-1,3-3-163,5-1 1,2-1-1,1-3-219,1-3 1,-1-5-1,0-5 363,1-3 0,-5-4 1,-1-3-1,-2-2 64,-2 2 0,-1 1 1,-2 0-1,-2 1-222,-2 0 1,1-2 0,-5 7-144,-2-3 0,3 4 97,-1 3 0,0 2 0,-4 2 1</inkml:trace>
  <inkml:trace contextRef="#ctx0" brushRef="#br0" timeOffset="326260">20886 10282 8355,'4'-9'334,"0"1"1,5 5 418,0-1 0,2 4-501,1 4 0,-1 3 1,-1 6-346,-2-1 0,-4 2 0,3 1 0,-1 1 0,-4 0 0,0-3-990,-2 0 846,0-6 1,0-3-1,0-8 124,0-5 0,0-2 0,0-1 0,0-2 19,0-2 0,0 2 0,1-4 0,2 1 0,1 1-10,-1 1 1,4 1 0,0 2 147,-1-1 0,5 2 0,-4 1-114,0 2 1,4 5 0,-2-1 0,2 3 0,1 2-571,0 3 361,1 3 0,-1 6 0,1-1 0</inkml:trace>
  <inkml:trace contextRef="#ctx0" brushRef="#br0" timeOffset="326261">21183 10331 8810,'2'-7'26,"2"2"0,4 1 0,4-1 286,5 3 0,-2-4 0,4 1 0,1-1 0,-2-1 0,-1 2 0,-1-2-156,-3 0 1,-4 3-1,-2-4-604,-2-2 1,-1 3 0,-4-1 115,0-2 0,-1 3 0,-3 0 0,-3 0 99,0 1 0,-4 3 0,3-1 0,-3 2 260,-2 2 1,1 0 0,-1 2-1,1 3 254,0 8 1,-1 0 0,1 8-96,-1 1 0,1 2 0,1 0 0,3 3 0,4-1-179,2-1 1,9 2 0,5-8 0,9 1-184,7-4 0,-1-8 0,6-3 0,0-4-1742,-1-1 1543,-2 0 0,-5-6 0,0 0 1</inkml:trace>
  <inkml:trace contextRef="#ctx0" brushRef="#br0" timeOffset="327616">22151 9835 8355,'0'-19'504,"0"2"-422,0 9 0,0 13 0,-2 13 221,-2 9 0,3 10 0,-3 8 0,1 3 1,0 3-143,-1 3 0,0 3 0,4 5 0,0 1-161,0 3 1,0-4-1,0 0 1,0-8-112,0-7 1,0-2 0,1-7 0,2-7 74,1-3 1,6-9 0,-2-4 0,3-5 48,1-6 0,1-4 1,-2-4-1,-2-4-20,0-3 1,-5-6 0,3-1 0,-2-1-201,-2-3 1,-2-2-1,-1 0 1,-1-1-254,-3 0 1,-4 0-1,-8 0 211,0 1 1,-5 0-1,5 2 1,1 3-1,1 1 166,1 3 1,1 1 0,1 2-1,3-1 142,4 1 0,2-1 0,4 1 5,2 0 0,3-1 1,5-1-1,2-1-114,2-1 0,4-6 0,4 2 1,3-2-34,2-3 1,-2 3 0,5-8 0,-2 0 28,-2-3 0,-4 1 0,-3-1 1,-4-2 163,-4 0 0,-2 2 0,-2 2 0,-5 4 365,-3 3 0,-1 8 0,-1 1-242,-3 5 0,-3 6 0,-4 9 0,1 6 195,2 5 0,4 7 0,-3 2-385,1 6 0,-2 1 0,4 1 0,1 2 0,2 0-172,1 3 0,1-5 1,3-2-1,5 0-267,2-4 1,1 0-1,2-4 1,1-4 81,2-6 0,-1-2 0,-2-7 1,1-1 150,2-2 1,-1-2-1,-4-4 1,1-3 142,-1-3 0,1-1 1,-2-2-1,-2-1 42,0-2 1,-5-1-1,3 3 1,-2-1-31,-2 0 0,0 3 1,-1 0 838,3 1-577,-1-1 0,-3 7 0,2 3 48,1 6 0,0 3 1,-4 7-1,0-1-52,0 1 1,4 0 0,2 3 0,1 0-62,2-1 0,-2-1 1,1-1-1,3-1-309,5 0 1,-3-5-1,4-3 1,-3-2-316,-2-2 0,1 0 0,-2-2 189,-3-2 0,1-3 1,-4-5 127,-3 0 0,-4-1 0,-4 1 0,-2-1 0,-5 1-19,-2 0 1,-5 0-1,3 3 84,2 1 1,-3 3 0,1-1 0,2 0-1,1 2 230,2-2 0,4 5-89,0-3 1,6 2-1,2 2 1,7 0-73,4 0 1,3 0 0,1 0 0,3 0-2,1 0 1,2 0 0,4-1-1,-2-2 88,-2-1 0,1-4 0,-6 4 0,1 1 135,1 2 1,-4-3-1,2-1-122,-2 3 1,-6 0 0,-1 4-56,-1 2 1,-2 3-1,-4 5 1,0 0-17,0 1 0,0-1 1,0 1-1,0-1-39,0 1 0,4-1 1,1-1-1,1-1-23,-1-2 1,5-5-1,-2 1 1,3-3-23,2-1 0,-1 0 0,1 0 0,0-1 10,4-3 0,-3-2 0,4-4 0,-3 2-33,-3-1 1,6-2 0,-8-2-1,-1 2 57,2 3 1,-4-3 83,2 3-60,-7 2 1,4 6-1,-6 8-9,0 3 0,0 2 1,1-1-1,3 1-25,5-1 0,2-1 0,1-1 0,0-4 10,1 0 1,-1 2 0,1-4 0,-1-1 88,0-1 1,1-2-1,-1-2 1,1-2-1,-1-4 204,0-3 1,-5-2 0,-3 1-185,-2 0 1,2-5 0,0-1 0,-1 0 165,-2 0 0,-6 0-1013,-4 2 0,-2 2 0,-1-1-2010,0 5 2379,5 5 1,1 10 0,6 2 0</inkml:trace>
  <inkml:trace contextRef="#ctx0" brushRef="#br0" timeOffset="327857">23825 10096 8355,'-1'-12'0,"-2"6"0,-1 6 0,-2 0-656,2 4 1,-8 3 0,-8 0 0</inkml:trace>
  <inkml:trace contextRef="#ctx0" brushRef="#br1" timeOffset="338842">4775 11001 25000,'-19'19'829,"-5"-1"1,5-6-1</inkml:trace>
  <inkml:trace contextRef="#ctx0" brushRef="#br1" timeOffset="339024">4527 11026 25000,'-13'-6'-1533,"1"-1"0,0-5 0</inkml:trace>
  <inkml:trace contextRef="#ctx0" brushRef="#br1" timeOffset="339254">5730 9550 25591,'43'-37'325,"-9"5"1,2 4 0,-3 5 0,-3 4 0,2 1 0,-2 3 0,2-1 216,0 0 0,-3 2 0,2-2-465,0 2 0,2 1 0,-3 1 1,0 0-1,1-1 0,-2 1 1,-2-1-1,-1 2 51,-2 3 0,-8 3-136,1 5 0,-3-6 0,-2-1 0</inkml:trace>
  <inkml:trace contextRef="#ctx0" brushRef="#br1" timeOffset="339597">4688 10306 24980,'-8'0'-355,"1"-1"1,1-3 60,4-4 0,11-9 0,5-2 0</inkml:trace>
  <inkml:trace contextRef="#ctx0" brushRef="#br1" timeOffset="340009">7913 8744 26613,'69'-13'331,"-3"1"0,-1 1 1,1 1-1,3 2-215,-1-2 1,4 5-206,-6 1-5,0 2 1,2 8-1,1 1 1</inkml:trace>
  <inkml:trace contextRef="#ctx0" brushRef="#br0" timeOffset="348741">14188 15838 8726,'-8'-4'0,"1"-2"0,2-1 0,2-2 0,1-2 604,2-2 1,2 1-489,2-1 1,-3 8 0,4 5 0,-4 7 0,-2 4 17,-4 1 0,0 5 0,-5 1 0,3 0 1,2-1 0,1 1 0,4-2-72,0 0 1,1 1 0,3-6 0,4-3-120,3-4 1,3-3 0,1-1 0,3 0 21,2 0 1,-5-4-1,3-3 1,-3-2-151,-3-5 1,3-3 0,-6 2 0,0-3-4,0-1 1,-4 4 0,-5-2 0,-1 4-285,-3 0 1,-5 2 0,-6 3-1,-3 4-302,-1 2 1,-2 2 591,-4 0 1,1 11 0,-1 3 0</inkml:trace>
  <inkml:trace contextRef="#ctx0" brushRef="#br0" timeOffset="349494">14275 15801 7276,'0'-9'-37,"0"1"1,0-2 0,1-1 165,4-1 0,2-2 0,5-1 1,0-1-1,1-1 0,0-1 1,3-3-1,2-3 0,1-5 268,3-4 1,1-3-1,2-1-223,0-1 1,5-10-1,3-7 1,5-7-67,3-4 1,2-14 0,3 1-1,-1-1-124,-3-1 1,2 8-1,-5 1 1,-5 12-35,-2 7 0,-3 8 0,-6 10-209,-2 2 1,-3 11-1,-7 0 1,-1 6-1,-3 2-161,-2 3 0,-1 5 0,-4-2-448,0-1 0,0 2 763,0-2 0,0 1 0,0-4 1</inkml:trace>
  <inkml:trace contextRef="#ctx0" brushRef="#br0" timeOffset="349925">14598 14883 8355,'-13'0'-892,"1"0"1141,-1 0 0,8 0 0,5 0 0,8 0 0,9 0 0,6-2 0,6-2-165,3-4 1,-5 1 0,4 0 0,-4 2-328,-2 2 0,1-3 0,-9 2 0,-2 2 168,-1 0 1,-8 4 0,-1 2-105,-4 4 0,-1 4 1,-1 4 140,-4 0 0,0 1 0,-5-4 0,3 3 0,2 0-722,2-1 477,2-1 1,6-2-1,2 1 1</inkml:trace>
  <inkml:trace contextRef="#ctx0" brushRef="#br0" timeOffset="350596">15131 14163 8355,'0'-12'-556,"0"0"782,0-1 0,0 5 1,0 0-1,0-2 1765,0-1-1847,0 4 0,0 7 0,0 8 0,-2 3 70,-2 2 0,2 3 0,-5 1 1,1-1-90,3 2 1,2-4 0,1 3 0,0-4-155,0 0 1,6-2 0,2-3 0,3-2-108,1-1 0,2-3 1,1 2 18,2-3 0,3-6 1,-3-4-1,-1-2 0,1-1-45,0-1 1,-5-3 0,-5-2 0,-2 0 21,-2 0 0,-2-2 0,-1 2 1,-1-2 11,-3-2 1,-3 4-1,-7 2 1,-2 3-99,-5 5 0,-2 3 0,-2 5 0,0 2-58,0 7 0,0 2 0,2 12-297,2 3 0,-2 7 0,4-1 1</inkml:trace>
  <inkml:trace contextRef="#ctx0" brushRef="#br0" timeOffset="352227">15267 14275 7090,'0'-12'427,"0"-1"1,0 1-1,2 1 1,2 3 114,4 3 1,3 4 0,1 2-1,1 4-361,-1 3 0,-1 3 0,-1 3 1,-2 1-62,2 1 0,-3 5 1,1-3-1,2 1-88,1 3 0,2 2 1,4 1-1,4-1-17,2 1 1,2 4 0,1 0 0,3 0-17,4 1 0,7-4 0,3 3 0,1-2 49,3-3 0,-3 5 1,1 0-1,1-1-29,-2-2 0,-1-1 1,-6 0-1,-1 1-35,-3 3 0,1-2 0,-6 5-40,-5-2 1,2 3 0,-4-2-1,1 0 28,-2 4 1,2 1 0,-4 1 0,0 1 0,2 1 1,-1-2 0,1 3 0,7-7 0,2 3 10,4 1 0,1 1 1,2-1-1,0 0 81,2 0 1,2-4 0,-1 0 0,1 0 43,1-1 1,5-2 0,-5-5-1,-1 0-30,-1 0 1,-6 0 0,0-1 0,0 1 5,-1 0 1,2 0 0,-4 1 0,1 2-62,-1 0 1,0 3-1,-2-4-41,1 2 0,1 4 1,-2-2-1,1-1 1,-2 0 20,-1-2 1,3 2 0,0-1-1,-1-1-4,-2-2 0,-1-3 0,0-1 0,-2-2 30,-2-2 0,2 2 0,-4-2 0,2 0-96,0 0 0,-6 0 0,1-3 0,-2 2-101,-1-2 0,-5-1 0,0-3 1,0-2-224,-1-1 1,3-3-245,-6 3-299,6-5 702,-9 2 1,6-3 293,-3 2 0,2-2-155,2 7 1,2-1-36,-6 4 0,0 1 0,-6-2 0,0-2-190,-2 0 1,-6-7 0,3 4-1,-1-2-493,-1 0 0,5 0 652,-4-4 1,5 0 0,-2 0 0</inkml:trace>
  <inkml:trace contextRef="#ctx0" brushRef="#br0" timeOffset="353510">17934 16793 8160,'-4'-8'0,"-2"1"0,1 0 360,-1 0 1,-2 3-1,2-3-100,-1 1 1,5 4 0,-4 6 0,1 4 0,-2 4 0,-1 4 331,-1 0 1,2 1-440,-1-5 0,-3 5 1,4-1-1,0-1-5,3-1 0,3-2 0,2 1-188,3-1 0,3-5 1,6-3-1,0-2-152,4-2 0,2 0 0,6-2 0,-2-2-110,-2-4 1,1-3 0,-5-2-1,-2 0 122,-1-4 0,-8 3 0,-1-4 1,-4 2 209,-1-1 0,-3-3 0,-4 3 0,-6 2-80,-5 1 0,-3 6 0,-4 1 115,0 1 1,1 2 0,0 4 0,2 2 0,3 2-512,1 4 0,3 3 0,6 2-410,5-1 0,3 6 0,1 1 1</inkml:trace>
  <inkml:trace contextRef="#ctx0" brushRef="#br0" timeOffset="354003">17934 16780 8355,'0'7'-6,"1"-1"362,3-6 0,3-2 1,6 0-52,-1-2 0,0-5 1,1 4-1,1-2-37,2-3 0,-1-1 0,5-1 0,-1-1 32,0 1 0,0-2 1,5-2-1,-1-5-128,3-2 1,6-2 0,-2-1 0,2-2-300,3-1 0,5-10 1,2 1-1,2-6-39,3-7 1,6-4 0,2-9 0,1-2 51,4-4 0,-25 33 0,1-1 1,3 0-1,1-1 0,1 0 1,0 1 74,0 1 1,1 1 0,2-1-1,0 1 1,-2 3 0,0 0-1,0 1 1,-1 1-29,0 1 0,-1 0 0,37-25 0,-8 7 0,-7 2-30,-6 5 1,-7 2 0,-5 2 9,-7 0 1,-6 5-1,-11 5 1,-4 3 0,-7 5-15,-5 1 1,-2 2 0,-2 3-175,0 1 0,-2 5-45,-2 3 0,3 8 0,-3 4 0,2 5-810,2 3 809,0-2 1,0 9 0,0-3 0</inkml:trace>
  <inkml:trace contextRef="#ctx0" brushRef="#br0" timeOffset="354494">18839 15801 8355,'-8'0'231,"0"0"1,6 0-1,2 0 1,7 0-1,4 0 13,2 0 0,0 0 0,3 0 1,0 0-93,-1 0 1,4-5-1,1 1 1,0 2-240,1 0 1,-2 2 0,2 0-1,-4 0 83,-4 0 0,-2 6 1,-2 2 7,-5 3 0,-3 3 1,-2 1-1,-3 3-17,-5 1 0,3 0 1,-3 3-1,0-1-116,-2 1 0,0 2 0,2-1 1,5-1-710,3-1 0,1-5 0,1 4 351,3-2 1,3-7 0,6-6 0</inkml:trace>
  <inkml:trace contextRef="#ctx0" brushRef="#br0" timeOffset="354921">19732 15069 8355,'0'-13'0,"0"1"-78,0 0 883,0-1 1091,0 1-1548,0 5 0,-4 3 0,0 8 0,1 4-31,2 3 1,1 6 0,0 1 0,1 0-239,3 0 1,-1 2 0,4-3 0,0-1-92,0 2 1,1-5 0,4 0 0,1-3-78,-1 0 0,1-5 1,-1-1-1,0-2-16,1-2 0,-1 0 1,1-2-1,-1-2-147,0-4 0,-3-3 1,-1-3-1,0-1 107,-1-2 0,-1-3 1,-6 2-1,0 0-16,0 0 0,-6-3 0,-4 5 0,-3 1 60,-4 1 1,-9 7-1,0 3 1,-5 2-233,-3 2-778,-2 6 1,-7 6-1,-1 8 1</inkml:trace>
  <inkml:trace contextRef="#ctx0" brushRef="#br0" timeOffset="356582">14151 14771 8355,'-4'-8'6,"0"0"0,1-2 1,2-1-1,1-1 0,0-1 1,1 2-1,2 2 245,1 0 0,6 1 0,-2-3 0,3 1 0,3 3 0,1 2 0,1 2-210,0 2 0,1 2 0,0 3 75,-2 5 0,-7 3 0,-3 4-556,-4 5 0,-1 3 1,-1 0-1,-4 1 1,-3 0 142,-3 0 1,-5-2 0,-1-1-1,3-2 242,5-3 1,-1 4 0,6-4 114,1-2 1,3-7-1,4-4-183,4-2 1,13-8-1,5-1 1,5-2-138,3-4 1,13-2 0,4-10 0</inkml:trace>
  <inkml:trace contextRef="#ctx0" brushRef="#br0" timeOffset="357274">17028 14970 8355,'0'-13'213,"0"1"0,0 4-80,0-1 1,0 5-45,0-4 1,2 5-31,2-1 0,3 3-117,5 1 1,1 4 0,-1 1 43,0 2 1,1 0-1,-2 3 1,-1-2-46,-2 2 1,-4 1 0,3 1-1,-2 0-49,-2 1 0,-2 1 1,-2 2-1,-2 3 13,-1 1 0,-8 2 0,2-6 50,0-1 1,6 1 0,0-1 0,3 1 0,1-3 0,1-6 0,5-2-2,6-2 1,6-2-1,7-1-50,0 0 1,-1-1 0,3-2-331,2-1 0,2-6 0,6 3 1</inkml:trace>
  <inkml:trace contextRef="#ctx0" brushRef="#br0" timeOffset="357768">16607 15354 8079,'0'-7'92,"0"0"1247,0 3-1082,0 3 0,4 5 0,1 7-209,2-1 0,-3 3 0,3-2 1,0 5-1,-1-1 0,1 0 0,-2 0 1,2 2-54,0-2 1,-3 4 0,3 0 0,-2 1-3,-2-4 1,-1 2 0,-5 0 0,-4 0-197,-5 0 0,-9-2 1,-1-3-1,-4-1-253,-3 1 1,-10-1 0,2 0-224,-2 1 1,-5-1-1,0 1 1</inkml:trace>
  <inkml:trace contextRef="#ctx0" brushRef="#br0" timeOffset="358549">19248 16284 8355,'-5'-12'-200,"4"-1"1,-4 2 0,10 2 0,3 2 218,3 1 1,1 2 0,1 4 0,-1 0 0,2 0 0,1 0 0,2 0 272,-2 0 0,-2 0 0,-2 2-177,-2 2 0,-4 3 0,-5 6 0,-1 3-70,-3 0 1,-7 6-1,-7-3 1,0 2-82,0 0 0,-3-1 0,5 4 1,2-3 34,4-5 0,5-2 0,6-2 6,3 1 1,5-6-1,9-3 1,5-3-215,5-1 1,6-1 0,0-2-475,6-1 0,-1-6 0,4 3 0</inkml:trace>
  <inkml:trace contextRef="#ctx0" brushRef="#br0" timeOffset="360092">14201 15999 8355,'-9'-4'-27,"3"-2"1,0-1 0,3-2 0,2-2-1,2 0 1,3 3 314,5 3 0,2 4 1,1 1-110,0 0 0,0 1 0,-3 4-130,-1 3 0,-1 0 0,3 3 0,-3 3 25,-2 0 0,4 4 0,-4-1 0,1 1 22,-1 0 0,5 3 1,-2-3-1,4 1-32,5 3 1,2 0-1,6 0 1,0-1 16,0 1 1,5 1 0,3 1 0,3-2-2,1-1 0,4-1 0,1 5 1,-1 0-72,2 0 1,-5 0-1,4-2 1,-4-1-79,0-1 0,3-1 1,0 5-1,-1-1-128,-1-4 0,2 4 0,-1-5 0,-3 2 40,-2-1 1,-8-3 0,1 2-1,-6-1-210,-5-3 1,-8-1 0,-2 0 50,-1 2 1,-2-2-1,-4 3 1,-2-4 0,-2 0-1006,-4-1 1321,2 1 0,-5-1 0,4 0 0</inkml:trace>
  <inkml:trace contextRef="#ctx0" brushRef="#br0" timeOffset="360538">14808 16334 8355,'6'-13'-180,"-5"8"0,3 5 837,-2 7 0,-2 0-415,0 1 0,0 0 0,0 5-86,0-1 1,0 0 0,0 1-1,0-1-31,0 1 1,1-1 0,3 1 0,5-1-143,2 0 0,1 1 0,0-1 1,1 1-142,-1-1 1,-1 4 0,-1 1 0,-3-2-187,-2-1 0,4 0 0,-5 1 64,-2 1 1,-7 5 0,-6-3 0,-6 1 0,-2 2-1413,-3-2 1538,-7 5 1,3-5-1,-4 6 1</inkml:trace>
  <inkml:trace contextRef="#ctx0" brushRef="#br0" timeOffset="361060">15515 16954 8355,'-5'-12'-1133,"-3"-1"1219,-3 1 0,-2 4 0,1 1 1,-1 1-1,1 3 0,0 2 574,-1 1 0,5 1-562,0 4 1,5 1-1,-1 7 1,2-1-11,2 1 0,0 3 1,0 1-87,0-2 1,4-1 0,2-3-47,1-3 0,1 2 0,5-6 0,0-2 0,2 0 3,2-2 0,0-2 0,-5-2 0,0-4 10,1-3 0,-2-1 0,-3-2 0,-4-1-47,-2-2 1,-2-1-1,0 3 1,-2-1-148,-2 0 0,-3 3 0,-5 2 0,-2 1-267,-3 2 1,2 5 168,-5-1 0,-1 8 0,-4 3 1</inkml:trace>
  <inkml:trace contextRef="#ctx0" brushRef="#br0" timeOffset="362078">14895 15999 8092,'0'-12'0,"2"1"0,0 1 176,2 2 0,1-1 1,-4-3 167,3 0 0,-2 3 1,3 2-277,1 2 0,-4-3 0,7 4 1,0 1-1,2 1 0,2 2-105,-1 0 1,-4 5-1,-1 0 1,-1 2-200,-4 3 0,0 5 0,-2 1 0,0-1-53,0-1 1,0-1 0,-2 0 182,-2 4 0,2-3 1,-7 1-1,1-4 0,0-3-28,-1 2 0,7-3 215,-2 1 0,13-5 1,8-1-1,5-3-144,3-3 1,9-6-1,5 2-366,3-3 1,4-1-1,3-1 1</inkml:trace>
  <inkml:trace contextRef="#ctx0" brushRef="#br0" timeOffset="363941">15565 16979 8355,'8'0'-74,"-1"-2"0,0 0 0,0-2-194,3 1 1,1-4-1,2-1 1,4-2-395,4 2 625,2-3 1,2 4-1,1-7 1,2-1-1,0-2 1,1 1-1,0-1-52,0 1 1,0-2 0,-4 3 0,0-2 109,0 2 1,-1-3 0,1 0-1,0-1-30,0-3 1,0 4 0,-1 1 0,1 4 123,0 0 1,0-2-1,0 0 1,-2 1-101,-2-1 0,2 0 1,-2 2-1,2 1 1,2 0 1,0-2 0,0-3 0,1-2 13,3 0 1,-2-5 0,5 4-1,0-4 16,-1-1 0,3 0 0,3-1 0,0-1-6,0-2 1,0 0-1,1 4 1,-1 0 9,0 0 1,-1 1 0,-2-1-144,-1 0 0,-1 0 0,1 0 0,-4 1 1,-3-1 52,-1 0 1,4-4 0,1-1-1,1-2 109,-1-2 0,4-2 0,-1-1 1,2-1-4,-2 1 0,1-4 0,-5-1 0,-1 3-40,-2 0 1,-1 3 0,0 0 0,-2 0-16,-2-2 0,2-2 0,-2 1 0,2-1-7,2-1 0,-1-4 0,-2 2 1,-2 0 68,2 0 1,2-2 0,2 2 0,0 0-26,-1 1 1,2 0 0,-6 4 0,3-2-10,0-1 1,-4 1 0,-4 5-1,-2 3-18,-2 2 1,-3-3 0,-2 4 0,-2 3-78,-2 4 1,-2-2 0,-1 5 0,0-2 21,0 1 1,0 3-1,0-2 1,0 1 16,0 3 0,2-3 1,0 1-1,4 2-60,1 1 0,0 2 0,2 0-94,0-1 0,-1 5 0,4 1-224,1 2 1,-5 0 300,0 5 0,-1 2 94,1 2 0,-2-3 0,-6 5 0</inkml:trace>
  <inkml:trace contextRef="#ctx0" brushRef="#br0" timeOffset="364850">16309 16545 8355,'0'-13'-647,"0"1"-129,0 0 848,0 5 1,0 0 0,0 3 0,1-3 0,2-2 164,1 1 0,5 4 1,-4-3-44,2 2 0,1-1-150,5 2 1,-5 3 0,0-4-107,2 4 1,1 1 0,1 0 0,1 0 0,-1 0 26,1 0 0,-1 0 0,0 0 1,1 0-17,-1 0 1,1 0-1,-1 0 1,0 0-48,1 0 1,-5 0 0,-1 1 62,-2 4 1,0 2 0,-5 5 20,0 0 1,-2 1 0,-2-1-1,-3 1-15,0-1 0,-2 4 1,4 2-277,3 2-23,-5 0 1,5 5 0,-3 0 0</inkml:trace>
  <inkml:trace contextRef="#ctx0" brushRef="#br0" timeOffset="366417">18219 13816 8163,'-12'-4'0,"-1"-1"0,1-1 0,-1 1-67,1 2 1,0 1-1,-1 2 1,1 0 702,-1 0 0,1 6-560,0 2 0,-1 5 0,1 2 1,1 1-1,3 1 0,3-1 0,4 2 1,1 0-1,1 0-38,4-3 1,6-1 0,6-2-1,1-1 1,2-1 0,-1-3-132,3-1 0,-3-2-75,2-4 1,0-2 0,5-2-2,3-4 0,-6-3 1,3-3-1,-1-1 1,-4-2-10,-2 2 0,-6-3 1,-7 2-1,0 1-41,-3 1 1,-7 1-1,-6 2 1,-5 2-25,-6 0 1,-8 7 0,-4-2 0,-1 2 175,1 2 0,-9 6 0,4 1 0</inkml:trace>
  <inkml:trace contextRef="#ctx0" brushRef="#br0" timeOffset="366850">18256 13866 7301,'9'5'277,"-1"4"1,-4 3 0,4 3 0,2 2-86,1-2 0,3 3 0,1 0 0,3 1 1,1 3-54,3 1 1,3 4-1,2 0 1,5 4 0,3-1-1,3 2 1,2-1-84,3 4 1,1-4-1,7 2 1,1 1-25,2-3 0,8 5 0,-1-2 0,-1 5-219,1 2 1,0 5 0,-9-5 0,-2-1-64,-2-1 1,-3 2-1,-8 0 1,-1-2 20,-3-5 0,-2 2 0,-8-3 0,-1 0 107,-1-4 0,-6 0 1,2-9-1,-4-1-42,0-3 1,-1-3 0,1-5-1,-1-4-129,0-2 1,-5-2-1,-1 0 1</inkml:trace>
  <inkml:trace contextRef="#ctx0" brushRef="#br0" timeOffset="367291">19199 14412 7545,'0'-13'975,"0"8"0,0 5-586,0 6 0,5 4 1,2 0-1,1-2-341,1 2 0,-1 1 0,4 1 0,1 1 138,-1-1 0,-3 0 0,-1 2-387,1 3 1,-3-4 0,-2 5 0,-3-1 0,-2-1-258,-3 0 1,-10 3 0,-11 0 0,-8 2-189,-7 0 0,-9-1 159,-9 5 1,-8 5-1,-3 2 1</inkml:trace>
  <inkml:trace contextRef="#ctx0" brushRef="#br0" timeOffset="368158">17872 15180 7644,'-4'-8'-537,"0"0"1,-2 5 1060,2-1-315,2 3 0,-2 1 0,8 0 1,5 0-84,2 0 0,5 1 1,1 2-1,-2 1 1,-1 0-33,-2 2 0,-1-4 0,-3 7 0,-3 0-94,-4 2 0,-1 2-33,0-1 1,-4 0-1,0 1 1,1-1-30,2 1 0,3-2 0,5-3-109,6-4 1,7-3 0,2-1 0,5 0-287,1 0 1,7 0 132,-2 0 0,8-5 0,3-2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37:47.29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6048" units="cm"/>
      <inkml:brushProperty name="height" value="0.06048" units="cm"/>
      <inkml:brushProperty name="color" value="#57D200"/>
    </inkml:brush>
    <inkml:brush xml:id="br3">
      <inkml:brushProperty name="width" value="0.06048" units="cm"/>
      <inkml:brushProperty name="height" value="0.06048" units="cm"/>
      <inkml:brushProperty name="color" value="#3165BB"/>
    </inkml:brush>
  </inkml:definitions>
  <inkml:trace contextRef="#ctx0" brushRef="#br0">3076 6152 8887,'-15'-20'0,"2"4"0,6 2 0,5 2 0,2-1 0,1 1 631,3-1 1,3 6-1,7 3 1,2 2-326,5-3 1,4 4-283,4-3 0,-2 4 0,8 4 0,2 4 1,3 3-633,0 2 0,0-1-692,1 1 1,-2-1 0,3 0 0</inkml:trace>
  <inkml:trace contextRef="#ctx0" brushRef="#br0" timeOffset="565">5221 5643 8355,'0'-16'-819,"0"-1"1248,0 0 1,-1 6 0,-3 3 145,-4 4 0,-2 4 1,0 4-1,3 6-462,2 5 1,1 4-1,4 6 1,0 1 8,0 3 1,0 3-1,0 6-301,0 4 1,0-2 0,0 5 0,0 2-335,0 1 0,0-4 0,0-2 0,0-4 0,0-2-639,0-3 1,0-7 993,0-5 0,0-6 0,0 3 0</inkml:trace>
  <inkml:trace contextRef="#ctx0" brushRef="#br0" timeOffset="1000">5184 5655 8549,'-5'-12'608,"-4"0"-289,4 5 1,4 3-1,7 8-11,5 4 0,0 4 1,10 5-1,1 4 0,2 2 1,2 3-152,3 3 1,-2-1 0,5 5-175,-2 1 0,-1-2 0,-4 0 0,0-2 0,-2-4-22,-2-4 1,2 0 17,-2-5 0,-3-2 0,0-7 1,-2-4-1,1-2 0,-2-4 324,-1-2 1,-6-3-248,0-5 0,-1-6 0,2-3 1,-5-2-1,-3-2 0,-1-1 53,0-3 1,0 0-340,0-8 1,0 1-1,-1-8 1,-2 1 0,-1 3-485,1 2 0,2 7 0,1 7-413,0 6 1,0 7 616,0 6 1,0 12-1,0 13 1</inkml:trace>
  <inkml:trace contextRef="#ctx0" brushRef="#br0" timeOffset="1899">5953 6164 8926,'-4'-17'0,"-2"1"0,1 1 0,1 1 0,4 2 0,4-1-19,3 1 0,1 3 0,5 1 0,-1-1 5,0-2 0,5 2 0,-1 1 0,0-2-124,-3-1 0,0-1 104,-1 0 1,-4 3 0,-1 1 0,-1-2 0,-3-1 0,-2-1-4,-1 0 1,0-5-12,0 0 0,-4 1 0,-2 4 0,-1 0 0,-2 3 0,-2 2 912,-2 1-683,1-3 1,0 7 0,1 0 0,1 4-1,3 7 1,0 3-130,0 5 1,4 2-89,-1 6 0,3 0 0,2-1 0,3 1 0,6 0 0,4-2-264,2-2 0,6 1 213,-1-5 0,0-1 0,2-5 0,3-1 0,1-3 1,-1-2 68,-1-2 0,-1-7 109,1-4 1,0-3 0,0-3-1,0-3 1,-2-2-69,-2 0 1,1-5 0,-6 4 129,-1-4 0,-2 1 0,-5 2 0,-2 3 1,-2 2-39,0-1 0,-5 2-103,-8 7 0,-6 2 1,-1 6-1,0 1 1,3 4-6,0 3 1,1 4 0,1 3 16,3 2 0,-2 5 0,6-3 1,1 2-123,2 0 1,1-5 0,1 3-1,3-1-95,4-2 0,9-4 0,4-2 55,2-2 1,3-5-1,2 1 1,2-3-1,2-2 15,2-3 1,2-3 0,0-6 0,-2 0 111,-1-4 0,-5-1 1,1-3-1,-4 4 130,-5-1 1,2 4-1,-5-3 1,-3 4 193,-5 0 0,-3 1 0,-6-1 37,0 1 1,-1 1 0,-4 3-102,-3 3 0,-3 4 0,-1 1 0,-1 1-113,1 4 1,-3 2 0,1 6-1,3 2-142,0 2 1,1 4 0,1-3-233,0 1 0,7-3 1,-3 4-1,5-2 0,3-3 24,1-1 1,6-3-1,-2-3 1,3-4-107,2-3 0,3-1 0,1-1 0,-2-3 291,-1-4 0,-2-8 0,0-2 0,1-2 354,-1-6 1,5-3-1,-1-6 1,0 1-124,-3-5 0,-2 2 0,-1-6 0,-2 1-362,2-4 1,-5-2 0,0 0 0,-4 4 152,-1 6 1,-4 8 0,-2 9 132,-1 5 1,-1 8 0,-4 3 0,-1 7 16,1 6 0,1 3 0,1 14 0,3 5 0,2 5-118,2 2 0,2 4 0,2 2 0,3 0-426,4-1 0,8 0 1,2-5-1,-1 0-173,1 0 0,3-5 1,-3-3-36,1-3 0,2-1 0,4 0 0</inkml:trace>
  <inkml:trace contextRef="#ctx0" brushRef="#br0" timeOffset="2408">7987 5804 8355,'-5'-12'963,"3"-1"-125,-3 7-909,5-5 0,0 8 102,0-5 1,1 6 0,3 1 0,4 5-1,4 3 1,-1 2 0,-2 2-205,-1 2 1,1-1 0,3 1 0,1-1 106,-1 1 0,0-5 1,1 0-1,-1 0-169,1-1 0,-5 0-17,0-3 0,-4-2 209,4 2 0,-5-4 0,1-4 85,-2-5 0,-2-2 0,1-1 0,2-2 22,1-2 0,2 0 0,-4-3-44,2 1 1,6-2 0,-2 3 0,3 3 0,0 3 4,-2 3 1,2 5 0,-3-1-160,3 3 1,1 2 0,1 3 0,-1 6 0,-1 4 13,-3 2 0,3 5 1,-4-3-1,2 1-121,-1 3 1,0-4 0,5-1 0,-1-4 19,0 0 1,6-1-1,2 1 1</inkml:trace>
  <inkml:trace contextRef="#ctx0" brushRef="#br0" timeOffset="3182">8669 5668 8355,'0'-13'849,"0"1"-621,0 5 1,-1 3-1,-2 8 1,-1 4-1,0 3 1,0 2-1,0 1-113,1 2 0,-3 3 0,1 5 1,-1-2-266,1-1 0,1-5 0,4 3 1,0-1-98,0-2 0,5-3 0,3-2 108,3-2 1,2-4-1,-1-6-51,1-3 1,-1-3-1,0-6 1,1 1 200,-1 0 1,-3-5 0,-3-1 0,0-1 0,-3-2 111,-2 2 1,-1-3 0,0 4 0,-1 0-216,-3 0 1,-3-3-1,-6 5 1,1 2-98,-1 4 1,1-1 0,0 4-1,-1-1-163,1 0 0,4 5 206,-1-1 0,7-3 0,-1 0 1,7-1 1,8 0 1,2-2 143,7-6 1,-1-4 0,5-5 0,-1-1 0,-4-1 0,-2-2 57,0 1 1,-3 2 0,5 1 300,-2 0 1,-6 2 0,-5 1 0,0 3 431,0 1 1,-5 5-257,3 5 1,1 8 0,3 4-386,2 11 0,0 9 0,-2 3 0,0 5-191,0 4 1,-2-2 0,0 9 0,-1-2-49,-4 1 1,4 3 0,-2-3-363,-1-3 1,2-1 0,-1-5 0,-1-4-456,-1-3 1,2-7-1,0-2 570,-1-4 1,3 0-1,1-1 1</inkml:trace>
  <inkml:trace contextRef="#ctx0" brushRef="#br0" timeOffset="3183">8892 5593 8355,'0'-12'143,"5"4"1,0 0-315,2-2 0,3 3 0,5-1 0,3-1 151,1 3 1,6-5 0,5 2-515,2-2 1,0 0 258,1 3 0,2-9 0,-3 4 1</inkml:trace>
  <inkml:trace contextRef="#ctx0" brushRef="#br0" timeOffset="4588">9872 5259 8355,'-12'-18'0,"-1"5"0,2-1 582,3 5 0,3 7 1,5 4-362,0 9 0,5 7 1,3 8-1,2 4-88,-2 7 0,2 8 0,-6 10 0,-1 5-71,-2 5 0,-1 10 0,0-5 0,0-1-164,0 0 0,0-7 0,2 0 1,2-9-1,4-6-170,3-5 0,3-9 223,2-4 0,-2-9 0,4-5 0,-1-5 0,-1-6 3,-1-2 0,-1-8 0,-2-4 54,1-5 1,-6 0 0,-3-6 0,-3-1-287,-1-1 0,-1 2 1,-3 1-1,-4-1 1,-5 0-146,-3 1 1,0 3-1,-3-2 1,0 1 253,0 3 1,2 1-1,-2 2 1,1-1 62,3 1 0,1-1 1,1 1 167,1 0 0,7-1 0,3 1 168,5-1 0,8-3 1,0-1-1,6 1 1,2-2 184,3-3 0,3 2-307,4-2 0,-3 2 0,3-2 0,-3 3 34,-1 0 0,-5 5 0,0-3 0,-2 5 0,-3 4 261,-1 2 0,-6 1 0,-1 5-238,-2 3 0,1 5 0,-4 7 0,3 3-196,-3 1 0,0 3 0,-2-4 0,0 2-14,0 0 1,1-6 0,2 2-1,2-5-864,2-4 1,2 2 2,3-6 0,0 0 0,1-4 1</inkml:trace>
  <inkml:trace contextRef="#ctx0" brushRef="#br0" timeOffset="4589">10232 5345 8355,'-12'-11'-49,"-1"3"1,6 1-896,3 3 415,3 3 1,6-1 397,4 6 0,7 6 0,3-3 1</inkml:trace>
  <inkml:trace contextRef="#ctx0" brushRef="#br0" timeOffset="4590">10418 5606 8355,'-6'-13'2341,"5"5"-1451,-3 0 0,4 5-675,4-1 0,-1 3 0,5 1 1,0 1-381,-1 3 0,4-1 0,-4 5 1,0 2-1,-1 1-234,-1 1 1,-4 2-1,4 1 1,-4 2 0,-1-2-1,0-1-668,0-2 0,0-4 727,0 1 1,1-8 0,3-1 317,5-7 0,-2-1 0,0-3 0,-1-3 1,1-1-1,3-3 0,-3 3 1,1-6-1,2 0 240,1 2 0,0 1 0,-2 6 0,0-1 93,0 1 0,2 5 1,2 3-158,-1 3 1,-4 5-1,1 3 1,-1 2-9,-1 5 0,4 3 0,-4-1-137,0 5 1,4-3-1,-3-2 1,3-2-47,1-2 0,6 1 0,2-2 1,0-3-56,1-4 0,0-2 1,3-4-1,1-2 1,0-4 39,0-3 0,-2-3 0,-2-1 1,-4-3 63,-4-1 0,-4 2 0,-3-2 0,0 0-6,-3-1 0,-2 4 0,-2-4 0,-3 3 217,-5 1 0,-2 8-153,-1 4 1,-1 3-1,1 2 1,0 5-1,-1 5-115,1 4 1,-1 7 0,2-2-61,3 4 0,3 1 1,5-2-1,0-2-108,0-5 0,4 2 0,1-1 0,2-3 0,3-5 89,1-5 0,3-2 1,1-2-1,1-2 333,0-2 0,-3-3 0,0-7 0,-2-2 13,-3-5 1,3-2 0,-4-3-1,1-2-55,0-1 0,-3-5 0,1 1 0,0-3-65,-3-1 0,-2-2 0,-1-2-167,0-5 0,-5-1 0,-2 1 0,-2 1 0,1 5 485,-1 9 1,-1 2-1,0 14-228,2 4 0,5 11 1,-1 12-148,3 7 0,1 12 0,0 6 0,1 7 1,3 3-120,4-2 0,1 8 0,2-2 1,3 1-398,-1-1 1,2 4 0,1-9 0,2-4-1398,1-2 1297,-4-8 1,8-2 0,-3-5 0</inkml:trace>
  <inkml:trace contextRef="#ctx0" brushRef="#br0" timeOffset="4955">12316 5135 8355,'0'-36'350,"0"4"504,0 7 1,-5 9-692,1 12 1,0 8 0,4 16 0,0 9 0,0 6 64,0 2 1,0 6-1,0 2 1,0 2-407,0-2 1,0 2 0,0-5-1,0-2-421,0-2 0,2-2 1,0-3-1,2-4-483,-1-3 0,-1-6 796,-2-4 0,-6-2 0,-1-2 0</inkml:trace>
  <inkml:trace contextRef="#ctx0" brushRef="#br0" timeOffset="5718">12043 5407 8355,'5'7'-276,"3"-3"1,3 2 0,3-2 436,3-1 0,6-2 0,6-1-59,-1 0 1,5-1 0,3-3-1,4-5-97,0-2 1,-3-5-1,-3-1 1,-2 1-1,-3-1 1,-4 1-1,-5-1 1,-2 1-209,-3-1 0,-2-4 0,-5 4 170,-4-3 0,2 4 0,-2-4 0,-1 3 252,-2 1 0,-1 7 1,-1 2-141,-4 1 0,3 4 0,-5 6 148,1 4 0,2 8 0,4 5 0,0 4 0,2 3-95,2 0 0,-3 7 1,3-2-1,-1 3-297,1 1 0,-3-4 0,5-1 1,-2-2-97,0-2 0,2-2 0,-3-3 0,2-2 241,2-5 1,1-3-32,5-5 1,-5-4 0,0-8 146,2-4 0,-3-3 0,0-2 0,-1 0 4,1-4 1,-3 3 0,3-2 0,0 2-51,0 2 1,-3-1 0,5 2 0,-1 2-54,-1 0 1,4 7 0,-4-1 0,1 4 11,0 3 0,0 10 0,5-2 1,-1 4 5,1 2 1,-1-3 0,2 4 0,1-1 0,1-3 97,0-1 1,2-2-1,-1-1-40,3-2 1,-1-4 0,3-5 0,-3 0 0,1-1 195,-1-3 0,-4-3-141,2-6 0,-4-1 0,0-1 0,-2-1 26,-3 1 1,2-5-1,-6 1 1,-1-2 0,-2 2-110,-1 1 0,0 2 0,0 3-53,0 1 1,-1 1-1,-3 3 57,-5 3 0,2 5 0,1 5 0,0 4 0,3 6-134,2 6 0,1 1 0,0 0-24,0-1 0,0-2 0,1 3 1,3-3-170,5-1 1,7-1 0,5-6 0,1-3-400,-1-4 1,6-2 0,-2-2 0,0 0 141,-3 0 0,7 0 0,-3 0 1</inkml:trace>
  <inkml:trace contextRef="#ctx0" brushRef="#br0" timeOffset="6125">14176 5370 8355,'0'-20'0,"0"-1"0,0 10 1395,0-2 1,0 8-826,0-3 0,0 6 0,0 2-676,0 7 0,0 10 1,-1 3-1,-2 4 84,-1 1 0,-5-1 0,5 1 0,1 0 9,2 0 0,1 0 1,0-2-1,0-1-20,0-1 0,10-6 0,2 0 1,3-5-1,3-6 45,3-3 1,6-1-44,2 0 0,2-2 0,-2-5 0,2-7 1,1-4 12,-3-4 0,1-2 0,-2 0 0,-3-1-229,-3 0 0,-11 0 1,0 0 115,-4 1 1,-5-1 0,-6 1 0,-5 4-1,-8 3-142,-8 3 1,-5 8-1,-6 1 1,2 4-42,1 1 1,5 7 0,-1 4-1,4 4-168,5 0 0,2 5 108,5 0 0,6 4 0,2 0 1</inkml:trace>
  <inkml:trace contextRef="#ctx0" brushRef="#br0" timeOffset="7000">14870 5209 8355,'-12'-25'925,"0"6"1,3 1 0,2 6-1,2-1 1138,2 1-1858,2-1 1,1 8 0,1 6-1,2 10 1,1 9-212,-1 3 0,2 3 0,-1 2 1,-1 2-1,-1 2-96,-2 2 1,1 2 0,2 1 0,1 2-104,-1 2 0,-2-6 0,-1 2 1,1-3-89,4-2 0,-4-6 0,3-7 0,-1-1-419,1-3 0,-3-5 0,5-3 152,-1-1 0,-3-4 1,3-6 65,1-4 0,-5-3 0,3-3 1,-2-2 193,-2-5 0,-6-8 0,-1-3 1</inkml:trace>
  <inkml:trace contextRef="#ctx0" brushRef="#br0" timeOffset="7001">14846 5197 8355,'0'-20'425,"0"2"0,0 6 0,0 0 1,1 1-9,3 2 0,3 4 0,5 5 1,1 0 103,-1 0 1,2 0-1,1 0 1,2 1-423,-2 3 0,3-1 0,-2 7 1,-2 2-245,-4 3 1,-1 2 0,-4-5-1,-3 1-529,0-1 1,-4 5 0,-2-1 0,-6-1 294,-5-1 0,-4 3 0,-6-1-1924,0-1 1862,6-1 0,-4 4 0,3 1 1</inkml:trace>
  <inkml:trace contextRef="#ctx0" brushRef="#br0" timeOffset="7002">15180 5308 8355,'7'-12'1336,"4"1"0,-1 1 0,5 3-1033,6 2 0,2-1 1,2 3-1,0-1 0,0 0 1,0 0-1,1 0 1,1 1 82,2 2 0,0 1 1,-5 0-2341,-4 0 1,-2 0 0,-5 0-1949,-1 0 3788,-5 0 1,-7 0 0,-7 0 0</inkml:trace>
  <inkml:trace contextRef="#ctx0" brushRef="#br0" timeOffset="7003">15379 5197 8355,'-7'1'861,"3"3"0,3 3 1,1 5-1,0 1-444,0-1 1,1 6 0,2 1 0,2 2 0,1 0-247,-1 1 1,1 3 0,-4 2 0,3 2 0,-3 0-397,0 1 0,-2-3 0,0 1-678,0-1 0,4-4 0,0-1 1,-1-3-1393,-2-1 1686,-1-1 1,6-5 0,1 1 0</inkml:trace>
  <inkml:trace contextRef="#ctx0" brushRef="#br0" timeOffset="7163">15887 5618 12678,'0'14'0,"0"1"0,-1 3 858,-3 1-1279,-3 2 1,-5 5 0,-1 2-1216,1 1 1,-6 5 0,-1-2 0</inkml:trace>
  <inkml:trace contextRef="#ctx0" brushRef="#br0" timeOffset="10056">16904 5507 8976,'0'-18'0,"0"-2"0,0 0 0,0 0 0,0 3 0,0 1 1637,0 3-1526,0 0 0,2 1 1,2 1-97,4 3 1,3 2 0,2 6 0,0 0-1,3 0 1,0 0 0,1 1-65,1 4 1,-5 1 0,4 7-1,-3-1 1,-3 1-138,-3-1 0,2 0 0,-5 1 0,1-1 0,-1 1 34,-2-1 0,-2 0-29,-1 1 38,0-6 1,-4-3 90,0-8 0,0-5 1,4-6-1,0-1 59,0 1 0,4 1 0,1 1 1,2 1-6,3 0 0,-3-1 0,0 1 1,0 1 45,0 3 0,-1 1 1,4 4-1,-2-1 7,2 1 1,1 3-1,1 3 1,1 2-104,-1 2 0,1 3 1,-1 5-1,0 1-118,1 0 1,-1 2 0,1-2 58,-1-1 0,-4-2 0,1-4 1,0-2-6,2-1 0,-2-2 219,-1-4 1,-1-6 0,1-2-1,-4-3-52,-3-1 1,4-1-1,-1 1-35,-1-1 1,2 1 0,-1 0 0,0-1-56,2 1 0,-1 4 1,5 1-1,-2 1-12,2 3 1,1 2 0,1 1 0,1 0 1,-1 0 1,1 1-1,-1 4 1,0 3 29,1 3 1,-1 1 0,1 1 15,-1-1 1,0 0 0,1 1 0,-1-1 0,1 1-50,-1-1 0,2-4 1,1-1-1,3-1-44,1-4 0,-2 0 0,2-2 1,0 0 87,0 0 1,-2-6 0,4-2-1,-2-3 99,-4-1 1,4-5-1,-9 1 1,-2-1 27,-1-1 0,2 4 1,-5-2-1,-2 2 13,0 2 0,-8-1 1,-2 2-42,-3 3 1,-1 1 0,-1 4 0,1-1-96,-1 1 0,1 8 1,0 3-28,-1 3 1,5 3 0,0 1 0,-1 3 0,1 1-32,0 3 0,5 0 1,-1 0-1,3-3-234,1-1 1,0 3 0,1-4 0,3-4 105,4-3 1,3 0 0,2-6-1,-1-2 166,1 0 1,3-8 0,1-2 0,-2-3 148,-1-1 0,-2-5 0,0-1 1,1 0-14,-1 0 0,-4-2 0,-1 3 0,-1 2 333,-3 1 1,-2 2-240,-1-1-248,0 1 0,0 6 0,1 6 12,4 7 0,-4 4 0,4 2 1,0-1-71,-1 1 0,1-1 0,-1 0 79,5 1 0,-3-1 0,3-1 0,0-1 57,2-2 0,3-5 0,1 1 1,2-3 10,-2-1 0,-1-5 0,-2-3 1,1-3-34,-1-2 1,0 1 0,1-1 0,-2 1-5,-3 0 0,-1-1 0,-4 1-15,1-1 156,0 1-122,-4 5 0,0 3 0,0 8-68,0 4 1,1 3 0,4 2 0,3-1-1,3 1-54,1-1 0,1-4 0,-1 1 0,0-1-30,1-1 1,-1-2 0,2-5 0,1 0 192,2 0 1,-2-1-1,-5-3 1,-2-5 137,1-2 0,-2-1 1,0 0-1,0-1-65,0 1 1,-4 4 0,1-1 0,-3 0 0,1-1 97,2 2-324,-3 2 1,5 3 82,-6 3 0,0 5 0,-2 11 0,0 6 0,-4 4 30,-1 3 1,0 7-1,-2 0 1,0 5-11,0 3 0,2 2 0,-1 3 0,-1 0-220,2-4 0,0-2 0,5-6 0,-2-1-395,1-3 1,1-4 0,2-7 63,0-1 0,0-6 0,0 3 1</inkml:trace>
  <inkml:trace contextRef="#ctx0" brushRef="#br0" timeOffset="10726">19273 5370 8251,'-1'-11'-537,"-3"3"817,2-3 1,-3 4 0,5-5-1,0-1 1,1 2 0,3 2 191,5 0 0,2 5 0,1-3 0,2 2-434,2 2 0,-2 2 1,3 1-1,-4 0-168,0 0 0,-1 5 1,-1 3-1,-1 3-26,-2 2 1,-4 1-1,3 1 1,-1 1-11,-4-1 0,4 3 0,-2-1 0,-1-2 6,-2-1 0,3-2 72,1 1 1,0-5 94,-1 0 0,2-11 0,2-1 1,-4-5-8,-3-4 1,1 1 0,1-2 0,1-1 1,-1-2 1,-1-5-1,2 3 1,3 0-62,0 2 1,4 3 0,-3 3 0,3 2-48,2 0 0,-1 7 1,1-2-1,-1 4-44,1 4 0,-1 4 1,0 7-1,1 3-40,-1 1 0,-4 2 0,-1 2-2,-1-2 1,-1 3 0,-2-5 0,3 1 0,-1 0 24,1-2 1,3 4-1,-2-3 1</inkml:trace>
  <inkml:trace contextRef="#ctx0" brushRef="#br0" timeOffset="11226">20092 5296 8355,'1'-17'0,"3"1"0,-2-1 730,2 5-479,-3 5 0,-2 3 1,-2 8-1,-2 6 1,-2 3-1,-3 4 1,-1-1-413,-1 2 1,1-3 0,1 5 0,3-2-45,2-3 0,0-1 0,7-2 0,2-1-9,4-3 0,3 2 0,3-6 0,3-1 32,3-2 1,2-2 0,0-3 0,-2-5 72,-3-2 0,4-1 0,-6-2 0,-2-1 127,-4-1 0,-6-1 1,1 5-1,-2-1 1,-4 2 49,-2 3 0,-7-3-40,-5 3 0,-6-2 0,1 2 0,-3 4 0,0 1 1,-1 0-93,0-1 0,6 0 0,2 4-226,3 0 1,7 1 0,3 3-20,3 5 0,2-4 0,3-1 300,5-2 0,6-2 1,1 0-1,1 0 1,0 0 8,-1 0 0,6-6 0,-3-1 0</inkml:trace>
  <inkml:trace contextRef="#ctx0" brushRef="#br0" timeOffset="11647">19484 4589 8727,'-12'-25'0,"-1"2"170,1 2 1,5 11 0,3 13-1,1 11 1,0 8 0,-1 10 0,0 5 193,-1 4 0,2 12 0,-4 0 0,1 7 0,4 3 1,0 2-453,2 1 0,0 0 0,0-7 0,0-4 0,0-5 0,2-3-929,2-3 884,-3-7 1,10-7-1,-3-6 1,3-3-602,2-5 1,-5-4-1,0-3 209,2-5 1,1-3 0,1-1 0</inkml:trace>
  <inkml:trace contextRef="#ctx0" brushRef="#br0" timeOffset="12088">20141 5333 8355,'-6'-6'-102,"-6"0"1,7-7 0,-5 2 810,2 3 1,7-2 0,2 6-1,9 1-325,5 2 0,6 2 1,-4 4-1,3 1-452,2 1 0,-3 4 0,0-2 1,-1 2-423,-3 1 1,-1 0 0,-1 1-258,-1-1 0,-4 1 1,1-1-19,0 0 1,2-5 0,2-3 659,-1-2 0,0-8 0,1-1 0</inkml:trace>
  <inkml:trace contextRef="#ctx0" brushRef="#br0" timeOffset="12693">20427 5234 8355,'0'-8'760,"0"-1"-499,0 6 0,0-1 0,0 8-110,0 5 1,1 2 0,3 1 0,4 1-215,3-1 0,2 5 1,-1-1-1,2-1 0,1-1 1,2-2-1,-2-1 0,0-1 1,0-3-491,2-2 1,-5 0-1,-4-5 261,2 0 1,1-2 322,2-2 1,-7-3 0,-1-5 0,-3-1 0,1 1 0,1 0 39,-1-1 1,-2 1-4,-1-1 1,4 1 0,1 0 51,-3-1 0,4 5 0,-1 1-105,2 2 0,-3 0 0,5 5 0,0 0 6,2 0 1,2 6 0,-1 1-16,1 0 1,-1 4-1,2-4 1,1 1-1,1-1-61,0-2 0,-3-1 0,1-4 47,3 0 0,-4 0 0,4 0 1,-3 0-1,-2 0 103,1 0 1,-1-5 0,0-3 0,-1-3-61,-2-2 0,0 1 0,-5-1-42,-1 1 0,-7 1 1,-4 3-57,-3 4 1,-2 2 0,1 2 0,0 0 101,-1 0 0,5 6 0,0 3 0,-1 5 0,2 4-86,3 1 0,3-2 1,1 4-147,0 1 0,1-3 0,3 0 0,6 0-440,5 1 1,5-5 368,4 1 0,7-7 0,0-4 0</inkml:trace>
  <inkml:trace contextRef="#ctx0" brushRef="#br0" timeOffset="13298">21704 4812 10008,'-19'-18'949,"2"6"0,9 6-888,4 10 0,2 5 0,4 7 0,2 5 0,4 4 1,3 4-1,2 4 0,-1 3-166,1 1 0,-1 1 0,0 2 1,-1 2-366,-2-2 1,0-2 0,-5-2 0,-1-2 191,-1 0 1,2-7 0,0 2-607,-1-3 1,-8-1 0,-1 0 0</inkml:trace>
  <inkml:trace contextRef="#ctx0" brushRef="#br0" timeOffset="13299">21692 5197 8355,'-2'-11'352,"-2"2"1,4 0-1,-1 3-422,4-1 0,8 4 0,0-1 0,5 3 137,3 1 0,2 0 0,5 0 1,2 0 326,1 0 1,4 1-1,-4 2 1,-3 3-424,-4 1 1,0 1-1,-5 4-138,-2 1 1,-7-1-1,-4 0 1,-2 1 80,-2-1 1,-2 6-1,-1 1 129,-1 1 0,0-2 0,4-6 62,0 0 1,0 1 0,2-2 0,2-2 49,4 0 0,4-6 0,4 1-68,0-3 1,2-1 0,-2-1 0,4-3-96,-1-5 1,3-3 0,-5-3-1,-2-2 1,-1 1 21,-2-2 1,-5 0 0,-3-4 0,-4 2-185,-4 3 1,-9 0 0,-9 6-1,-5 3-498,-6 4 0,-4 2 0,-3 5-68,-2 5 0,-5 6 0,3 11 0</inkml:trace>
  <inkml:trace contextRef="#ctx0" brushRef="#br0" timeOffset="14057">5767 7665 7380,'-8'-11'0,"1"1"-1060,1 2 1215,2-1 0,4-3 1,0 0-1,2-1 1,2 1-1,4-1 1,3 1-1,1 0 133,1-1 1,-5 6 0,2 2 0,2 1 0,3 0 0,1 2 0,-3 6 0,-2 7 0,-1 6-305,-2 2 0,-1 3 0,3 6 0,-3 1 0,-2-3 1,-2-3-159,-2-2 1,1-2 0,0 2 0,3-5-278,-3-2 0,-2-3 479,-4-2 1,1-4 0,-3-6-7,0-3 1,2-7 0,4-7 0,0-2 0,0-3-23,0-5 1,0-3 0,1-7 0,3 3-123,5 2 0,2-2 1,1 6-1,1 3-283,-1 4 0,4 5 0,2 9 95,2 4 0,0 3 0,5 1 0</inkml:trace>
  <inkml:trace contextRef="#ctx0" brushRef="#br0" timeOffset="15103">6300 7789 8355,'-16'-2'0,"-1"0"0,2-3 0,1 3 328,2-5 0,5 0-182,3-6 0,4 5 0,4 0 0,4-2-161,3-1 0,6-5 0,1-2 0,1 0-253,3 0 0,-4 1 0,-1 4 0,-4-2 28,0-2 0,-2 0 0,-3 5 147,-4 0 1,-4 3 0,-4 2 0,-4 2 101,-3 2 1,-2-2 0,1 1 184,0 1 0,-1 3 0,1 4 0,-1 6-77,1 5 0,1 0 1,3 6-1,4 1 1,2 0-103,2-2 1,2 4 0,3-5 0,6 2-85,4-1 0,7-4 0,-1-1 0,2-6-93,2-5 0,-1-2 0,-2-2 1,-2 0 132,2 0 0,-2-6 0,-1-3 1,-1-5 60,-3-3 1,-1-1 0,-2 2 0,-1-3 23,-2-1 0,0-2 0,-5 4 1,-1 0-69,-2 1 1,-1-4 0,0 4-51,0 2 1,0 1-1,-1 3 48,-3 3 0,1 3 1,-4 6 0,2 3 0,1 3 0,4 5 0,0 2 20,0 3 1,5-3-1,3 2 1,3-2-44,2-2 0,1 5 0,1-1 0,3-1-54,1-1 1,-4-1 0,2-1 0,-4-1 41,0-3 1,-1 3-1,-1-2 327,-2 2 0,-4-3-11,-5 0 1,-5-5-64,-4 1 1,-2-3 0,-1-1-38,-1 0 1,7-5-1,1-3-311,4-3 1,2-2 0,5-1 0,5-1-1,6-3-111,2-1 0,-3-2 0,5-5 1,0-1 70,-2-2 1,3-2-1,-4 3 1,-2-4 115,-2 0 1,1-2-1,-8 3 1,2 0 115,-1-4 0,-5 5 0,1 2 1,-3 5 216,-1 2 1,-4 6 0,-2-1-1,0 3-94,-4 5 1,3 2 71,-1 6 1,5 7 0,-1 4-1,3 7 1,1 4-51,0 4 0,1 7 1,2 1-1,2 0-301,2-1 1,1 7-1,5-3 1,-2 2-51,-3-1 1,3-2-1,-4-1 1,1-4-256,0 0 1,-1-4 0,3-5-145,-2-1 0,-5-6 258,1 2 0,-2-4 0,-2 0 1</inkml:trace>
  <inkml:trace contextRef="#ctx0" brushRef="#br0" timeOffset="15104">6883 7516 8355,'13'-10'29,"-1"-2"1,2-3-1,2 1 1,5-1-604,3-2 0,2 1 0,3 3 0,2 1 556,1-1 0,2 5 0,-3 1 0,-1 2-75,0 2 0,-1 2 0,-4 1 1</inkml:trace>
  <inkml:trace contextRef="#ctx0" brushRef="#br0" timeOffset="15943">7516 7590 8355,'0'-12'93,"0"-2"0,0-1 1,0-2-1,0 2 656,0 1 1,-2 2 0,-2 0-710,-4-1 1,1 6 0,-1 3-93,-2 3 0,-1 2 1,-1 2-1,-1 4 1,1 2 210,0 5 0,-1 1 0,2-1 0,3 3-370,4 3 0,-2-2 1,2 0-1,1-1-365,2-1 0,5 1 0,2-6 0,-1-1 270,1-2 0,3-5 0,0 1 1,2-3 264,1-1 1,-1-1 0,-1-3 0,-2-5 72,2-2 0,-1-3 1,1-1-1,-3-1 233,-2 1 1,1 1-1,-3 1 371,1 1-458,0 0-141,-4-1 1,1 12 0,2 5 0,2 4-186,2 1 1,-3 2-1,3-3 1,0 3 45,0 1 1,1 5 0,5-1 40,-1-1 0,1-1 1,-1-3 80,0-2 0,-3-4 0,-1-5-31,2 0 1,-3 0 0,-1-1 0,0-3 152,-3-5 0,-2-2 0,0 0 0,2 2-2,1 0 1,2-3 0,-3-5-82,1 2 1,5 1-1,-2 2 1,2 0-1,-1-1 24,1 1 0,-2 4 0,2 1 0,0 1-76,2 3 0,-2 2 0,-1 1-115,1 0 0,2 1 0,2 4 0,-2 3 78,-3 3 1,3 5 0,-4 2 0,1 0 51,1 0 0,-5-1 0,4-5 0,0 0 87,-1 1 0,4-2 0,-3-3 0,4-4 14,0-2 1,0-2-1,1-2-83,-1-2 0,1-3 1,-1-7-61,0-2 0,1 1 0,-1-6 0,1-1 0,-1-1-58,0-2 1,-1 0-1,-1-1 1,-2-3 0,1-4-1,-3-3-521,-1-1 1,0 0 526,-1-1 0,0-3 0,-4 0 0,0 2 164,0 5 1,-1 5 0,-2 8 0,-1 5 182,1 2 1,-4 10-53,-1 8 1,3 8-1,1 14 1,2 2-1,2 4-128,0 3 0,0 1 1,0 8-11,0-1 0,0 4 0,2-3-296,2 0 1,-2 4 0,5-4 0,0 1 0,0-6 2,3-4 0,1-6 1,1-8-533,1-5 0,-1-4 1,0-2 542,1-2 0,-1-5 0,1 3 0</inkml:trace>
  <inkml:trace contextRef="#ctx0" brushRef="#br0" timeOffset="16125">8086 7355 8363,'0'-13'0,"2"1"0,2-1 0,5 1 0,5 1 181,3 3 1,9-3 0,-1 2 0,2-2 0,2-1 0,3 1 0,1 1 0,3 3-906,-2 2 1,-5 1 63,0 4 1,-3 5 0,-1 2 0</inkml:trace>
  <inkml:trace contextRef="#ctx0" brushRef="#br0" timeOffset="16443">8942 7826 8355,'-12'-13'-142,"6"12"1,5 5 0,4 6 0,-1 4 0,0 2 0,-2 5-1,0 2 1,0 2-232,0 0 0,0 0 0,0 0 1</inkml:trace>
  <inkml:trace contextRef="#ctx0" brushRef="#br0" timeOffset="16672">9550 7677 8355,'-8'-7'718,"2"3"-1628,5 3 1,5 1-1,11-2 706,1-2 1,2 3 0,-1-3 203,4 2 0,2 2 0,2 0 0</inkml:trace>
  <inkml:trace contextRef="#ctx0" brushRef="#br0" timeOffset="17209">9897 7702 8355,'4'-8'854,"2"1"-1228,1 1 0,1 1 0,4 2 0,1-1-13,-1 1 1,5 2-1,-1 1 1,-1 0-47,-1 0 433,-2 0 0,1 0 0,-1 0 0</inkml:trace>
  <inkml:trace contextRef="#ctx0" brushRef="#br0" timeOffset="17210">10344 7677 8355,'4'-8'155,"1"1"1,2 1 361,3 4 0,-3 0 0,2 2-819,5 0 1,0 0-1,7 0-1621,1 0 1509,-5 0 0,7 6 0,-5 1 1</inkml:trace>
  <inkml:trace contextRef="#ctx0" brushRef="#br0" timeOffset="17211">10740 7590 8376,'-5'7'-881,"-7"10"0,-8-4 1</inkml:trace>
  <inkml:trace contextRef="#ctx0" brushRef="#br0" timeOffset="133403">5842 13295 8734,'0'-12'0,"0"0"0,0-1 0,0 1 0,0-1 2237,0 1 1,0 4-986,0-1-1111,-6 7 0,3-3 0,-5 10 29,-2 3 1,3 3 0,-1 1 0,0 2 0,0 1 14,-1 2 1,7 5 0,-4-2-104,1 4 0,3 1 0,-2-2 1,4-1-73,4-1 0,3-6 0,5 3 0,2-3-162,3-2 1,-2 0-1,6-9 1,1-1 59,1-1 0,2-4 0,-2-2 0,-1-6 45,-1-5 0,-4 0 1,2-6 20,-1-1 0,-2-1 0,-5-2 1,-1 0-1,-3 1-21,-2-1 0,0 0 0,-5 0 0,0 0-9,0 0 0,-2 5 0,-2 2 0,-6 3 73,-5 4 0,0 7 1,-6-1-1,-1 5 2,-1 5 1,-5 3 0,2 7-1,3 3 33,-1 1 0,2 2 0,2 2 0,3-1 41,3-1 1,6-4-1,1 3 1,2 1-202,2-2 1,3 3-1,4-5-53,4-2 0,3-3 0,3-2 0,3-3 0,2-2 39,0-2 1,5-1 0,-4-2 0,4-2-4,1-2 1,-5-3-1,1-7 1,0-1 152,-2-1 0,-1-5 0,-6 3 0,1 0 73,-1 0 1,-5 2 0,-3 3 0,-3 1-67,-1 0 1,-7-1 0,-4 2 0,-5 1 6,-3 2 1,-2 5 0,-5-1 0,-2 4 99,-1 4 1,-4 3 0,4 7 0,2 1-35,1 2 1,1 5 0,1-2-205,4 4 1,2-1-1,7-1 1,2-1 0,7 0-68,4-2 1,11-1 0,7-6-2003,4 1 0,6 5 0,2 1 1</inkml:trace>
  <inkml:trace contextRef="#ctx0" brushRef="#br0" timeOffset="184408">5060 14374 11008,'-11'-1'0,"1"-2"0,4-2 0,0-2 0,3-3 0,2-1 0,2-1 0,3-2 0,5-1 0,3-3 0,3-1 0,3-3 0,1-2 0,2-1 0,0 0 0,-2-1 0,-1-1 0,-3-2 0,-2 3 0,-5 2-37,-4 4 0,-3 4 0,-1 0-119,0 2 1,-5 7 245,-3 3 0,-3 3 1,-2 1-1,1 1 0,-1 3 1,1 4-1,0 3 0,-1 2 1,2 1 48,3 2 0,-2-1 0,6 5 0,3-1 0,3-1 0,7 1-282,2 0 1,1-3 0,2 1-1,2 0 1,4 0-141,-1-2 0,3-3 0,-4-2 1,0-2 154,0 2 0,-2-1 1,-3 1 59,-1-2 0,-4 1 0,-1 3 225,-1 0 0,-3-3 1,-6-1-1,-3 0-228,-1-1 1,-1 3-1,-4-5 1,-1 2-267,1 3 0,0-3 0,-1-1 0,1 0-21,-1-3-320,1-2 1,0-6-1,-1-2 1</inkml:trace>
  <inkml:trace contextRef="#ctx0" brushRef="#br0" timeOffset="186153">6015 13184 6995,'4'-9'192,"0"1"1,6 5 0,-2-2 0,3 1 0,0-2 0,0 1 0,0-2 0,3 0 0,0-3 129,0-1 1,4-7 0,2-2 0,4-5-132,1-4 0,1-3 0,3-6 0,4-4 8,3-3 1,8-8-1,4-3 1,7-3-82,6-5 1,3-7 0,-26 34 0,0-1 0,1-1 0,1-2-14,1 1 1,0-1-1,4-4 1,0 0-1,1 1 1,0 0-158,1-2 1,0 0 0,1-2 0,1-1 0,1-1 0,0 0-1,1 0 1,-1-1 42,-1 2 0,0 0 0,-4 2 0,1-1 0,-1 1 0,0-1 0,-1 3 0,-1 1 0,-2 2 1,0 2-57,-4 5 1,0 0 0,35-32-1,-10 11 1,-6 4-16,-3 7 0,-11 6 1,-5 7-1,-8 6-632,-7 4 1,-5 11 208,-9-1 0,-4 8 0,-8 1 0,-4 4 101,-3 3 0,-6 10 0,0-1 0,-1 2 402,0 3 0,-2 1 0,5 6 0,3-1 0,1 1 0,3 0 0</inkml:trace>
  <inkml:trace contextRef="#ctx0" brushRef="#br0" timeOffset="186522">7144 11745 8355,'0'-18'0,"0"4"35,0-2 128,0 8 1,4-4-1,1 6 124,2-1 0,2-3 0,3 6-104,0 1 0,1-2 1,-1 1-1,1 1-6,-1 1 0,0 4 1,2 1-1,1 1-152,2-2 0,-1 5 1,-3 2-1,-1 0-267,1-1 1,-1 4 0,0-3 0,-1 5 4,-2 2 1,0 7 0,-5-4 27,-1 0 0,-1 5 0,-1-4 1,2 4-1,1 0-154,-1 1 1,-2-4-1,-1-2 1,0 1 16,0-1 1,0-4-1,0 3 1</inkml:trace>
  <inkml:trace contextRef="#ctx0" brushRef="#br0" timeOffset="186977">8496 10678 8355,'6'-5'0,"0"2"-98,-6-5 0,0 4 0,-1-3 489,-4 1 0,-1 2-117,-7 4 1,1 0 0,-1 0-1,1 0 1,1 2 63,3 2 1,-3 3 0,2 5-1,-2 0-86,-1 1 1,4 3-1,1 2 1,1 2-63,4 2 0,-4-3 1,2 2-1,1 1-185,2 1 1,2-4 0,3-2-1,5-3-75,2-2 1,2-1-1,4-3 1,2-4-47,0-2 1,5-4 0,-3-3 0,2-6 8,2-4 0,0-7 0,-2 2 0,-2 0-96,-5-1 0,-3-4 1,-5-4-40,-4 2 1,-3 1 0,-1 2 0,-2 4-85,-7 3 1,-2 3 0,-13 3 0,-7 3 0,-3 5-507,-3 6 224,-1 9 0,-4 8 0,-2 4 1</inkml:trace>
  <inkml:trace contextRef="#ctx0" brushRef="#br0" timeOffset="188436">8694 10716 8355,'-7'-9'-266,"2"1"1,1-2-1,1 1 1,4 1 457,6 3 0,5 4 0,4 1 0,1 1 0,4 2-87,5 1 1,1 2-1,6-3 1,2 1-1,4 0 268,2 1-367,12-3 0,-4 3 0,13-3 0,3 0 0,8 2 0,6-1 3,5-1 0,12-2 1,-44 0-1,1 0 0,3 0 1,1 0 19,2 0 0,2 0 0,2-1 1,1 0-1,0 0 0,1-1 0,0 0 1,0 0-50,0 1 1,-1 0 0,1 0 0,-2 0 0,-1 1 0,-1 0-1,-1 0 1,-1-1 38,-3-1 1,-1 0 0,1 1 0,0 0 0,-5-1 0,-2 0 0,42 1-25,-7 1 0,-6 0 0,-8 0 0,-7 0-108,-8 0 0,-2 0 1,-12 0-1,-1 0-195,-1 0 1,-8 0-1,-2 0 1,-4 0-315,-4 0 0,-3 0-213,-6 0 835,-5 0 0,3 0 0,-19 0 0,1 0 0</inkml:trace>
  <inkml:trace contextRef="#ctx0" brushRef="#br0" timeOffset="188930">10232 10554 8355,'0'-12'-138,"0"0"1,5 5 0,4 3-1,2 2 1,1 2 0,1 2 0,-1 0 283,0 2 0,5 6 0,-1-2 0,0 2 4,-3-2 1,1 3 0,1-2 0,0 2-139,-4 1 1,2 5 0,-5-1 0,2-1-58,-2-1 0,2-2 1,-6 1-33,-1-1 1,-2 1 0,-1 0-1,-3 3 1,-4 0-75,-5-1 0,-13 0 0,0 1-170,-1 0 1,-6 2 0,-1-3 78,-2 2 0,-3 5 0,1-3 0</inkml:trace>
  <inkml:trace contextRef="#ctx0" brushRef="#br0" timeOffset="189721">12080 10641 8308,'0'-12'40,"-6"5"0,5 0 183,-3 3 0,-3 3 0,-1-4 0,-3 5 0,-2 5-64,1 3 1,-5 8 0,1 5-1,-1 2 1,1 2-14,-1 0 0,2-2 0,7 0-68,4-3 0,-2-3 0,2 2 0,1-1-80,2-3 0,6-3 0,4-2 0,2-3 40,1-1 1,2-2 0,1-4-67,2 0 1,5-6 0,-3-2 0,2-3 0,-2-3-10,-1-2 0,2 0 1,-2-4-1,0-2-165,0-2 0,-5-1 0,-7-1 1,0 0-104,-3 1 1,-3-2 0,-4 7 0,-6 1-18,-5 3 1,-3 7 0,-4 5 0,0 3-138,-4 1 1,1 11 0,-6 3 0</inkml:trace>
  <inkml:trace contextRef="#ctx0" brushRef="#br0" timeOffset="190386">12241 10852 8355,'0'-12'-383,"0"3"0,0 1 583,0-2 1,1 5 0,4 2 0,3 5 0,3 3 0,1 2 0,2 3 0,3 2 92,3 5 0,5-2 0,4 5 0,4 1 1,3 0-1,3-1 0,2 4 0,4 2 100,4 3 0,0 1 1,2-1-1,3 4-197,4 3 0,-2 1 1,2 2-1,1 1-224,2 1 1,1 5-1,1-4 1,1 0-10,-2-4 0,11 6 1,-7-6-1,2 0 24,0 1 1,-4-6-1,2 0 11,-3 1 1,-5 2-1,-1 1 1,-2 1 46,-3-1 0,-1 0 0,-3-1 0,-1-3 0,-3-3-26,-1 1 0,3-5 1,-4 4-87,2 0 1,-2-8-1,3 3 1,2-1-1,1-1-257,2 2 1,-2-2 0,-1-1 0,-3-2 36,-1-2 1,-6 2 0,-5-3 0,-3-2-63,-6-1 0,-4-2 0,-8 1-285,-2-1 0,-5-1 1,-8-3-1,-5-4 72,-2-2 0,-1-2 1,0 0 533,-1 0 1,-5-11 0,-1-3 0</inkml:trace>
  <inkml:trace contextRef="#ctx0" brushRef="#br0" timeOffset="190820">14064 11671 7056,'0'12'371,"0"0"0,0 1 1,0-1-1,0 1 1,0 0-1,2 3-67,2 0 0,-1 2 0,3-1 1,1 2-290,0 0 1,1 3-1,3-4 1,-1 0-68,-2 0 0,-5 3 1,1-3-1,-2-1-148,-2 1 0,-2-1 0,-3-5 0,-6 1-329,-4-1 0,-12 0 1,1 0-1,-3-3 130,-1-1 0,-3-1 1,3 2-1,-1-5 371,1-3 0,1 5 0,4 0 0</inkml:trace>
  <inkml:trace contextRef="#ctx0" brushRef="#br0" timeOffset="191338">15143 12601 8355,'-4'-8'-130,"0"-1"0,-4 1 0,2-3 0,1 1 1,-2 3 2362,0 2-1878,-1 1 1,-5 4-1,1 1 1,-1 2-1,2 2-63,3 2 0,1 6 0,5 3 0,-3 1-241,3 1 0,0 0 0,2 2 0,0-2-99,0 0 0,4-4 0,2 2 1,1-2-76,2-1 0,7-6 0,0-3 0,-1-3 20,-1-1 0,3 0 0,-1 0 0,-1-1 53,-1-3 1,-2-3 0,1-6 0,-2-1 38,-3-2 1,-2 1 0,-6-5-210,0 3 0,-2-4 0,-3 3 1,-8 0-1,-6 0-457,-4 3 1,-4 5 0,0 3-1,-3 2 120,-2 2 1,-1 2-1,-4 1 1</inkml:trace>
  <inkml:trace contextRef="#ctx0" brushRef="#br0" timeOffset="194162">15689 12849 9802,'-7'-17'0,"3"1"843,3 1 1,2 8 0,2 7-755,1 7 0,1 8 0,-2 3 0,1 1 1,-1 4-1,-2 4 0,-1 4 0,0 4 1,-1 3 2,-3 1 1,0-1 0,-6 0 0,-1 0 0,1 1 0,1-1 0,2-3 0,3-3 0,2-5-142,2-1 0,2-6 0,3-4 0,8-2 0,6-3 0,4-3 0,2-4-731,0-2 1,0-4 193,0-2 0,-2-3 0,-2-5 1,-3 0-1,-3-1-876,-3 1 0,-2-2 1341,-10-3 0,0 4 0,0-5 1</inkml:trace>
  <inkml:trace contextRef="#ctx0" brushRef="#br0" timeOffset="194435">15577 13184 8355,'0'-13'0,"2"2"559,2 3-416,3-3 1,11 8 0,2-4 0,5 0 149,4 1 1,4-3 0,7-2 0,1 3-829,-1 4 1,-1-2-432,-2 2 1,0 0 0,1 4 0</inkml:trace>
  <inkml:trace contextRef="#ctx0" brushRef="#br0" timeOffset="194598">16321 13233 8355,'0'-8'1621,"2"1"1,2 3-4304,4 5 1881,-2 5 205,-1 6 1,-5 1 0,0-1 0</inkml:trace>
  <inkml:trace contextRef="#ctx0" brushRef="#br0" timeOffset="199241">6102 13457 8029,'-4'-13'0,"0"1"0,2 1 104,5 2 0,4 4 1,5 6-1,1 2 1,-1 3-1,1 0 1,-1 5 462,0 5-500,1-3 0,-1 9 0,1-5 0,-1 0 20,0 0 1,2 3 0,1 3-1,3-1 1,2-1-44,2 1 0,1 1 1,2 2-19,0 0 1,5 4 0,3 0 0,4-2-51,5 0 0,-2-1 0,5 1 0,2 2 56,1-1 0,6 2 0,0 0 0,-3 1 5,-5-1 0,1 3 0,-5-2-57,-2 0 1,-3 1 0,-3 2 0,-1-1 0,0 2-99,-1 1 0,0 1 0,-3 0 0,2 0 92,1 1 1,3 3-1,-5 0 1,2 1 19,2 0 0,-2-7 0,1 1 1,1-3 0,2-2 1,5-7-1,2 1 1,0-3 31,0-3 0,3-1 0,0-6 0,2 1-10,2-1 1,-6 0-1,-1 1 1,-4-1-157,-1 1 0,2-1 1,-9 2-1,1 1-204,-3 2 1,-8 3 0,-6-2-1,-4 1 90,-3 3 1,-5 2 0,0-1 0,-5-1-963,-2-1 1215,-6 0 0,-2 3 0,-7 1 0</inkml:trace>
  <inkml:trace contextRef="#ctx0" brushRef="#br0" timeOffset="200000">7491 14387 8355,'-7'-13'-116,"3"6"1,7 2 0,2 1 336,2 0 0,-3 0 0,3 5 1,-1 3-104,-4 4 0,0 5 1,-2 2-1,0 1-47,0 0 0,0 1 0,0 1 0,0 2 0,0 0-5,0 0 0,0 3 0,0-4-55,0 1 0,5 3 0,4-4 1,0 2-59,0 0 0,4-6 1,-3 3-1,0-2-28,1 1 1,-4-1-1,-1-3 1,0 1-142,-3 2 0,-7-2 1,-6 2-1,-5-2 39,-6-1 0,-4-1 1,-2 0-1,-4 1-232,0-1 1,-2-1 0,-3-1 170,3-2 0,2 0 0,7 5 1</inkml:trace>
  <inkml:trace contextRef="#ctx0" brushRef="#br0" timeOffset="200602">8496 15304 8355,'0'-8'-580,"0"0"0,0 0 834,0-5 1,0 1 0,0-1 0,-2 2 0,-1 2 577,-1 1 0,-1 1-675,1-2 0,-3 4 1,-6 6-1,1 3 17,0 5 0,-4 2 1,1 1-93,0 0 0,4 1 0,-4 1 0,4 1 0,4 1 14,2 0 1,0-3 0,5 0-1,0-1-252,0 1 0,7-5 0,4-1 0,6 0 157,2-1 0,-2-3 1,3 1-1,2-4-198,2-4 0,-4 1 0,1-5 0,0-1 27,-2-2 0,3-6 0,-5-1 1,-2 0 242,-1 0 0,-3-2 1,-3 2-1,-4 0 10,-3 0 0,-3-3 0,-7 5 0,-7 0-108,-6 3 0,-3 0 1,-1 2-1,-3 3-362,-4 4 0,3 4 0,1 5-520,2 8 1,3 5-1,-1 6 1</inkml:trace>
  <inkml:trace contextRef="#ctx0" brushRef="#br0" timeOffset="202727">8669 15106 8355,'4'-8'-458,"1"0"0,3-1 347,-4-3 1,6 2-1,-2 1 1,4-4-1,3 1 1,2-3-1,-2 1 1,0 0-1,2 2 1,2-2 52,0-3 0,3 4 0,-4-5 0,2 0 0,0-3 57,0-2 1,3-6 0,-2 0 0,2-2-1,1 0 26,-4-2 1,4-6 0,-4 6 52,4-3 1,-1 0-1,-1 2 1,-1 1-48,1-2 1,5 4 0,2-2-1,-1-2 289,-2-1 0,3-1 0,0 0-174,-1 0 0,-1-1 0,1 3 0,1 0 0,-2 4-188,-1 0 0,-1-2 0,0 3 1,0-1-71,0 1 1,-1 0-1,1 2 1,0-1 41,0 2 1,0-5 0,1-1 0,1-1 77,2 0 1,0-1 0,-3 2-1,2-3 40,1-1 0,1 1 1,-2 1-1,1 4-21,-2 0 1,0-2 0,-3 3 0,1 0-96,0-1 1,0 1 0,-2 2 0,-1-1 17,-1 2 0,-2-5 0,3 0 50,-1 1 0,-2-4 0,3 5 1,-1-2-1,1-1 103,1 2 0,2 0 0,0 6 1,0 1-48,0-1 0,-1-4 0,1 0 0,0 1-34,0 2 1,0-3-1,-1 0 1,0 2-74,-3 1 0,2-3 1,-2 0-1,1 1-25,-2 2 1,4-3-1,-4 0 1,4 2 99,1 0 0,-1 1 1,1-1-1,-1-2 2,-4 1 0,4 1 0,-4-1 0,4-2 27,1-2 0,0 3 0,-1-4 0,1 0-46,0 1 1,-4-4 0,-1 5-1,1-1 32,-2 3 0,5-3 0,-5 1 0,2-1 39,-1 3 0,1-1 0,4-1 0,0 1-81,-1 0 1,5-1 0,0 4 0,-1-2-91,-2 1 1,-1 2-1,-2 1 1,-1-1-16,-1-3 1,-5 3 0,4-3-1,-2 3 17,-3 1 0,0 0 1,0 1-1,2 0 228,-2 3 1,-1 2-1,-2 4 1,0-2 29,1 2 0,-1-3 1,2 2-1,1-1-88,2-1 1,-1 5 0,-2-4 0,1 3-138,2 2 1,-1-5 0,-2 1 0,1 1-61,2 1 1,-1 1-1,-5 1 1,-1 1-1211,-2 3 311,-5-3 1017,-3 9 0,-18 2 0,-8 7 0</inkml:trace>
  <inkml:trace contextRef="#ctx0" brushRef="#br0" timeOffset="203531">10356 12688 8355,'-7'-6'152,"2"5"0,6-5 1,3 6-1,6 0 0,3 0 1,4 0-274,-2 0 1,4 0-1,2 0 1,1 0-25,-1 0 1,1 0 0,-4 0 0,1 0-180,3 0 0,-4 0 1,0 0 167,0 0 0,-4-1 0,2-2 60,-2-1 0,-6-2 344,1 2 230,-7 3-391,4-5 1,-6 8-1,0 2 1,0 4-1,-2 3-12,-2 2 0,3 3-76,-3 1 0,-2 5 0,1-2 0,-2 4 0,-3 2 0,-1 3-272,-1 4 0,4 3-4,-1 1 0,1-1 0,-4-2 0,1-2 152,2-2 1,-7-1-1,2-4 1</inkml:trace>
  <inkml:trace contextRef="#ctx0" brushRef="#br0" timeOffset="204135">12502 15007 8355,'8'0'-1269,"0"0"1,-5 1 1271,1 3 1,-4-2 0,-4 2-28,-4-3 0,2-1 0,1 0 1</inkml:trace>
  <inkml:trace contextRef="#ctx0" brushRef="#br0" timeOffset="204634">12365 15019 8209,'0'-12'-1002,"0"-1"1293,0 1 0,0 4 0,-1 1 0,-3 1 0,-5 5 195,-2 4 1,3-1 0,1 7 0,0 0-309,0 2 0,5 2 0,-2 1 0,1 1 0,0 1 177,-1-1 0,0 3-317,4-1 0,0 4 0,1-5 1,2-1-1,2-1 0,4-3 1,3-1-48,3-2 1,6-5-56,-5 1 1,6-3 0,-1-1-1,3-1 1,0-3-157,1-5 1,0-6 0,0-3 223,0-1 1,-5-2 0,0-3-1,-3-1 1,-1 0-184,-3 0 1,-6 2 0,-3 1 24,-2 1 1,-8 2 0,-5-2-1,-7 5 1,-6 3 0,-4 5-535,-2 4 585,-2 2 1,-5 2 0,0 2 0,1 3-1,1 6 1,4 6-653,0 2 1,2 7 0,5 6 0</inkml:trace>
  <inkml:trace contextRef="#ctx0" brushRef="#br0" timeOffset="205999">8558 10753 8355,'4'-8'-967,"0"-1"788,0 7 0,2-4 0,2 6 1,3 1 316,1 4 1,-4-3 0,1 7 0,0-1-86,2-1 1,2 4-1,-1-3 1,1 4 262,-1 5 1,0-2-1,1 6-240,-1 1 1,1 1 0,0 2-1,3 0 1,2 0 0,-1 1 3,1 3 0,4-3-114,-1 3 1,2 1 0,4-1 0,0 0 0,2 0-1,0 1 1,1 1 44,3-1 1,-1 0 32,1-1 0,-1-1 0,2 4 1,-1-1-1,2 0-12,1-1 0,1 0-30,0-1 0,0-3 0,2 3 0,1-3 1,1-1-1,1 0 12,0 0 0,-3 1 0,4 2-27,-1 0 0,-3 7 1,2-2-1,-2 1 1,-2 2-11,0 2 1,-1-4 13,-3 7 1,-3-2 0,-5-2-1,1 0 1,2 1 0,1-1 1,-1 0 0,-2 0 45,-1 0 1,-1-4-1,1 0 1,1 2 0,2-1-1,1 1 67,-2-2 0,0-6 0,-3 4-46,1-1 1,0 2 0,0 5-1,0-1 1,-1-2-62,1-1 1,0 0 0,0 3 26,0-3 1,1 3-1,1-4 1,2 1-176,-1 0 1,2-5 0,-1 0 164,-1-1 1,-1-3 0,1 1-1,1 0 1,-2 0 0,-1-2 98,-1-2 1,-4 2-79,0-2 0,-2-2 0,3 2 0,-3 1 0,1 0 0,-3 0 20,1-1 1,3 0-51,-4 3 1,3 3-1,-2 0 1,0 2-1,1-1 1,1-2-251,2-1 0,-3-2 0,2-1 166,1-1 0,1-5 0,2 4 0,0-3 1,-2-1-1,-1-3 7,-1 0 0,-5-1 202,5 1 0,-6-1 0,3 2 0,-1 1 1,-1 1-57,-1 0 1,-1 2-1,-1-1-40,-1 3 0,0-4 0,1 5 0,-2 1 0,-2 1 1,0 2 125,0 0 1,4 0-127,3 0 1,-1-1 0,6 0-1,0-2 1,1-1 135,3 1 1,-6-3-136,10 2 1,-6-6 0,6 3 0,-1-2-1,-1 1 1,2-2 0,-1-1 77,-2-2 0,-2 5-129,-4-1 0,2 2 1,-5-3-1,-2 3 1,-3 0-1,-2 1-203,-2 1 1,-4 0 196,5 5 0,-5 0 0,3 0 0,-2 0 0,-1-1 0,0 0 202,1-4 0,0 3-129,-1-7 0,-2 5 0,3-5 1,1-1 186,2-1 0,-1-3 1,1-1-1,2-2-51,1 2 1,1-3 0,1 0 0,-1-2-266,0-2 1,1 2-1,-1 1 1,1-1 86,-1 1 0,0 4 0,1-4 0,-2 3 1,-2-2-1,-2-1-58,-1 1-876,3-4 0,-7 8 1,3-4-1030,1 0 1423,-5-2 1,5 1-1,-6 1 1</inkml:trace>
  <inkml:trace contextRef="#ctx0" brushRef="#br0" timeOffset="206812">11708 13853 8355,'-7'2'280,"1"1"1,2 2-75,0 2 1,0-3 0,4 4-1,1 1-158,4-2 1,-3-1-1,7-1-1,0 3 1,1-1-1,-2 1 1,-2 0-43,-1-1 0,-2 4 0,5-3 9,2 3 1,-5 2 0,-1-1 0,-1 1-1,0-1 12,1 0 0,4 1 0,-4-1 14,-1 1 1,3-1 0,-1 0 0,1 1 56,-1-1 1,4 1-1,-4-1-50,2 0 1,-4 1 0,2-1 0,-1 1 57,1-1 0,-1 0-70,-4 1 1,-6-1 0,-2-1 0,-3-2 0,-2-4-15,1 1 0,-2-5 1,-1 3-1,-3-2-83,-1-2 1,0 0 0,-3 0-1,1 0 1,0 0-704,2 0 0,-5 0 384,4 0 0,1 0-377,-2 0 1,0 0-1,-4 0 1</inkml:trace>
  <inkml:trace contextRef="#ctx0" brushRef="#br0" timeOffset="208227">12675 14932 7605,'13'-5'0,"-1"-3"0,2-3 0,1-2-417,1 1 0,5-1 1,-3 1 447,1 0 104,2-6 0,4 0 0,0-4 0,-1 1-118,1-1 1,0 3 0,1-2-1,2-1 1,1-1 0,0-2 0,0 0-4,0 0 0,1 0 0,-3 1 1,2-3-1,0 0 31,2-2 1,-4-4 0,6 2 0,2 1-1,1-2 72,1 1 0,0-2 1,2-5-34,2 1 0,2 0 0,2 0 0,-4 0-45,-2-1 1,-2 1-1,0 1 1,-1 2 15,-3 1 0,3 1 1,-3-2-1,2 2-4,-2 2 1,3-5-1,-3 4 1,2-2-26,3-1 0,-1 6 0,1-6 1,2 0-40,2-2 1,0-1 0,-2 1-101,2 3 0,-5-3 1,-4 5-1,2-3 1,-1 3-41,-1 0 0,-3-2 1,-5 3-1,0 1 55,0 3 1,0-6 0,-2 7 0,-1-1 57,-1 0 1,-1 1 0,5 0 0,-1 1 83,-4-1 1,4 1 0,-5 2 0,2 3 53,-1 1 0,0-3 0,0 5 0,-3 1-53,-3 1 0,-2 6 0,0 1-227,1 1 1,-2 1 0,-1 2-102,-2-1 1,-4 0 0,3 2-269,-2-2 551,-6 3 0,-6-5 0,-5 6 0</inkml:trace>
  <inkml:trace contextRef="#ctx0" brushRef="#br0" timeOffset="208764">14002 13581 8355,'7'0'-934,"-1"1"0,-5 2 1030,3 1 0,-1 0 1,5-4-1,2 0 1,1 0-1,3 0 1,1 0 99,1 0 0,1-4 0,-3 0 1,1 1-241,1 2 0,1 1-23,-5 0 0,1 0 1,-1 0-356,0 0 479,-5 0 0,-2 1 163,-10 3 0,-2 4 1,-5 8-1,0 0-97,-1-1 1,5 4 0,1 2-1,0 3 30,0 0 0,3 1 0,-3 1 0,2 2-646,2 1 0,2 4-162,1-4 1,5 0-1,2-4 1</inkml:trace>
  <inkml:trace contextRef="#ctx0" brushRef="#br0" timeOffset="210082">6486 11485 8355,'0'-13'-359,"0"4"0,0 4 0,0 10 464,0 4 1,0 8-1,0 1 1,0 0 0,2 1 66,2 0-227,-3 2 1,6 5 0,-4 2 0,2 2 0,2 2-320,3 2 1,-3 2 66,1 1 1,-5 11-1,2 3 1</inkml:trace>
  <inkml:trace contextRef="#ctx0" brushRef="#br0" timeOffset="210736">6796 14759 8355,'0'-13'-74,"0"5"1,2 1 335,2 2 0,-1 1 1,4 5-1,0 3 119,-1 4 1,-1 3 0,1 2 0,0 1 0,-2 2-532,2 5 1,-5 2 0,3 3 0,-3 2-556,-1 1 0,0 5 1,0-2 23,0 0 1,6 4 0,1-5 0</inkml:trace>
  <inkml:trace contextRef="#ctx0" brushRef="#br0" timeOffset="212289">11596 13308 8229,'0'-13'339,"0"8"-176,0 5 0,2 7 0,0 8-157,2 1 0,5 5 1,-5-3-1,0 1 0,0 3-206,0 2 0,5 1 0,-5-1 0,-2 0-439,0-4 1,3 9-1,2-2 1</inkml:trace>
  <inkml:trace contextRef="#ctx0" brushRef="#br0" timeOffset="213041">10257 10083 8355,'0'-12'-241,"1"3"-9,3 1 0,-1 5 0,5 1 0,2 3 0,0 6 182,-2 4 0,1 0 1,-4 10 137,-3 1 0,4 8 0,-2 6 0,0 4 1,0 1-222,0 2 1,1 1 0,-4 7 0,2 0-20,1-1 1,0 2 0,-4-8 0</inkml:trace>
  <inkml:trace contextRef="#ctx0" brushRef="#br0" timeOffset="213677">9649 13295 8323,'-1'14'14,"-2"1"0,-1 3 0,1 1 0,2 4 0,1 1 0,0 4-322,0 1 1,0 0 0,1-4 0,3-1-111,4 1 161,9 0 1,2 0-1,6 0 1</inkml:trace>
  <inkml:trace contextRef="#ctx0" brushRef="#br0" timeOffset="214411">14089 11286 8486,'0'-16'0,"0"-1"-432,0 2-1,0 1 418,6 2 0,-4 1 0,5 1 0,0 3 0,0 2 0,3 2 280,1 2 1,0 12 0,-2 5 0,-2 7 0,0 6 0,-1 7 0,-1 6-291,-2 3 0,-2 12 1,-1-5-636,0 3 1,0 2 92,0-4 1,-11 4 0,-3 5 0</inkml:trace>
  <inkml:trace contextRef="#ctx0" brushRef="#br0" timeOffset="215042">14449 14325 8355,'0'-13'1001,"0"1"-1086,0 5 1,5 2 0,4 6 0,2 2-1,1 2 1,0 3 0,1 5 0,-1 3 550,1 4 1,-1 2 0,-1 7 0,-1 2-451,-2 1 1,-5 8 0,2-3-1,-1 2-342,0-1 0,1 0 1,-5-1-1,-2 0-569,-2 0 1,-3 0-1,-5 1 1</inkml:trace>
  <inkml:trace contextRef="#ctx0" brushRef="#br1" timeOffset="229001">6090 12650 23052,'5'-6'2705,"3"1"-2437,3-2 1,2 6 0,-2-4 0,-3-1 0,-4-2-874,-2-3 0,-1 3 611,3-1 1,-1 5 0,5-4 0,2 0 171,1 1 0,1-10 0,1 3 1</inkml:trace>
  <inkml:trace contextRef="#ctx0" brushRef="#br1" timeOffset="229228">6958 11695 23938,'0'-6'-1016,"0"-6"0,1 4 0,3-3 1679,4-1 0,8-1 0,2 1 1,1-2 1423,3-2-1756,1 2 1,8-10-1,0 5 1</inkml:trace>
  <inkml:trace contextRef="#ctx0" brushRef="#br1" timeOffset="229421">7553 11088 20594,'4'-21'0,"2"2"0,-1 1 0,2 3 736,0 1 1,-3 1-433,4 1 0,1 4 0,3 0 0,0-2 0,2-3 0,1-2 0,3-1-12,2 1 1,0-10-1,5-1 1</inkml:trace>
  <inkml:trace contextRef="#ctx0" brushRef="#br1" timeOffset="229603">8310 10430 25436,'0'-12'-4957,"5"4"5752,3-1 1,9 1 0,2-4 0</inkml:trace>
  <inkml:trace contextRef="#ctx0" brushRef="#br1" timeOffset="229871">8830 10282 25436,'13'0'260,"-5"-2"1,0-1 35,2-1 0,1 0 1,1 4-1,1 0-438,-1 0 0,1 0 0,-1 0 14,0 0 0,1 2-75,-1 2 1,1-3 0,-1 5-1</inkml:trace>
  <inkml:trace contextRef="#ctx0" brushRef="#br1" timeOffset="230070">9351 10282 25436,'13'0'0,"-1"0"260,1 0 0,3-5 0,2 1-6,1 2 0,2-5 1,4 0-1</inkml:trace>
  <inkml:trace contextRef="#ctx0" brushRef="#br1" timeOffset="230241">9872 10232 25777,'13'0'0,"-1"0"386,0 0 0,6-6 0,2 0 0</inkml:trace>
  <inkml:trace contextRef="#ctx0" brushRef="#br1" timeOffset="230426">10331 10195 25979,'-5'0'0,"5"0"0,7 0 0,4 0 0,2 0 0,4 0 0,2 0 0,6 0 0</inkml:trace>
  <inkml:trace contextRef="#ctx0" brushRef="#br1" timeOffset="230602">10889 10207 27695,'-5'7'-898,"3"-1"1,-3-1 0,5 2 0</inkml:trace>
  <inkml:trace contextRef="#ctx0" brushRef="#br1" timeOffset="230787">11534 10257 28158,'-5'-7'-7010,"3"0"3197,-2 3 3406,3 2 1,1-3 0,0 5 0</inkml:trace>
  <inkml:trace contextRef="#ctx0" brushRef="#br1" timeOffset="231191">12638 10393 28432,'7'0'-2248,"-3"4"0,-7 2 0,-2-1 2922,-2 1 0,4 3-1131,-1 0 1,3-2 0,2 1 138,3 2 1,9 1 0,6 1 0</inkml:trace>
  <inkml:trace contextRef="#ctx0" brushRef="#br1" timeOffset="231392">13084 10740 28977,'-12'0'103,"0"0"1,10 0 0,6 2-1,6 2 1,2 4-3343,1 3 2762,-1 2 1,6-1 0,1 0-1</inkml:trace>
  <inkml:trace contextRef="#ctx0" brushRef="#br1" timeOffset="231608">13903 11224 28838,'-5'8'-586,"-4"-1"1,-2 0 0,-1 0 628,-1 3 0,1-3 0,1 1 1,3 2-709,4 1 1,2-3 0,5 0-1,4 0 539,5-1 0,14 4 0,1-4 0</inkml:trace>
  <inkml:trace contextRef="#ctx0" brushRef="#br1" timeOffset="231820">14350 11522 28598,'-9'-8'-1958,"1"-1"0,4 6 0,-3 1 2923,1 4 1,4 1 0,6 6-1451,4 0 1,7 1-1,3-1 1,1 0 373,3 0 1,2 2-1,1 2 57,0-1 0,5 1 0,2-1 0</inkml:trace>
  <inkml:trace contextRef="#ctx0" brushRef="#br1" timeOffset="231986">15032 11869 28906,'-7'6'-1142,"1"0"1,6 7-74,0-1 1,0 1 0,0-1 0</inkml:trace>
  <inkml:trace contextRef="#ctx0" brushRef="#br0" timeOffset="232144">15429 12192 8355,'-9'0'-854,"1"0"412,-2 0 0,5 5 0,-1 2 1</inkml:trace>
  <inkml:trace contextRef="#ctx0" brushRef="#br0" timeOffset="265079">6412 11435 9417,'0'-12'1574,"0"10"-1456,0 6 1,0 10 0,0 4-1,0 0 1,0 1 0,0 1 0,1 2-9,4 1 1,-4 2 0,4 0 0,0-2 0,0-2-1,1-3-190,-1 0 1,1-6-225,-2 0 1,-2 1-728,7-5 890,-6-2 1,2-2 0,-5-8 0,0-5-74,0-2 1,-1-1-1,-3-1 1,-3 1 31,0 0 1,-4-5 0,4-1 0,-1 0 202,-1 0 1,5 2 0,-3 2 573,2-3 0,-1 5 81,2 0-533,3 5 1,1 8 0,7 3-1,1 6-133,0 5 0,0 0 1,3 6-1,-1 1 1,-3 3-571,-2 4 1,4-3 0,-5 4 0,0-2-225,2-3 0,0 2 0,7-8 1</inkml:trace>
  <inkml:trace contextRef="#ctx0" brushRef="#br0" timeOffset="272514">6772 11001 8351,'1'-11'0,"2"4"0,1 7 0,0 7 0,0 4 191,0 1 1,2 6 0,-3 3 0,1 4 0,0 2 0,0 5 0,0 2 0,-1 6 0,-2 2-14,-1 0 0,2 4 0,0-5 0,3-1-503,-3-1 1,0-3 0,-1-2 0,2-4 0,1-2-1695,-1-5 1120,4-1 769,-6-2 1,10-2 0,-4-6 0</inkml:trace>
  <inkml:trace contextRef="#ctx0" brushRef="#br0" timeOffset="272913">6995 11075 9825,'0'13'368,"0"-1"0,0 1 1,0 0-1,0 2-110,0 2 0,0 4 1,0-5-1,1-1-285,3-1 1,-1-1 0,5-2 0,2-3 0,1-4 0,2-3 0,-1-1 0,0-1-181,1-3 1,-1-3 0,-1-5-1,-1-2-256,-2-3 1,-5 3 0,1-3-1,-3 0 266,-1 0 0,-1-3 0,-3 3 1,-4 2 92,-3 1 0,-7 3 0,-2 3 0,0 4-170,-1 2 1,0 8 0,-3 4 0,-1 3-81,0 4 0,0 5 0,0-3 0</inkml:trace>
  <inkml:trace contextRef="#ctx0" brushRef="#br0" timeOffset="276435">10691 9885 7851,'0'-2'0,"0"6"0,-2 7 0,0 6 131,-2 4 1,-2 3 0,3 4 0,-1 2 0,1 2 0,1 2 0,-1 4 0,-3 2 174,-1 1 0,3 6 0,-3-2 0,2 2 0,2-3-629,2-7 1,-3 3-1,0-5 1,1-2-425,1-1 0,-2-8 1,0-4-426,1-2 1172,2-2 0,1-9 0,0-1 0</inkml:trace>
  <inkml:trace contextRef="#ctx0" brushRef="#br0" timeOffset="276869">10951 10170 8355,'-7'-6'162,"-4"5"686,3-3 1,3 4-753,0 4 0,0-1 1,1 5-1,1 2 88,2 1 1,1 3-1,0 1-55,0 1 1,0 5-1,0-3 1,0 1-1,0 2-83,0-2 0,0 3 1,1-5-1,2-1-133,1 2 1,6-8 0,-2 2-1,3-2-68,1-3 0,5-2 1,-1-5-1,0-1-64,-3-3 0,4-3 0,-1-7 0,0-1 14,-3-2 1,0-5 0,-2 2 0,-3-4-19,-4-1 1,-2 1-1,-4-1 1,-2 1 175,-4 4 1,-5 2 0,-3 7-43,-5 2 1,-4 4-1,-2 5 1,-4 1 0,1 3-190,0 5-183,1 7 0,-7 4 0,-3 4 1</inkml:trace>
  <inkml:trace contextRef="#ctx0" brushRef="#br0" timeOffset="277983">14573 11249 9847,'-4'-12'658,"-1"-1"0,3 6-659,6 3 0,-1 3 1,4 2-1,-1 3 0,0 4 1,-1 5-1,-2 3 0,-1 5 80,-2 3 1,-2 2 0,-2 3 0,-4 4 0,-5 3 78,-3 1 0,1 0 0,-5 0 1,1 0-1,0 1 0,-2-1 16,2 0 1,1 0-225,6 0 0,0-4 0,3-1 0,2-1-215,1-4 0,2-1 1,6-2-1,0-4-689,3-3 0,6-9 0,0-2 1,4-2 441,0 0 1,4-5-1,1-6 1</inkml:trace>
  <inkml:trace contextRef="#ctx0" brushRef="#br0" timeOffset="278389">14808 11695 8355,'0'-12'-357,"0"5"2750,0 2-2160,0 5 0,0 1 0,0 3-43,0 4 1,0 3 0,0 2 0,0-1-78,0 1 0,0-1 0,0 0 1,0 1-80,0-1 1,0 1 0,0-1 0,0 0 25,0 1 1,0-1 0,2-1-177,2-2 1,3 0 0,7-5-1,1-1 28,1-2 0,6-7 1,-1-5-1,2-6-375,2-2 0,-4-2 1,-2-4-1,-2 0 88,-6 1 1,0-1 0,-7 1 0,-3 2 528,-3 2 1,-11 0 0,-8 0 0,-3 5 265,-5 5 0,0 0 0,-7 6 0,-1 3-91,2 3 1,2 10-1753,4 4 1,3 12-1,-4-2 1</inkml:trace>
  <inkml:trace contextRef="#ctx0" brushRef="#br0" timeOffset="289116">15664 12117 7372,'0'-12'-148,"4"3"1,2 1 0,1 0 0,1 0 0,0 1 428,1 1 0,-7-3 0,4 2 1,-2-2-2,0 1 0,0 4 1,-2-4-196,2-2 0,-3 3 1,3-1-1,-1 0-56,1 1 0,-3-4 1,5 2-1,-2-2 30,0-1 0,2 0 0,-3-1 0,1 1 38,-2-1 1,4 4 0,-2-2 0,0-3 25,2 0 1,-5 0 0,3 2 0,-1 0-98,1-1 1,-3-3-1,5-1 1,-2 2-31,0 1 0,5 2 0,-5-1 0,-2 1 37,0 0 1,-1-1 0,2 1-71,1-1 1,0 1-1,-4 0 1,0-1 0,0 1 86,0-1 0,0 1 1,0 0-1,0-1-21,0 1 0,0-1 0,0 1 0,0-2-33,0-2 0,0 2 0,0-4 0,0 1-10,0 1 0,6-6 0,1 3 0,1-2 31,0 0 0,-4 5 0,3-5 1,0 0 96,0 2 0,-4-3 0,1 5 0,-1 1 49,1-2 0,-3 3 1,3-4-1,-4-1-42,-4 1 0,1 4 0,-4-3-98,2 0 0,-3 4 0,2-4 0,1 2 0,-1-1-137,3 2 1,-2 0 0,1 0 0,0-2 40,-2 2 1,3 0-1,-4 0 1,1-2 56,-1 2 1,3 1-1,-5 0 1,0-1 0,-2-1 1,2-2 0,1 3 0,-2-2 83,-1 2 1,-1-3-1,0 2 1,-1-1-11,1-1 0,4 4 0,-1-2 0,0 3-117,-2 5 1,-2-3 0,1 3-1,-1-3-21,1-2 0,-5 1 0,1 0 0,1-1 47,1 1 0,0 4 0,-1-1 0,-2 0-32,2-2 1,-3 0-1,0 1 1,1 2 28,-1-2 1,0-1 0,3-1-1,-2-1 7,2 1 0,1-1 1,2 2-1,-1 2-27,1 0 1,-2 5 0,-1-3 0,-2 1 21,2-1 1,-3 4-1,0-3 1,-1 2 9,-3 0 0,-1-1 1,-1 2-1,2-1 23,2 1 1,3-3-1,-2 2 1,-1 0-35,1-1 0,4 2 0,-3-4-6,0 1 1,4 1 0,-2 2 0,2-1 0,0 1 8,-2 2 0,2-3 1,-3 0-1,2 1 19,-1 2 1,-4 1 0,-4 0 0,-1 0-6,0 0 1,0 0 0,0 0-1,1 0-7,-1 0 0,0-5 0,2 1 1,0 2-17,3 0 1,1 2 0,-4 0 0,3 0 17,-2 0 1,2 0 0,0 0-1,-1 0-35,2 0 0,-5 0 1,4 0-1,-4 0 44,0 0 0,-5 0 0,0 0 2,1 0 1,2 2-1,1 0 1,0 2-1,2-1-30,2-1 1,-2 2 0,3 0-1,0-1-2,-1-2 0,5 3 0,-4 0 0,1-1 10,0-2 1,4 3 0,-3 1 0,1-3 72,1 0 1,-2 2 0,2 0 0,0-1-14,1-2 1,-3 3-1,0 0 1,0-1-9,0-1 0,2 2 0,3 0 0,1 0-49,-1 1 1,0-3 0,-3 3 0,0-1-55,1 1 1,1 3 0,0-3 55,-2 2 0,0-3 1,-3 3-1,0 0 40,0 0 1,-2 0 0,-2 1 0,2-2 2,4-1 0,-1-3 0,0 3 0,1-1 1,-1 0 1,0 1 0,3-5 0,-2 0 9,2 0 0,1 1 0,0 2 0,-1 1-10,-1-1 0,-1-1 0,3 1 1,-1 1 9,-1-1 1,-2 3-1,3-1 1,-2 1-14,2-1 0,-3 1 0,0-4 0,0 2 19,0-1 0,-2 3 0,3-2 0,2 0 0,0 0 55,-2 0 1,3 0 0,-2-4-46,2 0 1,2 0-1,-1 0 1,1 2-20,-1 2 0,1-3 0,0 3 0,-1-2 0,1-2 1,-1 0-72,1 0 1,4 4-17,-1 0 1,1 0 0,-4-4-164,-1 0 0,5 0-602,0 0 1,5 6-474,-1 2 1263,3-3 0,1 7 0,0-6 1</inkml:trace>
  <inkml:trace contextRef="#ctx0" brushRef="#br0" timeOffset="289709">12836 10331 8355,'-8'-1'122,"0"-3"0,4 2 0,-5-2 0,0 3 269,-2 1 1,3 0-212,-1 0 0,5 0 0,-3 1-52,2 3 0,1-1 0,2 5 0,-1 2-56,-1 1 0,-4 1 0,3 1 0,-1-1-55,1 1 1,-5 3-1,2 1 1,-3-1 32,-2 2 0,1 1 0,-1 5 1,1-4-54,0-3 0,-1 1 0,1-2 0,-1 0 48,1-3 0,4 0 1,1-1-1,0-1 40,0-2 1,3 0 228,-4-5-286,5 0 0,-1-4 0,8 0 0,6 0-135,5 0 1,0 0-1,7 0 1,3 0-29,2 0 0,8 0 0,-2 2 0,3 1-175,1 1 0,4 1 0,0-1 1,-1 3-838,-1 0 1,-2 4 703,0-3 0,6 3 0,1 2 1</inkml:trace>
  <inkml:trace contextRef="#ctx0" brushRef="#br0" timeOffset="290570">15689 9711 7518,'-8'-4'188,"-1"0"1,8-2-2,1 2 0,6 3 0,6-3 0,-1 4 0,-3 4 0,-4 4 113,-2 3 1,-4 1 0,0 1 0,-4-1 0,1 1 0,-2-1 0,1 2 159,1 2 1,-1 0 0,3 4-242,-1 2 0,0-2 0,4 0 0,0 2-120,0 2 0,0 0 0,0 3 0,2-1-133,2-1 1,-3 2 0,5-6-1,-2 1-330,0-1 1,0 1 0,-4-4 0,0-1-270,0 1 1,-4-1-1,-2-5 1,1 1-628,-1-1 593,-3 1 1,2-1-1,-6 0 1</inkml:trace>
  <inkml:trace contextRef="#ctx0" brushRef="#br0" timeOffset="293060">12067 10269 8550,'-8'-11'525,"0"3"0,5 1-512,-1 3 89,3 2 1,1-4-1,0 1-24,0-3 1,0 1-75,0-1 1,0 4 0,0-4 0,0-2 26,0-1 0,0-1 0,0-1 0,0 1 52,0-1 0,0 1 0,0 0 0,0-1 30,0 1 0,-2-2 0,0-1 1,-3-3-44,3-1 0,-4 2 1,1-2-1,-1-1-26,1 1 0,-4-2 1,4-3-1,-1-1-147,1 0 1,-3 0-1,2 0 1,-1 1 32,-3-1 1,4 0 0,-3 0 0,0 2 23,-2 2 0,-2-1 0,1 6 0,-1 0 57,1 3 1,0 0 0,-1 1-1,-1-1 35,-2 1 1,2 0 0,-4-1 0,2 1-14,-1-1 0,-4 0 0,4-1 0,-3 0 103,-2 3 0,3 1 1,-2-2-109,-1 0 1,3-1 0,0 1 0,-1-1-1,2 2-37,1 3 1,-4-3 0,3 3-1,0-3-193,0-2 1,-4 2-1,3 2 1,-2 0 154,0 0 0,1 3 0,-5 1 0,0 1 36,0-1 0,1 1 0,-1 3 0,0-2 46,0-1 0,0 0 1,1 3-1,0-2-86,3-1 1,-1 0-1,4 4 1,1 0-49,-1 0 1,-4 0 0,2 0-1,0 0 70,-1 0 1,0 1 0,-2 2 20,2 1 0,-2 4 1,2-2-1,-4-1 0,-2 2-14,-2 0 1,0 0 0,3 2 0,-2 0 73,-1 0 0,0-2 0,4 0 1,1 0-87,-1 0 1,0-3 0,0 3 0,0-2 31,1-2 1,0-1 0,2-1 0,1 2 54,-1 1 0,-1 0 0,-2-4 1,0 0 13,1 0 1,3 4 0,2 0 0,-1 0-44,1 2 1,2-3 0,-2 4 0,1-1-145,3 1 1,0 2 0,0 2 83,-2-3 0,1 3 1,3-3-1,1 3 1,-1 2-42,1-1 1,-4 2-1,-1 1 1,2 1 39,1 0 1,-2-4 0,-1-2 0,0-2 66,0 2 0,1 1 0,-3 1 0,0 2-7,0 2 0,2-2 0,-2 3 0,-1-4-9,1 0 1,4-1 0,-3 1 0,1-1 42,1 0 0,-5 1 1,3 1-1,0 1 48,1 1 0,-4 1 0,4-3 1,2 1-31,1 1 0,-2 1 0,-1-5 1,2 1 0,1-1 0,1 0 0,-3 1-32,0-1 0,-1-3 1,4-1-1,-3 1 0,-1 2-32,-3 2 1,5-1 0,-3-1-1,2-1 9,-1-2 0,-4-1 0,5 3 0,-1-3 50,-1-2 0,5 1 1,-4-4-1,3 3-25,2-3 1,0 4 0,-1-1 0,1 1-39,-1-1 1,1 1-1,0-2 1,-1 3-196,1 0 0,-1 4-171,1-3 0,-1 3 68,1 2 0,1-1 1,1-1-1,2-1-227,-1-2 0,-1 0-904,2 5 1092,-3-7 1,4 0 0,-6-6 0</inkml:trace>
  <inkml:trace contextRef="#ctx0" brushRef="#br0" timeOffset="293709">8992 9947 8099,'0'-7'-1474,"-3"-3"1482,3 6 0,-1 0 297,9 4 128,0 0 0,-1 1-274,-3 3 0,-4-1 1,-3 5-1,-2 2 125,-2 1 0,4 1 1,-2 1-1,1 1-151,-1 2 1,-3-2-1,3 3 1,-1-4 5,1 0 0,-5-1 1,3 2-1,-1 1-73,0 2 0,3-1 0,-1-3 1,-1-1-72,0 0 1,3 1-1,-3-1-25,1 1 1,-2-5-1,2-1 336,0-2-116,3 5 1,-3-7-142,6 5 0,2-5 1,2 1-1,4-3-90,3-1 0,3 0 1,1 0-1,3 0-99,1 0 1,2 0 0,4 0-1,0 0-231,-1 0 1,1 0 0,0 0 0,1 0-537,3 0 0,3 0 413,5 0 1,0 0 0,0 0 0</inkml:trace>
  <inkml:trace contextRef="#ctx0" brushRef="#br0" timeOffset="294559">10778 8682 8380,'0'-13'249,"0"1"1,0-1 212,0 1 0,0 4 0,0-1 114,0 0 0,1 3 0,3 2-231,4 3 0,-1 6 0,0 5 0,-1 4-101,-4 2 0,1 5 0,0-3 0,1 1-105,-1 3 1,-2 6 0,-1 1-189,0-2 1,0-1 0,0-1 0,0-1 0,0-2-240,0-2 1,0-3 0,0 2 0,0-1-1183,0-3 1,4-1 292,1-1 1,-1-1 0,-4 0 0</inkml:trace>
  <inkml:trace contextRef="#ctx0" brushRef="#br0" timeOffset="296279">8248 10430 7904,'-5'-8'0,"0"1"0,-2 2 0,-1 1-105,1-2 0,-3-1 295,6-5 0,-1-1 1,2 1-1,-1 0 1,1-1-1,2 1-1,1-1 1,-6 1 0,-2 0 0,-3-1 0,-2 2-1,1 1-81,0 2 1,-1 0 0,1-3 0,-2 1-87,-3 2 1,2 0 0,-4-5-14,1 1 0,0 0 1,3 0-1,-2 3 1,2 1-10,2-2 1,0-1-1,1 0 1,-1 1-20,1 2 0,-5 1 0,-1-3 0,1 4-73,-1 0 0,-4-2 0,1 2 0,-3 1 7,0-1 1,-1-2 0,0 4-1,0 0 66,0-2 1,1 5 0,-1-5-1,1 2-11,4 0 1,-4 0 0,5 3 0,-2-2-54,1-1 0,3-1 0,-4 5 0,-1-1 20,-1-3 1,-2 3-1,0-4 99,1 4 1,-3 1 0,0 0 0,-2 1 0,0 2 67,-1 1 1,3 2 0,-1-3-1,1 1 50,3-1 0,0-1 0,2 1 1,1 1-132,-1-1 1,0 2 0,2 0 0,2-1-138,0 1 0,0 1 0,-4 3 1,1 0 57,-1 0 1,-3 2 0,-2 0 0,-2-1 87,1-2 0,-2 5 0,0 3 0,-1-1-25,1-1 0,-3 0 0,4 1 0,1 2 7,2-2 0,-3 0 0,0 0-36,2 2 0,-1 1 0,1-3 1,-2 3-1,0 0 47,-2-1 0,5 4 1,-3-3-1,3 0 33,1 0 1,-1 3-1,-1-4 1,-2 1 56,1 0 1,2 3 0,1-3 0,0 1 167,1 3 0,3-3 1,0 2-1,1 1-201,0 2 0,1 0 0,4 3 0,-2 0-93,2 2 1,1 4-1,2-4 1,-1 0 68,1 1 1,0-2-1,-1 4 1,1-2 36,-1-2 0,1 2 0,0-1 40,-1-2 0,5 0 0,0-3 0,-1 2 0,1 2-15,0 1 1,5 4 0,-2-3 0,1 2-101,-1 3 0,1 0 1,3 3-1,-2-1-32,-1 0 1,-2 4 0,4 1 0,-4-2 67,-1-2 0,3-1 0,-3 1 0,2-1 58,2 0 1,-2-1-1,0-2 1,3-1 54,0 2 0,2 1 0,-1-1 0,-2 0-66,-1-2 0,0 0 1,4 4-1,0 1 34,0-1 1,0 4 0,0 0-30,0-1 1,0-1-1,0-2 1,1 0 0,2 1-45,1-1 1,6-6 0,-3 0 0,1-2-91,0 0 1,-1-5-1,3-3 1,-3 0-97,-2-2 1,3-1 0,-3-6 0,-3 1-403,0-1 0,-1 1-324,3-1 0,-1-1-3399,5-3 3406,-5-2 0,8-12 0,-4-1 0</inkml:trace>
  <inkml:trace contextRef="#ctx0" brushRef="#br0" timeOffset="297559">5345 12613 8457,'-12'0'511,"0"0"0,6 0 0,6 0 0,7 0 0,4 0-218,1 0 0,1 2 0,-1 2 0,1 4 5,-1 3 1,-4 1-1,1 1 1,-1-1-1,0 1-113,0-1 0,1 0 0,2 1-116,-3-1 0,3-1 1,-3-2-1,2-4-55,-2 1 0,3-5 1,-3 3-105,3-3 1,0-2-1,-1-2 1,-3-2 49,-1-2 0,2-1 0,-4-5 1,0-1-54,2-2 1,-5 1 0,3-6 0,-3-1-18,-1-1 0,0-2 1,0 0-1,0 0-587,0 0 0,0-1 0,0-1 0,0-2-500,0 1 0,2 1 619,2-2 1,3-3-1,5-5 1</inkml:trace>
  <inkml:trace contextRef="#ctx0" brushRef="#br0" timeOffset="298265">5209 10703 8201,'0'-12'-294,"-1"-1"959,-4 1 1,4 4 0,-3 2 0,3 5-214,1 6 1,4 5-1,0 2 1,-1 2-103,-2 3 0,3 2 1,0 6-1,0 0-262,2-1 1,-3 5-1,5 0 1,2-1-155,1-2 1,-3-1 0,0 0 0,2-2-25,1-2 1,1 2 0,-1-4 0,-1 1-1243,-2-4 0,0 2 52,5-1 0,-6-1 0,-2-3 1</inkml:trace>
  <inkml:trace contextRef="#ctx0" brushRef="#br2" timeOffset="306142">15652 12067 8355,'0'-8'-211,"0"0"1,0-2-1,1 1 1,2-1-1,2 2-11,2-2 1,-4 3 0,3 0 0,-2 0 0,1 2 105,2-1 1,1-3-1,5 2 1</inkml:trace>
  <inkml:trace contextRef="#ctx0" brushRef="#br2" timeOffset="306602">15751 11745 8355,'-4'-17'-233,"0"1"0,-5-1 0,5 5 0,2 0 0,0-1 0,2 1 36,0-1 0,4 1 1,2 1-1,-1 1-17,1 2 0,-1 0 212,-1-5 0,3-5 0,6-1 0</inkml:trace>
  <inkml:trace contextRef="#ctx0" brushRef="#br2" timeOffset="307082">15850 11286 8355,'0'-12'-303,"0"-6"0,0 4 0,0-3 128,0 4 1,0 0-1,0 1 1,2 1 0,2 1-1,4 2-158,3-2 1,1-1 332,1-1 0,-6 0 0,4-1 0,-4 1 0</inkml:trace>
  <inkml:trace contextRef="#ctx0" brushRef="#br2" timeOffset="307083">15949 10951 8210,'-12'-7'-112,"0"3"0,3-1 0,1 1 17,-2 1 1,4-3-1,-3 2-21,0 1 1,3 1 0,3-1-575,6-1 485,-2 0 0,11-2 0,-6-1 0</inkml:trace>
  <inkml:trace contextRef="#ctx0" brushRef="#br2" timeOffset="307306">15751 10877 8355,'-12'-8'-656,"-1"-1"1,1 1 0,-1-4 0</inkml:trace>
  <inkml:trace contextRef="#ctx0" brushRef="#br2" timeOffset="308171">13196 10443 8355,'1'-8'-182,"4"-1"1,3 1 0,3 1 0,1 2 0,2 0 0,1 0 0,3-1 0,1 1 90,3 2 0,5-4 0,3 0 0,4 0 0,0 2 0,-1 1 0,-3-2-14,0-1-3,-1 5 1,1-4-1,2 6 1</inkml:trace>
  <inkml:trace contextRef="#ctx0" brushRef="#br2" timeOffset="308338">14064 10331 8355,'13'-12'-121,"-1"1"0,0 1 1,1 3-445,-1 2 0,6 1 0,1 4 1</inkml:trace>
  <inkml:trace contextRef="#ctx0" brushRef="#br2" timeOffset="308648">14908 10294 8355,'12'0'-1703,"2"0"1489,2 0 1,2 0-1,4 0 1,-1 0 197,1 0 0,1 0 0,4 0 0,0 0 16,2 0 1,4 0 0,-4 0-1,-1 0-1,-2 0 1,-5 0-1,-2 0 1,-1 0 19,-3 0 1,-1 1 10,-2 3 1,-5-1 0,-3 5-6,-2 2-64,-2-4 0,5 5 0,2-4 0</inkml:trace>
  <inkml:trace contextRef="#ctx0" brushRef="#br2" timeOffset="308814">15639 10455 8355,'13'0'-153,"-1"0"1,-1 2-1,-1 0-325,-2 2 0,-5 6 176,1-2 0,3 3 0,0 2 1</inkml:trace>
  <inkml:trace contextRef="#ctx0" brushRef="#br2" timeOffset="372999">6015 13146 8166,'0'-12'0,"0"0"0,0-1 0,0-1-58,0-2 0,0 2 0,0-2 0,0 2 1,0 1-1,0 0 0,0-2 200,0-2 1,0 0 0,-1 5 0,-3 1 0,-5 1 0,-2 3 0,-2 2 72,-4 2 0,-2 2 1,-6 2-1,-1 2-86,-3 1 0,3 6 1,-3-2-1,1 4 1,1 4 79,-2 0 0,-4 8 0,4-1-70,1 5 0,2 6 0,1-1 1,2 3-1,2 1 0,-1 2 0,7 2 0,2 3-89,4 0 1,6 7 0,-1-4 0,4-1-53,4-2 1,4-3 0,9-5-1,3-3-10,4-4 1,6-3 0,3-3 0,4-2-13,5-4 0,2-5 0,5-4 0,1-4-19,0-2 0,-5-5 0,2-4 0,1-7-34,1-4 1,3-4 0,-7-7 0,1-2-51,-5-1 0,-1-4 1,-11 5-13,-1-1 0,-8-3 1,-5 4-1,-5-4 1,-7-3-42,-6-1 1,-7-1-1,-10-1 1,-9-3 53,-6 0 0,-3-5 0,-4 4 0,-3-3 62,-3-2 0,4 7 0,2 8 1,5 10-52,4 11 0,-1 7 0,5 11 0,1 9-452,2 11-3,-4 26 1,3 8 0,-3 16 0</inkml:trace>
  <inkml:trace contextRef="#ctx0" brushRef="#br2" timeOffset="374426">15218 12440 7245,'-7'-13'0,"1"2"0,2 1-337,0 2 0,0 0 1,4-4 917,0-1-358,0 1 1,0-1-1,0 1-58,0 0 1,4-1-1,-1 2 1,-5 3 0,-6 4-33,-7 2 0,-4 12 0,-6 4 0,-1 4 1,-3 5-92,-4 5 0,-3 3 1,0 5-32,3-3 0,-2 6 0,7-5 80,0 1 1,7-4 0,6 4 0,6-1 0,4-3 10,4-4 1,8-2 0,5 0 0,8 0-72,3-1 1,7 0-1,3-2 1,3-4-8,1-4 0,6-1 1,3-8-1,2-3-68,1 0 1,1-4 0,0-2 0,-2-6 35,-3-5 1,-3-4-1,-9-6 1,-4 0-78,-3 1 0,-7-5 1,-4-2-1,-4 0-25,-2-4 0,-7-1 0,1-1 0,-7 0-143,-8 0 1,-6-5 0,-8 1 41,-3 1 0,-4 7 1,-7 5-1,-5 8 1,0 7-217,-2 8 0,-15 9 0,4 3 1</inkml:trace>
  <inkml:trace contextRef="#ctx0" brushRef="#br2" timeOffset="383306">8458 15801 7512,'-1'-11'0,"-3"2"197,-4 5 0,2 4 1,2 4-1,1 5-159,-1 2 0,3 1 0,-3 2 1,2 1-1,2 3 0,0 0 0,2 0 1,0-3-23,2-1 1,5-2 0,-4-1 0,2-1-99,3-2 1,1-5-1,1 1 1,1-3 50,-1-1 1,0-1-112,1-3 0,-2 1 1,-2-5-1,-2-3 57,-1-4 0,-1 1 0,-2-3 53,1 3 0,2 2 0,-3 0 0,1-1 0,0 2 36,1 3 1,-3 1 0,3 4 65,1-1 0,-5 6 0,3 6 0,-2 4-101,-2 5 1,0 2 0,0 6-1,0-2-177,0-2 1,1 2 0,3-2-74,4 2 1,3-3 0,2-2 0</inkml:trace>
  <inkml:trace contextRef="#ctx0" brushRef="#br2" timeOffset="388791">12266 9823 7907,'0'-21'0,"0"2"0,0 1 0,0 3-101,0 1 1,1 7 319,3 3 0,3 2 1,6 4-133,-1 2 0,1 0 1,-1 7-50,0 3 1,1 1-1,-1-1 1,1 2-1,-2 4 26,-3-1 1,3 3-1,-3-5 1,2-2-135,-2-2 1,3-2 0,-4-1 0,1-3 127,0-1 0,1-2 0,2-6 0,-2-2-23,0-4 1,-2-5-1,2-2-68,0-1 1,-3-6-1,4 1 1,-2-4-39,2-4 1,0 2 0,-1-6 0,0 0-1,0 0-118,2-1 1,-3 3 0,1-2-2,0 4 0,2 4 0,2 6 1,-1 5-798,1 4 834,-7 8 1,6 2-1,-6 6 1</inkml:trace>
  <inkml:trace contextRef="#ctx0" brushRef="#br2" timeOffset="389986">8062 9723 8062,'0'-12'0,"1"0"0,2-1-179,1 1 1,5-1 223,0 1 0,2 5 0,0 4 54,-3 6 1,2 4-21,-6 5 1,0 2-1,-4 3 1,0 2 23,0 0 1,-4 5 0,0-4 0,1 2-1,0 1-50,-1-3 1,3-5 0,-3 2-158,2-3 1,8-3-1,2-3 66,3-4 0,5-7 0,1-2 0,-2-2-63,-1-3 1,-2-1 0,1-1 0,-1-1-33,1 1 1,-2 0 0,-2-1 0,-2 1 127,-1-1 0,2 5 186,-4 0-148,0 5 0,-4 3 1,0 8-1,0 3 17,0 2 1,2-2 0,0-1-1,4-2-42,1 1 0,1-2 0,4 0 0,1-1-18,-1-4 0,5 0 0,-1-4 0,-1 0 9,-1-2 1,-1-6-1,-1 2 1,-1-3-17,-3-2 1,2 1 0,-6-1 0,-1 0 14,-2-4 1,3 2-1,0-6 1,-1 1 1,-1 0 1,-7-2-1,0 6-129,-2 1 1,3-2 0,-4 3-275,-2 3 1,-1 7 115,-1 0 1,5 8 0,1 3 0</inkml:trace>
  <inkml:trace contextRef="#ctx0" brushRef="#br2" timeOffset="390820">12489 15701 8355,'-4'-12'103,"-1"1"1,-1 1 0,2 3 0,5 2 182,6 2 0,4 2 0,3 1 1,2 1-219,5 3 1,3 3 0,0 6-1,1-1-133,0 0 1,-2 2 0,-1 1 0,-2 2-40,-2-2 1,0-3-1,-3-2 1,1-2-185,-1 2 0,-1-5 1,-1 1-1,-1-2-1710,0 0 1839,1 0 0,-1-4 0,1 0 1</inkml:trace>
  <inkml:trace contextRef="#ctx0" brushRef="#br2" timeOffset="391130">12799 15553 7970,'0'-13'-29,"0"1"1,-1 1-1,-3 1 136,-5 2 1,-2 5 0,0 0 0,2 7-54,0 9 0,-3 5 0,-4 8 0,-1 4 0,0 7 0,1 6 0,-1 3 1,1-1-568,-1 2 0,-3 0 0,3-2 144,2-3 0,-4-4 0,-1-1 1</inkml:trace>
  <inkml:trace contextRef="#ctx0" brushRef="#br2" timeOffset="404375">6300 13221 7592,'0'-13'0,"2"2"0,2 2 0,6 1-258,5-2 1,0-1 0,4-2 0,0 1 0,1 0-1,0-1 179,0 1 1,3-6-1,-4-1 1</inkml:trace>
  <inkml:trace contextRef="#ctx0" brushRef="#br2" timeOffset="404625">6933 12650 6425,'0'-12'0,"0"0"0,1-1 0,5 1 0,5-1 0,4 1 0,2 0-173,0-1 0,3 1 0,5-1 1</inkml:trace>
  <inkml:trace contextRef="#ctx0" brushRef="#br2" timeOffset="404895">7317 12278 8355,'7'-12'-1006,"-1"1"0,-2 1 963,0 2 1,6 1 0,-2-3 0,3 2-27,1-1 1,1-2-1,1-2-47,2 1 1,-2-1 114,2 1 0,9-6 0,1-1 1</inkml:trace>
  <inkml:trace contextRef="#ctx0" brushRef="#br2" timeOffset="405528">7689 11894 8355,'6'-13'-370,"-1"1"1,5 0 0,-2 1-1,1 1 1,-1 2 0,0-2 350,2-1 0,1-1 1,1 1-1,1 1 1,-1 2-1,0-2 1,1 0-1,-1 1-44,1 0 0,-1 3 0,-1-4 46,-3 2 0,3-1 0,-4-3 1</inkml:trace>
  <inkml:trace contextRef="#ctx0" brushRef="#br2" timeOffset="405529">8024 11534 8355,'20'-12'-697,"-2"-2"1,-7-1 0,-2-2 766,-1 2 1,-1 1-1,3 2-46,-2 0 0,-5-1-122,1 1 0,-1 5 16,1 3 0,-1-2 44,5 2 0,-4-4 0,3 2 0,0 1 23,0-1 1,-3-2 0,4 2-31,2 0 0,1 1 1,1-3-1,1-1 0,-1-2 39,1-2 0,-1 2 6,0 3 0,6-9 0,2 4 0</inkml:trace>
  <inkml:trace contextRef="#ctx0" brushRef="#br2" timeOffset="405530">8434 11162 8355,'0'-12'-1770,"1"3"1730,3 1 0,-1 1 1,4-2 8,-2 0 1,5 7-189,-2-3 1,3 4-15,2 1 232,-1 0 1,0 0 0,-5-5 0,-1-2 0</inkml:trace>
  <inkml:trace contextRef="#ctx0" brushRef="#br2" timeOffset="407221">8855 11063 6694,'0'-13'-909,"6"2"939,2 3 1,3 3-27,1 5 1,1 0 0,-1 0-27,1 0 0,-5-4 0,0-1 7,2 3 1,0-1 0,-1 0-3,-1-1 85,-5 0 159,8-2-95,-4-1 0,4-1 0,-1 1-53,-2 2 1,0 1-1,5 4-72,-1 0 1,1 0 0,-1 0 0,2 1-122,2 3 1,-1-2 0,5 2 0,-1-3-1,0-1 1,1 4 0,2 0-1,-3-1 61,-1-2 53,4-1 0,-8 6 0,4 1 0</inkml:trace>
  <inkml:trace contextRef="#ctx0" brushRef="#br2" timeOffset="407222">9537 11013 8355,'7'2'-1412,"-1"0"1343,-1 3 1,-2-1 0,5-3-22,2 3 1,1-2-1,3 2 1,1-3-1,3-1 71,1 0 1,2-1 0,5-2-1,2-1-67,1 1 0,-1 2 8,-3 1 1,6-6-1,0-1 1</inkml:trace>
  <inkml:trace contextRef="#ctx0" brushRef="#br2" timeOffset="407223">10120 11075 8355,'13'0'0,"-2"2"-359,-3 2 1,3-3-1,-3 3 1,3-2 279,2-2 0,-1 0 0,1 0 0,0 0 99,4 0 0,-3 0 0,4 0 1,-2 0-169,1 0 0,1 4 0,-3 0 0,3 0 103,1 2 0,-3-4-23,5 7 1,0-7-1,4 4 1</inkml:trace>
  <inkml:trace contextRef="#ctx0" brushRef="#br2" timeOffset="407224">10939 11150 8355,'12'0'0,"-3"0"-801,-1 0 600,0 5 0,4-3 1,1 2-1,-1-3 95,1-1 0,-1-1 1,0-2-1,1-1 0,-1 1 1,1 2-1,-1 1 16,1 0 1,-1 0 0,2 7 86,2 13 0,-2-10 0,3 12 3,-4-17 0,0-18 0,-1-1 0</inkml:trace>
  <inkml:trace contextRef="#ctx0" brushRef="#br2" timeOffset="407225">11584 11175 8355,'0'-7'-322,"5"1"1,2 6 0,6 0 0,-1 0 0,0 0-1,1-1 1,-1-2 0,1-1 304,-1 1 0,0 2 0,1 1 17,-1 0 0,1 4 0,-1 0 0,0-1 0,1-2 0,-1 3 0,1 0 0,-1-1 0,6 4 0,1 0 0</inkml:trace>
  <inkml:trace contextRef="#ctx0" brushRef="#br2" timeOffset="407226">11931 11187 8355,'7'12'-2036,"0"-5"2189,-3-3 0,-1-2 1,5-2-109,2 0 1,5 0 0,1 0-1,-1 0 27,-1 0 1,3 0 0,1 0-87,1 0 0,-2 1 0,2 3 1,-1 3-1,-2 1-503,2 1 0,-4-5 431,3 4 1,2 0-1,0 5 1</inkml:trace>
  <inkml:trace contextRef="#ctx0" brushRef="#br2" timeOffset="407227">12328 11336 8355,'5'7'0,"4"-3"0,2-3-397,1-1 1,-4 4-1,1 0 307,0-1 1,2-1-1,2-1 1,-1 2 80,1 1 0,-1 1 1,0-2-1,1 3 11,-1 0 0,-1-1 0,-1 3 18,-2 2 0,-4 3 0,3 1 0,-1-3-78,-4 0 1,1-4-1,0 1 2,1 2 0,6 1 1,-2 1-58,3 1 1,1-5-1,1 0 1,-1 2-116,1 1 201,-1 1 1,0 1-1,1-1 1</inkml:trace>
  <inkml:trace contextRef="#ctx0" brushRef="#br2" timeOffset="407228">12737 11733 8355,'0'8'0,"2"-1"-411,2-2 0,-2 1 1,7-3-1,0 2 317,2 2 1,6-3-1,-1 4 1,0 2 9,-3 1 1,-2-3 0,-1 1-1,-2 0 32,2 2 1,-4 2 0,-1-1 0,1 0-14,2 1 65,-3-1 0,6 6 0,-4 1 0</inkml:trace>
  <inkml:trace contextRef="#ctx0" brushRef="#br2" timeOffset="407806">13345 12080 8355,'-1'8'-451,"-2"0"1,-3 1 0,1-1 147,-1 0 0,3-1 0,8 3 277,3-2 1,3-5-1,1 1 1,2-1-36,3 1 1,1-3-1,4 5 47,-2-1 0,-3-2 0,3 4 0,1-2 0,0 0 12,-1 0 0,0-2 0,0 5 1,-3 0 1,-3-1 0,4 4 0,-5-4 0,5 6 0</inkml:trace>
  <inkml:trace contextRef="#ctx0" brushRef="#br2" timeOffset="407807">13953 12402 8355,'19'0'0,"-3"0"0,-2 0-458,-1 0 1,-1 0 0,0 0 658,1 0 0,-1 0 0,-1-1-151,-2-3 1,2 2 0,-3-2 0,3 3-97,1 1 0,1 4 0,-1 2 0,0-1 6,1 1 0,3 2 0,2-3 0,0 1-57,0-1 0,0 5 0,-3-2 1,2 3-63,-2 2 0,-1-4 1,-2 2-1,-1 3-201,-3 0 277,3 0 1,-4 4 0,6 1 0</inkml:trace>
  <inkml:trace contextRef="#ctx0" brushRef="#br2" timeOffset="407808">14560 12700 8355,'2'-7'-273,"2"3"1,-3 4-247,3 4 0,9-3 0,1 5 0</inkml:trace>
  <inkml:trace contextRef="#ctx0" brushRef="#br3" timeOffset="418755">6437 13469 7858,'-11'-8'0,"1"-1"-186,2 0 0,11 3 0,1 2 1,5 4 258,4 4 0,-1 2 0,2 3 0,3 0 0,2 0 0,1 2-1065,1 2 735,0-1 0,2 1 178,-2-1 1,2 0 0,-3 1 0</inkml:trace>
  <inkml:trace contextRef="#ctx0" brushRef="#br3" timeOffset="418945">6970 13655 8355,'-7'-6'393,"2"5"-713,5-4 0,0 6 0,0 3 1,1 3-1,3 1 0,4-1 148,4-1 1,0 3-1,0 0 1,1 0 68,-1-1 1,6 9 0,1-3 0</inkml:trace>
  <inkml:trace contextRef="#ctx0" brushRef="#br3" timeOffset="419561">7280 13903 8871,'-7'1'-496,"3"4"0,3 1 0,2 7 0,3-2 0,5-1 0,2-4 335,1 0 161,0 4 0,6-4 0,2 7 0</inkml:trace>
  <inkml:trace contextRef="#ctx0" brushRef="#br3" timeOffset="419562">7603 14114 8355,'4'8'-528,"0"0"1,0 1 0,-4 3 480,0 0 1,0-3-1,0-1 1,1 0-1,4 1 1,3-1-1,3 0-245,1-1 186,1 4 1,-1-4 0,0 5 0</inkml:trace>
  <inkml:trace contextRef="#ctx0" brushRef="#br3" timeOffset="419563">7838 14436 8355,'13'0'-291,"-6"0"1,4 0-425,-3 0 0,3 0 569,1 0 0,-3 4 1,-3 2-28,0 1 173,-2 1 0,2 5 0,1-1 0</inkml:trace>
  <inkml:trace contextRef="#ctx0" brushRef="#br3" timeOffset="420306">8198 14635 8355,'-6'12'-172,"-2"1"0,-1-1 0,0 0 0,5 1-82,3-1 1,6-5 0,4-3 0,2-2-1,1-2 100,0 0 0,-3 1 1,-1 2-1,2 1 141,1-1 0,6 3 0,3 1 1</inkml:trace>
  <inkml:trace contextRef="#ctx0" brushRef="#br3" timeOffset="420307">8372 14846 8355,'-7'5'-1250,"-3"-2"1398,6 5 154,0-5 1,5 2-422,3-5 1,-1 0 0,5 0 0,2 0 0,0-1 0,-1-2-236,0-1 0,-1-6 0,4 4 1</inkml:trace>
  <inkml:trace contextRef="#ctx0" brushRef="#br3" timeOffset="420308">8483 14808 6283,'0'-8'-271,"0"0"251,0-2 0,2-1 0,0-1 1,4-1-1,1 1 0,2 0 0,2-1-119,2 1 139,-1-6 0,1 4 0,-1-4 0</inkml:trace>
  <inkml:trace contextRef="#ctx0" brushRef="#br3" timeOffset="420309">8806 14362 8355,'0'-12'-682,"0"-1"1,0 5-1,0 0 473,0-2 0,0-1 368,0-1 1,1 0-1,2 3-246,1 1 1,6-1 0,-2-2-1,3 2 14,1 0 1,1 1-1,-1-4 1</inkml:trace>
  <inkml:trace contextRef="#ctx0" brushRef="#br3" timeOffset="420554">9240 13767 8355,'-2'-11'-811,"0"1"1,-3 2 525,3-2 1,0-1 0,2-1 278,0-1 1,4 1-1,2-1 1,1 2-120,3 3 125,-5-8 0,12 7 0,-4-9 0</inkml:trace>
  <inkml:trace contextRef="#ctx0" brushRef="#br3" timeOffset="421097">9513 13295 8355,'8'-11'-494,"0"3"1,-4-3 0,3 3 430,-1-3 0,2-2 0,-3 1 436,2-1 1,2 1-1,3 0-331,0-1 0,-3 1 0,-1-1 0,0 1 1,0 1-1,1 1 0,-1 2 0,0-2-246,1-1 0,-5-1 0,4 0 0,0-1-340,-1 1 1,3-1 416,-6 1 1,6 0-1,-4-1 1</inkml:trace>
  <inkml:trace contextRef="#ctx0" brushRef="#br3" timeOffset="421098">9996 12700 8355,'7'-12'-528,"3"-1"0,-5 2 308,2 3 1,-3-3 0,3 3-1,0-3 203,0-2 0,-4 5 0,2 0 1,-1-2-1,2 0-66,1 2 1,-3-2 0,4 5 0,1-2 38,-3-3 1,5-1 0,-2-1-37,2 0 64,-4-1 0,4-5 0,-4-1 0</inkml:trace>
  <inkml:trace contextRef="#ctx0" brushRef="#br3" timeOffset="421338">10542 12067 8355,'0'-12'-50,"0"-2"0,0-1 0,0-1 0,1 0 1,2 3-1,3 2-115,1 2 0,-3-6 0,4 3 0,3-2 0,3 0 1,2 2 128,-1-1 0,1 4 1,-1-1-1,1-1 24,-1 1 0,-1 2 1,-1-1-1,-1 2-136,0 1 1,1-2-1,-2 2-27,-3-1 0,9-1 0,-4-4 0</inkml:trace>
  <inkml:trace contextRef="#ctx0" brushRef="#br3" timeOffset="421503">11385 11199 7680,'13'-12'-649,"-1"0"0,1-1 1</inkml:trace>
  <inkml:trace contextRef="#ctx0" brushRef="#br3" timeOffset="421723">11534 11001 7501,'-8'-13'0,"1"1"-232,2 0 0,0 3 1,7 3-1,1-1 1,2 1-1,2 1 1,1 0 158,-1 0 0,4 2 73,-3-5 0,9 0 0,2-5 0</inkml:trace>
  <inkml:trace contextRef="#ctx0" brushRef="#br3" timeOffset="422029">11695 10790 8355,'-4'-12'-262,"0"-1"0,1 1-234,2-1 0,1 5 487,0 0-114,0 0 0,-1 1 0,-2 1-132,-1 1 137,0-2 0,4-6 0,0 1 0</inkml:trace>
  <inkml:trace contextRef="#ctx0" brushRef="#br3" timeOffset="422695">11671 10306 8202,'0'-19'0,"-2"3"0,-2 2 0,-4 1-291,-3 1 1,3 4-1,1-1 1,0 0-1,1-2 1,-1-2 95,0 1 1,1 0 0,-3-1 201,5 1 0,-1-1 0,1 0 0,-1-3 0,1 0 18,0 1 0,-1 1 0,2 1 0,-3 1 2,-1 0 0,3-1 1,-4 2-1,-2 2-107,-1 0 0,2 5 0,-2-3 43,-3 2 1,-1-5-1,2 3 1</inkml:trace>
  <inkml:trace contextRef="#ctx0" brushRef="#br3" timeOffset="422696">11361 9872 8355,'-6'-12'-277,"3"-1"0,-4 1 0,0 0 289,1-1 0,1 1 0,-1-1 192,0 1 0,-2 0 1,2-1-130,-1 1 1,3-1 0,-3 1-80,2 0 0,-1 3 0,4 1-23,-3-2 0,1 4 1,4-3-240,0 0 1,0 2 18,0-2 1,-5 1 0,-3-3 12,-3 3 0,-1 1 0,3 4 0,-1-2 142,-4-2 0,2 4 0,-5-2 0,4 0 92,0 1 0,-3 0 0,-2 3 9,-1-3 1,3 2 0,-2-2-1,2 3 1,-1 1 61,2 0 0,-3-4 0,0 0 0,1 1-7,-1 1 0,-3-2 1,4 0-1,2 0 59,1-2 1,-2 5 0,-1-4 0,2 0 13,1 1 0,1 0 0,-2 4 1,-2 0-119,2 0 1,-3 0 0,0 2 0,0 0-112,0 2 1,-3 2 0,4-3-1,-3 2 13,-2 2 0,0-3 1,0 3-1,1 0-128,-1 0 0,3-3 1,0 3 0,1-2 1,-3 0 205,5-5 0,-6 5 0,2 2 0</inkml:trace>
  <inkml:trace contextRef="#ctx0" brushRef="#br3" timeOffset="423122">9389 10058 8355,'-13'13'-1311,"1"-1"1</inkml:trace>
  <inkml:trace contextRef="#ctx0" brushRef="#br3" timeOffset="423123">9103 10356 8355,'0'12'-2557,"0"-3"2541,0-1 0,0 0 0,0 5 0</inkml:trace>
  <inkml:trace contextRef="#ctx0" brushRef="#br3" timeOffset="423124">9091 10430 8355,'4'9'-656,"0"-1"1,6 0 0,-3 5 0</inkml:trace>
  <inkml:trace contextRef="#ctx0" brushRef="#br3" timeOffset="423966">9190 10864 8355,'13'-12'-547,"-2"0"0,-2 1 367,-1 2 0,-5 9 263,1 9 0,-2 2 0,-1 0-73,3-3 0,9 3 0,6-4 1,3 3-1,1-1-166,4 1 0,7 9 1,1-4-1,2 5-55,-1 0 0,4 1 0,4 4 0</inkml:trace>
  <inkml:trace contextRef="#ctx0" brushRef="#br3" timeOffset="424490">10083 11559 8355,'18'5'0,"1"2"0,6 4 0,0-1 0,0-2 0,0 1 0,-1 3-296,1 0 0,0 1 0,0-1 1,0 1-1,-1-1 226,1 0 0,0 1 0,0-1 0,0 1 70,-1-1 1,1 0 0,0 1 0,0 1-5,0 2 1,-2-1 0,0 6 0,0 0-75,-1-2 1,4 7 0,-6-4 0,5 2-27,4 3 0,-7-5 1,3 6-1,-2-2 84,1-4 1,-3 7 0,-2-4 0,-1 1 28,-3 0 0,-1-1 1,-2 0-13,0 0 1,0-1 0,-3 3 0,-1 0-1,1 2 25,-2-1 1,4 2 0,-3-1 0,4-2 11,5 0 1,-3-3 0,2 0-1,-1-2 20,2-1 1,-2-5-1,6 3 1,1-1-22,1-3 1,2 1-1,0-1 1,1 1-67,3-1 1,1-1 0,3-1 0,-2-1-41,-1 0 1,-3 5 0,5-1 0,-2 1 41,-2 1 0,-2-3 0,-1 6 0,0-1 23,0 0 1,-2 3 0,-1-1 0,-3 4-13,-1 3 1,-1 6 0,-5-4 0</inkml:trace>
  <inkml:trace contextRef="#ctx0" brushRef="#br3" timeOffset="424673">12663 13891 8355,'0'8'-1108,"0"0"1,5-5 701,4 1 406,2-3 0,1 5 0,0 1 0</inkml:trace>
  <inkml:trace contextRef="#ctx0" brushRef="#br3" timeOffset="424969">12588 14163 8355,'-7'0'-1270,"2"2"1,6 1 1273,3 1 1,-2 1-1,3-2 1,0 3 10,-1 0 0,0-1 0,-4 3-28,0 1 1,0-2 91,0 2 1,0-5-262,0 4 157,0-5 1,-6 8 0,-1-4 0</inkml:trace>
  <inkml:trace contextRef="#ctx0" brushRef="#br3" timeOffset="425378">12613 14275 8355,'6'-12'-260,"1"1"0,5 1 0,0 2 299,1-2 1,-1-1 0,1-1-1,0-1-114,4 1 1,-2-5 0,6-2 0,1-2 5,1-1 1,2-8 0,1 4 0,2-4-112,1-5 1,9-1 0,1-2-1,4-2 49,3-2 0,3-3 0,0 2 0,1 0 129,0 1 0,-2-5 0,-1 3 0,-3 0 40,-2 2 1,4 2 0,-5 2-1,1-1 214,0 3 1,-3 2 0,4-3 0,-2 1 165,0 3 1,6-3 0,-1 4-1,0-1-431,0 0 1,5 0 0,-4-3 0,0 2-388,1 1 1,-5 4 0,-3-3 0,-6 2 193,-5 2 1,-8 8 0,-5 3 0,-2 5-225,-2 3 399,-5 4 1,4-1 0,-4-1 0</inkml:trace>
  <inkml:trace contextRef="#ctx0" brushRef="#br3" timeOffset="449084">9227 11001 7018,'6'-7'0,"2"3"0,5 2 0,3 2-79,5 0 1,-1 0 0,4 0 0,2 0 0,2 0 0,1 0 0,-1 0 76,0 0 0,-2 6 1,-1 1-1,0 1 1,0 0-1,-1 1 1,0-1-181,-3 0 1,2 0-1,-4 5 1</inkml:trace>
  <inkml:trace contextRef="#ctx0" brushRef="#br3" timeOffset="449555">10046 11088 8355,'12'0'-636,"1"0"1,-1 0 0,1 0 473,-1 0 1,0-4 0,2-1 0,1 3 298,2 0 0,5 4 0,-1 0-168,2 3 0,2 3 0,0-4 0,-1 0-148,1 2 1,-4-5 178,-1 3 0,7 3 0,4 0 0</inkml:trace>
  <inkml:trace contextRef="#ctx0" brushRef="#br3" timeOffset="449556">10740 11175 8355,'13'0'-472,"-1"0"0,1 0 0,0 0 0,3 0 294,0 0 0,1 0 0,-4-2 193,4-2 0,-3 3 0,4-4 0,-2 4-1,1 1 1,3 0-1,-2 0 1,2 0-1,2 0-24,1 0 0,6 0 0,0 0 0,0 0-11,1 0 0,1 0-42,2 0 1,2-5 0,-3-2 0</inkml:trace>
  <inkml:trace contextRef="#ctx0" brushRef="#br0" timeOffset="477409">17004 12650 9069,'-9'-23'0,"2"1"0,2 3 0,2 1 0,3 1 0,3 1 0,2-1 0,2 2 219,3 1 1,1 2 0,1-1 0,2 2 0,1 2 0,3 2 0,0 0 0,1 1 0,-1 1-407,0 2 0,3 2 0,-4 2 197,-2 3 0,-2-1 0,0 5-248,-1 2 0,-1 1 0,-1 1 0,-3 2 0,0 1-58,0 2 0,-5-1 1,4-3-1,-2-1 233,0 1 0,4-5 0,-2-1 129,1-2 1,-3-1 0,4-4 0,0-1 35,-1-3 1,4 1 0,-2-5 0,2-2-53,1-1 1,0-1 0,1 1 0,-1 1-42,1 2 0,-5 1 1,0-3 35,2 2 0,-3 5 0,1-2 1,2 1-1,1-1-52,1 3 0,2 0 0,1 2-29,2 0 0,-1 0 0,-2 0 0,1 0-147,2 0 1,-1 0-1,-2 0 1,1 0-674,2 0 454,-6 0 1,0 6 0,-4 1 0</inkml:trace>
  <inkml:trace contextRef="#ctx0" brushRef="#br0" timeOffset="477639">17661 12278 8355,'0'-8'217,"0"0"1,1 5-1,3-1 1,5 1 0,2 0-1,1-1 1,1 3 0,0 4 2005,4 5-2326,-3 3 0,4 7 0,-7 3 0,-2 3 0,-2 4 0,-1 1 0,-4 0 0,0 1-554,-2 3 0,-7-1 0,-4 0-1232,-4-2 1413,-7 4 1,-3-2 0,-7 5 0</inkml:trace>
  <inkml:trace contextRef="#ctx0" brushRef="#br0" timeOffset="479205">19286 12688 8182,'0'-13'0,"0"1"805,0-1 1,-4 5-183,-1 0 1,0 5 0,1 0 257,-5 6-770,4 4 0,-5 7 0,5 1 0,-1 1 3,1 0 1,1 2 0,4-2 0,0 1 0,0-1 0,1 1-26,3-2-83,3-1 0,5-2 0,2-1 0,1-3 1,3-2-106,2-1 0,-4-3 0,5 0 0,-1-4 0,1-7 0,-2-2-161,-1-1 0,0-5 190,-1 1 1,-8-6-1,2 1 1,-4-1 1,-4 2 0,-2-4 0,-2 5 0,-3-2-11,-4 0 0,-7 6 0,-3 0-213,-2 5 0,0 5 1,-5 5-1,-1 1 1,-1 3-853,3 5 0,-2 7 539,9 5 1,-5 2 0,3 2 0</inkml:trace>
  <inkml:trace contextRef="#ctx0" brushRef="#br0" timeOffset="480740">19472 12588 7555,'1'-12'-96,"3"0"0,0-1 0,7 1 0,3-1 699,0 1-568,5 0 0,-4-5 0,6-1 0,2-1 0,4-3 0,3-2 0,2-2 0,2-3 110,2-4 1,7 0 0,2-4-1,3-6 1,3-5 0,3-6 0,4-4-1,4-4 54,4-4 0,-1-1 0,-30 30 0,0 1 0,0-1 0,0 1-66,0-2 0,-1 0 1,5-3-1,0-1 1,-2 1-1,0-1 1,0 0-1,0 0-135,-1 1 0,0 0 1,0-1-1,0 1 0,-3 3 1,1 0-1,34-35-192,-1 0 1,-6 7 0,-9 3 0,-5 6-185,-6 6 1,-3 7 0,-7 14 0,-6 6-140,-7 5 1,-4 4 0,-3 5 10,-3 2 1,-2 6 0,-6 2 408,0 7 0,-6 10 0,-1 2 1</inkml:trace>
  <inkml:trace contextRef="#ctx0" brushRef="#br0" timeOffset="481289">20265 11385 8355,'13'0'-37,"-1"0"1,-3 0-1,-1 0 1,1 0 0,2 0-1,2 0 209,-1 0 1,1 6 0,-1 1-108,0 0 0,1 0 0,-1-5 41,1 2 1,-1 2 0,0-3-208,1 1 0,-1 4 48,1-4 0,-1 6 1,-1-2-1,-3 3 101,-3 2 1,-4 0 0,-1 4 0,0 4 85,0 2 0,-1 6 0,-2 1 1,-1 1-175,1-1 0,-3 3 1,2-3-1,1 1-859,2-1 0,7 4 0,0-2 1</inkml:trace>
  <inkml:trace contextRef="#ctx0" brushRef="#br0" timeOffset="484451">19038 13556 8355,'-9'0'-97,"1"0"0,4 0 0,-3-2 414,2-2 1,0-3 0,5-5 0,2 0 0,2-1 0,4-1 0,5-1 11,3-1 1,-1-6 0,6 2-395,1 1 1,-3-3 0,1 4 0,-1 0-289,0 0 1,-4-2 0,2 3-1,-5 2 1,-3 1-255,-5 2 1,-3-1 0,-2 1 554,-3-1 1,-5 7-1,-6 1 1,-1 4 138,0 1 1,3 4 0,0 2 0,1-1 219,-1 1 1,5 3-1,1 0-130,2 2 0,2 1 0,7 1 0,6-1-172,5 0 1,3 1 0,4-1-145,-1 1 1,-1-1 0,5 0-1,-2 1 1,-2-1 25,-4 1 1,-4-1 0,0 0-1,-2 1-75,-3-1 0,-2 1 0,-6-1 0,-2 0 168,-2 1 0,-3 3 0,-7 2 0,-2 0-71,-5 0 0,2 0 0,0-3-222,1 2 0,-4 5 0,2-3 1</inkml:trace>
  <inkml:trace contextRef="#ctx0" brushRef="#br0" timeOffset="488848">21332 10579 8355,'0'-8'-407,"-1"0"1,-2-2 865,-1-1-304,0 4 0,5 2 0,0 6-21,-1 3 1,-2 0 0,-9 7-34,2 3 0,-4 1 0,3-2-77,0-1 1,2 5-1,0-1 1,4-1-41,2-1 0,4-2 0,2-1 1,5-2-9,7-5 1,-3-3 0,5-1-1,-1 0-56,-1 0 1,2-1 0,-3-3-1,1-5-32,-5-2 1,0-1 0,-7-2 0,0-1 3,1-1 0,-3-2 0,0 2 0,-4-1 37,-7-3 0,1 6 1,-3 1-1,-3 4-48,1 4 0,-1 1 0,0 5 0,-1 2-247,-2 1 1,5 10 191,4-2 0,-1 9 0,-3-2 1</inkml:trace>
  <inkml:trace contextRef="#ctx0" brushRef="#br0" timeOffset="489250">21369 10579 8355,'-7'-5'-357,"2"3"0,6-3 519,3 5 1,5 0 0,6 0 0,3 0 17,1 0 1,2 0-1,6 0 1,4 0-67,2 0 1,11 0-1,-3 1 1,6 2-92,3 1 0,9 0 0,3-4 1,3 0-57,2 0 0,7 0 1,9 0-9,3 0 0,0 0 0,3 0 0,0 0 0,2 0-28,-1 0 0,-3 0 0,-5 0 0,-6 2-199,-8 2 1,-4-2-1,-10 5 1,-3 0-51,-4 0 0,-6-3 0,-6 3 0,-5-1 126,-4-4 1,2 0 0,-9-2 0,0 0 118,-2 0 1,-3 0 72,-2 0 0,0-6 0,1-1 0</inkml:trace>
  <inkml:trace contextRef="#ctx0" brushRef="#br0" timeOffset="489598">22448 10406 8355,'-4'-13'112,"0"1"-149,0-1 135,4 1 1,1 6 0,3 5-1,5 5-39,2 3 0,2 1 1,3 6-1,0 1-93,-1 2 1,5 1 0,-1-2-1,2 5-23,-1 2 1,-1-2 0,2 0-1,-4-1-81,-4 0 0,0 2 0,-2-6 0,-3 1-62,-4 1 1,-2-4 0,-4 3 0,-2 0-229,-4-1 1,-3 1 236,-2-5 0,-4 6 0,-3 2 1</inkml:trace>
  <inkml:trace contextRef="#ctx0" brushRef="#br0" timeOffset="490037">23577 10604 8355,'4'-8'-952,"0"-1"1426,0 7 0,-4-2-339,0 8 1,0 3 0,-1 4-57,-3-3 1,2 3 0,-2-3 0,1 2-95,-1-2 1,3 3 0,-3-3 0,4 3-68,4 2 0,3-2 0,5-3 0,1-4-26,-1-2 0,5-2 1,1 0-1,-1-2 5,1-2 1,3 1 0,-4-5 0,-2-2 44,-2-1 0,-1-1 0,-4 0 0,-4-1-63,-3 1 0,-1-1 1,-1 1-1,-3 0-96,-4-1 0,-5 6 1,-3 3 27,-5 3 1,-8 1 0,-3 0 0</inkml:trace>
  <inkml:trace contextRef="#ctx0" brushRef="#br0" timeOffset="490809">23887 10678 8355,'-7'0'-123,"6"6"0,6 1 1,2 1-1,4 0 1,3 2-1,2 1 1,0 3 338,-3 2 0,4 0 1,-1 4-1,1 2-67,1 2 0,-4 2 0,4 3 0,-1 2 0,4 3-6,3-1 0,0 1 1,1 5-121,0-2 1,5 7-1,3-5 1,3 3 15,1 5 0,5 1 0,-1 2-9,-1 0 1,0-1-1,0 1 1,1-1 0,-2 0-101,-5-4 1,2 3 0,-4-2 0,0 2-45,-3 2 0,-3-6 0,-2-2-21,1 1 0,0-6 0,-1 1 0,-2-8 0,-3-4-126,-1-1 1,-2-4 0,-3-2 0,-1-3-87,1-5 0,-1 2 0,0-6-444,1 0 791,-6-2 0,4-5 0,-4 0 0</inkml:trace>
  <inkml:trace contextRef="#ctx0" brushRef="#br0" timeOffset="491242">24792 11423 8162,'-12'-17'0,"-2"2"0,-1 4 0,-2 5 0,2 5 0,1 1 0,2 1-2,0 3 1,1-1-1,1 5 213,2 2 1,4 3 0,-3 2-8,1 1 1,2 2-1,4-3-167,0 2 0,4 1 0,2-3 0,1 3 0,2 1 11,2 3 0,-2-3 0,-1 1 0,1-1-45,2 0 1,-2-4 0,-2 3 0,0-1-178,-1-1 0,-3 1 0,0-3 1,-6 1-190,-5 1 1,-9 1 0,-5-5 0,-4 1 33,-3-1 1,-1-3 0,2-1-1,1 0 30,3-1 0,0 3 297,3-6 0,-3 5 0,0-2 1</inkml:trace>
  <inkml:trace contextRef="#ctx0" brushRef="#br0" timeOffset="491659">24854 12390 8355,'13'-4'0,"-1"0"0,1 1 0,-4 3 0,-5 3 0,-8 1 0,-4 0 0,-2 1 0,2 2 0,0 2 0,1-1 420,3 2 1,2 1-1,2 1-479,0 0 1,6 1 0,2-2-13,3-3 1,2 2 0,-1-6 0,0-1 0,1-2 20,-1-1 1,5 0 0,-1-1 0,-1-2 0,-1-1 0,-3-6 1,-1 2-1,-3-3-42,-2-2 1,1 1 0,-4 0 0,3-1-139,-3 1 1,-2 1 0,-4 2 0,-4 5 35,-3 3 0,-1 1 1,-1 0-86,1 0 0,-6 5 0,-1 2 0</inkml:trace>
  <inkml:trace contextRef="#ctx0" brushRef="#br0" timeOffset="492139">24991 12898 8344,'0'-16'27,"0"-1"809,0 1-320,0 3 0,0 8-313,0 5 0,0 10 1,0 7-148,0 3 0,0 0 0,0 5 0,0 1 0,0 2-5,0 1 1,0 5-1,0-2 1,0 0-35,0-3 0,0 1 1,0-2-1,1-4-83,3-2 0,-2-5 0,3 2 0,1-1 0,2-4-441,3-4 0,1-5 288,1-5 1,-1 0 0,1 0 0,0 0-294,4 0 1,-3-1 0,2-3 0,-2-5-246,-2-2 594,-5-1 0,-1-6 0,-6-1 1</inkml:trace>
  <inkml:trace contextRef="#ctx0" brushRef="#br0" timeOffset="492394">24767 13171 7453,'13'-11'0,"1"2"0,2 2 0,5 1 0,4 3 0,4 2 0,4 1 0,3 0 0,1 0-430,0 0 0,0-5 0,0-2 1</inkml:trace>
  <inkml:trace contextRef="#ctx0" brushRef="#br0" timeOffset="494182">22746 10418 8355,'-6'0'-2354,"6"0"2356,-5 5 1,3-3 0,-9 3-10,3 1 13,-3-5 0,11 5-64,0-6 1,2 0 0,6 0 22,1 0 0,2 0 1,2-2 33,-1-2 0,-3 2 0,-1-7 1,1 1 37,3 1 1,0-4 0,0 3-1,1-3 109,-1-2 1,1 5-1,-2 0 1,-2-2 134,-1-1 1,-3 3-1,3 0 299,2-2 1,-5 3 118,-1-1-567,-2 5 0,-8 3 0,-4 8 0,-5 5-74,-5 3 1,-9 4 0,-6 6 0,-3 1 13,-4 2 1,-5 6 0,2-2 0,-3 3 10,-2 1 0,2 1 0,1 2 0,2 3-2,-2 1 1,4-4 0,2 1-1,3-2-223,5-2 1,3-5-1,7-4 1,3-6-445,8-6 1,1-2-91,7-2 0,0-6 109,4-6 0,5-7 334,3-10 1,3-2-1,2-6 1</inkml:trace>
  <inkml:trace contextRef="#ctx0" brushRef="#br0" timeOffset="494528">22200 10381 8449,'7'-17'0,"-1"1"0,-2 1 0,0 1 963,-1 1-739,4 6 0,-6 3 0,3 8 1,-3 5 22,-1 2 1,5 5 0,0 2 0,2 1-19,3 4 0,6 0 0,5 2 0,2 0-34,2-1 1,1 5-1,3 2 1,3-1-162,0 0 1,3 5 0,-2-4-1,2 2-79,-2 1 0,-1-3 0,-6 4 0,0-4-180,-3 0 1,-5-2 0,2-6-1,-4-2-99,-5-5 1,2-2 0,-6-2 0,1 1-362,0-1 0,-5-3 190,1-1 1,-4-4 0,-4 3-1,-6-2-701,-5-2 1074,1-2 0,-9-1 0,3 0 1</inkml:trace>
  <inkml:trace contextRef="#ctx0" brushRef="#br0" timeOffset="502770">22733 10406 8355,'21'-16'-72,"-2"3"0,-1 2 1,-4 0-1,-3 1 1,-4 0-1,0 2 0,-3 0 1,-3 1 144,-6 3 1,-5 2-1,-2 2 1,0 2-1,-2 2 1,-1 4-1,-3 3 1,0 3 89,0 2 0,-4 8 0,1 6-203,-2 2 0,-8 2 0,-2 6 1,-4 2-1,-4-2-22,-5-2 0,-2 4 1,-2-2-1,1-3-33,-1-3 0,1-4 0,0 1 1,4-6-78,4-2 1,3-5 0,7-2-1,6-2-335,7-1 239,4-6 0,9-2 1,5-6 191,7-3 0,9-9 0,3-6 0</inkml:trace>
  <inkml:trace contextRef="#ctx0" brushRef="#br1" timeOffset="503226">22163 10220 32677,'-6'-32'-3277,"0"7"0,-1 15 0,3 13 1882,2 8 0,2 10 0,0 0 1206,0 2 0,2 6 1,2 1-1,4 2 0,3 2 1,1 1-1,1-1 1,1-1-1,2 2 596,5 1 0,2-5 0,2 0 0,1-2-580,3-1 1,1 6 0,5-6-1,-2 0 8,1-2 1,2-1-1,1 0 1,1 0-17,-1-1 0,-1 0 0,-3-3 1,-4-5-713,-3-2 0,-3-2 0,-2 1 0,-4-1 450,-4 0 1,-4-3 0,-3-1 147,0 2 1,-7-5 0,-8 1 8,-2-1 0,-1-2 0,0 4 0,-1 0-100,1 0 0,1-3 0,2 4-276,5 2 1,2-3 316,-3 1 0,4 0 0,-5 5 1</inkml:trace>
  <inkml:trace contextRef="#ctx0" brushRef="#br1" timeOffset="507275">21183 10753 32249,'17'4'0,"-1"0"0,1-1 0,-1-2 0,1 1 0,-2 0-2458,-1 3 0,-2-1 1,-1-6-1,-4 0-61,-7-3 1,-5 0 0,-8 2 1195,1-1 996,-1 0 0,7 5 219,1 3 0,4 3 0,2 6 0,4 0-8,3 4 0,-1-3 0,1 4 0,2-2 18,1 1 0,1 5 1,0-2-480,1 4 1,-1 1-1,1-1 1,0 1 0,4 0 598,4 0 1,-2 0 0,2 1 0,1 1 7,1 2 1,2 4 0,1-2-1,2 0-4,1 4 0,4 5 0,-4 1 0,0-1-8,1-1 1,0-1 0,5 4 0,-2 0 1,1-2 1,2 3-1,1-6 1,-1 5 12,-3-2 1,3 5 0,-4-8 0,1 3-5,0 3 0,-6-9 0,4 4 1,-2-3-11,-1 1 0,6-3 0,-4 0 0,2 1-3,2-3 1,2 5 0,2-3 0,4 4-48,3 5 0,3-4 0,2 5 0,-2-2-36,-2 1 0,2-1 0,-3-4 0,1-1 6,-5-3 0,3 2 1,-9-5-1,-2 0-4,-1 0 0,1 1 0,-4-4 0,-2 2 4,-1-1 0,-1 2 0,0 0 0,0 1-5,0-1 0,4-1 1,-1-6-1,-1 0-160,-5-3 0,1-5 0,-4 2 0,-1-3-366,-5-2 1,-4-5 130,-9-3 461,-2-3 0,-16-12 0,-2-2 0</inkml:trace>
  <inkml:trace contextRef="#ctx0" brushRef="#br0" timeOffset="507673">22845 12378 8355,'-1'-9'-1316,"-3"1"1071,2 0 0,-3-1 334,5 1 1,5 5 0,3-1 114,4 3 0,-4 1 125,0 0-221,-5 0 0,1 0 0,-7 1 6,-1 3 0,-1-1 0,0 5-80,-3 2 0,3 1 0,0 3 0,3 1 0,-1 2-36,-1-2 0,-2 3 0,4 0 0,-4 0 2,-1-1 1,3 4 0,-4-3 0,-3 0-52,-4 0 0,-1-2 0,-4-5 0,-4-1-73,-3-2 0,1-4 0,-5 5 0,2-1-212,0-1 0,0 4 0,6-4 100,2 0 0,-2 9 0,4-2 0</inkml:trace>
  <inkml:trace contextRef="#ctx0" brushRef="#br0" timeOffset="508255">23378 13382 8355,'9'0'0,"-2"-1"-467,-2-3 1,3-3-1,-4-6 754,-1 1 0,-1 4-14,-2-1 1,0 1-142,0-4 1,-6 5-77,-2 3 1,-3 2 0,-2 2 0,1 0-23,0 0 1,-1 4 0,1 2-1,-1-1-55,1 1 1,5 4 0,3-2-1,3 3-21,1 1 1,0 1 0,1-1 0,3 1-5,4-1 0,5-1 0,3-1 0,4-4 31,-1 0 1,3 2-1,-4-4-75,1-1 0,-2-1 0,3-2 0,1-2 0,-2-2 46,-2-4 0,-5-3 1,-2-3-1,-3-1 39,-2-2 0,-1-3 0,-5 2 0,-3 0-18,-4 0 0,-7-3 1,-5 3-1,-2 0-79,-4 0 0,-11 6 1,0 5-263,-2 2 0,6 0 0,3 5 0</inkml:trace>
  <inkml:trace contextRef="#ctx0" brushRef="#br0" timeOffset="511551">23639 13333 7675,'0'-13'-103,"5"5"0,4 0 110,2-2 0,1 3 0,0-1 0,2-2 1,1-1-1,3-1 0,2-1 0,0 1-10,0-1 0,7-3 1,-2-2-1,1-1-51,0-3 1,3-2-1,2-2 1,-1-3 70,0-4 0,5-3 0,-2-1-82,3 0 0,1 0 1,1-2-1,2 0 0,3 0 58,1-1 0,0 4 0,2-4 0,-5 4 36,-2 3 1,-2 1 0,-1-1 0,-2 4-65,-1 3 0,-5 3 0,1 0 0,-3 4-52,-1 1 1,-6 2 0,-2 5-32,-4 2 0,-6 5 0,-5 8-39,-9 5 0,-2 3 77,-7 5 1,-3 2-1,-1 6 1</inkml:trace>
  <inkml:trace contextRef="#ctx0" brushRef="#br0" timeOffset="512051">24160 12737 8355,'-13'0'9,"1"0"0,6 0 0,6 0 0,7 0 1,4 0 140,2 0 0,1 0 0,1 0 0,1 0-101,-1 0 1,-1 0 0,-1 0-1,-1 0-164,0 0 0,1 0 0,-2 2 0,-2 0-146,0 2 1,-7 2 0,4-3 190,0 1 1,-5 6 0,3-2 0,-4 3 57,-4 1 0,3 2 0,-5 1 0,2 3-34,0 1 1,-5 2 0,5 4 0,2 0-417,0-1 1,2 5 262,0 0 0,-5 0 0,-2-4 1</inkml:trace>
  <inkml:trace contextRef="#ctx0" brushRef="#br0" timeOffset="518181">19385 12675 7070,'1'-11'0,"3"3"-46,5 4 1,2 2 0,1 2 0,0 0 194,1 0 1,-1 0 0,1 2 0,-1 1-19,0 1 0,1 5 1,-1-2-1,1 1-63,-1 1 1,-4-5-34,1 4 1,-1-1-1,4 3 1,2-2 0,1 2 4,2 1 0,-1-3 0,-2 0 1,3 2-1,3 1 0,0 0 0,0-2 0,2 0-33,2 0 1,1 7 0,-1 0 0,1-1 24,0-1 0,4 0 0,0 1 0,-2 2-47,0-2 0,3 3 0,3-1 0,1 1-13,-1 0 0,2-1 0,-6-3 1,0 1 19,1 1 0,-4 2 1,3-3-1,-3 2 22,-1-2 1,3 4 0,-1 2 0,-2 1 2,-1-1 1,6 1 0,-5-4-1,1 0 3,0 0 1,0 2-1,2-2 1,2 0-31,2 0 0,-3-1 0,2-5 0,1-1-23,0-3 1,0 2-1,2-5 1,-2 1-31,-2-1 1,3 1 0,-4-3 0,0 1-13,1-1 0,-4-1 0,3 1 0,-4 1-214,-4-1 0,-2 2 0,-4 1-110,2 1 0,-2 1 1,-5 3 97,-2-3 301,-5 3 0,2-9 0,-5 3 0</inkml:trace>
  <inkml:trace contextRef="#ctx0" brushRef="#br0" timeOffset="518699">21419 13519 8355,'-7'-6'-672,"-4"3"1,3-5 670,-3-2 0,-2 5 1,1 1-1,1 1 207,3-1 0,-3 1 0,2-4 0,0 0-26,0 0 0,0 6 1,3 0-123,-1 3 1,3 8-1,-4-2 1,0 3 15,1 2 0,-4 3 1,2 2-1,-2 0-37,-1 0 1,1 0 0,3-3 0,4 2 4,2-2 1,2-6 0,2 0-12,2 0 0,4-3 0,7-2 0,2-3-49,-2-1 0,4-5 0,0-3 0,2-3 22,0-2 0,-5-3 0,4-2 0,-2 0-111,-3 0 1,-2-3 0,-2 3 0,-2 0-14,-5 0 0,-4 1 0,-6 1 0,-5 0-171,-4 1 1,-7 5-1,0 3 1,-4 2 141,-3 2 1,0 2-1,4 2 1,0 3-177,1 4 192,4 3 0,-3 7 0,4 2 0</inkml:trace>
  <inkml:trace contextRef="#ctx0" brushRef="#br0" timeOffset="520006">20377 13010 8355,'7'-5'0,"-3"-4"-100,-3-2-514,-1 4 492,-5 2 171,4 10 0,-9-2 0,6 5 0,1 2 0,2 1 0,1 1 0,0 1 27,0-1 1,0 1-1,0-1 1,1 0-1,2 2 1,2 1-1,2 2 1,1-1-38,-1 2 1,4-4 0,-4 4 0,2-1-104,-1-1 1,-4 1-1,3-5 1,-2 1 78,-2-1 1,-2-4 0,-1 0-79,0 2 1,-1-3-1,-3 1 1,-4 1-1,-5-1-50,-3 0 0,-2 0 1,-6 5-399,0-1 1,-4 1 0,-9-1 0</inkml:trace>
  <inkml:trace contextRef="#ctx0" brushRef="#br0" timeOffset="525116">21394 13382 6624,'1'-11'91,"2"1"1,3 4 0,1-1 0,1 0 0,0-1-60,0 1 1,-1-4-1,3 4 1,-2-2-1,2 1 1,1-1-1,1-4 1,1-2-39,-1-2 1,5-3-34,-1 3 1,1-5 0,-4 2 0,3-4 32,0-1 0,1 2 1,-5 1-1,0 1 27,1-1 0,-1-1 0,1-2 0,0 1 12,4 4 0,-3-6 0,4 2 0,-2-1-27,1-2 1,5-2 0,-1 0-1,2-3-5,2 1 1,0-9 0,-1 2 0,1 0 32,0-1 1,4-2 0,0-1 0,0 4 14,1 3 0,-5 5 0,1 5 0,-4 1-84,0-1 1,0 5 0,0 3 0,-2 0-84,-3 0 0,4 0 0,-4 1 0,-2-2 70,-1-1 1,2-2 0,2-3 0,0-1 19,0 0 0,4-1 0,-1-2 1,1-1 54,-2 2 1,7-3-1,-5 1 1,0 1-2,1 2 1,0 1 0,2 0 0,0 2-40,0 2 1,0-2 0,-2 2 0,-1-2-9,-1-2 1,0 0 0,2 0 0,-1 0 12,-1 1 1,-5-1 0,3 0-1,1 0 16,-1 0 1,-2 1 0,2-1 0,0 0 83,0 0 1,-2 0-1,2 1 1,1-1 0,-1 0 1,2 0 0,3 0 0,1 2-27,0 2 0,0-6 1,0 3-1,1 1-67,3 1 1,-3 1 0,3-4-1,-2 0-16,2 1 0,-4-1 1,1 1-1,-4 2-14,0 2 1,0-1 0,1-2 0,-4 1 45,-1 1 0,-2 4 0,-3-2 1,-1 1-18,0 3 0,-1 5 0,-1 2-18,-2-2 1,-3 5 0,1-1-1,1 2-487,0 0 1,-4 1-114,1 8 523,-3 1 0,-1 7 0,0-1 1</inkml:trace>
  <inkml:trace contextRef="#ctx0" brushRef="#br0" timeOffset="525746">22858 11323 8355,'-6'-7'-347,"-1"-4"0,-5 10 1,1-2-1,1 5 594,2 2 0,0 5-117,-5 0 1,6 2 0,3 1 0,4-1 0,4-1 0,4-3 16,4-2 0,1-1 0,4-4 0,2 0-135,0 0 0,5-4 0,-5-1 0,2-1-36,-1 1 0,-4-4 0,0 5 0,-2 2-6,-2 0 1,-1 4-1,-2 2-7,-5 4 0,-3 3 1,-1 3-1,-1 2 34,-3 5 0,-2 2 1,-4 2-1,4-1-98,0-4 1,2 4-1,4-4 1,1 4-501,3 1 0,9-1 0,6 1 0</inkml:trace>
  <inkml:trace contextRef="#ctx0" brushRef="#br0" timeOffset="533167">24842 11075 8114,'1'-19'0,"2"2"0,1 4 0,-1 0 0,-2 1 0,-1-1 250,0 1 1,-4 4 0,-1 1 0,-2 1 0,-2 5 0,1 4 0,1 5 0,2 3-50,2 1 1,-2 2 0,0 1 0,3 3 0,0 2-170,2 2 1,0 0 0,0 0 0,0-2 0,0 2-1071,0 2 0,6 2 70,2 3 0,-1-4 581,1 0 0,0-1 0,5-4 0</inkml:trace>
  <inkml:trace contextRef="#ctx0" brushRef="#br0" timeOffset="537963">19534 11162 8355,'-7'-5'-24,"3"-5"1,2-4 0,2-2 0,0 0 0,0 3 0,0 0 0,0 1 0,0-1 19,0 1 0,0 7 1,0 6-1,0 10 0,0 8-15,0 5 0,0 2 0,0 3 1,0 5 40,0 6 0,0 4 0,0 7-1185,0 3 851,0 3 1,0 5 0,0 0 0</inkml:trace>
  <inkml:trace contextRef="#ctx0" brushRef="#br0" timeOffset="538542">20303 13928 8355,'1'-17'19,"3"1"1,-1-1 0,4 5 0,0 1 21,0 3 1,-5 3-1,2 10 1,-2 4-46,-2 6 0,0 6 0,-2 9 0,-2 8-87,-4 6 1,-3 9 0,-1 4-555,-1-1 0,-5 5 0,-1-4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39:10.42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15850 4366 8355,'-1'-32'184,"-2"4"1,-2 6 0,-2 6 0,-3 2 0,-1 3 0,-3 1 0,-1 3-1,-3 2 1,-1 4 0,-3 3 0,-2 7 256,0 2 0,3 7 0,0 4 1,1 5-1,0 8 0,4 6 0,2 9 1,2 6-1,-1 9-364,1 9 0,5-4 1,3 16-1,2 1 1,2 1-1,0 3 1,2-4-1,3-7-626,8-9 1,0-9 0,8 0 0,3-9-1,2-13 1,4-7 0,2-7 0,1-4-851,-2-6 0,4-7 884,-6-5 0,5-8 0,-2-3 0</inkml:trace>
  <inkml:trace contextRef="#ctx0" brushRef="#br0" timeOffset="291">16334 4663 8355,'-13'-12'698,"1"5"1,5 7-1,3 10 1,3 5-1,1 5 1,1 5-1,2 4-293,1 4 1,4 7 0,-2 3-1,-1 1-499,1 3 0,-1 0 0,-2 0 0,1-5 29,-1-3 1,-2 0 0,-1-11-1,0-1-703,0-5 0,4-4 0,1-6-849,-3 0 0,0-6 1141,-2-6 1,0-11 0,0-10-163,0-2 0,-2-8 573,-2-2 1,-3-8-1,-5-3 1</inkml:trace>
  <inkml:trace contextRef="#ctx0" brushRef="#br0" timeOffset="684">16297 4775 8355,'-9'-44'0,"3"4"0,0 5 677,2 5 1,4 11-1,0 1 1,1 1 105,3 1 1,3 3 0,7 5-599,3-2 1,3-1 0,8 0-1,2 2 1,2 1-73,2-2 1,-2 4 0,0 2-711,-2 3 0,2 1 0,-6 0-1527,-3 0 0,-6 7 1396,-1 5 0,-7 6 0,-4 7 0</inkml:trace>
  <inkml:trace contextRef="#ctx0" brushRef="#br0" timeOffset="685">16408 5011 8355,'0'-13'174,"0"1"1,6 1 0,3 1 61,7 2 0,-3 1 0,5-1 1,0 2-1090,3 1 0,2 3 257,2-2 0,0-3 0,0 0 0</inkml:trace>
  <inkml:trace contextRef="#ctx0" brushRef="#br0" timeOffset="1045">16867 5085 8355,'0'-12'1418,"0"-1"-585,0 1 1,0 3-1140,0 1 0,2 1 608,2-1 0,-3 4 0,2 8 0,-6 6 1,-5 3-92,-3 4 1,3 4-1,-1-3 1,1 0-168,1-1 0,2 5 0,5-2 0,0-1-79,0-2 1,5-4 0,3 0 0,5-2-166,3-3 1,-1-2 0,6-6 0,1-2 87,2-2 1,-1-3 0,-1-7 94,-1-2 0,-6-2 0,0-4 0,-5 1 25,-6-1 1,-3 0 0,-1 0 0,-1 3 0,-3 1-300,-5 3 0,-3 2 0,-4 4-268,-5 0 1,-3 7 0,1-1-1,2 7 1,3 7-110,0 4 1,5 7-1,-5-2 1</inkml:trace>
  <inkml:trace contextRef="#ctx0" brushRef="#br0" timeOffset="1286">17351 4725 8355,'-30'-12'0,"9"1"2962,0 3-2565,6 2 1,8 9 0,3 4 0,4 5 0,4 3 0,3 5-262,0 4 1,4 7 0,-4 5-1,1-1 1,-1 3-142,-1 4 1,-2 1 0,-4 1-568,0-1 0,0-3 0,-2-6-596,-2-1 1,3-7-1,-3 1 312,2-5 1,2-7 0,0 3 0</inkml:trace>
  <inkml:trace contextRef="#ctx0" brushRef="#br0" timeOffset="2874">17202 4936 8355,'-4'-12'273,"-2"-1"1,1 1-1,-1 0 1,4-1 453,0 1 1,4 6 0,2 6 0,4 8 0,3 6-455,1 3 0,2 5 1,1 0-314,2 5 1,4 0 0,-5 2 0,-1-3 0,-1-1 35,-2-1 1,0 1 0,-3-1-1,-2-4-82,-1-3 1,-1 1 158,-1-2 1,-4-5-148,0-7 0,-1-8 1,-6-5-1,0-7-90,0-4 1,3-5 0,-3-3-1,0-2-154,0-2 0,5-1 1,-3-4 99,4 0 0,2 4 1,4 1-1,3 3 1,4 6 4,5 5 0,-2 4 0,6 3 0,1 3-94,1 4 0,-2 2 1,-1 4-1,2 2-232,2 4-44,1 3 0,-6 7 0,-1 1 0</inkml:trace>
  <inkml:trace contextRef="#ctx0" brushRef="#br0" timeOffset="5771">17996 4924 8746,'0'-13'0,"0"1"0,0 0 0,0-1 0,-2 2 404,-2 3 0,-4 2 0,-7 6 0,-3 0-107,-1 0 1,-2 6-1,-4 2 1,0 4-1,2 5 1,1 4-1,3 4 1,-1 2-287,1 2 0,5 1 0,0-2 0,6-1 0,3-2-162,2-3 0,2-7 0,1 2 1,1-5-1,3-3-140,4-5 1,7-3 0,3-2 195,2-3 1,-1-9-1,3-7 1,-1-5 2,1-4 0,-3-3 0,0-5 0,1 0-13,-1 0 1,-4-6 0,2-4 0,-4-3-27,0 1 0,-6-8 0,-3 8 101,-3-2 1,-2 1-1,-2 6 1,-2 7 160,-2 6 0,-2 12 0,-3 7 1,0 6-1,-1 6 22,1 4 1,4 10-1,1 11 1,1 8-127,3 7 0,2 0 1,2 7-1,2 1-95,1 0 1,7 5 0,0-7 0,4 4-382,1 0 0,3-2 1,2-10-1,2 1-321,2-3 0,0-7 0,-1 1 1</inkml:trace>
  <inkml:trace contextRef="#ctx0" brushRef="#br0" timeOffset="6027">18393 4949 8355,'1'-7'0,"3"3"-280,3 2 0,7 2 0,1 0 18,2 0 0,3 0 0,0 0 13,3 0 0,-1 6 0,8 1 1</inkml:trace>
  <inkml:trace contextRef="#ctx0" brushRef="#br0" timeOffset="6593">19496 4626 9867,'-24'-19'1663,"-1"2"-2087,11 9 1,-1 4 0,11 8 438,1 4 0,2 9 1,1 3-1,0 4 0,0 2 1,0 3-1,1 5 269,3 6 0,-2 3 0,3 4 0,-1-2 0,0 1-462,-1-2 1,-2-5-1,-1-6 1,0 0-102,0-2 1,0-2 0,0-8-1,0-4-512,0-4 0,0-4 1,-1-2-787,-3-2 1507,-3-6 0,-5-12 0,-1-6 0</inkml:trace>
  <inkml:trace contextRef="#ctx0" brushRef="#br0" timeOffset="6594">19372 4539 8355,'6'-31'572,"-3"0"1,5 8 0,2 2-9,1 5 0,2 2 1,4 3-1,4 1-299,2 2 1,9 5 0,4-2 0,5 0-492,3 1 0,-4 0 0,1 4 0,-3 2-1289,-5 2 0,-4 8 583,-9 9 1,-2 2 0,-5 2 0</inkml:trace>
  <inkml:trace contextRef="#ctx0" brushRef="#br0" timeOffset="6595">19434 5035 8355,'0'-12'319,"0"0"1,6-1-1,4 1 1,5-1-501,5 1 0,5 1 1,4 1-1,4 2-431,3-2-29,7 5 0,-5-12 0,5 4 0</inkml:trace>
  <inkml:trace contextRef="#ctx0" brushRef="#br0" timeOffset="6999">19881 5073 8355,'0'-18'293,"0"0"293,0-3-312,0 9 0,1 1 0,3 2 102,5-2 1,-2 4 0,1 3-1,0 4 1,-1 4-338,-3 5 0,2 6 0,-2 1 0,-1 0 82,-2-3 0,-1 4 0,0-1-558,0 0 1,0-3 0,1 0 0,2-1 35,1 1 0,6-2 0,-2-3 0,3-4 249,2-3 1,-1-2 0,0-3 0,1-4 150,-1-3 1,1-3-1,-1-1 1,0-2-55,1 2 1,-5-3 0,0 0 0,1 0 56,-3 0 1,4-2 0,-4 3 930,1 2-696,-5 7 1,4 4 0,-6 8 0,0 5-137,0 6 1,0 1-1,1 3 1,3 0-82,5 0 0,-3 1 1,3 0-1,0-3-1264,2-3 0,2-2 633,-1 1 1,1-1-1,-1 0 1</inkml:trace>
  <inkml:trace contextRef="#ctx0" brushRef="#br0" timeOffset="7249">20501 4601 8355,'-12'-12'0,"-1"-1"621,6 1-239,2 5 1,5 3 0,1 8-61,3 4 0,2 9 0,4 4 0,-2 2 0,0 3 0,-1 3 0,-2 4 0,0 3-459,-1 1 0,0 5 0,-4-1 0,0-1-164,0-1 1,0 0 0,0 0 0,0-4-304,0-4 1,0-3-1,0-8 1,0-3-389,0-3 1,5-3 786,4-3 0,2-2 0,1-6 0</inkml:trace>
  <inkml:trace contextRef="#ctx0" brushRef="#br0" timeOffset="7494">20774 4502 8355,'-6'-12'815,"5"6"1,-3 6 0,3 7-810,1 4 0,1 8 537,3 6 0,-1 1 1,4 7-1,0 0-523,-1-1 1,-3 5-1,3-1 1,-2 4-1,0 0 1,-1-1-1,-2-2 1,-1-1-1,0-3-532,0-4 1,0-3-1,0-1 1,0-2-1008,0-2 1,0-3 929,0-6 1,0 1-1,0-1 1</inkml:trace>
  <inkml:trace contextRef="#ctx0" brushRef="#br0" timeOffset="7854">21121 4763 8355,'7'-10'934,"-3"-3"-773,-2 0 10,3 4 0,-4 5-242,4 8 1,-10 3 0,-3 7 0,-3 1-73,-1 2 1,-1 1 0,0-3 0,-3 1 54,0 0 1,-6-3-1,3 0 19,-1-1 0,-2 1 0,6-2 0,1-3 0,1-3 114,1 1 6,6-5 0,3 6 0,8-4 0,5 1 148,2-1 1,5-2 0,1 1-1,-1 0 209,2 2 0,-4 5 1,4-4-1,-1 2-224,-1 3 0,2-3 1,-3 1-1,2 0-481,-2-1 0,3 4 1,0-3-1,0 2-1023,-1-2 1,4 3 771,-4-2 0,-1 2 0,-3 1 1</inkml:trace>
  <inkml:trace contextRef="#ctx0" brushRef="#br0" timeOffset="9050">21332 5110 8355,'0'-9'904,"0"1"-496,-5 5 0,3-3-88,-2 1 1,4 0 0,4-3-1,4 2 1,5 1 0,3-2-1,5-2-293,2 1 0,-2 0 0,0-4 0,-1 1 1,1-1-755,0 0 1,-6 5 0,0-8 435,-5 0 1,-5 0-1,-5 2 1,-1 2 144,-3 3 1,-9 3 0,-6 5 0,-2 0 148,1 0 0,0 1 0,-2 3 0,3 6 116,1 5 1,3 0 0,5 6-1,3 1-93,2 1 0,1 2 1,5-2-1,3-1-335,5-1 1,6-6 0,3 2 80,1-3 1,2-3-1,3-3 1,3-4-1,0-3 58,2-1 0,0-5 0,-4-3 0,0-5 231,-1-3 0,-4 0 0,-4-4 0,-3-1 98,-5 2 1,-2-3-1,-6 4 1,0-1 158,0-3 0,0 4 0,0 1 0,0 3 630,0 2-386,0 0 0,0 6-429,0 6 0,1 10 0,2 8 0,1 1-126,-1 3 1,2 0 0,1 0 0,-1-1-116,1 1 0,2-3 0,-3 0 0,1-1-14,-1-3 0,4-5-401,-5-2 1,4-2 336,-4-2 1,0-7-1,-4-12 201,0-2 1,4 0 0,1 1-1,-3-1-24,0-3 0,2 0 1,1-5-1,2 0-47,3 0 1,1 2-1,1 2 1,2 4-143,3 4 1,1 0 0,4 2 0,-2 3-32,2 4 0,-2 1 0,0 0 0,1-1 10,-2 1 0,5 2 1,-5 1 256,0 0 1,-1 0 0,-5 0 0,-1 0 0,0 0 870,1 0 1,-5 0 97,0 0 0,-5-5-815,1-4 0,-4 4 0,-4 1 0,-3 1-132,0-1 0,-4 2 0,3-2 0,-3 3-102,-1 1 1,-1 1-1,1 3 1,-1 3-64,1 0 0,1 4 1,1-1-1,2 4 0,-2 2 0,5 2 0,1-3 0,2 3-88,2 1 0,2-3 0,3 2 1,6-3 20,4-3 1,6 6-1,-3-8 66,1-1 1,1 1 0,2 1 0,-3-1 0,0-2 201,1 2 1,-7-4 0,1 3 379,-4 0 1,-8 2-450,3 2 1,-11-2-1,-6-2 1,-6-2 24,-1-1 0,-5 3 1,5-2-1,-2 0-1149,0-3 1,6 3-1,-3 0 1</inkml:trace>
  <inkml:trace contextRef="#ctx0" brushRef="#br0" timeOffset="9051">22572 4949 8355,'0'-13'2092,"-1"2"-1665,-3 3 0,1 2 1,-5 6-1,-2 0 1,0 2-1,1 2 1,1 4-241,-2 3 1,3 3 0,-1 1 0,-2 3-324,-1 1 0,-1-2 0,1 2 0,1-1 51,2-3 0,5-1 0,-1-2-346,2 1 1,8-2-1,2-3 1,3-4-1,2-2 125,-1-2 1,6 0 0,1-2 0,2-2 169,0-4 1,-2-3 0,3-3-1,-3-1 112,-1-2 1,-5-1-1,-7 3 1,0-1 76,-3 1 1,-3-3-1,-4 1 1,-5 3-297,-2 5 1,-7-1 0,-2 6 0,-4 1-689,-1 2 0,2 1 673,2 0 1,-2 11-1,4 3 1</inkml:trace>
  <inkml:trace contextRef="#ctx0" brushRef="#br0" timeOffset="9457">22833 4949 8355,'-20'-20'1872,"3"2"0,5 10-1934,4 0 47,3 5 0,5-1 0,1 8 1,2 4-1,2 3 0,4 3 638,4 3 0,0 2 0,3 6 0,-3 0-951,-5-1 0,3-3 0,-4 0 0,1-1 9,0 0 0,-5-2 0,3-6 0,-2 0-99,0 1 0,2-6 369,-2-3 1,-2-3 0,5-2 0,-1-3 123,-3-5 1,-1-3 0,1-3 0,1-3 0,-1-1 0,4-1 0,0-3 0,1-1-273,0-2 1,1-1 0,4 2 0,2 2 119,2 2 0,1 3 1,-3 6-1,2 0-32,-2 4 0,3 3 1,-2 6 283,-1 3 0,-1 3 1,-3 7-1,-1 1 1,-3 3 27,-2 1 1,4 3 0,-5 6-1,-2 1-518,0-2 0,-2 0 0,1-3 0,2 1-323,1 0 1,0-6-222,-4-2 1,6 2-1,1 0 1</inkml:trace>
  <inkml:trace contextRef="#ctx0" brushRef="#br0" timeOffset="9764">23230 3783 8355,'13'-14'0,"4"8"0,5 13 313,6 14 0,3 9 0,8 12 0,2 6 0,6 7 1,4 10-1,4 8 88,-26-32 1,-1 2 0,-4 2-1,-2 2 1,2 4 0,-2 2-1,-2 0 1,-1 2 0,-3 2-1,-1-1-320,-2 2 0,-1 0 0,-1 1 0,-3-1 0,-2-2 0,-1-1 0,0-3 1,-1-1-273,0 48 1,-14-7-1,-6-12-285,-6-5 1,-9-13 0,-3-3-1,-6-7 1,-4-9 56,0-7 0,-5-6 1,5-6-1,2-4 107,4-3 1,4-9-1,9-4 1,6-2-551,4-2 175,8-11 1,7-3-1,7-11 1</inkml:trace>
  <inkml:trace contextRef="#ctx0" brushRef="#br0" timeOffset="9925">24557 5234 8355,'-13'-11'0,"1"2"844,-1 4 1,9 6-1,7 2-2826,8 1 1189,4 6 0,-2-3 0,-1 5 0</inkml:trace>
  <inkml:trace contextRef="#ctx0" brushRef="#br0" timeOffset="19420">16818 5730 8024,'5'-8'0,"3"1"0,3 1-1641,2 3 1552,-1 2 1,1 5 92,-1 0 0,2 2 1,1-3-1,3 1 0,0-1 1,0-2 14,-3-1 0,-1 0 0,-1 0 1,3 0-1,1 0 0,3 0 1,0 0-1,1-1 0,-2-2 1,1-1 101,-1 1-127,2 1 0,3-2 0,1 0 0,0 1 0,0 2 43,0 1 0,1-4 1,1 0-1,4 0 6,0-2 1,-3 5 0,2-3 0,-1 2-21,0 2 0,6-4 1,-2 0-1,3 1-58,1 2 1,-4 1 0,0 0 0,1 0 10,2 0 0,0 0 1,-2 0-1,0 0 70,0 0 0,0 0 0,1-2 0,-2 0-9,1-2 1,1-1 0,-1 4 0,-1-2 16,2-1 1,1 0-1,2 4 1,2-1-33,2-3 1,0 2 0,-2-2-1,3 3-19,1 1 0,2 0 0,3 0 0,1 0 11,-1 0 0,2 0 0,2 0 0,0 0-10,0 0 0,2 0 0,-1 0 0,-2 0-43,-1 0 1,0 0-1,1 0 1,2 0-36,-2 0 1,-1 4 0,0 0-1,0-1 49,-1-2 0,7-1 0,-8 0 0,2 0 79,0 0 1,-5-1 0,-1-2 0,1-1-20,-2 1 0,4 0 0,-3 1-25,4-3 1,-3 0 0,1 2 0,3-1-1,0 1-46,2 2 1,-4-1-1,-2 0 1,0-2 24,3 1 0,-5 1 1,-3 2-1,-2-1 12,-2-3 1,0 3-1,0-4 1,2 4 11,2 1 1,-1 0 0,4 0 0,0 0-37,1 0 1,-1 0 0,2 0 0,0 1-58,1 4 0,-4-4 0,-2 4 0,-1 0 32,1-1 1,-2 4 0,2-4 0,-2-1 17,-2-2 0,1-1 1,2 0-1,2 0 61,-2 0 1,4 0 0,1 0 0,4-1 36,0-3 0,2 2 1,3-2-1,2 3-32,1 1 0,4-4 0,-5 0 1,0 1-32,-2 1 0,-3 2 0,-1-1 1,-1-2-10,1-1 1,-6 0 0,-1 3 0,-3-2 33,-3-1 0,4 0 0,-5 4 0,6 0 27,2 0 1,1 0 0,5 0 0,1 0-162,2 0 1,-2 5 0,3 2-216,-3 0 0,-12 4 0,-3-4 0</inkml:trace>
  <inkml:trace contextRef="#ctx0" brushRef="#br0" timeOffset="632040">2555 7479 9678,'-13'-5'0,"1"1"0,1 0 638,3-1 0,9 3 0,12-2 1,7 3-218,8 1 1,5 0 0,7-2 0,3-2 0,-1-3-558,1 1 1,2-4 0,-3 6-1,-4 1 1,-3 2 0,-6 1-1,-3 0 1,-4 1-1746,-5 3 0,-1 3 0,-9 5 1</inkml:trace>
  <inkml:trace contextRef="#ctx0" brushRef="#br0" timeOffset="633119">4291 7553 8680,'0'-12'1033,"-4"3"-804,0 1 0,1 1 1,6-2-1,2-1 1,2-2-1,3-4 1,1 0-120,1-2 0,2-3 1,1-6-1,2-5 0,-2-2 1,-1-5-229,-2 0 0,5-6 0,-1-3 0,1-6 0,-1-1 0,1 0-345,-2 2 0,3 4 415,-1 3 1,-1 5 0,-4 8 0,1 5 0,-1 6 29,1 6 0,-2 9 0,-2 8 201,0 10 1,-5 8 0,3 10 0,0 4 34,-1 3 0,1 7 1,3 2-1,-2 4-165,2 0 0,1 0 0,1-3 0,1-1-102,-1-3 1,2-5 0,1-5 0,3-2-353,1-2 0,-4-7 0,2-5-845,-3-2 0,-6-2 682,0 1 0,-5-1 0,3 1 1</inkml:trace>
  <inkml:trace contextRef="#ctx0" brushRef="#br0" timeOffset="633378">4415 7342 8355,'-11'-12'1380,"3"-1"-1155,13 1 1,11 4-1,13-1-742,4 0 1,-2 2 0,2 0 0,2 0-320,1 0 0,2 3 601,4-4 0,2 0 0,5-5 0</inkml:trace>
  <inkml:trace contextRef="#ctx0" brushRef="#br0" timeOffset="635212">5383 7156 8355,'0'-19'0,"0"2"0,-2 5 0,-2 4 447,-3-3 0,-5 9 0,-2-2 1,-1 3-1,-3 1 0,0 0-142,0 0 1,-4 5 0,1 4-1,-3 3-213,-5 4 0,7 0 0,-2 4 0,5 1-150,4-2 1,2 3 0,5-5 0,4-2-157,3-1 0,1-2 1,1 1-1,3-2-88,4-3 1,5-3-1,2-6 1,3-3 187,1-4 1,2-5 0,4-3 53,-1-5 1,-3-4-1,-2-4 1,1-2-1,-2-3 7,-1 1 0,0 0 0,-5-5 0,1-2 82,-1-2 1,1-3 0,-2 2 0,-3 2-12,-4 2 1,-3 1 0,-1 9 0,0 3 71,0 4 0,-5 9 0,-3 10-46,-3 6 1,2 10 0,2 7 0,2 5-4,2 4 1,-2 3-1,1 5 1,1 0-49,1 0 1,2 5-1,2-1 1,2-1-22,4-1 0,3 2 0,3 0 0,1-2 25,2-5 0,7-3 0,0-8-105,2-2 0,-1-8 1,7-6-1,-1-1 148,1-3 1,-4-8 0,0-4 0,-1-5 0,-4-4 59,-2-1 1,1 2-1,-6-3 1,-2-2-63,-4-2 1,-1 3-1,-4 1 1,-3-1-15,0 2 0,-4 0 0,-3 5 0,-6 0 63,-4 3 0,-7 7 0,1 0 1,-3 4 109,0 4 0,3 7 0,0 7 0,1 1-145,0 3 0,2 2 0,6 2-107,0 3 1,5-3 0,3 1 0,2-3 0,4-5 7,2-1 1,3-1-1,6-6 1,3-3-271,0-4 0,5-3 0,-3-3 290,1-7 0,-2 0 1,3-12-1,1-2 1,-2-5 186,-2-5 1,1-3-1,-2-1 1,-1 0-79,-1 0 1,-6-6-1,1-1 1,-1-2-186,-1 1 1,-2-1 0,-5-2 0,0 3-120,0 3 1,0 9 0,-1 6 321,-3 5 1,1 9 0,-5 9 0,0 4-63,1 4 1,-3 6 0,4 9 0,1 7 0,-2 5 26,0 3 1,4 6 0,-1 3 0,3-1 0,1 3-29,0-1 0,0 0 0,1 1-120,3-3 1,2-5-1,5-4 1,0-4-184,3-3 0,1-7 0,-3-4 1,2-5 244,3-6 0,-4-2 0,4-4 0,-3-2 59,-2-4 0,1-5 0,-1-2 1,0-3 35,1-1 0,-2 0 0,-2-3 0,0 2-57,0 2 1,-2 2-1,0 4-18,-1-1 1,-1 6-23,-1 3 0,-2 12 0,3 5 117,1 1 0,-4 5 0,5 0 0,0 2-71,0-1 0,1 0 1,5 0-1,1-3 0,1-3-529,1-2 0,6-5 1,-2-3-1,-1-2-386,-3-2 1,2-7 598,-1-6 1,5-5 0,-3-6 0</inkml:trace>
  <inkml:trace contextRef="#ctx0" brushRef="#br0" timeOffset="635213">6189 6747 8355,'-20'-6'-461,"3"5"0,10-3 0,3 9-777,2 8 1238,8-1 0,1 12 0,5-5 0</inkml:trace>
  <inkml:trace contextRef="#ctx0" brushRef="#br0" timeOffset="635214">6375 7032 8355,'-13'-7'1984,"7"2"-1560,0 5 1,12 1 0,2 3-637,3 5 1,0 2-1,-2 2 1,-2 2-161,-1 2 1,-2 4 0,-4-3 0,0 0 53,0-1 0,0 4 1,0-4 167,0-2 0,1-3 116,4-4 0,-3-3 0,7-10 112,0-3 0,2-8 1,2-4-1,-1 0 1,0-1-44,1-1 0,-1-1 0,1-1 0,-1 3 86,0 5 0,1 2 0,-1 3 0,-1 1 235,-2 2 1,2 5 0,-5 1-248,1 4 0,3 7 0,-6 6 0,-1 3-122,-2 1 0,3-2 0,2 3 1,-1 1-92,1-2 0,4 3 0,-2-5 0,3-2 21,1-1 1,6-7 0,3-3 0,1-3 89,-1-1 1,2-1-1,-2-3 34,2-5 1,1-6-1,-2-3 1,-3 0 0,-1-1-26,-3 0 1,-3 2-1,-2-2 1,-3 0 52,-2-1 0,0 5 0,-5-1-112,0 2 1,-2 7 0,-2 2-1,-4 0 1,-3 1-99,-2 1 0,1 8 1,-2 4-1,-1 6 31,-2 6 0,1-2 1,3 2-1,1 1-44,0 2 1,5 0 0,3 0 0,2-4-1,2-3-72,0-3 1,0-6 0,2-1 201,2-2 1,7-2 0,5-7 0,0-4-116,-3-3 0,0-2 0,-1 0 337,1-4 0,-1 3 0,0-4 0,-1 2 0,-1 1 0,-2 2 945,2 4 0,-3 6-965,1-1 0,-5 4 0,1 5-86,-3 8 1,3 5-1,1 9 1,-3 3 46,0 3 0,-2 12 0,0-5 0,0 4-59,0 1 1,4-1 0,0 2-1,0-4-246,2 1 0,-5-6 0,3 2 0,-2-6 51,-2-3 0,-2-2 0,-2-6 42,-4-1 0,-9-8 0,-3 1 1,-4-6-1,-2-2 0,-2-3-111,-1-2 1,0-1-1,5-1-174,-1-3 0,6-3 0,2-7-1302,3-3 1215,7-2 0,2-11 0,5-2 0</inkml:trace>
  <inkml:trace contextRef="#ctx0" brushRef="#br0" timeOffset="635792">8235 6524 8355,'-16'-36'0,"-1"5"323,2 11 0,7 5 0,4 15 0,2 5 0,2 6-395,0 6 1,4 3-1,0 8 1,1 4-1,-1 2 1,1 7-1,1 6 1,-1 7-1,-2 1 57,-2-1 0,-2 0 0,-3-3 0,-3-5-87,0-1 1,-3-5 0,6-7 0,0-6 142,-1-5 0,3-4 1,-3-7-1,1-1 284,-1-2 0,1-7-262,4-1 0,0-9 0,2-8 4,2 2 0,0 0 0,7-2 0,4-3-164,3-4 1,-1 1-1,3 1 1,2 3-24,2 1 0,1 1 1,-1 6-1,0 3 1,-2 4 71,-1 2 0,-2 4 0,3 0 1,-3 4 20,-1 1 1,-1 5 0,-6 6 0,-2 0 2,0 0 1,-7 4-1,1-3 1,-6 2 31,-5 0 1,-7-5 0,-3 4 0,-1-4 2,-3-5 0,-2 1 1,1-5-1,2 0-530,5-3 1,-2-2-6,1-2 1,2-7 267,7-6 1,2 1 0,6-6 0</inkml:trace>
  <inkml:trace contextRef="#ctx0" brushRef="#br0" timeOffset="636197">8992 7032 9173,'0'-12'0,"0"-1"0,0 1 1724,0 0-1560,0 5 1,0 0 0,-2 4 0,-2-1 1,1 0 0,-5 4-1,-1 0 1,-3 0 0,0 0-1,0 1 1,-2 2 0,-3 4-474,-3 4 0,0-2 1,1 8-1,0-3 49,0-2 0,5 1 0,0-1 1,4 0-312,1 1 0,3-1 291,2 1 0,8-2 1,6-3-1,4-4 77,2-3 0,2-5 0,-3-1 1,3-2 224,1-3 0,1-1 0,0-3 224,-3-2 0,-3 2 1,-2-2-1,0 2 16,1 1 1,-5 6-1,0 3-13,2 3 0,-4 2 0,-2 3 0,-3 5-176,-1 2 0,1 5 0,2 2 0,1 0-425,-1 0 0,3 0 0,-1-3 0,1 2 80,-1-2 0,5-3 0,-2-2 1,3-3-777,2-2 689,-1 5 1,6-3-1,1 5 1</inkml:trace>
  <inkml:trace contextRef="#ctx0" brushRef="#br0" timeOffset="636977">9339 6983 8355,'0'-13'184,"0"1"1,0-1 341,0 1 1,-4 0 854,0-1 1,-6 2-1096,2 3 0,1 6 0,-1 9 0,-2 3-208,-1 4 0,-1 6 0,-1 0 0,2 0-306,3 1 0,-2 0 0,6 4-182,1-1 0,2-3 0,1-2 0,1-1-14,3-3 1,3-2 0,7-4-1,3-2 1,2-1-15,0-3 0,5-3 0,-2-5 289,5-3 1,-1-8-1,3-5 1,-2-4-1,-3-2 130,1-2 1,0-6 0,-2 2-1,-2-4 164,-4-4 1,-4 2 0,-2-4 0,-2 1 0,-5-4 1,1 3 0,-1 3 0,-1 6 140,-1 5 0,-7 3 0,0 4 235,-2 5 0,-1 8 0,-3 13-403,3 4 1,1 13-1,4 6-157,-1 8 1,0-4-1,4 9 1,0 2-25,0 0 0,-5 0 1,1 2-1,2-1 1,0-2-52,2 2 0,0-9 0,2 1 67,2-8 1,-3-1-1,5-9 1,-1-3 164,3-5 1,-1-3 0,2-8 0,-1-2-8,-1-4 1,2-7 0,-3-3 0,1 0-41,2 0 1,-2-4 0,2 1-1,0-2-344,2-2 1,0 4 0,-1 2 43,-2 1 1,0 2 0,5 3 0,-1 2-26,1 3 1,-5-2 0,0 6 0,2 1 243,1 2 1,-3 5 0,-1 2 0,-1 1 81,-4 2 0,-2 2 0,-2 2 0,-4-1-22,-1 1 1,-5 3 0,-6 1 0,1-2 265,3-1 1,-5-6 0,7 0 45,-2 2 1,2 1-241,3 1 1,5 1 0,8-2 0,5-2-68,2-1 1,1-1 0,2 3 0,2-2-299,5 2 1,1-3 0,0 0-363,-1-2 0,-2 1 0,3-4 0,-1 3-117,1-3 1,1 0-1,2-2 1</inkml:trace>
  <inkml:trace contextRef="#ctx0" brushRef="#br0" timeOffset="637832">11212 7020 8269,'0'-13'1250,"1"2"1,3 2-1134,4 0 1,-1 5-1,2-4 1,0-2-190,2-1 0,-2-1 0,-1-2 0,0-1-90,-1-2 0,3-3 0,-6 3 0,-1 1-33,-2-2 1,-1 4 0,0-3-1,0 4 60,0 0 0,-6 2 0,-2 3 137,-3 4 1,-1 4-1,-1 5 1,1 6 85,0 5 0,-1 6 1,2-2-1,1 4-64,2 0 0,5 5 1,-1 0-1,3-1-82,1-2 1,5-2-1,4-2 1,2-3 48,1-1 0,7-2 0,5-5 0,5-2-44,2-5 0,3-3 1,3-2-1,0-3 25,0-5 0,-1-7 0,-2-3 1,-2-2 133,-2 0 0,2 1 1,-6-5-1,-4 0 51,-2 0 1,-4 0 0,-5 2 0,-1 1-69,-2 1 1,-5 6 0,0 0 0,-6 4-56,-5 3 1,-8 5 0,-1-1 0,-3 4-33,-2 4 1,3 4-1,-2 7-24,-1 2 0,0 5 1,1-3-1,5 2-37,2-1 0,3 1 1,2 3-1,2-2 0,1-3 11,3-1 1,7-2 0,5-5-136,2-2 1,3 0 0,1-5 0,3-2-1,0-5 217,-1-5 0,1-3 0,-2-3 0,0-3 174,-1-3 0,3-8 0,0-1 0,0 0 2,0-1 1,3-3 0,-5-7-1,-1-1-155,-1 1 0,-2-3 0,-1 0 0,-2 0-186,-5 1 1,-3 2 0,-1 7 0,-1 4 51,-3 3 1,-3 6 0,-6 5 146,1 6 0,0 4 0,-1 11 0,1 8-63,-1 9 1,7 9 0,1 9 0,4 5 0,1 2-125,0 1 1,1 2-1,4 3 1,3 1-339,3-2 0,1 3 0,2-9 0,1-2-289,2 0 1,-1-5 453,-3-7 0,-1-3 0,0-5 1</inkml:trace>
  <inkml:trace contextRef="#ctx0" brushRef="#br0" timeOffset="638359">7851 6375 8293,'-13'-7'-651,"1"3"559,-1 2 0,1 8 0,1 2 163,3 3 1,2 2-222,6-1 0,0 0 1,2-1-1,2-2 0,4-5 1,3-3-728,1-1 877,1 0 0,5-5 0,1-2 0</inkml:trace>
  <inkml:trace contextRef="#ctx0" brushRef="#br0" timeOffset="638581">7863 6276 8120,'0'13'-498,"0"4"1,1-1-1,4 8-253,3 2 715,3 2 1,1 2-1,1 2 1</inkml:trace>
  <inkml:trace contextRef="#ctx0" brushRef="#br0" timeOffset="638940">9984 6176 8816,'0'-12'277,"0"11"0,0 6 0,-1 8 0,-2 3 0,-1 1-437,1 0 1,1 1-410,2 3 0,0 1 1,0-5-1,0-2 100,0-1 1,6-2 0,1 0 0</inkml:trace>
  <inkml:trace contextRef="#ctx0" brushRef="#br0" timeOffset="639179">10083 6214 8401,'11'5'41,"-3"3"0,-2 9 1,-6 4-740,0 2 0,5 2 0,2 0 1</inkml:trace>
  <inkml:trace contextRef="#ctx0" brushRef="#br0" timeOffset="640512">12216 6896 8355,'0'-13'181,"0"1"0,-1 1 1,-3 1-1,-4 3 0,-3 2 1,-2 2-1,1 2 110,-1 1 0,-3 4 0,-1 1 0,2 2 0,0 3-330,-2 1 1,8 5 0,-4 1-1,4 0-320,2 0 0,1-3 0,6 3 1,0-3 40,0-2 1,2-5 0,2-3-1,4-3 1,3-1 127,1 0 1,2-1-1,1-3 168,2-4 0,-1-8 1,-3 0-1,-2 1 1,-1 1 3,-2 2 0,-1-1 0,2 1 460,0-1 0,-7 5 1,4 1-1,-2 0-153,0 0 0,2 6-163,-2 1 1,-1 7 0,3 8-334,0 2 1,2 6-1,-2 3 1,1 9 25,2 5 0,2 6 1,0 0-1,-1 2 102,-2 2 1,-1-1-1,1 1 1,-2 0-1,-2-1-13,0 1 0,0-10 0,-4-4 0,0-5 87,0-3 1,0-7-1,-1-6 1,-3-6 132,-4-5 0,-9-2 1,-2-4-1,-2-3-25,0-7 0,-1-4 0,-5-7 39,-2-3 0,4-2 0,6 2 0,2-2-137,6 0 0,4-7 1,7 3-1,2-1 1,3 2 53,8 0 0,4 2 0,10 5-257,2-1 0,-2 0 0,6 0 1,0 0-1,0 2 31,0 2 1,-4-2 0,3 4 0,-2-2 130,-2 0 1,-7 6 0,-5-3 0,-2 2 108,-2-1 0,-1 1 0,-2 3 1,-5 1-1,-3-1 171,-1 1 1,0-1-1,-1 2-108,-3 3 1,1-1 0,-5 4-1,-2 3 1,-1 0-25,-1 2 1,3 0-192,1 0 0,4 6 0,-3 3 0,1 5 1,4 4-147,0 1 0,2-2 1,0 4-1,2 1 41,2 1 0,3-4 0,5-1 0,1-1 1,0-1-64,4 0 0,-2-8 0,4-4 222,-1-3 0,4-1 1,-1 0-1,1-1 0,-1-5 292,-5-6 1,2 0 0,-1-6-94,-2 0 0,1 0 1,-2-4-1,-3 3 0,0-1 261,0 1 0,-3-2-421,1-4 0,-6 5 0,1 1 0,-3 1 0,-1 2 6,0 3 1,-1 2-74,-3 2 0,-3 5 0,-4 8 17,2 5 0,0 2 0,5 1 0,1 0 0,1 1 0,2-1-134,0 1 1,2-1 155,2 0 1,3 1 0,5-1 0,1-1-8,-1-2 1,6 2 0,3-4 0,2 1 15,2 0 0,-4-4 1,-1 3-1,1 0 73,-2 0 1,-1 1-1,-7 5 77,-3-1 0,-4 0-140,-8 1 0,-4-1 0,-7 1 0,-3-1 0,0 0-314,0 1 0,-2-1 0,3-1-739,2-3 823,1 3 0,2-9 0,-1 3 1</inkml:trace>
  <inkml:trace contextRef="#ctx0" brushRef="#br0" timeOffset="640747">13469 6908 9012,'0'13'-640,"0"-1"0,-1 0 140,-4 1 1,-1 5-1,-7 1 1</inkml:trace>
  <inkml:trace contextRef="#ctx0" brushRef="#br0" timeOffset="809661">2629 10232 8552,'0'-12'257,"2"1"1,2 2 0,5 5-1,7 1 1,6 1 0,4-4-1,6-1 1,2-1 57,5 1 1,1-4 0,-3 4 0,0-1-1,-1 1 1,-2 1 0,-3 4-298,-5 0 0,0 2 0,-10 0 1,-2 2-1,-4 2 0,-6 4-1034,-3 3 0,-2 2 1,-3-1-1,-6 0 0,-5 1 345,-6-1 0,-3 2 0,-5 1 764,-4 2 1,-5-5 0,-2-4 0,-2 2-1,-1 1 190,0 1 0,2-1 0,5-1 0,4-3 709,8-2 0,4 0-425,8-5 0,12-5 1,10 0-1,12-2-423,9-3 0,11-1 0,4-1-434,7 0 1,-2-1-1,4 2 1,-1 1 0,-3 4-27,-7 0 0,1 2 0,-10 4 0,-2 0-604,-2 0 0,-7 5 0,-6 2 0</inkml:trace>
  <inkml:trace contextRef="#ctx0" brushRef="#br0" timeOffset="811661">5172 9513 8316,'-11'-20'6,"2"4"0,4 9 0,5 7 0,0 7 1,0 5-1,1 5 0,2 3 0,3 2-26,1-1 1,1 3 0,3-4 0,-2 4 0,0-1-1,0-2 1,2-5 0,0-2-587,-2-2 0,0-3 0,-3-2 441,1-2 0,1-1 0,4-4 1</inkml:trace>
  <inkml:trace contextRef="#ctx0" brushRef="#br0" timeOffset="811911">5283 9500 8355,'0'-7'309,"0"2"1,0 14 0,2 5-404,2 4 0,-1 3 0,6 4 1,4-1-333,2 1 0,7 4-155,-1 0 0,2 6 0,2-4 1</inkml:trace>
  <inkml:trace contextRef="#ctx0" brushRef="#br0" timeOffset="813153">5432 9550 8342,'7'-13'0,"-3"1"0,-2 0 0,-2-1 0,-2 2 0,-2 2 0,-4 2 0,-2 0-80,2 0 0,-3 4 0,4 0 0,0 6 1,3 5-474,3 3 1,6 2 0,2-1 0</inkml:trace>
  <inkml:trace contextRef="#ctx0" brushRef="#br0" timeOffset="813792">5395 9661 8355,'0'-12'52,"0"-5"1,0 1 0,1-1 0,2 1 0,1-2 0,-1 0 0,-2-1 248,-1-1 0,-1 5 0,-3 0 1,-6 6-1,-4 4 0,-2 4 1,-1 2-98,-1 4 0,3 1 1,-5 8-1,-2 1-263,-2 2 1,4 5 0,0-1-1,2 2 35,3 2 1,3 0 0,3-1 0,5 1-33,3 0 1,1 0 0,1 0 0,5 1 93,6 3 0,2-4 0,7 2-173,1-1 0,3-8 1,2 7-1,3-2 19,2 1 1,-3-3 0,3-2 0,-2 0 0,-2-1 115,-2 0 1,-7 4-1,-2-1 1,-5 1 124,-4-2 1,-2 4-1,-9-3 1,-4 2 41,-5 2 1,-9-6 0,0-1 0,-3-2-173,-5 1 1,3 0-1,-5-6 1,4-3-184,2-4 0,-1 1 0,9 0 0,2-4-432,1-4 1,6 0-1,1-5 1,3-1 45,5-2 0,5-7 0,6-2 1</inkml:trace>
  <inkml:trace contextRef="#ctx0" brushRef="#br0" timeOffset="815110">5779 10145 8140,'-4'-12'33,"0"-1"0,0 5 167,4 0 13,0 5 1,1-2 0,2 6 0,1 3-168,-1 4 0,3 3 1,-2 3-1,-1 1 0,-2 3 1,0 1-1,2 2-137,1-2 1,2 3-1,-2-5 1,3-2-1,1-2-147,0-5 0,1 1 0,4-4 72,4-3 0,-3 0 0,4-4 96,-1-2 1,-3-4-1,3-7 1,-3-2 63,-2 2 0,-4 0 0,-1 0 0,0-2 0,-2 2 39,1 1 1,0 2-1,-4 0 83,2-1 34,1 1 0,-5 6-141,0 6 1,0 6-1,1 6 1,2 1-57,1-1 0,5 0 0,0-1 0,2-1-59,1-2 1,1-1-1,0 3 1,2-3-41,2-2 0,4-1 0,-3-4-3,1 0 1,-3-1 0,4-3 0,-1-4 9,0-3 0,-4-2 0,2 1 0,-5-1 0,-2 1 107,-2 0 0,-5-1 0,1 1 32,-2-1 0,-2 1 207,0 0 1,-5 3 0,0 2 357,-2 2 1,3 1-192,-4 4 0,5 1 1,-1 3-162,2 4 1,7 8-1,-1 2 1,0 1 28,1 3 0,-2 1 0,4 4-187,-2 1 0,0 4 1,-5 5-1,1 1-119,3-1 1,-3 0 0,4-1 0,-4-2 0,-1-2-200,0-2 1,0-2 0,0-6 0,0-3-95,0-1 1,0-6 201,0-3 0,-4-8 0,0-2 97,1-10 0,2-3 1,1-7-1,0-2 52,0-5 0,0-3 0,0-8 0,0-1-112,0-1 0,4-9 0,1 3 0,2 0 280,3-1 0,1 7 0,1 4 35,1 6 1,-1 11 0,2 3 0,1 5-29,1 3 1,5 4-1,-3 5 1,0 1 0,0 5-129,-3 6 1,-5 2 0,-3 7 0,-2-1-53,-2 0 1,-2 3 0,-2-2 0,-5 1-365,-6-2 0,-2 2 0,-5-5 1,0-2 100,-1-1 1,5-6 0,-1-1 0,2-1 6,1-4 0,1 0 0,0-2 1</inkml:trace>
  <inkml:trace contextRef="#ctx0" brushRef="#br0" timeOffset="816466">6772 10071 8355,'-6'-13'1589,"-1"6"-1325,-5-4 0,5 11 1,3 0-16,2 7 1,4 6 0,1 3 0,2 5-259,2 2 0,-3 9 1,3 4-1,-1 5-341,-4 3 1,4 2 0,-2 3 17,-1 1 0,-2-6 0,-1-4 1,0-4-1,0-6-22,0-4 0,0 1 0,0-11-356,0-1 686,0-6 1,0-5-1,0-8 1,0-6-1,0-5 54,0-6 1,-4-2-1,0-4 1,1-2-49,2-4 1,-1-4 0,0-4 0,-3-5-13,3-2 0,0-3 0,4 0 1,0 2 159,3 4 0,4 7 0,-1 5 0,3 5 77,2 6 1,3 6 0,1 7 0,-2 5 0,0 3-1,0 2 567,2 3-688,0 9 1,-5 2-1,-1 4 1,-3 1 0,-4-3-268,-2 1 0,-2 3 0,0-3 0,-2 0-150,-2 0 0,-4 0 1,-7-3-1,-3 1-200,-1 0 1,3-7-1,0-2 371,2-1 1,-4 3-1,-1-2 1</inkml:trace>
  <inkml:trace contextRef="#ctx0" brushRef="#br0" timeOffset="816467">7330 9971 8355,'0'-24'0,"-6"4"0,-1 8 0,-1 6 144,0 6 1,0 0 12,-5 0 1,-1 6-1,-1 2 1,-1 3-1,1 3 1,1 3-1,1 3 1,2 4-64,3 0 0,-2-3 0,6 0 0,2 1-123,0 1 0,2-3 0,2-2 1,2-2-117,4 1 0,4-5 0,3-5-81,2-2 0,5 0 0,-1-7 1,1-2-1,0-4 48,-1-3 1,-2-6 0,1-1 0,-3 0 14,-3 0 0,-6 1 0,-1 1 1,-2-2 96,-2-1 0,-3 4 0,-4-2 0,-4 4 219,-3 0 0,-2 2 0,0 2 0,-3 2-113,0 1 1,-1 2 0,5 4 27,0 0 1,5 1 0,3 4-47,2 3 0,4-1 0,2 1 1,4 0-72,3-1 0,1 0 0,1-4-21,-1 1 1,5 0-1,-1-4 1,1 0-1,-1-1 24,1-3 1,4 1 0,-5-5 0,1-2 65,1-1 1,-5-2 0,2 0-1,-4-2 41,-2-2 0,-5 0 1,3 5-1,-2 0 121,-2-1 0,-3 2 0,-4 2-6,-4 0 0,-3 7 0,-2-3-143,1 4 1,1 2 0,3 4 0,3 3-123,4 3 0,1 1 1,0 2-1,1 1 59,4 2 0,1 3 1,8-2-1,1 2-44,2 2 1,5-3 0,-1 0 0,1-1 0,-2-3 0,2 3 0,-5-1 56,-2-2 1,-3-1-1,-2-2 1,-3 1 116,-1-1 0,-4-5 1,-6-2 52,-4 1 0,-3-5 0,-2 3 0,1-2 49,0-2 0,3 0-107,1 0 0,5-6 0,1-1-226,4 0 1,7 1 0,6 1-1,3-1-144,1-1 1,2-4 0,3 2 0,1-2 7,0-1 0,3 0 1,-2-1-1,-4 1 103,-3-1 1,2-3 0,-5-2-1,-2 0 390,-4 0 1,-3-3 0,-5 5 73,3 1 1,-3 1 0,-6 3 0,-4 3-1,-3 3 96,-1 4 0,-2 1 0,-1 1 1,-2 4-122,2 3 1,1 8-1,3 5 1,3 2-191,4 2 0,2 0 0,4 0 0,2 0-363,4 0 1,4-2 0,5-2-1,4-5-337,2-2 1,6-3-1,1-3-35,2-4 1,-4-2-1,2-2 1</inkml:trace>
  <inkml:trace contextRef="#ctx0" brushRef="#br0" timeOffset="817007">9277 9922 8355,'-6'-14'-323,"0"-2"1,-1 16-1,3 0 1,2 6 467,2 5 0,2 3 1,2 3-1,4 2 61,3 0 0,1 3 0,1-5-221,-1-2 0,5-1 1,1-3-1,0-3 1,1-4 26,0-2 1,-2-2 0,2-2-1,-1-2-72,-3-4 0,3-7 0,-2-3 1,0-1 86,-3-3 0,0-2 0,-2-1 0,-2 2 229,0 2 1,-6-1-1,1 6 222,-3 0-460,-1 3 0,0 15 0,-1 9 0,-2 9 47,-1 6 1,-6 11 0,0 2-10,-5 3 0,0 4 1,-4 5-1,0 1 1,-1 2-7,-2-2 0,4-1 1,2-2-1,3-4-143,5-4 0,3-8 1,5-5-1,0-6-722,0-5 1,5-5-1,5-4 425,5-4 0,4-2 0,6-2 0</inkml:trace>
  <inkml:trace contextRef="#ctx0" brushRef="#br0" timeOffset="817730">9959 9835 8355,'0'-25'0,"0"10"206,0 3-10,-5 8 0,2-2 0,-5 6 0,-1 1 0,1 4 0,-2 4 0,-2 5 3,-3 3 1,-2 5-1,5-2 1,1 2-281,3-1 0,-2 2 1,4-3-1,1-1-37,-1-2 1,2 0 0,6 0-161,2-2 1,4-2 0,7-5 0,2-4-17,-2-3 0,3-1 0,-2-1 175,-1-3 0,-1-3 0,-1-6 0,-2 1 0,-3 0-73,-4-1 0,2-3 1,-2-1 320,-1 2 0,-8-3 0,-3 2 0,-3 0 1,-1 3-8,-1 0 0,5 2 0,0 2-85,-2 0-67,5 1 1,5-3 0,8 3 17,3 4 0,1 2 1,1 4-1,0 0 4,4 3 0,-3 0 0,2-2 1,-2 2 57,-2 2 1,5 0 0,0 3 0,-4-2-40,-3 2 0,1 1 37,-3 1 1,-2 0 0,-2 1 0,-3-1 0,-1 1 32,0-1 1,0-4 0,0 1-48,0 0 0,2-3-84,2-2 0,3-3 0,5-2 0,2-3 0,2-4 0,2-8 0,4-2 0,-1-1-41,1-3 0,-3 3 0,1 0 1,-2 1 183,-3 2 0,-6 3 380,0 0 0,-7 8-123,3 5 0,-4 7 0,-2 9-227,-4 5 0,4 2 0,-3 1 0,4-2 0,4-2-384,4 2 1,3-2-1,3-1 1,3-1-486,3-3 0,0-5 164,0-2 1,1-5-1,4 2 1</inkml:trace>
  <inkml:trace contextRef="#ctx0" brushRef="#br0" timeOffset="818970">11125 9376 8355,'-24'-30'1082,"9"6"0,-4 2-997,8 9 1,5 15 0,6 7-1,0 9 1,0 6 0,2 5-1,1 6 1,2 3-76,2 4 0,-3 5 0,3-2 0,-1 3-298,-4 2 1,0-2-1,-2-2 1,0-7-120,0-4 0,0-2 1,0-7-45,0-2 0,0-12 409,0 0 1,4-9-1,1-4 1,1-9-25,-1-5 0,4-6 0,-4 3 0,2 1 169,3-1 0,1-3 1,0 4-1,-2 2-59,0 1 0,-1 2 1,4 1-1,-1 1 23,-2 2 1,2 5 0,-3-1-1,3 3 0,0 6 1,-1 4-1,-4 2 20,0 1 1,-2 5 0,-2 0 0,0 1 13,2 0 0,2 0 0,-2-3 0,3 2-95,0-2 0,8-1 1,-3-3-93,2-3 1,4-2 0,0-6 0,1 0 0,2 0 22,-2 0 1,3-10 0,-4-2 0,0-4 52,0-1 1,-1 1 0,-5-4 0,0-1 54,1 2 1,-6-3 0,-3 4 0,-3 0-23,-1 0 1,0 1 0,-1 5 0,-3 1-14,-5 3 0,-2 2 0,-1 6 0,0 0 3,-1 0 0,-3 6 1,-1 3-43,2 7 1,1-1-1,2 5 1,-1 1-159,1-2 0,4 5 1,1-5-1,1 2-95,4-1 0,0-4 0,4 0 0,2-2-55,4-2 1,3-5 0,3-4 317,2-6 0,-2-1 1,3-7-1,-4-4 1,-2-2 142,-2-1 1,0 0 0,-5 2 0,-1-3 129,-1-1 0,2-2 1,0 6-1,-1 1 171,-2 1 0,-1 1-56,0 1-289,0 0 1,0 10-1,1 8-116,3 8 0,-2-1 0,2 4 0,-1-2-138,1 2 0,-3-2 1,5 4-1,-1-1-141,4-3 0,2-1 0,1-2 1,0-1-1,2-2 61,3-5 0,-4-3 0,4-1 254,-3 0 0,-2 0 0,1 0 0</inkml:trace>
  <inkml:trace contextRef="#ctx0" brushRef="#br0" timeOffset="818971">11770 9798 8355,'0'-19'-840,"0"-3"0,0 5 1006,0 2 0,0-3 1,0 1 565,0 2 0,0 6-224,0 0 1,-2 7-371,-2-3 1,3 10-1,-3 3 1,2 3-1,4 3-112,2 2 0,-1-1 0,5 5 0,0-2-118,-1-3 1,4 3-1,-3-2 1,2-1-115,-2-1 1,3-2-1,-2-1 1,0-1-60,0-2 1,2-5 0,-3 1-49,3-2 0,0-8 0,-3-2 249,-4-3 0,2-6 0,-2 1 0,-1 1 53,-2 1 1,3-3 0,0 1-1,0 1-52,2 1 0,-3 1 1,4 1 179,-2 0 1,5 5-77,-2 3 1,3 2 0,0 4 0,-3 2 24,-4 4 1,2 3 0,-2 1 0,-1 1 36,-2-1 1,5 5 0,2-1-80,3-1 0,1-2 1,1-5-1,-1-4-28,1-2 0,3-2 0,2 0 1,0-2-9,0-2 0,4-3 0,-3-7 1,1-1 22,-4-1 1,-3-1 0,-4 3 125,-1-2 1,-5 2 0,1-2 0,-2 2-12,-2 1 0,-2 2 0,-2 2 1,-5 2-1,-5 1 60,-3 4 0,1 2 0,3 4 0,1 5-147,0 7 0,0 3 0,4 6 0,4-1-263,3 1 1,1 1-1,0 2 1,1 1 74,3-2 1,4-2 0,8-4 0,2-5-591,1-2 0,7-1 0,6-1 0</inkml:trace>
  <inkml:trace contextRef="#ctx0" brushRef="#br0" timeOffset="819460">13481 9835 8355,'7'-18'-73,"-3"-3"151,-2 4 1,-2-5 0,0 5-1,0 0 346,0 0 1,-2 7-1,-2-1-301,-4 4 0,-3 3 0,-3 5 0,-1 3-290,-2 5 0,0 6 1,1 3-1,0 1 64,1 3 1,-2 1-1,3 2 1,3-1-86,0-4 0,6 2 1,1-5-1,2-2 74,2-1 0,6-7 0,2-3-32,3-3 1,3-1 0,1-1 0,2-5 167,-2-6 0,-1-2 1,-2-5-1,0 0 119,1-1 1,-1 4-1,-1-4 1,-1 3 0,-3 0 124,-2-1 1,3 8-1,-2-1 1,0 3-77,-1 1 1,5 6 0,-3 1-270,-1 7 1,5 5 0,-2 5 0,0 3-278,0 4 1,3 1 0,-1-1 0,4 1-290,0 0 1,5 0 0,-1 0 0</inkml:trace>
  <inkml:trace contextRef="#ctx0" brushRef="#br0" timeOffset="819893">14374 9339 8355,'0'-19'-134,"0"1"-214,0 5 1,0 8-1,0 5 199,0 7 0,0 5 0,0 3 0,0 3 12,0 2 0,0-1 0,0 1 0,2-2 37,2 0 0,-3-4 0,5 3 100,-1-4 0,2-6 0,6-1 0</inkml:trace>
  <inkml:trace contextRef="#ctx0" brushRef="#br0" timeOffset="820144">14598 9215 7204,'0'19'-312,"0"5"1,0-4 0,0 4 79,0 1 0,4 4 214,0-1 0,11 1 0,-1-4 0</inkml:trace>
  <inkml:trace contextRef="#ctx0" brushRef="#br0" timeOffset="822312">15019 9661 8355,'7'-13'0,"-3"-4"0,-2 3-424,-2-2 0,-2 3 846,-2 5 0,1 1 0,-5 4-277,-2-1 0,-1 0 0,-1 6 0,0 2 0,1 4-169,2 3 0,-2 3 0,3 2 0,-2 5-64,2 2 0,-2 2 0,6 0 0,2 0-44,0 0 1,2-2 0,2-1 0,2-3-192,4-1 1,3-1 0,3-5 0,1-1 109,1-2 1,7-4 0,-4-5 0,2-1 200,-1-3 1,-1-3 0,4-6 0,-4-1 37,-1-2 1,-2 1 0,-3-6-1,-1 0 208,0 2 0,-1-4 1,-1 3-3,-2 1 0,-5-3 0,1 6 1,-2 0 399,-2 3-564,0 6 0,0 3 0,0 8 0,0 5-56,0 7 0,0-3 1,0 5-1,0-1-88,0-1 0,0 5 1,1-3-1,3 0-86,4 0 1,3-3 0,2-5 0,-1-4-37,1 0 0,-1-2 0,0-4 0,1 0 185,-1 0 1,3-5 0,-1-5-19,-3-5 0,-2 1 0,0-3 1,-2 2 87,-1-1 1,-2 2 0,-3-3 0,2 4 460,1 0 1,0 1-231,-4-1 0,1 7 0,4 3-223,3 6 1,-1 3-1,1 7 1,2-1-269,1 1 0,1-1 1,1 2-1,-1 0-295,0-2 1,1 3 0,1-8 0,1 0 248,1-3 1,1-3 0,-5-1 0</inkml:trace>
  <inkml:trace contextRef="#ctx0" brushRef="#br0" timeOffset="822313">15664 9587 8355,'-5'-7'-26,"3"-4"386,-3 4 0,1 2-199,-1 5 1,3 5 0,4 8 0,4-1 0,1 2 0,3 2-1,1 5 1,1 1-464,0-1 1,-1 1 0,-1-4-1,-3 0-20,-2 0 1,4-2 0,-5-4-135,-1 1 1,-2-5 319,-1 0 1,-1-5 0,-2 0 127,-1-6 0,-5-4 0,5-7 0,2-1-99,0-1 0,6-1 1,2 3-1,1-1-59,2-1 0,2-5 0,3 5 1,1 0 165,2 3 0,-1 4 0,-3 1 0,-1 0 0,1 1 0,-1-4 0,0 4 0</inkml:trace>
  <inkml:trace contextRef="#ctx0" brushRef="#br0" timeOffset="822314">15912 9587 8355,'7'6'-929,"4"-5"1,-8 6 823,5-3 1,-4-3 628,5 3 1797,-7-2-1993,4-2 1,-6 1-1,0 3-196,0 5 0,0 2 0,1 2 0,2 3-252,1 0 0,2 5 0,-4-3 1,4 1-34,1 3 1,-4-3 0,1 2-1,-2 0-220,3-2 1,-4-1-1,3-6-495,-3 1 812,-1-6 0,-1-2 0,-2-6 1,-1-3 28,1-5 1,2-2 0,1-1-1,0-2 1,0-2-9,0-5 1,1-1 0,4 0 0,3 1 5,3-1 0,5 3 0,2-1 1,2 3-22,2 1 1,-3 3 0,0 2 0,0 2-14,1 5 1,-5 3 0,1 1 32,-2 0 1,-3 1 0,-1 3 0,-3 5 94,-2 2 1,-1 1-1,-4 0 168,0 1 1,0-1-1,0 1-93,0-1 0,5-4 0,0-1-196,2-1 0,1-2 0,5-4 0,-1 0 0,0 0-107,1 0 0,1-6 0,1-2 126,1-3 0,1-1 0,-5-1 0,1 1 0,-1-1 31,1 1 1,-2-5 0,-3 1 0,-4 1 95,-3 1 0,-2 2 0,-3 1 27,-4 2 1,-3 4 0,-2 5 0,1 0-33,-1 0 1,1 1-1,-1 3 1,1 6-85,0 5 0,1 3 0,2 4-51,5-1 1,3-2 0,1 3 0,1-1-76,3 1 1,3-4 0,6-2 0,-1-2 34,0-2 1,5-1 0,0-2 0,-1-5 0,1-3 93,-1-1 0,2-1 0,-3-3 0,2-3 19,-2 0 1,-1-8-1,-2 2 1,1 0 40,-1-1 1,-1-3 0,-1 1 0,-4 1-22,0 1 0,0 1 0,-4 1 584,2 0-494,1-1 0,-7 6 0,-1 5-109,-1 4 0,0 5 0,4 6 0,0 0-78,0 4 1,0-3 0,0 4 0,2-2-1,0 1-144,2-2 1,6 3 0,-3-2 44,0-1 1,4-6 198,-3-5 0,3-4 0,2-3 1,-1-2 121,0-2 1,1-2 0,-2-4 0,-2-2-109,0-2 1,-1 0 0,4 4 0,1-3-124,-1 0 0,1 1 0,-1 5 0,0 3-20,1 2 1,-5-4 61,0 5 0,-4 0 1,3 6-1,-1 2 0,-3 4 9,-2 3 0,0 1 0,2 1 24,1-1 0,2 1 1,-3-1-1,2 0 1,2 1-55,3-1 0,1 1 1,1-2 15,0-3 0,5-3 0,-1-5 1,0 0 70,-3 0 1,0-5 0,-1-5-1,1-3 40,-1-4 0,0-1 0,1 2 0,-1-5-107,1-3 1,-5 0-1,-1-1 1,0 0-4,0 0 1,-5 0 0,2-1 0,-1-1 17,1-2 0,-2-4 0,2 2 11,-3 0 0,3 3 0,1 1 1,-3 4-1,0 7 667,-2 2 1,0 9-478,0 5 0,0 11 0,0 9 0,0 4-52,0 1 0,0 5 0,0 3 0,0 1-105,0-1 1,0 6 0,0-4-1,0-1-147,0 2 1,5-2 0,2 1 0,1-4-382,1 0 0,-3-4 1,4-6-1,-3-5-227,-1-2 0,-1-3 0,-2-1 599,1-2 0,-5-11 0,-6 2 1</inkml:trace>
  <inkml:trace contextRef="#ctx0" brushRef="#br0" timeOffset="822315">17066 9513 8355,'5'-13'69,"3"1"1,5 4 0,3-1 0,5 0-217,2-2 0,6 2 0,2 2 1,0 1-1,4 0 0,-1 1-358,-1 2 0,3-4 0,-4 0 1</inkml:trace>
  <inkml:trace contextRef="#ctx0" brushRef="#br0" timeOffset="823267">17686 9103 9025,'1'-12'0,"2"0"0,2-1 0,2 2 0,2 1 556,-3 2 0,0 7 1,-6 1-706,0 7 0,0 9 0,0 4 1,0 0-1,0 1 0,0 0 0,0-1 1,0-1-795,0-1 1,0-1-1,0-5 1</inkml:trace>
  <inkml:trace contextRef="#ctx0" brushRef="#br0" timeOffset="823500">17859 9029 8393,'13'0'319,"-6"7"0,-3 5-614,-3 7 0,-6 10 0,-2 5-308,0 1 0,-10 3 0,4-1 0</inkml:trace>
  <inkml:trace contextRef="#ctx0" brushRef="#br0" timeOffset="827920">18554 9277 8355,'0'-25'126,"0"2"0,0 2 0,-1 6 1,-4 8-1,-3 11 0,-3 11 0,-1 9 1,-1 5-1,1 6 0,-1 8 1,1 8-1,0 4 0,1 6 0,1 5 1,3 7 116,2 4 0,0-1 0,5-4 0,0-2 0,0-7-559,0-6 0,6-12 0,4-5 209,5-5 0,-1-10 0,2-10 0,-2-6 0,-2-4 126,1-4 0,-1-11 1,1-3-1,-2-5-5,-3-4 1,1-2-1,-4-2 1,-3-2-199,0-1 1,-8-1 0,-2 3 8,-3-2 1,-1 0 0,-2 4-1,-3 0 1,-3 2 41,-4 2 0,-1 3 1,0 6-1,2 1 38,2 2 0,3 0 0,6 3 273,0-1 1,8-1-1,8-4-268,11-1 0,8 1 0,6-1 0,4 0-65,3-4 0,1 2 0,1-6 0,-3-1 69,-2-1 0,2-3 0,-6-2 0,-3-2 56,-4-2 1,0-1 0,-5-4 0,-4 0 162,-3-1 1,-4 1-1,-6 1 58,0 3 0,0 3 0,-2 7 1,-2 3-1,-4 6 60,-3 5 1,-2 6 0,1-1-1,0 4-117,-1 4 0,1 8 0,1 9 0,2 3-49,5 0 0,-1 8 1,1 4-1,1 5-157,2 3 1,1 5 0,0 2 0,1-3-92,3 0 0,-1-5 1,5-2-1,2-4-102,1-4 0,1-4 0,1-8 0,0-5 107,4-2 1,-2-7 0,4-3 118,-1-2 1,3-8-1,-5-4 1,0-3 48,-3-4 0,1-5 1,0 1-1,0-1 0,-3 0 36,0 2 1,-6 3-1,1-2 1,-2 1 171,0 3 1,0 5-74,-4 2 1,-1 5 0,-2 0-50,-1 6 1,0 4-1,2 7 1,0 1 3,-2 1 0,-1 5 0,5-3 0,2 0-93,2 0 1,3-2 0,5-3 0,1-2-46,-1-3 1,5 2 0,-1-6 0,-1-1 52,-1-2 0,-2-2 1,1-3-48,-1-5 0,-1-2 0,-3-1 1,-3-1-1,-3 1-65,3 0 1,-4-2 0,3-1 0,-4-2 26,-4 2 1,-3 1 0,-5 2 0,-1 1 11,1 3 0,-5-2 0,-1 6 1,-1 1 31,-3 2 0,4 1 0,2 0 55,2 0 0,8 0-43,6 0 0,6 0 1,8 0-1,2 0-35,5 0 0,4 0 1,2 0-1,2 0 61,-1 0 0,-2 0 0,-1-2 13,-1-2 0,-3 1 0,0-4 0,-1 2 0,0 2 153,-4 2 1,-2 1-70,-2 0 1,-5 1-1,-3 3 1,-2 5-56,-2 2 0,-2 1 0,0 0 0,-2 1-44,1-1 0,1 1 1,2-1-1,0 0-58,0 1 1,2-5 0,2-1 0,4-2-69,3-2 1,3-1 0,1-4-1,3-1 44,1-1 0,-2-5 0,2 0 66,-1-2 0,-1 0 0,-5 2 0,0 0-33,1 0 0,-1-1 379,1 2 1,-5 4-267,0 8 1,-5 3 0,2 5-77,1 1 0,1-1 1,5-1-1,1-1-67,-1-2 1,2-5-1,1 1 48,2-3 0,3-2 1,-2-2-1,0-2 1,0-2 4,-3-3 0,-7-1 0,-2-1 0,-2-1 18,0 1 0,0-5 0,-4 1 0,-1 1-54,-3 1 1,-2 1 0,-3 1 0,2 0-51,1-1 0,-3 2-821,0 3 472,4 2 0,-6 12 0,4 1 1</inkml:trace>
  <inkml:trace contextRef="#ctx0" brushRef="#br0" timeOffset="828093">20079 9661 7883,'13'0'-538,"-6"0"1,-7 0 0,-7 0 0</inkml:trace>
  <inkml:trace contextRef="#ctx0" brushRef="#br0" timeOffset="828877">21196 9041 8355,'-13'-12'193,"6"2"1,3 6 0,3 10 0,2 7 0,2 9-1,2 6 1,1 5 0,1 3 0,-2 1-367,1 0 1,2 1 0,-4-1 0,-1 0 29,-2 0 1,-1-5 0,0-5 0,0-3-238,0-3 0,0-6 0,0 1-112,0-2 0,0-2 0,0 1 1</inkml:trace>
  <inkml:trace contextRef="#ctx0" brushRef="#br0" timeOffset="829934">20848 9190 8355,'0'-32'0,"0"4"-169,0 7 1,6 4 148,2 9 1,3-3-1,3 4 1,1-1 0,3 1-1,1 0 1,5 0 0,2-1 48,3 1 0,5-4 1,-1 3-1,3-3-40,1-2 1,1-3-1,-3-1 1,-1 2 16,-6 1 0,-3 6 0,-3 1-47,-1 2 1,-6 0-1,0 7 33,-5 2 0,0 8 0,-6 9 0,-2 4 176,0 4 1,2-2 0,1 8 0,1 2-149,0 3 0,2 5 0,-3-2 1,2 0-112,3 0 1,-1-3 0,1-6 0,-3-2 13,-1-2 0,2-2 1,-4-8-1,0-3-143,2-3 1,-5-6 104,3 0 1,-3-12 139,-1-4 0,5-3 0,0-7 0,2 0 1,3-1 8,1-1 1,2-3-1,3 2 1,0 1-11,-1 3 0,-1 0 0,-2 11 1,1-1-8,-1 3 1,1 2 0,-2 4 31,-3 2 1,2 4 0,-5 8 0,1 4 59,-1-1 1,3 4 0,-2-3 0,1 0-60,2 1 1,3-6-1,0 2 1,2-5-4,2-4 0,-1-2 1,6-6-1,0 0-82,-2 0 1,3-4-1,-4-2 1,0-2-3,0-6 0,-2 2 0,-3-6 1,-1 1-4,1 1 0,-1-2 0,-1 3 0,-1-2-231,-2 2 0,-5-3 0,1 2 176,-3 1 1,-2 6 0,-3 5 0,-5 3 53,-2 1 0,-1 0 0,0 1 0,1 5 106,2 6 0,0 0 0,4 6 1,3-1-74,0-1 0,2 5 0,0-4 0,2-2-102,2-1 0,3-2 1,7 0-1,1-1 15,1-2 1,6-4 0,-2-5-1,0-1 39,1-3 1,-5-3-1,4-6 1,-2 1 90,-3 0 1,-1-1 0,-3 1 0,-2-1 506,0 1 1,-5 1 0,3 1-103,-2 2 0,1 1-267,-2-1 1,-3 4 0,3 8-148,-2 4 1,-2 3-1,0 2 1,1 0-55,3 4 1,-3-3-1,4 2 1,-3-2-135,3-2 0,-3-1 1,7-1 26,0-2 1,2-5 107,2 1 0,-5-2 0,0-4 0,0-2 26,-1-4 1,4-3-1,-4-2 1,1 1 206,1 0 0,-5-1 1,4 1-135,2-1 1,1 1 0,1 1 0,1 1 14,-1 2 0,-4 5 0,1-1-123,0 3 1,-2 6 0,0 4-1,0 2-38,0 1 0,-3 0 0,3 1 0,0-1 39,0 1 1,-3 0 0,4 3 0,0 0-210,-1-1 1,4-1 0,-3-3-380,3-3 0,7 3 0,2-4 0</inkml:trace>
  <inkml:trace contextRef="#ctx0" brushRef="#br0" timeOffset="833956">5370 12055 8355,'7'-18'0,"3"3"146,-6-6 1,0 6 0,-4-1 0,0 2 0,0 1 12,0 1 1,-1 1 0,-3 1-1,-5 3 1,-3 2 0,-3 2-1,-3 2 1,0 1-27,0 0 0,-4 5 0,1 5 0,-2 5-89,-2 6 0,2 2 1,1 2-1,4 0-126,4 0 1,0-5 0,10 1-1,1 0-78,2-2 0,6 3 1,4-7-1,2-2 104,1-4 0,5-6 1,0 1-106,3-2 0,-1-4 1,3-2-1,-1-6 1,-1-5 108,0-5 1,-1-4 0,-4-2 0,2-3 92,-2-4 0,-1-4 0,-2-3 0,-1-2-39,-3 2 0,2-2 1,-6-1-1,-1 0-57,-2 1 0,-1-4 0,0 5 1,-1 1 47,-3 1 1,-3 9-1,-6 5 1,1 7 180,0 4 1,-1 9 0,1 5-52,-1 7 0,2 9 0,2 6 0,2 6 54,1 5 0,2 7 1,4 4-133,0 4 0,6-5 0,3 7 1,7-1-1,3 1-328,0-1 0,9 5 0,-2-11 0,3-6-103,1-4 0,5-7 0,-2-8 0,1-7 183,-1-4 1,2-4 0,-6-9 0,-3-6 85,-4-7 0,0-5 0,-6 1 0,-2 1 201,-4 1 1,-5 0 0,-5-2 0,0 2 234,0 5 1,-5 2 0,-3 3 0,-4 3-105,0 4 1,0 2 0,-1 2-108,1 0 0,-1 2 0,2 2 0,3 4 0,4 3-20,3 1 1,1 5-1,0 1 1,1 0-176,3 0 1,7 2 0,7-3 0,1-3-133,3-5 0,3 1 1,4-6-1,3-1-79,0-2 1,3-8 0,-3-5-1,1-7 125,0-5 0,-5-1 1,1-1-1,-3-3 105,-1-4 1,-6 0 0,-2-3 0,-4-2 125,0-1 1,-2 3 0,-3 1-1,-4-4 26,-2 0 0,-2-3 0,0 2 0,0 2 204,0 4 1,-6 11-1,-2-1 115,-3 5 0,-2 8 1,1 9-207,0 9 1,5 9 0,3 14-1,2 7-23,2 7 1,0 10 0,0 7 0,0 5-80,0 4 1,2 15 0,0-2 0,2 3-419,-1-2 0,4 0 0,1-7 0,2-4 65,-2-6 0,3-14 0,-2-9 1,2-10 274,1-9 0,0-7 1,1-10 297,-1-4 1,-1-13-1,-1-8-105,-2-5 0,-4-7 0,3 0 0,-1 0-219,-4-1 0,4 0 0,-2-5 0,-1 4 0,-2 0-123,-1 4 1,0-2-1,0 3 1,-1 2 34,-3 1 1,-3 5 0,-7 0 0,0 1 0,2 1 1,-7-1 0,6 5 110,-1-1 1,2 1 0,4 0-1,4-1-135,2 1 0,4-1 1,2 0-1,4-2 10,3-2 0,6 0 1,0 4-1,3-2-48,2-2 0,0 0 0,0 4 1,-1-2 125,1-2 1,-5 5 0,0 5 294,-3 1 0,-2 2 1,1 4 0,-6 6 1,-3 2-1,-3 4 1,-1 3-21,0 2 1,1 4 0,2-5-327,1-1 1,2-1 0,-3-2 0,2 1-1,2-2-1935,3-3 1490,1 3 1,1-9-1,0 3 1</inkml:trace>
  <inkml:trace contextRef="#ctx0" brushRef="#br0" timeOffset="834193">6524 11509 8058,'-16'-18'0,"5"5"-607,5 3 480,1 7 0,5-1 0,0 10-207,0 6 0,0 0 0,0 6 0</inkml:trace>
  <inkml:trace contextRef="#ctx0" brushRef="#br0" timeOffset="834718">6759 11795 8355,'-8'-18'36,"0"5"0,6 2 1,2 9-116,7 3 28,4 4 0,2 5 0,-1 1 0,0 3-73,1 0 0,-5 1 0,0 0 0,1 2-86,-2-2 0,-2 3 0,-5-2 0,0-1 27,0-1 0,0-8 0,0-6 278,0-7 1,4-6 0,2-2-1,1-1 1,1-1 23,-1-1 0,4 3 0,-3-4 0,4 1-96,5 3 0,-3 5 0,2 2-33,-2-2 1,-1 5 0,-2 2 0,-2 6 44,-1 5 1,-5 3 0,3 3-1,-2 2 88,0 5 1,0-2-1,-2 2 1,2-1 94,4 0 1,3-2 0,1-6 0,2-1-182,3-3 0,2-2 0,4-6 0,-1 0-35,-1 0 1,0-10-1,2-2 1,-1-3 0,-1-3 0,-6 3 0,2-6 0,-4 0-32,0 2 1,-5-4 0,-1 3 56,-2 1 1,0-3 0,-5 5 0,-2 2 0,-2 1 67,-4 2 1,1 1-1,-1 3 1,-2 4 26,-1 2 0,0 4 1,1 3-1,2 7-130,-2 8 0,5 3 0,1 3 0,2 2-187,2 1 1,2 0-1,3-4 1,8-2-230,6-2 1,9-3 0,2-7-103,2-3 1,6-3-1,6-5 1</inkml:trace>
  <inkml:trace contextRef="#ctx0" brushRef="#br0" timeOffset="835078">8830 11299 8355,'0'-18'-504,"0"4"1030,0-3 0,5 4-370,-1 0 0,1 6 1,-2 4-1,1 6 1,-1 5-1,-2 5 1,1 2-1,0 3-607,3 1 1,3-2 0,-3 2-101,2-1 0,1-1 0,5-5 0,-1 0 334,1 1 1,5-6 0,1-2 0</inkml:trace>
  <inkml:trace contextRef="#ctx0" brushRef="#br0" timeOffset="835309">9029 11224 6813,'0'13'-246,"0"0"1,1 2 0,3 3 159,5 2 0,2 6 0,1 6 1</inkml:trace>
  <inkml:trace contextRef="#ctx0" brushRef="#br0" timeOffset="835637">9339 11621 8355,'0'-19'523,"-4"-3"0,0 5 303,1 2-602,2 7 0,2 4 0,2 8-199,1 4 1,5 4 0,1 5 0,3 2 0,0 3 0,-2 2 0,0 2 0,0 0-370,2 0 0,-5-5 0,-1-2 1,-2 0-17,-2 1 0,3-9 0,-2 1 95,-1-1 1,-2-7 214,-1-4 0,0-5 0,0-9 0,0-1 63,0-2 1,0-5 0,0 0 0,0-4 14,0-3 0,4 0 0,3 4 0,3 1-25,3-1 0,3 3 0,-3 4-286,4 5 0,1 5-167,3 0 1,2 2-1,-4 6 1</inkml:trace>
  <inkml:trace contextRef="#ctx0" brushRef="#br0" timeOffset="836386">9699 11782 8355,'-9'-12'0,"2"-1"1407,2 1-474,6 5-823,1 2 1,9 0 0,-3 0 0,4-1 0,4 0 0,1-1-1,1-2-375,0 3 0,3-6 0,-4 4 0,-2-3-69,-2-1 0,-4 4 0,-2-1 0,-2 0 75,-2-2 0,-2-2 0,-2 1 0,-3 1 42,-5 2 1,-2 4-1,-2 5 1,-2 0 147,-2 0 1,0 5 0,4 4-1,-1 2 99,1 1 0,-2 5 1,8 1 61,1 1 1,0 2 0,6 3-1,0 0 1,0-2-51,0-1 1,10-2-1,3 3 1,5-4-53,4-4 1,2 1-1,2-8 1,2 0-173,1-3 1,-1-3 0,-3-2 0,-1-3 191,-4-5 0,-2-6 0,-5-1 0,-1-1 78,0-1 1,0 3-1,-4-4 1,-4 1 19,-3 3 0,-1 1 0,0 1 1,0 1-61,0 0 1,-4-1-1,-1 2 1,-1 2 156,1 0-190,-5 7 1,9-3-1,-2 8-1,6 1 1,3 6 0,7-2-1,-1 3-41,1 2 1,-1-1-1,2 0 1,1 1 27,2-1 0,3 1 1,-3-1-1,-2 0 28,-1 1 1,-3-1 0,-2 1-1,-2 0-19,-1 4 0,-3-3 0,-6 2 0,-3-2-9,-1-2 1,-5-1-1,-5-1 1,2-3-8,2-1 1,0-2 0,1-4-30,-1 0 1,6-2-1,3-2 18,3-4 0,4-5 0,4-3 0,5-3 1,2-2-19,0 0 1,3 2-1,4-3 1,1 1-130,-1-1 0,2 4 0,-2 0 1,1 2 163,-1-1 1,-3 1 0,-6 5 0,-1 1 411,-3 2 1,-1 5-158,-3-1 1,-2 4 0,2 4 0,-3 4-24,-1 3 0,0 3 0,0 1 1,0 3-39,0 2 0,0-1 0,0 3 1,2-3-400,2-1 1,-2 3 0,7-6-427,0-4 1,2 0 0,2-6-14,-1 2 1,6-4-1,1 3 1</inkml:trace>
  <inkml:trace contextRef="#ctx0" brushRef="#br0" timeOffset="836544">10430 11348 7680,'-7'-12'0,"5"1"0,4 2 0,7 5 0,0 4-487,0 4 1,7 3-1,-2 6 1</inkml:trace>
  <inkml:trace contextRef="#ctx0" brushRef="#br0" timeOffset="837851">11013 11720 8355,'0'-23'0,"-1"2"696,-3 5-270,2 2-291,-9 1 1,9 5 22,-7 0 1,1 5-279,-4-1 0,-1 3 1,1 1-1,-1 1 111,1 3 0,-2 4 1,-1 8-1,-1 0-85,0-1 1,3 3 0,0 0 0,2 0-122,3 0 1,2 0-1,6-3 1,0 1-18,0 0 1,3-4 0,4-4 0,5-2 103,2-1 1,1-3-1,1 0 1,2-4 13,1-7 1,0-7 0,3-5-1,-3-2 110,-1-2 0,3 0 0,-3-1 0,-2-2 54,-2 0 1,4-6-1,-8 4 1,-1-2 48,2-2 0,-5-2 0,0-1 0,-2 0-47,0 0 0,0 1 1,-4 1-1,0 4 148,0 0 1,-1 8-1,-2 6 1,-3 5 53,-1 4 0,5 3 0,-4 11 0,2 5-184,0 4 1,-4 13 0,2 2-28,-1 9 0,4 2 0,-2 6 0,1 2 0,0 1 13,1 2 0,1-1 1,2-4-1,2-3-272,2-1 0,3-2 1,5-5-1,1-4-7,-1-7 0,5-7 1,-1-10-1,1-4 272,1-3 1,-5-6 0,5-5 0,-3-5-42,-2-6 0,2-2 0,-7-2 0,3 2 95,2 2 0,-5-2 0,-1 3 0,0 0-212,0-1 0,-5 6 1,3-2-319,-4 4 382,-1 6 0,0 7 0,0 9 1,0 5-1,0 4 40,0 1 0,0 2 1,0 4-1,1 0-95,3-1 1,-1 0 0,5-3 0,2-5-60,1-2 1,6-7-1,-1-3 1,1-3 106,1-1 0,-5-1 0,4-3 1,-3-6 137,-2-5 0,-4 0 1,1-6-1,-1 0-11,-1 2 1,3-3-1,-6 4 1,0-1 165,1-3 1,-3 4-1,2 1 1,-3 4 790,-1 0-962,6 6 1,-5 3-1,5 10 1,-2 5-20,0 4 1,4 7-1,-2-3 1,1 2-153,2 0 1,2-2-1,2 3 1,0-3-24,4-1 0,2-6 0,6-5 0,0-1-108,0-3 1,1-2-1,1-2 1,2-3 186,-1-5 1,-6-6 0,-3-3 0,-1 0 79,-3 0 0,-2 2 0,-4 2 0,-2-1 23,-1-2 1,-2 1 0,-4 3 0,0 1 87,0 0 0,-6-1-27,-2 1 1,-3 5-1,-1 3 1,-1 4-1,1 4-137,-1 4 1,1 5-1,0 2 1,1 1-126,2-1 1,0 5 0,3 0 0,1 2-56,-1-1 0,2 1 1,5-5-199,4-2 1,-3-7 0,7-4 0,0-2 369,2-2 1,2-2 0,-1-2 155,0-4 1,-3-3 0,-2-3-1,-1-1 191,1-2 0,0 1 0,3 5 0,-3 1 28,-2 2 0,5 0-255,-2-5 0,-1 6 1,1 5-134,2 4 0,-4 5 0,-2 6 0,-3-1-99,-1 0 1,4 5 0,0-1 0,0 0 56,2-3 0,-1 0 1,5-2-1,-2-2 50,2 0 1,1-6 0,3 1-1,1-4 81,2-4 0,0-1 1,-1-6-1,0-2 68,-1-1 1,-1-4-1,-1 0 1,-1-1-113,0-3 1,-1-2 0,-2-1 0,-4-1 57,1-3 1,-5-2-1,3-7-230,-2 1 1,-2 0-1,1 0 1,2 0 0,1-1 127,-1 1 0,-2 5 0,-1 5 278,0 5 0,-1 9 0,-4 11 0,-1 4 54,-1 7 1,-3 9 0,6 6-1,0 8-90,-2 4 1,5 5 0,-3 2 0,2 0-108,2-1 1,4 5 0,2-3 0,1 0-369,2-2 0,3-5 0,1-4 0,2-5-445,2-6 1,4-4 0,-3-7 0,-1-3 436,1-4 1,-1-14-1,-5-3 1</inkml:trace>
  <inkml:trace contextRef="#ctx0" brushRef="#br0" timeOffset="838178">12502 11088 8355,'6'-20'0,"0"4"546,-1 2 0,1 6 1,4 1-1,-2 3 0,0 5 1,-1 6-642,-3 4 0,-2 6 0,-2 1 1,0 1-1,-2 3 0,-1 1 1,-2 2-1,-1-1-1191,1-4 1,1-2 0,4-5 0</inkml:trace>
  <inkml:trace contextRef="#ctx0" brushRef="#br0" timeOffset="838179">12688 11063 8355,'-2'8'165,"-2"9"0,3 9 0,-3 3-944,2 4 0,-3 3 0,-2 1 0</inkml:trace>
  <inkml:trace contextRef="#ctx0" brushRef="#br0" timeOffset="838750">13717 11559 8355,'0'-12'0,"0"-6"352,0 4 0,-4-4-280,0 6 1,-6 1-1,2 2 1,-3 5-75,-2 3 0,1 2 0,-2 3 0,-1 5 0,-1 3 0,0 3 0,3 3 0,2 1-66,2 3 0,-2 2 0,4-1 0,0-1-11,3-1 1,3-6 0,1 2-68,0-4 1,0-4-1,1-2 1,3-2-24,5-2 1,-2-2-1,1-2 1,2-3 82,1-5 1,0-2-1,-2-2 1,0-3 51,0 0 1,-2-1 0,0 5 0,-2 0 531,-2-1 1,0 2-303,1 3 1,-3 4 0,5 9-159,-1 8 1,-3 5 0,2 8-1,-1 1 4,1 2 0,-1 10 1,4-1 11,-2 5 1,3-1 0,-2 2 0,-1-2-43,1-2 0,-2-1 0,-4-3 0,0-3 0,-1-4-3,-4-3 1,-3-3 0,-8-2-1,-4-4 64,1-4 0,-8-6 0,2-3 0,0-2 16,3-2 0,0 0 1,5-2-1,2-2-279,1-4 1,3-3 0,3-3-1,4-1-552,3-2 68,1-5 0,5 3 0,2-6 1</inkml:trace>
  <inkml:trace contextRef="#ctx0" brushRef="#br0" timeOffset="840213">13965 11472 8355,'0'-19'187,"0"1"0,1 7-35,4 3 0,-3 8 0,5 9 0,0 6 0,0 6 0,1 1 0,1 2 0,-1-2-364,1 0 1,-2 4-1,0-5 1,0 1-68,0-2 1,-4-2 0,1-5-66,-3-1 1,1-1 274,2-3 1,-3-4 0,3-8 0,-2-4 0,-1-3 72,3-1 0,-1-5 0,5-1 1,0-1-16,-1-3 1,4 3-1,-1-2 1,4 0 38,2 2 1,1 1 0,-3 6 0,1 1 13,1 2 1,5 0 0,-3 4 0,1 3-232,3 0 1,2 2-1,-1 0 1,-1 2-61,-1 2 0,-2-3 0,3 3 0,-3-2 245,-1-2 0,-1 0 1,-5 0 193,1 0 0,-5-2 1,-1-2-99,-2-4 1,0 1-1,-7 0 1,-2 2 450,-4 2 0,-3 2 0,-2 1 0,1 0-246,0 0 1,-1 5 0,1 5 0,-1 3-245,1 4 0,0 5 0,-1-3 0,2 2-323,3 0 0,2-2 1,6 3-1,0-3 29,0-1 1,0-1-1,2-6 1,2-2-133,4 0 0,3-7 0,2 3 280,-1-4 1,0-7 0,1-2 0,-1-3 134,1-1 1,-1-1-1,0 1 105,1 0 1,-1-1-1,-1 1 1,-1 1 0,-3 1-31,-2 2 0,3 4 0,-2-3 7,1 1 0,-4 4-99,1 6 0,-3 4 0,-1 7-116,0 2 1,4-1 0,2-3 0,-1-1-79,1 0 1,3-3 0,0-2 0,2-2 15,1-2 0,5-2 1,-1-1-1,-1 0 123,-1 0 0,3-4 0,-1-1 0,-1-4 144,-1-4 0,-6 0 1,1-3 49,0 2 1,-2 0 0,0-1 0,-1-2 0,-4 2 85,0 1 1,2 2 0,0 0 443,-1-1-362,-2 1 1,-1 8 0,2 6-143,2 9 1,-3 10 0,5 1 0,-2 6-142,0 5 1,4 3-1,-4 2 1,-1 2-3,-2 1 0,4 10 1,-1 0-1,-2 2-374,0-2 1,-2 1 0,0-8 0,0 0 59,0-2 1,0-9-1,0-4 401,0-3 0,-4-7 0,0-2 56,1-3 0,0-8 0,0-3 0,-1-6-135,1-5 0,1-3 1,-1-3-1,-3-2-127,-1-5 1,5-4 0,-2-4 0,2-4-214,2-3 0,0-2 0,0-3 0,0-5 69,0-2 0,7-3 0,4-3 0,4-1 3,0 3 1,5-5-1,-1 13 1,2 4 191,-1 4 0,-3 14 1,2 3-1,0 8 104,1 7 0,-5 2 0,1 2 115,-2 0 1,-1 7 0,-1 4-1,-1 6 1,-3 1-52,-4 0 0,-2 4 0,-2-2 0,-2 4-199,-2 1 0,-3-6 1,-6-1-1,-2-2-197,-2 1 1,-4-5 0,3-3 0,0-1-305,1-1 1,-5-2-1,2-5 1</inkml:trace>
  <inkml:trace contextRef="#ctx0" brushRef="#br0" timeOffset="840214">15304 11050 8355,'2'-19'120,"2"3"1,-1 3 0,5 5 184,2 4 0,-3 2 0,-1 5 0,0 6 0,-2 8 0,0 10 0,0 6 0,-1 4 1,-1 4-140,-2 5 0,0 6 0,0 3 0,1-1-568,3-3 0,-3 0 0,4-10 0,-3-2 98,2-5 1,2-8 0,4-8 0,-2-2-34,1-5 1,-2-7 0,2-2 476,0-4 1,2-5 0,2-6-1,-1 0 1,-1-3 112,-3 0 0,8-5 0,-4 3 1,2 0 45,0 1 1,-2 0 0,0 5-61,1-1 0,-1 6 0,1 5 0,-2 4-206,-3 7 1,1 3 0,-4 4-1,-1 7-410,1 4 0,-3 1-1002,2 5 1,-3 0-1,-1 4 1</inkml:trace>
  <inkml:trace contextRef="#ctx0" brushRef="#br0" timeOffset="851689">16235 11658 8537,'0'-20'0,"0"0"0,0 2 0,0 3 0,0 1 301,0 2 1,1 5-479,3 3 0,3 8 0,5 6-542,1 5 0,-1 10 0,1 6 1</inkml:trace>
  <inkml:trace contextRef="#ctx0" brushRef="#br0" timeOffset="852757">2766 14263 9113,'1'-17'0,"5"2"0,6 3 0,7 3 0,5 4 0,2 2 0,1 2 0,4 2-100,0 3 1,3-1-696,3 5 0,5-5 0,3 2 0</inkml:trace>
  <inkml:trace contextRef="#ctx0" brushRef="#br0" timeOffset="853518">5296 13804 8355,'-11'-25'0,"8"0"327,-14 0 1,16 6 0,-3 3 0,3 2 0,2 3 2,3 2 1,-1 4 0,5 8-1,0 5-299,-1 9 0,3 6 1,-5 6-1,1 4-62,-1 3 0,4 5 0,-5 2 0,-1 0-4,-2-1 1,0 2-1,2-5 1,1-5-206,-1-2 0,-2-3 0,-1-5 0,0-4 170,0-3 0,0-8 0,-1-2 55,-3-1 1,0-3 0,-7-9 0,-3-6 1,0-8 0,0-4 0,2-5 1,1-6-25,3-5 0,-2-8 1,6-6-1,1-1 8,2-4 1,1 0 0,0-10 0,0 2-3,0 7 0,9 1 1,5 9 181,4 6 0,3 11 0,4 8 0,-1 8 0,1 8-147,0 5 0,0 4 1,0 5-1,-1 6-650,1 4 0,-4 7 0,0-1 0,-1 4-956,0 4 1501,-8 3 1,-1-1 0,-4 0 0</inkml:trace>
  <inkml:trace contextRef="#ctx0" brushRef="#br0" timeOffset="853782">5283 13953 8355,'-5'-11'0,"5"1"0,8 3 0,7 2-9,6 2 1,2 0 0,4 0-1,3-1-494,7 1 0,2-2 1,6-1-1,1-1 359,-2-2 0,-2-2 0,-4-2 0</inkml:trace>
  <inkml:trace contextRef="#ctx0" brushRef="#br0" timeOffset="855022">5916 13419 10434,'0'-23'0,"0"2"0,0 7 0,0 9 0,0 12 0,0 9 0,0 11 0,0 4 0,0 8 0,1 4 0,2 3 0,3 1 0,-1 3 0,2-1 0,-2 2 0,2-2 0,0-2 0,2-2 0,-1-1 0,-1-3 0,0-2 0,-2-4 0,2-5 0,-2-5 0,2-3-1175,0-3 0,-4-7 0,3-6 0</inkml:trace>
  <inkml:trace contextRef="#ctx0" brushRef="#br0" timeOffset="855023">6362 13866 8355,'-5'-7'505,"-3"3"1,1 2 273,-2 2 0,1 2-535,-4 2 1,1 3 0,1 7 0,2 2-1,0 5 1,-1 2-191,1 2 0,5 0 1,-1 0-1,3-1 0,1 1 1,0-1-1,1-4-376,3-3 1,3-3 0,6-3 81,-1-3 1,0-3 0,2-5 0,1-1 0,2-3 0,-2-6-277,-1-5 0,-3-3 422,-3-2 0,2-4 0,-6 5 0,-1-2 1,-2 1-1,-2-1-167,-4 2 1,3-3 214,-7 5 1,1-4 0,-4 5 165,-1 1 0,1 2-198,0 5 248,5 2 0,7 6 0,8 0 1,4 0-132,5 0 0,-2 0 0,4 0 0,-1 0 0,-1 0 0,-1 2 0,1 1 45,-2 1 1,-1 0-1,-2-3-114,1 3 0,-1-1 0,-1 5 0,-1 2 0,-3 1 0,-2 1-360,-2 1 386,4-1 1,-6-3 0,3-1-133,-2 1 0,-2 2 0,0 2 0,0-1 0,1-1-263,3-2 324,3-4 1,5-6 127,1-3 0,3-3 0,1-7 0,-2-1 0,-1-2-88,-2 2 0,1 1 0,-1 3 0,0 2 0,-1 0 1,-1 1 162,-2 1 0,-3 0 43,3 3 1,-4 3 0,4-2 0,0 6 349,-1 5 0,3 3-473,-6 1 1,6 5-1,-3 1 1,1 0 0,0 0-1,2-3-97,1-1 0,0-2-82,-3 0 0,3-3 1,-3-2-1,4-2 1,0-3-1,-1-5-211,-3-6 322,-2-2 0,-6-5 0,0-2 28,0-1 1,0 2 0,0-2 0,0 0 0,0 1-42,0 0 0,1 1 1,2 5-1,1-1 1,0 1-39,2 0 0,-4 5 59,7 3 1,-5 2-1,3 4 1,0 0-1,-1 4 1,4 1-53,1 2 1,2-2 48,-1 2 0,2-3 0,1 4 1,3-3-1,0-2-50,0-2 0,0-1 0,-3-2 1,1 0-4,-1 0 157,-1 0 1,-3-6 0,-1-2-1,-3-3-61,-2-2 1,-1 1 0,-4 0 0,0-1 0,0 1-87,0-1 1,0 1-1,0 0-21,0-1 1,0 1 19,0-1 0,-1 7 0,-2 3 0,-1 6 64,1 5 1,2 3-1,1 1 1,0 1-1,0 0 1,1 3 45,3 0 1,3 5-35,6-5 0,-1 1 0,2-5-6,2 1 1,0-5 0,3 0 0,-1 2 143,-3 1 1,-1-3-1,-2-1 1,-1 0 0,-3 0-24,-3 2 1,-5 2 0,-5 0-111,-3-2 1,-7 2 0,-1-4 0,0 1-1,3-1 1,0 0-1540,1 0 1171,5-5-94,-4 4 1,9-1 0,-3 2 0</inkml:trace>
  <inkml:trace contextRef="#ctx0" brushRef="#br0" timeOffset="855553">8248 13841 9066,'-20'-8'0,"4"1"308,2 1-330,7 2 1,2 10 0,6 1 0,2 1 294,1 0 0,5 5 0,0 3 0,0-1-431,0-1 0,2-2 0,-4 1 0,-1-1-275,-1 1 0,1-1-93,3 0 0,2-5 0,1-4 309,1-6 0,-5 1 0,0-7 0,2 0 306,1-2 1,-3-2 0,-1 1 0,-2-1 245,-2 1 0,3 0 1,-2-1 215,-1 1 1,2 4-464,-1-1 1,6 8-1,-2 1-157,3 7 0,2 4 0,-2 1-98,-3 1 1,3-1-1,-3-1 1,3-1 62,2-2 0,-5-5 0,0 1 0,2-3 139,1-1 1,0-1 0,-2-3 14,0-5 1,-1-2 0,4-1 0,-1-2-79,-2-2 0,2 2 0,-3-3 0,3 5 95,1 4 1,1-3 0,-1 4-36,1 0 1,-5 1-1,-1 8 252,-2 2 1,4 3-1,-5 5 1,-2 2-115,0 3 1,2-4 0,1 5-387,2 0 1,-2-4-1,1 2 1,1-3-1406,0-5 1168,-4 3 0,2-9 0,-5 3 0</inkml:trace>
  <inkml:trace contextRef="#ctx0" brushRef="#br0" timeOffset="855707">8421 13469 8355,'-12'-12'-1311,"-1"12"1</inkml:trace>
  <inkml:trace contextRef="#ctx0" brushRef="#br0" timeOffset="856124">9624 13791 8355,'0'-12'340,"0"0"1,2 5 195,2 3 1,3 4-289,5 4 0,0 3 0,1 6 0,-1 3-218,1 0 0,-2 1 0,-2-4 1,-2 3-42,-1 0 0,-2 1 0,-4-5-3,0 0 1,0 1-113,0-1 0,0-6 0,0-6-14,0-7 0,0-6 0,0-3 0,1-3-74,3-1 1,-1-3 0,5 2 0,2-2-99,1-2 1,0 0-1,-1 2 1,-2 1-71,2 1 0,1 7 0,1 2 0,0 6 166,1 5 0,5 1 0,1 0 1</inkml:trace>
  <inkml:trace contextRef="#ctx0" brushRef="#br0" timeOffset="856921">10046 13940 9864,'-6'-12'-55,"5"-1"0,-2 1 0,5 0-281,2-1 0,5 2 0,0 2 0,2 0 363,1 0 0,6 2 1,1-2-1,1 0-129,-4-2 1,2-2 0,-1 1 0,-2 0 0,-3-1 0,-2 1 0,-3-2 13,-2-3 0,-1 4 1,-5-4-1,-3 5-6,-4 3 1,-3 4 0,-2 6 0,-1 3 253,-2 5 0,2 3 0,-4 5 0,3 3-67,3 4 1,-4 1-1,10-1 1,-1 1-121,2 0 1,5 0 0,5 0-1,4-2-51,6-2 1,1-1-1,4-6 1,4-4-24,3-3 0,1-5 1,3-6-1,0-4-25,-4-3 1,2-5 0,-3-2 0,-2-2 93,-1-2 0,-3-1 1,-1-1 52,-1 4 0,-2-4 0,-3 4 0,-1-2 0,-1 1 104,-3 4 0,2 4 1,-6 0 280,-1 1-269,-2 5 0,-1 7 0,0 8 0,2 3-107,2 2 0,-3 3 1,5 2-1,-1 0-68,4 0 0,-3 3 1,3-4-1,0 1 5,2 0 1,-2 3 0,-2-3 0,-2 0 0,-2 0-268,-2-3 1,-1-1 203,0-2 182,0-5 0,-1-2 1,-3-6 53,-5-3 0,4-3 0,1-5 0,2-1-135,2 1 1,6-1-1,4 1 1,3 0-74,4-1 0,5-1 0,-1-1 0,2-1-221,2 1 0,0 1 0,-1 1 0,0 0 176,-3-4 0,1 3 0,-6-2 515,-1 2 1,-2 2 3,-5-1 1,-4 8 29,-8 5 1,1 5 0,-4 8-258,2-1 1,-3 5 0,3-1 0,3 1 0,0-1-296,2 1 0,0 1 0,2-3 0,2 1-114,4-1 0,3-1 0,3-3 0,1-2-511,2-5 0,5 3 0,-3-1 1</inkml:trace>
  <inkml:trace contextRef="#ctx0" brushRef="#br1" timeOffset="857045">11063 13469 5734,'-13'12'0</inkml:trace>
  <inkml:trace contextRef="#ctx0" brushRef="#br0" timeOffset="858337">11410 13791 8355,'0'-12'0,"-1"1"0,-2 1 459,-1 2-292,0 5 1,2-8 0,-2 4 0,-3-1-1,-1 0 1,0 0-172,-2 1 0,-1-3 0,-1 6 1,-1 1-1,1 3 0,-2 3 1,-1 2-64,-2 2 0,1 6 0,4 5 0,-1 0-166,1-1 1,1 4 0,1-3 0,3 0-29,2 0 0,1 3 1,4-5-1,1-1-59,3-1 0,3-6 1,5-1 217,1-1 1,0-2 0,3-7-1,2-4 1,-1-7 158,1-4 0,0 1 1,-3-7-1,2-2 164,-2 0 1,-1-5 0,-2 1-1,1-2-3,-1-2 0,1 1 0,-1-3 0,-1-1-107,-3 2 0,2-6 0,-5 5 1,1 2-53,-1 4 1,0 3-1,-5 4-84,0 2 0,0 10 58,0 11 0,-5 11 0,0 10 0,-2 4 111,-3 4 0,-1 2 0,0 8 0,2 1-70,0 1 0,3 2 0,-3-3 0,5 1-211,3-1 0,2-5 0,3-4 0,5 0-118,2-4 0,2-6 0,2-5 0,3-3 135,2-5 1,0-2-1,4-6 1,-4-2 102,-3-2 1,1-3-1,-2-7 1,-2-1 27,-4-1 0,0-5 1,-6 3-1,0-1 56,1-3 0,-3 3 0,2-1 0,-3 2 231,-1 3 1,0 1-180,0 2 0,0 6 0,0 6-33,0 7 0,0 4 1,0 3-1,-1 1 1,-2 3-25,-1 2 0,0-4 0,4 3 1,1 1-195,3-1 0,-1-4 0,7 2 0,2-5 44,3-4 1,6 2-1,-3-6 1,1-1-14,3-2 1,2-1 0,0-1 0,0-3 3,-3-5 1,2-2 0,-4-1 0,1-2 66,-4-2 0,-2 2 0,-2-4 0,1 1 171,-1 1 1,-5-1-1,-3 5 708,-3 0-731,-1 5 1,0 3-1,0 8 1,-1 4-93,-3 3 0,3 6 0,-4-1 1,4 1-7,1 1 0,1-5 1,4 4-1,4-3-46,6-2 0,1 3 0,6-1 0,2-4 23,4-4 1,2-1 0,-1-5 0,3 0-94,0 0 0,3-2 0,-3-2 1,0-4 25,-3-3 0,-4-2 0,-5 1 1,-3-2-119,-3-2 0,-6 2 0,-1-4 0,-2 1 231,-2 1 0,-7-5 1,-4 6 133,-3 4 1,-2 0-1,1 6 1,-2-1-1,-1 1-123,-2 2 1,1 7 0,3 6 0,1 3-84,0 4 0,-1 1 0,2-3 0,1 3-20,2 1 1,5-4-1,-1 2 1,3-3-191,1-2 0,1-4 0,3-1 1,5-1 133,2-4 0,5-2 1,2-2-1,1-4 44,4-1 0,-6 0 1,0-2-1,-3 0 14,-2 0 1,-4-2 0,-1-2 160,-1 1 0,-2 4 154,-4-1 0,-1 7 1,-4-1-194,-3 6 0,3-1 0,1 7 0,2 0-69,2 2 1,0 2-1,0-1 1,0 1-70,0-1 0,2-1 0,0-1 0,5-3-35,4-2 0,-1 3 0,6-4 0,0-1 128,0-1 1,-1-7 0,5 0 0,-1-3 138,0-6 0,0 0 0,2-7 0,-3 1-127,0 1 0,-4-9 1,2 3-1,-2-2-74,-2-4 0,-3 1 0,-2-4-87,-2 0 1,-1-3 0,-4-3 0,-1 3-1,-3 4 263,-5 3 1,-2 5 0,-1 6 0,0 2 93,-1 6 1,1 4 0,-1 8 0,2 5-155,3 6 0,-2 4 0,6 8 0,2 5-82,0 2 1,2 9-1,0-2 1,0 4-210,0 0 1,4 4 0,2-5 0,1-1-508,2-1 0,2-6 1,2-2 349,-1 0 0,1-8 0,-1-5 1</inkml:trace>
  <inkml:trace contextRef="#ctx0" brushRef="#br0" timeOffset="858579">10740 13370 8355,'-6'-14'4004,"1"3"-5438,10 11 1,6 1 536,5 3 0,5 5 406,-5 7 0,6-2 0,-2 4 0</inkml:trace>
  <inkml:trace contextRef="#ctx0" brushRef="#br0" timeOffset="860308">13940 13655 8355,'7'-18'-45,"-1"4"0,-6-4 1,1 2-1,2-1 1,1 2-1,-1 1 220,-2 2 1,-1 0-1,0-1 1,-1 2 0,-3 3-1,-5 4-144,-2 2 1,-5 8 0,-2 2 0,0 3 0,0 3-19,3 2 1,-3 2 0,1 4 0,2-2-70,1-2 1,3 2-1,3-3 1,4-2-101,3-1 1,1-2-1,1-1-107,3-3 0,-1-2 0,5-6 0,2-1 180,1-4 1,1-1 0,1-7 0,0 1 0,1-2 80,-1-3 1,2 4-1,-7-4-7,3 3 1,0 2 0,-1 0 82,-2-1 0,-4 5 0,3 0-55,-1-2 0,-1 4 52,-1 2 0,2 8 1,2 5-1,-3 2 1,0 1-4,-1 1 1,5-1-1,0 2 1,2 1-20,1 1 1,-2 1 0,1-5-1,3-1-102,-1-2 0,1 0 1,-2-5-1,1-1-14,-1-1 0,5-2 1,-1-2-1,0-2 92,-3-4 1,0-9 0,-1-2 0,0-3 0,2-1 0,1-5 56,2-2 0,-2 1 0,-5-4 0,-2-2 0,2-1-99,1-1 0,-3 0 0,-1 0 0,0 1 0,-2 1 57,1 2 1,-2 6 0,-4-1-49,0 6 1,-1 6 0,-4 7 0,-3 5 34,-3 3 0,3 11 0,0 5 1,-1 5-1,2 8 0,3 2 34,3 5 0,1 1 0,0 2 0,1 3 0,3 4 0,5-1 0,2-2-232,1 1 0,1-10 1,-1 0 68,0-5 1,5-9-1,1-2 1,0-5-1,1-4 1,0-5 46,3-6 0,-2-5 0,0-9-52,2-3 1,-2-5 237,0-4 1,-3 1-1,2-5 1,-1-1-119,-3-2 1,0-1 0,-1 1 0,0 2 0,-4 1 0,-4-3 0,-3-1-232,-1-1 0,-2-2 216,0 7 1,-5 3-1,0 1 1,-2 4-1,-3 6 266,-1 7 0,3 6-170,0 10 1,1 9 0,-3 9 0,3 5-1,2 8 1,2 5 115,2 5 1,1-1-185,0 2 1,0-1 0,1 5 0,3-2 0,5-1 0,2-4-65,1-5 0,6 1-229,3-10 1,2-6 0,2-6 138,0-4 0,1-6 0,0-3 1,0-4-1,-2-4 74,-1-4 1,-5-7 0,0-3 0,-2 0 0,1-1 18,-2-1 0,-1 1 1,-3-3 12,-3 1 0,3 2 0,-4-3 142,0 1 0,-2 6 8,-5-1 1,0 9 0,0 7 0,-1 8 0,-2 6-1,-1 4 1,0 0 136,-1 0 0,3 4 1,-2-2-256,3 4 0,1-5 0,1-2 0,3-4 0,3 0-18,0-1 1,4-5 0,-1-3-1,3-2-29,4-2 0,4-2 0,-5-2 0,1-6-73,1-5 0,-5 1 1,3-2-1,-5 1-21,-3-2 1,-5 3 0,1-3 0,-4-1-134,-4-3 0,-5 7 0,-6 3 140,-1 4 1,-5 3 0,3 4 0,0 0 0,0 0-29,3 0 1,1 0 0,3 2-162,3 2 365,2-3 1,8 5-1,2-6 1,4 0 0,3 0-30,2 0 0,5 0 0,2-2 0,2-1 1,0-2 163,-1-2 0,0 0 0,3-3 68,1 2 0,-4 4 0,-2-3 0,1 2 0,-3 2 162,1 2 1,-1 1-347,-5 0 0,-1 5 1,-2 3-1,-5 3-81,-3 2 0,-1 3 0,0 2 0,0 0-112,0 0 1,0-1 0,0-5-102,0 0 149,0 1 0,6-6 0,2-3 1,3-4-1,1-4 0,2-5 16,3-2 0,-4-1 1,4 1-6,-3 3 0,-2-2 0,1 5 0,-1-1 1,0 0-86,1 4 0,-5 0 140,0 2 0,-4 0 1,3 2-1,0 0 32,0 3 0,-4 4 1,2 0-1,1 0 8,2-1 0,-1-1 0,1-4 0,2 1 0,1-1 92,1-2 0,1-1 0,-1 0-83,1 0 1,-5-4 0,0-1 212,2-2 1,-1-1 0,1-5 0,-3-1-168,-2-2 0,1 2 0,-3-2 0,1 0 0,-1 1 0,-2-1 0,-1-1-380,0-1-85,0 4 1,-4-3 0,-2 5-1401,-1 4 1547,5 3 0,-4 10 0,6 2 0</inkml:trace>
  <inkml:trace contextRef="#ctx0" brushRef="#br0" timeOffset="860707">16495 13370 7497,'-1'-11'108,"-3"2"0,6 9 0,0 9 0,3 3 0,5 3 0,1 2 0,0-2-99,-3-1 1,7-3 0,-2-2 0,1-2-181,-1-1 0,0-2 0,1-4 0,1-1 182,1-4 1,1 3 0,-5-8 0,1-2-7,-1-4 1,4 0-1,0 4 1,-4-2 24,-2-3 0,-3 3 1,2-2 263,0 2 0,-8 3-68,-1 3 0,-1 4 0,-8 8 0,0 5-17,-2 7 1,-2 4 0,1 9-169,-1 4 1,0 5 0,-3 3 0,0 3 0,-1 1-1,-1 1 1,5-2-1,-4 1 1,5-3-578,3-4 1,4-6 0,5-3 0,0-3-316,0-1 0,1-7 679,3-6 0,9-5 0,6-7 1</inkml:trace>
  <inkml:trace contextRef="#ctx0" brushRef="#br0" timeOffset="861430">17090 13370 8355,'0'-25'0,"0"6"0,0 2 608,0 3-295,0 7 0,-1 3 0,-2 8 0,-2 5 0,-2 3 1,-3 5-1,-1 2-438,-1 0 0,-5 5 0,2-4 0,3 2 54,2-1 1,7 2 0,-1-3 0,3-1-200,1-2 0,1-4 0,3 0 0,5-2-40,2-3 0,1-2 0,2-6 0,1-2 112,1-2 1,1-3 0,-5-5-1,-1-2 64,-2-3 0,0 0 0,-4-6 0,-3 4 233,0 1 0,-2-2 0,-2 3 0,-2 2-20,-4 1 1,-3 2 0,-2-1 0,1 1 67,0 0 0,-5 5 0,1 2-33,0 4 1,8 2-71,4 4 0,10 0 0,5 5-250,4-2 1,3-5 0,-3 1-1,3-3 122,1-1 1,-2 0-1,2 0 1,-1 0 200,-3 0 0,3 0 0,-2 0 41,-1 0 1,-1 0 81,-1 0 1,-6 2 0,-3 2 0,-4 4-177,-4 3 0,2 2 0,-2-1 0,3 0-90,1 1 1,0-1 0,0 1-1,0-1-253,0 0 0,5-5 1,3-1 173,3-1 0,2-5 1,-1 2-1,1-6 64,-1-3 0,0-2 0,1-3 0,-1 0 180,1-1 0,-2-3 0,-2-1 1,-2 2 136,-1 1 1,3 2 1,0-1 1,-2 6-88,1 3 0,-5 8 0,1 6 0,-2 4-177,3 2 0,-4 6 0,5-1 0,-1 1-639,3-1 0,3 1-115,2-6 1,10 6-1,3-2 1</inkml:trace>
  <inkml:trace contextRef="#ctx0" brushRef="#br0" timeOffset="861806">18331 13035 8355,'1'-13'-313,"3"1"1,-1 5 0,5 3 0,0 5 544,-1 8 0,3 7 0,-6 16 1,-1 6-26,-2 5 1,-2 1-1,-2 3 1,-1-1-146,1 0 1,-2-1 0,1-1-1,1-2-171,1-2 1,2-2-1,0-5 1,0-4-352,0-3 1,0-3-48,0-2 0,-5-3 0,-2-6 0</inkml:trace>
  <inkml:trace contextRef="#ctx0" brushRef="#br0" timeOffset="862263">18157 13444 8355,'8'-8'-815,"1"1"857,0 1 1,4-2 0,2 3 72,1-2 0,6 4 1,-1-1-1,2 3 8,2 1 0,4 0 1,0 0-1,-1 0 1,-2 0-1,-3 0 1,-2 1-1,-4 3-144,-4 4 0,-6 5 41,-3 3 0,-2-5 0,-4 4 0,0 1 0,-3-3-2,3 1 0,0 3 1,2-1-1,0-1-4,0-1 1,2-1-1,2-2-18,4-3 1,3-3-1,3-5 1,1 0-74,2 0 0,3-5 0,-3-3 0,-1-5-41,2-3 0,-8 2 0,1-4 0,-4 1-12,-4 1 1,-3-5 0,-5 5-1,-3 1-27,-3 1 0,-5 3 0,-2 2 0,0 5 5,0 3 0,-4 2 0,3 3-149,-1 5 0,2 7 0,6 4 236,-1-1 1,7 4 0,0-3 0</inkml:trace>
  <inkml:trace contextRef="#ctx0" brushRef="#br0" timeOffset="863605">19385 13010 8355,'-6'-43'202,"-1"6"1,1 8 0,0 9-94,1 7 1,-2 8-1,-4 10 1,1 9-1,3 9 111,2 9 0,-4 11 0,5 5 0,1 6-155,2 2 0,1 3 0,-1 8 0,-2 4-143,-1 6 0,-6 5 1,2 5-1,-2-5-167,2-7 0,2 0 0,6-15 1,0-5 31,0-8 1,6-10 0,2-8 0,3-8 257,2-6 0,3-8 0,1-3 41,-2-3 1,3-12 0,-2-4 0,-2-4 0,-3-2-65,-3-1 1,-5-6 0,1-1 0,-2 2-131,-2 1 1,-6 1 0,-3-1 0,-5-2 0,-3-1 0,-3 4 0,2 5 0,-2-1-57,-2 2 1,4-5 0,2 5 0,2 0 145,2 2 0,5-1 1,3 0-1,2 0-3,2 0 1,7 1 0,6 1 0,4-1-41,3-3 1,7 4 0,-2-4 0,1 2 38,0 3 0,-1 2 0,0 2 53,0 2 1,-2 0-1,-2 4 1,-4 3 264,-4 0 1,-2 4-50,-2 2 1,-4 7-1,-5 7 1,0 0-148,0 0 0,0 2 0,1-2 1,2 0-292,1 0 1,2 0 0,-2-4 0,3-1-715,0-1 1,4-8 652,-3 0 0,3-8 0,2-3 0</inkml:trace>
  <inkml:trace contextRef="#ctx0" brushRef="#br0" timeOffset="863606">19608 13159 8355,'-7'-32'23,"3"3"-245,-3 9 0,6 2-367,-3 5 0,6 8 333,3 5 1,10 5-1,-1 8 1</inkml:trace>
  <inkml:trace contextRef="#ctx0" brushRef="#br0" timeOffset="863607">19757 13345 7232,'4'12'-49,"0"1"1,4-1 0,-3 2 0,-1 1 0,0 2 0,0-2 0,-1 0 0,-2 0-749,-1 2 820,0-1 1,4-14-1,2-7 1,1-4 21,2-4 0,2 0 0,3-3-56,3 0 1,-4-1 0,3 5 0,-5 0 0,-4-1 63,-2 1 0,5 3 15,-2 1 0,-1 5 0,0 1 0,-2 4 39,-2 7 0,3-2 0,-1 2 0,2 4-92,3 2 0,-4 1 1,4-2-1,2 1-43,4 2 1,2-1 0,-2-5-1,5-1 10,2-2 1,2-5-1,0 1 1,1-2-4,3-2 0,-3-5 0,3 0 0,-3-2 14,-1-3 1,0-5 0,-2-1 5,-2 1 1,-3-3-1,-7 1 1,-1 1-1,-4-1 15,0 0 1,-7 1 0,-8 2 0,-3 0 65,-5 2 0,-2-2 1,-6 10-1,0 1 29,1 2 0,0 2 1,2 5-1,1 5-79,-1 4 0,5 7 0,0-1 0,5 1-94,3-2 1,4 4 0,5-5-1,0 2-85,0-1 0,5-8 0,5 0 0,4-2 38,2-4 0,6 0 0,-2-7 0,0-4 90,1-3 0,-4-3 0,2-3 171,-1-2 0,2-3 0,-3-8 0,-2 0 0,-1-2 40,-2 1 1,-3-3 0,-1-2 0,0-2-140,-1 2 1,-2-3 0,-3 3 0,1-4-35,1-4 1,0 2 0,-6-1 0,0 6 184,-2 5 1,-6 4 0,2 6 74,-3 6 1,-2 12-1,2 12 1,2 8-102,0 10 0,7 11 1,-3 5-1,4 4-259,1 0 1,4 1 0,3-1 0,3 1 71,4 0 1,2-2 0,1-1-2088,3-2 1495,-2 1 0,11-2 0,-3-1 1</inkml:trace>
  <inkml:trace contextRef="#ctx0" brushRef="#br0" timeOffset="864124">21406 13333 8355,'7'-13'107,"-3"1"0,-2-1 0,-2 1 0,0 0 0,0-1 231,0 1 1,-2 1 0,-2 1 0,-4 3 0,-3 2-370,-1 2 1,-1 3-1,1 4 1,-1 4-1,1 3-159,0 2 0,-5 0 0,1 3 0,0 0-42,3-1 0,0-1 1,2-1-162,3-1 1,2 0 177,6 1 0,6-6 1,2-3-1,5-3 99,3-1 1,-2-4 0,4-2 0,-2 0 82,1-4 1,-1-1 0,-2-1 0,1-1 187,2 1 0,-2 3 1,-5 3-1,-2 0 104,2 3 1,1 2-222,1 1 1,-1 5 0,0 4 0,0 3 0,3 3-359,0 2 0,5-1-106,2-3 1,2-1-1,2 1 1</inkml:trace>
  <inkml:trace contextRef="#ctx0" brushRef="#br0" timeOffset="865758">22225 13333 8355,'-7'-2'273,"3"-2"0,3-4 0,2-2 0,2 0-62,1 2 0,4 4 1,-2-3-1,1 0 1,4 2-140,4-1 1,-1-3-1,2-1 1,-2-4-117,-2-2 0,5-2 0,-1 3 0,-1-3-220,-1-2 1,-1-2-1,0-5 1,1-4-108,-1 0 1,2-4 0,-7-5 0,2-1-27,-2 1 1,2 1 0,-6 2 238,-2 0 0,0 5 0,-4 5 0,-2 5 0,-4 7 104,-3 5 0,-1 4 0,-2 8 0,-1 2 344,-2 4 1,1 13 0,3 5 0,1 6 10,-1 6 0,7 5 0,1 8 0,4 1-172,1 2 0,1 4 0,4-4 1,4-3-275,6-4 1,5-6-1,4-9 1,3-6-7,2-4 1,-2-8 0,6-2 0,0-6 79,-1-5 0,2-7 1,-3-2-1,-2-3-16,-3-1 0,0-6 0,-9-1-32,-2-1 0,-1-2 0,-3 4 0,-3 0 0,-4-1 6,-3 0 1,-1 4 0,-1-2 0,-3 5 149,-4 3 0,-3 0 1,-2 3-1,1 1 251,-1-1 1,-3 2 0,-1 5 0,2 4 20,1 3 1,-2 3 0,-1 1 0,2 2-224,1 3 0,2-4 0,-1 5 0,2-1 4,3-1 1,3 1-1,5-5-370,0 1 1,1-2 0,3-3-6,4-4 1,3-2 188,2-2 1,-1-2 0,1-1 0,-1-2-6,0-2 1,0-1 0,-3-5 0,-1 1 50,2-1 0,-3 5 0,0 0 0,-2-2 64,-2-1 0,-2 3 749,-1 0-311,0 5 1,0-1-317,0 8 0,0 3 0,2 5 1,1 1-72,1-1 0,5-4 1,-2 1-1,2 0-117,-1 2 1,1-2 0,7-3-13,0 0 1,1 2 0,-5-4 0,2-1 0,1-1 37,2-2 1,-1-5 0,-3 0 0,-1-2 26,0-3 0,-1-1 0,-1-1 1,-3-1-36,-2 1 1,4 0-1,-5-1 1,0 1-73,1-1 1,-3 1-1,2 0 1,-3-1-10,-1 1 0,0-1 0,0 1 1,0 0 75,0-1 1,0 5 10,0 0 0,2 5 0,2-1 28,4 2 0,-1 2 0,3 2 25,3 2 0,-4-1 0,3 5 1,1 0-1,0 1 65,4-1 1,-1 0 0,-3 4 79,-1 1 0,-5-5 0,-3 0 1,-2 2 87,-2 1 0,0 1 0,0 1 0,0-1-56,0 1 1,0-1 0,0 0-155,0 1 0,1-2 0,3-3 0,4-4-186,3-2 1,6-2 0,1 0 0,1-2 6,3-2 1,2 1 0,-1-5 0,-1-1 45,-1-3 0,-1 0 0,4 0-67,-3-1 1,-2-3-1,-5-1 1,-1 1 0,-3-1-77,-3 1 1,-2-5 0,-2 4 0,1 1 144,-1-2 1,-7 6 0,-4-2-1,-3 5 166,-2 4 0,1 1 0,-1 5 0,1 3 83,0 5 0,-1 3 0,1 5 0,1 3-48,3 4 1,2 0 0,6 1 0,0 1-56,0 3 1,1 2-1,4 3 1,3 1-62,3 3 1,5-1 0,4 6-1,0-2 1,4 2-7,-2 1 0,-2-4 1,1 0-12,-4-5 1,-5-1 0,-4-5-1,-4-3-85,-2-4 1,-8-5 0,-3-8 0,-6-2 168,-6-1 0,-3-3 0,1-6 0,1-4 0,3-3 76,1-3 0,1-8 0,5 2-93,-1-1 0,7-7 1,1 2-1,4-1 1,1-2-54,0-1 1,6 2 0,2-5-137,3 2 1,5 1 0,2 4 0,2 0-35,2 0 1,1 1 0,2-1-1,0 0 77,-1 0 1,0 0 0,-2 0-1,-1 1 7,1-1 0,0 0 0,-2 0 0,-3 2 152,-3 2 1,-3-1-1,-3 6 1,-4 0 45,-3 3 1,-1 4 0,-1 2 0,-3 2 39,-4 2 0,-7 2 0,-2 1 1,2 1-89,1 3 1,2 3 0,-1 6 0,2-1-29,3 0 1,2 2 0,6 1-1,0 3-122,0 2 0,0-5 0,2 3 0,2-3-120,4-3 1,3 3-1,3-6 1,1 0 10,2 0 0,3-4 0,-2-5 0,0 0 124,0 0 1,-1-5 0,-5-4 0,1-2 54,-1-1 0,0-1 0,1 1 1,-1 0 247,1-1 0,-2 1 1,-2-1-1,-1 1-17,2 0 1,-3 3 0,1 3-116,2 0 0,-3 3-8,1 7 0,-5-1 0,1 5 0,-3 3-2,-1 5 0,2-3 0,0 4 0,3-2 17,-3 2 1,1-4 0,0 4-1,2-3-101,2-2 1,3 0-1,5 1 1,3-2 122,1-3 0,1 2-1215,0-6 1,4 0-1,-5-4 1</inkml:trace>
  <inkml:trace contextRef="#ctx0" brushRef="#br0" timeOffset="867576">6387 15044 8225,'0'-36'0,"-1"3"-400,-3 4 1,2 4 0,-2 5 1795,3 3-1175,1 3 1,0 14 0,0 10 0,0 13 0,-2 15 0,0 10 0,-2 10 23,1 7 0,0 5 0,0 8 0,-2 5-185,-2 3 0,0 2 1,-3 0-1,3 0 0,2-5-159,2-6 0,2-7 0,1-13 0,0-8-18,0-6 0,5-11 0,4-7 1,3-9 130,5-6 0,-2-6 0,4-10 1,0-5-97,1-4 1,-5-11 0,1 1 0,-2-2-174,-2-4 1,-1 4-1,-2-5 1,-5 2-109,-3 2 0,-1-2 0,-1 1 0,-5 1 110,-6 2 0,-2 6 0,-7 0 0,-2 2 156,-5 3 1,4 1 0,-2 2 0,3 1 207,1 3 0,5-3 0,0 4 138,3 0 1,9-4-1,5 4-242,7 0 1,9-4 0,5 3 0,2-3-71,2-2 1,5 0 0,3-4 0,2-2-47,-2-1 0,-1-7 0,-6 2 0,0-2 76,-3-4 0,-2 4 1,0-8-1,-5-2 56,-2-3 1,-3-3-1,-1 2 1,-3-3-32,-2 0 0,-1-2 1,-4 9-1,-1 5 154,-3 5 0,1 5 1,-5 4-1,-2 7 161,-1 4 1,-1 4-1,-1 9 1,1 6-167,-1 7 0,2 10 0,3 6 0,4 5-103,3 5 0,1 8 1,1 2-1,3-2-118,4-2 0,3 2 0,2-8 0,-1 1-34,1-5 1,3-2 0,1-13-1,-2-4 76,-1-3 1,2-4 0,1-6 0,-2-5 11,-1-3 0,2-2 0,2-3 0,0-5-68,0-2 0,0-5 0,-3-2 0,3-1-162,1-3 0,-4 0 1,1-1-1,-5 4 154,-3 1 1,-5 2 0,1 3 378,-3 1 0,-2 1-54,-3 3 0,2 3 0,-3 10 1,1 3 40,-1 3 1,1 1 0,3 2 0,-2 1-58,-1 2 1,0 5 0,4-3 0,1 2-184,3-1 0,2-3 0,4 2 1,-2-1-71,1-3 1,3-5 0,0-3-1,0-2 14,1-2 1,-1-1 0,-1-4 0,-1-2-180,-2-4 1,-1-3-1,3-3 1,-4-1 38,0-2 1,2-1 0,-4 3-1,-1-1 61,-1 1 0,-4 1 0,-1 1 0,-2 1-5,-2 0 0,-5 0 0,-5 4 0,1 3 94,-2-1 1,4 5-1,-3-3 666,4 2-563,0 2 0,8 0 0,5 0 0,6 0-37,6 0 0,5 0 0,4 0 1,3 0-13,0 0 0,1-1 1,0-2-1,-2-1-7,-2 1 0,1 2 0,-5 1 0,-2 0 90,-1 0 0,-3 1 48,-3 3 1,2-1-1,-6 5-17,-2 2 0,0 1 0,-1 2-140,3-1 0,-1-1 0,5-1-172,2-2 1,1-5-1,1 1 10,1-3 0,-1-1 106,1 0 0,-5 0 1,-1-1-1,0-2-27,0-1 1,-5-2-1,4 4 11,-1-3 1,2 1 145,6 4 0,-1 6-6,0 2 0,1 2 0,-1-1 0,1-2-14,-1-1 0,2-2 0,1-4 0,3 0 0,0-1 106,0-4 1,2 0 0,-3-5-215,-2 2 0,-1 0 0,-3-5 0,-3 1-31,-4 0 0,-2-1 0,-2 1 1,-2-1 36,-2 1 1,-1 0-1,-5-1 1,2 1-212,-2-1 1,3 5-576,-1 0 392,5 5 0,-2 3 0,5 7 1</inkml:trace>
  <inkml:trace contextRef="#ctx0" brushRef="#br0" timeOffset="868087">8173 15379 8355,'-4'-17'666,"0"9"1,1 8-674,7 13 0,-2-1 0,3 0 0,-1 1 1,2-1-1,-1 1-96,1-1 1,-1-1 0,-2-1-1,3-4-205,0 0 0,-1-2 1,3-4 129,2 0 0,-4 0 0,1-1 0,-1-3 52,-3-5 0,2 2 0,-1-1 0,0-1 34,2-2 1,-3-2-1,4 1 252,-2-1 1,1 5 61,-2 0 0,3 5 0,4 0-132,-3 6 0,3 4 0,-4 5 0,1 1-67,0-1 0,-5 5 0,3-1 1,-2-1 68,0-1 0,5-3 10,0-3 1,-2-2-1,1-6 1,0-1 15,-1-4 1,4-1-1,-3-7 1,3 1-88,2-1 0,-1 1 0,1 0 0,-1-1 73,0 1 0,1-1 0,-1 2-257,1 3 0,-1 3 0,-1 6 42,-3 3 0,-1 3 1,-4 7-1,1 1-27,-1 1 1,-2 1 0,1-5 0,0 1-159,2-1 0,5 1 0,-4-1 0,2-1-481,3-3 621,1-2 1,1-6 0,1 0 0</inkml:trace>
  <inkml:trace contextRef="#ctx0" brushRef="#br0" timeOffset="868261">8508 14920 7774,'-12'0'-1020,"12"0"0</inkml:trace>
  <inkml:trace contextRef="#ctx0" brushRef="#br0" timeOffset="868910">9897 15007 8355,'12'-37'0,"1"1"425,-1 3 1,1 7 0,0 6 0,1 2 0,0 3-661,-3 1 0,-8 3 222,-3 3 1,-11 3-1,-11 7 1,-6 5 38,-5 6 1,1 7 0,-1 2 0,-1 6 54,-2 5 0,4-1 1,3 2-1,5 3 7,3 3 1,3 3 0,7-3 0,3 1-112,4-1 1,2-1 0,2-2 0,2-1 17,2-3 0,7-3 0,7-6-104,1-4 1,2-2-1,5-7 1,3-2-1,4-5-135,3-3 1,1-6 0,0-5 111,0-5 1,-5 0 0,-3-6 0,-4 0 0,-5 1-93,-3-1 0,-5 6 0,-3-3 0,-7 1 83,-4 1 0,-7 3 0,-7 7 0,-5-1 50,-2 0 0,-6 4 0,0-1 0,0 2 119,-1 2 1,3 5 0,-2 0-1,5 1 28,3-1 1,3 5 0,6-3-1,1 1-58,2 0 0,4-4 36,5 5 1,7-5 0,5 3 0,7-2-56,5-2 1,1-2 0,1-1-1,3 0 1,4-1 71,3-3 0,-3 2 0,0-3 180,1-1 0,-2 5 0,0-3 0,-2 2 0,-4 2-46,-4 0 1,-4 2 0,-7 2 0,-1 4-131,-2 3 0,-5 3 0,1 1 0,-4 3 0,-4 1 1,-3 2 0,-5 4 0,-1 0-113,1 0 0,1-2 0,1-1 1,3-3-156,2-1 0,1-1 0,4-5-25,0 1 1,1-1-1,3-1-377,4-3 1,9-2-1,2-6 1</inkml:trace>
  <inkml:trace contextRef="#ctx0" brushRef="#br0" timeOffset="869138">10703 15441 8355,'0'-12'-874,"0"5"0,0 1 1</inkml:trace>
  <inkml:trace contextRef="#ctx0" brushRef="#br2" timeOffset="907953">9649 12514 27431,'8'-11'-41,"1"1"0,0 2 0,4-2 1,2-1-1,3-1 0,1 0 217,3-1 1,1 5-1,1 0 1,-2-1-1,-3 1 1,1 1-1,-3 0 1,3 2-1,-2-1-134,0 4 0,2 0 0,-2 2 1,0 0-144,0 0 0,4 0 0,-1 0-6,2 0 0,2 4 0,1 0 1,3-1 62,4-1 1,8-2-1,5 0 1,5 0 26,7 0 0,0 0 1,11 0-1,-1 0 24,3 0 0,6 0 0,-3 0 0,6 0 14,2 0 0,7 1 1,-1 2-1,5 2-106,3 2 0,-45-5 0,1-1 0,2 2 0,0-1 0,0 0 0,-1 0 56,-1 0 1,0 1-1,6-1 1,1 1 0,-3-1-1,1-1 1,2 1-1,0 0 40,3 0 1,-1-1 0,0 0-1,-1-1 1,1 1 0,0 0-1,-1 0 1,0 0 17,0 1 1,1 0-1,-2 2 1,0 1-1,1-2 1,-1-1 0,-1 1-1,0 0-15,-3-1 0,0 1 0,1 2 0,-1 0 0,-1-2 0,0 1 0,0 0 0,-1 0-4,-1 0 0,0 0 0,3-2 0,0 0 0,-4 2 1,0-1-1,0 0 0,1 0-363,2-2 0,0 1 0,1-2 0,0 1 0,2-1 0,0 0 0,1 0 1,-1 0 23,-2 0 1,0 0-1,3 0 1,1 0 0,-2 0-1,1 0 1,-1 0 0,0 0-118,-3 0 0,-1 0 0,2-2 0,-2 0 0,43-4 0,1 1-262,1-1 1,-7-2 0,-3 4 0,-8 0-18,-9-2 0,-2 5 0,-18-3 1,-7 2 724,-9 2 0,-12 4 0,-2 1 0,1-3 0,1 0 0,2-2 0</inkml:trace>
  <inkml:trace contextRef="#ctx0" brushRef="#br0" timeOffset="908407">10331 12588 8355,'14'-16'-86,"2"-1"0,9 2 0,7 7 1,1 4-2,0 2 0,4 2 0,7 0 1,3 0 89,4 0 1,13-1 0,3-2-1,8-2-141,3-2 1,10-1 0,-1-3 0,3 2 179,2 5 1,0-1 0,8 0 0,-1 3-43,-49 1 0,0 0 1,9 1-1,1 0 1,-3 0-1,0 0 1,4 0-1,0 0-94,1 0 0,2 0 1,5 0-1,0 0 1,-1 0-1,1 0 0,-2 0 1,1 0 90,1 0 0,-1 0 0,-1 0 0,0 0 0,-1 0 0,0 0 0,1 0 0,-1 0 5,-1 0 1,1 0 0,1 0 0,-1 0 0,-1 0 0,-2 0 0,0 0 0,0 0-3,-2 0 1,-1 0 0,1 0 0,-1 0 0,-2 0 0,-1 0 0,-1 0 0,-1 0-5,0 0 0,-1 0 0,-3 2 1,0 0-1,2 1 0,0-1 0,-1-1 1,0 0-31,47 1 0,-45-2 0,-1 0 0,38 0 0,-2 0-668,-8 0 702,3 0 0,-6 0 0,12 0 0,-3 0 0,-2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54:44.96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2344 5345 7700,'0'-12'-151,"0"0"0,0-1 1,0 1-1,0-1 1,0 1 730,0 0 0,0 3 1,0 1-1,1 0 0,2 0-38,1-1 0,5 8 0,-5 2 0,0 9-274,1 5 0,-3 8 0,2 4 0,-3 7-146,-1 6 1,0 8 0,0 2 0,0 5-180,0 2 0,0 3 0,0-5 1,0-1 19,0-4 0,0-5 1,0 1-1,2-6-910,2-6 1,-1-4 0,5-6 10,1-4 1,2-3-1,3-9-419,3-4 1237,-3-13 1,3-5-1,-4-11 1</inkml:trace>
  <inkml:trace contextRef="#ctx0" brushRef="#br0" timeOffset="306">2716 5296 8355,'0'8'1418,"0"0"-1267,0 2 1,0 7-1,0 3 1,1 4 103,4 0 1,-3 5 0,7 3-265,0 4 1,2 2-1,2 9 1,-1-1-1,1 1 1,-1 0-1,0-2 1,-1-2-1,-2-3-679,-5-3 1,1-3-1,-1-9 1,-1-1 40,-1-4 1,-2-2 0,0-5 0</inkml:trace>
  <inkml:trace contextRef="#ctx0" brushRef="#br0" timeOffset="491">2381 5829 8355,'-5'-11'0,"-2"1"1104,0 2-421,12 5-633,9-2 0,12 1 1,2-2-165,1-1 1,5 3 0,-1-3 0,5 2 0,3 1 0,4-2 0,2-1-829,-1 0 0,2 2 0,-4 5 1</inkml:trace>
  <inkml:trace contextRef="#ctx0" brushRef="#br0" timeOffset="1374">3373 5755 8355,'0'-13'487,"0"1"0,0-1 199,0 1 0,-1 5 1,-3 2-1,-4 1-136,-3-1 1,-2 1 0,1 4-1,-1 0-667,1 0 1,-6 7 0,-3 6 0,-1 4-119,2 3 1,-4 6 0,5-4 64,0 0 0,1 0 0,7 3 0,3-2-242,3-2 0,4-2 0,1-4 0,3 1 0,4-4-39,5-2 1,5-8 0,-1 3-1,3-5 367,1-5 0,3-6 1,-4-7-1,2 1 71,0-1 0,-6-4 0,1 2 0,-2 1 137,-1 2 0,-2 0 0,-3 0 1,-4 2 1266,-3 1-1210,-1 7 0,0 3 0,0 8-320,0 4 1,0 5 0,2 2-206,2 2 1,-1 3 0,5-2 0,2 0 25,1 0 0,1 3 1,0-5-1,1-1 0,1-1-1005,2-1 1279,-2-7 0,9 0 0,-3-6 0</inkml:trace>
  <inkml:trace contextRef="#ctx0" brushRef="#br0" timeOffset="1375">3646 5779 8355,'0'-19'628,"0"7"1,0 1 282,0 3-582,0 2 0,0 2 0,2 8 1,0 6-66,3 5 1,3-1 0,-3 3 0,2 0-437,3 0 0,-3 0 0,1-1 0,0 0-206,-1-1 1,4-2-1,-3-4-141,4 0 0,0-7 1,0 3 290,1-4 0,-2-7 0,-2-2 156,0-3 0,-7-1 0,3-2 1,-3-1 87,2-2 0,-2 1 0,3 3 0,-1 1 78,1-1 1,0 5-54,-1 0 0,3 5 0,6-1-37,-1 3 0,-1 2 1,-1 3-1,-4 4 46,0 3 0,4 6 0,-2 0 0,3-2-127,1-1 0,1-2 1,1-1-1,1-3-49,1-4 1,6-2 0,-2-2-1,0 0 177,1 0 1,-2-6-1,3-2 1,-2-4 78,-3-5 0,0-1 1,-5-3 6,1 5 0,-2 1 0,-3 0 0,-2-2 0,-2 2 3,0 1 0,-1 3 0,-6 1 33,-1 2 1,-6 5 0,2-1 0,-3 3-106,-2 1 1,1 5-1,1 5 1,1 5-1,3 6-84,2 2 0,1 2 0,5 0 0,3 0-409,5 0 1,3-5 0,5-1-577,3-1 0,9-7 0,3-5 1</inkml:trace>
  <inkml:trace contextRef="#ctx0" brushRef="#br0" timeOffset="1649">1315 5829 8355,'-31'7'0,"5"4"350,1-4 0,9 5 0,8 1-115,3-1 0,5 1 0,5-2-43,3-3 1,11 3 0,10-4 0,12 0-437,10-3 0,14-7 1,7-1-861,-1 1 0,-4-4 0,0 0 0</inkml:trace>
  <inkml:trace contextRef="#ctx0" brushRef="#br0" timeOffset="2926">6189 5370 8355,'0'-25'0,"-2"2"0,0 2 0,-4 5 315,-1 2 0,-1 3 0,-6 3 0,-2 4 0,-5 2 1,-2 4-1,-4 2 0,-2 5-127,-4 7 0,-2 7 0,-1 7 0,3 2 0,4 2 0,4 4 0,4 3 1,5 3-235,2 0 1,7-1-1,3-6 1,4-1-1,4-3-138,4-4 1,9-3-1,3-2 1,4-5 0,1-5-94,0-5 0,-1-6 0,1 1 153,0-2 0,0-4 1,-2-2 183,-2-4 0,-3-3 0,-6-3 0,-1-1 2,-3-2 1,-2 1-1,-6 3 1,-1 1-1,-4-1-96,-3 1 1,-3 4 0,-3 1 0,-1 1-273,-1 4 0,-1-1 1,5 0-304,-1-1 453,6 0 1,3 8 0,8 2 124,5 0 1,2-3 0,1 1 0,1-2 97,-1-2 0,2 0 0,1 0 0,1 0 160,0 0 1,-3 0 0,0 0 0,-1 0 11,1 0 0,-1 0 0,0 0 19,1 0 1,-1 5 0,-1 3-1,-1 3 1,-3 2 18,-2-1 0,4 6 1,-5 3-1,-2 1-137,0-1 1,-2 2 0,0-4 0,0 2-217,0 0 0,0-5 0,0 3 0,1-1-585,3-2 1,-1-4-801,5-4 1,1 3-1,3-4 1</inkml:trace>
  <inkml:trace contextRef="#ctx0" brushRef="#br0" timeOffset="3190">6809 5891 8355,'7'10'1103,"-3"2"0,-3 9 0,-1 0 1,-1 2-1313,-3 2 0,2 1 0,-2 1 1,3 2-1342,1-1 0,0 9 0,0 2 1</inkml:trace>
  <inkml:trace contextRef="#ctx0" brushRef="#br0" timeOffset="4051">9265 5569 8264,'-6'-11'0,"-1"1"0,-1 3-29,0 2 208,5-5-17,-8 3 0,4-4 0,-4 1 0,1 3 0,2 2 0,-3 2 0,-3 2 51,-2 1 1,-1 1 0,3 3-1,-1 5 1,-3 3 0,0 5-1,0 3 1,3 4-241,2 0 0,1 1 0,3 0 0,2 0-193,1 0 1,2-5 0,4 0 0,2-2-163,2-3 0,3-6 1,6-2 244,4-1 0,-2-2 0,4-5 0,1-5 0,-1-5-50,3-4 0,-3-7 0,2 2 289,1 1 1,-4-4-1,-1 2 1,-5-2 0,-2-1 6,-2 4 0,-5 0 0,1 5 536,-3-1-563,-1-1 0,-1 12 0,-2 5-77,-1 6 0,0 10 0,4 1 0,0 3-270,0 2 1,1 1 0,3 2-4,5 0 1,2-2 0,2-1-1,2-2-831,2-2 865,5-2 0,-3-4 0,6 1 0</inkml:trace>
  <inkml:trace contextRef="#ctx0" brushRef="#br0" timeOffset="4815">9550 5556 8355,'-11'-12'984,"3"-1"-791,-5 7 1,8 1 0,6 10 0,3 3-1,3 3 1,1 3 0,-1 1-71,-1 1 0,3 5 0,-2-3 1,0 0-231,-3 0 1,2 2-1,-2-3 1,-1-2-154,-2-1 0,3-2-231,0 1 1,2-8 367,-2-5 0,-3-5 0,3-8 1,-1 1 71,1-1 0,-1-3 0,4-2-14,-2-1 0,5 2 0,-3-2 1,1 1-1,1 3 23,0 1 0,2 3 0,2 1 0,-1 3 89,0 2 0,-3 1 0,-1 5 1,0 3 27,-1 5 0,3 6 1,-5 3-1,1 1-17,-1 3 1,5 1 0,-2 1 0,3-3-102,2-5 0,0 2 0,3-1 1,2-4-27,1-3 1,1 0 0,5-6 0,0-3 121,0-4 0,4-4 0,0-6 0,-2-4 93,0-3 1,-4 0 0,-2 0 12,-5-3 0,-2 0 0,-3 0 0,-3 1 0,-4 2 3,-2 2 1,-2 2 0,-2 5 0,-2 1-1,-4 2 0,-3 5 0,-3-1 0,-1 3-152,-2 1 1,-5 9-1,3 5 1,0 3-219,2 1 1,-1 8 0,3-1 0,3 1-12,2 0 0,7-1 0,-1-1 1,3 0-125,1-3 0,0-2 0,1-5 161,3-2 1,3-2 0,6-10-1,-1 0-31,0 0 0,5-11 0,0-6 574,-2-5 1,0-4 0,0-4-1,2-6 1,-1-6-49,2-2 0,-3-1 1,4-5-238,-1 1 1,0-6-1,-3-3 1,2-3-1,-3 2-11,-5 5 0,-3 2 0,-6 12 2,0 4 1,-4 10-1,-2 9 1,-1 5-1,-2 3 48,-2 5 1,-2 14 0,2 8 0,3 7-69,4 4 1,-2 11 0,2 1 0,2 4-207,0 1 1,8 6-1,2-2 1,4 2-335,5 3 0,-3-4 1,4 3-230,-1-3 1,3-7-1,5-4 371,-1-5 1,1-5 0,0-5 0</inkml:trace>
  <inkml:trace contextRef="#ctx0" brushRef="#br0" timeOffset="5150">11311 5383 8355,'-6'-28'1086,"-2"3"1,3 7-1330,1 10 0,1 5 423,-1-1 1,-3 8-1,-6 6 1,1 5-35,0 6 0,-5 2 1,0 3-1,4 2-81,3 1 1,0 1-1,5-2 1,-1 1-115,1-2 0,2-1 0,7-1-178,4 0 1,9-6 0,2-2 0,2-5 0,0-2-336,1-2 1,3-5 0,2 0 210,2-6 0,5-5 1,-2-7-1,1-3 1,-1-2 59,-2-2 1,-1-1-1,-4-2 1</inkml:trace>
  <inkml:trace contextRef="#ctx0" brushRef="#br0" timeOffset="7291">11609 5370 8613,'-7'0'736,"1"2"1,6 2 0,0 4 0,0 3 0,0 1 0,0 2-657,0 3 1,0-2 0,0 4-261,0-1 0,0 3 0,2-3 0,0 0 0,4 0-357,1-3 1,0-2 0,4-2 0,0-2 95,2-5 0,4-3 1,-2-1-1,3 0 131,1 0 1,-2-5 0,2-4 0,-1-2-2,-3-1 1,-2-4 0,-4-1 333,0 2 0,-7-3 1,2 1-1,-2 1 406,-2-2 0,0 4 1,0-2 538,0 2 0,0 6-472,0-1 0,0 12 0,0 1-324,0 6 1,0 6-1,0 1 1,1-2-143,3-1 1,-1 2-1,5 1 1,2-2-487,1-1 1,1-2 0,1-1-1,1-2 1,1-4-366,1 1 1,5-5 0,-4 3-11,-2-3 677,-2-1 1,0-5-1,-1-2 1</inkml:trace>
  <inkml:trace contextRef="#ctx0" brushRef="#br0" timeOffset="7292">12080 5370 8355,'-1'-7'1357,"-4"3"-897,4 3 1,-5 6 0,6 4 0,0 2-315,0 1 0,5 5 0,0 0-240,2 3 1,-4-4 0,1 4 0,-1-1 35,1 0 0,-3-2 0,3 2 0,-2-1-637,-2-3 1,0-1 72,0-2 1,0-6 580,0-6 1,0-6 0,0-6 0,1-2-54,3-2 0,-1-2 0,5-4 1,2 1-37,1-1 1,0 0 0,-1 1 0,-2 5-150,1 2 0,7 1 0,0 1 0,-1 1-574,-1 3 853,-1 2 0,4 1 0,3-2 0</inkml:trace>
  <inkml:trace contextRef="#ctx0" brushRef="#br0" timeOffset="7293">12390 5420 8240,'-1'-7'986,"-2"1"119,-1 1 0,-2-1-80,2-2-925,3 3 1,-1 6 0,8 3-130,1 4 1,-3 3 0,3 2 0,0 1 0,-2 1-136,1 1 1,-1 5 0,-2-3 12,1 1 0,2 0 0,-4 2 1,2-3-1,1-3-172,0-2 0,-4 2 0,5-8 151,-1 0 0,-2-2 208,5-5 0,-5-5 0,3-4 0,-2-2-5,0-1 1,2-5-1,-4-1 1,4-1-26,1-3 0,-3-1 1,3-1-1,0 2-336,0 1 0,1 6 1,4-1-129,1 2 0,-1 3 0,0 3 0,1 4-54,-1 2 0,1 2 1,-1 2 443,0 2 1,6-3-1,2 5 1</inkml:trace>
  <inkml:trace contextRef="#ctx0" brushRef="#br0" timeOffset="7294">12750 5531 8355,'-7'0'2798,"1"0"-2541,6 0 1,6 0 0,2-1 0,3-2 0,3-2-225,2-2 0,2 0 0,3-3 0,-3 2-139,0-2 1,-4-1 0,2-1-1,-4 0-130,-3-1 1,0-3-1,-4-1-35,-3 2 0,-2 3 0,-4 3 1,-4 5 30,-3 3 1,-2 1 0,0 0-1,-3 1 106,0 3 1,-1 7 0,5 7 0,1 0-29,3 0 0,-2 4 0,6-1 42,1 2 1,2 2 0,1-2 0,0-2-71,0-4 0,5-4 0,5 0 1,4-2 213,2-3 1,2-2 0,-1-8-1,2-2 1,2-4 200,-1-3 0,-4-2 1,0 0-1,-2-2 34,-2-2 1,-1 0 0,-1 4 0,-2-2-154,2-2 1,-3 0 0,0 5 0,-2 0 105,-2-1 1,2 5-165,0 0 0,0 5 32,-1-1 0,-2 8 0,3 4-91,1 3 0,-5 2 1,4-1-1,0 0-41,-1 1 0,1-1 0,-1 1 0,3-1 0,2-1-101,-1-3 0,0 2 0,4-6 180,1-1 1,-1-2-1,1-1 1,-1-1-1,0-2 55,1-1 1,2-6-1,-1 1 1,-3-5 38,0-3 0,-4 1 0,0 2 1,0-1 8,-1-2 1,1 1 0,3 3 0,-2 1-137,2 0 0,-3 1 0,0 1 0,0 3-21,-1 2 0,-1 0 0,1 7 0,0 2 29,-3 4 0,2 5 45,-1 3 1,2-1 0,-3 5 0,2-1-24,2 0 1,1-2 0,5 2 0,-1-1 0,1-3-26,-1-1 0,6-6 0,3-1 0,1-1-27,-2-4 1,6-6-1,-4-4 1,-1-3-77,-2-2 1,2 0-1,-3-4 1,0-4-42,0-2 0,-2-2 0,-3-1 0,-2-2-83,-3 0 0,2-6 0,-6 4 0,0-2-94,2-2 0,-5-3 0,3-3 229,-3-2 1,-1-3-1,0 4 1,0 1 0,0 4-145,0 7 1,0 6 0,0 10 669,0 1 0,0 8 1,0 8-1,-1 11-124,-3 7 1,3 8 0,-5 5 0,2 3 77,0 4 1,0 4 0,4 1-288,0 6 1,0-6 0,0 2-1,0-2 1,0-3-195,0-3 1,5 1-1,3-5 1,3-7-497,2-6 0,-1-6 0,1-7-1918,-1-3 2159,0-3 0,-5-16 0,-1-2 1</inkml:trace>
  <inkml:trace contextRef="#ctx0" brushRef="#br0" timeOffset="7295">13655 5221 8355,'1'-11'0,"3"3"0,9 3 0,8 0 0,6 0 255,2-2 0,6 3 0,-1-3 0,5 0-205,2 0 0,4 4 0,-3-1-998,-2 3 0,-2-5 0,-1 0 1</inkml:trace>
  <inkml:trace contextRef="#ctx0" brushRef="#br0" timeOffset="7713">15590 5023 8355,'7'-37'35,"-2"0"0,-3-1 317,2 1-352,-3 5 0,5 2 0,-6 7 0,-2 2 549,-2 4 0,-4 5 1,-7 4-159,-2 4 0,1 8 0,2 7 0,-1 8-412,-2 10 1,1 8 0,3 9 0,2 7 216,3 7 0,1 3 1,4 2-305,-1 1 0,0 6 0,4-3 1,0 0-177,0-3 0,1-4 0,2-4 0,1-5 0,-1-4-272,-2-8 1,3 0-1,1-9 1,-3-2-199,0-5 1,-9-2 0,-4-7 538,-4-5 0,-3-4 215,1-7 0,-2-6 0,-6-1 0</inkml:trace>
  <inkml:trace contextRef="#ctx0" brushRef="#br0" timeOffset="8820">15069 5556 8355,'12'-25'0,"1"6"36,-1 3 0,7 2 1,5 1-1,5 1 1,2 1-257,4 3 0,5-3 0,3 2 0,-1-2 33,1-1 1,7 0 0,-4-1 0,1 1-203,2-1 0,-7 1 1,-2-2 385,-5-2 0,0-4 0,-3-4 0</inkml:trace>
  <inkml:trace contextRef="#ctx0" brushRef="#br0" timeOffset="8821">15925 4936 8355,'7'-19'-70,"-2"1"464,-5 6 1,0 6-98,0 6 0,-4 11 0,0 10 0,1 4 0,2 2-115,1 2 0,0 10 0,0-2 0,0 3-331,0 2 0,0 1 0,0 4 0,0-3-344,0-1 0,4-2 1,1-5-1,1-2 1,-1 0 1,5-7 0,-2 1-1,3-6 237,2-6 0,-1-2 0,0-2 0</inkml:trace>
  <inkml:trace contextRef="#ctx0" brushRef="#br0" timeOffset="8822">16284 5271 8355,'0'-7'294,"0"3"0,-1 7 1,-3 2-116,-5 2 0,-2 6 1,-1 4-1,1 1-90,3 0 1,-2 3 0,6-3 0,0 1 0,0 2 0,0-2 0,1-1 0,3-3 1,4-2 0,-1 2 0,5-8-404,2 0 0,1 2 0,1-5 0,0-1 0,1-2 75,-1-1 1,1-5 0,-2-3 0,-2-2-142,0 2 1,-7-9 310,3 1 1,-4-1-1,-1 1 1,0 2-1,0 1 60,0 1 1,-4 0 0,0-1 0,1 1 75,1-1 1,2 1-59,0 0 1,2 1 0,2 1 3,4 2 1,7 5-1,2-1 1,-1 2-10,2 2 1,-2 0-1,3 0 55,-1 0 1,-2 0 0,-3 0-1,-1 0 36,1 0 0,-2 2 1,-2 2 13,-1 4 0,-5 3 1,1 2-1,-2-1 17,-2 0 1,0 1-1,0 1-106,0 2 1,0-2 0,0 2-73,0-2 0,0-6 1,1-1-1,3-1-21,5-3 0,2-2 0,1-2 0,2-2 16,2-1 0,-2-6 0,3 2 0,-4-3 46,0-2 0,-1 2 0,1 2 62,-1 0 0,-4 3 1,-1-4-47,-1 2 0,-1 1 1,-1-1 0,-2 3 0,2 10 0,-1 1 26,1 1 0,-3 4 0,5-1 0,-2 4 3,0 2 0,5 1 1,0-6-1,2-2-39,1 0 1,5-6 0,1 1-1,0-3 71,-1-1 0,6-1 1,-4-3-1,0-5 64,-2-2 1,-4-3-1,-2-1 1,-1-3-83,-2-1 0,-5 3 0,1-4-163,-2 2 1,-4 2 0,-1 3-1,-2 1 1,-2 0 100,-3-1-822,-1 6 0,-7 2 0,-1 5 1</inkml:trace>
  <inkml:trace contextRef="#ctx0" brushRef="#br0" timeOffset="9380">18517 4973 8355,'7'-34'0,"-3"5"0,-3 1 0,0 10 0,2 1 0,1-1-686,1-4 1,-7 8-1,-2-3 693,-4 4 0,-3 1 0,-3 3 0,-1 2 309,-2 1 1,-5 2-1,3 4 1,0 0 105,2 0 1,3 6 0,2 2 0,-1 4-115,1 5 0,5 2 0,2 7-194,-1 3 1,5 4 0,-3 7 0,2 3 0,2 1 61,0 3 1,4 1-1,1 2 1,-1 0-128,1-1 1,-2 2-1,4 3 1,0 1-49,0-3 1,1 6 0,3-8-1,-1 0-75,-2-4 0,-5-3 1,1-7-1,-3-2-84,-1-1 0,-5-6 0,-4-1 0,-2-6-133,-1-2 0,-5-5 1,-1-6-1,-1-2-463,-3-2 1,-1-2 0,-2-2 351,0-3 0,-5-3 0,-2-5 1</inkml:trace>
  <inkml:trace contextRef="#ctx0" brushRef="#br0" timeOffset="9381">18095 5370 9578,'12'-12'305,"1"-1"1,1 7 0,2 0-1,5 2-247,2 0 0,8-5 0,3 5 0,5 2-363,2 0 0,4 2 0,-2 0 0,-2 0 0,-1 0-639,-4 0 1,-1 6 0,2 1 0</inkml:trace>
  <inkml:trace contextRef="#ctx0" brushRef="#br0" timeOffset="9547">19385 5445 8355,'0'-20'1230,"0"8"1,4 8 0,-3 8-2810,-6 4 1,-8-2 0,-11-1 0</inkml:trace>
  <inkml:trace contextRef="#ctx0" brushRef="#br0" timeOffset="13215">2667 7838 8355,'6'-25'234,"-1"1"0,-4 0 0,-1 4 0,0 3 1,-1 3-1,-4 2 0,-4 1 0,-6 3 0,-7 3 1,-5 4 490,-2 1 1,-5 1 0,1 4 0,-3 4-580,-1 6 1,-3 6 0,1 8 0,3 5 0,1 5-79,-1 2 1,4 6-1,5-1 1,5 1-72,5-2 1,5 3 0,3-4 0,5 0-73,3-2 0,4-5 0,5-4 0,8-4-50,6-3 1,5-7 0,2-3 0,2-7-1,1-5 1,7-2-1,-5-4 1,-1-2 17,-1-4 0,-5-4 0,-6-4 1,-5 0 72,-2 1 1,-7-3 0,-3 1-102,-2 2 0,-8 1 1,-3 2-1,-7 1 37,-4 3 0,0-2 1,1 5-1,0-1 0,1 0-182,0 4 269,1 0 1,13 1-1,7-2 8,8-1 0,10 0 0,-1 4 1,4 0 74,1 0 1,-2 0 0,-1 0 0,-1 0 7,1 0 0,-3 0 0,0 1 1,-1 3-9,-2 5 0,-4 2 0,-2 1 0,-2 2 25,1 2 1,-3 4 0,-2 5-170,-2-1 0,-2 1 0,0 0 0,0-2-233,0-2 0,0 3 0,0-5 1,0 1-633,0 1 1,0-6 0,0 2 293,0-3 1,0-7 0,0-2 0</inkml:trace>
  <inkml:trace contextRef="#ctx0" brushRef="#br0" timeOffset="13602">3063 8446 8355,'7'-12'229,"-1"-1"1,-1 1 1056,4-1 1,2 1-915,1 0 0,-4-1 0,-1 1 0,0 1-100,0 2 1,-4-2-312,1 3 1,-4 3 0,-4 1-1,-6 2 19,-5 2 0,0 6 0,-6 2 0,0 3-6,2 1 1,-3 1-1,6 1 84,0 2 1,4-1 0,2 6-1,3 1-24,2 1 0,1 2 0,5 1 1,3 2-1,3 1-67,0-2 0,8 4 1,-2-1-1,0 0 4,1 1 0,-3-2 0,-1-5 1,-3 1 14,-2 0 1,-1 0 0,-4 0-1,0-2-120,0-2 0,-2 2 0,-5-4 0,-6 1-237,0-4 0,-5 2 0,0-1 0,-2-2-456,-2-1 1,3-6-1,0-1 1,0-2 287,-1-2 1,0-1-1,-5-2 1</inkml:trace>
  <inkml:trace contextRef="#ctx0" brushRef="#br0" timeOffset="13880">2828 8781 8355,'0'-13'795,"1"7"0,3 0-547,5 1 1,6 2-1,3-4 1,1 0 98,3 0 1,1 0-1,4-2 1,0 0-1,3 1-1142,2 1 1,-4-2 0,1 4 0,-3 1-148,-1-1 1,-6-2 0,-1-6 0</inkml:trace>
  <inkml:trace contextRef="#ctx0" brushRef="#br0" timeOffset="14241">3882 8049 8355,'-6'-7'475,"5"2"0,-4 6 1,5 3-1820,0 4 1,0 4 1003,0 0 0,0 0 0,0 1 0</inkml:trace>
  <inkml:trace contextRef="#ctx0" brushRef="#br0" timeOffset="14242">3857 8421 12924,'13'2'-1798,"-1"2"1,-5 3-1,-2 5 1</inkml:trace>
  <inkml:trace contextRef="#ctx0" brushRef="#br0" timeOffset="15474">4973 8198 8355,'-8'-1'0,"0"-2"0,0-3 651,1-1 0,-3-1-286,6-4 1,0-1 0,4 1 0,0-2-35,0-2 0,0 2 0,0-4 0,0 1-100,0 1 0,5-1 1,4 5-1,2 0-16,1-1 0,2 2 0,1 1-268,1 2 1,2 5 0,-3-1 0,3 4-284,2 4 0,-4 3 1,4 7-1,-3 1-43,-1 2 1,-3 3 0,0-2 0,-1 2 263,1 2 0,-2-4 0,-3 0 0,-3-2 0,0 1 65,-1-2 1,0-6 118,-4 0 6,0-1 1,0-7 0,0-5 0,0-7-33,0-5 1,1-4 0,3-4 0,5-1-59,2 0 1,0 1 0,-2 2-1,0 3 27,0 1 1,2 3 0,0 5-106,-3 2 0,4 5 0,-4-1 0,3 3 67,1 1 1,1 5 0,-1 4 0,0 3 0,1 3 51,-1 2 1,1 1 0,-1-2 0,-1 4-20,-3-1 0,3 0 0,-2-4 1,2 0 0,1-4 0,-4 2 1,1-6-1,0 0 46,2-3 0,-2-3 1,-1-1-1,1-1 27,2-3 1,0-3-1,-1-6 1,-2 0 0,1-3 13,-2 0 0,2-6 1,-3 1-174,1-2 0,-5 2 0,2 0 1,-2-1 13,-2-1 0,0 4 0,0 1 1,-2 3 37,-2 2 1,2-1 82,-7 10 0,1 0 1,-3 5-1,1 4 1,4 4-55,0 6 1,-2 5-1,4 5 1,1-1 19,1 1 0,2-1 0,2-2 1,2-2-226,4 2 1,7-4 0,3-1-1,2-5-233,2-4 0,5-2 1,2-6-1,-1 0 154,-2 0 0,-1-6 1,-2-2-1,-2-3 1,-3-3 184,0-2 1,-5 1 193,4-6 0,-7 6 0,-4-3 0,0 1 0,-2 1-46,2 1 0,-5 1 1258,3 2-984,-2-1 0,-2 8 0,0 5-234,0 6 1,0 7 0,0 2 0,0 2-33,0-2 1,0 3-1,1 0 1,2-1-67,1 1 0,4-1 0,-2-6 0,0-1 0,4-4-98,1 0 0,2-2 1,0-4 129,4 0 0,-3-5 1,2-2 30,-2 0 0,-2-4 0,-1 3 1,-1-3-1,-3-2 18,-2 1 1,0-1 3,-5 1 1,0 4-1,1 1-99,3 1 0,-3 3 0,4 8 0,-3 3-123,2 3 0,-1 1 0,4 2 0,0 1-33,0 2 1,1-1-1,5-2 93,-1 3 1,5-5-1,-1 0 1,-1-6 189,-1-5 0,3-2 1,-1-3-1,-1-4 1,-1-5 391,-2-3 1,-3 0-294,-1-4 0,-5-1 1,1-4-1,-3 2 1,-1 1-99,0 1 0,0 1 0,-1-4 0,-2 3-694,-1 5 1,0 2 0,2 3-1031,-2 3 787,3 2 0,-5 12 0,6 1 1</inkml:trace>
  <inkml:trace contextRef="#ctx0" brushRef="#br0" timeOffset="16283">7627 7925 8355,'-5'-12'112,"2"-1"1,-4 1-1,0-1 1,1 1-1,-3 0 1,1 1-1,0 1 363,-2 2 0,-1 5 0,-1-1 0,-2 2 0,-1 4-303,-2 2 0,-1 4 0,3 7 0,-1 3 1,0 0-446,3 0 1,4 3-1,2-5-11,2 0 1,1-1 0,5 0 0,3 0-120,5-4 0,3 0 1,3-7 207,2-1 0,1-3 0,-3-4 0,3-4 0,0-3 0,1-3 61,0-3 0,-4-2 199,2-6 1,-3 0-1,-2-1 1,-1-1 0,-1-4-1,-3 0-50,-2-4 1,-1 2 52,-4-4 0,0 6 0,0-6 0,0 3 0,0 2 0,0 5 82,0 5 0,-1 5-1,-3 9 0,1-2 0,-5 9 0,-1 6 1,3 10-109,1 7 1,4 9 0,1 2-25,0 3 0,0 1 0,1 0 1,4 0-1,3 0-321,3 1 1,1-1 111,1 0 0,3-9 0,2-4 0,0-1 0,1-6 1,-1-4-1,2-8-331,-1-3 0,-4-2 577,2 0 1,-4-6 0,0-3-1,-1-5 1,-1-4-83,-3-1 0,2 3 0,-6-2 104,-1 1 0,2 3 0,0-3 0,-3 3 1147,0 2-974,-2 0 0,0 6 0,0 8 0,0 7-73,0 6 1,4 3-1,1-3-324,2 2 1,2 4 0,3-5 0,0-1 0,2-2-891,3-5 1,-2 2 644,5-6 1,1 0-1,4-4 1</inkml:trace>
  <inkml:trace contextRef="#ctx0" brushRef="#br0" timeOffset="16796">8000 7479 8275,'-12'-6'-636,"4"6"1,3 6 0,5 6 0</inkml:trace>
  <inkml:trace contextRef="#ctx0" brushRef="#br0" timeOffset="16797">8198 7739 8484,'0'12'0,"0"1"0,0-1 395,0 1 0,1-1 1,2 0-355,1 1 0,4 1 0,-3 1 0,-1 1 1,0 0 28,0-3 0,0 0 0,-2-2 0,0-2 0,1-2-439,-4-1 0,-5-3 1,-5-8 344,3-3 1,-3-7-1,4-2 91,0 2 0,-3-4 0,6-2 0,2-2-39,0-2 1,4-4 0,2 0-128,4 2 0,4 5 1,3 2-1,3 4 1,2 3-365,2 4 0,0 6-100,-2-1 1,9 2-1,-2 2 1</inkml:trace>
  <inkml:trace contextRef="#ctx0" brushRef="#br0" timeOffset="17338">8558 7875 8355,'0'-12'1076,"0"4"1,-2 1 347,-2 1-1372,3 2 1,1 4-1,8 0-179,3 0 1,1 0-1,1 0-167,-1 0 0,1-1 0,-1-3 1,0-3-14,1 0 1,-2-4-1,-1 3 1,-4-3 189,0-2 0,2 1 0,-4-1 111,-1 1 1,-2 0-1,-1-1 1,-1 1 31,-3-1 1,-3 7-1,-5 1 1,-1 4 336,1 1 0,-2 1 0,-1 5 1,-2 5-226,2 4 1,1 7 0,3-1 0,2 2-283,0 2 0,7 0 0,-1-2 0,4-1-258,3-1 1,12-6 0,0 2 0,6-3-45,3-2 0,1-5 0,3-3 0,3-3 108,0-1 1,9-11-1,-3-2 1</inkml:trace>
  <inkml:trace contextRef="#ctx0" brushRef="#br0" timeOffset="17883">9079 7702 8355,'-13'-7'2074,"5"-3"-1431,0 6 1,-1 0-1,-3 4-459,0 0 1,-1 0 0,1 3 0,1 4 0,1 5 0,3 3 0,0 2 0,2 1-51,-1 1 1,-2 2 0,4 3-505,1 1 1,3-4 0,4-2 0,6-1 0,4-1-704,2 1 1,6-10 0,-1 0 0,2-5 543,2-3 0,0-1 0,1-5 1,2-5 463,1-4 1,-2-7-1,-5 0 1,-1-4 64,1-3 0,-4-6 0,-2 2 0,-2-3 75,-1-1 0,-1-2 1,-1 0-1,-1-3 246,-2 2 0,-5-1 1,1 2-1,-3 5 261,-1 2 0,0 3 0,-1 6 711,-3 2 0,1 9-805,-5 8 0,4 13 0,-3 8-374,1 5 0,2 8 0,4 3 1,0 4-1,0 3-92,0 2 1,0 5 0,0-2-1,0 2-604,0-2 1,0-2-1,0-6 1,1-1-25,3-3 1,-1 0-1,4-7-1538,-1-2 1705,3-8 0,-2 2 0,6-5 0</inkml:trace>
  <inkml:trace contextRef="#ctx0" brushRef="#br0" timeOffset="18664">9227 7627 9338,'9'-11'94,"0"3"1,5 3 0,5 1-1562,5-1 1354,6-4 0,2 7 1,6-2-1,4 3-380,3 1 1,3-6-1,2-1 1</inkml:trace>
  <inkml:trace contextRef="#ctx0" brushRef="#br0" timeOffset="18665">9562 7913 8355,'13'-7'133,"0"1"37,4 1 1,1-1-1,5-3 1,1 0 27,2 0 0,7-6 0,0-2 0,1 0 0,1 1 0,-3-2 0,-3 0-292,-6 0 0,-4 2 0,-8 3 0,-2 1 57,-5-1 1,-3 1 0,-2 1 0,-3 3 0,-6 4-107,-5 2 1,0 2 0,-5 0 0,1 2 119,0 2 1,2 3 0,-1 6 0,3 3-22,4 0 1,7 6-1,0-1 1,2 2-216,2 2 0,6-1 0,4-4 1,5-3-44,5-4 1,4 0 0,2-2-1,2-3 92,1-4 0,5-4 0,-2-4 0,1-4 397,0-3 1,-1-7 0,1-1 284,-4-1 1,1-3 0,-3 2-1,-2-1 32,-3 2 0,-8-2 0,0 5 0,-6 2-118,-2 1 0,-4 3 1,-6 3-1,-5 4-297,-7 2 0,-1 4 0,-6 2 0,3 5-188,-2 7 0,-2-1 1,1 5-1,4 2-218,6 2 1,1-1 0,5-2 0,0-4-58,3-4 1,3 0 0,1-1 0,1-1 143,3-3 1,3-2-1,5-6 1,1-1 164,-1-4 1,6-6 0,1-7-1,2-1 217,0-3 0,-5-3 1,3-4-1,-1-2 156,-2-1 0,-3-4 0,-2 3-87,-2-3 0,-4-1 0,-5 0 0,0 0 0,0-1 28,0 1 1,0 6-1,-1 2 1,-2 4 316,-1 4 0,-2 9-414,2 8 0,3 13 0,-3 9 0,2 8-182,2 7 0,0 7 0,0 4 0,0 2-530,0 1 0,0 4 1,2-6-1,2 2-1045,4-1 0,3-5 1055,2-8 0,-1 3 0,0-5 0</inkml:trace>
  <inkml:trace contextRef="#ctx0" brushRef="#br0" timeOffset="19221">11373 7727 8355,'0'-20'1161,"0"4"-1398,0 2 1,-1 2-1,-2-1 0,-1 1 0,-2 1 1,2 3-1,-3 2 560,0 1 0,-4 3 1,3-2-1,-3 3-155,-1 1 1,-1 5 0,1 5 0,1 4-95,2 2 0,-2 6 1,5-3-1,-3 2-340,1 0 0,5-5 0,-1 4 0,3-2-251,1-3 0,5-7 0,3-4 450,4-3 1,0-1 0,0-1 95,1-3 1,1-3 0,1-5 0,1-1 0,-1 1 19,-1-1 1,-3 1-1,-1 0 665,-2-1 0,-4 6-637,4 3 1,-5 8-1,1 6 1,-1 5-110,1 6 1,-1 4 0,4 4 0,0 4 100,0 2 1,1 4-1,3 1 1,-1 1 9,-2-1 0,-4 3 0,3-2 0,-2-2 36,-2-5 1,-1-3 0,-2-6-1,0-2 9,0-2 0,-6-3 1,-2-7-1,-3-3-7,-2-4 1,0-3 0,-3-1-150,0 0 1,-2-1 0,3-3 0,-2-6 0,2-4-284,1-2 0,2-2 0,1 3 0,3-3-679,4-1 0,2-8 0,2-4 0</inkml:trace>
  <inkml:trace contextRef="#ctx0" brushRef="#br0" timeOffset="20343">11720 7541 8355,'-5'-20'603,"-4"4"0,0 9 0,1 7 1,3 7-536,4 4 1,1 5 0,0 2 0,0 2-83,0 2 1,0 1 0,1 2-1,4-2-286,3-2 1,-1 1 0,1-5 0,0-2-424,-1-2 1,3-4 411,-6-1 1,4-7-1,-4-1 136,-1-7 0,-2-4 0,-2-1 0,-2-2 264,-1-2 0,0-2 0,4-4 29,0 1 0,1 2 0,4-3 1,3 2-1,3 3-112,1 1 0,5 4 0,1 2 0,1 3-219,3 2 0,1 1 0,2 4 0,-1 0-4,-4 0 0,7 0 0,-5 1 0,-2 2 181,0 1 0,0 2 0,-3-4 1,-1 2 35,2-1 0,-4-1 0,3-2 209,-4 0 0,0-2 356,-1-2 1,-6 1-303,-6-5 0,-6 5 1,-6-1-1,-1 3 1,1 1 106,-1 0 1,1 0-1,0 1 1,-1 3-252,1 5 1,-5 2-1,1 2-200,1 4 0,1-2 0,3 4 0,1 1 1,2-2-87,-2 0 1,5-2 0,1-4-1,2 1-77,2-1 0,6-5 0,2-3 1,3-2-159,1-2 1,6 0-1,2-2 1,0-2 246,1-4 1,-2-5 0,2-2 0,-4-1 350,-4 1 1,0-3-1,-1 1 1,-1 2 139,-3 1 0,2 2 0,-4-1-129,0 1 0,-1 5-120,3 3 0,0 4 1,5 4-156,-1 4 1,-4 2 0,0 0 0,2-2-101,1 2 0,0 1 1,-1 1-1,-2 0 10,2 1 1,1-5 0,1-1 0,1-1-26,-1-4 1,4 0 0,1-2 0,-2 0 29,-1 0 1,-2-2-1,-1-2 1,-2-4 175,-5-3 1,1-6 0,-1 1-1,-1 1 85,-1 1 0,-2-3 1,0 1-1,-2-1-51,-2-1 0,3 5 0,-3-4 1835,2 3-1554,2 2 0,0 6 0,0 6 0,0 7-228,0 4 1,2 7 0,0 3-1,4 2 37,1 2 0,-5 5 0,3 5 0,-3 3-171,2 4 0,-2 0 0,2-2 0,-3 2-152,-1-2 0,5-3 1,-1-4-1,0-4-2,1-3 1,-2-2-1,4-4 108,-2-3 45,0-9 0,-7-8 1,-1-8-1,-1-5 88,2-3 0,-4-3 0,1-6 0,-1 0 28,1 0 1,-4-4 0,5-1 0,1-2-93,2-2 1,1-6-1,1-2 1,3 2-122,5 2 0,2 1 0,3 1 0,1 4 64,1 7 0,6 2 0,-2 8 0,0 4 47,1 5 1,-5 5 0,4 1 0,-2 0 0,-3 1 123,-1 3 1,-3 5 0,-3 6-125,-4 1 1,-3 1-1,-2-3 1,-3 1-233,-4 1 1,-9 5 0,-4-3 0,-2 0-420,-2 0 0,-5-2 0,-2-3 1</inkml:trace>
  <inkml:trace contextRef="#ctx0" brushRef="#br0" timeOffset="20861">13022 7045 8355,'0'-25'924,"0"8"0,0 9 1,0 12-526,0 10 0,0 11 1,0 9-1,0 6-164,0 6 0,0 2 0,0 3 0,0 0-449,0-2 0,0 4 1,0-9-1,0-1-144,0-6 0,0-6 1,2-7-1,2-3 68,4-5 1,-1-4-1,1-3 1,2-5 169,1-3 1,-3-6 0,1-4 217,0-2 0,2-2 0,2-4 0,-1-2 23,0 0 0,1-4 0,1 7 1,1 1 20,1 1 0,1 3 0,-5 1 1,1 3-1,-1 2-66,1 2 0,-5 6 0,-1 4 0,0 2-127,-1 5 1,-3 7 0,1 0 0,-2 3-324,-2 5 0,0-2 1,0 1-1,0-1-469,0-3 0,0-3 0,0-2 394,0-1 0,11-1 0,3-5 0</inkml:trace>
  <inkml:trace contextRef="#ctx0" brushRef="#br0" timeOffset="20862">13729 7727 8355,'7'5'0,"-3"3"258,-2 3 1,-2 6-1,-2 1-418,-2 1 1,3 2-1,-5 4 1,2-1-531,0 1 1,-6 6-1,4 0 1</inkml:trace>
  <inkml:trace contextRef="#ctx0" brushRef="#br0" timeOffset="21650">14610 7454 8355,'0'-18'233,"0"10"1,1-8 0,2 11 199,1-2 1,4 6 0,-3 1-270,-3 7 0,0 8 0,-2 3 0,0 0-186,0-1 1,4 6 0,0-4 0,-1 1 0,0 0-425,1-2 0,3-3 228,5-7 1,-2-2 0,1-6 0,2 0-1,1 0 39,0 0 1,-2-6-1,2-4 1,1-3 116,2-4 1,-1 1 0,-3 3-1,-2 1 55,-3-1 1,3 1 0,-4 0 156,0-1 0,3 5-57,-6 0 0,1 6 0,-2 2-49,1 7 1,4 4 0,-2 2-1,1-1-65,2 0 0,2 1 0,2-1 0,-1 1-2,1-1 1,3-4-1,1-1 23,-2-1 0,3-2 0,-2-4 0,-1 0-157,-1 0 0,-5-2 0,-3-2 17,0-4 1,-2-3 0,-5 0 0,-3 1-142,-5 2 0,-2 0 0,-1-3 0,-1 1 268,1 2 0,4 1 0,0-3 0,-1 2 111,2-2 1,2 4-1,5-3-39,0 0 1,5 3 0,5 1 0,5 0-59,6 1 1,2-1 0,2 2 0,1-1 0,2 0-36,1-2 0,0 4 159,-5-7 1,0 5-1,-2-3 1,-3 2 267,-1 2 1,-5 0-1,-7 2-91,0 1 0,-3 3 1,-6 9-1,-3 0-143,0 1 0,1-1 0,-1 1 0,0-1-215,3 0 1,2 1 0,2-1 0,3 1-412,5-1 0,2-4 0,1-1-282,1-1 0,-1-2 0,0-4 0</inkml:trace>
  <inkml:trace contextRef="#ctx0" brushRef="#br0" timeOffset="22565">15379 7082 8355,'-6'-13'-820,"5"1"349,-4 5 0,9 3 256,0 8 0,5 3 0,-2 5 1</inkml:trace>
  <inkml:trace contextRef="#ctx0" brushRef="#br0" timeOffset="22566">15590 7082 8355,'0'-13'0,"0"1"0,0 0 1818,0-1-1166,5 6 0,2 3 0,6 8-596,-1 5 0,0 7 0,1 6 0,-2 6 0,-2 5 0,-2 3 0,0 1 0,-1 0-858,-1 0 0,-1 0 0,-4 1 180,0-1 1,0-4-1,0-3-21,0-4 0,0 2 0,0-9 0</inkml:trace>
  <inkml:trace contextRef="#ctx0" brushRef="#br0" timeOffset="22567">15540 7342 8355,'0'-8'-371,"0"0"1,6 5 60,2-1 1,3 2 254,1 2 0,6-4 0,3 0 0,2 0 0,4 0 0,0-2 1,2-1-1,-1-1 506,-2 1 1,-3-4 0,-2 3-530,-5-3 1,-2-6 0,-1 1 0,-2-1 0,-3 1 66,-4-1 1,-3-3 0,-1 2 0,0 0-24,0 0 1,0 5 277,0 5 1,0 7 0,0 1 115,0 7 0,0 9 0,0 5 1,0 4-282,0 4 1,2-2-1,1 5 1,1-2-133,-2-2 1,1 2-1,1-1 1,3-3 81,0-4 0,4-4 1,-3-5-101,3-1 0,2-1 0,-1-3 270,1-4 0,-5-4 1,-1-4-1,-2-4-124,-2-3 1,3-1-1,-2-1 1,0 2 14,1 3 0,-2-3 0,5 4-212,2 0 0,1 2 1,1 5-103,1 0 1,-5 5-1,0 3 1,2 5-148,1 3 0,1-1 1,1 6-1322,-1 1 1405,1-4 0,-1 6 0,0-5 1</inkml:trace>
  <inkml:trace contextRef="#ctx0" brushRef="#br0" timeOffset="23638">17177 7144 8355,'0'-26'0,"-1"5"0,-3 6 114,-3 8 0,-6-3 0,1 6 0,-2 3 0,-1 3 1,-3 7-1,-1 3 362,-3 5 0,4 6 1,1 7-1,4 2-460,0 3 0,6 0 1,3 3-1,3-3-289,1-2 1,11-2 0,5-6-90,6-1 1,9-4 0,2-4 0,4-3-1,3-5-120,1-4 0,6-4 0,-3-5 226,0-8 0,3-1 0,-5-6 0,-2-2 0,-2-2 375,-1-1 0,-6 1 0,-7 0 0,-6 2 368,-4 1 1,-7 6 0,-3-1 0,-2 2-33,-2 2 1,-7-1 0,-4 2 0,-5 3-97,1 4 0,-4-2 1,-2 2-1,-1 3-277,2 3 0,-2 5 1,5 6-1,2 1-39,1 2 1,3-1 0,1 6-272,2 1 1,5-3 0,-1 1 0,3-1 0,1-1-50,0 0 1,1-2 0,3-5 0,5-3-592,2-3 0,1-4 1,1-1 692,-1 0 0,0-1 0,1-4 0,-1-3 1,1-3 220,-1-1 0,-1-1 0,-1 2 0,-4 2 338,0 0 0,-2 1 245,-4-4-561,0 5 1,0 3-44,0 8 1,4 3 0,2 4 0,1-2-201,2 0 1,2-2 0,2 2 0,-1-2 28,1-1 0,0-2 1,2-4-74,2 0 0,1 0 1,-3 0-1,2-2 0,-2-2 275,-1-4 0,-3-3 0,-2-1 1,-1-1 178,2 1 0,-3-5 1,0-1-1,-2 0 34,-2 1 1,-1-4 0,-2 4 0,0 2 486,0 1 1,0 2-412,0 0 1,-2 5 0,-1 4 0,-1 6-67,2 5 1,0 8 0,2 8-102,0 8 1,0 1 0,0 9 0,0 2 0,0 5-44,0 3 0,0 7 1,0-1-1,0 1-651,0-1 1,0 0-1,0-7 371,0-3 1,0-12 0,0-3 0,0-5 0,0-5 171,0-2 0,0-7-24,0-6 0,0-7 0,0-1 0,0-6-112,0-5 1,0-7-1,0-4 1,0-5-113,0-2 0,-4-9 1,-1-1-1,-2-2 138,-3-2 1,3-8-1,0 0 2,2-4 1,1 5 0,4-3-1,1-2 1,3 0-75,4 1 1,7 4-1,3 5 159,2 3 0,0 13 0,5 7 0,0 7 0,0 8 151,0 5 1,-1 3 0,0 4 0,-4 8 66,-3 6 0,-5 5 1,-3-1-1,-5-1-152,-3-1 1,-1-1 0,-3 5 0,-3-1-212,-7-4 0,-8-2 0,1-5 0,-4-1-270,0 0 0,0-5 1,3-3-1,5-2-202,2-2 0,2 5 0,-1 2 0</inkml:trace>
  <inkml:trace contextRef="#ctx0" brushRef="#br0" timeOffset="24467">18479 7131 8355,'7'-24'184,"-4"0"1,-6 3 833,-5 5 0,-3 8 0,-1 4-834,-1 2 0,1 2 0,-1 2 0,0 3 1,-2 6-1,-2 6 0,2 0 0,1 3-49,2-1 1,-1 2-1,2 2-569,3-2 0,-2 1 0,6-4 0,1 0-85,2 0 1,2-2 0,4-5-1,3-3 205,3-3 1,5-5 0,1-3 0,-1-3 231,2-1 1,0-4 0,3-4 0,-4 1-29,-4-1 1,-2 0 0,-1 3-1,-3-1 631,-2 1 1,4 4 761,-5-1-1066,0 7 1,-4 2-1,1 8 1,2 4-435,1 5 1,6-3 0,-2 2-1,3-1 1,2 1-950,-1 0 0,4-1 696,1-7 0,5 9 0,-3-3 1</inkml:trace>
  <inkml:trace contextRef="#ctx0" brushRef="#br0" timeOffset="24468">18951 7007 8355,'0'-19'605,"-2"1"0,0 6 35,-2-1 1,-2 2 151,2 3 1,-3 8 0,-5 10 0,-1 5-818,1 5 0,-1 5 0,1 4 0,0 3 0,1 1 1,1 0-1,3 2 0,1-1-714,4-1 1,4-4 0,5-7 0,3-3 204,4-1 1,5-7-1,-1-7 1,1-2 259,3-2 0,2-2 0,1-2 0,-2-5 138,-2-7 0,2-1 1,-4-5 341,1 1 1,-1 2 0,-4-4 0,2 3 65,-2-2 0,-1 4 0,-2 1 0,0 4 0,-1 0 483,-2 1 1,-2 5-576,-3 3 1,-3 4 0,3 5 0,-2 6-236,-2 4 0,0 6 0,0-3 0,1 0-451,3 0 1,-1 2-1,4-3 1,0-2-470,0-1 1,1-3 543,4-3 0,6 3 0,1-4 0</inkml:trace>
  <inkml:trace contextRef="#ctx0" brushRef="#br0" timeOffset="24630">19248 6846 8355,'-6'-19'-1831,"1"8"1633,10 11 1,1 11-1,7 8 1</inkml:trace>
  <inkml:trace contextRef="#ctx0" brushRef="#br0" timeOffset="25252">19608 6747 8355,'-11'-30'433,"3"5"1,5 8 1187,6 8 0,0 4-1369,5 10 0,-1 3 1,2 8-257,0 5 0,-2 8 0,2 5 1,-2 5-1,-1 4 0,-4-1 0,-2 3 1,-4-3-405,-4 1 1,-3 2 0,-1-3 0,-1-4-456,1-3 0,1-1 0,2-6 1,5-3 267,3-3 1,-5-7 0,-1 3 0</inkml:trace>
  <inkml:trace contextRef="#ctx0" brushRef="#br0" timeOffset="25254">19410 7107 8355,'0'-13'787,"0"1"0,1 3 0,3 3 0,4-1-599,3 0 1,3 4 0,3-1 0,3 1 0,5 0-1,3-1 1,2 2 0,2 0-83,2 2 0,1 0 0,-1 0 1,-3 0-193,-5 0 1,0 6 0,-10 2 0,0 3-106,-3 1 0,-4 1 1,-2 1-1,-3 1 1,-6 1-366,-5-1 0,0 1 1,-1-1-307,-1 1 1,-1 1 0,2-5 321,4 1 0,2-1 0,2 0 1</inkml:trace>
  <inkml:trace contextRef="#ctx0" brushRef="#br0" timeOffset="25255">19955 6821 8355,'-12'-30'0,"1"5"748,3 7 0,2 11-1595,6 7 1,4 6 240,0 6 0,6 12 0,-3 2 0</inkml:trace>
  <inkml:trace contextRef="#ctx0" brushRef="#br0" timeOffset="25914">19993 7218 8355,'1'-12'0,"3"1"0,4 1 0,3 2 905,7 0-795,-4-5 0,8 5 0,-5 1-290,-2 1 1,3-3 0,0 1 81,1-3 1,-8 2 0,0 1 0,-3-2 0,-2-1 0,-2-1 0,-5 0 0,-8 1-303,-6 2 1,0 4 0,-6 5 0,1 0 483,0 0 0,-2 1 0,4 3 0,2 6 104,2 5 0,-1 4 0,8 6 1,0 0 18,3 0 1,4 0-1,4-1 1,6 0-122,5-4 1,4 1-1,6-7-154,0-3 0,1-7 0,2 0 0,2-4 207,2-4 0,-4-3 0,4-7 0,-1-2 0,-4-5 209,-1-2 0,-2-1 0,-4 2-503,-3 2 0,-3-1 0,-3-2 0,-3 2 1,-4 3-330,-3 0 0,-1 4 0,0-2 1,0 2 2,0 2 0,-1 0 0,-2 3 262,-1 1 1,-4 6 218,4 2 0,0 6 0,4 6 0,1 1 247,3-1 0,-1 2 0,4 1 0,0 1 1,0 1 282,2 1 1,0-4-224,3 2 0,-2 2 0,6-1 0,-1-2 95,2-1 1,-8-2-1,4 0 1,-4 1-127,-2-1 1,-1 1 0,-9-2 0,-4-3-206,-5-4 1,-9 2-1,1-2 1,-4-2-493,-1 0 1,5-2 0,0 0-897,2 0 0,2 0 0,3 0 1</inkml:trace>
  <inkml:trace contextRef="#ctx0" brushRef="#br0" timeOffset="25915">21047 7181 8355,'5'-12'3524,"2"5"-5061,0 7 1,-12 12 0,-9 7 0</inkml:trace>
  <inkml:trace contextRef="#ctx0" brushRef="#br0" timeOffset="31229">4688 12254 8287,'-5'-7'773,"-4"2"0,2 4-518,-1 1 0,1 1 0,-2 2 0,2 3 0,0 1 0,1 2 0,1 2 100,2 2 0,2-1 0,1 1 1,0-1-1,0 0-239,0 1 1,0 3-1,1 1 1,3-3 0,4-3 29,3-3 1,2-1 0,1 1-205,2-4 0,-2-2 0,3-2 0,-4 0-4,0 0 0,-1-3 0,1-4 86,-1-5 0,-1-8 0,-1 2 1,-4-1-1,0-2 11,-3 2 1,-3-3 0,-6 5 0,-5 2-38,-4 2 1,-7 1-1,1 4 1,-2 4-61,-2 3 0,-4 2 0,0 3 1,3 4-385,4 4 1,5 1 0,9 4 0,4 2-785,3 0 0,3 3 221,7-5 0,4 5 0,12-3 1</inkml:trace>
  <inkml:trace contextRef="#ctx0" brushRef="#br0" timeOffset="32070">7330 10170 8064,'-2'-11'0,"0"1"102,-2 2 387,-1 0 0,1-5 0,0 1 1,0 1-75,-2 3 0,4 2 0,-7 7 0,1 4 0,0 3 1,0 3-130,-2 1 1,3 6 0,0 2-1,2 0-191,2 1 1,2-5 0,1 4-1,0-2-127,0-3 1,1-6 0,3-2 0,4 0 49,3 0 0,2-4 1,-1 0-1,1-5-4,-1-2 1,0-10 0,1 2-1,-2-3-52,-3-3 0,2 3 1,-6-6-1,-1 0 6,-2 2 0,-7-3 1,-3 5-44,-6 2 1,0 3 0,-6 4 0,-1 3 0,-2 4-349,0 1 0,3 7 0,2 7 0,1 9-1104,3 9 1,-5 15 0,1 4 0</inkml:trace>
  <inkml:trace contextRef="#ctx0" brushRef="#br0" timeOffset="35547">4713 12266 7116,'1'-7'827,"2"2"-663,1-1 0,4 3 0,-2-5 0,-1-2 0,2-1 0,-1-1 1,1 0-1,-2-1 0,1-1 49,-3-2 0,2 1 0,1-6-157,0-1 1,-1 3 0,3-2 0,0-1 0,0-2 5,1 0 1,-1-3 0,4-1-83,1-6 1,0-1 0,4-3 0,4 1 44,2 0 1,2-2 0,1-2 0,2-4-84,1-4 0,6 0 1,1-2-1,4-2 59,0 0 0,3-1 0,-2 6 0,1 1 92,0 1 0,2 6 1,7-1-1,2 2-87,1 2 1,10-5-1,2-4 1,5-2-7,-1-2 1,11-2-1,-1 1 1,3 3-52,2-1 1,-5 5 0,0 0 0,-3 2 36,-2 2 1,-4 2 0,-11 7 0,-5 4-195,-6 5 0,-9 7 0,-2 0 51,-8 5 0,-5-1 1,-5 5-1,-3-3 0,-3 1 49,-2-2 1,1-1 0,-1 0 0,0 2-3,1 0 1,-2 5 0,-2-3-190,0 2 1,-1 1-174,4 4 0,-5 5 212,-3 4 1,-8 7 0,-3 3 0</inkml:trace>
  <inkml:trace contextRef="#ctx0" brushRef="#br0" timeOffset="36022">5742 10604 8355,'-7'0'387,"13"0"0,10 0 1,5 0-171,0 0 0,5 0 0,-4 0 1,0 1-309,1 4 1,-5-3 0,-1 7 0,-3 0 87,-2 2 1,-5 2 0,-3 0-1,-2 3-107,-2 0 0,0 6 1,0 0-52,0 6 0,-6-1 1,-2 6-1,-3 2 1,-3 1-628,-3 1 1,-2 6 0,-6 1 0</inkml:trace>
  <inkml:trace contextRef="#ctx0" brushRef="#br0" timeOffset="37163">7404 10195 7061,'0'-13'0,"0"1"0,2 0 0,0-1-289,2 1 1,-1 1 1033,-7 2-595,-3 4 1,-5 1 0,-2 0 0,-1 1 0,-2 2 258,2 1 1,-3 1-1,0 3-162,-1 4 0,4 3 0,-2 2 1,5-1-26,4 1 0,2-1 0,6 0 0,0 1-129,0-1 0,6 1 0,3-2 0,5-2 1,4-2-100,1-1 1,2-2 20,4-4 0,0-2 1,-1-2-1,1-4 1,-1-3-1,-4-3-257,-3-2 1,-5 0 89,-3-4 1,0 5-1,-5-3 1,-2 1-1,-6 1-148,-9 0 1,-5 4 0,-7 4-153,1 4 1,-7 2-1,-2 4 1,-3 3-38,-1 8 0,5 5 0,2 6 0</inkml:trace>
  <inkml:trace contextRef="#ctx0" brushRef="#br0" timeOffset="37783">7466 10195 8355,'4'-13'-694,"2"1"0,-1 0 909,1-1 1,2 5 0,-2 1 0,1 0 0,2 2 0,2-2 0,3 1 0,1 1 219,2 2 1,5-3-1,0 2-267,5 1 0,2-2 1,7 1-1,4 1-90,3 2 1,4-3-1,6-1 1,7 3-1,6-1-22,8-1 0,8 2 1,10-2-1,7 3-29,-47 1 1,2 0 0,9 0 0,1 1-1,3 0 1,1 1 0,4 0 0,2 0-85,4-1 0,1 1 0,0 1 0,1 1 0,7-1 0,1 1 1,-4 0-1,0 0 81,-3 0 1,0 0 0,-1 0 0,-3 1 0,-4 0 0,-1 1-1,-3-2 1,-1 1-4,-5-1 1,-1 0 0,-4 0 0,-3-1 0,35 7 0,-12-3-146,-9-2 0,-18 0 1,-10-5-1,-10 0-117,-9 0 1,-4 0-28,-6 0 0,-5-2 12,-3-2 1,-8-2 0,-4-2 0,-5 4-154,-3 3 1,-4 1 0,-7 0 0,-3 0-663,-4 0 0,-4-2 1071,5-2 0,0 0 0,-2-6 0,1 1 0,4 3 0,2 4 0</inkml:trace>
  <inkml:trace contextRef="#ctx0" brushRef="#br0" timeOffset="38101">9426 9860 8355,'0'-13'181,"0"1"1,0 7 0,1 3 60,3 5 1,3 7 0,7-2 0,3 1-57,3 0 0,4 2 0,2-2-126,3 7 0,-2-5 0,5 4 0,-2 0 0,-4-1-7,-3-1 1,-6 4 0,-4 1 0,-2 0-333,-3 0 1,-2 0-1,-8-3 1,-2 3-111,-4 1 1,-10 0 0,-5 3-1,-6-1-445,-3 1 1,4-3 614,-1 2 0,-2-6 0,-1 3 1</inkml:trace>
  <inkml:trace contextRef="#ctx0" brushRef="#br0" timeOffset="38560">10951 10133 7996,'-1'-7'355,"-3"3"307,-5 2 1,-2 2-385,-1 0 1,1 6 0,1 2-1,4 3 1,0 2 0,3-1 0,2 2 59,1 2 0,0-2 0,0 3-326,0-4 0,1 0 1,3-2-1,5-2-140,2 0 1,2-7 0,4 3-65,4-4 1,2-1-1,2 0 1,1-1-1,2-5 96,1-6 1,0-1 0,-5-5 0,0 0 60,-4-2 0,-3-2 0,-9 0 0,-4 1-65,-2-1 1,-9 3 0,-6-2 0,-7 0-201,-8 2 1,-8 5 0,-5 7 0,1 3-444,1 6 53,2 3 1,0 13-1,0 1 1</inkml:trace>
  <inkml:trace contextRef="#ctx0" brushRef="#br0" timeOffset="39999">11400 10852 8355,'0'-11'-511,"1"1"785,3 2 0,-1 3 0,4 4 0,2-2 85,1 0 0,2-1 0,0 5-69,4 3 1,1-2 0,8 6-1,1 0-56,5-2 0,-1 5 1,3-1-1,4 4 1,2 2-33,4 0 0,7 2 1,4 5-1,3-1-90,0 1 0,9 1 0,-2 3 0,5 2-110,2 0 0,3 4 0,-1-2 0,1 3-175,-1 4 1,7 1 0,0 6 0,1-2 205,2 0 1,2 4-1,-10-5 1,-2 1-26,-4-1 1,-2 1-1,-9-5 1,-5-1-123,-6-2 1,-5-1 0,-1-1 0,-7-2 1,-6-5 0,0-5 1,-2-4-337,0 0 1,-3-3 0,-3-5 0,-2-3-2092,-2-1 1977,-6-1 1,-5-14 0,-5-3 0</inkml:trace>
  <inkml:trace contextRef="#ctx0" brushRef="#br0" timeOffset="42832">11038 10356 8776,'0'-12'0,"0"-1"0,0 1 0,1-1 0,4 2 611,3 3 0,3 3 0,1 5-447,1 0 0,-1 1 1,1 3-1,-1 3 0,0 1 1,1 0-1,0 2 153,4 1 1,2 0 0,6-1-183,0-2 0,4 0 0,0 5 0,0-1 1,1 1 31,3-1 0,2 5 0,-1-1-170,-1-1 0,0 4 0,4 2 0,1 1-56,-1-1 0,0 2 1,0-2-1,0 2 54,1 2 0,-1 0 1,-1 1-1,-2 2 42,-1 1 0,0 1 0,4-2 0,1 2-4,-1 2 1,-1-1 0,0 2 0,-1-2-34,4-1 1,2 0 0,1 5 0,2-5-40,0-4 1,5 6 0,0-7 0,2 1 24,-3 0 1,7-1 0,-3 0 9,4 0 1,-1-3 0,-6 0 0,1 1 0,-2-1 42,-2 2 1,2-1-1,-4 2 1,0-2 9,-3-2 1,1 2 0,-4-3 0,-2 0-39,0 1 1,-6-6 0,-1 3 0,-3-1 3,-1-1 1,-6 1-1,-2-5 1,-3 0 1,-2 1 0,-1-5 0,-3 0-73,-3 2 0,-5 1-46,-5 1 1,4-3-873,-3-1-1815,3-5 2039,1 8 0,-2-14 23,-2 3 1,-14-14 0,-8 0 0</inkml:trace>
  <inkml:trace contextRef="#ctx0" brushRef="#br0" timeOffset="43381">12241 10877 8355,'4'-8'-514,"0"-1"0,5 5 918,-5-4 0,4 4 0,-4-4 337,-1-2 0,-3 4 0,-4 2-244,-4 3 1,1 5 0,0 1-190,1 2 1,-2-2-1,4 3 1,0 1 0,0 2-119,-1 2 0,1-1 0,6 2 0,0 1-149,3 2 0,4 3 1,-1-2-1,4 0-20,0 0 1,3 3 0,-1-3 0,-3 0-30,0 0 1,-6-2-1,0-2 1,-5 0-168,-5-2 0,-6 3 1,-7-7-1,-2 4-349,-6 0 0,-5 0 0,-5-1 0,1-1-1694,-3-2 1,3 1 1763,-11 3 0,-5 0 0,-5 1 0</inkml:trace>
  <inkml:trace contextRef="#ctx0" brushRef="#br0" timeOffset="44678">13965 12154 8355,'8'0'-76,"-1"-1"681,-1-3 0,-2 1 0,-4-5 0,-2-1 186,-2 3 1,-3-4 0,-5 7-531,0 5 1,-1-1 0,1 7-157,-1 2 0,1 5 1,1 2-1,1-1-53,2 2 1,1-3-1,-1 4 1,4-1-101,2-2 0,4-3 1,2 0-1,4-2 0,5-2-131,3 0 1,2-7 0,4 3 88,-1-4 0,-1-7 1,5-3-1,-1-5-114,-4-3 0,1-3 0,-7 2 130,-3-1 1,-7 2 0,0-4 0,-3 1-1,-2 0-148,-3 4 1,-4 2-1,-7 2 1,-3 1-138,-2 2 0,0 4 0,-5 5 0,0 1-748,0 3 303,6 9 0,-4 1 0,3 3 1</inkml:trace>
  <inkml:trace contextRef="#ctx0" brushRef="#br0" timeOffset="55348">15664 10170 8962,'2'-11'0,"2"3"0,4 3 0,4 3 0,5-1 0,4-1 0,2 1 0,2 2-126,0 1 1,5 0-112,3 0 0,-3-4 0,1-1 0,-2 3-271,-1 0 1,1-3 0,-4-2 0</inkml:trace>
  <inkml:trace contextRef="#ctx0" brushRef="#br0" timeOffset="55690">16743 9686 8355,'8'-31'41,"-1"2"1,0 2 0,-1 4 0,-1 1 0,-1 3 122,2 1 1,-5 1 0,2 5 568,-6-1 1,-4 1 0,-5 0 2,0-1 0,-1 6 0,1 5-549,-1 4 0,6 7 1,3 7-1,3 5-89,1 2 1,0 9 0,0 4 0,0 6-40,0 7 1,0-1-1,0 10 1,0 1-90,0 2 0,4 1 1,2-2-1,0-2-82,4-4 0,1 0 0,2-5 0,-1-5-288,0-4 0,-3-2 0,-2-3 1,-1-3-502,1-7 1,-4-2 0,1-5 278,-2 2 1,-8-5 0,-4 0-1,-3-6 181,-4-4 1,-10-4-1,0-1 1</inkml:trace>
  <inkml:trace contextRef="#ctx0" brushRef="#br0" timeOffset="56518">16470 10145 8355,'13'-11'0,"-5"3"605,0-9 1,6 4 0,5 0 0,2 1-338,0-1 1,3 1 0,7-1 0,-1 2-423,0 3 0,5-1 0,-2 3 0,3 1 0,1-1 0,0 2 0,-1 0 0,-3 0-920,-4 1 1,-3 1 0,-2 2-1,-4 0 925,-3 0 1,-3 0 0,-2 0 0</inkml:trace>
  <inkml:trace contextRef="#ctx0" brushRef="#br0" timeOffset="56519">17090 9971 8736,'-8'5'545,"0"-1"1,0 0 124,1 1 1,-4 2-1,4 6-231,0-1 0,1 0 1,6 1-1,0-1-359,0 1 0,0 3 1,0 1-1,0-2-27,0-1 1,5-2 0,0 1-1,2-2-306,3-3 1,1-3 0,1-5-167,0 0 0,1-1 1,-2-3-1,-1-4 69,-2-3 1,-4-3 0,3-1-1,-2-2 146,-2 2 0,-2-4 1,-1-1-1,0 0-62,0-1 0,-5 6 0,-3 0 0,-3 4-81,-2 2 1,1 7 0,-1-3 0,1 4-845,0 1 1163,-1 0 0,1 11 0,-1 3 1</inkml:trace>
  <inkml:trace contextRef="#ctx0" brushRef="#br0" timeOffset="56520">17289 9984 8355,'-6'-13'1642,"-1"7"-1083,1-5 1,0 8-294,6-5 1,1 9-1,4 0 1,3 5 0,4 5-1,3 3 1,2 4-1,-2-1-412,-1 1 0,-2 3 0,1-4 0,-1-1-47,0 2 0,-3-4-1515,-1 2 1605,-5-7 0,1-5 1,-7-8-1,-1-6 45,1-5 1,-2 0 0,1-6-1,1-1-4,1-2 1,2 1 0,0 1-1,0 3-355,0 1 1,2 1 0,2 5-1,4 1-154,3 3 0,2-3 0,-1 4 1</inkml:trace>
  <inkml:trace contextRef="#ctx0" brushRef="#br0" timeOffset="58124">17773 9872 8355,'0'-16'478,"0"-1"0,0 1 1,0 3 786,0 1-1066,0 5 1,0 3 0,0 9-131,0 8 1,0 1-1,0 5 1,0 0-62,0 0 1,1 2 0,2 2 0,1 0-303,-1-3 1,2-5-1,1 3-133,0 0 1,3-5 0,3-1 255,1-6 0,-1-5 1,0-2-1,-1-4 163,-2-3 0,2-4 1,-4-3-1,1-2 0,0 2 0,-4-3 0,3 1 100,-1 2 0,-2 1 0,-3 3 1,2 2 621,1 1-655,0 5 0,-2-1 1,0 8-1,4 4-53,1 3 1,-3 3 0,4 1 0,2 2-97,1-2 0,1 3 0,1-2 1,-1-2-175,0-4 0,1-1 0,-1-3 90,1 1 0,-1-5 1,0 1 278,1-6 1,-5-4 0,-1-5-1,-2 0-113,-2-1 0,-1 1 0,-2-1 26,0 1 0,0 0 0,0-2 0,0-1-18,0-2 1,0 1 0,0 3-1,1 1-124,3-1 0,-1 2 0,5 3-3,2 4 0,1 3 0,1 1 0,2 0 0,1 0-229,2 0 0,3 0 0,-2 0 221,2 0 1,-4 0 0,3 0 0,1 0 0,-2 0 196,0 0 1,-6 0 1023,-4 0 233,0 0-1060,-1 0 1,-2 0-1,-8 1 1,-3 2-147,-1 1 1,3 1 0,-4 0-1,0 3 1,-1 1 15,1 0 0,0 6 0,-3-3 1,1 2-166,2 0 0,5-2 0,-1 1 0,3-1-68,1 0 0,0 1 0,1-2-212,3-3 0,3-2 1,7-6-1,1 0-89,2 0 0,-1-6 0,-4-2 0,1-3 0,-1-3 196,1-2 1,-5 2 264,0-3 0,-5-1 0,1 2 0,-3 1 0,-1-1 60,0 0 1,0 6 0,0-2 547,0 1 1,-1 5-518,-3 2 0,3 4 0,-4 4 0,4 5-412,1 2 0,0 1 0,1 2 0,4 1 0,1 2-214,1-2 0,4-2 0,-2 0 1,2-1 344,1 1 0,1-1 0,-1 0 1</inkml:trace>
  <inkml:trace contextRef="#ctx0" brushRef="#br0" timeOffset="58125">18666 9785 8355,'0'-12'0,"0"0"1364,0-1-970,0 6 0,0 3 0,1 8 0,2 5 0,1 2 0,0 1 0,0 0-223,0 1 1,2 3 0,-4 2-1,4 0-372,1 0 0,-4 3 1,2-5-1,-1 1-191,0 1 0,2-6 0,-3 2 0,1-4-1003,-1-1 1159,-2-3 1,-1-2 150,0-8 0,0-3 1,0-7-1,0-1 63,0-2 0,4-1 1,0 2-1,-1-3-14,-2-1 0,3 1 1,2 4-1,1-2 2,3 2 0,1 1 0,2 3 0,2 3-17,2 4 0,0 3 1,-4 1-1,3 0-297,0 0 0,5 0 1,-3 1-1,0 3 124,-1 4 1,6 3 0,-4 2 0</inkml:trace>
  <inkml:trace contextRef="#ctx0" brushRef="#br0" timeOffset="58126">19100 9860 8355,'6'-2'0,"-1"-2"0,-3 2 302,3-7 0,-4 1 697,3-4 0,2-1-252,-2 1 1,0-1-1,-4 1-553,0 0 1,-2 3 0,-2 2-72,-4 2 0,-3 1 0,-1 4 0,-1 1-65,1 3 0,-2 3 0,-1 6 0,-2 0-114,2 4 0,-1-2 1,2 6-1,3-1-152,0 0 0,5 3 1,2-4-1,3 1-240,1-4 1,5-2-1,4-3 1,2-1 71,1-2 0,5-5 0,0 0 0,1-5 103,0-2 1,3-10-1,-5 0 1,0-3 473,-3-6 1,0-1 0,-2-4 0,-2-2 40,0-2 0,-1-1 1,4-4-1,-1 0-160,-2-1 1,0-3 0,-5 0 0,-1 1-435,-1 1 0,-2 3 0,0 3 518,0 4 0,-6 9 0,-2 6 116,-3 8 0,3 9 1,1 15-1,1 7 14,3 7 0,2 3 0,1 4 0,0 1-187,0 1 0,1 6 0,5-1 0,5 0-635,4 0 1,6-1-1,-3-6 1,1-5-751,3-2 1,1-4 530,2-8 0,-5-2 0,-3-5 0</inkml:trace>
  <inkml:trace contextRef="#ctx0" brushRef="#br0" timeOffset="58708">20203 9785 8355,'-12'-5'33,"0"-2"1,1-5-1,1-1 370,2 1 1,-1-1 0,-3 1 0,0 0-1,-1 1 1,1 1 61,-1 2 0,1-1 1,-2-3-1,-1 0-426,-1-1 0,-1-1 0,5-1 0,-1-3-96,1-1 1,-1 0 0,2-3 0,2 1-52,0-1 1,7-1-1,-2-1 1,2 2 51,2 1 0,2 6 1,2-1-1,4 3-59,3 5 0,1 3 1,1 5-1,1 1-202,2 3 1,-4 8-1,2 9 1,-5 3 97,-4 0 0,-1 5 0,-4 3 0,-1 2 480,-3 5 0,-5 1 0,-6-3 1,-3 0-41,-1 1 1,3-1 0,-4-1 0,4-2 185,5-1 1,4-9 0,7-1 0,0-4-227,0-4 1,5-6 0,6-5 0,7-3-308,7-1 1,4-7 0,-1-4-189,0-4 0,6-8 1,-4-1-1,0-3 0,0-2-491,-2-1 0,-2 3 0,-2-3 0,-2 0 103,-2-3 1,-4 2-1,1 1 1</inkml:trace>
  <inkml:trace contextRef="#ctx0" brushRef="#br0" timeOffset="59389">21022 9153 8355,'-12'-23'93,"-1"2"0,5 4 0,1 8 0,1 3 1,4 6 323,0 10 1,2 6-187,0 9 1,0 5-1,0 4 1,2 3 0,0 3-1,4 1 1,1-1 0,3 0 392,1 1 0,-3-3 0,0 0-693,2-3 1,-1-8 0,1 2-1,-3-4 1,0-4-736,0-5 12,-5-2 652,4-2 1,-6-10-1,0-7 1,0-6 0,0-4-1,0-3-120,0-1 273,0 4 0,1-3 0,3 6 1,5 1-1,2 1 0,3 3 0,1 2 137,1 2-161,6 1 1,-7 7 0,5 1 0,-2 4 0,-3 4 0,-3 1 0,-2 3-292,-2 3 1,-6 2 237,-2 2 0,-6-5 0,-8 0 1,-2-2-1,-4-3 0,0-1 0,0-3-304,3-3 1,-4 2 0,4-6 0,4-3 0,3-4 0,6-5-16,2-3 1,8-7-1,1-1 1</inkml:trace>
  <inkml:trace contextRef="#ctx0" brushRef="#br0" timeOffset="62036">21630 9550 9337,'0'-14'0,"0"-1"1395,0-2 0,0 1-1416,0 3 0,-2 5 1,-2 1-1,-4 2 0,-3 2 203,-2 2 0,1 2 0,0 2 1,-1 2-1,1 4-150,-1 4 0,1 0 0,0 3 1,1-1-1,1 1 0,3 1-126,2 3 1,0-4-334,5 5 1,0-6-1,2 2 1,2-5-1,4-2-384,3-2 1,6-5 661,-1 1 1,5-3 0,-3-2-1,0-3 1,0-5 0,-2-3-1,-1-3-214,-2-2 0,1-1 660,-10 2 0,4 2 0,-4-2 1,-1 2 1491,-2 1-1469,-1 7 1,0 1 0,0 10-295,0 3 0,0 0 1,2 3 87,2 3 0,3 1 1,5-1-988,1 2 1,3-6-1,1 2 15,-2-1 0,4 0 0,0 2 1</inkml:trace>
  <inkml:trace contextRef="#ctx0" brushRef="#br0" timeOffset="62037">22064 9438 8880,'0'-19'0,"-2"2"0,0 4 642,-2 0-575,-6 6 0,3 2 1,-5 5-1,-1 0 1,1 1 296,-1 3 0,1 7 0,0 7 0,-2 0 0,-1 1 0,-1 1 0,4 2-37,2 1 0,8-2-621,-2 0 1,4-2-1,4 2 1,5-5 0,6-2-1,6-3-1142,3-3 0,0-2 1078,1-6 1,1 0-1,2-2 1,1-2 0,-2-6-1,0-3 220,-3-4 1,1-5 0,0 3 0</inkml:trace>
  <inkml:trace contextRef="#ctx0" brushRef="#br0" timeOffset="62038">22237 9029 8355,'-4'-8'0,"-1"1"988,-2 1-866,4 2 0,-2 11 1,5 5-1,0 8 170,0 3 1,0 10 0,0 2 0,1 0-108,3 5 0,-1-2 1,4 3-1,0-2-123,0-2 1,-1-1 0,4-2 0,-3-2-220,-2-2 0,4-2 1,-4-8-1,1-3-424,-1-3 223,5-2 0,-9-6 0,3-6 1,-2-7 185,-2-4 0,0-2 0,0 1 0,0-2 55,0-3 1,0 4 0,1-5 0,2 1-1,1 1 0,6-5 0,-2 3 0,3 0 64,1 0 0,1 2 1,-1 5-1,1 2 689,-1 5-400,0 3 0,-6 6 0,-6 4 78,-7 2 0,-8 3 0,-3 1 0,0 1-8,0-1 0,2-1 0,3-1 0,2 0 10,3 4 1,2-3-1,6 2 1,2-2-368,2-2 1,8 1 0,9-1 0,4-1-324,4-2 0,-3 0 0,4-5 0,-1-1-922,0-2 0,6-1 0,-4 0 1</inkml:trace>
  <inkml:trace contextRef="#ctx0" brushRef="#br0" timeOffset="62039">22659 9376 8355,'-5'-12'703,"-2"-1"0,0 5-202,3 0 0,2 6 0,4 2-263,2 7 1,-3 4-1,5 2 1,-2 1-310,0 2 1,0-1 0,-3 5 0,2-1 0,1-1 0,0 1 0,1-1-1,-1 0-775,-1-3 1,3-5 0,3-3 502,2-2 0,1-1 1,0-4 52,1 0 1,-1-5 0,1-4 0,-1-3 0,1-3 287,-1-2 0,0-1 1,-1 2-1,-1-3 120,-2-1 1,-4 1-1,3 4 113,-1-2 1,-2 1 0,-3 5-56,3 2 0,-2 5 0,2 8-20,-3 5 0,1 6 0,0 1 1,3 1 17,-3 1 0,4-3 0,-2 4 1,0-1-218,2-3 0,-4 2 0,5-3 0,0-3-15,0 0 0,1-6 1,5-1-1,-1-2 46,1-2 1,-1 0 0,0-2 0,-1-2-60,-2-4 1,0-4-1,-3-4 1,-1 0 2,1 1 1,-2 0 0,-4-1 0,0 0-10,0 1 0,0 0 0,0-1 6,0 0 0,1-1 0,3 5 37,5 0 0,2 5 1,1 3-1,2 2-86,2 2 0,0 2 0,4 2 0,1 3-33,-2-1 1,5 4 0,-4-6 0,4 0 85,1 2 0,-2-5 1,-1 3-1,-3-2 56,-1-2 1,3 0 0,-5 0 1028,0 0 0,-9-4-618,-7 0 0,-7-5 0,-9 5 0,-1 1-98,-3 2 0,4 6 0,-5 4 0,0 2-150,2 1 0,-4 1 1,3-1-1,1 0-108,3 1 0,6 3 0,3 2 0,2 0-355,2 0 0,3-1 1,4-5-1,4 0-208,3 1 0,6-5 0,1-1 0,0-2 16,-1-2 0,4-1 1,-4-4-1,-1-1 249,2-1 0,-4-7 0,2-1 1,-3-6 396,-5-1 1,2-5 0,-5 5 0,1-2 206,-1 1 1,-1 3 0,-4-2 0,0 1 108,0 3 1,0 1 0,-1 3-105,-3 3 0,1 2 0,-4 8-221,2 2 0,1 7 1,4 7-1,0 1-131,0 3 0,1 0 1,2 0-1,2-1-320,2 1 0,1 0 0,6-2-141,3-3 1,-3-3 0,3-2 0,0-1 0,1-2-8,1-5 0,2-3 0,4-1 1</inkml:trace>
  <inkml:trace contextRef="#ctx0" brushRef="#br0" timeOffset="62040">23713 9302 8355,'-7'-6'0,"1"3"2591,1-5-2318,4 5 1,-3-1 0,7 8 0,1 5-34,-1 2 0,3 1 1,1 2-1,2 1-153,-1 2 0,0 5 1,3-3-1,-1 0 1,-2-1-1,0-1 1,-1-1-1,-3-1-1358,-2-1 1,-2-1 114,0-1 1,0-6 816,0-6 0,-4-6 0,-1-8 328,3-2 1,0 2 0,2-4 0,0 1 9,0 1 1,4-6 0,2 3 10,1-1 0,1-2 1,5 6-1,-1 1 1,0 1-95,1 1 1,3 6-1,1 3 1,-2 3-88,-1 1 1,-2 1 0,1 2 0,-1 3 37,0 0 1,5 1 0,-1 3 0,0-2 54,-3 2 0,0-3 0,-2 1 1,-2 0 281,0-1 0,-1-1 1505,4-6-1144,1 0 1,-6-2 0,-3-2-217,-3-4 0,-6 1 0,-4 0 0,-2 2-84,-1 2 0,0-3 1,-1 2-1,-1 2-76,-2 0 0,2 6 0,-2 2 0,2 1-304,1 2 0,1 4 0,1 2 1,1 1-83,2 0 0,5 2 0,-1-1 0,3 1-208,1 0 1,4-1-1,3-5 111,4 1 0,3-2 0,6-3 0,-3-4 140,-3-3 1,-2-2 0,0-3-1,1-4 339,-1-3 0,1-7 0,-2-3 0,-2-2 11,-1-2 1,-1-1 0,3-3-141,-2-4 0,-4-3 1,5-1-1,-1-1 0,0 0 31,0-4 0,-5 4 1,1-4-1,-2 4 79,-2 1 0,-2 6 1,-2 7-1,-4 7 214,-3 7 1,-1 6 0,1 10-1,1 6-101,2 7 0,1 15 1,-3 4-1,3 5-202,2 4 0,1 2 0,5 4 1,2 0-479,1 0 1,7 2-1,0-1 1,4-3-1350,0-5 0,-1-3 0,-2-6 0</inkml:trace>
  <inkml:trace contextRef="#ctx0" brushRef="#br0" timeOffset="63750">17140 11212 9199,'-5'-7'1195,"-2"4"-928,0 6 1,3-2 0,8 3-1,5-2 1,7-2 0,4 0-1,4 0 1,0 0-351,1 0 1,0-6-1,-2-1 1,0-1-1,-3 0 1,1-2-1,-2-1-779,-2-1 0,-5-1 0,-4 1 570,-3 0 0,-5-1 0,-5 1 0,-3 1 0,-4 1 268,-5 2 0,2 5 1,-6-1-1,-1 2 263,-1 2 1,-1 2 0,2 2 0,3 6 95,1 5 0,2 0 0,5 6 1,2 1-103,5 1 1,4 2-1,6 1 1,5 0-297,4-1 0,12 3 0,2-9 0,6 0 82,2-2 1,0-9 0,2-4 0,2-2-381,5-2 0,-4-2 1,0-3 257,-4-8 1,0-1 0,-3-6 0,-2-1-1,-5 0 1,-6 2 116,-5 1 0,-5-2 1,-4 3 57,-4 2 0,-2 1 1,-4 2-1,-2 1 28,-4 2 1,-7 0-1,-3 5 1,-1 1 42,-3 2 0,0 5 0,-1 1 0,4 3 0,1 5-114,3 2 0,1 2 1,3-4-1,3 2 1,4 3-1,3 0 0,1 0 1,1-3-465,3-1 1,4-3 0,7-3 245,2-3 1,4-4 0,-5-1 0,1 0-213,1 0 0,-5-6 348,4-2 1,-5-4 0,-2-5 0,-2-2 0,2-2 0,0-1 191,-2-4 0,1 0 1,-3-7-1,1-2-148,3-1 0,-5-1 0,-1 0 0,-2 0 0,-2 1 0,0 2-226,0 1 239,0 10 0,-6-4 0,-2 12 0,-3 4 0,-2 5 0,1 5 264,0 1 1,1 11-1,1 4 71,2 3 0,1 9 1,-2 0-1,5 3 0,3 4 34,1 2 0,10 1 0,2 1-323,2-1 0,5 0 0,3-1 1,4-3-1,3-4-276,-1-3 0,-1-7 45,2-2 1,-3-5 0,3-3 0,-2-5 0,-4-3 0,-1-2-21,-1-3 0,-6-3 279,1-6 0,-2-3 1,-3-2-1,-2 0 1,-5-1-1,-3-1-30,-1-2 1,0 4 0,0 1-158,0-1 0,-5 4 0,-4-1 0,-2 4 0,-1 4-85,-1 1 1,-3 2 0,-1 4 274,2 0 1,3 6-1,2 2 1,3 4-1,2 5-146,2 3 0,3 5 156,4 4 1,0-1 0,7 3 0,4 1 0,2 0 0,2 1-268,1-1 1,-5 3-14,1-1 0,-2-3 0,-3 1 0,-1-2 0,-3-2-22,-2-2 0,-1-1 0,-5-2 1,-3-2 217,-5-5 1,-2-3-1,-2-5 1,-4-2-1,-4-2 312,-2 0 0,2-1 0,1-6-126,-2-1 1,4-6-1,3 2 1,5-5-66,6-3 1,2 1-1,4-6-265,2-1 0,4-1 0,9-4 0,5-2 0,4-2-50,3-1 0,8-2 0,-2 3 1,-1 0-140,2-4 1,-2 1 0,-1-1 0,-5 4 0,-5 0 156,-2 4 0,-7 1 1,0 1 422,-5 0 1,-6 4-1,1 2 1,-3 1-74,-1 3 1,-5 2-1,-3 5 1,-3 4 187,-2 3 1,1 1 0,-1 0 0,1 0 0,0 1 243,-1 3 0,5 4 0,1 8-553,2 0 1,0 6 0,5-1 0,0 2-82,0 2 0,5 0 0,1 0 0,4 0 0,4-1 1,5 0 0,-1-2 0,1-4-337,3-5 0,2 1 1,1-10-1,-1-1 147,1-1 1,0-4-1,0-2 1,0-6-1,-2-3 176,-2-4 0,-3-4 34,-6 5 1,1-5 0,-2 3-1,-2-1 1,-2-2-16,-1 2 1,-2-3 0,-4 4 0,0 0-91,0 0 0,-4-2 1,-2 4-1,1 4 145,-1 2 1,-2 6-27,4-4 0,0 7 1,4 1-1,0 6 1,0 5 88,0 2 0,1 3 0,3 2 0,4 2-102,3 2 0,2-3 1,1 0-1,1 1 1,1-3-99,-1 1 0,-1-1 1,-1-5 3,-1 1 1,-1-1 0,-3 1 131,-4-1 1,-4-1-1,-5-3 1,-6-4-32,-4-2 1,-2-2 0,5 0 0,-1 0-616,1 0 0,0-4-2,-1-1 0,1-10 0,-1 2 1</inkml:trace>
  <inkml:trace contextRef="#ctx0" brushRef="#br0" timeOffset="63973">19298 11113 8355,'7'-9'5712,"-3"1"-7673,-3 5 0,-2-1 858,-3 8 0,-3 9 0,-5 6 1</inkml:trace>
  <inkml:trace contextRef="#ctx0" brushRef="#br0" timeOffset="67279">2977 14213 8355,'-6'-7'772,"-2"3"-48,2 3 1,6 1-1,10 0 1,5 0-1,7 0 1,6 0 0,5 0-552,3 0 1,2-2 0,4-2 0,2-3-1,1-1 1,-1 0 0,-1-1 0,-3 1-235,-2 0 1,-7 5 0,-5-1 0,-7 1-1401,-5-1 1,-2 3 967,-12-3 0,-8 4 0,-13 2 0,-5 4 299,-7 1 1,0 1 0,-8 4 0,2 1 131,2-1 1,0 1-1,0-2 1,1-2 97,3 0 0,-2-1 1,6 3-1,3-1 485,4-2 1,4-5 0,7 2 11,3 1 0,4-5 0,8 3-231,4-2 0,5-2 0,2 0 0,4 0 0,3 0-65,4 0 1,3 0 0,0-2 0,4-2-30,3-4 1,7-3 0,1-2 0,1 0-64,1-4 0,-8 7 0,-2-1 1,-8 3-834,-6 1 1,-7 4-1,1-1-1290,-2 3 266,-1 6 0,-6 2 0,-2 6 1</inkml:trace>
  <inkml:trace contextRef="#ctx0" brushRef="#br0" timeOffset="67900">4812 13841 8355,'4'-18'19,"0"-3"1,1 2 0,-5-2-1,0-1 1,0-1 0,0-2-1,0 0 1,0 1 0,0 0 518,0 3 0,0-1 0,0 6 1,-2 2-1,-2 4 0,-3 5 0,-1 1-192,0 0 1,-1 5 0,-4 9 0,-3 5-166,0 6 0,-1 9 1,5 6-124,-1 4 1,5 7 0,1-2 0,2 5 0,2 2 45,2 2 1,2 5 0,3-1-36,4 2 1,-1 1 0,2-3 0,-1-6 0,0-5-169,0-5 0,-1-4 1,2-2-144,-5-3 0,1-4 0,-1-7 0,-1-3-845,-1-1 0,-4-7-126,-2-7 0,-3-8 315,-5-4 1,-6-9 0,-2-2 0</inkml:trace>
  <inkml:trace contextRef="#ctx0" brushRef="#br0" timeOffset="70557">4465 14176 8819,'0'-13'444,"5"5"1,6 0 0,6 0-90,4 1 0,5-3 0,-4 6 1,4 1-1,4 2 0,1 1 1,0 0-1,0 0-297,-1 0 1,-2 1 0,-6 2-1,-3 3-229,-1 0 1,-6-1-1,-5 3 245,-1 1 1,-2 2-1,-4 2 1,0-1-117,0 1 0,1-1 0,2 0 220,1 1 1,1-2 0,0-3-242,3-4 0,3 2 0,3-2 0,1-1 0,1-2-214,0-1 1,-3-5-1,0-4 1,-2-2 168,-3-1 0,2-5 1,-6 1-1,-1 1 0,-2 0 8,-1-2 0,-6 3 0,-2-2-105,-3 2 0,-5 3 1,-2 3-1,-2 3-191,-2 4 1,0 1 0,0 1-1,3 4-1532,1 3 1652,7 8 1,0 4-1,4 4 1</inkml:trace>
  <inkml:trace contextRef="#ctx0" brushRef="#br0" timeOffset="70558">5209 14064 8355,'-12'-12'419,"-1"-1"0,6 5 1,5 1 500,4 2 0,5 6 0,6 7-903,-1 3 1,0 3 0,1 1-25,-1 2 1,-4 5 0,-1-1 0,0 2-1,-1 1 1,-1-2 0,-2-2 0,0 1 0,0-2-224,1-2 1,1-9 141,-1-4 1,2-4 0,3-4-1,-2-4 37,-1-3 1,-2-7 0,-4-3 0,0-1 0,0 0-293,0 1 1,1-3-1,2-5-79,1 1 1,2 6 0,-2 3 0,4 1-1535,3 3 1729,2 6 0,-1-2 0,0 4 1</inkml:trace>
  <inkml:trace contextRef="#ctx0" brushRef="#br0" timeOffset="70559">5655 14101 8355,'-6'-17'0,"-5"3"0,5-4 837,-2 5 1,2 1 0,6 0-199,0-1 0,2 6 0,0 5-492,3 4 0,-1 5 1,-4 6-1,0-1-38,0 0 0,0 2 0,1 1 1,2 2-328,1-2 0,1 3 1,-2-1-1,3-2-74,1-2 0,1-1 0,4-3 1,2-2-14,3-1 0,-4-2 1,4-6-1,-3 0 122,-2-3 1,-4-6 0,1 0-1,-1-4 134,-1 0 1,0 0 0,-5 0 272,3-2 0,-1 1 0,-3 3 0,2 1 359,1-1 0,1 5-483,0 0 0,-3 7 0,5 1 1,0 6-116,0 5 0,-3 2 1,4-1-1,1 2-163,-2 3 0,2-4 0,-3 4 0,-1-2-168,1 2 1,2-4 0,-2 3-52,0-7 1,3 1 387,3-6 0,-1-1 1,-1-7-1,-3-5-1,-2-2 0,3-1 0,-2-2 86,1-2 0,-3 0 1,3-3-1,-2 0-78,-2 0 0,3 3 0,-2 0 0,-1 2 0,-2 2 36,-1-1 1,0 5 0,1 1-44,3 2 1,3-4 0,6 5 0,-1 1-181,1 2 0,-1 5 0,2 0 0,1 0-115,1 2 1,5-5-1,-3 3 1,0-1 148,0 1 1,3-2 0,-4 2-1,1-3 513,0-1 0,-1-4 0,-5-1 372,1-2 0,-7 3-419,-1-5 1,-4 5 0,-2-3 0,-4 2-103,-3 2 1,-3 3-1,-1 3 1,-1 2-149,1 2 1,0 1 0,-1 6 0,1 1-160,-1 2 1,5 5 0,1-3-1,2 2-159,2 0 0,2-5 0,1 3 1,1-1 26,3-2 0,-1-4 0,5-2 0,2-4-65,1 0 1,1-2-1,2-4 1,0-1 294,-2-3 1,3-3 0,-6-6-1,2 0 208,1-4 0,-4 2 0,-1-4 0,-1 1-123,-4 2 0,4-1 0,-2 0 769,-1 2 0,-2 1-438,-1 2 1,0 6-492,0 6 1,0 6 0,0 6-1,0 2-279,0 2 1,0 0-1,2 3 1,2 0-50,4 0 1,3-8-1,1 2 1,2-2-588,3 0 442,-3-4 1,9 4-1,-4-4 1</inkml:trace>
  <inkml:trace contextRef="#ctx0" brushRef="#br0" timeOffset="70560">6635 13953 8355,'-5'-13'0,"3"1"0,-7 4 1326,5-1-431,-1 7 1,5-3-462,0 10 0,2 1 0,2 8 1,4 3-531,3 3 1,0 0-1,-1 0 1,-2 2-119,2 2 0,-1-1 0,1-1 1,-2-2-122,2-2 1,-4-2 0,-2-4-411,-3 1 1,3-5 491,0 0 0,2-10 1,-3-4 276,1-8 1,0-1 0,-4-4 0,0 0-56,0-1 0,4 0 0,2-5 0,-1 0-11,1 0 1,3 5 0,-2 0 0,1 2-179,1 3 1,0 6 0,6 2-1,2 1-455,-2 3 0,0 2 532,2 1 1,-3 6-1,4 0 1</inkml:trace>
  <inkml:trace contextRef="#ctx0" brushRef="#br0" timeOffset="70561">7119 14039 8355,'0'-23'1185,"0"2"1,0 3 0,0 6-202,0 0 0,-6-1-848,-2 1 1,1 5 0,-1 3-1,-2 4-95,-1 4 1,-1 3 0,-2 5 0,-1 2 0,-3 3 0,0 2 0,0 2-132,3-1 1,1 1 0,2 2 0,1-1-57,3-1 0,2-6 1,6 2-1,0-4 1,1 0-195,4-1 0,3-5 0,8-3 1,4-2 107,-1-2 1,3-3-1,-4-4 1,1-7 93,3-4 0,-2-2 0,-1-5 0,-1-1 198,-3-3 1,-1-3 0,-3-5 0,-2 0 104,0-1 1,-2 0 0,1-2 0,-4-3-125,-3-1 0,-1 5 1,-1 1 38,-3 3 1,-3 8 0,-5 1-1,-1 6 102,1 8 0,-1 9 0,2 5 0,2 9-147,0 8 0,7 10 0,-2 5-15,2 6 0,2-1 1,0 2-1,2-1 1,2 2-108,4 3 1,3-2-1,3-2 1,1-2-374,1-2 0,9-3 1,-1-3-1,0-8-632,4-4 1,0-3 345,-4-8 1,1 3-1,0-4 1</inkml:trace>
  <inkml:trace contextRef="#ctx0" brushRef="#br0" timeOffset="70562">7689 13705 8355,'-12'-6'1618,"5"5"1,7-5-1491,8 6 1,2 2 0,0 2-1,-2 4-1821,2 3 1,-1 3 945,0 2 0,2-2 0,-5 4 1</inkml:trace>
  <inkml:trace contextRef="#ctx0" brushRef="#br0" timeOffset="70563">7751 14114 8355,'-6'7'2646,"6"-2"1,8-5-2327,3 0 0,1 4 0,1 1-4219,-1-3 2655,0 0 0,-5 9 0,-1 2 1</inkml:trace>
  <inkml:trace contextRef="#ctx0" brushRef="#br0" timeOffset="70936">5097 14709 8355,'-19'-14'2206,"1"-2"-1797,11 14 1,7-3 0,11 5 0,7 0 305,7 0 1,11 0 0,5 0 0,12-1-267,6-4 0,19 4 0,9-4 0,11-1-265,-45 2 0,1 0 0,2-2 1,1 1-1,7-1 0,1-1 1,1 1-1,0 0-193,2 0 1,0 0 0,7-2 0,1-1 0,-3 0 0,0 0 0,2 1 0,0 0 10,-4 1 1,0 0 0,-3-1 0,-3 2-1,-8 3 1,-2 2-288,-1-1 1,-2 1 0,38 0 0,-12 1 0,-12 1 0,-10 2-441,-11 1 0,-12 2-2863,-8-2 3588,-17-3 0,-12 5 0,-11-6 0,0 0 0,-5 0 0,-2 0 0</inkml:trace>
  <inkml:trace contextRef="#ctx0" brushRef="#br0" timeOffset="71755">9909 13853 8355,'0'-24'293,"6"4"1,-5-2-1,5 6 1,-2-1-1,0 1 1,-1-1-1,0 3 1,-1 3 363,3 3 0,0 7 0,-2 1 1,1 7-1,-1 5-419,-2 5 0,-1-2 0,0 5 0,0 1-244,0-2 1,0 3 0,1-4 0,2 0-100,1 0 1,6-3 0,-2-5 0,3-3-8,2-2 0,3-1 1,2-4 36,1 0 1,1-6 0,2-5 0,-2-6 0,1-2 35,-2-3 1,3-2-1,-4-2 1,0-2-41,0 0 1,0-7-1,-4 2 1,0-4 12,-3-5 1,-3 8 0,0-3-1,-2 1 91,-1 0 1,-3 9-1,0 3 1,-3 5 51,-3 4 0,-6 6 0,2 5-121,-3 3 0,0 8 1,1 5-1,3 8 63,2 3 0,-3 9 1,3 3-1,3 7-27,0 2 1,4 4 0,2 4 160,4 1 0,3-4 0,2 9 0,0 2-247,4 0 0,-3-2 1,2 0-1,-2 1 0,-2 1 7,1-3 1,-1 3 0,1-7 0,-2-2 250,-3-4 0,-3-4 0,-5-7 0,0-5-334,0-6 0,-1-1 0,-3-8 0,-4-2-127,-3-4 1,-6-5 0,-1-6-1,0-3 93,0-5 0,-4-9 1,3-5-1,0-6 172,2-3 0,-1-1 0,2-5 0,2-2 156,4-2 0,5 1 0,5 4-51,0 0 0,9 1 0,5 3 0,5 4 0,6 3-192,3 1 1,1 6 0,-4 2 0,-1 3-384,1 2 1,-1 5 0,-2 3-623,-2 2 1,-5 2 697,2 0 0,-9 0 0,-2 0 0</inkml:trace>
  <inkml:trace contextRef="#ctx0" brushRef="#br0" timeOffset="71920">9885 13444 10341,'-15'-23'0,"2"2"0,8 6 0,6 5 0,9 6 0,3 3 0,4 2-1152,-2 3 0,4 9 0,1 6 1</inkml:trace>
  <inkml:trace contextRef="#ctx0" brushRef="#br0" timeOffset="72533">11906 13618 8355,'0'-13'257,"0"-3"1,0-1 216,0 2 1,-1 1-1,-2 2 1,-2 1-1,-2 3 1,-4 4-1,-3 2 214,-3 2 1,1 6-1,2 3-598,-2 6 1,3 5 0,-1 5 0,6 1-1,1 1 2,0 2 1,5 2 0,-1-4-251,6 2 1,1-4 0,7-6 0,2-1 0,3-3-285,2-1 1,-3-7 0,7-3 0,3-3-523,2-1 1,6-5 0,-2-5 0,-1-4 250,0-2 1,5-12 0,-4 2 0</inkml:trace>
  <inkml:trace contextRef="#ctx0" brushRef="#br0" timeOffset="72839">12464 13097 8355,'0'-25'243,"0"0"1,-5 7 0,-3 7 0,-2 11 0,0 11 0,2 9 0,-2 4 0,-1 7 0,0 6 0,0 8 0,2 8 0,-2 5 0,1 4 0,-1 4 0,0 4 0,0 3 0,3 0 0,4-3 0,2-3 0,2-7 0,3-5 0,5-6 0,9-7 0,5-6-715,3-6 0,-1-5 1,3-5-1,0-7 1,2-4-1048,-1-4 1,1-2 0,-3-7 1124,-3-5 0,-6-13 0,1-4 1</inkml:trace>
  <inkml:trace contextRef="#ctx0" brushRef="#br0" timeOffset="73240">12787 13643 13308,'1'-11'0,"3"2"0,5 5 0,2 3 0,1 1 0,2 0 0,1-2 0,1 0 0,0-4 0,-3-1 0,0-2 0,-2-2 0,-1-2 0,-4 1 0,0-1 0,-3 1 0,-2 0 0,-1-1 0,0 1 0,0-1-35,0 1 0,-7 1 0,-4 3 3,-4 4 1,-3 2 0,2 2 0,-5 2 47,-3 2 1,1 8-1,1 9 1,3 2 79,1 2 1,1 5 0,6 2 0,3 1-42,4 0 1,2-4 0,5 3-1,5-3-98,9-6 1,5-4 0,6-6 0,2-2-47,3-3 0,4-2 0,-7-6 0,1 0-844,-1 0 0,-1-6 0,-6-2 0,-2-3-8,-4-2 1,-4 1-1,0 0 1</inkml:trace>
  <inkml:trace contextRef="#ctx0" brushRef="#br0" timeOffset="73527">13159 13060 14141,'1'-18'0,"3"5"0,5 8 0,2 5 0,0 4 0,-2 6 0,0 5 0,2 5 0,2 5 0,5 4 0,0 4 0,2 4 0,-1 5 0,2 3 0,-1 4 0,-1 0 0,-1 1 0,-2 1 0,-4 1 0,-4 2 0,-4-2 0,-4-1 0,-4-3 1151,-4-2 0,-4-3 0,-5-6-1890,-4 0 1,-6 0 0,-2-1 0,0-3-1894,-1-4 1063,9-3 0,-8-1 0,10 0 1</inkml:trace>
  <inkml:trace contextRef="#ctx0" brushRef="#br0" timeOffset="80111">13940 13295 8572,'-8'-11'901,"1"2"1,3 2-534,5 1 0,1 2 0,7 5 0,4 4 0,2 3 0,1 3 1,2 1-1,2 1 0,0-1 0,2 1-240,5-1 1,-3 0-1,7 1 1,-2-1 0,0 1-163,-2-1 0,3-1 1,-2-1-66,-5-2 1,2-1 0,-5 1 0,-3-2-86,-4-1 1,-2-2 305,-7 5 1,-1-4 0,-7 4 63,-5 2 1,-3 1-1,-3 2 1,-3 0-46,-1 4 0,-1-2 0,-2 6-97,2 1 0,3 0 1,-2 0-1,1-1 0,3-1 7,1-1 0,1 4 0,2-6-1062,3 3 0,-1-5 0,3 1 0,1-2-482,-1-1 0,-4-1 0,3 0 1</inkml:trace>
  <inkml:trace contextRef="#ctx0" brushRef="#br0" timeOffset="81330">15317 12960 8580,'4'-31'0,"2"2"0,-1 4 0,1 3 0,-2 3 0,0 1 0,0 3 438,-1 1 0,-3 1 1,-4 2-1,-5 2 1,-2 2-1,-1 1-154,-1 4 0,-3 0 1,-2 2-1,0 2 0,0 0 1,2 4-1,-1 1 0,1 4 1,0 3-21,3 2 0,2 6 0,2 0 0,5 4-126,3 3 1,1 11-1,0 0 1,0 4 21,0 2 1,0-1 0,0 5-1,0-1-20,0 1 1,0 0 0,0 1 0,1 0-80,3-2 0,-2 4 1,2-9-1,-3 0-4,-1-3 0,0 1 1,0-4-122,0-2 1,0-7-1,0 0 1,-1-4-1,-3-3-179,-5-2 1,-2-4 0,-1 0 0,0-4-241,-1-3 1,-3 0 0,-1-4-1,1-3-246,-2 0 1,4-2 0,-4-2 0,1-2-141,1-4-198,-1-3 0,5-13 0,0-2 0</inkml:trace>
  <inkml:trace contextRef="#ctx0" brushRef="#br0" timeOffset="81616">14895 13506 8355,'6'-18'0,"-4"4"985,7-2-583,-1 2 0,4 6 1,1 0-1,-1-2-198,1-1 0,9-1 1,4 1-1,3 1 0,2 3 1,1 1-1,3 4 1,-1 0-937,-1 2 1,2 0 0,-8 2-433,-3 2 0,0 3 0,-4 5 0</inkml:trace>
  <inkml:trace contextRef="#ctx0" brushRef="#br0" timeOffset="82042">15478 13903 9645,'-7'-5'1030,"3"3"1,8-3-1,5 0-688,2 1 1,1 0-1,0 4 1,1 0-169,-1 0 0,1-5 1,-1-2-62,0 0 1,1-4-245,-1 3 0,-5-3 0,-1 0 0,-2 1-39,0 2 1,0-1-1,-5-2 1,-4 2-128,-3 0 0,-3 5 0,-1-3 0,-1 2 188,1 2 0,0 2 0,-2 2 0,-1 3 94,-2 5 1,1 2 0,3 2 157,1 4 1,-1-2 0,2 6-1,3 1 1,4 1-24,3 2 0,1 0 1,1-2-1,3-2-56,4-5 1,9-2 0,5-1-1,5-2-451,7-3 1,-3-3-1,2-6 1,2-3-1509,1-4 827,-5-3 1,5-7 0,-4-2 0</inkml:trace>
  <inkml:trace contextRef="#ctx0" brushRef="#br0" timeOffset="91200">16731 13035 8964,'-9'-32'0,"3"5"0,0 5 0,3 5 0,3 3 398,4 2 0,-1 5 0,4 4 0,0 7 0,-1 9 0,-1 6 0,-1 6 0,0 4 0,0 4 56,-1 3 0,-1 1 0,-1 0-348,3 0 0,-3 0 0,4 1-781,-4-1 0,-1 0 0,0-1 0,0-2 0,0-2-958,0-2 1,0-2 1169,0-7 0,-6 2 0,0-4 0</inkml:trace>
  <inkml:trace contextRef="#ctx0" brushRef="#br0" timeOffset="92209">16446 13370 8355,'0'-13'0,"5"1"0,2 1 0,5 3 0,6-3-206,3 2 0,4 2 0,4-1 0,4-1 192,3-2 1,1-6 0,1-1-1,2-1-185,2-3 0,-2 2 1,-7 0-1,-4-2 161,-3-2 1,-7-1 0,-2 2 0,-5 1 57,-4 1 1,-2 2 0,-6-3-1,0 3 451,0 1 1,0 5-171,0 5 0,-2 7 1,0 2-1,-2 10-108,1 8 0,1 5 0,2 2 0,0 2 74,0 1 0,0 8 1,0-3-1,0 1-254,0 0 0,5-3 0,-1 1 0,0 0-91,1-1 1,-3 2 0,2-5 0,-1-2-147,1-5 0,-3-4 1,3-6 104,-2 0 1,-1-6 71,3-6 1,-1-6 0,5-7-1,0-3-40,-1 0 1,4-6 0,-2 3 0,3-1 96,5 4 1,-4-2 0,4 1 11,-3 2 1,-2 3 0,2 3 0,1 4 0,2 1 5,-2 0 1,-6 1-1,0 7 1,-1 4 185,-1 3 1,2 3 0,-3 1 0,-1 2-144,1-2 0,4 3 0,-4-2 0,3 0-102,-1-3 1,2-2 0,5-1 0,1-3 36,0-2 0,1 0 1,1-5-1,0-2-137,0-2 0,3-3 1,-5-7-1,0-1-28,-3-1 1,0-2 0,-1 3-1,-1-3 93,-3-2 1,-2 5 0,-6-1 47,0 2 1,0 2 0,-1 0 9,-4 4 1,-1 3 0,-7 6 103,1 3 1,3 3 0,3 6 0,0 0-41,3 4 0,2-2 0,1 4 0,1-1-131,3-3 1,3 2 0,6-3 0,-1-3-122,1 0 0,3-6 0,2-1 0,1-2 79,3-2 1,0-6 0,0-2 0,-2-3 116,-2-1 0,2-5 0,-3 0 1,-2 2 118,-1 2 0,-6-4 0,-1 0 235,-2 2 1,0 2 172,-5 0-255,0 6 1,0 7-258,0 8 1,0 4 0,1 0-1,2 0 1,2 1-46,2-1 1,-3 1-1,3-1 1,0-1 9,0-3 0,-3 2 0,4-6 0,2-1 30,1-2 0,1-2 0,1-2 94,-1-1 1,1-6-1,-1 2 1,-1-3-20,-3-1 0,3 3 1,-4 1-1,1 0-21,1 1 1,-5-3-1,3 5 1,0-1 34,0 1 0,1 1 0,4 4-29,1 0 1,-1 5 0,0 5-151,1 5 0,-1-1 1,1 4-1,-1-2-679,0 1-395,-5 5 0,10-3 0,-3 6 0</inkml:trace>
  <inkml:trace contextRef="#ctx0" brushRef="#br0" timeOffset="94958">18814 13233 8355,'0'-23'324,"0"1"0,0 3 0,0 1 1,0 2-1,0 3 221,0 0 0,0 13 0,0 7 1,0 8-400,0 5 0,0 0-256,0 5 1,0 0 0,0 0 0,2 0-55,2-1 0,-3 1 1,5-1-1,-2-4 1,1-5-373,2-5 0,-3 0 1,5-6 329,0-1 1,2-3-1,2-5 1,-2-3 157,-3-3 1,3-1-1,-3-2 1,2-1-18,-2-2 0,3-1 0,-4 3 1,1-1 149,1 0 1,-5 7 0,4 2 46,2 1 1,1-2 0,0 5 29,-3 5 1,2-1-1,-6 7-123,-1 2 1,2 1 0,1 2-1,1 0 1,2 1-22,2-2 1,2 4 0,-1-9-1,0 1 5,1 0 1,1-5-1,1 1 1,1-4-12,-1-4 0,-2 1 0,-4-5 1,0-2-25,0-1 0,-2-1 0,0-1 0,0 0-71,0-4 1,-4 3-1,2-2 1,-1 1-21,1-2 0,-1 3 0,-4-2 43,0 2 1,0 6 86,0-1 0,0 8 0,0 1 31,0 7 1,0 4-1,1 3 1,2 1-42,1 1 0,6 1 0,-2-6 0,4-1-35,5-2 0,-3-1 1,2 1-1,-1-4-23,2-2 1,-3-2 0,3 0 0,0-2 70,0-2 1,-2-3 0,-6-7 0,0-1 66,0-1 1,-2-1 0,0 3 0,-1-1-32,-4-1 0,0-1 0,-2 5 0,0-1-4,0 1 0,0 4 0,-2 1-6,-2 1 0,-3 2 1,-5 5-1,-1 4 1,1 3 171,0 3 0,-1 7 0,2 2 0,3 4-152,4 1 0,2-1 1,4 0-1,2-2-196,4-1 1,9-2-1,3 2 1,5-6-524,4-6 1,0 1-1,7-6-243,3-1 1,-5-7 0,-4-3 0</inkml:trace>
  <inkml:trace contextRef="#ctx0" brushRef="#br0" timeOffset="96196">20365 12626 8874,'-20'-24'0,"5"8"2909,6 11-2524,3 7 0,6 25 0,1 0 0,2 3-334,1 4 1,5 6 0,-5 4-1,-2 2-236,0 1 1,-2 8 0,0-6 53,0 2 0,0-5 0,0-6 0,1-4 0,2-6-187,1-4 0,2-4 0,-4-9 0,4-2 65,1-3 0,1-2 1,4-9-1,1-4 146,-1-6 1,5-7 0,-1-1 0,1-2 5,1-2 1,-4 0 0,2 0-1,-2 2 55,-2 2 0,-3-1 0,-1 6 0,1 0 154,2 3 0,2 6 1,-1 3 36,1 2 0,-2 8 0,-2 2 1,-2 4 1,-1 5 1,2-2 0,-4 6 0,0-1-66,2 0 1,-3-1 0,5-4 0,0 2-224,-1-2 1,4 1 0,-3-2-1,3-3-23,2 0 1,3-5-1,2-2 1,1-3-6,4-1 1,-1-5-1,0-3 1,-3-4 118,-1 0 1,2 0-1,-3-2 1,-3-1 20,-5-2 0,1-3 0,-4 2 1,-1 0 183,1 0 1,-4 0 0,-4 3 0,-4 0 84,-1 4 1,-1-2-1,-4 6 1,-1 0-61,1 3 0,-5 3 0,1 2 0,1 3-6,1 5 1,5 6 0,1 3-263,-1 1 0,3-2 0,2 2 0,3 0 0,1-1-118,0 0 0,0 3 0,1-5 0,3-2-42,4-4 1,3-1 0,2-5 0,-1-1-80,1-2 1,-1-2-1,0-3 1,1-4 155,-1-3 0,-1-2 0,-1 1 0,-2-1 221,2 1 1,-5-2-1,-1-1 1,-1-1 357,1 0 0,-2 3-14,2 0 0,-3 1-25,-1-1 1,0 8-269,0 5 1,0 5-1,0 9 1,0 1-83,0 2 0,0 4 0,0-3 0,2-1 0,0 3-120,2-1 0,6-4 0,-2 2 1,3-4-61,2 0 1,-1-2 0,1-3-1,0-4-117,4-2 1,-3-2 0,4-2 0,-2-2 206,1-4 1,-1-4 0,-3-4-1,-1-2 198,0-1 0,-1 3 0,-1-4 1,-3 2 8,-2 3 1,4-3 0,-5 2-24,-1 1 1,-2 1 0,-1 1 132,0 1 1,0 7-212,0 5 0,0 5 1,0 9-1,0 1-34,0 2 1,1 3 0,2-3-1,3-1-73,1 2 1,-1-3-1,4 5 1,-2-2-12,2-3 0,1-6 0,1 0 1,1-1 63,-1-1 0,1-2 1,-1-5-1,0 0 1,1 0 1,-5-5 0,0-3-1,1-4 59,-2 0 0,2 0 0,-5-2-26,-1-3 0,3 4 0,-2-4 0,0 3-6,1 2 0,-3-1 0,2 1 0,-1 1 0,-1 1-17,3 2 0,0 5-3,-1-1 1,-1 3 0,4 2 0,0 3 0,-2 5 92,1 2 0,-1 1 0,-2 0 0,3 1-22,0-1 1,-1 1-1,3-1 1,1-1-101,2-3 0,2 2 0,1-6 1,1-1-4,1-2 0,2-1 0,-3 0 0,3-1-20,2-3 0,-5 0 0,1-7 53,-2-3 0,-1-1 0,-2 1 0,-2-1 106,-1-2 1,-5 1 0,1 3 0,-2 1 0,-2-1 33,0 1 1,-6 5-1,-2 3 1,-4 3 44,-5 1 0,3 1 1,-4 5-1,2 5-53,-1 4 1,2 7-1,5-2 1,4 4-108,0 1 1,3-2 0,7-1 0,6-3-362,5-1 1,6 3-1,6-6 1,4-2-731,0-4 1,3-6 0,3 3 0</inkml:trace>
  <inkml:trace contextRef="#ctx0" brushRef="#br0" timeOffset="98846">17115 14734 8355,'0'-12'43,"0"-1"1,-1 1 0,-3 1 0,-5 1 0,-2 3-1,-1 2 1,0 2 0,-1 3 0,2 4 226,3 4 1,-2 3 0,5 3-1,-1 1 1,-1 2-127,0-2 0,5 0 0,-2 0-197,2 2 1,2-1-161,0-3 1,2-2 81,2-3 1,-2-4 0,7-8 37,0-4 1,2-3 0,2-2 0,-1 1 0,1 0 1,-1-1 1,0-3 82,1-1 1,-6 5 130,-3 3 1,-1 7-1,-1-1-127,3 6 0,-1 4 1,-3 5-1,2 0-146,1 1 1,6 1 0,-2 1-1,3 1-224,1-1 1,5-1-1,1-1 1,0-2 1,0-3 1,4-3 0,-3-5 0</inkml:trace>
  <inkml:trace contextRef="#ctx0" brushRef="#br0" timeOffset="99191">17983 14337 8558,'0'-23'0,"0"1"0,0 2 0,0 2 0,-5 2 0,-3 5 1,-3 1 235,-2 2 0,1 5 0,-2-1 0,-1 3 19,-2 1 0,-5 0 0,3 1-29,0 3 0,-3 7 1,6 7-1,4 3-50,2 5 1,4 0 0,-3 7-1,5 3 1,3 3 40,1 2 1,0 6 0,1-2 0,3 4-111,5 0 1,-3 1 0,3-1 0,0-2-154,2-5 0,2 3 1,-2-8-1,-2 0-20,0-2 1,-2-1 0,1-5-1,-4-1-365,-3-2 1,-2-3-1,-2 0 1,-2-4-743,-2-1 1,-1-6 0,-5-5 687,1-1 0,-1-2 0,1-4 0</inkml:trace>
  <inkml:trace contextRef="#ctx0" brushRef="#br0" timeOffset="99658">17587 14833 8355,'6'-19'571,"0"4"-561,-1 5 1,2 0 0,7 5 0,1-1 88,2 1 1,5-1 0,0 4 0,4-2 0,3 1 0,0 1 0,0 2 0,0 0 61,-2 0 0,-5 2 0,-2 1-436,-2 1 0,-2 5 1,-3-2-1,-2 1 273,-3 1 0,-3-1 1,-5 4 284,0 1 0,-4-1 1,-1 1-10,-2-1 1,4 0 0,-1 1 0,4-1-239,4 1 1,3-6 0,5-2 0,2-1 5,3 0 1,-4 0 0,5-4 0,-2-1-439,-4-3 1,3 1 0,-8-5 0,1-3 25,1-4 1,-7 0 0,2-5-1,-2 1 157,-2 0 1,0 2-1,-2-2 1,-2 1-13,-4 3 1,-3 2-1,-3 4-12,-2 0 0,2 7 0,-3-2 140,4 2 1,-5 2-1,-2 0 1</inkml:trace>
  <inkml:trace contextRef="#ctx0" brushRef="#br0" timeOffset="99969">18281 14771 9341,'-5'-19'0,"-2"2"0,0 4 0,3 0 0,4 2 25,4 3 0,3 4 1,5 8-1,2 4 612,2 3 1,0 6-1,3 1 1,-1 1-659,-3 3 1,3-3 0,-3 2-1,-3 0-119,-2-2 1,-7 3-1,1-6 1,-3 0-688,-1-3 685,0 0 1,-5-6-1,-2-5 17,0-4 1,1-7-1,6-6 1,0-3-221,0-1 1,0-2 0,0-3 0,2 0-92,2 4 1,3-4 0,5 5 0,1-2-315,-1 0 750,0 6 0,6-3 0,2 6 0</inkml:trace>
  <inkml:trace contextRef="#ctx0" brushRef="#br0" timeOffset="101603">18790 14746 8355,'-6'-12'68,"1"0"1,-4-1 0,5 1 0,3-1-1,2 2 689,3 3 0,-2 8 0,3 8 0,-1 3-743,0 2 0,1 3 0,-5 2 0,0 0-96,0 0 0,0 3 1,0-5-1,0-1-320,0-1 1,1-1 206,3-1 0,-1-4 0,5-1 0,2-3-3,1-5 1,-3 0-1,0-8 1,1 0 32,-3-2 0,5-2 0,-4-1 0,2-1 72,-1-1 0,-4-1 0,4 5 0,1-1 125,-3 1 0,4 4 0,-4 1 194,1 1 1,-3 2 29,4 4 0,-5 6 1,1 3-1,-1 5-7,1 3 1,-3-1-1,5-2 1,-1 1-163,3 2 1,-1-1-1,2-3 39,0-1 0,2-1 0,2-3-271,-1-4 1,-4-2-1,1-4-26,0-2 1,-3-3-1,-2-5 1,-3 0-1,-1-1-45,0 1 0,0-1 0,0 1 139,0 0 0,0-2 0,0-1-31,0-2 1,0 1 0,2 3 40,2 1 0,3 1 1,5 2-1,0 5-39,1 3 0,-1 1 0,2 0 0,1 0-25,2 0 0,5 0 1,-3 0-1,2 0 6,-1 0 0,0 0 0,2 0 324,-2 0 1,-4 0 0,0 0 113,-2 0 1,-7 1-1,-4 2-40,-6 1 0,-6 6 1,-6-2-1,-1 3-9,1 2 0,-3-1 0,1 0 1,2 1-73,1-1 0,2 1 0,1-1 1,3 0-146,3 1 0,4-1 0,1 1 1,1-2-285,4-3 0,6 2 1,6-6-1,1-2-76,0 0 0,3-4 0,-3 0 0,0-4-7,0-1 1,2-2 0,-4-7 156,-5 0 0,0-1 0,-7 4 0,-2-3 0,0 0 78,-2 1 0,0 1 0,0 2 1,0-1 374,0 1 1,-2 5-78,-2 3 0,-1 4 1,-3 4-60,3 4 1,4 3 0,1 2-1,0-1-40,0 0 0,0 5 1,1-1-1,2 0 19,1-3 0,2 0 1,-2-1-131,4 1 1,3-2 0,2-3-259,-1-4 0,2 2 0,1-2 0,3-2 0,0 0-707,0-2 1,-2-2 637,-3-2 0,-1-3 0,1-5 0</inkml:trace>
  <inkml:trace contextRef="#ctx0" brushRef="#br0" timeOffset="101604">19608 14709 8355,'-7'-12'676,"3"-1"1,3 5 0,1 0-242,0-2 0,1 5 0,3 1-20,4 2 0,4 2 0,0 2 0,0 2 0,1 4-251,-1 3 1,-1 1 0,-1 1 0,-3-1-127,-2 1 1,3 0 0,-3 3 0,-3 0-236,0-1 1,-2-1 0,0-2-1,0 1-306,0-1 0,0 1 0,-2-2-931,-2-3 1224,3-3 1,-5-6-1,6-3 1,0-4 83,0-3 1,0-2-1,2-1 1,0-1 0,4-3-80,1-1 0,1 4 1,3-2 67,-3 4 0,2 0 0,-4 1 0,0 1-2,4 2 1,-3 0 0,1 5 0,2 1-2,1 2 0,1 1 0,1 0 0,-1 0 84,1 0 1,0 0-1,2 1 1,2 2-81,-2 1 1,3 4 0,-1-2-1,-2 1 1,-1 1 15,-2-1 1,6 4 0,1-4 0</inkml:trace>
  <inkml:trace contextRef="#ctx0" brushRef="#br0" timeOffset="101605">20117 14734 8355,'-6'-12'-208,"3"1"459,-5 2 1,4-2-1,-4 3 427,-2-3 0,-1 4 0,-1 3-327,-1 3 0,1 1 0,-1 1-200,1 3 1,0 3 0,-1 7 0,1 1-179,-1 1 1,1 5-1,1-4 1,1-1-52,2 2 0,5-4 0,-1 2 0,3-2 58,1-1 0,5-2 0,4-3-297,2-4 0,5-3 0,1-2 0,-2-3 26,-1-4 1,-2-5 0,0-3 248,1-5 1,-1 2 0,1-2 0,-2-1-1,-2-1 0,0-2 0,-3-4 1,4-1-1,-2-1-40,2 1 0,0-3 0,-1 2 1,-2 1 38,-1 0 0,-2 1 0,-4 5 0,0 4 219,0 3 0,-6 9 1,-2 5 205,-3 6 0,-1 5 0,-1 10 0,2 6-82,3 3 0,-2 8 0,6-1-199,1 6 1,2-1 0,1 2 0,1-2-386,4-2 0,3-1 1,8-2-1,6-2 0,5-3-1045,1-6 0,7 2 0,-3-6 0</inkml:trace>
  <inkml:trace contextRef="#ctx0" brushRef="#br0" timeOffset="102889">20898 14697 8355,'0'-13'878,"-1"6"-165,-4 3 0,4-3-346,-3-1 0,8 1 0,4 0 0,3 1-265,2-1 1,-1 2-1,-1-3 1,-1 0-256,-2 1 1,0-4 0,3 3-133,-2-3 0,-4-2 0,-5 1 20,0 0 1,0 3 0,-1 1 0,-3-2 139,-5-1 0,-2 4 0,-1 3 0,0 3 107,-1 1 1,1 5 0,-2 4 0,-1 2 106,-2 1 1,2 6-1,5 1 1,4 2 33,0 0 0,2-5 0,5 5 0,3 0-177,5-2 0,7-1 0,5-6 0,2 1-95,2-1 1,4-5 0,1-3 0,1-3 0,0-1 44,1 0 1,0-5 0,2-3 106,-1-3 1,-5-6 0,1-1 71,-3-1 0,-7 4 0,-4-2 1,-4 2-75,-2-2 0,-6 4 0,1-4 1,-4 3-1,-4 2 101,-5 0 0,-3 5 1,-3 3-16,-2 2 0,-8 4 1,3 2-1,0 4 1,0 3 209,3 1 0,-3 2 1,5 1-261,2 2 1,6 3-1,2-3 1,1 0 0,3-1-188,2 1 0,2-1 0,3-5 58,5-3 0,2 2 0,1-6 1,1-1-1,0-2-288,4-1 0,-3-5 292,2-3 1,-2-5 0,-2-2 0,1-3 82,-1-1 1,-1-2 0,-1-4-1,-2 1 1,0-1-46,-1 0 1,0-4 0,-4-1 0,1-1 0,-1 0-71,-2-1 1,-1 4 0,0-1 125,0 3 0,-4 7 0,-1 2 0,-2 4 110,-3 0 1,-1 6 0,-1 3 55,-1 3 1,2 8-1,3 5 1,4 7 0,1 5 4,-1 1 1,3 4-52,-4 0 0,8 5 1,4-1-1,3 3-133,3 1 0,4-4 0,-2-1 1,3-2-1,1-2-153,3-2 1,3-7 0,4-4 123,4-5 1,-1-4 0,1-6 0,1-2 0,1-2-65,-2-4 1,-4-3 0,-8-2 0,-5 0-1,-3-3-95,-5 0 0,1-5 1,-4 5 173,-3 1 0,0-3 1,-4 1-1,-2 1 0,-4 0 51,-3 4 1,-2-3 0,1 8 81,0 0 1,-2 2 0,-1 5 0,-2 0 0,3 1 46,5 3 1,-1 4 0,5 7-59,-2 2 0,4 5 0,-1-1-67,2 2 0,7 2 1,0 0-1,2 1 0,4 2-141,4 0 1,4 1 0,6-4 0,0 0 0,0 0 2,0 0 1,-5-1 0,0 1-63,-2 0 0,-3 0 1,-7 0-1,-4-1 0,-2 0 1,-2-3 0,-12 1 0,-3-6 254,-3-1 0,-9-5 1,1-3-1,-3-2 0,-3-2 92,0-2 0,5-1 1,-1 0-68,6 0 1,4-5 0,6-3 0,1-3-68,3-2 1,8-5 0,8-2 0,4-2-279,5 1 1,6-2 0,8 2 0,-1-3-71,0 0 1,5-1-1,-2 0 1,1 2 165,-1 2 0,-1-7 0,-6 4 0,0-3 0,-2 1 168,-1 1 0,-5 1 0,-1-1 94,-4 0 1,-2 0-1,-2 0 1,-5 2 217,-3 2 1,-1 3 0,0 6 0,-1 0 48,-3-1 0,-3 5 0,-6 1-212,1 1 1,-2 4-1,-1 4 1,-2 4 16,2 1 0,2 5 0,2 6-77,2 1 0,0-2 0,4 4 1,3 1-1,0 1-129,2 2 0,10-4 1,4-2-1,4-1 0,5-3-300,5-1 0,3-6 0,5-1-216,-3-2 0,7 0-619,-3-5 0,3-6 0,-2-1 1</inkml:trace>
  <inkml:trace contextRef="#ctx0" brushRef="#br0" timeOffset="105227">22820 14449 8903,'-5'-7'-237,"-3"3"1,-3 4 0,-2 2 418,1 3 1,-5 7-71,1-4 1,-1 10-1,5-5 1,-1 0-1,2 1 1,2-1-1,2-1 1,1 0 173,3 1-299,2-6 1,11-2 0,2-5 0,2 0 0,0-1 0,-1-3-459,4-5 0,-3-2 245,2-1 0,-3 0 0,-4-1 0,-2-1 145,-1-2 0,-2 2 1,-4-4-1,0 2 60,0-1 1,-4 1 0,-2 3 0,-1 1 91,-2-1 0,-1 1 0,0 0 163,2-1 0,5 5 1,1 1-276,4 1 1,7 2 0,6 3-136,1-3 1,2 1 0,-3-5 0,3 0 66,2 1 0,0-9 0,5 3 0,0-5 0,0-4 1,0-2 0,-1 1 0,0 1 94,-4 1 0,-2 5 0,-5-4 0,-2 2 529,-3 3 1,-2 6 0,-8 2-122,-2 1 0,-1 3 1,-5 8-1,2 4 34,-2 6 0,0 9 0,2 7 0,3 4-150,-1 4 1,5 2-1,-2-1 1,4 3-116,3 1 1,6 1 0,0 5-1,3-2-206,4-3 1,0 4-1,-5-5 1,0 0-263,1-3 1,-5-4-1,-1-4 1,-2-4 146,-2-2 0,-1-4 0,-4-2-675,-2-5 1,-3-6 0,-7-3-1,-2-2 265,-5-2 1,-2-7 0,-2-3 0</inkml:trace>
  <inkml:trace contextRef="#ctx0" brushRef="#br0" timeOffset="105457">22944 14622 8355,'18'-18'227,"2"3"0,4-4-84,1 1 0,4 2 1,3 3-1,2 1-56,5-1 0,2 2 0,-1 3 1,1 4-2437,-1 3 1937,-6 1 0,1-6 0,-3-1 0</inkml:trace>
  <inkml:trace contextRef="#ctx0" brushRef="#br0" timeOffset="106102">17239 15863 8355,'2'-24'90,"2"4"0,-3-3 1,3 7-1,-2 1 457,-2 1 0,-6 3 1,-3 3-1,-5 4-88,-3 2 1,-5 2-1,1 2 1,-3 2-199,-5 4 0,3 4 0,-3 5 0,2 4-144,3 2 0,4 6 0,4 1 0,3 1-138,5-1 0,4-1 0,8-4 0,4-1-331,3 1 1,7-1-1,4-4 1,5-3-501,1-3 0,7-7 0,-1-3 0,5-3 232,2-1 1,1 0-1,-4-1 1,1-3-526,-2-5 1145,3-2 0,-8-1 0,5-1 0</inkml:trace>
  <inkml:trace contextRef="#ctx0" brushRef="#br0" timeOffset="107005">17636 15937 8355,'7'-12'63,"-3"-1"1,-4 1 0,-3-1 976,-1 1 1,-5 4-401,0-1 1,-2 7 0,-1-2-429,0 2 1,-1 4 0,1 0 0,-1 4 0,0 1-173,-4 2 0,3 7-175,-2 0 0,3 1 1,4-4-1,0 3 1,0 0-1,-1 1 0,2-1 1,4 1-314,2-2 0,2-6 1,2-2-1,2-1 231,4-3 0,3-2 1,2-1-1,-1-1 1,0-2-1,2-3-272,3-1 438,-4-6 1,5-1 0,-5-3 0,-2 4 0,-2 0 100,0 1 1,-5-1 0,3 1 0,-2 0 355,-2-1-171,-2 6 0,-1 3-31,0 8 0,0 3-255,0 6 1,2-1-1,2 0 1,4 1 0,3-1-1,2 1-307,-1-1 0,4-1 259,1-3 1,4 2-1,-3-6 1,1-1-1,3-2 1,1-1-295,2 0 1,-1-4 320,-4 0 1,4-6 0,-5 2 0,0-2-1,-4 1-1,-5 0 0,0 1 0,-5-4 0,1-1 83,-1 1 0,-1 0 0,-4-1 0,-1 1-104,-3-1 1,1 1 618,-5 0 0,4 5 0,-5 3 0,1 1 296,1-1 1,2 8-699,5 0 0,0 6 0,0 3 1,1 3-1,2 1 0,1 3 65,-1 2 0,2 7 0,-1 2-69,-1 1 0,0 8 1,0-3-1,2 2 1,2 1-55,3 1 0,-3-4 0,1 2-118,2-5 1,-1-6 0,1 0 0,-3-5 0,-2-4-220,-2-1 0,-2-5-84,-1-5 1,-1-7 0,-2-1-60,-1-7 1,-4-9 297,4-5 0,-5-2 0,5-3 0,0-3 33,-1-4 0,3-9 0,-2-3 1,3-4 61,1 0 1,4 1 0,1 1 0,1 3-1,1 1 3,0 3 0,1 7 0,4 5 0,1 6 292,-1 6 0,2 8 1,1 3-1,2 4 1,-1 1 42,2 0 0,-4 6-217,2 2 0,-2 7 0,-3 3 1,-2 0-194,-5 0 1,-3 2-1,-1-3-201,0-2 1,-5-1 0,-4-2 0,-3 1 0,-5-1 0,-5 0-669,-5 1 1,-5-1 0,-5 1 0</inkml:trace>
  <inkml:trace contextRef="#ctx0" brushRef="#br0" timeOffset="108367">19360 15739 8355,'-10'-20'202,"-2"4"1,-2 3 0,0 5 0,2 4-1,0 4 1,-2 4 0,-1 4 0,-3 6-1,0 5 150,0 6 1,-3 7 0,5-2 0,2 1-164,4-1 1,5 4 111,5-1 1,0 2 0,1-2-1,3-4 1,6-4-86,5-5 0,4-2 0,6-7-255,0-2 0,8-4-1,2-5 1,-1 0-3417,2 0 2261,0-11 1,1-3-1,0-11 1</inkml:trace>
  <inkml:trace contextRef="#ctx0" brushRef="#br0" timeOffset="110130">19844 15429 8355,'0'-20'0,"0"4"0,0 2 0,-2 3 0,-2 4 435,-4 7 1,-9 11 0,-2 11 0,-2 6 0,2 6 0,1 6 0,3 7 0,3 4 97,3 3 0,0 5 1,5-1-1,1 1 1,2-1-510,1-4 1,0-3 0,0-3-1,0-1 1,1-5-411,3-3 1,3 0 0,5-12 143,1-3 1,-1-5 0,2-8 0,1-3-122,2-4 1,1-2 0,-3-4-2387,1-2 2013,1-3 1,1-11 0,1-1 0</inkml:trace>
  <inkml:trace contextRef="#ctx0" brushRef="#br0" timeOffset="110573">20030 15937 8355,'-13'0'502,"6"0"0,3 0 0,8 0 0,5-1 1,3-2-1,3-3 0,2 1 0,-1-2-240,2 0 1,-4-1-1,3-5-458,-4 1 1,0 0 0,-1-1 0,-1-1-1,-2-1-30,-5-1 1,-3-1 0,-2 6-1,-3 2 169,-5 0 0,-2 5 1,-3-3-1,-1 2 211,-1 2 1,-6 3-1,2 5 1,0 6 76,-1 5 1,5 6-1,-4-2 1,4 5 92,5 4 1,4-3 0,7 5 0,0-2-358,0-1 0,7 1 0,5-5 0,7-2-418,5-1 1,1-10 0,1 0 0,1-4 3,2-5 0,10 0 0,-2-4 0,0-2-664,-2-4 1,6-14 0,-2-4 0</inkml:trace>
  <inkml:trace contextRef="#ctx0" brushRef="#br0" timeOffset="110823">20464 15466 8355,'-2'-6'434,"7"6"1,4 8 0,4 8-1,0 4 1,3 5 0,2 4 0,-1 4-1,1 3 1,-2 3 155,-3 2 1,0-1 0,-2 5 0,-3 1 0,-4-1-744,-2 1 1,-8-5-1,-2 3 1,-2-1 25,2-3 1,-6-3 0,4-4 0,1-4-1340,-2-3 1,4-6-1,0-4-1092,1-2 2203,2-7 1,4-2 0,0-5 0</inkml:trace>
  <inkml:trace contextRef="#ctx0" brushRef="#br0" timeOffset="111056">21010 15962 10574,'-2'-7'0,"6"1"1016,6 1 0,8 4 0,3-4 0,2 4-803,2 1 0,0 0 1,-1 0-1,1 0-341,0 0 0,-2 0 0,-1 0 0,-2 0-373,-2 0 0,-2 0-1560,-3 0 0,-6 0 0,-2 0 1</inkml:trace>
  <inkml:trace contextRef="#ctx0" brushRef="#br0" timeOffset="111630">21878 15602 8355,'0'-27'0,"0"0"210,0 4 0,0 5 0,0-1 70,0 1 1,0 1-1,0 5 1,0 0 612,0-1 0,-2 5-561,-2 0 0,-3 5 0,-5 0-85,0 6 1,3 4 0,1 6 0,-2 3-129,-1 0 0,3 6 1,0-1-1,0 2-93,1 2 0,0 5 0,4 4 0,-1 1 78,1 3 1,2 0-1,1 2 1,0 3-17,0 1 0,0-4 1,0 3-1,0-2-107,0 0 1,0 6 0,0-3 0,0 0-105,0-2 1,4-4 0,0-1-1,-1-1-131,-2-3 0,-1-2 0,-1-7 0,-2 0-46,-1-3 1,-6-3 0,2-6-440,-3 0 1,-1-5 0,-1-3 0,-1-2 0,-1-2-95,-1 0 1,-6-6-1,2-1 1</inkml:trace>
  <inkml:trace contextRef="#ctx0" brushRef="#br0" timeOffset="111631">21555 16049 8355,'13'-7'613,"-1"-4"1,0 2 0,2-2-197,3-1 1,1 4 0,5 1-446,2 1 0,-7 2 0,7 4 0,-2 0 0,-1 0 0,0 2 0,-3 0-1352,-1 2 0,-1 6 0,-5-3 1</inkml:trace>
  <inkml:trace contextRef="#ctx0" brushRef="#br0" timeOffset="111991">22014 16446 8967,'6'-12'0,"2"3"0,3 1 0,1-1 1448,1 2 1,-1-4-1209,1 3 0,-1 1 0,0-1 1,-1-2-53,-2-1 0,2 3 0,-4 0 0,1-2-382,0-1 1,-5-1 0,1-1 0,-3 1-84,-1-1 0,0 1 0,-1 1 319,-3 3 1,-3 2 0,-5 6 0,-1 0 169,1 0 0,-1 2 0,1 3 0,0 6-44,-1 4 0,2 7 0,2-1 0,0 2-10,0 2 1,3 4 0,2 0 0,3-1-126,1-2 1,0-3 0,2-1 0,5-2-183,6-2 1,11-6 0,3-5 0,4-2-405,8-2 0,-1-1 1,8-4-1,-1-2-1042,0-4 519,-3-3 1,-5-7 0,1-1 0</inkml:trace>
  <inkml:trace contextRef="#ctx0" brushRef="#br0" timeOffset="112180">22920 15962 8745,'-5'-17'-753,"1"9"0,0 8 0,4 12 1</inkml:trace>
  <inkml:trace contextRef="#ctx0" brushRef="#br0" timeOffset="124578">3088 17587 10128,'-12'0'0,"1"-2"0,4-1 0,7-2 0,7-1 1143,4 1 1,8-5 0,6 3 0,5-1-1033,2 0 0,8 1 0,-4-1 0,0 2 0,-2 2 1,-1 0-1,-1 1-275,-3 2 1,-9 1-1,-3 0 1,-5 1 9,-3 3 1,-7 3-1,-10 6 1,-9-1 0,-7 0-1300,-9 1 1,-2-1 0,-9 2 1365,1 2 0,-4-2 0,2 3 573,-3-3 0,0-3 0,1-2 0,4-1 0,4 1 585,8-2 0,11-2-549,12-5 0,19-5 0,21-4 0,11-2-580,10-1 1,11-2-1,3-1 1,2-2-810,3 2 1,-5 3 0,-1 4-1019,-2 3 0,-8-1 0,-1-1 1</inkml:trace>
  <inkml:trace contextRef="#ctx0" brushRef="#br0" timeOffset="125417">4738 16756 8355,'-9'-36'0,"1"3"-178,-1 4 1,2 0 0,0 3 1029,1 2 1,-2 4 0,2-3 0,1 4 0,-2 1-261,0 3 1,4 15 0,1 12 0,4 16-445,7 11 0,-2 10 1,-1 9-1,1 4-103,0 4 0,-4-2 0,2 2 0,0-3-83,-1-1 1,0-5 0,-3-5 0,2-5-61,1-6 1,2-4 0,-4-3 0,3-7-152,-3-5 0,1-5 0,0-8 110,1 0 1,4-12 18,-4-1 1,5-11 0,-4-6 0,2-4-103,3-4 1,2 2 0,3-5 0,2 2 0,-2 2 86,-1 2 1,2 2-1,2 4 1,0 5 114,0 5 0,-1 4 1,-5 6-1,-1 3 6,-3 5 1,2 6 0,-6 11 0,-1 1-105,-2 3 1,-2-3 0,-3 3 0,-5-3 3,-2-1 1,-2 0 0,-3-1-1,0-4 1,-1-5 0,-1-4-183,-2-2 0,2-7 47,1 3 1,4-4 0,0-1 0,2-1-349,3-4 0,2-2 158,6-5 1,11-6-1,3-1 1</inkml:trace>
  <inkml:trace contextRef="#ctx0" brushRef="#br0" timeOffset="128339">5531 17140 9061,'-5'-12'0,"-3"-1"0,-3 1 810,-2-1 1,1 5 0,-1 0-484,1-2 0,-2 5 0,-1 1 0,-1 2-156,0 2 0,-2 0 1,2 0-1,1 0 0,1 2 1,2 2-1,-1 4-164,1 3 1,4 6-1,-1 0 1,1 3-315,1 2 0,-3 0 0,6 0 59,2-1 0,0-6 1,2 1-1,2-2 1,2-2-1,4-1-428,3-2 1,1-4 533,1-5 0,-1-1 1,2-3-1,1-5 1,2-3 204,-2-4 1,-1-2-1,-2-4 320,0 1 0,-1 6 1,-2-3-1,-4 1 1091,1 1-920,-5-1 1,5 12-554,-6 5 0,0 7 0,1 8 0,3 3-394,4 1 0,-1-2 1,2 2-1,0-1 0,2-2-115,2 2 1,-1-8 0,2 2 0,1-1-1604,2 0 1602,-1-4 0,2 4 0,1-4 0</inkml:trace>
  <inkml:trace contextRef="#ctx0" brushRef="#br0" timeOffset="128340">5916 17053 8925,'-6'-11'0,"0"2"0,-3 2 2308,1 1-1075,0-3 0,-5 7-938,1-2 0,1 8 0,1 4-304,2 3 1,5 2 0,-1 1 0,3 1 0,1 3 0,0 0 0,0 1 0,0-1-238,0 0 1,4 2-1,1-3 1,2-3-164,3-5 1,2 1 0,3-6 0,3-1 18,2-2 1,-4-1 0,3-2 0,1-5-152,-1-6 1,-2-3-1,3-1 1,1-4 348,-2-2 0,3-6 1,-5-1-1,-2-2 177,-1-2 1,-2-6 0,-1-2 0,-3 2 252,-3 2 1,-4-1 0,-2-1 0,-2 0-7,-1 4 1,-6 5 0,2 7 0,-3 4 377,-2 3 0,5 9 0,0 6-111,-2 9 0,5 7 1,1 12-469,2 3 1,4-1-1,2 6 1,4 3 0,2 5-13,-2 2 1,1 0 0,-4 3-42,-3-2 0,0-3 0,-2 3 1,0 1-1,0-2 0,0-4 148,0-6 1,0-4 0,0-6 130,0-3 0,1-5-249,3-8 1,2-8-1,3-9 1,-2-5 29,-1-3 0,3-5 0,0 2 0,0-4-630,0-1 1,2-3 0,-3-1 226,3 1 1,-3 3 0,1 3-1,-1 3 205,-1 1 1,2 1 195,-5 5 1,-1 7 149,-7 5 0,1 6 0,-4 10 0,1 0 263,-1-1 1,3 3 0,-3 0-259,1 1 1,2-2-1,4 2 1,0-1 0,1-3-1,3-1-298,5-2 0,2 1-241,1-1 0,6-3 0,3-3 1,4 0-1,4-3-723,4-2 1,-2-1 150,2 0 1,0 0 0,5 0 0</inkml:trace>
  <inkml:trace contextRef="#ctx0" brushRef="#br0" timeOffset="128341">6648 17053 8355,'-9'-12'893,"1"-1"1,1 1 499,-1 0 1,2 2-1031,6 6 1,0 1-1,0 11-327,0 2 1,0 5 0,0 3 0,0 1 0,0 3-108,0 2 1,0 1 0,0-2-1,0-1-236,0-1 0,5-6 1,0 1-1,1-2-80,-1-1 1,5-6 0,-2-3-1,3-3 151,1-1 1,-1-1 0,-1-3 0,-2-5 128,2-2 1,1-3 0,1-1 0,-1-3 237,-2-1 1,0 4 0,-3-2-1,-1 4 189,1 0 1,-2 1-1,-3-1 142,4 1 0,-4 7-271,3 5 0,-3 1 0,-1 9-87,0 3 0,5 1 0,0 5 0,2 1 0,3-1-123,1 3 1,1-4 0,0-2-1,2-2 12,3-1 0,-2-6 1,4-3-1,-1-3-30,-3-1 0,3 0 1,-1-1-1,-3-3-95,-5-5 0,1-2 0,-6-3 0,-1-1-34,-2-1 1,-1-5-1,0 3 1,0 0-160,0 0 0,-4-2 1,-2 3-1,1 2-688,-1 1 0,1 3 58,1 3 496,2 2 1,-3 6-1,5 0 1</inkml:trace>
  <inkml:trace contextRef="#ctx0" brushRef="#br0" timeOffset="128342">7404 17066 8355,'0'-13'1385,"0"1"1,-5-1-568,-4 1 0,3 5 1,-3 3-613,0 3 0,-2 1 0,-2 0 0,1 1-173,-1 3 1,1 3 0,0 5-1,-1 2 1,2 1 0,2 3 0,0 0-264,0 0 1,3 0 0,2-3 0,3 2-221,1-2 1,0-1 0,1-2 0,3-1 79,4-3 1,3-2 0,2-6 0,1 0 41,2 0 0,-2-6 1,2-3-1,-2-5 224,-1-3 0,-1 1 1,-1 2-1,-1-1 124,-2-2 0,-5 1 0,1 3 1,-3 1 122,-1 0 0,0-1 658,0 1 1,-1 5-731,-3 3 1,2 8 0,-2 4-1,3 3-386,1 2 0,5 0 0,5 3 0,4 0-359,2-1 1,6-1 0,-1-3-1,2-1 28,2-2 0,0-5 646,0 1 0,0-3 0,-1-1 0</inkml:trace>
  <inkml:trace contextRef="#ctx0" brushRef="#br0" timeOffset="128343">7714 17103 8355,'-7'-13'0,"-4"1"136,4 0 1,-1-1 0,0 1 821,-2-1 0,3 1 0,0 0 1481,2-1-2296,1 6 1,8 7-1,1 9 1,2 2-107,3 1 0,0 5 1,-1-1-1,0-1-52,0-1 1,-2 3 0,0-1 0,-1-1-320,-4-1 1,1-2-159,1 1 100,-2-1 1,2-5 0,-7-4 0,-1-6-7,1-5 1,2-3 0,1-2 0,0 1-45,0 0 1,0-5-1,0 1 1,0-1 216,0-1 0,5 6 0,3-2 0,3 4-64,2 1 0,5 2 0,2 0 1,4 1 69,1 4 0,-1 0 0,1 2 0,0 0 219,0 0 0,-2 0 0,-2 0 0,2 6 0,-3 1 0</inkml:trace>
  <inkml:trace contextRef="#ctx0" brushRef="#br0" timeOffset="128344">8124 17016 8355,'1'-5'863,"-5"-4"0,-2 2 0,-2 0 0,-2 2-236,-1 2 0,3 0 0,0 1-454,-2-2 0,-1 1 1,0 7-1,1 4-83,2 3 1,4 2 0,-3-1 0,0 0-115,0 1 0,3 3 0,-3 2 0,2 0-134,2 0 1,2-1-1,1-5 1,0 0-113,0 1 0,1-5 1,3-1-1,4-1 7,4-4 0,0-2 0,0-4 0,1-4 54,-1-3 1,1-6 0,-1-1 0,0-1 134,1-3 1,-5 3-1,0-3 1,2-3-23,1-3 1,-3-5-1,-1 3 1,-1 0-27,-4-1 1,4-2 0,-2 3 0,-1 1 0,-2 3 1,-2 0 0,-3 9 511,-5 2 1,-2 9-1,0 9 113,3 8 0,-2 10 1,6 0-1,2 2-500,0 2 1,2 1 0,0 2 0,2 0 124,2 0 0,1 2 0,5 1-756,-2 0 0,0-3 0,6-1 1,3-3-1,3-6-439,4-4 1,6 1 0,2-8 0</inkml:trace>
  <inkml:trace contextRef="#ctx0" brushRef="#br0" timeOffset="128345">8632 16855 8355,'0'-13'4032,"-5"1"-3849,3 5 1,-3 3 0,5 8-1,0 6-2030,0 5 0,5-1 0,2 4 1</inkml:trace>
  <inkml:trace contextRef="#ctx0" brushRef="#br0" timeOffset="128346">8669 17090 8355,'-5'9'2820,"-4"-1"0,5-5-2515,4 1 0,6-1 0,5 1-2599,-3 4 0,3 3 0,-4 1 0</inkml:trace>
  <inkml:trace contextRef="#ctx0" brushRef="#br0" timeOffset="129020">5110 17686 8355,'-32'0'0,"7"-4"0,9-2 785,2-1-514,7 4 0,2-3 0,6 3 0,3-1 417,4 1 0,13 2 1,7 1-1,6 0-158,9 0 0,6 0 1,11-2-1,8-1-355,8-1 0,14-4 0,4 1 0,-43 3 0,1 0-125,3 0 0,2-2 0,5-3 1,2 0-1,0 3 0,0 0 0,2-1 1,1 0-85,3 0 1,0 0 0,0-1 0,1 0 0,2-1 0,1 1 0,1 0 0,-1 0-7,0-1 1,0 0 0,3 2 0,-1 0 0,-8-1 0,-1-1 0,-1 2-1,-1 1-17,-4-1 1,-1 1-1,-3 1 1,-1-1-1,38-2 1,-15 4 0,-14 2-469,-14 2 1,-14 0-1,-13 2-300,-10 2 1,-14 2-1,-14 3 1,-12-1 460,-14 2 0,-10-3 0,-15 0 0,-6 0 148,-12 0 0,-5 0 0,38-3 1,-1 1-1,-2-1 0,-1 0 5,-2 1 1,-1 0 0,-7 2 0,0 1 0,-3 1-1,0 0 1,-4 0 0,0 0 40,0 0 0,-1 0 0,-6 2 0,0 0 0,6-1 0,1-1 0,0 2 0,0-1 255,-1 0 0,2 1 0,3-2 1,1 1-1,4 1 0,0 0 1,5-1-1,0-1 76,4 0 1,1 0 0,-44 6 0,15-5 0,7-2 618,11 2 0,13-5 1,15 1-1,8-2-192,10 0 1,10 0-1,9-4 1,14 0-78,11 0 1,23-1 0,10-3 0,9-4-270,7-3 1,15 2 0,1 1 0,5-2-125,-46 5 1,0-1 0,0 0 0,0 0 0,4-1 0,0 0 0,1 0 0,1-1-13,-1 0 0,1-1 0,2 1 1,1 0-1,-1 1 0,1 0 1,0 0-1,-1-1 0,0 0 1,-1-1-18,1 2 0,-2-1 0,41-1 0,-45 5 0,1-1-177,-3 0 1,-1 1 0,37-2-1,-6 2 1,-9 1 93,-10-1 1,-7 3 0,-11-3-852,-7 2 0,-11 4 0,-11 2-519,-5 4 1,-11-1 0,-12 0-1,-5-2-935,-1-2 2114,-4-1 0,3 3 0,-5 2 0</inkml:trace>
  <inkml:trace contextRef="#ctx0" brushRef="#br0" timeOffset="141385">9785 16929 8355,'-4'-29'111,"-1"0"1,-1 2 0,1 1 0,2 1 0,2 0 0,1 2 0,-2 2 0,0 4-1,-4 5 1,-1 4 0,-3 4 0,-1 2 0,-1 2 0,0 2 266,-1 2 1,1 7 0,-1 7 0,1 2-413,0 6 1,1 1 0,1 4 0,3 0-175,2-4 0,0 4 0,5-4 0,0-3-8,0-7 0,5-3 1,1-3-1,4-2-23,4-5 1,1-3 0,-3-1 162,1 0 1,3-5 0,1-4 0,-2-3-1,-1-3 58,-2-2 1,-3-4 0,-3 5 0,1-1-19,0-1 0,-4 5 0,1-5 450,-3 0-235,-1 4 0,0 3 0,0 11-99,0 7 1,5 8 0,0 3 0,2 0-63,3 0 0,-3 4 1,1-3-1,3 0-4,4-2 1,0-3 0,4-2-1,1-1-52,-1-2 0,2-4 0,3-5 0,1 0 4,0 0 1,0-4 0,-2-3 0,-1-3-44,-1-3 1,-6-4 0,0 0 0,-4-3 10,-2-4 0,-7 0 0,3-1 0,-4 0-57,-1 0 0,4 0 1,0 1-1,-1 0 39,-2 3 1,-5 4-1,-1 6 1,-2 2-38,-3 5 1,-1 3 131,-1 1 1,3 7-1,3 4 1,0 5 0,3 3 2,2 4 0,6-1 0,4 0 0,2-2 3,1 2 1,2 0 0,1 0 0,3-1 33,1 1 1,-4-4-1,2-1 1,-3-4 84,-2 0 0,-1-1-69,-3 1 1,-3-2 0,-10-3-23,-3-4 0,-7-3 1,-2-1-1,1 0-352,-2 0 1,4 0 0,-1-1-249,5-3 1,-1-3-1,5-5 1</inkml:trace>
  <inkml:trace contextRef="#ctx0" brushRef="#br0" timeOffset="141643">10753 16408 8355,'-21'-31'354,"0"2"1,1 2 0,9 4 0,3 2 0,3 5 709,4 2 1,1 18-1147,0 9 1,6 13 0,0 8 0,3 5 44,-1 2 0,-5 5 0,2-2 0,-1 1-81,0 2 0,2 4 0,-3-5 0,1-1-551,-1-4 1,-1 3 0,1-10 0,3-4-231,1-3 0,-3-3 622,4-4 0,0-2 0,5-5 0</inkml:trace>
  <inkml:trace contextRef="#ctx0" brushRef="#br0" timeOffset="142569">11162 16718 8355,'-11'-12'0,"3"0"162,-3 5 0,8 1 0,-5 6 0,-2 0 0,-1 3 0,-1 4 0,1 5 0,1 3 0,2 3 1,-1 2-1,1 0 0,1 1 80,2 1 1,-1 0-259,2-1 1,3-2-1,-3-4 1,4 0 0,2-2-1,4-4 1,1 0 0,2-3-370,2-1 0,2-4 0,-1-2 0,1-4 34,-1-3 1,-1-3 0,-3-1 0,-3-1 134,-4 1 1,-1 0-1,0-1 1,0-1 102,0-2 0,-10 2 0,-2-2 1,-3 2 101,-3 1 0,-2 5 0,-3 1 1,1 0 179,1 0 0,6 5 0,-1-2 125,2 2 1,8 2-1,6 0-248,7 0 1,6 0 0,3 0-46,5 0 0,2 0 0,2 0 0,0-1 0,0-2 45,0-1 1,-2-2-1,-1 4 1,-1-3 116,1 3 0,-4 0 0,-2 2 1,-2 0-65,-2 0 0,-5 2 0,-3 2 1,-2 4-5,-2 3 0,0 2 0,-2-1 0,0 0-37,-3 1 1,1-1-1,3-1 1,-2-1-189,-1-2 10,0-5 1,5 2 0,2-6-30,1-3 0,4-3 0,-3-5 1,-1-1 20,1 1 1,-2-5 0,4-1-17,-2-1 0,4 4 1,-5-2-1,0 4 172,1 0 1,2 2-18,6 3 0,-5 2 0,-1 8 0,0 2 110,0 4 1,1 7-1,4 2 1,1-1-19,-1 2 1,1-3 0,0 5-1,4-2-15,4-3 1,-4-1-1,1-2 1,-1 0-32,-1 1 0,5-6 0,-4-3 0,-1-3-17,2-1 0,-4 0 0,2-3 0,-2-3 12,-1-7 1,3-3 0,1-1-93,-2-4 0,-6 2 1,0-2-1,0-1 1,1-1 5,-2-2 0,-2 4 1,-6 2-1,0 1-5,0 3 1,-2 1 0,-2 3-1,-4 3 11,-3 4 1,-1 3 0,-1 1 0,1 1 9,-1 3 1,1 3-1,1 5 1,1 2 17,2 3 0,5-2 1,-1 5-1,3 1-53,1-2 1,1 5-1,3-3 1,3 2 13,0 2 0,8-2 0,-2-1 106,0-1 0,7-2 0,0 3 0,4-2 24,1-3 0,1 4 1,1-4-1,2-2 0,-3-1 3,-3-2 1,-1 5 0,-7 0-45,-4 3 0,0-4 0,-7 5 0,-3 0 0,-5-1-21,-8 1 0,-6-2 1,-7 2-1,-1-3-101,-3 0 0,3-9 1,-5 4-1,4-2-326,2 0 0,-2-4 0,7-3-297,1-3 0,1-1 0,6 0 1</inkml:trace>
  <inkml:trace contextRef="#ctx0" brushRef="#br0" timeOffset="143231">12526 16830 8450,'-11'-17'0,"2"1"0,2 1 0,1 1 0,4 2 459,0-1 0,1 5 0,-3 1 0,-3 3 0,-2 4-583,1 3 1,0 6 0,-4 1-1,-2 4 89,-3 2 1,3 5 0,-2-3 0,2 0-19,2 0 1,1 2 0,1-2 0,3 0-170,2 0 1,1-1 0,5-5 25,3 0 0,3-5 1,5-3-1,1-4 63,-1-4 0,5-3 0,-1-5 0,-1 0 69,-1-1 1,-1-3-1,-1-1 1,-1 2 220,-3 1 1,2 2 253,-6-1 0,0 1-256,-4 0 0,0 6 0,0 6 0,0 7-90,0 4 0,0 1 0,0 2 0,0 1-88,0 2 0,2-1 0,2-3 0,4-1-98,3 1 1,1-7 0,1-1-1,1-4 114,2-1 1,-2 0 0,4-1 0,-2-4-24,1-3 1,-1-3 0,-3-1 0,-2-1-6,-3 1 0,2-2 0,-6-1 0,-1-3 12,-2-1 0,3 4 0,0-3-54,-1 0 0,-2 4 1,-1-2 35,0 2 0,-1 7 40,-3 3 0,3 8 0,-4 4 0,4 3 3,1 2 1,0 0 0,0 3 0,1 0 23,4-1 1,-3 3-1,7-1 1,0-2 67,2-1 1,2-2-1,-1-1 1,2-1 90,2-2 0,-2-1 0,3 2-208,-4 0 0,-2-1 99,-2 4 1,-5-1 0,-8-1-449,-5-2 1,-3-5-1,-3 3 1,-2-2-469,2 0 1,6 0 643,0-4 0,1 0 0,-4 0 1</inkml:trace>
  <inkml:trace contextRef="#ctx0" brushRef="#br0" timeOffset="144106">13705 16532 8355,'0'-31'183,"0"0"0,0 11 0,-2-1 0,-1 0 12,-1 2 1,-5-3 0,0 5 0,-2 2-1,-1 3 1,-2 2 0,-1 3 0,-1 2-1,-1 2-139,-1 2 0,4 6 0,-2 3 0,3 3-49,5 2 1,-2 5 0,5 2 0,-1 5 71,1 4 1,1-3 0,4 6 0,0 0 116,0 1 0,1 10 1,2-3-74,1 6 1,6-2 0,-3 7 0,1 0 0,0-2-99,2-1 0,1 2 0,1-9 0,-1-3-9,-3-3 1,2-1 0,-6-5-1,-1-1-574,-2-2 0,-6-3 1,-5-2-1,-4-4-163,-2-4 0,-6-2 0,1-2 0,-4-5 234,-4-3 0,-2-1 0,-6 0 1</inkml:trace>
  <inkml:trace contextRef="#ctx0" brushRef="#br0" timeOffset="144107">13246 17016 8355,'12'-12'0,"1"-1"0,4 1 0,-1-1 0,4 1 0,1-5 0,4 2 917,0 4-934,5-1 1,-4 11 0,4-4 0,-1 4-1537,0 1 1073,6 6 0,-4 0 0,7 7 0</inkml:trace>
  <inkml:trace contextRef="#ctx0" brushRef="#br0" timeOffset="144108">13717 17214 8355,'-6'-6'167,"5"-1"0,-2 4 0,6-3 846,5 0 1,8 3-1,1-3 1,3 1-1051,2-4 1,5 3-1,2-3 1,-3 0-1,-2-1 1,-5 0 0,-1 2-1,-3-2-1171,-1-1 1,-7-1 931,-3 0 1,-8 1 0,-4 1 0,-5 3 203,-3 2 1,1 0 0,-6 5 0,0 2 328,2 2 0,0 4 1,3 7-1,0 3 125,1 2 0,7 0 0,3 5-293,4 0 0,1 0 0,3-1 0,4 1 0,6 0-444,5 0 0,9-4 0,4-4 0,4-1-197,2-5 0,-3-7-243,8 0 0,-4-3 0,-1-1 1</inkml:trace>
  <inkml:trace contextRef="#ctx0" brushRef="#br0" timeOffset="144391">14238 16706 10903,'-11'-19'0,"4"2"0,7 3 0,7 3 0,5 3 0,3 4 0,2 3 0,0 1 0,0 1 0,4 3 0,3 4 207,0 3 1,1 2-1,0-1 1,0 1-1,0-1 1,-1-1-530,1-3 1,-6 3-1,-3-2 1,-5 2 159,-3 1 0,-5 0 1,1 1-1,-3-1 101,-1 1 0,-5 0 1,-4 3-1,-3 0-105,-5-1 0,2 3 1,-5 0-1,-1 0-385,2 0 1,-3 0 0,5-3-1,2 0 207,1-4 1,2 2 0,-1-7 0</inkml:trace>
  <inkml:trace contextRef="#ctx0" brushRef="#br0" timeOffset="144729">15081 16743 9663,'-12'-18'0,"-1"6"0,2 5 0,2 3 0,1 0 0,-2 1 612,-1 2 1,4 6 0,1 3 0,2 3-524,0 2 1,0 5 0,4 2 0,0 2-52,0-1 0,-4 2 0,0-2 0,1 4-66,2 4 1,1-3 0,1 2-1,3-6-32,4-6 1,3 2 0,3-3-1,3-2 89,3-4 1,4-6 0,2 1 0,2-4-77,1-4 0,-1-3 1,-4-7-1,-2-2-303,-1-5 1,-6-2 0,0-2 0,-5 0 129,-6 0 1,-4-4 0,-4-1 0,-6 0-179,-5 0 0,-9 1 1,-7 5-1,-2 3-693,-2 5 711,-9 8 0,11 2 0,-10 6 1</inkml:trace>
  <inkml:trace contextRef="#ctx0" brushRef="#br0" timeOffset="145454">15813 16793 10553,'-6'-18'0,"-2"5"0,-1 9 0,-1 7-1620,2 5 0,5 3 1225,-1 2 0,8 5 0,3 1 1</inkml:trace>
  <inkml:trace contextRef="#ctx0" brushRef="#br0" timeOffset="145677">15850 17128 8767,'-7'0'792,"2"0"1,6 0 0,3 0-1398,5 0 0,2 0 1,1 0-296,0 0 1,1 0 0,-1 0 0</inkml:trace>
  <inkml:trace contextRef="#ctx0" brushRef="#br0" timeOffset="146486">16644 16681 8355,'0'-43'0,"-1"9"0,-2 0 289,-1 6 0,0 6-116,4 10 1,0 3 0,-2 2 0,-1 3-1,-1 6 1,2 6 0,0 8-23,2 9 1,0 7 0,0 9 0,0 5-116,0 2 0,0 4 0,0-2 0,2-6-216,2-4 0,1-3 0,5-1 1,-3-4-218,-2-7 1,3-6-1,-3-7-396,-3 1 669,5-6 1,-4-7-1,4-9 209,-2-2 1,5-5-1,-3-2 1,1 0 0,0 0-118,2 3 0,5-3 1,2 1-1,-2 4-23,-1 3 0,-2 0 0,1 6 0,-1 3 112,0 4 1,-5 5 0,-3 7-98,-2 1 1,-2 5-1,0-4 1,1-1 25,3 2 1,-1-4 0,5 2 0,1-2-237,-3-1 0,10-5 1,-4-1-98,2-2 0,5 5 0,0-3 1</inkml:trace>
  <inkml:trace contextRef="#ctx0" brushRef="#br0" timeOffset="148232">17338 16892 8530,'-4'-19'0,"-1"2"142,-2 3 1,3 3-1,-3 2 1,0 2 151,0 1 1,3 2-84,-4 4 0,1 2 0,-3 2 0,2 4 1,-3 3-1,-3 3 0,-2 1-344,0 1 1,4 5-1,2-3 1,3 0 0,1 1 62,-1 1 0,4-5 0,-1 1-286,2-2 0,8-3 0,2-3 89,3-4 0,6-2 0,-1-2 0,-1-2 176,-1-2 1,-1-3 0,-1-5 0,-1 0 91,-3-1 1,2 1 0,-4-1 0,-1 1-14,1 0 1,-2-5 0,-4 1 194,0 0 1,-4 7-69,-1 0 1,1 8-14,4 1 1,0 6 0,0 7 0,0 3-72,0 0 0,2 2 0,2-3 0,3 2 0,1-2 19,0-1 0,0-3 0,5-2-36,-1 0 1,1-7 0,0 2-1,3-2-124,0-2 1,1 0 31,-5 0 1,-1-6 0,-3-2 0,-2-3 0,-2-1 33,0-1 1,0 1 0,-4-1 94,0 1 1,0 0-1,0-1 277,0 1-205,0 5 0,0 3-68,0 8 0,0 3 0,2 5 0,0 1 0,4-1-45,1 0 0,-3 1 0,4-2 0,1-2 9,-3 0 1,5-2 0,-2 1 0,2-3-55,1 1 1,1-5 0,-1 3-137,0-2 0,-1-4 0,-1 0 83,-2-2 0,-5-6 0,1 2 67,-2-3 0,2-2 1,0 1-1,-1-1 19,-2 1 0,3 0 1,0-1 87,-1 1-101,4-1 1,-4 7-20,5 1 1,-1 10-1,2 3 1,0 3 23,0 1 1,2-4 0,3 1 0,1 0 9,2 2 0,3-4 0,-2-3 0,2-2 22,2-2 0,0 0 0,0 0 1,-3-2 52,-1-2 1,3-3-1,-5-5 1,-2-2-52,-4-2 1,-1 2 0,-5-3 116,-1 4 0,-1 0 0,-4 2 0,-2 3-35,-4 4 0,-3-2 0,-2 2 0,1 3-65,0 3 1,1 3 0,1 6 0,3 2-122,2 1 1,0 4-1,5 0 1,0 1-84,0 3 1,0-2-1,0-1 1,2-1-121,2-3 0,3-1 0,7-2 0,2-1-276,5-2 1,13 2-1,5-5 1</inkml:trace>
  <inkml:trace contextRef="#ctx0" brushRef="#br0" timeOffset="148233">18765 16892 9715,'-6'-25'329,"-1"6"0,-4 1 1,3 6-1,3-1-1050,-1 1 1,3 1 1519,-5 2 0,4 0 0,-4 6-616,-2 4 1,3 1 0,-1 6-215,-2 2 1,-1 5-1,-3 3 1,-1 0 0,-1 1 53,0 0 1,3-2-1,2 4 1,1-1-273,2-1 0,5 4 1,-1-7-1,3-1 31,1-1 1,1-6 0,3-1 0,4-1 177,3-4 1,2 0 0,-1-4 0,2-2 26,2-4 0,0-3 0,3-1 0,-1-1 19,-3 1 1,-1-5-1,-2 1 1,1 1 5,-1 1 0,-4 3-18,0 3-139,1-4 0,-2 17 0,-3-1 0,-3 5 0,-1 4-96,0-1 1,2 5-1,0-1 1,4-1-94,1-1 0,-3-1 0,5-1 0,4-1-90,2-3 0,7 3 0,-3-4 1</inkml:trace>
  <inkml:trace contextRef="#ctx0" brushRef="#br0" timeOffset="148234">19286 16594 8355,'-6'-31'431,"-1"4"1,-4 8-1,3 1 1,4 3-136,2 1 1,4 7 0,2 3-1,4 4 1,2 4 0,0 6-1,-4 5-309,0 6 0,2 8 0,-4 4 0,-1 3-75,-2 1 0,-1 4 0,-1 2 0,-2 0-146,-1-1 0,-4 0 0,4-5 0,0-1 24,-2-3 1,5-4-1,-3-8 1,2-5-148,2-2 1,2-3 249,2-3 0,3-2 1,5-8-1,-1-2 31,-3-4 0,7-7 1,-2-2-1,2 1 23,3-2 1,0 3 0,4-5 0,-1 4 27,1 5 0,-4-2 0,-1 6 0,0 1 181,0 1 1,-1 4-1,-4 1-150,1 0 0,-6 6 0,-3 3 0,-3 5-48,-1 2 1,-9 1-1,-5-3 1,-4 0-131,-4-2 1,3 6 0,-2-8 0,0-1-599,2 2 428,1 0 1,6 2 0,-1-1 0</inkml:trace>
  <inkml:trace contextRef="#ctx0" brushRef="#br0" timeOffset="150755">20042 16942 8355,'-20'-31'141,"0"6"1,1 8 0,1 3 0,0 1 0,3 2 0,1 3 0,2 4 0,-1 3 0,2 2 0,2 3 496,0 4 0,1 5 0,-3 2-892,3 1 0,-3 7 0,4-4 0,0 1-30,3 1 0,-2-2 0,2 2 0,2-4-800,0-4 912,2 0 0,6-6 0,2-3 184,3-3 1,1-6-1,2-5 1,1-4 123,2-2 1,-1-1-1,-3 5 1,-2-1 18,-3 1 0,3 0-72,-3-1 0,-1 6-131,2 3 0,-7 4 0,4 4-148,-1 5 1,-3 2 0,3 1 0,-1 0 0,2 1-1151,1-1 1144,1 1 0,4-1 0,1 0 0</inkml:trace>
  <inkml:trace contextRef="#ctx0" brushRef="#br0" timeOffset="150756">20265 16867 8355,'0'-19'0,"0"2"229,0 4 0,0 0 0,-1 1 615,-3-1 0,-3 6 0,-5 3-791,-1 3 0,1 8 0,-1 4 0,2 5-230,3 4 1,-3 0 0,4 4 0,-1-2 140,0-1 0,5-1 1,-1 4-1,2-2-237,2-2 0,6-4 0,2 0 0,5-4-76,3-3 0,3 0 1,5-5-1,-2-1-7,-1-1 0,3-4 0,5-2 0,-3-4 89,-3-3 1,-1-3 0,-6-2 0,-1-5 260,-1-3 1,-3-5 0,-1-1-1,-3-2 113,-2-2 0,5-6 0,-3-1 0,0 1 143,-3 1 1,1 2-1,-1 1 1,-1 4 308,-2 8 0,-1 0 0,0 8-144,0 0 0,0 10 1,0 6-194,0 6 0,-4 7 0,0 3 0,0 6-112,-1 6 1,3 2 0,-2 5-1,3-2-41,1 1 0,0 4 0,0 2-127,0 1 1,0 0 0,0-5 0,1-3 0,3-4-140,4-3 0,-1-2 1,2-4-1,-1-3-248,-1-3 0,0-7 2,-3-3 1,-3-4 0,2-4 225,-6-5 1,2-2-1,-3-3 1,2-1 92,2-1 1,0-5-1,0 3 1,2 0 33,2 0 1,-1-2 0,5 3-1,1 3 28,2 5 0,6-2 1,0 4-1,-2 0 102,-1 3 0,-2 2 340,0 2 0,-2 0-61,-6 0 0,-7 5 1,-12 0-1,-3 1-68,-1-1 1,0 3 0,-2-2 0,4 1 88,4 2 1,6 2 0,3 2-413,2-1 1,8 1 0,2-1 0,4 0-205,5 1 1,2-1 0,6 1-1,0-2-19,0-3 1,4 2 0,1-6 0,0-2-222,1 0 1,-2-2 0,-6 0 0,-1-2 425,-1-2 0,-6-3 1,1-5-1,-3 0 133,-5-1 0,-2-3 1,-6-1-1,0 1 351,0-2 1,0 4 0,-2-3 0,-1 4 76,-1 0 0,-4 1 0,3 1 0,-1 1 895,0 2-1255,2 5 0,4 3 0,0 8 1,2 3-136,2 2 1,-3-1 0,5 1 0,-2-1-221,0 0 0,0 2 0,-4 1 152,0 2 1,0-1 0,2-3 22,2-1 0,-2-5-64,7-3 1,-5-2 0,4-2-1,2 0 1,1-2-121,1-2 0,-1-3 0,-1-5 1,-2-1 71,2 1 0,1 0 1,0-1 111,-3 1 701,3-1 0,-10 4-322,4 5 1,-4 5 0,-1 11 0,0 1-189,0-1 0,1 2 1,2 1-1,3 2-198,1-2 1,-3-1-1,4-3 1,2-2-19,1 0 0,2-7 1,3 2-1,1-2-79,3-2 1,-5 0-1,3 0 1,-2-2 32,1-2 1,-1-3-1,-5-5 1,-1 0 64,-2-1 1,-5 1 0,1-1 0,-2 1 50,-2 0 1,0-1 0,-2 1-1,-1-1 118,-1 1 0,0 4-59,4-1 0,2 3-190,2-3 1,7 4 0,5 6-1,-1 2-7,-1 1 1,4 2-1,1-4 1,2 4 51,0 1 1,-2-5 0,2 3 111,-5-4 0,2 3 1,-1 0-1,-2-1 430,-1-2 1,-9-1-67,-5 0 1,-9 0 0,-9 0-158,-2 0 0,4 2 0,-5 2 0,0 3 35,2 0 0,-3 4 0,6-2 1,0 5-243,3 3 0,2-1 0,2-3-211,5-1 0,4-1 0,4-1 1,6-3-15,5-2 1,0-1 0,6-4 0,0 0-29,-2 0 1,4-4-1,-3-1 1,-1-2 107,-3-3 1,-2-1 0,-1-1 0,-2-1 148,-3 1 0,-1-1 0,-4 1 0,1 0 260,-1-1 1,-2 5 779,-1 0-851,-6 5 0,1 3 0,-3 8 0,3 3-164,4 2 1,1 3-1,0 1 1,1-2-354,4-1 0,1-2 1,8 0-1,1 1-138,2-1 1,1-4 0,-3-1-1,2-1 170,-2-3 1,4-2 0,0-1 0</inkml:trace>
  <inkml:trace contextRef="#ctx0" brushRef="#br0" timeOffset="150757">21841 16991 8355,'0'-18'45,"0"5"0,0-5 0,0 5 798,0 1 1,0-1 0,-2 2 1109,-2 3-1805,3-3 0,-3 15 0,6 0 0,2 6-109,-1 2 0,3 1 0,-1 1 0,1 1-148,-1 1 0,3 1 0,-2-3-17,1 2 1,-4-2 0,1 2-1301,-3-2 1137,-1-7 0,0-3 217,0-8 1,0 1 0,0-5 0,0-2 3,0-1 0,2-1 0,2 0 0,3-1 4,-1 1 0,4-2 0,-4 0 0,0 0-122,4 3 0,3 3 0,2-1 1,1 2-111,-1 1 1,3 2 0,-1 5 0,-2 2-121,-1 1 1,-2 6 0,1-3-136,-1 0 1,-4 4 500,1-3 1,-1 3 0,4 1 0</inkml:trace>
  <inkml:trace contextRef="#ctx0" brushRef="#br0" timeOffset="150758">22287 16979 8355,'7'-6'93,"-3"-2"0,-3 1 1,-1-1-1,0-2 494,0-1 1,-5 0-1,-2 2 1,-1 2-150,-1 1 1,1 1 0,-4 2-1,-1-1-115,1 1 0,0 2 1,-1 1-219,1 0 1,-1 4 0,1 1 0,0 2 0,-1 3 53,1 1 0,4 1 0,1 1 0,1-1-133,3 0 0,2 1 1,1-1-1,1 1-47,3-1 1,3-4 0,6-1 0,-1-1-46,1-4 0,3 0 1,2-2-1,0-2 3,0-2 0,4-3 1,-3-5-1,1-2 31,-4-2 1,-2-4 0,-2-4-1,1-1 27,-1 0 1,-1-1-1,-3-2 1,-4-2 47,-2-2 0,-2 3 1,0-1-1,0 2-7,0 5 1,-2 6 0,0 1 0,-4 4 123,-1 3 0,3 5 0,-3 8-143,2 5 0,-4 7 1,4 6-1,-1 4-45,1 3 1,1 0 0,4-3 0,0 2-291,0 1 1,4 0-1,1-3 1,2 0-485,3-1 0,1 3 0,3-8 1,2 2-2455,5-1 2849,2-3 1,2-6-1,0 1 1</inkml:trace>
  <inkml:trace contextRef="#ctx0" brushRef="#br0" timeOffset="151926">22870 16991 8355,'-6'-25'345,"5"6"1,-4 1 0,5 6 0,1-1 0,3 2-1,4 3 1,3 4 0,2 1 0,-1 0 0,1-1 547,-1 2 1,0 0-943,1 2 0,-1-1 0,1-2 0,-1-2 0,0-1-773,1 1 0,-5-5 0,0 2 549,2-3 1,0-2 0,-2 1 291,-4-1 0,-4 2 0,-4 3 85,-4 4 0,-3 3 1,-2 1-1,1 1-8,-1 3 0,-3 3 0,1 5 0,2 2-11,4 3 1,6-4 0,-1 5-1,2-1-103,2-1 1,6 2 0,3-2 0,5 0 45,3-1 1,6-2-1,1-4-72,3 0 0,6-7 0,-4 2 1,0-2-1,0-4-142,0-2 0,4-3 0,-4-5 1,-3 0 241,-4-1 1,-4-3 0,-5-1 49,-1 2 1,-1-3 0,-3 2 0,-4-1 0,-2 0-13,-2 1 0,-2-1 0,-3 5 1,-6 1 12,-4 3 1,-6-2 0,3 6 0,0 1-75,0 2 0,2 6 1,3 4-1,1 3-73,0 4 0,-1 0 0,2 3-43,3-1 1,1 0 0,4-3 0,-1 1 0,1 0-23,2-3 1,1-4 67,0-1 0,5-5 0,4 1 70,2-3 0,1-6 0,1-4 0,-1-2 27,0-1 1,5-5-1,-1 0 1,1-1-32,1 0 1,-4-4-1,4 1 1,-2-2-41,1-2 1,1 0 0,-3 0 0,1 0-147,-1 1 0,-2-1 1,-3 0-1,-4 0 146,0 0 0,-3 6 0,-7 2 0,-3 4 172,0 0 1,-4 6 0,2 3 0,-2 4-64,-1 4 0,0 3 0,-1 7 0,2 3 84,3 3 1,-2 5 0,6 4 0,1 3-165,2-1 0,1 4 0,0-5 0,1 2-159,4 2 0,1-5 0,8-3 1,1-5-33,2-3 0,5-1 0,-1-6 0,1-3 109,-2-4 0,4-3 1,-5-2-1,2-3 66,-1-4 0,-4-3 0,0-2 0,-2 1-63,-2-1 0,-3 0 0,-3-3 0,0 0-83,-3 1 1,-2-3 0,-2 1 0,-3 2 97,-5 1 0,2 3 0,-1 3 0,0 3 90,1-1 0,-3 6 1,5 0 12,-2 7 0,4 4 1,-1 1-1,3 2 30,1 3 0,4 2 1,1 6-1,2-2-73,3-2 1,1 2-1,1-2 1,1 2-9,-1 2 0,0 0 1,1 0-1,-2-2-127,-3-2 1,-2 2 0,-6-3 0,0-1-121,0-3 0,-10-2 1,-4-1-1,-2-2 167,-2-3 1,-4-3 0,2-5 0,0 0-26,-1 0 1,6-1-1,-2-3 340,4-4 1,6 1-1,3-3 1,2-2-1,2-3-121,0-1 1,10 1 0,4 0 0,4-1-131,4 0 0,7-3 1,4 0-1,1-2-103,-1 0 0,7 5 0,-3-3 0,2-1 53,0 1 0,-8 0 0,0-3 0,-4 2 103,-2 3 0,1-4 0,-9 3 0,-4 0 58,-3 0 1,-4-3 0,-6 5 0,0 1 90,0 1 1,-6 6-1,-2 1 1,-3 1-16,-2 4 0,-3 2 0,-2 2 1,0 5 251,0 4 1,2 0-1,3 10-384,1 1 1,5 1-1,4 2 1,6 0-1,8 0-343,8 0 1,7-5 0,12 0 0,0-1-705,3 0 1,-1-5 0,5 0 99,-3-5 1,0 0 0,-5 3 0</inkml:trace>
  <inkml:trace contextRef="#ctx0" brushRef="#br0" timeOffset="153172">15788 18231 8438,'-8'-9'0,"1"-4"0,2 0 0,2-1 222,1 1 0,2 1 0,0 0 457,0-1 0,0 5 0,-1 1 0,-3 3 0,-3 5-451,0 6 1,-3 4-1,5 3 1,-1 3-1,1 2-252,2 0 1,2 3 0,1-4 0,0 0 0,1 0-281,3-3 0,0-3 0,7-3 44,3-5 0,3-3 1,-1-1-1,5-1-30,2-3 1,1-9 0,-4-6 0,-3-2 130,-3 1 1,-3 3 0,-3-2-1,-4 0 59,-2-1 0,-4 5 0,-3 0 0,-6 4-29,-4 3 1,-6 5-1,3-1 1,0 2-272,0 2 0,2 5 0,5 0 0,2 3-682,5 6 968,3-1 1,1 4 0,0-4 0</inkml:trace>
  <inkml:trace contextRef="#ctx0" brushRef="#br0" timeOffset="153722">16272 17934 9971,'0'-39'218,"0"3"0,0 12 0,-2-1-724,-2 0 1,-1 4-1,-6 2 777,-2 1 1,4 3-1,-8 7 1,3 4 0,2 2-1,0 5 1,1 4 43,2 5 0,4 9 1,3 1-1,0 5-237,-2 7 1,-1-3 0,5 4-1,0 2 67,0 3 0,2 1 0,1-2 0,2 1-22,2 1 0,-3 6 0,3-2 0,-1 4-122,-4 0 1,1-1-1,0-1 1,1-4-157,-1-4 0,-2 1 0,-2-9 0,-2 1-256,-1-3 1,-6-7 0,2-3 0,-3-1-437,-2-3 1,1-6 0,-2-5 0,-1-3-801,-1-1 1488,-6 0 0,2-11 0,-5-3 1</inkml:trace>
  <inkml:trace contextRef="#ctx0" brushRef="#br0" timeOffset="153723">15962 18417 8355,'8'-12'564,"0"0"0,1 3-259,3 1 0,6 0 0,3-5 0,2 1 0,5 0 184,5-1 1,0 5 0,8 1-945,-2 2 0,-2 0-1004,0 5 1,0 0 0,0 0 0</inkml:trace>
  <inkml:trace contextRef="#ctx0" brushRef="#br0" timeOffset="154070">17090 18045 8355,'-5'-19'259,"-7"1"0,-2 11 1,-4 3-1,1 3 45,1 1 1,-6 0-1,1 1 1,-1 3 407,1 5 0,-1 6 0,7 3 0,3 2-594,2 7 1,7-1-1,-1 5 1,4 1-229,4 0 1,5-3-1,6 2 1,3-2-211,1-5 1,2-1 0,3-6-1,1-3-916,0-5 0,4-3 0,1-8 1,2-2 860,2-4 1,-3-3 0,-1-3 0,-2-1 363,-4-2 1,9-5-1,-6 3 1</inkml:trace>
  <inkml:trace contextRef="#ctx0" brushRef="#br0" timeOffset="156513">17388 18169 8355,'0'-12'-253,"-1"1"881,-3 3 0,-3-2 1,-6 6-217,1 1 1,-1 2 0,1 1 0,0 0-47,-1 0 0,1 0 0,-1 0 1,1 0-150,0 0 1,-1 1 0,2 3 0,2 5-241,0 2 0,2 2 0,-2 3 1,2 0 19,1-1 0,-2 3 0,4-1 0,1-2-647,2-1 0,6-2 0,4-1 0,2-1-91,1-2 0,0-5 0,1 1 566,-1-3 0,1-5 0,-1-3 1,0-2-1,1-5 301,-1 0 1,1-4 0,-1 2-1,-1-1 185,-3-1 0,2 4 1,-6-2-1,0 2 629,2 2-765,-5 5 1,6 3-348,-3 8 0,-1 3 0,5 5 0,0 0-144,-1 1 0,4-1 0,-2 1 0,2-1 82,1 0 0,1 1 0,-1-2 1,0-1-5,1-2 0,3-5 0,1 1 115,-2-3 1,-1-1-1,-2 0 1,1-1-1,-1-3 48,0-5 1,1-2 0,-2-1 0,-2-1 199,0 1 1,-7-4 0,3-1-1,-4 0 183,-1 0 1,0 7 0,-1-3 1222,-4 2 0,-1 2-878,-7 1 0,6 5 0,3 10-494,3 5 0,1 9 0,0-1 0,1 4-127,3 1 0,-2 5 0,3 3 0,-1 3-22,0 1 1,2 0 0,-3 0-103,1 1 0,0-5 0,-4-2 1,0 1-1,0-3-157,0-3 0,0 2 0,0-9 0,0 0-138,0-2 1,-6-5 191,-2-3 1,-1-5-1,-1-8 1,3-5 126,1-2 1,2-11 0,4-3-1,0-1 48,0 0 1,0-4-1,0-3 1,0-3-70,0-1 1,6-5-1,2 0 1,2-1 75,-2 0 0,3-1 1,-3 6-1,3 4-57,2 7 1,3 5 0,1 11 188,-2 3 1,0-2-1,0 7 1,3 5 0,0 4-56,0 5 0,-1 3 1,-6 1-1,-3 3-111,-4 2 0,-3-4 0,-1 3 0,-1 1-198,-3-1 1,-7-4 0,-7 2 0,0-5-59,0-4 1,-4 2 0,3-4-1,-1-1-480,4 1 1,2-2 491,2-4 0,5 5 0,1 2 0</inkml:trace>
  <inkml:trace contextRef="#ctx0" brushRef="#br0" timeOffset="156514">18207 18145 8355,'0'-25'990,"0"6"0,-4 1 0,-2 5-911,-1 1 0,-1 1 1,-5 3-1,1 3 0,-2 4 1,-1 2-1,-1 4 0,-1 4-20,-1 6 1,4 0 0,-2 5 0,2-1-352,2 0 1,3-2 0,2 4 0,2-1-29,2 0 1,2-3-1,2-4 1,3-1 68,5 1 1,2-6-1,1-3 1,2-3 111,2-1 0,-1-5 1,5-5-1,-2-4 187,-3-2 0,3-2 0,-2 3 1,-1-2 100,-1 2 1,-1 1 0,-2 2 0,-2 1 517,0 2 0,-5 2-505,4 3 0,-1 8 0,1 1 0,-4 4-417,-2 4 1,2 3 0,1 2 0,1 0-354,-1 0 0,4 3 0,-4-4 1,2 1 159,3 0 1,1-1-1,1-5 1</inkml:trace>
  <inkml:trace contextRef="#ctx0" brushRef="#br0" timeOffset="156515">18641 18095 8355,'0'-15'0,"0"2"1264,0 2-678,0 0 1,-2 3 117,-2 0 0,1 5 1,-5-1-1,0 4-702,1 4 1,-4 4 0,4 8-1,-1 1 1,1 1 0,0 2-1,2-2 1,-1 1-202,3 0 1,2-4 0,1 2 0,0-3-520,0-2 0,5-1 1,4-1-1,2-3 326,1-2 1,2-1-1,1-5 1,3-2 358,1-1 0,-2-6 1,2 2-1,-1-3 129,-3-1 0,-1-5 1,-2 1-1,1 0 77,-1 3 0,-4 2 0,-1 1 1,0 3 505,0 2 0,-3 0-252,4 5 0,-5 6 0,3 2-597,-1 3 0,-2 2 1,5-1-1,2 0 1,1 1-497,1-1 1,1 1-1,-1-2 1,2-3-102,2-4 1,-2 2 463,3-2 1,2 0 0,0-4 0</inkml:trace>
  <inkml:trace contextRef="#ctx0" brushRef="#br0" timeOffset="156516">18889 17884 8355,'-7'-23'90,"3"2"-181,8 9 0,3 6 1,5 6-1,1 0 0,-1 2 1,0 2-1,1 4-428,-1 3 0,1 7 0,-1 1 0</inkml:trace>
  <inkml:trace contextRef="#ctx0" brushRef="#br0" timeOffset="156517">19124 17859 8355,'5'-35'0,"0"3"1475,2 7-999,-4 6 1,8 6 0,-3 1 0,3 1-81,1 3 1,1 2-1,-1 6 1,1 2-1,-2 3 1,-3 6-1,-3 6-142,1 2 1,-5 6-1,3 6 1,-2 2-349,-2 2 0,0 3 1,-2-4-1,0 1-615,-2 3 0,-2-5 1,3-2-1,-1 0-642,1-4 0,2-2 0,1-3-520,0-1 1705,0-6 1,-5 3-1,-2-6 1</inkml:trace>
  <inkml:trace contextRef="#ctx0" brushRef="#br0" timeOffset="156518">19075 18095 8355,'5'-7'971,"4"2"-326,2-1 0,5 5 0,2-3 0,1 1-397,3-1 1,3 2 0,4-3 0,3 1 0,1 0 0,-1 1 0,-1 1-181,1 2 1,-9 0-1,1 0 1,-5 0 0,-5 2-236,-4 2 0,-5 3 0,-5 5 1,0 1-264,0-1 0,-5 0 1,-4 1-1,0-1-76,0 1 0,0-1 0,5 0 178,1 1 1,3-2 0,4-1 0,4-4 3,3 0 0,3-2 0,1-5 0,3-3 391,1-5 1,-2-2-1,2-3 1,1-1 269,-1-1 1,-4-1 0,2 5 0,-5-1 465,-4 1 1,2 4 16,-6-1 0,0 8-440,-4 1 1,0 10 0,0 8 0,0 2-230,0 7 1,0 3 0,0 7 0,1 2 2,4 2 0,0-1 0,3 5 1,-2 2-152,-1 1 1,-3 2-1,2 0 1,-3-1-18,-1 1 1,-5-2 0,-3-2 0,-5-5-349,-3-2 1,0-8 0,-4-3 0,-2-6-183,-2-6 1,-5-7 0,2-5 384,3-3 1,1-8-1,6-5 1,2-9-1,1-5-39,2-3 1,5-1 0,3 2 0,4-2-160,4-2 0,4 3 0,9-4 0,4 0-453,2 1 0,7-3 0,2 3 1</inkml:trace>
  <inkml:trace contextRef="#ctx0" brushRef="#br0" timeOffset="156849">20117 17723 8355,'0'-28'333,"0"4"1,0 4 0,1 7-1,3 4 1,4 5 0,2 4-1,-2 4 1,-5 6-655,-6 5 0,1 4 0,-7 6 1,0 0-1,-2 0-662,-2 0 0,5-2 0,1-1 798,2-1 1,0-1 0,5 5 0</inkml:trace>
  <inkml:trace contextRef="#ctx0" brushRef="#br0" timeOffset="156850">20315 17735 8355,'11'-12'2064,"-3"0"-1816,-2 5 0,-8 12 0,-3 12 0,-7 6-964,-8 6-525,-3 3 1,-2 10 0,0 3 0</inkml:trace>
  <inkml:trace contextRef="#ctx0" brushRef="#br0" timeOffset="157346">16768 17711 8355,'-7'-13'0,"2"1"799,5-1 0,0 5-514,0 0 1,1 6 0,2 2-1,2 6-885,2 1 1,0 4-1,3-3 1,-3 3-390,-2 2 0,1-5 742,-2 0 1,-3-5 0,5 2 0</inkml:trace>
  <inkml:trace contextRef="#ctx0" brushRef="#br0" timeOffset="157573">16942 17649 8355,'-11'5'0,"2"3"0,4 9-1474,5 2 1187,5 6 0,2-6 0,6-1 1</inkml:trace>
  <inkml:trace contextRef="#ctx0" brushRef="#br0" timeOffset="158338">21506 17810 8355,'12'-25'0,"0"0"122,1 0 1,-5 1 0,-1 0 0,-1 2 0,-4 1 0,0-1-1,-2 0 1,-2 2 674,-2 3 1,-3 2-1,-5 1 1,-1 0-417,1 3 1,-2 7-1,-1 0-145,-1 3 0,-1 8 0,5 4 0,-1 7-88,1 5 1,4 6-1,-1 14 1,1 5 0,0 4-1,1 2 136,1 1 0,1 0 0,2 4-244,-1-1 0,0-4 1,4 4-1,0 0 1,1-2-157,3-2 1,-2-3 0,2-3 56,-3-2 1,3-4 0,1-6-1,-4-3 1,-4-4 0,-5-2-653,-3-3 0,-2-4 295,1-4 0,-5-8 1,1-3-1,-1-4 1,1-1-1,-1 0-939,2 0 1,1-7 477,2-5 1,0-6 0,-1-7 0</inkml:trace>
  <inkml:trace contextRef="#ctx0" brushRef="#br0" timeOffset="158602">21084 18281 9726,'1'-16'0,"3"-1"0,5 2 0,5 2 69,6 5 1,2-3 0,11 3 0,3-3 451,4-2 0,0 7 1,6 1-1,-1 4 1,-1 1-1,-4 0 1,-5 1-2503,-7 4 1,4 1 0,0 7 0</inkml:trace>
  <inkml:trace contextRef="#ctx0" brushRef="#br0" timeOffset="159069">21555 18591 13436,'6'-8'0,"2"1"0,3 0 0,3 2 0,1-2 0,2 0 0,-1-3 0,2 0 0,1 1 0,1 1 0,-4-2 0,-2-1 0,-2-2 0,-1 1 0,-1-2 0,-3-1 0,-2-1 0,-3 0 0,-5 3 0,-5 2 0,-5 2 0,-2 5 0,-3 3 0,-1 4 0,-2 4 0,1 6 0,0 5 0,2 4 0,3 2 0,1 0 0,3 1 0,3 1 0,4 2 0,3 1 0,3-3 0,5-2 0,7-5 322,4-1 1,8-2-1135,7-3 0,7-6 155,2-3 1,4-4 0,-1-4-533,-1-5 1,4-7-1,-4-3 1</inkml:trace>
  <inkml:trace contextRef="#ctx0" brushRef="#br0" timeOffset="159070">22411 18157 9973,'0'-12'0,"1"1"0,4 2 0,3 5 1368,3 3 0,1 2 0,-1 3-3454,-2 5 0,2 2 0,-5 1 1</inkml:trace>
  <inkml:trace contextRef="#ctx0" brushRef="#br0" timeOffset="194303">21766 15342 8355,'-5'-13'0,"3"1"-535,-2-1 1,3 1 0,-1 1 0,0 1 566,-3 2 1,1 0 0,6-5 0,0 1 0,4 0-1,-1-1 1,2 1 0,-1-1 294,-1 1 1,0 0-297,-5-1 0,0 5 0,-2 1 0,-2 2 0,-6 0-2,-5 0 0,-4 4 1,-7-4-1,-2 4-44,-1 1 0,-9 0 0,-1 0 0,-4 0-3,-4 0 1,-2 0 0,-5 0-1,-4 0-7,-2 0 1,-7 0 0,1-1 0,0-2 3,-1-1 0,-1 0 0,-5 4 0,0 0-59,-3 0 0,-2-4 0,1-1 0,-2 3 41,2 0 1,2 2 0,2 0-1,2 0 45,-1 0 1,-2 0 0,6 0 0,-1 2-5,-2 2 1,2-1 0,0 5-1,1 3 21,3 4 0,-2 0 0,1 6 0,2 1 4,5 1 0,5 6 0,9 2 0,2 0-10,0 4 0,9-4 1,-2 4-1,5 1-14,3-1 1,-4 11 0,1-5 0,-2 6 9,-1 3 0,7-2 1,-3-1-42,-1-2 0,1-5 0,-3 2 0,3-5 54,-1-4 1,9 1-1,-1-3 1,3-1-1,7 0 76,3-2 0,5-2 0,5-1 0,2 0 37,7-1 1,6-4 0,14-4 0,4-2 4,3-2 1,8 1 0,5-1-1,8 1-103,3-1 0,11 5 0,0-1 0,1 1-111,1 1 1,1-3-1,5 4 1,4-1-62,2-3 1,2-1-1,0-2 1,0 1-5,-1-1 1,1-4-1,0-1 1,0 0 40,0 0 1,-1-4 0,3 1 0,0-3 0,2-1 0,4 0 0,-2-1 1,-1-3 30,0-4 1,7-3 0,-2-2 0,-1-1-77,2-2 0,-5-2 1,-1-4 155,0 1 1,-4 2 0,3-3 0,-2 3 0,-5-1 34,-6 1 1,5 2 0,-10-2 0,0 1 54,-1 3 0,-13 1 0,-1 2 0,-6-1-60,-2 1 0,-6-4 1,-3-1-1,-4 2-30,-4 1 0,2 2 0,-6-1-19,-2 1 1,-2-5 0,-4 1 0,-6-1 0,-5-1 1,-5-1-1,-8-6 1,-5-1-1,-10-3 34,-8-4 1,-13-12 0,-9-5 0,-7-4-82,-6-5 0,-3 5 0,-14-8 1,0 3 18,-1 2 1,34 25 0,-2 0 0,4 1 0,-1 0 0,-2-1 0,0 2-67,1 0 1,-1 0 0,-6 1 0,-2 1-1,2 2 1,-1 3 93,-3 2 0,-2 2 0,-3 1 0,-1 2 0,-4 4 0,-3 3 0,-5 3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58:21.47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6375 7020 7724,'5'-11'0,"4"2"0,3 4 0,3 1 0,3-2 0,1 1 0,5-1-251,3 3 0,0-2 1,1 1-1,0 1 157,1 2 1,-7 1 0,1 1-1,-2 2-60,-2 1 1,-3 6 0,1-3 0</inkml:trace>
  <inkml:trace contextRef="#ctx0" brushRef="#br0" timeOffset="213">6499 7107 8355,'12'0'-522,"2"0"1,1 0 0,3 0 0,3 0 362,5 0 0,0 0 1,7 0 143,2 0 0,0-6 0,3-1 0</inkml:trace>
  <inkml:trace contextRef="#ctx0" brushRef="#br0" timeOffset="14413">4229 8161 8355,'7'-10'-58,"-3"-2"1,-1-2 0,0 0-1,1 2 1,-1-1 0,-1 2-1,3 3 1,3 4 0,3 3 0,3 1 90,2 0 0,3 0 0,8 0 0,2 0 0,4 0 1,2 0-157,3 0 0,-1 0 0,0 0 0,-1 0-177,-3 0 1,0 0 0,-7 1-1,-4 2 160,-2 1 1,-15 0 0,-6-4 0</inkml:trace>
  <inkml:trace contextRef="#ctx0" brushRef="#br0" timeOffset="14657">4204 8198 8355,'-19'7'-1109,"1"-2"970,11-5 1,2-1 238,5-3 1,3 2 0,5-2 0,8 3-62,6 1 0,13-4 1,5-2-1,7 1-131,8-1 1,4 1-1,3 2 1,-1-1-267,-3 1 1,2 2 0,-3 1 0</inkml:trace>
  <inkml:trace contextRef="#ctx0" brushRef="#br0" timeOffset="19936">6821 9227 8456,'7'-24'0,"-1"-1"0,-2 0 0,0 2 327,-1 2 0,-2 3 0,-1 6 0,-1-1 1,-3 2 329,-5 3 0,1 2-514,-4 6 0,2 0 1,-7 0-1,4 0 174,0 0 1,1 6 0,-1 2-119,1 3 0,0 7 1,-1 4-1,1 7 1,-1 7-71,1 4 1,1 12 0,1 3 0,3 6-7,2 1 0,-3 7 0,4-7 0,1 1-175,1 1 0,2-2 0,0-2-73,0-2 0,0-3 0,0-8 1,0-4-61,0-6 0,0-4 1,0 0-1,-1-4-374,-3-3 1,-3-5-1,-5-2 1,-2-1-1,-1-4-292,-2-4 0,1-5 0,2-5 1,-1-1 446,-2-3 0,1-9 0,3-6 0</inkml:trace>
  <inkml:trace contextRef="#ctx0" brushRef="#br0" timeOffset="20176">6325 9909 8355,'6'-24'0,"2"0"651,9 4 0,-2-4 1,7 5-1,3-2-163,2 1 1,3 4-1,-2 1 1,4 4-1,2 4-1129,5 2 0,2 1 0,-1 4 0,3 0-635,1 0 0,-4 5 0,2 2 0</inkml:trace>
  <inkml:trace contextRef="#ctx0" brushRef="#br0" timeOffset="20467">7466 9537 9419,'-1'-16'-195,"-3"-1"0,2 8 0,-3 9 0,1 7 0,0 4 0,1 1-434,1 0 0,2 1 0,0-1 1</inkml:trace>
  <inkml:trace contextRef="#ctx0" brushRef="#br0" timeOffset="20468">7429 9885 8355,'1'7'1171,"4"-3"0,-3-3 0,7-1-1225,0 0-1466,2 0 0,2 0 0,-1 0 0</inkml:trace>
  <inkml:trace contextRef="#ctx0" brushRef="#br0" timeOffset="25268">7169 9835 7575,'0'12'669,"0"-6"1,0-6-158,0-7 0,4-4 1,1-1-1,1-1 1,-1 1-186,-2-1 0,4 1 0,1-2 0,3-2-180,2-5 0,-1-2 1,0-4-1,2-1-260,3-6 1,1-1-1,2-4 1,-2-1-331,0-1 0,-5-9 0,0 3 0,-3 0 75,0-1 1,-5 1-1,-1 2 1,-2 5 225,-2 5 0,0 11 0,-2 8 0,-2 7 311,-4 5 1,1 5 0,-1 9 0,-3 10 198,-5 11 1,3 10-1,-4 6 1,3 5 1,2 6 0,5 7 1,3 2-349,3 2 1,2-12 0,4-2-1,8-5 1,8-8-259,6-2 0,5-9 0,5-7 0,-1-7-271,-3-7 0,3-5 0,-5-5 1,1-1-85,-3-3 1,-4-3 0,-4-6 0,-5-1 299,-2-2 1,-7 1 0,-3-6 0,-3 0 224,-1 2 0,0-4 0,0 3 1,-1 0 189,-3-1 0,2 6 0,-3-2 1552,-1 4-428,5 0-931,-5 6 1,8 3 0,1 8 0,1 5 0,-2 3 150,0 5 0,-2-2 0,0 5 0,0 1-212,0-2 0,0 3 0,0-4 0,0 0-179,0 0 0,0 3 0,1-6 0,3-3-206,5-2 0,2-7 1,1 1-1,2-3-120,2-1 1,-2 0 0,4-1 0,-1-3-49,-1-5 1,-1-2 0,-5-2 0,-3-2 13,-2-2 0,-1 0 0,-4 4 0,0-3 89,0 0 0,-4-1 0,-3 6 189,-4 3 0,2-3 1,-8 4-1,2 0 1,0 3 95,-2 3 0,1-3 0,3 0-9,1 1 1,5 3-81,3 4 0,8 1 0,4 4 0,5-5-109,3-3 1,4-2 0,4-2 0,1-1 77,0 1 0,0-4 0,0 0 0,-2-1 94,-2 0 0,1 4 0,-6-3 0,0 0 73,-3 0 0,-4 4 7,-1-1 1,-5 8 0,-1 5-51,-4 2 1,-1 1 0,-4 2 0,1 1-1,4 3-118,0 1 0,2-2 0,0 2 1,0-1-108,0-3 0,6-3 1,2-2-1,3-3-9,2-1 0,4-2 0,3-6 0,0-2-74,1-4 1,0-3-1,2-2 1,-2 1 134,-5 0 0,-2-5 0,-1 1 0,-2 0 163,-3 3 1,1 4 0,-4 1-209,-3-2 328,0 5 0,-6 1 0,-1 8 45,3 4 1,0 3 0,2 2 0,0 0-215,0 4 1,6-1-1,2 2-95,3-5 1,6-9-1,1 0 1,1-3-1,2-1-1,-2 0 0,3-1 0,-6-3 0,0-4 53,-3-3 0,-2-6 0,-2 1 0,-5-1 78,-3-1 0,-2 3 0,-3-6 0,-5 1-96,-2 0 0,-1-2 0,1 4 0,1 0-168,2 1 0,4-3 1,-3 6-1,2 3-616,2 0 161,1 6 0,13 5 0,3 7 1</inkml:trace>
  <inkml:trace contextRef="#ctx0" brushRef="#br0" timeOffset="25592">9525 9265 8355,'0'-32'190,"0"4"1,0 5 0,0 4-218,0 1 1,-1 1-28,-4 5 0,-1-1 1,-7 2-1,1 2 1,-1 2-1,1 1 1,0 3-1,-1 2 635,1 1 0,-1 1 0,2 4 1,2 3-208,0 3 0,5 11 1,-3 4-1,2 3-32,2 1 1,2 10 0,1 2 0,0 5-259,0 2 1,4 5 0,1 0 0,1-1-240,-1 3 1,1-1-1,-3 3 1,2-5-448,2-2 0,-3-8 0,3-4 156,-1-5 1,-2-11-1,-4 1 1,0-5-555,0-4 1,-2-2 489,-2-5 1,-14 3-1,-8-4 1</inkml:trace>
  <inkml:trace contextRef="#ctx0" brushRef="#br0" timeOffset="25853">9178 9686 8355,'12'-19'0,"1"2"736,-1 9 1,7-3 0,5 3 0,5-3-344,2-2 1,2 1-1,6 1 1,2 1-506,5 2 1,1 4-1619,-2-4 0,3-1 0,-4-3 1</inkml:trace>
  <inkml:trace contextRef="#ctx0" brushRef="#br0" timeOffset="26421">11001 9438 8355,'0'-18'1297,"0"10"-1302,0-9 1,0 17-1,0 0 1,0 7-1,0 4 1,0 2 0,0 1 237,0 2 0,0-2 0,1 4 1,2-2-1,1 1-217,-1-2 0,0-1 0,-1-2 0,4 1-34,1-1 1,-3-5-1,4-3 1,2-3-240,1-1 1,1 0 0,1-1 0,-1-3 15,1-4 0,-2-3 0,-2-2 0,-1 1 77,2-1 0,0 1 0,-1 0 1,-2-1 110,-1 1 0,-2-1 1,-4 1 78,0 0 450,0-1-337,0 6 1,1 2 0,3 6 0,5 3 1,2 5 1,1 2-1,1 1-127,-1 0 0,0 2 1,1 1-1,-1 2 0,-1-2-92,-3-1 0,2-2 0,-6 1 0,-1-1-112,-2 0 0,-5 1 1,-3-2-1,-2-3-229,-5-4 1,-3 2 0,2-2 49,-1-1 0,-6-2 0,2-1 1</inkml:trace>
  <inkml:trace contextRef="#ctx0" brushRef="#br0" timeOffset="26662">11187 9091 8355,'0'-12'-644,"5"16"0,2-2 0,4 15 471,-2-3 1,7 4 0,-2 1 0</inkml:trace>
  <inkml:trace contextRef="#ctx0" brushRef="#br0" timeOffset="26912">12179 9376 8355,'-12'-5'-2082,"5"3"1947,1-3 0,6 10 0,0 2 1</inkml:trace>
  <inkml:trace contextRef="#ctx0" brushRef="#br0" timeOffset="27520">12204 9451 8355,'0'-13'0,"0"1"0,0-1 223,0 1 0,-4 4 0,-2-1 13,-1 0 0,3-1 0,-4 2 0,-3 4 0,-3 2 0,-2 2 0,-1 0 68,-1 0 1,3 2 0,-4 2-1,-1 4-198,1 3 0,4 6 0,-2-1 0,5-1 1,4 1-197,4 0 1,2-2-148,2 2 0,2-2 1,2-1-1,4-1-66,3 0 1,3-5 0,1-3 0,3-2 0,0-2 30,0 0 1,0-2-1,-3-2 211,1-4 0,0-3 1,-7-1-1,-2-1 1,-1 1 183,-4-1 0,0 1 0,-2 0 233,0-1 0,0 5-68,0 0 0,0 6-197,0 2 1,0 6-1,1 6 1,3 1-303,4-1 0,4 0 1,0 1-1,2-1-401,2 1 1,-1-1 0,6-1-833,1-3 1234,2-2 1,6-1-1,2 2 1</inkml:trace>
  <inkml:trace contextRef="#ctx0" brushRef="#br0" timeOffset="27833">13221 9054 8355,'7'-24'339,"-3"4"1,-3-4 0,-1 5 0,0 0 0,0 2-1,0 2 73,0-2 0,-1 5 0,-3 0 0,-4 6-93,-4 5 0,0 10 0,1 6 0,1 6-191,2 5 1,0 7 0,-5 0 0,1 3-30,0 2 0,3 7 0,3 2 0,-1 0-47,0 1 1,4 0 0,-1 3 0,2 0-143,2-1 0,5 2 0,0-8 0,2 0 103,3-2 1,1-4 0,0-2-546,-3-3 1,2-4 0,-5-7 0,1-3-1,-1-1-263,-2-3 0,-3-5 0,-6-3-41,-6-1 0,0-2 0,-6-4 0</inkml:trace>
  <inkml:trace contextRef="#ctx0" brushRef="#br0" timeOffset="28467">12824 9537 8355,'12'-12'999,"2"0"1,1 1-957,2 2 1,5-2-1,-1 3 1,3-2 0,4 1-38,1 0 0,5 7 0,-1-4 0,2 2 0,-1 0 1,-2 1-1,-2 2 0,-3 2-1228,-5 3 0,-4 3 0,-6 6 1</inkml:trace>
  <inkml:trace contextRef="#ctx0" brushRef="#br0" timeOffset="28468">13320 9413 9391,'7'-12'324,"0"5"0,-4 2 0,2 0 40,2 1 0,-3 0-49,4 4 0,1 6 1,2 2-1,-2 3 1,0 3-1,-1 1 0,0 3 1,-1 1-401,-1 3 1,2-3 0,-4 1 0,-1-2-18,-2-3 0,-1 3 0,0-2-109,0-1 1,2-6 16,2-5 0,-3-4 0,5-4 0,-2-5 152,0-2 1,5-2 0,0-3-1,2-1 33,1-3 1,1 1 0,0-3 0,2 3 8,2 1 1,0-3 0,-5 5 236,0 0 0,1 8 0,-1 4 1,1 3-1,-1 1-46,0 0 0,-1 5 0,-1 3 0,-2 3-357,2 2 0,0 5 1,-1 1-1,-2 2-348,-1-1 0,2 0 1,-3 2-1,1-3-439,-1-1 0,0-2 160,-5-3 1,5-1 0,2 1 0</inkml:trace>
  <inkml:trace contextRef="#ctx0" brushRef="#br0" timeOffset="30555">15069 9091 8355,'-2'-12'176,"0"-1"0,-2 5 373,1 8 0,1 5 1,2 19-1,0 3-100,0 4-485,0 2 0,0 4 1,0 2-1,0 0-134,0 3 0,-1-1 0,-2-4-3,-1 1 1,0-5 0,4-3 0,0-2 0,0-6 0,0-3-1489,0-4 41,0-1 1457,6-7 0,0-7 0,7-7 0</inkml:trace>
  <inkml:trace contextRef="#ctx0" brushRef="#br0" timeOffset="30862">15131 9637 9795,'5'-7'437,"1"0"1,5 4 0,0-1 71,3 1 0,6-2 0,1-1-478,2-1 1,4 5 0,0-4 0,2 2-1,0-2-133,1-1 1,-5 5 0,1-2 0,-4 1-611,1-1 0,-10 2 0,0-2-1349,-2 3 1446,0 1 1,-4 0 0,-2 0 0</inkml:trace>
  <inkml:trace contextRef="#ctx0" brushRef="#br0" timeOffset="31075">15081 9401 8941,'0'-12'0,"2"-1"717,2 1-671,3 5 0,5-3 0,2 5 0,2-2 0,5-1 0,2-1 143,2 1 1,6 0 0,2-5 0,2 1-520,3 0 1,-7 5 0,-3 1 0,-6 2-1309,-5 0 1137,-4 0 0,-6 9 0,-1 2 0</inkml:trace>
  <inkml:trace contextRef="#ctx0" brushRef="#br0" timeOffset="31374">15007 9054 8355,'7'-18'402,"5"4"0,1-3-379,6 4 0,4 0 0,3 1 0,3-1 124,4 1 0,5 0 0,3 1 0,4 1-204,4 2 1,-4 4 0,-1-3 0,-2 1 0,-7 3 0,-4 2-886,-5 1 0,-1 6 0,0 0 0</inkml:trace>
  <inkml:trace contextRef="#ctx0" brushRef="#br0" timeOffset="31830">15900 9351 9428,'0'-12'335,"1"5"1,3 2-1,5 0-372,2 1 0,2 0 0,4 4 0,4 0 221,2 0 1,7 0-1,5-1 1,3-2-302,4-1 1,-1-4 0,-4 3 0,-1 1-106,-3-1 0,-3 2 1,-6-4-1,-3 2-763,-5 2 1,-2-4-1,-2 0 1</inkml:trace>
  <inkml:trace contextRef="#ctx0" brushRef="#br0" timeOffset="31831">16321 9017 8355,'6'-6'636,"2"6"1,3 1 0,2 8-1,-1 0-382,0 2 1,1 2 0,1 0 0,1 4 0,1 4 0,-2 2 0,-4 3-605,-6 3 1,1-1 0,-2 5 0,-4 1 0,-6 1-999,-4-2 0,-6 0 720,1-8 1,-6 8 0,2-7 0</inkml:trace>
  <inkml:trace contextRef="#ctx0" brushRef="#br0" timeOffset="32161">17103 8992 8355,'0'-13'0,"0"1"189,0 11 0,0-2 0,0 11 579,0 2 0,0 5 0,0 3 0,0 1-448,0 3 0,0 6 0,0 2 0,0 2-205,0 2 0,-4-2 1,-2 2-1,1 2-13,-1 0 0,2 0 1,4-9-1,0 1-751,0-5 0,0 1 1,0-8-1,0-1-922,0-1 0,0-1 902,0-1 1,-5 0 0,-2 1 0</inkml:trace>
  <inkml:trace contextRef="#ctx0" brushRef="#br0" timeOffset="32398">17314 8992 8697,'-4'-13'940,"-1"1"1,-3 6-949,4 6 1,0 6-1,4 8 205,0 2 0,-2 4 0,0 6 0,-2 1 0,1 5 0,1 2 0,2 5 0,0 1 230,0 3 1,0-3-1,0 4 1,0-3-748,0-5 1,5 0 0,-1-9 0,-2-2-966,0-3 1,-2-7 0,0 2-1197,0-3 2357,-6-2 0,-1-5 0,-5-2 0</inkml:trace>
  <inkml:trace contextRef="#ctx0" brushRef="#br0" timeOffset="32793">17152 9041 8355,'13'-23'195,"-1"2"0,2 3 0,3 2 602,3-1 0,2 2-524,-1 7 0,7-3 0,-4 4 1,3 0-1,0 3 0,1 2 0,1 4 1,-2 2-270,-1 4 1,-6 5-1,-5 3 1,-6 5-233,-4 2 0,-4 2 1,-2 1-1,-5 2-556,-6 1 0,-6 4 0,-7-4 0,0-2 333,0 0 0,-4-4 0,2-2 1,2-5 206,3-2 1,7-2 145,-2 1 0,10-6 1,7-3 481,7-3 1,6-1 0,2 0 0,3 0 217,1 0 1,-2 0-1,2 2-126,-1 2 0,-2 0 0,-3 7 0,-1 4 0,-1 2-79,-3 0 0,2 1 0,-4-2 0,0 1-259,4 3 0,1-5 0,2 3 0,-1-3-250,0-3 1,5 4 0,1-8 0,1 1-1160,3 0 0,0-4 0,0-5 275,-1 0 1,-6 0-1,3 0 1</inkml:trace>
  <inkml:trace contextRef="#ctx0" brushRef="#br0" timeOffset="33282">17686 8496 8355,'0'-18'72,"5"4"0,2-3 0,6 9 83,-1 4 1,-1 4 0,-1 4-37,-2 4 1,-1 3 0,4 3 0,0 1-347,3 2 1,1 4 0,-3-5 0,1 1 0,-1-1-194,0 1 0,-3-1 0,-2-3 135,-2-1 1,3 0 156,-4 1 0,-5-5 0,-7-1 123,-3-1 0,-2 2 0,1-4 0,0-1-210,-1-2 164,1 5 0,-1 0 0,1 7 0</inkml:trace>
  <inkml:trace contextRef="#ctx0" brushRef="#br0" timeOffset="33283">18021 8669 7926,'-13'13'52,"-1"-1"1,-1 0 0,-1 2 20,1 3 0,-3 1 0,0 4 0,0-3-431,0-1 0,1 3 1,5-3-1,0-1 55,-1 1 0,6-1 0,2-5 1</inkml:trace>
  <inkml:trace contextRef="#ctx0" brushRef="#br0" timeOffset="33615">18219 8582 8451,'-12'0'241,"-1"0"0,1 0-126,-1 0 1,0 2 0,-3 2 0,0 4 0,1 3 105,1 2 1,2 3 0,1 2 0,2 1 4,5 3 0,-1-2 0,1-1 1,1-1-354,1-3 0,8 3 0,2-1-57,3-2 1,6-7-1,1-4 1,0-3-38,-1-1 0,4-5 0,-3-3 0,0-3 10,0-2 1,3-3-1,-5-2 1,-2-1 54,-4-4 0,-4 0 0,-3-2 1,0 2 55,-4 2 1,-5-1-1,-8 6 1,-2 0-32,-5 3 0,2 2 0,-2 2 0,0 5-165,2 3 0,-4 1 0,3 0 0</inkml:trace>
  <inkml:trace contextRef="#ctx0" brushRef="#br0" timeOffset="33773">18591 8719 8355,'1'-10'0,"2"6"-656,1 8 1,1 11 0,-5 5 0</inkml:trace>
  <inkml:trace contextRef="#ctx0" brushRef="#br0" timeOffset="43330">9413 11472 8866,'5'-19'0,"0"2"0,1 4 0,0 0 0,0 1 0,1-2 0,-2-1 0,1-2 0,-3 2 455,-2 1 1,-1 2-1,0 0 1,0-1-1,-1 2 1,-4 1-1,-3 4 1,-3 0-239,-1 3 0,-2 2 0,-1 1 0,-3 1 0,0 2 0,0 3-155,3 0 0,-3 4 0,1 5 0,2 3 0,2 1 0,0 4 0,2 0 74,3 2 1,2 4-1,6 2 1,0 4-63,0 3 0,2 2 0,2-1 0,4 2 0,2 3-124,-2 1 0,2 5 1,-5-3-1,1 0-72,-1 1 1,3-5 0,-3-2 0,-3-3 13,0-5 1,-2 1 0,0-5 0,0-3-48,0-4 0,-2 0 0,-2-5 0,-4-2-261,-3-1 0,-1-6 0,-1-1 1,1-1-1294,-1-4 0,-3 0 1055,-1-2 1,-5-6-1,3-1 1</inkml:trace>
  <inkml:trace contextRef="#ctx0" brushRef="#br0" timeOffset="43629">9029 11919 8355,'0'-20'2249,"0"2"-1967,0 6 1,5 4 0,4 1-1,2 1 1,1 2 3,1-1 1,6 3 0,4-2 0,5 3 0,1 1 0,0 0 0,1 0-1240,2 0 1,-6 0-1,0 0 1,-4 1-169,0 3 1,-4 3 0,0 6 0</inkml:trace>
  <inkml:trace contextRef="#ctx0" brushRef="#br0" timeOffset="43902">9773 11075 8355,'-1'-11'0,"-3"3"1866,2-3-1201,-3 10 0,6-5 0,2 7-298,1 4 0,0 3 0,-4 8 1,0 5-301,0 3 1,-4 0 0,-2 2 0,0 3-689,-4 4 0,3 2 0,0-1-969,2-1 0,-11 6 0,3 5 1</inkml:trace>
  <inkml:trace contextRef="#ctx0" brushRef="#br0" timeOffset="47648">10430 11708 8503,'-7'-19'-146,"3"2"0,4 9 0,4 4 0,3 4-1689,0 4 1747,4 3 1,-4 11-1,6 1 1</inkml:trace>
  <inkml:trace contextRef="#ctx0" brushRef="#br0" timeOffset="47907">10492 11981 8355,'-5'-13'2586,"3"1"-3360,-3 5 1,10 6-142,4 5 0,2 11 0,1-1 0</inkml:trace>
  <inkml:trace contextRef="#ctx0" brushRef="#br0" timeOffset="48810">11745 11460 8445,'8'-18'0,"-1"-3"0,0-2 0,-1-2 0,0 0 0,0 0 0,1 1 202,0-1 0,-4 1 0,1 2 0,-3 3 0,-1 1 1,-1 4-1,-3 3 0,-5 4 0,-2 2 72,-1 2 0,-1 3 1,1 4-1,0 4-107,-1 4 0,1 1 0,-1 4 0,1 5 0,1 5 0,1 8 0,3 5 457,2 5-378,-5-2 1,9 9 0,-3-1 0,2 3-156,2 1 1,2 2-1,2-6 1,3-3-186,0 0 1,4-5 0,-3-2-184,3-2 0,0-6 0,-3-3 0,-4-2 0,-2-6-353,-2-3 0,0-2 1,-2-5-1,-2 0-9,-4 1 1,-3-5 0,-1-1 0,-1-1-1143,1-4 1717,-1-6 0,-5-3 0,-1-5 1</inkml:trace>
  <inkml:trace contextRef="#ctx0" brushRef="#br0" timeOffset="49934">11373 11795 8355,'12'-6'298,"2"3"0,3-4 0,5 1 0,5 0-124,6 1 0,7-4 0,4 4 0,3-3-381,4-6 1,7 1 0,0-3 0,0 2-805,-4 2 1,2-5 594,-10 1 0,-1-1 0,-8 5 1</inkml:trace>
  <inkml:trace contextRef="#ctx0" brushRef="#br0" timeOffset="49935">12179 11286 8355,'-7'-23'23,"3"2"0,-1 3 1,0 6 701,3-1 1,-5 8 0,0 5-261,0 7 1,1 11 0,6 5 0,0 6-402,0 3 0,0 5 0,0 6 0,0 1-72,0 3 0,5-1 0,0 1 1,1-1-496,-1 1 1,3-3 0,-2-2 0,1-2-183,2-4 0,-2-7 0,2-1 0,0-6-8,2-6 1,2-7 0,-1-5 659,1-3 1,-1-6-1,0-2 1</inkml:trace>
  <inkml:trace contextRef="#ctx0" brushRef="#br0" timeOffset="49936">12415 11633 8355,'-6'7'0,"3"-1"0,-3-5 0,0 3 950,-4 3 1,9 1-1,-3 1-533,3 0 0,1 4 0,0 2 1,0 1-477,0 0 1,4 2 0,0-1 0,0 1-164,1 0 1,-3-1 0,3-5 0,-1 1-1,2-2 1,1-3-249,3-4 1,1-3 0,1-2 0,-1-3 269,-3-4 1,2-3 0,-6-2 0,-1 1 73,-2-1 1,-1 1-1,0-2 1,-1-1-31,-3-1 1,-3-1-1,-4 5 1,1 1-12,2 2 1,0-2 215,-5 3 0,6 1 53,3-1 1,4 5-1,4-1 1,6 3-61,5 1 0,0 0 0,5 0 0,-1 0-13,0 0 0,-2-2 0,2-1 0,-1-1 94,-3 2 1,-1 0 0,-2 2-1,1 0 66,-1 0 1,-5 2 0,-2 0 0,0 4-40,-1 1 1,0 1 0,-4 6 0,0 1-107,0 1 1,0 1-1,0-3 1,1 0-74,3-2 1,-2 3 0,3-8-187,1 0 1,1-2 0,5-5 27,0 0 1,1-1-1,-1-3 1,-1-4 176,-2-3 0,2-2 0,-5 1 25,1-1 1,4 1 325,-2 0 1,0 2-262,0 6 1,0 1 0,-3 11 0,1 2-31,2 1 1,2 1-1,2 1 1,-1-2-23,0-3 1,5 2 0,0-6 0,-2-1 51,-2-2 1,4-1-1,0-1 76,-2-3 1,-7-3 0,-4-6 0,-3 1 0,-1-2 10,0-2 1,0 0 0,0-3-302,0 1 0,-1 0 0,-2 3-886,-1-1 1,-5 0 216,0 8 0,-2 3 0,-1 5 0</inkml:trace>
  <inkml:trace contextRef="#ctx0" brushRef="#br0" timeOffset="50612">13742 11584 8356,'-7'-28'0,"3"5"0,1 5 0,0 5 1721,-1 4-1534,0 6 0,4 3 0,0 10 0,0 5 0,0 6 0,0 2 0,0 2-371,0 0 0,4-2 0,2-1 1,-1-1 6,1 1 0,2-4 0,-3-2 0,2-3-152,3-5 0,1-3 0,1-5 168,1 0 1,-2-5 0,-2-3 179,0-3 1,-5-3-1,3-1 1,0-2 0,-2 1 82,1-2 0,-2 4 0,-4-4 1,1 3-54,3 2 0,-2-2 1,3 8-39,1 0 0,1 2 0,5 5-111,0 0 0,-3 5 1,-2 4-1,-1 2 102,1 1 1,-4 5 0,1-1 0,-1-1-36,1-1 1,-2-1 0,3-1 272,1 0 0,-1-3 0,5-2 44,-2-2 1,0-2-278,5-7 1,-1-3-1,0-6 1,-1 1 27,-2 0 0,-2-1 1,-5 1-1,4-1 59,1 1 0,-3 1 1,3 1-1,0 3 68,0 2 0,-3 1 0,4 4 0,0 1-162,-1 3 1,4 3-1,-3 7 1,3 1-84,2 2 0,-2 3 0,-1-3 0,-2-2-242,1-1 0,-2 2 1,0 1-1,0-3-1494,0-5 1323,-4-3 1,8-6 0,-4 0 0</inkml:trace>
  <inkml:trace contextRef="#ctx0" brushRef="#br0" timeOffset="50613">13791 11199 8632,'0'-13'-966,"11"7"0,3 13 0</inkml:trace>
  <inkml:trace contextRef="#ctx0" brushRef="#br0" timeOffset="51019">14945 11472 8355,'0'-12'733,"0"-1"0,1 1-465,3 0 0,-1 1 1,5 1-1,2 3 0,1 1 74,1 4 1,2 2-1,1 2-281,2 3 0,4 6-1,-4 0 1,1 4 0,0 1 0,-3 1 0,-2 1 0,-3 0-271,-2 0 1,-5-2 0,1-2-211,-3 2 1,-2-3 315,-3-1 0,-3-5 0,-6-7 53,1 0 1,5-5 0,1-5 0,2-4-66,0-2 0,1-6 1,8 1-1,3-2-254,3-2 0,3 0 0,1 0 0,3 2 178,1 2 1,-4 3 0,2 7-421,-4 3 1,0 2 0,-1 6 0</inkml:trace>
  <inkml:trace contextRef="#ctx0" brushRef="#br0" timeOffset="52000">15391 11621 8355,'0'-12'603,"2"3"0,0 1 0,4-2-235,1-1 0,1 3 0,5 0 0,0-3 23,4-4 1,-2 1-1,4-4 1,-1 1-584,-3 1 1,-1-2 0,-3 3-1,-1-2 1,-3 2 0,-2 1-1,-2 2 1,-3 0-297,-4-1 0,-4 6 1,-8 2-1,0 1 430,1-1 0,-3 3 0,1 6 1,2 4 81,1 3 0,2 6 0,1 1 0,3 1 37,3 3 0,4 1 1,1 2-1,1 0-238,4 0 1,7 0 0,7-2 0,2-2-158,0-5 0,-1-2 1,5-3 259,0-3 0,0-2 0,0-8 1,-1-2-1,1-4-5,0-3 1,-6-1 0,-2-2-1,-5-1 263,-4-2 0,2-4 0,-4 4 0,-1-3-73,1-2 1,-2 3 0,-4-2 0,0 1-72,0 0 1,0 2-1,0 6-76,0 0 1,-2 5 18,-2 3 1,3 8-1,-3 4 1,2 3 97,2 1 1,0 5-1,2 1 1,1 0-56,1 0 0,5 2 1,0-2-1,3 0 21,5 0 0,-4-1 0,4-5 49,-3 0 0,-3 1 1,-2-2-1,-2-2-83,-1 0 0,-2-5 0,-6 3 0,-2-2-39,-4-2 1,-3-2 0,-1-1-1,-1 0 52,1 0 1,4 0-84,-1 0 1,8 0 0,1-1 30,7-3 1,5-2 0,5-3 0,3 0-364,4 0 1,-4-6-1,1-2 213,1 2 0,-3-3 1,1 0-1,-2 0 196,-3 0 1,-3-2-1,-2 2 1,-3 0-1,-2 0 389,-2 3 1,-2 5-1,-1 2 282,0-2 0,-1 6-499,-3 4 1,3 7-1,-4 8 1,4 2-121,1-2 1,0 4 0,0 0 0,0 2-176,0 0 0,1-5 0,2 4 0,3-3-208,1-1 0,-1-3 0,4-2 1,-2-1 14,2-2 0,1-5 0,1 1 172,1-2 1,-2-8 0,-1-1 0,-4-1 126,0 0 0,2-5 0,-2-3 1,-1 1 82,1 1 1,-1-3 0,-2 1 0,1-1-24,-1-1 0,2 4 0,0-2 0,-1 4 356,1 3-344,-3-2 1,3 15 0,-5 1 0,0 6-138,0 5 1,0-1 0,0 6 0,1 0-178,4-2 1,-4 3-1,3-4 1,-1 0-58,1 0 0,1-2 0,5-3 1,-2-2-51,2-3 0,7-3 0,2-5 0</inkml:trace>
  <inkml:trace contextRef="#ctx0" brushRef="#br0" timeOffset="52500">16073 11113 7789,'0'-20'0,"0"4"-936,0 2 871,0 7 1,2 1-1,1 8 1,2 2-348,2 4 0,-3 3 402,4 2 1,1 5 0,3 1 0</inkml:trace>
  <inkml:trace contextRef="#ctx0" brushRef="#br0" timeOffset="53842">16359 11472 9397,'8'-4'0,"-1"-1"0,0-1 0,-2-1 0,1 0 0,-3-2 0,-3-1 0,-5 2 0,-3 2 0,-3 2 0,-1 0 0,-1 1 0,1 2 0,-2 1 0,-1 0 0,-2 0 300,2 0 0,1 4 1,2 1-1,0 2 1,-1 4-1,2 3 1,2 4-1,2 0 1,1 1-1,3-1 1,2 1-355,1 1-38,0-5 0,10 3 1,2-6-1,3-1-181,3-3 1,-3-2 0,6-6-1,0 0 1,-1-1-42,1-4 0,-2-6 1,2-6 170,-4-3 1,-4 1 0,0-4 0,-2-1 128,-3-2 1,3-6 0,-4 2-1,0-2-130,-3-2 0,1-1 0,0 1 0,-3 1-123,0-2 0,-2 0 0,-2-3 1,0 2 180,-3 3 0,-3 0 1,3 7-1,-2 4 1082,-3 3-897,5 8 0,-5 7 0,6 9 1,0 8-1,0 4 0,-1 6 728,3 1 0,-4 4-572,2 9 0,0 0 0,4 2 0,0 1 1,0 3 69,0 1 0,1-4 1,3 2-629,5 1 0,-1-10 0,3 0 0,3-5 1,1-5-6,3-2 0,-3-3 0,4-7 0,1-3 167,-1-4 1,-4-2 0,3-4 0,-2-2 49,1-4 0,-2 0 0,-5-3 0,-2-3 25,2 0 1,-3-4-1,0 2 1,-2-1 2,-2-1 0,2 3 1,-1-4-1,-1 1-15,-1 3 1,-2 1 173,0 1 0,0 8-69,0 5 0,-5 5 0,1 8 0,0-1 0,0 2 293,0 2 0,0 0 1,4 3-244,0-1 0,0-2 1,1-3-1,3-1 1,5-1-120,2-3 1,1 2 0,2-4-1,1-1-300,1 1 1,1-2 0,-5-4 0,1-2 93,-1-2 0,1-3 0,-2-5 1,-2 0 253,0-1 0,-3 1 0,3-2 0,-5-1 0,-3-2 176,-1 2 1,4 1-1,0 2 134,-1 0 1,-1-1-81,-2 1 1,0 6-83,0 6 0,0 6 0,1 6 1,2 2-1,1 1-252,-1 2 0,4 3 0,1-3 1,3-2-238,1-1 0,5-2 0,1-1 0,1-1 0,2-3-292,-2-2 0,4-1 0,-3-4 513,-1 0 1,3-4 0,-4-3 0,-2-2 169,-2-5 0,4-1 0,-8 1 0,-1-1 190,2-2 1,-5 1 0,-1 2 0,0-1 0,-1-2 415,-2 2-336,0 1 1,-4 3 0,-2 3 0,-4 3 0,-3 0 432,-1 1 1,-1 2-1,1 6-722,-1 4 0,1 3 0,-2 3 0,-1 1 1,-1 3-405,0 1 1,7 0-1,2 3 1,1-1 33,4 1 1,0-4 0,2-1 0,0-4 0,2-2-355,2-2 1,-2 0 525,7-5 1,3 1 0,5-7 0,-2-2 0,-1-4 138,-2-3 1,0-2-1,1 1 145,-1 0 0,-3-2 0,-3-1 0,1-2 0,-1 2-18,-1 1 1,-1 2 661,-4-1 1,-1 6-385,-3 3 1,3 10-346,-4 6 1,4 1 0,1 3-92,0-2 1,4-2 0,2 1-1,1-2-7,2-3 0,2-2 0,3-6 0,1 0 0,2 0-67,-2 0 1,-1-6 0,-1-4 19,4-5 1,-3 0 0,4-7 0,-2-3-39,1-2 0,1-4 1,-3 2-1,1-4 34,0-2 0,-8-3 1,-4 1-1,-3-1 0,-1-2-148,0-2 0,-1 1 0,-3 4 472,-4-1 0,-3 8 1,-2 4 288,1 4 1,-1 12-1,2 5 1,3 10-215,4 12 0,2 8 0,2 6 0,0 8-142,0 4 1,2 2 0,2 6 0,4 0-334,3-1 1,2 5 0,0-8 0,3-2 0,2-2-725,1-7 1,2 0-513,3-8 1151,1-4 1,0-6-1,0-6 1</inkml:trace>
  <inkml:trace contextRef="#ctx0" brushRef="#br0" timeOffset="54324">18380 11435 8355,'-7'-19'265,"2"-5"0,5 10 0,0-2 0,0 2 0,-2 2 1127,-2-1-1194,-3 6 0,-1-2 1,0 5-1,-2 1 94,-1 2 1,-1 1 0,-1 1 0,1 3-209,0 4 1,-5 7 0,1 3 0,0 0-303,3 0 1,2 4-1,2-2 1,5-1-250,3-3 1,1 2-1,1-1 1,3-2-117,5-1 1,2-7-1,1-3 1,0-3 106,1-1 0,-1 0 0,-1-1 0,-1-3 467,-2-5 0,-1-2 1,3-1-1,-3 0 249,-2-1 1,3 1 0,-3-1 0,-3 1-49,0 0 0,-1 1 970,3 2 0,-2 7-906,2 10 1,3 1 0,-1 12 0,3 1-299,-1 2 0,-5 6 0,2 3 0,-1 3 23,1 1 1,-1 4 0,-4 2-1,0 0-21,0-1 1,0 0 0,-2-5 0,-2-1 41,-4-3 1,-3 0-1,-2-7 1,1-4-26,0-2 1,-5-5 0,-1-6-188,-1 0 1,4-7 0,-2 3 0,3-4-1,2-2-27,0-4 0,5-2 0,3-6-1705,2-4 1647,2-2 1,6-6-1,1 0 1</inkml:trace>
  <inkml:trace contextRef="#ctx0" brushRef="#br0" timeOffset="55932">18641 11261 8355,'0'-18'231,"0"5"271,0 0 0,4 13 0,0 10-336,-1 5 0,-2 4 0,-1 5 0,0-2 0,0-2-241,0 3 0,0 0 0,0 2 0,0-2 0,0-2 0,2-5 0,0-2 0,2-1-1028,-1-1 768,4-5 0,-4-2 0,4-6 0,-2-3 154,-2-4 1,-2-3 0,-1-2 0,2-1 136,2-2 0,-1-2 0,3-3 0,1 3 103,0 0 0,2 5 0,3-4 5,0 3 0,1 2 0,-1 1 0,2 3-86,2 4 0,0 2 0,3 2 0,0 0 0,1 0-339,2 0 1,-3 4 0,0 2 237,-1 1 1,4 1-1,-3 4 1</inkml:trace>
  <inkml:trace contextRef="#ctx0" brushRef="#br0" timeOffset="55933">19112 11336 8355,'-1'-9'0,"-3"3"15,-5 0 0,-2 2 1,-3 4-1,-1 0 85,-1 0 0,-6 1 0,2 3 1,1 5 100,3 2 0,-1 1 1,3 2-420,3 2 1,3-2 0,0 3 0,4-3 0,2-2-139,2 0 0,0 1 0,2-1 179,2 1 1,-2-7 0,7-1 172,0-4 0,2-1 0,2-1 0,-1-4-7,1-3 0,-1 1 0,0 0 0,1 1 63,-1-1 0,1 0 1,-1-3 226,0 2 1,1 5-1,-1-2 1,1 0 277,-1 1 1,0 0-389,1 4 0,-1 0 1,1 2-114,-1 2 1,0-2-1,1 5 1,-1-1-502,1-3 0,-1 2 0,0-1 58,1-1 0,-1-2 1,1-2-1,-2-3 288,-3-4 0,3-3 0,-4-2 0,1 1 0,0-1 137,2 1 1,0-2 0,-1-1 29,0-2 1,-3 1 0,4 4-1,-3-1 401,-1 1 0,-2-1-48,-4 1 0,-2 5 0,-2 3-73,-4 3 0,-2 2 0,1 4 0,0 8 0,1 6-38,1 5 1,-2 2 0,3 3 0,0 4 0,1 3-168,2 1 0,2 5 0,-1 4-262,-2 2 1,2 2-1,-5-1 1,1 1-154,3 0 0,1-6 0,-1-3 0,-1-4 189,1-4 0,2-2 0,1-7 158,0 1 189,0-5 0,-2-9-353,-2-11 0,1-11 0,-4-10-34,2-3 0,-3 0 0,2-3 0,1-1-23,-1-6 0,2-3 0,4-3 0,0-2 0,1-3-115,4-1 0,7-4 1,10-2-1,4-2-31,3 2 0,1 5 0,-1 4 0,2 4 331,-4 8 1,5 9-1,-10 6 1,0 5 189,1 3 1,-5 7 0,-2 1-1,-7 7-38,-5 4 1,-2 3-1,-2 2 1,-2 5 124,-2 2 1,-4 2 0,-7 0 0,-3-2-254,-1-2 1,-1 1-1,0-6 1,2-2-257,0-4 1,4 0 0,-3-5-303,4 2 0,4-4 0,3-1 0,0-4-1632,3-7 1933,2 4 0,12-12 0,3 4 0</inkml:trace>
  <inkml:trace contextRef="#ctx0" brushRef="#br0" timeOffset="55934">19856 10802 8355,'7'-24'2669,"-1"4"-2226,-6 2 0,-5 23 1,0 8-1,-1 11-217,1 5 1,-1 9-1,4 1 1,-3 2-142,3 2 0,0 7 1,2-4-1,0 1-86,0 1 1,0-1-1,0-1 1,0-6 0,0-4-1,0-5 1,0-2-1,2-5-360,2-6 1,-1-5-1,5-2 159,2-2 0,1-5 1,1-8-1,0-5-18,1-2 0,-1-2 0,1-3 75,-1 0 0,5-5 0,-1 5 0,-1-1 122,-1-1 1,-2 6-1,-1-2 1,-1 6 0,-2 2 198,2 4 0,-3 0 0,0 5 0,0 4-370,0 5 0,-3 7 0,3 1 0,-1 2-573,1 4 1,-4 2-99,1-4 0,3 7 0,0 0 0</inkml:trace>
  <inkml:trace contextRef="#ctx0" brushRef="#br0" timeOffset="55935">20538 11522 8355,'-4'-24'0,"0"4"-656,5 13 1,1 14 0,3 12 0</inkml:trace>
  <inkml:trace contextRef="#ctx0" brushRef="#br0" timeOffset="57333">3237 13357 8355,'4'-24'133,"0"-1"0,0 0 0,1 0 1,-1 0-1,0 0 0,0 1 0,0 0 1,-3 2-1,-3 3 0,-7 1 0,-3 4 1,-3 3 257,-2 3 0,-3 5 0,2-1 1,0 4-1,-1 4-289,-1 4 0,5 9 0,-1 5 0,2 4 44,1 3 1,5 7-1,1 1 1,2 7-80,2 5 1,2 6-1,1 3 1,0 4-35,0 4 1,1-3-1,3 5 1,3-2-114,0 0 0,3 4 1,-5-4-1,1-4-153,-1-7 1,3-1-1,-4-10 136,-1 0 1,-1-6-1,-2-9 1,0-5-1,-2-3-281,-2-4 1,1-4 0,-6-2 0,-4-1-493,-2-2 0,-3-5 163,2 1 1,-4-2 0,-4-2 0</inkml:trace>
  <inkml:trace contextRef="#ctx0" brushRef="#br0" timeOffset="57597">2741 13990 8355,'8'-24'0,"0"4"1151,2 3-1053,7 3 0,6 2 0,7 0 0,1-1-364,-1 1 0,4 1 0,0 1 1,1 3-511,3 2 1,4-5 0,2 3 0</inkml:trace>
  <inkml:trace contextRef="#ctx0" brushRef="#br0" timeOffset="57936">3783 13829 8355,'8'-5'423,"0"1"0,1-4 0,3 4 0,0 1 397,1 2 0,5 1 1,2 0-667,4 0 0,6-2 0,5 0 0,3-4 0,5 1 0,0-2 0,1 1 0,-3-1 0,-1 2-716,-4-1 0,-9-2 0,0 4-894,-5 1 201,-7 2 1,-8 1-1,-9 0 1</inkml:trace>
  <inkml:trace contextRef="#ctx0" brushRef="#br0" timeOffset="58157">4043 13444 10458,'0'14'0,"0"2"0,0 7 2489,0 4-2334,6-1 0,-5 14 1,3-1-1,-2 4 0,-2 2 1,0 0-1,1 1 0,2 1-747,1 1 1,4-4 0,-2-3 0,-1-2-932,1-2 1,9 0-1,-1 1 1</inkml:trace>
  <inkml:trace contextRef="#ctx0" brushRef="#br0" timeOffset="58954">5159 13246 8355,'7'-28'210,"-3"3"0,2-1 1,-2 10-1,-1 0-99,-2 3 0,-1 4 0,-1 3 0,-5 0 0,-5 3 0,-5 2 0,-4 2 1,-2 3-1,-1 5 343,-2 2 0,2 7 0,1 2-466,1 4 0,10 2 0,0 3 0,4 4 0,4 3 124,2 1 0,6 6 1,4 2-1,2 3-40,1 2 0,5 0 1,-1 1-1,-1 0-44,-1-2 0,-3 4 0,-1-8 0,-2 2-75,2-2 1,-3 2 0,0-5 0,-2-4-73,-2-3 1,-2-5 0,1-5 0,0-2-227,2-2 0,-1-3 0,-7-6 0,-4 0 45,-3 1 0,-2-5-694,1 0 0,-11-5 0,-4 3 0</inkml:trace>
  <inkml:trace contextRef="#ctx0" brushRef="#br0" timeOffset="59240">4849 13853 8355,'7'-19'707,"4"3"1,-1 6 0,5 3-699,6 2 1,2-4 0,2 4 0,0-1-250,0 1 0,1-1 0,1 3 0,2-1-557,-1 2 1,-2-4 238,-1 2 1,0-6-1,-1 3 1</inkml:trace>
  <inkml:trace contextRef="#ctx0" brushRef="#br0" timeOffset="59449">5730 12849 8355,'-13'-7'2063,"7"7"-1926,1 8 1,3 13-1,-2 5 1,-5 4-396,-2 5 0,-3 6 0,-1 6 0,-1 3-1968,1-1 1732,1 9 0,7-12 0,1 9 0</inkml:trace>
  <inkml:trace contextRef="#ctx0" brushRef="#br0" timeOffset="81072">3200 14846 7501,'5'-7'0,"5"3"-149,5 2 1,4 2-1,8 0 1,2-1 200,4-3 0,8 1 1,6-4-1,5 0 1,6 0-1,4-2 0,6-2 1,5-2 0,4 1 0,11-5 0,2-1 0,3 0-38,4 1 1,-41 8-1,2 1 1,-2 2-1,0 0 1,1-1-1,1 1 1,0 0 0,0 0 1,-2-1 1,0 1 0,-1 2-1,-1 1 1,42-1-311,-5 3 1,-8 2-1,-17 3 4,-8 5 1,-11 2-1,-5 1 1</inkml:trace>
  <inkml:trace contextRef="#ctx0" brushRef="#br0" timeOffset="81323">3597 14895 8355,'-7'-5'-112,"1"3"0,9-3 1,5 5-1,10-2 1,8 0-1,12-2 1,8-1 175,12 0 0,18-2 0,7-7 0,12-1-49,-42 7 1,0 0-1,1-3 1,1 1-1,4 1 1,2 1 0,-1 1-1,0 1-117,-1 0 1,0 2 0,-1 1-1,0 0 1,-5 3 0,0 0-450,46 0 1,-11 6-1,-8 1 1</inkml:trace>
  <inkml:trace contextRef="#ctx0" brushRef="#br1" timeOffset="132707">9686 10381 30357,'13'-2'0,"-1"0"0,0-3 0,2 3 0,3 0 0,3 2 0,5 2-629,4 2 1,8 3-1,7 5 1</inkml:trace>
  <inkml:trace contextRef="#ctx0" brushRef="#br1" timeOffset="132913">12080 10269 26974,'18'0'0,"1"0"0,0 2 0,-1 0 0,-1 2 0,1-1-207,1-1 1,2 3-1,4 2 1</inkml:trace>
  <inkml:trace contextRef="#ctx0" brushRef="#br1" timeOffset="133172">12812 10257 28694,'56'-13'725,"-1"5"1,-7 1-626,-2 2 0,1-4 0,-4 4-85,1-2 1,-4 4-1,2-2 1</inkml:trace>
  <inkml:trace contextRef="#ctx0" brushRef="#br1" timeOffset="133173">13717 10170 29122,'23'0'0,"1"0"0,-1 0 0,3 0 0,3-4 279,0 0 0,-2-5-193,1 5 0,3 0 0,-1 4 0,2 0-57,2 0 1,-3-5-1,-1-2 1</inkml:trace>
  <inkml:trace contextRef="#ctx0" brushRef="#br1" timeOffset="133367">15627 10033 29790,'69'-5'210,"0"-2"0,-3-1 0,0 1 0,-3 0-176,1 0 1,6 4-1,2-2 1,1 1-1,4 0 1,2 1-4011,-2 1 0,4-2 3085,-11 0 0,6 0 0,-7 4 0</inkml:trace>
  <inkml:trace contextRef="#ctx0" brushRef="#br0" timeOffset="150524">21134 10344 8355,'-6'-27'244,"-2"7"1,-3 6-1,-2 6 1,1 5-1,0 6 1,-2 5-1,-1 6 1,-3 6-1,-2 9 146,-2 6 1,0 9-1,0 5 1,2 8 0,-2 5-1,0 4 1,-1 6-1,4 5 1,3 4 371,5 1-750,-2-3 0,12-8 0,-2-2 0,6-2-6,5-2 0,10-7 1,5-4-1,6-6-1118,3-7 0,1-2 1,4-13-1,1-5-1059,-1-6 1532,0-6 1,6-3 0,1 1 0</inkml:trace>
  <inkml:trace contextRef="#ctx0" brushRef="#br0" timeOffset="150755">21530 10554 8526,'-4'-23'855,"0"2"-684,0 3-47,4 11 0,0 3 0,0 8 48,0 5 1,1 2-1,2 3 1,3 1-261,1 1 1,-1 6 0,4-2 0,-2-1-470,2-3 1,0 2 0,-1-1 0,-2-2-516,-1-1 763,3-7 1,-2 4-1,6-4 1</inkml:trace>
  <inkml:trace contextRef="#ctx0" brushRef="#br0" timeOffset="150926">21654 10145 8355,'-19'-22'-172,"3"6"1,9 5 0,7 11-356,7 0 0,9 5 0,3 2 1</inkml:trace>
  <inkml:trace contextRef="#ctx0" brushRef="#br0" timeOffset="151255">22051 10207 8355,'0'-23'229,"0"2"0,2 0 0,1 8 0,1 2 184,-2 0-315,0 0 12,-8 4 0,4 0 0,-7 4 0,0-1 1,-2 1-1,0 3 0,1 4 0,0 4-13,-4 4 0,2 1 1,-4 2-1,2 3 74,1 2 1,5 0 0,1 7 0,2 0-83,2 2 0,2 8 0,1-2 0,1 0-72,3 5 1,3-2-1,5 3 1,1-2-179,-1-2 1,2 0-1,1-1 1,2-2-160,-2-1 1,-6-5 0,-2 1 0,-1-3-41,-3-1 0,-2 0 1,-2-2-1,-4-1 52,-3-1 0,-7-6 0,-3 1 1,-1-2-1045,-3-1 1229,-2-6 1,0 4-1,-1-5 1</inkml:trace>
  <inkml:trace contextRef="#ctx0" brushRef="#br0" timeOffset="151500">21915 10629 8355,'8'-15'0,"0"1"-52,2 3 1,1 3-1,2-1 1,0 4-1,2 1-403,2 0 1,9-1 90,-1 5 1,3 6-1,-4 1 1</inkml:trace>
  <inkml:trace contextRef="#ctx0" brushRef="#br0" timeOffset="151703">22684 10480 8355,'0'-8'-1523,"0"-1"1248,0 7 1,0 2-1,0 7 1</inkml:trace>
  <inkml:trace contextRef="#ctx0" brushRef="#br0" timeOffset="152825">22671 10492 8629,'-4'-12'0,"0"0"903,1-1 0,2 5 1,2 1-539,4 2 0,-3 2 1,5 7-1,0 3-395,0 0 0,1 4 0,3-3-239,-2 3 0,2-3 0,-3 1 0,3-1 22,1-1 0,1 0 1,-1-5-301,1 2 0,-5-1 0,-1-7 341,-2-4 1,1-2 0,-4-1 142,3-1 0,-1 1 1,-4-9 160,0 3 1,0 0 255,0 5 0,0 2-193,0 6 1,0 9 0,0 13-1,0 2 1,0 2 0,1 2 0,2 4-166,1 1 0,1 1 0,-2-2 1,1 2-1,1 2-17,0 2 0,-4 1 1,4-1-1,-4-2-219,-1-2 0,-1-1 0,-2-6 0,-3 0 32,-1-3 0,-1-5 0,-6 2 0,-1-3-329,-1-2 0,-1-5 1,5-3-712,-1-3 1248,1-1 0,5-5 0,1-2 0</inkml:trace>
  <inkml:trace contextRef="#ctx0" brushRef="#br0" timeOffset="152826">23217 10406 8355,'-15'-18'0,"3"4"0,1 4 385,0 7 1,-2-2 0,1 6-1,-1 3 48,1 5 1,4 6 0,1 3 0,1 0-631,4 0 1,-4 2-1,2-2 1,1 0 25,2 0 1,1-1 0,0-5-47,0 0 0,0 1 0,0-1 1,0 1 0,1-7 1,3-3 140,5-6 0,0 1 1,1-7-1,-2 0-36,2-2 0,-3-3 0,0-1 1,-1-2-31,1 2 1,-4 1 0,1 1-1,-1-3-14,1 0 1,-3-1 0,2 6 121,-6 3 0,1-2 0,-7 6 139,0 2 1,-2 0 0,0 4 51,2 2 0,0-2 0,5 7-94,1 0 0,3-2 0,4 0 0,4 0-80,3 0 0,2-4 0,1 1 0,1-3-197,1-1 0,6 0 1,-2 0-1,0 0 290,1 0 0,-6-1 1,2-2-1,-4-1 390,0 1 0,-5 2-153,0 1 1,-5 5-1,1 4-105,-2 2 0,-7 1 0,0 0-472,-2 1 1,4-5 0,-1 0-140,3 2 1,2-5 242,3 0 0,3-4 1,6-1-1,-1 0 1,0-1 5,1-4 0,-1 3 0,1-7 1,-1 0 48,0-2 1,1 0-1,-1 1 1,-1 2 48,-2-2 0,0-1 0,-3 0 414,1 3 133,-5-3-179,4 9 1,-6 2 0,0 9-208,0 2 1,0 1 0,0 1 0,1-2-345,3-3 0,2 3 0,4-4-1038,-2 0 1015,-5 4 1,8-4 0,-5 5 0</inkml:trace>
  <inkml:trace contextRef="#ctx0" brushRef="#br0" timeOffset="154024">21729 11323 8355,'0'-12'114,"0"0"0,0-1 0,0 1 319,0-1 0,0 5-304,0 0 1,1 5 12,3-1 1,-2 4 0,2 4-1,-1 4 1,-1 3 0,3 3-188,-3 3 0,0-4 0,-1 4 34,3-3 1,-2 2-1,3 1 1,1-3-128,2-5 0,-1 1 0,1-6 0,2-1-219,1-2 1,1-1 0,1 0 100,-1 0 1,0-5-1,-1-4 208,-2-2 1,0 3-1,-5 0 1,1-2 0,-1-1-103,0-1 0,0-1 1,-4 1 315,0 0 1,0 3 32,0 1 1,1 4 6,3-4 1,2 10-1,4 1 1,-3 4-113,-2 1 0,5 1 0,-2 3 0,3 0-117,1 1 1,1-5 0,-1 0 0,1 1-105,-1-3 1,0 4 0,1-6 0,-1-1-46,1-2 0,-1-1 0,0-1 200,1-3 1,-5 1 0,-1-5-1,-2-2 48,-2-1 0,3-1 0,-2-1-80,-1 1 1,-2 0 0,-1-1-1,1 2-60,4 3 1,-4-3 136,3 3-60,-3 2 0,-1 2 1,0 8-1,0 4 0,0 3-28,0 2 0,6-1 0,2 1-41,3-1 0,2 4 0,-1 1 0,0-2 0,1-1-173,-1-2 0,1 1 0,-1-1-29,0 1 0,-1-1 0,-4-1 232,-7-3 1,-2-2 0,-9-6-77,-3 0 1,-1 0 0,2 0 312,1 0 0,-1 0 1,2-2-1,2 0 175,0-3 1,7 0-1,-1 2-336,6-1 0,5-4 0,9 4 1,3 1-1,4 2-291,0 1 1,1-5 0,1 1 0,1 0-1,-1 0 1,-3-1-129,1-2 0,-5 0 330,2-2 1,-6-2 0,1 3-1,-3-3 131,-5-1 1,-3-1-1,-5 1 124,0 0 1,-1-1 0,-3 2 0,-4 3 0,-3 4 116,-2 2 0,1 2 1,-1 0-78,1 0 0,0 2-160,-1 2 0,5 3 0,1 5 1,2 2-80,2 2 0,3 0 0,3 3 0,2-1 0,2-2-218,3 2 0,5-4 0,3 3 0,1-4 45,3 0 1,1-2 0,2-3-1,0-4-361,0-2 14,0-2 0,5 0 0,2 0 0</inkml:trace>
  <inkml:trace contextRef="#ctx0" brushRef="#br0" timeOffset="154444">23130 11063 9319,'-5'-19'0,"-2"2"281,0 3 0,2 13 0,5 5 1,0 6-1,1 3-58,3 4 0,-1 4 0,4 6 1,-2 4-1,-1 0-230,2 4 1,-5 1 0,3-1 0,-2 0 131,-2-2 1,0-6 0,0 2 0,0-2-403,0-3 1,0-4 0,0-4-663,0-2 1,1-7 761,3-3 1,-1-4 0,5-3 0,1-2 107,-3-2 0,5-3 0,-2-5 0,2-2 24,1 2 1,1 6-1,-1 0 1,0 1 104,1 1 0,-1-2 0,2 4 36,3 3 0,-4 0 0,4 2 0,-5 2 0,-2 2-156,-2 4 1,-5 3 0,1 2 0,-3-1 18,-1 0 1,-5-1 0,-5 0 0,-4-1-46,-2 0 1,-5 3-1,3-4 1,0 2-456,1 1 1,0-1 150,5-3 0,-1 3 0,1-4 1</inkml:trace>
  <inkml:trace contextRef="#ctx0" brushRef="#br0" timeOffset="154804">23800 11336 8355,'-5'-25'224,"-2"7"1,-4 4-1,1 6 1,2 2 87,-2 4 1,-1 0-1,-1 2 1,-2 0 0,-1 2-1,-2 2-208,2 4 1,1 5 0,2 2 0,1 1-265,3-1 0,-2 3 1,6-1-1,1-2-30,2-1 1,1-2-27,0 1 0,0-5 0,1-1 0,3-2 132,4-2 0,3-6 0,2-2 0,-1-1 44,1 1 0,-2-5 0,-2 3 0,-2-1 42,-1 0 1,2 3 85,-4-3 0,0 4-31,-4-4 1,4 6 34,1 2 1,-1 6 0,-3 6-1,2 1-534,1-1 0,6 1 0,-4-1 0,3 0-142,-1 1 1,0-1 0,5 1 0</inkml:trace>
  <inkml:trace contextRef="#ctx0" brushRef="#br0" timeOffset="155543">24061 11274 8355,'4'-13'1051,"0"1"-518,0 5 0,-10-4-196,-2 3 1,-3 2-1,-1 2-181,-1 3 0,1 1 1,0 2-1,1 5 1,1 6-1,3 2 1,0 1-1,2 2-199,-1 2 0,2-1 1,4 3-1,0-1-388,0 1 0,5-4 1,4-2-1,2-2-185,1-2 0,6-5 1,3-3-1,1-2 64,-2-2 1,4-4 0,-3-3 0,1-3 441,-2-4 0,4-6 0,-5 0 1</inkml:trace>
  <inkml:trace contextRef="#ctx0" brushRef="#br0" timeOffset="155544">24309 11113 8355,'0'-32'-754,"0"-4"0,0 11 1,0 0 847,0 7 0,0 5 1,-2 2 1324,-2 2 0,1 5 0,-4 10-1030,2 6 1,1 2-1,4 7 1,0 2-377,0 5 0,0-2 1,0 3-1,0-2-218,0 2 1,4-3 0,0 3 0,-1-2-5,-2-3 0,-1-3 0,0-2 0,0-1-365,0-3 0,0-1-540,0-1 920,0-7 1,2-6-1,0-8 121,2-3 1,2-1 0,-3-1 0,2 0-1,2-3-55,3 0 1,1-5-1,1 5 1,1 0 211,-1 3 1,0 0 0,-1 1-1,-1 1 184,-2 3 417,1 2 0,-2 7-304,-3 4 0,-8-3 0,-5 7 0,-2 0-11,-1 2 1,-5 6 0,1-1-1,1 1-231,1 1 0,7-4 0,3 2 0,2-2-155,2-2 1,6 2 0,4 0-406,5-2 1,4 3 0,6-6 0,1 0 0,2 1-714,0-2 1,7-5-1,-3 3 1</inkml:trace>
  <inkml:trace contextRef="#ctx0" brushRef="#br0" timeOffset="156939">22225 12328 8355,'-12'0'0,"1"-1"0,1-2 695,2-1-589,5 0 0,-1 5 0,8 2 0,4 1 1,3-1-1,2-2-180,-1-1 0,2 0 0,1 0 0,1 0-161,0 0 1,-3 0 0,0-1 0,-1-2 91,1-1 0,-5-5 0,-1 4 1,-2-2 54,-2-3 1,-2-1 0,-2-1 222,-3 0 0,1 0 1,-5 3-30,-2 1 0,-1 1 0,-1-2 0,-1 5-24,1 3 0,0 1 1,-1 1-1,1 3 201,-1 5 1,1 3 0,1 3-1,3 2-236,4-2 0,2 3 1,2 0-1,2 0-120,2 0 1,7-2 0,7-5 0,1-1-116,3-2 1,1-5 0,2 1 0,0-3-125,0-1 0,0-1 0,-1-2 0,0-2 232,-3-2 0,1-3 1,-5-5-1,0-2 188,-3 2 0,1 2 0,-8 0 69,0 1 0,2-1 0,-4 1 0,-3 0-45,0-1 1,-8 6 0,-2 3-1,-3 3 84,-2 1 0,1 1 0,0 3 0,-2 4-14,-3 4 1,4 0 0,-4 0 0,3 1-80,2-1 0,4 1 0,1-1 0,1 0-118,3 1 0,2-1 1,2-1-96,4-3 0,1-2 1,7-6-1,-1 0-189,1 0 1,-1 0 0,0-1 0,1-2 64,-1-1 1,5-10-1,-1 1 1,1-2 13,1-3 0,-4-1 0,2-6 1,-2 1 59,-2-1 1,1-4 0,-2-2 0,-2 1 58,0 0 0,-5-5 1,3 4-1,-2-1 175,-2 3 0,-2 4 1,-2 5 177,-3 3 0,-3 9 0,-6 4 1,1 4 41,0 4 1,3 8-1,1 9 1,0 4-101,1 4 0,-3-2 1,6 6-1,1 2-195,2 0 0,1 3 1,1 0-1,4 2-158,3 2 0,3-5 0,3-6 0,1-2-50,1-5 1,5-1-1,-3-8 1,0-2 71,0-4 1,4-6-1,-3 1 1,0-4 66,-2-4 1,1-3-1,-2-6 1,0-3 24,-3 0 1,0-5 0,-1 3-1,1 0 10,-1 0 0,-4-2 0,-1 3 1,-1 1 10,-4-2 0,0 8 1,-2-2-1,-2 2 59,-2 3 1,1 2 0,-5 5 119,-1 0 0,-2 1 0,0 3 1,1 3-67,2 0 1,5 8 0,-3-1-1,2 4-91,0 4 1,0 1-1,4 2 1,0 0 30,0 0 1,1 5-1,3 2 1,5 1-278,2 0 1,1-1 0,1 2 0,-1-2-53,0-2 1,-5 3-1,-3-4 1,-2-3 167,-2-4 1,0 0 0,-2-5-1,-2-3 212,-4-5 1,-4 1 0,-4-6 0,-2-1 63,-1-2 1,4-5-1,-3-3 1,2-2 5,-1-5 0,5-6 0,5 3 0,1-3-149,3-2 0,8-1 1,3-2-1,4 0-254,5 0 0,2-1 1,7-1-1,2-2 11,1 1 1,1 1 0,-2-2 0,-1-3-64,-3 0 1,0 1 0,-4 3 0,2-1 265,3 2 0,-9 0 0,5 4 0,-7 2 354,-6 5 1,-3 2 0,-6 3-18,-3 3 0,-3 2 0,-7 6 0,-1 0-104,-1 0 1,-1 6-1,3 3 1,0 5-41,2 3 1,1 5 0,8-3 0,-1 2-144,1-1 1,3 0-1,3 2 1,3-3-222,0-1 1,4 2-1,5-4 1,3-4-116,2-2 0,4-6 0,7 3 0,-1-2-397,0-2 0,10-13 0,-1-3 0</inkml:trace>
  <inkml:trace contextRef="#ctx0" brushRef="#br0" timeOffset="157168">23639 12266 8355,'7'1'220,"-3"3"0,1 3 1,0 6-1,-3 1 233,0 2 1,-2 3 0,0 6-1,-2 1-448,-2 3 1,-3 3-1338,-5 5 0,-1 6 0,1 1 1</inkml:trace>
  <inkml:trace contextRef="#ctx0" brushRef="#br0" timeOffset="159069">21357 13109 8950,'0'-27'0,"0"3"0,0 4 0,0 2 0,0 0 324,0 3 0,0 8 0,0 8 0,0 10 0,0 10 0,0 5-27,0 3 1,0 10-246,0-2 1,0 3 0,0-3 0,-2 0 0,0 0-99,-2 1 0,-1-3 0,7-2 0,1-4-37,1-2 0,5-4 1,1-2-1,4-6-444,2-6 1,1 1 0,-5-6 0,1-2 20,-1-5 1,0-4 0,-1-5-1,-1-2 161,-2-3 1,-5-8 0,3-6 0</inkml:trace>
  <inkml:trace contextRef="#ctx0" brushRef="#br0" timeOffset="159592">21134 13308 8355,'-11'1'-68,"2"3"0,4-1 0,5 5 0,1 1 47,3-3 0,9 0 0,7-6 0,5 0-52,4 0 1,3 0 0,5-1 0,2-2-141,2-1 0,-4-5 0,0 4 0,-6-2 35,-5-3 0,-3 3 1,-2 1-1,-5-1 217,-2 0 1,-5-1-1,-3-5 33,0 1 1,-2 3-1,-5 3 1,-2-1 440,-1 0 0,-2 4 1063,2-1-1322,3-3 0,-5 11 0,8 0 0,2 6 0,4 2-76,3 1 0,1 0 1,2 3-1,1 2-124,2 1 0,4 0 0,-5 3 0,-1-3-225,-1-1 1,-3 4-1,-3-2 1,-2-1-52,-1-2 0,-3-4 0,1-2 31,-6-2 0,0-4 0,-5-5 103,-2 0 0,-1-1 0,0-3 1,3-5-53,4-2 0,2-7 1,2-2-1,2-4 4,2 0 0,3 3 1,5 0-1,1 1-98,-1 0 1,4 2 0,1 6 0,-2 1-720,-1 3 862,4 2 1,-4 1-1,4-2 1</inkml:trace>
  <inkml:trace contextRef="#ctx0" brushRef="#br0" timeOffset="160447">21952 13469 8934,'0'-12'230,"2"-1"0,2 1-842,4-1 0,3 5 523,1 0 0,1 4 1,1-3-1,1 0 1,1 0-1,-1-1 0,-1-1 1,-1 1-332,-1-1 0,-1-2 1,-3-2 377,-4 1 1,-2-1-1,-4 2 297,-2 3 1,-1 1-1,-5 4 1,2-1-175,-2 1 0,-1 9 240,-1 6 0,4 2 0,1 5 0,1 1-108,3-1 1,2 2 0,2 2 0,3-1 0,5-3-410,2-1 1,7-1 0,2-5-1,5-1-95,4-2 0,3-4 0,4-5 0,-3-1 94,-4-3 0,1-3 1,-1-7-1,-2-1 195,0-2 0,-7-1 0,-2 3 0,-3-1 118,-4 1 0,-6 1 0,-1 1 0,-3 1-25,-1 0 1,-5 3 0,-4 2 0,-2 2 68,-1 2 0,-5 2 0,1 1 0,1 0-77,1 0 0,1 4 0,1 1 1,0 2-87,-1 3 0,5 1 0,1 3 1,2 1-173,2 1 1,1-3-1,2-5 47,0 2 0,2-1 1,2 0 70,4-5 1,3-3 0,2-2-1,-1-2 48,0-1 1,1-6-1,-1 3 1,1-1 27,-1 0 1,0 1-1,1-3 1,-1 3 92,1 2 0,-5-3 0,-1 2 515,-2-1-454,5 4 0,-9 3-28,3 9 1,-2 2 0,-2 1-161,0 1 0,0-5 0,1 0-67,3 2 1,3-5 0,6-1 0,-1-2-130,0-2 0,1 0 0,-1 0 0,1-2-4,-1-2 1,0 1 0,1-5-1,-2-1-18,-3-2 1,3-3 0,-4-1 0,1-2 226,1 2 1,-2-4 0,1-2 0,-4-2 153,-3-2 0,-1 0 0,0 0 1,0 0 125,0 0 1,0 2 0,0 2-61,0 5 1,0 2-1,0 2 5,0-1 0,-1 6 1,-2 5-1,-1 4 0,1 8-58,2 5 0,0 3 1,-2 6-1,-1-1 0,1 3-97,1 0 0,2 2 0,2-1 47,2 2 1,-1 2 0,4-4 0,0 2-331,-1-1 1,4-3-1,5-3 1,2-3-542,-2-1 1,-1-3 0,-2-5 255,1-2 0,-1-5 0,0 2 0</inkml:trace>
  <inkml:trace contextRef="#ctx0" brushRef="#br0" timeOffset="160610">22634 13258 8355,'10'-11'-32,"1"1"0,4 4 0,4 0 0,6 2 1,3 0-1,-1 0-576,0 1 1,3 1-1,2 2 1</inkml:trace>
  <inkml:trace contextRef="#ctx0" brushRef="#br0" timeOffset="161961">23403 13084 8355,'0'-24'0,"-1"0"0,-3 4-345,2 2 0,-5 9 1,3 1 341,-4-2 1,-3 4 0,-1-1 0,-1 1 224,1 3 1,-2 2 0,0 2-1,0 4-247,3 3 0,7 4 0,0 5 0,3 3 208,1 4 1,0 5-1,1 1-63,3 2 0,3 1 0,4 4 1,-1 0-1,-2 1-104,2-1 0,1 0 0,0 0 0,-2 0-60,0 1 1,-5-3 0,3-2-1,-2-4-150,-2-2 1,-2-4-1,1-1-360,2-1 0,-4-6 124,0 1 0,-6-2 0,-6-1 0</inkml:trace>
  <inkml:trace contextRef="#ctx0" brushRef="#br0" timeOffset="161962">23155 13407 8355,'0'-12'49,"6"5"0,1-4 0,6 2 1,4-2-1,4-1-30,2 0 1,6 0 0,1 3 0,1 2-389,-1 1 0,0-3 0,-2 2 0,1-1-1101,-2-1 1470,-6 1 0,2-10 0,-3-1 0</inkml:trace>
  <inkml:trace contextRef="#ctx0" brushRef="#br0" timeOffset="161963">23589 13109 8355,'0'-14'0,"0"-1"0,0-1 0,-1-1 361,-3 5 0,1 5-35,-5 3 0,5 8 0,-1 6 0,2 3-249,2 4 0,0 9 0,2-1 0,1 1-152,1 0 0,1 0 1,-1 2-1,3 1-51,0-1 0,4-4 0,-3-2 0,3-2-253,2-2 0,-1-2 0,1-5 0,-2-1 97,-3-2 0,3-5 1,-3 1 211,3-3 0,0-6 0,-1-3 0,-3-3-72,-2-2 1,4 1 0,-5-1 104,-1 1 0,2-2 1,-1-1-1,0-2 1,0 2 142,1 2 1,-1 4 0,-4 1 331,0-2 0,1 5-159,3 1 0,-2 8 1,0 4 10,-4 3 0,0 2 0,-2-1 0,3 0-109,1 1 0,0-1 1,0 1-1,1-1-199,3 0 0,2-3 0,5-3 1,0 0-219,3-3 1,1-2-1,-3-1 44,1 0 1,-1 0-1,-1-1-83,-3-3 1,-2 1 0,-6-5 0,0-2 45,0-1 1,-4-1-1,-2 0 200,-1 4 1,-1-3 0,-3 3 0,1-2-1,2 1 208,-2 0 1,3 2-1,1-2 297,0 1-502,2 5 1,9-3 0,5 6 0,4 0-100,2 0 1,2 0 0,-3 0 0,3 0 8,2 0 0,-4 0 0,3-1 130,-1-3 1,3 1 0,-3-4 0,0 2-30,0 2 0,-2 1 362,-3 2 1,-6 2-1,-3 2 1,-4 3-96,-4 0 0,1 4 1,-5-3-1,-1 4-156,2 5 1,1-3 0,3 2-130,-1-2 0,1-3 1,7-1-93,4-2 0,3-5 0,3 1 0,1-4-12,2-4 1,1 1-1,-3-5 1,1-2 84,0-1 0,2-1 1,-2-2-1,-1-1 67,-1-2 1,-6 1 0,-1 3 139,-1 1 1,2-5 0,-4 1 0,-1 1 161,-2 1 1,-1 6 267,0-1-692,0 7 1,0-3 16,0 10 1,0 1 0,0 7 34,0-1 1,2-3-1,2-3 1,3 1-91,-1 0 0,6-4 1,-4 1-1,3-1-474,1 1 0,1-3 30,-1 4 1,0 1-1,1 1 1</inkml:trace>
  <inkml:trace contextRef="#ctx0" brushRef="#br0" timeOffset="162838">21865 14225 8355,'7'-24'0,"-3"4"-5,-8 4 0,1 3 51,-5 5 1,4-1 0,-4 4-1,-2 3 1,-2 0 0,-3 4 0,-3 2-1,0 4 102,0 3 1,-3 1-1,5 1 1,-1 1-146,-1 2 0,9-2 0,-2 3 0,4-4-143,4 0 1,3-2 0,4-3-71,4-4 0,7-2 0,3-2 1,2-2 15,2-2 0,-3 1 1,0-5-1,-1-2 109,-3-1 0,-1-1 0,-1-1 0,-2 1 111,-3 0 1,1-1 0,-4 1 433,-3-1-199,5 7 0,-5 1-129,2 10 0,-3 1 1,-1 7-1,0-1-43,0 1 1,0-1 0,2 0-96,2 1 1,-2-5-1,7-1-13,0-1 1,2-2 0,2-4-1,-1 0 18,1 0 1,-1 0 0,0-2-1,1-2 1,-1-4-41,1-3 0,-1 3 0,-1-1 19,-3 0 1,2-2 0,-6-2-99,-1 1 1,-2 4-1,-1-1 1,0 0 9,0-2 0,-5 4 0,-2 1 0,-1 2 45,-1 0 1,1 0 106,-4 4 0,1 5 0,2 4 35,5 2 0,3 1 1,1 0-1,1 1-43,3-1 1,3 1 0,6-1 0,-1 0 0,0 1 29,1-1 0,3-1-146,1-2 1,-1 0 0,-3-3 92,-1 1 1,-6 0-32,-6 1 0,-6 1 0,-6-4 1,-1-3-404,1 0 1,1-1 86,3 3 0,-3-2 0,4 3 1</inkml:trace>
  <inkml:trace contextRef="#ctx0" brushRef="#br0" timeOffset="163093">22709 14201 9397,'0'-13'0,"1"2"0,3 3 0,4 4 0,5 2 0,2 2 0,3 0 0,0 0 0,1 0 0,0 0 0,3 0 0,2 0 0,1 2-916,0 2 0,-1-3 0,1 5 1</inkml:trace>
  <inkml:trace contextRef="#ctx0" brushRef="#br0" timeOffset="163852">23391 14027 9064,'-2'-16'0,"0"-1"306,-2 2 1,-1 8 0,7 7-185,2 7 1,3 4 0,5 3 106,1 2 0,-1-1 0,0 6 0,2 0 0,0-1 0,1 0-225,0-2 1,-8 2-1,6-3-81,-2-2 1,-4-5 0,-1-2-416,0 1 1,2-4 405,-4-5 0,5-6 6,-5-6 0,1-1 0,-2 0 0,1-3-14,-1 0 1,2-1 0,1 5-14,1-1 0,0 1 0,2 1-151,0 3 342,-1 2 1,4 8 0,-1 2-1,-1 3-61,-2 0 1,0 2 0,5-3 0,-1-1-9,1 1 1,-1 2 0,2-4 0,1-1-11,2-2 1,3-1 0,-2 0 0,0-1-8,0-3 1,-1 1-1,-5-5 1,-1-2-1,-3-1 0,2-1 0,-6-1 0,0 1 58,2-1 1,-5 1-1,3 0 1,-2-1 38,-2 1 0,-2 4 1,-2 1-36,-4 1 1,-3 3 91,-2 8 0,2 3 0,2 8 0,0 4 1,1 0-48,1 1 0,2 0 0,5 3-151,0 1 1,0-5 0,2-3 0,7 0 0,7-2-342,6-4 1,5 0 0,1-7-1,6-1-584,1-2 0,3-1 0,-1 0 0</inkml:trace>
  <inkml:trace contextRef="#ctx0" brushRef="#br0" timeOffset="163853">24395 14039 8743,'-9'-4'293,"5"0"0,5 1-1192,11 8 0,1 1 0,-1 7 1</inkml:trace>
  <inkml:trace contextRef="#ctx0" brushRef="#br0" timeOffset="164389">24619 12378 8355,'20'-31'32,"1"8"1,1 9 0,3 11 0,2 10 269,2 10 0,2 13 1,-2 11-1,4 13 0,3 8 1,-1 6-1,0 2 1,-4 4 112,0 3 0,-8 12 1,-6-1-1,-5 6 0,-4 3-443,-3 1 1,-5-47 0,0 0 0,-5 44-1,-3 0 1,-3-2-472,-1-6 1,-5-13 0,-1-1 149,-1-4 1,2-8 0,-3-8 0,-2-3-254,-2-5 1,-6-6 0,-3-7 0,-2-3 153,2-6 1,-8 2-1,2-6 1</inkml:trace>
  <inkml:trace contextRef="#ctx0" brushRef="#br1" timeOffset="169508">3423 14994 28308,'12'0'0,"2"0"0,4 0 0,7 0 0,8 0 0,8 0 127,9 0 0,15-5 0,12-5 0,7-4-86,8-2 0,-43 7 1,2 0-1,2 1 0,1 1 1,3-2-1,2 0 0,1 0 1,1 0-1,0 0 0,-1 0 1,-1 1-1,-1 1 0,-2 0 1,-1 0-35,-2 1 1,0 0 0,-2 0-1,-2 1 1,42-3 0,-11 3-1,-12 4 1,-14 1-3103,-10 0 0,-17 0 2270,-6 0 1,-24 0-1,-13 0 1,-15 0 317,-9 0 1,-9-1 0,-9-2 0,-4-1 143,-4 1 0,1 2 1,-7 1-1,-4 1-232,-5 3 1,-8 3 0,-7 7 0,-1 1 255,47-7 0,-1 0 0,-8 3 0,0 1 0,3-3 0,1 1 0,-1 0 0,1 0-231,-1 1 1,1-1 0,-34 5 0,8 0 0,16-5-51,14-6 0,14-2 1,12-2 876,7 0 1,25 0-1,12 0 1,14-2-104,14-2 0,7 3 0,9-3 0,3 1-68,5-1 0,7 2 0,6-3 1,4-1-112,3-2 1,4 1 0,-2 0 0,0 0-65,4 0 0,-5 3 0,-2-3 1,-8 2-1333,-7 2 1140,-1 2 0,-16-5 0,3-1 1</inkml:trace>
  <inkml:trace contextRef="#ctx0" brushRef="#br1" timeOffset="169662">5482 14932 29132,'0'-17'-4327,"0"-3"1,-2 2 1041,-2 6 4137,-3 11 1,-10 13 0,-3 7 0</inkml:trace>
  <inkml:trace contextRef="#ctx0" brushRef="#br0" timeOffset="211417">16545 2133 8355,'5'0'252,"-5"2"1,-7 2 0,-2 4 0,-1 3-1,2 1 1,-2 1 0,0-1 0,1 2-1,2 1 121,1 2 0,2-1 0,4-3 0,0-1 0,2 0 1,2-1-1,4-1 0,3-3 0,2-1-470,-1-4 0,0 0 1,1-4-1,-1-2-260,1-4 1,-2-5 0,-2-2 103,-1-1 1,-5-5-1,1 3 1,-2-1 114,-2-3 1,-6 4-1,-2 1 1,-3 5 0,-1 4-29,-1 4 1,-3 2-1,-1 4 1,2 2-557,1 4 1,2 9-28,-1 3 0,1 4 0,0 0 1</inkml:trace>
  <inkml:trace contextRef="#ctx0" brushRef="#br0" timeOffset="211994">15342 1724 8355,'0'-12'-23,"1"0"0,3 3-79,4 1 0,5 5 0,3 0 0,5 6 424,3 5 0,4 9 0,4 3 0,3 5 0,6 4 0,4 4 0,6 3 0,0 0-141,0-3 0,3 3 1,1-5-1,2 1-71,2-3 1,2-4-1,1-5-392,0-3 1,-4-9 0,-1-4 0,1-2-1,-3-2-293,-5 0 0,-6 0 0,-9 0 1,-5-2 50,-5-2 1,-9-3 0,2-5 0</inkml:trace>
  <inkml:trace contextRef="#ctx0" brushRef="#br0" timeOffset="212393">15974 1674 8265,'8'0'1460,"1"0"-1142,0 0 0,2 2 0,2 2 0,-1 4 1,1 4-1,-2 5 0,-2 4 0,-2 4-481,-1 3 1,2 0 0,-4 6-1,-1 4 1,-3 0 0,-4-1 0,-6-2-1,-5-1-661,-6 2 1,1 1 210,-5 1 0,3-3 0,-7 0 175,3-2 0,-5-5 0,0 2 1</inkml:trace>
  <inkml:trace contextRef="#ctx0" brushRef="#br0" timeOffset="212977">16805 2133 8745,'2'-12'0,"2"-1"300,4 1 1,3 0 0,3-2-46,2-3 0,5-1-139,8-2 0,4-5 0,7 1 0,4-4 1,4-3-1,7 0 0,5 0 0,4-1 0,4 2-363,2 0 1,5 1 0,-8 4 0,-1 0-276,-2 1 0,-2 0 0,-13 3 0,-6 5-77,-7 2 0,-6 2 0,-5-1 1</inkml:trace>
  <inkml:trace contextRef="#ctx0" brushRef="#br0" timeOffset="213236">17190 1575 8355,'0'-8'1,"1"1"0,3 1 0,4 4 0,3 0 0,3 2 0,3 2 1,3 2-1,2 5 0,1 5 0,-3 4 0,1 0 0,0 1 0,-2 1 1,-3 2-1,-5 1 0,-4 1 0,-3-2 0,1 0 0,-4 2 1,-4 5-1,-5 2-1124,-3-1 742,-7 4 1,-7-2-1,-7 5 1</inkml:trace>
  <inkml:trace contextRef="#ctx0" brushRef="#br0" timeOffset="213740">16656 2468 7877,'0'-21'0,"0"1"0,0-1 0,2 0 280,2 1 1,1 5-1,5-2 1,-2 3 52,2 2 0,2 5 1,3 3-1,3 2 1,2 4-1,2 3 0,1 8-80,2 6 1,0 10 0,1 4-1,2 3 1,2 1 0,2 0-1,2 0 1,0 2-37,0 2 0,3-2 0,-1 2-225,4-2 0,6-2 0,0 0 0,2 1 0,2-3 11,-1-2 1,1-2 0,-2-6 0,-2-1-1,-6 0-1012,-6-4 1,-1 3-1,-7-7-1979,-2-1 2427,-13-7 1,5 9-1,-9-3 1</inkml:trace>
  <inkml:trace contextRef="#ctx0" brushRef="#br0" timeOffset="214037">17338 2592 8355,'-15'-8'284,"3"2"0,6 6 0,6 9 0,6 4 0,1 3 0,1-1 0,0 1 0,-1 4 0,0 0 0,-1 1 0,-1 1 0,-2 1 0,-3 2 0,-3 0-317,-1 0 1,-10-5 0,0 1 0,-3 1 0,-6 2-1577,0 0 0,-13 1 0,-2 0 0</inkml:trace>
  <inkml:trace contextRef="#ctx0" brushRef="#br0" timeOffset="214616">16458 2456 7585,'4'-13'0,"0"1"0,-1-1 1151,-2 1-880,-1 5 1,4 4 0,1 10 0,-3 8 0,0 6 0,-2 7-66,0 2 1,-6 9 0,-2 7-1,-4 7 1,-5 5 0,-4 4-1,-2 4 1,-2 4 0,0 2-1,-1 1-294,-3 1 0,7-12 1,-1 3-1,3-7-167,5-6 1,6-8 0,2-6 0,1-8 0,3-5 0,2-5-1235,1-3 0,4-3 1027,0-2 1,0 0 0,-4 1 0</inkml:trace>
  <inkml:trace contextRef="#ctx0" brushRef="#br0" timeOffset="215348">16135 3150 8594,'0'-12'153,"2"1"0,1 0 0,3 0 1,4-4 86,4-3 0,2-3 1,1-2-1,2 1 1,2 1-1,-2-1 1,1 0-360,-1 1 1,-4-1 0,2 5-1,-4 2 1,0 3 74,-1 4 1,-5 4 0,-3 8 0,-3 5 0,-1 8 0,0 6-140,0 5 1,0 5 0,0-4-189,0-2 0,2 4-383,2-2 0,8 0 0,8-5 0</inkml:trace>
  <inkml:trace contextRef="#ctx0" brushRef="#br1" timeOffset="221616">15863 1414 32227,'0'-13'-517,"0"1"1,1 0 0,3 1 0,4 2 0,3 4 0,2 1-1,-1 0 1,2 2 0,0 5 0,0 5-199,-3 3 0,-2 7 0,4 1 0</inkml:trace>
  <inkml:trace contextRef="#ctx0" brushRef="#br1" timeOffset="221903">15900 2853 32353,'-6'-18'-9831,"-2"-3"9324,-3 3 0,-1 0 1,-1 6-1,2-1 170,3 1 327,-3 5 1,16 3 232,4 8 0,13 8 0,9 8 0</inkml:trace>
  <inkml:trace contextRef="#ctx0" brushRef="#br0" timeOffset="236389">7293 14188 8355,'-13'-11'51,"4"3"1,4 4 0,10 2 0,4 2 0,5 0 0,2 0 63,5 0 1,7 0-1,3 0 1,4 0-1,5 0 1,3 0 0,3 0-1,3 0 1,-1 0-1,-1 0-1824,-2 0 1114,-10 0 1,6-5-1,-9-2 1</inkml:trace>
  <inkml:trace contextRef="#ctx0" brushRef="#br0" timeOffset="236695">7801 14064 8355,'-7'-19'107,"2"5"19,5 6 0,9 5 0,5-1 0,3 3 103,1 1 0,8 4 1,-1 1-1,1 4 1,0 3-1,-3 5 1,-2 2-1,-4 4-654,-4 5 0,-6-1 0,-3 6 0,-2 0-341,-2-1 1,-2 3 306,-2-6 0,-8 0 0,-7-5 0</inkml:trace>
  <inkml:trace contextRef="#ctx0" brushRef="#br0" timeOffset="237564">9475 13804 8355,'-5'-18'0,"-2"4"261,-5-4 0,-5 11 0,1 3 1,0 3-1,3 1 0,-1 3 0,-1 3-38,-2 7 0,-4 8 0,5-1-179,1 4 0,5 0 0,3 3 0,2 0-166,2 2 0,2 6 1,2-4-1,2 1 1,2-3-192,2-3 0,1-3 0,5-2 0,-1-6 85,1-5 1,3-5 0,2-5-1,0-1 126,0-3 1,4-4 0,-3-7-1,0-3 60,-2-2 1,-2 0 0,-1-5-1,0 1 120,-3 4 0,-3-2 1,0 5 542,-4 2-443,-2 1 0,-4 9 0,0 6-33,-2 10 0,-5 3 1,5 7-1,1-1-76,2 0 1,1 3 0,0-2 0,1 1-155,4-2 0,1 2 1,8-6-1,1-4 1,2-4-19,-2-2 1,3-2 0,0-5-1,0-4 55,0-3 1,-2-4-1,-3-3 1,-1-3 66,0-2 1,-3 0 0,-2-4 0,-2 2 8,-2 2 1,-3 0 0,-4 0 0,-5 3-177,-2 3 0,-1 6 0,0 1 0,-1 2-108,1 2 1,-1 3 0,1 4 0,0 4-77,-1 3 1,1 7 0,1 3 0,1 2 222,2 2 0,0 0 0,-5 0 1</inkml:trace>
  <inkml:trace contextRef="#ctx0" brushRef="#br0" timeOffset="238371">9922 13940 9034,'0'-19'0,"0"2"0,-2 4 0,0 0 0,-4 2-438,-1 3 1,3 2 985,-4 6 0,5 3-523,-1 5 0,3 1 1,2 9-1,2-2 0,2 2-71,2 1 1,0 2-1,3 2 1,-2 0-1,0-4 1,1-1 0,-3-3-193,0-1 1,-1-2 218,0 0 0,-3-5 0,5-4 1,-1-6 17,-3-5 1,2-4 0,1-3-3,0-2 0,-1-5 1,3 3-1,1-1-5,2 4 1,2-2-1,-1 1 7,1 2 0,-1 3 0,-1 2 0,-1 3 31,-2 2 1,0 1 0,5 5-1,-2 3-10,-3 4 1,2 5 0,-6 2-67,-1 2 0,2 3 0,1-2 1,-1 0-1,1 0-424,-4-3 1,5 3 0,2-1-297,2-2 635,1-7 1,0 3 0,1-4 0</inkml:trace>
  <inkml:trace contextRef="#ctx0" brushRef="#br0" timeOffset="238372">10517 13829 8742,'-1'-20'0,"-2"4"0,-1 2 421,1 2 1,2-1 302,1 1-777,0 5 0,0 3 0,-2 8 1,0 4-1,-2 3 0,-1 2 0,1 0 1,-1 3-159,-2 0 0,4 6 0,-1-3 60,3 1 1,1 2 0,0-4 0,1 0-70,3 0 1,-1 2-1,5-3 1,2-2 2,1-1 0,5-2 1,1 0-93,-2 1 451,-1-1 1,-9-5 0,-5-3 0,-7-2-145,-4-2 0,-1 0 1,0 0-1,-1 0-233,1 0 0,-1-2-59,1-2 0,0 3 0,-1-5 0</inkml:trace>
  <inkml:trace contextRef="#ctx0" brushRef="#br0" timeOffset="238973">10691 14039 8355,'-6'-11'32,"-1"2"1,1 1 0,3-1 0,6 1 245,5 0 1,8 4 0,4-5-398,-1 0 0,4 2 0,-2-1 0,1-2 0,-1-1 0,-5-2 1,-2 1-1,-2 0-177,1-1 0,-6-3 0,-3-1 0,-3 2 317,-1 1 0,-5 3 1,-4 2-1,-2 2 158,-1 1 1,-4 2-1,-2 4 1,0 1-10,0 4 1,1 1 0,6 7 0,2 1-153,0 2 1,7 3 0,-1 5 0,4-2-230,3-1 0,7-2 1,0 2-1,5-4-40,-1 1 1,4-8-1,2 1 1,1-4-24,-2-4 0,4-2 1,-4-1 205,4 0 0,-5-5 0,-2-4 1,-4-2-1,0-3 77,-1-2 1,1 1-1,-2-5 1,-2 1 32,0 0 0,-5 2 1,3-2-1,-2 1 287,-2 3 0,2-3 0,0 2-109,-3 0 1,1 4-1,0 2 230,1 2 0,0 7-249,-4 1 0,0 5 1,0 8-1,1 0-149,4 4 0,-4-3 0,3 4 1,-2-2-61,-2 1 1,4 3 0,0-3 0,0-2 25,1-1 1,-3-2-1,3-1 1,-1-1-435,1-2 0,0-5 116,-1 1 1,-2-4-1,3-4 135,1-4 0,-5-3 0,3-2 0,-2 1 14,-2-1 1,0-3-1,1-1 1,2 1 32,1-2 1,0 4-1,-3-2 1,2 2 57,1 1 1,6 2 0,-2 2 13,3 0 1,2 7-1,-1-4 1</inkml:trace>
  <inkml:trace contextRef="#ctx0" brushRef="#br0" timeOffset="239932">11571 13804 7888,'-12'-13'0,"0"1"0,-1 0 763,1-1-731,5 6 1,7 2 0,8 6 0,3 3 0,0 5-63,-3 2 1,3 1-1,-4 2 1,2 1 50,-1 1 1,-4 2 0,3-1 0,-2 2-64,-2 1 0,3-1 0,-2-4 0,0 2-196,2-2 0,-4-3 0,7-4 37,0-4 0,-2-2 1,1-4 100,2-2 1,0-3 0,-1-5 0,-2 0 29,-1-1 0,-1-3 1,-2-2-1,2 0 60,2 0 0,-4-3 0,3 5 13,-1 1 1,-3 1 0,3 1 0,1 2 0,0 2-100,1 0 1,4 5 59,-2-4 1,2 5-1,1-1 1,0 3 14,1 1 0,-1 0 1,1 1-1,-1 2 3,0 1 0,5 0 1,0-4-1,-1 0 26,2 0 1,-4 0-1,4 0 1,-2 0 107,1 0 0,-1 0 0,-2 0 0,1 0 12,2 0 0,-1-4 0,-3 0 206,-1 1-277,-5 2 0,-3 1 1,-8 0-1,-4 0 70,-3 0 0,-2 0 1,1 1-1,-1 2 32,1 1 0,-2 6 1,-1-2-1,-1 3-58,0 1 1,1 1 0,0-1 0,0 1-91,4-1 0,0 5 0,7-1 0,1-1-190,2-1 1,2-3-1,5-3-84,6-4 0,0-2 1,6-2-1,-1-2 112,-1-2 1,2-3 0,-3-6 116,2-4 1,-1 2-1,-4-4 1,-3 1 69,-1 3 1,-3-3-1,1 1 1,0 2 166,-3 1 0,-2 2-121,-1-1 1,1 7 0,2 3-71,1 6 1,5 5 0,-5 7 0,-1 1-27,-2 0 0,0-1 0,2 0 0,3 1-49,0 0 0,-1 2 1,3-3-1,3-3-48,4-2 1,-1-6 0,4 3-1,-2-2-62,1-2 0,3-2 1,-2-2-1,0-3-24,0-4 0,3-5 1,-5-2 113,0-1 83,3-6 0,-5-3 0,4-7 0</inkml:trace>
  <inkml:trace contextRef="#ctx0" brushRef="#br0" timeOffset="239933">12539 13283 8222,'-6'-11'0,"-2"3"-88,-3 3 124,4 10 0,-3 2 0,6 6 135,2 4 0,0 3 0,2 8 0,0 2-153,0 2 1,4 1-1,2 4 1,-1 1-50,1-1 0,-1 1 0,-2 2 0,3 0 17,1-4 0,-3 1 1,3-5-1,-1 0 41,1-3 1,-4-5-814,1-3 1,3 3-1,0-5 1</inkml:trace>
  <inkml:trace contextRef="#ctx0" brushRef="#br0" timeOffset="240947">12328 13717 8355,'-12'-12'103,"6"3"1,6 2 0,8 2 0,6 2 0,4 0 0,3 1 28,5-2 0,3-1 0,5 5-395,-1 0 1,-1 0 0,1 0-1,-5 0 6,-6 0 0,0 0 0,-7 2 0,-3 1 108,-2 1 0,-7 1 573,1-1 1,-3 3-33,-1 6 0,0-1 1,0 0-220,0 1 0,0-1 1,0 1-1,2-1-192,2 0 1,4-1 0,7-1 0,2-3-2053,-2-2 1611,4 0 0,-5-5 0,4 0 1</inkml:trace>
  <inkml:trace contextRef="#ctx0" brushRef="#br0" timeOffset="240948">12787 13481 8355,'-6'-15'0,"-2"3"0,1 8-168,-1 0 0,5 4 611,-1 4-1125,3 3 0,6 10 0,2 3 0</inkml:trace>
  <inkml:trace contextRef="#ctx0" brushRef="#br0" timeOffset="240949">13022 13729 8355,'-5'-12'0,"-1"4"0,-2-1 216,-3 7 1,8-8-126,-5 6 1,4-4 3,-4 4 0,5 1 0,-3 7-42,1 4 0,2 3 1,-4 3-1,0 1 0,1 2-130,-4-2 0,0 3 0,1-2 0,2-1-11,1-1 1,2-1-1,4-1 1,1-1-33,4-3 1,1-2 0,8-6-1,1 0-57,2 0 0,4-2 0,-4 0 0,1-4 18,0-1 1,-1-1 0,-5-4 0,-1-1 72,-2 1 1,-4-5-1,-5 1 1,0 1-92,0 1 1,0 0-1,-1-1 606,-3-2 0,-3 1 1,-6 3 469,1 1-853,5 5 0,1 3 1,8 7-1,2 2-142,4 2 0,3-3 0,2 3 44,-1-1 0,0 3 1,1-2-1,-1 1 1,1-1 248,-1-1 1,-4 4 0,1-2-142,0 3 1,-2-3 0,0 0 184,-1 2 0,-2-3 0,-4 1 362,0 2-804,0-5 0,-2 1 163,-2-6 1,3-6 0,-3-2 0,4-3 6,4-1 1,3-2 0,5-1 4,0-2 0,2 1 1,1 3-1,2 1 0,0 1-5,0 2 1,-4 3 0,1 3-1,-5-1 35,1 1 1,0 7 0,-1 4 0,-2 5-136,-1 3 0,-2 2 0,-4 4 0,1-1-559,3 1 123,-2 1 1,9 2-1,-4 0 1</inkml:trace>
  <inkml:trace contextRef="#ctx0" brushRef="#br0" timeOffset="241551">14163 13618 8355,'0'-13'-285,"-5"6"-950,4 2 1268,-5 5 0,6 5 1,0 4 194,0 2 1,0 3-1,0 1-162,0 1 0,4 1 0,2-5 0,-1 1 0,2-2-77,0-3 1,1 3 0,5-4 5,-1 0 1,-4-2-1,1-5-63,0 0 1,-2 0-1,1-1-29,2-3 0,0-3 1,-1-4-1,0 1 31,0 2 0,1-2 0,0-5 0,-2-1-16,1 0 1,1 3-1,0 0 69,-2 1 1,-7 5-8,-1 3 1,-1 2-1,-6 4 50,2 2 0,-4-1 1,5 5-1,1 3-14,2 4 1,1 3 0,1 3-1,4-5 30,3-2 0,4-2 1,3 1-1,2-1-37,-2 1 1,-1-1 0,-2 0-1,1 1-4,-1-1 1,-5-4 0,-3 1-18,-2 0 1,-8 1 0,-2 0-97,-3-2 1,-6-5 0,1 1 0,0-3-565,3-1 602,-5-5 0,-1-2 0,-6-6 0</inkml:trace>
  <inkml:trace contextRef="#ctx0" brushRef="#br0" timeOffset="241731">14399 13271 7962,'-7'0'-743,"2"5"0,5 2 1</inkml:trace>
  <inkml:trace contextRef="#ctx0" brushRef="#br0" timeOffset="242003">15081 13184 8355,'0'-35'62,"0"6"1,0 6 0,0 10 0,0 4 166,0 5 1,0 11 0,0 12 0,0 3 0,0 1 0,0 5 0,0 1-62,0 1 0,4 5 0,1-2 0,-3 3-154,0 1 1,-1-4 0,2-2 0,2 0-273,2-4 1,0 2 0,3-3 0,-2-3-173,2-4 1,-3-3 0,1-3 0,1-2-1283,2-3 1523,2-2 1,-1-1-1,1 2 1</inkml:trace>
  <inkml:trace contextRef="#ctx0" brushRef="#br0" timeOffset="243353">15032 13481 8355,'-13'-12'-1174,"8"1"1218,5 3 0,11-2 0,9 6 0,5 0 136,4-2 1,1 3 0,6-3 0,-1-1-166,-1 0 0,3 4 1,-8-1-1,-1 3 0,-3 1 1,-5 0 37,-3 0 1,-5 5 0,-3 3 0,-5 3 0,-3 2 15,-1-1 1,0 2-1,-1 1 1,-2 3 24,-1 1 1,-2-2-1,4 2 1,-3-1-79,3-3 0,0-1 0,2-2-42,0 1 1,2-6-85,2-3 1,-1-3 0,3-2 0,0-3-138,-3-5 0,-2-2 0,-1-1 0,0-2 181,0-2 1,4 0-1,2-4-17,1-2 1,-3 2-1,4 1 1,2 3-1,1 3 14,1 4 0,1 2 0,-1-2 0,0 5 121,1 3 0,-1 1 0,1 0 0,-2 1-2,-3 3 0,3 3 0,-4 6 0,1-1 153,0 1 1,-5-1-1,1 0 1,-2 1 154,-2-1 0,4 5 0,1-1-280,2-1 1,1-1 0,6-3-397,3-3 0,-4-2 1,4-6-1,-2 0-260,2 0 1,-4 0-1,5 0 1</inkml:trace>
  <inkml:trace contextRef="#ctx0" brushRef="#br0" timeOffset="243354">15615 13171 8355,'-11'-19'0,"2"2"0,4 11 0,6 4-914,3 5 1,3 7 714,6-2 1,-1 8-1,0 4 1</inkml:trace>
  <inkml:trace contextRef="#ctx0" brushRef="#br0" timeOffset="243355">15838 13419 8355,'-11'-12'0,"3"0"0,3-1-253,-2 6 1,6 0 586,-3 3 1,8 4-382,4 0 1,3 10 0,0 6 0,-1 1-61,-2 1 1,-4-3-1,3 4 1,0 1 73,0-1 0,-3-4 0,5 2 6,0-4 1,2-2 0,2-2-1,-1-5-31,0-3 0,1-1 0,-1 0 0,1-1-67,-1-3 0,-4-3 0,-1-6 0,0 1-19,0 0 0,-4-1 0,1-1 1,-3-1 95,-1-1 1,0-2 0,0 3-1,0-2-33,0 2 0,2 5 1,0 2 283,2-2 0,6 1-144,-2 0 1,3 4 0,2 5 0,-1 0-185,1 0 0,-1 4 0,0 2 1,1-1 62,-1 1 0,5-2 0,-1-4 0,1 0 64,1 0 1,-3 0-1,4 0 1,-1 0 102,-3 0 0,-1 0 0,-3-2 1,-1 0 619,-2-3 1,-5 0-220,1 1 1,-4 2-485,-4-2-1,-3 8 1,-4 5 0,1 2 61,2 1 1,0 5 0,-3 1-97,2 1 0,0-4 0,5 3 1,1-2-1,1 1-72,2-2 1,0-1 0,2-2 0,2-1-203,4-2 1,3 0-1,2-5 1,-1-1 27,0-1 1,1-4 0,-1-2 0,1-3 127,-1 0 0,0-4 0,1 3 0,-1-3 151,1-1 1,-5-1 0,-1 1 245,-2-1 0,0 1 120,-5 0 0,-2 1-200,-2 2 1,1 4-258,-5 5 1,4 4-1,-3 1 1,1 2-1,2 2-340,-1-3 0,3 5 0,-3-4 1</inkml:trace>
  <inkml:trace contextRef="#ctx0" brushRef="#br0" timeOffset="243554">16334 13109 8312,'-13'-23'-199,"1"2"0,7 9 0,3 9-75,5 6 0,7 4 1,-1 6-1,5 4 52,3 4 1,5 2-1,-3 2 1</inkml:trace>
  <inkml:trace contextRef="#ctx0" brushRef="#br0" timeOffset="244199">16694 13357 8376,'0'-19'0,"0"2"0,-2 5 0,-1 2 0,-2 2 352,-2-1 1,-1 3 0,-5 2 0,1 3 0,0 1 0,-1 0-241,1 0 1,-1 1 0,1 3 0,0 6-335,-1 5 0,1 0 0,-1 6 1,2-1 55,3 0 1,-2 2 0,6-4-36,1 1 1,2-3 0,1 4 0,1-2 0,4-5-15,3-3 0,3 0 0,1-6 0,2-1-101,3-2 1,-4-1-1,3-1 1,-5-4 219,-3-3 1,0-7-1,5-2 1,-2 1 282,-3-2 0,-1 3 1,-5-4-1,4 1 136,1 3 1,-3 1-1,3 1 26,-2 1 0,1 5-310,-2 3 0,-3 4 0,4 4-37,-4 4 0,-1 3 0,-1 2-36,-4-1 1,4-4 0,-3 1 0,4 0-37,4 2 0,3 2 1,5-2-1,1-3 21,-1-4 0,2-2 0,2-2 0,4 0-113,-1 0 0,0 0 0,-3 0 0,0 0 29,-1 0 1,-5-2 0,-2-2 0,0-6 90,-1-5 1,4 0-1,-4-6 1,1-1 69,1-1 1,-5-2-1,4-1 1,0-3-62,-1-4 1,3-3 0,-5-1 0,1 0 75,-1-1 0,0 0 0,-7-1 180,-2 2 1,1 7 0,-5 10 0,-2 4 0,1 4 101,1 2 0,-4 9 0,4 2 0,-1 9-181,0 5 1,0 12 0,5 4 0,1 6 20,1 4 1,2 5-1,2-4 1,1 1-252,1 0 1,9-2 0,1-4 0,4-1-275,4-3 0,3 2 0,3-6 1,0-2-659,0-1 1,-2-8 799,-1-5 1,5-1-1,2-5 1</inkml:trace>
  <inkml:trace contextRef="#ctx0" brushRef="#br0" timeOffset="244989">9773 14585 8355,'12'-5'-195,"1"-4"0,1 0 1,2-1-1,5 2 1,4 0-1,4-1 259,4 1 1,4 4 0,4-3 45,5 1 0,-1-2 1,5 4-1,6 1 1,8 1-67,6-3 0,8 4 0,5-4 0,4 0 0,4 0 0,5-1 0,-45 3 0,0-1 0,2 2 0,0-1-19,0 0 0,1 0 1,3-1-1,1-1 1,-1 1-1,1 0 1,1-2-1,0 1-69,1-2 0,0 1 1,-1 0-1,1 0 1,0-1-1,1 1 1,-2 1-1,-1-1 9,-1 2 0,-1 0 0,1-1 0,-1-1 0,-3 2 0,-1 0 0,0-2 0,-1 1 34,0-1 0,-1-1 1,48-4-1,-14 2 0,-9 2-75,-4 1 1,-11 2-1,-9 4 1,-8 0-610,-10 0 379,-11 0 1,-15 6-1,-8 1 1</inkml:trace>
  <inkml:trace contextRef="#ctx0" brushRef="#br0" timeOffset="245322">10145 14635 8400,'-5'-4'0,"6"-1"0,10 4 6,8 4 0,14-2 0,9 3 1,7-2-1,13-2 0,9 0-43,9 0 0,4-4 0,4-2 0,3-1 73,4-2 0,3 2 0,-48 3 0,0-1 0,1 1 0,-1-1-20,49-6 1,-46 5 0,0 1 0,-2 0-1,-1 0 1,1 1 0,0 0-30,-1-1 0,0 0 0,2 0 0,0-1 1,41-5-1,-2 1-56,0 2 0,-2 0 0,-7-4 1,-5-1 57,-5 1 1,0 3 0,-8 1 0,-3 0-13,-6 1 0,-5-3 0,-5 6 0,-3 0-344,-4-1 0,-6 3-51,-3-2 1,3 3 0,-1 1 0</inkml:trace>
  <inkml:trace contextRef="#ctx0" brushRef="#br0" timeOffset="245458">13568 14436 8355,'8'-7'-656,"1"3"1,-7 3 0,4 1 0</inkml:trace>
  <inkml:trace contextRef="#ctx0" brushRef="#br0" timeOffset="253156">7255 15999 8492,'-8'-4'1160,"0"0"0,6 0-968,2 4 1,7 0-1,10 0 1,4 0 0,2 0-1,3-2 1,3-1 0,4-1-1,4 2-106,5 0 1,0-2-1,7-1 1,-1-2-344,3-3 0,1 5 0,-2-1 1,-1 2-1,0 0 0,-5 1 0,-6 2-3876,-3 1 3306,-13 0 727,1 0 0,-16 0 0,-1 0 1</inkml:trace>
  <inkml:trace contextRef="#ctx0" brushRef="#br0" timeOffset="253369">7900 15813 8355,'0'-19'0,"2"1"237,2 5 0,-3 1 0,5 1 1,-1 1-1,3 3 0,4 2 0,0 2 1,2 2-1,1 1 1716,1 0-1875,1 5 1,-3 4 0,1 6-1,0 3 1,-3 2 0,-3 6-1,-4 5 1,-2 2-1960,-2 0 516,-6 6 1,-13 5 0,-8 5 0</inkml:trace>
  <inkml:trace contextRef="#ctx0" brushRef="#br0" timeOffset="254694">9661 15677 7826,'0'-24'0,"0"2"0,0 3 0,0 1 0,0 1 626,0-1 1,-5 5-1,-5-3 1,-5 7-317,-6 5 1,-2 4 0,-3 5 0,-2 8 0,-2 7 0,0 8-1,1 5 1,4 3-128,3 1 1,8-4 0,0 0-408,5 2 0,6-1 0,0-1 0,6-4 0,7-3-135,5-1 1,4-7-1,7-4 1,3-6-201,4-3 1,0 0-1,3-5 1,3-2-117,-1-2 0,5-3 1,-2-5 468,-1-1 0,-7-4 0,-2-3 1</inkml:trace>
  <inkml:trace contextRef="#ctx0" brushRef="#br0" timeOffset="255623">10009 15838 8355,'-7'-13'553,"1"1"-365,6 0 1,0 3 0,0 1 0,0-2 221,0-1 0,0-1 0,-1 1-194,-3 3 0,-4-2 1,-8 6-285,0 1 0,-2 7 0,3 5 0,-3 2 114,-1 1 1,-1 5 0,0 0-149,3 3 1,3-4-1,3 4 1,3-3-1,4 0-292,2 1 0,4-4 0,2 1 126,4-5 0,3-1 1,2-5-1,-1-1 142,0-2 0,1-2 0,-1-2 0,-1-2 105,-2-2 0,0-1 1,-3-5 93,1 1 0,-3-1 1,3 1 105,-2 0 0,1 1-153,-2 2 1,-1 0-2,5 5 0,0 1-123,4 7 1,1-1-1,-1 4 1,1-1 0,-1 0-144,0-1 1,1 4 0,1-5-1,1 0 50,1 2 1,1-5 0,-5 3 0,1-3 96,-1-1 0,1-1 0,-1-3 139,0-4 0,-3-3 1,-3-2-1,1 1 172,0-1 1,-4 0 121,1-4 0,-2 3 0,-2-2-2,0 2 1,-6 2 246,-2-1-497,2 6 1,1 3 0,5 8 0,0 5 0,0 2 29,0 1 1,4 6 0,0 3 0,0 2-119,2 2 1,-4 1 0,5 2 0,-1 2-68,-3 2 1,2-1-1,1 4 1,-1-4 17,1 0 1,2 2 0,-3-3 0,1 0-60,-1 1 0,0-6 1,-5-6-1,0-1-547,0-3 600,0-1 0,-2-9 0,-1-5 1,-2-7 60,-2-4 0,0-7 0,-3-2 0,2-4-53,-1-1 0,-2-1 1,0-3-1,1-4 30,2-3 0,5-2 1,-1-3-1,2-5-18,2-2 0,6 2 0,3 2 1,7 3 93,4 5 0,5 4 1,3 10-1,1 4 134,-2 6 0,-1 8 0,-2 0 1,-2 4-92,-1 4 0,-6-1 0,0 5 1,-6 3-71,-4 4 0,-4-1 0,-1 2 1,-3 0-114,-5 0 1,-2-2 0,-9 4-1,0-2-96,-1 1 1,0-1 0,-5-3-151,0-1 0,6 1 1,2-2-1,5-2-56,4 0 0,-3-1 0,4 4 0</inkml:trace>
  <inkml:trace contextRef="#ctx0" brushRef="#br0" timeOffset="256514">10951 15677 8355,'-12'-17'0,"-1"0"209,1 1 1,0 4 0,-1-1-1,1 2 1,-1 3 0,1 4-1,0 2 1,-2 2 0,-1 0 0,-2 2-1,2 2 1,1 6 513,2 5-785,-1-2 0,1 9 1,0-4-1,-1 0-110,1 0 0,1 3 1,1-5-1,3 1-124,2 1 1,1-4-1,4 2 53,0-2 0,5-7 0,3-3 0,3-3 127,2-1 0,1 0 0,1-1 1,1-3 61,-1-4 1,-1-3-1,-1-2 123,-1 1 0,-4 1 1,-1 1-1,0 2 246,0-2 0,-4 3-215,1-1 0,-3 7 0,1-1-72,2 5 1,-3 11 0,5-2 0,-1 2-303,3 0 1,-1-2 0,2 1 0,0-1-160,2 0 1,2-1 0,0-1-1,3-3 197,0-2 1,1 0-1,-5-5 1</inkml:trace>
  <inkml:trace contextRef="#ctx0" brushRef="#br0" timeOffset="256515">11199 15639 8355,'7'-12'0,"-1"4"205,-6-1 309,0 1 0,-2-3-324,-2 3 0,1 4 0,-5 8 1,0 6-1,0 3 0,1 4 0,0-1 82,0 2 1,4-4-1,-1 4 1,3-1-519,1-1 1,0 1-1,0-5-109,0 0 1,4 1 0,1-2 0,2-3 0,3-4 17,1-2 1,1-2 0,1 0-1,-1-2 194,1-2 1,3-3-1,1-5 1,-2-1 63,-1 1 1,-2 0-1,-1-1 1,-1 1 109,-2-1 0,-4 2 0,3 2 715,-2 0-419,0 7 0,-5 2 0,0 8-268,0 3 0,1 6 1,2-1-1,2-1-82,2-1 0,1-3 0,5-1-235,-1-2 0,1-1 0,-1 1 0,0-4 0,1-2-300,-1-2 1,1 0-1,-2-2 417,-3-2 1,3-3-1,-4-5 1</inkml:trace>
  <inkml:trace contextRef="#ctx0" brushRef="#br0" timeOffset="256516">11447 15367 8355,'-11'-13'0,"2"2"0,0 3-1207,1 2 1070,1 6 0,2 6 1,5 2-115,0 3 0,5 7 0,2 1 0</inkml:trace>
  <inkml:trace contextRef="#ctx0" brushRef="#br0" timeOffset="257156">11671 15218 8355,'-9'-17'654,"1"1"-472,5 5 0,-2 6 0,5 10 0,1 4 0,2 6 1,2 6-1,2 2 0,3 4 222,1 2 0,0-2 1,-1 6-449,-2 2 0,-4 1 1,3 1-1,-2-1-382,-2-3 0,-1 5 0,-2-5 1,-2-2-26,-2-4 1,3-2 0,-5-2 0,2-2-453,0-4 1,0-4 786,4 0 1,-6-1 0,-1 1 0</inkml:trace>
  <inkml:trace contextRef="#ctx0" brushRef="#br0" timeOffset="257157">11571 15652 8026,'2'-7'506,"2"1"-283,4 1 0,5 3 1,3-3-1,5-1-124,2-2 0,6 1 0,1-1 0,1 0 0,0-1 0,0 3 0,-1 0 0,-2 3-42,-2 2 1,-7 1 0,-2 0-148,-4 0 1,-2 7 0,-1 4-1,-3 4 1,-1 0-35,-4-1 1,0 2 0,-2 1-1,0-2-67,0-1 0,1-2 0,2 1-632,1-1 0,4-4 449,-4 1 0,6-7 0,-3 4 0</inkml:trace>
  <inkml:trace contextRef="#ctx0" brushRef="#br0" timeOffset="257158">12080 15317 8355,'-13'-18'455,"1"10"-637,5-9 1,2 17 0,5 0-452,0 7 0,5 10 0,2 2 0</inkml:trace>
  <inkml:trace contextRef="#ctx0" brushRef="#br0" timeOffset="257713">12154 15739 8355,'2'-11'98,"2"2"1,3 0 0,5 3 0,1-1-1,-1-1 1,0 0 0,1-1 0,0 1 356,4 1 1,1-4 0,3 3 0,-5-4-527,-2-5 1,-2 3-1,1-2 1,-2 2-164,-3 2 1,-2-1-1,-6 1 218,0-1 0,-6 6 0,-2 3-180,-3 3 1,-2 2-1,1 3 1,0 6 104,-1 5 0,1 0 0,1 6 0,1 1 0,3 2 98,2 0 0,1 1 0,4 0 0,0 0-45,0 0 1,1-6-1,3-3 1,6-3-12,5-5 1,0 2-1,6-6 1,1-3 21,1-4 1,2-3 0,-2-8 0,-1-3 20,-1-3 0,-2 0 1,2 0-1,-4-2-24,-4-2 1,0-1 0,-1 1 0,-1 0-28,-3 3 1,-1-1-1,-4 4 1,1 1 36,-1-1 1,-3 1 18,-4 5 0,1 5 0,-5 3 0,0 4 0,-1 2-8,1 3 0,1 4 0,-2 1 0,2 4 44,1 2 0,2 1 1,4-5-1,0 1 21,0-1 0,5 0 0,4 1 1,2-2 63,1-3 1,1 3 0,0-3 0,4 3 49,4 2 1,-2-5-1,2-1 1,-1 0-72,-1 0 1,-1 0 0,-5 2 0,-2 0-167,-3 0 1,-2-2 0,-8 1 0,-2 1 88,-4-3 1,-7 5 0,-2-4-828,2 0 1,-3 0 248,2-3 0,-7-2 0,4 3 1</inkml:trace>
  <inkml:trace contextRef="#ctx0" brushRef="#br0" timeOffset="296375">13729 15515 8003,'0'-12'0,"0"0"0,0-1 0,0-1 0,0-1 0,0-1 0,2 0 0,1 1 0,1 0 354,-2-1 0,0-1 1,-2 5-1,-2 1 1,-2 2-1,-4 5 1,-4 4-313,-5 4 0,3 5 0,-4 6 0,2 3 0,-1 1-141,2 3 0,1 2 0,2 0 0,1 1 0,3-1-97,4-4 1,2 4 0,2-5-1,0 0 72,0-2 1,6-8 0,2-2 0,3-1 109,1-3 1,2-2 0,1-4 0,2-4-21,-2-5 1,0-5-1,0 2 1,0-3 102,-3-1 1,0 0 0,-5-2 0,1 3-26,0 0 1,-4 4 0,3-2-55,-1 2 0,-2 2 0,-3 1-62,4 2 0,-4 5 70,3 8 0,-1 3 0,0 6 1,2-1 3,2 1 0,-4 4 1,2 4-1,-1 1-18,0-1 0,6 1 1,-3-6-1,1 1 10,1 1 0,-3-4 0,5 1 0,-1-4 27,0-3 1,8-5-1,-6 1 1,2-3-25,0-1 1,-2-4 0,2-1 0,0-2 6,-2-3 0,3-2 0,-7-3 0,2-2 9,-2 2 0,2 1 0,-6 0-54,-1-2 0,2 2 1,0-2-1,-1 2 1,0 1 32,0 1 1,6 4-1,-4-1 1,3 1 4,-1 1 0,0 0 1,5 5 10,-1-3 1,0 1 0,1 4 0,-2 2-5,-3 2 0,2 3 0,-5 5 0,1 1 16,-1-1 0,-1 2 1,-4 1-1,0 1 51,0 0 0,0 1 0,0 0 0,0 0-32,0 0 0,0-7 0,2 1 24,2-4 0,-1 1 1,5-4-1,2-1-9,1-1 0,1-8 1,2-2-1,1-3-24,2-2 0,3-3 0,-2-2 0,0-1-73,0-3 0,3 2 0,-5 0 0,-1-1-104,-1 2 1,-7 1 0,-1 5 0,-2 1 120,0 0 0,-1 0 0,-8 4 1,-3 4 118,-3 3 1,-1 2 0,1 3 0,1 4 3,2 4 1,1 4 0,-1 2-1,2 0-26,1 0 1,3 4-1,-2-3-158,3 0 0,6 3 1,5-5-1,4-2 1,4-2-295,1-5 0,6-1 0,5-5 0,0 3-836,1-3 938,9-6 0,-7-3 0,9-5 0</inkml:trace>
  <inkml:trace contextRef="#ctx0" brushRef="#br0" timeOffset="296736">15156 15304 8355,'0'-24'163,"4"4"1,0 4 0,-1 2 0,-2 2 0,-1-1 113,0 1 0,-5 5 0,-4 3 0,-2 2 0,-3 4 0,-1 2 0,-3 4 0,-1 3-503,-3 2 0,3 3 0,-1 1 0,1-2 91,0-1 0,5 2 0,2 1 0,6-2 9,5-1 0,1 2 1,1 1-1,3-2 7,5-1 1,3-2 0,5 1 0,3-1 67,4 0 0,0 1 0,1-1 0,1-1 96,3-3 1,-2 2 0,0-4 0,-3-1-114,-4 1 0,-9 2 1,0-3-77,-4 2 0,-5 0 1,-9 1-1,-6-3-77,-1-4 1,-5 3 0,-2 2 0,-2-1-58,-2 1 1,2-1-1,2-2 1,5 1 165,2-1 1,1-2-1,1-1 1</inkml:trace>
  <inkml:trace contextRef="#ctx0" brushRef="#br0" timeOffset="299754">15602 15391 8355,'13'-19'0,"-1"1"0,-1 6 184,-3-1 144,3 1 0,-13-1 0,0 2 0,-3 3-85,-5 4 0,-1 3 1,-3 1-1,-1 0 0,-2 0 1,1 1-1,-1 3 1,-1 4-249,-1 3 1,4 2 0,-1-1 0,2 1-154,1-1 1,5 1-1,1-1-168,2 0 1,1 1-1,4-1 1,1 1-27,3-1 1,3-5-1,5-3 1,1-3 218,-1-1 0,1-1 0,-1-2 0,0-2 132,1-2 0,-1-1 0,1-6 0,-1-1 279,0-2 1,-3 1 0,-1 3-55,2 1 1,-1-1-1,1 2 64,-2 3-276,-5-3 1,4 11 0,-5 0-68,3 7 1,0 5-1,-2 3 1,2 2-119,2-2 0,-3-1 0,5-2 128,0 1 0,2-5 0,2-1 0,1 0 0,1-2-1,1 1 0,2-2 1,-3-4 48,2 0 1,4-6 0,-4-2-1,1-4 1,0-3-91,-3-2 0,3-5 0,-1 0 1,-2-4-5,-1-3 1,0-6 0,-1 1-1,1-5 55,-3-2 1,-7 0 0,0 3 0,-2 3 55,-2 2 0,0-2 0,-2 8 0,0 3 533,-2 6 0,-6 6-186,2 4 1,2 3 0,2 11-252,3 6 1,1 6 0,0 7-1,0 1-102,0 3 0,1 3 0,3 5 0,4 0 1,3 0-69,2 1 0,-5-3 0,0 0 0,2-3-364,1-2 1,0 2 0,-1-6-1,-2-4-250,2-3 1,-3-2-1,-1-5 375,0 1 0,-2-1 0,-4 0 1</inkml:trace>
  <inkml:trace contextRef="#ctx0" brushRef="#br0" timeOffset="299755">15900 15304 8355,'1'-11'-144,"3"3"1,3-1 264,6 4 0,-1 1 0,2 3 1,2-2 76,5-1 0,2 0 0,2 4 0,1 0-78,3 0 0,-2 0 0,1 0 0,-1 0-156,-3 0 1,0 1-1,-3 2 1,-6 3-74,-6 0 0,-3 3 1,-6 3-61,0 0 1,0 1-1,-2-1 1,0 1 0,-2-1-421,1 1 0,-3-5 185,2 0 0,1-5 0,8 1 306,3-3 0,3-12 0,1-2 1</inkml:trace>
  <inkml:trace contextRef="#ctx0" brushRef="#br0" timeOffset="299756">16346 15019 8355,'-7'-12'-241,"-2"4"-105,5-1 1,-2 7 280,2-3 1,3 5 0,-4 5-294,4 3 1,1 3-1,1 3 252,4 2 0,1 3 0,7 6 1</inkml:trace>
  <inkml:trace contextRef="#ctx0" brushRef="#br0" timeOffset="299757">16359 15404 8355,'0'-13'-326,"0"1"467,0 0 0,5-1 0,3 1 0,5-1 0,2 1 0,3-1 0,0 1 0,1 0-67,0-1 1,-3 1 0,0-1 0,-2 1-437,-2 0 0,-3-1 0,-3 1 38,0-1 1,-2 5-1,-5 1 182,-3 2 1,-3-3 0,-6 3 201,1 3 1,1 6 0,3 4 21,3 3 0,4 1 1,1 1-1,0-1-116,0 1 1,10-1-1,2 0 1,3 1 45,3-1 1,0-1 0,4-1 0,-1-3 113,1-2 1,1 4 0,1-4 0,-4 1 10,-3-1 1,-5 1 0,-3-2-114,-5 4 1,-4-1-1,-4 0 1,-5 0-110,-2 0 1,-2-5 0,-3 3 20,0-4 1,-5 3 0,5 0 0,1-1 33,1-2 1,7-6 0,3-3-1,4-3-69,4-2 1,7-5-1,8-2 1,3-4-43,4-1 1,6-4 0,0-2-12,4-5 0,2-3 0,8-8 0,-5 3 0,-4 2 1,-4 2 0,-2 1 0,-9 2 211,-6 0 0,-1 9 0,-11 5 0,-2 3 0,-5 7 294,-5 3 0,-5 0 0,-3 6 0,-3 3 119,-1 3 0,-2 7 1,6 7-1,1 5-187,1 2 1,3 6 0,3 3-1,2 4-148,0 7 0,5 5 0,-3 6 1,3 2-235,1 1 0,0 3 0,1-2 0,2 1-171,1-1 1,6 1-1,-2-5 1,3-3 111,1-4 1,1-4 0,-1-7 82,0-3 0,2-9 0,1-7 0,2-3 49,-2-2 0,-1-6 0,-3-6 45,-3-7 1,-2-8 0,-6-3 0,-2-2-108,-2-2 1,-3 0 0,-7 0 0,-1 2-13,-1-2 1,-5-2-1,3 1 1,-1 1 26,-3 1 1,4 4 0,1-2 0,5 1 103,4 3 0,1 1 1,4 2-1,-1 0 29,1-1 1,6 5-1,2 0 1,2-1-50,3 2 1,5-2 0,3 3-83,1-1 1,-2-1-1,4-3 1,-1 1-1,1 2 58,0-1 0,-6-3 1,3 1-1,-3 2 78,-3 1 1,3 5 0,-8-3 164,0 1 0,-1 5 0,-6 0 0,0 7-49,0 4 0,0 1 0,0 0 0,-2 1-211,-2-1 1,3 1 0,-3-1 0,2 1 106,2-1 1,0-4-1,2-1-790,2-1 1,3-2 0,5-4 233,0 0 1,1-6 186,-1-2 1,1-9 0,-1-2 0</inkml:trace>
  <inkml:trace contextRef="#ctx0" brushRef="#br0" timeOffset="299758">17227 15019 8355,'-17'-15'-31,"1"3"0,3 6 5,5-2 0,4 5-43,-4-1 0,5 4 0,-1 4 0,2 4-207,2 3 1,5 3 0,0 1 0,2 3-472,3 2 651,-5 0 0,6 11 0,-4 0 1</inkml:trace>
  <inkml:trace contextRef="#ctx0" brushRef="#br0" timeOffset="299759">17276 15317 9609,'0'-13'132,"6"7"1,1 0 0,1 1-174,0-4 1,-1 2-1,3-1 1,-2-1 75,2-3 1,-3 1 0,0 2 0,-2 1 0,-2-2-1,-2-1-469,-1-2 0,-1 2 0,-3 3 1,-4 4 278,-4 3 0,4 2 0,1 3 0,2 4 230,2 3 0,2 6 0,1 0 0,0-1-63,0 2 0,5-4 0,3 2 1,5-2-68,3-2 1,4 0 0,4-3 0,1-2 10,0-1 0,10-2 0,0-4 0,3-2 149,0-2 1,-3-4-1,6-7 1,-2-2-86,-2 2 1,-1-3 0,-3 0-1,-4 0 48,-3 0 1,-7 2 0,-4 3 0,-5 1 11,-6 0 1,-4-1 0,-6 2 0,-6 3 64,-7 4 0,-6 2 0,-3 4 0,-1 2-12,2 4 0,-3 3 1,1 3-1,1 3-20,2 3 1,5 0-1,2-1 1,2 0-111,6 0 1,0-3 0,7 0 0,1-2-178,2-2 0,7-1 0,2-2 0,3-5 101,1-3 1,5-1-1,1-1 1,1-3 78,3-5 0,2-3 1,-1-3-1,-1-3-59,-1-1 0,-2-1 1,3-2 153,-1 2 0,-6-1 0,1-5 0,-2-2 0,-1-1-201,-1 2 1,-1-5 0,-1 0 0,-3-1-139,-2 0 1,-1 6 0,-5-2 0,-3 4 383,-5 4 1,-2 3-1,-1 7 1,0 3 58,-1 4 0,1 8 0,-1 4 0,2 5 78,3 3 1,-2 3 0,6 6-1,2 1-174,0 3 1,2 3 0,2 5 0,2-1-268,4-3 0,4 3 0,5-3 0,2 0 88,0-4 1,9 0-1,-3-10 1,2 1-765,4-4 1,-4-2 70,6-2 0,-5 1 0,2-1 0</inkml:trace>
  <inkml:trace contextRef="#ctx0" brushRef="#br0" timeOffset="299760">18368 15056 8355,'-13'-12'0,"7"0"-63,1-1 1,5 6 0,5 5-547,3 4 1,3 5-1,1 6 1</inkml:trace>
  <inkml:trace contextRef="#ctx0" brushRef="#br0" timeOffset="299761">18393 15367 8355,'-9'-2'0,"1"-2"-670,11 3 182,-2-5 0,6 12 0,-1 1 1</inkml:trace>
  <inkml:trace contextRef="#ctx0" brushRef="#br0" timeOffset="300969">12192 16594 8419,'1'-33'0,"2"2"0,1 0 0,-1 4 0,-2 2 0,-1 4 0,0 5 165,0 2 1,-6 7 0,-3 3 0,-5 2-1,-4 5 1,-1 4 0,-3 7 0,-2 5 0,-1 7-2,1 6 1,-3 5-1,0 6 1,-1 7 0,4 8-160,2 6 1,6 0 0,0 3 0,3-1 0,5 2 0,4-1-676,3 1 410,1-2 1,5-8 0,5-3 0,5-4 0,7-7-175,6-4 0,3-14 0,9-5 0,3-7 100,2-6 1,12-2 0,-6-6 0</inkml:trace>
  <inkml:trace contextRef="#ctx0" brushRef="#br0" timeOffset="301667">12998 16582 8355,'7'-12'-127,"-2"-1"1,-5 1 0,0-1 487,0 1 0,-1 1 0,-2 4-211,-1 7 1,-2 6-85,2 6 1,3 2 0,-3 4-1,2 6 1,2 8 44,0 4 1,-1 5 0,-2 2 0,-1 1-216,1 3 1,2-4 0,1-2 0,0-4-116,0-4 0,1-2 1,3-7-1,3 0-70,0-3 1,4-4-1,-3-6 1,3-2-1,3-5-109,3-3 1,-3-4 177,2-5 0,3-6 0,1-10 0</inkml:trace>
  <inkml:trace contextRef="#ctx0" brushRef="#br0" timeOffset="303073">12849 16929 8214,'5'-8'0,"4"1"0,3 2-182,5 2 0,-2 1 0,7 2 1,3 0-1,3-1 0,4-2 215,3-1 0,0 0 1,3 4-1,-2-1 1,-2-2-1,-2-1 0,-3 1 1,-5 2 0,-2 1 0,-8 1 1,-1 3 0,-6-1 0,-9 7 0,-1 2 1,-2 3-1,-2 0 199,-3-1 1,-1 3-128,-1-1 1,1 1 0,3-5 0,3 0 0,4 1-30,1-1 0,1-4 0,4-1-86,3-1 0,4-2 0,3-4 0,3 0 0,0 0 0,2-1-307,-1-3 1,-4-3 171,2-6 1,-4 1-1,-2-1 1,-2 1 49,-5 0 0,-3-1 1,-1 1-1,-1-1 1,-3 1-1,-5 1-239,-2 3 301,-1-3 0,-5 9 1,-1-3-1,1 1-32,-1 0 0,1-1 0,5 5 0,-1 0-107,1 0 127,5-5 1,3-2 0,8-4 0,4 0 0,3 0 0,3-3-1,1-1-12,2-3 1,5-5 81,-1-6 0,2-6 0,2 4 0,-2-3 0,-1 1 195,-1-1 0,-6 5 0,2 3 99,-4 4 0,-2 7 1,-1-1 73,-2 7 0,-5 6-259,1 11 1,-2 2 0,-2 11-1,0 2 1,1 5 12,3 5 0,-3 4-158,4 4 1,0-2-1,1 2 1,-1-2-1,2-3-148,0-3 1,-3 1-1,4-5 1,1-1-81,-3-2 0,4-6 0,-4 0 1,-1-2-1,1-3-207,-4-1 0,0-2 0,-2 0 1</inkml:trace>
  <inkml:trace contextRef="#ctx0" brushRef="#br0" timeOffset="303074">13531 16867 8133,'5'-8'0,"4"1"-316,2 2 0,3-1 0,2 3 0,5-1 1,4 0-1,2 0 0,3 0 269,2 1 0,1 2 0,4 1 0</inkml:trace>
  <inkml:trace contextRef="#ctx0" brushRef="#br0" timeOffset="303075">14101 16904 8355,'-11'-12'0,"2"0"0,2-1 322,1 1 1,-3-1 248,7 6 1,-5-2-389,3 5 1,2 0 0,-5 5-333,1 3 0,-3 3 0,0 5 0,0 2 0,-1 1 1,2 2-1,-1-2 0,3-1-152,1-2 0,4 1 0,1-1 104,0 0 1,6-5-1,2-3 23,3-2 0,1-4 0,1 0 0,0-4 94,4-1 0,-3-1 0,2-4 0,-2-1 54,-2 1 0,-3-1 0,-1 2 0,0 2 244,-1 0 0,0 7-44,-3-2 0,-2 4-83,2 4 1,-3 3 0,-1 5-64,0 0 1,0-3 0,1-1 0,4 0-44,3-1 1,-1 0 0,1-4 0,3 1 22,4-1 1,-1-2-1,4-2-39,0-4 1,-4-1-1,4-7 1,-2-1-1,1-1-57,-2-1 0,3-6 0,-2 0 0,-1-6-12,-1-5 0,-7 1 0,-1-1 0,-2-1 27,0-2 1,0-1 0,-4 0 0,0 1 11,0 3 1,-6-2 0,0 8-1,-3 3 319,1 6 1,0 10 0,-5 4 0,2 4 121,3 4 1,-2 8-1,6 10 1,1 5-299,2 2 0,2 9 0,4 1 0,3 3-241,3 5 0,3-3 0,2 1-117,5-3 0,-2-5 1,3-5-1,3-2 0,4-3-284,3-5 0,-1-4 367,2-6 0,3 0 0,-4 1 1</inkml:trace>
  <inkml:trace contextRef="#ctx0" brushRef="#br0" timeOffset="303927">15292 16508 8588,'0'-20'0,"0"4"209,0 2 0,0 8 0,1 8 0,2 7 0,1 8 0,0 2 0,1 3 911,-1 2-1268,0 6 1,-3-2-1,2 3 1,3 1-1,-1-2 1,2 1-1,-2-4 1,2-1-838,0-1 1,-4-1 0,1-2 658,-2-2 0,3-5 0,2 3 0</inkml:trace>
  <inkml:trace contextRef="#ctx0" brushRef="#br0" timeOffset="303929">15168 16768 8355,'1'-11'0,"4"1"0,3 2-466,3 5 0,3-6 0,2 4 508,5 3 1,4-1-1,4 0 1,4-1-144,3 1 0,1-2 0,-1-1 1,-2 1-1,-2-1 0,-2 2 1,-4 0-1,-2-1-95,-4-2 0,-9 2 1,0-3 298,-4-1 0,-3-2 0,-4-2 0,-1 1 336,-3-1 0,1 1 1220,-5 0-1145,5-1 1,-1 6 0,7 4 0,2 6-384,2 6 1,1 2 0,5 2 0,-1 2-163,1 2 0,-1 4 0,0-3 0,-1 0-155,-2-1 1,6 4-1,-3-4 1,2-2-5,0-1 1,-6 1-1,0-1-92,2-3 1,-3-7-1,1 0 109,2-3 0,-5-2 0,-1-3 0,-1-5 80,1-2 1,-2-1-1,2 0 1,-3-1 29,-1 1 1,0-1-1,0 1 1,0 0 75,0-1 0,2 2 74,2 3 0,-2 2-69,7 6 0,-1 6 1,4 1-12,1 0 0,-1 2 0,2-5 0,1-1-16,2-1 1,1-2-1,-3 0 82,1 0 1,5-2 0,-3-2 0,0-4 0,1-3-2,0-2 1,-3 1-1,0 0 1,-2-1-76,-2 1 0,-5-1 0,-3 1-17,-2 0 1,-8 3 0,-2 2 0,-3 2 71,-2 2 1,1 2-1,0 2 1,-1 3 46,1 5 0,-1 3 0,2 4 0,2 5-64,0 3 1,7 0-1,-2 0 1,4-2-188,4-2 0,3-3 1,6 2-1,4-2-300,4-6 0,12 0 0,4-7 62,1-1 1,12-2-1,1-1 1</inkml:trace>
  <inkml:trace contextRef="#ctx0" brushRef="#br0" timeOffset="304346">17252 16222 8355,'0'-30'0,"0"4"-152,0-5 1,0 12 0,-2 3 232,-2 2 1,-3 7 0,-7 3 0,-1 2 65,-1 2 1,-6 11-1,1 6 1,-1 5-104,1 3 1,5 1 0,6 3 0,3 4 2,2 3 1,1 1-1,5 0-46,3 0 1,3 1 0,7-1-1,1 1 1,2 1-65,-2-2 1,-3 7 0,-2-8 0,-3 0-69,-2-2 1,1-2-1,-4 1 1,3-4-199,-3-3 0,-2-6 0,-2-4 0,-4-2-276,-1-2 0,-1-1 576,-5-2 0,-4-4 0,-3-5 0</inkml:trace>
  <inkml:trace contextRef="#ctx0" brushRef="#br0" timeOffset="305430">16867 16743 8355,'18'-19'-337,"3"-5"1,8 4 0,2-2 340,1 1 1,8-5-1,-1 4 1,2 0 94,2-2 1,2 5-1,-3 0 1,-3-1-337,0 1 0,-2 0 1,-1-3-1,-3 1 103,-4-1 0,-4-1 0,-4-3 1,-6-1-1,-4 1 0,-4 4 1,-2 1 124,-2 2 0,-3 5 0,-4 2 1,-4 6 238,-3 5 1,-2 1 0,1 1 0,-1 4 122,1 3 0,4 3 0,1 3 1,0 2-172,0 5 0,4 2 0,-1 2 1,4 1-58,4 3 1,-1-1-1,5 3 1,1-2-153,-3-5 1,10 3 0,-4-5 0,3 0-353,3 2 1,-3-6 0,4-2 0,1-3 56,-1-5 0,-4-2 1,2-6-1,-3 0 134,-2 0 1,0 0 0,-1-2-1,-1-2 182,-2-4 1,-4-7-1,3-2 1,0 2 5,0 1 0,-4 2 0,1-1 17,-3 1 1,-1 0 0,2 0 0,0 3 880,3 1-530,-1 5 0,-4 3 0,0 8-199,0 3 0,1 2 0,2-1 0,1 0-66,-1 1 0,4-2 0,1-2 1,3-2-63,1-1 0,1-2 1,-1-4-1,2 0-137,2 0 1,-2 0 0,3 0 0,-5-1-45,-4-4 1,2-1 0,-6-7 89,-1 1 0,-2-1 0,-2 1-77,-3 0 1,-3 3 0,-7 2-1,-1 2-92,-1 2 1,-1-2 0,5 0 0,-1 3 41,1 0 169,-1 2-32,6 0 1,7 4-1,9 1 1,2-3 27,1 0 0,1-4 0,0 0 0,3-3 113,0 3 0,2-4 0,-3 1 0,3-2 115,1-3 1,-2 3 0,2 0-1,-1 0 52,-3 1 1,-1 3-1,-2-1-74,1 2 0,-6 4-323,-3 2 1,-3 3-1,-1 5 19,0 1 0,-4-1 0,0 0-78,1 1 1,2-1 106,1 1 1,0-5 0,1-1 119,3-2 0,3-1 0,6-4 0,0-1 18,4-3 0,-2 2 0,4-3 0,1 1-52,-1 0 1,-4-5 0,3 5 0,-1 0-1,-1-1 0,1 3 1,-5-2 0,0 3 0,-3 1 83,-1 0 0,0 1 30,5 3 1,-1 3 0,0 4-66,1-3 0,-5-1 0,0-4 0,2 1 11,1-1 0,-3-2 1,1-2-23,0-3 1,1-3 0,0-5 0,-4-1-23,0 1 1,-2-1 0,-4 1 0,0-2-40,0-2 0,0 2 1,-1-3-1,-2 3-311,-1 2 0,-2 5 1,2 3-254,-4 3 0,-3 6 0,-2 2 0</inkml:trace>
  <inkml:trace contextRef="#ctx0" brushRef="#br0" timeOffset="307163">19199 16309 8451,'-4'-23'0,"-2"3"606,-1 8-604,5 0 1,-4 12-1,7 0 1,4 8 0,3 7-1,1 4-57,0 1 0,2-1 0,-3-4 0,3 2 19,1-2 1,-1 3 0,-1-3 0,-3-3-188,-1-2 177,-2-2 0,-4-2 1,0-6-18,0-7 0,0-4 0,1-3 0,2-1-80,1-2 1,6-3-1,-2 2 41,3-2 0,1 1 0,1-2 1,-1 5-1,0 2-11,1 2 0,-1 1 0,1 2 206,-1 5 1,-1 4 0,-3 4 75,-4 5 1,2 2 0,0 2 0,0 3-25,4 0 0,1 1 0,1-5 0,1 0-64,-1 1 1,1-5 0,0-1-1,3-1-41,0-4 0,5 0 1,-3-2-1,0 0-82,0 0 0,2-2 0,-3-2 0,-2-3-15,-1 0 0,-2-8 0,-1 3 0,-3-2 7,-3 0 1,0-2 0,-1-1 0,-1 2 6,-2 1 1,-5 2 0,-1-1 2,-2 1 0,-1 4 0,-5 1 0,1 3 75,-1 5 0,1 5 1,0 7-1,0 3 58,4 0 1,-1 6 0,4-1-1,3 2-86,0 2 0,8-4 0,2-2 0,3-1-23,2-3 1,0-1 0,4-3 0,4-3-6,2-4 0,3-4 0,2-2 0,1-4-74,-2-1 0,-2-1 1,-3-5 21,-1 1 0,-6 0 1,0-1-1,-4 1 1,-4-2 54,-2-2 1,1 2 0,-3-4 0,1 1 110,-1 1 1,-2 3 0,-1 5 431,0-2-377,0-1 0,0 6 1,0 5-1,0 7-76,0 4 1,0 1 0,0 2-1,0 1 9,0 2 0,4 3 1,2-3-1,1-1-125,2 2 1,2-8 0,2 2 0,-1-2-11,0-3 0,2-2 0,1-5 27,2 0 0,-1 0 1,-3-1-1,-1-3-13,1-4 1,-2-3-1,-3-2 1,-4 1-36,-3-1 0,4 1 0,-1-2 71,-2-2 1,0 2 0,-2-3 0,1 5 140,3 4-107,-2-3 1,5 9-1,-5 0 1,2 4 6,-1 7 1,3-2 0,-1 1 0,2 1-4,3 2 1,1 2 0,1-2 0,1-1-56,-1-2 0,5-4 0,-1 3 0,-1-2-24,-1-2 1,3-2-1,-1-1 1,-1-1 1,-1-3 0,-2-3 0,-1-5 0,-1-1-36,-2 1 1,-5-2 0,1-1 0,-2-2 61,-2 2 0,0 1 0,0 2 0,-2 1 134,-2 3 0,1-2 0,-5 6 3,-2 1 0,-1 2 0,0 2 1,2 3-65,1 5 1,5 6 0,-1 3 0,2 0-1,2 1-35,0 0 1,0-4-1,0 3-34,0 0 0,6-4 1,2 1-1,2-4-23,-2-3 0,7-5 0,-2 1 0,2-2 19,3-2 1,-5-2 0,5-2 0,-1-4-6,-1-3 0,5-2 0,-3 1 1,0-2 10,0-2 0,-6 2 0,-4-4 0,1 2 0,-2-1 0,2 0 0,-5 5 0,1 0 17,0-1 0,-4 5 1,4 0 0,-3 5 0,1 0-2,1 6 0,4 1 1,-3 7-1,-1 3-3,1 0 0,-2 4 1,4-2-11,-2-1 1,4 3-1,-5 0 1,0 0-1,0 0-105,0-3 0,4-1 1,-2-2-299,1 1 1,1-2-1,5-3 1,0-4-232,4-3 0,1-1 559,2 0 0,9-11 0,-2-2 1</inkml:trace>
  <inkml:trace contextRef="#ctx0" brushRef="#br0" timeOffset="307662">21121 16123 8355,'-5'-12'0,"3"-1"42,-2 1 0,-1 4 0,-1-1 563,-1 0 1,3 3-1,-4 2-382,-2 3 1,3 8-1,0 4 1,1 5-218,-1 3 1,0-2-1,-3 4 1,3 1 5,2 1 0,-1 2 1,3-2-1,-1-1-31,2-1 1,2-6 0,4 2-1,4-4-192,3 0 1,7-5 0,3-1 0,2-1-109,2-4 0,5-6 0,2-3 0,-1-2 6,-2-4 0,2 4 0,-2-9 0,-3 1 105,-4 1 1,-1-2 0,-8 3 0,-3-3 141,-3-2 0,-3 5 0,-4-1 0,0 2 268,0 1 0,-5 2 0,-4 2 0,-2 2 108,-1 1 0,4 2 1,-1 4-1,1 2-62,1 2 0,-3 3 1,6 6-1,2 3-175,0 0 0,2 5 0,2-5 0,2 1-125,4 1 1,-1-4 0,3 2 0,2-4-217,3-3 0,7 0 0,-1-4 0,2-3-323,2 0 1,1-2 122,3 0 0,3-6 0,5-1 0</inkml:trace>
  <inkml:trace contextRef="#ctx0" brushRef="#br0" timeOffset="308356">21158 16235 8355,'20'-17'-94,"-4"1"0,-2-1 0,-2 5 0,-1-1 1,-2 1-1,-5-1 0,-4 2 625,-4 3 0,-7 3 0,-7 5 1,0 1-409,0 3 1,-3 3 0,3 5 0,0 1-226,1-1 1,-4 5-1,4 1 1,2 0 105,1 0 0,2-2 0,0-4 1,1 1-70,2-1 0,5-1 0,8-1 83,5-2 1,3-5 0,3 0 0,3-5-142,1-2 1,6-5 0,5 0 0,1-3 91,-1-5 0,0 4 0,-2-5 0,0 1 84,-5 1 1,-4-1-1,-6 5 40,-1-1 0,-6 2 0,-6 3-76,-7 4 1,-6 2 0,-3 4 0,-5 2-15,-2 4 0,-2 3 1,-1 2-1,-2 0 44,-1 4 1,0-3-1,6 2 1,1-2 19,1-2 1,10-3-1,0-1-106,4 2 1,4-1-1,7 0 1,6-5-20,5-3 1,5-1-1,6 0 1,3-1 9,4-3 0,3-2 0,1-4 1,-1 2-64,-3-2 0,-3 4 0,-5-1 0,-2 0-740,-2 0 0,-3 4 437,-6-1 0,-5 3 0,-1 1 0</inkml:trace>
  <inkml:trace contextRef="#ctx0" brushRef="#br0" timeOffset="308996">21940 16086 8355,'1'-7'-68,"3"3"1,-1 2 667,5 2-146,-5 0-81,8 0 1,-8 0-380,5 0 1,-4-4 0,4-1-295,2-2 1,-4 3-1,-1-5-117,1 0 0,-5-2 0,3-2 190,-2 1 0,-4 1 0,-2 3 0,-4 2 195,-3 1 1,-2 3-1,1-2 1,0 3 296,-1 1 0,5 1 1,0 3-1,-1 5 21,2 2 1,-2 2 0,5 3-171,1 0 1,2 6 0,1-1 0,0 2 0,1 2-40,3 0 1,-1-2 0,4-2 0,0-5-162,-1-2 0,3-1 0,5-2 0,1-3 74,1-4 0,6-4 1,-2-4-1,0-4 33,1-3 1,-2-2-1,3 1 1,-2-1-3,-3 1 0,0-4 0,-6-1 0,-1 2-23,-2 1 0,-5 2 0,1-1 0,-1 1-124,1-1 1,-2 2 148,7 3 0,-5 3-3,4 5 0,0 1 1,5 3-1,-1 4 0,2 3 40,3 2 0,-2 3 0,5 1 0,2-2 7,2-1 0,-1-2 1,-1 1-1,-2-1-363,-2 0 0,2-3 1,-3-2-1786,-2-2 946,-1-1 1135,-7-4 0,-7-5 0,-7-2 0</inkml:trace>
  <inkml:trace contextRef="#ctx0" brushRef="#br0" timeOffset="309316">22423 15987 8355,'0'-7'1035,"0"3"0,0 8-700,0 4 0,-5 4 0,-2 4 0,-1 1-327,0 3 0,-1 0 0,-3 5 0,1 0-61,3 0 1,-2-4 0,4-1 0,1 1-601,-1-2 0,-2 3 0,4-5-2027,1-2 2376,2-1 0,1-2 0,0 0 1</inkml:trace>
  <inkml:trace contextRef="#ctx0" brushRef="#br0" timeOffset="309583">22808 15974 8355,'-6'-7'238,"4"-2"1,-7 3-1,0 1 1,-2-1-1,-2 5 1,1 4-1,-1 6 585,1 6 0,1-1 0,1 4-734,2 0 1,1-3-1,-2 4 1,2 1-185,1-1 1,2-2-1,4 3 1,0 1-206,0-2 1,1 0-1,4-3 1,3-1-297,3-4 0,3 0 0,4-7 0,5-1-684,5-2 1,6-1 1129,-1 0 1,3-5-1,1-2 1</inkml:trace>
  <inkml:trace contextRef="#ctx0" brushRef="#br0" timeOffset="310762">22870 16173 7978,'1'-7'1442,"3"3"0,3 1-1639,6-1 0,-1 1 0,1-5 9,-1-2 1,-4 0 0,-1 1 0,0 1-11,0-2 0,-3-3 0,3-2 0,-2-1 30,-2 1 1,3 1 0,-2 1 43,-1 1 182,-2 0 0,-7 5 0,-2 4 85,-3 6 1,3-1-1,1 8 1,0 3-46,0 2 1,4 1-1,-1-2 1,3 1 4,1 2 1,0 1-1,1-3 1,3 1-117,5-1 1,6-2 0,3-5-1,1-4-3,3-2 1,3-2 0,2 0 0,2-2-44,-1-2 0,-2-1 1,-1-6-1,0 0-1,0-3 1,-6-1 0,-4 2 0,-4 1-12,-3-1 1,-5 1-1,1 0 1,-2-1 13,-2 1 0,-5-1 1,0 2-1,-2 3 114,-3 4 0,-1 1 1,-1 0-54,0-1 0,-1 4 0,2 6 0,3 1 180,4 2 1,-2 4 0,2 2 0,1 1-149,2 0 0,1 2 0,1-2 0,2-1-138,1-1 0,7-2 1,2-1-1,5-1-101,1-2 0,8-5 0,0 1 0,2-4 133,1-4 1,4 0 0,-1-7 0,2-3 24,-2 0 0,1 1 1,-5 0-1,-1 1-60,-2-1 1,-7 1 0,-2-2-1,-5-1 7,-3-1 0,-4 3 0,-5 5 192,0-2 0,-1-1 0,-3 0 0,-5 3-17,-2 4 0,-1 2 0,-1 2 0,1 0 408,0 0 0,3 2 0,1 2 0,0 4-333,1 3 1,-3 2-1,6-1 1,0 0-174,-1 1 0,3-1 1,-2 1-1,3-1-155,1 0 1,4 1-1,1-1 16,2 1 1,1-6 0,5-3 134,-1-3 0,1-5 1,0-2-1,1 0 12,-1-4 1,6-5-1,-7-2 1,2 1-79,0-2 0,-2 3 0,1-6 0,-1-1-145,0-2 1,1-2-1,-2-1 1,-1-4 26,-2 0 0,-5-2 0,1-6 0,-3-1 115,-1-1 0,-1-1 1,-2 7-1,-1 3 419,1 7 0,0 6 0,1 6-67,-3 1 0,-3 6 1,4 8-1,0 9-37,-2 8 0,4 6 1,-5 4-1,1 4 4,3 3 0,1 1 0,-1 2 0,-1 1-179,1 1 0,2 0 0,2-4 0,2-1-76,1-3 0,6-2 1,-1-7-1,5 1-9,3 0 1,5-7-1,-2-4 1,4-6 50,1-2 1,-2-2-1,-1-6 1,-3-2-65,-1-4 1,-3-5 0,-5-2 0,-2-3-141,2-1 0,-5 3 0,0-4 0,-4 1 81,-1 0 0,0-1 0,0-2 1,0 3-15,0 1 0,0 2 0,-1 3 130,-4 1 1,-1 5 73,-7 3 1,6 8-1,3 4 1,3 3-27,1 2 1,0-1-1,1 0 1,5 2-81,6 3 1,0-6 0,6 3 0,-1-2 31,-1-2 1,1-1 0,-5 4 0,1-1 0,-1 0 0,-5 1 0,-3-1-65,-2 1 0,-9-1 0,-6 0 1,-6 1-331,-4-1 1,-8 2-219,-2 3 0,-14-4 0,-4 5 0</inkml:trace>
  <inkml:trace contextRef="#ctx0" brushRef="#br0" timeOffset="311356">18492 17413 8355,'11'-50'208,"-3"1"0,2 6 0,-6 6 1,0 8-459,2 7 0,-5 8 0,2 7 0,-6 2 488,-5 2 1,-7 3-1,-5 5 1,-2 8-120,-4 6 0,-7 7 1,1 7-1,1 7 56,2 3 1,4 7-1,4-4-202,5 3 1,7 2 0,5-10 0,4-1 0,6-1-209,6-2 1,6-6 0,8-3-1,2-6-228,1-5 0,9-5 0,1-4 0,2-4 90,2-2 1,-2-13-1,-3-3 1</inkml:trace>
  <inkml:trace contextRef="#ctx0" brushRef="#br0" timeOffset="311605">18938 17190 10326,'-4'-24'0,"0"4"0,0 3 0,-2 6 0,-2 7 0,-1 9 0,-1 9 0,2 7 0,-2 4 0,-1 4 0,-1 4 0,-1 2 0,2 3 0,1-1 0,4 0 0,0 2 0,3-1 0,2-1 0,2-5 0,5-4 0,5-3 0,5-1 0,4 0 0,2-4 0,1-3-3604,2-3 3357,0-2 0,0 1 0,-1-1 0</inkml:trace>
  <inkml:trace contextRef="#ctx0" brushRef="#br0" timeOffset="312037">19162 17599 8312,'-5'-8'-180,"1"-1"0,2 7 0,6-3 1,4 4-27,3 1 0,1-1 0,1-2 340,-1-1 0,1-4 1,-1 2-1,0-1 1,-1-2-68,-2-2 0,-4-2 1,-5 1-39,0-1 1,0 1 0,0 0 0,-1-1 0,-3 1 0,-5 1 226,-2 2 1,-1 4-216,0 5 1,-1 0-1,-1 0 1,-1 1 0,-1 5 87,1 6 0,1 1 0,3 5-71,3-1 1,2 1 0,6 4-1,0-2 1,0-2 83,0-3 0,10 3-455,2-2 0,9 1 0,-1-6 0,4-2 0,2-2 0,2-1-1133,1-3 1282,-1-2 0,3-12 0,0-3 1</inkml:trace>
  <inkml:trace contextRef="#ctx0" brushRef="#br0" timeOffset="312304">19372 17177 9913,'2'-12'0,"2"1"0,4 3 0,5 5 0,3 6 0,5 5 0,2 3 0,3 3 0,3 2 0,3 5 0,0 2 0,-3 3 0,-4 3 0,-5 4 0,-3 3 0,-5 3 0,-4 1 0,-3 1 0,-5-1 0,-5 0 0,-4 0 0,-6 1 0,-6-1 0,-2-1 0,-2-2 0,0-2 0,1-5-1045,4-5 0,-9-3 0,3 3 1</inkml:trace>
  <inkml:trace contextRef="#ctx0" brushRef="#br0" timeOffset="312468">19918 17066 8355,'14'-11'26,"2"2"0,5 5 0,3 3 1,0 4-1,3 3 0,0 8 0,2 6 1,-3 6-1,-4 7 0,-7 7 0,-5 7 1,-6 5-1,-2 6 0,-5 2 0,-5 4 1,-10 2-1,-9 6 0,-6 3-800,-2 4 1,-8 0 0,-1-5 0</inkml:trace>
  <inkml:trace contextRef="#ctx0" brushRef="#br0" timeOffset="313126">19869 16991 8355,'0'-18'0,"0"5"0,0-4 174,0 3 52,0 7 0,0 3 0,1 10 0,4 6 0,8 7 0,6 6 0,5 4 1,2 6 251,3 5 1,1 8 0,3 7 0,-4 1-456,-3 4 0,-2 4 0,-5 3 0,-7-3-121,-6 0 1,-6 2 0,-4 1 0,-6 2 0,-4 0-363,-2-4 0,-8 1 0,1-9 227,-5-1 1,-10 3-838,1-5 0,-9 5 0,2-2 0</inkml:trace>
  <inkml:trace contextRef="#ctx0" brushRef="#br0" timeOffset="313404">20985 17971 7835,'-9'-23'0,"1"3"0,0 9 0,1 10-526,3 8 1,-3 4 0,0 1 0</inkml:trace>
  <inkml:trace contextRef="#ctx0" brushRef="#br0" timeOffset="360128">10220 16272 7789,'12'-6'-218,"0"1"0,1-3 0,-1 3 1,1 4-1,-1 1 0,2 0 1,1 0 257,1 0 1,6 0 0,-1 0-1,4 0 1,3 0 0,0-1-1,1-2 1,0-1-71,0 1 1,4 2-1,-2 1-56,0 0 1,-2 0-1,3 0 1,-2 0 0,-1 0 0,2 0 0,-5 5 0,4 2 0</inkml:trace>
  <inkml:trace contextRef="#ctx0" brushRef="#br0" timeOffset="360800">11212 16235 8355,'12'4'0,"1"0"-505,-1-1 0,0 2 1,1-1-1,-1 0-60,1 2 555,4-5 1,-3 10 0,4-4 0</inkml:trace>
  <inkml:trace contextRef="#ctx0" brushRef="#br0" timeOffset="360801">11633 16235 8355,'13'-2'0,"-1"0"-494,1-3 0,-1 0 0,0 2 0,1-1 390,-1 1 0,2-2 0,1 1 0,2 1 123,-2 1 0,0 2 1,0 0-29,2 0 0,3 0 0,-2 0 0,2 0 0,0 0 1,1 0-1,-2 0 0,1 0 0,-3 0 30,1 0 1,3-4 0,-4 0 0,-2 1-10,-2 2 1,0 1 0,-1 0-1,1 0-29,-1 0 1,5 0-1,-1 0 1,-1 1-23,-1 4 0,0-4 0,1 3 1,3-3 8,1-1 1,-2 0 0,3 0 0,3 0 27,0 0 0,2 0 0,0-1 5,-1-3 0,5 1 0,0-4-6,-1 2 1,3-5 0,1 3 0</inkml:trace>
  <inkml:trace contextRef="#ctx0" brushRef="#br0" timeOffset="360802">12898 16111 8355,'25'0'0,"0"-4"0,-2-2-453,-2-1 1,7 4 0,-3-2 0,1 1 345,0 0 0,3-2 0,1 3 0,0-1 114,1 1 1,2-2 0,-3 1-8,2 1 0,1 2 0,3 1 0,-2-2 0,-1-1-10,2-1 0,-4 0 1,1 4-86,-2 0 1,5 0-1,-3 0 1</inkml:trace>
  <inkml:trace contextRef="#ctx0" brushRef="#br1" timeOffset="361200">14201 15999 32620,'12'-4'0,"0"0"0,1 0 0,1-1 0,1 0 0,3-1 0,1 1 0,3 1 0,2 0-2458,0 0 0,5-2 1,2 3-1,0-1 316,4 1 0,1 2 0,2 1 0,2-1 1618,1-3 1,2 2 0,-3-2 0,1 3 184,-1 1 0,3 0 0,0 0 0,0 0 99,-1 0 1,1-2 0,-3-1 0,1-1 42,-1 2 0,3 0 0,-2 1 114,-1-3 0,0 2 1,-1-2-1,-1 1 1,-2 1-637,0-2 0,-6-1 1,1 4-1,-2-2 762,0-1 1,1 0-1,-3 3 1,4-2-22,1-1 1,-1-2-1,4 3 1,-2-1-21,1 2 1,2-4 0,3 1-1,2-1 0,4 1 0,5-1 0,4 2 1,2-3-14,1 0 0,3 0 1,-3 4-1,1-2-10,0-2 1,-5 4-1,5-1 1,0 1-256,-1-1 255,-2 3 0,0-5 0,1 6 0</inkml:trace>
  <inkml:trace contextRef="#ctx0" brushRef="#br0" timeOffset="419865">17934 5717 8355,'-20'0'164,"7"0"0,7 0 0,10-1 0,7-2 0,5-4 0,1-2 208,3-5 1,2-8 0,5-3-1,4-5 1,-1-5 0,2 1 0,-2-2-377,0 2 0,-1 5 0,-4 0 0,-2 4 1,-2 4-1,-4 5 0,-4 2-1580,0 2 0,-1 5 358,1 3 0,-1-2 1084,0 2 0,-5 0 0,-1 4 1</inkml:trace>
  <inkml:trace contextRef="#ctx0" brushRef="#br0" timeOffset="420114">18306 5110 8355,'-25'-4'15,"0"-1"0,13 1 0,8 4 1,11 0-1,6 0 0,5 0 0,2 2 1,0 0 125,0 3 0,2 0 0,-4-1 0,1 5 0,1 2-327,0 1 0,-4 0 1,-6 2-1,-3 1-243,-2 2 0,-1 4 0,-4-4 1,0 1 98,0 0 0,0-1 0,-1-6 330,-3-3 0,-8 3 0,-8-4 0</inkml:trace>
  <inkml:trace contextRef="#ctx0" brushRef="#br0" timeOffset="420454">18355 4552 9307,'-23'-17'0,"4"1"0,8 2-12,9 4 1,4 6 0,6 8 483,2 4 0,1 8 1,2 2-287,4 1 1,-2-3 0,6 4 0,1-2-1,0-2-96,-1 2 0,1-6 1,-6 2-1,-1-6-378,-1-2 0,-1 2 119,-1-4 0,-5-1 0,-3-7 0,-3-4 182,-1-3 1,-4-3-1,-1-1 1,-1-3-116,1-1 0,-4-2 0,4-4 1,-1 0-232,1 0 0,1 1 0,4 0 0,0 4-361,0 3 1,1 5 0,3 3-455,4 5 1126,4 3 1,0 1 0,0 0 0</inkml:trace>
  <inkml:trace contextRef="#ctx0" brushRef="#br0" timeOffset="421185">18827 4403 8355,'-2'-14'98,"-2"-2"0,3 2 153,-3-3 1,-2 3-216,2 2 0,-4 0 0,2 1 0,1 1 243,-1 2 1,-3 5 0,0-1 0,-2 4 0,-1 3 0,1 3 0,1 4-86,2 4 1,5 2-1,-1 1 1,3 4-574,1 2 1,0-2 0,0-1 0,0 1 143,0-2 1,0 3-1,0-5 1,1-3 125,3-5 0,-1-3 1,5-6 63,2 0 1,1-6 0,1-2 0,1-3 46,-1-1 1,-1-5 0,-1-1 0,-3 0 24,-2 0 0,3-2 0,-3 3 0,-1 2-34,1 1 0,-3 6 165,2 0 0,-3 2-80,-1 2 1,0 1 0,2 12 0,0 0 7,2 2 1,2 6 0,-3-1 0,2-1-88,2-1 1,0-1 0,3-1 0,-2 0-56,2 1 0,1-6 0,1-3 0,0-3 3,1-1 0,-1-1 1,2-3-1,0-5 61,-2-2 1,3-5 0,-8-2 0,1-1 11,1-3 0,-7-6 0,3-2 1,-3-2-4,3-2 0,-4-6 0,3-4-84,-3-5 0,-1 7 0,-1-8 0,-2 3 0,-2 3 17,-2 3 0,-1 9 1,-3 7 269,2 7 0,-2 6 1,3 4-1,-2 5 1,2 6 55,4 5 1,-2 8 0,2 5-199,2 3 1,0 4-1,4 3 1,2 0-1,4 4-37,3 1 1,7 1 0,3-1 0,2-3-237,2-4 1,0 0 0,-2-3 0,-1-4-419,-1-3 0,-1-4 1,4-5-1,-2-3-181,-1-2 1,-5 0-1,3-7 335,-1-2 459,-7-3 0,0-16 0,-4-3 0</inkml:trace>
  <inkml:trace contextRef="#ctx0" brushRef="#br0" timeOffset="421487">19496 3299 9222,'-11'-32'0,"3"3"0,4 5 0,3 3 0,1 4 0,-2 4 0,-2 3 719,-4 6 0,1 7 0,-1 13 0,-1 6 0,3 7-480,1 8 1,0 12 0,1 10 0,1 6-110,2 5 0,1 6 0,0 5 0,0 4-115,0-1 1,5 2-1,3-9 1,5-4-203,3-5 1,0-11-1,4-4 1,2-6-424,2-6 1,2-8 0,1-4-80,2-3 1,2-6 0,-4-5 0,2-6 0,-1-5 35,-2-2 1,-1-8 0,0-1 0</inkml:trace>
  <inkml:trace contextRef="#ctx0" brushRef="#br0" timeOffset="422028">20005 3634 8355,'-1'-28'82,"-2"2"1,-1 4 0,1 3 0,2 4-1,1 1 1,0 1 0,-2 1 0,-2 1 356,-4 3 0,2 1 0,1 4 0,-1-1-300,-2 1 1,2 7 0,1 5 0,1 3-42,0 5 0,-5 2 1,5 6-1,2 1-64,0 3 1,2 1 0,0 5-1,0-2-38,0 1 0,2 2 0,3 0-82,7-3 0,2-1 0,6-4 0,-1 4 0,-1 0-41,0-3 0,2-3 0,-3-1 1,-2 0-314,-1-1 0,-6-3 0,-1-2 1,-2 1 179,-2-1 1,-3-4 0,-4 2 0,-4-4-251,-3 0 1,-2-5-1,1-1 296,0-2 0,-6 0 0,-2-5 1</inkml:trace>
  <inkml:trace contextRef="#ctx0" brushRef="#br0" timeOffset="422029">19844 4043 8355,'7'-12'726,"-2"-1"1,-3 1-1,3 0-546,7-1 1,2 1 0,7-2 0,1-1-293,1-2 0,8-3 0,0 3 0,2 2-308,1 1 1,-7 2-1,2-1 1,-4 2 0,-3 2-326,-1 0 1,-6-4-1,3-7 1</inkml:trace>
  <inkml:trace contextRef="#ctx0" brushRef="#br0" timeOffset="422481">20327 3832 8920,'6'-11'0,"2"2"0,3 0 0,3 0 0,3-2 0,3 0 961,4 2 0,-4-2-1102,1 3 0,0-2 0,3 1-86,1 1 0,0 1 1,0-3-1,-2 3 1,-2 0-32,-4 0 0,-1 3 1,-2-3-1,-5 0-2044,-2 1 2247,-2 3 0,-11-8 0,-1 4 1</inkml:trace>
  <inkml:trace contextRef="#ctx0" brushRef="#br0" timeOffset="422482">20501 3597 8560,'-8'-7'378,"0"3"1,5 1 132,-1-1 0,-2 8 1,2 0-1,1 6-279,2 2 1,1 5 0,0 1 0,0-1 0,0 3 0,0-1 0,1 3 0,2 2-368,1 0 0,6 1 0,-2-1 0,3-2-448,1-2 0,1-5 0,-1 2 1,1-3-688,-1-2 0,0-5 750,1-3 0,-1-2 0,1-2 0</inkml:trace>
  <inkml:trace contextRef="#ctx0" brushRef="#br0" timeOffset="423236">21146 3249 8412,'-6'-23'132,"-2"2"0,3 3 0,1 6 0,2 0 0,1 1 0,-3 2 249,-5 5 1,-2 4 0,-1 4-330,0 5 1,-1-3 0,-1 4-1,1 3-9,0 2 1,-2 7 0,7-2 0,-2 4 36,2 1 1,-2-1 0,6 3-1,1 0-9,2 2 1,2 4-1,3-3 1,3 1-53,0-1 1,8 3-1,-2-2 1,1-1-74,-1 0 1,4-1 0,-1-4-1,0-2-91,-3-2 1,-2 2-1,-1-2 10,-2 3 1,-5-4 0,1-1-1,-2 1 1,-2-2-99,0 0 1,-6 2 0,-2-3 0,-3-2-411,-2-1 1,-3-2 0,-2-1 0,-1-1-226,-3-2 868,-2-5 0,-1 2 0,1-5 0</inkml:trace>
  <inkml:trace contextRef="#ctx0" brushRef="#br0" timeOffset="423237">20861 3808 8355,'8'-12'607,"0"4"1,-4-3-662,5 3 0,0-7 0,6-2 1,3 2-1,0 1 249,0 2 1,7-5 0,-3 1 0,0 1-343,2 1 0,-1-3 0,2 1 1,-2 1-536,-2 1 0,1 3 1,-6 1 251,0 2 1,-3-6-1,0-5 1</inkml:trace>
  <inkml:trace contextRef="#ctx0" brushRef="#br0" timeOffset="423238">21332 2964 8355,'-12'-19'1058,"5"6"-202,1 2-662,6 10 0,0-3 1,0 9-1,0 6 1,0 6-1,0 2 0,0 3-684,0 2 1,2 5-1,0 0 1,2-2-319,-1-1 0,3-2 0,-2-4 429,-1-3 1,-2 2 0,-1 1 0</inkml:trace>
  <inkml:trace contextRef="#ctx0" brushRef="#br0" timeOffset="423495">21468 2766 8355,'-11'-18'334,"3"4"1,-3 2-1,11 7 1,7 4 0,4 2-1,3 4 1,2 4 0,5 5-1,4 4 125,4 1 0,1 3 0,5 7 0,-4 4 1,0 3-671,-4 1 1,-6 10-1,-5 3 1,-3 2-554,-5 3 0,-2 2 0,-8 3 0,-2-2 100,-4-4 1,-7 0-1,-2-3 1,2-6-504,1-5 1114,2 0 1,-1-14 0,1 5 0</inkml:trace>
  <inkml:trace contextRef="#ctx0" brushRef="#br0" timeOffset="423940">22324 2989 8355,'-12'-12'0,"1"-1"366,3 1 1,8 3-1,8 1 1,4 0-576,5 1 0,2-4 0,7 3 0,2-3 0,2-2 0,0 1 0,2 0 0,-2-1-999,1 1 1,-4 3 1207,-6 1 0,2 5 0,-3-2 0</inkml:trace>
  <inkml:trace contextRef="#ctx0" brushRef="#br0" timeOffset="424185">22423 3063 9340,'17'-12'281,"0"0"1,3-1-1,-2 1-746,1-1 1,3-3 0,5-1-301,-3 2 1,9 1 0,-6 2 0</inkml:trace>
  <inkml:trace contextRef="#ctx0" brushRef="#br0" timeOffset="424653">20910 4874 8355,'-5'-12'-56,"3"-1"0,-2 1 69,3 0 1,2 5-1,3 4 1,5 6-1,2 6 1,1 6-1,2 5 452,2-1 0,0 4 1,4-3-1,1 0-350,-2 1 1,3-6 0,-5 0 0,-1-4-124,2-2 1,-4-2 0,3 1-67,-4-4 0,-2-8 1,-2-4-1,-5-3-83,-3-2 1,-1-5 0,0-2 0,0-4-240,0-1 0,0 1 1,0-1-1,0 0-72,0 0 1,-1 0 0,-2 2 0,-1 2 333,1 5 1,2 2 0,1 1 0</inkml:trace>
  <inkml:trace contextRef="#ctx0" brushRef="#br0" timeOffset="425227">21605 4738 8355,'-18'-13'-27,"4"6"1,-2 3-1,2 3 1,1 1-1,1 0 1,0 0-1,-1 0 1,1 1-1,1 3 1,1 3 82,2 0 1,1 4 0,-1-1 0,2 4 0,2 2 0,0 1 0,1-1-1,2 2-156,1 1 1,0-3 0,0 0 0,1-3-29,3-5 0,-1 1 1,5-4 56,2-3 1,1-4-1,1-5 1,1-3 28,-1-4 0,-3-1 0,-1 3 1,0-2 64,-1-3 1,3 4 0,-6-4 16,-2 3 1,0 6-16,-2 0 0,0 6 51,0 2 0,0 2 0,0 6 0,1 2-82,3 1 0,-1 1 1,4 1-1,0-2-11,0-3 1,1 1-1,4-4 1,1-3-57,-1 0 0,6-2 0,0-2 34,-3-2 1,5-3 0,-11-6 0,1-3 90,1 0 0,-1-6 1,-1 0-1,-2-4 27,-1-3 1,2-6-1,-4 2 1,-1-3-128,-2-1 0,-1-4 0,0-1 129,0 2 1,-4 3-1,-2 4 1,0 4-1,-4 6-46,-1 6 1,-1 2 0,-1 11 68,1 1 1,5 13 0,3 6 0,2 8 153,2 5 0,0-2 1,2 8-1,2 1-283,4-1 1,4 8-1,5-8 1,5-2-226,6-2 1,-1-3 0,5-7 0,1-5-217,3-2 1,-6-6-1,6-1 95,-4-1 0,2-8 0,-2-5 1</inkml:trace>
  <inkml:trace contextRef="#ctx0" brushRef="#br0" timeOffset="425492">22163 4068 8355,'-25'-18'334,"2"6"1,3 8-1,7 6 1,4 8 113,4 5 1,1 4 0,4 8 0,0 1 0,0 7 0,0 4-338,0 2 1,5 6 0,4 0 0,2 2-158,1 1 0,5 1 1,0-10-1,3-1-534,2-1 0,-3-8 0,2-2 1,1-4-237,1-4 0,2-5 1,0-6 277,0-2 1,-6-5-1,-1 3 1</inkml:trace>
  <inkml:trace contextRef="#ctx0" brushRef="#br0" timeOffset="425824">22523 4167 8306,'0'-25'0,"-2"2"0,0 2 0,-3 5 0,1 3 0,0 4 0,-1 2 263,-2 1 0,3 4 1,-5 7-1,0 6 0,-1 6-61,2 2 1,2-3 0,6 5-1,0 1-155,0 2 1,0 0-1,0 1 1,2 0 0,2 0-102,4 0 1,3 4 0,1-2 0,2-2-36,3-3 1,-2-1 0,4 3 0,1 0-42,-1-3 1,-4 1 0,1-4 0,-2-1-58,-1 1 1,-5 3 0,-1-4-1,-2-1-153,-2 2 0,-7-4 0,-4 4 0,-3-2-430,-2 1 0,-1-2 718,-2-7 0,-3 3 0,-6-4 1</inkml:trace>
  <inkml:trace contextRef="#ctx0" brushRef="#br0" timeOffset="426094">22399 4527 8355,'5'-14'0,"5"-1"-249,5-2 1,4-1-442,6 2 1,0 1 541,0-6 1,4 6 0,0-3 0,-1 1 0,1 1 144,0 1 1,0-4 0,-4-1 0</inkml:trace>
  <inkml:trace contextRef="#ctx0" brushRef="#br0" timeOffset="426332">22647 3808 8355,'-9'-7'109,"8"2"0,11 5 1,6 5-1,8 4 1,2 5-1,3 4 1967,-2 1-1899,5 7 1,-7 2-1,1 6 1,-5 4-1,-2 2 1,-1 1 0,0 2-1,-3 1-920,-1 0 0,-7-1 1,-2-6-1,-1 0-444,0 0 1,1-5 828,-5-3 1,-6-3 0,-1-1 0</inkml:trace>
  <inkml:trace contextRef="#ctx0" brushRef="#br0" timeOffset="426778">23279 4080 8355,'-11'-8'25,"3"0"0,2 4 0,8-3 148,2 1 0,4-3 1,9 2 26,3 0 1,5-8-1,4 1 1,3-3-253,0-1 1,2-2 0,-5 3 0,-2 2 6,0 1 0,-8 3 0,-3 3 1,-3 3-941,-5-1 322,-2 5 1,-12-10 0,-1 4 0</inkml:trace>
  <inkml:trace contextRef="#ctx0" brushRef="#br0" timeOffset="426779">23378 3808 8355,'0'8'104,"0"0"1,-4-4 0,0 4 0,1 2-4,2 1 0,1 6 0,1 1 1,2 1 218,1 3 0,5 1 0,-4 2 0,2 0 0,3 0 0,1 0 1,1-1-1,0 0-2469,1-4 1184,-1 4 1,6-10 0,1 4 0</inkml:trace>
  <inkml:trace contextRef="#ctx0" brushRef="#br0" timeOffset="427731">23750 3634 8355,'-12'-14'401,"5"0"-294,3 14 0,3 3 1,1 9-1,0 2 120,0 3 1,5-2-1,3 4 1,3 1 9,2-1 1,1-4-1,1 2 1,1-2-155,0 1 1,-3-6-1,0 1 1,-2-3-553,-3-1 0,3-4 0,-4 0 272,0-6 1,0-3 0,-5-5 0,3 0 61,-3-3 0,0-2 1,-2 1-1,-2-2 44,-2 2 0,3-4 1,-5-2-1,2-1-89,0 1 0,0-2 1,4 2-1,0-1-208,0 2 1,4-2 0,2 6 0,0 4 104,4 2 283,1 8 0,2-9 0,-1 4 0</inkml:trace>
  <inkml:trace contextRef="#ctx0" brushRef="#br0" timeOffset="427732">24160 3485 8355,'0'-7'157,"-6"-2"1,-2 4-106,-3 3 1,-1 6-1,-1 3 1,1 1-1,-1 2 1,2 2-1,2 3 1,2 2-7,1 1 0,-2-5 1,4 4-83,1-3 0,0-1 1,1 3-1,-3 0-340,3-1 1,2-6 0,4-5 72,4-3 0,3-1 1,2 0-1,0-1 81,4-3 1,-3-3-1,2-6 1,-2 1 188,-2-1 1,1-3 0,-2-1 0,-2 1 62,0-2 1,-7 4 0,3-2-1,-4 2 179,-1 1 1,0 1 839,0 0-693,0 5 0,-4 7 1,0 8-151,1 3 0,2 1 1,1 1-112,0-1 0,5-1 0,3-2 0,3-5-104,2-3 1,-1-1 0,1 0 0,-1 0-44,0 0 0,1-5 0,-1-4 0,1 0 37,-1 0 1,-5-2 0,-3 3 0,-1-4-31,1-5 0,-3 2 0,3-4 0,-2-1-54,-2 1 0,0-2 1,-2-3-1,0-1 33,-2 0 0,-1-1 0,4-2 0,-2-1 33,-1 2 0,0-4 0,3 3 0,-2 1 67,-1 5 0,-6 6 201,2 7 0,2 5 0,2 8 0,3 6-50,1 5 1,0 6 0,0 7 0,0 0-112,0 0 1,5 2 0,4 1 0,3-1-204,5 0 1,-4-1-1,5-4 1,-1 0-167,-1 0 0,5-6 0,-5-3 0,1-2-1367,1-1 1391,-4-6 0,4-2 0,-6-5 1</inkml:trace>
  <inkml:trace contextRef="#ctx0" brushRef="#br0" timeOffset="428000">24643 2766 8355,'0'-20'113,"0"4"1,0 6 0,0 5 0,0 3 0,-1 8 0,-2 5 0,-2 5 0,-1 6 187,1 6 0,-3 4 1,3 6-1,3 2 1,0 3-1,2 1-158,0 3 1,0-3 0,0 2 0,2-1-253,2-1 1,-1 4-1,5-4 1,1-1-379,2-6 0,6-1 1,1-7-1,1-3-464,3-4 1,2-4 541,0-5 1,1-6 0,0-2 0</inkml:trace>
  <inkml:trace contextRef="#ctx0" brushRef="#br0" timeOffset="428495">24991 2865 8355,'-2'-19'146,"-2"2"0,3 3-130,-3 2 0,2 4 0,1 2 0,-2 5 0,-2 5 0,-2 4 214,-3 5 0,3-2 1,-1 9-1,-2 2 1,1 2-119,0 1 1,0-1 0,5 1 0,1 0-42,2 0 0,1 0 0,1-1 1,2 1-228,1 0 0,5-4 0,0-1 0,2 1 75,1-2 1,1 1 0,-1-5-1,0 1-50,1-1 0,-1-1 0,-1-1 0,-1-1-190,-2 0 1,-5 1 0,1-1 0,-4 1-118,-4-1 1,-7-4 0,-7 1 0,0-1 337,0-1 1,-4 4 0,3-4 0</inkml:trace>
  <inkml:trace contextRef="#ctx0" brushRef="#br0" timeOffset="428496">24829 3200 8355,'13'-6'-156,"-1"1"1,-1-5 332,-2 2 1,2 1-1,-2-3 1,5 2-22,3-2 1,0 1-1,0-1 1,2 2-485,1-2 0,3-1 1,-4-1-1,2 1 1,-2 1-175,-1 2 0,-1 0 0,-5-5 0</inkml:trace>
  <inkml:trace contextRef="#ctx0" brushRef="#br0" timeOffset="428691">25078 2642 8355,'0'-13'20,"1"6"1,2 5 0,2 4 0,1 7-110,-1 2 0,-1 2-50,-4 4 0,0 2-127,0 6 1,0 0-1,0-2 1,0-1-32,0-1 1,0 0-1,0 4 1</inkml:trace>
  <inkml:trace contextRef="#ctx0" brushRef="#br0" timeOffset="428930">25102 2456 9145,'2'-11'0,"2"4"0,4 5 0,3 8 0,3 4 0,1 3 0,3 4 0,0 4 0,1 5 379,1 4 1,0-1-1,5 4 1,-2 3 0,-1 4-1,-4 7 1,-4 4-756,-7 2 1,-6 7 0,-7-1 0,-10 3-2023,-7 0 1855,-10 8 1,-4-17 0,-7 7 0</inkml:trace>
  <inkml:trace contextRef="#ctx0" brushRef="#br0" timeOffset="484464">2270 8954 7445,'-13'0'-501,"6"0"1,3 5 539,8-1 1,7 4 0,6-4-1,-1 0 1,2 0 0,3 1 0,2-3-7,2 0 1,6-2 0,2-2 0,2 0 0,3-4-39,-1-1 1,1-1 0,2-3-1,2 1-62,-2 2 0,-6 0 0,-1-5 0,0 0 36,-1-4 1,0-2 0,-6-6 0,1 0 9,1 0 1,-6-6 0,6-7 0,-5-4 56,-1-2 1,4-5-1,-5 4 1,2-2 67,2 2 0,0-2 0,0 7 0,-2 5-103,-2 9 1,-3 7-1,-6 8-131,1 2 0,-6 5 0,-3 8 1,-3 5-80,-1 2 0,0 7 134,0 2 1,-11 4-1,-3 1 1</inkml:trace>
  <inkml:trace contextRef="#ctx0" brushRef="#br0" timeOffset="484778">3063 8359 8355,'-4'-16'0,"-1"0"0,-2 5-1625,4-1 1506,-2 11 1,10-1 0,5 8-1,5-1 95,6 1 1,6 2-1,3-4 1,2 0-45,3 2 1,0-3 0,3 5 0,-3 2 93,-1 1 0,-10 2 0,-7 5 0,-5 6-92,-3 3 0,-9 13 0,-7-1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8:07:01.83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20737 7317 8355,'12'-4'-274,"1"-1"1,-1-1-1,0-1 1,1 2-1,-1-1 1,1 4-1,-1-1 1,-2-1-1,-6-3 320,-8 0 1,-2-3-1,-1 5 1,0-1-1,0-1 1,-1 0 0,1-2-1,2-2 159,-1-2 1,3 1 0,-3-2 0,-1-1-110,0-2 0,3-3 0,-5 2 0,-2-1-35,-4-3 1,0 2 0,-6 0-1,1-1-27,0 2 1,-7 1 0,1 5-1,-3 1-9,-2 0 0,-3 3 0,1 1 0,-3 0-35,-1 1 1,0-3-1,-1 6 1,1 0-16,0-2 1,-2 5-1,-1-3 1,-1 2 77,1 2 1,-3 0-1,1 0 1,-2 0-7,-3 0 0,-1 2 0,-1 2 0,2 3 10,2 0 1,5 5 0,-1-1 0,3 4 26,5 1 0,4-1 0,9 0 1,3 3-36,3 1 0,2 2 0,1 4 0,1 1 10,2 3 0,4-3 1,-4 4-1,-1-1-10,3 0 1,-5 4-1,2-3 1,0 1 20,0-1 0,-2 0 0,4-2 0,-1 2-26,0 2 1,4 0 0,-4 2-1,-1-1 4,2 2 1,0 0 0,5 1-22,-2-3 1,-1 2-1,5-5 1,2 0-1,1 1 9,1-4 1,5-1 0,1-1-1,4 0-9,2 0 1,6-2 0,-1-1 0,2-2 22,2-2 1,0 4 0,1-3 0,2 2-20,1-1 0,5 1 1,-1 4-1,2-2-56,-2-2 0,7-2 0,-3-4 0,2 2 0,-1-2 1,1-1 0,1-2-1,1-1-36,-1-3 0,3 2 0,-2-4 0,-1-1 33,-1 1 0,-2 3 0,0-2 0,2 0 6,2-3 0,-2-1 0,2 0-6,-3 1 1,0 1 0,-1-2 0,0 1 0,0 0-11,1 2 0,-3-5 0,0 3 0,-2-2-11,1-2 0,2 0 1,3 0-1,1 0 2,1 0 1,4-4-1,-2-2 1,0 1 37,0-1 1,4-4 0,-3 2-1,0-1 26,-3 0 1,2-6 0,-2 3 0,-1-2-37,-1 0 0,-4-2 1,0-2-1,-5 0-32,-4 0 1,2-3-1,-10 3 1,-2-1 28,-3-3 0,-5 0 1,0-2 29,-3 0 0,0 2 0,-1-7 1,-1 1-1,-2 1 68,-1-2 0,-4-6 1,0 2-1,0-3-39,-2-1 0,5 0 1,-5 0-1,2-2 6,0-2 0,-1 5 1,1-3-1,-5 2 58,-2 3 0,-1 3 0,-1 0 0,0 0-28,-4 4 0,2-4 1,-6 3-1,1 0-5,0 2 1,-7 1-1,1 2 1,-5 0-144,-3 3 0,-6 1 0,-3-4 0,-1 3-10,-3-2 1,-2 0 0,-4 1 0,-2 3 50,-1 0 1,-2 4 0,-4-2 25,0 2 1,0 2 0,0-1 0,0 1 0,0 1-49,0 3 1,-2-2-1,0 6-27,-3 1 0,-4 0 0,2 1 0,-1-3 0,1 3-80,1 0 1,-2 8 0,4 2 0,2 3 0,4 3-245,2 2 0,1 0 0,-2 7-554,1 7 783,0 2 1,-9 16-1,-2-4 1</inkml:trace>
  <inkml:trace contextRef="#ctx0" brushRef="#br0" timeOffset="6357">20799 7603 8355,'0'-13'-79,"0"1"1,0-1 0,1 1-1,2 0 1,1-1 0,-1 1 425,-2-1 1,-1 5-1,0 0 1,2 0 109,2 1 1,-2 3 0,5 8-297,-1 4 0,-2 9 1,-4 3-1,0 4-93,0 0 0,0 1 0,0 1 1,0 2-2,0 1 1,0 5-1,0-2 1,0 0-92,0-3 0,0 0 0,0-3 0,0-4 27,0-3 1,0 2 111,0-5-164,0 1 1,0-12-1,0-5 1,0-6 14,0-5 1,0-3 0,0-1-1,-1-3-10,-4-2 0,4 0 0,-3-5 0,1 0 26,-1 0 0,1 0 1,-4 2-1,2 1-10,2 1 0,-2 6 0,-1-1 76,-1 2 0,3 6 45,-4-1 1,4 12-1,-3 1 1,0 6-44,0 2 0,4 6 1,-2 1-1,1 2 16,-1 0 1,1 1-1,4 4 1,0 0-7,0-2 0,0-4 1,0 2-1,2-2 29,2-2 0,1-2 0,5-5-52,-2-3 1,1-2-40,3-6 4,0 0 0,-5-6 1,-3-2-1,-2-3-12,-2-1 0,0-1 1,-2 1-1,0-2-2,-3-2 0,1 0 0,3-3 0,-2 0 15,-1 0 0,0 2 0,4-2 2,0 1 0,0 1 179,0 5 1,0 6-118,0 6 0,0 6 0,0 6 0,0 1 17,0-1 1,-1 5-1,-2 1 1,-1 1-54,1 3 1,2 1 0,1 2-1,0-1-13,0-4 1,0 2 0,0-4 0,0 0 2,0 0 1,0-1 121,0-5-122,0 0 0,0-6 0,0-6 1,0-7-36,0-4 1,0-1-1,0-2 1,0-3-6,0-3 0,0-8 0,0-1 0,0 0-65,0-1 0,0-1 1,0-2-11,0 4 1,0 3 0,0 3 0,0 1 83,0 1 0,0 10 0,-2 0 38,-2 4 0,1 4 0,-4 8 0,2 3-20,2 3 0,2 7 1,1 1-1,0 2 45,0-1 1,0 2-1,0 6 1,0 1-27,0-1 0,0-1 1,0 1-1,0-1-24,0-3 0,0-1 0,0-6 0,1-2 68,3-1-23,-2-2 0,3-7 22,-5-5 1,0-5-1,0-7 1,0-1-89,0 1 1,0-6 0,0-3 0,0-2-68,0-2 0,0 0 0,0-1 0,0-2 0,0-1 1,0-2 0,0 5 0,0 2 14,0 1 1,0 5-1,0 1 24,0 3 20,0 8 0,0 7 1,0 10-1,0 5 144,0 4 0,0 0 0,0 5 0,0 0-93,0 0 1,0 0 0,0-1-23,0 1 1,0-4 0,0 0 0,0-1-4,0 0 1,0-2-1,0-6-31,0 0 0,2-5 0,2-4 18,4-6 0,-3-4 0,1-5-14,-1 0 1,-3-6-1,3-3 1,-1-1-41,1 1 1,0-6 0,-2 0 0,1-1 23,-1-3 0,-2 2 0,-1 4 0,0 2-27,0 2 1,0 3 40,0 6 0,-5 5 0,-2 6-23,0 8 0,-3 6 0,6 12 0,1 0-73,2 0 0,1 1 0,0 2 0,0 1-358,0-2 1,7-2 0,4-3-1,5-3-628,4-1 1,0 4-1,5-2 1</inkml:trace>
  <inkml:trace contextRef="#ctx0" brushRef="#br1" timeOffset="31259">9748 7069 9114,'-1'-11'0,"-2"2"0,-1 0 0,1 0 80,2-2 0,1 2 0,0 4 0,-2 5 679,-2 10 0,-8 8 0,-9 12 1,-4 7-1,-5 9-261,-7 6 1,-2 2 0,-5 8 0,3 4-338,5 1 1,6 5 0,10-6 0,9-1-405,10-2 1,13-2 0,13-3-1,10-4 297,9-3 0,1-6 1,12 0-1,-1 0 149,2-5 1,12 1-1,1-8 240,9 3 1,5-5-1,2 0 1</inkml:trace>
  <inkml:trace contextRef="#ctx0" brushRef="#br1" timeOffset="31931">13109 6995 32065,'-7'-12'-4331,"2"-1"1,5 1 1911,0-1 1,0 5 1209,0 0 0,0 6 846,0 2 0,0 6 0,0 8 0,0 1 169,0 1 1,0 5 0,0-3-1,0 1 1,1 3-19,3 2 1,-1 2-1,4 1 101,-1 2 1,-2 6 0,-4-2 0,0 3-610,0 1 0,0 0 1,-2 2-1,-2 2 594,-4 5 1,-5 2 0,-3 1 287,-5 1 1,1 1-1,-5 1 1,-6 2-1,-3-3 169,-3-4 0,-2 1 1,-3-4-1,-9 2 115,-10-1 1,-1 1 0,-6 3 0</inkml:trace>
  <inkml:trace contextRef="#ctx0" brushRef="#br0" timeOffset="32667">10703 8396 7921,'-5'-7'-1180,"3"1"1510,-2 1-271,3 4 0,2-4 1,3 5-1,6 0 0,5 0-7,6 0 0,9 0 1,7 0-1,7-2 1,5-1 0,0-1 0,12-4 0,5 3 1,7-2-44,6-3 1,10-4-1,-40 7 1,1-1 0,1 2-1,-1 0-19,1 0 1,0 1 0,5-3 0,0 0 0,-5 3 0,1-1 0,1 0 0,0-1 0,-2 0 0,0 1-19,48-3 0,-12 6 0,-7-3-127,-11 1 1,-10 3 0,-15-2-1,-8 3-96,-10 1 0,-13 5 1,-16 5-1,-14 5-146,-14 6 396,-22 2 0,-16 2 0,-12 0 0</inkml:trace>
  <inkml:trace contextRef="#ctx0" brushRef="#br0" timeOffset="32956">10827 8533 8355,'-74'7'0,"9"-3"-302,13-3 1,13-1 290,10 0 0,22 0 1,18-1-1,24-2-35,20-1 1,28-10 0,-34 8 0,2 0 0,5-1 0,1 0 56,4 0 0,2 0 0,5-1 0,1-2 1,4 0-1,2 0-99,3-2 0,0 0 0,-2 2 0,0 1 0,1 0 1,0 0-1,2 1 0,-1 1 0,1 0 0,-1 0 91,-1 1 0,-2 1 0,-4 3 1,-2 0-1,-6 0 0,-3 0 0,-6 1 1,-2 2-4,39 3 0,-5 1 0,-8 6 0,-1-1 0,-1 0 0,-2-2 0</inkml:trace>
  <inkml:trace contextRef="#ctx0" brushRef="#br1" timeOffset="33088">12675 8533 31831,'37'-25'-3664,"-1"11"3910,-3 6 0,9 5 0,-4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8:07:51.06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12303 8409 8358,'0'-20'0,"0"4"0,0 2 184,0 2 1,0 10-1,0 8 1,0 8-1,0 6 55,0 4 1,-4 6 0,0 5 0,1 3 0,2 5 0,1 4 0,0 6-1,0 8 1,0 4 59,0 2 0,0 1 0,0 4-303,0-2 1,0-5-1,0 1 1,0-4-1,0-4-277,0-5 1,0-9 0,0-5 0,1-6-397,3-3 0,-2-6 1,2-8-1,-3-2-287,-1-1 0,-1-1 757,-3 0 0,-3-5 0,-6-1 1</inkml:trace>
  <inkml:trace contextRef="#ctx0" brushRef="#br0" timeOffset="333">12129 9438 8355,'-6'6'-437,"0"2"0,6 7 486,0 2 1,6 5 0,2-3 0,3 2 210,1-1 0,2 1 1,1 2-1,3-2 18,1-4 0,2-1 0,4-2-235,0-3 1,0-7-1,-1 0 1,1-4-1,0-5-24,0-8 0,-2-5 0,-1-6 0,-2-1-380,-3 0 1,5-4 0,-2 0 0,0 2-309,1 0 1,0 3 0,4-1 0</inkml:trace>
  <inkml:trace contextRef="#ctx0" brushRef="#br0" timeOffset="1344">11063 10852 7909,'-4'-19'0,"-2"4"0,-1 5 0,-2 6 0,-4 2 0,-3 2 0,-4 0 0,-2 2 0,-1 2 0,-3 6 67,0 5 1,1 0 0,3 6 0,1 1 0,2 1 0,2 2 0,5 0 0,2-1 0,3 1 0,3 0 0,6 0 118,6 0 0,2 0 1,12-1-1,2 1-162,4 0 0,6-4 1,-1-2-1,2 0 1,-2-1-400,-4 0 1,0-1 0,-4-5 36,-6 0 1,-9 1 383,-6-1 0,-14-1 1,-8-3-1,-7-3 70,-4-4 1,-4-1 0,3 0 0,1 0-109,3 0 1,0-6 0,9-2-1,3-3-260,5-1 1,5-2-1,9-1 1,8-3-755,6-1 839,10-2 1,2-9 0,7-2 0</inkml:trace>
  <inkml:trace contextRef="#ctx0" brushRef="#br0" timeOffset="2519">11373 10629 8355,'7'-31'0,"-2"5"-6,-5-4 0,0 9 1,0 2 212,0 1 0,0 6 0,-1 5-61,-3 1 0,2 9 1,-2 9-1,3 9-30,1 7 0,1 1 0,2 6 0,1 5-92,-1 3 0,0 3 0,-1 5-124,3 2 1,0-6-1,-2 3 1,2-5-1,1-2-7,-1-2 1,0-10 0,-4 2 0,2-7-371,1-5 0,0-3 0,-4-6 328,0 0 0,1-6 1,2-6 96,1-7 0,2-5 0,-2-5 0,3-4 33,0-2 0,4-2 1,-3 0-1,3 0 20,1 1 1,1 0 0,-1 4 0,2 3-5,2 3 1,-2 3 0,3 3 51,-3 4 0,-2 8 1,0 4 53,1 3 0,-5 3 1,-1 3-1,0 3 1,-2 2-59,1-1 1,-2 2-1,-3-3 1,2 0-29,1 1 1,2-6-1,-2 2-89,4-3 1,3-3 0,3-3-1,1-4-259,2-3 1,-1-6-1,-3-3 1,-1-3 191,0-2 1,1-1-1,-1-1 1,1-3 138,-1-1 0,0 2 0,-1-2 0,-1 1 121,-2 3 0,-1-3 0,2 2 0,-4 2 170,1 4 0,-5-1 457,3 3 1,2 1-448,-2-1 1,0 6 0,-6 2 0,0 7-68,-2 4 0,-5 3 0,5 3 1,1 2-212,2 0 0,1 3 1,0-4-1,0 0-107,0 0 1,0-1-1,0-5 1,1 0-160,4 1 1,1-6 0,7-3 61,-1-3 1,1-2 0,-1-3-1,0-5 36,1-2 0,-1-5 0,-1-2 1,-1 0 35,-2 0 1,-5-4 0,1 3 101,-3-1 1,-1-2 0,0 6 0,-1 1 0,-3 1-13,-4 1 0,1 5 0,-1 1 209,-2 2 1,0 2-149,2 7 0,2-1 0,8 5-60,2 2 0,3-5 0,5 1 0,1-2-14,-1 0 0,5 0 1,1-4-1,-1 0 53,1 0 0,3-4 0,-4 0 0,-1 0 63,2-2 1,-8 5-1,2-3 139,-1 2-172,-5 2 0,-1 2 0,-5 2 0,0 4 0,0 3-6,0 2 0,0-1 0,0 0 0,0 1-100,0-1 1,0 1-1,1-2 1,4-2-63,3 0 0,3-7 0,1 3 0,1-4-65,-1-1 0,2-1 0,1-4 132,2-3 0,-1 1 0,-5-1 0,-1 0-2,-2 1 0,-5-4 0,2 4 1,-1-1-38,1-1 1,3 5-1,-3-3 116,2 2-51,2 1 1,-3 5 0,-1 3 235,-4 4 1,-1-1 0,-1 0 812,-4-1-979,4 3 1,-3-7-296,8 2 0,3-8 0,5-3 0,-1-1 80,-2-1 0,-2 1 0,-5-4 0,4 1 43,1 2 1,-5-2-1,3 3 1,-4-3 94,-1-1 0,0-1 0,0 1-227,0-1 0,-4 5 169,0 0 1,5 5 0,6-2 0</inkml:trace>
  <inkml:trace contextRef="#ctx0" brushRef="#br0" timeOffset="2866">12750 10802 8068,'11'-12'0,"-2"0"0,-2-1 0,0 1 0,-1-1 161,-1 1 0,3 0 1,-5 1-2,-4 2 0,-5 4 1,-8 6-1,-1 3-177,-1 5 1,-5 2 0,5 1 0,0 0-19,3 1 1,0 1 0,2 1 0,3 1-49,4-1 1,2 1 0,4-1 0,2 1-54,4-1 1,7-1 0,3-1-1,2-2-27,2-3 1,1 2 0,0-5 0,-1 1 105,-1-1 1,-6 3 0,2-2 90,-3 1 0,-7-3 1,-3 4-1,-3 2-47,-1 1 1,-5 0 0,-5-1-1,-5-2 138,-6 1 1,2 2-1,-1 2-633,3-1 0,-5 1 0,2-1 1</inkml:trace>
  <inkml:trace contextRef="#ctx0" brushRef="#br0" timeOffset="3264">14064 10629 8355,'-12'-15'0,"-1"2"0,5-1 211,0 10-85,5-5 0,-2 9 0,5 0 1,1 7-1,2 4 0,2 2 0,2 4 1,3 4-232,1 2 1,0 6 0,-1 0 0,-4-2-215,0 0 1,2-7 0,-4 0-1,-1-2-251,-2-3 0,4-2 317,-1 0 0,0-6 0,-4-2 1</inkml:trace>
  <inkml:trace contextRef="#ctx0" brushRef="#br0" timeOffset="4481">14015 10344 8355,'0'-25'-35,"0"0"1,0 10-295,0 2 1,1 9-1,3 1 1,4 6-259,3 6 1,0 7 569,-2 5 1,7 2 0,-2 2 0</inkml:trace>
  <inkml:trace contextRef="#ctx0" brushRef="#br0" timeOffset="4482">14275 10753 8355,'-12'-18'235,"5"4"1,1-4-166,6 6 1,0-1 0,0 1 0,0 0 155,0-1 0,2 1 0,2-1 0,3 1-13,0 0 1,4 3 0,-3 2-512,3 2 1,1 2 0,-1 7 0,-2 5 25,-5 2 0,1 5 0,-1 2 129,-1 1 0,0-2 1,0 4-1,1-1 0,-1 0 10,-2-4 1,4 2-1,2-1 213,0-2 0,0-6 0,-3-2-17,4-1 0,-1-2 0,0-6 0,0-2 22,0-4 0,-4-3 1,1-1-1,-1-1-54,1 1 1,-3-2 0,5-1-1,-2-2-59,0 2 1,2 1 0,-4 2 0,4 0-293,1-1 0,-3 5 117,4 0 1,0 6 187,5 2 1,-5 2 0,-1 6 0,0 2 0,0 1-35,2 1 0,1 0 1,0-1-1,-2-1 71,2-2 0,1-1 1,1 2 24,0-5 0,1-3 0,-1-1 63,1 0 1,-5-5 0,-1-4 0,-2-2 10,-2-1 0,-2-1 0,-1 1 0,2 1-29,2 3 0,-3-3 1,3 2-125,-2-2 1,3 0 0,4 3-126,2 4 0,-3 3 0,0 1 6,2 0 0,1 1 1,1 2 187,1 1 0,-1 6 0,0-2 1,1 3-1,-1 1-32,1 1 0,-1-5 0,0-1 0,2 0 11,3 0 1,-3-5 0,3 2 0,0-2-15,-1-2 1,5-4 0,-4-2-1,-2-1-64,-1-2 0,-2-2 1,-1-2-1,-1 1 23,-2-1 0,-4 0 1,3-3-1,-1 0-15,-4 1 0,1 1 0,0 0 0,1-1 100,-1-1 0,-2-1 1,-2 5 60,-3-1 1,1 5-1,-5 1 73,-2 2 0,3-4 0,0 6 1,2 5-76,2 5 1,1 8 0,2 4-1,0 3-14,0 4 1,0 3 0,0 0 0,2 4-4,2 3 0,1 6 0,5 0 1,-2 2-84,2 3 0,1 0 1,1 0-1,1-3-127,-1-1 0,-3-3 0,-3-6 1,0-4-33,-3-3 1,-2-1 0,-2-10 251,-3 0 1,1-8 0,-5-5 0,-2-6 0,-1-4 0,-2-7 1,1-2-1,-2-5-243,-2-2 1,2-4-1,-3 0 1,5-5-65,4-4 0,-2 0 1,6-10-1,1-5 73,2-6 1,1-1 0,1 0 0,3 5 11,5 0 1,7 1 0,5 15-1,2 5 216,2 4 0,0 10 0,0 6 0,-2 7 83,-2 3 0,2 4 0,-4 2 0,1 5-121,-4 6 0,-7 3 0,-5 4 1,-3-1-132,-1 1 0,0 0 0,-3 0 0,-4-1-279,-5 1 1,-3-4 0,1-2 81,-2-2 1,2-1-1,-4-1 1</inkml:trace>
  <inkml:trace contextRef="#ctx0" brushRef="#br0" timeOffset="5023">15478 10381 8560,'11'-25'0,"-1"2"0,-2 3 0,2 6 0,2 6 0,3 1 136,2 0 1,1 5 0,-3-1-1,3 4 1,1 6 0,2 3-1,-1 5 1,0 3 0,-4 4-193,-5 1 0,0 2 0,-7 0 1,-1 0-88,-1 0 1,-4-1-1,-1 0 1,-2-4-125,-2-3 0,0-3 0,-2-3 0,2-2-524,1 0 618,-4-7 1,9-2-1,-3-9 1,3-5 82,1-2 0,4-7 0,1 3 59,2-4 0,1 4 1,5-1-1,-1-1 1,2-1 155,2-2 0,2 5 0,4 3 0,-1 1 85,1 4 1,2-3-1,0 8 1,0 0-38,-3 3 0,1 3 0,-6 1 1,-1 0-29,-1 0 1,-6 1-1,-1 3 15,-1 4 1,-4 6 0,-6 1 0,-4-1 30,-3 1 0,-1 0 0,-1-1 1,2 1-23,3 2 1,-2-1 0,6-3 0,1-1-187,2 1 0,1-1 1,1 0-1,4-1 102,3-2 0,4 0 0,3-5-382,2-1 0,5-1 0,-3-4 0,1-2 0,-3-4 64,1-3 0,-4-6 0,3-1 1,-5 0 204,-4 1 0,-2-6 1,-6 4-1,0-2-35,0 1 0,-6 5 0,-2-2 0,-4 5-38,-5 3 0,2 0 0,-4 5 0,-1 1 0,2 2 0,1 2-312,1 3 0,-3 8 0,0 8 0</inkml:trace>
  <inkml:trace contextRef="#ctx0" brushRef="#br0" timeOffset="6959">16321 10282 8355,'-12'-25'0,"4"4"-590,0 0 1,3 6 2454,-3-1-1576,5 7 0,-2 5 1,6 8-1,2 5-173,1 2 1,6 5-1,-3 1 1,1-1-51,0 2 0,-1-4 0,3 4 0,-2-2-59,2 1 1,-3 0 0,1-5-253,1 0 1,2-1 0,2-2 77,-1-5 0,1-3 0,-2-2 0,-2-3 3,0-5 1,-7-2 0,4-1-1,-2-2-22,0-2 0,0 2 1,-4-4-1,0 1 91,0 1 0,0-1 0,0 4 87,0-4 1,0 3-1,2-1-36,2 5 0,3 5 0,5 5 33,1 0 1,-5 5 0,0 4 0,0 2 9,-1 1 1,4-4-1,-2 1-7,2 0 1,1 1 0,0-2 0,1-4 26,-1-2 1,1-2-1,-1 0 1,0 0-8,1 0 0,-5-6 0,0-2 0,1-3-3,-3-1 1,5-1 0,-4 1 0,0-1-4,-3 1 0,-2 0 1,-2-1 27,0 1 1,0-1-1,-2 2 1,-2 3 49,-4 4 0,-3 3 0,-1 1 0,-1 1-15,1 3 1,-1 7 0,2 7-1,2 1-41,0 3 1,7 2-1,-2 1 1,2-1-95,2 1 1,2-1 0,2-2 0,5-3-29,6-1 1,1-3-1,4-7 1,2-4 6,2-2 0,-1-2 0,-1-2 0,-1-2 16,1-4 0,-4-7 1,0-3 150,0-1 0,-5-2 1,3-4-1,-7 2 65,-5 2 0,2-1 0,-2 5 1,-1 1-90,-2-2 0,-1 4 0,-1-1 59,-3 5 1,1 5-87,-5 5 0,1 7 0,-1 4 0,3 4-32,4 0 1,1 4-1,0 1 1,0 0-24,0 1 0,1-6 1,2 3-1,3-1-1,1-1 1,1-1 0,3-5 0,-2-3 28,0-2 0,-1 0 0,4-5 0,1 0 29,-1 0 0,-1-6 0,-1-2-4,-2-3 1,-4-2 0,3 1 0,-1-2 0,-4-1-24,0-2 0,-1 1 0,2 4 0,1-2 28,-1-3 1,-2 3 21,-1-2 1,2 3-106,2 5 1,-2 4 0,5 8-43,-1 4 0,-2 5 1,-3 2-1,2 2 10,1-2 1,0-1 0,-2-2 0,1 0 130,1 1 1,5-5-1,0-1-57,2-2 0,1 0 0,0-7 269,1-2 1,-2-3 0,-1-5-1,-4-1-155,0 1 0,2 0 0,-2-1-171,1 1 0,-5-1 0,4 1-167,-1 0 0,-3-1 0,3 2-93,1 3 286,-5 2 0,6 8 0,-4 2 74,1 4 0,1-1 0,0 1 0,1 2 6,1 1 1,4 1 0,-2 1 0,3-1-53,5 1 0,-4-7 0,5 0 0,0-2 21,3 0 1,-3-1 0,-2-6-1,-1-2 1,1-2 68,0-3 0,-1-5 1,-5-2-51,-2 2 1,-1-3 0,3 2 0,-2-1-49,2-1 1,-5 5-1,-1-4 1,-2 3-5,-2 2 0,0-1 1,-2 2-14,-2 3 1,1 3 0,-5 5 3,-1 0 0,-1 5 1,2 5-1,3 4 33,4 2 1,1 2 0,0-3 0,0 3-116,0 1 1,6-3 0,2 0 0,4-2 52,5-2 1,1-1 0,4-2 0,-2-5-101,3-3 0,-1-2 0,-2-2 0,-3-3 141,-3 0 1,1-4-1,-2-5 1,-3-2 68,-3 2 0,1 1 0,-4 2 0,-1-2 72,-1-2 0,-2 6 0,0-2 1,0 1 197,0-1-314,0 6 1,0 1-9,0 10 1,0 1 0,1 7-1,2-1-136,1 1 0,1-2 0,-2-2 47,1 0 0,6-2 1,-3 2-1,1-2 1,0-1 25,2-4 0,1 0 0,1-2 0,1 0 39,-1 0 1,-1-2-1,-1 0 1,-3-4 98,-2-1 0,4-1 0,-4-4 0,1-1 212,-1 1 1,1 1 0,-4 1 0,4 3 2,1 2 0,-3-4-206,4 5 0,0 0 1,5 5-84,-1 4 0,-4-3 0,-1 7 0,0 0-62,0 2 0,-3-2 1,5-1 17,0 1 1,-2-2-1,1 0 1,2-1-1,1-3-110,1-2 0,1-1 1,-1 0-1,1 0-2,-1 0 1,0-4 0,1-2 0,1-2-101,2-6 1,-6-2 0,2-6 0,-2 1 138,-3-1 0,2-6 0,-4-2 0,-3-2 100,0-2 0,-2-2-1,0-1 1,0 0-17,0-1 0,-4 1 0,-2 1 0,0 2 140,1 1 1,-1 5 0,4-1 0,-2 5 510,1 3 0,1 7-327,2 6 0,0 8 0,0 3 0,0 9 0,0 6 77,0 4 0,0 7 0,0 5 0,0 5-188,0 2 0,0 6 1,2-1-1,1 0-129,1 0 1,4 1 0,-3-6 0,2-2-397,3-5 1,0-4-1,-1-6 1,0-3-742,0-5 0,-2-6 621,1-2 0,-5-11 0,3 2 1</inkml:trace>
  <inkml:trace contextRef="#ctx0" brushRef="#br0" timeOffset="6960">18157 9761 8355,'0'-13'0,"6"1"0,2 4 493,8-1 1,5 1-434,8-4 1,4 3 0,8 2-1,3 1-440,1-1 0,3 4-393,-3-1 1,-2-3-1,0 0 1</inkml:trace>
  <inkml:trace contextRef="#ctx0" brushRef="#br0" timeOffset="7937">14548 12266 8355,'0'-12'-127,"0"-1"0,0 5 1,0 0 14,0-2 1,1-1-1,3-1 284,5-1 1,2 1 0,1 1 0,1 1-1,0 3 1,2 0 0,3 0 0,0-2-152,0-2 0,4-2 0,-2 1 1,0-2-101,1-2 1,-5-2 0,2-3 0,-2 3-70,-5 0 0,-6 4 0,2-2 36,-2 2 0,-2 2 1,-7 1-1,-6 2 1,-3 5 53,-4 3 0,-4 2 0,4 3 0,-1 5 98,0 2 0,-3 7 0,5 2 0,2 5 69,4 4 1,0-3-1,6 4 1,2-1-63,0 0 1,4 0 0,3-4 0,6-1-65,4-4 1,11-2 0,-1-7 0,1-3 12,1-3 1,-3-4-1,1-2 1,0-4-7,0-3 1,-2-3 0,-1-1 0,-2-2 10,-3-3 1,4-1 0,-4-4 0,-2 2 1,-1-2 0,-2 2 0,0 1 0,-1 0 18,-2 0 1,0 3 0,-3 1 16,1 6 0,-3-1 0,3 7-59,-2 5 0,-1 3 1,-4 9-1,0 2-24,0 5 0,0 2 1,0 2-1,0-1 42,0-4 1,0 2 0,0-5 0,0-2-23,0-1 0,-4-2 148,0 1 1,0-8-65,4-5 0,0-5 0,1-8 1,4 1-49,3 0 0,3-5 0,1-1 0,1-1-46,-1-3 1,5-2 0,-1-1 0,-1 1-71,-1-1 1,-6-4 0,1 0 0,-1 3 73,-1 4 1,2 0-1,-4 5 190,-3 2-91,0 7 0,-2 8 0,-2 9 0,0 5 55,-3 3 0,1 5 0,4-2 0,0 2-11,0-1 1,0 3 0,0-5 0,0 0-163,0-2 1,7-1 0,4-2 0,6-3-201,2 0 0,0-5 0,3-2 0,-2-3 98,-2-1 0,2-1 0,-2-3 1,0-5-91,0-2 1,-6-1 0,-5-1 0,0 1 104,0 0 1,-4-5 0,1 1-1,-3 0 73,-1 3 1,0 0-1,0 1 102,0-1 0,0 8 17,0 5 0,0 5 1,0 8-1,2-1-50,2 1 0,3 3 0,7 1 0,2-3-163,5-5 1,2 1 125,2-6 0,0 6 0,0-4 0</inkml:trace>
  <inkml:trace contextRef="#ctx0" brushRef="#br0" timeOffset="8208">15652 11609 8355,'-20'-20'-456,"3"2"0,10 13 0,4 5 38,6 7 0,-1 4 1,5 1 417,-1 1 0,3-1 0,-2 6 0,6 1 0</inkml:trace>
  <inkml:trace contextRef="#ctx0" brushRef="#br0" timeOffset="9182">15875 11844 8355,'0'-12'0,"6"-6"0,-1 4 22,3-2 1,-2 2-1,-8 3 1,-2 3 0,-4 3-1,-3 4 1,-1 1-1,-1 0 1,1 1 0,-1 4-1,1 1 141,0 1-174,-1 10 1,5-12 0,1 11 19,2-1 0,0 0 1,7-3-1,1 2-109,1 3 1,5-2 0,1 4-1,4 0-64,2 1 0,1-5 0,-5 3 0,2-2 76,3 1 1,-8-1-1,2-3 1,-4-1 152,-4 0 1,-2-3 0,-2-2 0,-3-2-100,-5-2 0,-6-2 0,-1-1 245,1 0 0,1 0 0,1 0 0,1 0-450,0 0 0,5-1 0,4-3-242,6-4 1,9-4-1,7 0 1</inkml:trace>
  <inkml:trace contextRef="#ctx0" brushRef="#br0" timeOffset="9184">16073 11348 8355,'0'-19'506,"0"-5"1,0 18 0,2 1 0,1 12-488,1 8 1,5 10 0,-2 10-1,2 3-73,-1 4 1,0 4-1,3 0 1,-3 2-1,-2 2 1,-2-2-1,0-1 1,-1-3-263,-2-1 1,-1-2-1,0-4 1,0-1-444,0-3 0,0-3 0,0-5 0</inkml:trace>
  <inkml:trace contextRef="#ctx0" brushRef="#br0" timeOffset="9185">16036 11819 8355,'7'-12'70,"3"0"-241,-6-1 1,10 2 0,-1 2-1,4 0-47,1 0 1,8 2 0,-1 0 0,1 1 59,0 4 1,0-1 0,2 0 0,1-1 0,-1 1 0,-4 2 107,-3 1 1,2-6 0,-3-1 0</inkml:trace>
  <inkml:trace contextRef="#ctx0" brushRef="#br0" timeOffset="9186">16508 11683 8355,'5'-12'0,"-4"-1"-948,4 1 957,-4-1 0,3 1 832,0 0 1,-1 1-947,-7 2 0,-3 5 1,-5 7-47,-1 1 1,5 6 0,1-1 0,1 5 125,4 3 1,-4-1 0,2-2 0,1 1 68,2 2 0,1 3 0,0-2 0,0 2 67,0 2 0,0-3 1,1 0-74,3-1 1,-1 0 0,5-3 0,1 2 0,-1-2 13,0-1 1,-1-2 0,3-1 0,-3-1-32,-2-2 1,-1 0-46,-4 5 0,-1-6 1,-3-2-1,-4-1-204,-3 0 0,-2 0 0,-1-4 1,-1 0-570,-1 0 417,-1 0 1,5 0 0,-1 0 0</inkml:trace>
  <inkml:trace contextRef="#ctx0" brushRef="#br0" timeOffset="9339">17140 11894 8355,'0'-7'-656,"0"1"1,-5 12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6:55:10.41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15416 16148 8437,'0'-13'0,"0"1"0,1 0 153,4-1 1,3 5 0,7 1 0,3 0 0,1 2-112,3-1 1,0 1 0,0 2 0,-1-1-1,3 1 1,3 2 0,6 1 0,3 0-40,1 0 0,7 0 1,6-2-1,8-1 1,9-2-1,10-2 1,13-1-1,8 0 1,-45 3-1,1 1 27,2-1 0,0 1 0,2 1 0,1 0 0,4 1 0,0 0-17,-2 1 0,2 1 0,2-2 1,0-1-1,-2 1 0,-2 0 1,2 1-1,-2 0 0,0 0 0,0 0-161,-3 1 1,0 0 0,-1 0 0,0-1-1,-2 0 1,0-1-11,-3 0 1,-1 0 0,2 0 0,-2 0 0,32 0 0,-6 0-28,-8-2 1,-9-2-1,-13 3 64,-6-1 1,-5-4 0,-14 2-1,-4 1 27,-5-1 1,-11 1-1,-3 2 1,-11-1 0,-12 1-324,-8 2 1,-14 2 416,-8 3 0,-3 2 0,-2 5 0,-3-1 0,-1-1 0,-3-1 0</inkml:trace>
  <inkml:trace contextRef="#ctx0" brushRef="#br0" timeOffset="877">15280 16346 8355,'-32'-5'-12,"4"-3"-187,6-4 1,11 0 0,11 1 142,7 3 1,10 1 0,5 4 0,5-2 209,6-2 0,9 3 0,5-5 0,4 1-46,2 1 1,7-2-1,-2 4 1,4 1 40,4-1 1,-2 3 0,7-2-1,-1 1 29,-1-1 0,4 3 0,-1-3 0,3 2 2,4 2 0,5 0 1,-1 0-54,2 0 1,6 0 0,1-1 0,5-2 0,-47 1 0,0 0-64,1 1 1,0-1 0,5 0 0,0-1 0,-3 1-1,-1 0 1,2 0 0,1 1-41,-2 0 1,1 1-1,4-2 1,-1 0 0,-7-1-1,0 1 1,48 0-177,-3 0 0,-11 2 0,-8 0 0,-9 0-224,-7 0 1,-4-4-1,-16 0 1,-4 1-185,-6 2 0,-9-1 395,-5-2 0,-9-1 1,-9-5-1,-14 3-103,-11 2 1,-14 1-1,-9 2 1,-8 0 35,-7-3 1,-8 1 0,-5 4 0,-1 0 170,-1 0 0,4 0 0,-3 2 1,3 0 54,5 3 0,-8-1 0,7-3 0,-4 2 6,0 1 0,-9 0 0,4-4 0,-6 1 0,-7 4 0,-2-4 0,45 1 0,1 1 0,-1 0 0,0 0 0,-1 1 0,1 0 0,-3 1 0,0 0 0,1 0 0,0 0 0,1-2 0,-1 0 118,3 0 1,0 0-1,-1 1 1,1 0 0,-30 0-1,6-1 324,4-2 1,10-1-1,11 0 1,7-1-44,8-3 1,9 3 0,10-5-153,5 1 1,6 3-1,11-2-197,10 3 1,10 1-1,19 0 1,10 0-10,12 0 1,6 0 0,17 0 0,-41 0 0,2 0-1,3 0 1,2 1 4,2 1 1,1 0 0,5-1 0,1 0 0,2 1 0,-1 0 0,2-1 0,0-1-125,3 0 1,0 0-1,-2 0 1,1 0-1,2 0 1,1 0-1,-2 0 1,0-1-25,-2-1 0,-1 0 0,3 1 1,-2 0-1,-7-1 0,-2 0 1,0 1-1,0-1-23,-4 0 0,-1 0 1,-2 1-1,-1-1 1,35-5-1,-6 1-44,-11-1 0,-14 4 0,-12-3 0,-12 2 130,-9 0 0,-13-4 0,-14 2 0,-12 1 7,-13-1 1,-23-2-1,-12 4 1,-13 1 109,-11 2 0,-8 1 0,42 0 0,-1 0 0,-4 0 0,0 0 8,-2 0 1,-1 0-1,-3 0 1,0 1-1,-1 0 1,0 1-118,0 0 1,-1 0-1,2 3 1,0 0-1,-1-2 1,-1 1-1,2 0 1,0 0-1,2 0 1,0-1 41,1-1 0,1 1 0,3 2 0,1-1 1,-1-2-1,2 0 0,3-1 0,2 0 8,-42 1 1,8 2 0,15 0-1,8-1 217,10-2 1,14-2-1,13-3 1,12-5-75,11-2 1,20-1 0,21-2 0,19-1-157,17-1 1,-27 5-1,3 1 1,4 1-1,3 1 1,5 1-1,2-1-36,3 1 1,2 0 0,8 1 0,1 0 0,-2 0 0,0 1 0,1 0 0,0 0-61,1 1 1,-1 0 0,-5 2 0,0 1 0,-1-1 0,-1 0 0,-6 2 0,-2 0-788,-6 2 0,-2 0 877,-3-1 0,-3 0 0,36 4 0,-1-5 0,2 0 0,3 0 0</inkml:trace>
  <inkml:trace contextRef="#ctx0" brushRef="#br0" timeOffset="38415">21072 11869 7904,'-13'0'0,"1"0"0,-1 0 0,1 0-55,0 0 1,-1 0 374,1 0-232,-1 0 1,8 0-1,5 0 1,7 0 0,4-1-1,1-2-96,1-1 1,-2-6 0,-2 3 0,0-1 74,0 0 0,2-1-202,2-3 0,-2 4 0,-2 1 0,0 1 1,-1 2-1,-1-1 133,4 3 0,-6-2 0,3 8 33,-3 5 0,0-3 1,-1 3-21,-1 0 1,0-2 0,0 2-32,1 0 1,5-3 0,0-1 0,2-1-58,1 1 1,0-1 0,1-4 0,1 0-124,2 0 1,-1-2-1,6 0 1,1-4-259,1-1 284,2-1 1,0-10 0,0-1 0</inkml:trace>
  <inkml:trace contextRef="#ctx0" brushRef="#br0" timeOffset="39704">21084 12750 8056,'8'0'29,"1"0"0,-5 0 0,4 0 0,3 0 0,3 0 0,4 0 84,1 0 1,2 4-1,5 0 1,3-1-1,5-2 1,5-1-1,6 0 1,6 0 208,8 0 0,8 0-394,3 0 1,6 0 0,11 0-1,1 0 104,3 0 1,2 0 0,7 0 0,-3 0-57,-1 0 0,-46 1 1,0-1-1,44 3 0,-5 1-22,-3-1 1,-10 0-1,-2 0 1,-9 1-104,-10-2 0,-7 0 1,-12-2-1,-4 1-476,-8 3 0,-4-2 133,-8 2 0,-12-3 301,-8-1 0,-14-5 0,-10-2 1</inkml:trace>
  <inkml:trace contextRef="#ctx0" brushRef="#br0" timeOffset="40010">21332 12774 8355,'25'0'-369,"0"0"1,5 0 0,3 0 225,3 0 0,7 0 1,3 0-1,8 0 382,8 0 0,2 0 1,4 0-1,3 0 1,0 0-70,5 0 0,7 0 0,-2 0 0,2 0-69,0 0 1,2 0 0,3 0 0,-5 0-110,-6 0 0,-1 0 0,-10 0 0,-4 0-200,-7 0 1,-3 0 0,-10 0 0,-4 0-360,-3 0 0,-5 0 0,-6 0 400,-4 0 0,-2-5 0,-5-2 1</inkml:trace>
  <inkml:trace contextRef="#ctx0" brushRef="#br0" timeOffset="40169">23515 12973 8355,'0'-13'-91,"0"1"0,5 1-519,4 3 0,7 2 0,3 6 1</inkml:trace>
  <inkml:trace contextRef="#ctx0" brushRef="#br0" timeOffset="58302">21183 12812 8355,'-12'5'-88,"-1"-3"1,1-5-525,0 0 1,-1-4-1,1 0 1</inkml:trace>
  <inkml:trace contextRef="#ctx0" brushRef="#br0" timeOffset="58649">21158 12799 8355,'6'7'-948,"-5"4"419,5-9 585,-6 3 0,1-4 1,3 2-1,5 1 133,2-1 0,7-2 0,2-1 1,5 0-96,4 0 1,8 0 0,10 0 0,5 0 9,6 0 0,8 0 0,6 0-60,5 0 0,5 2 0,6 1 1,1 1-1,4-2-46,0 0 0,-3-1 0,1 2 0,-4 1-52,-5-1 1,-2 2 0,-5-1 0,-2 1-25,-3 0 1,-5-3 0,-10 3 0,-7-1-138,-4 0 0,-8 2 1,-8-3-1,-6 1-432,-6-2 0,-9 0 558,-7-2 0,-16-6 0,-11-1 1</inkml:trace>
  <inkml:trace contextRef="#ctx0" brushRef="#br0" timeOffset="58954">21506 12886 8355,'-7'-5'0,"3"-4"0,2-2-358,2-1 1,7 5 0,6 3 342,6 2 1,6 2-1,4 0 1,4 0 160,2 0 1,8 0-1,3 0 50,2 0 1,2 2 0,-1 1 0,1 1 0,1-2-47,2 0 1,0-1 0,5 2 0,1 1-102,2-1 0,5 0 1,1-1-1,1 2-163,-1-1 0,8-1 0,-4-2 0,1 0-49,1 0 1,-5 0 0,-2 0-1,-6 0 52,-6 0 0,0 0 0,-11 0 1,-3 0-432,-7 0 1,0 0 0,-2 0 0</inkml:trace>
  <inkml:trace contextRef="#ctx0" brushRef="#br0" timeOffset="62683">22324 13630 8355,'-12'0'-32,"-1"-1"0,1-2 45,0-1 1,1-6 64,2 2 1,4 1-1,6-1 1,3 0-1,5-1-54,2 1 1,1 4 0,-1-4 4,-3-2 0,3-1 0,-4-1 0,0-1 0,-1 1 0,-2-2 74,0-3 1,4 0-91,-4-4 1,5-3 0,-4 2-1,1-4 1,0-3-186,1 2 0,-4-1 0,3 1 147,-1-2 1,-2-4 0,4 5 0,-2 5-85,-2 5 136,-2 4 0,-2 14 1,-3 7-1,-4 8 31,-3 4 0,-2 2 0,1 5 0,-1 2-19,1 1 1,-5 1 0,1-1 0,1 3 97,1-1 0,3 5 1,3-3-1,4 2-148,2-2 1,4 1 0,2-5-1,4-1-30,3-2 0,6-7 0,0-2 1,1-5-267,0-4 0,4-2 1,-2-6-1,-1 0 210,-3 0 0,2-6 0,-1-3 0,-2-5 31,-1-3 1,-3 1 0,-1 2 0,-4-1 85,0-2 1,-1-3 0,-2 3-1,1 2 64,-1 1 1,-2 2-30,-1-1 0,0 8-56,0 5 1,0 5 9,0 8 0,0-5 0,0 0 0,0 2 0,0 1 16,0 1 1,5-3 0,-1-1 0,0 2 20,1 1 0,-2-3 0,5-1-85,2-2 0,1-1 0,1-4 1,1 0-75,-1 0 0,1 0 0,-1-1 0,0-2 18,1-1 1,-1-6-1,1 2 78,-1-3 0,-1-1 0,-3-1 0,-2 1 87,-1 0 0,-3 3 1,2 1-1,-3-2 46,-1-1 1,0 3 0,-1 0-72,-3-2 1,1 3 0,-5 0 19,-2 2 1,3 1-261,-1 4 92,5 0 0,-2 5 101,5 4 0,1-4 1,3-1-3,4-2 1,5-2 0,2 0 0,2 0-65,-2 0 0,3 0 0,-2-2 0,-1-1-7,-1-1 1,3-4-1,-1 2 1,-1 0 113,-1-4 1,-3-1 0,-1-1 30,-2-1 1,-5 5 0,1 0-25,-3-2 0,-6 0 1,-3 2-1,-3 4 95,-2 3 0,1 1 0,-1 0 1,1 0-49,0 0 0,0 1 0,3 3 1,2 4-55,1 3 1,-2 2 0,4-1 0,1 1-2,2-1 1,5 4-1,2 2 1,0 2 32,4 2 1,1 1 0,3 2 0,1 0 60,2 0 0,3-1 0,-2 3 0,1 0-209,4 2 1,-6 0-1,1-4 1,-2 0-98,-4-1 0,3 0 1,-8-2-1,0-3 59,-3-1 0,-4-1 0,-6-5 0,-5-1-234,-4-3 1,-5-1 0,2-4-1,0 1 81,0-1 1,-4-2 0,3-1 0</inkml:trace>
  <inkml:trace contextRef="#ctx0" brushRef="#br0" timeOffset="63108">23230 13457 8294,'-13'-6'0,"1"-2"-427,-1-3 397,6-2 0,2 5 169,5 0 0,0 4 1,1-3-1,2 3 34,1 5 1,0 0 0,-2 8 0,1 0-82,1 2 0,0 2 0,-4-1 0,0 1-7,0-1 0,0 4 0,0 2 1,0 0-157,0 0 1,-2-1-1,0-5 20,-2 1 1,-5-1-385,5 0 0,0-6 259,4-6 0,4-1 0,2-8 1,1 0-5,2-2 0,4-3 0,2-1 1,1-2 104,-1 2 0,3-3 1,0 1-1,0 2 89,0 2 1,-1 2-1,-5 2 154,0 5 1,-5 4-1,-3 4-95,-2 5 0,-2 3 0,0 3 0,0 3-51,0 1 1,0-2 0,0 2 0,0-1-198,0-3 0,5-1-253,4-2 0,2 1 0,1-1 1</inkml:trace>
  <inkml:trace contextRef="#ctx0" brushRef="#br0" timeOffset="63348">23924 13531 8355,'-12'11'0,"-1"-3"0,1-2-656,0-6 1,5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6:56:46.07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15391 12390 7957,'-1'-11'0,"-2"1"0,-1 2 0,1-2 0,1 1 0,-1-1 444,-1 2 1,0 4-424,4-5 1,-6 7 0,-2-2 0,-5 2-1,-5 4-19,-6 2 0,-12 4 0,-11 8 0,-4 5 0,-6 4 0,-2 2-87,-4 2 0,1 0 106,8-4 0,3 0 0,14-2 1,7-2-11,6-4 0,12-4 0,9-2 26,6-2 1,13-4 0,10-5-36,5 0 0,3-5 0,8-4 0,4-3 1,5-5 1,3-3 1,8-4-1,-1-2 1,1-1 39,3-2 1,-1-2 0,-3 4-1,-3-2 15,-4 1 0,-9 4 0,-5 3 1,-7 4 1,-8 4 0,-7 4 1,-11 2-54,-7 2 0,-13 2 0,-12 7 0,-6 6-33,-5 5 0,-7 0 0,-2 7 1,-2 2 36,1-1 0,0 9 1,3-6-1,2 3-19,2 1 0,-1-1 1,8-4-1,2 0 14,5 0 1,2-5-1,6 0 1,2-3 1,1-1 0,7-3-31,3 0 1,8-6 0,7-3 0,7-3-40,7-1 0,8-5 0,2-5 0,3-4-25,4-2 0,9-6 0,-3 1 0,0-2 48,-1-2 1,1 1 0,2 2 0,-8 3 40,-6 1 0,-5 2 0,-8 5 26,-2 2 1,-12 1 53,-13 8 1,-8 3-1,-14 9 1,-3 2-29,-4 2 1,-5 0 0,-3 4 0,-3 1 9,0-2 0,-7 7 0,4-4 0,2 1 43,0 0 0,5-4 0,7 1 0,4-3-81,3-1 0,8-3 0,6 0-130,6-1 1,8-5-1,6-3 1,9-2-2,5-2 0,8-2 1,4-2-1,6-4 16,6-3 0,1-2 0,1 0 1,-1-3 57,0 0 0,4-5 0,-7 5 0,-2 1 53,-4 1 0,-4 3 0,-9 2 19,-6 5 1,-6 0-1,-11 3 41,-10 2 0,-11 9 1,-13 1-1,-5 5-24,-2 4 1,-9 0 0,0 5-1,0-1 45,1-4 1,3 4 0,0-5 0,5 0-83,5-2 0,11-3 0,4-2 0,7-1-74,4-3 1,6 2 0,4-6 0,9-1-64,8-2 0,10-2 0,5-3 0,6-6 64,6-5 1,3 1-1,4-4 1,0 2-18,0-1 0,-2 1 1,-3 3 57,-3 1 0,-2-1 0,-8 2 1,-5 3 27,-5 4 0,-11 3 59,-6 1 0,-23 5 0,-17 3 24,-1 3 0,-8 3 0,3 1 0,0 3 1,-1 0 33,2 0 0,4 0 0,1-3-123,2 2 0,1 3 1,5-3-1,4-2 1,3-3-56,4-3 0,6 2-79,2-3 1,11 2 0,6-2 0,8-5-59,3-6 0,12-1 0,2-7 105,1-3 0,5-1 0,-2 2 0,-1 1 0,-1 0 85,-2-1 1,-1 2 0,-4 3-1,-7 4 233,-8 2 0,-7 2-123,-10 0 0,-10 7 1,-19 4-1,-4 4 24,-2 1 1,-7 2-1,1-2 1,2 1-136,5 1 1,5-5 0,8 4 0,6-2-1615,5 2 819,5-4 0,10 11 0,2-5 0</inkml:trace>
  <inkml:trace contextRef="#ctx0" brushRef="#br0" timeOffset="9823">15342 12737 8355,'0'-8'-640,"0"0"0,0-2 1,0-1 517,0-1 1,-2 5 0,-2 3 0,-4 2 0,-3 2 292,-2 0 0,5 0-168,0 0 20,5 0 0,-1-1 0,8-2-54,4-1 0,-1-2 12,2 2 1,-2 2 130,1-7 0,-3 5-22,-5-4 1,2 1 0,0-3-1,3 2 35,-3-2 0,5-1 1,0-1-1,1 0 44,1-1 0,-5 1 0,4-2 0,0-1 123,-1-2 1,3 1-1,-6 3-78,-1 1 1,-2 4 0,-2 1-121,-3 1 1,-7 2-1,-7 4 1,-2 0-1,-2 0 1,-7 7-1,-2 4 1,-2 6-137,0 2 0,4 2 0,-2 3 0,4 1 17,3 0 0,4 0 0,-1 0 0,6-1-113,5 1 1,5-1 0,5-2 0,0-3-101,0-1 1,9-2-1,5-5 1,4-1 82,4-2 0,6-5 0,2 0 91,2-6 0,-3-1 1,4-7-1,1-4 103,2-3 0,-3 0 0,-1-5 0,-2-4 1,-1 1 184,1 0 1,-4-3-1,2 0 1,-6 3-78,-5 4 0,-5 0 0,-4 5 0,-5 4-142,-6 3 0,-5 4 1,-10 6-1,-5 2-6,-5 2 0,-6 7 1,1 8-1,-2 3 19,2 4 0,-1 2 1,5-2-1,1 2-9,2 1 1,7 4 0,1-3 0,3 2-13,2 2 0,-2-2 0,8 0 8,0-2 1,2-1 0,5-4 0,0-1 0,1 0-24,3-3 1,4-8-1,8-6 1,3-1 8,4-4 0,1-6 0,10-5 1,3-6 19,3-6 0,2-3 0,-4-2 0,2-3 5,2-4 0,2-1 1,-6 1-1,-3 2 7,-4 1 1,-7 8 0,-9-1 0,-5 3 33,-6 5 1,-10 7 0,-7 4 0,-11 2 25,-8 2 1,-5 6 0,-4 4 0,-5 5 75,-2 5 1,-1 4 0,0 2-104,4 3 0,3-3 0,9 3 0,4-1-38,3 1 0,12-2 1,6 5-1,5-2 1,6-2-311,5-2 1,8-7-1,14-2 1,7-5-290,7-4 0,10-2-151,4-6 0,8-11 0,3-3 0</inkml:trace>
  <inkml:trace contextRef="#ctx0" brushRef="#br0" timeOffset="16527">15850 12254 8355,'7'0'-1504,"4"0"1260,-10 0 1,6-5 111,-2 1 0,-3 0 1,5 3-1,0-2 106,0-1 0,1-6 0,5 3 1</inkml:trace>
  <inkml:trace contextRef="#ctx0" brushRef="#br0" timeOffset="16805">15925 12216 7057,'7'0'-1218,"-1"0"1137,-1 0 98,1-5 1,7 2 1,-1-5-39,1 0 1,5-5-1,1 1 1</inkml:trace>
  <inkml:trace contextRef="#ctx0" brushRef="#br0" timeOffset="16806">16086 12129 8355,'18'-5'0,"-4"-3"-193,-5-3 1,1 0 0,5 1-48,2 2 0,-1 1 0,-4-3 0,2 2 1,1-2 28,2-1 0,-1 3 1,-3 0-1,-1-2 210,1-1 1,-1 3-1,0 0 1,1-1 0,-1 2 0,6-9 0,1 2 0</inkml:trace>
  <inkml:trace contextRef="#ctx0" brushRef="#br0" timeOffset="17004">16694 11720 8355,'12'-5'-322,"0"-2"1,1-4 0,-1 1-1,-1 2 1,-1-2 0,-2 1 0,2-1 332,1 2 0,-3 1 0,0-3 0,2 3-127,1 2 0,1-5 0,1 3 99,-1 0 0,1-4 0,-1 4 0</inkml:trace>
  <inkml:trace contextRef="#ctx0" brushRef="#br0" timeOffset="19286">15540 12601 7620,'0'-13'-649,"0"5"517,0 0 1,0 4 121,0-5 1,6 7 0,2-4 64,3 1 0,0 2 0,-1-4 0,-2 0 393,2 0 1,-4 4-394,3-1 0,-5 2 0,4-3 0,2-1 1,1-3 8,1 1 1,2 0 0,1-6-1,3-1-73,1-2 0,3-3 0,6 2 0,2-2 59,2-2 0,1 3 0,4-2 0,0-1-6,1-1 1,3-2 0,2 2 0,-1 1 21,1 1 1,3 2-1,-5-3 1,-1 2-61,-2 2 1,0-2-1,-1 3 1,-1 1-11,-3-2 1,3 3 0,-5-5-1,2 1-18,0 0 1,-4-2-1,4-2 1,1 1 50,-3 1 0,5 0 1,-3-4-1,2 1 88,-2-1 1,3 1 0,-5 2 0,2 3 65,0 1 0,-4-3 0,3 4 1,-2-1-156,-2 0 1,-2 1-1,-1 5 1,-2-1-164,-2 1 0,1 0 1,-5-1-1,-2 1 65,-2-1 0,1 0 0,1-3 0,2 0 65,-2 1 1,3-5 0,0 0 0,1-4-19,3 0 0,3-1 0,3 1 113,1 4 0,4-4 0,-4 5 1,0 0-1,-1 2-146,1 3 0,-1 2 0,-6 1 0,-3 1-180,-1 2 0,-1 5-479,-5-1 0,-6 3-550,-6 1 1084,-6 0 1,-17 5-1,-3 2 1</inkml:trace>
  <inkml:trace contextRef="#ctx0" brushRef="#br0" timeOffset="21400">17587 10902 8355,'6'-13'-744,"0"6"0,-5-2 0,2 3 1042,1-1-145,0 5-133,-4-4 1,-1 12-1,-3 2-13,-4 3 1,-3 1 0,-3 2-1,-3 1 19,-3 2 0,-5 5 1,-4-2-1,-3 3 33,0-3 0,-2 4 0,5-5 1,1 2-3,2-1 1,3-5 0,2 2-6,5-3 0,7-6 0,7-1 0,4-2-13,7-2 0,7-3 0,5-4 1,2-4-28,2-3 1,5-3-1,3-1 1,3-3-40,2-1 0,-1-1 1,1-2-1,2 2 26,2-2 1,-1-2-1,-4-1 1,-1 2 51,-3 2 1,-3 1 0,-6 6 0,-4 3-68,-3 0 0,-7 5 33,-2 2 1,-22 12-1,-5 5 7,-9 0 1,-8 7 0,3 0-14,-2 4 0,-3 1 1,1-2-1,0-1 0,0-1 4,0 1 1,1 1 0,3 1-1,4-2 12,2-2 1,4-4 0,2 0 0,5-2-50,2-2 0,9 1 1,5-2-49,6-3 1,11-2 0,4-6 0,2-2-1,5-2-88,5-4 0,0-3 0,8-2 116,-2 1 1,-2-2 0,0-1 0,0-2 0,2 2 0,0 2-2,-2 0 0,1-3-1,-9-1 0,3 2 0,-6 5 152,-2 2 33,-8 5 0,-6-1 0,-14 8 0,-12 6 0,-6 4-133,-2 2 0,-7 6 1,-2-2-1,-3 0-11,-1 1 0,0 0 0,0 2 0,1-1 31,3-1 0,3-2 1,6 2-1,3-5 95,5-2 1,3-6-153,5 0 0,5-5 0,12 1 0,7-4 13,6-4 0,9-4 1,2-7-1,3-2 18,1 2 1,0-3 0,0 2-26,0 0 0,3 3 0,-1 0 0,-5 2 0,-2 3-1,-4 4 0,-8-2-11,-3 2 1,-9 1 0,-5 6-1,-7 3 1,-9 2 195,-6 6 0,-4 0-125,-2 6 0,-1-3 0,-3 3 0,-4 3 1,-2-1-1,2 0 159,4-2 0,3 0-144,1 0 1,3-2 0,4-5-1,7-1 15,4 0 0,5-5-79,6-3 0,7-6 0,7-4 1,1-1-115,3-2 1,5-7 0,4 0-1,-1-1 27,0-1 1,1 5-1,-4-4 1,1 3-112,-5 2 0,-3 0 1,-9-1-1,-2 2 178,0 3 0,-7 1 0,1 4 164,-6-1 0,-4-4 1,-6 4-1,-4 1 29,-4 2 0,-2 2 0,-2 2 0,0 2 245,1 2 1,-5-3 0,-2 4-296,0 2 0,-2 1 1,-3 2-1,1-2 0,4-2 27,0-1 1,4-1-1,5 2-1127,1-5 788,6-3 1,4-11 0,12-2 0,10-3 130,8-3 0,5-1 0,1-6 0,1 0 37,3 0 0,-3-1 0,3-1 0,-3-2 2,-1 1 0,-6-2 1,-1 1-1,-3 1 62,-2 2 1,-4 1 0,-9 2 0,0 1 96,0 1 1,-1 6-1,-3 0 1,-6 4-59,-5 3 1,-4 5 0,-6-1 0,0 2-27,0 2 0,-4 4 0,-1 2 0,-2 1-63,-2 2 1,4 7-1,-1 0 1,4-2 0,2-4 1,0 1 0,11-5 0,5 3-7,2-1 0,4-5 1,9 1-21,6-3 1,6-1-1,8-1 1,3-3-8,4-5 0,3-3 0,3-3 0,0-2 39,3 2 0,-2-3 1,-6 2-1,-3 1-126,-5 1 0,-4 7 134,-10 3 1,-6-2 0,-6 4 0,-9 2-23,-6 2 1,-8 8-1,-7-2 153,-2 3 0,2 3 0,-5 1 0,-1 2 0,3-1 9,1 2 0,-1-4 0,4 2 1,3-2-97,4-1 0,6-1 0,7 0-43,5 1 1,6-6-1,6-3 1,8-3-106,7-1 1,7-5 0,4-3 0,5-4-8,2 0 1,1 0 0,-5-1 0,-1 1-9,-3-1 0,-4 5 1,-9 1-1,-3 2-107,-3 2 1,-10 2 193,-8 1 1,-5 5 0,-11 3 0,-2 3 0,-3 3 261,-4 3 0,1-2 1,-3 4-56,0-1 0,1 4 0,1-1 0,-3 1-84,1-1 1,2 1 0,8-4 0,4-1-76,4 1 1,6-1 0,3-5 0,5 1 8,7-1 1,6-5-1,12-3-158,3-2 0,3-2 0,5-2 1,-1-1-93,-3-1 1,3-1 0,-4 2-63,-1-1 0,-5 0 0,-6 4 118,-2 0 0,-7 1 1,-9 2 266,-4 1 1,-7 6-1,-7-3 1,-5 1-1,-1 0 70,1 2 1,-1-1 0,4 1 0,1-3 133,-1-2 1,1 4 0,6-4 0,1 1-162,2-1 1,5 1 0,1-4-188,4 3 1,1-1-1,7-4 1,2 0-17,3 0 0,3 0 0,-3 0 1,2 0-257,-2 0 0,-1 0 0,0 1 11,2 3 0,-2-2 312,3 2 1,-11 3 0,-6 0-1,-8 1 128,-7 0 0,-4 0 1,-6 5-1,0-1 10,0 1 0,2-5 1,1 0-12,1 2 1,7-3 0,3 0-52,10-2 0,13-1 0,13-5 1,8-3-197,7-5 0,0 0 1,6-1-1,-1 3-445,-1 2 1,-1-5 0,-6 3 0</inkml:trace>
  <inkml:trace contextRef="#ctx0" brushRef="#br1" timeOffset="29975">17400 10728 28541,'-12'-1'-866,"0"-3"551,-1 2 1,1-5 0,-1 4-1,2-2-137,3-2 1,-1 3 0,3-3 0,1 0-1567,-1 0 1514,2 5 0,4-3 0,0 10-115,0 3 0,0 3 510,0 1 0,-6 1 0,-1-1 0</inkml:trace>
  <inkml:trace contextRef="#ctx0" brushRef="#br1" timeOffset="30187">16607 11050 28541,'-32'13'473,"-4"-1"0,5 1 0</inkml:trace>
  <inkml:trace contextRef="#ctx0" brushRef="#br1" timeOffset="30869">15143 11943 27604,'-27'20'285,"2"-4"0,-3-2 86,8-2 0,-2-1-212,1-2 1,-1 2 0,5-4 0,2 1-202,1 0 0,2 0 0,0 5 0,-1-1-115,1 1 1,4-5 0,1 0-1,0 2-219,0 1 0,4 1 0,-1 1-8,3-1 0,1 1 0,0-1 0,1 0-705,3 1 1,-3-1 547,4 1 1,-4-1 0,-1 0 0</inkml:trace>
  <inkml:trace contextRef="#ctx0" brushRef="#br1" timeOffset="30870">14759 12539 26940,'-17'16'-100,"1"1"1,-1-1 91,5-3 1,-1-1-1,1 1 1,1-1-222,3 0 0,-2 2 1,6 1-1,1 2-275,2-2 1,1-5 0,0-2 0,1 2-81,3 1 0,3 1 0,6 0 0,-2 1 212,-3-1 0,7 1 0,-3-1 130,2 0 0,-1 1 0,-4-1-216,0 1 1,-1-1-1,4 0 1</inkml:trace>
  <inkml:trace contextRef="#ctx0" brushRef="#br0" timeOffset="30871">14746 13171 8355,'0'13'-1011,"6"-1"0,2 0 916,3 1 1,-1-5 0,1-1 0,3-1 81,-1-4 0,1 4 1,0-2 11,3-1 1,-2-2 0,5-1 0,1 0-1,0 0 11,-1 0 1,1-1-1,4-2 1,-2-1-25,-2 1 0,2 2 0,-3 1-32,-1 0 1,4-6-1,-3-1 1</inkml:trace>
  <inkml:trace contextRef="#ctx0" brushRef="#br0" timeOffset="31100">15949 13134 8355,'13'-8'-672,"-1"0"0,-1 3 0,-1-1 463,-2 0 0,-5-4 295,1 2 0,-1 3 0,0-1 1,2 1-1,2-2-28,3 0 0,-4-4 1,4 4-1,3-1-36,2-1 0,5 2 0,-2-2 0,2 1-87,2-2 1,1 3 0,3 0 0,2 0-107,1 0 1,5-6-1,-2-7 1</inkml:trace>
  <inkml:trace contextRef="#ctx0" brushRef="#br1" timeOffset="31514">16756 12725 23884,'8'-13'0,"0"1"0,3 0 1084,4-1-798,-1 6 0,4-4 0,-4 3 0,1-3 0,3-1 0,0-1-2055,0 1 1,-2-1 0,-2 1 0,1 0 1103,2-1 1,-1 1 0,-3-1 0,-1 1 204,0 0 1,2-1-1,1 1 1,2-1 135,-2 1 0,0 0 0,0-1 1,2-1 88,-2-2 1,4 2-1,2-2 1,1 0-232,-1 0 0,2 2 0,-4-2 1,1 2-244,-4 1 0,2 2 1,-1 2 188,-2 0 0,-5 1 1,-2-4-1,1 1 1,2 1 542,2 2 1,-2 0 0,-1-5 0,-2 1 33,1-1 0,3 1 1,0-1-1,2 1 35,2 0 0,-1-5 1,5 1-1,-1 0-56,0 3 1,-2-1-1,3-1 1,1-2-30,-2 2 0,5 1 1,-3 2-1,2-1 6,2 1 1,-5 1 0,1 1 0,0 2-163,-2-2 0,3 1 0,-5-2-111,-2-2 1,4 4-1,0-9 1</inkml:trace>
  <inkml:trace contextRef="#ctx0" brushRef="#br0" timeOffset="31970">18095 11609 8355,'0'-13'0,"0"1"0,1-5-102,4 1 1,-4-1 0,4 5-837,1-1 877,-5-5 0,10 5 0,-1-4 0,4 3 35,2 2 1,1 0 0,-3-1 0,1 1-45,1-1 1,1 1-1,-6 0 1,-1-1 0,-4 1-1,1-1 1,-1 1-1,1 0-33,0-1 1,-5 1-1,4-2 1,-2-1 104,0-2 0,4-3 0,-2 3 0,-1 1 9,1-2 1,-1 2 0,-2-4 0,1-1 103,-1 2 1,-2-3 0,-1 4-1,0 0-45,0 0 1,-4-3 0,-1 3 0,-2 1 70,-3-1 1,-1-3 0,-1 4 0,1 1-207,3-2 0,-2 4 1,6-2-1,1 2-73,2 1 1,-1 1 0,0 0 0,-3-1 33,3 1 1,-1-1 0,-1 1-1,-5 1 33,-2 3 0,-2-3 0,-4 4 71,-4 0 0,-7-10 0,-4 4 0</inkml:trace>
  <inkml:trace contextRef="#ctx0" brushRef="#br0" timeOffset="44137">15156 12129 8587,'-11'2'0,"1"1"0,2-1-64,-2-3 0,5-5 0,-1-6 0,2-2 0,-2-1 0,1-4 0,-2-3 0,1-4 0,0-1-73,-1 1 0,-2-3 1,-3-1-1,0 0-77,-1-1 1,1 1 0,-1 1-60,1-4 1,-6 3-1,-1-1 1</inkml:trace>
  <inkml:trace contextRef="#ctx0" brushRef="#br0" timeOffset="44513">14784 11249 8355,'-9'0'0,"1"0"-443,0 0 1,0 0 0,-1 0 349,0 0 1,-2-6 0,-2-2 21,1-3 1,4 0-1,1 1 96,1 2 0,-2-1 0,4-7 0,0 0 1,-1 1-39,1 1 1,0 0 0,4-1 0,-1-2-178,-3 2 0,2 1 1,-3 2-1,1 0 159,-1-1 0,-3 1 0,3-1 1,-2 2 120,-3 3 1,3 1-1,-1 5 1,0-4 94,1-1 1,-4 4-1,3-1 1,-2 1-8,2-1 1,-2 2 0,4-7 0,1 0-159,-1-2 0,-2-2 0,4-1 1,0-1 63,-2-1 1,5-6 0,-4 1-215,-1-2 1,5-1-1,-3 2 1,2 3 0,2 0-86,0-1 0,-1 5 0,-2-1-627,-1 2 837,-6 1 0,3 1 0,-5 0 0</inkml:trace>
  <inkml:trace contextRef="#ctx0" brushRef="#br0" timeOffset="47819">14163 9736 8355,'-12'-11'-447,"4"3"0,1-9 28,1 3 0,-2 2 683,4-1-225,0 1 1,-2 0 0,-2 1 25,-3 2 0,-1 4 0,-1 5 0,1 0 1,-1 0-1,1 0 0,0 0 21,-1 0 1,1 4-94,-1 0 1,1 0-1,0-4 1,-1 0-12,1 0 0,-5 0 0,1 0 1,-1 2-58,-1 2 0,-1-3 0,-6 3 0,2-2 82,2-2 0,-6 0 0,2 0 0,-1 0 79,-1 0 0,3 0 0,0 0 1,2 1 23,1 3 1,2-2 0,-3 3-1,3-1-69,1 0 1,-3 6 0,5-2-1,1 5-81,1 3 1,1-1 0,1 6 0,0 1 41,-1 1 1,2 2 0,1 0 0,2 0-167,-1 0 1,2-1 0,0 1 152,1 0 1,-2 0 0,4 0 0,1-2-1,0-1 62,-1-1 1,3-5 0,-3 4 0,2-1 0,2 0 0,0 2 0,0 4 1,0 0-30,0-1 1,0 1 0,0 0 0,0 0-20,0 0 0,0 3 0,2 1 1,0-1 10,3-2 1,0-1-1,-2 0 1,2-2 9,2-2 1,-3 1 0,3-4 0,0 0 5,0 0 1,1 2 0,5-2 0,-2 0 2,-3 0 1,3 4-1,-3-1-15,3 2 0,2 2 0,-1 1 1,1 3-1,-2 3-32,-3 0 0,3 2 1,-1-4-1,3 2 4,4 2 1,-1 1 0,-2-1 0,1-1 4,2 2 1,1 1-1,-3 1 1,1-1 3,0-3 1,2 5 0,-1-3 0,3-1 0,2 2 0,0-1 0,0-1 0,-1-2-88,1-2 1,1 5-1,2-4 1,-2 2 21,-2 0 1,2 2 0,-2 5-1,1 1 44,-1-1 1,1-1 0,-4-2 0,0 0-10,0 0 1,-1-5 0,-1-2 0,0-1 43,-1 0 1,3-1 0,-1-6 0,-2-2 3,-1 2 0,2 1 0,1-1 0,-1-2 44,2 2 1,-4 0 0,4 0 0,-2-1-14,1 1 1,1 0 0,-2 0 0,4-1-22,-1 1 1,4 1 0,-2 2 0,3 1-33,0 3 0,0-3 0,-2 3 0,-2-2-14,3-3 0,-1 1 1,0 0 63,-2 0 0,-3-5 0,4 1 0,-1 0 0,1-2 8,0-2 1,-2 1-1,3-2 1,-1-2-38,1-4 1,0 1-1,0-5 1,-2 1-12,2-3 0,3 2 0,3-2 1,1-1-30,-2-2 0,-1-1 1,1 0-1,0 0-14,2 0 0,0 0 0,-4 0 0,0 0-24,-1 0 1,1 4 0,0 1 0,0-1 27,0 1 1,-2-3 0,-1 3 0,-1-1 4,1 0 1,1 0-1,1-4 1,-2-1 30,-2-3 0,1 1 0,4-5 0,0-2 11,0-1 0,-1-1 0,1 1 0,0 1-11,0 2 0,0 0 0,-1-5 1,1 2-16,0 3 1,0-3 0,-2 3 0,-1-2-16,-1 2 1,-5-3-1,4 4 1,-1-1-8,0-1 1,-3 2-1,1-2 1,0 2 23,-1 1 1,2 1 0,-2 2 0,0-2-4,-1-2 1,3 3 0,0-5 0,0 0 47,0-2 1,4-2-1,-1 1 1,2-2 15,2-3 0,0 2 0,-1-5 0,1-2-12,0-2 0,0 4 1,0 0-1,0 1-43,-1 0 1,1-1 0,0-2 0,0 3-37,0 1 1,-1-3 0,0 5 0,-2 1-61,-2 1 1,1 3-1,3 1 1,-2 2 52,-2-2 0,0 3 0,2-1 0,-3 0 27,-1 1 1,4-3 0,-3 5 0,2-1 95,0 1 0,-5-5 0,5 2 0,-1-3 24,0-1 1,2-1 0,-4 1-1,1-1-45,3 1 0,0-2 0,0-1-98,-1-2 1,-1 1 0,5 2 0,0-1 0,0-2-128,0 2 1,-5 6-1,1 0 1,0 0 60,-2-2 0,3-2 0,-5 2 1,-1 2 172,2 0 1,-4 1 0,4-4-1,-2-1 34,1 1 0,1-5 1,-3-1-1,3 0 54,1 1 0,2-5 0,4 1 0,-1-3-137,1 0 0,0 3 1,0 2-1,0-1-102,-1 1 1,0 4 0,-4-2 0,-2 5 40,0 4 0,-4-3 0,3 4 0,-4-1 9,0-1 0,-1 5 1,1-4-1,-1 0 128,0 1 0,2-4 1,1 1-1,2-4 24,-2-2 1,4-5 0,2 3 0,2-1-98,2-3 1,-4 0-1,-2 1 1,-1 5-92,-3 2 1,3-3-1,-1 1 1,-2 1 23,-1 1 0,-3 1 0,-2 1 0,-2 0 17,-1-1 1,2 1-1,-3-1 1,1 1 36,0 0 1,2-5 0,-4-1 0,0 0 13,2 0 1,-5-4 0,3 3-18,-3 0 1,-1-5 0,0 4 0,0-3 0,0 1-5,0 2 1,0-1 0,0-4-1,-1 0-14,-3 1 0,1-1 1,-5 1-1,-2 2-62,-1 2 0,-1-1 0,-1-4 0,1 0 9,0 1 1,-5 0 0,1 2-1,-1 3 54,-1 1 0,3-3 0,-6 3 0,-1 0 14,-1 1 0,-2-4 0,-1 3 0,-2 0 110,-1 0 1,-4-4 0,3 1 0,-2-2-39,-2-2 1,-1 0 0,1-1-1,1-1-40,-2-2 0,5-6 0,0 4 1,1-1-2,0 3 0,0 3 0,3 1 0,-2 1-37,-1 4 1,-5 2 0,1 5-1,-3 1 1,-1 0 0,-1 3 0,1 3 1,1-1 6,3 0 0,-1-2 0,4-3 0,-1 0-6,1-1 0,-3-1 1,4-1-1,1-1 11,2 1 0,-3-1 1,0 1-1,0-1 54,-1 1 0,4 2 0,-4 4 1,1 0 17,0 0 1,-4 2 0,2 0-48,0 1 0,3-2 0,-2 4 0,1 0 0,0 0 0,1-2-54,2-1 1,1-1 2,0-4 0,2-2 0,1-1 0,3-3 0,-1 0 40,1 0 0,3 1 0,-5 5 1,-1 0 71,-2-1 1,-2 2 0,-1 3-1,-2 4 1,-2 2 179,-3 2 1,6-4-204,-5 0 0,0 0 0,2 4 0,-2 0 0,1-1 9,2-4 1,-4 0 0,4-5 0,0 2-17,0-2 1,1 4 0,4-3 0,0 0-67,0-2 0,-1 2 0,-2 2 0,-1 2 12,2 2 0,-3 2 1,-2 1-1,-3 0-20,-3 0 1,-2 5 0,4 4 0,0 2-6,-1 1 0,7-4 1,-7 1-1,2-1 12,3-1 1,2-2 0,5-5-2,0 0 1,1 0-1,0 0 1,4-1-1,3-3 4,3-5 0,0 3 0,-1-1-64,-1 1 1,-2-2 0,3 4 0,-2 1-1,1 0-57,-2-1 1,0 3 0,-4-5 12,1 1 1,0 3 0,-2-2 0,1 3 0,1 1-1,1 1-1573,0 3 1103,-3 3 253,4 17 1,-12 7-1,0 13 1</inkml:trace>
  <inkml:trace contextRef="#ctx0" brushRef="#br1" timeOffset="66699">13208 10716 16273,'2'-13'0,"1"1"0,2-1 0,1 1 644,-1 0 0,-1 3-531,-4 1 0,2 5 0,0-2 0,4 1 0,1-2 653,2-1 1,3 0 0,-1-2 274,-3 0-1233,-3 1 0,-6 1 1,-3 3-1,-4 3 476,-3 1 0,-3 0 0,-3 1 0,-2 3 5,0 5 0,-9 2 1,2 1-1,-4 0 165,-5 1 1,-5 3 0,-4 4 0,-3 2-129,-4 4 0,-8 7 0,-3 1 0,-7 5-30,-4 2 1,-10 9 0,-1-3 0,0 0-251,-1 1 0,5-1 1,1 0-1,5-3 33,4-2 1,3 4 0,10-3 0,4-2 216,6-2 0,5 0 0,6-7 0,4 0-417,7-3 1,2-7 0,6-3 0,2-1-195,1-3 1,6-1 0,1-2-909,2 1 582,1-6 1,9-3-1,5-8 1,5-6 636,6-5 1,8-2 0,5-6 0,6-5 8,5-2 1,13-3-1,4-4 1,6-2 62,8-2 0,-5 2 1,13-3 50,-2-1 0,-1 8 0,6 0 0,0 1 0,-2 3 104,-2-4 0,2 4 0,-4-1 0,2 0 40,0 1 1,-10 3-1,1-1 1,-3 3 71,-7 1 1,-3 2-1,-14 1 1,-6 2 556,-8 2 0,-12 6 0,-9 4-1342,-6-2 1,-21 5-1,-12 0 1,-10 5 470,-8 5 1,-9 1 0,-7 7 0,-5-1 16,-4 1 0,-15 5 0,2 2 0,-4 4 3,-1 0 1,-3 3-1,0 2-33,1 4 1,1-2-1,-1 2 1,-4 2-1,47-17 1,-1 0-11,0 0 1,0 1 0,-4 0 0,-1 0-1,3 1 1,1 0 0,-2 2 0,-1 1-12,-3 0 1,1 2-1,2-2 1,0 1-1,-3 2 1,0 1-1,2-1 1,1-2 30,3-1 0,1-1 0,-2 2 1,2-1-1,-40 19 0,8-4 675,12-3 0,13-9 0,15-7-693,11-1 0,11-4 0,9-4 0,-1-1 0,2-1 0</inkml:trace>
  <inkml:trace contextRef="#ctx0" brushRef="#br1" timeOffset="67947">13506 9785 29772,'-18'-5'-899,"3"-1"0,-6-2 1,-1 3 727,-1-1 0,-7 5 753,-3-3-529,2 2 1,-7 2 0,3 0 0,-1 0 0,-1 0 0,0 0-1,1 0 1,2 0 17,2 0 1,-4 0 0,3 0 0,-3 2 0,-2 2 71,-4 4 1,-2 4 0,-7 5 0,-3 4-105,-3 2 0,-21 7 0,-4 2 1</inkml:trace>
  <inkml:trace contextRef="#ctx0" brushRef="#br0" timeOffset="68188">10158 12291 8355,'67'0'0,"2"0"0,0 0 0,4 0-885,-3 0 0,-2 0 408,-2 0 0,3 5 1,0 2-1</inkml:trace>
  <inkml:trace contextRef="#ctx0" brushRef="#br1" timeOffset="68409">14089 12452 26972,'28'52'-8498,"-4"-2"7756,10 8 0,-14-7 1,10 11-1</inkml:trace>
  <inkml:trace contextRef="#ctx0" brushRef="#br0" timeOffset="68670">16942 13481 8355,'48'-22'0,"-3"-4"0,-3-3-686,-4-1 0,4-10 526,-1-1 1,0-6 0,-4-4 0,1-3 202,-1-4 0,4-1 0,2-2 0,0 2-80,-1 0 1,4-5 0,-3 6 0,-1-2-35,1-2 0,-2-4 0,-5-2 1,-1-1-19,-2-2 0,-6 3 0,4 1 0</inkml:trace>
  <inkml:trace contextRef="#ctx0" brushRef="#br1" timeOffset="69623">10319 12762 25505,'12'0'0,"1"0"0,-1 0 0,0 0 0,1 0 0,-1 0 0,1 0 0</inkml:trace>
  <inkml:trace contextRef="#ctx0" brushRef="#br0" timeOffset="70105">10654 12626 8355,'0'-13'-1153,"0"1"751,0-1 0,0 1 355,0 0 0,0-1 0,-2 1 2,-2-1 1,1 1 0,-4 0 32,2-1 1,1 1-1,4-1 1,0 1 0,0 0 32,0-1 0,0 1 0,0-2 31,0-3 1,4 4-4,0-4 1,-1 10-42,-7 7 0,-3 6 0,-6 8 0,1 2 0,0 5 0,-5 2 0,1 3 1,0 3-13,3 4 0,0 0 1,1 3-1,-2 3 9,-3-1 0,4 2 0,-5 2 0,1 3 2,1 3 0,-6 8 0,2 3 8,1 6 0,-4-2 0,2 3 0,-4-1 0,-1 0-47,1 1 1,-7 5-1,8 0 1,-3-1-32,1-4 1,2 3 0,0-10-1,2-1 3,1-1 0,6-4 0,-1-3 0,2-2 14,1-2 0,2-4 0,3-6 43,4-3 0,-3-2 0,0-7 0</inkml:trace>
  <inkml:trace contextRef="#ctx0" brushRef="#br0" timeOffset="70387">10530 12663 8355,'-6'-11'-264,"-2"3"1,-3 3 0,-2 11-1,0 6 85,-4 8 0,-2 11 1,-7 11-1,-3 11 1,-3 12 116,0 10 1,-4 4-1,5 8 1,-1 0 57,3 0 1,4 8 0,5 0 0,3-3-47,3-2 1,6-2-514,0 3 0,0-3 0,-5 5 0</inkml:trace>
  <inkml:trace contextRef="#ctx0" brushRef="#br0" timeOffset="174272">15503 12328 6632,'0'-21'0,"0"2"0,0 1 0,0 3 0,0 1 0,-1 2 0,-2-1 0,-1 1 0,1 0-225,2-1 1,-5 1-1,-1-1 1</inkml:trace>
  <inkml:trace contextRef="#ctx0" brushRef="#br0" timeOffset="183030">14412 11311 8355,'0'-12'0,"0"-1"-163,0 1 0,-2-1-281,-2 1 1,1 1-1,-4 1 347,2 2 1,-5 4 0,2-4-1,-3-1 1,-1 1 199,-1 0 1,1 0 0,1-5 0,1 2-14,2 3 0,5-3 0,-1 3-51,3-3-64,1 4 0,-6 2 1,-4 10-1,-3 3-28,-4 3 0,-6 1 1,-1 1-1,-3-1 129,-1 1 0,2-1 0,1 0 1,2 1-59,2-1 0,2 3 0,4 0 48,-2 1 0,5-10 1,5 7-37,1-2 1,12-7 0,7-3 0,5-5-24,4-3 1,7-5 0,4-5-1,2 2-67,-2 2 0,4 0 0,-2 1 1,0-1-60,-3 1 0,0 1 0,-3 3 0,-3 2 31,-4 1 0,-4 3 121,-6-2 1,-8 8 0,-6 4 54,-9 4 1,-10 4-1,0 2 1,-2 1-35,-2 3 1,2-2 0,1-1 0,2 0-14,2 0 0,2-3 1,5 0-1,1-2-38,2-2 0,7 1 1,1-2-8,6-3 0,11-2 1,4-6-1,2 0-30,2 0 0,4 0 1,1 0-1,2 0-51,2 0 1,1 0-1,-2 0 1,-4 0 26,-3 0 0,-1 5 0,-2 2 0,-4 1-13,-6 0 1,-2 1-1,-7 5 1,-1 1 66,-2 1 1,-6 1 0,-2-5 0,-2 1 30,1-1 0,1 0-55,-1 1 1,3-1 0,5 1 0,0-1 0,0 0-19,0 1 1,5-2-1,3-2 1,3-2-7,2-1 1,3-2 5,1-4 0,10 0 0,0 0 1</inkml:trace>
  <inkml:trace contextRef="#ctx0" brushRef="#br1" timeOffset="183800">15367 10207 26939,'-6'8'-713,"-1"1"0,-1-1 958,0-1 1,-1 8-356,-3-3 0,-2 8 0,-1-2 0,-2 1-1313,2 3 1,1 1 0,2 4-1,1-1 842,3-1 1,-2 2 0,5-6 0,-1 1 31,1-2 1,0 3 0,5-7 196,0-1 0,2-1 1,2-3-218,4-3 0,5-2 0,2-6 0,3 0 42,1 0 1,2-4-1,3-2 1,1-1-114,0-2 0,0 2 0,0 0 0,-2 1 100,-2 4 0,1 0 0,-7 4 0,-4 2 535,-5 4 1,-1 3 0,-1 1 0,-1 1 9,-2-1 1,-2 5 0,-2-1 87,-1-1 1,-6 3 0,4-1-36,-1-2 1,1-1 0,5-2-1,-2 1-34,-1-1 1,1 0-1,7 1 1,5-2-59,2-3 1,11 2 0,4-6 0,4-1-37,5-2 1,-2-1 0,2 0 0,4 0 27,0 0 1,-2-1-1,-3-2 1,-2-1 36,-2 1 1,-2-2-1,-6 0 1,-3 3-4,-1 0 0,-6 2 0,-5 2 10,-1 2 0,-2 3 0,-4 5 7,0 0 1,-1-1-1,-2-1 62,-1-2 1,-2-5 26,2 1 1,4 2-74,0-2 0,3 0 0,8-4-25,3 0 0,6 0 0,1 0 1,2-1-1,2-2-36,0-1 1,4 0-1,1 4-53,2 0 0,-4 0 0,2 0 1</inkml:trace>
  <inkml:trace contextRef="#ctx0" brushRef="#br1" timeOffset="192651">13767 10368 32586,'-9'0'-551,"2"-1"1,3-2 0,6-2-1678,5-2 1,13 4 2697,5-1 1,8 7-1,2 2-399,5 2 0,-2 1 0,5 5 0</inkml:trace>
  <inkml:trace contextRef="#ctx0" brushRef="#br1" timeOffset="192893">13940 10430 32617,'-19'-12'-4469,"1"0"3426,6-1 0,3 6 712,1 3 1,5 4-258,-1 4 0,3 3 1,1 6-1</inkml:trace>
  <inkml:trace contextRef="#ctx0" brushRef="#br1" timeOffset="193119">13990 10542 32690,'-18'-19'-6434,"0"2"4692,-3 9 2043,3 2 1,6 6 0,0 0 0</inkml:trace>
  <inkml:trace contextRef="#ctx0" brushRef="#br1" timeOffset="202045">13903 9885 12175,'-8'-13'0,"1"1"0,0-1-558,0 1 1,-1 0-1,-5 1 1,2 1-1,2 3 1,-1 2 0,-2 0 523,-3 0 1,-8 4-1,3-4 1,-5 3-1,-3-1 1,0-1 0,0 1-5,2 2 1,1 2-1,0 2 1,2 2 4,2 2 1,-2 1 0,3 6-44,1 3 1,-4-2 0,2 6-1,-2 1 1,-2 0 58,0-2 0,1 7 1,2-4-1,3 2 28,1 2 0,2 5 1,3-2-1,2 1-108,3-1 0,4 9 1,8-2-1,4 1 108,3 1 1,10 2 0,2 1 0,4-2-29,4-2 0,5-1 0,5 1 0,5-3-26,2-2 1,6-2 0,1-6-1,0-1 35,0 1 0,3 0 0,-4-2 0,-2 0-5,-1-3 0,-7-5 0,-1 0 0,-3-5 16,-3-6 1,2 2-1,-10-2 1,-2-3 4,-1-3 0,-2-7 0,-3-6 0,-6-3 6,-6-1 1,1-3 0,-6-7 0,-1-3 2,-2 1 0,3-11 1,1-1-1,-3-6-7,0-5 1,-2-9 0,0 2 0,0-1 59,0-1 0,-6 9 0,-2-4 0,-3 7-1,-1 6 1,-6-2 0,-4 7-1,-3 4-68,0 6 0,-14 5 0,1 4-58,-12 5 0,-4 7 1,-6 5-1,-5 3 1,0 1-33,2 0 0,4 1 0,9 3 1,0 5-18,1 2 1,-1 12-1,-1 7 1,-4 10-426,-7 10 485,0 5 0,-11 7 0,4 0 0</inkml:trace>
  <inkml:trace contextRef="#ctx0" brushRef="#br0" timeOffset="236845">15292 3460 8355,'-12'0'-1311,"-1"-12"1</inkml:trace>
  <inkml:trace contextRef="#ctx0" brushRef="#br0" timeOffset="237402">15056 3559 8355,'-12'0'-1904,"5"0"1665,2 0 0,5 0 0</inkml:trace>
  <inkml:trace contextRef="#ctx0" brushRef="#br0" timeOffset="237403">14945 3621 8355,'-17'7'0,"1"-2"0,1-4-416,1-1 0,3-1 0,1-4 367,2-3 0,5-3 0,-1-1 92,3-1 1,1 1 0,1 1 0,3 1-34,4 2 0,3 4 1,3-3-1,1 1 2,2 4 0,5 0 0,0 2 0,6 0-12,5 0 1,2 0 0,5 0 0,6-1 12,8-3 0,10 2 1,7-2-1,3 1 2,5-1 0,16 3 1,-43-2-1,0 0 0,3 1 1,1 0 2,3 0 0,0 0 0,1 0 0,0 0 1,6 2-1,0 0 0,1 0 0,0 0-82,0 0 1,1 0 0,7 0 0,0 0 0,2 0 0,1 0 0,-1 0 0,1 0 78,0 0 0,0 0 0,7 0 1,1 1-1,-1 1 0,-1 1 0,2 0 1,1 0 0,2 1 1,-1-1-1,-3 1 1,0-1-1,5-1 1,-1 0 0,-5 2-1,-1 1-27,-6 0 1,0 1-1,3 0 1,-1 0 0,-9 0-1,0-1 1,1 0 0,-1-2-15,0 0 1,-1-2-1,-1 0 1,-1 0-1,-1-1 1,-1 0-1,-2 0 1,-1 0-5,-1 0 0,0 0 1,-6 0-1,0 0 0,0-1 1,0 0-1,-2 0 1,-1 0-22,46-3 0,-5-2 0,-9 3 1,-6-1 5,-12 1 0,-10 2 0,-12 1 0,-6 0-143,-8 0 0,-15 1 0,-8 2 0,-11 1 57,-13-1 0,-25 3 1,-23-1-1,-11 1 130,-5-1 0,-5 3 0,-3-3 0,-1-3 0,-4 0 0,-2-2 0</inkml:trace>
  <inkml:trace contextRef="#ctx0" brushRef="#br1" timeOffset="237977">15379 3696 30290,'-11'-17'-4079,"3"1"1,3-1 3634,10 5 0,-1 5 0,8 3 1,6 1 1174,4-1 1,10 3 0,5-4 0,10 4-347,9 1 0,9-4 0,14-2 0,3 1-1096,4-1 1,8-2 0,5 4 0,-47 2 0,2 0 468,1-1 1,0 0 0,3 1-1,0-1 1,1-1 0,0 0-1,2 1 1,1 1-8,2 1 1,2 1-1,-1 0 1,0 0 0,4 0-1,0 0 1,2 0-1,0 0-90,0 0 0,0 0 0,7 2 1,1 0-1,-3 0 0,1 0 1,5 0-1,0-1 159,2 0 1,0-1-1,2 0 1,-1 0-1,-2 1 1,-2 0-1,-1 0 1,0 1 57,-2-1 1,-2 2 0,-1 1 0,-1 0 0,0-2-1,-2 0 1,-2 0 0,-1 0-252,-4 1 0,0 0 1,3-2-1,-1 1 1,-7 1-1,-1 0 1,-1 1-1,1-1-152,-4 1 1,-1-1-1,-2-1 1,-1-1-1,40 3 1,-2-3 460,0-1 1,-12 0 0,-4 0-1,-4 0 5,-5 0 0,-7 0 0,-6 0 1,-7 0-71,-5 0 0,-5 5 1,-10 0-1,-4 1 139,-3-1 0,-5 1 0,-4-2 1,-5 3-11,-6 0 0,-1-2 0,-5-5 0,-4 3 0,-1 5 0,-2 6 0</inkml:trace>
  <inkml:trace contextRef="#ctx0" brushRef="#br1" timeOffset="237978">20811 3659 32700,'13'-20'-2458,"-1"4"0,-7 8 1,-5 5-1,-6 6-6508,-5 5 8455,-2 8 1,-5-2-1,-1 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01:36.59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6548 6065 8355,'13'-9'-656,"-1"1"1,1 11 0,-1-2 0</inkml:trace>
  <inkml:trace contextRef="#ctx0" brushRef="#br0" timeOffset="683">6635 6077 8069,'17'0'0,"1"0"-209,1 0 0,-2 0 0,3-1 0,2-3 1,3-5-1,3-2 0,2 0 397,2 3 1,-3-3 0,5 3-118,5-3 1,-5-2-1,6 1 1,-1 0-1,-4-1-9,0 1 1,-3 5 0,1 3 0,-4 1-43,-3-1 0,-3 2 1,-1-2-1,-2 4-54,-3 4 0,1 3 0,-2 4 0,0-1 15,-1-2 1,5 1 0,0 3-1,4-1 17,0-3 0,3 2 0,2-6 0,4 0 27,2 2 0,7-5 0,1 3 0,1-2 58,2-2 0,3 0 1,2-2-1,0-1-9,-2-1 0,9-4 0,-4 2 1,4 1-40,0-1 1,2 2 0,-2 3 0,3-2-45,1-1 1,0 0 0,0 3 0,-2-2-13,-2-1 0,-1-2 0,-3 3 1,1-1 70,-3 2 0,6 0 0,-8 1 1,1-2-1,0-1 0,-2 0 1,2 4-1,1 0-25,2 0 0,5 0 1,-1 0-1,3 0 26,1 0 1,0 0 0,1 0-59,4 0 1,-4 0 0,3-2 0,-3 0-1,-1-3-3,1 3 1,-6 0-1,0 2 1,-2 0 15,-3 0 0,-1 0 0,-1 0 0,-2-1 33,-2-3 1,1 2-1,-5-2 1,2 2-17,3-3 1,3 4 0,4-3 0,2 3-74,1 1 1,3 0 0,-3 0 0,1 0-76,-1 0 1,0 0 0,2 0 0,-4 0 21,-4 0 0,4 4 0,-8 0 0,0-1 157,1-2 0,-4-1 0,2 0 1,1 0-84,1 0 1,2 0 0,1 0 226,2 0 0,4 0 0,5 0 0,1 0 1,2-1-109,1-4 1,4 4 0,-3-3 0,-1 3-232,1 1 1,-3 0-1,0 0 1,-4 0-68,-7 0 1,3-2 0,-3-1-1,0-1 115,-2 1 0,-7 1 0,-3-1 0,-2-1-162,-2 1 1,-1 2-156,-3 1 0,3 5 0,-5 2 1</inkml:trace>
  <inkml:trace contextRef="#ctx0" brushRef="#br0" timeOffset="3626">3919 11100 8355,'-8'0'287,"0"0"-18,-2 0 0,3 0 0,-1 0 175,-2 0 0,-1 0 0,-1 0 0,-1 0 0,2 1 0,3 4 0,3 3-81,-1 3 0,5-1 0,-4 1 0,4 2-351,1 1 0,4 0 1,2-2-1,1-1 1,2-1-1,2-2-330,2 2 0,-1-5 0,1 0 24,-1-4 0,0-2 1,1-4-1,-1-3 152,1-3 0,-5-3 1,0-2-1,0-3 121,-1-1 0,-1-2 0,-6 4 0,0 0 79,0 0 1,-6 2 0,-2 3 0,-4 2-402,-5 3 1,2 3 0,-4 6-1,-1 3-144,1 4 0,0 9 1,-3 4-1,2 2 97,2 2 0,2 0-37,4 0 0,-1-1 0,1 1 1</inkml:trace>
  <inkml:trace contextRef="#ctx0" brushRef="#br0" timeOffset="4266">3932 11038 8355,'0'-8'-287,"0"0"0,0-2 0,0-1 431,0-2 0,0-3 0,1-3 0,2-5 0,2-6 1,3-7-1,5-7 0,3-7 151,4-5 1,0-10 0,5-9-1,0-10-186,0-3 0,0-5 0,-13 43 0,0 0 0,12-43 83,-4 3 1,-2 16-1,-5 8-409,-1 9 0,-4 17 1,-1 8-1,-1 8-1527,-3 3 1245,-2 6 1,0 2-1,2 11 221,1 4 1,6 5-1,-3 6 1</inkml:trace>
  <inkml:trace contextRef="#ctx0" brushRef="#br0" timeOffset="4724">4279 9723 8355,'5'-6'-631,"-3"-5"-21,3 9 774,-5-9 0,0 8 391,0-5 1,-5 5 0,-4-1 0,-2 4 0,-1 3-39,0 1 1,3 6 0,2-2 0,1 3 0,0 1-67,1 1 1,0-1-466,5 1 1,0-5-1,2 0 1,2 0 0,4-1-443,3-3 0,2-2 387,-1-2 1,0-2-1,2-3 1,1-6-1,2-6 1,-3-1-19,-5 1 1,2-5 134,-2 1 0,-4 2 0,-1-1 0,-2 1 0,-4 1 0,-2 0-35,-4 3 1,-7 3-201,-2 3 0,-5 4 0,3 5 1,-2 1-1,0 3-340,-1 5 1,0 6 0,2 3 0,3 2-164,3 7 1,3-7 667,3 5 0,3-3 0,5 3 1</inkml:trace>
  <inkml:trace contextRef="#ctx0" brushRef="#br0" timeOffset="5042">4341 9575 8433,'-4'-9'0,"1"2"220,4 2 1,5-1-1,8 4 1,2-4-1,5-1 1,4-4-1,2-3 1,5-3-1,2-3 1,6-2 552,3-1 0,7-3-670,3-3 0,11-2 0,-1-4 0,5-1 1,2-2-1,0 3-279,0 0 0,-9 4-140,1-3 0,-14 10 0,-4 7 0,-8 5-588,-7 3 1,-8 4 0,-5 4-183,-2-4 0,-7 5 515,-3 0 571,-2 6 0,-2 1 0,0-2 0</inkml:trace>
  <inkml:trace contextRef="#ctx0" brushRef="#br0" timeOffset="5521">5556 8967 8355,'0'-13'311,"0"1"1,0 0 180,0-1 1,4 1-1,1-1 228,-3 1 0,0 4 0,-2 2-414,0 5 0,0 0 1,-2 9-282,-2 1 0,1 2 0,-4 3 0,1 1 0,0 3 58,1 2 1,0-5 0,5 1 0,0-2-234,0-1 0,6-2 0,2-2 1,3-2-96,2-1 1,3-2 0,2-4 0,0 0 9,0 0 0,4-6 1,-3-2-1,2-4 182,0-5 0,-8 2 0,1-4 0,-4-1 1,-1 1 1,-3 2 0,-2-2-1,-3 0-63,-1 0 1,-5 3 0,-5 1 0,-3 4-300,-4 3 1,-4 5 0,3 0 0,-1 6-208,-3 5 1,0 5 0,1 2 0,5 3 436,2 1 0,2 2 0,-1 4 0</inkml:trace>
  <inkml:trace contextRef="#ctx0" brushRef="#br0" timeOffset="5891">5966 8892 8355,'0'-8'241,"-2"1"-1129,-2 2 1228,3 1 1,-3 4 534,8 0 0,3 5 0,5 2 0,2 1-540,2 1 1,4-1 0,6 6-1,1 1-107,2 1 0,10 1 0,-1-5 0,5 1-96,4-1 1,7-1 0,5-1 0,6-2-54,5 2 0,-1-5 0,3 1 1,1-2-249,0 0 0,2 0 0,-8-3 0,-4 2-260,-4 1 1,-5 1 0,-9-5-277,-3 0 1,-9 4 0,-6 1-1,-5 1-497,-5-1 0,-5 5-644,-3-2 1789,-4-2 0,-5-1 0,0-5 0</inkml:trace>
  <inkml:trace contextRef="#ctx0" brushRef="#br0" timeOffset="6229">7479 9128 8355,'-6'-12'1201,"5"5"0,-6 1-855,3 6 1,2 2-1,-2 2 1,3 4-1,1 3 1,0 3-1,0 1-230,0 2 1,0 3-1,0-2 1,0 0-107,0 0 1,1 3 0,3-5 0,5-1-132,2-1 1,1-6 0,2-1-67,2-1 0,-1-2 1,5-5-1,-1-4 1,-1-3 64,0-3 1,-2-3-1,-3-2 1,-1-3-113,1-1 0,-6-3 1,-3 4 86,-3-1 0,-1-3 0,0 4 0,-1-1 0,-5 4-529,-6 2 1,-8 7-1,-8 3-3,-6 3 1,-7 1-1,-3 0 1</inkml:trace>
  <inkml:trace contextRef="#ctx0" brushRef="#br0" timeOffset="6665">6015 8744 8355,'0'-13'0,"0"1"0,0-1 302,6 1 1,-4 0 0,5-2 0,0-3 0,0-3 0,4-4 0,4-2 272,6-3 0,4-3 0,4-6 0,4-2-552,3-1 0,1-6 0,0 1-252,0-2 0,-1-2 0,-3 2 1,-4 1-1,-4 5 18,-4 3 1,-8 6 0,-6 12 0,-1 5-2918,-4 2 2218,0 2 0,-4 5 865,-2 2 1,-3 10 0,-5 2 0</inkml:trace>
  <inkml:trace contextRef="#ctx0" brushRef="#br0" timeOffset="7026">6648 7826 8355,'-13'-13'87,"1"1"-312,5 5 0,0-2 1372,3 4 0,3 3 0,-2 6-888,6 4 1,-1 2-1,5-1-357,-1 0 1,3-1 0,0 3 0,3-1 0,3-4 156,2 0 1,1-2-1,-2-4-337,5 0 0,-2-1 0,0-3 1,-1-5-1,-2-2 217,-3-1 0,0-6 0,-1-3 0,0-2 216,1-2 0,-6 4 0,-3 1 0,-3-1-188,-1 2 0,-5-3 0,-5 7 0,-5 4-295,-6 5 1,-10 6 0,-5 4-1,-1 7-1056,-3 8 0,0 4 1147,2 10 1,-4 5-1,-2 6 1</inkml:trace>
  <inkml:trace contextRef="#ctx0" brushRef="#br0" timeOffset="7610">4353 9798 8831,'6'19'-539,"1"-1"1,11-4 1307,2 2 0,9 8-499,4 5 1,9 5 0,3-1 0,3 3-1,3 3 1,3 1 0,5 1 0,6 0 99,5 2 1,1-3 0,2 5 0,1 1-374,-2-2 0,-2 0 0,-5-5 1,1-1-1,-3-2 0,-3-1-804,-7-4 1,-6 0 434,-1-7 0,-11 0 1,1-2-1,-4-3 1,-6-1-1,-4-3-1700,-5-1 1753,-9-7 0,3 4 0,-4-4 1</inkml:trace>
  <inkml:trace contextRef="#ctx0" brushRef="#br0" timeOffset="7983">5978 10889 8837,'7'-5'0,"-3"-4"565,-3-2 0,-1-1 0,0 0 0,0-1 0,2 2 0,0 2 78,3 0 0,-3 8-556,-6 1 0,1 5 0,-5 9 0,-1 1-272,-2 2 0,0 5 0,1-1 253,2 2 0,3 2 0,-1-2 1,0-1-1,5-2-18,3-2 1,1-2 0,7-4 0,2 0-73,3-4 0,7-3 0,-1-5 0,3-1-96,0-3 1,-3-3-1,0-7 1,-1-1-91,0-2 1,-7-5-1,-6 3 1,-1-2 55,-3 1 0,-2 0 0,-2-2-327,-4 2 1,-6 5 0,-6-2 0,-3 5-233,-2 3 1,0 4 0,0 5 0,1 0-618,-1 0 1280,4 5 1,-5 8-1,4 6 1</inkml:trace>
  <inkml:trace contextRef="#ctx0" brushRef="#br0" timeOffset="8270">6164 11038 8355,'0'12'233,"0"1"1,0 1 0,1 2 0,2 5 0,3 2-1,1 3 1,2 3 0,4 6 0,2 5 0,4 7 75,4 5 1,1 6 0,8 7 0,-1 1 0,1 1 0,1 4 0,-1 3-1,-3 3 1,-3 2-1597,-1-1 968,-6-5 0,-1 3 0,-7-6 0,-1-2 0,-2-5-84,1-5 0,-3 0 1,-1-8-1,1-8 0,1-6 1,1-8-1,0-6-808,2-6 1002,-4-7 0,5-4 0,-5-5 1</inkml:trace>
  <inkml:trace contextRef="#ctx0" brushRef="#br0" timeOffset="8761">6238 10988 8355,'0'-12'382,"2"0"0,2 1 0,4 1 0,5 2-375,3-2 0,3-1 1,8-1-1,3-1 0,6 1 368,4-1 0,12-3 1,2-1-1,6 1 1,5-1-281,1 1 0,6-2-82,-2 1 1,1 4 0,3-4 0,6 2-1,1 0 1,1-2-637,-4 2 0,-12 1 53,0 2 1,-9-1 0,-12 2 0,-6 2-279,-9 0 0,-2 5 0,-12-4 781,-1-2 0,-6-1 0,-4-1 1</inkml:trace>
  <inkml:trace contextRef="#ctx0" brushRef="#br0" timeOffset="9131">7851 10517 8355,'0'-12'1728,"0"5"1,-2 1-1473,-2 6 1,-3 0-1,-5 2-29,-1 2 1,2-1 0,2 5-1,1 2-86,-2 1 1,4 1-1,2 0 1,3 1-194,1-1 1,0 1 0,1-1-117,3 0 1,5-5-1,6-3 1,1-2-288,0-2 1,1-2 0,1-2 0,0-4 89,0-3 0,-1-3 0,-6-1 1,-2-1 51,0 0 1,-7 1 0,1 0-132,-6-1 0,-3 0 0,-8 8-45,-3 4 1,-2 8-1,-6 3 1</inkml:trace>
  <inkml:trace contextRef="#ctx0" brushRef="#br0" timeOffset="9760">6623 12737 8896,'-13'0'497,"2"2"0,2 2-390,1 4 0,1-1 0,-3 1 1,3 2 196,2 1 1,-4 1-1,5 1 1,1-1 0,2 0-1,2-1-110,4-2 0,1 0 0,7-3 1,1-1-1,1 1-186,1-3 0,2-2 1,-3-2-1,2-3 0,-1-5 1,1-3-317,0-5 1,-1 2 244,-4-6 1,-3 5 0,-2-5-1,-2-1-36,-2-1 0,-3-1 0,-4 2 0,-5 3 1,-3 1-816,-4 3 1,-4 3 274,-5 3 0,-1 5-104,-3 8 1,-2 9 0,-7 6 0</inkml:trace>
  <inkml:trace contextRef="#ctx0" brushRef="#br0" timeOffset="10678">3845 11509 8256,'0'-23'0,"0"2"0,0 5 0,0 2 0,0 2 913,0-1-767,5 1 2,-3 5 0,7 0 1,-3 4-1,1-1 1,1 4-1,0 6 1,-1 7-1,0 7 181,0 6 1,0 1 0,2 9 0,-2 4-1,-1 4 1,-2 7 0,1 9 0,2 6-55,0 4 0,4 15 0,-4-5 0,1 2-238,1-2 0,-1-9 0,4 5 0,-1-7-50,-2-6 1,2-3 0,-3-12-1,3-4-30,1-7 1,-1-5-1,-1-9 1,-2-2-79,2-5 1,0-2 0,-1-1-696,0-1 0,-5-5 0,3-2-2882,-2 1 3216,5-5 0,-9 5 0,5-6 1</inkml:trace>
  <inkml:trace contextRef="#ctx0" brushRef="#br0" timeOffset="11104">4167 12973 8355,'-7'0'1831,"0"1"-1196,3 3 1,3-1-301,-3 5 1,2-3 0,2 3-24,0 1 0,0 2 0,0 2 0,0-1 0,0 1-117,0-1 0,2 0 0,2-1 0,4-1-63,3-2 0,3-3 1,1 1-1,3 0-170,1-3 0,1-3 0,2-4 0,-2-5-155,2-2 1,-4-5 0,-1-2 0,-3 0 13,-2 0 0,-5-3 0,-3 5 0,-3-1-37,-1-1 0,-1 0 0,-4-1 0,-8 5-413,-6 5 0,-5 2 0,0-1-351,-1 3 1,0 7 166,0 6 0,-5 11 0,-2 13 0</inkml:trace>
  <inkml:trace contextRef="#ctx0" brushRef="#br0" timeOffset="16163">6226 10629 8218,'5'-7'-701,"-3"1"818,3 1 0,-5-2 0,2-4 60,2 3 0,-3-3 0,3 2 0,-1-2 0,0-1 1,1 0-1,-1-1 477,-2 1-1,-1-1-458,0 1 0,-1 1 1,-3 3-1,-5 4-155,-2 2 0,-5 2 1,-2 0-1,0 0-44,0 0 0,-4 4 1,1 2-1,-1 1-23,2 2 0,-4 2 1,4 0-1,-4 0 63,-1 2 1,1-4 0,-1 8 0,0-3-43,0-2 0,0 5 0,1 1 1,-1 1 36,0 3 0,1-3 1,4 1-1,3-1 79,3 0 1,6 2-1,1 4-32,2-1 0,2 1 0,6 0 0,2 0 1,2 1-29,3 3 0,1-3 1,3 4-1,1-1-62,1 0 1,1 0-1,-3-4 1,1 0-45,1 0 0,5-2 1,-3-2-1,0-5 96,0-2 0,4-1 0,-1-2 0,2-3 10,2-4 0,5-3 1,3-1-1,2 0-136,-2 0 1,2-5-1,-1-3 1,0-2-103,-1 2 1,2-8 0,-7 5 0,0-1-16,-2-2 0,-1 5 0,-2-8 145,-2 3 1,-3 2 0,-6 0 0,-1-1 0,-1-1 20,-2-2 1,-5 2 0,3-4-1,-2 2 32,0-1 0,0-5 0,-4 0 0,-1-4 19,-3-3 0,1-6 0,-6 2 0,1-1 133,1 1 0,-4-3 0,3 4 0,-3 1-94,-1 2 1,-5 2 0,1 4-1,-1 2-367,-1 5 1,-1 3 0,-6 5 0,0 4 156,0 3 1,-5 6 0,-3 5-782,-3 5 1,-1 4 0,0 6 0</inkml:trace>
  <inkml:trace contextRef="#ctx0" brushRef="#br0" timeOffset="26784">5581 11348 8333,'-4'-12'0,"0"-1"0,0 2 0,0 2 215,-1 0 0,3 3 0,4-1 0,4 7 0,1 8-206,2 7 1,-2 4-1,0 6 1,0 0-1,-1 1 1,1 3-1,-1 3-626,4-1-164,1 5 0,1-10 0,1 5 1</inkml:trace>
  <inkml:trace contextRef="#ctx0" brushRef="#br0" timeOffset="27831">7603 9971 8355,'0'-12'0,"0"0"48,0-1 1,0 5 0,0 0 0,0-2 0,1-1-1,3 0 1,6 1 27,5 2 0,-1 5 0,2-2 1,-2 1-1,-2 0 0,1 1 0,-1 1-142,1 2 0,-2 6 0,-2 2-40,0 3 0,-7 2 0,2 0 0,-2 3 0,-4 2-28,-2 1 1,2-4 0,-7 3-1,0-2 103,-2 1 0,2-1 0,3-3 0,0-1 30,3 1 0,-2-5 0,2-1-25,4-2 1,6 0 0,8-5-1,3 0-105,2 0 0,4-6 0,7-2 0,-1-3-166,0-2 1,5 1 0,-3-1 148,-1 1 0,5 0 0,-4-1 1</inkml:trace>
  <inkml:trace contextRef="#ctx0" brushRef="#br0" timeOffset="30502">3621 9401 7150,'0'-12'45,"0"3"1,0 1 0,0-2 0,0-1 0,2-1 0,1 0 0,2-1-1,1 1 209,-1-1 1,5 1 0,-2 0 0,3-1 0,1 1-186,1-1 0,-1 5 0,1 1 0,-1 0 1,1 2 125,-1-1 0,-4 2-440,0 4 1,-3 0-1,1 2 1,0 2 61,-3 4 1,-2 3 0,-2 1-1,-2 1 121,-1-1 0,-4 5 0,2-1 1,-1 1 26,-2 1 1,-1-5 0,0 5-1,2-1-10,-2-1 0,3 1 0,1-5 33,0 1 1,2-1-28,4 1 1,1-2 0,3-3 72,5-4 1,2-3 0,1-1 0,1 0-14,-1 0 0,0 0 0,1 0 0,-1 0 50,1 0 0,-1 5 1,-1 0-33,-3 2 1,-2-3 0,-6 4 0,0 2-26,0 1 0,-6 1 0,-2 1 0,-2-1-76,2 1 0,-7-1 0,2 2 0,0 0-101,-1-2 1,2 3 0,-1-5 0,1 4-134,-1 2 1,-5 1 0,-1-5 0</inkml:trace>
  <inkml:trace contextRef="#ctx0" brushRef="#br0" timeOffset="31293">5990 12675 8355,'0'-12'0,"0"-1"-209,0 1 0,0 4 341,0-1 0,0 8 0,2 1 0,0 7 0,3 5 50,-3 5 1,0-2 0,-4 4-142,-2-1 1,1 4 0,-5-1 0,-1 2 0,-2 2-24,-2 0 1,5-2 0,1-2 0,0-4-30,0-4 1,4 0 0,1-2 11,4-3 1,9-2 0,7-6 0,3-2-19,5-2 0,-1-3 0,5-5 0,1-1-241,2 1 0,-3 0 0,-2-1 0,-5 1-438,-2-1 1,-6 1 400,1 0 0,-2-1 0,-1 1 0</inkml:trace>
  <inkml:trace contextRef="#ctx0" brushRef="#br0" timeOffset="31599">6139 12774 8355,'4'-8'144,"0"0"0,2 0 807,-2-5-857,-3 6 1,5 3-1,-5 8 1,2 6 0,1 4-1,-1 5 1,-2 3 0,-1 6-1,0 2-425,0 4 0,0 2 0,0 1 0,0 1-290,0-1 0,0-1 84,0-3 1,11 3 0,3-5 0</inkml:trace>
  <inkml:trace contextRef="#ctx0" brushRef="#br0" timeOffset="49052">5916 6003 7863,'8'-17'0,"-1"1"0,-1 1-533,-4 1 1,5 1 0,0 1 0</inkml:trace>
  <inkml:trace contextRef="#ctx0" brushRef="#br0" timeOffset="50116">5941 5978 8355,'7'-6'-618,"4"0"0,-9-7 1,7 2 609,0 3 1,-2-2 0,1 5 0,2-1 115,1 1 0,2-1 1,0 3-1,4-1-78,4 1 1,2 2 0,2 2 0,0 4-13,-1 3 1,3 3-1,1 1 1,6 1-22,1-1 0,3-4 0,0-1 0,2 0-33,1 0 1,6-4 0,-1 1 0,2-3 22,2-1 1,-1 0 0,1 0 0,-1 0 32,1 0 0,1-1 1,1-2-1,2-1-18,-1 1 1,2-2 0,-2 1 0,1 0-2,1-2 0,-4 5 0,3-3 0,-3 2-2,-1 2 0,-1 0 0,1 0 0,-1 0 15,1 0 0,-2 0 1,-1 0-1,-1 0 48,0 0 0,-3 0 1,0 0-1,-2 0-3,1 0 0,-1 0 0,-2 0 0,0 0-1,3 0 1,-1 0 0,-4 0 0,1 0-58,-1 0 1,4 0 0,0 0 0,1 0 11,1 0 1,-4-1 0,7-3 0,-1-5 5,0-2 0,1 3 0,-3 1 0,1 2-18,3 2 0,-3 2 0,2 1 0,0 0-31,3 0 0,-4 0 1,1 1-1,-1 2-47,-1 1 1,4 0 0,-3-4-1,-1 0 91,-3 0 1,-2 0 0,-2 0-1,0 0 33,0 0 1,-1 0-1,-2 0 1,-2 0-10,-2 0 1,5 0 0,-2 0 0,4 0-10,5 0 0,-2 0 1,6 0-1,3 0-34,-1 0 0,8 0 0,-5 0 0,2 1-3,-2 3 0,4-2 0,-7 2 0,2-3 28,2-1 1,-4 0 0,-2 0 0,-1 0 41,-1 0 0,5 0 1,-4-1-1,3-2 13,2-1 1,4-6 0,-1 2 0,2-2 42,5 2 0,-4-1 0,9 3 0,-4 1-109,-2-1 0,8 2 1,-5 4-1,0 0-96,-2 0 0,-1 0 0,-5 0 0,-2 0 85,-1 0 1,-6 0 0,1 0-10,1 0 0,-3 0 1,1 0-1,4 0 0,0 0 52,1 0 0,6-1 0,-6-2 0,2-1 106,3 1 0,1-3 0,3 1 0,-1-1-129,1 1 0,2-3 1,1 3-1,0 1 4,0-1 0,-3 3 0,-3-3 0,-3 1 27,-1 0 1,0-1 0,-2 5 0,0 0-17,-1 0 0,0 0 1,-3 0-1,0 0-33,1 0 0,1 5 1,2 0-1,-1 1-26,1-1 1,4-1-1,-1-2 1,-2 0 40,-4 3 1,0-1-1,-6-4-20,-1 0 0,-4 0 1,-1 0-1,0 0 0,0 0 51,1 0 0,-5 0 0,2 0 1,2 0-76,1 0 0,1 0 0,0 0 0,0 0-52,1 0 1,-1 0 0,0 0 0,0 0-58,0 0 0,-4 0 1,0 0-1,1 0 56,-3 0 0,0 0 0,-5 0 0,0 1 69,-1 3 0,2-2 1,-6 2-1,1-3-102,-1-1 0,1 4 0,-4 0 0,1 1 0,2-1 0,-1 1-258,1 2 0,-2-4 255,2 1-230,-3-3 1,0 5 0,1 1 0</inkml:trace>
  <inkml:trace contextRef="#ctx0" brushRef="#br0" timeOffset="88325">18852 5990 8040,'12'0'0,"0"0"0,2-1-1415,3-3 1483,-4 2 1,11-3-1,-2 5 1,6 0-1,5 0 29,2 0 1,4 0 0,4 0 0,5 0 0,7 0 0,6-1 0,6-2 0,8-3 267,7-1 0,2 5 0,13-4 0,2 2-340,-48 2 1,0 0 0,4-1 0,0 0-1,0 2 1,1 0 0,0-1 0,1-1-100,-2 2 0,0 0 0,3 0 0,0 0 0,-3 1 0,0 0 0,0 0 0,1 0 87,1 0 1,-1 0-1,-4 0 1,0 0-1,3 0 1,0 0 31,1 0 1,-2 0 0,40 0-1,4 0 1,-6 0-25,-4 0 0,-13 0 0,-9 0 1,-8 2-325,-11 2 1,-9 1-1,-8 5 1,-6-3 0,-5 0 302,-4 0 0,-2-2 0,-2 5 0,-2-1 0,1-3 0,-2-3 0</inkml:trace>
  <inkml:trace contextRef="#ctx0" brushRef="#br0" timeOffset="89503">20315 4986 8355,'0'12'-104,"6"-5"0,-5-3 1,4-8 252,1-4 0,-1-7 0,5-2 0,-3 1 0,0-2 0,-2-3 0,2-4 0,0-2-116,3-2 0,-1-6 0,1 2 0,-2-1-216,2 1 0,1-6 0,1 6 0,1 3-196,-1 2 0,5 5 1,-1 2-51,0 4 1,-3 5 0,0 4 307,-1 4 1,0 8 0,1 3 0</inkml:trace>
  <inkml:trace contextRef="#ctx0" brushRef="#br0" timeOffset="89784">20389 4502 8355,'-16'0'0,"-1"0"676,6-5-535,6 3 0,10-5 0,4 5 1,3-4-192,5-1 0,-2-1 0,4-5 0,0 1 12,1 0 1,-1 5 0,3 3 0,-3 2-138,-1 2 1,-1 0-1,-4 3 1,1 4 19,-1 5 0,2 3 0,-7-1 0,3 3-329,2 3 0,-5-2 177,0-1 0,0 2 0,5 0 1</inkml:trace>
  <inkml:trace contextRef="#ctx0" brushRef="#br0" timeOffset="90051">19645 2927 8355,'13'12'-1311,"12"26"1</inkml:trace>
  <inkml:trace contextRef="#ctx0" brushRef="#br0" timeOffset="90400">19881 2815 8355,'-6'-16'-412,"-2"-1"700,-3 6 238,4 0 1,2 11 0,5 0-513,0 7 1,4 6 0,1 3 0,1 5 47,-1 2 1,1 9 0,-3 4 0,1 5-56,-1 3 0,-2 2 1,-1 3-1,0-1-156,0-2 0,0 2 0,0-4 0,0-1-131,0-6 0,0-5 0,0-9 1,0-2-170,0-5 0,0-6 0,1-3 25,3-1 0,2-8 297,2-6 1,3-14-1,-4-4 1</inkml:trace>
  <inkml:trace contextRef="#ctx0" brushRef="#br0" timeOffset="91066">19968 2729 8355,'-4'-13'214,"0"1"1,-1 6 0,5 6-139,0 7 1,2 8-7,2 2 0,-1 5 0,5 0 0,0 4 0,0 4 0,1 2-19,0 3 0,2 4 0,2 3 0,-1-2 0,1-2 0,-2 0 1,-2-3-1,0 0-444,0-2 0,-2-4 0,0 1 0,-2-2-100,-2-5 1,3-6 0,-2-1 192,-1-2 1,-2-7-1,-1-2 1</inkml:trace>
  <inkml:trace contextRef="#ctx0" brushRef="#br0" timeOffset="91067">19695 3163 8355,'-19'-7'-234,"1"-4"1,12 5 20,6-2 0,7-4 0,10 0 0,3-3 221,4 0 1,10-6-1,5-2 1,5-6 39,7-3 1,-2 1-1,5-2 1,-4 5 0,-5 6-1,-5 7 1,-5 5 0,-8 6-1359,-5 3 1206,-4 1 0,-11 11 0,-1 3 1</inkml:trace>
  <inkml:trace contextRef="#ctx0" brushRef="#br0" timeOffset="91068">19831 3336 8355,'-4'-12'0,"0"-1"0,5 1 0,10-2 0,7-2 102,7-5 1,8-2 0,3-2 0,5 0-542,5 0 1,1 0 0,-7 1-1,0-1 119,-4 0 1,6 0-1,-3 0 1</inkml:trace>
  <inkml:trace contextRef="#ctx0" brushRef="#br0" timeOffset="92556">20724 2939 8355,'-16'-4'-178,"-1"0"120,6 0 1,6 3 0,6-4 0,3-1-22,4-1 1,4-4 0,0 2-1,0-2 13,1-1 1,-1 0 0,-1-1 0,-1 1-30,-2-1 1,-4 1 0,3 0 0,-1-1 35,-4 1 0,0-1 0,-4 1-1,-2 0 1,-3 5-1,-5 2 1,-2 4 276,-2 1 1,2 6-1,-3 2-44,4 3 0,0 1 1,2 1-1,1 1 1,4 1-46,0 1 0,2 6 1,4-2-1,0-1-86,0-3 1,5 1-1,4-3 1,3-3-120,5 0 0,2-6 1,7-1-1,2-2 5,1-2 1,4-2 0,-3-2 0,2-5-51,2-7 1,1-1 0,-2-6 0,-3 3-39,0-2 1,-5 0 0,1 0-1,-5 2 124,-3 2 0,-7-2 0,-7 3 0,-3 2-6,-1 1 1,-1 6 0,-3 1 153,-4 2 1,-5 1-1,-2 4 1,-3 0-1,0 1 16,0 3 0,-4 4 0,3 7 0,0 2 169,2-2 0,1 3 0,2 0 0,3 0-258,0 0 0,5-2 1,2-2-1,3 1-87,1 2 1,5-5 0,2-4 0,1 1 6,1-2 0,3-2 0,5-5 0,-2 0-16,-1 0 1,-2-5 0,0-4-1,1-2-2,-1-1 1,1-6 0,-1-1 0,-1-2 59,-3 0 1,3-5-1,-2-5-87,2-1 1,1-4-1,-1 2 1,-1-5-1,-2-4 3,2-1 0,-5 0 1,-1-3-1,-2 4-85,-2 5 1,-6-1 0,-4 12-1,-3 3 283,-4 6 1,1 10 0,2 4 0,-1 4 73,-2 4 0,1 9 1,3 7-1,2 4-14,3 0 0,-2 5 0,6 2 0,1-1-32,2 0 1,1 8 0,1-5 0,5-2-96,6 1 1,2-6-1,7 3 1,1-4-113,1-4 1,2 1-1,0-7 21,0-4 0,-1 0 0,1-7 0,0-1 0,-2-3 42,-2-4 0,1-1 0,-5-6 0,-2-2-73,-1-1 1,-2 0-1,-1 0 1,-3-1 11,-4-1 1,2-5 0,-2 3 0,-1 0-11,-2 0 1,-2 2-1,-2 3 1,-2 1 27,-2-1 1,-2 7 0,-3 1 0,0 4 20,-1 1 1,1 10 0,1 2 0,1 2 47,2 0 0,1 2 0,-1 2 1,4 1 80,2 3 0,2-2 1,2 0-72,2 2 1,3-2-1,5 0 1,2 1 0,1 0-28,2-1 0,5-3 0,-2 2 1,4-1-133,0-3 0,1 5 1,0-1-1,-2 2 45,-2-1 0,-3 1 1,-7 2-1,-3-1-27,-3-1 1,-4-2 0,-2 3-1,-4-2 144,-3-2 0,-4-2 0,-5-3 0,-4-2 78,-2-3 1,0-1-1,1-4 1,2 1-16,2-2 1,2-6 0,5-4-1,1-4-56,2-5 1,5-2 0,0-6-79,6 0 0,4-1 0,7-3 1,2-3-1,5-1 1,2 0 1,-2 2-1,0-4 1,1 5-149,1 4 1,1-6 0,-2 8 0,-3 1 116,-1 1 1,0 1 0,-4-4 0,-1 1 106,-2-1 0,-2 4 1,-1 2-1,-4 1 269,-2 3 1,-2 1-102,0 2 1,-6 5 0,-2 3-176,-3 2 0,-2 2 0,2 2 0,2 2 83,0 4 0,7-1 0,-3 1-177,4 2 1,1 1 0,0 1 0,0 1 6,0-1 0,6 0 0,2 1 0,3-1 0,1-1-101,1-2 0,3 0 0,2-5 0,0-1-8,0-2 0,3-1 0,-3 0 0,-1-1 33,1-3 1,-1-3 0,-5-4-1,-1 1 42,-2 2 0,0 0 0,-5-5 0,1 1 86,0 0 1,-4-2 0,4-1-1,-4-2 31,-1 2 1,1 1 0,2 2 0,1-1 31,-1 1 1,0 0-1,-1-1-19,3 1 216,4 5 1,-3 3 0,2 8-174,-4 4 0,2 3 0,-2 3 1,0 1-76,1 2 1,-3-1 0,3-3-1,-1-1-42,1 0 0,3 1 1,-4-1-1,0 1 15,2-1 0,-5-4 0,3 1-154,-2 0 1,-8 1-1,-2-2-1001,-3-4 939,4-2 1,-4-2 0,4 0 0</inkml:trace>
  <inkml:trace contextRef="#ctx0" brushRef="#br0" timeOffset="93882">22448 1960 8355,'-1'-34'1111,"-3"1"1,-2 11-770,-2 2-652,2 5 0,6 2 0,2 2 0,2 3 0,4 4 0,2 4 0,0 4 413,-2 4 1,-1 9 0,2 3 0,0 4-112,0 1 1,-2 6-1,1 5 1,1 3 111,-2-4 0,-1 7 1,-3-5-1,3 2-396,1-1 1,-5-6 0,2-3 0,-1-4-1606,1-5 1708,-2-2 0,3 0 0,-5 1 0</inkml:trace>
  <inkml:trace contextRef="#ctx0" brushRef="#br0" timeOffset="93883">22361 2170 8355,'-17'0'-34,"8"-5"0,4 4 0,14-5 1,7 2-1,4 0 0,4 0 0,0-1 1,1 0-135,0-2 0,1 0 0,2-2 0,1 0-7,-2 0 0,-1-2 0,-1-3 0,-1-1-24,-4-2 0,-2 1 0,-5 2 135,-1-3 0,-4-2 0,-1-6 0,-1 2 0,-3 1 129,-2 1 0,-2 6 1,-2-2-1,-3 4 370,-1 0 0,3 5 1,-4 1-137,-2 1 0,5 4 0,1 6 0,2 5-159,2 7 0,0-1 1,2 5-1,0 3-131,3 0-1,3 2 1,-3 1 0,1 2-56,-1 0 1,4 3-1,-4-4 1,1 2-35,-1-1 0,1-6 0,-4-3 0,4 0-28,1 1 1,-3-9-1,4 0 63,2-4 1,-3-3 0,1-4 0,2-2-1,-1-2-82,0-4 1,2-4-1,-3-4 1,2-1 52,-2-3 1,1 5-1,-3-3 1,-1 2 63,1-1 1,2 1 0,-4 3 0,1 2 145,0 3 1,-2 1-1,5 4-31,2-1 0,-3 5 0,-1 8 1,1 2 30,0 1 0,2 1 1,3 0-1,0 3-126,1 0 1,-1-1 0,2-5 0,1-3 9,2-2 0,5-1 0,-2-4-42,4 0 0,-4-1 0,0-2 1,-1-2-1,-1-2-45,0-3 1,-2-2 0,-3-3 0,-2-2-38,-3 2 1,-2 0 0,-6 0 0,0-2 95,0 2 0,-2 1 1,-2 2-1,-4 1 33,-3 2 1,-2 4 0,1 5 0,0 0 27,-1 0 0,-3 1 0,-1 3 0,2 5-7,1 2 0,2 3 1,1 1-1,1 1-37,2-1 1,5 3 0,-1-1-1,3-1-98,1 2 1,0-4-1,0 3-12,0-4 1,5-4-1,3-2 1,3-2-1,2-2-56,-1-2 0,1-2 0,0-2 0,3-2 100,0-2 1,1-2-1,-6-3 1,-3 0 65,-4-1 1,2 1 0,-2-1 0,-2 1 193,0 0 0,-2 3 0,0 1 518,0-2-175,-6-1-460,-1 4 0,1 3 0,1 8-102,4 5 1,7 2-74,2 1 0,3-1 0,1-3 0,1-2 1,-1-2-59,0 0 0,5 0 0,-1-4 92,0 0 1,-4-1 0,-2-2 0,-3-2 41,-2-2 0,1-1 1,-4-6-1,4-3 49,1-3 0,-4-4 1,2-1-1,-1 1-52,0-1 1,5-4 0,-4-1 0,1-2-40,-1-3 0,-1 1 1,-4-1-1,0 2 117,0-1 1,-5 5 0,-2 3 0,-1 5 194,-1 3 0,1 6 44,-4 4 1,1 6 0,1 2 0,3 7-183,2 4 0,0 7 1,5 4-1,2 4-54,2 3 1,3 6-1,5-2 1,1 1-58,-1-1 0,0 2 1,2-5-1,1 0-192,2 1 1,5-7 0,-1-4 0,1-2-258,-2-3 1,2-6 0,-5-2 0,-2-1-72,-1-3 1,-2-2 0,1-1 0</inkml:trace>
  <inkml:trace contextRef="#ctx0" brushRef="#br0" timeOffset="94066">23391 1836 8355,'5'-18'-133,"2"4"0,11-8 120,3 5 1,4-5 0,5 2 0,6-3 0,4 1 0,1 3-315,2 1 0,-6 3 0,2 5 1,-5 2 1,-6 0 0,2-4 0</inkml:trace>
  <inkml:trace contextRef="#ctx0" brushRef="#br0" timeOffset="94526">22002 3274 8355,'-13'0'0,"1"0"-171,0 0 1,3 0 0,2 2 168,2 2 1,-3 3 0,2 5-1,1 2 1,-1 2 0,3 5 0,2 1 220,1-1 0,0 2 0,1-4 0,3 1-294,5-4 1,3-3 0,3-4 0,3-2-9,1-1 0,-2-4 0,4-6-32,1-4 1,-3-3 0,0-3-1,-1-1 1,-4-3-40,-4-1 0,-1 2 0,-5-2 0,-1 0 36,-1-1 1,-8 5-1,-2-1 1,-3 2 6,-2 2 1,-5 3-1,-2 2 1,-4 2 31,0 2 1,3 7 0,2 5 0,-1 2 73,1 1 1,5 5-1,0 0 1,6 1 4,3 0 0,-5 4 0,3-2 0</inkml:trace>
  <inkml:trace contextRef="#ctx0" brushRef="#br0" timeOffset="96269">22213 3237 8449,'-11'-12'97,"2"-1"0,4 8 1,5 5-1,0 7 1,1 4-1,2 1-30,1 0 0,6 2 0,-2 1 1,3 2 18,1-2 0,1-1 0,-1-2 0,1 1-457,-1-1 1,0-5 0,1-3-18,-1-3 0,-1-2 259,-2-3 1,-3-3 0,-3-7 0,1-1 18,-1-1 1,-2-2 0,-1 2 0,0-1 23,0-3 1,0 4-1,0-4 1,0 3 107,0 1 1,2 3 114,2 0 0,-3 5 1,5 1 59,-1 2 0,-3 6-94,2 7 1,-1 3-1,-1 2 1,3-1-1,-3 0-74,0 1 0,3-1 0,3 1-42,3-1 0,2-4 0,-1-1 0,2-1-108,3-4 0,-4 0 1,4-2-1,-3-2-8,-2-2 1,0-1 0,-1-5 0,-1 2 96,-2-2 0,-5-1 0,1-1 0,-1-1-21,1 1 1,-2-5-1,2 1 1,-3 1 114,-1 1 0,0 2 0,0-1 137,0 1-82,0-1 0,-5 8 0,-4 3 0,0 7 52,0 2 1,0 2 0,5 6 0,1 2-105,1-2 0,2-1 1,0 0-1,0 1-62,0 1 0,6 1 0,4-5 0,3-1-210,4-3 1,5 2 0,-3-6 0,2-1 26,0-2 0,-2-1 0,3-1 0,-3-2 40,-1-1 0,-1-6 0,-6 2 0,-2-1 44,0 0 1,-7-2 0,3 3-1,-4-3 178,-1-1 0,0-2 1,0-1 37,0-2 1,0 1-1,0 3 1,1 1-1,2-1 48,1 1 0,6 1 0,-3 1 0,1 3-88,0 2 0,1 1 0,3 4 0,0 0-35,1 0 1,-5 0 0,0 1-1,2 2-43,1 1 1,-3 6-1,0-2 1,1 3 25,-2 1 0,0 2 0,-5 1 14,2 2 0,5-1 1,-4-5-1,1-1-46,-1-2 1,5-5-1,-2 1 43,3-2 1,-3-2-1,1-2-114,0-2 0,1-3 0,0-7 0,-2-1 0,2-3-68,1-1 1,1-2-1,0-3 1,1-1 62,-1 0 1,-4-1-1,-1-2 1,-1-1 7,-3 2 0,2-5 1,-1-1-1,-1-1 22,-2 0 0,-5 0 0,-1 6 0,-2 5 220,-3 5 0,-1 4 0,-1 3 121,-1 3 1,2 8 0,2 8 0,2 5-122,1 3 1,2 4 0,4 4 0,0 1-35,0 0 1,0 1 0,2 2 0,2 1-19,4-2 1,8 2-1,4-3 1,0-2-302,1-1 0,0-5 0,5-1 1,2-5-44,0-4 1,3-2 0,-4-6-1,2-2 99,-1-2 0,-3-3 0,-3-5 0,-3 0-19,-1-1 1,-2-3-1,-5-1 1,-1 1 67,-2-2 1,-5 2 0,1-3 0,-2 1 89,-2 3 1,-2 1-1,-2 3 1,-3 2 117,0 0 1,-4 7-1,3-2 1,-3 2 88,-1 2 1,-5 6-1,1 2-156,0 3 0,7 1 0,0 1 0,1-1 0,0 2-29,0 2 1,5-2 0,-1 3 0,2-3-311,2-2 0,2 0 0,2-1-28,4-2 0,3-4 1,2-5 212,-1 0 0,0-1 0,1-3 0,-1-3 110,1 0 0,-5-4 0,-1 3 0,0-2 102,0 2 0,-5-3 0,2 2 168,-2-2 0,-2 3-101,0 0 1,1 5-219,3-1 1,-1 3 0,5 2 0,2 2-75,1 1 0,1 4 1,1-4-1,-1-1-56,1-2 0,-1-1 1,0 0 48,1 0 1,-1 0-1,1 0 80,-1 0 1,-4-1-1,-1-3 1,-1-4 62,-3-3 0,-2-3 39,-1-3 0,0-1 0,0-2 1,0 3-79,0 3 0,0-2 1,1-1-1,2 2 13,1 1 1,0 2 682,-4 0-353,0-1 0,0 8 1,0 5-1,0 6-109,0 6 1,0 5 0,0 4 0,0 3-61,0 0 0,6 1 0,2 1 1,3 2-94,1 1 0,5 4 0,0-4 0,-1 0-94,2 1 1,-4-4 0,2 3 0,-2-3-147,-1-1 1,-1-1 0,-1-4-1,-1-3-74,-2-3 1,-5-2 0,1 0 45,-3 1 0,-2-6 87,-3-3 1,1-7-1,-5-2 1,-2-4 0,-1-3-3,-1-3 1,-1-7-1,2 1 1,1-4 50,2-4 0,0 0 0,-3-6 1,3-5-43,3-3 0,4-1 0,1-3 0,0 3-5,0 1 1,0 3-1,1 7 1,2 5 166,1 6 0,6 4 0,-2 7 0,3 3 294,2 4 1,3 3 0,1 2 0,-2 2-27,-1 1 0,-2 6 0,1-2 0,-2 3-193,-3 1 1,3 5-1,-4-1 1,0 0-11,-3-3 1,-3 0-1,-1-1 1,0 1-759,0-1 0,-5 0 0,-4 1-129,-2-1 0,-1-1 347,0-3 1,-1-2 0,1-6 0</inkml:trace>
  <inkml:trace contextRef="#ctx0" brushRef="#br0" timeOffset="96437">24271 2604 8355,'-7'-12'1176,"2"5"-2126,10 2 1,2 10 0,6 2 0</inkml:trace>
  <inkml:trace contextRef="#ctx0" brushRef="#br0" timeOffset="108702">9029 5073 8355,'0'-13'-515,"0"-1"0,0-1 1,0-1-1,1-1 664,3-1 1,-2 4-181,2-2 1,-3-2 0,-1 1 0,0 2 0,2 3-21,2 4 0,-3 3 0,3 10 129,-2 3 0,-8 3-50,-2 1 0,1 1 0,0-1 1,0 1-2,0-1 1,5 4 0,-4 2 0,2 2-1,0 2 0,-4 1 0,2 3 1,-1 2 20,-2 1 1,-3 5 0,0-1-31,0 3 0,-1-1 1,1 0-1,1 4 1,1 0-14,2-1 0,4-1 0,-3 1 0,1-1-59,4 0 0,0-4 1,4-1-1,0-2-22,3-2 0,6-2 0,0-3 1,4-1-144,0-1 1,-5 0 130,-2 4 1,0-1 0,4 1 0</inkml:trace>
  <inkml:trace contextRef="#ctx0" brushRef="#br1" timeOffset="109537">8880 5904 29072,'-7'5'-1583,"2"-2"375,5 5 1,1-5 0,2 2-1,2 1 1094,2 2 1,6-2-1,5-1 1,-1-1 347,1 0 0,9 1 0,-1-5 0,4 0 13,4 0 0,4 0 0,4 0 1,8-2-33,7-2 0,6 1 0,6-5 1,7-2-63,4-1 1,8-1-1,8 0 1,-46 5-1,1 1-132,0 0 0,1 0 0,4 1 0,0 1 1,-2 1-1,1 0 0,-1-1 0,0 1 39,2-1 0,-1 1 0,-3 1 0,0 1 0,0-1 0,0 0 0,-2 1 0,0 1 441,50 0 0,-7 0 0,-2 1 0,-5 2-277,-8 1 0,-1 4 0,-12-2 0,-3 0-249,-3 4 0,-6 2 1,2 4-1,-3 0-112,-2-1 0,2-1 1,-5-1-1,3-1 12,-1 0 0,8-3 0,-6-3 0,5 0-1069,8-3 0,-2-2 0,7-1 0,-2 0 598,-1 0 1,12-5 0,-10-4 0,3 0-30,-2 0 0,2-2 1,-13 3-1,-3-1-44,-2 0 1,-5 0-1,-4 4 1,-5 1 16,-5-1 1,-6 3 0,0-2-1,-3 3 25,-4 1 0,1 0 0,-4 1 0,1 2 59,3 1 0,2 0 1,-1-2-1,-1 0 4,-1 3 1,0-1 0,3-4-1,0 0 620,-4 0 0,4 0 0,-3 0 0,2 0 5,2 0 1,0 0 0,1-2-1,3 0 127,4-3 0,7-3 1,4 3-1,4-1-144,7 1 1,3 1-1,3 4 1,-1 0-57,4 0 1,0 0-1,-2 0 1,-1 0-69,-3 0 0,0 0 0,-7 1 0,-6 2 61,-5 1 0,-3 1 1,-10-2-1,-5 1 4,-3-1 0,-2-2 0,-5-1 0,-1 2 81,-3 2 1,3-3 0,-2 3-57,2-2 1,1-2 0,0 0 0,2 0-1,1 0 4,2 0 0,4 0 0,-4 0 0,1-2-18,0-2 1,4 3-1,-1-3 1,1 2-19,-1 2 1,1-1 0,-4-2 0,0-1-80,-1 1 0,0 2 63,-5 1 0,-3 0 0,-2-1 5,-2-4 0,1 4 0,-1-3 6,8 3 1,0 1 0,8 0 0,1 1-166,1 3 1,8-1-1,0 5 1,3 2 50,-1 1 0,-6-3 141,2 0 0,3 1 0,-1 3 0</inkml:trace>
  <inkml:trace contextRef="#ctx0" brushRef="#br0" timeOffset="110608">15441 5978 8355,'12'0'0,"1"0"0,-1-6-331,1-2 1,-5-3 256,0-1 0,0-1 1,5 1-1,-1 1-14,1 3 1,-1-3-1,0 2 1,1 0 75,-1 0 0,1-2 1,-2 3 87,-3-3 1,-3-1-1,-5-1-44,0 1 1,0-1 0,0 1 21,0 0 1,0-1 0,-1 1 0,-2-2 0,-1-1 30,1-2 0,2 1 0,1 2-100,0-2 1,0 2 0,1-3 0,3 3 0,3 2-9,0 0 1,4-1 0,-2 2 0,0 2 0,-1 0 1,2 5 0,-4-4 0,-1-2 17,1-1 1,2 3 5,-4 0 1,0-1 0,-4-3 3,0 0 1,0-1 0,0 1 0,0-1-25,0 1 1,2 0 0,0-1-1,4 1 1,1-1 1,2 1 0,2 4 0,2-1-47,-1 0 1,-1-2 0,-1-2 69,-2 1 0,-5 0 0,1-1 0,-3 1 1,-1-1 32,0 1 0,0 4 0,-1-1 0,-2 0-17,-1-2 1,-6-2 0,2 1 0,-1 0-14,0-1 1,-2 1 0,3-1 0,-2 1-15,2 0 1,-3 3 0,3 1 0,-3 0-10,-2 1 1,0-4-1,-4 4 1,-4-1-19,-2-1 1,-3 7-1,-3-4 1,-6 2-2,-5 0 0,-2-4 0,-5 3 0,1 1 20,0-1 0,-1-1 0,0-3 1,3 2 10,1 1 0,2-3 1,3 0-1,3 0 1,0-1-19,2 2 1,0 5-8,-4-1 0,0-2 0,-1 2 0,0 1 0,-4 2-59,-3 1 0,-3 0 0,-3 0 0,-2 0 35,0 0 0,-7 1 0,4 2 0,-2 1 39,0-1 0,4-1 0,-3-2 0,-1 0 54,1 0 1,1 0 0,2 0 0,-3 0 15,1 0 0,-5 0 0,5 0-47,-1 0 1,1 0-1,2 0 1,-4 0-1,-2 0-3,-2 0 0,-2 0 0,-1-2 0,-1-1-17,1-1 1,-6 0 0,-1 4-1,0 0 1,-2-1 0,0-2 23,-1-1 0,-1 0-6,10 4 0,-4 0 1,4 0-1,1 0 15,2 0 1,1 0 0,0 0 0,0 0-9,0 0 1,0 0 0,-2 1 0,-1 2 19,-1 1 0,0 0 1,3-4-34,-3 0 1,2 4-1,-2 0 1,3-1 2,1-1 1,0 2-1,0 0 1,0-1-1,2-1 7,7 2 0,-4-2 0,10 2 1,0-1-1,1-1-5,2 3 1,-5 0-11,4-1 0,1-2 0,-2 3 0,1-1 1,-1 2-3,1 1 0,1-5 0,-3 4 0,3-2 10,1 0 1,-2 0-1,3-4 1,2 0 0,0 0 44,-1 0 1,1-4 0,-4 0-13,1 1 1,-2-2 0,2 1 0,0 1 0,-1 2 0,1 1 157,1 0-216,0 0 1,5 0 0,1 0 0,3 0 0,4 0-90,3 0 1,3 0-1,2 1-105,5 3 1,7-1 0,7 5 0,4 3-64,7 4 0,7 5 0,3 4 1</inkml:trace>
  <inkml:trace contextRef="#ctx0" brushRef="#br0" timeOffset="188404">11224 8334 8355,'-1'-31'157,"-3"3"1,-5 7 0,-2 9 0,-1 5 0,-2 3-1,-2 0 180,-5 1 0,-2 7 0,-2 6 0,-1 5 0,-2 6-190,-1 2 1,-4 3 0,4 3 0,1 4 0,2 5 0,3 2 0,2 2 17,5 2 1,3 0 0,5 2 0,4-3 0,4-3 0,4-2-161,4-2 0,9-7-200,3 0 1,5-4 0,3-6 0,2-7 0,2-6-14,2-5 0,-2-1 0,0-2 0,-2-5 27,-2-6 1,-8-2 0,-3 1 0,-5-2 39,-4-5 1,2-1 0,-6 0 0,-4 3-6,-7 1 0,-2 1 0,-11 5-40,2-1 1,-5 2-1,0 3 1,-5 4 126,0 3 1,6 1 0,3 1-1,1 2 1,3 2 59,1 2 0,6 0 0,1 3-1,2-2 0,7-1 0,9 1 252,5-4 0,4-2 1,-2-2-1,1 0-130,3 0 1,1 0-1,-1-2 1,-2 0-102,2-3 0,-4 1 1,-1 4-1,-3 0 17,-2 0 0,0 2 0,-1 2 40,-2 4 1,0 3 0,-5 1-28,-1 1 1,3 3 0,-2 2 0,-1 2-120,-2 2 0,-1-3 1,0 2-1,0 1 1,0 0-532,0-2 1,0-2-1,1-5 1,2-1 61,1 1 0,6-1 0,-3 0 1</inkml:trace>
  <inkml:trace contextRef="#ctx0" brushRef="#br0" timeOffset="189321">11621 8706 8355,'0'-24'650,"0"0"1,0 4 0,0 3-422,0 3 0,-6 7 1,-2 3-59,-3 3 1,-1 2 0,-1 3 0,2 5 28,3 2 0,-3 2 1,3 4-1,-3 2-281,-2 1 1,6 3 0,3-4 0,3 2-145,1 0 1,0-6 0,0 1-71,0-2 1,5-2 0,4-1 0,2-2 139,1-5 1,1-3 0,-1-2 0,0-3 0,1-5 86,-1-2 0,-1-2 0,-1-2 1,-3-3 83,-2-2 0,-1 4 0,-4-4 0,0 3 46,0 1 1,-5 3 0,-3 0 0,-3 2-62,-2 3 1,1 1 0,-1 4 18,1-1-264,0 0 0,6 10 0,6 0 112,7 1 1,9-1-1,4-6 1,0 0 43,1 0 0,1 0 0,6 0 0,1 0-6,-2 0 0,4-4 1,-1-2 129,2-1 1,-6 3 0,0-3 0,-5 2-1,-3 1 108,-3-2 0,-2 5 229,0-3 0,-8 2-179,-5 2 0,-5 4 1,-8 2-1,1 1-69,0 2 1,-1 2-1,1 2 1,-1-1-144,1 1 0,0-1 0,1 2 1,1 1-131,2 2 0,5-1-91,-1-4 1,2 1 0,2-1 28,0 1 1,6-6 0,4-3 0,3-4 110,4-4 0,-1-3 0,-2-6 69,3 1 1,-3-2 0,2-1 0,-4-2 0,-2 2 167,-2 1 1,-3 2-1,1 0 447,0-1-110,-2 1-404,-4 5 1,0 7-1,0 8 1,0 5-84,0 3 1,1-2 0,2 4 0,3-2-1,1 1 1,1-1 0,4-3-56,1-1 1,-4 1 0,2-2 0,3-3 0,0-4 0,0-3-47,-2-1 0,2-1 0,1-3 85,2-4 1,-1-7-1,-2-3 1,1-2 49,2-2 0,-1-5 0,-3-4 0,-1 1 14,0 0 0,-1-3 0,-1 2 1,-3 0-1,0-2-47,0 1 1,-5 3-1,1 8 217,-6 5 0,1 3 1,-7 5-140,0 4 0,-1 4 0,0 4 68,2 4 1,5 9-1,-2 4 1,1 3 0,0 4-1,1 4 243,2 3 1,1-4-417,0 6 0,0-4 0,1 0 0,3-4 0,6-3-447,5-1 1,4-7 0,6-4 0,1-6-380,3-2 0,3-8 0,5-5 1</inkml:trace>
  <inkml:trace contextRef="#ctx0" brushRef="#br0" timeOffset="189488">12787 8384 9547,'-18'-7'226,"10"2"0,-2 5 0,14 0-1349,4 0 0,9 5 0,2 2 1</inkml:trace>
  <inkml:trace contextRef="#ctx0" brushRef="#br0" timeOffset="189641">12774 8781 9961,'-5'-4'0,"5"0"-1057,7 1 0,4 1 0,1 2 1</inkml:trace>
  <inkml:trace contextRef="#ctx0" brushRef="#br0" timeOffset="189988">11063 9327 8355,'5'-17'0,"4"0"-25,2 2 0,7 6 1,2 0-1,5 0 236,4-2 0,5 2 0,9 1 0,4 0 0,1 0 95,5-1 0,-2 5 0,7-3 0,-1 2-81,0 2 0,5 2 0,-1 1 0,5 0-87,3 0 0,2 0 0,6 0 0,2-2-156,-2-2 0,4 3 1,1-5-1,-1 2-494,-2 0 0,-9-1 0,-5 2 0,-7-1-522,-9 1 1,1-4-1,-6 0 1</inkml:trace>
  <inkml:trace contextRef="#ctx0" brushRef="#br0" timeOffset="192121">12812 8682 8355,'0'-13'125,"0"1"1,-2 1 653,-2 3-507,3-3 0,-9 8-123,6-6 1,-4 8-1,4 1 1,1 7-1,1 4-25,2 1 0,6 5 0,2 0-282,3-2 1,-1-2-1,0 0 1,2-1-22,2 1 1,-7-1 0,5-1 0,-1-3 0,0-2 59,1-1 1,-3-3 0,-1 2 0,0-4-1,1-3 18,-1-1 0,-4-7 0,3 0 181,-2-4 1,4-2 0,-4 3 0,2-1 20,3-1 0,-3-5 1,-1 5-1,1-1-152,0-1 1,-4 4 39,1-2 0,2 2 17,-2 2 1,0 6 3,-4 6 0,-4 6 1,0 6-1,-1 0 33,0 1 1,4-1-1,-4 1 1,4-1 22,1 0 0,1 1 0,4-1 0,3 1-42,3-1 0,1 0 0,1 1 1,-1-1 6,0 1 1,-1-5 0,-1 0 0,-3 2-98,-1 1 1,-2 1-102,-4 1 1,-6-2 0,-3-2-221,-7 0 1,0-3 0,-6 3-1,-3-5-961,-1-3 1174,8-1 0,-17 0 0,9 0 1</inkml:trace>
  <inkml:trace contextRef="#ctx0" brushRef="#br0" timeOffset="192269">12911 8372 8355,'-17'0'-656,"1"0"1,10 5 0,8 2 0</inkml:trace>
  <inkml:trace contextRef="#ctx0" brushRef="#br0" timeOffset="192530">13593 8223 8355,'-6'-32'1462,"-2"3"1,-1 8-75,0 5-1884,4 8 0,5 4 504,0 8 0,1 8 0,2 9 0,2 2-28,2 2 0,-4 9 0,3 5 1,-2 2-56,0 2 0,4 3 0,-4-5 0,0-3-310,2-3 1,-3 3 0,5-4 0,0-4-728,-1-3 1,3-7 652,-6-4 0,5-2 0,-2-2 1</inkml:trace>
  <inkml:trace contextRef="#ctx0" brushRef="#br0" timeOffset="192994">13395 8558 6524,'8'0'1748,"8"-2"-1142,8-2 1,3 1 0,4-5 0,6 0 0,7 0-664,4-1 1,2 2-1,-2-1 1,-3 4-1,-5 3 1,-5 1-1,-6 0-125,-3 0 1,-11 5 0,-4 3 0,-4 3-110,-4 2 0,-3-1 0,-4 1 0,-5-1 606,-2 0 1,0 5 0,2-1-1,2 0 41,1-3 1,2 0 0,4-1-367,0 1 1,6-6 0,2-3-1,3-3 11,1-1 0,6-1 1,2-3-1,0-5-321,1-2 1,-6-3 0,2-1 0,-4-3 92,0-1 0,-6 4 1,-3-3 28,-3 0 1,-2 4 0,-3-1 0,-5 4 0,-2 4-214,-1 2 1,-4 1-1,-2 5 1,-2 3 159,-2 4 1,4 9 0,0 2 0</inkml:trace>
  <inkml:trace contextRef="#ctx0" brushRef="#br0" timeOffset="194827">14486 8570 9335,'-8'-17'0,"-2"2"350,0 4-349,6-1 0,0 12 0,8 0 1,5 7-1,0 5 601,-1 5 1,3 2 0,-2 7 0,0 3-579,0 4 0,-4 3 0,-5 3 0,0 1-325,0 1 0,0 4 0,0-2 0,0-2 130,0-2 0,4 0 0,0-10-827,-1-2 1,-1-5 0,-1-3 558,3-1 0,-3-1 0,5-5 1</inkml:trace>
  <inkml:trace contextRef="#ctx0" brushRef="#br0" timeOffset="194828">14523 8570 8355,'0'-12'1557,"-4"-1"0,0 1-986,1-1 1,7 7 0,5 0-522,2 0 0,2 5 1,4-3-1,4 3 0,2 2-19,2 3 1,-2 3 0,-2 5-1,-5 1-639,-2-1 1,-7 6 0,-3 1 0,-2 2-85,-2 0 0,-7-2 1,-4 3-1,-6-3 145,-2-1 0,0-1 0,-4-5 1,4 1 102,1-1 444,2-5 0,3 4 0,1-4 0</inkml:trace>
  <inkml:trace contextRef="#ctx0" brushRef="#br0" timeOffset="194829">14858 8582 8355,'0'-6'1372,"1"-4"0,2 4-990,1-1 0,6 5 0,0-2 1,3 2-78,4 2 0,5 2 0,-1 2 0,1 4-408,-2 3 1,2 1 0,-5 2 0,-2 1-225,-1 2 1,-6 4 0,-1-4 0,-1 1-468,-4 0 1,0 3-25,-2-4 1,0-1 555,0-4 0,-2-6 0,0-6 67,-3-7 1,1-4 0,4-1 0,0-2 97,0-3 1,2 2 0,2-4 0,4 0 35,3-1 1,1 5-1,2-3 1,1 3 64,2 3 0,4-3 0,-5 6 0,1 0 199,1 0 1,-5 0-1,4 5 1,-3 1-57,-2 1 1,-4 2 0,-1 2 0,-1 2 215,-3 4 1,-2 3-102,-1 2 1,0-1 0,-1 2 0,-2 1-60,-1 1 0,-5 1 0,5-5 0,0 1 0,0-1-11,0 1 0,0-1 1,4 0-193,0 1 1,5-6 0,3-3 0,3-3-297,2-1 0,-1-1 1,1-3-1,-1-5 45,1-2 0,-2-1 1,-2 0-1,-2-1 49,-1 1 0,2-5 0,-4 1 1,-1 1-184,-2 1 0,-2 1 1,-3 2-123,-5 3 1,-6 3 350,-1 5 1,-6 0-1,2 0 1</inkml:trace>
  <inkml:trace contextRef="#ctx0" brushRef="#br0" timeOffset="194830">15528 8508 8355,'-13'-12'1157,"2"3"0,2 2-1101,0 2 97,7 1 1,-4 5 0,8 3 0,2 5-233,4 2 1,3 7 0,1 1-1,1 1 1,-1 1-153,1 1 1,-1-3-1,0 1 1,1-2-4,-1-3 1,-1-1 0,-1-2 106,-2 0 0,0-1 0,3-4 80,-2-7 1,0-1 0,-5-7 0,1-3 225,0-4 1,-4 1 0,4-4-1,-3 1-42,2 1 0,-2-1 1,2 5-1,-3-1-131,-1 1 1,5 0 52,-1-1 1,5 6-313,0 3 0,2 8 0,1 3 1,-1 1 184,-3 1 1,3-1 0,-2 3 0,2-1 100,1-2 1,0-5-1,1 1 1,-1-3 49,1-1 1,-1 0 0,0 0 0,1-1 62,-1-3 1,-1-3 0,-1-4 0,-3 1 79,-2 2 0,-1 0 0,-4-5-3,0 1 0,-1-1 0,-3 2-1,-4 3 0,-3 3-220,-2 5 1,5 4-1,1 1 1,0 4 0,2 3-56,-1 3 0,2 7 0,4-1 1,0 1-57,0-1 0,6 2 0,0-4 0,3 1-375,-1-4 1,0-2-1,6-3 1,3-1-453,3-2 1,-1-5 546,2 1 1,0-8 0,4-3 0</inkml:trace>
  <inkml:trace contextRef="#ctx0" brushRef="#br0" timeOffset="194831">16446 8409 8355,'-7'0'2685,"0"0"-3633,3 0 0,2 1 95,-2 3 1,8 3-1,3 6 1</inkml:trace>
  <inkml:trace contextRef="#ctx0" brushRef="#br0" timeOffset="194832">16458 8620 8355,'0'12'0,"-4"-4"2500,0 1-1809,0-1 1,4 0 0,0 0-280,0 2 0,0-3 0,0 1-2520,0 2 0,0 1 0,0 1 0</inkml:trace>
  <inkml:trace contextRef="#ctx0" brushRef="#br0" timeOffset="195534">12874 9128 9701,'12'0'-545,"2"0"822,2 0 1,5 0-1,8 0 1,4 0-1,4 0 1,5 0-1,4 0 1,7 0-1,5 0 240,2 0 0,9 4 0,6 0 0,6-1-385,4-1 0,10-2 0,2 0 0,1 0-159,-47 0 0,0 0 0,-1 0 0,2 0 0,2 0 0,2 0-51,0 0 0,1 0 1,-1 0-1,1 0 1,0 0-1,0 0 1,3 0-1,-1 0 1,-1 0-1,0 0 1,-2 0-1,-1 0-207,1 0 1,-2 0-1,43 0 1,2-2 135,-8-2 1,-12 3 0,-9-3-1,-12 2 1,-11 2-299,-10 0 0,-11 0 1,-9 0-212,-4 0 1,-7 0 145,-6 0 0,-6 0 0,-6-1 322,0-3 0,-1 2 1,1-3-1,-2 1 1,-3-2-214,-3-1 403,-4 4 0,-6-8 0,-2 5 0</inkml:trace>
  <inkml:trace contextRef="#ctx0" brushRef="#br0" timeOffset="195964">13184 9413 9687,'-32'-12'0,"4"1"1423,6 3 1,10 1-1793,8 3 0,4 1 0,5-5 0,11-1 0,11 1 548,13 0 0,17-2 0,11-5 0,15-2 0,11 2 1,-42 8-1,1 1 0,3-1 0,1 1 0,2 0 0,0 1 54,1 1 0,0 0 0,-3-1 0,-1 0 0,1 3 0,0 0-203,0 1 1,-1-1 0,-3 1-1,-1 1 1,4 0 0,0 0-1,-2 0 1,-1 0-87,-2 0 0,0 0 0,2 0 0,0 0 0,44 1 0,-4 2 0,-2 1 0,-7-1 0,-5-2-323,-10-1 1,1 4 0,-13 1 0,-5-3-1,-6 0-41,-8-2 0,2 1 1,-8 2-1,-2 1-66,-5-1 0,-6-2 0,-6-1-1059,-1 0 1172,-5 0 1,-2-5-1,-5-2 1</inkml:trace>
  <inkml:trace contextRef="#ctx0" brushRef="#br0" timeOffset="196432">17785 8508 6075,'0'12'-114,"4"1"0,0-1 1,-2 1 113,-5-1 0,-4 0 0,-5 1 0</inkml:trace>
  <inkml:trace contextRef="#ctx0" brushRef="#br0" timeOffset="197215">17909 8434 8355,'0'-25'677,"0"0"1,-4 6-487,0 2 0,0 3 1,4 2 1149,0 0 0,0 3-1112,0 1 1,1 5 0,2 1-1,1 4 1,0 8 0,0 5-164,0 6 0,5 4 0,-5 3 1,-2 7-1,0 4 0,-2 2-276,0-1 1,0 0-9,0 1 0,-2-6 1,0 0-1,-2-3 1,1-4-1,1-4 0,2-3-1024,0-4 1,0-4 191,0 0 1,0-5 428,0 0 1,0-5-1,0 3 1</inkml:trace>
  <inkml:trace contextRef="#ctx0" brushRef="#br0" timeOffset="197216">17599 8310 9187,'-4'-28'1725,"0"3"1,1 3-1591,7 10 1,3-2-1,5-1 1,2-2 0,3 1 220,3-2 1,12 3-1,8-5-390,8 2 0,5 3 1,-4 6-1,1 2 0,-2 1 1,-4 3-1,-7 3 0,-8 6 1,-7 6-1,-7 9-3120,-5 7 1864,-4 3 0,-12 12 0,-1 1 0</inkml:trace>
  <inkml:trace contextRef="#ctx0" brushRef="#br0" timeOffset="197217">17574 8979 8866,'7'-12'0,"-1"-1"1021,-1 1 1,7 0 0,8 1-501,-1 2 1,9-6 0,-2 3-1,4-3 1,6-2-177,4 1 0,4-2 0,4 4-621,-2 2 0,1-4 0,-6 9 0,-3-1 0,-3 1 1,-8 2-1,-4 2 0,-7 2-1633,-2 1 1,-2 0 0,1 0 0</inkml:trace>
  <inkml:trace contextRef="#ctx0" brushRef="#br0" timeOffset="197570">18467 8235 8355,'-5'-32'289,"-2"5"1,0 5-1,3 8 1,2 9 0,2 10-1,0 9 1,0 9-1,-1 8 1,-2 7 0,-2 5-1,-2 7 1,-3 5 0,-1 8-1,-1 3 1,-1 6-1,1 2 1,-1 6 0,2-1-77,3-2 0,3-10 1,5-5-1,0-6-230,0-5 0,1-12 0,5-4 0,6-7 0,7-9 0,5-5 0,0-6 0,1-5 0,0-6 1,0-7-1,0-4 0,-2-3 0,-2-4 0,-6-4 0,-5-3 140,-6 1-253,-3 6 0,-2-2 1,-3 4-1,-6-2-291,-5 0 0,-4 6 1,-8-2-1,0 4 71,-2 0 0,-6 5 0,4 1 1,-1 2 309,3 2 0,4 0 1,5 0-1,3-1 295,3 1 0,7 1-222,3-2 1,14 1 0,8-7-154,8-4 0,7 1 0,6-8 0,1-1 0,-2-2-31,2 0 1,0 0-1,-4 2 1,-3 3 0,-5 1-953,-6 3 1,0 1 639,-6 2 1,1-1-1,-5 1 1</inkml:trace>
  <inkml:trace contextRef="#ctx0" brushRef="#br0" timeOffset="197941">19484 8458 8355,'0'-16'115,"1"-1"0,2 2 0,3 3 1,-1 2-1,2 3 1867,0 2 0,-4 2-1545,1 7 1,1 3-1,0 7-276,-3 2 0,0 2 0,-2 6 0,0-1 6,0 3 0,0 6 0,0-2 0,0 2-98,0 2 0,-2 1 0,0-1 0,-3-2-222,3-2 1,0-1 0,2-5-1,0-2-990,0-2 0,0-4 0,2 0-3147,2-2 3857,-3-7 0,5-2 0,-6-5 0</inkml:trace>
  <inkml:trace contextRef="#ctx0" brushRef="#br0" timeOffset="198172">19149 8483 8355,'-5'-12'506,"3"-1"1,2 5 0,10 1-1,4 0 1,4 0 0,2-1 0,7 0 87,4 0 0,12-1 1,7-3-1,6 0 0,2-1-546,-4 1 1,-2 4-1,-12 1 1,-4 1-545,-6 3 1,-4 1 0,-2-1-1274,-4-1 0,-3 1 0,-9 7 1134,-4 4 0,3 3 0,0 2 0</inkml:trace>
  <inkml:trace contextRef="#ctx0" brushRef="#br0" timeOffset="198434">20104 8595 8355,'6'-7'1839,"2"3"-1718,3 2 1,3 1-1,2-2 1,6-1 1095,6 1 1,4 2-1,5 0-1028,0-3 1,4 2 0,1-3-1,-2 0 1,-2 1-234,-1 2 0,-9 0 0,-5 2 0,-3 0-2436,-5 0 1,-5 2 1376,-2 2 0,-16 8 0,-1 7 1</inkml:trace>
  <inkml:trace contextRef="#ctx0" brushRef="#br0" timeOffset="198761">20166 8843 8355,'0'-8'1107,"0"-1"0,6 7-23,2-3 1,9 4-1,3 0 1,4-2-832,0-1 0,11-4 0,2 2 0,2 1-317,-1-1 1,4-2 0,-1 4 0,-2-1-321,-5 0 1,-5 4 0,-8-4 0,-5 4-3093,-2 1 2245,-7 0 0,-7 6 0,-7 0 1</inkml:trace>
  <inkml:trace contextRef="#ctx0" brushRef="#br0" timeOffset="199079">20352 8272 8804,'0'-12'0,"0"2"0,0 8 1133,0 10 0,0 4 0,0 9 0,0 2 0,0 5-700,0 5 0,0 8 1,0 5-1,0 2-68,0 2 1,0-1 0,0 2 0,0 2-286,0 0 0,-4 4 1,-1-6-1,-1-6-296,1-5 0,-4-1 1,5-10-1,0-3-263,-1-4 0,3 0 0,-2-5-365,3-2 1,1-1-2831,0-2 2526,0-5 0,5-7 0,2-7 1</inkml:trace>
  <inkml:trace contextRef="#ctx0" brushRef="#br0" timeOffset="199589">21196 8496 9078,'-11'1'505,"1"3"1,3 4-1,0 3 1,2 3-1,-2 3 1,1 2 66,1 0 1,1 3-1,4-4-530,0 2 0,0-1 0,1 2 1,3-5-1,4-2-116,3-2 1,2-1-1,-1-2 1,2-5-191,3-3 0,-4-1 0,5-3 0,-1-4-19,-1-5 0,1-5 0,-5 2 1,1-3 14,-1-1 0,-4-2 1,-1-3-1,-1 0 115,-4 4 0,-2-3 0,-5 7 1,-6 1-69,-4 1 1,-9 3 0,1 3 0,-6 4-42,-3 2 1,5 8 0,-2 2 0,3 3-148,1 1 1,5 5-1,4 1-400,2 1 763,7 2 1,-4 4 0,4-1 0</inkml:trace>
  <inkml:trace contextRef="#ctx0" brushRef="#br0" timeOffset="200413">21493 8595 8355,'0'-19'0,"0"-4"318,0 7 1,0-1 0,0 5 0,0 0 451,0-1 0,0 5 0,2 1 0,0 3-544,3 5 1,-1 5 0,-4 8 0,0 2-211,0 5 1,0 2 0,0 2-1,0 0-408,0 0 1,0-1 0,0 0 0,0-2-1,0-1 1,0-6-1,0 1 1,0-2 205,0-2 0,5-5 1,3-3-1,3-2 124,2-2 0,-1-2 0,1-2 0,-1-4 76,0-3 0,1-3 0,-1-2 1,-1-4 107,-2 1 1,2-3 0,-5 4 41,1-1 1,3 4 0,-4-2-1,-1 3 118,1 2 0,-2 4 0,-3 1-138,3 1 0,-2 4 0,2 6 0,-3 4-100,-1 3 0,1 6 0,2 0 0,3 1-233,1 0 1,-3 3-1,3-3 1,0 0-228,-1 0 1,3-2 0,3-3-1,1-1-305,-1 0 0,4-5 0,1-3 0,0-2-487,0-2 1208,-3 0 0,4 0 0,-5 0 0</inkml:trace>
  <inkml:trace contextRef="#ctx0" brushRef="#br0" timeOffset="200414">21940 8595 8355,'0'-13'294,"0"1"1,0 4 87,0-1 0,0 1 515,0-4 0,1 5-424,3 3 0,2 4 1,3 4-1,0 4-369,0 3 0,-2 6 0,1 1 0,2 0-202,1-1 0,-3 6 0,1-3 0,-1 4-273,-1 0 0,-2 0 0,-3-2 89,2-1 1,-3-6 0,3 1 0,-2-2-1354,-2-2 1460,0-5 1,0-7 0,0-8-1,0-3 164,0-1 0,0-5 0,0-1 1,0-1 0,0-3 1,0-2 0,0 0-1,1-1-120,3 0 0,3 4 0,6 2 1,-1 1-165,0 3 1,6 7 0,2 2 0,0 2-43,1 0 1,5 0 0,6 4 0</inkml:trace>
  <inkml:trace contextRef="#ctx0" brushRef="#br0" timeOffset="200746">22709 8310 8355,'0'-36'0,"-4"8"385,-1-5 0,1 11 0,6 6 0,0 2 0,4 3 1061,1 2-1208,-4 4 1,6 8 0,-5 4 0,-1 6-93,-2 5 0,-1 4 0,0 7 1,0 3-83,0 0 1,0 6 0,0-3 0,0-1-41,0 2 0,0 0 0,0 1 0,0 0-6,0 0 1,0-5 0,2-3-1,2-3-463,4-1 0,3-3 1,2-4-1,-1-6-374,1-1 1,3-5 0,1-2 0,-2-4 90,-1-4 1,-2-3 0,0-5 0</inkml:trace>
  <inkml:trace contextRef="#ctx0" brushRef="#br0" timeOffset="201809">22535 8545 8018,'6'-11'0,"3"3"0,6 2 0,6 2 0,4-1 0,4-1 0,2 1 0,3 2 0,-1 0-232,1-1 1,-2 3 0,-1-3 0,-2 2 0,-4 2-98,-3 0 0,-7 0 1,1 2 246,-7 2 884,-3-3 419,-6 5 0,-4-5-526,-1 3 0,3 2 1,4 3-1,4 0-466,1 0 1,1 2 0,5 2-1,-1-1-336,0 0 0,1 1 1,-1-1-85,1 1 1,-5-2 0,-1-2-1,-2 0-1196,-2 0 477,-2 2 768,-6-4 1,3-3 0,-2-8 0,3-4-24,1-3 0,4-2 0,2 0 0,-1-4-104,1-4 0,3 2 0,0-2 0,2 1-45,1 1 0,0 1 0,1 5 0,-1 2 305,1 3 1,-1-2-1,2 6 1,1 1-3,1 2 0,1 1 0,-5 1 11,1 4 0,-1 1 265,1 7 0,-1-2 0,-1-2 0,-1-2 298,-2-1 1,0-2-1,5-4-145,-1 0 0,0 0 1,1 0-1,-1 0-223,1 0 0,-1-1 1,0-4-1,1-1-118,-1-1 0,-3-4 1,-3 2-218,0-2 0,-2 3 0,-4 0-35,0-2 1,-5 1 0,-4 0 0,-2 5 194,-1 3 1,-1 1 0,1 0 0,-2 0 169,-2 0 0,2 5 0,-4 4 17,0 2 0,4 2 0,-1 3 1,4 1-69,3 3 0,5-4 0,-1 4 0,3-1 0,1-1-55,0 0 1,5 0 0,5-5 0,5 1-202,6-3 1,2-3 0,3 1 0,2-5-54,1-3 0,4-1 0,-3-1 1,0-3 45,1-5 0,2-6 0,-4-1 1,-2-1 167,-1-1 0,-2 3 0,-3-4 0,-5 1 1,-2 1-9,-2-1 0,-5 5 1,-3-4-18,-2 3 1,-4 3 0,-2 3 153,-4 4 0,0-2 0,-3 2 0,-3 3-107,0 4 1,0 4-1,2 5 1,1 0-1,1 1 19,2-1 1,5 6 0,-1 3 0,3 1-103,1-1 0,7 1 0,4-5 1,5 1-190,3 0 1,2-1 0,4-6 0,0-1-289,0-2 1,-1-5 0,0 1 0,-2-3 206,-2-1 0,-4-4 0,2-2 1,-3 0-450,-3-4 0,9-1 0,-7-2 0</inkml:trace>
  <inkml:trace contextRef="#ctx0" brushRef="#br0" timeOffset="201810">24160 8669 8355,'12'6'1095,"2"-5"1,1 5-1,2-2-467,-2 0 0,-3 6 1,-2-2-1,-3 3-450,-2 1 0,-1 5 1,-5 1-1,-5 1-376,-6 3 1,-2 1-1988,-6 2 1,-7 6-1,-4 0 1</inkml:trace>
  <inkml:trace contextRef="#ctx0" brushRef="#br0" timeOffset="202585">10579 10071 8355,'-12'-25'267,"-1"1"0,2 4 0,3 3 0,4 6 1,4 8-1,4 12 1453,4 9-1573,3 11 1,3 2-1,1 8 1,2 2-1,-2 3-305,-1 0 1,-3 3 0,-2-4 0,-2-2-473,-1-2 1,-2 4 0,-3-10-110,4-3 1,-4-2 0,3-5-1,-3-2 436,-1-5 1,-5-2-1,-2-2 1</inkml:trace>
  <inkml:trace contextRef="#ctx0" brushRef="#br0" timeOffset="203677">10418 10368 8355,'0'-12'965,"0"4"1,1 1-982,3 1 0,3 1 0,7 2-18,3-1 1,2-4 0,7 1 0,3-3-1,3-4 1,1 1 0,0-1 0,0 1-1,-3 1-333,-5 0 0,-1-1 1,-8 1-1,-1-1-8,-1 1 1,-6 0 0,-1-1-1,-1-1 331,-4-2 1,-2 2 0,-2-4-1,-4 2 342,-1-1 1,5 0-1,-4 5 1123,1 0-1105,3-1 1,-3 17 0,5 7-1,0 7-99,0 3 1,0 5 0,0 7-213,0 3 0,0 3 0,0 1 0,0 1 0,0-1 24,0-1 0,0-4 0,0-2 0,0-4-318,0-2 0,5-8 1,2-3-1,1-3 187,1-5 0,-1-2 0,4-8 0,1-1 75,-1-1 0,0-9 0,1-1 1,-1-4 50,1-4 0,-5 3 1,0-1-1,2 1 2,1 0 1,0 3-1,-1 0 1,-2 4 24,1 3 0,-2 0 0,2 4 44,0 3 1,2 2-1,0 4 58,-2 4 1,0 7-1,-3 3 1,-1 1 0,2 4-66,0 0 1,-3-2 0,4-1-1,1 1-247,-2-2 1,2 3-1,-3-7 1,1-2 22,2-3 1,2-8 0,2 2 0,-1-2 63,1-2 0,-1-6 0,2-2 0,1-3 102,1-1 0,1-6 1,-6-2-1,-1 0 54,-2-1 0,-1 2 0,1-3 0,-4 2-93,-2 2 0,-2 2 0,0 4 0,-2 1-99,-2 2 0,1 4 0,-5 5 73,-2 0 1,1 1-1,-1 3 1,3 6-1,0 4 17,0 2 1,5 6 0,-3-2 0,4 0 134,1 1 1,1-2-1,4 2 1,3-5-251,3-2 0,1 1 0,2-1 0,3-4-67,3-3 1,4-3 0,2-6-1,1-2-1,2-4 0,-1-3 0,-6-3 1,-3-1 67,-1-1 0,-1-5 0,-6 3 0,-3 0 340,-4 0 0,-2 2 0,-2 3 0,0 1 110,0-1 0,-2 2-162,-2 3 0,3 0-35,-3 8 1,2 3 0,4 9-164,2 0 1,-2 2 0,7 1 0,-1 3 0,0 0-37,1 0 1,-5 0 0,3-3 0,-1 2-134,1-2 1,-3-1 151,5-2 1,-1-5-1,4-4 199,1-6 0,-5-4 1,0-7-1,2-1 204,1-1 1,-3-5-1,1 3 1,0 0-76,2 0 0,2-3 1,-1 5-199,0 1 1,1 1 0,-1 2-1,1 1 1,-1 2 154,0 5 1,-1 4 0,-2 4-193,-5 5 1,-3 3-1,-1 3 1,2 3-89,2 1 0,-3 2 0,3 2 0,-2-1-352,-2-1 1,4-6-1,1 2 1,2-3-594,3-2 0,2-4 301,5 1 1,2-7-1,6 4 1</inkml:trace>
  <inkml:trace contextRef="#ctx0" brushRef="#br0" timeOffset="204181">12700 10096 8355,'0'-25'0,"0"5"0,0 4 0,0 2 0,1 3 967,4 3-889,-4-3 0,10 9 1,-3-2-1,3 3 1,2 1-1,-2 1-208,-3 3 1,2-1-11,-6 5-20,5 1 1,-6-2 337,5-3 0,-4-3 148,5-1 1,-6 1 28,1 4 0,-3-3-27,-1 7 1,-1-2 0,-2 2 0,-3-1-88,-1 2 1,1 5 0,-4 3-11,2 1 0,5-2 1,-1 4-1,2 1 1,2 1-2,0 2 1,0 0 0,2 0-260,2-1 0,-1 3 1,4 0-1,-1 2 0,0-1-49,-1-2 0,0-1 1,-5-1-1,0 1-9,0 0 0,0-4 0,-2-2 0,-2-1 92,-4-3 0,1-3 0,-1-2 1,-2-3-64,-1-2 0,-1 1 1,-2-3-1,-1 1-424,-2-1 0,-1-2 0,3-1 1,-1 0-493,0 0 0,3-1 0,0-3 202,1-5 1,-6-2-1,-1-1 1</inkml:trace>
  <inkml:trace contextRef="#ctx0" brushRef="#br0" timeOffset="204357">12551 10368 8355,'0'-18'0,"0"9"308,0-4 1,2 8-1,3-3 1,6-1-1,6 2 1,2 2-1,3 1 1,1 0-1,4 1 1,0 2-1736,2 1 1,0 0-1,-4 0 1</inkml:trace>
  <inkml:trace contextRef="#ctx0" brushRef="#br0" timeOffset="204850">13903 10480 8355,'0'-17'0,"0"1"0,0-1 265,0 5 0,0 0 159,0-1 1,0 5 0,-1 1-1,-3 1 184,-5 4 0,2 0 1,-1 2-545,-2 0 1,4 6 0,-3 2 0,1 3-209,1 2 0,-4 0 0,3 3 0,-2 0-23,2-1 1,-2 3-147,6-1 1,0-1 0,5-5 150,4-3 0,1-2 0,7-7 0,-2-4 65,-3-3 1,3-3 0,-3-1 0,2-1 136,-2 1 1,2-5 0,-6 1 0,-1 1 89,-2 1 1,-1 6 0,0-1 304,0 0-350,0 3 1,0 2-1,2 8 1,0 5-82,2 2 0,5 2 1,-4 3-1,2 0-142,3-1 0,1 3 0,1 0 0,1 0 56,-1 0 1,0-2 0,1-3-1,-1-1-727,1 1-120,-1-7 0,0 6 0,1-6 0</inkml:trace>
  <inkml:trace contextRef="#ctx0" brushRef="#br0" timeOffset="205094">14461 10207 8355,'0'-19'439,"0"2"1,2 5-1,0 2 1,4 3 166,1 2 1,-5 6 0,4 7 0,-2 5 0,0 2-358,-1 2 1,2 5 0,0 0 0,-3 4-354,0 3 0,-2 4 0,0-4 1,0-2-343,0 0 0,0-3 0,0 1 1,0-1-494,0-4 0,4 2 0,0-5-1268,-1-2 1909,-2-7 1,-6 3-1,-2-4 1</inkml:trace>
  <inkml:trace contextRef="#ctx0" brushRef="#br0" timeOffset="205306">14176 10232 8355,'7'-12'359,"8"1"0,-1 1 1,5 2-1,6-1 0,4 1-1570,2 0 1713,3 0 1,4-5 0,3 1 0,5-1 0,1 2 0,-2 3 0,-5 4-1035,-5 3 0,-11-4 0,-7 1 0,-5 3-618,-3 4 1,-4 4-1,-5 5 1</inkml:trace>
  <inkml:trace contextRef="#ctx0" brushRef="#br0" timeOffset="205543">14895 9847 8749,'2'-19'0,"0"3"2689,2 2-2007,6 7 1,-8 3-252,2 8 1,-3 8 0,-1 9 0,0 2-230,0 2 1,-1 1-1,-2 2 1,-1 1-450,1-1 1,2 2 0,1-1 0,0-2-3691,0 0 2766,0-3 0,-6-4 0,-1-2 0</inkml:trace>
  <inkml:trace contextRef="#ctx0" brushRef="#br0" timeOffset="206923">15751 10158 9564,'-4'-13'0,"0"3"0,1 6 0,2 8 258,1 6 1,0 8 0,1 3 0,2 2 0,1 3 0,-1 2-334,-2 1 0,3 5 1,0-2 134,-1 0 1,-2 2 0,-1-6 0,0-4-720,0-1 0,2-4 1,1 3-199,1-1 1,0-6-1,-4 3 1</inkml:trace>
  <inkml:trace contextRef="#ctx0" brushRef="#br0" timeOffset="208229">15540 10505 8355,'0'-13'1926,"2"2"-1960,2 3 1,3 1 0,6 4-1,2-2 1,3-1 0,3 0 0,5 0-1,5-1-355,0 0 0,5-1 0,-3-4 1,2-1 165,-2 1 1,1-1-1,-6 1 1,-5 0 30,-5-1 1,-1-1 0,-4-1 0,-3-3 62,-3-1 0,-3 2 1,-4-2-1,-1 0 140,-3 0 1,1 3 0,-6 0 0,1 2 741,1 2 0,-4 3-430,3 1 1,-2 7-1,2 1 1,4 7-46,3 4 0,2 7 0,2 4 0,2 4-83,2 3 1,-3 5 0,3-1-1,0 2-248,0-2 1,-4 1 0,1-3 0,-3-1-121,-1 0 0,2-5 0,0-6 0,2-1-706,-1-3 757,-1-1 1,3-8 0,2-6 86,0-7 1,4-4-1,-1-3 1,3-3 11,4-3 0,1 1 0,-3-2 0,2 0 30,-2 2 0,3 1 0,-2 6 0,-1-1 129,-1 1 0,-6 5 56,1 3 0,-3 4 1,3 5-1,-4 6-55,1 4 0,-5 6 0,3-3 0,-1 0-16,1 0 0,-1 3 1,5-4-1,2 0-191,1-3 0,5 1 1,1-8-1,-1 0-119,2-3 1,-2-3-1,3-1 1,-1-1 244,-3-3 0,0-3 0,0-7 0,2-1 97,-2-2 0,-1-3 0,-2 2 1,1 0-105,-1 0 1,-1-3-1,-1 5 1,-4 1-328,0 1 197,-2 1 1,-5 6 0,-3 3-1,-5 3 1,-2 2-14,-1 3 1,-5 7 0,1 6 0,1 0-32,1 0 0,6-3 0,1 4 1,1-1-180,3-1 1,2 1 0,1-5-149,0 1 0,1-2 0,4-3 317,3-4 1,3-4-1,1-4 306,1-4 1,-5-3 0,-1-2 0,0 2-27,0 3 1,-3-3 0,3 3 0,0-2 328,-1 2-360,-3-3 0,4 5 0,-4-1-82,1 7 0,4 2 1,-4 6-25,-1 2 0,3 1 0,-1 0 0,1-2-49,-1 0 0,5-3 0,-2 3 1,3-5-77,2-3 1,-1-1-1,0 0 1,1 0 55,-1 0 0,1-5 1,-1-4-1,0-2 184,1-1 1,-2 0 0,-3-2 0,-2-3 66,-1-3 0,-4-2 0,5-2 0,-2 1-48,0-3 1,0-2 0,-4 3-137,0 0 1,0-4 0,0 0 0,0 3-1,0 3 184,0 2 0,-4 6 162,0-2 0,-6 11 0,4 6-219,-1 6 0,1 11 1,6 4-89,0 2 0,0 7 1,0 2-1,0 1 0,0 0 3,0 2 0,4-4 1,2 1-1,1-2-390,2-2 0,1-3 1,0-3-1,-2-4-407,2-4 1,-1 1 0,1-8 121,-2-1 1,0 0-1,5-6 1</inkml:trace>
  <inkml:trace contextRef="#ctx0" brushRef="#br0" timeOffset="208230">16756 10344 8355,'-13'-13'1321,"6"1"1,3-1-1363,8 1 1,9 4 0,7-1-1,5 0 1,4-1 0,6 0-1,3 2 1,3 0-1196,-1 1 1,-1-4 0,-2 4 0</inkml:trace>
  <inkml:trace contextRef="#ctx0" brushRef="#br0" timeOffset="209239">17512 10170 8355,'0'-44'0,"0"7"0,0 8-78,6 8 1,-5-1-1,3 5 1,-2 2-1,-2 1 1,0 2 723,0 0 0,-2 5 1,-1 4-1,-1 6-424,1 5 1,1 9 0,-1 3 0,-3 4 14,0 0 1,3 3 0,-1 2-1,1 4-208,-1 3 0,2 1 0,-2 1 0,3 1-170,1-2 0,-1 2 0,-2-10 0,-1-2-375,1-1 1,2-6 122,1-4 1,1-3 0,3-7 424,4-6 0,3-9 1,2-9-1,-1 0 0,1 0 1,-1-4-1,0 3 1,1-1-67,-1 4 0,1-2 0,-1 1 1,0 4-46,1 3 1,-5 0-1,0 6 86,2 2 0,-3 2 0,0 4 1,0 4 151,-1 3 1,-1 3-1,1 1 1,1 3-35,0 1 0,2-4 1,3 3-1,0-3-72,1-2 1,3 5 0,2-9-74,1 1 1,-2-6 0,4 0 0,1-2 23,1-2 0,-2-2 0,-2-1 0,0-2 0,-1-2 46,0-3 0,-3-5 0,-5-3 1,-3 0-2,-2 0 1,1 1-1,-3 1 1,1 0-176,-1 1 0,-3 2 1,-5 4-1,-3 2-96,-3 1 0,-1 2 0,-1 4 0,1 0 121,0 0 1,-2 6-1,-1 2 1,-2 4 67,2 5 1,3-2 0,2 6 0,3-1-240,2 0 1,-1 2 0,3-6-16,-1-1 1,0-1-1,5-1-50,3-1 1,3-5-1,6-3 388,-1-3 0,1-6 0,-2-3 1,-2-3-1,0-2 271,0 1 1,-3-5 0,-1 1 0,-1 1 181,0 1 1,5 1-303,-5 1 0,1 5-24,0 3 0,-4 4 0,3 4 54,-3 4 0,1 5 0,1 2 0,2 1-134,2 0 0,-3-3 0,4 0 0,2-2-8,1-3 0,1 3 1,1-4-1,-1 0 0,2-3-378,3-3 1,-4-2-1,5-2 315,0-1 0,-3-8 0,5 1 0,-2-2 80,-3-2 1,-6-1 0,-2 0-1,0 0-161,0 1 1,-4 0-1,1-1 1,-3 0 4,-1 1 0,2-3 0,0 1-650,3 2 1,-1 1 428,-4 2 1,0 6 0,-2 5 242,-2 4 1,3 6 0,-3 0 137,2 2 1,2 3 0,0 1 0,0 1-13,0-1 1,2 1-1,2-1 1,5 1-1,5-1-40,3-1 1,3-1 0,-2-1 0,0-1-5,0-3 0,-1 3 0,-5-2-61,0 2 0,-6 1 1,-6-1-140,-7-3 0,-9 2 0,-6-5 0,-5 2-106,-2 3 0,-4-3-605,4 1 0,-5 0 0,2 5 1</inkml:trace>
  <inkml:trace contextRef="#ctx0" brushRef="#br0" timeOffset="211199">19174 10294 8355,'0'-12'134,"0"-1"0,1 1 0,2-1 0,1 1 1,-1 0-1,-2-2 0,-1-1 0,0-2 224,0 2 0,0 5 0,-1 3 1,-3 2-1,-4 2 0,-3 2-404,-2 1 0,-1 5 0,-1 3 0,-3 4-18,-1 0 1,3 4-1,-4 2 1,2 2-1,3 2-1,1 1 0,3-2 1,3-2-1,4-1-178,3-3 1,1-1 0,0-2 0,0 1 0,5-6 0,3-3 0,5-4 236,3-4 0,-2-3 1,3-7-1,-4-1 79,0-2 1,-2-1 0,-2 3 44,0-1 1,-5-1 0,3 5-1,-2-1 1,-1 2 268,2 3-289,-5-3 1,5 11 0,-6 0-1,1 7-127,3 4 1,-2 1 0,3 2-1,-1 1-391,0 2 1,5 3 0,-4-3 0,2 0-183,3 0 0,-1-3 111,0 3 0,7-3 0,-2-2 0</inkml:trace>
  <inkml:trace contextRef="#ctx0" brushRef="#br0" timeOffset="213062">19807 10257 10067,'19'-25'0,"-4"2"0,-4 3 0,-3 6 0,1 5-347,-3-1 504,0-1 1,-6-1-1,0-1 1,-1 2-1,-4 3 1,-3 4 410,-3 3 0,-5 1 0,-2 1-768,-2 3 1,1 3 0,-3 5 0,3 1 48,1-1 1,1 1 0,5-1-1,0 0 1,0 1-182,4-1 0,3-4 0,5 1 153,0 0 0,1 1 0,3-2 0,4-4 46,4-2 1,0-2-1,0 0 1,2-2 135,3-2 1,-4 1-1,4-5 1,-3 0 442,-2 1 0,1-3-36,-1 6 1,0 0 0,1 4 0,-2 2-121,-3 2 1,3 7 0,-1 7-284,5 1 0,-1 3 0,2 7 0,-2 4 0,-2 3-218,1 1 1,-6 0 0,-3 2 0,-3 1-193,-1 1 0,-5 0 1,-5-5-1,-5-3 226,-6-4 0,-4-3 0,-2-2 0,-3-5 440,-2-6 1,4-7 0,1-6 0,3-1 235,4-3 1,4-4 0,1-9-1,6-2-190,4 0 0,4-9 1,4 3-1,4-1-518,5 0 0,9 0 1,0-2-1,3-1-473,5 2 1,-3-4 0,5 1 255,-1-2 0,-4 3 0,2-2 0,-5 0 0,-3 5 37,-3 4 0,-1 0 1,-8 5-1,-4 1 533,-3-2 0,-1 4 1,0-2-1,0 2 213,0 2 0,0-1 0,0 1 208,0-1 1,0 1-313,0 0 1,6 5-1,1 1 1,1 2-150,0 0 0,5 0 0,3 4 0,1 0-173,1 0 0,0 0 1,2 0-1,-2 1-270,0 3 0,-4-1 195,2 5 0,-7-4 0,-5 5 0,-3 0 103,-1 2 1,-1 2-1,-3-1 1,-5 1 218,-2-1 0,3 4 1,1 1-1,0-2-28,0-1 0,5-2 0,-2 1 0,2-1-104,2 1 1,2-1-1,2-1-53,4-3 1,3 2-1,1-6-102,1-1 1,3-2 0,1-1 0,-2-1 0,0-2-122,2-1 0,-3-6 0,3 2 0,0-4 76,0-5 1,-1 3-1,-4-4 42,1 0 1,-1 3-1,-1-4 1,-1 0 0,-3 1-3,-2 0 1,-1 1 0,-4 5 189,0 0 1,-1 5 0,-3 2-31,-4 4 1,1 1-1,-1 0 1,-2 1-1,0 4 83,2 3 1,-3 3 0,4 3 0,-1 1 32,0 1 0,5 5 0,-1-3 1,2 0-43,2 0 0,6-2 1,2-2-1,4 0-119,5-2 0,-2 3 0,7-8 0,4 0-207,6-3 0,1-2 1,3-2 2,3 0 0,1-6 0,-3-2 0,0-3 141,0-1 1,-5-2-1,-3-1 1,-4-2 75,-5 2 0,-2-3 1,-7 1-1,-3 1 1,-3-1 49,-4 1 1,-1-1 0,-1 6 0,-4 2 230,-3 0 0,-3 7 1,-1-3-1,-1 4-186,1 1 1,0 0-1,-1 1 1,1 4-127,-1 3 1,5 3 0,1 1-1,2 2 2,2 3 1,-3-4 0,2 5 0,1-1-384,2-1 0,5 1 0,2-5-46,1 1 1,1-2-1,4-2 1,1-2 158,-1-1 0,1-2 1,-1-4-1,0-1 335,1-4 1,-5-1 0,0-7 0,1 1 0,-3-1 208,-1 1 0,-3 0 1,1-1 333,1 1 1,0-1 595,-4 1-1075,0 5 0,0 3 1,0 8-139,0 4 1,2 5 98,2 3 0,1 2 1,5 3-149,-2-5 1,1-6-1,3-2 1,0 2 98,1 1 1,5-4 0,1-3 0,2-3-1,-1-1 1,0-1 0,2-3-1,-3-4 1,0-5 0,-1-2-124,0-2 0,-1-5 0,-5 2 20,0-4 1,-1-2-1,-1-1 1,-3-4 49,-2 0 1,4-3 0,-5-3-1,-1-1 14,-2-4 1,3 4 0,0-4 0,-1 5 306,-2 4 0,-2 3 0,-2 6 0,-2 5 195,-2 7 0,4 6-367,-1 10 1,1 5 0,0 7-49,-1 5 1,-1 8 0,2 4 0,-1 4-1,0 4-19,-2 5 0,5-2 1,-3 0-1,2 0-117,2 0 1,0-5 0,2-1 0,2-5-62,4-2 0,7-4 0,3-6 0,0-4 1,1-5-1,1-4 0,2-4 0,1-4-49,2-4 1,0-7 0,0-7 0,-2 0 214,-2 0 0,1-4 0,-6 2 0,-2-4 66,-4 0 1,-1-1 0,-4 1-13,-3 4 0,0 0 0,-2 5 0,-2 0 26,-2 4 1,-3 0-124,-5 7 1,-1 5-1,1 7 1,1 5-1,1 2-96,2 2 0,4 5 1,-3-2 4,2 4 0,0-4 1,5 1-1,0 1 1,2 0-154,2-1 0,3-3 1,5-6-1,1 1 10,-1-1 0,2-5 0,1-3 0,3-3 189,1-1 0,-2-1 0,2-3 0,0-4 133,1-3 1,-5-2 0,0 1 0,-4-1 134,-3 1 1,-1-5 0,3 1-38,-2 1 0,-4 1 0,3 0 1,0-1-52,0-2 0,0 1 0,2 5-49,0 3 1,-5 2 0,4 6 14,2 0 1,-3 4 0,-1 2 0,0 1 100,-3 2 0,2 2 1,-1 3-1,-1 1 55,-1 2 0,-1 1 0,3-3 1,3 1-165,0 0 1,4-3 0,-3-2 0,3-1-609,2-2 0,0-5 0,2 1-1159,2-2 0,-5-4 927,-3-2 1,-1-8 0,4-8 0</inkml:trace>
  <inkml:trace contextRef="#ctx0" brushRef="#br0" timeOffset="213252">21233 9909 8355,'0'-12'53,"1"1"1,3 3 0,6 4 0,5 2 0,7 2 0,6 0 0,5-1 0,4-2 0,4-1 0,5 0 41,2-2 0,2 5 0,-2-3-957,-3 2 1,-2 2 0,-6 0 0</inkml:trace>
  <inkml:trace contextRef="#ctx0" brushRef="#br0" timeOffset="215588">22485 10145 8355,'-4'-12'-692,"0"-1"0,0 1 1,4 0 1287,0-1 1,4 5-1,0 0 1250,-1-2-1472,4 4 0,-7 1 1,0 5-191,-7 0 0,-4 1 0,-3 3 0,-1 5-238,-1 2 0,-5 1 1,4 1-1,2-1-218,1 0 1,3 1 0,2-1 0,2 1-170,1-1 1,2 4 197,4 1 0,2 0 0,2-6 0,4-3 13,3-4 1,1-3 0,1-1 0,-1 0 51,1 0 0,-1-1 0,-1-3 1,-1-3 241,-2 0 1,0-4 0,3 3 0,-1-3 189,-2-2 0,-4 5 0,3 0 273,-1-2 1,-2 3 943,-4-1-1098,0 5 0,4 3 1,1 8-218,2 4 1,-2-4-1,3 0 1,1 2-389,2 1 1,2-3-1,1-1-10,2-2 1,-1 0 0,5-5-1,-1 0 1,0 0 107,3 0 1,-2-6 0,0-4 0,1-3 171,-2-4 0,-1 1 1,-5 2-1,-2-1 142,-3-2 0,-1 1 0,-5 2-90,3-3 0,-1 3 0,-4-2 0,-2 3 0,0 4-203,-3 1 0,-4 5 1,-1-1-1,-4 2-154,-2 2 1,-1 0 0,5 2-1,1 2 132,3 4 0,-3 7 1,4 3-1,0 0 168,3 0 0,2 4 0,2-1 0,2 2 45,2 2 0,3 4 0,5 0 0,0-2 0,2 0 96,3-3 0,-3 5 1,2 0-156,-2-1 1,-3-2-1,-3-1 1,-2 0-64,-1-1 1,-3 0 0,0-4 51,-4-3 0,-5 0 0,-7-4 0,-3-2 0,-2-1 87,0-3 0,-5-2 0,5-5 0,0 0-13,2 0 1,3 0 0,3-1-107,3-3 1,3-3 0,6-7 0,3-1-205,4-1 0,5-5 0,3 3 0,5-3-124,2-5 0,4 0 0,0-7 0,2-2 9,-1 0 1,2-3 0,-1 1 0,-1 0 0,-4 0 403,-3 0 0,-2 3 0,-5 4 304,-1 4 1,0-2 0,-9 9 151,-1 0 1,-1 1 985,-2 5-1500,0 7 0,0 1 0,0 10-162,0 3 1,4-1 0,1 1 73,2 2 1,1-1-1,3 1 1,-1-3 126,-2-2 0,1 4 0,3-5 0,-1 0 0,-1 0 405,-2 0 1,0 0-284,5-4 0,-1 6-158,0 2 0,-5-1 0,-3 1 56,-2 2 1,-2-3 0,0 1-94,0 2 1,0-3-1,1 1 74,3 1 0,-1-2 0,5 0 0,2-1 1,1-3-77,1-2 0,1-1 1,1 0-1,1 0 1,3-1-1,0-4-655,-1-3 659,0 3 1,0-6 0,-1 2 0,-1-2 0,-1-1-55,-2 0 0,1-1 0,-2 1 1,-1-1-190,-2 1 0,-5-5 1,1 1 57,-3 1 1,-2 1-1,-3 3 197,-5 3 1,2 2-1,-1 5 1,-2-2 187,-1-1 0,-1 0 0,0 5 0,-1 3 0,2 4 71,3 3 1,-3 2 0,4 1 0,0 1-77,3 1 1,3 5-1,1-4 1,1-1-202,3 2 0,3-4 0,5 2 1,1-2-27,-1-1 0,6-7 0,1-1 1,2-4 11,0-1 1,-5 0 0,5 0 0,1-1 171,1-4 1,-2-1 0,-2-7-1,1 1 21,-1-1 1,-4-2 0,2 0-374,-4 0 0,0 4 0,-2-6 23,-3 3 1,-2 2 0,-8 1 126,-2 3 0,-3 2 0,-5 6 0,-2 0 0,-1 2 80,-2 2 1,1 3 0,3 5 0,2 0 199,3 1 0,-1-1 1,4 2-1,3 1-256,0 2 0,2-1 0,2-3 1,2-1-298,4 1 0,4-5 0,5-1 0,4 0 134,2-1 1,2-3 0,0 1-1,-1-4-191,1-4 1,-1-1-1,-2-5 382,-2 2 0,-4-2 0,0-5 0,-2-2 183,-2 2 0,-3 2 0,-3-1 0,0-1 1,-3-2 216,-2 2 1,-1 1-1,0 2 0,0-1 0,-1 2 0,-3 3-59,-5 4 1,2 4-240,-1 4 1,5 3 0,-1 7 0,2 1 4,-3 1 1,4 1 0,-3-5 0,3 1-101,1-1 1,1 1 0,2-1 0,1 0 93,-1 1 1,3-1-214,3 1 0,2-7 0,1-1 26,1-4 1,-5-1 0,0 0 4,2 0 1,-5-6 0,-1-2 87,-2-3 1,-1-1-1,2-1 1,1 1 54,-1 0 1,0-1 0,-1 1-1,4 1 11,1 2 1,-3 0 0,4 5 0,2 1-21,1 1 0,-3 2 0,0 0 35,2 0 1,0 6 0,-1 1 0,-2 1 0,-1 0 0,-2 2 149,1 1 0,-3 2-175,2-1 1,-3 0 0,1 1 103,2-1 1,-2 1 0,5-1-451,-1 0 1,-2-3-16,-4-1 0,0-11 0,0-1 268,0-6 1,0-2 0,1 0 0,2-1-1,1 1 1,2-1-1,-2 1 111,4 0 0,3-1 0,2 2-50,-1 3 1,-4 2-1,1 6 3,0 0 1,-3 2-1,-2 2-8,-3 4 1,3 3-1,0 2 93,-1-1 1,-1 0-1,-1 1-14,3-1 0,3 1 1,5-2-16,1-3 0,-1-3 1,2-5-1,1 0 97,2 0 0,3-5 0,-2-3-60,2-3 0,-4-2 0,3 1 0,-1-1 0,-3 1-102,-1 0 1,-3-5 0,-2 0 0,-4 2-276,1 1 0,-5 1 0,2-2 28,-6-2 0,-4 2 0,-5 7 72,-1 3 0,1 4 0,1 2 251,3 4 0,-2 1 1,6 8-1,0 1 0,-1 2-98,1-2 0,0 0 0,4 0 1,2 1-128,2-5 0,-2 1 1,7-5-1,0 0-36,2-3 0,2 1 1,1 0-1,1-3 16,1 0 1,1-4 0,-5 0 0,1-4 151,-1-1 0,-4 3 0,-1-4-43,-1-2 0,-2-1 472,-4-1-126,0-1 74,0 6 1,0 7-1,0 9-383,0 2 0,0 1 0,1-1 0,2-1-139,1-2 0,4-4 0,-2 4 22,1 2 1,0-3 0,2 0-49,0-2 0,-1 4 0,4-5 0,1-1-161,-1-2 0,0-1 1,1 0-1,-2-1 289,-3-4 1,3-1 0,-3-7 61,3 1 0,2-1 0,-1 1 0</inkml:trace>
  <inkml:trace contextRef="#ctx0" brushRef="#br0" timeOffset="216090">24829 9761 8355,'0'-18'0,"0"4"0,0-3 833,0 4 1,2 6-205,2 3 0,-3 4 0,4 4-102,-4 4 0,-1 4 1,0 6-1,-1 6-437,-4 3 0,4 4 0,-5-2 0,2 2 1,0 2-1,1 0 0,2 2 0,1 1-154,0 1 0,0-5 0,1-3 0,2-3-906,1-1 1,2-6 0,-3-3 0,1-2-1629,-1-1 2029,-2-7 1,-1 0-1,0-6 1</inkml:trace>
  <inkml:trace contextRef="#ctx0" brushRef="#br0" timeOffset="216091">24681 9934 8355,'5'-12'1323,"3"-1"-1002,3 7 1,7-1 0,3 4-86,2-1 0,4-4 1,0 3-1,4 1 1,-1 0-125,0 0 0,2 0 1,-6 4-1,-4 0-1747,-3 0 0,-8 0 0,-5 0 0</inkml:trace>
  <inkml:trace contextRef="#ctx0" brushRef="#br0" timeOffset="218308">10703 11559 8355,'0'-12'-79,"0"-1"1,0 1 385,0-1 0,0 8 0,0 5 0,0 7 0,0 4 258,0 1 0,0 2-504,0 2 1,2 0-1,0 3 1,2 0-43,-1 1 1,-1-5 0,-1 1 83,3-2 0,-2-2 1,2 1-858,-3-1 506,5-5 0,0-3 172,7-8 1,-5 1 0,-1-5-1,0-2-47,0-1 0,-3 3 0,3 0 0,0-2-135,0-1 1,1 0 0,3 2 189,-3 0 0,-1 7 111,-3-3 0,-1 8 0,4 3 0,-2 1 187,-2 2 0,0 2 0,1 2-144,4-1 0,3 0 0,2 1 0,-1-2 0,0-3 1,5 2 0,0-6-254,-2-1 1,-6-2 0,0-1-1,0 0 161,2 0 0,0-5 1,-2-4-1,-4-2 98,1-1 0,-5-2 1,3-1-1,-3-2-176,-1 2 0,0 1 0,0 1-5,0-4 0,0 3 0,-1-1 1,-2 4-194,-1 3 0,-5 5-565,0-1 820,4 3 0,-1 2 27,6 3 0,2-3 0,2 4 0,4-4 0,3-1-57,1 0 0,2 0 1,1 0-1,2 0 88,-2 0 1,-1 0 0,-2 0 0,1 0 45,-1 0 0,1 0 1,-1 0 343,0 0 0,-3-4-91,-1 0 1,-5-2 0,2 3 70,1-1 1,-4 2-239,7 6 1,-2 3 0,1 5 0,-4 2-149,-3 2 1,1-2-1,0 4-375,3 0 0,-1-4 0,-3 2 0,2-1-1848,1 2 1786,0-9 0,2 9 0,1-10 0</inkml:trace>
  <inkml:trace contextRef="#ctx0" brushRef="#br0" timeOffset="218469">11261 11323 7026,'-18'-5'0,"7"3"-323,10 5 0,1 12 0,6-1 0</inkml:trace>
  <inkml:trace contextRef="#ctx0" brushRef="#br0" timeOffset="218709">11472 11249 8355,'-8'-19'693,"1"2"1,1 3 0,4 5 3,0 5 0,4 6 0,2 15 1,3 3-1,1 4-699,0 1 0,1 5 0,3 3 1,-1 3-400,-3 1 0,3-4 0,-4-1 0,1-2-559,1-2 1,-5 1 0,3-3 0,0-4 274,0-3 0,-5 3 0,4-2 0</inkml:trace>
  <inkml:trace contextRef="#ctx0" brushRef="#br0" timeOffset="219269">11361 11485 8355,'-2'-11'0,"-2"2"977,3-2 1,-3 10-1,8-3-1630,4 2 0,7-2 0,3-1 1,1-1 668,3 1 0,11-9 0,5 2 1,0-2-1,1 0 0,-3 2 1,-2-2-293,-1-3 0,-9 8 0,-1-4 0,-5 2 0,-6 0 0,-3-1 13,-4-1 1,-2 1 0,-7 0 338,-5-1 0,0 5 1,-1 1-1,3 0 990,2 0-684,-5 4 1,9 5-1,-3 9 1,2 5-94,2 4 0,2 0 0,0 7 0,4 0-274,1 2 1,-4 5 0,2 0 0,-1 0-223,0-1 1,2 2-1,-3-7 1,1 0 51,-2-2 1,1-5 0,0-2 0,2-2 37,2-6 1,-3 0 265,5-7 1,-1 0 0,4-5 85,1-4 0,-5-1 0,0-7-119,2 1 1,1-1 0,1 1-155,1 0 0,3 1 0,1 2 0,-1 5-63,2 3 0,-4 1 1,4 0-1,-1 0 1,-1 1-1,-1 3-203,-1 5-572,-2 2 1,1 1 0,-1 0 0</inkml:trace>
  <inkml:trace contextRef="#ctx0" brushRef="#br0" timeOffset="219616">12688 11497 9576,'0'-28'0,"-2"5"0,-2 5 0,-4 7 0,-3 6 141,-2 3 1,5 8 116,0 2 0,4 3 0,-5 3 0,1 1 0,0 3-107,0 1 0,5 2 0,-1 2 0,2-1-156,2-1 1,0-6 0,0 2 0,2-4-152,2 0 0,3-5 0,5-1 0,1-2-112,-1-2 0,5-3 1,-1-4-1,-1-4 219,-1-3 1,-2-3 0,-1-1-1,-1-3 88,-2-1 1,-5-1-1,1-2-279,-2 2 0,-4 4 1,-2 0-1,-4 2-104,-3 2 0,-6 5 1,-1 3-1,-1 2-131,-3 2 1,-1 0 0,-2 0 0</inkml:trace>
  <inkml:trace contextRef="#ctx0" brushRef="#br0" timeOffset="220299">12874 11522 8355,'0'-20'157,"-2"4"0,-1 2 0,-1 2 0,2-1 881,0 1 1,4 6 0,2 6 0,3 7-1182,0 4 1,2 6 0,-3-1 0,-1 1-217,1 1 0,-1-3 0,-2 4 0,1-1 77,-1-3 1,2-1-1,1-1 1,1-2-245,2-3 0,2-3 1,2-5-1,-1 0 120,1 0 0,-1-1 1,-1-3 443,-3-4 1,2-5-1,-4-2 1,-1-1 214,1 0 1,-2-2-1,-3 1 1,2-1 150,1 0 0,0 1 1,-4 5-1,0-1 825,0 1-1070,0 5 0,1 7 0,2 8 1,1 3-275,-1 2 0,3 3 0,-1 2 0,2 0-523,3 0 1,-3-1 0,-1-5 0,1 0 129,0 1 0,1-5 1,5-1-1,-1-2 0,1-2 489,-1-1 0,-4-7 1,1 0 31,0-2 1,-2-1-1,0-5 1,-1 1 80,-4 0 1,1-1-1,0 1 1,1-1 437,-1 1 0,-2 0 1,-1-1 149,0 1 0,0 3 0,-1 3 134,-3 0 1,2 3-585,-2 7 0,4 3 1,3 6-1,1 1-234,-1 2 1,4-1-1,0 5 1,1-1-268,0 0 1,-1 0 0,3 2 0,-4-3 132,0 0 1,2-8 0,-2 2-934,1-1 973,-5-6 0,4 0 1,-6-10-1,0-3 1,0-3 139,0-1 1,0-1 0,0 0-1,0-3 13,0 0 0,4-6 0,2 3 0,-1-2 9,1 0 0,3 5 0,0-4 0,2 2-126,1 3 1,0 6-1,2 2 1,1 1-283,2 4 1,-1 0 0,-2 2 0,1 2-327,2 2 0,-1 8 0,-3 7 0</inkml:trace>
  <inkml:trace contextRef="#ctx0" brushRef="#br0" timeOffset="220622">13940 11187 8812,'0'-6'699,"-1"6"1,-2 7-1,-1 6-132,1 3 0,3 2 0,3 6 0,2-1-462,2 3 1,-4 3 0,1 0 0,-2 3-150,-2-1 0,0 5 0,0-4 0,0 1-213,0 0 1,0-5-1,0 1 1,0-5-633,0-3 0,0-3 0,0-6-1601,0 1 2113,0-1 0,0-5 0,0-1 0</inkml:trace>
  <inkml:trace contextRef="#ctx0" brushRef="#br0" timeOffset="221574">13729 11485 10901,'2'-11'0,"2"2"0,4 5 0,5 3 0,3 1 0,5 0 0,4 0 102,4 0 0,2 0 0,8 0 0,1-2 0,0 0 0,-3-3 0,-4 3 0,-4 0-1598,-6 2 0,2 0 0,-6 0 1</inkml:trace>
  <inkml:trace contextRef="#ctx0" brushRef="#br0" timeOffset="221575">14201 11435 8355,'0'12'1623,"0"1"1,1 1 0,2 1-1423,1 1 1,4 6-1,-4-2 1,0 0-245,2 1 1,-3 0 0,4 3 0,0 0 0,-2-4 0,2-3 0,-2-3-1103,1-2 1,-1-1 552,0-2 0,-4-5 0,3-8 0,-1-5 419,1-2 0,-3-5 0,5-2 69,-1-2 1,-2 4 0,5-3-1,1-1-30,-2 1 0,4 4 1,-4-2-1,1 4 1,0 2-123,2 2 1,-3 0 0,1 5 86,1 1 0,-2 3 0,2 4 160,0 4 1,-2-1 0,0 1-1,0 1-132,0-3 1,-3 4 0,4-4 647,2 1 1,1-5 0,1 2 0,1-2 271,-1-2 0,2 0 0,1 0-612,2 0 0,-1-6 0,-3-1 0,-1-1-105,0 0 1,5 0 0,-1-5 5,0 1 0,-4-1 1,-4 1-1,-2 1-333,-1 3 0,-5-3 230,0 2 0,-5 2 0,-8 1 0,1 0-27,0 3 1,-1 3-1,-1 4 1,-1 5 111,-1 2 1,-1 1 0,5 1-1,1 0 54,2 4 1,0 1-1,5 4 1,1-1 69,2 1 0,2-5 0,3 1 0,4-1-169,3-1 0,7 1 0,3-6-20,2-3 0,2-2 0,0-6 0,1 0 0,2 0 46,1 0 0,0-6 0,-3-2 0,1-3-185,2-1 1,-4-1-1,-6-1 1,-1-1 73,-3-1 0,-2-1 0,-5 3 0,-2-1-37,-1-1 1,-3-1 0,0 5 0,-3-1 169,-3 1 1,-6 4 0,2 1 0,-3 1 203,-2 4 1,1 2 0,0 4 0,-1 4 84,1 3 1,-1 3 0,2 2 0,2 4-52,0-1 0,7 4 0,-2-2 0,2 2-221,2 2 0,7-1 0,5-4-404,8-3 1,5-3 0,4-3-1,4-3 1,4-4-1273,4-3 0,-5-1 683,5 0 0,-5-5 0,7-2 1</inkml:trace>
  <inkml:trace contextRef="#ctx0" brushRef="#br0" timeOffset="222229">16421 11720 8355,'-9'-5'159,"1"-4"1,4-2 0,-4-1 0,-2 0 0,-1-1-34,-1 1 0,-1-1 1,0 1-1,-3 0 1,-2-2-1,1-1 1,-3-2-1,2 1 242,0-2 1,-2 0 0,3-6 0,2 1-336,1-3 1,-2-3 0,1 1 0,2-2-142,4-2 0,4 5 0,-2-4 0,2 4 129,2 2 0,3-1 0,3 8-13,1-1 0,6 8 1,-2-2-1,4 4 1,4 2 24,0 2 1,1 5-1,-5 5-204,0 3 0,-5 8 0,-3 6 0,-2 6 0,-2 5 149,0 3 1,-10 11 0,-5 4 0,-6 4 255,-5 4 1,-1-4 0,2-2 0,1-5 5,4-3 1,2-9-1,7 0 1,3-6-41,3-6 0,4-5 0,4-8 1,4-3-115,5-4 1,13-8 0,1-5 0,3-6-174,1-6 1,3-3 0,-2 0-227,0-1 0,-3-6 0,0 0 0,-5-2 0,-4 0-27,-1-2 0,3 1 0,-5-1 0,0 4-429,-3 0 1,0-2 0,-1 6-1,1 3-356,-1 6 990,0 5 0,1 0 0,-1 1 0</inkml:trace>
  <inkml:trace contextRef="#ctx0" brushRef="#br0" timeOffset="222426">17723 11757 8355,'-22'0'-656,"-3"0"1,-2-5 0,2-2 0</inkml:trace>
  <inkml:trace contextRef="#ctx0" brushRef="#br0" timeOffset="222755">17872 11398 8355,'-6'-25'0,"-1"2"879,0 2 1,2 3-291,5 6 1,1 5-425,3 3 0,-1 4 1,4 4-1,0 5 0,-1 6 66,-1 6 1,3 3 0,-4 0 0,-1 3-99,-1 1 0,-2 0 1,0 4-1,0-2-332,0-2 0,-5 2 0,1-3 0,0-2-49,-1-3 0,2-7 0,-4 2 0,2-3-1857,2-2-919,1 1 2792,-3-6 0,-2-2 0,-5-5 0</inkml:trace>
  <inkml:trace contextRef="#ctx0" brushRef="#br0" timeOffset="223082">17388 11447 8355,'-5'-19'879,"3"1"0,-1 6-1085,6-1 1,8 5-1,7 0 1,1-2 554,3-1 1,9-1-1,5-1 1,5 1 548,3 0 1,3-2 0,5-1-802,2-2 1,0 2 0,-7 5 0,-5 3 0,-6 2 0,-4 2 0,-6 2 0,-4 1-2123,-5 0 1,-9 5 0,-4 3 1433,-3 4 1,-12-6 0,-2 0 0</inkml:trace>
  <inkml:trace contextRef="#ctx0" brushRef="#br0" timeOffset="223349">18380 11026 8355,'7'-31'557,"-3"7"1,-1 4 0,0 8 150,1-1 1,0 8 0,-4 5 0,0 8 0,-1 6 0,-2 4-637,-1 1 1,0 2 0,2 5 0,0 2-77,-3 1 1,-3 0 0,3-3-732,-2 3 1,-2-2 0,-2 5-1,2-2-738,1-2 1,5-8-1,-3-2 1</inkml:trace>
  <inkml:trace contextRef="#ctx0" brushRef="#br0" timeOffset="223906">18976 11633 8355,'4'-19'204,"0"3"1,1-1-140,0 5 0,-3-4 1087,7 8-714,-7-3 1,4 6 0,-6 5-314,0 7 0,0 5 0,0 3 0,0 2-44,0-2 0,0 3 0,0 0 0,0 0-139,0-1 0,1 0 0,2-5-186,1 1 1,6-5 0,-2-1 0,3-2 0,1-2 100,1-1 1,-1-4 0,1-1-113,-1-1 0,0-9 1,1 0-1,-1-1 0,1 1 213,-1 0 0,-5-3 1,-2-1-1,0 1 118,-1-2 1,0 4 0,-4-3 0,0 4-547,0 0 332,0 1 0,0 2 69,0 6 0,0 10 152,0 10 0,4 1 0,1-5 71,2 0 1,2 1 0,3-1 0,0 1-1,1-1 46,-1 0 1,1 1 0,-2-1 0,-2 1 40,0-1 0,-7 0 1,2 1-1,-2-1-287,-2 1 0,-6-5 0,-3 0 0,-5 0-816,-3-1 0,-5 4 0,2-4 202,-4 0 1,-1-1 0,1-6 0</inkml:trace>
  <inkml:trace contextRef="#ctx0" brushRef="#br0" timeOffset="224074">19112 11286 8355,'1'-11'-240,"2"4"-356,1 7 1,11 6 0,-1 6 0</inkml:trace>
  <inkml:trace contextRef="#ctx0" brushRef="#br0" timeOffset="224512">20141 11671 8564,'2'-17'0,"1"1"348,1 0-1013,0 3 1,-3 0 0,2 1 904,1-1 1,0 1 0,-5 1 39,-3 3 0,1-3 0,-5 4 0,-2 0 0,-1 1-45,-1 1 1,-5 3 0,1-2-1,-1 3 96,-1 1 1,3 1 0,-6 3 0,1 5-248,0 2 1,2 7 0,6 1 0,1 0-461,3-2 1,2 2-1,6 0 1,0 1 135,0-4 1,0-2 0,2-2-1,2-1-34,4-2 1,3 0 0,1-5 0,1-1 218,-1-1 1,2-4 0,1-1 0,2-3 201,-2-5 1,-1 5-1,-1-8 49,4-1 0,-3 3 0,2-5 0,-2 3-15,-2 2 0,1 0 0,-2-1 0,-2 2 423,0 3-507,-1 2 1,-1 8 0,-2 2 0,0 4-288,-1 3 0,4 2 1,-3 0-1,2 3-661,3 0-19,1 1 0,7-5 0,1 0 0</inkml:trace>
  <inkml:trace contextRef="#ctx0" brushRef="#br0" timeOffset="225130">20848 11671 11229,'7'-17'0,"-3"1"0,-1 2 0,1 4 0,3 5 0,1 0 2603,1 1-2270,-7 0 0,4 6-329,-6 2 0,0 3-112,0 5 0,-6-5-82,-2-3 1,3-4-1,1-4-94,2-4 1,2-3-1,0-3 1,0-1 157,0-2 1,0-5 0,0 0 0,0-4 4,0-3 1,0-4 0,2 3 0,2-2-28,4-3 0,-3 5 0,1 1 0,-2 4 127,0 5 0,2 3 0,-4 7 139,3 2 0,3 7 1,-4 1-1,0 8 85,2 7 0,-4 0 1,5 7-65,-1 5 1,2-3 0,-2 7 0,-1-1 0,2 2 100,0-1 0,-3 4 0,4-6-302,2-2 0,-3-2 1,1-3-1,2-2 1,2-3-164,5-1 1,-8-7 0,4-2 0,-2-1 49,0-4 1,0-2 0,-2-4 0,0-4 185,0-3 0,-2-3 0,2-1 0,-1-3 68,-1-1 1,2-2-1,-5-4 1,1 2 110,0 2 0,-2-6 0,4 2 0,0-1-135,0 0 1,1 2 0,4 2-61,1 1 0,-5 8 0,0-1 0,2 6 43,1 2 0,0 3 1,-3 7-1,-2 5 169,-1 2 1,-3 7 0,2 2-1,-3 4-72,-1 1 1,0 1 0,0 1 0,0 2-309,0-1 1,1 2 0,2-2-1,1-4-342,-1-1 0,4-3 0,1 4 1,3-4-617,2-3-52,-1-3 0,6-2 0,1 0 1</inkml:trace>
  <inkml:trace contextRef="#ctx0" brushRef="#br0" timeOffset="225506">21841 11323 8355,'12'-19'99,"0"-3"1,-1 5-1,-4 4 202,-7 3 0,-7 3 1,-9 4-284,-5-1 1,-4 1 0,-2 6 0,-2 3 76,1 1 0,1 2 0,-1 6 0,1 2 0,3-2-58,6-1 1,2 2 0,2 2-1,4 0-62,3 0 0,3 3 0,6-3 0,2 0-205,4 0 0,4 2 1,5-3-1,4-2 91,2-1 0,6-2 0,0 1 1,-1-1 238,-2 0 0,-7-1 0,-2-1 0,-5-2 3,-4 2 0,-2-3 0,-8 1 127,-2 2 0,-4-3 1,-9 0-243,-3-2 1,-1 3 0,-1-2-1,-1-1 1,2 1-559,2-3 1,2-1 0,5 1-77,-1 1 0,1 0 0,-1-4 0</inkml:trace>
  <inkml:trace contextRef="#ctx0" brushRef="#br0" timeOffset="225792">22175 11348 9726,'11'-19'0,"-1"2"0,-2 4 0,2 2 0,1 2 0,0 4 1096,-3-1 0,2 6 0,-6 0 1,0 7-933,2 4 1,-5 7 0,3 3-1,-2 2-119,-2 2 1,-2 0-1,-1 0 1,-2 1-206,-2 3 1,3-3 0,-3 4 0,2-1-217,2 0 1,1-4-1,2-4 1,0-1-811,0-1 0,0-1-853,0-5 1372,0-1 0,0-10 0,0-4 1</inkml:trace>
  <inkml:trace contextRef="#ctx0" brushRef="#br0" timeOffset="226006">22039 11311 8355,'0'-12'346,"1"1"1,3 1 0,5 3-1,3 1 1,3 2 0,3 0-1,3-1 1,4-1 0,4 1-1,2 1 1,4-1-220,1 1 1,1 0 0,0 3 0,-1-2-1,-3-1-1369,-4 1 1,-8 2 0,-5 1 404,-2 0 0,-2 0 0,1 0 0</inkml:trace>
  <inkml:trace contextRef="#ctx0" brushRef="#br0" timeOffset="226187">22572 11671 8355,'9'0'1717,"-1"1"1,1 2 0,2 1 0,2-1-2018,-1-2 0,-6-1-1923,-6 0 0,-11 0 0,-9 0 0</inkml:trace>
  <inkml:trace contextRef="#ctx0" brushRef="#br0" timeOffset="230843">15925 12353 9384,'-2'-17'0,"-2"-1"0,-4 2 534,-3 2 0,3 4-381,-1 10 1,1 0-1,-4 3 1,-2 5 0,-1 9-1,-3 6 1,-2 8 0,0 4-1,-1 8 1,2 4 0,1 5-1,3 4 216,1 3 1,6 1 0,1 2-1,1 0-526,4 0 1,2-5-1,5-3 1,7-3-1,8-4 1,3-5-531,2-5 1,5-12-1,5-3 1,3-7 0,2-8-231,-4-4 0,7-8 0,-5-2 0</inkml:trace>
  <inkml:trace contextRef="#ctx0" brushRef="#br0" timeOffset="231418">16421 12700 9450,'0'-23'0,"0"2"0,0 4 0,-2 5 642,-2 4 1,-3-2-1,-5 6-46,-1 1 0,-3 7 0,-2 6 1,0 4-504,0 2 1,-2 6 0,3-1 0,2 1 50,1-1 1,3 2 0,1-1 0,4 4-207,0 3 0,2 0 0,5-5 0,3-2-297,5-2 1,2 0 0,2 0 0,5-5-260,7-5 1,1-4 0,7-6 0,0 0-173,-1 0 1,-1-6 0,-5-2-1,0-2 266,-1 2 0,-3-3 0,-11 3 498,-3-3 1,-2-2-1,-6 1 1,0-1 50,0 1 1,0 4 0,-2 1 325,-2 1 332,3-3 0,-3 3 374,8-2 0,-2 2 920,7 6-1640,-1 0 0,-1 6 0,-3 2 0,-3 3-180,-1 2 1,0-5 0,0 0-1,0 2-215,0 1 0,0 1 0,2-1-216,2-2 0,-1 0 0,5-3 0,2-1 0,1 1 30,1-4 0,0-2 0,1-4 0,-1-4 2,1-3 0,-1-1 1,-1-1-1,-3 1 201,-4-1 0,2 1 1,-2-2-1,-3 0-28,-3 2 0,-5-3 1,-6 8-1,0 0-284,-4 3 1,-1 3 0,-4 2 0,3 3-434,1 4 1,0 3 545,1 2 1,4 5-1,-5 1 1</inkml:trace>
  <inkml:trace contextRef="#ctx0" brushRef="#br0" timeOffset="232256">17004 12787 8355,'7'-13'0,"-3"1"-176,-3 0 0,-1 3 721,0 1 0,-5 5 1,-4-1-1,-2 3-412,-1 1 1,-1 1 0,1 3-140,0 5 0,3-3 1,2 3-101,2 0 0,1 2 0,4 2-53,0-1 1,0-4 0,1 1 0,3 0 0,5 2-5,2 2 1,1-1 0,0 1 0,1-1 87,-1 0 0,1-3 0,-2-1 0,-2 0 183,0-1 1,-5 3-1,3-5 60,-2 2 1,-1-3 0,-5 3 0,-3-1-284,-5-4 0,-6 5 1,-3 0-1,0 2-362,1-1 0,-1-4-887,1 4 1114,3-5 0,-4 2 0,6-5 1</inkml:trace>
  <inkml:trace contextRef="#ctx0" brushRef="#br0" timeOffset="232257">17289 12489 8355,'-6'-12'1942,"1"3"-1510,-3 1 0,2 7 0,6 1 1,0 7-1,0 5 0,0 5 1,0 3-234,0 4 1,6 1 0,0 1 0,3 1-386,-1 2 0,-1 2 0,3-4 0,-4 2 1,1-1-501,0-2 1,0-1 0,3-2 0,-3-1-619,-2-1 0,1-6 776,-2 1 1,-3-2-1,5-1 1</inkml:trace>
  <inkml:trace contextRef="#ctx0" brushRef="#br0" timeOffset="232258">17152 12725 8355,'0'-19'0,"3"2"0,5 3 7,1 2 1,18-1 48,-2 1 0,3 0 0,-2-1 0,3 2 0,4 2 0,1 2-799,-1 1 0,3 2 0,-4 4 0</inkml:trace>
  <inkml:trace contextRef="#ctx0" brushRef="#br0" timeOffset="232531">17872 12353 8355,'-10'-24'1879,"-2"5"-1483,-2 7 0,4 5 1,2 8-355,-2 3 0,-1 3 1,-1 7-1,0 4 212,-1 7 0,-1 5 0,-1 7-158,-1 0 1,-1 5-1,5 0 1,-1 3-1,2 0 4,3-1 0,-2 4 1,6-4-1,2 1-397,0-4 0,8-4 0,3-4 1,6-4-272,6-3 0,8-6 0,4-5 0,3-6-443,1-5 0,0-2 0,1-2 0</inkml:trace>
  <inkml:trace contextRef="#ctx0" brushRef="#br0" timeOffset="232756">18269 12514 8355,'-18'-7'481,"9"2"0,-2 6 0,11 3 0,0 4 1,0 3-1,0 3 0,2 1 0,1 3 0,2 2-286,2 2 0,-3 1 0,3 2 0,0 0 0,-2-1 0,1 0-1349,-3-3 0,-2 1 0,-1-5 500,0 3 1,-1-5-185,-3 1 0,-3-7 0,-6-4 0</inkml:trace>
  <inkml:trace contextRef="#ctx0" brushRef="#br0" timeOffset="232950">18045 12576 8550,'3'-18'0,"5"4"0,9 5 0,5 0 0,4 1-46,3 0 0,3 0 0,6-5 0,1 2 177,-2 3 1,3-2-1,-8 6 1,0 1-922,-3 2 1,-3-5-1,-2 0 1</inkml:trace>
  <inkml:trace contextRef="#ctx0" brushRef="#br0" timeOffset="233167">18690 12229 8355,'-5'-13'990,"3"4"0,-2 5 0,3 8 203,1 5 1,0 8-1523,0-1 0,4 6 0,0-1 0,-1 1-491,-2-1 1,-1 6 0,0-3 0,0-1-28,0-1 1,0-1 0,0 4 0</inkml:trace>
  <inkml:trace contextRef="#ctx0" brushRef="#br0" timeOffset="233500">19087 12204 8222,'-12'-12'-403,"6"5"967,6 2 0,2 4 0,5 2 0,-1 4 0,1 3-59,3 3 0,1 0 0,0-1 0,-1-2-162,-2 1 0,-1 3 0,2 1 1,-2 4-62,-1 4 1,2 2 0,-4 3 0,-1 3-27,-2 4 0,1 7 1,1 3-1,1 1-355,-2 3 1,0 4-1,-2-2 1,-2-5-569,-2-4 0,2-2 1,-7-1-1,0-1-731,-2-3 1,-6-3-1,-1-5 598,-1 0 0,-2-1 0,-4 1 0</inkml:trace>
  <inkml:trace contextRef="#ctx0" brushRef="#br0" timeOffset="234094">20067 12526 8355,'7'-19'0,"4"-2"525,-3 9 1,3-2-1,0 9 1,-1-1-420,-2 1 1,-5 2 0,0 7 0,-7 3 0,-8 1 0,-4 2 0,-3 2-111,-3 3 1,-6 2 0,-2-5 0,-2 2 78,-2 3 0,3-4 0,2 4 0,3-3 77,1-2 0,6-4-48,3 1 0,3-1 1,6 3-1,7-1-120,7-2 0,6 0 0,3 3 0,5-1-153,2-2 1,2-1-1,0 3 1,0-3-48,-1-2 1,-3 3 0,0-2 0,-1-1-790,0 1 1,-2 2 286,-6-4 0,0 6 0,1-3 1</inkml:trace>
  <inkml:trace contextRef="#ctx0" brushRef="#br0" timeOffset="234367">19782 12898 9631,'0'-6'723,"1"0"0,3 6-535,5 0 1,2 0-1,2 0 1,4 0 32,4 0 0,7 0 0,6 0 0,3 1-481,4 4 0,-4-4 1,2 4-1292,-5 1 1,-1-5-1,5 5 1</inkml:trace>
  <inkml:trace contextRef="#ctx0" brushRef="#br0" timeOffset="234792">20799 12650 8355,'0'-31'160,"0"3"1,0 6-1,0 6 1,-2 3 0,-2 6-1,-4 7 1,-3 9 0,-1 4-1,-1 5 1,1 0 0,-1 1-1,1 1 1,0 2 0,0 0-1,3 0 1,2-3-1,1 0-327,4 1 0,2-4 0,4 4 0,4-3 0,4-3 0,5-3 0,4-4 0,2-1 0,1-4 0,-2 0 0,-2-2 0,2-2 0,0-2 0,-1-4 1,-4-3-1,-4-3 0,0-1 0,-2-1 0,-2 0-1351,0 3 1491,-7 0 331,9 1 1,-9-1 0,3 1 22,1 0 1,-5 3-32,3 1 0,-2 7 1,-2 1-1,-2 7-86,-2 4 1,3 1 0,-3 0-83,2 1 0,2-1 0,2-1 0,0-1-5,3-2 1,4-4-1,0 3 1,2-1-113,1-4 1,0 0-1,1-4 1,-1-2 25,1-4 0,-1 1 0,0-1 1,-1-2-157,-2-1 0,0-1 0,-5-1-59,-1 1 0,-1 0 0,-4-1 0,-2 2 0,-4 3 0,-5 2-41,-3 1 1,1 4-422,-6-4 1,2 4 0,-2 2 0,5 2 438,2 1 1,1 11-1,1-1 1</inkml:trace>
  <inkml:trace contextRef="#ctx0" brushRef="#br0" timeOffset="235169">21667 12613 8355,'-1'-23'44,"-4"3"0,-3 7 0,-3 4 0,-1 4 0,-1 1 0,1 0 0,-2 0 0,-1 1 0,-2 1 0,1 2 0,-1 2 0,-1 2 0,1 4 0,-1 3 0,2 2 0,3-1 0,0 0 0,2 1 0,3-1 0,4 1 0,2-1 0,2 0 0,0 1 0,0-1 0,2 1 0,2-1 0,4 0 0,5-1 0,2-1 0,3-3 0,1-2 0,3 0 0,0-1-86,-1 0 1,1 0-1,-6-4 1,0 1 553,-3 4 1,-2-3-478,-2 7 1,-9-1 0,-9 4-1,-2 1-224,-1-1 0,-6-4 0,-3 1 0,-1 0-55,2 2 0,-2 0 0,5-1 1,0-2-1552,0 2 1408,3-5 0,-4 6 0,5-4 0</inkml:trace>
  <inkml:trace contextRef="#ctx0" brushRef="#br0" timeOffset="235432">21878 12266 8355,'-4'-17'271,"-1"9"1,3 11 0,0 7 0,2 5-1,2 4 1,0 6 0,4 2 0,1 4-1,1 0 1,0 2 0,-1 0 0,-1 2-1,-3-1 1,-1 1 0,1-3 0,1-1-1,-1-2 1,-2-1 0,1-6 0,0-2-2615,3 0 1,-1-5 928,-4 1 924,0-7 1,-6-4 0,-1-5 0</inkml:trace>
  <inkml:trace contextRef="#ctx0" brushRef="#br0" timeOffset="235710">21779 12626 8355,'0'-13'497,"0"1"0,1 1 0,3 2-213,4 5 1,5-1 0,3-1 0,4 1-900,-1-1 0,8 1 0,-2 2 0,3-1-83,2 1 0,2 2 0,5 1 1</inkml:trace>
  <inkml:trace contextRef="#ctx0" brushRef="#br0" timeOffset="235886">22510 12241 8355,'0'-29'157,"0"2"1,0 3-1,-1 8 1,-5 6 0,-5 7-1,-5 6 1,-3 7-1,-2 5 1,0 7 0,1 5-1,-1 8 1,0 3-1,2 7 1,1 0 0,3 5-1,1-1 1,3 5-1,3 0 1,4 1 0,2-4-1,4-3 1,3-4-1,8-1 1,6-3 0,4-3-1,3-4 1,2-5-1,1-6 1,0-6-5866,1-2 5337,2-7 0,5-2 0,0-5 1</inkml:trace>
  <inkml:trace contextRef="#ctx0" brushRef="#br0" timeOffset="236122">22833 12526 13452,'-4'-9'0,"1"5"0,3 8 0,4 5 0,3 5 0,1 1 0,0 3 0,1 2 0,-1 2 2320,-1 1-2460,4 2 1,-10-2 0,3-1-298,-2-1 1,-2-2 0,0 3 0,0-2 0,0-3-539,0-1 1,-2-4-399,-2-4 1,-3 3-1,-5-4 1</inkml:trace>
  <inkml:trace contextRef="#ctx0" brushRef="#br0" timeOffset="236339">22510 12539 8355,'0'-24'269,"0"4"0,10 3 0,4 7 0,4 4 0,4-1 1,2 1-1,4-1 0,2 2 0,3-1 0,6 2 0,4 0 1,1 0-1,-1 1 0,-4 2 0,0 1 0,-4 1 0,-4 2 1,-5 2-3944,-4 2 2726,-4-4 0,-5 3 0,-1-6 0</inkml:trace>
  <inkml:trace contextRef="#ctx0" brushRef="#br0" timeOffset="236641">23118 12192 14856,'0'-24'0,"1"5"0,3 6 0,5 8 0,2 3 0,1 4 0,1 2 0,0 4 0,4 3 0,4 3 0,2 3 0,2 5 0,0 5 0,-1 6 0,1 3 0,-1 3 0,-4 2 0,-3 5 0,-3 3 0,-3 2 0,-3 1 545,-4 1 1,-4-9-1,-4 4-938,-4-4 0,-8-2 1,-1-5-1,-1-3-160,0-5 0,-4 0 0,1-10 0,-2 1-604,-2-4 0,6-3 0,2-5 281,3-4 0,-9-3 0,-3-1 0</inkml:trace>
  <inkml:trace contextRef="#ctx0" brushRef="#br0" timeOffset="236960">23515 11857 14539,'7'-17'0,"-2"2"0,1 4 0,2 8 0,4 10 0,5 10 0,4 5 0,1 2 0,0 3 0,-2 2 0,2 6 0,2 8 0,-1 9 0,-1 8 0,-1 9 0,-2 5 0,-4 6 0,-6 1 0,-6 2 0,-3 0 0,-2-2 0,-2-1 0,-6-3 0,-3-3 0,-5-3 0,-2-6 0,-3-6 0,-3-8-481,-3-9 1,-2 0 0,4-10 0,-3-2-168,-2-5 0,4-3 1,-1-9-1,3-3-426,1-3 1,1-8 0,-1-6 0</inkml:trace>
  <inkml:trace contextRef="#ctx0" brushRef="#br0" timeOffset="237241">24519 12985 9264,'-5'-23'0,"-3"5"-883,-3 10 1,-2 8-1,1 12 1</inkml:trace>
  <inkml:trace contextRef="#ctx0" brushRef="#br0" timeOffset="251424">11881 7131 8355,'-8'-12'-1449,"0"0"1156,0 5 0,-10-4 0,-2 4 0</inkml:trace>
  <inkml:trace contextRef="#ctx0" brushRef="#br0" timeOffset="252074">11733 7082 6610,'4'-9'0,"1"3"0,4 0 0,4 2 0,5 0 0,3-2 0,0 1 0,2-2 0,3 1 0,4-1 0,2 1 0,4-3 0,3 1 0,3 0 0,2 0 0,5-1 0,2 1 0,4 0 0,1-1 0,4 3 0,0-1 4,2 0 0,4 0 1,2-3-1,1 3 1,1 0 8,-1 1 0,8 1 1,-1-1-1,1 0 8,-1 3 0,9-2 0,-6 1 0,1 1-9,1 1 1,0-2 0,6 0 0,-3 1-10,-5 2 1,2 1 0,-8 0 0,0 0 4,0 0 0,2 0 0,-9 0 0,-1 0-19,-2 0 1,-1 0 0,0 0 0,0 0 4,0 0 1,4-1-1,2-2 18,1-1 1,-2-4 0,5 2 0,1 1 0,-2-1-3,2 3 1,0 1-1,3-1 1,-1-1-8,-5 1 1,9 1 0,-11 2-1,4 2-10,1 2 1,2-1 0,-8 4 0,1-2-13,-1-2 1,3 2 0,-1 1 0,2-1 16,0 1 1,5-1 0,-6-2 0,2 1 5,-2-1 0,6 0 0,-4 0 0,-2 1-7,-1-1 1,-2 2-1,-2-1 8,1-1 1,2-2-1,-3-1 1,3 0 17,6 0 1,-6 4 0,8 1 0,-1-3 0,-4 0-17,2-2 1,-4 4 0,0 0 0,0-1-26,0-2 0,-4 3 0,-1 0 0,-4 1-5,-7 0 0,7-4 0,-2 4 1,-2-3-5,1 2 0,-6-2 0,2 2 1,-3-1-13,-5 1 1,2-3 0,-5 3 0,-2-1-105,-2 1 1,-2-1 0,-3 5 36,-4 2 1,-3-5-1,-1 1 1</inkml:trace>
  <inkml:trace contextRef="#ctx0" brushRef="#br0" timeOffset="252755">14337 7119 8355,'21'-4'-415,"-1"0"1,1-5 0,4 5 0,0 0 385,0-1 1,5 3 0,4-2 0,6 3 0,7-1 0,4 0 0,6-3 0,2 1 123,4-1 0,16-1 1,1-2-1,2 3-51,4-1 1,3 5 0,4-5 0,-1 2-59,0 0 0,1 0 1,-4 4-1,2 0-20,-1 0 1,-1 0 0,1 0 0,2 1-3,2 3 0,1-2 1,4 2-1,-1-3 19,-3-1 0,-44 0 0,0 0 0,48 2 0,1 0 15,-4 2 1,-44-1 0,1-1 0,-2-2 0,0 0 0,-1 0 0,0 0 16,50 0 1,-50 0 0,0 0 0,47 0 0,2 0-13,0 0 1,-46 0-1,-1 0 1,44 0 78,1 0 1,1 0 0,1 0 0,-1 0 0,-6 0-45,-1 0 0,-1 0 0,-2 0 0,1 0-47,2 0 1,8 0-1,-2 0 1,-2 0-43,-1 0 0,2 0 1,-3 0-1,-3 0 30,-3 0 0,-8 4 0,-1 0 1,-3 0 16,-5 1 1,-2-3 0,-8 3 0,-3-1-1,-8 1 0,0 3 0,-8-4 0,-2 0-21,-5 2 1,-1-4-1,-7 5 1,-4-1-23,-2-3 1,0 2 0,-3-1 0,-2-1-201,-1-2 0,-2 3 0,2 1 193,2-3 0,-2 0 1,4-2 53,0 0 0,-4 0 0,4 0 0</inkml:trace>
  <inkml:trace contextRef="#ctx0" brushRef="#br1" timeOffset="253840">19298 6945 32157,'12'0'0,"1"0"-29,-1 0 1,6 0 0,3 2 0,4 0-86,4 3 1,2 0 0,6-2 0,2 1 67,2-1 0,4 2 0,4-1 0,2 1 33,3 0 1,2-4-1,8 4 1,1-4 21,1-1 0,9 4 1,0 0-1,1 0-11,-1 2 1,-4-5 0,-1 3-1,0-2-15,-1-2 0,3 4 0,-6 0 0,-3-1 0,-3-2 0,2 1 0,-7 0 1,-4 2 5,-2-1 1,-2-1 0,-1-2 0,-5 1 33,-2 3 1,-4-3 0,-1 4 0,-6-3-43,-1 2 1,-3-2 0,0 3 0,-2-1-1154,-1 1 0,-6-1 0,3-4 0,-2 0 116,1 0 0,-1 4 0,-3 0 487,-1-1 1,0-2-1,1-1 1,-1 0-1,1 0-150,-1 0 1,0 0 0,1 0 0,-1 0-3,1 0 1,-1 0 0,1 0-1,-1 0-230,0 0 0,1 0 0,-1 0-1892,1 0 252,-7 0 2683,0 0 1,-16-1-1,-2-2-34,-2-1 1,-4 0-1,2 2 1,0 0-1,3-3-6,0 3 0,-3 0-95,-1 2 1,-5 0 0,0 0 0,-5 0 0,-8 0 7,-5 0 1,-5 0 0,-12-1 0,-8-2-22,-8-1 0,-11-1 0,-3 2 0,-5-3 48,-2-1 0,42 5 1,0 0-1,1-1 0,1-1 1,0 1-1,0-1 10,-2 1 1,0 0-1,-42 0 1,-1-1-1,9 2 1,6 1 6,5-3 0,5 2 0,0-2-21,4 3 1,2 5 0,4 0 0,0 0-21,2 2 0,3-5 0,-4 5 1,0-2 17,4 0 1,-3 2 0,1-4 0,1 2 7,2-1 0,9-1 0,3-2 0,5 0 2,4 0 1,8 0 6,9 0 0,10 0 0,9 0-14,8 0 1,10 0-1,-1 0 1,4 0 4,0 0 1,1 0 0,0 0 0,0 0 5,0 0 1,1 0 0,3 0-1,4 0 1,3 0 0,5 1 0,2 2 0,4 1-16,8-1 1,4-1 0,15 1 0,6 1 13,4-1 0,16 0 1,-48-2-1,2 0-14,2 1 0,1 1 0,2 1 1,0 0-1,0-1 0,-1-1 1,2 2-1,0-1 0,-1 1 0,-1 1 35,0-2 1,-1 0-1,-4 3 1,0-1-1,-1-1 1,-1-1-1,48 6 41,-4-1 0,-8-4 1,-8 3-1,-5-2 11,-3-2 0,-1 3 0,-8-2 0,-4 0-13,-2 1 0,-9-3 0,3 2 0,-3-3-59,-3-1 0,-3 4 0,-7 1 0,-2-3-12,-2 0 1,-2-2 0,-7 0 0,-5 0-13,-2 0 0,-7-2 21,-3-2 1,-4 1 0,-6-3 0,-5 0-30,-4 3 1,-3 2 0,3 1-1,-3 0-33,-1 0 0,0 0 0,-3 0 1,1 0-58,-1 0 1,4 0 0,0 0 0,0 0 52,-2 0 0,-9 0 0,-3 0 0</inkml:trace>
  <inkml:trace contextRef="#ctx0" brushRef="#br1" timeOffset="263853">6251 10654 18127,'4'-9'0,"0"1"0,-1-2-857,-2-1 1,-2 0-1,-3 3 1,-5 4-1,-2 1 1,-1 0 0,0-1 606,-1 2 1,1 0 0,-1 1 0,1-2 0,0-1-1,-1 0 137,1-2 0,-1 5 0,1-5 0,0 2 0,-1-1-47,1-2 1,-1 4 93,1-1 0,0 3 0,-2 1 0,-1 1 17,-2 3 0,-5 3 0,0 7 0,-4 1 35,-3 1 0,-4 7 0,2-4-169,0 0 0,7 5 1,1-4-1,2 4 0,5 0 258,2 1 1,-1 0 0,8 0 0,0 0 7,3-1 0,2 1 0,2 0 0,0 0-23,0 0 0,5-1 1,0 1-1,3 0-70,6 0 0,-1 0 0,3 0 0,-1-1-36,2 1 1,-2-1 0,4-2 0,1-3-6,-1-1 1,2-2-1,3-3 1,0-1 42,-4 1 0,4-5 0,-3-1-94,2-2 1,2 1-1,0-4 1,-1 3 17,1-3 1,-3-4 0,0-4 0,2-1 0,-2-2 9,1-2 1,1-2-1,-1 1 1,-1-2 46,-1-3 1,-6 4 0,0-4 0,-4 2 18,-3-2 0,-1 2 0,3-4 0,-2 1 3,2 3 1,-3-4-1,0-2 1,-1-3 12,1 0 1,-3-1-1,3 0 1,-1-1 22,-3-3 1,2 3 0,-1-3-1,-1 3 81,-2 1 1,1 0-1,1 0 1,1 0-52,-2 1 0,-2 4 0,-4 2 14,-4 1 1,-4 7 0,-5-3 0,-4 2 0,-2 0-184,-2-1 0,-9 4 0,-5 1 0,-2 1-78,-2 4 0,-4-4 0,3 2 0,-1 1 2,-1 2 1,5 6-1,-3 4 1,1 3-373,3 5 439,1 13 1,-9 3-1,-3 10 1</inkml:trace>
  <inkml:trace contextRef="#ctx0" brushRef="#br0" timeOffset="274991">6127 10988 8112,'-17'0'0,"1"-1"0,1-2 0,2-2-735,5-2 626,-3 4 225,9-2 1,-2-1 0,10-1 0,6-1 0,9 0 0,8-2 0,9-1 6,11-1 0,6-2 0,10-3 1,3-2-1,8-2 0,3 2 0,3 0 1,3 0-147,3-4 0,3 1 1,0 0-1,2 3 1,2 0-156,1-1 1,-7 5 0,1-1 76,-6 2 1,-6 2 0,-7 1 0,-7 1-67,-4 2 1,-12 5-1,-11-1 1,-8 2-75,-7 2 0,-10 6 0,-9 2 219,-6 3 0,-10 2 0,-14-1 0,-8 2 0,-11 1 41,-6 1 1,-5 2 0,-5-2 0,0 0 74,0-1 0,0-1 0,0-2 0,0-1 50,0-2 1,0 2 0,2-4 0,0 1-104,2 0 0,6-5 1,-2 2-1,5 0-4,3-1 0,5 0 0,6-4 1,4 0-37,0 0 0,-2 1 0,4 2 0,2 2-8,1 2 1,1 2 0,1 2 0,2-2-95,2 0 1,5-3-1,-1 4 18,7-2 0,-1 1 86,6 3 1,1-1-1,7-3 9,5-4 1,3-2-1,5-2 1,3 0 6,4 0 0,6-6 0,4-2 0,5-3 56,2-1 1,5-1-1,-2-1 1,3-1 18,4-1 0,5-5 0,-1 5 1,0 0-133,1 3 0,1-3 1,-4 3-1,-5 3 31,-5 3 1,-10 3-1,-4 4 1,-4 0-1126,-5 0 801,-2 0 477,-11 0 1,-7-1 0,-10-2 0,-3-1 11,-4 1 1,-5 2 0,0 1-1,-4 0-94,-3 0 1,-6 0 0,4 0 0,-2 1-82,0 3 1,-5-1-1,-4 5 1,-2 2-33,-3 1 1,-3 1 0,-4 1 0,-2-1 95,-1 0 1,-5 5-1,2 0 1,-4-1 3,4 2 1,-5 0-1,7 4 1,2-3-21,-1-1 0,12 3 0,1-5-10,8 0 1,7-3 0,8 0 0,5-2-40,2-3 0,7 3 0,4-4 0,7 0 1,9-3 2,6-3 1,13-1-1,8-1 1,9-3 7,6-4 1,10-9 0,8-2 0,6-2 3,2 0 1,0 1-1,2-5 1,-3 0 69,0 0 0,-3-1 0,4-1 1,-2-1-28,-6 5 0,1-2 0,-5 5 0,-3 1-103,-8 3 0,-3-2 1,-12 3-1,-3 2-23,-7 3 0,-7 6 0,-5-3 35,-5 2 0,-10 1 0,-10 4 28,-11 0 1,-18 5-1,-10 5 1,-9 5-24,-10 6 0,-7 2 0,-10 2 0,-1-2 60,3-2 0,-6 1 1,9-5-1,-1-2 100,4-1 1,1-2 0,8-1 0,5-1-47,5-2 1,8-1-1,4 3 1,5-4-158,6 0-60,9-2 0,25-4 0,21 0 0,20-1-363,14-3 0,20-5 308,15-7 1,-43 7 0,0-2 0,59-13 0</inkml:trace>
  <inkml:trace contextRef="#ctx0" brushRef="#br0" timeOffset="277548">4403 10009 8355,'-8'0'-2001,"-1"0"2065,1 0 0,3 0 0,6 0 1,10 0-1,8 1 180,5 3 0,5-1 1,1 4-1,0 0-234,1 0 1,2 1 0,-4 4-1,-2 1 3,-1-1 0,-5 1 0,-2 0 1,1 2 23,-1 2 0,-4 5 1,3-1-1,-2 1 16,1-2 0,4 4 1,-3-3-1,1 2-34,3 2 0,1 0 0,4-1 0,0 1 5,2 0 1,10-6 0,-2-1-1,3-1-20,2-1 1,-2 1-1,5-5 1,-1 1-61,0-1 1,-4 0 0,0 1 0,-6-2-6,-5-3 0,-4 3 0,-4-4 0,-5 1-48,-2 1 1,-3-1 41,-3 4 81,3-5 1,-8-1 26,5-6 1,-4 0-22,5 0 1,-5-5 33,4 1 0,-4 0 0,2 3-37,-5-3 0,-4-3 0,-9-4-34,-1 3 1,0-2 0,-2 4-53,-2-1 1,-9 5 0,2-4 0,1 1-28,1-4 0,-3-2 0,-5-2 0,-1-3 29,1 0 1,0-6 0,2 1 0,-1 1 65,2 3 0,-9-5 0,-1 5 0,-2-3 59,1-1 1,-1-2 0,-1 2-1,-4-5 62,-4-7 0,2 1 0,-3-7 0,6 6 26,4 3 0,3 1 0,3 4 0,4 0-55,3 1 1,6 4 0,0 2-1,4 2-29,5-1 0,-2 1 0,6 3 0,1 1 14,1 0 0,0 3 1,1 1-49,1-2 1,3 5-154,4 1 0,-1 2 123,5 2 0,0 6-7,5 2 0,-5 3 1,-1 2-1,0-1 97,0 0 0,-3 2 1,4 1-1,0 2-12,-1-2 1,9 4-1,-4 1 1,3 0-20,3 1 1,3 0-1,6 4 1,4 1-35,0 3 1,5 2 0,7 5 0,2-1-35,-2-2 1,1-2 0,-3 2 0,-1-4-20,-1-2 0,4-3 0,4 1 0,4 0 7,2 0 1,7 0-1,-4-1 1,2 0-92,0-4 0,-7 4 1,0-5-1,-7 2 23,-6 0 0,0-2 0,-14 2 0,-4-5-201,-5-2 1,-8-2 0,-3 1 0,-4-2 30,-4-3 0,-3 2 0,-7-6 0,-1-2 55,-2 0 0,-5-8 0,3-1 1</inkml:trace>
  <inkml:trace contextRef="#ctx0" brushRef="#br0" timeOffset="290932">6214 10455 7961,'0'-12'0,"1"-1"-1010,3 1 0,-1 4 1003,5-1 1,-5 5 0,1-4 298,-3-2 0,1 5-206,2 1 1,-1 2-1,5 2 1,2 0-104,1 0 1,-3-1-1,0-2-6,2-1 1,5-1 0,1 2 0,0-3 2,-3-1 0,4 5 0,-1-2 1,-2 1-48,-4-1 1,1 2 65,-3-2 0,2 4 33,-2 4 1,-2-1-1,-6 5-22,0 2 1,0-3-1,1 0-7,3-2 1,-1 3 0,5-3-1,2-3-9,1 0 0,3-2 0,1 0 0,1 0-23,-1 0 0,3-4 0,-1-1 0,-2 1 13,-1-1 0,2 2 0,1-4 0,-2 0 22,-1 0 0,-2 3 0,1-3 0,-1 1-13,0-1 0,1 4 0,-1-1 17,1 2 1,-1 2-24,0 0 1,1 0 25,-1 0 1,-3 4 0,-3 2 29,0 1 0,-1-4 0,0 1-26,3-3 1,-1-1 0,1 0-1,3 0-39,4 0 1,0 0-1,6 0 1,1-1-40,2-3 0,0 1 1,1-4-1,1 1 12,3 4 0,2-4 0,3 2 0,-2 1 42,-2 2 1,-1 1 0,-4 0 0,-2 0-30,-2 0 1,1 0 0,-6 0 138,0 0 1,-3 0 0,0 0-23,-1 0 0,-4 0 0,1 0 0,0 0 0,2 0 7,2 0 0,-5 0 0,0 0 0,2 0-62,1 0 1,0-1 0,-1-2-1,-2-1-86,2 1 0,1 2 0,1 1-260,0 0 0,1 0 0,-1 0 0</inkml:trace>
  <inkml:trace contextRef="#ctx0" brushRef="#br1" timeOffset="301135">6710 4800 29244,'-13'-4'-605,"2"-2"1,2 1 0,0-1-1,1 2 1,0 0 0,0-2 177,-2-1 1,3 5 0,-1-4 0,-2 2 424,-1 0 0,-1-2 1,-1 4-1,1-3 1,-2 1 96,-2-1 1,0 3 0,-4-2 0,-1 3 0,0 1 148,1 0 1,-1 1-1,-2 3 1,1 5-170,1 2 1,4 2-1,-2 4 1,0 4-213,-1 2 0,4 7 0,-3 2 0,1 1-209,3 0 0,-2 4 0,3 5 0,2-1-457,-3 2 1,6 0-1,-3 5 1,1 0 460,0 3 0,3 6 0,1-4 0,1 1-112,4 1 0,0-5 0,2 1 1,3-4-95,5-1 0,2-1 1,10-1-1,3-4-128,0-9 0,7 4 0,3-10 0,5 1 74,3 0 0,2-5 0,5-2 1,0-3 202,3-5 1,3 0 0,0-6-1,3-4 96,4-4 1,-2-4 0,-4-5 0,-6-2 298,-5-2 1,-4 0 0,-7-4-1,-6-2-5,-5-2 0,-5 0 0,-9-1 0,-2-1 5,-1-3 0,-3-3 0,2-7 0,-4-3-17,-4-8 1,1-1 0,-5-7 0,-1-1-83,2-2 0,2 2 1,5-2-1,-1-1 8,-4 3 1,3 0 0,-7 8 0,-2 3 67,-4-1 1,-4 12-1,-9 7 1,-5 9 11,-8 9 0,-11 10 1,-9 7-1,-4 10-29,-1 7 1,-3 4 0,13 1-1,-1 4-13,3 0 1,3 3-1,2 3 1</inkml:trace>
  <inkml:trace contextRef="#ctx0" brushRef="#br0" timeOffset="314860">7206 15788 6236,'0'-8'210,"0"0"1,0-2-1,-2 0-34,-2 2 1,-3 3-59,-5 5 0,0 5 0,-1 3-64,1 3 0,3-2 0,3-1 0,-1 2-4,0 1 0,4 1 0,-1 0-74,3 1 1,2-2 0,2-2 4,1 0 0,5-7 0,1 3 0,4-4-12,2-1 1,1 0 0,-5 0 0,1 0 13,-1 0 0,1 0 0,-1-1-83,0-4 0,-5-1 0,-3-7 64,-2 1 1,-2 4 0,-2-1 85,-2 0 0,2-2 0,-7 0 0,0 1 0,-2 3 61,-2 2 0,1-4 1,-1 5-1,1 1-57,0 2 0,-1 2 0,1 3 0,-1 3-39,1 0 0,5 4 0,3-2 0,3 2-22,1 1 0,0 0 0,1 1-10,3-1 1,3-4 0,7-1 0,1-1-41,1-3 0,6-2 0,-1-1 1,1 0 46,-1 0 0,1-1 0,-4-4-33,1-3 1,-4 1 0,2-1 0,-5-2 15,-4-1 1,-3-1 0,-10 1-10,-3 3 0,-4-2 0,-3 6 0,-2 0-59,2-2 0,-3 5 0,2-3 1,0 2-214,3 2 0,2 6 127,2 2 0,-2 9 0,4 2 1</inkml:trace>
  <inkml:trace contextRef="#ctx0" brushRef="#br0" timeOffset="316252">9401 15230 8355,'0'-12'-920,"0"-1"1,0 1 1017,0-1 1,0 1-1,0 0 1,0-1 0,0 1 211,0-1 0,1 5 0,2 0-54,1-2-255,0 5 0,-5 1 0,-3 8 0,-6 4 0,-2 3 31,-1 1 0,-6 1 0,7-1 0,-1 1-56,4-1 0,-1 0 0,6 1 0,1-1 1,2 1 0,1-1 0,1-1 10,3-3 0,-1-1 1,5-4-1,2 1 9,1-1 1,1-2 0,1-2 0,-1-2-2,1-1 1,-1-6 0,-1 2 0,-1-3 20,-2-1 0,-4-1 0,3 1-22,-2-1 1,0 1 0,-7 1-213,-2 3 0,-4 2 1,-9 6-1,-3 2-160,-4 2 1,-6 14 0,-2 8 0</inkml:trace>
  <inkml:trace contextRef="#ctx0" brushRef="#br0" timeOffset="320470">6449 15838 8355,'0'-24'-198,"-1"4"0,-2 3 519,-1 3 1070,-6 2-1124,3 5 0,-1 2 0,1 6 0,2 3 0,2 6-177,2 5 1,1 4-1,0 7 1,0 2-1,0 2 1,0 1-1,1-1 39,3-3 1,2 1 0,3 0-753,0 0 0,-3 1 0,4-4 0,-2 0-328,2 0 1,-4 5-1,-1 2 1</inkml:trace>
  <inkml:trace contextRef="#ctx0" brushRef="#br0" timeOffset="329137">7193 16036 6907,'-1'-11'264,"-3"3"0,1 2 1,-4 9-1,2 4 1,2 7-1,2 4 1,1 4-137,0 1 1,0 9 0,0 5-1,0 7 1,0 3-128,0-1 1,0 6 0,0-2 0,0 1 0,0 1-172,0 2 0,-2 1 34,-2 3 0,3 2 1,-5-5-1,2-1 1,-1-6-1,-1-4-332,0-4 1,-2-2 0,4-5 187,1-4 0,-4 2 0,1 1 0</inkml:trace>
  <inkml:trace contextRef="#ctx0" brushRef="#br0" timeOffset="329530">7094 17264 8360,'-12'0'179,"5"6"1,3 2 0,2 3 25,2 1 1,0 1-1,0-1-177,0 0 1,2 0 0,2-3-1,4-2 1,3-1 0,3-4 0,1 0-1,3-4-238,1-2 0,1-3 1,2-5-1,-3-1-40,-1 1 1,-3-4-1,-7-1 1,-4 2 21,-2 1 0,-4 2 0,-3 1 0,-8 2-48,-6 5 1,-4 3 97,-2 1 1,-5 5-1,-2 2 1</inkml:trace>
  <inkml:trace contextRef="#ctx0" brushRef="#br0" timeOffset="329949">7429 17351 8355,'17'-11'-186,"-1"3"1,8 2 0,0 6 0,9 0 17,7 0 0,10 0 0,11 0 1,7 0 380,11 0 1,12 0-1,-41 0 1,1 0-162,3 0 1,2 0 0,0-2-1,1 0 1,2 0 0,0 0-1,0 0 1,-1 1 0,0 0-1,-1 1-214,0 0 1,-1 0 0,-3 0-1,-1 0 1,47 0 0,-10 1-61,-9 3 1,-8 3-74,-14 5 1,-9 1-1,-6-1 1</inkml:trace>
  <inkml:trace contextRef="#ctx0" brushRef="#br0" timeOffset="330363">9302 17363 8355,'0'-12'-1304,"0"-1"1,5 8 1297,4 5 1,-4 5 107,-1 8 1,-2-1-1,-4 1 1,-2-1 363,-4 0 1,1 1 0,-1-2-190,-2-3 1,3 3 0,0-3 0,0 4-209,0 0 0,5 0 1,-2 1-104,2-1 0,4-1 1,2-1-1,4-3 4,3-2 1,1-1 0,2-4-1,1 0 20,2 0 0,-1-4 0,-3-3-217,-1-4 0,1 2 0,-2-8 0,-2 2 0,-2 0 25,-1-2 1,-4-1 0,-4 3 0,-5-1-27,-4 0 1,-4 3 0,-10 0 0</inkml:trace>
  <inkml:trace contextRef="#ctx0" brushRef="#br0" timeOffset="330738">9612 17400 8355,'1'-11'-194,"3"3"1,5-3 0,7 3 0,5-4 219,2-5 1,14-4 0,9-8 0,9-4 80,6-3 1,12-2 0,7-2 0,6-1 0,-38 19-1,0 1 1,1-2 0,1 0 0,3-2 0,0-1 0,0-1-1,0-1-179,0-1 1,0-1 0,1 0 0,0-1 0,-3 1 0,0 1 0,-2 2 0,-1 0-131,-1 4 1,-1 1 0,34-15 0,-10 8 0,-12 8-218,-10 6 1,0 3 0,-4-1 0</inkml:trace>
  <inkml:trace contextRef="#ctx0" brushRef="#br0" timeOffset="331122">11274 16495 8355,'-7'-12'0,"1"-1"510,6 1 1,0 4-197,0-1 0,0 8 0,0 1-329,0 7 0,0 4 0,0 1 0,0 1 0,0-1-35,0 1 0,0-1 0,0 0-13,0 1 1,6-1 0,2-1 0,3-1 0,3-3-161,2-2 0,4-1 0,5-4 172,-1 0 0,1-5 1,-1-3-1,-4-3 1,-3-2-58,-3 1 0,-8-2 5,-1-3 0,-7 4 1,-6-4-1,-9 3-522,-5 2 0,-19 0 0,-4-1 1</inkml:trace>
  <inkml:trace contextRef="#ctx0" brushRef="#br0" timeOffset="335540">12340 16718 8355,'9'7'-81,"-3"-1"0,1-2 167,0 0 1,-3 0-97,5-4 38,-1 0 1,6 0 36,2 0 1,4-4-1,4 0 1,1 0-1,1 0 1,2-2-1,1 1 1,0-1-1,0 3-314,0 2 1,-5-3 0,-4 0 0,-2 1-397,-3 2 0,-1 1 398,-2 0 1,0-6 0,1-1 0</inkml:trace>
  <inkml:trace contextRef="#ctx0" brushRef="#br0" timeOffset="335808">12601 16656 7599,'-7'2'314,"3"2"0,2 4-40,2 3 1,0 2-1,0 0 1,0 4 0,2 4-13,2 2 1,-3 2 0,3 1-296,-2 3 1,-2-2-1,0 7 1,0-1 0,0-2-261,0-2 1,0 7 0,0 0-1,0 0-942,0-2 713,0-1 0,0 4 0,0 1 1</inkml:trace>
  <inkml:trace contextRef="#ctx0" brushRef="#br0" timeOffset="343963">7429 15528 7494,'-4'-9'0,"0"1"0,0-1 0,-1-2 0,1-2-33,2 1 0,0-1 1,2 1-1,0 0 1,0-1-1,0 1 203,0-1 1,0 5-167,0 0 1,-5 1 0,-4-1 0,-2 3 0,-1 4 0,0 1 59,-1 0-43,1 0 1,-6 0-1,-3 0 1,-2 0-1,-2 0 37,0 0 1,0 0 0,1 1 4,-1 4 0,0-3 1,0 5-1,0 0 27,1 0 1,0-3 0,2 4 0,1 2-102,-1 1 0,3 2 1,0-1-1,-1 0 19,1 1 0,4-1 1,-3 1-1,2-1 6,-1 0 0,0 5 1,5 1-1,0 0-13,-1 0 1,5 4 0,0-3 0,-1 2 1,3-1 1,-1 0 0,4 2 0,-1-2 12,1 2 1,0-2 0,1-1 0,-3 0 8,3 1 0,0-4 0,2 3 1,0 1-7,0-1 0,0-4 1,0 2-1,0-4-13,0 0 0,6 3 0,2 1 0,2-2-37,-2-1 0,7-2 1,-2 1-1,0 0-9,1 4 0,3-7 0,1 2 0,-1-1-15,1 0 1,-1-3 0,-3-1 0,1 0 50,1 0 0,1-4 0,-5 2-13,1 1 1,-1-5 0,1 5-1,-1-2-6,0 0 0,1 0 1,-1-4-9,1 0 1,-1 0 0,2 0-1,1 0-4,1 0 0,1 0 0,-3 0 0,1 0 3,1 0 0,2 0 0,-3-1 0,2-2-13,-2-1 1,0 0-1,1 4 54,0 0 0,1-4 1,-5-1-84,0 3 0,1 0 74,-1 2 0,1-1 0,-1-2-4,0-1 1,1-4 0,-1 2 0,1 1-8,-1-1 1,0-3-1,1 2 1,-1-2 28,1 1 0,-1 1 1,0-2-1,1 0-1,-1 0 1,-4 2-1,1-2 1,0 1-3,2 1 0,-2-2 0,-2 3 1,-1 1-8,1-1 0,-4-3 0,3 0-10,-1-2 1,-3 3 0,3 0 14,1-2 1,-5-1-1,3-1 1,-1-1 23,1 1 0,-3-1 0,3 1 1,-2 0 7,-2-1 0,4-1 0,0-1 0,-1-1-10,-2 1 0,-1 1 0,0 1 0,0 0 4,0-4 1,-1 3 0,-2-4-1,-1 2-5,1-1 1,0-3 0,1 3 0,-2 2 11,1 1 1,-3-2 0,1-1 0,-1 2-18,1 1 0,-1 6 0,4 0 1,-4-1 12,-1 2 1,3-2 0,-4 3-113,-2-1 1,-1 5 51,-1-2 1,-1-2 0,1 2-12,-1 1 1,1 0 0,0 1-1,-1-3 15,1 3 1,-1-1-1,1 0 1,0-1-6,-1 1 1,-1 1 0,-1-1 0,-1-1 4,1 1 0,-5 2 1,1 1-1,0 0-20,2 0 1,-2 0 0,-2 0 0,-2 1-51,-2 3 1,0 2 0,0 3-1,1-1-27,-1 2 1,0 1 0,0 2-1,2-1 10,2 0 0,-1 1 1,4-1-1,0-1-171,0-3 0,2 6 0,3-3 84,1 3 0,-1-3 0,1 7 1</inkml:trace>
  <inkml:trace contextRef="#ctx0" brushRef="#br1" timeOffset="347307">7193 15925 28863,'-1'-11'-9357,"-2"1"7905,-1 2 0,-6 4 1,2-3-121,-3 1 0,3 2 1087,0 4 0,3-4 196,-3 0 1,7 0 152,1 4 0,4 5 1,4 3 71,-4 3 0,-2 2 0,-2 1 0,0 2-574,0 5 1,-4 5 0,-2 7 0,-1 7 552,-2 3 0,-2 10 0,-2 0 1,1 3 92,-1 2 0,0-5 0,-3 0 0,0-2-93,1-1 0,1-5 1,2 1 44,-1 1 0,5-5 0,1 0 0,1-5 9,4-4 0,0 2 1,2-7-1,0 0 0,0-3-86,0-5 0,4-2 0,2-5 45,1-1 0,1 1 0,5-1 0</inkml:trace>
  <inkml:trace contextRef="#ctx0" brushRef="#br0" timeOffset="347756">7069 17301 8355,'13'0'-446,"-1"-1"0,1-2 1,-1-1 177,0 1 1,6-2 0,3-1 397,2-1 1,4 5 0,1-3-1,6 3 1,1-1-70,3-1 0,-1 0 0,0 4 0,-1 1-78,-3 3 1,3 2 0,-3 3-1,3 0-83,1 0 1,0 2 0,0 0-1,2-1 29,2-2 1,-2-4 0,3 3 0,0 0 44,-1 0 1,5-3 0,-4 3-1,1-1 12,0-4 0,6 4 0,-2-1 1,0 1-21,1-1 0,1 4 1,2-4-1,0 1 28,-2-1 1,8 1 0,-8-4 3,2 3 1,-4 0 0,-3-2 0,-1 1 0,-2 0-35,2 2 0,-9-4 0,4 5 0,-4 0-6,-2 0 0,-2 1 1,-6 3-1,-2-1 39,-2-2 1,1 1 0,4 3 0</inkml:trace>
  <inkml:trace contextRef="#ctx0" brushRef="#br0" timeOffset="347914">9277 17562 8355,'19'0'-874,"5"5"0,-5 2 1</inkml:trace>
  <inkml:trace contextRef="#ctx0" brushRef="#br0" timeOffset="348415">9426 17599 7719,'0'-8'-588,"0"-1"0,1 3 568,3-3 0,3 0 1,6 4-1,-1 1 16,0-1 0,2 2 0,1-4 1,3 0 67,2 0 0,0 0 0,5-2 0,0 1-69,0-2 1,4-1 0,1-1 0,0-1 14,1 1 1,2-2 0,-3-1-1,2-3 26,2-1 1,6-1 0,1-2-1,-1 2 36,-1-3 0,2-3 0,1 0 0,-2 3-38,-2-1 0,1 1 0,1-2 0,1 0-40,-1 0 1,-1 5-1,-2 0 1,0 1-98,0 0 0,0-2 1,1-4-1,-3 1 42,-1-1 1,0 0-1,-5 0 1,-3 0 42,-4 1 1,0 0-1,-5 2 1,-4 3 56,-3 1 0,0 5 1,-5 7-297,2 0 86,-4 2 1,13 15-1,-2 3 1</inkml:trace>
  <inkml:trace contextRef="#ctx0" brushRef="#br0" timeOffset="349894">9500 15317 6586,'13'4'0,"-2"2"-3,-3 0 0,3-1 0,-3 3 0,2 1 0,-1 1 1,0 0-1,0-2 0,2 2 14,2 1 1,-1 1 0,1 1-46,-1-1 1,0 2 0,1 1 0,-1 1 0,2 1 0,3-1 12,3 1 1,0 0 0,0-5 13,2 0 1,2 1 0,2 1 0,1 1 5,2 1 1,0 1 0,-4-5 0,0 1 2,0-1 0,-1 0 0,1 1 0,-1-1 2,-4 1 1,4-1-1,-4 0 1,3 1-4,-3-1 0,2 1 1,-4-1-1,1 0-1,4 1 0,-4-1 1,0 1-1,-1-1 0,-3 0 0,4 1 0,1-1 0,0 1 7,1-1 0,-4 0 0,3-1 1,1-1 4,-2-2 1,5 1 0,-4 3 0,4 0-1,1 1 0,-1-1 0,1 1 0,0-1-1,0 0 0,0 1 0,-1-1 0,1 1 35,0-1 1,0 0 0,0 1 0,-2-1-5,-2 1 1,2-1 0,-2 0 0,2 1-16,2-1 0,0-3 0,0-1 0,-1 3-19,1 4 1,0-1 0,0 2 0,0-2-3,0-2 0,-2 1 0,-1-1 0,-3 1-33,-1-1 0,0 5 1,-3-1-1,2-1-21,-2-1 1,-1-1 0,-2-1-1,1 0-67,-1 1 0,0-1 1,1 1-13,-1-1 1,-4-4 0,-1 0 0,0 1-35,0-2 161,-4-2 0,13 1 0,-2 1 0</inkml:trace>
  <inkml:trace contextRef="#ctx0" brushRef="#br0" timeOffset="353473">7193 15887 8355,'-12'0'0,"0"0"-943,-1 0 1,1 0 745,-1 0 0,1 0 1,2 0 190,6 0 0,1 0 0,12 0-26,0 0 0,2 0 0,2 0 0</inkml:trace>
  <inkml:trace contextRef="#ctx0" brushRef="#br0" timeOffset="354137">7156 15900 8355,'0'-13'-298,"0"1"0,0-5 1,0 1-1,0 1 474,0 1 1,0 2-1,0-1 88,0 1 0,0 4-471,0-1 206,0 6 1,0 3 0,0 9 0,0 2-13,0 1 1,0 2 0,0 1 0,0 2-20,0-2 1,0 4 0,-1 0 0,-2 1-105,-1-4 1,0 2 0,4-1 2,0-2 0,0-6 0,0 0 60,0 0 1,5-3 0,4-3 0,2-5-12,1-2 0,0-5 0,1 0 0,-1-2 55,1-1 1,-7-1-1,-1 0 1,-4-3 98,-1 0 0,0-1 0,-1 5 0,-2 0 48,-1-1 1,-5 1 0,4-1 0,-2 1 22,-3 0 0,-1 1 1,-1 1-1,0 3 59,-1 2 0,5-4 0,0 5 322,-2 1-503,-1 2 1,5 2-33,6 3 0,2 3 1,6 6-1,2-1-28,1 1 0,1-1 0,1 0 1,-2 1-288,-3-1 0,3-4 0,-4 1-82,0 0 435,4-3 0,-10-2 90,3-8 0,-8-2 1,-4-3-1,-2 0-44,2 0 0,-3-2 1,3 0-1,-3 1 10,-2 2 0,5 1 0,1-3 10,1 2 1,1 5-1,2 1-284,-1 4 1,0 5 0,4 6 0,1 0-552,3 4 435,3-3 1,6 9-1,-1-4 1</inkml:trace>
  <inkml:trace contextRef="#ctx0" brushRef="#br0" timeOffset="360645">7144 15937 7352,'0'-12'-322,"0"-1"557,0 6 0,0-4 905,0 3-1009,0 3 1,0 5-1,0 8 1,0 3 0,0 3-42,0 2 1,4 3 0,0 8 0,0 2 0,0 5-1,0 6 39,-1 5 1,-1 5-1,-2 4-49,0 4 0,-6 1 1,-1-1-1,-1-3 1,0 0 1,1-4 0,-2 3-1,5-3-64,3-2 1,-3-5 0,0-2 0,1-5-34,2-4 0,1-4 0,0-7-34,0-1 86,0-6 0,4-4 1,0-11-46,-1-7 0,-2-5 0,0-5 0,2-4-164,1-2 1,0-7 0,-2-3 0,0-3-20,3-1 1,-1-5 0,-3 0-1,2-1 75,1 0 0,0 2 0,-2 2 1,0-1-12,2-1 1,1-2-1,-5 2 1,0-5 119,0-2 0,0 0 0,0 1 0,0 4 11,0 5 0,0-2 0,0 9 0,0 2 190,0 5 0,0 7-54,0 1 1,0 9 0,0 7-1,0 7-18,0 4 0,1 7 0,2 2 0,1 5-24,-1 4 1,-2 4-1,-1 7 1,0 3-17,0 1 0,0 3 0,0 6 0,0 3-78,0-4 1,0 6 0,0-9 0,0 4-18,0 2 0,1-3 0,2 6 0,1-1 18,-1-5 0,-2 2 0,-1-10 0,0-1-158,0-6 0,0-1 0,0-6 0,0-1 33,0-3 0,-1 0 0,-2-9 112,-1-2 0,-1-3 0,2-5 77,-1-7 1,0-7 0,4-9 0,0-5-119,0-2 1,0-4 0,0-1 0,0-7-28,0-5 0,0 0 1,-2-7-1,-1-2-91,-1-4 0,0-6 0,4 1 0,0-1 124,0 1 0,0-3 1,0 5-1,0-1 35,0 4 1,0 2 0,0 2 0,0 5-31,0 7 0,-1 5 0,-2 9 0,-1 2 309,1 5 0,-2 2-114,0 2 1,1 6 0,4 6-116,0 7 0,0 11 0,0 5 0,0 8 34,0 4 1,-1 1 0,-2 10 0,-1 1-49,1 1 1,-2 1 0,1 2 0,0 3-43,-2 4 0,3 3 0,-4-1 0,2 0-30,2-2 0,-2-8 0,0 0 0,3-9-8,0-6 1,2-5 0,0-5-1,0-2 45,0-2 1,0-3-1,0-6 153,0 1-6,0-6 1,0-17 0,0-11-128,0-3 1,0-8 0,0-1 0,0-4-54,0-5 1,4-3-1,1-9 1,-3-2-91,0-1 1,-2-2-1,0 5 1,0 2-2,0 1 0,0 7 0,0 2 0,0 5 103,0 4 1,0 3 0,-2 6 0,0 2 45,-3 2 1,0 4 0,1 0 50,-4 2 0,2 6 0,1 1-96,-1 1 1,5 8 0,-3 7 0,1 7 23,-1 4 1,1 11-1,-4 6 121,1 7 0,1 5 0,2 5 0,-1 5 0,0 6-137,-2 6 0,5-4 1,-4 1-1,0-4-248,1-2 0,0-4 0,5-12 0,2-6-666,1-6 527,6-4 1,2-5 0,8 0 0</inkml:trace>
  <inkml:trace contextRef="#ctx0" brushRef="#br0" timeOffset="361534">7181 16570 8355,'0'-13'-99,"0"1"0,0-1 0,0 1 0,0 0 0,0-1 0,1 2 0,2 1 399,1 2 0,0 0 0,-2-4 0,0-1 9,3 1 0,-1 3-269,-4 1 1,-2 5 0,-2-1 0,-4 3 0,-4 2-95,-5 3 1,-4 5 0,-8 6 0,-2 1-33,-1 0 1,-8 3 0,1 0 0,-2 2 0,0-2-3,5-1 1,4-1 0,9-5 51,2 0 0,9 1-26,8-1 1,9-5 0,9-3-1,8-2 22,6-2 0,6 0 1,0-2-1,5-2 49,2-4 0,6-3 0,-3-2 0,0 1 86,-2 0 0,-4 1 0,-2 1 0,-4 3-45,-7 1 1,-6-2-5,-7 4 1,-6 0-1,-7 4 1,-9 0-7,-5 0 0,-7 4 0,0 2-47,-6 0 1,2 3 0,-4 3-1,1 2 1,0 1-8,1 2 1,2 3-1,1-3 1,2-2-14,2-1 0,7 2 0,7 1-128,2-2 1,1-1 0,6-3 0,5-3-6,6-4 1,9-2 0,1-2 0,6-2 152,3-2 1,1-7-1,4-6 42,0 2 1,-4 2-1,-1 0 1,-3 2 0,-4 1-36,-3 2 1,-7 5 30,2-1 0,-10 4 0,-7 6 1,-9 6-84,-6 8 1,-6 10-488,-8 7 0,-8 6 0,-7 6 1</inkml:trace>
  <inkml:trace contextRef="#ctx0" brushRef="#br0" timeOffset="367213">7305 15739 8355,'-1'-9'-429,"-2"1"-8,-1-2 1,0 4 692,4-3 1,4 5 181,0-4-400,5 5 0,-2-2 1,6 5-1,1 0 1,1 0-1,3-2 1,0-1-1,1-1-174,0 2 0,-2 0 0,2 2 0,0 0-110,1 0 1,-4 0 0,3 0 0,1-1-18,-1-3 0,2-3 0,3-6 0</inkml:trace>
  <inkml:trace contextRef="#ctx0" brushRef="#br0" timeOffset="367418">8037 15528 7474,'8'-6'0,"0"-1"0,2-1 0,2 1 0,3 0-116,2 0 0,0 5 0,-4-4 0,2 2 0,3 0 0,0 0 0,0 0 0,-3-1-98,-1 3 0,-1 0 118,-1 2 0,6-5 0,1-2 0</inkml:trace>
  <inkml:trace contextRef="#ctx0" brushRef="#br0" timeOffset="367617">8570 15391 8355,'12'-5'-54,"-1"-3"0,-1-2 0,-2 0 0,2 2 0,1-2 0,3 1 0,2-1 0,4 3-57,-1 2 0,4-4 0,-3 5 0,0 1 0,0 2 0,-1 1 0,-1 0 1,1 0-321,0 0 1,-3 0 319,0 0 1,3 0 0,1 0 0</inkml:trace>
  <inkml:trace contextRef="#ctx0" brushRef="#br0" timeOffset="367855">9054 15280 8355,'12'-7'0,"1"3"-364,-1-3 0,-4 5 1,-1-3 252,-1-1 0,3 5 418,0-3 1,-3-2-1,3 2-254,0 1 1,2 2-729,2 1 259,-6 6 1,-2 0-1,-5 7 1</inkml:trace>
  <inkml:trace contextRef="#ctx0" brushRef="#br0" timeOffset="376038">8124 15069 6981,'0'-13'0,"0"1"151,0 0 1,1 1 0,2 1-217,1 2 1,5 6-1,-2 2 1,2 6-164,-1 1 1,-5 0-13,1-3 63,3-3 112,0 5 0,1-6 92,0 0 0,-7-2 1,-1 0 55,-6-3 0,-1 1 1,-2 4-63,0 0 0,-2 0 165,-2 0 1,5 0 0,1 2-188,2 2 1,1 3 0,5 4-125,3-3 0,3-1-157,5-3 1,6 3 0,2 5 0</inkml:trace>
  <inkml:trace contextRef="#ctx0" brushRef="#br0" timeOffset="377178">7603 16644 8014,'-6'-12'-541,"5"3"348,-3 1 101,-3 5 1,5-1 0,-2 8-1,3 5-203,1 2 0,0-5 0,0 0 0</inkml:trace>
  <inkml:trace contextRef="#ctx0" brushRef="#br0" timeOffset="383853">6300 16632 8408,'-1'-11'0,"-2"1"0,-2 2 0,-1-2 0,1-1 0,2-1 407,2-1 0,2 5-368,3 0 0,3 5 1,5-1-1,1 2 0,-1 2 1,1 2-1,-1 2 39,0 4 0,5 3 1,-1 2-1,1-1-153,1 0 1,-3 2 0,4 1-1,-1 3 1,-3 0-180,-1 0 1,-1 3 0,-1-3 0,0 0-116,1-1 0,-1-1 0,1-7 0,-1-2-471,0-1 746,1 3 0,-1-2 0,1 6 1</inkml:trace>
  <inkml:trace contextRef="#ctx0" brushRef="#br0" timeOffset="384067">6462 16495 8355,'-9'-4'76,"1"0"0,-2 1 0,-1 2 0,0 2 0,2 5 1,2 5-1,0 7 0,-1 5 0,-5 9 1002,-2 6-1335,-1 1 1,-1 12 0,1-4-1,0-2 1,4-1-520,4-4 1,2 4-1,6 0 1</inkml:trace>
  <inkml:trace contextRef="#ctx0" brushRef="#br0" timeOffset="385187">8099 14945 7782,'0'-13'-511,"0"5"1,0 0 593,0-2 1,0-1-1,1 0 1,2 2-1,1 0 106,-1 0 1,-3 3 0,-4 2 90,-5 3 1,2 1-117,-1 0 1,5 1 0,-1 3-61,3 4 1,1-1 0,0 2 0,1 0 13,3 2 0,-1 3 0,5 1 0,2 2-36,1-2 0,2-1 1,-1-2-1,0 0-58,1 1 1,-1-5-1,1-1 1,-1 0-48,0 0 1,1-4-1,-1 1 61,1-3 1,-7-2 0,0-3 0,-2-5 11,0-2 0,6-5 1,-2-4-20,3-3 1,2 1-1,0-10 1,4-1 0,5-5-32,5-5 1,5-4 0,7-7 0,1-2-39,1-1 0,9-2 0,-5 8 0,-3 7-90,-7 9 0,-4 15 1,-8 7-1,-2 8-510,-5 4 0,-7 13-74,-5 9 1,-8 8-1,-3 8 1</inkml:trace>
  <inkml:trace contextRef="#ctx0" brushRef="#br0" timeOffset="397141">6176 16582 8355,'5'-17'-36,"0"1"0,1 1 1,0 2-1,0 4 0,1 2 1,-2 0 92,1 0 1,-1 6-1,-2 1 1,1 6 0,-1 6-27,-2 0 0,1 0 0,1 1 1,2 1-1,2 1 0,3 3 0,1 1-204,1 3 0,6-4 0,3 0 0,2-2 1,2 1-199,0-2 1,-1-1 0,0-3 135,-3-3 1,2 3-1,-4-4 1</inkml:trace>
  <inkml:trace contextRef="#ctx0" brushRef="#br0" timeOffset="397346">6474 16520 8355,'4'-12'117,"0"-1"1,-1 3 0,-3 6 0,-4 10 0,-4 8 0,-5 8-1,-2 5-216,-1 6 0,-5 3 0,3 3 0,-1 1 0,-2 2 0,2 1-614,2 0 0,3 4 0,2-3 1</inkml:trace>
  <inkml:trace contextRef="#ctx0" brushRef="#br0" timeOffset="398391">8334 15317 6209,'-7'0'-144,"-4"0"1,9 1 0,-5 3 131,1 5 1,2 2 0,4 1 0</inkml:trace>
  <inkml:trace contextRef="#ctx0" brushRef="#br0" timeOffset="401808">7565 16421 7587,'0'-13'-126,"0"1"1,0 4 0,0-1 364,0 0 1,6-2 0,4 0-1,3 1 1,4 3 0,-2 0-1,-1 2-230,-2-1 0,1 2 0,-1 4 0,0 1-286,1 4 0,-1 1 0,-1 7 130,-2-1 0,-4-3 0,-5 0 0,-1 4 25,-3 2 0,-3 3 0,-7-2 53,-3 5 1,4-3 0,-5 0 0,1-2-1,1 2 56,0 1 0,0-3 1,2 2 5,3-1 0,7-3 0,3 1 0,7-4-79,11-2 0,6-7 0,6 3 0,4-5-34,3-5 1,7 3-1,1-8 46,0-4 1,10-4-1,-3-6 1</inkml:trace>
  <inkml:trace contextRef="#ctx0" brushRef="#br0" timeOffset="402964">8706 15652 7889,'-1'-11'-37,"-3"2"450,3-2-358,-10 10 0,9-3 0,-3 7 0,1 2 0,-1 2-82,3 3 1,0 2 0,2 3-1,0 3 1,0 2 0,0 2-108,0 1 1,4 2 0,1 0 0,-1-1-396,1 1 0,-3 6 0,3 0 1</inkml:trace>
  <inkml:trace contextRef="#ctx0" brushRef="#br0" timeOffset="410947">11894 15739 8355,'0'-17'0,"1"-1"0,2 0-99,1 0 0,6 2 0,-2 2 168,3-3 1,1 4-1,1-4 1,1 3-1,1 2 1,1 1-1,1 1 1,-1 3-1,1 2-31,-2 2 0,-1 2 0,-3 2-58,-3 3 0,3 3 1,-3 6-1,3-1 1,1 0-1,-3 1-52,-1-1 0,1 1-64,3-1 1,-1 0 0,-1-1 0,-2-2 0,2-5 0,1-3 21,1-1 1,1 0-1,-1-1 123,0-3 1,1-2 0,-1-4 0,1 2-23,-1-1 0,-4-2 0,0-2 0,1 1-10,-2-1 1,2 5-1,-3 1 1,-1 0-41,1 0 1,3 5-1,0-2-17,2 2 0,1 2 0,1 0 0,-1 0 102,0 0 1,1 6 0,1 1-1,1 1 19,1 0 0,1-1 0,-3 3 0,1-3-3,1-2 0,5 3 0,-5-4 0,0-1-111,-3-1 0,0 2 0,-1 0 1,1-1-217,-1-2 1,0-1 0,1 0 0</inkml:trace>
  <inkml:trace contextRef="#ctx0" brushRef="#br0" timeOffset="411252">12613 15404 8355,'-7'0'-306,"3"5"1,8 2 579,5 0 0,-3 4 0,3-4 0,2 1-251,4 0 0,-1 1 1,4 3-1,-3 1-61,-3-1 0,6 4 0,-8 2 0,-2 0-123,-1 0 1,-3 4 0,-4-2 0,-1 0-9,-3 1 1,-1-5-1,-6 5 1,-2 0-831,-1-2 815,-6-1 1,1 0 0,-6 1 0</inkml:trace>
  <inkml:trace contextRef="#ctx0" brushRef="#br0" timeOffset="411642">13308 15453 8355,'0'-8'-821,"0"0"905,0 5 0,0-4 384,0 3 1,0 1 470,0-5-661,0 5 1,0-1-1,0 8-99,0 4 0,0 4 1,0 0-4,0 0 1,4 6-1,0 2-244,-1-1 1,-2 4 0,-1-2 0,1 2-1,2 1-120,1-4 0,1 4 0,-5-5 1,0 0-823,0-2 1,0 1 0,0-2 237,0 0 1,-2-7 749,-2 0 0,3-7 0,-5 4 1</inkml:trace>
  <inkml:trace contextRef="#ctx0" brushRef="#br0" timeOffset="411885">13171 15429 8726,'-12'-6'0,"-1"-1"0,2-1 0,5 1 684,6 1-581,5 2 1,13 4-1,3-1 1,3-2 0,5-2-1,3-1-90,0 1 1,2-1 0,-3 3-1,-2-1-417,-3 1 1,0 2-1,-10 1 1,0 1-1172,-3 4 1284,0-4 1,-6 10-1,-2-4 1</inkml:trace>
  <inkml:trace contextRef="#ctx0" brushRef="#br0" timeOffset="412140">13742 15118 8421,'0'-19'0,"0"3"0,1 3 0,2 4 793,1 0-153,6 7 1,-5 2 0,3 9-1,-3 6-587,-4 6 0,-5 2 1,-2 4-1,1 0-218,-1 2 1,-3 8 0,0-2-1,0-2-465,1-1 0,-2-2-455,6-1 1,-6-3 0,3 4 0</inkml:trace>
  <inkml:trace contextRef="#ctx0" brushRef="#br0" timeOffset="420030">14412 15565 6366,'-13'0'-316,"1"0"0</inkml:trace>
  <inkml:trace contextRef="#ctx0" brushRef="#br0" timeOffset="421798">14585 15416 8025,'-7'-1'-468,"2"-2"0,2-1 594,3 1 0,3 2 1,9 1-1,1 0 0,-1 0 1,0-2-1,1 0 0,-1-4-4,1-1 1,3 3 0,2-6-1,1-2-30,3-3 0,2-3 1,2 1-1,2-3-62,0-4 0,11-2 1,-2-3-1,3-4-25,3-3 1,0-2 0,4-2 0,-2-2 49,2 2 0,1-2 1,2-1-1,-1-1-73,1-3 1,0-7 0,-2-4 0,-1-4 7,-2-4 0,1 1 0,3-5 0,1 0 33,-1 1 0,-3-8 0,-2 2 0,-3 1-33,-5 2 1,0 10 0,-8 11 0,-5 9 4,-5 9 1,-6 6-54,-3 7 0,-5 9 1,-8 11-1,-5 7-241,-2 4 1,3 5 0,1 2 0,2 0-65,2 0 1,1 3 0,2-4 0,0 1 198,0 0 1,0 4 0,0-2 0</inkml:trace>
  <inkml:trace contextRef="#ctx0" brushRef="#br0" timeOffset="422127">15850 13717 8355,'-19'-12'-412,"1"5"368,6 1 1,6 6 0,7 0 188,10 0 1,6-4-1,5 0 1,-1 0-120,1-2 1,5 4 0,2-7 0,-1 1-33,-2 1 0,-1-3 0,-2 6-71,-2 2 0,-5 2-125,-7 4 0,-9 3 1,-9 6-1,-3 4 197,-4 4 1,6 3 0,-1 5-1,4 4-60,4 3 0,2 6 1,2 0-331,3 2 1,9 2 0,6 3 0</inkml:trace>
  <inkml:trace contextRef="#ctx0" brushRef="#br0" timeOffset="442743">12477 16818 7944,'-7'-6'0,"1"-2"0,2-3 0,0-2-781,1 1 1100,2 0 1,-3 3-1,-2 1 1,-1 0-1,-2 1-146,-2 3 0,-2 2 0,1 2 0,0 0 44,-1 0 0,6 6 0,3 2-410,3 3 1,1 2 0,0-1 54,0 0 1,5-3-1,4-2 1,2-2 134,1-2 0,4-2 0,2-1 7,2 0 0,0 0 0,7 0 0,1-1 0,6-2-1,1-1 1,3-4 0,-1 4 0,-1-1-118,-3 0 1,-3 3 0,-5-2-362,0 3 0,-6 0 282,-3-4 0,-9 4 168,-7-3 1,-1 3-1,-6-1-11,2-2 0,-1 3 416,2-3-321,3-3 1,-6 5-145,3-2 0,-1 3 0,-6 1 0,-4 0 0,-3 0-40,-4 0 0,-7 4 1,-5 1-1,-5 2 92,-2 3 0,-6-3 1,2 1-1,-2 0 43,1-1 1,1 3 0,8-6-1,4 0 274,1 2 0,11-5 0,0 3 74,6-2 0,10-2-203,5 0 1,5 0-1,9 0 1,3 0-44,3 0 0,4 0 0,1-2 1,-1-1-85,1-1 1,5-1 0,4 1-47,1-5 0,3 3 0,-1-3 1,0 1-1,0 0-208,0-1 0,-1 7 0,-3-4 1,-5 2-367,-6 0 1,-4 0 220,-6 4 1,-10 5-1,-4 2 1</inkml:trace>
  <inkml:trace contextRef="#ctx0" brushRef="#br1" timeOffset="446677">7094 16582 27536,'13'-6'631,"-1"-2"1,0-3-909,1-1 1,-1 1 0,1 1 270,-1 2 0,0 0 1,1-5-1,-1 2 1,1 1-1,-1 4 0,-1-1 272,-3 0-267,-2 4 1,-12-1 0,-3 7 0,-5 2 0,-4 2-1,-3 3 139,-5 1 1,0 2 0,-6 3-99,2 0 0,-5 6 0,4-2 0,0 0-34,7 1 1,0-6 0,8 2 0,2-4-202,4 0 0,1-5 1,6-1-63,4-2 1,6 0 0,10-7 0,3-2 398,4-4 0,6-5 0,2-2 1,1-1-97,0 1 1,0-3-1,3 0 1,-3 0 5,-4 0 1,-4 3 0,-6 5 0,-5 3-99,-5 2 1,-7 1 89,-2 4 1,-11 6 0,-10 5 0,-4 6-14,-4 2 0,3-2 1,-3 3-1,4 3-11,5 0 0,2-2 88,5-1 0,6-5 1,2 3-1</inkml:trace>
  <inkml:trace contextRef="#ctx0" brushRef="#br0" timeOffset="447530">7516 15776 8355,'0'-8'-1306,"0"-1"-9,0 0 1315,0 3 0,1-4 0,3 5 44,5-2 1,2 4-1,1-2 1,2 1 0,1-2-1,3 1 1,0-1 0,1 3-1,-1 2-186,0 1 0,4 0 112,-1 0 1,2-6 0,2 0 0</inkml:trace>
  <inkml:trace contextRef="#ctx0" brushRef="#br0" timeOffset="448093">8124 15540 8355,'6'-5'-224,"4"2"1,-4-4 0,-1 0-1,2 2 113,0-1 1,1 2-1,5 3 1,0-2 34,4-1 1,1-2 0,4 3-1,-2-1 1,1 2 0,0 0-1,-2 2 1,-1 0-116,-3 0 0,3 0 1,-1-1 162,-2-3 1,4 2-1,0-3 1</inkml:trace>
  <inkml:trace contextRef="#ctx0" brushRef="#br0" timeOffset="448094">8682 15416 8355,'18'-4'-625,"2"0"1,0-6 459,0 2 0,-5 1 0,3 0 0,-1 0 147,-1 0 1,1 3 0,-3-3-1,1 2 12,1 2 0,1-2 0,-5 0 0,1 3 0,-1 0-89,0 2 0,-3 0 1,-1 0 61,2 0 1,-3 0 0,1 0 16,1 0 1,3-4-1,0 0 1,2 1 0,1 1-10,1-3 1,5 4 0,-3-3 0,0 1 9,0-1 1,4 3 0,-3-5 0</inkml:trace>
  <inkml:trace contextRef="#ctx0" brushRef="#br0" timeOffset="482195">7156 16768 7237,'0'-12'-491,"0"6"1,0 6 0,0 7 482,0 4 0,0 1 0,0 1 0</inkml:trace>
  <inkml:trace contextRef="#ctx0" brushRef="#br2" timeOffset="482368">7330 16917 5734,'0'-13'0</inkml:trace>
  <inkml:trace contextRef="#ctx0" brushRef="#br0" timeOffset="488250">7491 15664 8355,'7'-12'-1029,"-2"-1"982,-5 1 0,2 5 0,2 3 0,4 3 0,3 1 0,2 0 0,-1 0 0,0 0-63,1 0 0,1 1 1,2 2-1,5 1 76,2-1 0,3-2-144,3-1 1,3 0 0,5 0 0</inkml:trace>
  <inkml:trace contextRef="#ctx0" brushRef="#br0" timeOffset="488701">8161 15515 7359,'8'-4'-278,"0"-1"1,2-1 0,1 1 251,1 2 1,6-3 0,3 2 0,2 0 0,2 0-142,0 0 0,5-6 0,2 3 1</inkml:trace>
  <inkml:trace contextRef="#ctx0" brushRef="#br0" timeOffset="488702">8830 15416 8355,'11'-12'-400,"-2"-1"0,2 1 1,-3 0-1,3 0 408,1 4 1,5-1 0,0 3 0,-1 1 0,2-1 0,1 3-1,2 2 1,-2 1-282,-1 0 0,-1 0 0,-5 0 0</inkml:trace>
  <inkml:trace contextRef="#ctx0" brushRef="#br0" timeOffset="520936">7404 15801 7442,'-11'-9'-761,"3"1"804,2 5 0,6-4 0,2 3 0,2-3 0,4-1 0,3 1 1,2 0-54,-1 0 1,0 3-1,2-3 1,1 1-48,2-1 0,-1 4 0,-3-1 0,-1 2 0,2 2-532,3 0 504,-4 0 1,11 6 0,-5 1 0</inkml:trace>
  <inkml:trace contextRef="#ctx0" brushRef="#br0" timeOffset="521367">7913 15615 8355,'0'-13'-1703,"1"2"1596,3 3 0,-1 2 69,5 6 1,2 0 0,5 0 0,3 0-52,1 0 0,2 0 0,4 0 0,0 0 24,-1 0 1,1 0 46,0 0 1,5 0-1,2 0 1</inkml:trace>
  <inkml:trace contextRef="#ctx0" brushRef="#br0" timeOffset="521368">8458 15491 8355,'9'0'-455,"-1"0"0,-4 0 1,4 0 139,2 0 1,7-6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11:45.06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2555 9227 8355,'-4'-19'263,"1"4"1,4 5 0,6 6 0,6 3 0,3 1-1,6 0 1,6-2 25,5-2 1,3 1-1,1-3 1,2 0 0,0 2-1769,3-2 0,-6 0 0,-6-7 1</inkml:trace>
  <inkml:trace contextRef="#ctx0" brushRef="#br0" timeOffset="847">4490 8942 8355,'-16'-19'315,"3"2"-24,2 3 0,8 6 0,3 0 0,7-2-657,4-1 0,1 0 1,2 2-1,3 0 302,3 0 1,0 3-1,0 1 1,1 1 20,-2-1 1,3 1 0,-4 4 0,0 0 12,0 0 0,-2 2 1,-4 2-1,-3 4 186,-1 3 1,-5 3-1,1 2 46,-2 5 1,2 0 0,0 2 0,-1 3-26,-2 1 0,0 0 0,2 2 0,3 4-89,1 3 0,-3-3 0,3 0 1,-2 2-1,-1-1-13,2-1 0,-5 6 1,3-6-168,-2-3 1,-2 2 0,0-3 0,-2-3-1,0-4-58,-3-6 1,-3 2-1,3-3 1,-2-2-244,-3-3 0,3-8 0,-1 2 0,-2-2-138,-1-2 0,-1-6 0,-1-1 1</inkml:trace>
  <inkml:trace contextRef="#ctx0" brushRef="#br0" timeOffset="1115">4477 9314 8355,'-5'-12'559,"3"-1"1,-2 2 0,8 2-425,5 0 1,7 3 0,6-4 0,6 2-503,5-2 0,3-1 1,2 0-1,2 3-477,2 4 0,-1-3 0,-4 0 0</inkml:trace>
  <inkml:trace contextRef="#ctx0" brushRef="#br0" timeOffset="1545">5755 9079 8355,'0'-25'577,"0"5"1,-2 4 196,-2 8 1,1-2-773,-5 6 1,1 1 0,-2 6 0,2 2-353,1 2 0,-3 6 0,0 3 0,-2 1 183,-1 1 1,-1-3 0,1 4 0,1 0-24,3 1 0,-2-4 0,6 3-41,1-1 1,2-1 126,1-5 1,5-5 0,5-3 0,4-4 72,2-4 1,2 0 0,-3-7 0,2-3-1,-1 1-12,2-1 0,-4 1 0,1 1 0,-4 0 1102,-2-1-42,-7 1-889,4 5 0,-6 7 0,1 8 1,2 5-207,1 3 1,2-1-1,-4 6 1,4 0-49,1-2 1,1 2 0,6-8 0,1-2-696,2 0 1,5 0 0,-3 2 0</inkml:trace>
  <inkml:trace contextRef="#ctx0" brushRef="#br0" timeOffset="2236">7231 8843 8355,'-2'-19'66,"-2"2"0,3 3 1059,-3 2-922,2 5-107,2 1 1,2 20-1,0 4 1,2 3 0,1 4-30,0 2 0,-2 5 0,4 4 1,-2 0-1,-2-2 0,0 2 0,0-3-305,1-1 1,1-5-1,-2-5-308,1-1 0,2-6 0,-4 2-980,2-4 1236,1 0 1,0-6 0,2-2 0</inkml:trace>
  <inkml:trace contextRef="#ctx0" brushRef="#br0" timeOffset="2536">6958 8917 8355,'0'-12'464,"-4"-1"0,1 1 0,4 1 0,6 1-378,4 2 0,6 0 0,1-5 0,1 1 0,6 0 0,6-2 0,11-1 0,5-3-514,2-1 0,1 3 1,-1-2-1,-2 3 673,-5 3-1170,-1-3 0,-15 8 0,4-6 1</inkml:trace>
  <inkml:trace contextRef="#ctx0" brushRef="#br0" timeOffset="2742">7739 8384 9065,'0'-12'288,"0"6"1,0 6 0,-1 8 0,-2 7 0,-3 6 0,0 4-319,-4 4 1,3 4-1,0 7 1,2 1-838,2-1 0,1-1 0,2-2 280,0 0 1,6 0 0,1 1 0</inkml:trace>
  <inkml:trace contextRef="#ctx0" brushRef="#br0" timeOffset="5891">8694 8830 8248,'0'-22'0,"0"-2"0,0-3 0,0 3 0,0 3 0,0 4 0,0 4 0,0 0 134,0 1 1,1 5 0,2 1 16,1 1 0,5 5 1,-4 0-1,2 8 0,1 7 1,1 7-136,-1 6 1,0 1 0,3 7 0,-1 2-137,-2 1 0,-4 1 0,3-2 0,0 1 1,-2-5-260,1-2 1,2 1 0,-2-4 0,-1-3-399,1-4 526,-2-4 0,1-5 0,2-1 0</inkml:trace>
  <inkml:trace contextRef="#ctx0" brushRef="#br0" timeOffset="6987">8558 9004 8355,'7'-1'70,"-3"-3"-187,-3 2 0,5-3 0,2 5 1,3 0 117,1 0 0,2 0 1,3-2-1,3 0 30,4-3 0,6-4 0,3 1 0,1-4 1,1 0-1,-3 0 0,-1-1 0,0 1-147,-1-1 1,-7 0 0,-5-2 0,-1-2-34,-1 2 0,-3-3 1,-6 0 76,-2-1 1,-1 2-1,-4-2 1,-1 1 0,-2 1 9,-1 0 0,-4 7 0,2-1 0,1 3 338,-1 1 0,1 4 0,2 0-158,-1 6 0,0 4 0,4 7 1,0 4-96,0 6 1,1 1 0,3 7-1,3 0-72,0 1 0,3 5 1,-5-6-1,2 0-33,3-3 1,-3-3-1,1-3 1,0-1-40,-1-1 1,4-7-1,-3-1 109,3-3 1,2-7 0,-1 0 82,1-6 1,-5-4-1,0-5 1,0-1-1,1 1-58,-1-1 0,-4 0 1,3-3-1,0 1-41,0 4 0,-5-1 0,4 5-13,-1 0 1,-2 1 83,5 6 1,-3 6 0,2 2 0,-2 5 38,-2 3 0,4-2 0,0 4 1,1-2-68,0 1 0,4 0 0,5-5 1,0 0-39,0 1 0,3-6 0,5-3 0,-1-3-89,1-1 0,0 0 1,-2-1 51,-2-3 1,1-3 0,-5-6 0,-2 0 0,-3-3 35,-3 0 0,0-1 1,-5 5-1,-1-2 53,-2-2 1,-1 2 0,-1-1-1,-2 4-25,-1 2 0,-5 7 0,0-3 0,-2 4 11,-1 1 0,1 1 1,1 4-1,2 3-67,-2 3 1,5 1-1,1 1 1,2-1-90,2 1 1,0-1 0,2 0-97,2 1 1,-2-5-1,7-1 146,0-2 0,2 0 0,2-5 111,-1 0 0,-4-2 0,-1-2 0,0-3 0,-1-1 8,-1 0 1,4-1 0,-4-3 254,2 0 0,-4 3-217,1 1-50,3 0 1,-6 2 0,5 5 0,-2 5-1,0 3 1,1 0-1,-2 2 1,1 0-8,-1 0 1,3 2 0,-1 2 0,2-2-9,3-3 1,1 2-1,1-6 19,0-1 0,5-2 0,1-2-40,1-4 1,-4-1 0,3-7 0,-1 1 15,-1-1 1,1-5-1,-5-1 1,1-2-1,-2 1 7,-3-2 0,2-2 0,-6-2 1,-2-1 2,0-2 1,-2-2 0,0 4 0,0-2 59,0 1 1,-4 2 0,-2 3 0,1 2 250,-1 4 0,-3 4-105,0 0 1,4 12 0,1 5-108,2 6 1,2 8 0,0 2 0,2 5 0,2 4-54,4 4 1,-1 0-1,1 3 1,2 3 37,1-1 1,1-1 0,1-4-525,-1-4 0,0-2 0,1-4-133,-1-2 0,1 2 0,-1-4 0</inkml:trace>
  <inkml:trace contextRef="#ctx0" brushRef="#br0" timeOffset="7153">9885 8818 8417,'5'-19'0,"3"4"0,5 5 0,3 4 0,4 2-126,-1 0 1,4 0 0,-2 4-452,2 0 0,2 0 0,0 0 1</inkml:trace>
  <inkml:trace contextRef="#ctx0" brushRef="#br0" timeOffset="7736">10753 8917 8355,'-6'-23'296,"-1"2"869,1 5-1064,0 2 0,5 7 0,-2 1-42,-1 1 0,0 9 0,4 0 0,0 7-116,0 6 1,0-3 0,1 3-1,2 0-17,1 0 0,6 3 1,-2-3-1,3-2-199,1-1 1,1-2-1,-1 1-33,0-1 1,1-5-1,-1-3 1,1-3 140,-1-1 0,0 0 1,1 0-1,-2-1 0,-1-3 152,-2-4 0,-1-3 0,2-3 0,-2-1 62,-1-2 1,3-4-1,-2 3 1,2 1 196,-1-1 1,0 0-1,3 3 1,-1-2-97,-2 2 1,0 2 0,5 4 0,-1 2-56,0 1 1,2 2 0,1 4-1,2 2-118,-2 2 0,-1 3 0,-3 5 0,-1 0-8,-2 1 1,-5 3-1,1 1-37,-3-2 0,-1 3 0,0 0 0,0 0-182,0 0 1,-1-2-1,-3-3 1,-5-2-733,-2-3 752,-7 3 1,5-10 0,-5 5 0</inkml:trace>
  <inkml:trace contextRef="#ctx0" brushRef="#br0" timeOffset="7737">11038 8458 8355,'-19'0'254,"2"0"0,9 6-1037,4 2 1,14 3 0,3 2 0</inkml:trace>
  <inkml:trace contextRef="#ctx0" brushRef="#br0" timeOffset="8468">11956 8880 8355,'0'-19'182,"0"1"1,-4 10-151,0-1 0,-5 5 1,4-3-1,-2 2-340,-3 2 0,3-2 0,-1 0 260,-2 3 0,-1 2 0,-1 4 53,0 4 1,-1 3-1,1 1 1,-1 1-149,1-1 1,1 5 0,1-1 0,3 0-96,2-3 0,1 0 0,4-1 6,0 0 1,5-5 248,4-2 1,-3-4 0,3-1-1,0-1 1,1-4 111,-2-3 1,3-3-1,-2 0 1,2 1-37,1 2 1,0 0 0,-1-5-1,-1 1 140,-2 0 1,-3 3 177,3 1-415,-5 0 1,2 2 0,-5 6 0,1 7 15,4 4 1,-3 0-1,7-1 1,0-2-220,2 2 1,-2 1 0,-1 1 0,1-1 67,2-2 1,-2 0 0,-1-3 0,2-1 19,1 1 1,-3-2 0,0-5 356,2-4 0,1 3 1,1-7-1,1 0 1,-1-2-63,0-2 0,-3-3 1,-1-1-1,2 2-147,1 1 1,-3 3 0,-1 2 0,-2 0-118,-2 0 1,-1 2 0,-1 0-24,3 1 1,-1 2 1,5 4 0,-4 4 1,4 2 72,2 1 1,1 1 0,2 4 69,-1 1 1,0-5 0,1-1 0,-1 0 98,1 0 1,-1-4 0,0 1 0,1-3 278,-1-1 1,-4 0 0,1 0 370,0 0 0,-2 0-335,1 0 1,-3 0-509,3 0 0,0 0 0,5 0 0,-1 0-214,0 0 0,1 1 1,-1 2-1,-1 3-68,-3 1 1,2-3 0,-4 3 0,-1 0 136,1-1 0,-1-3 1,-2 3-1,2-2-93,2 0 0,-3 0-146,5-4 0,-5 0 204,4 0 1,0-5-1,5-2 1</inkml:trace>
  <inkml:trace contextRef="#ctx0" brushRef="#br0" timeOffset="9210">13519 8992 8962,'0'-13'216,"0"5"1,0 0-1,0-2 1,0-1 0,0-1-249,0-1 0,0-5 0,0-1 0,0-3 0,1-1 1,2-4-1,1 0 0,0-5 0,1-4-309,4-4 0,-2-5 0,1 2 1,0 0 278,-1 1 1,4 2 0,-4 8 0,0 7 0,-2 7 172,1 5 0,-1 7 0,4 6-95,-5 7 0,1 9 177,-1 5 1,6 8-1,-2 4 1,3 2-92,2-2 0,-1 5 1,1-3-1,-1-1 1,2 1-126,2-4 0,-1-2 0,5-7 0,-2-4 0,-2-3 0,1-5 0,-1-3-6,-1-4 1,-2-3-1,-4-3 1,-2-4-1,0-3 1,-1-3-1,1-3-5,0-1 1,-5-3-44,2-5 0,2 1 0,-1-3 0,2 0 0,3-2 0,1 1-283,1 2 245,1 1 0,-1 6 0,1 3 104,-1 2 0,0 7 0,1 6 0,-2 6 0,-3 9 133,-4 4 0,-2 2 0,-2 5 0,0 1 0,0 2 240,0 1-425,0 5 0,4-7 0,0 3 0,-1-1 0,-1 0-294,3-2 1,-3-1 0,7-2 0,-1-3 0,0-5 48,0-2 0,1-2 0,3 1 0</inkml:trace>
  <inkml:trace contextRef="#ctx0" brushRef="#br0" timeOffset="10065">14684 8520 8355,'7'-19'519,"-1"1"1,-10 6-632,0-1 1,-6 7 0,2 0 0,-3 2 0,-3 0 0,-3 1 0,-3 2 0,-4 2 0,-1 2 0,1 2 232,-1 2 0,4 1 0,2 3 0,1 0 0,4 0 0,3 3-94,3 0 0,5 1 0,-1 2-153,3 3 1,6 0-1,5-1 1,3 0-38,4 1 0,5-1 0,-1 2 1,2-4-1,2-1 55,0-4 0,0 3 0,-2-7 1,-4 3 202,-6 2 1,-2-1-1,-7 1-4,-1-1 0,-9-1 1,-6-1-1,-8-2-6,-3 2 0,-6 1 0,-1 0 0,1-2-288,3 0 0,-1-2 0,11 1-873,1-4 847,6-3 0,-2 5 0,5 1 1</inkml:trace>
  <inkml:trace contextRef="#ctx0" brushRef="#br0" timeOffset="10066">15230 8471 8355,'0'-13'206,"0"1"0,-1 5-382,-3 3 1,2 8 633,-2 4 0,3 8 1,1 1-1,0 3-396,0 2 1,0 1 0,0 2 0,0 0 0,0 1 0,0 2 0,0 2 0,0 0-259,0 1 0,0-7 0,0-3 0,0 0-725,0-2 0,0 3 0,0-5 553,0-2 0,0-7 0,0-3 1</inkml:trace>
  <inkml:trace contextRef="#ctx0" brushRef="#br0" timeOffset="10067">14920 8458 8355,'0'-19'0,"1"1"0,4 7 147,3 3 1,8-3 706,5 3-634,2 2 0,8-5 1,2 4-1,5-1 1,8 0-397,8-2 1,5 3-1,3 0 1,-3 2-868,-5 2 1,0 2-1,-10 1 1</inkml:trace>
  <inkml:trace contextRef="#ctx0" brushRef="#br0" timeOffset="10556">16532 8843 8355,'0'-8'-1474,"0"-1"1140,0 7 1,-1-4 0,-3 6 548,-4 0 1,-5-4 0,-2 0 39,-2 1 0,-3 0 0,2-1 0,0-3 0,-1-1-104,-1 0 0,0-1 0,-4-3 1,2 0 18,2-1 0,4-3 1,0-2-1,3-1-191,5-4 1,3 0 0,5-2 0,0-1-146,0-3 0,5 3 0,3-4 0,3 1 5,2 0 0,-1 5 1,-1 8-1,-1 2 71,-2 2 0,-4 5 1,3 4-136,-1 6 0,-2 5 1,-4 8-1,0 4 204,0-1 0,-7 9 0,-4-2 195,-4 4 0,-3 3 0,1 4 0,-2 2 6,0 2 1,-3-3 0,5 0 0,2-5-1,3-2-29,3-4 1,4-6 0,5-5-1,1-3 1,3-5 1,7-3 0,7-6 0,2-4-78,2-8 1,1 1 0,2-8 0,0 1-145,-1-1 0,1-7 1,-1 7-1,-2-4-324,-2-1 1,0 1 0,2-1-1,-3 1-110,-1 4 1,4-9-1,-3 3 1</inkml:trace>
  <inkml:trace contextRef="#ctx0" brushRef="#br0" timeOffset="11135">17301 8570 8355,'4'-23'0,"1"2"227,-3 4 1,0 8-989,-2 0 447,0 7 1,-6-4-1,-2 8 383,-3 2 0,-2 4 0,1 7 0,0 3-4,-1 1 0,-3 2 0,-1 4 0,2 0-81,1-1 1,6 1-1,1 0 1,2-2-164,2-2 0,1 1 1,2-5-1,0-2-75,0-1 0,6-3 1,2-3-1,5-4 214,3-3 1,-2-1 0,4-1 39,0-3 0,-4-3 0,2-5 0,-2-1 0,-2 1 0,5-2 0,-1-1 0,0-2 0,-3 2 151,0 1 0,-1 2 0,-1 0 0,-1 1 1299,-2 2-1447,-5 4 0,2 6 0,-5 3 1,0 5 44,0 2 1,0 2 0,0 3 0,0 0-12,0-1 1,0-1 0,0-2-1,2 1-70,2-1 0,3-1 0,5-2 0,1-5 95,-1-3 1,0-1 0,2 0-147,3 0 1,-4-7-1,4-4 1,-3-4-1,-3-2 79,-3 0 1,2 1 0,-6-3-1,-1 0 40,-2 0 0,-1 3 0,-1 0 0,-4 2-165,-3 2 0,-3 1 0,-3 2 0,-1 5-141,-1 3 1,-1 1 0,3 1 0,1 3 79,0 5 1,-1 6 0,9 3 190,-2 1 0,4-4 0,-2 3 0</inkml:trace>
  <inkml:trace contextRef="#ctx0" brushRef="#br0" timeOffset="12588">17785 8657 8355,'0'-13'-588,"0"1"1299,0 0-586,0 5 0,0 3 0,0 8 1,0 4-1,0 4 0,0 4 1,0 0-305,0-1 0,0 3 0,0-1 1,1-2-60,3-1 1,-1-6 0,4 0-219,-1 2 0,3-5 1,0-1 100,2-2 1,1-4 406,0-2 1,1-3 0,-1-6 0,-1-2 2,-3-2 0,3 0 1,-2 5-1,2 0 290,1-1 0,1 2 1,-1 3-1,0 2-198,1 1 1,-1 4-1,1-4 1,-1 5-174,0 5 1,-1 1 0,-1 7-1,-3-1-169,-2 1 1,4 3 0,-4 1-1,1-2-41,-1-1 0,1-2 1,-3 0-151,1 1 1,1-2 344,-1-3 0,3 3 0,6-4 1</inkml:trace>
  <inkml:trace contextRef="#ctx0" brushRef="#br0" timeOffset="12589">18368 8248 8355,'0'-20'776,"0"4"-756,0 7 1,0 9 0,0 10 0,0 7 0,0 6 0,1 6 0,2 3 0,3 2 0,-1 2-73,1 1 1,-1 2 0,-2 1 0,1 0-388,-1-4 0,-2 3 0,-1-4 1,0-2-974,0-1 1358,0-3 1,0-5 0,0 1 0</inkml:trace>
  <inkml:trace contextRef="#ctx0" brushRef="#br0" timeOffset="12590">18207 8558 8355,'12'-6'238,"0"1"-361,1-4 1,1 4-1,2 5 1,5-2 15,2-2 1,3 3 0,3-3 0,4 2 189,3 2 0,6 0 0,-1 0 0,-1 0 0,-3 0 0,-4 0 0,-5 0 0,-5 0-415,-2 0 0,-10 2 1,1 1 40,-1 1 350,-5 0 1,-6-4 0,-8 0-1,-3 0-1,-2 0 0,1 0 0,-1 0 1,1 0 318,0 0 1,-1 5 0,1 2 0,1 1-403,2 1 0,0 3 1,3 5-1,1-1-383,-1 2 0,2-4 1,5 2-1,2-2 88,1-1 1,6-1 0,-2-1 0,3-1 220,2-2 0,-1-5 0,1-1 174,-1-4 0,0-4 1,-1-3-1,-1 0 77,-2 0 0,-1-6 1,3-2 20,-2 2 1,-4 0-1,3-1 1,-1 0 0,-2 1 3,1 1 1,-3 2 0,2-1 80,-3 1-292,-1 5 1,0 7 0,0 8 0,0 3 30,0 2 1,-1 3-1,-2 2 1,-1 0-13,1 0 1,2 3 0,2-5 0,2-1-81,1-1 1,6-3-1,-1-1 1,5-3-38,3-2 1,-1-1 0,-2-4-1,1-1 28,2-3 0,-2-3 0,-6-6 122,0 1 1,-1-2-1,3-1 1,-1-1-1,-3 0 15,-2 3 1,3-4 0,-2 2 0,-1 3 444,1 2 1,-2 6 0,-3-3-243,4 1 0,-4 4 0,3 6-178,-3 4 0,4 3 1,0 3-1,1 1-151,-1 1 0,5 2 0,-2-2 1,3 0-299,1-1 0,5-1 0,-1-3 0,1-3-27,1-4 1,-4 3-1,4 0 1</inkml:trace>
  <inkml:trace contextRef="#ctx0" brushRef="#br0" timeOffset="12591">19137 8322 8355,'-6'-12'-656,"-1"5"1,-5 12 0,0 9 0</inkml:trace>
  <inkml:trace contextRef="#ctx0" brushRef="#br0" timeOffset="13232">19236 8508 8355,'0'-19'-82,"1"4"0,4 5-1584,3 6 1741,3 2 1,-4 4-1,-2 2 1,-1 4 205,1 3 0,-1 3 0,-3 3 0,2 2-207,1 0 1,0 3-1,-4-4-133,0 1 1,0-2 0,0 2 0,0-1-8,0-3-173,0-6 0,6-4 1,0-6-1,3-3 239,-1-5 1,-1-2-1,3-3 1,-2-1 40,1-1 1,-2-1 0,2 5 0,-1-1-42,-1 1 0,4 0 0,-3 1-20,3 2 1,-3 4 0,-1 6-46,-1 3 1,2-1-1,-4 5 1,0 2 153,2 1 1,-5 3-1,3 1 48,-2 1 1,-2 2-1,1-2 1,2 0-1,1-1-47,-1-1 0,4-2 1,1 1-1,3-2 8,1-3 1,2-2 0,1-6 0,2 0 11,-2 0 1,4-6-1,1-2 1,-1-3-31,-3-2 1,2-3 0,-1-1 0,-2 2-78,-1 1 1,-3-2-1,-2-2 1,-2 0 29,-1 0 1,2 2 0,-4 2 0,-1-1-557,-2-2 1,-1 1 0,-1 3-1,-3 1 0,-3 5 533,-5 3 1,-1 4 0,2 4 0,1 3 0,4 1 142,0 0 1,2 1 0,4 4-1,0 3-11,0 0 1,5 1 0,5-4 0,4 3-23,2 0 0,5 1 1,-4-5-1,-1 0 59,2 1 0,0-1 0,3 1 0,-6-1-93,-6 0 1,1 1 0,-6-1-132,-1 1 0,-4-1 0,-8-1 0,-7-1 41,-6-2 1,-7 0-1,-2 3-885,0-2 0,-2 2 0,-4-5 0</inkml:trace>
  <inkml:trace contextRef="#ctx0" brushRef="#br0" timeOffset="13818">20923 8582 8658,'0'-19'151,"0"1"1,0 6-68,0-1 0,-4 1 0,-1 0 1,1-1-1,-1 2 0,-3 3 1,-3 4-1,-2 2 267,1 2 1,-2 2 0,-1 2 0,-3 4-319,-1 3 0,-1 11 0,-2 3 0,3 3 38,1 2 1,3-4-1,5 3 1,3-3-14,2-1 0,2-2 0,6-2 0,4-4-51,4-4 1,0-6 0,9-3-1,2-2-64,2-2 1,1-2 0,1-2-122,3-4 1,-7-4 0,1-5 0,-3-4 15,-5-2 0,-3-2 1,-4 2-1,-3 1 0,-4 1-106,-1-1 1,-11 4 0,-6 3 0,-3 4-238,-1 3 0,-7 5 0,4-1 0,-1 2 138,3 2 0,0 6 0,5 2 339,2 3 0,1 7 0,2 1 1</inkml:trace>
  <inkml:trace contextRef="#ctx0" brushRef="#br0" timeOffset="14625">21146 8545 8754,'-11'-12'0,"1"1"240,2 3-142,0-4 1,-5 7 176,1-3 0,0 4 1,1 8-1,2 4-262,5 3 0,1 7 0,1 1 1,-2 2-1,1-2 0,1 0 0,4 1 1,1 0-227,1 0 0,5-2 0,1-6 0,4-1 41,2-3 0,6-2 0,-1-6 0,1 0 2,-1 0 0,1-6 0,-6-2 0,-1-3 101,-1-1 0,-6-5 1,-1-1 103,-1-1 1,2 4-1,-4-3 1,-1 1 36,-2 1 0,-1-1 1,0 5-1,0-1 514,0 1-458,0 5 0,0 3 0,0 8 1,0 4-167,0 3 1,2 7 0,1 3 0,2 1-349,2-1 0,0 2 1,2-2-1,0 1-960,0-1 1163,8-4 1,2-4-1,6-1 1</inkml:trace>
  <inkml:trace contextRef="#ctx0" brushRef="#br0" timeOffset="14626">21592 8458 8355,'-5'-12'0,"-2"0"0,-4 3 276,3 1 113,-3 5 0,9 3 1,0 9-1,3 3-162,3 5 0,6-2 0,-1 5 0,5 2-212,3 2 0,-1 1 1,-3-1-1,-1 1 1,0 0-1,0 0 1,-3-2-447,-1-2 1,-5-3 0,1-6 119,-2 1 1,-4-6 0,0-5-1,-4-4 281,-1-7 1,-1-2 0,-5-3 0,2-1 46,3-1 1,-1-6 0,4 1 0,3-2 61,0-2 0,4 0 0,2 0 0,5 0-36,7 1 0,3 0 0,6 2 0,0 4 119,-1 4 1,1-1 0,0 8-307,0 0 1,-5 2 0,0 5-1,-1 1 1,-1 3 64,0 5 1,-3 6-671,-7 1 1,3 1 0,-4-5 0</inkml:trace>
  <inkml:trace contextRef="#ctx0" brushRef="#br0" timeOffset="14936">20563 9215 8355,'-7'-23'0,"3"2"0,5 4-47,8 4 0,4 4 355,12 1 0,6 4 0,3-3 0,6 0 271,5 0 1,15-1 0,7-3 0,8 1-129,3 2 0,10 4 1,1-4-1,2-1-362,1 2 0,7-4 0,-2 3 0,-1-4 12,2-5 1,-7 3 0,-4-2 0,-12 2-1,-11 2 1,-8 3 0,-18 3-1164,-7 0 0,-9 2 0,-5 3 0,-6-2-2121,-7-1 2803,-11-1 0,-12 17 0,-6 1 0</inkml:trace>
  <inkml:trace contextRef="#ctx0" brushRef="#br0" timeOffset="15917">4887 11299 8355,'0'-13'-874,"11"1"0,2-1 1</inkml:trace>
  <inkml:trace contextRef="#ctx0" brushRef="#br0" timeOffset="16518">5197 10641 8355,'0'-19'-176,"5"-5"1,-2 5 0,5-6 0,0 2 0,-1 1 0,-3 3 0,-2-1 521,-2 1 1,0 4 0,-2 0 0,-3 5 0,-6 6 0,-6 3 0,-2 1 0,-3 1-1,0 3-198,1 4 0,-2 9 1,4 4-1,-1 2 0,4 3 1,2 3 16,2 4-136,-1 9 0,6-3 1,3 8-1,3 3 0,1 2-46,0 1 1,5 3 0,2-1-122,0-2 0,8 3 1,-2-10-1,0-5 1,1-5-1,-1-7 1,-1-3-403,0-1 0,-3-6 244,-1-2 1,-5-4 0,1 0-13,-3-1 1,-6-4-1,-5-1-145,-5-1 1,0-2 0,-6-4 337,-1 0 0,-7-6 0,-3 0 1</inkml:trace>
  <inkml:trace contextRef="#ctx0" brushRef="#br0" timeOffset="18096">4763 11137 8355,'0'-8'0,"0"0"52,5 5 1,3-7 0,7 5 0,3-2 136,2-3 0,3 3 0,7-1 0,6 0-217,3 1 1,-2-4-1,7 3 1,-1-2-1,-5 0-212,-3 2 1,-1 5 0,-5-1 0,-3 2-105,-4-3 1,-4 4-1,-5-3 1,-2 4 203,-3 4 0,-2-1 370,-6 5 0,0-4 1,0 4 431,0 2 0,0 1-257,0 1 1,0 1-1,0-1-154,0 1 0,0-1 0,1 1-477,3-1 0,-1-4 1,5-1-1,0 0 1,1-2-1,-2 2-642,-2 0 1,5-4 0,-3 3 0</inkml:trace>
  <inkml:trace contextRef="#ctx0" brushRef="#br0" timeOffset="18097">5308 10802 8355,'-12'0'-977,"5"0"566,1 0 0,1 6 0,-2 1 0</inkml:trace>
  <inkml:trace contextRef="#ctx0" brushRef="#br0" timeOffset="18098">5482 10951 8355,'0'-12'1766,"0"4"-1687,0-1 1,1 8 108,3 1 1,3 4-1,7 7 1,1 0-290,2 3 0,-1 1 0,-3-1 0,-1 1-42,0 2 0,-1 0 0,-2-1 0,-4 0-330,1-1 1,-5-1 308,3-1 0,-4-8 0,-2-5 34,-3-7 0,1-4 0,4-3 10,0-2 1,0-4-1,0-4 1,0-1-1,2 0-103,2 0 1,3 2 91,5 2 1,0 3 0,2 6 0,1 1-608,2 3 689,-1 2 0,-3 6 0,-1 0 1</inkml:trace>
  <inkml:trace contextRef="#ctx0" brushRef="#br0" timeOffset="18099">5990 10951 8355,'0'-19'272,"2"-3"0,0 4 1,3 0-1,-3 0 1,0 3 164,-2 1 0,0 2-296,0-1 1,-6 7-242,-2 1 1,-3 4-1,-1 2 1,-1 5-1,1 4 56,-1 1 1,5 8-1,0-7 1,0 2-114,1 0 0,-3 2 0,6 1 0,1-2 93,2-1 0,2-2 0,3 1 1,6-1-3,5 0 1,0 0 0,6-3-1,0-2 16,-2-1 1,4 3-1,-3-2 14,-1 0 1,3 0 0,-6-3 192,0 4 1,-8-1 0,-4 1-114,-3 2 0,-8 1 1,-5 2-1,-6-1-265,-1 0 1,-5 1 0,5-2 0,0-2-1,2-2-422,4-1 1,0 2 309,1-4 0,-1 0 0,1-4 1</inkml:trace>
  <inkml:trace contextRef="#ctx0" brushRef="#br0" timeOffset="18100">6276 10468 8786,'-6'-18'231,"5"9"-181,-5-2 0,8 18 1,0 4-1,2 6 329,-1 2 0,4 3 0,0 6 0,1 2-172,1 2 0,-3-2 1,4 6-1,-3 2-212,-2 1 1,1 1 0,-3 0-220,1 1 0,0-3 0,-3-7 1,2 0-1,1-5 77,-1-4 0,0-4 0,0-6 0,1 0-1116,-2 1 1,0-5 866,-2 0 0,-6-5 0,-1 3 0</inkml:trace>
  <inkml:trace contextRef="#ctx0" brushRef="#br0" timeOffset="18101">6214 10827 8355,'0'-18'570,"1"5"1,4-4-1,6 3-384,5 2 1,7-5 0,1-1 0,4 0 0,6-1 0,5 0 0,8-2 0,4 2-82,-2 2 1,-5 5 0,-9 4-1642,-1 4 0,-4 2 0,-5 2 0</inkml:trace>
  <inkml:trace contextRef="#ctx0" brushRef="#br0" timeOffset="20597">7950 10542 8448,'0'-25'0,"0"2"0,0 1 0,0 2 0,0 3 265,0 1 0,0 5 0,0 7-200,0 8 1,0 11 0,0 8 0,0 4-31,0 6 0,0 4 0,0 3 0,0 3 0,0 0-16,0-1 0,0 4 0,0-5 0,1-1-133,3-1 0,2-3 0,4-5 0,-4-4-168,0-5 1,-1-11 323,0 1 1,-4-9-34,3-3 0,-2-6 1,-2-6-1,0-3 1,0-3 17,0-3 1,0-9 0,1 4 0,3-3-79,4-2 1,7-2 0,2 4 0,-2 3-24,-1 4 0,-2 0 0,2 6 0,1 2-11,2 4 0,-5 0 0,-4 6 62,2 2 0,0 2 0,-2 4-28,-4 4 0,-4 3 0,-4 1 57,-4 1 1,-3-1 0,-2 1-1,1-1-7,0 0 1,-1-3 0,1-2-1,-1-1 1,1 0 164,0 0 1,-1-2-52,1-4 0,5 1 0,3 3-71,2 4 0,2 3 0,0 2 0,2 1-48,2 2 1,3-2 0,5 4-1,1-3-118,-1-3 1,2 8 0,2-8 0,5 1-138,2-4 1,2 1-265,0-6 1,5 6 0,2-4 0</inkml:trace>
  <inkml:trace contextRef="#ctx0" brushRef="#br0" timeOffset="22107">8892 10864 8355,'0'-12'322,"0"0"1,2 1 0,2 2-1,4 5 1,3 3-509,2 1 1,-1-4 0,0 0-1,2-1 1,1 1 136,2 0 1,0-4-1,-5 2 1,0 1-91,1-1 0,-5-2 0,-1 3 1,-2-2 23,-2-3 1,3-1-1,-2-1-93,-1-1 1,-8 1-1,-3-1 34,-3 1 1,-1 5 0,-2 3 0,-1 3 121,-2 1 1,1 0-1,2 1 1,-1 3 257,-2 4 1,1 8-1,5 1 1,1 3-75,2 2 0,5 5 0,-1 2 0,4 0-1,4 2 1,3-5-1,7 1-186,2-5 0,9-4 0,8-5 0,3-2 0,1-3-119,0-4 0,5-4 1,-1-4-1,-1-4 141,-1-3 0,-2-6 0,0-1 0,-1-1 228,-3-3 1,0-2-1,-7 0 1,-4 0-4,-3 4 0,-3-2 1,-7 4-1,-2 0 293,-1 0 1,-4 1-347,-6 5 0,-4 5 0,-7 3 0,-2 2-161,2 2 1,-4 6 0,0 2-29,-1 3 1,-3 3 0,4 3-1,-1 2 1,4 2 39,2-1 0,3-1 1,3 2-299,4-4 1,2 1-1,2-2 1,2-2 93,2-4 0,3-5 0,5-5 0,0 0 237,1 0 1,3-10 0,1-2-1,-2-3 130,-1-3 0,2-1 0,1-6 0,-2 0 28,-1 0 0,2-5 0,2-3 0,0-2-55,0 2 0,4-7 0,-3 2 0,1-4-276,-4 0 0,-3-5 1,-5 3 14,-4 0 1,-3 5-1,-1 9 1,-1 2 170,-3 5 0,-3 10 0,-5 2 0,-1 4 0,1 6-35,-1 4 0,1 9 0,0 9 0,1 4 79,2 4 0,0 6 0,5 8 0,1 1-104,1 3 0,4 4 0,1 0 1,2-3-126,2 1 1,1-3-1,5 0 1,0-5-58,4-2 0,2-7 1,7-5-1,2-6 106,1-9 1,4-5 0,-4-7-1,0-3 188,1-5 1,-4-4 0,3-10 0,-3 0 150,-1-5 1,-5 3-1,-3-7 1,0 2 40,0 0 1,-1-4 0,-4 4-144,1 2 0,-5 5 1,-1 2-1,-1 3-144,-4 1 1,-6 8 0,-5 4 0,-7 3-337,-4 1 1,-4 9-1,-1 5 1,2 3 163,2 0 0,-1 6 0,4-3 0,2 4 137,2 0 0,3 0 1,8-2-1,-1-1 109,1 1 1,8-3 0,3 0 0,3-1 0,3-3-1,2-1 0,2 3-44,3-1 0,2 1 1,-4-5-1,2 0-43,0 1 0,-6 1 0,2 1 0,-5 3 0,-2 1-112,-2 3 1,-5 1 0,1 2 0,-4 0-63,-4 0 1,-3 1 0,-6 2-1,0 1 201,-4-2 1,-2-5 0,-6-3-1,0 1 183,0-1 1,0-5-1,1-2 1,0-5 291,4-1 0,2-5 0,7 2-310,2-6 1,4-8 0,6-7-1,3-1-287,5-3 1,6-2 0,3 0-52,1-1 1,6-4 0,5-2-1,2 0-105,2-4 0,2 4 0,1-2 0,-1-2 1,-1-1 143,-2-1 0,-6 1 1,1 2-1,-6 2 325,-6 2 0,-2 2 1,-3 6-1,-1 3 170,-2 1 1,-5 1 0,0 6-165,-6 3 0,0-2 1,-5 6-1,-2 2-11,-1 0 0,-1 4-187,-1 2 0,2 3 0,2 5 1,2 2-18,1 2 0,-2-1 0,4 6 1,1 1 61,2 2 0,1-1 0,0-1-154,0-1 0,5-2 1,4 2-1,3-5-77,4-2 0,2-3 0,4-3 1,-1-4-1,1-2 71,2-2 1,-1-6 0,-1-2 0,-1-4 203,1-5 1,0 2 0,-2-6 0,-3 1 20,-3 0 0,-2-3 1,-1 4-1,-1-2-55,-2 0 1,-5 2-1,1-2 1,-3 5-164,-1 2 1,-1 2-1,-3-1-84,-4 1 91,-3 5 0,4 3 0,3 8 1,2 4 79,2 3 0,0 2 0,0-1 0,2 0 0,2 1 0,4-1 10,3 1 0,1-1 0,2 0 48,3 1 1,-4-2-1,4-1 1,-3-2 208,-2 1 1,1 2-1,-1 2-152,0-1 0,-5 5 0,-3-1 0,-2-1-87,-2-1 1,-6-1 0,-3 0 0,-5 1-242,-3-1 0,-1 2 1,3-7-1,-1 3-591,1 1 1,1 1-1,1-1 1</inkml:trace>
  <inkml:trace contextRef="#ctx0" brushRef="#br0" timeOffset="22464">11361 11050 8355,'-6'-11'0,"-2"3"0,2 4 0,2 8-117,3 4 0,-1 1 1,0 2-1,-3 4-62,3 3 0,0-2 0,1 5 1,-2 1-1,-1 2-1081,1 0 1260,2-4 0,1 3 0,0-4 0</inkml:trace>
  <inkml:trace contextRef="#ctx0" brushRef="#br0" timeOffset="23365">11906 10393 8355,'7'-62'671,"3"4"1,-5 9-1,1 13 1,1 12-498,0 12 1,-5 11 0,2 12 0,-2 8-249,-2 10 1,-6 8 0,-1 9 0,-1 6 0,1 6 0,0 2 0,1 5 0,-3 3 75,2 3 1,-4 2 0,4 2-1,1-2-100,1-3 0,4-1 1,1-10-1,0-8-81,0-5 0,7-6 1,4-7-1,5-6 75,4-5 1,0-5 0,7-9-1,0-5 279,2-6 0,-1-5 1,-6-7-1,-3-3-8,-1-1 1,-2-2 0,-4-4-1,-4 0-333,-4 1 1,-3-1-1,-3-1 1,-5-1-340,-6 3 0,-12-4 1,-1 9-1,-3-2 67,-1 0 0,-7 6 0,2 0 0,1 4 233,-2 3 0,7 1 1,3-3-1,5 3 360,3 2 0,3-5 7,7 2 1,8-3-1,10-2 1,3 1-20,4 0 1,9-1 0,0 1-141,5-1 1,-2 1-1,2 0 1,1-1 31,0 1 1,-5-1-1,2 1 1,-3 0-1,-1-1 249,0 1 0,-6 4 1,-2 1 274,-3 1 0,-8 3-361,-1 8 1,-8 1 0,-3 8 0,-1 3 1,-2 3 0,3-2 0,2 0 1,3-1-208,1-1 0,0 1 1,0-5-1,1 1-114,3-1 0,4-5 0,8-3 0,0-3-28,-1-1 1,-1 0 0,-1-1-1,-1-3-32,0-4 0,1-3 0,-2-2 97,-3 1 1,2-1 0,-6 0 0,-1-2-1,-3-1-142,-5 5 0,-1-1 1,-7 4-1,-1-2-30,-2 2 1,-2 2 0,-4 6 0,1 0 163,-1 0 0,4 0 0,2 0 0,2 0 227,1 0-203,7 0 1,1 0-1,11 0 1,5 0 175,4 0 0,10 0 1,-2-1-37,4-3 0,-7 1 0,6-5 0,-1-1 224,-3 3 0,0-4 0,3 4 0,-1 1 0,-2-1 75,-2 4 0,-3 0 1,2 2-1,-1 2-205,-3 2 0,-5 3 1,-3 6-1,0 3-173,0 0 1,-5 6-1,2-1 1,-2 1-122,-2-1 0,0 1 1,-2-6-245,-2-1 475,3-1 0,-5-8 1,6-6-88,0-7 0,0-4 0,2-3 0,2-3-67,4-3 1,3-2 0,0 0-1,-1 2-258,-2 2 1,0-2 0,5 3-208,-1 2 1,-4 5-1,1 3 53,0 2 1,2-5 0,2 3 0</inkml:trace>
  <inkml:trace contextRef="#ctx0" brushRef="#br0" timeOffset="24973">13308 10765 6624,'8'-1'-688,"0"-3"838,2-5 1,-3-2-1,0-2-1,-2-4 1,1 3 0,-4-4-1,3 2 1,-3-1 72,0 2 0,-2 1 0,0 2-65,0 0 0,-2 1 0,-2 2 0,-4 5-260,-3 3 1,-3 1 0,-1 1 0,-2 3 63,2 5 0,2 6 0,0 3 0,1 0 70,-1-1 1,2 6-1,2-3 1,2 4-18,1 0 0,2 4 1,5-2-1,4-4-78,3-2 1,3 0 0,3-3-1,1-3-109,1-5 1,9-3 0,-3-6 104,0 0 1,0-2-1,2-2 1,-2-5 0,-3-5 92,-1-3 1,-1-1 0,-5 3-13,0-1 1,1-5-1,-2 3 1,-2 0-1,-2 0-8,-1 3 0,2-3 0,-4 2 0,0 2 27,2 4 1,-5-1 102,3 3 1,-2 4 251,-2 4 1,0 7-288,0 9 0,1 2 0,2 3 0,2-3-135,2 0 0,-3-5 0,5 4 0,0-3 120,2-2 1,6 0-1,1 1-386,1-1 0,-2-5 0,2-3 0,-1-2 0,-3-2 185,-1 0 1,-2-6-1,1-2 1,-2-3 196,-3-2 1,2 1-1,-6 0 1,-2-1-50,0 1 0,2-1 0,0 1 0,-1 0-18,-2-1 1,-1 1 0,0-1 0,2 2 8,2 3 0,-2 1 0,7 4 250,0-1 1,-2 0 0,2 4-150,0 0 0,-2 6 1,0 2-1,0 2-57,0-2 1,-4 3 0,2-3 0,1 3-118,2 2 0,-1-1 0,1 0 1,2-1-36,1-2 0,1-2 1,2-5-1,1 3 47,2-3 0,-1-2 1,-2-2-1,1-4 53,2-1 1,-1-1 0,-4-5 0,1 1 74,-1 0 0,-3-5 0,-3 1 0,1 0 75,0 3 1,-4-4 0,1 1 0,-3 0-128,-1 3 1,0 4 0,-1 2-1,-3 1-17,-4-1 1,-3 4 0,-2 0 32,1 6 1,1 0-1,1 5-156,2 2 1,5 5-1,-2 3 1,1 0-1,-1 1 23,3 0 1,2 0 0,4 3 0,3-1 43,0 1 1,8-4-1,-3 0 1,3-3-29,3-2 0,0 2 0,4-8 0,-1 0-35,1-3 1,0-3 0,0-1 0,-3-1 76,-1-3 1,-1-3-1,-5-6 1,1-1 57,-1-2 1,-4 2-1,-1-2 1,0 0 19,0 0 1,-4 2 0,2-4 0,-1 2 0,2-1 131,1 2 1,-3 1-66,4 2 1,0-1-1,5 2-97,-1 3 0,-4 3 0,1 5 0,0 0 0,1 1-43,-2 3 0,2 3 1,-6 5-1,-1 1 30,-2-1 1,3 1-1,0 0 1,-1 3-2,-1 0 1,-2 2 0,0-3 0,0 3-18,0 1 0,0-3 0,0 0 0,1-2 6,3-2 0,-1-3 0,5-3 0,3 0-8,4-3 0,-1-2 0,4-2 0,-2-3 13,1-5 1,1-2 0,-3-1 0,2-2 43,-2-2 0,-1 0 0,-2-4 0,0-1-60,1 2 1,-1-1 0,-1 5 0,-3-1-16,-3 1 0,0 1 93,-1 1 0,-5 7 0,-6 3-47,0 6 1,2 3-1,3 7 1,-1-1-6,-1 1 0,0 3 1,4 2-1,0 0-97,0 0 1,4-2 0,2-3 0,1-1-51,2 1 1,2-6-1,3-3 1,1-3 72,2-1 1,-1 0 0,-3-1 0,-1-3 139,1-5 0,-1-2 1,0-1-1,1-1 423,-1 1 0,-4-5 1,-1 1-1,0 1-338,0 1 0,-4 2 0,1-1-234,-3 1 1,-1 4 70,0-1 0,-1 7 0,-2-1 0,-1 6 73,1 5 0,2 8 0,1 5 1,0 2-47,0 2 1,0 6 0,0 2-1,0 4-109,0 4 0,0 2 0,1 5 0,2-1 11,1 0 1,0 4-1,-4-6-357,0 4 1,0-4-1,0-2 1,0-3 0,0-6-3,0-2 1,-4-5 0,-1-7 0,-2-7 368,-3-3 1,-5-7 0,-3 0 0,-1-8 384,-3-7 0,-2-2 1,1-6-1,1-2-51,1-2 1,7-5 0,2-1 0,7 0-453,3-1 0,4-2 0,2 4 0,4 3-166,3 4 0,7 0 0,3 5 109,2 2 1,2 1-1,0 3 1,-1 3 0,1 4-101,0 3 0,5 1 0,2 0 0</inkml:trace>
  <inkml:trace contextRef="#ctx0" brushRef="#br0" timeOffset="25519">15664 10145 8355,'0'-25'0,"0"6"1174,0 2-890,0 9 0,2 3 0,0 6 0,4 2 0,-1 4 0,2 4 376,0 7 0,-3 9 0,3 5 0,-1 2-507,-4 4 1,0 0 0,-2 9 0,0-2-242,0 2 0,0-3 0,0 2 0,0-2-496,0-4 0,0 4 1,0-11-1,0-3 21,0-2 1,0-9-1,1-4 98,3-5 1,-2-2 261,2-8 1,-1-4 0,-1-11 0,2-3 244,-1-1 1,-1 2-1,-2-3 1,0-1-126,0 2 0,0-5 1,1 4-1,2-4 16,1-1 0,5 1 0,-2 0 0,2 3 141,-1 5 1,0 2-1,5 3 87,-1 3 1,0 2 99,1 6 0,-2 6-31,-3 2 0,-4 3-117,-8 2 0,-3-2 0,-5-2 0,-1 0 0,1 0-10,0 2 1,-1 2-1,1-1 1,1 0-18,2 1 1,3-1 0,3 1-1,-1-1-53,1 0 0,6 1 0,4-1 0,2-1-279,5-2 0,1 2 0,-1-5 0,1 3-183,2-1 0,3-4 0,-2 3 0,2-2-130,2-2 0,-3-1 0,2-2 354,1 0 0,1 0 0,2 0 0</inkml:trace>
  <inkml:trace contextRef="#ctx0" brushRef="#br0" timeOffset="25774">16321 10703 8355,'7'-8'485,"6"0"1,-1 5 815,5-1 0,-8 2-3281,0 2 926,-7 0 1,-2 0-1,-7 0 1</inkml:trace>
  <inkml:trace contextRef="#ctx0" brushRef="#br0" timeOffset="62278">14374 13717 8341,'0'-25'0,"0"0"0,0 1 42,0-1 0,0 5 73,0 4 0,0 2 0,0 2 317,0-1 0,0 5 1,-1 1-1,-3 2 0,-4 3 1,-3 5 0,-2 5 0,1 9 0,-1 4-221,1 2 1,0 9 0,-2 5-1,-1 6 1,-2 3-73,2 4 1,1 4 0,3 9-126,3-1 0,-2 7 0,6-8 1,3-2-116,3-4 0,7-11 0,9-7 0,5-8-96,5-7 0,10-5 1,2-10-1,4-7 47,3-7 1,4-11 0,-5-7 0,0-6 89,0-5 1,1-11-1,-7-3 1,-5-2 11,-4-3 0,-6 2 1,-5-3-1,-5 1-167,-5 2 0,-6 0 1,-9 2-1,-8 4 81,-6 3 1,-10 0-1,-5 6 1,-6 8-41,-6 7 1,-3 6 0,-4 10 0,1 7-33,4 7 0,-1 6 0,9 3 1,5 5-176,4 2 0,11 3 0,3 2 0,5 2-87,3 2 1,4-5 0,5 4 0</inkml:trace>
  <inkml:trace contextRef="#ctx0" brushRef="#br0" timeOffset="62585">15466 13171 8355,'-6'-42'689,"-1"6"0,-4 3-650,3 11 1,-3 12-1,3 6 1,-3 2-1,-2 4 1,1 2-1,0 4 1,-1 5 122,1 3 0,-1 3 1,0 8-1,-3 2-100,0 4 0,-5 8 1,3 3 73,-1 0 1,-2 11 0,-4 3 0,1 10 0,-1 8 25,0 6 1,6 2 0,1 13 0,3 1-199,2-1 0,6-45 1,1-2-1,1 43 1,3-5-506,0-10 1,13-9 0,7-12 0,8-8-579,7-6 1,5-11 640,3-7 1,3-6-1,6-7 1</inkml:trace>
  <inkml:trace contextRef="#ctx0" brushRef="#br0" timeOffset="63215">15615 13903 8355,'0'-23'0,"-2"2"67,-2 4 1,3 9 1,-5 1 0,8 4 0,0-2 0,4-1 286,1 1 1,1 1 0,6 2 0,1 0-158,1-2 1,1-1-1,-5 7-173,1 2 1,-2-1 0,-2 6 0,-2 4 0,-1 2-13,-3 0 1,-2 4 0,-1 2 0,0 2-21,0 2 1,0-1 0,0-2 0,-1-3-226,-4-1 1,4 3 0,-3-5 102,3-1 0,1-5 87,0-2 0,0-6 0,1-2 0,2-7-25,1-4 1,5-7 0,0-3 0,2-1-35,1 1 1,-4-6 0,1 2 0,2 0 20,4 3 0,-4 0 0,4 6 59,0 0 1,-4 4 0,-2 4 0,0 4 111,2 2 1,-3 4 0,-1 2 0,-1 5-14,-3 7 1,2-1-1,-1 5 1,-1 1-51,-2-2 0,-1 3 0,2-5 0,1-2-18,1-1 1,1-2-1,-1-1-16,5-2 1,-3-4-1,3-5 1,0-1 35,2-3 0,2-3 0,-1-6 0,1 1-61,-1-1 0,0-4 0,1-3 0,-1 0-52,1-1 1,-1 2-1,0-3 1,1 2 0,-1 2 27,1 3 0,-5 3 0,0 4 5,2 3 1,-3 4-1,0 2 80,-2 4 0,-1 1 1,-4 8-1,0 1 86,0 2 1,4 5-1,1-1 1,-1 2-273,1 2 1,-2-4 0,5-1 0,2 1-142,1-2 0,1-1 0,1-6 0,-1 1-443,0-1 437,6-5 0,-4 4 0,4-4 0</inkml:trace>
  <inkml:trace contextRef="#ctx0" brushRef="#br0" timeOffset="64289">16718 13742 8355,'-5'-13'0,"3"1"1433,-9 5-584,10 2 0,-4 6-509,5 3 1,1 3 0,2 7 0,2 1-428,2 1 0,-3 7 1,3-3-1,-1 4 0,-4 0 1,0 1-1,-2 0-482,0 0 0,0-3 0,0 0 0,0 1 0,0-1-163,0 2 0,-2-6 1,0-2-1,-4-2 486,-1-2 1,3-1 0,-4-2 245,-2-5 0,-1-3 0,-1-1 0</inkml:trace>
  <inkml:trace contextRef="#ctx0" brushRef="#br0" timeOffset="64290">16532 13990 8355,'9'0'98,"-1"-2"-12,2-2 0,1 3 0,2-3 0,5 2 0,6 2-514,3 0 1,12-4 0,-1-1 0,4-2 67,0-3 0,5-1 0,-3-1 0</inkml:trace>
  <inkml:trace contextRef="#ctx0" brushRef="#br0" timeOffset="64291">17177 13791 8355,'0'-12'303,"-4"0"2089,0-1-1757,0 6 0,5 2 1,2 6-1,2 3-633,2 5 0,-2 3 0,3 3 0,0 3-155,-1 1 0,-2 2 0,-5 4 1,0 0-189,0-1 0,0 1 0,0 0 1,0-2-815,0-2 0,-4-3 828,0-6 0,0-6 304,4-6 1,4-7-1,2-9 1,1-4 5,2 1 1,4-4 0,2 2-25,1-3 1,1 1-1,-5 1 1,2 3 0,1 2 54,2 6 1,-1 0 0,-3 7 0,-1 1 107,0 2 0,1 1 1,-1 1 102,1 3 0,-5 5 0,-1 6 1,0 3-135,0 1 1,-5-3 0,4 4 0,-2-1-303,0 0 1,4-3-1,-2 0 1,-1-2-950,1-2 0,4-5 880,-2-3 1,3 3-1,1 0 1</inkml:trace>
  <inkml:trace contextRef="#ctx0" brushRef="#br0" timeOffset="64292">17810 13543 8355,'0'-24'3238,"-4"4"-3223,-1 4 0,7 7 0,8 5 0,3 3 677,4 1 0,5 7 1,0 5-1,4 8-468,3 3 1,0 7 0,-3 5-1,0 3-305,-1 4 1,1 5-1,-10-2 1,-5 3 0,-6 3-1,-4 2 1,-2 0 0,-4 1 129,-8 1 1,-10-4-2311,-10 3 1,-14 2-1,-4 1 1</inkml:trace>
  <inkml:trace contextRef="#ctx0" brushRef="#br0" timeOffset="64579">15466 13345 8355,'-4'-12'0,"-2"0"-12,-1 4 164,4-3 1,-8 10 0,3-3 0,-3 2 74,-1 2 1,-1 2 0,1 3 0,0 8 139,-1 6 1,2 15 0,3 10 0,4 10-43,2 8 0,4 10 0,2 1 0,4 3-360,3-3 1,6 5 0,1-2 0,1 0-502,3-4 0,7-4 0,4-15 0,4-5-620,4-5 1,9-5 0,7 0 0</inkml:trace>
  <inkml:trace contextRef="#ctx0" brushRef="#br0" timeOffset="65959">18517 13990 8355,'-7'-6'36,"0"4"102,3-7 1,2 5 0,-2-4-1,4-2 1,4-1 0,5-3 0,2-1-17,1-1 0,1-6 0,-1 1 0,2-2 0,1-4-183,1-2 0,1-2 0,-5-8-166,1-2 0,-1 0 0,-1-8 1,-3-2-102,-3 0 0,-4-2 0,-1 4 0,-1 8 368,-4 5 1,-1 14 0,-7 3 0,1 8 88,-1 7 0,-3 9 0,-1 6 0,2 7 88,1 6 0,3 4 0,2 14 1,2 3 30,1 4 0,2 0 1,5 1-1,4-1-96,3 1 1,3-2 0,3-4-412,2-6 1,1-5 0,6-7 0,3-1 0,1-8 11,-1-5 0,3-7 0,0-5 0,-2-1 70,-1-3 0,-1-5 0,-1-6 87,-4-1 1,-2-6 0,-7 1 0,-1-1 0,-3 0 0,-2 1 3,-2-1 1,-2 3 145,-1-2 0,0 6-55,0-2 0,0 10 0,0 7 70,0 7 0,0 9 0,0 1 1,0 1-38,0 0 0,0 3 0,0-3 160,0 1 1,5-4-1,0 2 1,2-3-1,3-2-91,1 0 1,1-1 0,0-1-1,1-3-113,-1-2 1,1 0-1,-1-5 1,0-2-1,-1-2 1,-1-3-542,-2 0 504,-5-4 1,7 4-1,-6-6 1,-1-3-1,-2 0 1,-1 1-62,0 1 1,-1 2 102,-3-1 1,-3 1 0,-6-1 0,1 1 0,-1 0 0,1 1 0,1 1 1,3 2 9,-3 5-192,9-3 124,2 6 1,4 5 0,7-1 0,5-2 0,0 0 0,3-2-47,1 0 0,5 0 0,3 0 76,0 0 1,2 0 0,1 0 0,-1 0-1,0 0 25,-2 0 0,-6-4 110,-1 0 1,-10-1 0,-2 5 760,-6 0-674,-17 0 0,-2 2 0,-8 2 0,5 3 0,2 1 76,0 0 1,3 1 0,-1 3-241,5 0 1,4 2 0,6 1 0,0 2-227,0-2 0,2-5 1,2-2-1,4 0-31,3-1 0,6 3 1,-1-6-1,1-1 0,-1-2 1,1-1-195,-2 0 0,-1-4 406,-2 0 0,3-6 0,-1 0 1,-3-3 130,0-4 1,-1 1 0,0 3 0,-4 1 72,0-1 1,-2 1 0,-4 0 512,0-1-617,0 6 0,0 7 0,0 9 0,0 3-74,0 5 0,0 2 0,1 6 0,2 1-65,1 3 0,6-3 1,-2 6-1,2-1 1,0 4-1,-2 1-232,1 4 1,1-3 127,-2 4 1,-1-2 0,-4-2 0,1-1 9,-1-3 1,-3-3 0,-6-6 0,-5-4 137,-4-3 0,-3-5 1,0-4-1,-4-3 105,-1-4 1,-9-1 0,9 0 0,-1 0-241,2 0 0,7-6-204,-1-2 0,2-8 0,1-4 0</inkml:trace>
  <inkml:trace contextRef="#ctx0" brushRef="#br0" timeOffset="66348">19993 13655 8356,'-9'-17'187,"1"1"1,7 5-19,1 7 0,1 4 0,7 4-62,2 4 1,-3 3 0,1 3 0,0 1-146,-1 2 1,3 3 0,-6-2-1,-1 0-1,-2 0 0,1-1 0,0-5-34,2 0 64,1-5 0,-5-3 1,0-8 67,0-4 1,0-3 0,0-1-37,0-1 1,4-3 0,1-1-1,4 1 1,3-1-35,3 1 1,3-1-1,-1 5 1,2 1-132,0 2 0,3 4 0,-5 5 0,-2 0 117,-1 0 0,-6 7 0,-1 4 0,-2 5 29,-2 4 0,-2 0 1,-1 5-1,0-2-157,0-2 1,2 1-1,1-4 1,1 0-345,-2 0-20,5-2 1,0-3-1,6-1 1</inkml:trace>
  <inkml:trace contextRef="#ctx0" brushRef="#br0" timeOffset="66607">20538 12998 9255,'0'-24'0,"3"5"0,5 8 0,9 10 0,5 7 0,4 7 430,3 3 0,3 4 1,6 6-1,2 3 0,3 5 1,1 8 179,3 7 0,3 2 0,1 8 0,-2 6-492,-5 8 0,-9 7 0,-9 8 0,-8 2-548,-10 1 0,-12 1 1,-10-2-1,-11 1-657,-11-2 1,-2-7 0,-9-7 76,-4-3 1,1-13 0,-5 2 0</inkml:trace>
  <inkml:trace contextRef="#ctx0" brushRef="#br0" timeOffset="66778">22188 14139 9752,'0'-13'3142,"0"8"-4932,0 5 0,5 11 0,2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13:14.92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3448 9289 7159,'7'-5'0,"-2"-3"0,1-2 0,1 0 0,2 2 0,2 0 0,4-1 0,2 3 0,2-1-20,1 0 1,2 4 0,5-2 0,4 0 0,0 0 0,4-1 0,2 1 0,3 2 0,3 2 0,1 1 116,3 0 1,5 0 0,4 0-1,5 0 1,5 0 0,4 0-40,5 0 1,8 0-1,13 0 1,-44 0 0,1 0-16,4 0 0,1 0 1,2-3-1,0 0 0,8-1 1,1 0-1,2-1 1,1-1-138,3 0 0,2 0 1,3-1-1,1 1 1,-1 0-1,1 0 1,3 0-1,0-1 120,-2 1 1,0 0-1,4-2 1,1 1-1,-5 0 1,0 0-32,-2 1 0,1 1 1,-1 1-1,0 0 1,-5-1-1,-2 0 0,-1 1 1,0 1-1,-3 0 1,0-1-1,-3 1 0,0-1 0,1 2 0,0 0 0,-4-1 0,-1-1 0,-2 1 0,-2-1 15,-3 1 0,-1 0 0,1-1 0,-1-1 0,-1-1 0,-1 0 0,47-5-50,-4 3 1,-11 2 0,-11 6 0,-11 0-131,-11 0 1,-8 0 0,-11 0 0,-8 1-112,-6 4 1,-11 1 0,-8 7 0,-11-1 12,-12 1 0,-13-1 0,-14 1 268,-10-1 0,-6 2 0,-8-1 0,1 3 0,0-1 0,-1 1 0</inkml:trace>
  <inkml:trace contextRef="#ctx0" brushRef="#br0" timeOffset="482">3783 9463 8355,'25'-25'0,"1"2"0,3 2 0,4 5-81,3 7 1,2 0 0,2 5-4,1 1 0,12-3 0,1 1 0,5-1 1,6-1-1,3 0 0,8-1 0,3 0 214,1 0 0,8 1 0,0-3 0,4 3-101,5 2 0,-47 2 1,1 2-1,1 0 0,2 0 1,1 0-1,1-1-64,1 1 0,-1-2 0,3 0 0,1 1 0,0 0 0,1 1 0,2-1 1,-1-1 62,2-1 0,1 1 0,3 1 1,0-1-1,-1 0 0,1-2 1,1 1-1,0-1-57,2-1 0,1 1 0,0 0 1,1 1-1,1 0 0,1 0 1,-2 0-1,0 0 34,-2 0 1,0 1 0,4-1 0,-1 1 0,-10 1 0,0 1 0,0-1 0,0 0-3,0 1 1,-1-1 0,-4 0 0,-1-1-1,-2 1 1,-1 0 0,-2 0 0,-2 0-15,45-4 1,-9 5 0,-10-5 0,-7 2-34,-8 0 0,-6-2 1,-11 4-1,-5-3-272,-6 3 0,-7 0 0,-9 4 316,-5 2 0,-3 1 0,-10 6 0,0 2 0,0 2 0</inkml:trace>
  <inkml:trace contextRef="#ctx0" brushRef="#br0" timeOffset="635">8818 9289 8355,'12'-53'0,"2"10"-956,3 17 539,2 28 1,11 25 0,2 17 0</inkml:trace>
  <inkml:trace contextRef="#ctx0" brushRef="#br1" timeOffset="13513">4254 9277 9899,'0'-12'0,"0"-1"0,-1 2 0,-5 4 0,-8 7 1638,-9 7 0,-9 10 1,-8 3-1,-2 4 0,-3 1 1,0-1-771,1 1 0,-3-4 0,7-2 0,4-1-475,6-3 1,4-1 0,4-2-1,4-1-272,5-2 0,12-4 0,5-5 63,11 0 1,14-1-1,8-3 1,8-6 55,3-5 0,8 0 0,6-6 0,6 0-75,1 2 0,8-8 0,-3 2 1,5-1 536,5-1 0,-8 4 0,4 2 1,-10 3-602,-7 0 1,-5 5 0,-14-3-62,-7 7 0,-6 3 1,-12 8-1,-7 2 1,-6 4-501,-5 3 0,-6 6 1,-5 1-1,-5 1 408,-6 3 1,-2-3 0,-2 2 0,0 0-49,1-2 0,4-1 0,4-7 0,3-2-325,5 0 1,4-7 180,8 3 0,4-4 0,9-2 0,5-4 244,5-3 0,5-3 1,5-1-1,2-1-15,2 1 1,-1-2 0,6-1 0,1-2 52,1 2 1,0 2 0,-1 2 384,-2 2 0,-9 0 0,0 3 0,-4 1 0,-6-1-179,-4 3 1,-4 2 0,-6 1-108,1 0 1,-6 1-407,-3 3 0,-3-1 1,-2 4-68,-3-1 0,1 2-69,-5-4 0,5 2 0,0-4-28,6 2 0,0 1 1,6-7-1,5-1 443,5-1 0,5-5 0,3 0 0,5-2 11,5-1 1,9 0 0,0-2 24,7-3 0,1 3 0,6-3 1,5 0-1,1 0 54,2 2 1,2 2 0,-4 1 0,-4 3 246,-7 1 1,-7 5-1,-12-1 1,-3 2-70,-4 2 1,-9 2 0,-8 2 0,-7 4-615,-3 3 0,-4 2 1,-2-1-1,-4 0 531,-3 1 1,-3-1-1,-1 1 1,-1-1-456,0 0 0,3 1 0,0-1-211,1 1 0,6-2-517,6-3 1,11-3 0,11-5 920,6 0 1,-1 0 0,8-1 0,4-3-1,5-4 119,4-3 0,7-3 0,4-1 1,5-2 89,2 2 1,4-3-1,-2 0 1,-1 0 490,1 0 1,5 2 0,-6 3-1,-5 2-427,-4 3 0,-6-2 1,-6 6-1,-6 1-134,-6 2 1,-7 2 0,-10 4 0,-1 3-397,-5 3 1,-7 1-1,0 2 1,-4 1 527,-4 2 0,1 3 0,-5-2 1,-1 0-872,3 0 0,-4-1 245,6-5 1,0 1-1,5-2 1,3-2-1,4-2 180,3-1 0,9-2 0,3-4 0,6 0 135,3 0 0,1 0 0,5 0 0,2-2 102,2-2 1,7-3-1,0-5 1,0 0 126,4-1 1,2 1 0,-4-1 0,-4 1 450,-3 0 1,-3 3-1,-5 1 1,-4 0 136,-8 1 1,0 1 0,-8 6-359,-1 0 0,-6 6 1,-5 2-520,-3 3 0,-1 2 1,0-1-1,0 0-247,0 1 1,0-1 0,2 1-1,0-1-838,2 0 0,10 1 825,-1-1 1,7 6 0,0 1 0</inkml:trace>
  <inkml:trace contextRef="#ctx0" brushRef="#br0" timeOffset="19913">9934 8409 8344,'-19'-4'0,"2"0"0,5-1-227,4 0 0,2 2 459,6-5 0,7 0 0,6-6 1,6-3-1,4-3 0,3-5 1,3-4 5,4-4 0,12-4 0,1-5 1,3-3-1,2-3-298,1-2 1,11-5-1,-1-3 1,0-1-1,-1-1-467,-3 3 0,-8 10-193,-5 1 0,-4 8 0,-13 6 354,-5 7 1,-9 0 0,-8 6 0</inkml:trace>
  <inkml:trace contextRef="#ctx0" brushRef="#br0" timeOffset="20181">10691 7392 8355,'-13'-13'0,"7"1"0,0 4 96,6-1 1,0 7 0,6-4 0,2 6 0,3 0 1,1 0-1,2 0 0,4 0 0,5 0 28,5 0 0,1 0 1,-4 0-1,-1 0-219,1 0 0,-5 10 0,-4 2 0,-4 3-126,-3 3 0,-4 2 0,-5 6 0,-1 1-783,-3 2 1,-3 6 818,-6-2 1,-10 3-1,-3 1 1</inkml:trace>
  <inkml:trace contextRef="#ctx0" brushRef="#br0" timeOffset="22936">11447 6065 8355,'-8'-18'-47,"1"-1"1,2-2 0,2 2 0,2-1 0,2 2 0,2-1 96,1 0 1,5-1-1,-2 0 1,2 5 0,-1 4-1,2 4 1,1 1-1,1 3 1,0 2-41,1 1 1,-1 6 0,1 2 0,-1 4-1,0 3 1,-1 3 0,-1 0 0,-3 2 0,-2-3-52,-2 1 1,0 3-1,0-4 1,1-1 0,-1 1-1,-2-1 1,-1-1 95,0-1 57,0-7 1,-1-1-133,-4-6 1,4-2-1,-3-2 1,3-4-1,2-5-11,3-3 0,-3-3 1,5-6-1,-2 0-132,0 0 0,5 0 0,-4 2 1,2 1 155,3 1 1,-4 6-1,1-2 1,0 5 8,0 4 0,1 2 0,5 6 13,-1 0 0,1 0 1,-2 2-1,-2 2-3,0 4 1,-3 3 0,4 2 0,-3-1 14,-2 0 0,4 1 0,-4-1-28,2 1 0,-3-1 1,3 0-9,-1 1-3,-2-6 1,-3-2-1,3-5 0,-2-5 1,2-5-1,-1-4 8,1-2 1,-1-5-1,5 4 1,1 1-45,2-2 0,0 4 0,0-2 0,1 3-3,1 5 1,2-2 0,-2 6 0,-2 0 18,-3-1 1,3 3 0,-4-1-6,0 6 0,3 4 0,-6 5 89,-2 1 1,0-1 0,-2 1-1,0-1 41,0 1 1,0-1 0,1 0 0,2 1-83,1-1 1,6 1 0,-2-2-64,3-3 0,1-3 1,1-5-1,-1-1 19,1-3 0,-1 1 0,-1-5 1,-1-3-45,-2-4 1,0 1-1,3-3 1,-1 4 33,-2 0 0,-5 1 1,1-1 162,-2 1 31,-2-1 1,1 8-1,2 5-106,1 7 1,4 4 0,-2 3-42,0 2 0,3-2 0,3 3 0,2-4 0,1-2 3,2-2 0,1-3 0,-3-3-533,1 1 1,6-5 0,-2-6 0</inkml:trace>
  <inkml:trace contextRef="#ctx0" brushRef="#br0" timeOffset="23533">12241 5556 8355,'-5'-7'-856,"3"2"1,-2 5 0,8 0 841,4 0 0,9 5 0,2 2 1</inkml:trace>
  <inkml:trace contextRef="#ctx0" brushRef="#br0" timeOffset="23534">12477 5730 8355,'-13'0'258,"5"-4"135,0 0-337,5-1 1,-1 5 0,8 0 8,4 0 0,3 5 0,2 0 0,-1 2 0,1 1 0,-1 1 0,2-1 0,0 1-422,-2 2 1,2-2 0,-9-1 232,2 2 0,-4-3-105,1 1 105,-3-5 1,-1 1-1,0-8-31,0-5 1,5-2 0,-1-1 122,-2-1 0,5 0 1,0-2-1,1-2 17,1 2 1,-1 1 0,4 3-7,1 3 0,-1 2 0,1 8 89,-1 2 0,-4 3 1,-1 5-1,0 0-161,0 1 0,0 3 1,2 1-1,-2-1-168,-1 2 0,2-4 78,-4 3 1,6-3 0,-3-2 0</inkml:trace>
  <inkml:trace contextRef="#ctx0" brushRef="#br0" timeOffset="24465">13196 5668 8355,'0'-19'-556,"0"-1"463,0 4 1,1-2 411,4-3 1,-3 5 0,5 6-1,0 3-102,0 2 0,-3 0 1,3 7-256,-1 2 0,-2 4 1,-4 7-1,0 3-36,0 2 1,0-4-1,0 5 1,0 1-1,0 0-43,0-1 0,0-4 1,0-4-75,0-1 1,1-1-1,3-2 22,4-5 1,-1-3 0,2-2 135,0-3 0,2-3 1,0-6-1,-1 0 1,-2-3 0,2 0 1,0-1 6,-2 5 1,3-5 0,-4 1 97,0 1 0,4 2 162,-3 5 1,-1 4-147,1 8 1,-1 3 0,3 5 0,-2 1-87,2-1 1,1-4-1,1 1 1,0-1-35,1-1 1,-1 2-1,1-4 1,-1-3-100,0 0 1,1-2 0,-1 0-99,1 0 0,-7-6 0,-1-2 201,-4-3 1,-1-2 0,0 1 0,-1 0 11,-4-1 1,3 1 0,-7-1 16,0 1 0,2 1 1,-1 1-1,-1 2 241,2-2 1,-2 4-251,5-3 0,1 7 0,7-3-94,4 4 1,3-3-1,2-2 1,-1 1 43,1-1 1,3-3 0,2 0 0,0-2-63,0-1 1,-2 0-1,-3-2 1,-1-1 45,1-2 0,-5-4 1,-1 4-1,-2-1 187,-2 0 1,-2-4-1,1 2 166,2 1 0,-3-3 0,3 6 0,-2 0 449,-2 3 0,0 4-377,0 1 1,0 7 0,1 2-202,3 10 1,2 6 0,3 6 0,0 0-180,0 4 1,-2 4-1,2 0 1,-1 0 0,-1 5-282,-3 4 1,1-7 0,1 2 227,1-4 0,-4-4 0,2 1 0,-1-3-516,0-4 1,2-3 20,-2-6 0,-3 1 0,5-1 1</inkml:trace>
  <inkml:trace contextRef="#ctx0" brushRef="#br0" timeOffset="24466">13754 5432 7918,'6'-12'-102,"2"1"1,7 1-1,3 3-74,1 2 0,6-5 0,4 3 0,-1 0-118,-2 3 0,4-3 0,2 0 1</inkml:trace>
  <inkml:trace contextRef="#ctx0" brushRef="#br0" timeOffset="24856">14399 5358 8355,'0'-13'0,"0"1"50,0 0 63,0-1 1,-4 1 0,0-1 106,1 1 0,0 5-348,-1 3 1,3 4 0,-5 3 106,1 1 1,3 6 0,-3-2 0,1 4 0,-2 3-39,-1 2 1,5-1 0,-3-3 0,4 1 13,1 2 0,0-2 0,0 2 0,1 0 32,4 0 0,2-2 0,6 2 1,2-2 10,2-1 0,4-1 0,-5-1 1,1-1 29,1-2 1,-5-1 0,3 3-23,-7-2 1,-3-4 82,-6 4 1,-2-5 0,-2 1-1,-4-1-244,-3 1 1,-3-3 0,-1 5-1,-2-2 1,2 0-1057,2-1 968,0 4 0,-5-6 0,-1 5 0</inkml:trace>
  <inkml:trace contextRef="#ctx0" brushRef="#br0" timeOffset="25616">14722 5407 8355,'-13'-17'221,"6"3"400,3-3 1,3 8-62,1 0-599,5 7 0,-2-4 0,4 7 4,-2 4 1,4 1 0,-5 7 0,-1-1-1,-2 1 1,-1-1 0,0 0 0,0 1-561,0-1 1,0 1 0,0-1 170,0 0 1,5-1 373,4-2 1,2-4-1,1-5 1,1 0 0,-1-1 20,0-3 1,-1-3-1,-1-6 1,-2 1 69,2 0 0,0-1 0,-1 1 1,0-1 218,0 1 1,-2 0 0,1-1 239,2 1 1,1 1-428,1 3 1,-5 3-1,-1 10-1,-1 3 1,-3 0 0,2 3 0,-3 3-221,-1 0 1,4-1 0,2-2-1,-1-1-207,1-2 0,4-5 1,-2 1-1,3-2 44,1-2 1,1 0-1,-1-2 245,0-2 0,2-3 0,0-7 0,1-2 106,0-5 1,-8 2 0,4-2-1,-2-1 1,-4-1 66,1-2 0,-2-1 1,-4-2-1,0-2 136,0-2 1,0 1 0,0-3 0,0 6-49,0 1 1,-2 4 0,0 2 0,-3 5 289,3 2-444,-5 7 0,1 7 0,-2 10 0,4 5-8,2 6 1,2 2-1,0 2-40,0 0 0,0-1 0,2 1 0,1 0-46,1 0 1,5 0 0,-2-2 0,2-1 0,-1-3-103,1-1 0,2-5 0,2-5 70,-1 2 0,-3-5 146,-1-1 1,-4-2 0,3-4 60,-2-2 0,-1-3 1,-2-5-81,2-1 1,-1 1 0,5 0-1,2 1-87,1 2 0,2-2 0,3 4 1,2 0-89,1 3 1,0 3 0,3 1 25,-1 0 1,-6 1 0,2 3 0,-4 5 28,0 2 0,-6 1 1,-3 1-1,-3 0 72,-1 4 0,-3-3 1,-4 2-1,-6-2 1,-5-2-54,-4 1 0,-2-1 1,0 1-1,-1-2-127,0-3 0,6 2-191,2-6 0,3 0 0,2-4 1</inkml:trace>
  <inkml:trace contextRef="#ctx0" brushRef="#br0" timeOffset="26661">15850 5197 8281,'0'-20'0,"0"4"-501,0 2 456,0 7 1,0 0 0,-1 4-1,-3-1 381,-5 2 1,-2 2-1,-1 2 1,0 4-400,-1 1 0,1 0 0,-1 2 0,1 0 61,0 0 1,3-2 0,2 1-8,2 2 0,1-3 1,4 1-22,0 2 1,5 1 0,4 0 0,3-2 0,3-2-51,2-1 0,5 2 1,-2-2 20,4 1 1,-4-5 0,0 2 0,-2-1 21,-3 1 1,-3-1 5,-3 5 0,-9-4 0,-10 5 0,-4-1-122,-2-1 1,-5 4-1,4-4 1,2 1-441,1 0 1,3-4 511,3 5 1,-3-6-1,4 2 1</inkml:trace>
  <inkml:trace contextRef="#ctx0" brushRef="#br0" timeOffset="26662">16024 5321 9052,'-13'-7'348,"7"1"1,6 6-1,8 0 1,3-1-579,1-3 0,5 2 0,-1-3 1,-1 1-1,-1-2 0,-1 1 0,-1-2-40,0 0 0,1-1 0,-2-5 1,-3 1-1,-4-1-45,-2 1 1,-2 0 595,0-1 0,-2 2 0,-2 2 0,-4 2 84,-3 1 1,-2 3-1,1 7 1,1 5-238,3 2 1,-3 3 0,4 1 0,0 3-244,3 1 0,2-3 0,2 4 0,0-2-183,0-3 1,10-1-1,2-2 1,4 0-57,2 1 0,1-6 1,6-3 238,-1-3 1,1-5-1,0-3 1,0-2 108,0-5 0,-5-3 1,0 1-1,-2-5 112,-3-2 0,3-4 0,-2 0 1,-1-3-1,-1-2-69,-1-3 0,-1-2 0,0-3 0,1-1-100,-1 1 1,-1-1-1,-3 2 1,-3 5 165,-4 2 1,-1 8 0,-1 9 0,-4 4 118,-3 3 1,-3 7-1,-1 1 1,1 6-4,2 6 0,0 5 0,3 5 0,1 5 0,-1 3 71,3 2 0,2 1-276,1 4 1,0-1-1,1-2 1,4-1-143,3 2 1,3-5-1,1-1 1,1-3 0,-1-1-353,1 0 1,-5-6 0,0-2-1,0-4-208,-1 0 0,-1-5 545,-6 0 1,0-5-1,0 3 1</inkml:trace>
  <inkml:trace contextRef="#ctx0" brushRef="#br0" timeOffset="26663">16396 5159 8355,'7'-18'-102,"2"5"0,-2-4 1,3 3-1,5 3-34,3 3 0,3-3 0,5 3 0,1-2-5,2 2 0,2-2-206,-2 6 0,2-6 0,7 4 0</inkml:trace>
  <inkml:trace contextRef="#ctx0" brushRef="#br0" timeOffset="27270">17214 5209 8390,'-12'-18'0,"1"4"0,1 6 403,2 3-221,5 0 0,-4 1 284,3 0-466,3 0 0,-9 9 0,6 4-134,1 2 1,-3 5-1,-3 2 1,0 0-1,-1 0-121,2-3 0,5-1 112,-1-2 1,2 1 0,2-1 0,0 1 0,2-2 32,2-3 0,0-3 0,7-5 0,3 0-46,0 0 1,-1-1 0,0-3 0,-1-4 179,1-3 0,-1-2 0,0-1 1,-1-2 147,-2-5 1,-2 2 0,-5-3-1,3-2-106,-3 1 1,0-9 0,-1 8 0,2-3-25,1 1 1,0 0-1,-4-2 1,0-1 0,0 2-4,0 1 0,0 1 1,0 1 98,0 4 0,0 2 1,1 6-119,4-1 0,-3 6 1,7 3-1,2 3 84,4 1 0,-1 0 1,3 1-1,0 5 1,1 5 13,1 4 1,-4 8 0,1 1-1,-5 5 17,-3 2 1,-1 6-1,2 6 1,-2 1-106,-1 3 1,-1 1-1,-2 3 1,1 3-189,-1 4 0,-2 3 0,-1 1 1,0-2-243,0-2 1,0-3 0,0-7-1,-1-3 106,-3-8 0,-2-7 0,-5-8 0,0-4 365,-3-4 1,-5-4 0,1-10 166,-1 0 0,2 0 1,-2-3-1,1-4 1,3-7-56,1-4 1,3-3-1,3-5 1,4-1 49,2-2 0,8-6 0,4 2 0,3-1-410,4 1 1,9-2 0,-1 6 0,1 3-1563,0 4 1313,5-1 0,-5 3 0,4-4 0</inkml:trace>
  <inkml:trace contextRef="#ctx0" brushRef="#br0" timeOffset="28760">18107 5283 8355,'0'-12'-782,"0"0"0,0 3 668,0 1 1,6 0 0,2-3-1,3 1 197,2 2 0,-1 1 1,0-3-58,1 2 0,-1 0 1,1-5-1,-2 1 1,-2 0-75,0-1 0,-7 1 0,2-1 188,-2 1 1,-2 0-1,0-2 1,-2-1 20,-2-2 0,-3 2 0,-5 5 1,0 3-155,-1 2 1,1 2-1,-1 7-13,1 5 0,0 2 0,1 2 0,1 2-22,2 2 0,1 5 0,-1-3 0,3 2 19,4 0 0,1-2 1,1 3-1,4-3-102,3-1 1,8-1-1,5-5 1,4-1 80,4-3 1,1-2 0,5-6-126,-2 0 1,-4-1 0,2-4 0,1-3 0,-2-3 163,1-1 1,-3-2-1,-3-3 1,0-2 188,0 0 1,-6-3 0,-2 5 0,-3 1 56,-2-2 1,-5 4 0,-4-2-108,-6 2 1,-4 7 0,-7 3 0,-1 2-27,-2 2 0,-5 2 1,2 2-1,-4 4-83,-1 3 1,6 2-1,3 0 1,2 2-107,1 2 1,2 4-1,3-5-106,4-1 0,3-1 0,1-1 0,0-1 1,1 0 61,3 1 0,4-6 0,8-3-7,0-3 1,2-1-1,-3 0 1,3-1-1,0-3 153,0-5 0,-1-2 0,-5-2 0,0-3 114,1 0 0,-1-6 0,1 1 0,-2-1-126,-3 1 1,3-6-1,-3 2 1,2-2-53,-2-4 0,2 1 0,-6-3 0,-1 3-29,-2-1 0,-1 6 0,-1-1 0,-2 6 1,-3 2 150,-1 2 0,-1 8 15,-4 4 0,-1 3 0,2 2 1,2 3-1,0 4-27,0 4 1,-2 5 0,0 5 0,1 5 26,2 2 1,5 4-1,-1-3 1,3 2-186,1 2 0,5-4 0,3-1 0,5-2-33,3-3 0,4 0 1,4-4-1,1-3 28,0-3 1,4-7 0,0-3 0,-2-3 105,0-1 1,-3-4 0,0-1-1,-4-2 1,-3-4 19,-3-5 1,-2 3-1,-1-4 20,-3 3 1,-1-2-1,-4-1-91,1 2 0,0-3 0,-4 2 0,0 1 33,0 1 1,-1 5-64,-3 1 1,-3 5-1,-4 1 1,3 4-1,2 7 38,1 2 0,3 3 0,-2 1 0,3 3 72,1 1 1,0-3 0,0 5 0,0 1 22,0 2 0,5-1 1,4-1-1,0-1-14,-1 1 0,8 0 0,-5 0 0,0-3-92,-2-1 1,-2 3 0,1-5-1,-3-1 1,-4 1 35,-1 0 1,-1-2-26,-4 2 0,-7-6 0,-9-2 1,-2 1-1,-3-1 14,-3 0 0,3-5 1,-3 1-1,4-3 60,4-1 1,3 0 0,6 0-78,0 0 0,5-5 1,4-3-1,6-3-138,5-2 0,10-3 0,7-2 0,5-2-86,2-2 1,8-1-1,-2-2 1,4 0-4,0 1 1,2-5-1,-5-2 1,-3 0 206,0-4 1,-7 1 0,-3 1-1,-6 4 52,-2 3 0,-3 2 1,-6 3-1,-5 4 299,-3-1 1,-1 8 0,-1-1-120,-3 4 0,-3 3 1,-6 4 151,1 0 0,0 5 1,-1 5-1,2 4-247,3 2 0,-2 5 0,6-3 0,1 0-135,2 0 1,1 2 0,1-2-1,4 0-89,3 0 0,3 3 1,3-6-1,1-3-113,1-2 1,6-7 0,-1 1 0,2-3 147,2-1 0,-1 0 1,-2-1-1,-2-3 170,2-4 0,-2-3 1,-1-2-1,-1 1-38,-3-1 0,-2-3 1,-4-1-1,-2 2 85,-1 1 0,-2-2 0,-4-2 0,0 0-159,0 0 0,0 2 0,-2 3-35,-2 1 1,-3 1 53,-5 2 0,4 4 0,1 6 25,1 3 0,2-1 1,4 5-1,0 2 26,0 1 1,6 2 0,0-1 0,4 0-5,3 1 1,-2-1 0,8 2 0,0 1 68,0 2 1,-2-5 0,2-2-27,-1 3 1,0-4 0,-4 3 0,0-1 0,-5 0-44,-2 2 0,-3-1 1,-4 0-1,-1 1-165,-3-1 0,-4-4 1,-9 1-1,-4 0-315,-2 2 0,-1-2 29,4-1 1,-4 0-1,5 5 1</inkml:trace>
  <inkml:trace contextRef="#ctx0" brushRef="#br0" timeOffset="29061">20290 5271 8355,'-5'-12'1313,"3"-1"-1104,-3 6 1,6 2 0,2 6-322,1 3 0,0-1 0,-4 5 0,0 2-154,0 1 0,0 3 0,0 1 0,0 3 1,0 1-246,0 3-58,0-4 0,-5 6 0,-2-5 1</inkml:trace>
  <inkml:trace contextRef="#ctx0" brushRef="#br0" timeOffset="29524">20687 5197 8355,'0'-7'-330,"1"-4"1,4 4 455,3 0 0,3-4 0,3 3 1,1-3-115,1-2 0,2 1 0,-3-1 0,3 0-145,2-4 0,-5 2 0,0-6 0,-4 1 104,-3 0 1,-4-3-1,3 4 1,-1-2-23,-3 0 1,-3 6 0,-5 0-1,-3 4-61,-3 3 0,-1 5 1,-1-1 130,1 2 1,4 4 0,-1 2-1,1 4 1,1 3 76,3 2 0,3-1 0,1 2 0,0 1-34,0 1 0,1 1 1,5-5-1,5 1-29,4-1 1,3 1-1,-2-2 1,4-2-42,-1-1 1,3 1 0,-6 2 0,-2-2-35,-4 0 1,-1-5 0,-4 4 85,-3 2 0,-6-1 0,-4 1-42,-3-2 1,-3-1 0,-1 3 0,-3-3-186,-1-2 1,4 5-274,-2-2 1,9 3-1,2 2 1</inkml:trace>
  <inkml:trace contextRef="#ctx0" brushRef="#br0" timeOffset="29798">21307 5048 8355,'-12'-7'-299,"4"1"1,1 8-1,1 2 1,3 4-59,2 3 0,7 2 0,0-1 1</inkml:trace>
  <inkml:trace contextRef="#ctx0" brushRef="#br0" timeOffset="30449">21717 4465 8355,'0'-24'157,"1"7"409,3 8 0,-1 9-323,5 13 0,-4 5 0,3 2 0,-1 5 0,-4 3 0,0 3 0,-2 4 1,0 3-15,0 1 0,-2-1-161,-2 0 0,-1-4 1,-5 2-1,2 1 1,0-1-414,1-2 0,1-2 1,6 1-113,0-4 1,0-3-1,1-1 1,4-1 81,3-4 1,4-3 0,3-8 0,2-2 0,0-1 3,0-3 1,-3-2-1,3-2 1,-5-4 259,-4-3 1,3-8-1,-4-4 1</inkml:trace>
  <inkml:trace contextRef="#ctx0" brushRef="#br0" timeOffset="30450">21481 4862 8355,'0'-13'0,"10"6"156,2 3 0,9 3-211,-1 1 0,8 0 1,2 0-1,2 0-234,2 0 0,2 0 1,1 0-174,1 0 0,-1 0 0,0 0 0</inkml:trace>
  <inkml:trace contextRef="#ctx0" brushRef="#br0" timeOffset="30451">22126 4911 8355,'12'0'1124,"1"2"-915,-1 2 1,0-3 0,1 3 0,-1-1 242,1 1 1,-1-2-1826,0 2 1,-10-3 0,-4-1 0</inkml:trace>
  <inkml:trace contextRef="#ctx0" brushRef="#br0" timeOffset="33727">12824 7131 8327,'0'-12'-272,"4"4"314,0-1 1,5 1 0,-4-4 0,2-1-1,3 1 1,1 0 0,1-2 0,0-3-28,1-3 0,-2 2-44,-3 1 0,2-1 1,-6 0-1,-1 0 0,-2 0 1,-1 2-1,0-1 9,0 1 1,-5 3-7,-4 5 1,-3 5 0,-3-1-1,-2 3 1,2 1 123,1 0 1,-2 10-1,-1 3-25,2 5 0,5 4 1,3 6-1,2 2 1,2 0-74,2 1 1,2 2 0,5-4-81,6-2 1,2-2 0,7-4 0,1-6-4,1-5 1,7-5-1,2-5 5,0 0 0,-2-1 0,-5-5 1,0-6 46,-1-7 0,0-1 0,-3 0 0,-5-2 0,-3-2 31,-5-1 1,1 1 0,-4 0 0,-3 2-3,0 1 0,-2 5 1,0-3-1,0 1 35,0 2 1,0 7-16,0 1 1,0 6 32,0 2 1,0 6 0,0 6-1,1 2 24,3 2 0,-1-2 0,4 3 0,0-2-62,0 1 0,0-2 0,2 1 0,-1-4 11,2-2 1,1-5 0,2 3-2,-1-2 1,-4-1-1,0-4 1,2-1-1,0-3 2,-2-4 1,2-3 0,-5-2 0,1 1-34,-1-1 0,3 1 1,-3 0-1,-3-1 12,0 1 1,-2-5-1,0 1-80,0 0 0,0 3 0,1 2-329,3 2 369,-2 4 1,7 6 0,-3 2 0,1 3 57,2 0 1,-2-1 0,1 1 8,2 0 1,1 2 0,2-2 0,-1-1-30,0 1 0,2 2 0,1-4 1,2-1-1,-2-2 4,-1-1 0,-2 0 0,1-1 0,-1-3-1,0-4 1,-1-4-1,-1 0 27,-2 0 1,-5-5 0,1 1 0,-2 0-20,-2 3 1,0 4 0,0 1 0,-2 0-4,-2 1 0,-3 1 0,-5 6-12,-1 0 0,5 2 1,0 3-1,-2 8 0,3-1 0,0 6 1,2-1 3,2-1 1,2 2 0,2-3 0,3 2-38,5-2 0,2-1 1,2-2-1,3-1-114,0-3 1,9-2 0,-3-6 0,0-1 58,1-4 1,-1-1 0,-1-7 0,-4 1 37,-4-1 1,0 1 0,-1-1 0,-1 1 56,-2 0 1,0-5 0,-5 1 0,0 0 18,2 3 1,-5 0-1,3 1 192,-2-1 1,-1 7-143,3 1 0,-1 4-72,5 1 1,1 0-1,3 1 1,-1 4-6,-3 3 1,3 3 0,-2 0-1,0-1 1,1-2 64,-2 1 1,-4 2 0,3 2 31,-1-1 0,-2 1 1,-3-2-15,3-3 1,-1-1-85,5-3 0,1-4 1,3 1-1,0-5-44,1-3 0,-1-1 0,1-6 1,-1-1-1,-1-1-27,-3 0 1,3 1 0,-4 0 33,0-1 0,3-1 0,-6 5 20,-1-1 0,2 1-1,-1-1 0,0 8 166,-4 5 0,0 5 1,0 8-1,0-1-123,0 1 0,0-1 0,2 0 0,1 1 1,2-1-185,2 1 1,1-5 92,5 0 1,0-5 0,3 1 0,0-3 0,-1-2-155,-1-3 0,-1-3 244,-1-5 0,-1-1 0,-3 1 0,-4-1 0,-2 1 19,-2 0 1,4-1 242,0 1 0,0-1 70,-4 1-212,0 5 0,1 9 1,2 10-257,1 7 1,6 6-1,-2 3 1,2 2 0,0 2 10,-2 2 1,-1 3 0,1 3 0,-2 2 0,-2-1-104,0 2 0,0-3 0,-4 2 133,0-3 0,-1-1 0,-4-9 0,-3-1 78,-3-2 1,-1-7 0,-2-3 0,-1-7 0,-2-5 109,2-2 1,-3-4-62,2-2 0,0-4 1,7-9-1,2-3 1,1-5-19,4-4 0,2-3 0,4-5 1,4 1-200,3 3 1,3-1 0,2 3-116,5 0 1,3 3 0,0-2 0</inkml:trace>
  <inkml:trace contextRef="#ctx0" brushRef="#br0" timeOffset="34317">15230 6573 8355,'0'-12'-46,"0"-1"1,1 12-1,2 5 1,1 6 0,-1 2-1,-2 2 3,-1 3 1,5-4 0,-1 4 0,-1-3 0,-2-2 38,-1 0 1,4 1 0,2-1-61,0 1 1,3-6 0,3-3 55,0-3 0,-3-6 0,-1-4 0,2-3 0,1-3 69,1-2 1,1-3-1,-1 2-55,0-2 0,1 1 0,-2-3 0,-2 3 1,0 1 68,0 3 0,-3 1-17,-2 1 1,-3 8 15,-1 5 1,0 10-9,0 6 1,-1 6 0,-2-1 0,-1 2 0,1 2-103,2 0 0,5 0 0,3-2 0,3-2-652,3-5 0,4-2 352,-1-2 1,4 1-1,5-1 1</inkml:trace>
  <inkml:trace contextRef="#ctx0" brushRef="#br0" timeOffset="36759">11683 6908 8355,'-10'-14'0,"-2"-2"1,-3 3 0,2 0-30,1 3 0,-5 7 70,1-1 0,4 3 1,3 2-1,1 3 1,0 4-1,1 5 0,1 3 1,4 5-1,0 4-6,2 4 1,0 7-1,0 6 1,0 2-1,0 3 1,2 2-1,0-1 1,2-3-1,1-3-325,0-4 0,-2-2-23,5-3 1,-1-1 0,3-6 0,-3-1 0,-2-5 33,-2 0 0,-2-6 0,-1 3 1</inkml:trace>
  <inkml:trace contextRef="#ctx0" brushRef="#br0" timeOffset="37386">11311 7355 8355,'5'-25'-427,"4"0"0,3 6 265,5 2 0,2-1 1,6 2-1,0 1 160,-1 1 0,3 5 0,0 1 0,3 0 54,2 1 0,-3 0 0,3 4 1,-3-1-69,-6 2 1,1 2-1,-8 4 1,-2 4-1,-4 3 1,-6 1 0,-3 1-1,-1 1 264,0 2 1,-1-2-1,-2 2-118,-1-2 1,-6-1 0,2-1 0,-2 0 78,2 1-209,2-1 0,8-5 0,2-3 1,4-4-126,3-4 1,2-3 0,-1-5-245,0-1 0,-1-5 229,-2-2 0,-4 2 1,-5 1-1,0 4 74,0 0 1,-1 1 0,-2-1-270,-1 1 499,0 0 1,4-1-42,0 1 0,5 5 0,4 3 0,2 2 0,1 2-69,0 0 1,5 0-1,0 0 1,-2 2-57,-2 2 0,0 3 1,-1 5-1,1 1-22,-1-1 1,-1 0 0,-1 1 0,-3-1 13,-2 1 1,-1-1 0,-4 0 212,0 1-19,0-6 0,0-3 0,0-8-234,0-5 0,0-6 1,2-3-15,2-1 0,3-2 0,5-3 1,0-1-320,1 0 0,5-4 109,2 0 1,4-5 0,1 2 0</inkml:trace>
  <inkml:trace contextRef="#ctx0" brushRef="#br0" timeOffset="37917">15825 6846 8355,'0'-12'71,"0"-1"1,5 8-1,-1 5 1,-2 7 0,0 5-265,-2 5 1,0-2-1,0 5 1,0 1 0,0 0-337,0-1 1,-2 0 288,-2 0 0,-3-2 0,-5-5 0</inkml:trace>
  <inkml:trace contextRef="#ctx0" brushRef="#br0" timeOffset="38227">16173 6462 8666,'-6'-6'-168,"5"6"1,5 7-1,3 3 1,2 1 0,1 0 229,-2 2 1,3 3 0,-2-4 0,2 0 0,1 1 174,0-1 0,1-1-86,-1-2 0,1-4 0,-1-6-48,0-3 0,-5-5-166,-2-7 1,0 2 0,-1-4 0,-1 0-104,-2-3 0,3 2 1,1-2-1,-1 1 1,0-1-277,0 0 0,6 6 0,-4-1 157,1 2 0,4 2 0,-4-1 1</inkml:trace>
  <inkml:trace contextRef="#ctx0" brushRef="#br0" timeOffset="38448">16979 6710 9466,'-8'5'0,"1"3"0,0 3 0,1 3 0,-1 1 0,0 2 0,-2-1 0,-1 1 0,1 1-933,0 1 0,1-4 0,-4 3 0</inkml:trace>
  <inkml:trace contextRef="#ctx0" brushRef="#br0" timeOffset="39089">17723 6226 8355,'-6'-25'-101,"1"5"6,-3-1 0,8 6 0,8 0 0,3 3 0,3 4 0,2-1 0,6-2 0,4-2 0,3 1 57,-1-1 1,0 1 0,-1 1-1,1 1 53,-5 2 1,-4 5-1,-6-1 1,-1 3 0,-1 3-1,-3 5 1,-3 6 0,-4 2 107,-1 3 0,0 3 0,0 6-21,0 2 0,-4 5 0,0-2 0,1 1 0,2 0 0,1 0 0,0 0 458,0 1-485,0-7 0,0 5 1,0-5-1,0 2 1,0-3-1,0-2 1,0-3-116,0 1 0,1-4-15,3-2 0,-3-2 1,2-3-1,-4-1 1,-5-2-1,-1 0-176,-2-1 0,-6 3 46,-2-6 0,-4 0 0,4-3 1,-3 2-1,-2 1 0,-1-1 0,-3-2-227,-3-1 0,2-5 0,-3-2 1</inkml:trace>
  <inkml:trace contextRef="#ctx0" brushRef="#br0" timeOffset="39334">17686 6449 8355,'12'-5'-566,"1"-2"334,4 0 1,3-3 0,5 6 0,-1 0-334,1-2 0,4 5 565,0-3 0,5-3 0,-2 0 0</inkml:trace>
  <inkml:trace contextRef="#ctx0" brushRef="#br0" timeOffset="39721">18616 6362 8473,'0'-19'0,"1"4"0,2 4 0,0 4 101,-5 2 1,-3 0-1,-7 7 1,-1 2-1,1 4 1,-2 3-1,-1 2-199,-2-1 0,1 2 0,3 1-50,1 1 1,-1 2 0,2-2 0,2 0-59,1-1 0,5-5 1,-1-2 6,2 2 1,4-5 0,2-1 0,5-2 99,7-2 1,-3-2-1,4-2 128,-3-4 1,-2-3 0,1-1-1,-1-1 1,0 2 0,-1 2 252,-2 0-107,2 1 1,-10 0-1,5 1 195,-1 1 0,-4 4-418,4 6 0,1 3 0,3 5-152,2 0 0,-3 1 0,0-2 0,3-2-302,4 0 1,-1-2 341,3 1 0,2-3 0,0-5 1</inkml:trace>
  <inkml:trace contextRef="#ctx0" brushRef="#br0" timeOffset="41153">19137 6338 8355,'-19'-18'87,"1"9"1,9-2 0,2 13 0,2 2 0,2 6 0,2 3 0,1 5 0,1 2 0,3 2 0,3 2 0,1 4 0,-1 4 0,0 2 0,-1 5 0,-1-1 0,-2 1 0,-2-3 0,-1-3 0,0-4 0,0-3-809,0-1 0,0-2 0,0-2 473,0-5 1,-4-6 0,-1-3 0,-2-2-617,-3-2 812,-1-2 0,0-7 0,3-5 0,4-7 0,2-4 29,2-5 0,0-6 1,2 0-1,1-4 67,1-4 0,5-3 1,0-6-1,2 2 1,1 2-1,0 5 421,1 2 0,-1 9-246,1 5 1,-1 2 0,0 6 0,1 4 123,-1 3 0,5 4 1,-1 6-1,-1 0-263,-1 0 1,-1 6 0,-1 2 0,-1 3-1,-1 3-218,-2 3 1,-5-4-101,1 4 0,-7 1 1,-4 0-1,-2 1 1,-5 2-1,-1-2-326,-3-3 0,4-2 0,-3-3 446,4-2 0,-5 2 0,-2-5 1</inkml:trace>
  <inkml:trace contextRef="#ctx0" brushRef="#br0" timeOffset="41154">19621 6263 8355,'0'-19'515,"0"2"-449,0 4 0,-6 4 0,-4 2 0,-2 3 0,-3 4 0,1 4-71,-1 3 0,0 2 1,1 4-1,-1 3-203,-2 0 1,2 2 0,5-3 29,2 2 0,4-1 0,-3-3 1,2-1-41,2 0 0,3-1 0,4-2-34,4-5 1,3-3 0,2-2 226,-1-3 0,0 1 1,1-5 212,-1-2 1,-1-1 0,-1 0 0,-2 1 69,2 2 1,-3 4 0,1-3-130,2 2 0,-3 0 0,1 5-226,1 0 1,3 6-1,-1 2 1,-2 3-273,-1 2 0,1-5 0,3 0 88,1 2 0,-1 1 0,0 1 1</inkml:trace>
  <inkml:trace contextRef="#ctx0" brushRef="#br0" timeOffset="41155">19906 5941 8355,'-6'-20'407,"-1"-3"1,-1 11 0,1-2-530,2 4 1,1 13 0,4 1 160,0 6 1,4 8-1,0 4 1,0 4 0,1 4-1,2 2 1,0 2-334,-3 2 0,-1-1 1,0-1-1,1 2 1,-1-3-179,-2-1 1,-1-5-1,0-6 253,0-5 1,6-2-1,1-1 1</inkml:trace>
  <inkml:trace contextRef="#ctx0" brushRef="#br0" timeOffset="41156">19745 6201 8355,'4'-12'0,"0"-1"0,5 1 0,0 1-185,2 3 0,5-3 0,2 4 1,3-2-1,4 1 126,2-1 0,2-2 0,-3-2 0,2-1 0,1-1 1,-2-1-1,-2 1 0,-4 1-137,-5 1 1,-2 1-1,-3 0 307,-3-1 322,-2 1 1,-12 5-321,-2 3 1,-1 8-1,0 4 37,5 3 1,3 6-1,1 1 1,0 1 0,0 3-54,0 1 1,0 2-1,1-1 1,2-2-259,1-2 1,4-5 0,-2 2 0,1-3 185,2-2 1,-2-5 0,2-3 0,0-2 118,2-2 1,2 0-1,-1-2 1,0-2-39,1-4 0,-5-3 0,0-2 0,2 1-55,1 0 0,-3 3 0,-1 1 1,0 0-112,0 1 1,-3 1 0,3 5-37,-1-3 1,-1 4 0,-2 0 52,1 7 1,1 8 0,0 1-127,3 0 0,-1-1 0,0 0 0,-1 3 1,0 0-416,0 0 1,9 4-1,-2-3 1</inkml:trace>
  <inkml:trace contextRef="#ctx0" brushRef="#br0" timeOffset="41536">20948 6028 8355,'-14'-20'796,"3"8"-664,11 6 1,0 8-304,0 2 0,1 1 1,2 5-1,2 0 231,2 3 1,0 0 0,3 5 0,-3-2-47,-2 1 1,3-1 0,-2-3 0,0-1-156,-1 1 0,1-2 1,-2-3 91,4-4 0,-1-3 1,1-1 29,2 0 0,-3-5 0,1-3 0,2-3 1,1-2 25,1 1 0,-4-1 1,-1 1-1,0 0 163,0-1 1,-4 1 0,1-1 369,-3 1-497,-1 5 0,0 7 0,0 8 0,0 3-114,0 2 1,2 3 0,0 2 0,4 0-2,1 0 1,-3 4 0,4-3 0,2 1-1467,1-4 1091,1 3 0,1-5 0,-1 4 0</inkml:trace>
  <inkml:trace contextRef="#ctx0" brushRef="#br0" timeOffset="41969">21468 6114 8355,'6'-11'-9,"1"2"0,3 2 1,1 1-1,4 4-166,3 0 0,2-2 0,6 0 367,3 1 1,-1-2 0,6-1 0,4 1 0,2-1 0,0 3 0,-3 2 0,-3 1-320,-1 0 0,-5 0 0,-1 0 1,-5 0-649,-5 0 1,2-6 0,1 0 0</inkml:trace>
  <inkml:trace contextRef="#ctx0" brushRef="#br0" timeOffset="41970">21865 5866 8355,'6'-8'0,"2"1"0,3 2 0,2 2 0,-1 2 496,0 1 0,5 1-221,-1 3 1,6 3 0,-1 5 0,3 1 0,-1-1 0,-2 2 0,-5 1 0,-2 3-277,-2 1 1,-5 2-1,-3 2 1,-4-1-344,-4-1 0,-3 0 0,-5 2 0,0-2-547,-1-5 1,1 2 224,-1-1 1,1 5 0,0-3 0</inkml:trace>
  <inkml:trace contextRef="#ctx0" brushRef="#br0" timeOffset="42302">22448 5866 8827,'6'-15'252,"2"3"0,-1 2 0,0 11 0,0 4 0,-2 4 0,2 5 18,0 3 0,-3 0 1,3 0-1,0 2-196,0 1 1,-4 3 0,2-4 0,1 1-200,2-4 0,-1 1 0,1-4 156,2-1 1,1-8 0,1 0 0,0-3 26,1-1 1,-1-1 0,1-5 0,-1-5-24,0-4 1,1-3 0,-1 2-1,1-4-332,-1 1 0,0-3 0,0 4 0,-3 0-1033,-1 0 1,-5 2 762,1 3 0,-2 1 0,-2 0 1</inkml:trace>
  <inkml:trace contextRef="#ctx0" brushRef="#br0" timeOffset="42451">23192 6127 8355,'-5'-20'-874,"3"19"0,-3 9 1</inkml:trace>
  <inkml:trace contextRef="#ctx0" brushRef="#br0" timeOffset="60036">12613 7813 8355,'-5'-23'162,"-4"2"0,-2 6 1,0 4-108,3 3 0,-3 5 1,3 0-1,-3 5 1,-2 5-1,0 2 1,-3 6-1,0 5 1,1 6 247,1 6 0,2 5 0,-1 4 0,2 6 0,3 5 1,4 6-1,2 3 0,2 0 55,0-4 0,10 3 0,4-8-983,4-4 1,2 1 0,5-10 0,1-3-267,3-5 0,-1-11 1,5-3 405,1-3 1,2-7 0,1-2 0</inkml:trace>
  <inkml:trace contextRef="#ctx0" brushRef="#br0" timeOffset="60745">12836 8124 8355,'-5'-11'0,"-3"1"574,-3 2 261,4 5-662,1-3 1,8 12-1,2 2 1,4 3-1,3 2 1,1-1 0,1 0-1,-1 1-273,1-1 1,3 2 0,1 0-1,-4-1 4,-3-1 0,0-3 1,-5 4-1,1-1-338,-1 0 1,-1-3 117,-4-1 0,-1-7 222,-3-1 0,3-5 0,-4-8 46,4 1 0,1-6 1,0-3-1,0-2 1,0 0 31,0 2 0,4-3 0,2 5 0,1 0 34,2 2 0,1 4 1,0 1-1,-2 4 15,1 4 1,2 3-1,2 1 1,-1 2-40,1 7 0,-5 0 1,-1 12-1,0 0 1,0-2 0,-5 4 1,4-3-1,-2 0 1,0 1 0,2-7 0,-4 0 48,3-5 0,4-6 1,-1 1 16,3-2 1,-2-8 0,-1-4 0,0-3-33,-1-4 0,4-5 0,-4 1-63,0-2 1,4 2-1,-4 2 1,1 0-1,0 1-27,2 0 0,0 1 1,-1 5-1,0 1-4,0 3 0,-2 1 0,1 4 69,2-1 0,1 1 1,2 6 18,-1 1 1,-4 6 0,-1-2 0,0 2-8,0-2 1,-4 3 0,2-3-136,1 3 1,-4 2-9,7-1 1,-5-5 120,4-3 1,0-3 0,3-2 0,-1-3-1,-3-6 27,-2-5 0,5 1 1,-3-4-1,1 2 47,0-1 0,-3 1 0,2 3 518,-2 1-430,5 0 1,-9 10 0,3 8 0,-1 6-145,1 5 0,-1-1 0,5-2 0,0 1-325,-1 2 0,8-2 0,-2-6 0,1 0 173,-1 0 0,1-3 0,1-2-382,2-3 0,5-12 0,-3-2 1</inkml:trace>
  <inkml:trace contextRef="#ctx0" brushRef="#br0" timeOffset="60967">13531 7665 8355,'-19'0'-1107,"6"5"728,9 3 1,3 3-1,1 2 1</inkml:trace>
  <inkml:trace contextRef="#ctx0" brushRef="#br0" timeOffset="61316">13829 7925 8355,'0'-12'323,"0"-1"1,1 2 0,3 3-336,4 4 1,3 4 0,0 4 0,-1 4 0,-3 3-1,0 2 1,-2-1-80,1 1 0,-1-1 0,-2 2 0,1 1-112,-1 1 0,-2 1 0,-1-5 3,0 1 0,2-6 162,2-3 0,3-8 0,5-6 1,-1-4-6,-2-2 0,2-6 0,-3 2 1,3 0 100,1-1 1,1 6 0,-2-2 0,-2 3 134,0 2 0,-5 5-263,4 3 1,-5 8 0,2 4 0,-1 3-279,1 2 1,3 3-1,-3 2 68,2 2 0,1-5 0,5 3 1</inkml:trace>
  <inkml:trace contextRef="#ctx0" brushRef="#br0" timeOffset="62009">14622 7776 8355,'-1'-31'435,"-3"2"1,2 8 0,-2 4-1,3 4 1,1 0-310,0 1 0,0 6 0,0 6 1,0 7-182,0 4 1,0 7-1,0 3 1,0 1-88,0-1 0,0 2 0,0-2 1,1 1-109,3-2 0,-1 2 0,5-5-54,2-2 0,1-2 0,2-5 0,-1-4-15,0-3 1,1-1 0,-1-1 217,1-3 0,-2-3 1,-2-6 159,0 1 1,-7-2 0,4-1 0,-2-1 130,0 0 1,0 3 0,-4 0 0,0 1 220,0-1 1,4 5-268,0 0 1,2 5-1,-3 0-87,1 6 1,4 4-1,-2 4 1,-1-1-37,1-2 1,3 0 0,0 5-1,2-2-68,1-3 1,0-3-1,1-5 1,-1 0-199,1 0 0,-1 0 1,0 0 117,1 0 0,-1-5 0,-1-3 0,-2-3 29,-5-2 1,-2 1 92,3-1 0,-4 1 0,3 0 0,-4-1-28,-4 1 0,-3-1 1,-4 1-1,1 1 8,2 3 1,4-3-1,-3 2-64,2-2 0,-4 3 0,5 0 15,1-2 1,3 1 0,5-1 0,1 2 44,1-2 1,4-1 0,-2-1 0,2-2 72,1-3 0,0 2 0,1-6 0,-1 1 57,1 1 1,-1-5 0,0 5 85,1 0 0,-2 1 1,-3 5 647,-4 1 0,-1 1-489,1 2 1,-2 14-1,3 8-265,1 5 0,-1 3 1,5 5-1,-3 3 1,0 4-62,-1 3 1,-1 1 0,1 2 0,1-1-404,0 0 0,-3 0 1,3-7-1,0-3-1066,0-1 796,-4 0 0,8-13 0,-4 4 1</inkml:trace>
  <inkml:trace contextRef="#ctx0" brushRef="#br0" timeOffset="62175">15044 7590 8355,'0'-8'-138,"3"1"1,4 0-1,6 0 1,5-2-1,6-1 1,3 0-1,5 2-277,0-2 1,9-6-1,-2-3 1</inkml:trace>
  <inkml:trace contextRef="#ctx0" brushRef="#br0" timeOffset="62575">15962 7379 8355,'0'-19'0,"0"3"0,0 6 289,0 2 1,-2 5-1,-2-1 1,-4 2-120,-3 2 0,-1 0 1,-2 2-1,-1 1-143,-2 1 1,-5 5 0,1 0 0,-1 2 20,2 1 0,0 0 1,7 1-1,-1-1 0,4 1-164,3-1 0,3 0 0,4 1-31,0-1 0,6 2 1,2 1-1,4 2 1,4-2-235,0-1 0,6 2 310,-1 1 1,-2-1-1,2-3 1,-1-2-1,1-2 1,-2 0 156,-1 0 1,-3-2 0,-6 1 45,-5 2 0,-3-3-1,-1 1 1,-1 0-182,-3-1 1,-9 4 0,-7-1 0,-4 4-649,-1 2 0,1 1 263,-1-5 0,0 1 0,0-1 0</inkml:trace>
  <inkml:trace contextRef="#ctx0" brushRef="#br0" timeOffset="63644">16470 7367 8636,'0'-12'0,"-1"-1"339,-3 1 0,1 4 0,-5 1 71,-2 1 0,-2 2-88,-5 4 1,2 1-1,-6 3 1,-1 5-1,-1 3-99,-2 5 1,0 2 0,0 7 0,2 3 0,4 3-1,5 1 1,6 0 0,2 0-153,3-1 1,9-2 0,6-7-40,8-2 1,7 0 0,4-9-987,0-5 0,2-4 0,3-3 0,0-2 0,-2-2 33,1-4 0,-2-8 0,-8-4 0</inkml:trace>
  <inkml:trace contextRef="#ctx0" brushRef="#br0" timeOffset="66374">17190 7317 8355,'0'-12'-69,"0"0"1,0-1-46,0 1 1,0 4-459,0-1 693,0 1 1,0-4 0,0-1 62,0 1 1,-2 5 0,-2 3 0,-3 4 0,-1 4-22,0 4 0,1-1 0,-3 1 1,3 2 140,2 1 1,1 1 0,4 1-222,0-1 0,0 1 0,1-1-93,3 0 0,3 1 0,7-1 0,1-1-115,2-3 1,-1 4-1,-4-4 1,1 1-17,-1 0 1,1 2 0,-2-3-8,-3 3 1,2-3 0,-6 1 0,-3 0 83,-4 2 0,-5-3 0,-8 1 0,-4 0-81,1 2 0,-4-2 0,2-1 0,-3 0-22,0-1 0,4 3 0,5-5 1,4 1-842,3-1 825,5-1 0,3-9 0,7-2 1</inkml:trace>
  <inkml:trace contextRef="#ctx0" brushRef="#br0" timeOffset="66851">17388 7342 8355,'-7'-12'15,"2"-1"1,5 5-1,0 0 1071,0-2 1,0 2-878,0 4 1,0 9-1,0 12-303,0-2 1,0-1 0,0-2 0,0 2-118,0 3 1,0-4-1,0 4-40,0-3 1,5-3 0,2-2 92,0 0 0,4-7-65,-3 2 0,-1-2 0,0-4 1,0-2 109,0-4 1,0-3 0,1-1 0,-2-1 86,-1 1 1,-4-1-1,5 1 1,-2 0 91,0-1 0,0 5 1,-2 1-1,0 0 22,3 0 0,0 4-45,-1-1 0,-2 4 0,3 4-93,1 5 0,-4-2 1,5 1-134,-1 2 1,-1 1 0,-1 1 0,5 0-781,2 1 792,1-6 0,1 4 0,-1-4 1</inkml:trace>
  <inkml:trace contextRef="#ctx0" brushRef="#br0" timeOffset="67268">17636 7082 8355,'0'-17'137,"0"1"1,0-1 154,0 5 1,0 6 0,0 6 0,2 7-1,0 6 1,2 3-102,-1 5 0,3 2 0,-1 2 1,1 0-272,-1 0 0,3 1 1,-2 1-1,-1 2-187,1-1 0,2-3 0,-4-3 1,1-3-29,0-1 0,-4-2 0,5-3 1,-2-1-40,0 1 1,2-7 260,-2-1 1,-1-5 0,4-5 106,-2-3 0,3-3 0,-2-1 0,1-1 31,2 1 1,2 0 0,2-1 0,-1 1 0,-1-1 107,-3 1 1,3 1 0,-2 3 0,2 4-139,1 2 1,-4 2-1,1 0-52,0 0 0,-2 2 0,0 2 0,-1 4-49,-4 3 1,0 3-1,-4 1 1,-3 1-36,-8 0 1,0 2-1,-7-2 1,1-1-262,0-1 0,4-2 1,-2 1-1,3-2 98,2-3 0,0 3 0,-1-4 1</inkml:trace>
  <inkml:trace contextRef="#ctx0" brushRef="#br0" timeOffset="68976">18256 7305 8355,'0'-12'-87,"0"-1"0,0 1 171,0-1 1,-1 2-1,-3 2 1,-5 2 0,-2 1-1,-1 4-35,0 0 1,-1 4-1,1 2 1,-1 4-95,1 3 1,0 1 0,-1 1 0,2-1-16,3 1 0,-2 3 0,6 1 0,1-2-239,2-1 1,1-6-1,1 0 154,4 2 1,1-5-1,7-1 1,-1-2 4,1-2 0,-5 0 0,0-2 0,2-2 179,1-4 1,-3-3 0,-1-1 215,-1-1 1,-2 1 0,-4-1 0,1 2 135,3 3 1,-2-3 189,2 3 0,-2 2-544,3 2 0,-3 8 1,5 5-1,0 3 1,0 3-65,3 2 1,1 5 0,2 0 0,3 4-101,0 3 0,1 1 0,-5-2 0,0 1 71,1-2 0,-6 1 0,-2-1 0,-1 1-114,1-5 1,-1 2 0,-6-6 0,-2 1 85,-4-4 0,-5-3 0,-2-5 0,-1-4 355,1-3 1,-3-1 0,1 0 28,2 0 0,1-5 0,2-3 1,1-3-234,3-2 0,2-5 0,7-2 0,4-4 0,4 1-234,6 2 0,5-6 1,6 0-1,1-2-113,2-1 0,4 0 0,-2 1 1,-1-3-117,0 1 0,-5 0 1,-6 5-1,-1 0 331,-2 1 0,-8-1 0,-3 8 0,-1 0 348,1 0 0,-3 2 0,-4 3 0,-4 2-185,-1 3 0,3-2 0,-4 6 301,-2 1 1,3 2 0,-1 1-306,-2 0 0,5 1 0,1 3 0,2 5-289,2 2 0,4-3 1,2 0-129,1 2 1,-3-3 0,4 1 173,2 2 0,0-3 0,-1 0 194,-1-2 0,-5 1 0,3-4 196,-1 2 0,-3 6-112,2-2 1,1-1 0,-1 2 0,1-1-125,0-1 0,-2 2 0,4-3 15,-2 1 1,1-3 0,-2 3-82,4-2 1,3 1 0,2-3 0,0 1-183,4-2 0,-3 0 0,4-2 0,-2 0 0,2-2-90,1-2 0,-2 2 1,2-7-1,-1 1 264,-3 1 0,-1-4 0,-2 3 0,-1-3 74,-2-2 1,2 1 0,-4-2 0,-1-1 212,-1-2 1,0 1 0,-1 4 683,-1-1 0,-3 6-563,-4 3 0,1 3 0,-5 1 0,-2 1-253,-1 3 0,0 3 0,2 6-100,0-1 0,1 2 0,-3 1 0,3 1 0,2 0-367,1-3 0,3 0-45,-2-1 1,4-1-1,4-3 165,5-3 1,2-4-1,1-1 192,0 0 1,1-1-1,-1-2 1,-1-3-1,-1 1 98,-2-1 0,-4-2 1,3 3-1,0-1 296,0 1 0,-3-1 0,4 3-264,2-1 1,1 0 0,1 4-205,1 0 0,-1 0 0,1 1 106,-1 3 1,0 3-1,1 4-285,-1-2 1,1-2-1,-1-5 1,0 2 163,1-1 1,-1-1 198,1-2 1,-6-6 0,-2-2 320,1-3 1,-5-2-113,3 1 0,-3 0 0,-1-1 0,0 1 816,0-1 0,0 5 126,0 0 0,0 6-913,0 2 0,0 6 0,0 6-184,0 1 0,0 5 0,2 2 0,2 4 0,3 1-79,0-1 1,4 5 0,-3 2 0,3-1-210,1 0 1,1 1 0,-1-4 0,-1 2-260,-2-1 0,0 1 0,-3-3 1,-1-4-102,1-3 0,-2-2 1,-4-5 361,0 0 0,-2-5 229,-2-3 0,2-6 0,-7-4 0,1-2 29,1-6 1,-2 0 0,3-5-1,0 0-81,1 0 1,-3-6 0,4-6-198,1 0 1,1 0-1,4-4 1,2-4-74,4 0 0,3 2 0,2 3 0,-1 2 0,0 3 137,1 6 0,1 3 0,-1 8 0,1 1 631,-3 3 0,-1 2 0,2 6-156,1 0 0,-5 2 0,-1 2 0,-2 4-141,-2 3 0,-2 1 0,-2 1 1,-3-1-334,-4 1 0,-7-1 0,-2 0 0,2 1-150,1-1 0,2 1 0,-1-2-380,1-3 1,-6 3-1,-1-4 1</inkml:trace>
  <inkml:trace contextRef="#ctx0" brushRef="#br0" timeOffset="69320">19509 6908 8355,'-13'-4'-60,"1"0"1,5 5-1,2 7 1,1 4 0,-1 1-1,3 2 1,0 3 372,2 2 1,4 0 0,2 7-1,1 0 1,1 2-348,-1-1 0,3-4 0,-5-2 1,2-2-220,3-2 0,-3-3 0,1-6 80,1 0 1,2-7 0,2 1-30,-1-6 1,-1 1 0,-1-7-1,-3 0 145,-2-2 1,1 0-1,-3 1 1,1 2 588,-1-2 0,-1 3 18,2-1 0,3 5-259,6-1 0,-5 8 1,-1 5-225,-2 2 1,5 1-1,-2 0 1,2 1-473,-2-1 0,3-1 0,-2-1-451,2-2 0,1 0 0,0 5 1</inkml:trace>
  <inkml:trace contextRef="#ctx0" brushRef="#br0" timeOffset="69561">19782 6759 8935,'1'-12'0,"3"1"0,6 4 0,4 7 0,4 7 0,0 4 541,-1 1 0,5 6 0,-1 3 0,3 4 0,0 4 0,1 5 0,0 6 0,-2 4-597,-2 0 0,-3 9 0,-7-2 0,-3 2-841,-4 2 0,-2-2 0,-4-8 0,-2-2-33,-4 0 1,-9-10 0,-2 3 0</inkml:trace>
  <inkml:trace contextRef="#ctx0" brushRef="#br0" timeOffset="69745">20737 7268 8355,'-13'-20'0,"8"11"-989,5 13 581,11 3 0,-3 16 0,3-3 0</inkml:trace>
  <inkml:trace contextRef="#ctx0" brushRef="#br0" timeOffset="80004">15639 8558 8392,'-5'-16'0,"-2"4"0,-1 2 0,-1 4 223,0 1 1,-2 4 0,-2 4 0,1 4-1,0 6 422,-1 5 0,1 9-537,-1 6 0,1 8 1,1 3-1,1 3 1,3 1-1,0 4 1,2 1-1,-1-1-445,4-4 1,0-6-1,4 1 1,2-4 0,4-1-1,5-7 1,2-3-1,3-5-474,1-2 1,7-3 0,6-6 0</inkml:trace>
  <inkml:trace contextRef="#ctx0" brushRef="#br0" timeOffset="80602">16036 8744 8355,'-5'-13'408,"-2"6"1,-1 2-291,-1 5 1,5 1 0,-3 3 0,0 5 129,0 2 1,5 2 0,-4 4-1,2 4-385,0 2 1,0 2 0,4 0 0,0-1-434,0 1 1,0 0 0,0 0-86,0 0 1,0-5 317,0 1 1,0-6 0,0 3 0</inkml:trace>
  <inkml:trace contextRef="#ctx0" brushRef="#br0" timeOffset="80603">15987 8744 8355,'0'-13'400,"0"1"1,1 5-449,3 3 0,2 8 1,3 4-1,0 3 501,0 2 0,2 3 1,2 2-305,-1 1 0,0-2 0,1 2 0,-1-1 0,1-1-254,-1 1 1,0-5 0,1 4 0,-1-5 15,1-3 0,-2-3 0,-2-3 80,0 1 1,-3-5-1,4-7 1,-3-5 23,-1-3 0,2-4 0,-3-4 0,1-3 2,-1-1 1,4 0-1,-4-5 1,1 0-276,-1 1 0,1-2 0,-4 6 0,3 3-814,-3 3 0,0 11-98,-2-1 1069,5 8 1,-3-2-1,3 6 1</inkml:trace>
  <inkml:trace contextRef="#ctx0" brushRef="#br0" timeOffset="81052">16656 8570 8355,'-5'-32'385,"3"8"0,-2 7 1134,3 3-1428,1 7 0,0 3 0,0 10 1,0 6-1,0 7 0,0 5 0,0 2 1,0 2-143,0 0 0,1 11 0,2-2 0,1 2-443,-1-1 1,-2-2 0,-1-3 0,0-4-106,0-3 1,4-1 0,1-1 0,-3-4-472,0-3 1070,-2-3 0,0-2 0,0 1 0</inkml:trace>
  <inkml:trace contextRef="#ctx0" brushRef="#br0" timeOffset="81053">16570 8706 8355,'6'-42'-253,"5"3"1,-9 2 0,3 8-1,-1 3 536,1 1 1,4 6 0,0 4-1,2 4 440,1 2 1,6 7 0,3-3 0,2 4-640,2 1 0,4 1 1,0 4-1,-2 3-341,-1 3 1,-5 1 0,-2 1 0,-2 0-313,-6 4 0,-4-2 1,-7 6-1,-3 1 98,-5 1 0,-2-2 0,-12 1-484,-4 4 877,7-7 1,-16 10 0,9-9 0</inkml:trace>
  <inkml:trace contextRef="#ctx0" brushRef="#br0" timeOffset="82421">17649 8285 8492,'-11'-35'892,"2"6"-791,4 6 1,1 17-106,-1 6 0,1 6 1,4 8-1,0 2 234,0 5 0,0 6 0,0 5 1,0 3-207,0 3 0,-4 2 0,0-3 1,1 2-103,2 2 0,-3-1 0,0 4 0,1-1-160,2-3 1,1-3 0,0-4 0,0-4-125,0-3 1,0-6 0,0-4 267,0-2 0,0-4 163,0-6 1,4-6 0,1-10-70,2 0 1,1-6 0,5-2 0,-1 0-1,1-1-118,-1-1 0,4 0 0,1 0 0,-2 3 38,-1 1 1,-2 3 299,1 6 0,-2 1 1,-2 8 2,0 6 0,-7 3 1,3 4-1,-4-1-82,-1 0 0,1 5 1,2 1-1,3 0-170,0 0 0,3-2 0,3-5 0,2-1 0,2-3-154,5-2 0,-2-1 47,2-4 1,1 0 0,6 0 0,1-1 0,-3-2 19,-4-1 1,-3-5 0,-4-1 0,1-4 50,-5-2 0,0-1 0,-6 3 0,1-1 74,-1-1 1,-1-2 0,-4 3 0,-1-1 12,-3 5 1,-3 0 0,-6 6 0,1-1 14,0 1 0,-1 1 0,1 5 1,-1 3 3,1 4 1,0 3 0,-1 2 0,2-1-3,3 1 1,-2 3-1,6 1 1,1-2-149,2-1 1,2 2 0,4 1-112,3-2 1,3-7 0,1-4 101,1-2 1,-1-2 0,0 0 0,1 0-1,-1-2 1,1-2 13,-1-4 0,-4 1 0,1-1 257,0-2 0,1-1 1,-1-1-1,-2-1 34,-1 1 0,2-1 0,-2 2 0,-1 2-43,1 1-281,-2 5 61,1-3 0,-3 12 0,2 2 76,-3 3 0,-1-3 235,0 1 0,0-1-159,0 4 1,4-3 0,2-3 0,1 0-78,2-3 0,-2-2 1,2-1-30,0 0 0,2 0 0,2-1 0,-1-2-102,0-1 1,-3-6-1,-1 2 109,2-3 1,1-2 0,0 1-1,-2 0 42,0-1 0,-7 1 0,4-1 0,-2 1 165,0 0 0,6-1-121,-2 1 1,3 5 0,1 3 0,1 2-39,-1 2 0,1 2 0,-2 2 49,-3 4 0,2 3 0,-6 2 0,-1-1 112,-2 0 1,-1 2-1,0 1 1,0 2-88,0-2 1,0-1 0,1-2 0,3 1-162,5-1 0,2-1 1,1-1-1,2-3-160,2-2 1,0-1-1,3-4 1,0 0 14,0 0 0,-3-1 0,2-2 0,-2-2 160,1-2 0,1-2 1,-3-4-1,1-2-66,-1-2 0,-1-4 0,-1 3 292,-1-1 0,-1 3 0,-3-4 0,-4 2 0,-2 3-10,-2 1 0,0 6 0,-2 1 0,-2 2-31,-4 2 1,-4 2 0,-4 1 0,-1 1-131,-3 3 1,4 4 0,-4 8 0,2 0-47,3-1 0,3 3 1,2 0-1,3 0-89,2 0 1,1-2 0,4-3 0,0-1-116,0 1 0,1-5 0,3-1 0,5-2 34,2-2 1,1-2-1,0-2 1,1-3 193,-1-4 1,1-3-1,-1-3 1,0-1-91,1-2 1,-1-5 0,1 1 256,-1-2 1,0-2 0,-1 0 0,-1 1 89,-2-1 0,-1 0 1,3-1-1,-3-2 1,-2-1-354,-2 2 0,-2 1 0,-1 1 1,-1 1 53,-3 4 0,-3 3 1,-5 9-1,-1 4 143,1 2 0,-1 5 0,1 5 0,0 9 139,-1 5 0,5 3 1,1 1-1,1 3 95,4 4 0,0 1 1,2 1-1,0-2-456,0 1 1,10 1 0,2-2-258,2-4 0,5-3 0,2-3 0,3-2 0,0-6-220,1-5 1,5 1-1,2-4 1</inkml:trace>
  <inkml:trace contextRef="#ctx0" brushRef="#br0" timeOffset="82662">19038 8074 9914,'-3'-11'0,"3"5"0,7 9 0,5 10 231,5 4 0,5 6 0,-2 4 0,4 3 1,1 2-1,-1 4 0,0 4-42,-3 5 0,-1-1 0,-6 2 0,-4 1-485,-3 1 1,-3 0-1,-6-1 1,-2-3-166,-4-1 1,-3-3 0,-3-6 0,-1-2-148,-2-2 0,-1-1 29,2-4 0,-3-6 0,-6-1 1</inkml:trace>
  <inkml:trace contextRef="#ctx0" brushRef="#br0" timeOffset="82816">19943 8806 8355,'-6'-29'830,"6"8"1,2 11 0,5 19 0,0 7-2317,0 6 0,-5 9 0,4 0 0</inkml:trace>
  <inkml:trace contextRef="#ctx0" brushRef="#br0" timeOffset="99326">3758 7764 6995,'-17'-6'0,"1"-1"0,1 1 0,1 1 0,1 4 21,1 1 0,5 6 0,3 2 0,4 3-75,4 1 1,7-5-1,9-3 1,2-2 0,5-2-1,3-2 17,5-2 0,6-7 0,5-5 1,1 0-1,1 1 0,-1 0 0,0-1 5,-5 0 1,-2 7 0,-4 2 0,-3 1 0,-4 4 23,-3 0 1,-6 4 0,-4 2-1,-4 4 12,-3 3 0,0 1 0,-5 2 0,-1 1 12,-1 2 1,-2 4 0,0-5 0,0 1 1,0 1 0,0-5 1,0 4-1,0-3-20,0-2 0,0 0 1,2 1-1,5-2-6,6-3 0,7-2 0,2-6 1,5 0 3,2 0 1,5-2 0,0-2-1,5-4-8,2-3 1,1-2 0,-5 2 0,0 2 16,0 1 0,1 1 0,-3-3 0,0 3 6,-2 2 1,-6 0 0,2 5 0,-2 0-3,-3 0 0,0 0 0,-2 0 0,-2 0-2,3 0 1,-4 0 0,2 0 0,1 0 4,1 0 1,2 0-1,1-1 1,2-3-6,0-4 0,7-3 1,-1-2-1,5-1-8,2-2 0,2 2 0,-2-4 1,3 2-6,1-1 0,1 1 0,-4 5 0,-2 1-42,-2 2 0,0 5 0,-1-1 0,-1 1 22,-3-1 1,-3 3 0,-5-2-1,-2 6 11,-2 5 1,1 3 0,-6 1-1,0 1 30,-3-1 0,4 0 0,1 1 0,1-1 0,3 1 0,2-6 1,2-2-1,3-1 5,4 0 1,3 0 0,2-4 0,4 0-17,3 0 0,5 0 0,2 0 0,3-1 1,2-3 1,-4 1 0,5-4 0,0 2 3,-1 2 0,-2-2 0,-6-1 1,1 1 6,0-1 0,-6 2 1,-3 4-1,-2 0 2,-2 0 1,-6 0 0,-2 0 0,-2 0-12,-3 0 1,-3 0 0,0 1 0,1 2-58,1 1 1,2 4-1,1-3 1,3-3-33,4 0 0,10-2 0,7 0 0,6-2-14,5-2 0,8-4 1,5-7 67,7-2 0,-1-5 0,0 3 1</inkml:trace>
  <inkml:trace contextRef="#ctx0" brushRef="#br0" timeOffset="99539">9909 7826 8355,'-24'-7'0,"6"-4"-539,5 3 1,9 2 0,14 3 286,11 6 1,13 4-1,10 5 1</inkml:trace>
  <inkml:trace contextRef="#ctx0" brushRef="#br0" timeOffset="106170">21530 6697 8355,'25'0'0,"0"0"0,0 0 0,0 0 0,1 0 0,3 0 0,4 0-178,3 0 1,1 0-1,2 0 1,2 0-1,3 0 1,3 0 0,1-1-1,4-2 1,1-2 145,-2-2 1,5 4 0,-5-3 0,2 2 10,-2 0 1,0-4-1,-10 4 1,-1 1-83,-2 2 0,-11-3 0,-7-1 52,-5 3 1,-10 6 0,-11 3 0,-12 1 26,-8 0 0,-18 0 1,-3 5-1,-7-1 35,-5 1 0,-6 3 1,-1 1-1,3-2 13,3-1 0,7 2 0,9 1 1,6-3 157,8-5 1,14 2-1,6-3-124,7 3 0,13-4 1,16-2-1,8-4-18,6-1 0,9 0 0,0 0 1,6 0 46,2 0-433,15 0 1,-8-6-1,16-1 1</inkml:trace>
  <inkml:trace contextRef="#ctx0" brushRef="#br0" timeOffset="110274">20687 8037 8526,'-1'-25'0,"-3"1"0,-3 4 0,-2 5 1499,1 5-1143,5 5 1,-8 5-440,3 0 0,-3 1 0,-1 3 0,-2 6 1,-1 5-1,-3 7 0,-1 5 0,-2 8 1,2 3 359,2 4 0,3 14 0,2 2 0,1 6-136,3 3 1,2-2 0,6 4 0,1 0 0,4-3-502,3-3 0,4-2-35,5-7 0,3-13 0,8-1 0,2-7 0,2-7-848,2-4 1,-2-5 1018,1-9 0,0-2 0,5-6 0</inkml:trace>
  <inkml:trace contextRef="#ctx0" brushRef="#br0" timeOffset="111101">21171 8322 8355,'7'-25'-369,"-2"6"458,-5 2 1,0 4 0,0 0 0,0 1 0,-1 1-1,-5 1 1,-5 3 0,-4 2 407,0 2 1,1 2 0,2 1 0,-1 1-469,1 3 1,0 3-1,-1 5 1,1 1 124,-1-1 0,2 1 1,3 0-252,4 4 0,3-3 0,1 2 0,0-2-107,0-2 0,5-3 0,3-2 0,3-2 0,2-2-13,-1-2 0,5-2 0,1-3 0,0-5 153,-1-2 0,4-2 0,-4-3 0,-2-1 24,-1-3 1,-2 1 0,0-3-1,-1 1 21,-2-1 0,0-3 0,-5-2 1,-1-2 3,-1 1 1,-2 2 0,0 1 0,0 1 39,0-1 1,-2 5 0,-1 3 0,-2 1 156,-2 4 0,3 1 1,-3 10-118,2 1 0,0 2 0,5 12 35,0 3 1,0 2 0,0 6 0,0 0 0,2-1-101,2 1 0,1 4 0,5 0 0,-2-1-158,2-2 0,5-3 1,3-1-1,0-4-97,0-4 0,3 1 0,-4-8 0,3 0 4,2-3 0,-4-3 0,-2-2 138,-2-3 1,-7-3 0,-2-5 0,0-1 108,-1 1 0,0-1 0,-4 1 0,-2 0-39,-2-1 1,3 1 0,-3-1 0,2 1 1025,2 0-885,-5 5 1,5 1 0,-1 8-1,5 2 118,3 4 1,-1 7 0,4 2-271,-2-2 0,5 3 1,5-2-1,0-1 0,1-2 1,-1-4-404,0 0 1,4-7 0,-3 3 114,0-4 0,10-1 0,-2 0 1</inkml:trace>
  <inkml:trace contextRef="#ctx0" brushRef="#br0" timeOffset="111626">21617 7938 8355,'-12'-7'-1512,"6"1"1142,6 6 0,6 6 1,6 2 369,1 3 0,5 7 0,1 1 0</inkml:trace>
  <inkml:trace contextRef="#ctx0" brushRef="#br0" timeOffset="111627">21816 8086 8355,'0'-8'731,"0"0"0,1 5-533,3-1 1,-2 8 0,3 4-1,-1 3-216,0 2 0,6-1 0,-3 2 1,1 1-200,0 2 0,-1-1 0,3-3 0,-3-1-248,-2 0 0,4 1-204,-5-1 620,0-5 1,-4-7 0,0-8 5,0-3 1,0-6 0,0-1 0,0-1-39,0-3 1,4 0-1,2 0 1,0 3-202,4 1 0,1 1 1,2 5-1,-1 1 138,0 2 0,6-2 0,2 5 0</inkml:trace>
  <inkml:trace contextRef="#ctx0" brushRef="#br0" timeOffset="111959">22175 8235 8355,'-4'-12'65,"0"-1"1,1 1-1,3 1-204,5 3 0,-3-2 0,7 4 0,0 0 287,2-4 1,2-1-434,-1-1 0,-1-1 12,-3 1 0,-2-1 260,-6 1 0,-2 1 0,-2 3 36,-4 3 1,-3 4 0,-1 1 24,-1 0 0,5 4 1,1 2-1,0 1 197,0 2 0,5 6 0,-3 2 0,4 0-289,1 0 1,1-3 0,5 3 0,5-3-154,4-2 0,7 0 1,-1 1-1,1-2-225,-1-3 0,2 3 0,-4-4 1</inkml:trace>
  <inkml:trace contextRef="#ctx0" brushRef="#br0" timeOffset="112579">22597 8037 8371,'-12'0'248,"3"0"1,1 0-1,-2 0 1,1 1 0,-1 3 526,2 4 0,5 4-836,-1 0 0,-1 0 0,0 2 0,3 1 0,0 2 0,2-2 1,0-1-1,0-2-262,0 1 1,6-1 0,2-1 0,4-3 93,5-4 0,-2-2 1,6-2-1,1-2-260,1-2 1,1-3-1,-2-6 1,-2-3 296,2 0 1,1-6 0,-1 1 0,-3-2 205,-1-2 1,2-1 0,-3-3-1,-2-3 40,-1 0 0,-3-3 0,-1 2 0,-4-2 39,0 2 0,-2-1 0,-4 5 0,0 2 895,0 5 1,-1 6-595,-3 8 0,1 5 0,-4 10 0,1 6-173,4 5 1,0 4 0,2 7 0,0 3 70,0 0 0,0 4 1,0-3-1,2 1-265,2-1 0,1 3 0,5-4 0,-2-1-646,2-2 1,1-2 0,1-4 0,1-2-680,-1-5 0,-4-6 969,1-2 1,-1-5-1,4 2 1</inkml:trace>
  <inkml:trace contextRef="#ctx0" brushRef="#br0" timeOffset="112580">22783 7962 8355,'1'-11'0,"4"3"0,6-3 289,5 3 1,6-3-103,-1-2 0,8 1 0,5-1 0,5 1-455,2 0 1,1 5 0,-5 3-520,0 2 1,-5-3-1,-2-2 1</inkml:trace>
  <inkml:trace contextRef="#ctx0" brushRef="#br0" timeOffset="112946">20799 7801 8355,'0'-12'0,"0"-1"-131,0 1 1,0 6 79,0 6 0,4 10 0,0 7 0,-1-2 0,-2 0 0,-1 0 1,2 2-1,0-2-594,2-2 0,6 0 479,-2-1 0,3 1 0,2-1 1</inkml:trace>
  <inkml:trace contextRef="#ctx0" brushRef="#br0" timeOffset="113184">20935 7751 8355,'11'2'-1489,"-1"2"1178,-2 4 1,-4 5-1,4 3 261,2 5 0,1 2 0,2 2 0</inkml:trace>
  <inkml:trace contextRef="#ctx0" brushRef="#br0" timeOffset="113550">23378 7652 8355,'7'-12'-58,"-3"-1"0,-6 8 1,-2 5-43,1 7 1,1 4 0,2 1-1,0 1 1,0-1 0,0 0-1,0 1 1,0-1-258,0 1 1,6-1-1,2-1 211,3-3 0,2 3 0,-1-4 1</inkml:trace>
  <inkml:trace contextRef="#ctx0" brushRef="#br0" timeOffset="113778">23527 7652 8355,'7'0'-547,"-1"6"1,-6 3-1,0 5 301,0 3 1,-6 10 0,-1-1 0</inkml:trace>
  <inkml:trace contextRef="#ctx0" brushRef="#br0" timeOffset="114198">21344 8868 8355,'0'-13'0,"0"1"66,0-1-131,0 7 0,2 0 0,1 7 100,1 4 1,5 1 0,-2 7 0,2-1 0,-3 2 0,1 1 0,0 2 0,1-1 13,-1 2 0,4-4 0,-4 3 1,2-5-78,-1-4 1,-4 2-859,4-6 717,-5 0 0,2-9 1,-5-4-1,0-2 48,0-1 1,0-5 0,0-1 0,0-1-24,0-3 0,0 3 0,2-2 32,2-1 0,3-1 0,5-2 1</inkml:trace>
  <inkml:trace contextRef="#ctx0" brushRef="#br0" timeOffset="115196">21754 8967 8355,'-13'0'216,"1"0"0,1-1 116,3-4 0,3 0 0,10-3-467,3 3 0,7-1 1,3-1-1,0-2 1,0 3-1,-3-1 1,-1 0-1,-2-2-358,1 3 0,-7-5 0,0 4 0,-2-2 194,0 1 0,0 4 1,-5-4 354,-3-2 0,-3 0 1,-5 2 64,-1 4 1,1 3 126,-1 1 1,2 5-1,3 3 1,4 3-113,3 2 0,1 1 0,0 1 1,1 1-1,3 1-146,4 1 1,5-4 0,3 2 0,5-3-134,2-5 1,2 1 0,1-4 0,2-3 38,1 0 0,4-6 0,-3-2 0,1-2 62,-1-6 0,-1 3 0,-6-3 0,-2 5 15,-5-1 1,-2-1-1,-3-2 1,-3 1 88,-3 0 1,-4-1 0,-2 2 0,-2 2 117,-1 0 0,-10 7 1,2-3-75,-2 4 1,-4 1-1,0 1 1,0 2 0,-1 3 7,-1 1 1,5 2 0,-1 6 0,2 2-150,2-2 0,5-1 1,3-2-1,2 1-233,2-1 0,2-1 0,2-3 70,4-3 1,7-4-1,2-1 1,-1 0 23,2 0 1,-4-1-1,2-4 1,-2-3 133,-1-3 1,-2-3 0,-2-1 0,-2-3 72,-1-1 0,3 0 0,-2-5 0,0 1 37,-3-3 0,2-3 1,-2 0-36,-1-4 1,-1-3 0,1-1-1,1 1 1,-1 3 104,-2 4 0,-1 8 0,-1 5 218,-3 2 0,-3 8 0,-4 8-189,3 9 0,1 7 0,4 8 0,-1 1-82,1 2 1,2 10 0,2-2-1,2 2 9,1-1 0,6-5 0,-2-1 0,3-2-239,1-2 0,1-3 1,-1-3-1,1-3-73,-1-1 1,2-7 0,1-7 0,1-3 146,0-1 1,-1-1 0,0-3 0,2-4 24,-2-3 1,-3-2 0,-2 1 0,-2-2-40,2-2 1,-3 0-1,-1-3 1,0 1-15,-3 3 1,-2 1 0,-1 2 0,0-1 203,0 1 76,0 5 1,0 7 0,0 8 0,0 5-35,0 3 0,0-2 0,0 4 0,0-1-81,0-1 0,4 5 0,2-5 0,-1 0-144,1-3 1,3-4 0,0-3 0,2 0-46,1-3 1,0-2-1,1-2 80,-1-3 0,5-3 0,-1-4 0,-1 0 0,-1 1 32,-1 0 1,-5-6-1,-1 5-48,-2-3 1,-1 3-1,-4-6 252,0 4-27,0 6 0,0 3 0,0 8 1,0 4-120,0 3 1,5 1 0,-1 1 0,0-1-184,1 1 1,-2-1 0,5 0 0,2 0-228,1-4 1,3-1 0,1-5 103,2 3 1,5-1-1,-3-4 1</inkml:trace>
  <inkml:trace contextRef="#ctx0" brushRef="#br0" timeOffset="116621">23006 8731 8355,'0'-12'541,"0"4"-22,0-1 1,-4 5 0,-1-3-456,-2 2 1,0 6 0,-3 7-1,3 3 1,0 3 0,2 1-1,-2 3 1,2 2-479,-1 2 1,2 0 0,4 0-1,0-2 19,0 2 1,1-4 0,3-1-1,5-5-45,2-3 0,5-4 1,2-5-1,1 0 193,4 0 247,-6-5 0,12-2 0,-2-6 0</inkml:trace>
  <inkml:trace contextRef="#ctx0" brushRef="#br0" timeOffset="116622">23354 8409 8355,'-13'-20'65,"1"4"0,4 8 0,-1 4 0,0 4 286,-2 4 0,4 4 0,3 7 1,2 3-87,2 1 1,0 3 0,0 6 0,0 2-360,0 2 1,4-2 0,2 6 0,1 1-189,2-2 0,-2 2 0,0-5 1,0 1-379,0 0 0,-3-10 27,4 2 1,-5-3 0,3 3 0</inkml:trace>
  <inkml:trace contextRef="#ctx0" brushRef="#br0" timeOffset="116623">23155 8756 8355,'-5'-12'-225,"5"3"194,0 1 0,7 5 0,8-2 0,3 1 209,1 0 1,3-2 0,7 3 0,3-1 0,1 1-1,-2 2 1,0 1 0,-4 1-362,-1 4 0,-2 0 0,-3 5 0,-5-2-60,-2 2 0,-6 1 1,-1 1-1,-1 0 141,-4 1 1,0-1 0,-4-1-1,0-1 64,-3-2 1,1 0-1,4 5-554,0-1 370,0-5 0,6 4 0,1-4 0</inkml:trace>
  <inkml:trace contextRef="#ctx0" brushRef="#br0" timeOffset="116624">23639 8545 8355,'-6'-7'0,"-1"-2"0,-5 5 0,5 1-1442,3 7 1147,3 3 0,6 5 0,2 1 1</inkml:trace>
  <inkml:trace contextRef="#ctx0" brushRef="#br0" timeOffset="116625">23850 8793 8355,'0'-12'283,"0"-1"-261,0 7 0,0-1-238,0 3 0,-2 2 0,-2-2 95,-4 3 1,1 5 0,-1 1-1,-2 2 1,-1 4 0,0 3-1,1 3 1,2-1-1,-1 2 1,3-4 0,2 2-1,2-2-15,2-2 0,0-3 0,2-2 60,2-2 0,-1-1 0,5-4 0,2-1 73,1-3 1,1-3-1,1-6 24,-1 1 1,-4 0 0,0-1-1,2 1 133,1-1 1,-3 1 0,-1 0-1,0 1 1,-1 1 550,-1 2 0,1-1 386,-2-3-1020,-3 5 0,5 3 0,-5 8 0,2 4-136,1 3 0,0 6 0,-3 0 0,2-2-270,1-2 0,5 4 0,-4 0 179,2-2 0,0-2 0,3-1 8,-2-4 1,-4-3 324,4-5 0,-4-5 0,3-3 0,0-4 35,0 0 1,-3-2-1,4-1 1,2-1-105,1 0 0,-3 1 0,1 0 1,0 0-69,2 4 0,2 0 0,-1 7 1,1 1-150,-1 2 1,0 1-1,-1 1 1,-1 5-232,-2 6 0,-5 6-358,1 7 1,3 5 0,0 2 0</inkml:trace>
  <inkml:trace contextRef="#ctx0" brushRef="#br0" timeOffset="117726">20613 9376 8355,'-24'-11'0,"4"3"0,6 8 0,7 10 0,1 5-266,4 5 1,0 9 0,2 4 0,0 3 386,0 1 0,0 10 0,0 3 124,0 1 1,2 1 0,2 2-1,4 2 1,3 1-172,1-3 0,1-7 0,-1-5 1,1-3-137,-1-7 0,1-2 1,-2-5-1,-2-7 59,-1-7 0,1-2 0,2-6 0,-2-3 34,0-3 0,-1-11 1,3 1-1,-1-5 13,-2-4 0,-1 0 1,1 0-1,-4 1-181,-2-1 0,-2 3 1,0-2-1,0 0 103,0 2 1,-6 0 0,-4 5 0,-3 0-336,-4 3 0,-1 3 1,2 0 298,-5 3 1,2 4-1,-2 1 1,0 1-1,1 2 321,-1 1 0,6 5-99,-2-5 1,6 0-112,7-4 1,7-2 0,13-2 0,4-4-115,-1-3 0,4-1 0,-2-1 0,3 2-97,0 3 0,-4-6 0,-2 5 1,-3-1 42,-3-1 1,2 4-1,-9-1 372,2-2-5,-4-1 0,3 3 58,-6 0 1,1 5 0,3-1-208,4 2 1,2 4 0,1 0 0,0 3-62,3-3 1,1 4 0,-3-1-1,1 2-1,-1 3 0,-1 1 0,-1 1 1,-3 1-68,-2-1 1,-1 0 0,-4 2-15,0 3 1,0-3 0,0 2-44,0-2 0,2-7-64,2-3 0,3-3 0,5-2 1,1-2-103,-1-1 1,4-8-1,1 1 80,-2-3 0,-1 3 1,-2-6-1,1 3 1,-1 1 80,1-4 0,-7 3 1,0-2-1,-2 2 182,0 2 1,0 3 0,-4 1 854,0-2-542,0 5 1,0 1 0,0 8-114,0 4 0,0 3 1,0 2-1,0-1-54,0 0 0,0 1 0,0 1 1,2 1-219,2 1 1,1 1 0,6-6 0,-1-1-158,0-2 1,8-5 0,-6 1 0,2-3 40,0-1 1,2-1-1,1-3-80,-2-5 0,-1-6 0,-3-1 1,-3 0 87,-4 3 0,2 0 0,-2-1 1,-2-1-13,0-1 0,-8-1 0,-2 6 0,-3 2-61,-1 0 0,-5 7 0,-1-3 1,0 4 31,0 1 0,-2 6 0,3 2 0,2 4-192,1 5 1,2-3 301,-1 2 1,6 3 0,2 1 0</inkml:trace>
  <inkml:trace contextRef="#ctx0" brushRef="#br0" timeOffset="118342">21406 9761 8355,'0'-13'-237,"0"1"1,2 1 0,1 1 628,1 2 1,1 5-210,-1-1 0,-1 4 0,5 4 0,1 4 0,-1 3 0,-1 2 1,0-1-193,0 1 1,-3 0 0,3 3-1,0 0 1,-2-1 48,1-1 1,-2-2 0,-3 1-637,3-1 0,-2-3 482,2-1 1,-3-7 0,0-1 90,4-7 1,0-8 0,5-1-1,-3 0-123,-2 3 1,5-4-1,-3 1 1,1 0-118,0 3 1,-5 0-1,2 2-43,1 3 1,-3-2 0,4 8 267,-2 3 0,-1 4 0,-4 8 1,0-1 41,0 1 1,4-1 0,1 0 113,-3 1 1,1-1 0,0 1 0,2-2-49,2-3 0,1 2 1,5-6-1,-1-2-25,1 0 1,-1-6-1,1-3 55,-1-4 1,0 1 0,1-6-1,-1 2 60,1 1 0,-5 1 0,-1 0 0,0-1-88,-1 1 1,-1 1 50,3 3 1,-4 2-82,4 6 0,-1 6 0,3 2 0,-2 4-14,2 5 1,1-3 0,1 3 0,1 0-123,-1 0 0,-1 0 1,-1-1-1,-2 0-468,2-1 0,1 5 0,1-1 0</inkml:trace>
  <inkml:trace contextRef="#ctx0" brushRef="#br0" timeOffset="118612">22399 9537 8355,'-13'-19'581,"6"5"0,5 7-770,4 2 0,5 1 1,6 5-1,0 3 0,3 5 686,0 2 1,1 7 0,-4 2 0,1 4-435,-1 0 1,2 7 0,-8 0 0,0 2-394,-3 1 0,-3-3 1,-1 2-1,0-4-425,0-3 1,0-2-1,0-3-414,0-5 1085,0-8 1,0 3 0,0-4 0</inkml:trace>
  <inkml:trace contextRef="#ctx0" brushRef="#br0" timeOffset="118825">22721 9438 8491,'1'-1'0,"2"5"551,1 6 1,6 3 0,-3 4-407,0 4 0,4 2 0,-3 2 0,2 0 0,-1-1 0,0 3 0,-1 0 0,0 2-634,0-1 1,-1-4 0,2-1 0,-5-4-1452,-3-1 1520,-1-2 0,0 2 0,0 1 1</inkml:trace>
  <inkml:trace contextRef="#ctx0" brushRef="#br0" timeOffset="118991">22448 9736 8785,'7'-6'0,"-1"-1"0,1-1 0,5 1 0,9 0 0,6 2-713,6-1 1,3-3 0,3 2 483,2 0 1,3-4-1,6 4 1</inkml:trace>
  <inkml:trace contextRef="#ctx0" brushRef="#br0" timeOffset="119408">23068 9711 7996,'-12'0'0,"0"0"0,1 1 0,1 4 0,3 3-1843,1 3 2430,2 1 1,3-3-1,-2-1 1,-1 1-301,1 2 0,2-2 0,1-1 376,0 2-468,0-5 0,0-1 0,0-8-243,0-4 1,4-5-1,0-2 1,0-3-162,2-1 1,-1-2-1,5-3 1,-3 0-34,-2 4 0,4-8 0,-4 3 0,1 0 34,-1 3 1,5-1 0,-3 4 0,1-1 89,0 4 0,-4 3 0,5 5 432,0 4 1,2 4 0,0 4 41,-2 4 0,2 8 0,-3 1 0,3 3-54,1 2 1,-1 1 0,-1 2-123,-2 0 1,1 0 0,3-2 0,0-1 0,1-3-679,-1-1 0,1 3 1,-1-4-1,0-2-1462,1-2 1477,-1 0 0,1-1 0,-1 1 0</inkml:trace>
  <inkml:trace contextRef="#ctx0" brushRef="#br0" timeOffset="120144">23068 9723 8355,'6'-6'-231,"1"-1"0,7 4 0,1-1 0,3 0 0,1-1 0,3 1 0,1 2-20,2 0 0,6-3 0,0-2 0</inkml:trace>
  <inkml:trace contextRef="#ctx0" brushRef="#br0" timeOffset="120145">23453 9723 9030,'8'0'1142,"0"0"0,-5 2 1,3 1-1242,-1 1 0,-5 0-170,0-4 0,0-6 0,-4-2 0,1-3-53,-1-1 0,3-1 0,-3-1 0,2-1 71,2-1 0,0-6 40,0 1 1,0-1-1,2 0 1,0 3 0,3-1-1,-1 4 26,1 2 1,-2 0-1,4 9 1,0-1 314,0 1 1,-3 2-1,3 7-36,-2 4 1,3 3 0,-3 3-1,-1 1 76,1 2 0,-3 1 0,3-2 0,-1 4-63,0-1 1,5-1-1,-4-4 1,2-1-57,3 0 1,-1 2-1,1-8 1,-2 0-20,2-3 1,-3-3-1,1-1 15,2 0 1,-3-4 0,-1-1 0,0-2-30,-3-3 0,4-1 0,-1-3-36,1-2 1,4 2 0,-4-3 0,2 2 0,-1 0-28,1-1 1,2-5 0,2 4 0,-2 2 0,-1 1-318,-2 2 351,0 0 0,3 6 1,-1 6 108,-2 7 1,-5 5 0,1 5-140,-3 4 0,-1 2 0,0 2 1,0-2-1,0-1-49,0-1 0,2 0 1,0 2-22,3-2 1,3 1 0,-3-6-1675,2-1 1512,-4-1 0,8-1 0,-4-1 1</inkml:trace>
  <inkml:trace contextRef="#ctx0" brushRef="#br0" timeOffset="120826">24234 9475 8355,'0'-19'0,"0"3"-277,0 2 1,0 6 463,0-1 1,-1 6-1,-3-2 1,-5 1-1,-2 0 1,-1 2-1,-2 5 377,-2 5 0,2 3 1,-3 2-1,4 1-293,0 2 0,1 3 0,-1 6 0,2 0-291,3 0 0,3 0 1,5-2-1,0-1-371,0-1 0,1-2 0,3 2-63,4-5 1,5-2-1,3-3 1,5-3-89,2-4 0,2-2 1,0-2 33,0 0 1,5-11-1,2-3 1</inkml:trace>
  <inkml:trace contextRef="#ctx0" brushRef="#br0" timeOffset="120827">24321 9451 8355,'-6'-13'134,"5"6"1,1 3 0,8 8 0,3 3 0,2 1 0,-1 1 0,1 0-76,-1 2 1,-4 0-1,-1-1 1,0-2-503,0 2 0,-3-3 0,4 0 21,2-2 0,-3-1 0,1-5 155,2-3 0,1 1 1,1-5-1,1-2 231,-1-1 1,-1-3 0,-1-1 0,-2-1 47,2 1 0,1-1 0,0 1 0,-2-1 61,0 1 1,-7 1 413,2 1 0,-4 6 1,-2 5-115,-2 4 1,-5 7 0,4 6-34,-2 1 1,-1 6-1,-3-1 1,1 4 0,2 3-277,-2 0 1,3 1 0,0-2 0,0 0-232,0 2 0,5-4 0,-2-4 0,2-1-772,2 0 0,0 2 0,0-6 625,0-1 0,-5-6 0,-2-4 1</inkml:trace>
  <inkml:trace contextRef="#ctx0" brushRef="#br0" timeOffset="121703">24767 9426 9345,'5'-21'0,"0"2"0,2 2 0,3 5 0,-1 2 0,1 2 603,-2 1 1,-5 0 0,1 6-357,-3 1 1,-6 1 0,-3 10-467,-3 2 1,-2 0-1,0 9 1,-3-1-1,0 3 253,1 3 1,1-1 0,3 3 0,1-3-44,2-1 0,5-1 0,0-2 0,6-3-293,5-1 0,5-2 0,2-5 0,3-1-278,1-2 1,2-5 0,4 1 0,-1-4 182,1-4 1,0 0 0,-1-7 0,-4-3 379,-3 0 1,-3-5 0,-2 0 0</inkml:trace>
  <inkml:trace contextRef="#ctx0" brushRef="#br0" timeOffset="121704">25040 9339 8355,'-7'-12'746,"2"-1"1,6 10 0,2 6 0,1 5-464,-1 6 0,2 7 0,0 0 1,-3 2-1,0 2 0,-2 0 0,0 1 1,-2 1-82,-2 2 0,3 0 0,-3-4-535,2 0 1,2-5 0,2 0 0,2-2 0,4-5-339,3-3 1,3-4-1,2-6 1,5 0 51,3 0 1,-4-2-1,0-2 1,-3-4 210,-1-3 0,-3-3 1,-2-1-1,-2-3 400,-5-1 0,-14 4 0,-4-3 0</inkml:trace>
  <inkml:trace contextRef="#ctx0" brushRef="#br0" timeOffset="121705">24991 9550 8355,'12'0'606,"1"0"0,-1-4-270,0 0 0,6-2 0,3 3 0,2-2-694,2-2 1,0 4 0,1-2-1,2 0-170,1 1 1,-2-1 0,-6 2 0,-6-2 0,-7-2-1,-9-2 382,-10 3 0,-7-6 0,-7 6 1</inkml:trace>
  <inkml:trace contextRef="#ctx0" brushRef="#br0" timeOffset="121706">25016 9339 8355,'0'-12'-487,"5"1"0,3 2 1,3 5-95,2 3 1,3-1 580,1-2 0,-1 3 0,-3-5 0</inkml:trace>
  <inkml:trace contextRef="#ctx0" brushRef="#br0" timeOffset="121927">25040 8942 8355,'13'-19'-83,"-1"-5"1,1 5 0,-1 1 293,0 6 1,2 1-1,1 7 1,2 1 0,-2 1-1,0 5 156,2 5 1,3 4-1,9 11 0,4 5 1,3 0 131,1 3 1,-15 7-2120,-5 0 0,-12 13 0,1 0 1</inkml:trace>
  <inkml:trace contextRef="#ctx0" brushRef="#br1" timeOffset="134472">4626 11819 27433,'12'-11'0,"0"2"0,-3 2 0,-1 1 0,2 4 0,1-1 653,1-1 1,1 2 0,-1-3 0</inkml:trace>
  <inkml:trace contextRef="#ctx0" brushRef="#br1" timeOffset="135264">4787 11832 8975,'4'12'0,"2"-1"976,1-2 1,-3-4 30,4-5 0,-4 0 0,5 0 0,0 0 0,2 0-223,2 0 1,-1 0 0,1 0 0,0 0-271,4 0 0,2-1 0,6-2 0,0-3-44,0 0 0,5-1 0,3-3 0,3 2-144,1-2 1,4 0 0,1 1 0,-2 2-118,-2 1 0,-1-2 0,1 4 0,-1 1 416,0 2 0,-4 1 0,-1 0 1,-2 1-39,-2 3 1,-2-1 0,-3 5-702,-2 2 1,2 1-1,-2 1 1,2 1-1,1-2-66,-3-3 1,2 2 0,-1-5-1,4 1 86,3-1 0,0-1 0,-3-4 0,3 0-29,4 0 1,3 0 0,1 0-1,2 0 8,2 0 1,2 0-1,4 0 1,-3 2 5,-1 2 0,4-3 1,-2 3-1,3-2 91,2-2 0,-1 0 0,2 0 0,0 0 82,-1 0 0,4 0 0,-6-2 191,4-2 0,3 2 0,-4-5 1,2 0-64,-1 0 1,2 0 0,8-1-1,0 2 1,0 2-79,0 0 0,6-4 0,2 4 0,1 1-93,0 1 0,2 2 0,-4 0 0,1 0-2,0 0 0,-6 0 1,-1 0-1,-5 0 34,-3 0 0,3 0 0,-3 0 0,-1 0-22,-3 0 0,5 0 1,-5 0-1,4 0 2,5 0 0,0 0 0,4 0 0,0 0-14,3 0 0,10-4 0,0-1 0,3-1 13,-2 1 1,6-5 0,-1 3-12,-3 0 1,1 2 0,-2 5 0,-1 0-1,0 0 12,-4 0 0,3 0 0,-5 1 0,2 2-9,1 1 1,7 0 0,-4-4 0,4 0 19,5 0 1,-2 0 0,12 0 0,1 0-15,0 0 1,-44 0 0,0-1 0,-1 0 0,1-1 0,1 0 0,0 0 3,-2 1 0,0-1 1,6 0-1,0-1 1,-3 1-1,0 0 1,1 0-1,0-1-5,1 1 0,-1-1 0,-1 2 0,1-1 1,0-1-1,0-1 0,0 1 0,-1-1-6,-3 1 0,0-1 0,1 3 0,0 0 0,42-3 0,-1 2 7,-1 2 0,-4 0 0,-8 0 0,-3 0 20,-3 0 0,-3 0 0,0 2 0,-2 2-47,1 4 1,-2 3-1,-8 0 1,0-1-4,0-2 0,-1-3 0,0 5 0,-2 0 0,0-5 0,-1-2 0</inkml:trace>
  <inkml:trace contextRef="#ctx0" brushRef="#br0" timeOffset="138653">16991 10976 8263,'7'-19'-115,"0"-3"0,-4 5 1,1 1-1,-1-1 1,-1 1 152,3 0 1,-4 7 0,2 1-1,-6-2 1,-5 0 0,-3 2-1,-2 4 1,1 2 369,-1 2 0,1 3 1,0 4-1,-1 7 1,1 5-361,-1 7 0,-3 5 1,-1 7-1,1 4 1,1 2-1,1 1-77,3 1 0,3 3 1,-2 5-202,2-2 0,5-2 1,0-5-1,6-5 70,5-5 0,7-5 0,3-6 0,2-5 103,2-7 0,5-5 1,3-8-1,1-3 94,-1-5 0,3-11 0,-4-6 0,-1-5 24,-2-3 1,-1-3 0,-1-3 0,0-3-24,-3-1 1,-4 0 0,-6-3 0,-2 1-68,-5 0 1,-3-5 0,-2 0-1,-5 4-93,-6 3 0,-3 4 0,-9 7 1,-2 5 3,0 6 1,-6 5 0,1 9 0,-1 4-22,3 3 0,-1 12 1,2 5-1,3 6-102,3 3 0,11 1 0,0 3 0,4 3 69,5 0 1,6-2-1,3-5 1</inkml:trace>
  <inkml:trace contextRef="#ctx0" brushRef="#br0" timeOffset="138932">17835 10468 9016,'-13'-32'0,"1"4"0,-1 8-1032,1 7 894,0 6 0,-2 7 1,-1 2-1,-2 2 0,1 6 1,-1 6 577,0 9 1,-3 5 0,3 9-251,2 2 0,-3 5 1,2 6-1,1 4 1,1 4-133,1 3 1,1 10 0,0-1 0,-1-1-228,1 2 1,-1 9 0,2 0-1,3-3-187,4-6 1,3-3-1,2-8 1,4-7-129,8-6 1,3-8 0,8-9 386,1-7 0,-3-6 0,8-7 1</inkml:trace>
  <inkml:trace contextRef="#ctx0" brushRef="#br0" timeOffset="139504">17872 11137 8355,'-7'-16'20,"3"-1"1,2 2-1,4 1 1,2 3 42,4 3 0,3 2 0,2 6 0,0 2 0,3 2 0,0 4 0,-1 3 12,-1 2 1,-3-1 0,-1 1 0,-3 0-27,-2 4 0,-1-2 0,-4 4-17,0-1 0,0 0 0,-1-3 0,-2 2 0,-2-2-50,-2-1 0,4-6 0,-3-1-272,1-2 218,4 0 0,-4-11 1,8-2-1,1-3-40,-1-2 1,3 0 0,-1-3-1,2-2 19,3-1 1,-1 4-1,1-2 1,-2 4 45,2 0 0,-1 5 1,1 1 138,-2 2-30,1 1 0,2 5 0,-2 3 0,-2 4 0,-1 3-54,-4 2 0,0-1 0,-1 1 0,2-1-47,1 0 0,0 1 1,-2-2-1,0-2-12,2 0 1,2-7 89,-2 3 1,3-5 0,4-5 0,-1-3 54,-2-3 1,0-1 0,5-1 0,-1 0-99,0-4 0,1 3 0,-1-2 1,1 2-70,-1 2 1,-1-1-1,-1 2 1,-2 1 23,2 2 0,-3 5 52,1-1 0,-5 8 0,2 5 0,-1 2 0,0 2 29,-1 4 0,-2-3 1,1 4-1,1-2-275,1 1 1,5 3-1,-2-3 1,2-2-172,-1-1 1,0 4-1,4 1 1</inkml:trace>
  <inkml:trace contextRef="#ctx0" brushRef="#br0" timeOffset="140295">18678 11050 8355,'7'-16'0,"-3"-1"168,-3 2 0,3 1 0,2 3-49,1 3 1,-3 5-152,4 12 1,-5 0 0,1 12 0,-2 1 0,-2 1-222,0 2 0,0-1 1,0-2-1,0-2 58,0 2 0,0 1 1,0-1-1,0-3-160,0-1 1,0-2-1,0-3 1</inkml:trace>
  <inkml:trace contextRef="#ctx0" brushRef="#br0" timeOffset="140296">18616 11162 8355,'12'-12'-958,"2"3"0,1 3 820,2 0 1,5-2 0,0 2-1,4 1 1,4-2 132,2 0 1,-4-1-1,2-5 1</inkml:trace>
  <inkml:trace contextRef="#ctx0" brushRef="#br0" timeOffset="140297">19112 11038 8355,'0'-12'483,"0"-1"0,0 5 802,0 0-1029,0 5 0,1 3 1,2 8-347,1 3 1,5 3 0,-5 1 0,-2 3-111,0 1 1,-2-3 0,0 2 0,0-2-119,0 1 1,0-1 0,0-3-1,-2-2-240,-2-3 1,2 1 330,-7-4 178,7-1 1,-3-10 0,10-2 0,3-3-23,3-1 1,1-5 0,1 0 0,-1 2 30,0 2 1,1 0-1,-1 1 1,1 1 116,-1 2 0,-4 0 0,1 5 72,0 1 1,-2 1 0,0 4 0,-1 2-39,-4 4 0,0 5 0,-2 2 0,0 1-188,0 0 1,0 1 0,0 0 0,0 0-477,0 0 0,0-3 0,0 4 0</inkml:trace>
  <inkml:trace contextRef="#ctx0" brushRef="#br0" timeOffset="140533">19509 10827 8505,'-11'-12'0,"3"-1"0,3 4 0,5 5 0,5 8 1173,3 5-972,8 9 1,-2 2 0,4 6 0,-1 1-276,-1 2 0,1 6 0,-6-2 1,-3 3-39,-4 1 0,-2 0 1,-4 0-1,-2 1-151,-4-1 0,-7 0 0,-5 2 1,-3-1-376,-7-1 1,-6 3 216,-6-7 0,-7 9 0,-8 2 1</inkml:trace>
  <inkml:trace contextRef="#ctx0" brushRef="#br0" timeOffset="140746">17723 10728 8355,'-12'-7'0,"-1"3"250,1 3-195,5 6 1,1 8 0,6 7 0,-1 5-1,-2 5 1,-2 8 0,-1 6 0,1 5-1,2 4 267,2 0 0,2 7-346,3-3 0,2-1 1,5-1-1,1-2 0,6 0-235,4-5 0,10-1-586,5-10 0,11 3 0,9-8 1</inkml:trace>
  <inkml:trace contextRef="#ctx0" brushRef="#br0" timeOffset="141250">19769 10616 8355,'0'-24'828,"0"-1"-802,0 11 0,4 6 1,1 16-1,-3 9 0,0 6 1,-2 6-1,0 5-66,0 6 0,4 0 0,0 6 0,-1-1-92,-2-1 0,3 5 1,0-5-1,1-2-311,0-4 1,-2-3 0,4-6 37,-2-1 0,5-2 0,-3-1 1</inkml:trace>
  <inkml:trace contextRef="#ctx0" brushRef="#br0" timeOffset="141880">20117 11013 8355,'0'-16'-37,"0"-1"0,0 8 0,-2 9 0,-1 6 0,-2 5 0,-2 3-112,-3 3 74,5 2 0,-6 5 0,4-2 0,-1-3-32,-1-1 1,7 2 0,-2-3-1,2-2 45,2-1 1,0-6 0,2-1-42,2-1 0,3-2 1,5-4-1,0-2-86,1-2 1,-1-1 0,-1-5 0,-1 2 144,-2-2 0,-1-1 0,1-1 0,-4-1 44,-2 1 0,-4 0 0,-2-1 0,-3 1 0,-5 1 0,0 1 223,-1 2 1,1 5-1,-1-3 101,1 1 0,5 5-293,3 0 0,4 0 0,4 5 0,4 0-87,3-1 1,3 0-1,3-3 1,2 2 1,0 1 1,3 0 0,-4-4 0,0-1 98,0-3 0,3 1 0,-5-4 0,-1 0-68,-1 0 1,-3-1-30,-2-4 0,0-1 1,-5 1-1,-1-1 94,-2 1 0,-6 5 1,-3 2-1,-3 1 80,-2-1 1,5 1 0,0 4-79,-2 0 1,0 6 0,2 2-43,4 3 1,3 6-1,1-1 1,1-1-47,3-1 0,3 3 0,5 1 0,2-1 46,3 1 1,-3 4-1,2-1 1,-2 3 100,-2 0 1,1 0 0,-2-2 0,-3-2-70,-4 3 1,-3 0 0,-1 2 0,-1-2-36,-3-2 0,-3 1 0,-5-6-10,-1 0 0,-5-3 0,-1-2 0,-2-1 0,2-3 9,1-2 1,-3 4-485,5-5 0,-6 5 0,3-2 1</inkml:trace>
  <inkml:trace contextRef="#ctx0" brushRef="#br0" timeOffset="142264">20712 10976 8355,'-4'-19'-56,"0"2"1,-2 9 0,3 5 0,-1 6 0,1 7 0,2 5 0,1 4 0,1 2 0,2-1 0,1 2 0,1 1 0,-1-1 0,0-3 0,0-1 0,0-3 0,0-1 0,0-2 0,2-1-1,2-4 1,2-7 0,-2-7 0,-2-4-502,-1-1 0,-2-1 540,5 1 86,0 0 1,1-1 0,-1 1 0,2-1 91,1 1 0,-3 4 0,0 1 0,2 1 235,1 3 1,-3 3-138,0 5 1,-4 3 0,3 7 0,-1 2-254,-3-2 0,3 0 0,1 0 0,2 2-974,-1-2 0,0-1 687,5-2 1,-1 0 0,0 1 0</inkml:trace>
  <inkml:trace contextRef="#ctx0" brushRef="#br0" timeOffset="142529">21171 10629 8355,'0'-19'116,"0"1"1,1 11 0,3 4 0,6 6 0,4 5-1,4 4 1,1 5 0,3 5 0,1 6 0,2 6-1,0 6 1,-2 5 0,-2 5 0,-6 4 0,-5 5-1,-7 4 1,-6 4 0,-8-1-1298,-8 1 0,-8 8 0,-10 6 1</inkml:trace>
  <inkml:trace contextRef="#ctx0" brushRef="#br0" timeOffset="144967">18095 12303 7889,'0'-12'-155,"0"5"0,0-4 0,0 3 0,0-3 326,0-2 1,0 5 0,1 1-118,4 1 1,-3 2-1,7 4 1,0 0-1,1 2-72,-2 2 0,3-1 11,-3 5 1,-1 0 0,0 5 0,0-1-92,0 0 1,-3 1 0,3-1 0,-1 1 42,-4-1 0,0 6 47,-2 3 0,-6-4 0,-2 0 145,-3-3 0,3-7-33,-1-3 1,7-4-94,-3-4 1,4-3 0,1-6 0,1 1-10,4 0 0,1-2 0,7-1 0,-1-2 0,1 2-5,-1 1 0,0 2 0,1-1 1,-1 2-38,1 3 0,-1-2 1,0 6-1,1 1 6,-1 2 1,1 1-1,-1 0 18,0 0 1,-5 6 0,-3 3 0,-2 5-39,-2 3 0,4-1 0,0-3 0,-1-1-35,-2 0 0,-1 1 0,0-1 57,0 1 0,2-7 69,2-1 0,-1-4 1,5-2 7,1-4 0,-2-1 0,2-7 1,-1 1-28,-1-1 1,4 1-1,-3 0 1,3-1-29,1 1 1,0-1-1,-3 1 1,-1 1-68,2 3 0,-3 2 0,1 6 55,2 0 1,-5 1 0,0 4-40,-4 3 0,3 4 1,2 5-1,-1 2-198,1 0 0,-1 5 1,-1-5 154,4 0 1,4 5-1,0-5 1</inkml:trace>
  <inkml:trace contextRef="#ctx0" brushRef="#br0" timeOffset="145178">19025 12365 8355,'0'-12'-553,"6"1"464,2 2 0,7 4 1,3 5-1,1 0 1,3-1-1,3-2 1,3-1-41,1 1 0,4 0-169,-4-1 1,5 3-1,-2-5 1</inkml:trace>
  <inkml:trace contextRef="#ctx0" brushRef="#br0" timeOffset="145494">19199 12204 8355,'-11'-6'382,"3"-2"-707,-3 3 0,9 0 1,-2 10-1,3 3 400,1 3 1,0 3 0,1 2 0,2 4 0,1 2 0,0 1 0,0 3 0,0 0-369,-1 1 1,0 1 0,0 3-67,1 0 1,5-3-1,-2 2 1</inkml:trace>
  <inkml:trace contextRef="#ctx0" brushRef="#br0" timeOffset="145917">19645 12241 8355,'-4'-14'491,"0"-2"1,0 6-139,4-2-335,0 8 1,1-1-1,2 10 1,3 3-1,0 3-53,4 1 0,-3 5 0,0-1 0,-2 1-6,-2 1 1,3-3 0,-2 4 0,-1-1-108,-2-3 1,-1-1-1,0-1-106,0-1 176,0 0 64,0-5 1,0-3 0,0-8 0,1-3-64,3 0 1,-1-4-1,5 3 1,2-4 2,1-5 0,2 3 0,-1-2 54,0 2 0,1 6 0,-1 1 0,1 0 2,-1 0 1,-4 4 0,-1 1 0,-1 4-20,-4 7 0,4 2 0,-2 1 0,-1 2-80,-2 2 1,3 0-1,2 4 1,1 1-616,2-2 507,2 5 1,7-5 0,2 6 0</inkml:trace>
  <inkml:trace contextRef="#ctx0" brushRef="#br0" timeOffset="146162">20241 12005 8897,'-6'-20'0,"-2"1"-185,-3 1 0,-2 7 1,2 8-1,3 6 0,4 5 316,3 3 1,1 8 0,0 5-1,0 5-158,0 2 0,4 1 0,1 2-162,2-1 0,-4-1 0,2 4 0,0-2 1,-1 2-247,-2-1 0,0-1 0,-2 3 0</inkml:trace>
  <inkml:trace contextRef="#ctx0" brushRef="#br0" timeOffset="146811">20476 12254 8355,'0'-20'375,"0"6"1,0 9-206,0 9 1,-4 6-242,0 2 1,-6 6 0,2 3 0,-2 1 0,1 0 0,1-2 0,-1 1 0,1-2-172,0-2 0,5 1 1,-1-2-17,2 0 1,4-8 0,2-4 216,4-3 0,3-1 1,2-1-1,-2-3-31,-3-4 0,3-2 1,-3 0-1,3 2 18,2-2 1,-5-1 0,-1-1 0,-2 0-90,-2-1 0,-2 1 1,-1-1-1,0 1 146,0 0 0,-4-1 0,-1 2 0,-2 1 181,-3 2 1,5 4 0,-1-3 159,1 2 0,5 1-269,0 4 1,5 1-1,9 2 1,3 1-174,3-1 1,4 2-1,0-1 1,1-1-43,0-2 1,0-1 0,0-1 0,0-2 113,-1-1 0,-4-4 0,-4 2-11,-2-1 1,-3 3 0,-3-4-8,-4-2 0,-4 1 0,-2-1 0,-4 3 0,-1 2 38,-2 2 1,-2-3 0,-2 2 0,1 1 55,-1 2 1,1 1-1,1 1 1,1 2 75,2 1 0,4 6 0,-3-2 1,1 3-112,4 2 0,2 3 0,4 1 0,3-1 11,0 2 0,4-3 0,-2 6 1,5 0 35,3-2 0,-1 0 0,-2-4 0,1 2 4,2-2 1,-2 0 0,-6 0-1,0 2-60,0-2 1,-3 0-1,-2 1 1,-4 0-44,-4-1 1,-4 3 0,-9-1 0,-4-2-14,-2-1 1,-2-2-1,0 0 1,1-1-231,-1-2 1,4 2-1,2-4 72,1-1 0,1 6 0,5-6 0</inkml:trace>
  <inkml:trace contextRef="#ctx0" brushRef="#br0" timeOffset="147162">21134 12229 8392,'-5'-14'0,"1"-1"0,2 1-544,0 7 601,2 2 1,0 16 0,0-3 0,0 3 0,2 3 0,0 2 0,2 4 0,-1-1-234,-1-3 0,2 2 0,0-1 0,-1-2 103,-2-1 1,3-6 100,0 0 1,6-5 0,-2 0 156,3-6 0,2-5 0,-1-6-129,0 2 1,1-4 0,-1 8 0,1-3-35,-1-1 0,0-1 1,1 1-1,-1 1-65,1 3 1,3 2 0,1 6 12,-2 0 1,-5 1-1,-4 5 1,0 6-129,-3 8 0,-2 7 0,-1 5 0,-1 1-294,-3 1 0,-9 11 0,-6-7 0</inkml:trace>
  <inkml:trace contextRef="#ctx0" brushRef="#br0" timeOffset="147867">17326 12204 8355,'-11'-14'-33,"3"-2"0,-3 2 60,2-3 0,0 3 0,-1 2 1,2 1-1,-2 1 0,-1 4-73,-1 0 1,-1 2 0,1 5-1,0 3 102,-1 5 0,1 7 1,-2 6-1,-1 6 109,-2 5 0,-5 8 1,3 6-172,0 5 0,5-3 0,7 3 1,2-1-1,5-4-131,6-4 1,4-9-1,11-4 1,1-3 31,1-8 1,3-4-1,3-4 1,3-3 45,0-4 0,-2-8 0,-5-5 0,0-7 26,-1-4 0,0-5 0,-2-4 0,-3-4 0,-1-3 0,-4-1-329,-4 0 279,-5-6 0,-5 7 1,0-4-1,-1 2 1,-5 3-21,-6 5 0,-6 2 0,-8 2 0,-2 1 0,-1 6-48,2 4 1,-4 4-1,2 3 124,2 3 0,2 5 18,4 5 1,-2 7-1,4 7 1</inkml:trace>
  <inkml:trace contextRef="#ctx0" brushRef="#br0" timeOffset="148194">17810 11919 8355,'-13'-32'0,"1"3"0,0 14 52,-1 4 1,1 12-1,-1 3 1,1 7 0,-2 7-1,-1 8 1,-3 6 0,-1 7-1,-2 5-139,2 4 0,2 4 0,9 1 0,4 1 24,3 6 0,3 2 0,7 7 0,7-1 0,8-5-545,4-4 0,10 2 0,6-5 1</inkml:trace>
  <inkml:trace contextRef="#ctx0" brushRef="#br0" timeOffset="148644">21543 11844 8355,'-11'-23'-549,"3"2"540,2 9 1,7 6 0,4 6 0,3 3 0,4 5 0,6 10 230,7 8 1,3 7 0,7 9-1,4 3 55,0 3 1,-2 6 0,-4 1 0,-6 3 0,-6 4-291,-9 3 0,-6 12 0,-12 0-284,-6 3 0,-9-8-621,-12-6 1,-11 0 0,-12 9 0</inkml:trace>
  <inkml:trace contextRef="#ctx0" brushRef="#br0" timeOffset="149394">22200 12316 8355,'2'-13'0,"3"2"0,7 3 0,8 4-539,3 2 0,2 2 136,0 0 0,0 0-242,-1 0 622,1 0 0,6 0 0,0 0 0</inkml:trace>
  <inkml:trace contextRef="#ctx0" brushRef="#br0" timeOffset="149684">22609 12055 8355,'-19'-12'-500,"3"-1"260,7 6 0,4 3 0,6 7 120,3 1 0,3 10 0,6 0 0,0 4 154,4 4 1,-3 1 0,2 2 0,-3 0-1,-4 0 1,-2-1 0,-1 2 0,-3 2-785,-2 1 637,-1 0 1,-6-4 0,-1 0 0</inkml:trace>
  <inkml:trace contextRef="#ctx0" brushRef="#br0" timeOffset="150079">23093 11857 8355,'0'-18'171,"0"-3"1,0 6-254,0 7 1,0 23 0,0 16 198,0 3 0,0 7 1,2-3-1,0 4-77,2 1 1,5 2 0,-4-4 0,2-1-220,3-1 1,-1 1 0,1-2 0,-2-2-544,2 0 0,-5-1 423,0-2 0,-4 2 0,-1-3 1</inkml:trace>
  <inkml:trace contextRef="#ctx0" brushRef="#br0" timeOffset="150400">23515 11881 8355,'11'-24'224,"-3"0"1,-2 5-1,-2 8 1,0 10 0,-1 7-789,-2 5 1,-8 6 0,-5 1 0,-8 1 530,-3 3 0,-6 2 0,-1 0 0,-2 1 45,-2 0 0,-5 0 0,0-2 0,5-1 126,2-1 1,5-6 0,6 2 0,6-4 14,5 0 1,5 3-1,6 1-113,3-2 0,9-1 1,7-2-1,4 1-58,1-1 1,1 1-1,1 0 1,2 2-143,-1 2 1,-2 0-1,-1-5 1,0 0 34,-1 1 0,-3-2 0,-2-2-250,-1 0 0,-1-1 0,-5 4 0</inkml:trace>
  <inkml:trace contextRef="#ctx0" brushRef="#br0" timeOffset="150700">23564 12229 8355,'0'-13'0,"0"1"0,2 1 147,2 3 0,-1 2 0,4 7 0,0 4 0,-2 3 0,2 3-16,0 1 1,0 6 0,2 2 0,0 0-173,0 1 0,-2-2 0,0 3 0,0-3-397,0-1 1,-4 3-1,1-4-158,-3-2 1,-1-1 441,0-2 0,-4-7 0,-2-3 0,1-6-20,-1-3 0,-2-1 0,3-5 182,-2 1 0,4-2 1,-1-1-1,2-3 1,2 0-53,0 0 0,7 0 0,4 3 10,5-2 1,6-5-1,-3 3 1</inkml:trace>
  <inkml:trace contextRef="#ctx0" brushRef="#br0" timeOffset="152403">23862 12241 8355,'0'7'71,"0"-1"0,0-8 678,0-2-609,0 3 1,1-5-1,4 6 1,2 1-311,-1 4 0,1 2 0,-4 5 0,1 0 1,0 1 0,-4-1 0,0 2-186,0 2 0,2-2 1,0 3 6,3-3 0,-1-6 0,-3-1 132,3-2-1,-1-1 1,5-4 299,2 0 1,1-5 0,1-3 0,1-2-16,-1 2 1,-1-3 0,-1 2 0,-2-2-23,2-1 1,-3 0 0,-1-1 12,0 1 1,0 1 0,-4 1 815,2 2-684,1 5 1,-5 3-1,0 8-192,0 3 1,1 0-1,2-1 1,2-2-102,2 2 0,-3-3 0,4 0 0,2-2-4,1-2 1,-3-2 0,1-1 0,0 0 0,2 0 34,2 0 1,-5-1 0,-1-3 61,-2-4 0,5-2 0,-3 0 0,1 2-18,1-2 0,-5-1 0,4-1 0,0 0 25,-1-1 0,3 1 0,-5-1 0,1 1 20,-1 0 0,1-5 0,-3 0 0,1 2 45,-2 1 1,-2 6 0,-4 1 0,-4 2 41,-3 2 0,3 2 0,-1 1 1,0 1-94,-2 3 0,3-1 1,1 5-1,1 2 20,3 1 1,2 1-1,1 1 1,0-1-139,0 1 0,4-1 0,2-1 1,1-1 55,2-2 0,4-1 1,2 2 101,1 0 0,1-5 1,-5 3-1,1 0 0,-1-2-4,0 1 0,-3 2 0,-2-3 1,-2 2 7,-2 3 0,-2-3 0,-2 1 0,-5 0-104,-6-1 0,0 4 1,-6-4-1,1 1-109,1 1 0,-5-7 0,4 4 0,2-2-214,1 0 0,6 0 200,0-4 1,5-5 0,-2-2 0</inkml:trace>
  <inkml:trace contextRef="#ctx0" brushRef="#br0" timeOffset="152404">24544 11881 8355,'-5'-16'0,"-4"-1"0,0 1 933,1 3-783,-3 7 0,9 3 0,-2 10 0,3 6 0,1 7 0,0 5 44,0 2 1,1 8 0,3-1 0,3 3-35,0 0 1,4 3 0,-3-8-473,3 0 0,2 2 1,-2-5-1,-2-1 0,-2-3-376,-1-5 0,-2 2 1,-4-5 356,0-2 0,-4-5 0,-2-4 0,-1 0 193,-2-3 1,2-3 0,0-4 0,0-3 96,0 0 1,4-6 0,-1 2 0,3-4 48,1 0 0,0 1 0,0 1 0,1-3 32,3 0 1,-1-1 0,4 5 0,0 0 174,0-1 1,1 2 0,4 1 64,1 2 0,-1 5 0,1-1-1,-1 3 1,-5 2-204,-3 3 1,-8 3-1,-4 4 1,-3-1 0,-2-2-116,1 2 0,-1 1 0,2 1-36,3 1 0,-1-1 0,6 1 0,3-1-48,3 0 1,10-3 0,1-3-62,4 0 0,3 2 0,3-4 0,1-1 1,0-1-62,0-2 0,5 0 0,2 0 0</inkml:trace>
  <inkml:trace contextRef="#ctx0" brushRef="#br0" timeOffset="152405">24904 12291 8355,'12'-13'-1984,"-1"1"1897,-2 0 0,-5 3 1,-8 1-1,-5 0 514,-2 1 1,-5-3 0,-1 6-1,2 0-164,1-2 1,-2 5-1,-1-3-247,2 3 1,3 2-1,2 2 1,3 2-201,2 2 0,0 1 1,5 5 115,0-1 1,0 1-1,2-2 1,1-2-311,1-1 1,5-3 124,0 3 1,2-5 248,1 1 74,0-3 0,-3-2-90,-1-3 0,-4 2-51,4-2 0,-3 3-19,3 1 1,0 0-1,5 0 1,-1 0-4,0 0 0,1-6 0,-1-1 1</inkml:trace>
  <inkml:trace contextRef="#ctx0" brushRef="#br0" timeOffset="152406">25003 11956 8355,'-4'-17'0,"-2"1"0,1 1 988,-1 1-751,2 7 0,4 7 1,2 10-255,2 5 0,-1 4 0,5 7 0,2 2 0,1 2 0,1 2 0,2 1 0,1 0-548,1 0 1,1-5-1,-6 2 1,-1-1-3,-2 0 0,-1-2 368,1-6 1,-2 2 0,-6-3 0</inkml:trace>
  <inkml:trace contextRef="#ctx0" brushRef="#br0" timeOffset="152594">25251 12229 8355,'0'-18'763,"6"10"1,2 1-1801,3 8 0,-21 6 0,-5 5 0</inkml:trace>
  <inkml:trace contextRef="#ctx0" brushRef="#br0" timeOffset="178479">5321 13692 7491,'12'0'0,"0"0"-200,1 0 0,-1 0 201,1 0 0,0 0 0,3 0 1,0 0-1,1 0 0,1 0 0,2 0 1,4 0 61,0 0 0,1 0 0,1 0 0,2 0-8,1 0 0,5 0 0,-1 0 0,3 0-34,1 0 0,5 0 0,1 0 0,-1 0-30,1 0 0,4 0 0,-2 0 0,4 0 37,0 0 1,1 0 0,1 0 0,1 0 5,2 0 0,1-1 0,-3-2 0,2-1-1,-2 1 1,8 2 0,-1 1 0,-1-2-22,-2-2 1,4 3 0,-3-3-1,3 2-42,-2 2 0,2 0 1,-2-1-1,1-2 17,-1-1 0,3-1 0,-5 2 1,1-1 3,-3 1 1,-2-3 0,2 1 36,4-2 1,-3 3-1,0-4 1,-1-1 0,-1 1 86,0 0 0,-2 1 0,-2-3 0,1 3-73,0 2 1,-1-1-1,2 4 1,0-3-49,-1 3 0,2 0 0,-6 1 0,2-2 2,1-1 1,1 0 0,0 4 0,-1 0-88,1 0 0,-1 0 1,1 0-1,0 0-49,-1 0 1,1 0-1,-2 0 1,-1 0 113,-2 0 0,1 0 0,4 0 0,-1 0 37,1 0 0,-5 0 0,2 0 0,1 0-4,1 0 0,3 0 0,-5 0 0,2 0 126,1 0 0,6-4 0,-6 0 0,2 1-83,4 2 0,-10-4 0,4 1 0,-3 2-3,-3 0 1,-1 2 0,-6 0-1,-1 0 13,-3 0 1,3 0-1,-5 0 1,2 0-9,0 0 0,-1 0 0,3 0 0,-2 0-33,1 0 0,2-1 0,1-2 0,0-1-45,1 1 0,4 0 0,4 1 0,2-3-77,2 3 0,-1-1 0,1 0 0,-1-1 36,1 1 1,0 2 0,-1 1-1,0 0 0,-4 0 1,7-4 0,-2 0 0,2 1 143,3 2 1,2-4-1,5 1 1,0 0-54,0-1 0,0 3 0,1-3 0,2 1-106,1-1 0,5 1 0,-5 4 0,-1-1-43,-2-3 1,-5 2 0,0-2 0,-2 3 62,-3 1 0,0 0 0,-9 0 0,0-1-26,-2-4 0,-1 4 0,-2-3 0,-3 3-236,-1 1 1,1-6 0,1-1 0</inkml:trace>
  <inkml:trace contextRef="#ctx0" brushRef="#br0" timeOffset="179565">3944 13543 8355,'0'-12'-567,"0"0"0,0-1-713,0 1 1366,0-1 1,0 1 0,1 1 0,2 1 0,1 2 59,-1-2 0,-3 5 1,-4 1-1,-4 2 1,-5 2-1,-2 2-15,-2 2 1,-5 3 0,2 5 0,-5 1 9,-4-1 0,1 2 1,-3 1-1,-1 3-10,0 1 0,-1 6 1,-4 5-1,0 2-22,0 2 1,4 4 0,1 2 0,2 1-45,2-1 0,2 4 0,1 3 1,2 4-97,2 3 1,0 3 0,7-1 0,3 0 90,0 3 1,6-2-1,1 1 1,2 2-39,2 5 0,0-2 0,2 5 0,2-2 46,4 0 1,3-1 0,2-7 0,0-4 10,4-3 1,-2-3 0,6-1-1,1-5-13,1-3 1,3 0 0,2-10 0,1-2-93,-2-1 1,4-2 0,-1-4 0,0-2-191,1 0 0,-2-4 0,-5 3 1,0-2-35,-3 1 1,1-2-1,-7 3-882,-4-4 1,0 0 898,-7-1 1,-5 1 0,-6-1 0</inkml:trace>
  <inkml:trace contextRef="#ctx0" brushRef="#br0" timeOffset="179843">3746 15292 8355,'6'-12'-806,"-1"1"322,-10 2 806,4 4 0,-6 5 96,3 0 1,3 5-323,-4 4 1,5 2-1,3 1 1,3-1-102,1-3 1,-3 3-1,4-2 1,0 2-102,-1 1 1,3-4 0,-5 1 0,1 0-72,-1 2 1,5 2 0,-3-1-1,0 1-337,-3-1 1,-3 6 0,-1 1 0</inkml:trace>
  <inkml:trace contextRef="#ctx0" brushRef="#br0" timeOffset="184719">7590 14709 7556,'13'0'0,"-1"-1"0,2-2 0,1-1 0,3 0 0,1 0-490,3 0 1,3-1-1,4 5 539,4 0 1,-1 0 0,1 0 0,1 0 0,2-1 0,3-2 0,1-1 0,2 1 0,2 2 100,3 1 0,3-1 0,4-2 1,4-1-104,2 1 1,6 2-1,3-1 1,3-1-45,4-1 1,8 0 0,1 4 0,5 0 26,-1 0 1,4 0-1,0 0 1,2 0-85,2 0 1,-41 0 0,1 0-1,-3 0 1,1 0 0,1 0 0,1 0 5,3 0 0,0 0 1,-1-2-1,0 0 0,5 0 1,0 0-1,-1 0 0,0 1 37,-1 0 0,0 1 0,0 0 0,0 0 1,0-1-1,0 0 0,-1 0 0,0 0-19,-1-1 0,0-1 0,1 1 0,0 0 0,-4 2 0,0 0 1,0 0-1,-1 0 17,1 0 1,-1 0-1,43-1 1,-47 0-1,0-1 1,45-2 4,-3 1 1,-2 1-1,-5-1 1,-3-1-3,-5 1 1,2 2 0,-11-1 0,-2-1-156,-3-1 1,-3 0 164,0 4 0,-3 0 0,0 0 0,1 0 0,-5 0 0,-3 0 0</inkml:trace>
  <inkml:trace contextRef="#ctx0" brushRef="#br0" timeOffset="184983">12861 14585 8355,'17'7'0,"1"-3"0,1-2 0,3-2-817,1 0 466,8 0 320,-5 5 1,7-4 0,-3 5-1,5-2 1,1 0 36,4-1 1,-2 0-1,6-1 1,0 3 34,0-3 1,3 0 0,6-2 0,2 0-88,1 0 1,2 0-1,6 0 1,0 1-57,2 3 1,1-1 0,-4 5-1,2 1-618,1-3 673,0 5 1,-4-4-1,0 6 1</inkml:trace>
  <inkml:trace contextRef="#ctx0" brushRef="#br0" timeOffset="185511">15329 14722 8355,'24'-5'0,"-4"0"0,-2-1 0,0 1 0,2-3-560,4 4 1,1-1 480,0 5 0,1 0 1,2 0-1,2 2 1,2 1-1,1 1 1,0-2-1,-1 1-71,-2 1 1,8-2-1,0 2 1,-1-3 140,-3-1 0,3 0 0,-1 0 0,4 0-13,0 0 0,-1 4 0,-1 0-22,4-1 1,-4 4 0,5 0 0</inkml:trace>
  <inkml:trace contextRef="#ctx0" brushRef="#br0" timeOffset="185512">16991 14759 8355,'32'0'-487,"-2"0"0,-4-6 1,2-1 447,1 0 1,5 1-1,-1 3 1,2-1 42,-2 1 1,8 2 0,-1 1 0,3-2 0,0-1 0,-1-1 0,3 2 0,0 0-106,0 2 0,0 0 1,1 0-1,-1 0 67,-3 0 0,5 0 1,-1 0-1,2 0 53,1 0 1,0 0 0,-3 0-162,0 0 0,-1 6 0,5 1 1</inkml:trace>
  <inkml:trace contextRef="#ctx0" brushRef="#br0" timeOffset="190445">16681 16098 8355,'-4'-12'0,"0"-1"0,0 5 0,4 0 255,0-2 1,0 3 0,1-1 0,3 0 0,5 0 0,3 1-127,4 1 0,-6 2 0,3 4 0,-2 1-122,0 4 1,1 1 0,-1 8-1,-1 1 1,-3 2-106,-2-2 0,1 3 1,-4 0-54,2 1 1,1-2 0,-5 2 0,0-1-114,0-3 0,4-1 24,0-2 277,0-5 0,-4-3 0,0-8 1,0-4-1,0-5 56,0-3 1,4 1 0,0-5 0,0 1-37,2 0 0,1-2 1,4-2-1,-2 1-30,0 1 0,-1 7 0,3 1 0,-1 4-38,-2 4 1,-4 2-1,3 7 2,-2 4 0,0 3 0,-5 2 1,0 1-96,0 2 0,4-1 1,0 5-1,0-1-67,2 0 1,-4-4-1,5 2 1,0-3 130,0-2 0,0-4 0,2-1 1,0-1-115,0-4 1,2-6 308,2-4 0,-5-3 1,-1-1-1,-2-1 0,0 1-66,0-1 0,-3 1 0,3 0-91,1-1 1,-5 5 0,4 1-52,1 2 1,-3 0-1,5 5 10,2 0 1,-3 6 0,-1 4 0,1 3-100,0 4 1,-3-1 0,5-3 0,0-1-170,2 1 0,2-1 0,0 0 1,4 1 5,4-1 0,2 1 0,2-1 0</inkml:trace>
  <inkml:trace contextRef="#ctx0" brushRef="#br0" timeOffset="190731">17599 15974 9213,'0'-12'0,"0"-1"0,0 1 0,0 0 0,1-1 430,3 1 0,-2 6 0,2 6 0,-3 7 0,-1 4-356,0 2 0,0-1 0,0 2 0,0 1-389,0 1 1,4 5-1,1-3 1,-3 1-107,0 3 0,-2 0 0,1 1 1,2-4-210,1-1 1,2 2 197,-2-3 1,3 5 0,5-3 0</inkml:trace>
  <inkml:trace contextRef="#ctx0" brushRef="#br0" timeOffset="191362">17463 16135 8355,'-7'-12'289,"2"5"0,10 2-477,3-1 0,8 3 1,6-4-1,5 2-16,2 2 1,9-2-1,-1 1 355,2 1-648,0 1 0,9-3 0,3-2 0</inkml:trace>
  <inkml:trace contextRef="#ctx0" brushRef="#br0" timeOffset="191363">18033 15987 8355,'0'-13'351,"0"1"0,1 1 0,2 1 0,3 3 248,1 2 1,-3 1 0,4 4-419,2 0 1,-1 5 0,0 3 0,-5 3-105,-3 2 0,-1 1 0,0 2 1,0 3-460,0 1 1,0 3-1,0-4 1,0 1 104,0-4 0,0-2 1,1-3-1,2-1-203,1-2 0,2-5 350,-2 1 1,1-8 0,5-5-1,-3-2 62,-2-1 0,5 0 0,-3-1 0,1-1 94,1-2 1,-1 2 0,4-2-1,1 2 14,-1 1 0,-4 5 0,1 1 0,0 2-36,2 2 1,-2 2-1,-1 2-21,1 3 1,-3 3 0,-1 5 0,0 1-119,-1-1 0,1 5 0,-2-1 1,1 1-344,-1 1 0,2-4 179,0 2 0,10-2 0,-2-2 0</inkml:trace>
  <inkml:trace contextRef="#ctx0" brushRef="#br0" timeOffset="191584">18616 15863 8355,'-1'-11'297,"-2"1"0,0 3 0,4 2 0,6 2 0,4 1 0,2 4 0,1 2 0,1 4 43,1 3 1,2 7 0,-3 3 0,2 2 0,-1 5 0,0 3 0,-3 7 0,-3 2-1452,-3 2 1,-4 4 0,-9 8 11,-6 3 1,-12-1 0,-7-1 0</inkml:trace>
  <inkml:trace contextRef="#ctx0" brushRef="#br0" timeOffset="191889">16669 15714 8355,'-6'-24'-81,"-2"4"1,-2 6-1,1 7 1,0 1 286,0 4 0,-2 7 1,-2 9-1,1 9 321,0 9 0,-5 15 0,0 7 0,2 5-451,2 3 1,6 4 0,2-1 0,5-3-297,5-3 0,3-5 1,10 1-1,8-4-1121,10-7 0,15-9 846,15-6 1,8-9-1,13-2 1</inkml:trace>
  <inkml:trace contextRef="#ctx0" brushRef="#br0" timeOffset="192833">19670 15937 8355,'6'-21'0,"1"2"0,1 0 0,0-1 329,0 5 0,5-3 1,-2 6 598,-3 0 0,3 1 0,-4 4-860,0 7 1,-2 9-1,-6 9 1,-3 3 0,-4 4-1,-5 2 1,-2 1 0,-3-3-75,-1-5 1,2 4-681,-3-4 0,0 2 0,-3 0 0,-1-2-31,-2-2 0,-1 2 0,1-3 1,-2-2 359,-1-1 0,4-7 0,6-3 323,1-3 1,7-10 0,7-5 0,2-4 65,2-4 0,6 0 0,2 0 0,3 1 266,2-1 0,3 4 1,1 2-1,-2 2 145,-1 1 1,-2 2-1,2 3-102,2 4 1,1 4-1,1 3 1,-6 2-99,-1 2 0,0 6 0,2 4 1,-1 3-242,1 2 0,-1-3 1,2 2-1,1-1-565,1 0 1,1 2 0,-3-4 0,1 0-32,1 0 26,1-2 0,1-4 0,1 1 0</inkml:trace>
  <inkml:trace contextRef="#ctx0" brushRef="#br0" timeOffset="193092">20203 15627 9725,'-12'-18'0,"0"4"0,-1 6 0,1 2 1714,-1 4-1598,7 0 0,-1 4 1,4 2-1,-3 6 1,1 5-1,-2 7 1,0 5-9,-3 6 0,-1 3 0,0 3 0,2 1-429,0 1 1,7 5 0,-2-4-1,2 2-419,2 3 0,2-4 0,2-2 0,4-2 92,3-2 1,7-5-1,3-3 456,2-3 0,2-1 0,0-1 1</inkml:trace>
  <inkml:trace contextRef="#ctx0" brushRef="#br0" timeOffset="193504">20315 15949 8633,'-1'-12'0,"-2"0"0,-1-1 0,2 2 342,5 3 0,4 2 0,5 6 0,1 0 0,-1 2 0,1 2 0,-2 4-290,-3 3 0,2 2 0,-5-1 1,1 0-7,-1 1 0,1-1 1,-4 1-1,3-1-693,-3 0 1,1-3 100,1-1 1,-1-5 428,5 1 1,-1-4 0,1-4 121,-4-5 0,2-2 0,-2-1 0,0 0-6,2-1 0,-1-1 0,5-1 0,-2-1 250,2 1 0,1 2 0,1 4-153,1 0 1,-1 7-1,0-1-89,1 6 0,-2 3 0,-1 7-60,-2-1 1,-4 2 0,3 1 0,0 2 0,-2-2-219,1-1 1,-1-2 0,-2 0-1,3 1-580,0-1 392,-3-5 1,8 4 0,-4-4 0</inkml:trace>
  <inkml:trace contextRef="#ctx0" brushRef="#br0" timeOffset="193835">20848 15701 8355,'0'-12'1221,"0"0"-398,0-1 0,2 6-296,2 3 0,3 6 0,5 4-378,1 7 1,3 9 0,1 1-1,-1 6 1,1 3 0,1 2-1,1 2 1,2 0 0,-2 0-737,-3 1 0,1-2 0,-3 7-737,-3 1 0,-7-4 0,0 0 653,-3-4 0,-6 6 0,-2-2 1</inkml:trace>
  <inkml:trace contextRef="#ctx0" brushRef="#br0" timeOffset="194005">21444 16160 8355,'7'-5'-382,"-1"3"1,-1-2-84,3 3 1,3 1-1,1 0 1</inkml:trace>
  <inkml:trace contextRef="#ctx0" brushRef="#br0" timeOffset="204692">19645 16694 7117,'0'-13'0,"0"1"0,0-1-8,0 1 0,4 4 1,2-1-1,1 1 1,2 0-1,4 0 1,2-1-1,2 1 170,-2 0 1,4 1 0,3-3 0,6 3 0,5 2 0,4 2-46,4 2 1,5-3 0,6-1-413,2 3 0,9 0 0,-2 2 1,-2 0 110,-4 0 1,-5 2 0,-5 0-48,-3 3 0,-9 4 0,-3-2 1</inkml:trace>
  <inkml:trace contextRef="#ctx0" brushRef="#br0" timeOffset="205093">19881 16718 8355,'-26'0'-1577,"0"-1"1556,13-3 0,5 1 0,13-4 1,9 2 2,10 2 1,3 2-1,9 1 1,4 0-153,3 0 1,12-2 0,5-1 73,0-1 0,7-5 0,-3 2 1</inkml:trace>
  <inkml:trace contextRef="#ctx0" brushRef="#br0" timeOffset="205094">20811 16718 8355,'6'-24'-378,"1"4"1,5 2-1,0 3 272,1 3 1,3-2-1,2 8-121,1 0 1,2 3 46,4-1 1,0 2-1,0 2 1</inkml:trace>
  <inkml:trace contextRef="#ctx0" brushRef="#br1" timeOffset="208838">23019 10988 31485,'31'-5'-683,"-6"-2"1,-4-1 0,-7 1-81,-3 1 1,-2-3 0,4 0 341,-1-2 0,-4 0 1,-1 2-1,-1 1 1,-3-2 76,-2-1 0,-2 4 0,-5 3 0,-6 4 1,-9 4 515,-7 4 0,-10 3 1,-12 2-1,-9-1-5,-10 0 1,0 1 0,-11-1 0,-2 1-24,-1-1 0,4-1 0,1-1 0,3-3-183,5-2 1,5 1 0,12-4-1,9 3 158,8-3 1,11 0-1,8-2 994,4 0-715,6 0 1,7 0-1,7 0 1</inkml:trace>
  <inkml:trace contextRef="#ctx0" brushRef="#br1" timeOffset="209171">22213 10889 31485,'-11'-12'-5322,"1"1"5055,2 3 0,-1-2 1,-3 6-1,0 1 355,-1 2 0,-3 2 1,-2 2-1,-2 2 1,-2 2-1,-1 3 1,-2 2-1,0 3-242,1 2 0,-4 1 1,2-3-1,2 2-70,1-2 1,9 3-1,3-2 1,4 1-114,5 1 1,13-3 0,12 4 0,16 0 527,13 1 0,18-1 0,11 3 1,10-3-202,-41-10 1,0 0 0,3 2 0,1 0 0,52 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18:31.04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3113 3882 7873,'-11'-1'0,"3"-4"0,5-3 0,6-1-150,5 0 1,3 4 0,1 3 0,1 0 149,-1-3 1,-4 1 340,1 4 1,-5 0-23,4 0 0,0 0-243,5 0 0,-4 0 0,2 0 0,5 0 1,3 0 63,7 0 0,0 0 0,9-1 0,3-3 12,6-4 0,10 1 1,4-2-1,3 0-44,1-2 0,9 2 0,4 1 0,2 0-62,3 1 1,-3 0 0,6 4 0,1-1-5,1 1 1,2 2 0,0 1-1,0 0-61,-1 0 1,3 0 0,0 0 0,4 0-55,0 0 0,-3 0 0,2 0 0,-1 0 85,0 0 1,0 0 0,-6 0 0,-2 0 58,-4 0 0,1 0 1,-2 0-1,-1 1 41,-1 4 0,-3-4 1,-1 3-1,-3-2-6,-2-2 0,4 0 1,-5 0-12,-2 0 0,1 0 0,0 0 0,3 1 0,0 2-61,4 1 0,2 0 0,4-4 0,2 0-21,1 0 1,2 0-1,2 1 1,-4 2-1,-6 1 0,3 4 1,-3-3-1,0-1 13,1 1 1,-5-3 0,0 3 0,2-1 15,0 0 1,10 2-1,-4-3 1,3 1-21,1-1 1,6 2 0,0-1 0,3-1 9,4-2 1,4-1 0,-48 0 0,0 0 0,3 0-1,1 0-43,0 0 1,2 0 0,2 0 0,1 0 0,-1 0 0,0 0-1,1 0 1,-1 0 80,0 0 1,0 0-1,3 0 1,0 0-1,-2 0 1,0 0-1,1 0 1,0 0-59,2 0 1,-1 0 0,-2 0 0,-1 0-1,-1 0 1,0 0 0,-3 0 0,1 0-20,-4 0 1,1 0-1,0 0 1,0 0-1,41-1 1,2-2 4,3-1 0,-50 0 1,0 0-1,48-2 0,-3 1 5,4-1 1,-5 1 0,5 2-1,-2-1 9,-3 1 1,-2 2-1,-7 1 1,-3 0-191,-8 0 0,-1 0 0,-8 0 1,-3 0-82,-3 0 1,-12 4 0,-2 0 0,-6-1-863,-6-2 1,-4 5 0,-10 2 340,-6 3 0,-9 1 418,-12 1 1,-12-1-1,-11 1 1</inkml:trace>
  <inkml:trace contextRef="#ctx0" brushRef="#br0" timeOffset="863">4291 3845 8355,'13'-2'0,"-1"0"0,0-3-1320,1 3 1145,-1 0 1,-4-2 0,1 0 0,2 1 0,3 2 0,3 0 132,3-4 1,0 4-1,5-4 1,0 0 315,0 1 0,5-4 0,5 4 0,3 1-61,4 2 1,4-3 0,1-2-101,6-1 0,4 3 0,8-3 0,4 0 0,3 0-11,4-2 0,6 2 0,1 0 0,0 1-47,-5 4 0,6-4 0,-5 2 0,2 1-24,-2 2 1,7 1-1,-6 0 1,3 0-94,3 0 1,-1 0 0,0 0-1,1 0 40,1 0 0,-3 0 1,8 0-1,-1 0 46,0 0 1,4-4-1,-4 0 1,-1 1-4,-2 1 0,-1 2 1,-2-1-1,-2-2 45,-5-1 0,-1 0 0,2 4 0,4 0 3,2 0 1,6-4 0,1 0 0,2 0 9,3-2 1,-47 5 0,0 1 0,49-4-1,-2 2 13,1 2 1,-7 0 0,8 0 0,-3 0-9,-2 0 1,4 0 0,-4 0 0,1 0-38,0 0 0,-6 0 0,4 0 0,-1 0-76,3 0 1,-3 4-1,1 2 1,-2-1-1,0 1-129,-2-3 0,3 2 0,-1-1 87,-1-1 1,1 3 0,-4-2 0,-5-1 15,0-2 0,-6 3 0,3 0 0,-1-1 36,-4-2 0,7-1 0,-6 0 46,1 0 1,2 0 0,2 0 0,3 0 0,-1 0-32,4 0 1,-8-4-1,9 0 1,-3 1-15,-2 2 0,3 1 1,-4 0-1,1 0-177,-4 0 1,1 0-1,-5 0 1,-5 0-114,-4 0 0,-10 0 0,-5 1 0,-8 2-30,-3 1 1,-7 2 0,-5-4 0,-5 4-18,-5 1 355,-4-4 0,0 8 0,-1-4 0</inkml:trace>
  <inkml:trace contextRef="#ctx0" brushRef="#br0" timeOffset="1001">13593 3795 8355,'25'-18'0,"-2"6"-611,-2 6 1,-3 10 260,-6 5 0,6 2 0,1 1 0</inkml:trace>
  <inkml:trace contextRef="#ctx0" brushRef="#br0" timeOffset="29177">1662 6077 9111,'-12'-7'626,"12"-2"0,8 4 0,10 1 0,6-1-637,5-3 1,3-3 0,7-2 0,1 1 0,2 1 0,1 2 0,0 5 0,-5 3-2747,-3 1 1996,1 0 0,-10 0 0,4 0 1</inkml:trace>
  <inkml:trace contextRef="#ctx0" brushRef="#br0" timeOffset="29993">3187 5643 8628,'-5'-23'0,"-2"2"1929,0 4-1912,2 4 0,6 6 51,3 3 0,-1 4 1,4 4-1,0 5-19,0 7 1,1 3-1,3 6 1,-3 2-98,-4 6 1,2-2 0,-2 9 0,-1 0-1,-2-2-87,-1 1 0,0 1 0,0 0-134,0 0 1,0-10-1,0 3 1,0-7 0,0-4-1876,0-1 1844,6-6 0,0 3 0,7-6 0</inkml:trace>
  <inkml:trace contextRef="#ctx0" brushRef="#br0" timeOffset="30452">2964 5717 8355,'-19'-28'0,"2"-1"773,9 0 1,8 8-1,8 2-635,3 1 0,7-3 1,3 3-1,4 0-353,4 0 1,-2 0 0,6 3 0,2-1-228,1 1 1,1 2 0,-1 5-1,-3 4-145,-4 2 0,-3 9 162,-1 6 1,-6 10 0,-1 9 0</inkml:trace>
  <inkml:trace contextRef="#ctx0" brushRef="#br0" timeOffset="30453">3163 6251 8355,'0'-13'-110,"0"1"1,6 1-1,7 1 1,6 2-173,5-2 0,0 4 1,3-3-506,2 0 649,2-2 0,12-7 0,1-2 1</inkml:trace>
  <inkml:trace contextRef="#ctx0" brushRef="#br0" timeOffset="31030">3609 5966 8355,'-5'-11'414,"-4"2"0,5 4-345,4 5 0,6 1 1,5 3-1,-2 5 0,0 2 1,0 1-1,1 0-237,-2 1 1,2 3 0,-6 1 0,-1-2-54,-2-1 0,0 2-104,4 1 149,-4-1 1,6-10 163,-3-6 0,-1-10 0,4-6 0,0 1 10,-1 1 0,-1-3 1,1 1-1,1 1-21,0 1 1,2 1 0,3 1 9,0 0 1,1 3 0,-1 2 0,1 2 0,-1 2 0,0 2 1,1 1 0,-1 1 0,1 2 19,-1 1 1,-1 10 0,-1-2-67,-2 2 1,-4 0 0,4-2 0,1 1 0,-1-1-87,0 0 1,0-1 0,5-2-1,-1-5-99,1-3 0,3-1 1,2 0 152,1 0 1,-4-5 0,3-2 0</inkml:trace>
  <inkml:trace contextRef="#ctx0" brushRef="#br0" timeOffset="31031">4167 5916 8355,'0'-12'0,"0"3"0,-1 2 0,-3 2-16,2-5 172,-3 9 1,5-3 0,0 8-19,0 4 0,0 3 1,1 3-1,2 1-141,1 2 0,4 5 1,-2-3-1,-1 2-303,1-1 1,2 1 0,-4 4-1,0 0-1194,2-1 1276,-5-4 0,5 3 0,-6-4 1</inkml:trace>
  <inkml:trace contextRef="#ctx0" brushRef="#br0" timeOffset="33751">4204 5990 8355,'0'-12'252,"0"0"0,0-1 0,0 1 179,0-1 1,0 8 0,0 6 0,0 10 0,2 10-274,2 6 1,-1 7-1,4 8 1,-2 6-1,-1 6 1,0 3-1,0-1 1,-1-1-310,-1-1 0,2-6 0,0 6-199,-1-3 0,-1-7 1,1-4-1,3-7-439,1-8 0,-3-3 0,3-8-697,-2-3 1211,-1-7 0,-4 7 0,0-4 1</inkml:trace>
  <inkml:trace contextRef="#ctx0" brushRef="#br0" timeOffset="34094">4204 6040 8355,'-12'-19'0,"1"2"0,3 3 437,2 2 1,8 1 0,2 1-81,4 2 0,7 0 0,3-5 0,1 1-270,3 0 1,6 5 0,1 2 0,-2 5 0,0 5 0,-4 4 0,-2 5-480,-5 3 0,-3 6 0,-4 0 1,-2 6 69,-1 3 1,-8-4 0,-7 2 0,-5 0 0,-4 1-131,-1-4 0,-2 5 0,-4-10 0,0-1-544,1-2 996,4-3 0,-3-3 0,4-1 0</inkml:trace>
  <inkml:trace contextRef="#ctx0" brushRef="#br0" timeOffset="35243">4576 6015 8355,'-1'-8'0,"-2"0"394,-1-2 0,0-1-207,4-1 0,1-1 1,4 1-1,3-1-53,3 1 1,-3 1-1,0 1-382,2 2 1,0 4 445,-2-4 1,-3 6-129,-5 2 0,0 6 0,0 6 0,0 1 0,2-1 4,2 0 0,-3 1 0,4 1 0,-4 1-64,-1 1 1,4 5 0,2-5-131,0 0 1,3-4 86,3-4 0,0-2 0,1-6-37,-1 0 0,-3-6 0,-3-2 1,1-3-25,0-1 0,-4-1 0,3 1 1,-2-1-1,1 0-49,2-4 1,-3 6 173,4-6 1,-3 6 194,3-5 1,-4 3 11,4 5 0,-4 3-126,5 5 0,-5 5 0,3 3 0,0 4 0,-2 0-172,1 0 1,3 1-1,-2-1 1,1 1-149,1-1 0,-1-1 0,4-3 0,1-4 46,-1-2 0,5-2 1,-1 0-1,1-3 1,-1-4-349,1-5 1,-1-5 0,-2 1 261,3-5 1,-4-4 0,3-2-1,-5-4 138,-3 0 0,-1 2 1,1-4 141,-4-2 1,-1 3 0,0 1 0,1-1 269,-1 0 0,-3 9 1,-3-1-1,-3 7 1,1 4 825,-1 4 1,-2 9-475,4 4 1,0 3 0,4 10-514,0 1 1,0 2 0,1 6-1,2 1-111,1 2 0,6 6 0,-3-4 1,1 3-176,0-1 1,0-4 0,3 2 0,-1 0 0,-3-4-1002,-2-1 0,4-5 196,-5 0 1,1-6 0,-2 1 627,1-2 0,0-7 0,-4-1 1</inkml:trace>
  <inkml:trace contextRef="#ctx0" brushRef="#br0" timeOffset="35244">5110 5755 8355,'-13'-4'686,"1"-1"0,5 0 0,4 2-511,6-1 0,4-6 0,7 3 0,4-1-290,6 0 0,3 4 0,6-3-1144,1 1 1,2-3-1,1 2 1</inkml:trace>
  <inkml:trace contextRef="#ctx0" brushRef="#br0" timeOffset="35245">5581 5779 8470,'0'-6'-49,"6"0"1,2 2 0,7 0 0,2 1-527,-2 2 1,-2 1 225,0 0 1,5 5-1,1 2 1</inkml:trace>
  <inkml:trace contextRef="#ctx0" brushRef="#br0" timeOffset="35246">5643 6102 8355,'-7'0'-984,"2"0"574,16 0 1,-3 5 0,10 2 0</inkml:trace>
  <inkml:trace contextRef="#ctx0" brushRef="#br0" timeOffset="35535">3646 6722 8355,'2'-14'0,"2"-2"0,14 6-422,11-2 0,12 2 459,9-2 1,5-1 0,9-1-1,5-1 370,6-1 0,10-5 0,1 5 1,1 0-67,2 3 1,1 0 0,-2 2 0,-1 2-310,-5 0 0,5 5 0,-12-4 1,-2 0-505,-6 1 0,-2 1 1,-13 6-1,-5 0-320,-8 0 1,-8-5 0,-6-2 0</inkml:trace>
  <inkml:trace contextRef="#ctx0" brushRef="#br0" timeOffset="36345">7355 5879 8355,'0'-13'25,"0"1"1,0 4 0,0-1 0,-2 0 0,-1-2 0,-2 0-1,-2 1 164,-3 2 1,1 4 0,-2-5-1,0 1 1,-3 1 0,-1 3 258,-3 3 0,3 1 0,-5 0 0,1 0 0,0 1-373,-3 3 0,0 4 0,0 8 1,2 2-139,2 1 1,2 2 0,4 3 0,1 0-103,2-4 1,0 2 0,4-4 0,4 0-86,4 0 0,0-3 0,5-5 0,3-3 16,4-2 0,3-2 0,4-7 1,-1-6 266,1-5 0,-3-4 0,2-7 1,-1-2 150,0-1 0,-2-5 1,-6 2-64,0 0 0,1-8 0,-1 3 0,1-3-96,-1-2 0,-5-1 0,-3-3 0,-3 5-39,-1 2 1,0 6 0,0 3 0,-1 2 0,-2 6 31,-1 3 0,-4 7 0,2 5-25,-1 1 1,3 9 0,-3 9 0,2 8 10,2 3 0,2 12 1,1 2-1,0 3-55,0 3 1,0-3 0,1 4 0,3-2-86,5-2 1,2-2 0,1-4-1,0-4 1,2-2-262,3-5 1,-4-6 287,4-1 1,1-7 0,0-5 0,0-3 0,0-2-72,-3-3 0,3-5 0,-2-7 258,-1-5 0,-1 0 0,-1-2 0,-2-3 5,-3 0 0,2 4 1,-5 2-1,1 2 1,-1 3 75,-2 1 1,0 8 0,-1 3-106,3 6 1,-1 3 0,-3 8 2,3 3 1,-1 2 0,4 6 0,0-2 0,0-1-172,2-1 1,2-6 0,2 0-264,-1-5 0,2-4 1,1-6 19,2 0 1,0 0 0,-1-2 0,0-3 0,-1-6 219,-1-5 0,-2-6 0,1 3 1</inkml:trace>
  <inkml:trace contextRef="#ctx0" brushRef="#br0" timeOffset="36843">7640 5420 8355,'-13'0'0,"2"1"-914,3 3 1,3-1 714,5 5 1,5 1-1,2 3 1</inkml:trace>
  <inkml:trace contextRef="#ctx0" brushRef="#br0" timeOffset="36844">7875 5643 8355,'-5'-12'574,"4"3"0,-2 3 0,6 0-471,5 3 0,3 3 1,1 4-210,1 5 0,0 2 1,3 2-122,0 4 1,-1-2 0,-5 6 0,-3-1 0,-2 1-61,-2 0 1,-1-6 0,-2 2 9,0-4 308,0 0 0,0-8 1,0-6-1,0-9 117,0-5 0,0-7 0,0 1 1,0-2-214,0-2 1,1 2-1,3 1 1,4 2-338,3 2 0,2 2-30,-1 3 1,6 1 0,1 0 0</inkml:trace>
  <inkml:trace contextRef="#ctx0" brushRef="#br0" timeOffset="37159">8285 5792 8355,'-9'0'-124,"3"-1"-518,0-4 874,2 4 1,9-6 0,4 4 0,2-2-242,1-2 0,6-1 1,1-5-1,1 1 1,-4 1-1,-2 1 1,-2 2-109,1-2 1,-6-1 0,-3-1 0,-3-1 97,-1 1 0,0 0 1,-1 1-1,-3 1 109,-5 2 0,-2 5 0,0-3 0,2 2 35,0 0 0,1 1 1,-4 8-1,1 3-14,2 3 0,0 3 1,3 2-1,1 3-99,-1 1 0,2 3 1,6-2-1,2 1-173,4-1 1,3 1-1,3-6 1,2-2-815,5-4 0,2-1 737,2-5 1,0 1 0,0-5 0</inkml:trace>
  <inkml:trace contextRef="#ctx0" brushRef="#br0" timeOffset="38136">8768 5618 8355,'-8'-8'0,"0"1"376,-2 2 1,5-1 750,1 2 0,-3 3 0,0-2-1116,0 6 1,0 3-1,3 7 1,-3 1 0,-1 1-22,0 1 0,5 5 0,-1-3 0,2 0-542,2 0 0,0 2 0,2-4 0,2-4-14,4-2 0,7-8 0,3 3 1,1-4 252,3-1 0,2-1 1,1-5-1,-1-5 246,1-4 1,0-7-1,0 0 1,-2-4 109,-2-3 1,1-6 0,-4 2 0,0-3 234,0-1 1,-2 0 0,-3 0 0,-1-1-45,1 1 1,-1-3 0,-1 2-100,-3 2 0,-2 8 0,-6 3 1,-2 8-1,-2 4 1,-4 5 1,-3 2 0,-1 9-1,0 4 160,4 5 1,-3 13 0,4 1 0,-1 5-153,0 3 0,4 6 0,-3 1 0,1 1-162,3 1 0,2-1 1,1 4-1,0-5-118,0-2 0,1-4 0,4 0 0,3-5-130,3-4 0,5-1 1,1-11-1,0-4 99,0-3 1,-3-3 0,4-6 0,0-2 279,3-4 0,-2-9 0,0-3-34,-1-4 0,0 2 1,-3-1-1,2-3 0,-2 1-75,-1 3 0,-6 0 1,-1 4-202,-2-1 1,0 3-1,-7 1 217,-2 6 0,-3 3 1,-5 7-1,-1 4 0,1 3 201,0 3 1,-1 3 0,2 2 0,1 3-168,2 1 1,5 2-1,-1-4 1,4 0-216,4 0 1,9 2-1,8-3 1,3-3-270,5-5 0,0-3 0,7-6 0,3 0 95,-1 0 1,1-6-1,-2-3 295,0-7 0,0 1 0,-1-4 0,-3 0 0,-4 1-71,-3 0 0,-6-3 1,-4 5 669,-2 0 0,-7 3 1,-3 0-1,-3 1-69,-1-1 1,-5 2 0,-3 3 0,-3 4-162,-2 3 0,-3 1 0,-1 1 1,2 3-209,1 4 0,-2 8 0,-1 1 1,3 1-277,5 0 1,-1 3 0,6-3 0,1 1-328,2 3 1,1-4 0,0-1 0,0-2 162,0 1 1,5-6 0,4 1 53,2-4 0,-3 1 0,0-4 0,2-2 0,1-4 84,1-2 1,2-7 0,1-1 0,2-6 511,-2-1 0,3-9 0,-2 2-137,-1-4 1,3 1-1,0-4 1,0-2-1,0-1-143,-3-1 0,-1-4 0,-3-1 1,-3 4-19,-4 3 1,-2 2 0,-2 7 0,-2 4 56,-2 3 1,-3 4 0,-5 6-29,0 5 0,1 14 0,1 6 0,3 6 23,2 3 1,-1 4 0,3 3-1,-1 2 6,1 5 1,2 1 0,2-3-99,4 0 0,1-1 0,7-1 0,-1-4-473,1 0 0,-1-8 1,2-7-1,1-2 1,2-1-112,-2-1 1,-2-5-1,0-2 1</inkml:trace>
  <inkml:trace contextRef="#ctx0" brushRef="#br0" timeOffset="38322">9029 5370 8355,'18'-12'1017,"2"1"-236,9 3-1601,9-4 0,6 6 1,5-7 401,1 1 0,0 4 137,-1-1 0,1 1 0,-1-4 0</inkml:trace>
  <inkml:trace contextRef="#ctx0" brushRef="#br0" timeOffset="38859">10765 5593 8355,'0'-8'-307,"-1"1"1,-2 0-1,-2 1 1,-1-4 149,1-1 0,-4 3 0,4 1 0,-1 0 148,1 0 0,-5 0 1,2-1 524,-3 4 0,-2 2 1,1 4-1,0 2-414,-1 4 1,1 3 0,1 1-1,1 2-262,2 3 0,1-2 1,-1 4-1,4-1 0,2-3-384,2-1 1,0-2 417,0 1 1,6-2 0,2-3 0,3-4 0,1-4 172,1-4 0,1-3 0,1-5 101,1-1 1,1-3-1,-6-1 222,-3 2 0,3 0 0,-3 0 0,2-2 110,-2 2 0,-1 7-82,-3 4 0,3 4 0,4 4 0,-1 6-166,-2 5 1,-1 7 0,3 5 0,-3 1-80,-2 4 1,5 6-1,-2 4 1,2-2-124,-2-2 0,3-1 0,-4 1 0,0-3-184,-3-2 1,1 2 0,0-8 0,-3-2-105,0-3 1,-6-7 0,-3 1 0,-3-7 129,-4-5 0,-2-2 1,-1-2 14,-4 0 1,2-2 0,0-2-1,1-4 1,4-4-82,5-5 1,-1-2-811,6-6 1,-6-5 0,3-2 0</inkml:trace>
  <inkml:trace contextRef="#ctx0" brushRef="#br0" timeOffset="39952">11199 5445 8355,'-11'-13'0,"2"2"1172,0 3-957,7 2 0,-4 12 0,7 4 0,2 3 0,3 5 0,1 2 0,1 0-448,-1 0 1,2 3 0,-3-4 0,-1 1 160,1-4 0,2 2 0,-4-1 0,1-4-280,0-3 1,-4 1-191,4-3 1,0-4 436,-1-4 1,0-7 0,-4-8 49,0-1 1,0-2 0,0 3 0,2-3-25,2-1 0,-1-1 1,5-2-1,2 3 1,1 1-65,1 3 0,2 2 0,2 4-234,5 0 0,-2 7 329,2-2 1,0-3 0,3 0 0</inkml:trace>
  <inkml:trace contextRef="#ctx0" brushRef="#br0" timeOffset="39953">11633 5531 8355,'9'0'-505,"-2"-1"880,-2-3 1,-1 1 0,-4-5 246,0-2 1,0 3 0,0-1-246,0-2 0,-5 5 0,-4 1-363,-2 2 0,-1 2 1,-2 2-125,-2 2 1,2 3 0,-3 5 0,4 2 0,0 1-283,1 2 1,4 1 0,1-3 0,1 1-339,3-1 0,2 3 0,2-1 138,3-2 0,3-5 0,6-3 560,-1-2 1,1-2 0,-1-7 0,-1-5 39,-3-2 0,3-1 1,-4 0 203,0-1 0,3 1 1,-5 1-1,1 1 1,-1 2 347,-2-2 1,0 3 219,1-1-659,-3 5 1,5-1 0,-5 8-143,3 5 0,-1 4 0,4 1 1,0-3-205,0 0 0,2-4 1,7 0-1,0-1-161,-1-4 1,5 0-1,-1-2 1,0 0 157,-2 0 0,1 0 0,-2-2 0,-1 0 228,-1-3 0,-2-4 0,-1 0 67,-2-2 1,0-1-1,-3 0 1,-1-2 179,1-3 0,-2 4 0,-4-4 0,0 3 405,0 2 1,-1 1-180,-3 3 1,1 2 0,-4 7-299,1 4 1,2 7-1,4 7 1,0 2-197,0 0 0,6 3 1,2 5-1,2 0-68,-2 2 0,3-4 0,-3 5 0,2-2-115,-2-2 0,2 2 1,-6-1-1,0-1 87,2-2 1,-5-3-1,3-1-5,-3-1 0,-2-6 0,-3 2 224,-4-4 0,-3-6 0,-2-3-40,1-2 0,-1-4 0,2-2 0,2-4 1,2-3-80,1-1 1,2-6-1,4-3 1,0-4-8,0-4 1,2-1-1,2-6 1,4 0-53,3-2 0,3-6 0,1 2 0,2 2 66,-2 2 0,4 2 0,0 4 1,1 7-27,-4 7 1,2 6-1,-1 2 1,-2 3 14,-2 2 1,0 5 0,-2 5 240,-3 2 1,-2 6 0,-6 5 0,0 0-239,0 0 1,-2 2-1,-2-3 1,-4-2 0,-3-1-196,-2-2 0,1-1 0,0-1 0,-1-3-225,1-2 0,-1-1 0,1-4 123,0 0 1,-1 0 0,1 0 0</inkml:trace>
  <inkml:trace contextRef="#ctx0" brushRef="#br0" timeOffset="40320">12340 5023 8355,'0'-12'1071,"0"-1"-954,0 6 0,0 7 0,0 10 0,0 5 0,2 4 0,0 3 349,3 3 0,3-1 0,-3 9 0,1 1 0,-1 2-444,-2 1 0,3 0 1,-2 1-1,-1-3 1,-2 0-608,-1-2 0,0-5 174,0 0 1,0-3-1,0-3-607,0-1 910,0-6 0,1-2 1,2-11-1,3-4 97,0-7 0,-1-2 0,3-1 1,3-1-1,3 1-63,2 0 0,2-5 0,-3 1 0,2 2 93,-2 4 0,3 0 1,-2 6-1,0 2 151,-3 0 1,0 4 0,-1 2 0,-1 4-1,-1 3 157,-2 1 0,-5 2 1,1 1-585,-3 2 1,-1 4-1,0-5-688,0-1 1,6 5 0,1-1 0</inkml:trace>
  <inkml:trace contextRef="#ctx0" brushRef="#br0" timeOffset="41313">4862 10579 8355,'0'-20'170,"-2"2"0,0 2 1,-4 5-1,-1 2 0,-2 3 1,-1 6-1,0 7 0,3 6 1,2 2 271,2 1 1,-2 6 0,0-1 0,3 2 0,0 4 0,2 0 0,2 1-383,2-5 0,0 2 0,7-6 0,3 1 0,0-5 1,1-4-1,1-4 0,5-2 0,2-2 0,2-3-492,0-4 0,4-7 0,-2-7 304,-3-1 1,1-8 0,-6-4 0,0-1 0,-2 2 75,-3-1 0,-8 0 0,-1-5 128,-4 3 0,-12 2 0,-7 7 0,-8 0 0,-7 5 38,-3 6 0,-5 7-417,-1 6 0,-5 2 0,3 8 0,2 9-227,4 7 0,7 10 1,7 0-1,5 4-231,7 0 0,5-1 0,7-2 0</inkml:trace>
  <inkml:trace contextRef="#ctx0" brushRef="#br0" timeOffset="42119">4986 10530 8441,'-13'0'538,"6"-2"-338,3-2 1,4 0-1,4-7 1,6-4-62,5-3 1,0-4 0,7-7 0,5-7 0,4-7 0,5-8 0,3-4 0,2-7 204,5-7 0,9-8 0,-25 32 0,0-1-294,2-1 1,1-1 0,5-3 0,1 0 0,0-2 0,1 0 0,3-2 0,1-2 0,3-3-1,1-1-253,3-3 1,1-1 0,3-2-1,0 1 1,2-1 0,1 1 232,0-2 1,-1 2-1,-1 2 1,-1 3-1,-4 4 1,0 2-1,-4 4 1,-2 3-321,-5 5 0,-1 2 0,29-30 1,-22 29-1,-12 9-555,-9 11 0,-10 9 0,-11 8 208,-8 5 0,-11 12 0,-6 2 0,-2 2-103,-2 2 740,-5 4 0,0 2 0,-6 5 0,1-2 0,1-1 0,1-1 0</inkml:trace>
  <inkml:trace contextRef="#ctx0" brushRef="#br0" timeOffset="42418">5680 9066 8355,'6'-7'122,"3"2"0,5 1 1,4-2-1,1 1 0,3-2 317,2 0 1,1 3-1,0-3 1,-1 1-1,1 3-491,0 2 0,0 1 1,0 0-1,-2 1-166,-2 4 0,1 6 1,-7 5-1,-3 1-174,-2 1 0,-3 1 0,1 7 0,-4 2-69,-2 1 1,2 0 0,0-5-1,-1 1-430,-2 0 878,-1 0 1,-6 0-1,0-1 1</inkml:trace>
  <inkml:trace contextRef="#ctx0" brushRef="#br0" timeOffset="42858">6933 8161 8355,'0'-13'-597,"0"1"1005,5 5 0,-5 2 0,0 5 109,-6 0 1,-5 0 0,-1 1 0,3 3-206,1 4 0,3 2 0,-1 1 0,-1 0-88,0 3 0,4 5 1,-1-1-1,2 1-89,2 3 1,0 2 0,0-1 0,2-1-178,2-1 1,-1-5 0,6 4 0,4-4-117,2-5 1,3 0 0,-2-7 0,4-1 13,-1-1 0,4-4 0,-2-3 0,3-6 117,0-4 1,-3-8-1,-2 3 1,-1-4 72,-3 0 0,-5-1 1,-3 0-1,-2 0 45,-2 0 1,-7 1 0,-6-1-382,-5 0 0,-4 0 0,-6 2 0,-1 3 0,-2 8-617,-1 6 1,-9 11-26,1 3 0,-9 19 0,2 7 0</inkml:trace>
  <inkml:trace contextRef="#ctx0" brushRef="#br0" timeOffset="43714">7429 8086 8507,'7'0'1311,"-2"0"-1066,1 0 1,1 0 0,7 2 0,2 0-1,5 3 1,4-1 0,5 0 203,7 0 0,2 0 0,8-2-532,4 2 1,0-2 0,6 7-1,4-1 1,2 0 126,4 0 0,14 1 0,4 3 0,10 2-2,-43-6 1,1 0-1,4-1 1,1 0-1,1 2 1,1-1-1,2-1 1,-1 0-75,1-1 1,0 0 0,4-2 0,0 0-1,1 0 1,0 0 0,-1 1 0,0-1 18,0-1 0,-1 1 1,-1-1-1,-1-1 0,-3-2 1,-1 0-1,-3 0 1,-1 0-65,-2 0 0,-1 0 0,40 0 0,-8 0 0,-11 0-80,-8 0 0,-11-1 0,-14-3-81,-6-5 0,-10 2 1,-11-1-1,-4-1-34,-4-2 0,-5 2 1,-7 2-1,-2 2-530,-5 2 0,-7 2 1,1 1-1,-5 0 802,-4 0 0,-1-4 0,-6-1 0,1 3 0,1 0 0,1 2 0</inkml:trace>
  <inkml:trace contextRef="#ctx0" brushRef="#br0" timeOffset="44005">8855 7962 8355,'2'-7'516,"2"3"-317,4 3 1,3 1 0,3 1 0,2 3 166,5 5 1,2 2-1,4 1 1,0 2 30,2 2 1,0 2-1,-3 4 1,2-1-74,1 1 1,-2 2-1,-5 0-270,-1 1 1,-6 0 0,2 0 0,-5 0 0,-4 1 52,-3 3 1,-4-3-1,-2 3 1,-5-3-557,-6-1 1,-8 1-1495,-9 3 0,-2-3 0,-6 4 0</inkml:trace>
  <inkml:trace contextRef="#ctx0" brushRef="#br0" timeOffset="44561">10579 8434 8355,'0'-9'-11,"0"1"1,4 4 711,0-4-243,1 5 0,-7-3-348,-2 6 1,1 6-1,-4 2 1,1 3 40,-1 2 0,-2 0 0,-2 3 74,3 0 0,-2 5 0,6-3 0,2 0 0,0-1-23,2-1 0,0-3 0,2 0-296,2-1 1,3-4 0,5-1 0,2-1 0,1-3 2,1-2 0,7-2 1,-3-3-1,4-6 74,0-5 1,0 0 0,-2-6 0,-3 0 23,-1 2 0,-1-5 0,-6 4 1,-3-4-76,-4 0 0,-5-5 1,-8 1-1,-7 3-366,-6 3 0,-8 7 1,-4-1-1,-1 3-359,-3 5 0,1 4 0,0 8 394,0 4 1,0 9 0,-1 2 0</inkml:trace>
  <inkml:trace contextRef="#ctx0" brushRef="#br0" timeOffset="45315">11038 8756 8355,'0'-12'433,"1"5"0,4 3 0,3 2 0,3 4-130,1 2 0,2 3 1,1 5-1,3 2 1,0 1-1,3 3 0,1 1-89,4 3 1,6 7-1,-1 3 1,4 1 0,5 1-1,2 4 1,7 3 0,0 2-20,1-1 0,9 9 0,-1 0 0,8 3-63,3 1 0,7 3 0,-4-3-147,-1 2 1,1-1 0,1 3 0,-3-2 0,-5-3 87,-6-6 0,0 0 0,-6-8 1,-5-3-31,-5-2 1,-10-12 0,-6 1-1,-5-5-102,-5-4 0,-3-7 0,-2-3 1,1-4-201,-1-1 1,-4-1-1,-1-4 1,0-3-540,0-3 0,-4-1 0,2-1 0,-1 1-493,0-1 0,1 1-469,-5 0 1519,-6-1 1,-1 1-1,-5-1 1</inkml:trace>
  <inkml:trace contextRef="#ctx0" brushRef="#br0" timeOffset="45613">12365 9451 9308,'0'-20'0,"0"4"169,0 2 213,0 7 1,0 4-1,0 10 1,0 6 0,0 2-1,-1 3 1,-2 2 0,-1 2 14,1-1 1,2 3 0,-1-4 0,0 4-367,-3 0 1,1 0 0,4-2 0,-1-3 0,-2 0-214,-1 1 0,-6-5 0,2 1-269,-3-2 1,-3-1-1,-2-1 1,-5-1-428,-2-3 1,-2 2 0,-1-5-17,-3 2 1,3 2-1,-5 3 1</inkml:trace>
  <inkml:trace contextRef="#ctx0" brushRef="#br0" timeOffset="46145">12973 10195 8648,'0'-13'601,"0"1"0,1 1 0,2 1-203,1 2 0,-1 5 0,-6 0 1,-1 6-1,0 5 0,-2 5-247,-2 3 0,3 4 0,-1 5 0,2-1 0,0 3-150,1 1 0,2-3 0,1 1-30,0-4 0,5-2 0,3 0 0,3-4 0,2-5-183,-1-3 0,2-5 0,1 1 32,2-3 0,-1-2 0,-2-3 62,3-5 0,-4-3 0,4-5 0,-3-3 0,-3-4-30,-3 0 1,2-1-1,-6 0 1,-1 0-1,-2 0 0,-12 2 0,-6 2 0,-6 6 1,-7 5-1,-8 6-971,-6 3 0,-9 6 0,-4 2 0</inkml:trace>
  <inkml:trace contextRef="#ctx0" brushRef="#br0" timeOffset="47905">5147 10840 7959,'5'-7'0,"4"3"0,2 1 226,1-1 0,5 1 163,-1-5 0,6 4 1,0-5-195,6 0 1,-1 2-1,8-1 1,5-2-1,7-1 1,8-3-6,5-2 1,1 0-1,12-4-179,7-2 1,1 2-1,13-2 1,0-3-119,1-2 1,-42 12-1,1 0 1,0 1-1,0 0 1,2 0-1,1-1-22,-2 1 1,0 1 0,3-3 0,0 1 0,-7 1 0,-2 1-1,48-12 56,-6 3 0,-8 7 1,-15-2-1,-7 5-179,-10 3 1,-12 0-1,-10 5 1,-5 1 32,-3 2 0,-7 1 104,-6 0 0,-6-5 0,-2 1 0,-7 2-189,-4 0 1,-2 2-1,1 0 1,-1 0-90,1 0 1,0 0 392,-1 0 0,4 0 0,-4 0 0,-2 0 0,1 0 0,3 0 0</inkml:trace>
  <inkml:trace contextRef="#ctx0" brushRef="#br0" timeOffset="48218">6400 10381 8355,'-13'-13'-576,"6"5"929,3 0 1,3 4 0,2-3 0,5 1 109,6 4 0,2 0 1,7 2-1,1 0-230,1 0 1,2 6 0,0 1 0,-1 1 27,1 0 0,0 0 0,0 5-218,0-1 1,-6 6-1,-3 1 1,-3 2-1,-5 0-138,-4 1 0,-5 5 0,-7 4 0,-9-1-845,-5 0 1,-8 3 0,-3-2 0,-5-1-890,-3 0 1508,3-1 1,-11-4-1,5 0 1</inkml:trace>
  <inkml:trace contextRef="#ctx0" brushRef="#br0" timeOffset="48744">7714 10145 8355,'-12'-5'243,"-1"3"0,2-3 1,2 1-1,1-1 0,-2 3 1,-1 2 51,-2 4 1,1 3-1,0 5 1,-1 2-1,-1 2 1,1 5-1,-1 3 1,3 0 80,0 1 1,5 0 0,2-2-317,3-2 0,1 1 1,1-5-1,3-2 1,6-1-26,5-2 0,0-1 0,6-3 0,0-4-306,-2-2 1,8-2-1,-2-2 1,1-2-8,1-4 0,-3-4 0,0-5 0,-2-4 126,-1-2 1,-6-2 0,1 0 0,-3-1 66,-5-3 0,-3 3 0,-5-3 1,-2 2-190,-7-2 0,-2 8 0,-12 0 1,-5 6-354,-2 3 1,-4 5 0,-8 4 149,-3 6 1,-3 4 0,-2 5 0</inkml:trace>
  <inkml:trace contextRef="#ctx0" brushRef="#br0" timeOffset="50105">7231 12688 8910,'-5'-9'0,"0"2"0,-2 2 0,-1 1 0,-1 0 547,1 0 1,0-1 0,-4 5 0,1 2 0,1 1 0,2 2 0,-1 3-346,2 6 0,-4 0 0,5 7 0,-3-1 0,2 2 0,0 2 0,2 0 0,-1 0-137,4-2 0,0-1 1,2 2-126,0-2 0,6-3 1,2-6-1,5-1-24,3-3 0,-1-2 0,6-6 0,1 0 1,0-3-1,1-4 0,-1-7-390,1-3 1,3-4 351,-6-4 1,2 0-1,-1-1 1,-6-2 70,-5 0 0,-5-1 0,-5 4 0,0 0-80,0 0 0,-9 2 0,-5 2 0,-5 5-292,-8 2 1,3 7 0,-7 3 0,2 2 12,0 2 0,1 6-422,3 2 0,0 9 0,0 2 1</inkml:trace>
  <inkml:trace contextRef="#ctx0" brushRef="#br0" timeOffset="50910">7020 12725 8355,'0'-13'-64,"-6"1"0,-1 0 1,-4-1-1,2 1 1,0-1-1,0 1 290,-2 0 0,0-1 1,1 1-1,2-1 1,-2 1-1,-1 0 0,-1-2 336,-1-3 0,-5 3-331,-2-2 1,-1-3-1,-2-2 1,-5-2-145,-2-2 0,-7-1 1,-6-2-1,-1-2 1,-3-2-1,-3-2 66,-3-2 1,-4-3 0,-6-2-85,-4-5 0,3-3 1,-8-5-1,-2-4 0,-4-1 1,1-2 404,2-1 0,-3 3-417,4-7 0,35 32 0,1-1 0,-33-34 0,0 0 1,2 4-1,7 6 223,7 5 0,5 10-289,5 7 1,3 5 0,8 9-1,2 1 1,3 4 0,6 3 0,5 5-534,4 3 0,9 3 4,5 4 0,11 7 0,9 4 0,4 7 0,-1 3 0,1 2 0,-1 0 0,3 4-396,0 0 0,1 8 0,-3-4 0</inkml:trace>
  <inkml:trace contextRef="#ctx0" brushRef="#br0" timeOffset="51397">5990 12018 8355,'-12'-13'0,"5"1"0,-3 4 0,6 0-177,2-2 0,0 3 0,2-1 0,0-2 3447,0-1-2871,0 4 0,0 7 1,0 8-1,0 5 0,0 2 1,0 3-1,0 1 1,-1 3 345,-3 2-699,2 0 1,-5 5-1,3 0-214,-4-1 0,2-6 0,1-1 0,1-1-753,0 0 1,0-2 0,4-6 0,1-1-3007,3-3 3681,-3-2 1,10-6-1,-4 0 1</inkml:trace>
  <inkml:trace contextRef="#ctx0" brushRef="#br0" timeOffset="51756">5904 11943 8355,'0'-12'1548,"0"0"-1304,0-1 1,1 5 0,2 0 0,2-1 50,2 3 1,3-5 0,5 4 0,3-2-1,1 2 235,3 2 1,6 1-1,2 4 1,0 0-1,2 0 1,-2 0-212,1 0 0,-2 1-454,-5 3 1,0-1-1,-4 4 1,-3 0 0,-3-2-1,-2 2-1207,1 0 1080,5-4 1,-5 2-1,4-3-2111,-3 2 0,-1-3 1681,4 3 0,2-8 0,6-3 1</inkml:trace>
  <inkml:trace contextRef="#ctx0" brushRef="#br0" timeOffset="53181">7689 10356 8027,'0'-12'0,"2"1"0,3 2 0,8 4 0,6 1 0,7-1 0,6 3-616,5 0 0,13 2 927,-1 0 0,13 0 1,2 2-1,3 0 0,5 4 1,4 0-1,5 0 0,6 1-66,1 3 0,6-3 0,4 0 0,-48-4 0,2-1 0,1 0 0,1-1-144,1 0 1,-1-1-1,44 0 1,-45 0-1,1 0-114,0 1 0,0-2 0,44-3 0,-5-1 0,-9-1 0,-9-1-63,-8 0 0,-9 5 1,-7-2-481,-8 2 0,-7 2 1,-13 0-1,-2 0-1429,-5 0 1608,-2 0 1,-8 0-1,-6 0 344,-7 0 1,-4 6-1,-2 1 1</inkml:trace>
  <inkml:trace contextRef="#ctx0" brushRef="#br0" timeOffset="53659">10083 10356 8355,'13'0'-525,"-5"-4"270,0 0 1,0 0-1,5 2 559,-1-2 455,-5 3 0,-3-5 1,-8 6-362,-4 0 1,1 0 0,-1 0 0,-2 0 41,-1 0 1,-1 6 0,-1 2 0,1 3-121,-1 1 0,5 1 0,0 1-246,-2 2 1,5-1 0,0 5 0,4-1 0,1-1 86,0 0 1,0 2 0,1-3 0,4-2-239,3-1 1,3-3-1,3-2 1,1-2-85,1-1 1,6-2 0,-1-5 0,1-2-36,-1-1 0,2-10 1,-3 2-1,0-4 20,1-2 1,-6-1-1,2-6 1,-4 1-10,0-1 0,-6 0 1,-3 0-1,-3 0-53,-1 1 1,-7 3-1,-5 3 1,-9 3-313,-6 4 1,-4 7 0,-3 0 0,1 5-360,-2 7 1,4 0 628,-2 9 1,5 8-1,-2 1 1</inkml:trace>
  <inkml:trace contextRef="#ctx0" brushRef="#br0" timeOffset="54485">8843 10120 8355,'-11'-1'2,"1"-3"230,2-4 1,4 2 170,-4 2 32,5-3 0,-1 7 1,8-1-251,4 3 0,9 12 0,3 0 0,4 2 0,2 4-354,3-1 0,-3 2 1,3 4-70,-3-1 1,-2 1-1,-2 0 1,-5 0 110,-3 0 0,1-5 0,-8 1 0,0 0 76,-3-2 0,-5 3 0,-7-4-5,-9 1 1,-6 2 0,-6 4-1,-4-2 1,-2-1-274,2-1 0,2-5 1,4 4-1,3-3-1071,4-1 1246,5-8 1,3 3 0,-1-4 0</inkml:trace>
  <inkml:trace contextRef="#ctx0" brushRef="#br0" timeOffset="55234">10455 10530 7707,'0'-9'67,"2"2"1,2 1 0,4 0 0,4 1-1,4 0 1,1 1 0,3 0 141,2 1 1,5-2 0,2-1-1,-1 1 1,-1-1 0,1 4-13,1 0 1,1-2-1,1 0 1,6 1-1,7 2-20,4 1 0,9-4 0,5 0 0,8 1-187,7 1 0,13 2 0,9 0 0,-48 0 1,1 0-93,3 0 1,0 0 0,4 1 0,1 0-1,0 0 1,1 1 0,2 0 0,0 0 40,1-1 0,0 0 0,0 0 0,0 0 0,-3-1 0,-1 0 1,-1 0-1,-1 0-48,-2 0 1,0 0 0,-3 0-1,0 0 1,-1 0 0,-1 0-1,42 0-25,-12 0 1,-4 0 0,-12 0 0,-6 0 234,-8 0 0,-9 0 0,-14 0 0,-8-2-332,-9-2 0,-18 3 0,-15-3 0,-14 2 25,-12 2 0,-7 0 0,-6 0 206,3 0 0,3 5 0,5-1 0,1-2 0,-1 0 0,1-2 0</inkml:trace>
  <inkml:trace contextRef="#ctx0" brushRef="#br0" timeOffset="55602">11745 10306 8355,'0'-12'0,"1"5"0,2 2 0,3 0 1059,1 1-534,1 0 1,6 4-189,2 0 1,-1 4 0,5 0-19,-2-1 1,5 4-1,0 1 1,5 3-208,-1 2 0,-2-4 0,-3 2 1,-2 3-1,-4 0-38,-5 0 0,0 2 1,-7 2-1,-1 2-447,-2 2 1,-10 1 0,-5 3-1,-4 0-279,-4-1 0,-1 7 1,-4-7-1,-1 1-294,-6 0 0,-1 4 0,-3 2 1</inkml:trace>
  <inkml:trace contextRef="#ctx0" brushRef="#br0" timeOffset="56860">12998 10455 8355,'0'-12'307,"0"-1"-45,0 6-56,0 2 1,0 6-1,0 3 1,-2 6-18,-2 5 1,1 6 0,-5 8-1,-3 5 1,-4 8 0,-4 7 0,-3 9-1,-2 7 102,-2 5 0,-7 5 0,0 3 0,-4 6 1,-2 3-281,2 0 1,13-38 0,0 0-1,2-3 1,1 0-24,-2 2 0,0-1 0,0 1 1,0-1-1,-2 1 0,1-1 1,1-1-1,1-1 0,-19 42-51,2-4 0,3-5 1,3-9-1,5-8-93,6-10 0,0-4 0,7-10 1,3-5-470,2-5 0,7-8-294,-1-2 1,3-10 0,2-7 402,3-7-1,-2-10 1,2-5 387,-3-5 1,-6-5 0,-2-5 0</inkml:trace>
  <inkml:trace contextRef="#ctx0" brushRef="#br0" timeOffset="57173">12402 11261 8355,'7'-18'142,"-1"5"0,-5 0 0,2 10 0,1 6 85,-1 5 1,-2 9 0,-1 4 0,0 4 145,0 3 1,0 3 0,0 3 0,0-1-321,0 2 1,0-5 0,2-2 0,0-5 68,2-2 1,2-6 0,-3 1 0,2-3-180,2-5 0,1-2 0,6-6 0,1-2-9,2-2 0,5-4 0,0-7 0,4-3-86,3-2 1,4 0-1,-4-5-114,-1 0 1,-1 4 0,-1 2-1,1 1 1,-5 3-665,-3 1 0,-3 7 388,-3 3 0,-6-3 0,-2 1 1</inkml:trace>
  <inkml:trace contextRef="#ctx0" brushRef="#br0" timeOffset="57658">11931 12564 8355,'0'-13'143,"0"1"-30,0-1 1,4 5 0,0 0 780,-1-2-145,-2 5 0,-2-1 0,-3 6-360,-4 0 1,-3 6 0,0 2-1,1 3-232,2 1 1,1 2 0,-3 1 0,3 3-23,2 2 0,1 0 0,4 5 1,0-2-14,0-2 0,5 3 0,5-5 0,5 1-85,6 1 1,2-7 0,2 0-1,1-6-76,3-3 1,3 0 0,4-7 0,-2-2 6,-1-4 1,-3-7 0,1-3 0,-8-2-99,-4-2 1,-3-1-1,-8-2-51,-4 0 0,-3 1 0,-3-1 0,-5 0 0,-7 2-341,-4 2 0,-8 0 1,-7 7-1,-3 5-68,-1 2 0,-1 4 0,0 6 0,-2 4-190,-1 4 0,-1 3 271,5 6 0,-11 15 0,-3-2 1</inkml:trace>
  <inkml:trace contextRef="#ctx0" brushRef="#br0" timeOffset="58443">10182 10678 8355,'0'-12'-144,"2"5"1,2 3-1,4 4 123,3 4 1,3 3-1,2 7 454,5 2 1,0 9-1,2 8 1,5 4-1,1 5 12,1 3 1,9 9 0,-1 4 0,4 1-299,0-1 0,9 12 1,0 1-1,4 3-76,5 2 1,-4-6 0,2 2-86,1 3 0,3 0 0,-30-35 1,1 0-1,1 0 0,0 0 1,-1 0-1,1 0-36,0-2 1,0 1 0,2 2 0,2-1 0,-2-4 0,0-2-1,35 34 52,2-3 0,-6-9 0,-5-2 0,-9-4-60,-6-5 1,-6-2 0,-7-6 0,-7 0-383,-5 0 1,-4-1-1,-6-1 1,-1-4-799,-2 0 1,-2-7 743,-3-3 1,-3-6 0,5 3 0</inkml:trace>
  <inkml:trace contextRef="#ctx0" brushRef="#br0" timeOffset="59866">10753 11695 7425,'0'-12'0,"1"0"0,2-1 0,2-1 0,1-1 0,0-1 0,-2 1 0,0 1 187,0 1 1,0 1 334,-4 0 1,0 6-291,0 6 1,0 6 0,0 7 0,0 3 29,0 0 1,0 6 0,0-1 0,0 2 0,0 3-289,0 3 0,0-2-206,0 1 0,-1-1 0,-2-4 1,-1-1-1,1-3-144,2-1 1,1-1 0,0-5-380,0 1 0,5-6 0,2-2 1</inkml:trace>
  <inkml:trace contextRef="#ctx0" brushRef="#br0" timeOffset="60091">10802 11509 8355,'-1'-11'282,"-3"3"1,4-2 491,0 6 1,7 4-679,9 4 0,0 5 0,3-4 0,0 1 0,0 1 0,2-2 0,0 1 0,-1-2-426,2 1 1,-2-3-1,-1 2 1,-1-3-605,-3-1 1,-1 4 353,-2 0 1,1 6-1,-1-3 1</inkml:trace>
  <inkml:trace contextRef="#ctx0" brushRef="#br0" timeOffset="60969">7317 12799 8355,'7'-5'-137,"4"-2"1,-4-1-1,6 1 1,-1 1 0,2 2-1,1 0 1,4 0 382,5 1 0,-1 0 0,12 0 1,3-1-1,6 2 60,4 0 1,8 2 0,1-1-126,4-3 0,12 2 0,6-2 1,5 3-220,3 1 1,9 0 0,-46 0 0,1 0 0,1 0-1,0 0-37,3 0 0,-1 0 0,2-2 1,0 0-1,1 0 0,0 0 0,1 0 1,-1 1 58,-2 0 1,0 0 0,4 1 0,0-1 0,-1 0-1,0-1 1,1 0 0,-1 0-22,-3 1 0,0-1 1,1 2-1,0-1 0,-2 1 1,0 0-1,-1 0 0,0 0 72,0 0 0,0 0 1,43 0-1,-46 0 1,1 0-1,48 0 55,-1 0 0,-47 0 1,0 0-1,43-1 0,1-2 17,0-1 1,-2-5-1,1 5 1,-6 0-46,-4-1 1,-1 2-1,3-4 1,-5 2-183,-7 2 1,-9-3-1,-8 2 1,-2 1-166,-3 2 0,-8 0 0,-7-2 0,-8-1-242,-7 1 0,-8 2 1,-7 2-724,-2 3 1250,-14 7 0,-5-7 0,2-1 0,2-2 0</inkml:trace>
  <inkml:trace contextRef="#ctx0" brushRef="#br0" timeOffset="61512">9463 12551 8355,'-6'-11'-94,"-2"3"0,4 2 0,4 8 0,8 1 0,6 2 547,3 2 1,5-3-1,-2 4 1,4 1-369,1-3 1,-1 5-1,1-2 1,-1 0-101,-4 0 0,4 2 1,-5-3-1,0 3-123,-2 1 1,-3 1-1,-3-1 1,-3 1 0,-4-1 32,-3 0 0,-2 2 1,-3 1 47,-4 2 0,-9 9 0,-4-1-59,-2 1 0,-3 2 0,-3-1 1,-4 2-539,-3-1 1,-1 3 0,0 1 0</inkml:trace>
  <inkml:trace contextRef="#ctx0" brushRef="#br0" timeOffset="63368">5246 8421 8355,'0'-12'-93,"0"4"0,0 2 285,0 5-78,0 3-46,6 16 0,-4 3-142,7 8 1,-1-2 0,3 7 0,-1 0 0,-2 0 0,2 1 0,1-3-519,1-2 1,6-1 0,1-4 0</inkml:trace>
  <inkml:trace contextRef="#ctx0" brushRef="#br0" timeOffset="64329">6524 9823 8355,'0'-13'8,"-6"6"158,5-4 1,-5 15 0,6 2 0,0 6 0,0 6 0,0 0 0,0 2 0,0-3-107,0 1 0,0 3 0,0-4 0,2-2-198,2-2 0,-2-4 1,7-2-95,0-2 1,2-1 0,2-4 0,-1 0 52,1 0 1,-1-4 0,0-1 0,1-1 28,-1 1 1,1-5 0,-1 3-85,0 0 0,1-2 1,-2 3-1,-1 1 21,-2-1 0,-5 0 0,1 2 265,-3-4 1,-2 3-1,-2-1 406,-1 1 1,-6 3 205,2-2 0,1-1-214,-1 0 0,5 3 0,-1 6-207,2 4 1,2 3 0,0 3 0,0 1-371,0 2 1,5 5-1,0-2 1,1 4-495,-1 0 1,3 1 0,-2 1-3,1 3 0,1-2 0,4 3 1</inkml:trace>
  <inkml:trace contextRef="#ctx0" brushRef="#br0" timeOffset="64926">8930 9823 8355,'-7'-2'222,"1"0"1,1-3 2064,-3 3-2022,2 0 0,2 4 1,8 2-35,4 4 1,2 3 0,0 1-221,-2 1 0,-4-5 0,4 0 0,0 2 0,1 1-286,-1 1 0,-4-3 0,3-1-336,-1 2 1,-2 1-1,-4 1 192,0 0 1,-2 1-1,-2-2 1,-4-1-585,-3-2 1,-2-5 861,1 1 0,-6 3 0,-1-1 1</inkml:trace>
  <inkml:trace contextRef="#ctx0" brushRef="#br0" timeOffset="65200">8868 9761 8355,'5'-13'870,"-2"5"-568,5 0 1,0-1 0,6-3-1,3 0 1,3-1 206,4 1 0,2-1 0,2 1 1,2 1-494,2 3 1,1-3 0,3 4-1495,-3 0 1,-3 1 443,-5 6 0,-6-5 0,-1-2 0</inkml:trace>
  <inkml:trace contextRef="#ctx0" brushRef="#br0" timeOffset="65897">9277 7702 8355,'1'-17'-160,"2"1"306,1 1 0,6 1 0,-2 1 0,3 2 0,2 2 0,-1 2 0,2 1-57,2 4 0,-2 0 0,3 2 0,-4 0 0,0 0-346,-1 0 0,-4 6 1,-1 2-1,-1 3 1,-3 3 99,-2 2 1,-1 0 121,0 4 1,-4-5 0,-2 3 0,-1-1-1,-2-1-106,-2-1 0,3-1 0,-1-1 0,0-1-107,-2 0 236,4 1 121,1-6 1,8-2 0,2-5 177,4 0 0,3 0 0,1 0-148,1 0 0,-1-4 0,1 0 1,-1 1 8,0 2 1,1 2-1,-2 3-113,-3 5 1,2 2 0,-6 1 0,-1 0 0,-2 1-70,-1-1 1,0 6-1,-1 2-40,-4-1 0,-1 3 0,-8-4 0,-1 0 1,-3 0-362,-2-3 0,0 3 1,-4-3-50,4-4 1,-4 1 0,5-5 0</inkml:trace>
  <inkml:trace contextRef="#ctx0" brushRef="#br0" timeOffset="67015">6276 13134 8355,'-20'-37'-144,"8"13"0,9 13-1763,6 17 1800,-2 5 1,6 8-1,-4-2 1,1 2 106,-1 0 0,9 5 0,2-5 0</inkml:trace>
  <inkml:trace contextRef="#ctx0" brushRef="#br0" timeOffset="67293">7181 13556 8355,'0'-13'4,"5"6"0,2 2 0,6 6 0,1 3 1,2 5-861,5 2 0,1-3 0,0 0 831,-1 2 0,-1-3 1,6 1 24,3 2 0,3 1 0,5 1 0</inkml:trace>
  <inkml:trace contextRef="#ctx0" brushRef="#br0" timeOffset="67437">8582 13767 8355,'13'-18'0,"-1"5"0,1 8-656,-1 3 1,0 2 0,1 0 0</inkml:trace>
  <inkml:trace contextRef="#ctx0" brushRef="#br0" timeOffset="78493">4973 10356 8017,'7'-14'0,"-1"-1"0,-2-2 0,0 2-26,-1 2 1,-2 4-1,-1 1 1,0-2 0,0-1 164,0-1 0,0 0 1,0-2-1,0-1 1,0-2-1,0 2 1,-1 0 141,-3-2 1,1 3-1,-5-2 1,-2 3-173,-1 5 1,-7 3 0,-3 5 0,-2 1 0,-3 5 0,-3 6-182,-4 7 56,-3 5 0,-1 6 1,-2 3-1,-1 4 1,0 3 256,4 2 0,-1 6 0,5 0 0,1 6-66,2 2 1,8 2 0,5 6-1,3 0-82,5 3 1,4 3 0,8-4-1,6-1-99,5-2 0,10-6 0,9-5 0,6-5-157,5-6 0,8-9 0,1-9 0,-1-9-55,2-8 1,-2-5 0,5-4-1,-2-4 119,-3-5 0,4-14 1,-7-5-1,0-6-6,-4-4 0,-3-10 0,-7 0 229,-3-4 1,0-3 0,-7-4-1,-4 0 1,-4 0-140,-7 0 0,0 0 1,-7-2-1,-2 0-154,-5-2 0,-8-5 1,-8 5-1,-3 4 23,-4 7 0,-9 8 0,-2 15 0,-9 9-100,-6 9 1,-4 10-1,-6 14 1,1 10-377,3 11 1,-5 14 213,5 5 0,0 8 0,8-2 1</inkml:trace>
  <inkml:trace contextRef="#ctx0" brushRef="#br0" timeOffset="79285">3907 11906 8355,'-9'7'18,"1"-3"1,1-4 687,-1-4 1,3-3 0,5-5-427,0-1 1,4 1 0,1 0-1,2-2-101,3-3 1,-1 2-1,1-6 1,-2-1-1,2-1-146,1-2 0,1-1 0,1-2 0,-2 0-111,-3 0 1,2-2-1,-5-1 1,1 1-30,-1 0 1,-1 1-1,-4 4 1,0 2 77,0 2 1,-5 4 0,-3 9 0,-3 4 28,-2 3 1,1 1 0,-2 1 0,-1 2 8,-2 1 0,1 5 1,5 0-1,1 2 6,2 1 1,5 1 0,-1-1-19,3 0 1,2 1-1,3-1 1,4 1-76,3-1 0,6 2 0,1 1 0,1 1 0,3 0-108,2-3 0,-4 0 0,1-2 0,0-2 134,-2 0 0,3-2 0,-6 2 1,0 0 132,-3 0 1,0-2 0,-2 1 12,-3 2 0,-2 1 0,-6 1 0,0 2-21,0 3 1,-2-3 0,-2 2 0,-3-2-362,0-2 1,-8 1 0,3-2-1849,-2-3 1452,0-3 1,2-16-1,-1-2 1</inkml:trace>
  <inkml:trace contextRef="#ctx0" brushRef="#br0" timeOffset="80477">13221 9996 8355,'-1'-25'17,"-2"2"1,-3 2-1,1 5 1,-2 2 0,0 2-1,-3-1 1,1 1 477,0-1-371,-7 1 0,6 1 1,-9 3-1,1 4 0,1 2 1,0 2-1,-4 2 65,-3 2 1,0 8 0,-1 10 0,-1 6 0,-2 5 0,-2 5 0,-2 7 0,-1 4 0,1 5 0,3 2 258,3 2 0,7 7 0,4-6-330,5 2 0,5 0 0,6-10 0,4-2-173,8-5 1,5-4 0,8-4 0,4-4-32,8-7 0,0-8 0,9-8 0,1-5 72,0-3 1,5-10 0,-8-7-115,3-6 1,-2-1-1,-3-10 1,-3-2 0,-5-2 48,1-4 1,-10 0 0,-1-8 0,-4-2 12,-6 0 1,0 0 0,-11 0 0,-2 0-117,-5 2 0,-9-2 0,-10 9 0,-7 4 42,-9 3 1,-2 6-1,-9 10 1,-5 7-89,-1 6 1,-8 12 0,3 8 0,2 8-305,2 5 1,4 6 0,8-2 0,6-1-224,8 0 0,11 3 709,6-4 1,1 0-1,5-4 1</inkml:trace>
  <inkml:trace contextRef="#ctx0" brushRef="#br0" timeOffset="80934">13791 9674 8355,'-1'-17'0,"-2"1"0,-1 1 0,0 1 0,4 1 1100,0 1 1,0 4 7,0-1 1,6 7-977,2-2 0,1 9 1,1 6-1,-3 6 0,-2 3 9,-2 7 0,-1 3 0,-2 7 1,0 0-212,0 0 1,0 5 0,0 1 0,0-1 113,0 1 1,-5 2 0,1-2 0,2-2 17,0-2 0,2 0 0,0-10 0,2-2-131,2-1 0,3-6 0,6-4 1,3-3-274,0-5 1,6-3-1,-1-5 1,1 0-148,-1 0 1,-2-5 0,-4-3-459,2-3 1,-6-2 0,-6 2-771,1 3 1528,-5-3 1,-1-2 0,-7-6 0</inkml:trace>
  <inkml:trace contextRef="#ctx0" brushRef="#br0" timeOffset="81118">13630 10033 8355,'6'-12'20,"2"0"0,8 1 1,5 1-1,4 2 1,4-2-1,4-1-220,3-1 142,1-1 1,6-3 0,2-1 0,3 2-522,2 1 1,-6 2-1,-1-1 1</inkml:trace>
  <inkml:trace contextRef="#ctx0" brushRef="#br0" timeOffset="81301">14523 10009 8355,'0'-17'1786,"0"1"-1783,6 5 0,1 5 0,4 7-1107,-3 4 0,-8 7 0,-7 7 0</inkml:trace>
  <inkml:trace contextRef="#ctx0" brushRef="#br0" timeOffset="102803">7615 10368 8264,'11'-12'0,"-1"0"0,-2-1 0,2 1 0,1-1 0,1 2-3,0 3-40,-5-3 1,4 8 0,-5-4 0,-3 3-1,-9 6 1,-8 3 57,-6 2 0,-9 4 0,-4-3 0,-5 3 51,-3 2 1,0 3 0,-9 1 0,-5-2-43,-4-1 1,-10 4-1,-7 1-91,-9 0 1,-10 5 0,42-13 0,-1 0 0,-2 1 0,-1 2 0,-1 1 0,-2 0-292,-3 1 1,1 0 0,0-2-1,0-1 1,-68 18 0</inkml:trace>
  <inkml:trace contextRef="#ctx0" brushRef="#br0" timeOffset="103521">5035 10864 8355,'-19'0'-163,"3"0"0,2 0-484,1 0 1,6-1 814,3-3 1,4 1 0,4-4 0,5 2-80,2 2 0,5-2 0,2 0 0,1 1 51,4-1 0,1 2 0,5-5 0,6-2-68,5-1 1,5 1-1,10-2 1,7-5-68,7 0 0,10-7 1,6 3-1,6-2-19,4-2 0,-40 13 1,0-1-1,-1 1 1,-1 0-1,1-1 1,0-1 19,1 0 0,-1-1 0,1 4 0,-1 0 0,3-1 0,1 0 1,-2 0-1,-1 2-47,-4 0 1,0 0-1,0 0 1,-1 0 0,32-4-1,-4 4-127,-10 3-1,-12 3 1,-16 4 0,-6 0-234,-5 0 0,-10 6 1,-6 2 255,-8 3 1,-6 1-1,-6-1 1,-7-1 110,-4-2 1,-1-4-1,-3 3 1,3-1 31,1-3 0,0 2 1,3-1-1,-2-1 1,-5-2 0,3-1 0</inkml:trace>
  <inkml:trace contextRef="#ctx0" brushRef="#br0" timeOffset="103910">5544 10728 7846,'-15'-4'0,"4"-2"0,4-1 0,5-1 0,5 1 0,5 2 0,5 1 0,3-2 0,6 1 0,6-2 0,6 0 47,6-3 17,4-1 0,7-1 1,3-1-1,4 1 60,3 0 0,6-2 0,5-1 0,4-2 0,5 2-77,4 1 0,-1-2 1,7-1-56,-2 2 0,2 1 1,0 2-1,-2-1 5,-1 1 0,-6 4 0,-4-1 0,-5 1 0,-7 1-206,-8 3 1,-11-1-1,-8 0 152,-9 3 0,-7 0 0,-12 4-227,-2 2 0,-5-1 1,-8 4-1,-6-1 1,-4 0 83,-2-1 0,-2 4 0,3-4 0,-2 1 170,2-1 1,1 5 0,2-3 0</inkml:trace>
  <inkml:trace contextRef="#ctx0" brushRef="#br0" timeOffset="115372">4998 10530 8286,'0'-7'0,"2"-3"1,0 5 0,4-1-1,1-1 1,1 0 124,-1-2 0,4 2 1,-4-2-1,1 0 0,0-2 1,2-2-1,1 0 15,1-4 1,2-2-1,3-6 1,3-1-1,4-2-42,1-1 0,4-11 0,1-1 0,2-6 107,2-2 1,11-11 0,5-5 0,2-3-92,4-4 0,1-8 0,-24 42 0,1 0 0,-1 0 0,1-1-35,31-37 1,-28 35 0,0 0 0,-3 2-1,0 0 1,1-1 0,0 0-68,1 1 1,1 0 0,1-1-1,1 0 1,1 1 0,-1-1 0,-2 2-1,0 1-148,31-35 0,1 0 0,-11 8 1,-5 3-200,-4 6 0,-7 5 0,-6 5 1,-4 3 95,-7 4 1,-2 1-1,-6-1 1,-4 3 139,-3 1 1,0 0 0,-6 5 0,0 2 205,1 0 0,-2 7 0,4 0 0,0 2-165,0 3 1,-3 6 0,4 2 0,2 1 64,1 4 0,1 0 1,1 2-361,-1 0 1,-1 2 0,-3 2 0,-2 4 0,-2 4-129,0 5 0,-5 2 0,-6 6 1</inkml:trace>
  <inkml:trace contextRef="#ctx0" brushRef="#br0" timeOffset="116068">6784 8409 8355,'7'-13'0,"-2"2"-927,1 3 869,-5-3 0,9 4 573,-6-5 0,2 4-455,-2-1 1,-4 8 0,0 1-27,-7 7 0,-10 5 1,-3 6-1,-5 5-45,-4 5 0,-5 8 1,-11 0-1,-4 5 96,-2 3 0,-11 11 0,-4 7 15,-6 2 0,33-30 1,-1 1-1,1-1 1,-1 0-1,-1 2 1,0 0-1,0 0 1,0 0-12,0-1 1,0 1 0,-1 5-1,0 1 1,2-2 0,2 0-1,0 1 1,1 1 17,3-3 1,1-1 0,-32 31 0,13-10 0,2-1-182,3 1 0,11-4 0,0-2 0,5-6-152,3-6 0,8-4 0,3-2 0,5-5-132,3-4 0,0 0 0,5-9 0,-1-2-146,0-1 0,3-2-827,-2 1 1296,3-7 1,1-6 0,0-9 89,0-6 0,5-5 0,5-5 0,5-1 0,5-1-20,-1-2 1,8-7 0,1 0 0,5-5 247,6-3 1,2 2 0,0-3 0,6-1-179,6 2 1,0-5 0,8 0 0,1-3-10,-3 0 1,7-5 0,-4 1 0,2-2-34,-1 0 1,2 7-1,-2-1 1,-2 2-8,0-1 1,-6-1 0,-2 2-1,-2 2 10,-1 2 1,-6 0-1,-4 4 1,-5 2-146,-7 2 1,-1 2 0,-4 1 124,-2 2 1,-3 6 0,-7-2 0,-3 4-1,-3 4 135,1 5 1,-6 3-1,0 5 0,-10 4 0,-6 8 0,-1 6-158,-1 5 0,3 6 1,-5 8-1,-4 5-115,-3 6 1,-5 5 0,-7 11 0,-2 4-112,-5 5 1,-6 13 0,-4 0 0,-5 0 128,28-37 0,-2 1 1,-2 4-1,-1 0 0,-2 3 1,0 0-1,0 0 1,0 1-228,0 1 0,0 0 1,-2 2-1,0 0 0,1 0 1,0-1 300,1 1 0,-1 0 0,-1 0 0,0 0 0,2 2 0,2 1 0,-1-1 0,0 1 0</inkml:trace>
  <inkml:trace contextRef="#ctx0" brushRef="#br0" timeOffset="122344">5730 9165 8355,'-11'-16'-6,"1"-1"0,3 2 30,2 1 1,2 6 0,9 1 0,6 2 0,7 2-1,5 2 1,0 1 0,3-2-41,2-2 1,-2 3 0,5-4 0,0 3 0,-2-1 0,2-1 0,-1 0-1,2 0-62,-1-1 1,-2 0 0,-5 2 54,0-1 0,-6 0 1,-2 3-1,-3-2 60,-2-1 0,0 0 28,1 4 1,-6 1 57,-3 3 1,1-1 31,-1 5 1,1 0-1,-4 5 1,2 0-39,1 4 0,1-2 1,-2 6-1,3 0-63,1-2 0,-3 4 1,3-2-1,-2 1-90,-2-1 1,-2 2 0,-1-2 0,0 2 15,0 2 1,-9 1 0,-5 3 0,-4 3-2006,-4-1 1555,-2 0 0,0-12 0,-1-1 1</inkml:trace>
  <inkml:trace contextRef="#ctx0" brushRef="#br0" timeOffset="127488">14932 6846 8641,'-1'-16'0,"-2"-1"0,-1 2 0,0 2 0,0 4 643,0 1 0,0 6 1,4 2-1,0 8-555,0 8 0,0 3 1,0 6-1,0-1 1,0 1-1,0 1 1,0 2-1,0 1-91,0-1 0,0-2 0,1-3-278,3-2 0,-1-3 0,5-7 1,2-3 41,1-4 1,3-8-1,1-6 195,1-5 1,1 0-1,-5-6 1,1-1-1,-1 0 30,0 2 1,1-2 0,-2 4 0,-3-2 1,3 5 79,-3-1 1,-1 7-1,2 5-34,0 3 0,-2 6 0,0 4 1,0 2 82,0 1 0,-3 2 0,4 1 0,2 2-103,1-2 1,-3-1 0,2-2-1,1 0-40,0 1 0,8-5 0,-6-1 0,0-2-35,1-2 1,-2-1-1,1-2 10,-1 0 0,-1-6 0,-2-2 1,-5-3-106,-3-2 1,-1 0 0,0-4 0,0-2 73,0-1 0,0-3 0,-1 2-254,-3-2 0,2 2 0,-3 2 0,1 0-188,-1-1 0,-3 5 240,4-1 1,-6 2 0,3 1 0</inkml:trace>
  <inkml:trace contextRef="#ctx0" brushRef="#br0" timeOffset="127741">15577 6561 8355,'-11'-25'0,"3"2"0,4 2 0,3 4-60,1 4 487,0 0 1,1 8 0,2 5 0,2 8 0,1 7-74,-1 6 0,1 4 0,-4 4 0,3 4-315,-3 2 1,0 7 0,-1-1-1,2-1-287,1-1 1,0-2 0,-4-1 0,0-3-859,0-4 1,2-3-1,0-1 614,2 0 0,1-6 0,-5-1 0</inkml:trace>
  <inkml:trace contextRef="#ctx0" brushRef="#br0" timeOffset="128003">15491 6796 8355,'0'-12'522,"0"0"1,2 5 0,5 3-676,6 2 1,6-2 0,-1-1 0,1-1 0,3 1-1,3 2-666,4 1 0,3-3 0,5-2 1</inkml:trace>
  <inkml:trace contextRef="#ctx0" brushRef="#br0" timeOffset="128181">15987 6400 8355,'7'-6'-656,"-2"5"1,-5-5 0,0 6 0</inkml:trace>
  <inkml:trace contextRef="#ctx0" brushRef="#br0" timeOffset="128613">16135 6747 8355,'0'-13'-504,"0"5"839,0 0 1,0 0 419,0-5 0,0 5 0,-1 1-702,-3 2 0,-3 0 1,-7 7-78,-2 2 0,2-1 0,-3 5-88,4 2 0,-4 1 0,1 2 1,0 3-1,3 0 35,0-1 1,5 5 0,1-1 32,2 0 1,0 3 0,5-5 0,2-1 0,1 1-48,1-1 0,9 1 1,0-5-1,1-1-98,-1-2 1,4 0-1,-1-5 1,0-1-617,-3-1 871,0-2 0,-8 0 0,-5 0-144,-7 0 0,-5 0 0,-4 1 1,-4 2-305,1 1 0,1 0 0,6-4 143,-1 0 0,-5 5 0,-1 2 0</inkml:trace>
  <inkml:trace contextRef="#ctx0" brushRef="#br0" timeOffset="129436">16756 6784 8355,'0'-12'0,"-2"1"347,-2 2 1,3 2-1,-5 5-12,1-2 1,-2-1 0,-6 5 80,1 0 0,0 2 0,-1 2 0,1 4-484,-1 3 1,1 2-1,0-1 1,-1 0-170,1 1 0,1 1 0,1 1 0,3 3 19,2 1 0,-4-4 1,5 2-1,2-3-172,0-2 1,4-1 0,2-1 0,4-4 40,3 0 1,5-2-1,2-5 1,0-3 239,0-5 1,-1-2-1,-5-1 180,1 0 0,-1-2 0,0-1 0,-1-2 0,-1 2 9,-2 1 1,-5 2 0,1-1 604,-2 1 1,-2-1-280,0 1 1,0 7-388,0 5 0,0 5 0,0 7 0,0 1-54,0-1 0,0 1 1,1-1-1,2 0-18,1 1 1,5-1 0,0-1 0,2-1-55,1-2 0,1-4 0,-1 3 0,0-1 26,1-3 1,3-2 86,1-1 0,-1-4 0,-5-2 0,-1-1-20,-2-2 0,-5-2 0,1-2 0,-2 1 242,-2-1 1,1 1 0,2 0-129,1-1 0,0 1 0,-3 1 0,2 1-128,1 2 1,5 4 0,-4-3 0,2 1-37,3 4 0,5 0 0,1 2 0,-1 0-8,-1 0 0,-1 0 1,-1 0-1,-1 2 43,-3 2 0,2 3 1,-6 6 182,-1 4 0,-2-3 0,-1 2 9,0-2 1,0-2 0,0 1 0,0-1 0,0 1 12,0-1 1,4 1-1,2-2-208,1-3 0,-3 1 0,4-4 0,3-3 1,3 0-17,3-2 0,-1-2 0,-2-2 0,1-4-64,2-3 1,0-3 0,-1-1 0,0-2 84,-1 2 1,-1 0 0,-2 0 0,1-2 7,-1 2 1,-3-3 0,-3 2-1,0 1-74,-3 1 0,-2 1 83,-1 1 0,-5 5 0,-4 4 47,-2 6 1,-1 1 0,-1 6-1,1 2 37,0 2 0,1 1 0,1 7 1,3-2-1,2-1-226,2 0 1,3-2 0,4 2 0,6-1-291,5-3 1,4-5-1,6-3 1,1-2-53,3-2 1,3-2 0,5-1 0</inkml:trace>
  <inkml:trace contextRef="#ctx0" brushRef="#br0" timeOffset="130964">18021 6784 8355,'-6'-11'363,"-1"1"1,0 2 0,3-2 217,3-1 0,1-1 0,0 0 389,0-1 1,0 5-726,0 0 0,0 6-328,0 2 1,-6 7-1,-3 8 1,-5 3 186,-3 2 1,1 0-1,5 4-536,2-4 1,4 2 0,5-4-1,0 0 1,1 0-276,3-3 0,9-2 0,8-4 0,2-2 194,2-1 1,0-2 0,1-4 0,1 0 353,2 0 0,0-6 0,-4-2 0,0-3 131,0-1 0,-6-1 0,-1 0 1,-3-3 234,-3 0 1,2-1 0,-10 5-1,-1-1 558,-2 1 0,-1 4 0,-1 1-316,-3 1 0,-4 2 0,-7 4-358,-2 0 0,-1 6 1,3 2-1,-3 3-36,-1 1 1,4 1 0,-2 1 0,5 1 0,2 1-454,2 0 0,5-3 0,-1 0 15,2-1 1,4-1 0,2-1 0,4-3 46,3-2 1,2-1-1,-1-5 1,0-2 128,1-1 0,-1-6 0,1 2 0,-2-3 368,-3-1 1,3-1 0,-4 1-1,1-1 349,0 1 1,-5 4 0,1 0 25,-2-2 1,-2 3-328,0-1 1,0 6-115,0 2 1,0 6 0,0 6 0,0 1-98,0-1 1,4 0-1,0 1 1,0-1-89,2 1 1,0-1 0,7-1 0,-1-1-59,1-2 0,-1-5 0,2 1 0,1-3 111,2-1 0,-1 0 0,-4-1 0,1-3-11,-1-4 0,-3-3 0,-1-2 0,0-1 159,-1-2 1,3-2 0,-5-4 0,2 1-43,3-1 1,-3-5 0,1-4-84,1 0 0,-2 0 1,0-3-1,-1-2 86,-3 1 0,2 7 0,-1 0 0,-1 6 193,-2 5 1,-6 5-1,-3 5-123,-3 7 0,2 10 0,1 8 0,0 2 74,1 7 0,-3-3 0,6 7 0,1-2-154,2 0 0,1 4 0,0-4 1,0-2-189,0-1 1,5-1 0,4-1-1,3-4-100,5-3 0,-4-4 1,4-1-1,-3-4 127,-2-4 1,1-3 0,0-2-1,1-3 260,-2-4 1,4-4 0,-8 0-1,2-2 53,-2-2 1,3 1 0,-4-6-181,0-1 1,2-2 0,-3 0-1,-1-1 1,2-1-107,0-3 0,0-2 0,3-2 1,-3 3 36,-2 0 0,3 5 0,-4-1 121,-1 4 0,-3 8-47,-4 2 0,-1 12 0,-5 12 1,2 7 66,-2 5 0,4 5 1,1 2-1,1 2-30,0 2 1,0 3 0,4-6-98,0 0 1,1 2 0,3-5 0,4-1-248,3-2 1,6-5-1,-1-2 1,1-3-1,-1-3 2,1-4 1,4-6 0,-3 1 0,0-4 172,-1-4 0,3-3 1,-5-6-1,-3-3 190,-1 0 0,3-2 0,-7 3 1,1-2 153,1 2 1,-7-3-1,2 2 1,-2 0-219,-2 3 1,0 0 41,0 1 1,-6 6 97,-2 6 0,-2 7-112,2 10 0,3-3 0,5 3 0,0 0 0,0 0-99,0-2 0,9 3 1,5-3-134,4-4 1,3 1 0,3-5 0,4 0 0,2-3 66,3-3 0,5-2 0,-8-3 0,2-4 52,2-3 0,-4-2 0,-1 0 0,-3-3 114,-1 0 1,-5-1 0,-4 3 0,-2-1 167,-2-1 0,-5-1 0,-3 5-117,-2-1 1,-4 5 0,-3 1-1,-6 2-33,-4 2 1,-3 6-1,3 2 1,-3 4-37,-2 4 0,5 0 0,-1 5 0,2 0-62,1 2 1,7-2 0,1 0-1,4-1-91,1-1 1,0 1 0,1-6-1,4-2-95,3 0 0,7-7 0,2 3 0,-1-4 149,2-1 1,-3-6-1,6-2 1,-1-3 113,0-1 0,2-6 0,-6-3 0,0-2 93,-3-2 1,2-5 0,-1-2 0,-3-1-257,0 0 1,-1-4 0,0-6 0,-4 0-50,0 0 0,-2 2 0,-4 4 0,0 2 234,0 6 0,-4 2 0,-2 12 1,0 4-126,-4 5 1,3 6 0,0 6 316,2 6 1,-1 7 0,3 10 0,-1 6 0,0 3-118,-1 4 0,3 7 0,-2 0 0,3 0-431,1 3 1,0-3 0,1-5-1,3-3-717,4-5 1,3 1 41,2-4 0,-1-2 0,1-1 0</inkml:trace>
  <inkml:trace contextRef="#ctx0" brushRef="#br0" timeOffset="131373">20389 6176 8355,'0'-12'0,"-1"0"0,-2-1 228,-1 1 1,-1 5-64,1 3 0,2 8 0,-2 4 0,3 3 0,1 3 0,0 1 1,0 3-1,0 0-147,0 0 0,1 3 1,2-4-1,2 1-824,2 0 1,0-1-1,3-5 292,-2 1 0,0-1 0,5 0 1</inkml:trace>
  <inkml:trace contextRef="#ctx0" brushRef="#br0" timeOffset="131642">20526 6164 8355,'0'3'-1699,"0"6"1546,0 8 1,0 2-1,0 3 1,0-1-1,0 1 1,0 0 150,0-1 0,0 2 0,0-4 1</inkml:trace>
  <inkml:trace contextRef="#ctx0" brushRef="#br0" timeOffset="132707">20811 6536 8355,'0'-12'273,"0"-1"1,-4 5-1,-2 1 1,0 2-246,-4 2 0,-1 1 1,-1 4-1,-1 1 41,1 1 1,-5 5-1,-1 0 1,0 2 134,0 1 0,1 2 0,1 2 0,1 5-171,4 2 1,-1 2-1,5 0 1,0 0-349,3 0 0,2-1 0,4 1-197,2 0 0,8-6 0,9-2 0,4-3 0,2-3-5,2-3 0,10-3 0,-2-5 517,2 0 0,5-11 0,0-2 0</inkml:trace>
  <inkml:trace contextRef="#ctx0" brushRef="#br0" timeOffset="132708">21084 6685 8355,'0'-13'-398,"0"1"0,-1 0 309,-4-1 1,3 5 0,-7 1 669,0 2 0,-2 0 0,-2 5 0,1 0-73,0 0 1,-1 2 0,1 1-389,-1 1 0,1 5 0,0-2 0,-1 2-181,1-1 1,1 0 0,1 4 0,2 2 0,0 1-183,1 2 1,1-1 0,6-3 28,0-1-1,0-3 1,2-3 0,2 0-168,4-3 1,3-2-1,1-1 1,1 0 110,-1 0 1,1-1 0,-1-3 0,0-3 202,1 0 0,-5-3 0,-1 5 0,-2-2-180,-2-3 0,-1 3 599,-2-1 0,0 4 0,-2-3 69,-2 1 0,1 2 0,-4 6-300,2 2 1,1 3-165,4 5 0,1-4 1,3 1-1,5 0 0,2 1-77,1-2 1,5-2 0,-1-6 0,1 0-4,0 0 0,-1 0 0,3 0 0,-1 0-37,-3 0 0,3-6 1,-2-2-1,-2-3 105,-4-2 1,0 5 0,-6 0 0,0-2 94,1-1 0,-3-1 0,2-1-53,-3 1 0,-1 0 226,0-1 0,-1 5 0,-3 1 71,-5 2 0,4 2 0,-1 7 0,2 4-100,0 3 0,0 7 0,4 3 0,0 2-37,0 2 0,0 1 0,0 3 1,0 3-89,0 0 0,1 5 0,2-3 0,3 3-123,1-1 0,-3-3 0,3 2 1,-2-4-173,-2 0 0,2-4 0,-1-5 275,-1-1 0,-3-7 68,-4-2 0,1-5 0,-4-8-99,2-3 1,-3-7-1,4-7 1,1 0 17,1 0 0,2-6 0,0 1 1,0-6-79,0-3 0,6-1 0,2-4 0,3-1-235,2-4 0,-1-1 0,2-2 0,1 4 146,1 2 1,1 7-1,-5 3 1,1 5 205,-1 3 0,5 4 1,-1 9-1,-1 4 235,-1 3 0,-1 6 1,-1 3-1,0 3-186,1 2 0,-6 1 0,-3 1 0,-3 1-109,-1-1 0,-1 3 0,-5-1 1,-5-2 11,-4-1 1,-7-2 0,3 1 0,-2-2-450,1-3 1,0-1-1,0-4 1,3 1-365,3-1 0,2-2 591,-1-1 1,1-6 0,0-1 0</inkml:trace>
  <inkml:trace contextRef="#ctx0" brushRef="#br0" timeOffset="133619">21791 6623 8355,'0'-13'231,"-6"1"1,0 1-1,-7 3 1,1 4-1,-1 2 1,1 2 0,0 0 405,-1 0 1,1 6-696,-1 2 0,-3 4 0,-1 4 1,2 0-1,1 1 0,3-1 1,2 1-1,2-1-340,1 2 1,-2-4-1,4 2 17,1-2 1,7-7 0,4-3 128,3-2 1,2-2 0,-1 0 0,1-2 230,-1-2 0,0-3 0,1-5 0,-1-1 0,1 1 154,-1 0 0,1-1 1,-1 1 170,0-1 0,-3 5 295,-1 0 0,-4 7 0,3 1-480,-2 6 1,0 5-1,-5 2 1,1-1-306,3 1 0,-1 3 0,4 1 0,0-2-495,-1-1 1,3-3-1,3-2 1,1-2 323,-1-1 0,0 3 0,1-2 0</inkml:trace>
  <inkml:trace contextRef="#ctx0" brushRef="#br0" timeOffset="133620">22089 6610 8355,'0'-12'753,"0"0"-80,0-1 0,0 5 0,-2 1 0,-2 3 0,-4 4-347,-3 3 1,3 6-1,1 0 1,0 2-294,0 1 1,4 5-1,-2 0 1,0 1-644,1 0 1,0 0-1,4-3 1,2 2 96,2-2 0,3-3 0,5-2 1,2-3 33,2-1 1,2-2 0,4-4-1,-2-2 183,-3-2 1,4 1-1,-4-5 1,-2-2 232,-1-1 1,-2-2 0,0-2 0,-1-2 251,-2 2 1,-2 1 0,-5 2 0,2-1 319,-1 1 0,-1-1 103,-2 1-307,0 5 1,0 4 0,0 10-1,0 6 1,0 2-179,0 3 0,0-4 0,1 3 0,3 0-383,4 0 1,-1-1 0,3-5-1,2-1-369,3-2 1,3-5 0,-2 1 0,1-3 311,3-1 0,-5 0 0,3 0 1</inkml:trace>
  <inkml:trace contextRef="#ctx0" brushRef="#br0" timeOffset="133621">22349 6375 8355,'-12'-4'-38,"-1"0"1,6 1-1130,3 7 1,8 3 1112,5 5 1,7 1 0,3-1 0</inkml:trace>
  <inkml:trace contextRef="#ctx0" brushRef="#br0" timeOffset="134294">22684 6263 9136,'-7'-25'0,"1"2"0,2 2 345,0 5 0,0 9 0,4 7 1,0 8-137,0 7 1,0 5 0,0 6 0,0 3-78,0 4 0,0 3 1,0 2-183,0 4 0,0-4 1,-1 3-1,-2-2 1,-3-3-4,0-3 0,3 1 1,-1-6-697,2-5 1,2 1 0,0-8 0,0-1 0,2-2 280,2-5 0,3 3 0,5-4 0</inkml:trace>
  <inkml:trace contextRef="#ctx0" brushRef="#br0" timeOffset="134295">22485 6573 8355,'0'-12'0,"6"5"159,2 3 1,3 1 158,2-1 0,5 3 1,2-5-1,4 2-229,0 0 1,5 0 0,0 4 0,-1 0-1,-2 0 1,-2 0 0,-4 0 0,-3 1-164,-3 3 0,-3 3 1,-3 5-1,-4 1 14,-3-1 0,-1 1 0,0-1 0,0 0-116,0 1 0,-4-1 0,0 1 1,0-1 41,-2 0 0,5 1-953,-3-1 502,3 1 1,6-1-1,2 0 1</inkml:trace>
  <inkml:trace contextRef="#ctx0" brushRef="#br0" timeOffset="134296">22907 6300 8355,'-8'-11'-865,"0"3"0,5 8 642,-1 8 0,2 3 0,2 2 1</inkml:trace>
  <inkml:trace contextRef="#ctx0" brushRef="#br0" timeOffset="134894">22944 6697 8684,'6'-7'723,"2"3"-416,3 3 1,2-3-155,-1 0-77,6-6 1,-3 7 162,6-5 1,-6 4-1,3-4 1,-2-2 0,1 0-721,-2 2 0,-1-3 0,-3 3 1,-3-3 128,-4-2 0,-2 1 0,-2-1 0,0 1 171,0 0 0,-6 1 1,-2 2-1,-3 5 42,-2 3 0,0 1 0,-3 0 0,0 1 320,1 3 0,1 3 0,2 7 0,1 1 140,2 2 1,0 5 0,4-2-1,3 2-177,0-1 0,4 1 0,2-4-246,4 1 0,3-3 0,3 0 0,1-4 0,3-2 13,1-2 1,2-5 0,4 0 0,-2-4-141,-2-4 1,2-4-1,-3 0 1,-1-3 244,-3-4 0,2 0 0,-1-3 1,-2 0 155,-1 0 1,-2 3 0,1-2 0,-2 2-177,-3-1 0,3-3 0,-4 3 0,0 1-110,-3-2 1,-3 8-38,-1-2 0,-5 8 0,-4-1 192,-2 4 0,-1 7 101,0 2 1,5 3 0,3 1 0,2 1-44,2-1 0,0 0 1,2-1-1,0-1 54,2-2 0,6 1 1,-2 2-1,3-2-56,2 0 1,-2-1 0,-2 4 0,0-1-5,0-2 1,-2 2 0,0-3 0,0 3-16,0 1 1,-4 1-1,1-1-103,-3 0 1,-5 1-1,-1-2 1,-2-1-145,-3-2 0,-5-4 0,-2 3 0,2 0-465,1 0 1,-2-5 0,-1 3 158,2-4 1,1 4 0,2 2 0</inkml:trace>
  <inkml:trace contextRef="#ctx0" brushRef="#br0" timeOffset="135307">23800 6065 8355,'-4'-9'-819,"0"1"0,-4 7 830,3 1 1,1 1-1,4 7 1,-1 2 585,-3 1 0,1 6 1,-4-1-1,0 1-716,0 1 1,3-3 0,-3 4-1,0-1-552,1-3 0,-1-1 1,-2-2-262,5 1 932,3-1 0,-5-5 0,-1-1 0</inkml:trace>
  <inkml:trace contextRef="#ctx0" brushRef="#br0" timeOffset="135308">24011 6077 9353,'-12'14'-39,"-1"1"0,1 3-23,-1 1 0,1 6 1,0 4-1,-1 0-242,1 1 0,5-2-368,3 5 1,-3-6-1,0 4 1</inkml:trace>
  <inkml:trace contextRef="#ctx0" brushRef="#br0" timeOffset="135482">23837 6858 8355,'-12'-6'-874,"5"6"0,2 6 1</inkml:trace>
  <inkml:trace contextRef="#ctx0" brushRef="#br0" timeOffset="148280">9575 7417 8355,'-13'-11'-107,"1"1"1,1 2 0,1-1 0,2 1 0,-3 0 0,-3 0-1,-2 1 1,0 1 0,3 2 0,0 0 0,1 1 0,-1 0 0,1 1-105,0-2 0,-1-1 256,1 5 0,-2 0 1,-1 2-1,-3 2 33,-1 4 0,-2 9 0,-2 2 0,-1 3 0,1 1-48,-4 4 0,0 10 0,2 1 0,0 5 0,1 5 22,-1 5 0,1-1 1,4 5-10,3-2 1,5-2 0,3-2-1,5 3 1,4 4-16,4 3 0,5-5 1,7-3-53,5-7 0,8 5 0,4-5 0,3-5-10,1-5 0,2-6 0,2-6 0,3-5-31,0-6 1,7-7 0,-4-6 59,0 0 0,1-8 0,3-7 0,0-10 0,-4-7 20,-3-6 0,0-5 0,-5-8 1,-5-1 2,-2-2 0,-5-9 1,-7 1-1,-7-2-51,-3 1 0,-9-9 0,-1-2 0,-8-2 2,-7 0 1,-10 3 0,-8 0 0,-3 3 19,-1 2 0,-2 1 0,-1 14 1,-1 7 27,1 7 0,-3 6 0,1 12 1,-2 10-21,-3 7 0,-6 15 0,-2 8 0,2 12 97,2 10-479,-2 11 0,4 10 0,-8 7 1</inkml:trace>
  <inkml:trace contextRef="#ctx0" brushRef="#br0" timeOffset="155493">13742 7131 7868,'-2'-7'-316,"5"2"298,14 5 0,-2 0 0,7-1 0,4-2 0,6-3 0,5-1 1,3-2-1,1-1 0,1 0 0,-1 2-176,0-1 0,1 2-119,-5-2 0,-5 1 0,-2-4 1</inkml:trace>
  <inkml:trace contextRef="#ctx0" brushRef="#br0" timeOffset="156821">13866 8285 8471,'-13'-13'477,"8"6"1,6 3-1,10 3 968,9 1-1474,3-6 1,6 4 0,3-5 0,3 0 0,7 0 0,1-1 0,-1-1 0,-2 3-1,-1 0-1311,-3 3 0,-7 2 0,1 1 0</inkml:trace>
  <inkml:trace contextRef="#ctx0" brushRef="#br0" timeOffset="162963">5073 10740 7553,'6'0'-1751,"0"0"1754,-6 0 1,0-1 47,0-3 0,0 1 1,1-4-29,3 2 1,-2-1-9,2 2 0,-1 3-20,1-3 20,-3 2 0,3 2 87,-8 0 0,1 0-6,-5 0 1,4 0 79,-4 0 0,5 2 122,-1 2-258,3-3 1,5 6-1,1-4 1,2 1-3,3-1 1,2-2 0,5-1-1,3 0 7,4 0 0,1 0 0,-1 0 0,1-1-18,0-3 1,1 1 0,2-4 0,2 0-22,2 0 0,1 0 0,4-2 0,0 2-22,0 1 0,6-2 0,3 2 0,2-1 22,1-2 0,1-1 0,0 1 0,1 0-25,2 0 1,0-2-1,5-2 1,0 1 7,-2-1 1,5 1-1,-3 0 1,-1 1-13,-3 2 1,8-2-1,-7 4 1,3-1-35,3 0 1,-1 5-1,2-2 1,-1 0-90,-3 1 1,1 0-1,-4 4 1,-1 0-94,-3 0 0,1 6 0,-7 1 1</inkml:trace>
  <inkml:trace contextRef="#ctx0" brushRef="#br0" timeOffset="171913">5717 9041 8355,'2'-11'-820,"2"3"807,-3 3 1,6 0 0,-3 1 290,5 1 1,2 2-1,1 1 1,0 0-114,1 0 1,1 0-1,2-1-150,5-3 1,0 1 0,2-4-1,5 0-130,2 0 0,-1 3 0,4-3 1,1 0-1,1 2 0,-1-1-92,-1 3 1,-5-2 0,1 1 99,-3 1 0,-3 2 0,-2 1 0,-4 0 66,-4 0 1,-6 1-1,-3 5 1,-4 5 109,-4 4 0,-7 5 0,-7-2 0,0 0 101,1 0 1,-4 4 0,4-1 0,2 2-133,1 2 1,2 0 0,0 0-105,-1 0 1,6-3 0,3 1 0,3 3 0,1 0-507,0 1 0,-6 3 0,-1 2 1</inkml:trace>
  <inkml:trace contextRef="#ctx0" brushRef="#br0" timeOffset="175579">11299 9785 8196,'1'-12'0,"3"1"0,4 1 430,3 2 1,2 5-312,-1-1 1,5 3-1,-1-1 1,1 0-1,-1-2 1,1 1-1,-2 3 1,-1 4-117,-2 4 0,-5-1 0,-3 1 0,-2 2 0,-2 1 0,0 1 0,-2-1 0,-2-1-22,-4-2 1,1 1-252,-1 3 1,3-4 0,-1 1 68,0 0 0,2 2 88,4 2 112,0-6 1,1-2 25,3-5 1,3 1-1,6 2 45,-1 1 0,1 5 0,-1-5 1,-1 0-3,-3 1 0,3-2 1,-2 5 39,2 2 0,-3-3 1,-1 1-1,-2 2 0,-2 1-21,-2 1 1,-1 5 0,-1-1-1,-2 0 13,-1-3 1,-6 0 0,2-2 0,-3-2-20,-1 0 0,-2-2 0,-1 2 0,-3-2-135,-1-1 1,-1 2 0,-2-4-1,3-1-326,1-2 1,-3-1-1,3 0-563,-1 0 1,-1-5 0,-5-2 0</inkml:trace>
  <inkml:trace contextRef="#ctx0" brushRef="#br0" timeOffset="179243">11956 8731 8612,'4'-12'0,"2"-1"0,-1 1 0,2 1 0,-2 1 0,2 2 0,0 0 741,3 1 0,1-3 1,1 5-558,1-2 1,3 4 0,1-1 0,-1 3 0,1 1 0,-1 0-259,0 0 1,-3 1 0,0 3-1,-2 4 1,-3 3-101,-4 2 0,-2 5 0,-2 2 1,-2 4-57,-2 1 0,-7-1 0,-7 1 0,0 0 152,0 0 1,0 0 0,5-2-1,-1-1 56,3-1 1,7-10 0,-1 1-1,4-1 0,8-5 0,7-2 22,9-3 0,9-6 0,8-3 1,3-5-356,1-3 0,3 2 1,5-3-328,2 3 1,5 2-1,-3 0 1</inkml:trace>
  <inkml:trace contextRef="#ctx0" brushRef="#br0" timeOffset="183001">5085 16272 8060,'-1'-13'0,"-4"2"0,-3 2 0,-3 2 0,-1 1 0,-1 4 131,1 0 1,-2 4 0,-1 2 0,-2 4 0,2 3 49,2 1 1,0 6 0,1 3 0,1 1 0,2 0 0,5-1 0,3 1 0,1 1-1,0 1 1,1-4 0,3-3-288,5-3 1,2-3-1,3-3 1,1-4 0,3-2-1,1-2-83,3 0 1,-3-7-1,1-4 1,-3-6-1,-1-2 60,-3-3 1,-2-2 0,-2-1 171,-5 1 0,-3-5 1,-1 0-1,-1 3-191,-3 4 1,-3 4-1,-7 5 1,-1 2-46,-2 3 1,-1 4 0,2 9 0,-3 8-1344,-1 6 1460,2 4 1,-5 2-1,-3 0 1</inkml:trace>
  <inkml:trace contextRef="#ctx0" brushRef="#br0" timeOffset="183526">5048 16371 8355,'-13'0'-1549,"1"0"1614,5 0 1,3-5 0,9-4 0,8-2 0,6-2 0,6-4 0,2-4 153,2-2 1,11-7 0,2-5-1,5-5-53,2-5-1,8-8 1,5-3 0,7-2-52,4-1 1,-31 22 0,1-1 0,2 2-1,1-1 1,2-2 0,1-2-146,0 0 1,1 0 0,1 1 0,1 1-1,0-1 1,-1-1 0,0 1 0,0 0 6,0 1 1,-1 1 0,-1-2-1,0 1 1,-1 1 0,-1 2-1,-2 1 1,-1 2-76,-1 2 1,-1 2-1,29-16 1,-13 12-1,-12 7-424,-11 6 0,-6 6 0,-8 7 199,-4 1 1,-11 4 0,-7 6 0,-9 4 160,-5 3 0,-7 1 0,2 1 163,-4-1 0,-5-2 0,0 2 0,2 3 0,0-1 0,3-3 0</inkml:trace>
  <inkml:trace contextRef="#ctx0" brushRef="#br0" timeOffset="183840">5817 15354 8355,'-13'-5'0,"1"-2"0,6-4 0,6 1-204,7 2 0,6 4 1,2-3-1,3 0 1,1 1 425,3 1 0,3 1 0,2 4 0,4 0-206,0 0 1,-3 5-1,0 5 1,-5 5-155,-2 6 1,-6 2 0,0 1-1,-5-2 83,-6-2 1,-3 4 0,-1 3 0,-1-1-51,-3 2 1,-3 1 0,-7-2 0,-1 2-202,-2-1 1,-1 4 114,2 1 1,2-3-1,-4 0 1</inkml:trace>
  <inkml:trace contextRef="#ctx0" brushRef="#br0" timeOffset="184302">7131 14858 8355,'-5'-7'-756,"3"-4"0,-4 6 761,1-4 1,0 2-1,-5 5 1,2-2 295,-2 1 1,-1 1 0,-1 2-1,0 0-149,-1 0 1,2 6 0,1 1 0,2 1-103,-1 0 1,2 1 0,0 4 0,0 3-24,0 0 0,4 5 0,-1-3 0,3 0 4,1-1 0,5 1 0,3-2-87,4 0 1,0-3-1,2-5 1,1 0 0,3-1-25,1-3 0,0-4 0,3-4 0,-1-6 79,1-5 0,-3 0 1,1-6 25,-2-1 0,-2-3 1,-5-2-1,-1-2 1,-3 1-128,-2 2 0,-2 1 1,-9 1-1,-6 0-142,-7 3 0,-5 5 0,-2 8 0,-1 4-13,-2 2 0,-4 5 0,4 4 0,1 7-212,2 4 469,1 2 0,0 5 0,1 0 0</inkml:trace>
  <inkml:trace contextRef="#ctx0" brushRef="#br0" timeOffset="184674">7206 14870 7638,'-18'-5'0,"4"-2"-1558,4 0 1614,8 2 0,-2 5 0,8 0 0,4 1 358,3 3 0,1 2 0,2 3 1,3 0-225,3 0 0,4 1 1,3-1-1,5-2 10,5-1 0,10 2 0,4-4 0,8-1-114,6-2 0,16-1 0,3 0 0,9 0-86,-43 1 1,0-2 0,1 1 0,0-1-1,5 0 1,0-1 0,1 0 0,0 0-45,0 1 0,-1-1 0,5 1 0,0 0 0,-4-1 0,0 1 0,0-1 0,0 0-141,-2 0 1,-2 1 0,45 1 0,-16 3-1,-6 2-274,-8 2 1,-5 1 0,-13 3 243,-6-2 0,-10 0 0,-6-3 0,-6-1 0,-6 1-417,-2-3 632,-7-2 0,-3-2 0,-8-2 0,-4-1 0,-6-5 0,-1 5 0,2 2 0,2 0 0,3 2 0</inkml:trace>
  <inkml:trace contextRef="#ctx0" brushRef="#br0" timeOffset="184984">8248 14821 8355,'-5'-13'-283,"1"1"0,2 1 1,6 3 249,4 4 0,-1 6 0,1 2 0,2-1 186,1-1 0,5 3 0,2 2-38,2 0 1,0 4-1,5-3 1,0 3-52,0 2 0,-2-1 0,-1 2 0,-3 1 0,-2 3-236,-6 1 1,-4 2-1,-7 5 1,-3 2-116,-5 1 0,-6 1 1,-11-3-1,-1 2-378,-3-1 569,-3-2 0,-5 4 0,0 2 0</inkml:trace>
  <inkml:trace contextRef="#ctx0" brushRef="#br0" timeOffset="185224">9711 14970 8355,'0'8'-684,"0"0"0,0 0 0,0 5 399,0-1 1,1-3 284,4-1 0,1 0 0,7 4 0</inkml:trace>
  <inkml:trace contextRef="#ctx0" brushRef="#br0" timeOffset="185674">9661 14908 8355,'0'-9'-307,"0"1"0,-1 1 154,-3-1 545,3 2 0,-5 8 0,5 3 0,-2 6-139,-1 4 0,-6 8 0,3-3 0,-1 2-149,0-1 1,5 2-1,-1-2 1,2 2-136,2 2 0,0-5 0,2-3 0,2-1 49,4-4 0,7 2 0,2-10 0,-1-1-181,2-2 1,2-2-1,4-5 1,0-5 18,-3-4 0,1-7 0,-5 1 1,1-2-4,0-2 1,-3-1 0,-5-2 39,-2-1 0,-5 2 0,1 5 1,-4 1-1,-5 0 0,-8 2-261,-6 3 1,-10 7-1,-4 5 66,-3 3 1,0 8 0,3 4-187,4 4 488,-2 7 0,5-3 0,-5 6 0</inkml:trace>
  <inkml:trace contextRef="#ctx0" brushRef="#br0" timeOffset="186081">9885 15007 8355,'-7'-6'-81,"1"5"0,8-5 0,2 6 321,4 0 1,4 2 0,4 1 0,0 2 31,-1 2 1,5 1 0,0 5-28,4-1 0,2 6 1,3 3-1,3 2 1,1 2-24,0 0 1,5 5-1,8 3 1,1 3-85,-2 1 0,7 3 1,-1 0-1,5-1-105,3 1 0,-3 4 0,4-2 1,2 0-211,2-4 1,9 6-1,0-6 1,3-1 3,-3-3 0,4-2 1,-5-4-1,-2 0-215,-1 0 1,-8-2-1,-9-2 1,-5-4-113,-6-3 1,-8 1 0,-5-2 0,-6-1-1051,-5-1 1433,-4-7 0,-11-7 0,-4-7 0</inkml:trace>
  <inkml:trace contextRef="#ctx0" brushRef="#br0" timeOffset="186451">11237 15466 8355,'-20'0'-73,"-3"-6"1,9 5 0,-3-2-387,4 6 0,4 0 0,3 5 425,0 2 0,2-4 0,5 1 0,3 0 129,5 0 0,2 0 0,1 3 1,1-2-3,-1 2 0,4-1 0,1 1 0,-2-2-48,-1 2 0,-3 1 0,-3 3 0,-4 1 83,-2 1 1,-2 5-1,-2-3-101,-2 1 1,-3-2 0,-6 2 0,-3-1 0,-2-3 0,-1-1 1,-1 2-1,-4-1 1,2-2-318,1-3 0,1-2-182,-5 4 0,-11 1 0,-3-1 0</inkml:trace>
  <inkml:trace contextRef="#ctx0" brushRef="#br0" timeOffset="187575">5184 16520 7954,'7'-6'-592,"4"5"0,-4-6 728,5 3 0,2 3 0,3-4 0,3 3 1,4-1-1,2-1 0,4 0 0,6 0 1,5-2-21,4-1 1,1-1 0,8-4 0,4-1-113,3 1 1,2-1-1,5 1 1,5-1-1,5 0-26,3-4 0,2 2 18,4-6 1,-4 6 0,-1-1 0,1 2 0,-2 1-111,-2 1 1,-12 5 0,-7 3 0,-12 3-78,-8 1 1,-6 0-1,-10 1 1,-4 3-423,-3 4 1,-9-1 510,-4 2 0,-4-3 117,-4 3 1,-1-5-94,-4-8 78,4-3 0,-1 0 0,0 1 0</inkml:trace>
  <inkml:trace contextRef="#ctx0" brushRef="#br0" timeOffset="188094">6251 16173 8355,'-13'-13'-8,"6"1"1,2 4 0,6 1 0,3 1-1,5 5 1,2 4 188,1 5 1,2-1 0,1 2 0,2 4-234,-2 2 0,0 1 1,2-3-1,2 1-80,0 2 0,3-2 1,-5 2-1,-2-2-36,-1-1 0,-2 0 1,-1 3-1,-3 0 51,-4-1 0,-8 5 0,-5-1 32,-6 0 1,-5 5 0,-5-5-1,-1 0 1,-1-1-191,-2 0 0,1-4 0,8 1 199,3-5 1,3 1 0,2-4 0</inkml:trace>
  <inkml:trace contextRef="#ctx0" brushRef="#br0" timeOffset="188520">7231 16222 8355,'0'-12'-550,"0"-1"0,0 5 425,0 0 0,0 4 330,0-4 1,-6 5-98,-2-1 1,1 2-1,-1 2 1,-2 2 18,-1 2 0,-1 3 1,-1 5-1,1 0 40,-1 1 0,-3 1 0,-1 1 0,2 1-46,1-1 0,3 3 0,2 0 1,2 0-55,1 0 0,2-1 0,6-5 1,2-1-117,4-3 1,8 2 0,5-6-1,3-1-37,0-2 0,5-2 0,0-3 0,-1-4-84,-2-4 0,-3 0 1,-1 0-1,-2-2 103,-2-3 1,-6 2-1,-5-4 1,-2 0 27,-2-1 0,-3 4 0,-4-3 0,-6 1-1,-5 2 1,0 3 0,-4 2-1,0 2-151,-1 5 1,-2 3 0,-5 2 0,-2 5-107,1 6-1,2 1 0,1 10 0,0-4 0</inkml:trace>
  <inkml:trace contextRef="#ctx0" brushRef="#br0" timeOffset="188936">7367 16309 7928,'4'-8'-154,"2"1"0,1 1 0,2 4 242,2 0 1,6 2 0,1 0-1,1 0-80,3 0 0,3 0 0,2 0 1,4-1 84,0-3 1,4 2 0,6-3-1,5 1-67,2 0 1,6-2 0,1 3 0,1-1 59,3 1 1,6-2 0,4 1-138,4 1 1,-5 2-1,6 1 1,-1 0-1,-1 0 35,-2 0 1,6 0-1,-3 0-115,3 0 0,-6 0 0,6 0 1,-3 0-1,-6 0 86,-2 0 0,1 0 1,0 0-1,-1-2 42,-1-2 1,-4 3 0,-2-3 0,-6 1 11,-5-1 1,-4 2-1,-7-2 1,-4 3-93,-8 1 0,-4-4-115,-8 0 0,-12-1 0,-8 5 0,-10 0-354,-6 0 490,-6 0 1,-2 6-1,-5 1 1</inkml:trace>
  <inkml:trace contextRef="#ctx0" brushRef="#br0" timeOffset="189386">8297 16185 8355,'0'-12'-193,"0"-1"1,2 5 137,2 0 1,-2 5 0,7-1 0,0 2 91,2 2 0,2 0 1,1 0 21,2 0 1,-2 0 0,2 0 0,-3 2-1,-5 2 1,2-1 0,-5 5 23,2 2 1,-3 1 0,5 1-84,0 0 1,-2 1-1,1-2 1,2-1-15,1-2 1,3 0-1,1 3 1,1-1-80,0-2 0,-4 0 0,-2 5 0,-3-1-67,-2 0 1,-1 1 0,-4-1 0,-1 2 40,-3 3 0,-5-4 1,-7 5-1,-5-1-128,-2-1 1,-3 1-1,-1-5 1,1 1-32,3-1 278,6-5 0,-6 4 0,4-4 0</inkml:trace>
  <inkml:trace contextRef="#ctx0" brushRef="#br0" timeOffset="189993">9674 16185 7218,'7'-5'-106,"-2"2"0,-5-5 0,-1-1 755,-3 2 0,1 0 0,-5 5-430,-2-2 0,5 1 0,-1 7 0,2 4-156,0 3 0,-5 2 0,5-1 1,2 0-70,0 1 1,2 3 0,0 1-1,0-2-36,0-1 1,2-2 0,2 1 0,4-2-38,3-3 0,3 2 0,1-6 0,1-1-217,0-2 0,2-1 0,-1 0 0,1-1 213,0-4 1,-1 3-1,-5-7 1,1 0 24,-1-2 0,-5-2 0,-3-1 1,-3-1 73,-1-1 0,0-1 1,-2 5-1,-5-1-46,-6 1 1,-7 0 0,-1 1-1,-2 1-104,-2 2 1,0 5-1,0-1 1,0 4-131,1 4 1,4 3 0,4 5 108,2 1 1,2-1 0,-1 0 0</inkml:trace>
  <inkml:trace contextRef="#ctx0" brushRef="#br0" timeOffset="190372">9947 16284 8355,'-11'-12'0,"1"1"-6,2 3-33,5 2-172,-3 6 1,8 0 225,2 0 0,3 1 0,5 2 0,1 1 11,-1-1 0,6-2 0,3-1 0,3 0 16,5 0 1,3-1-1,7-2 1,3-2 19,8-2 0,5-1 0,7-5 0,0 1 2,0-1 1,6 0 0,2-2 0,2-2-24,-2 2 1,2 1-1,-6 3 1,0 1-9,1 2 1,-7 4-1,2-3 1,-3 2-26,-3 2 1,4 1 0,-5 2 0,0 0-154,0 0 0,-3 0 0,-6 0 1,-6 0-326,-6 0 1,-5 5-166,-8-1 1,-10 0 498,-11-4 0,-17 5 0,-9 2 0</inkml:trace>
  <inkml:trace contextRef="#ctx0" brushRef="#br0" timeOffset="190780">10554 16061 7544,'0'-12'224,"6"9"1,2 4 0,5 5 0,2 3 0,3 2 0,1 2 0,2-1-256,-2 1 0,4-1 0,-3 0 0,-1 1-116,-3-1 0,-2 1 1,-1-1-1,-2 0 1,-3 1 1,-3 3 0,-5 1 0,-1-2-49,-3-1 0,-6 2 1,-9 2-1,-7 2-136,-5 2 1,-13 1 0,-7 2 0</inkml:trace>
  <inkml:trace contextRef="#ctx0" brushRef="#br0" timeOffset="204145">5383 14746 7376,'0'-12'-172,"0"0"0,0-1 493,0 1 1,0 4 43,0-1 1,0 8-210,0 1 0,0 1 1,0 8-90,0 0 0,0 2 0,0 3-61,0 2 0,0-2 1,0 4-1,0-1 18,0-1 0,0 5 1,0-3-60,0 1 1,0 2-1,0 2 1,-2-1 0,-1-1-21,-1 1 1,0-4 0,4-2 0,0-2-97,0-1 1,0-1 61,0 0 0,2-5 12,2-3 1,-3-9-1,3-6 18,-2-4 1,-2-2 0,-2 3-1,-1-1 20,-1-1 0,-1-5 0,2 3 0,-1 0 38,1 0 1,0-2-1,1 3 1,-2 2 78,1 1 1,1 6 35,2 0-58,0 5 1,2-3 0,2 8-38,4 2 0,-2 3 1,-2 5-1,-3 1-16,-1-1 1,0 6 0,0 1-1,0 2-217,0 0 1,2-1-1,0 5-247,2 0 1,1-6 0,-5-1 0</inkml:trace>
  <inkml:trace contextRef="#ctx0" brushRef="#br0" timeOffset="207042">8409 14225 8355,'0'-12'48,"0"5"0,-4 3 0,0 8 0,1 6 0,1 4 142,2 2 0,0 2 0,0-1 0,0 2 0,0 2 0,0-1-314,0 2 0,0 2 0,0 2 0,0 1 1,0 2-1501,0-1 1184,0-2 1,6-1-1,1 0 1</inkml:trace>
  <inkml:trace contextRef="#ctx0" brushRef="#br0" timeOffset="207838">10827 14821 8355,'0'-8'-49,"2"1"0,0 0 157,3 0 0,-1-1 0,-6-5 650,-2 1 0,1 1-545,-5 2 0,5 5 0,-1 8-64,3 5 0,1 2 1,0 3-1,0 1-42,0 1 1,0 6 0,0-2 0,0 0-111,0 1 0,0 0 1,0 3-1,0 1-72,0 0 1,0 0 0,0-2-1,0-1-150,0-1 1,1-4 0,2 2-1,1-1-2328,-1-3 1985,4 4 1,-6-5-1,5 4 1</inkml:trace>
  <inkml:trace contextRef="#ctx0" brushRef="#br0" timeOffset="212719">5928 16979 8355,'0'-13'-125,"0"1"0,0 0 0,0-1 65,0 1 499,0-1-107,6 1 0,-5 0 1,5 1-213,-1 2 0,-3 5 0,2 8 1,-3 5-109,-1 2 1,0 2 0,-1 4-1,-2 2 1,-1 2 0,1-2-1,2 0-34,1 1 29,0 0 1,0 0 0,0-2 0,0-2-4,0 1 1,0-1 0,1-5 0,3-1-40,5-2-1,2-5 1,1 1 0,0-3-34,1-1 1,-1 0 0,1-1-1,-1-2-53,0-1 1,1-5-1,-1 0 1,1-2-15,-1-1 1,0-1 0,-1 1 24,-2 0 0,-4 3 113,-5 1 1,0 4 132,0-4-27,-5 5 0,-1-1 0,-2 8 113,4 4 1,2 3 0,2 2 0,0 0-64,0 4 0,0 1 1,0 4-1,0-1-57,0 1 0,0 1 0,0 2 1,0 0-424,0-1 1,0 1-1,0 0 1,0 0-628,0 0 1,0-1 0,0 1 0</inkml:trace>
  <inkml:trace contextRef="#ctx0" brushRef="#br0" timeOffset="219688">7913 10430 7411,'8'-4'0,"0"-1"0,3-1 0,3-1 0,5 2 0,3-2 0,6 1-28,2 1 0,3 1 0,5 2 0,0 0 0,2-3 1,3 3-1,1 0 0,3 2 0,1 0 118,2 0 0,9 2 0,3 0 0,4 3 0,4-1 0,5 0 1,3 1-1,5 1 0,4 1 0,2-2 367,4 1-513,-5-2 1,10 0-1,-3 0 1,3 0 41,1 2 0,-49-5 0,0 1 0,46 5 1,-10-1-65,-3 1 1,-14 2 0,-3 2 0,-11-2-235,-8 0 0,-6-3 0,-8 3 0,-5-5 98,-6-3 1,-3-1-1,-3 0-46,0 0 251,-5 0 0,-11-5 0,-7-2 1</inkml:trace>
  <inkml:trace contextRef="#ctx0" brushRef="#br0" timeOffset="220085">8855 10220 8355,'-12'-9'0,"-1"2"0,1 2 0,4 1 0,1 2-282,1-2 304,-3 3 0,7-6 75,-2 3 0,4 1 0,4-4 0,5 2-30,2 2 0,2 2 1,3 1-1,2 0 9,1 0 0,-3 1 1,4 3-1,-2 6-91,-3 5 0,-3 4 0,-4 6 0,-3 1-105,-4 3 1,3-1 0,0 3 0,-1 0 61,-2-4 1,-2 4 0,-3-3 0,-4 0-106,-4-2 1,-5-1 0,-4 0 0,-5 1-321,-7 3 1,-6-3-1,-11 4 1</inkml:trace>
  <inkml:trace contextRef="#ctx0" brushRef="#br0" timeOffset="221451">8682 16880 8355,'0'-20'-64,"-2"4"1,0 2 0,-3 2-638,3-1 2051,0 1-1119,2 5 0,0 3 0,0 8-75,0 4 0,4 5 0,1 3-61,-3 5 0,-4 1 1,-4 1-1,-1-1 5,-3 0 1,4 5 0,-1-8-1,0 1-3,0 1 0,4-6 0,-1 2-143,3-3 1,2-2-1,3 0 1,4 1-58,3-1 0,2-1 0,-1-2 0,2-5 0,1-3-60,2-1 0,1 0 0,-3 0 0,1 0-134,-1 0 1,1-1 0,-3-3 0,1-5-32,-3-2 0,-1 3 1,1 0-1,-1-2 38,-2-1 0,-5 3 0,1-1 164,-3 0 0,-1 2 65,0-1 1,0 4 73,0-5 1,-4 5 518,0-4 0,0 4 258,4-5 33,0 7-625,0-9 1,0 11 0,0 0 324,0 7 0,-2 4 0,0 1-212,-3 0 1,1 5 0,4-1 0,0 1-242,0 1 0,0 1 1,0 6-218,0 0 1,0 1-1,0 2 1,0 1-1,-1-1-29,-3 3 1,2-5 0,-2 4 0,3-1-1105,1 0 0,-6 6 0,-1-4 0</inkml:trace>
  <inkml:trace contextRef="#ctx0" brushRef="#br0" timeOffset="228653">8768 17004 8123,'5'-24'0,"0"4"0,2 3 0,1 3 0,1 3 305,-1 3-39,-5 2 0,2 5 0,-6-2 0,-3-1 0,-5 1 0,-2 3-30,-1 5 1,-5 1 0,-1 8-1,-1 3 1,-3 5-196,-1 5 1,2 1-1,0 4-96,-1-2 0,3 4 0,0-2 0,2 1-106,6 0 1,4-9 0,7-1 0,0-4 26,0-4 0,6-6 1,3-5-1,5-3-117,3-1 0,5-9 0,-2-7 0,4-4 211,1-6 0,-1-6 0,1 2 0,0-2 96,0-3 0,4 4 0,0-1 1,-2 0-29,-1 1 0,-5 4 1,-3 3-1,-3 6 37,-4 4-29,-7 7 0,-4 4 1,-9 10-1,-5 7 42,-3 4 1,-3 1-1,2 3 1,-1-1 10,-4 1 1,6 1-1,0 2-63,3 0 0,3-4 0,2-1 1,2 2-1,1 0-24,3-1 1,2-2-1,1-3-156,0 0 0,6-5 0,2-7 1,3-2 23,1-2 1,5-6 0,1-3 0,0-5 100,0-3 0,2-5 0,-2 1 0,0-1 42,0 2 0,-6-2 0,-5 5 0,0 3 152,0 5 0,-6-1-120,-1 6 0,-2 7 0,-9 8 0,-3 5-48,0 4 0,-4 6 1,0 5-1,0 3-148,0-1 1,2-2 0,3 2 0,2-4-130,3-3 0,3-5 1,5-2-1,0-1-192,0-2 0,5-3 0,2 0 0</inkml:trace>
  <inkml:trace contextRef="#ctx0" brushRef="#br0" timeOffset="229215">9289 16892 8355,'-5'-12'-970,"3"-1"1024,-2 1 0,3 4 0,1-1 1,1 1-1,3 0 0,5 1 1,2 0 224,1 0 1,1 3-1,-1-3 1,0 2-153,1 2 1,-1 1-275,1 2 0,-2 6 0,-3 2 37,-4 3 0,-3 2 1,-1-1-1,0 0 41,0 1 1,-4-1-1,-1 1 46,-2-1 0,4-4 0,-1 1 0,3 0 31,1 2 0,0 2-18,0-1 0,1-5 1,3-3-1,3-1-6,0 1 1,9-3 0,0 3 6,1-2 1,1 2 0,-5 0 0,-2 0-13,-3 2 0,2-4 0,-5 5 0,1 0-34,-1 0 1,-1-3 0,-4 5 24,0 0 0,-5 2 0,-3 0 0,-5-1-157,-3-2 1,1 5 0,-5 3-114,2-1 1,-9 5-1,1-1 1</inkml:trace>
  <inkml:trace contextRef="#ctx0" brushRef="#br0" timeOffset="230429">6090 17066 7390,'-7'-6'0,"3"-2"0,2-3-247,2-2 257,0 1 90,6 0 1,-4-1-1,7 1 1,0 1-1,2 1 1,2 2 119,-1-2 0,-2 6-152,-6 4 1,-5 6-1,-13 7 1,-1 3 0,-3 1-1,0 3 69,0 2 1,-3 1-119,5 2 0,-4 0 1,7-2-1,2-1-36,0-1 1,5-2 0,2 2-26,3-5 1,6-3 0,3-5 0,3-5-4,2-6 0,1-1 0,1-7 0,3-4 20,1-3 1,0-3 0,3-4-1,-2 1 7,-3-1 1,0 1 0,-5 2 0,1 3 63,-1 1 1,-1-3-1,-3 5 1,-3 1-2,-4 1 1,-2 7 0,-4 4-36,-3 6 0,-8 5 0,-5 8 0,-2 1 44,-2 3 0,0 2 0,0 5 0,0 4 5,1 0 0,0 1 0,2 1 1,3-4 58,1-3 1,3-5-1,6-2 1,5-1-142,3-3 0,6-6 1,4-5-64,2-3 1,7-1-1,2-1 1,4-3-1,1-5 22,-1-2 0,1-7 0,0-1 0,-2-2-209,-2 1 0,-3 0 0,-7 0 0,-3 3 174,-4 3 0,-4 2 0,-4 0 1,-5 1 169,-7 2 0,-3 0 1,-6 5-1,1 2 22,-1 5 1,-6 4-1,-2 5 1,-2 2-30,-3 3 1,7 0 0,2 4 0,4-3-189,4 0 0,3-3 0,6 4 0,1-1-221,3-3 0,2-1 214,6-1 0,6-6 0,2-3 0,3-3 0,3-1-70,2 0 1,4-10 102,4-2 0,7-9 0,0 2 1</inkml:trace>
  <inkml:trace contextRef="#ctx0" brushRef="#br0" timeOffset="231170">5420 16991 8355,'-4'-8'40,"0"0"1,-1-1 0,5-3 0,2 1 0,2 1 0,4 2 0,3 0 0,2 0 22,-1-1 0,6 5 0,1-3 0,2 2 0,-2 2 0,0 2 0,-1 1 1,0 0-193,-3 0 1,-6 1-1,-5 4 1,-3 7 29,-1 3 0,-1 7 0,-2-3 0,-2 2 0,-2-1 0,-4-3 0,-4 2 1,2-1 92,2-3 1,-3 3-1,6-1 1,-2-2 29,2-1 1,-1-2-57,4 0 1,1 1-4,4-1 1,0-3 0,2-3 28,2 0 0,3 2 1,5-4-1,-1 0 40,-3 2 0,3-3 0,-2 4 1,2 0-5,1-1 0,0 1 0,1 3 0,-1-2 54,1 2 1,-2-3 0,-2 1-1,-2 2 32,-1 1 1,-2 2 0,-6 3 0,-2 0 0,-5 1 22,-6 1 0,-5-3 0,-6 4-118,-3-1 0,-3 3 1,-3-5-1,0 1 67,2 1 1,6-10 0,-1 2-1212,6-4 420,4-4 1,6 3-1,-1-5 1</inkml:trace>
  <inkml:trace contextRef="#ctx0" brushRef="#br0" timeOffset="232278">10604 16731 8029,'0'-13'0,"1"1"28,4 0 160,-4-1 0,10 5 112,-3 0-255,-2 5 1,5-8 0,-3 4 0,3-1 0,1 1 0,1 0 0,-1 1 0,1 1 0,-1 2-120,0 2 1,1 1 0,-1 0-6,1 0 0,-6 5 0,-2 4 0,-1 2 0,0 1 0,-1 0 0,-2 1-343,-1-1 384,-5 1 1,-1 0 0,-3 2 5,1 2 1,-1 0 0,-3-5 0,1 0 9,3 1 0,-2-1 0,4 1 6,-1-1 1,6-5 2,1-3 0,1 2 0,8-2 0,0-2 18,2 0 1,2-2-1,-1 0 1,1 0 19,-1 0 0,5 0 1,0 0-1,1 0 76,0 0 0,-1 0 0,-5 0 15,1 0 0,-5 0 0,-1 1-44,-2 3 1,-6 3 0,-7 6 0,-3-1-53,-2 0 1,-5 5 0,-2 1 0,-2 0-147,1 0 1,-1-2-1,5-3 1,2-1-252,1 0 0,6-3-54,0-1 0,5-5 0,-2 2 1</inkml:trace>
  <inkml:trace contextRef="#ctx0" brushRef="#br0" timeOffset="233133">11770 16111 8355,'0'-13'-38,"0"1"1,0 4 0,0-1-4,0 0 1,0 2 0,-2 0 0,-2 0 397,-4 0 0,-3 4 0,-1-1 0,-1 4-168,1 4 1,-1 5 0,1 6-167,0 1 1,-1 6 0,2-2-1,2 0-4,0 1 1,7-4 0,-3 2 0,4-1-26,1-3 0,1-1 0,2-2 1,3 0-7,1 1 0,1-6 0,4-3-87,1-3 0,-1-1 0,0-1 0,1-2 87,-1-1 0,-1-7 0,-1 0 0,-2-4 9,2 0 0,-5 1 0,-1 0 0,-1-1 14,1-2 1,-2 1-1,2 3 1,-4 1-1,-3 0-6,-1-1 0,-6 2 0,3 2-7,1 0 1,-5 7 0,2-3-1,-2 4 0,-1 1 0,-1 1 0,1 4 7,0 3 0,1 4 0,1 3 0,3 2-4,2-2 0,-4 3 0,5 0 43,1 1 0,2-4 0,1 2 0,1-3 0,4-2-69,3 0 1,3-1 0,1-2-1,1-4-37,-1 1 0,5-5 1,-1 2-1,-1-6 31,-1-5 0,-2-3 0,1-3 0,-1-1 145,1-2 1,-2-5-1,-3 3 1,-4-2 0,-3 2 329,-1 1 1,0-2-418,0 3 0,-1 0 0,-3 5 0,-4 1 0,-5 1 1,-3 3-158,-5 2 0,-1 2 0,0 7 123,1 5 1,2 3-1,-3 5-849,1 3 1,10 5 19,-1 4 1,8 3 0,-2 5 0</inkml:trace>
  <inkml:trace contextRef="#ctx0" brushRef="#br0" timeOffset="233827">12452 16098 8355,'0'-19'-315,"-6"-4"476,5 9 0,-4-4 0,5 5 0,0 1 0,0 0 123,0-1 0,1 8 0,2 5 0,2 7 0,1 4-179,-1 1 1,5 6 0,-3 4 37,0 6 1,-2 3 0,-5 6-174,0 1 1,0 3-1,0 2 1,0 1 37,0 3 0,-1-5 1,-2 0-1,-1-4 0,1-2 1,2-3 20,1-4 1,0-8 0,1-5-156,3-2 0,9-3 1,7-3-1,5-3 1,4-7-461,4-6 1,-1-2 217,1-10 1,-6 4 0,2 0 0,-5 2 0,-6 2-50,-6-1 1,-13-5 0,-1-1 0</inkml:trace>
  <inkml:trace contextRef="#ctx0" brushRef="#br0" timeOffset="234080">12241 16433 8060,'13'-19'0,"0"2"0,4 5 0,5 2 0,5 2 0,7-2 0,3-1 0,5-1 0,5 1 0,3 3 0,-3 3-582,-3 4 1,-3 1-1,-4 0 1</inkml:trace>
  <inkml:trace contextRef="#ctx0" brushRef="#br0" timeOffset="235104">4105 17128 8355,'-12'0'-25,"1"-2"0,1 0 0,3-4 0,2-1-938,2-3 1180,2 5 0,1-6 1,1 3-1,3-3 0,4-3 1,3-1-1,3-3 0,1-2-94,2-2 1,1-1 0,-3-2 0,3 0 0,0 1 0,0-3 0,-3 0-258,-1-2 0,-2 4 1,-1 4-1,-3 1-22,-4 0 0,-2-2 0,-2 6-236,0 1 1,-2 6 0,-2 5 290,-4 3 0,1 5 0,0 2 0,0 0 71,0 4 0,5 1 0,-4 2 0,2 0 132,0 4 0,0-3 0,5 2 1,2-2 66,1-2 1,10 1-1,-2-1 1,3 1-208,3-1 0,0-1 0,4-1 0,-1-3-28,1-2 1,-3 3-1,2-4 1,0 1-37,-2 0 1,-1-4-1,-7 5 1,-1-2 64,-2 0 1,-5 6 0,-1-2-1,-4 3-1,-7 2 1,-2-5 0,-3 0-1,-1 2-93,-1 1 0,-1 1 1,5-1-1,1-1-97,3-2 1,-3-5-1,4 2 1</inkml:trace>
  <inkml:trace contextRef="#ctx0" brushRef="#br0" timeOffset="235335">4874 16842 8355,'-5'-7'-874,"-8"7"0,-6 7 1</inkml:trace>
  <inkml:trace contextRef="#ctx0" brushRef="#br0" timeOffset="255956">7082 8285 8150,'0'-17'0,"0"1"0,0 1 0,0 1 0,0 1 0,1 1-1061,3 0 1028,3 5 0,6-4 1,-1 4-1,-1-2 1,-1 3 110,-2 0 1,-4 2 0,4 4 0,2 1 0,1 3-1,1 5 1,1 0 73,-1 0 1,1 2 0,0-3-118,4 3 0,2 1 0,6-1 0,1-1-38,3-2 1,4-4-1,7 3 1,4-1-29,4-3 1,1-2 0,7-1 10,-1 0 1,5-4 0,-4 0 0,1 1 0,-1 0-35,3-1 0,-6 3 0,5-3 1,-6 2 0,-2 2 0,-5 4 0,0 2 0,2-1 2,2 1 0,-4 3 1,1 0-1,0 0 30,3 0 0,2 0 1,1-3-1,3-1 35,2 1 1,0-2 0,5-4-1,0 0-10,1 0 1,3-1 0,0-2 0,0-3 86,1-1 1,1 3 0,5-4 0,-1-2 10,-1-1 0,5-1 0,-6 0 0,2-1-37,-2 1 1,5 1-1,-6 1 1,-3 3-40,0 2 1,-7 1 0,-5 4 0,-3 0-42,-1 0 1,-2 0 0,-3 0 0,-5 1 10,-5 3 0,-1-1 0,-6 4 1,-2-2-6,0-2 0,-9-2 0,3-2 0,-5-2-177,-2-1 0,-1 0 83,1 4 1,-6 1 0,-6 2-365,-8 1 1,-7 11 0,-11-1 0</inkml:trace>
  <inkml:trace contextRef="#ctx0" brushRef="#br0" timeOffset="265821">17971 2443 8355,'-4'-12'19,"0"-1"1,0 2 299,-2 3 1,3 4 0,-4 8 0,2 4 0,2 3 0,0 2-67,-1-1 1,3 2-1,-3 1 1,2 2-1,2-2 1,0-1-1,2-2 1,2-1-201,4-3 0,3-2-141,2-6 0,0 0 0,3-1 0,1-4-52,3-3 0,-5-3 0,3-1 0,-3-1 24,-3 1 0,4-5 0,-10-1 1,1 1 40,-3-1 1,-2-3 0,-4 4 0,-3 2-119,-7 1 0,-2 6 1,-7 1-1,-1 2-124,-1 2 0,-2 7 1,0 6-1,2 4-410,2 2 1,3 10 0,6-1 520,-1 1 0,6 6 0,2 0 0</inkml:trace>
  <inkml:trace contextRef="#ctx0" brushRef="#br0" timeOffset="267229">17983 2456 8210,'0'-7'12,"0"1"1,0 5 103,0-3 0,2 1 0,2-4 0,3 0 0,1 0 0,0-1-21,2 1 0,5-8 0,2 3-69,-2-2 0,4-4 1,2 0-1,4-3 85,4-5 0,-2 0 0,8-7 1,3-2-1,6-2-19,4-4 0,8-3 1,0-6-1,2-1-50,0-3 0,0 2 1,4-6-1,-2 2-23,-2 3 1,-3 0-1,-5 9 1,-2 1-171,-2 6 0,-8 2 0,-6 9 0,-3 3-184,-6-1 1,-3 10 0,-8 2-88,0 1 1,-1 4 0,-1 0-532,-2 2 18,-5 0 935,3 11 0,-1 1 0,2 5 0</inkml:trace>
  <inkml:trace contextRef="#ctx0" brushRef="#br0" timeOffset="267670">18529 1712 7929,'-1'-7'348,"-3"2"0,4 4 0,0 1 0,6 0 1,6 0-361,0 0 1,0 0 0,1 0 0,-1 1-36,1 4 1,-1-3-1,-1 7-26,-3 0 0,2 2 0,-6 2 53,-1-1 0,-2 2 0,-1 1 0,0 2-9,0-2 1,-1 4 0,-2 0-161,-1 1 0,-4-1 1,3-4-1,3 3-261,0 1 0,2-4 0,0 2 134,0-3 1,6-2-1,1 1 1</inkml:trace>
  <inkml:trace contextRef="#ctx0" brushRef="#br0" timeOffset="268250">19310 1215 8355,'0'-6'-865,"0"-5"0,0 2 3427,0-2-1763,0 4-505,0 2 1,-1 14 0,-2 4-145,-1 1 0,-1 1 0,2 0 0,-1 2 48,1-2 0,2-2 0,1 0-233,0-1 0,0 1 1,1-1-1,3-1 0,4-1-70,3-2 0,2-5 0,-1 1 0,1-3 5,-1-1 0,5 0 1,1-1-1,-1-3 42,1-5 1,-1-2-1,-5-2 1,1-2 5,-1-2 0,-1-4 0,-3 3 0,-3 0-65,-4 1 0,-1-4 0,0 3 0,-1 0 13,-4 0 0,-6 3 0,-7 5 1,-1 3-296,-3 2 0,-1 1 0,-2 5-286,0 3 0,0 5 1,0 6 492,1 1 1,-7 6 0,0-2 0</inkml:trace>
  <inkml:trace contextRef="#ctx0" brushRef="#br0" timeOffset="269441">18207 1067 7860,'7'-6'-359,"-3"-2"1,-3-3 3049,-1-2-2509,0 7 0,0 7 0,0 11-69,0 8 0,0-1-112,0 2 1,-4-5 0,0 3-1,0 1 1,0-2 23,-1-1 0,1 1 0,4-2-93,0 0 1,2 1-1,2-5 1,4-1-37,3-3 0,1-2 0,1-6 0,-1 0-95,1 0 0,5 0 0,-1-2 19,-1-2 1,0 2-1,-8-7 1,2 0-84,-2-2 0,2 2 1,-4 1-1,-1-2-223,1-1 0,-2-1 0,-4 0 159,0-1 337,0 6 1,0 0 0,-2 5-26,-2-2 345,3-1 193,-5 5 1,6-1 358,0-3 1,2 4-613,2 0 0,-3 1 0,3 8 0,-2 0-108,-2 2 1,0 6 0,0 1 0,0 0-209,0 0 0,0 4 0,0-2 0,0 2-308,0-1 1,0 5 0,0-4-1407,0 0 1259,0 0 0,5 3 0,2 0 0</inkml:trace>
  <inkml:trace contextRef="#ctx0" brushRef="#br0" timeOffset="272080">19509 1215 8170,'0'-6'51,"0"-1"0,1 4 1,3-1-1,3 0 1,2-1-1,-1 1 91,1 2 0,2 0 0,2 1 0,1-2 0,1-1 0,3 1 0,1 2 0,4 1 1,4-2 25,2-2 1,5 3-1,-1-3 1,3 2-129,1 2 0,9 0 1,2 0-1,1 0-161,4 0 1,2 5-1,0 0 1,4 1 124,1-1 0,-3 1 0,4-4-174,1 2 1,-1 1 0,8-5 0,-2 0 0,-2 0 15,-2 0 1,-2-5 0,-3 0 0,-7-1 8,-8 1 0,-3 1 0,-12 4 0,-1 0-276,-5 0 0,-4 0-213,-6 0 0,-6 0 395,-6 0 239,-6 0 0,-6 0 0,-1 0 0</inkml:trace>
  <inkml:trace contextRef="#ctx0" brushRef="#br0" timeOffset="272465">20290 1017 8355,'-7'-8'-1170,"3"-1"1646,3 7 1,2-4-1,2 8-159,1 2 0,6-2 0,-2 7 0,3-1-155,1-1 0,1 4 0,-1-3 1,1 3 18,-1 2 0,5-1 0,-1 2 1,-1 1-270,-1 1 0,-2 1 0,1-5 1,-1 1-220,1-1 0,-6 1 0,-3-1 1,-3 0 34,-1 1 0,-1-5 0,-3 2 38,-5 4 0,-7-5 1,-4 6-1,-2 0 1,0-1-353,0 0 242,-4 4 1,7-4-1,-6 4 1</inkml:trace>
  <inkml:trace contextRef="#ctx0" brushRef="#br0" timeOffset="272908">21344 1191 8355,'0'-9'82,"0"1"0,0 4 445,0-4 1,0 4 0,-1-3 190,-3 1 0,1 2-536,-5 4 0,4 0 1,-5 0-1,0 0 4,-2 0 1,-2 6-1,1 2 1,1 3-169,3 1 0,-3 5 0,4-1 1,-1 1-15,-1 1 1,7-4 0,-3 3-1,4 0-194,1 0 0,1-1 1,4-5-1,3-1 50,3-2 1,1-1 0,2 1 0,1-4-53,2-2 1,5-2-1,-3-2 1,2-2 52,-1-4 0,-4-3 0,0-2 1,-4 0-92,-3-4 0,-4 3 0,-5-4-130,0 1 1,-1 3-1,-5-3 1,-6 3-1,-9 3-202,-6 3 1,-10-8 0,-8 2 0</inkml:trace>
  <inkml:trace contextRef="#ctx0" brushRef="#br0" timeOffset="274349">20588 732 8901,'0'-13'0,"1"1"271,3 0 0,-1 3 0,5 2 0,2 0 0,1 2-184,2-1 1,-1-2 0,0 4 0,2 1 0,1 1 0,2-1 0,-2-1-426,-1 1 1,-2 2 110,1 1 1,-7 5-1,-1 3-29,-4 3 1,-2 3 0,-4 0 125,-3-2 1,-3 3 0,-1-6 0,1 2-77,2 1 0,-2 1 1,3-1-23,-3 0 193,4-5 1,3-1-70,8-6 0,3 0 0,6 0 147,-1 0 1,0 0-1,1 0 366,-1 0 0,1 0 0,-1 0-192,0 0 0,-5 5 0,-3 4-198,-2 2 1,-2 1-1,-2 0 1,0 1-22,-3-1 0,-6 1 1,0-1-1,-4 0-603,0 1 1,-4-5 68,-2 0 0,-2 1 0,-2 3 1</inkml:trace>
  <inkml:trace contextRef="#ctx0" brushRef="#br0" timeOffset="275297">19496 1414 8355,'-1'-8'195,"-3"-1"0,-4 1 176,-3 1 0,4 3 1,3 8-1,4 4-166,4 3 0,-1 3 0,5 1 1,1 2-1,2-1 0,2 2 1,-1 3-1,1 2 32,-1 2 0,0 0 1,1 1-1,-1 3 0,2 4 1,1 3-1,3 1 1,1 1-43,3-1 1,-2 0-1,0 0 1,4 2-119,3 2 1,0-2-1,3 2 1,0-2-20,3-2 1,3 6-1,3 1 1,1 1 30,1 1 1,0-1 0,-5 5 0,-1-2-191,-2-3 1,-6-2 0,1-6 0,-6-1-173,-6-3 0,2-2 0,-2-8 0,-4-2-597,-2-5 0,-6-2 182,4-2 0,-7-5 1,-1-4-1,-5-6-499,-2-5 549,-10-3 0,4-1 0,-12-1 1</inkml:trace>
  <inkml:trace contextRef="#ctx0" brushRef="#br0" timeOffset="275891">19881 1947 8355,'0'-8'-1123,"0"0"1664,0-2 1,-1 4 531,-4 2 1,3 3-720,-7 1 1,7 5 0,-2 4-24,2 2 1,2 5 0,0 1 0,0-1-140,0 2-1,0-3 1,0 5 0,2-1-126,2 0 1,-2 1 0,5 0 0,-1-2-82,-3 0 1,2-4 0,-1 2-1,-1-2-118,-2-1 0,-2-1 1,-3-1-203,-4-3 0,-5 2 1,-3-6-1,-5-1 154,-2-2 1,-6 3-1,-2 0-190,0-1 1,2-1 0,-2-2 0,4-2 0,5-1-622,2-1 1,4-5 0,3 2 0</inkml:trace>
  <inkml:trace contextRef="#ctx0" brushRef="#br0" timeOffset="276766">20241 1898 8013,'0'-13'593,"0"1"0,0 3 1904,0 1-2415,0 5 1,1 3 0,2 9-1,1 2 1,-1 3 0,-2 2 311,-1 5-405,0-3 0,0 5 1,0-2-1,0 2 1,0 2-573,0 0 0,0-2 1,1-1-1,2-1-310,1 1 1,0-4 221,-4-2 0,6-2 0,1-1 1</inkml:trace>
  <inkml:trace contextRef="#ctx0" brushRef="#br0" timeOffset="277571">20724 2815 8355,'0'-7'-113,"-1"-2"0,-2 3 1,-1-1-1,0-1 1,0 0 1822,0 0-1398,-6-1 0,3 2 0,-5 3 0,-1 3 13,1 1 0,0 1-281,-1 3 0,-3 3 1,-1 6-1,2 1 1,1 1 109,2 1 0,-1 5 0,2-3 1,2 0-121,0 0 0,7 2 0,-3-3 0,4-2 16,1-1 1,6-3 0,2-2 0,4-2-74,5-1 1,-2-2-1,6-4 1,-1-1-1,0-4 1,3-3 0,-4-7 0,1-2 9,-4 2 1,1-3 0,-4 1 0,-3-3-134,-3-2 1,-3 3-1,-4 0 1,-1 1-145,-3 3 0,-9-3 0,-9 2 0,-4 5 0,-4 6-528,-2 4 0,0 1 609,-1 0 1,-1 6 0,5 5-373,1 5 0,2 6 0,1-3 1</inkml:trace>
  <inkml:trace contextRef="#ctx0" brushRef="#br0" timeOffset="278784">20203 1898 8190,'-8'6'-834,"0"-1"0,4-4 1269,-5-1 0,5 0-119,-4 0 1,0-1 0,-5-2-17,1-1 1,4-5-1,1 4 45,1-2 1,2 3-133,4-4 0,0 3 1,2-1 43,2 0 0,3-2 0,5 4-85,0 1 0,1 2 1,-1 1-143,1 0 1,-5 1 0,0 2 0,0 2-66,-1 2 0,0 1 0,-4 6 0,1 1 0,-1 2-70,-2-2 0,-2 3 1,-2 0-1,-2 0 58,-2 0 0,0 2 0,-3-2 0,3 0 9,2 0 1,-5-1 0,3-5 0,-1 0 81,0 1 1,5-5-1,-1 0 270,2 2-172,2-5 1,2 1-1,2-6 1,4-1 79,3-4 1,3 3 0,3-7-159,3 0 0,4-2 0,0 0 0,3 1 0,0 2-197,2-2 1,0 1 0,-4-1 0,0 3-276,-1 2 0,0 0 0,-3 5 1,-4 0-334,1 0 0,-8 2-180,2 2 0,-2 3 0,2 5 1</inkml:trace>
  <inkml:trace contextRef="#ctx0" brushRef="#br0" timeOffset="279306">20055 1960 7713,'0'-13'44,"1"2"1,3 3 0,3 2 0,1 2 423,1 0 1,-1 0 0,6 4 0,1 0 0,1 0-1,-1 0 1,-1 0-482,-1 0 1,-2 1 0,-3 3 0,-4 5 109,-3 2 1,-1 1 0,0 2-456,0 2 0,-1 0 0,-3 3 0,-4-1 0,-3-2 94,-2 2 1,1-4-1,1 3 1,1-4 266,2 0 1,5-5-1,-1 0 84,3 2 0,2-5 1,3 0-1,4-4-53,3-1 1,3 0 0,3-1 0,3-4-112,4-3 0,1-1 1,-1-1-1,1 2-320,0-2 1,5 0 0,2 1-65,0 0 1,4 7 0,-5-4 0</inkml:trace>
  <inkml:trace contextRef="#ctx0" brushRef="#br0" timeOffset="280067">20712 2927 8355,'0'-7'43,"1"0"1,3 4 267,5-1 1,-4-1 0,1 2 0,-1-1 0,4 0-1,2 0 1,1-1 61,0 3 1,1-1 0,1 0 0,1-2-193,1-2 1,6 3 0,0-5 0,4 0 0,5-2-15,0-2 1,4-3 0,6-2-36,5-1 1,3-2-1,5-4-149,4 0 0,0 5 1,3-1-1,5-1-19,5-2 0,-2 0 0,7-1 0,-3 0 1,-5 0-1,-5 2-140,-5 2 0,-4 3 0,-9 6 42,-4-1 0,-8 5 0,-5 1 0,-6 2-1286,-5 2-368,-4 2 911,-6 1 1,-1 1 116,-6 3 0,-2 2 668,-2 2 0,3 3 0,-5-4 1</inkml:trace>
  <inkml:trace contextRef="#ctx0" brushRef="#br0" timeOffset="280443">21617 2406 10296,'-5'-4'0,"5"0"533,7 1 0,2 3 0,1 4 0,-2 4 1,0 3-1,1 2-901,-1-1 0,0 1 215,5-1 0,-6 2 0,-3 1 0,-3 2 0,-1-2 30,0-2 1,0 4-1,-1 0 1,-3-2-109,-5-2 0,-3 1 0,-3 1 0,-2 2 0,2 0-561,1 0 1,2-3-504,-1 3 860,1-3 1,0-2 0,-1 0 0</inkml:trace>
  <inkml:trace contextRef="#ctx0" brushRef="#br0" timeOffset="280835">22386 2270 10419,'-12'-7'0,"1"1"0,1 2 0,2 0 0,-2 1 0,1 3 0,-1 3 0,2 2 0,-2 2 0,0 3 0,1 1 0,2 1 0,0 2 846,0 3 0,4-3 0,-1 2-803,3-2 1,2-2 0,3 1 0,5-1 0,3-1-243,5-3 0,-2 2 1,5-6 103,2-1 0,-2-2 0,0-2 0,1-2 1,0-2-6,-1-2 0,-4-2 0,-1-3 79,-6 0 0,1-1 1,-6 1-1,-1-1-99,-2 1 0,-2 0 0,-5-1-497,-6 1 1,-2 5-1,-6 3-328,-3 2 0,-5 2 0,-4 0 1</inkml:trace>
  <inkml:trace contextRef="#ctx0" brushRef="#br0" timeOffset="283193">17512 3249 8355,'-8'0'-60,"0"0"1,-1-1-126,2-3 1,2 1 298,5-5 0,0 0 0,1-5 1,3 1-1,5-2 0,2-1 1,1-2 84,1 2 1,-1-3 0,0 0 0,1-1 0,-2-2-250,-3 2 0,2-3 1,-5 6-1,1-1-202,-1-1 0,-1 4 0,-5-2 54,-3 2 1,1 6-1,-5 1 204,-2 1 1,-1 4-1,0 6 9,3 4 1,-2-1 0,6 1 0,1 2-20,2 1 1,1 5 0,0 1 43,0-2 0,5-1 0,2-2 0,2 1 0,-1-1 17,2 0 1,1 1-1,1-1 1,2 1-47,2-1 1,-2-4 0,3-1 0,-4 0-19,0 0 0,-6 1 0,-3 5 6,-3-1 1,-2 0 0,-3 1 0,-6-1-23,-5 1 0,-3-2 0,-4-2 0,3 0-242,1 0 0,1-3 1,5-2-243,-1-3 1,6-1 0,2 0 0</inkml:trace>
  <inkml:trace contextRef="#ctx0" brushRef="#br0" timeOffset="283932">22771 2667 8355,'0'-17'0,"0"0"0,0 2 835,0 1 0,0 2 16,0 0 0,1 5 0,3 3-379,4 2 0,2 9 0,0 6-409,-2 6 0,-5 0 0,1 3 0,-3 4 0,-1 5 20,0 0 1,-5 4-1,-3-3 1,-3 1-285,-2 1 1,1 1 0,1-8 0,1 1 104,2-5 1,5 1-1,0-7 1,6 1-113,5 0 0,5-5 0,3-6 1,4-2-395,-1-2 0,4-2 0,-2-2 0,1-3-10,-1-5 0,-3-2 1,-6-1-1,-1 0 1,-3-1 253,-4 1 1,3-1 0,0 1 0</inkml:trace>
  <inkml:trace contextRef="#ctx0" brushRef="#br0" timeOffset="284213">22560 2877 8355,'-13'0'144,"12"0"0,8-1 0,15-2 0,6-2 152,5-2 0,4-1-567,4-5 1,3 1 0,5 1-475,-4 2 1,3-2-1,-4 5 1</inkml:trace>
  <inkml:trace contextRef="#ctx0" brushRef="#br0" timeOffset="284363">23440 2865 8355,'2'-22'-17,"3"7"1,6 9 0,5 8-627,-1 0 0,-2 0 0,0-2 0</inkml:trace>
  <inkml:trace contextRef="#ctx0" brushRef="#br0" timeOffset="287968">21357 1439 8355,'0'-9'-304,"0"1"548,0 0 1,1 1 0,3 3 0,5 2 0,2 2 0,1 2 12,0 2 0,1 3 1,-1 5-1,1 1-151,-1-1 1,0 6 0,2 1 0,1 2 0,2 0-63,-2 1 1,4 1 0,1 2-28,-1 0 1,4 1 0,-1 1 0,5 2 34,2-1 1,4 2 0,-3 1-44,2 0 0,1-3 0,4 1 0,0-2 0,0 1 23,1 1 0,-1 0 1,0-4-1,-1-2-41,-3-2 0,-3 1 0,-5-4 0,0 0-88,0-1 0,-6 0 0,-3-3 1,-3 1-273,-5 1 0,2-3 0,-6-5-1545,-1 2 929,-2-5 0,-2 1 867,-3-6 0,-3-6 0,-6-1 0</inkml:trace>
  <inkml:trace contextRef="#ctx0" brushRef="#br0" timeOffset="288397">21940 1749 8355,'-2'-11'-708,"-2"2"0,1 4 1544,-5 5 1,4 0-461,-4 0 0,4 1 0,-3 3-109,1 5 0,2 2 0,4 1-14,0 1 0,0-1 1,0 0-1,0 1-149,0-1 1,6 5 0,2-1-135,3-1 1,0-1 0,-1-1-1,-2-2 61,2-3 1,-4 3 0,1-3-273,-1 3 0,-3-3 0,-8 1 1,-3-1-33,-3-1 0,-7 4 1,-4-4-1,-5 1 0,-6 0 1,1-5 0,-1 1 0,0-2-14,1-2 0,-1 0 0,7-2 0,4-1-456,2-1 471,9-5 1,6-4-1,5-6 1</inkml:trace>
  <inkml:trace contextRef="#ctx0" brushRef="#br0" timeOffset="289061">22275 1228 8355,'0'-13'-58,"1"5"0,3 1 1,4 2-1,3 2 367,2 2 1,-5 1 0,0 0-212,2 0 1,1 0-1,1 0-155,1 0 1,-6 5-1,-3 3-86,-3 3 0,-1 2 0,0-1 0,0 1-32,0-1 0,-5 0 0,-4 1 0,0-1 105,1 1 1,-3-5-1,2 0 1,0 2-53,0 1 1,-2 1 76,3 1 0,3-5 57,0 0 1,10-1 0,3 1 12,3-4 1,1-2-1,1-2 1,-1 0 46,0 0 0,1 0 0,-1 0 1,1 1 47,-1 3 1,0-1 0,-1 5-89,-2 2 1,-4 1-1,-5 1 1,-1 1-10,-3-1 1,-3 1-1,-7-1 1,-1 0-26,-2 1 0,-5-2 0,2-1 0,-4-2 15,-1 1 0,2 1 1,2 0-974,5-2 548,2-5 0,-4 2 0,-1-5 0</inkml:trace>
  <inkml:trace contextRef="#ctx0" brushRef="#br0" timeOffset="290182">21419 3014 8355,'0'-8'-99,"0"-1"1,0 0 0,0-2 671,0-2 157,0 6 0,0 0 1,1 5-398,3-3 0,-1 1 0,4 6 1,-1 2-1,-2 6 0,0 3-146,0 4 1,1 5-1,-2-1 1,3 2-1,-1 2-258,1 0 0,2-1 1,-4 0-1,0-2-453,2-1 1,-1-5 0,5 3 0,-3-1-1695,-2-3 1360,5-6 0,-3 2 0,5-4 0</inkml:trace>
  <inkml:trace contextRef="#ctx0" brushRef="#br1" timeOffset="297673">19521 1042 31770,'9'-6'-3603,"-1"-2"1793,-5-3 0,8 3 1758,-3-1 1,2 5-1,-1-3 1,-2 1-1,0-1 1,-2-3-175,1-1 1,-2 3-1,-3-1 1,5 0-1,5-1 1,6 2 547,2 4 1,3 1 0,8 0-1,9-1-19,9 1 1,10 1-1,12-1 1,9-3-78,5-1 1,7 3 0,1-4 0,0 0-205,1 1 0,-5-3 0,-10 6 0,-9 1 288,-8 2 1,-13 2-1,-12 2 22,-10 1 0,-6 6 1,-8-3-1</inkml:trace>
  <inkml:trace contextRef="#ctx0" brushRef="#br0" timeOffset="298794">19236 1848 7026,'-11'-8'0,"1"1"-59,2 1 1,4-2 191,-4 4 1,5-6-1,0 3 1,6 0 0,7 3-1,3 3-113,4 1 1,4 1-1,-4 3 1,1 6-1,0 5 1,-3 6 0,-1 2-1,-3 4 1,-1 1 23,-2 6 1,-4 1 0,3 3-30,-1-1 0,2 4 1,-2 2-1,0 0-23,4-1 1,2 5-1,4-3 1,2 2 2,1-1 0,1-6 1,5-1-1,0-5-5,0-2 0,0-2 1,1-5-1,1 0-53,2-3 1,-1 1 0,-7-6-1,-5-1 50,-2-1 0,-3-1 0,-3-1-257,-4 0 1,-4-1 0,-4-1 0,-4-3 0,-4 0 110,-5 0 1,-2-5 0,-6 4 0</inkml:trace>
  <inkml:trace contextRef="#ctx0" brushRef="#br1" timeOffset="299210">19459 2220 30982,'0'-12'-4480,"4"3"1,2 2 4756,1 2 1,-3 1-1,4 4 1,0-2 467,-1-2 0,4 3-188,-2-3 1,-4 8-1086,-1 4 1,-2 3 0,-2 2 0,0-1 0,0 0-229,0 1 0,-2 1 1,0 1-1,-3 1 427,3-1 1,0 1 0,1-1 0,-2 1-354,-1-1 1,0 1-1,4-1 1,0 1 499,0-1 0,0-1 0,-1-1 0,-4-1-419,-3 0 1,-7 1-1,-3-2 1,-1-1-204,-3-2 1,-2-5 0,-1 2-1,1-1-65,-1 0 1,4 0 0,1-4-1,-3 0 747,0 0 0,-2 0 0,0 0 0</inkml:trace>
  <inkml:trace contextRef="#ctx0" brushRef="#br1" timeOffset="299562">19174 2629 30028,'7'-5'-2458,"4"3"0,-11-2 1,1 8-1,-5 6 1299,-3 5 0,0 0 0,-2 6 0,2 2 0,1 4 564,4 2 1,0 5 0,2-1 0,0 4 113,0 5 0,6-4 0,1 5 0</inkml:trace>
  <inkml:trace contextRef="#ctx0" brushRef="#br0" timeOffset="304145">20948 3349 7585,'1'-11'-349,"3"2"0,3 4 1,4 3-1,-1 0 379,-2-2-17,0-1 1,6 1-1,1 0 1,3 1-1,1 1 1,3-1-1,3-1 1,3 0-14,1-2 1,5 5 0,1-5 0,3 2 0,5-1 0,1-2 0,4-3 0,5-1-23,4-1 0,5-2 1,3-1-1,3-3 6,1-2 0,-2 0 1,-1-4-1,-8 2 0,-7 3 9,-5 1 1,-9 2 0,-10 2-9,-5-3 1,-1 3-1,-7-3 1,-3 0-25,0 0 0,-4-3 1,0 3-1,-2 1-9,-2-2 0,0 4 0,0-2 33,1 2 1,-2 7 0,-6 3 0,-4 2 13,-3 2 1,-7 6-1,-1 1 1</inkml:trace>
  <inkml:trace contextRef="#ctx0" brushRef="#br1" timeOffset="304540">21431 3187 28919,'7'0'-1083,"-1"0"0,-6 2 1,1 2-1,2 4 1,1 3-1,-1 2 1,-2-1-1,-1 0 398,0 1 0,0 1 0,0 1 0,0 1 342,0-1 1,0 1 0,0-1 0,-1 1 240,-3-1 0,1 3 0,-4 0-832,1 2 1,-9 0 0,1 5 0</inkml:trace>
  <inkml:trace contextRef="#ctx0" brushRef="#br0" timeOffset="325147">13767 7144 8331,'0'-13'51,"0"1"1,0 4 152,0-1 1,0 5 0,1-3-113,3 2 1,3 1-1,7 2 1,2 0-1,5-3 1,4 3-1,4 0-496,4 2 0,1 0 1,1 0-1,-4 0-183,0 0 1,3 6-1,-2 1 1</inkml:trace>
  <inkml:trace contextRef="#ctx0" brushRef="#br0" timeOffset="325618">13829 8272 8355,'13'-13'186,"4"-4"0,-2 3-316,6-2 1,4 6-1,5 3 1,3 0-1,7 2-457,8-1 1,7-3 0,7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29:17.19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2989 6139 8355,'-4'-21'48,"0"2"1,1 1 0,0 3-1,0 1 1,-1 2 0,0 0 1045,-1-1 1,5 9-938,0 8 1,5 9 0,8 13 0,-2 3-195,-3 4 1,3 4 0,-4 4 0,1 3-180,0 0 0,-5 5 1,3-5-1,-2 0 1,0-3-91,-1-2 0,-2-3 0,-1-3 0,0-6-315,0-5 0,0-4 0,-1-7-584,-4-2 1150,4-4 1,-10-16-1,4-3 1</inkml:trace>
  <inkml:trace contextRef="#ctx0" brushRef="#br0" timeOffset="481">2964 5953 8355,'-12'-11'292,"-1"3"0,6 4 0,3 8-49,3 4 0,6 3 0,4 3 1,2 1 46,1 2 0,6 7 0,1-2 1,3 2-252,3 3 1,-3-2 0,7 4-150,-3-3 1,-1-5 0,0-3-1,0-3-25,0-4 1,-5-3 0,0 1 0,-1-5 0,-1-3-8,0-1 1,-2-5 0,-3-4 0,-1-3-43,0-5 0,-3-2 0,-1-7 0,0-2 225,-1-1 1,0-5 0,-4 2 0,2 1 7,2 2 1,-3 3-1,3 2 1,0 3 72,0 5 0,-4 6 1,2 3-24,1 2 0,-1 8 0,5 9 0,-3 9 8,-2 6 0,4 5 0,-5 7-104,-2 2 0,0 3 1,-1 6-1,2-1-37,1 1 1,2-5-1,-4-1 1,4-1-212,1-3 0,-3-7 0,4-4 1,2-4-1,1-4-765,1-5 1,1-4 652,-1-3 1,6-4 0,1-5 0</inkml:trace>
  <inkml:trace contextRef="#ctx0" brushRef="#br0" timeOffset="883">3994 6400 8355,'0'-13'0,"0"1"91,0-1 1,0 5 0,0 0-1,0-2 1,0-1 312,0-1 1,0-1-1,0 1 1,0 0-1,-2-1 1,-2 2-274,-4 3 0,1 2 1,-1 6-1,-2 0-200,-1 0 0,-1 10 1,-2 4-1,-1 2-274,-2 2 1,1 4 0,3-1 136,1 2 0,3 1 0,3-2 0,0-3-70,3-1 1,2-1-1,1-5 47,0 0 1,1-1 0,3-2-1,5-7 297,2-4 0,1-5 0,1-7 0,-1-1 40,0-2 1,-1 1-1,-1 3 1,-3 1 178,-2 0 1,1 1 400,-2 2-731,-3-2 1,5 15 0,-5 1-113,3 4 1,2 8-1,4-1-244,-2-1 1,0-1-1,3-1 1,-1-1-231,-2 0 0,0-3 456,5-1 1,5 0-1,1 5 1</inkml:trace>
  <inkml:trace contextRef="#ctx0" brushRef="#br0" timeOffset="1308">4229 6276 8482,'6'12'208,"-1"0"1,5 1-1,0-1 1,2 2-1,3 1 1,0 2 0,-1-2-29,-2-1 0,1-1 1,1 3-1,1 0-811,1-1 0,1-2 0,-5-4 0,1-2-176,-1-1 1,0-2 608,1-4 0,-1 0 0,1 0 0</inkml:trace>
  <inkml:trace contextRef="#ctx0" brushRef="#br0" timeOffset="1309">4490 6226 8355,'-13'0'515,"1"0"0,-1 3 0,2 4-222,3 5 0,-3 9 0,3-1 0,-3 4 0,-2 1-539,1-1 0,-5 5 0,1 0 0,2-3 0,3-2 0,3-3 1,0-1-1,1 0-670,3-4 0,-3-8 0,0-2 0</inkml:trace>
  <inkml:trace contextRef="#ctx0" brushRef="#br0" timeOffset="1979">5804 6003 8227,'4'-29'0,"2"0"0,-1 0 0,1 0 0,-3 0-31,-2 1 0,-1 2 0,0 1 0,-1 2 1,-2 2-1,-3 5 0,-2 2 287,-6 2 0,2 5 1,-6 3-1,2 4 1,-2 4-1,0 5-208,0 7 1,1 4-1,5 9 1,-1 6 69,1 5 0,5 5 0,3 9 0,3 4 0,1 4-30,0 4 0,0 4 0,1 3 0,3-5 0,4-2-164,3-3 1,0-5 0,-1-4-279,-2-3 1,-1-7-1,2-4 1,-4-6-162,1-5 0,-5-8 0,3-4 0,-4-4-617,-4 0 1080,3-6 0,-16-2 0,3-5 1</inkml:trace>
  <inkml:trace contextRef="#ctx0" brushRef="#br0" timeOffset="3068">5283 6511 8355,'0'-12'98,"2"-1"1,3 1 0,6 1 160,4 3 1,9-3-1,-1 4-120,5 0 1,8-4-156,1 3 0,2-3 0,7-2 0,3-1 0,0-1 96,-1-1 1,2-6-588,0 1 1,-3 2-1,-10-2 1,-1-1 121,-3-1 0,-3-2 1,-5 0-1,0-1 304,-1-3 1,-4 3 0,-4-5 0,-3 1 208,-5-3 0,1 1 0,-4 1 1,-3 2-1,0 4 387,-2 3 1,0 7 0,-2-1 164,-2 7 1,-3 3 0,-4 8-390,3 2 0,1 8 1,4 10-1,-1 6 0,2 5-326,0 3 0,2 6-211,0 4 1,0-2 0,0 1 0,2 1 0,0-3 59,2-6 1,6 0 0,-2-7-178,3-2 0,0 1 1,-1-10-1,-2-1 231,2-5 1,1-2 0,1-7 0,1-2 0,-1-2 110,1-4 0,-5-3 1,0-5-1,2-2 0,-1-1 1,0-3-1,-4-1 7,1-3 0,-4 3 130,7-2 1,-7 6 0,3-2 0,-3 3-1,1 2 468,1 0 1,2 6-362,-2 6 1,-3 6 0,3 7 0,-1 4-58,1 4 0,-2-2 0,3 0 0,-1 0-126,0 1 1,6-5-1,-2 1 1,3-2 0,2-3-170,-1-3 0,1-2 0,-1-6-29,0 0 0,1 0 0,-1-1 0,-1-4 0,-1-3 19,-2-3 0,-5-1 1,1-1-1,-3 1 62,-1 0 0,-1-5 0,-3 1 0,-4 0-252,-3 3 0,-2 2 0,1 1 126,-1 2 1,1 1 0,0-3-1,-1 3 190,1 2 125,5 1 1,3 4-68,8 0 0,3 0 0,5 0 0,2 0 11,3 0 1,-2 0-1,5 0 1,2-2-1,0-1 90,-1-1 0,1-4 1,-5 4-1,-2 1 243,-1 2 1,-6 1-223,0 0 1,-5 5 0,1 4 0,-3 2-104,-1 1 1,-1 5 0,-2 0-91,-1 3 0,-4-5 0,4 1 0,1-2-123,2-1 1,1-1-1,1-1 1,3-3-100,4-4 0,3-2 1,3-2 145,3 0 0,-2-6 1,4-3-1,1-5 1,-3-3 74,1 2 0,3 0 1,-4 0 198,-2-2 1,-2 5 0,0 4 121,-1-2 1,-3 4 0,-3 4-207,0 4 0,-2 5 0,-3 6 1,2-1-116,1 1 1,2 0 0,-2 3 0,4 0 26,3-1 1,2-5 0,-1-3-51,1-2 1,-1-1 0,2-4 0,1 0 43,1 0 0,1-1 0,-5-3 0,1-4 1,-2-3-26,-3-2 1,2-3 0,-5-2-117,2-2 0,-4 4 0,1-3 1,-3 1-1,-1 1-214,0-1 1,0 4-1,-1-1 1,-2 4 1,-1 3 1,-11 5 0,1-2 0</inkml:trace>
  <inkml:trace contextRef="#ctx0" brushRef="#br0" timeOffset="5677">7727 6263 10024,'-10'-12'0,"-1"-1"0,0 2 2014,1 3-3201,8 3 1,-4 6 1431,6 3 0,0 3 0,-1 7 0,-2 2 0,-1 6 0,1 6 0,2 5 43,1 3 1,4 7 0,1 2 0,2 5-440,3 3 0,-3-6 1,0 3-1,0-3 1,-2-3-513,1-3 0,2-8 0,-4-4 0,-1-4-335,-2-4 0,3-3 648,0-6 0,0-5 0,-4-2 0</inkml:trace>
  <inkml:trace contextRef="#ctx0" brushRef="#br0" timeOffset="5678">7665 6238 8355,'0'-19'0,"0"3"0,1 2 294,3 1 0,3 6 0,7 3 0,1 3 0,3 1-216,1 0 1,2 1-1,4 3 1,-2 6 0,-2 5-1,-5 5 1,-3 0 0,-5 1-723,-4 1 0,-3 1 1,-2 2-1,-3 0 360,-4 0 1,-7-6-1,-2-2 1,2-4-728,1 0 1011,2-6 0,-1 4 0,1-4 0</inkml:trace>
  <inkml:trace contextRef="#ctx0" brushRef="#br0" timeOffset="5679">8062 6214 8355,'0'-13'1984,"1"2"-1885,3 3 0,3-2 0,5 6 1,1 1 18,-1 2 0,2 1 0,2 0 0,4 1-42,-1 3 0,3 3 1,-4 6-1,-1 1-198,-4 2 0,1 2 0,-8 4 0,-1-3 0,1-1 0,-4-3 0,0-1-718,-2-1 1,0-1 637,0 0 0,0-6 1,0-6 58,0-7 0,0-4 1,0-1-1,0-2 8,0-3 0,4 2 1,1-4-1,2 0 78,3-1 0,-3 4 1,1-4-1,2 3 66,1 1 0,1 3 1,1 0-1,0 2-41,4 3 0,-2-2 1,4 6 102,-1 1 1,0 2-1,-3 1 234,2 0 0,-5 5 1,-5 4 0,-1 2 1,-2 5-1,-6 1 1,0-2-1,-4-1 214,-1-2 1,5 1-1,-4-2 1,2-2-153,0 0 1,0-1-1,5 4-362,3 1 0,3-5 0,5-1 0,1-2-298,-1-2 1,6-2 0,1-2 0,2-2-149,0-1 0,-2-6 0,2 1 1,-6-5 25,-5-2 0,-1-1 1,-5 5-1,-1-1 108,-2 1 0,-10-1 0,-4 1 204,0 0 1,-7-1-1,0 2 1,-4 1 101,-1 2 0,6 5 0,3-1 0,2 3-186,1 1 40,1 0 0,11-1 0,6-2 0,8-1 66,3 1 1,6-3 0,-1 1 0,2-2 65,2-3 1,0-1 0,0-2 0,-2-3 143,-2 0 1,1-5-1,-6 3 1,-1-1 231,-1-3 1,-1-1 0,-1-2 0,0-1-105,1-3 0,-1 2 0,-1-2-46,-2 3 0,-3 1 1,-3 1-1,1 0 211,-1 4 0,-7 3 0,-4 9 0,-3 4-199,-2 2 1,1 4 0,1 3 0,1 8-213,2 6 1,1 6 0,-3 4 0,4 4-86,0 2 1,2 8 0,4 3 0,0 1-51,0-2 1,0 2 0,0-6 0,0-1-130,0-1 1,5-8 0,2-2-1,2-4 144,-1-4 0,0 0 1,4-8 201,1-2 1,-1-7 0,1 1-98,-1-4 0,0-7 0,1-2 182,-1-3 0,1-3 0,-1-1 0,0-3 1,1 0-237,-1 1 1,1-4 0,-1 4-1,1 4-54,-1 3 0,0 0 0,1 6 1,-1 1-19,1 2 0,3 1 1,-1 1-1,-2 2 134,-4 1 1,-6 10 0,1-2-1,-2 4 83,-2 1 0,-6 1 0,-4 4 0,-3-1 24,-4 1 0,-5-4 0,3-1 0,-2-4-309,0 0 0,6-6 1,0-2-929,5 1 0,1-6 581,5 0 0,-1-6 0,5-6 0</inkml:trace>
  <inkml:trace contextRef="#ctx0" brushRef="#br0" timeOffset="5680">9413 5631 8355,'-16'-4'678,"-1"-1"0,1 1 0,5 6 0,1 2-384,2 4 1,4 4-1,-3 5 1,1 4 96,4 2 1,0 7 0,2 3 0,2 3-622,2 2 0,1 3 1,5 2-1,-2-1 1,2 1-1,-1-3 0,1-1 1,-3-4-4453,-2-2 4292,5-2 0,-3-6 0,5-1 1</inkml:trace>
  <inkml:trace contextRef="#ctx0" brushRef="#br0" timeOffset="5681">9525 6214 8355,'4'-9'460,"2"2"1,-1 1 0,2-1-156,0-3 1,0 3-1,2 0 1,0 0-306,0 0 0,2 1 1,2-4-1,-1 2-69,1-2 1,-1-1 0,0-1 0,1-1-418,-1 1 0,-4-1 1,-1 1-47,-1 0 1,-3 1 432,-7 2 1,-3 4-1,-7 5 1,-1 0 148,-2 0 0,1 5 0,2 5 0,0 4 205,2 2 0,-3 5 0,8-3-129,0 1 1,1 2 0,6 2 0,0-1-1,2-2 40,2-3 1,0 4-1,7-4-306,3-2 0,2-6 1,-1-2-1,3-1 0,2-3 35,2-2 0,1-7 1,2-2-1,0-4 144,-1-5 1,-3 2-1,-2-4 1,-1 1 130,-3 3 0,-5-5 0,-3 1 0,-1 0 249,-4 2 0,4 4 0,-2 0 172,-1 1 0,-3 5-184,-4 3 1,2 5-415,-2 7 0,3 1 0,1 7 1,0-1-1,0 2-49,0 4 1,0-4-1,1 0 1,2-3-343,1-2 1,6-1-1,-4-1 1,3-3 357,-1-2 0,0-1 0,5-4 0,-1 0 268,0 0 1,1-5 0,-1-3 0,-1-3 45,-2-2 1,2 1-1,-5-2 1,3 0-176,-1 2 1,-4-3-1,3 6 1,0 0-166,0 0 0,-3 0 1,3 3 53,-2-1 0,1 5 0,-3-1 90,1 6 1,1 4 0,-2 5 0,1 0 0,0 1-19,2-1 0,-3 1 0,5-1-430,1 0 1,1-3 0,0-1-1,-2 0-239,2-1 0,1 3 551,1-6 0,1-1 0,-2-8 201,-3-3 1,1 1 0,-3-1 0,-1-2-86,1-1 1,4-1-1,-2 0 1,3 1-123,1 2 1,-3 0 0,-1 4 662,2 3-427,1 0 1,-3 4-1,-1 2 1,-2 4-1,-1 3-93,2 2 1,-3-1 0,4 0 0,-1-1-860,1-2 0,2 2 0,3-4 1,0 1-288,1 0 1,-1-5-1,1 2 1</inkml:trace>
  <inkml:trace contextRef="#ctx0" brushRef="#br0" timeOffset="5682">10778 5953 8355,'-6'-7'-346,"-2"3"1,2 4-138,2 4 1,8 3-1,3 6 1</inkml:trace>
  <inkml:trace contextRef="#ctx0" brushRef="#br0" timeOffset="5683">10765 6263 8355,'6'13'835,"2"-1"1,-1-4 0,0 1-488,-2 0 0,-1-2-1804,-4 1 0,6 1 0,1 3 0</inkml:trace>
  <inkml:trace contextRef="#ctx0" brushRef="#br0" timeOffset="6371">4167 7317 8355,'-19'-1'9,"2"-2"0,4-1 0,2 0 44,2-2 0,5 4 229,8-7 0,9 5 0,9-4 1,5-2-1,8-1 0,6-1 1,10 0-1,10-1-72,8 1 0,9-1 0,6 1 0,7 1 1,6 1-127,0 2 0,-39 6 0,0 1 0,-1-1 0,-1 0 0,4 1 0,0 1-57,3 0 0,1 0 0,2 0 0,2 1 1,5 0-1,1 1 0,4 0 0,1 1-155,1 1 0,1-1 1,5 1-1,1-1 1,0 2-1,2 0 1,2-1-1,0 0 151,2 1 1,1 0 0,-25-2 0,1 1 0,-1 0 0,1 0 0,0 0 0,0 0 0,1 0 0,0 0 0,0-1-109,2 0 0,0 0 1,-1-1-1,0 2 1,1-1-1,0 0 1,4-1-1,2-1 1,-1 0-1,-1 0 1,0 0-1,-1 0 100,-3 0 0,-1-1 0,0 0 1,2 0-1,0 0 0,0 0 0,25 1 1,-1 0-1,-1 0 0,0 1 0,-3 0 1,-2 0-111,-3-1 0,-3 0 0,-9 0 1,-2 0-1,-2-1 0,0 0 73,-4 0 1,-1 0 0,-4 0 0,-2 0-1,-6 0 1,-1 0 0,-3 0 0,-2 0-74,43 0 0,-11 0 1,-15 1-1,-11 2-1874,-8 1 1969,-11 6 0,-6-6 0,-6 5 0,-1 1 0,1-4 0,0-4 0</inkml:trace>
  <inkml:trace contextRef="#ctx0" brushRef="#br0" timeOffset="8360">13035 5866 8138,'7'-23'0,"-3"1"0,-3 3 0,-2 1 0,-3 2 6,-5 3 0,-3 2 149,-4 2 1,-4 4-1,-5 5 1,1 1-1,0 3 1,2 5-1,3 3 1,1 3-1,3 3-96,1 1 1,7 2 0,2 3 0,0-2 0,1-3 0,2 0 0,0-1-269,2 0 0,2-3 0,0-5 0,4-3 0,1-2-45,2-2 1,2-3 227,2-4 0,-1-3 1,1-5-1,-1-2 0,0-1-41,1-2 1,2-1-1,-1 3 1,-3-2 132,0 2 1,0 3 0,1 2-35,1 2 0,-1 5 0,-1 0 0,-1 6-25,-2 5 1,-1 9 0,3 5 0,-2 7-15,1 8 1,-2 2 0,2 8 0,-1 2 1,-1 4 1,2 2-1,-3-3 1,-1 2-53,1-2 1,-2-2-1,-4-5-16,0-3 0,0-5 0,0-5 0,-1-6 148,-3-4 0,-5-13 0,-6 0 0,-3-7 0,-1-2 45,-3 0 1,3-5 0,-2-5 0,0-5-95,2-6 1,1-3 0,6-5 0,1-3-98,2 0 1,9-5 0,10 1 0,5-2-68,6 2 1,6-1 0,4 5 0,2-1-25,5 0 1,-5 5 0,5-1-1,-4 5 27,-2 3 0,-3 2 1,-7 3-1,-3 0 8,-1 1 1,-6 1 0,-5 0 182,-1-2 0,2 2 1,-4-3-1,-1 4 256,-2 0 1,3 1-1,1-1 1418,-3 1-1428,0 0 1,-2 6 0,0 6 0,0 7-241,0 4 1,0 7 0,0 1-1,1 2-275,3-1 0,2 0 0,5 2 1,0-3-188,3-1 1,1-3 0,-3-5 0,1-3-600,-1-2 0,4-1 844,1-4 0,0-5 0,-5-2 1</inkml:trace>
  <inkml:trace contextRef="#ctx0" brushRef="#br0" timeOffset="9397">13370 5631 8355,'-6'-7'-287,"5"-4"0,-5 11 1,8 0-204,2 7 1,-1 4 293,5 1 1,0 0-1,5 1 1</inkml:trace>
  <inkml:trace contextRef="#ctx0" brushRef="#br0" timeOffset="9398">13618 5916 8355,'-6'-12'789,"6"0"-616,0 4 0,6 3 0,6 5-127,1 0 0,-1 0 1,0 1-1,1 3-208,-1 4 1,1 4-1,-2 0 1,-2 0 106,0 1 0,-5-1 1,3 1-101,-2-1 0,-1 0 0,-2-1-30,2-2 1,-2-4 110,7-5 0,-5-1 1,3-3-1,0-5 1,-2-2 44,1-1 1,2 0 0,-3-1 0,1-1 60,-1-2 1,1 2 0,-3-3-1,1 4 138,-1 0 0,2 5-59,-1 0 1,6 5 0,-2 0-168,3 6 0,2 5 1,-1 6-52,0-2 0,1 4 0,-1-8 72,1 3 0,-1-3 0,2-1 0,1-1 76,2-4 0,-1 0 0,-4-2 1,1 0-1,-2-2 51,-3-2 1,3 1 0,-4-5 0,1-1-128,1-2 0,-7-2 0,4 1 0,-2-1 0,0 1 0,0 0-76,-4-1 0,-1 2 220,-3 3 0,1 2 0,-4 8 0,2 3-7,2 8 1,-3 0 0,2 7-173,1-2 1,2 4 0,1-3 0,0 2-1,1-2 110,4-1 1,1-3 0,7-7-204,-1-4 1,5-2-1,1-2 1,0 0-1,1-2 177,0-2 1,-4-4 0,2-7 0,-3-2 220,-2 2 1,1-3 0,-1 2 0,0 0-166,1 3 1,-6 0 0,-3 1-64,-3 0 0,3 3-457,0 1 0,1 7 238,-5 1 1,4 5-1,0 8 88,-1-1 1,2 0 0,1 1 100,0-1 0,-1 1 0,3-2 0,1-2 0,3-2-36,0-1 0,0 2 244,1-4 0,-1 0 1,1-5-1,-1-2 31,0-1 0,1-6 0,-1 2 0,1-3 0,-1 0 115,0 3 0,1-3 0,-1 4-149,1 0 0,-1 1-260,0 6 0,-5 10 0,-1 2 1,-2 2-1,0 1-345,-1 2 0,-2-3-340,-1 2 1,0 2 380,0-1 1,6-1 0,1-3 0</inkml:trace>
  <inkml:trace contextRef="#ctx0" brushRef="#br0" timeOffset="9570">15726 5655 8355,'-4'-12'0,"0"0"0,0 3-1442,4 1 1147,0 0 0,0-5 0,0 1 1</inkml:trace>
  <inkml:trace contextRef="#ctx0" brushRef="#br0" timeOffset="9991">15776 6077 8515,'-2'-12'133,"-2"-1"0,3 1-107,-3 0 0,4-5 1,4-1-1,4-1 1,2-2 14,-2 2 0,3-5 1,-1 4-1,4-4-307,2 0 1,1 0-1,-5 2 1,0 1 35,1-1 0,-2 3 1,-2 0-1,-2 1 155,-1 3 0,-3 2 0,-7 5-9,-5 4 1,-2 2 0,-3 4-1,-1 2 181,-1 4 1,-1 3 0,5 3 0,1 1 36,3 2 0,2 3 1,6-3-1,0-1-83,0 2 1,7-4 0,4 3 68,4-3 1,7-6-1,-1 0 1,2 2-1,1-1 31,-4 0 0,2 0 1,-4-3-135,2 1 1,-5-3 0,0 4-1,-5 2-220,-6 1 0,-4 1 0,-6 2 0,-5 1-35,-4 2 1,-6-1-1,3-3 1,0-1-109,1 0 0,4-1 206,5-2 0,0 2 0,-5-4 1</inkml:trace>
  <inkml:trace contextRef="#ctx0" brushRef="#br0" timeOffset="10254">16458 5978 8590,'-8'19'0,"-1"-1"-525,0 0 0,-2-3 1,-2 5-1,1-3 391,-1-1 1,5 1 0,1 0 0,2-2 77,2-1 0,7-2 0,3 1 0</inkml:trace>
  <inkml:trace contextRef="#ctx0" brushRef="#br0" timeOffset="10820">16929 5383 8355,'0'-17'419,"-1"1"1,-2 0 1144,-1 3 0,0 11-1470,4 6 0,0 13 0,0 6 0,1 6 0,2 3 0,1 4 0,0 2 35,2 4 0,-4 5 0,5-3 0,-1 1 0,-2 1-161,2 0 1,-4-3 0,5-3 0,0-5-489,0-6 0,1-3 0,5-3 1,-1-4-134,0-6 0,1-2 0,-1-7 64,1-1 0,-1-2 0,-1-2 0,-3-3 246,-4-5 0,3-7 0,0-3 0</inkml:trace>
  <inkml:trace contextRef="#ctx0" brushRef="#br0" timeOffset="10821">16830 5767 8355,'-7'-12'1540,"3"3"-1277,8 1 1,7 5 0,8-2 0,5 1-318,6 0 0,5-5 0,3 4 1,4-1-370,3 1 0,3-1 0,2 4 0,-2-3-405,-2 3 1,2 6 0,-4 3 0</inkml:trace>
  <inkml:trace contextRef="#ctx0" brushRef="#br0" timeOffset="10822">17450 5928 8355,'-7'18'368,"2"-4"1,5 8 0,0-5-1,0-2 67,0-1 0,0-2 0,1 0 1,2 1-724,1-1 0,4 1 1,-4-1-1,-1 0-884,-1 1 1,3-1 0,2 1 0</inkml:trace>
  <inkml:trace contextRef="#ctx0" brushRef="#br0" timeOffset="11531">18690 5345 8355,'0'-37'367,"-5"6"1,2 6 0,-5 10-1,0 6 1,-1 9 0,1 9-415,-2 6 0,-1 11 0,-2 11 0,-3 7 0,0 7 0,2 6 1,4 7-1,6 5 406,3 3 0,1 8 1,0-4-413,0 4 0,0-9 0,0 0 0,0-8 0,1-7 101,3-6 0,3-7 1,7-11-1,1-8-216,2-6 1,-1-10 0,-3-3-1,-1-4 68,1-1 1,-5-1 0,-1-5 0,-2-5-160,-2-4 1,-3-7 0,-6 3 0,-5-2 42,-4 0 1,-7-4 0,0-3 0,-4 0-125,-3 2 1,-4-3 0,4 0-1,1 1 312,2 2 0,3 5 0,2 2 1,5 1 186,2 3 0,3 1 1,3 2-47,3 0 1,10-1 0,4 1-1,6-1 1,6 1 13,2 0 1,6-2 0,2-1-96,0-2 1,1 0-1,3 6 1,-4 2 0,0 1 64,-4-2 0,-5 4 0,-3 2 0,-1 2 229,-2-3 0,-7 4 1,-1-2-13,2 6 1,-4 0-1,-2 6 1,-3 4-58,-1 2 1,4 3-1,0-3 1,1 3-334,0 1 0,-2-2 0,4 2 0,0-1-974,-1-3 1,3-5-1220,3-2 1868,1-5 0,-1 2 0,0-5 1</inkml:trace>
  <inkml:trace contextRef="#ctx0" brushRef="#br0" timeOffset="12425">18839 5482 8355,'-8'-11'0,"1"1"-740,1 2 0,4 7 0,6 1 639,4 6 1,3 11 0,2 2 0</inkml:trace>
  <inkml:trace contextRef="#ctx0" brushRef="#br0" timeOffset="12426">19112 5705 8355,'-7'0'339,"2"0"0,6 6 0,2 3 0,2 5-253,2 3 1,-3 0 0,3-1 0,-1 0-443,-4-1 0,4-1 0,-2-1 40,-1-1 0,-2-4 277,-1 0 1,0-6 0,0-2 0,2-7 84,2-4 0,-3-1 0,3-2 0,-1-1-40,1-2 0,2-4 0,3 5 0,0 1-11,0 1 1,2 3 0,2 1 0,-1 3-39,0 2 1,1 1 0,-1 4 0,1 1 33,-1 3 0,0 3 0,1 5 0,-1 1 25,1-1 0,0 1 0,3-1 0,2 0-33,1 1 1,-4-2 0,3-1 86,0-2 0,-3-5 0,4 1 0,1-3 0,-3-2 33,1-3 1,-1 1-1,-5-5 1,1-2 119,-1-1 0,1-6 1,-2 1-1,-3 1-145,-4 1 0,1-3 0,0 1 1,-4 1-75,-4 1 1,0 3 0,-5 1 0,-1 3-101,-2 2 1,-2 1-1,1 4 1,-1 1 25,1 3 1,-1 7-1,1 7 1,0 1-101,-1 3 1,2-2 0,3-1-1,4 0-88,2 1 0,2-5 218,0 1 1,6-6-1,2-3 1,3-2-1,2-2-32,-1-1 0,-1-8 1,0-2-1,-1-3 297,-1-2 1,8-3 0,-6-2 0,0-1-79,0-3 0,6-2 0,-8-2 0,1-2-59,1-1 0,-4-1 0,0 3 0,-2-4-96,-2 0 1,-2 3 0,-1-1 0,-1 4 140,-3 5 1,1 3 0,-5 9-41,-2 4 1,5 4-1,-1 5 1,2 8-92,0 6 1,0 10 0,4 4 0,0 3 85,0 1 0,4 0 0,1 0-256,2 0 1,2 1-1,3-2 1,0-3-1,1-4-2002,-1-3 1675,6-1 1,1-6-1,6-1 1</inkml:trace>
  <inkml:trace contextRef="#ctx0" brushRef="#br0" timeOffset="12703">20749 5197 8355,'0'-25'0,"0"5"489,0 4 0,2 8 0,0 5-207,2 6 1,1 9-1,-5 10 1,0 6 62,0 5 1,4 7 0,0 4-1,-1 1-351,-2 2 0,-1 7 0,0-7 1,0-2-539,0-1 1,0-2-1,0-7-98,0-1 0,0-4 1,0-7-1,0-2 47,0-4 0,5-4 0,2 0 1</inkml:trace>
  <inkml:trace contextRef="#ctx0" brushRef="#br0" timeOffset="13350">20476 5618 8355,'7'-19'-17,"6"4"1,6 4-1,6 3-223,4-2 0,2 3 231,7-1 1,0-1 0,3-3 0,4 0 0,0-2 0,0-1-1,1-2 1,-3 2-112,-6 1 0,-1 2 0,-9-2 0,-3-1-41,-6-2 1,-9 1 0,-2 2 0,-1-1 330,-4-2 1,0 1 0,-4 3 206,-2 1 0,2 5 0,-7 3-68,0 3 0,-1 2 0,2 4 1,4 8-78,2 6 1,-2 6 0,0 4-248,1 4 0,2 3 0,1 1 0,0 0 0,0 0-14,0 1 1,0-5 0,0-2 0,0-2-246,0-5 1,4-5 0,1-7 0,2 0 209,3-4 1,-3-3 0,1-5 0,2 0 80,1 0 1,-3-5-1,-1-3 1,0-4-22,0 0 0,-3 0 1,3-1-1,0-1-24,0-2 1,-3 2 0,3-2 0,-1 3-46,1 5 1,2-2 0,3 6 73,0 1 1,-3 3 0,-2 5 144,-2 3 0,1 3 0,-4 3 1,2 1-1,1 3-31,0 1 0,-2-4 1,5 2-1,2-2 7,1 1 1,3-6 0,1 1-1,3-4-40,1-4 0,-2-2 1,2-1-1,-1-1-7,-3-3 0,3-3 0,0-6 0,0 1-68,0-1 1,2-3 0,-3-2 0,-2 0-122,-1 0 0,-3 0 1,-3 3-1,-4-1-10,-3 0 0,-1 7 0,-1 2 0,-4 1 48,-8 4 1,-5 2 0,-7 5 159,1 8 1,4 0 0,2 8 0,3 0 0,3-1-14,5 1 0,4 0 0,6 2 0,7-2-45,10-5 0,9-2 0,11-3 0,3-3-625,2-3 1,11-4-268,-7-1 1,-2-11-1,-4-3 1</inkml:trace>
  <inkml:trace contextRef="#ctx0" brushRef="#br0" timeOffset="14356">4080 8334 8478,'0'-24'0,"0"-1"0,0 1 0,0 2 0,0 2 0,-1-2 334,-3-2 0,2 1-198,-2 2 0,2-1 0,-3 7 0,-1 2 0,-3 5 0,1 4 0,-2 5 12,-1 6 1,-1 11 0,0 6 0,-1 6 0,2 4-1,1 6-42,2 3 1,5 3-1,-1 3 1,3 1-151,1-1 0,5 5 1,5 1-1,4 0 1,2 1-62,0-4 1,-1-1 0,0-3 0,0-2-92,-4-5 0,0-3 0,-7-2 0,-1-3-98,-2-4 1,-2-2 0,-3-4 0,-4-2-66,-3-5 1,-7-2-1,-3-3 1,-1-3-342,1-4 1,-2-2 634,2-2 1,-8-6 0,-2-1 0</inkml:trace>
  <inkml:trace contextRef="#ctx0" brushRef="#br0" timeOffset="15481">3770 8855 8355,'4'-8'0,"2"1"0,1 2-482,1-5 0,5 3 0,0-4 583,4 3 1,2-3 0,7 1 0,2-4-170,1-2 1,5-6 0,-1 1-120,3-2 1,1-2 0,-1 0 0,-3 0 65,-4 0 1,-3-1 0,-2-1-1,-4-4 1,-4 1 111,-7 0 1,1-3 0,-6 2 0,-1 1 76,-2 0 1,-1-2-1,-1 6 1,-3 4 324,-5 2 0,3 5 0,-3 6 32,0 0 0,-1 8 1,0 2-1,3 10-53,2 9 0,1 5 0,2 3 1,0 6-287,-2 1 0,-1 8 1,5 1-1,2 2-221,2-1 0,-1 3 1,5 3-1,2-2-203,1-1 0,1-5 0,2-2 1,1-4 156,1-4 0,5-4 0,-4-8-104,-2-5 1,3-3 0,-2-5 0,-1-4 0,-1-4 113,-1-4 0,-1-3 0,0-7 0,1-2 192,-1-5 0,-3-1 0,-1-1 0,0 1 117,-1 0 0,3-5 0,-6 8 1,0-2 27,1 1 1,-3 9 0,2-2 265,-3 2 0,1 6-201,2 1 1,-3 8 0,3 4-207,-2 3 1,-2 6 0,1 0 0,2 1-15,1 0 1,1 0 0,-2-3-1,3 2 1,1-2 22,2-1 0,-2-6 1,1-1-143,2-1 1,1-2 0,1-4 0,1 0 0,-1-2 66,1-2 1,-1 1-1,-1-5 1,-1-2 95,-2-1 1,-5-1 0,1 0 0,-3-1-46,-1 1 0,0-1 0,-1 1 0,-2 0-84,-1-1 1,-6 5 0,1 1 0,-5 0-45,-3 0 0,1 5 1,3-3 7,1 4-65,0 1 1,6 0 0,5 1 103,4 4 0,10-4 0,0 3 0,2-4 59,3-4 0,1 1 0,5-4 0,-2 0 137,-2 1 0,-3-1 1,2-3-1,-1 2 71,-3-2 1,3 5 0,-3-1 0,-2 2-18,-4 0 0,-5 0 1,3 5-24,-1 3 1,-2 3-1,-4 5-213,0 1 1,0 3 0,0 1-35,0-2 1,0-1 0,0-2 0,1 1-2,3-1 0,-1-1 0,4-1 0,0-3 17,0-2 1,1-1 0,5-4 0,-1 0 34,0 0 0,1-5 0,-1-4 1,1 0-33,-1 1 1,4-3-1,1 2 33,-2-2 0,-1 3 0,-2 1 178,1 2 1,-5 0-11,0 5 1,-1 2-1,3 2 1,-3 4-1,0 3-91,0 2 0,1-5 1,6 0-1,1 0-134,1-1 0,2 3 32,-1-6 0,-4 0 1,4-4-1,-3 0 35,-2 0 0,-1-1 1,-3-5 145,-3-6 1,-4 0-1,-1-5 1,0 2-1,0 0-28,0-2 1,-4-3 0,-2 2 0,1 0-298,-1 0 1,2-3-1,4 5-466,0 0 132,0 8 0,6-3 0,1 4 0</inkml:trace>
  <inkml:trace contextRef="#ctx0" brushRef="#br0" timeOffset="16291">6648 8508 8355,'-7'-12'483,"-3"6"-622,6 6 0,0 7 0,4 8 0,0 3 63,0 1 0,1 2 0,2 2 0,2-1-37,2-1 0,0-6 0,3 2 0,-3-3-90,-2-2 1,5-1 0,-2-3 121,3-4 1,-2-2 0,-1-4 62,1-2 0,-2-3 0,2-5 0,0 0 1,1-2 98,-2-3 1,3 4 0,-4-5 0,1 1-1,-1 1 274,-1 0 1,3 3-163,0 0 0,-4 5 0,1 1-95,-1 2 1,-2 2-1,4 7-91,-2 4 0,1 3 0,-3 2 0,2-1-97,2 0 0,0 5 0,3-1-95,-2 0 0,0-3 0,6-2 0,1-1 91,2-2 1,-1-5 0,-3 1 0,-1-2 0,0-2-16,1 0 1,-6-6-1,-2-2 240,1-3 0,-5-2 0,3 1 0,-2 0 0,-2-1-104,0 1 0,0-1 0,0 1 0,-2 1-108,-2 3 1,3-3-1,-5 4 1,2-1-53,0-1 1,-2 5 48,2-4 0,3 4 16,-3-5 1,8 7-1,4-2 1,5 2-1,2 2 12,1 0 1,2-4 152,-1 0 0,-4 0 1,4 2-1,-2 0 164,2-2 0,-4-2 0,4 3 0,-3-1 140,-2 1 0,-4 2 0,1 1-83,0 0 1,-2 4 0,0 2-1,-1 1-280,-4 2 0,1 2 1,0 2-1,1-1-407,-1 0 0,0 1 0,-1-1 1,2 1-711,-1-1 543,4 0 1,0-5-1,5-1 1</inkml:trace>
  <inkml:trace contextRef="#ctx0" brushRef="#br0" timeOffset="16462">7367 8111 8814,'-1'-12'0,"-1"1"-1221,2 2 1,-1 5 1060,9 8 0,0 9 0,5 6 1</inkml:trace>
  <inkml:trace contextRef="#ctx0" brushRef="#br0" timeOffset="16729">7677 8124 8355,'-4'-20'0,"0"4"0,0 3-450,-2 5 51,5 3 729,-5 5 0,6 5 0,0 5 0,0 5-230,0 6 1,0 2 0,0 3 0,2 3 57,2 4 1,-1-1 0,3 1-1,1 0-351,0-1 1,-3 2 0,3-5 0,0-1-392,0-2 1,0-1 0,3-2 180,-2-2 1,-5-3-1,2-6 1</inkml:trace>
  <inkml:trace contextRef="#ctx0" brushRef="#br0" timeOffset="17212">7541 8384 8055,'5'-11'0,"3"3"-1117,3 4 1326,2 2 0,5-2 1,4-1-1,5-1 1,6-1-1,3 0 1,1-2-348,1-2 1,-1-3-1,-1-1 1,-3-2-1,-4 2-5,-3 1 0,-7 2 0,-4-2 57,-5-3 1,0 4 0,-6-4 0,-1 3 0,-3 2 237,-5 0 1,3-1 0,-7 1 252,0-1 1,-1 5 0,0 1-204,2 2 0,5 3 1,-1 9-1,3 6-118,1 0 0,1 8 0,2 2 1,3 6-152,0 3 0,-3-3 0,3 4 0,-2 0-103,0-1 0,1 4 0,-2-5 68,1 1 0,2-6 0,-3-6 1,1-3-1,0-1 20,1-3 0,-2-6 96,5-3 0,-1-4 1,3-4 67,-2-4 0,1-3 0,3-3 0,0-1 0,1-3 17,-1-1 1,2 2 0,1-2-1,2 2-16,-2 6 0,3-1 1,-2 5-1,-1 0-23,-1 3 1,-1 3-1,-1 2 1,0 3-82,1 5 1,-2 2 0,-2 2 0,-2 4-623,-1 4 1,2-2 2,-4 2 1,6-1 0,-3 5 0</inkml:trace>
  <inkml:trace contextRef="#ctx0" brushRef="#br0" timeOffset="21288">9525 8496 8355,'-8'-13'25,"1"1"1,0-1 0,1 1 0,1 0-1,2-2 1,2-1 0,1-2 0,1 1-1,3-1 136,5 1 0,6-5 1,3 4-1,1 2 1,2 3-1,-1 2 1,0 3-223,-3 2 1,1 3-77,-1 11 0,-3 0 0,2 11 0,-2-1 0,-3 0-3,-3 3 1,3 0 0,-4 0 0,2-1 0,-3 0-25,0-2 1,-1-1 0,-2-6 170,1 1 0,0-1 214,-4 0-75,0-5 1,0-3 0,-1-8-1,-2-4-41,-1-3 0,0-3 0,4-2 0,0-4 0,0 0-64,0-1 0,0 5 1,1-4-1,4 1-94,3 0 1,3 5 0,3 0 0,1 6-37,1 2 1,1 2 0,-3 4-1,1 0 12,1 0 1,1 6 0,-5 2 0,1 3 6,-1 1 1,0 2 0,0 1 0,-3 2-86,-1-2 0,-3-1 0,1-2 21,0 1 1,-1-5 180,0 0 0,-3-6 70,7-2 0,-7-7 1,3-9-1,-3 0-48,2 1 0,-1 0 0,4-1 0,0 0 35,0 1 1,-3 1 0,4 2 0,2-1-126,1 1 0,0 3 1,-1 3-1,-2 0-41,1 3 1,3 2 0,0 2 29,0 3 1,1 7 0,-2 6 0,-2-2 20,0-1 0,-2 0 1,2 1 12,-1 1 0,-1 1 0,3-5 0,-2 1 34,2-1 1,-3-5 0,1-3 0,2-2 82,1-2 1,1 0-1,2-2 1,1-2-1,2-4-1,-2-3 0,3-6 0,-2-1 0,-1 0-25,-1 1 1,-1-4 0,-2 4 0,-3 2-59,-4 1 0,-3-2 0,-1-1-55,0 2 1,-5 3 0,-3 3 0,-3 5-66,-2 3 0,1 1 1,-1 1-1,1 3 54,0 5 0,1 3 0,1 5-131,2 3 0,1 0 1,-2 0-1,5 2-29,3 2 1,1-5 0,0-2 0,0-4 0,1-2 9,3-2 1,3 0 0,7-5 0,1-2 147,2-5 1,-1-4 0,-3-5 0,-1-1 77,1 1 1,-1 0-1,0-2 1,-1-1 15,-2-2 1,0-1 0,-3 4-1,-1 1 92,1 2 1,-2 1-69,-4-2-38,0 5 1,0 7 0,1 8-44,4 3 0,-4 1 0,4 1 0,1-1-144,2 1 1,-1 0 0,1 3 0,2 0-262,1-1 0,1-5 194,1-2 1,5 0 0,1 5 0</inkml:trace>
  <inkml:trace contextRef="#ctx0" brushRef="#br0" timeOffset="21521">10802 8136 6942,'6'8'645,"2"2"-419,3 4 0,2-1 0,-1 7 1,0-2-1,2-2 0,1 1 0,3 1 1,0 0-294,0-1 1,0 0 0,-3-5 0,2 1-214,-2-1 1,3-4-1,-2-1 1,0-1-1257,-3-3 1350,0-2 0,-1-1 0,1 0 0</inkml:trace>
  <inkml:trace contextRef="#ctx0" brushRef="#br0" timeOffset="21731">11001 8099 8609,'-11'1'454,"3"3"1,-2 5 0,4 7 0,0 5 0,-5 4-1,-3 3 1,-3 6 0,1 1-336,-2 3 1,3-1 0,-5 0-1,4-1-1867,5-3 0,-2-3 0,6-5 1</inkml:trace>
  <inkml:trace contextRef="#ctx0" brushRef="#br0" timeOffset="22996">11869 8124 8355,'-1'-13'219,"-3"2"-94,-5 3 1,4 8-658,1 8 630,8 9 0,-1 2 0,6 4 0,4-1 0,2-1 0,1 1 1,2 2-37,3 0 0,-3-3 1,0-2-1,-2-1 0,1-3-69,-2-1 1,-1-7-1,-2-3 73,0-2 1,-5-5-39,-2-5 0,-4-1 0,-1-9 0,0 0 0,0-1-1,0 0 0,-1-5 0,-2 4 0,-1-4-102,1 0 0,1-1 1,2 0-1,0 0-437,0 0 0,2 6 0,2 2 58,4 4 0,7 6 0,2 3 273,-2 2 1,-1 8 0,-2 1 0</inkml:trace>
  <inkml:trace contextRef="#ctx0" brushRef="#br0" timeOffset="24195">12502 8198 8355,'0'-25'304,"0"6"1,0-3 0,0 5-1,0 2-161,0 1 0,0 6-84,0 0 0,-2 5 0,-2-1 0,-4 3 1,-3 3-1,-3 5-100,-3 6 1,4 2 0,-5-1 0,1 1 7,1 1 1,-1 5 0,5-5-92,-1 0 1,6 1-1,3 0 1,3-2 0,1-1-92,0-2 1,0-3 0,1-2 0,3-2 85,5-2 1,2-2 0,1-2-1,1-3 39,-1-5 0,4 1 0,1-3 0,-3-3 96,-5 1 1,2-5 0,-2 1 0,0 2 69,0 1 0,0 2 0,-3-1 441,1 1-388,-5 5 0,4 3-4,-6 8 0,0 4 1,0 7-1,0 3-99,0 2 0,0-4 1,1 4-1,2-1 1,3-1-87,1 0 0,1-2 1,4-3-1,1-2 12,-1-3 0,5-3 0,0-5 0,3-1-147,2-3 1,-4-4 0,0-9 0,-2-4 179,1-2 1,-1-6 0,-3-1 0,-1-2 46,0-2 0,-3-2 1,-1-1-1,0-2-51,-1-2 0,-1 1 0,-6-6 0,1 1 28,3 1 1,-2-2-1,0 8 21,-4 2 0,-1 7 0,-4 1 0,0 6 79,0 6 0,3 7 1,-4 7-1,-1 6 36,3 8 1,-4 12-1,4 10 1,1 5-35,-1 2 0,2 10 0,4-1 1,0 2-132,0 3 1,2-4-1,2 3 1,4-5-139,3-3 0,1-5 0,2-8 1,1-4-102,2-3 0,1-8 0,-3-5 1,1-8 240,0-3 0,2-8 0,-2-2 0,-2-5 146,-4-3 0,1-3 0,-3-5-58,3 3 1,-3-2 0,-1 4 0,-1-2 0,-2 2-46,1 1 1,-3-3 0,2 5 0,-2 2-254,3 4 169,-4 5 0,6 6 1,-4 3 49,1 4 1,1 8 0,-2 0 0,3 1-16,0 1 0,1-5 0,3 5 1,-2-1-22,2-1 0,-3 0 0,1-7 17,2-1 0,1-1 0,1 2 49,0-5 1,-3-4-1,-2-4 1,0-5 2,-1-2 1,1-1 0,3 0 0,-2-2-17,2-3 1,0 2 0,-1-4 0,-2 1 51,-1 3 0,2 1 69,-4 2-87,6 5 0,-9 7 1,5 8-16,-1 3 0,-4 5 0,5 1 0,-2 0 14,0 0 0,6-3 1,-2 3-1,3-3-38,2-2 1,-1 0 0,2-1-1,1-2-15,1-5 1,2-3-1,-3-1 57,2 0 0,1-5 0,-3-4 0,2-2 1,-2-2 8,-1-4 1,-3 3-1,-2-4 1,-2 2-33,-1-1 1,-2-3 0,-4 3 0,0 2 0,0 1-1,-2 2-522,-2-1 428,-3 6 0,-5 2 0,-2 6 1,-1 5 55,-2 6 0,5 2 1,4 7-1,0-1 15,1 0 0,1 3 0,6-2 0,0 1-173,0-2 0,7 0 0,5-6 0,8-1-1027,3-2 979,7-7 0,2 2 0,5-6 0</inkml:trace>
  <inkml:trace contextRef="#ctx0" brushRef="#br0" timeOffset="24845">14622 7950 8355,'0'-19'464,"-1"3"0,-3 7-472,-4 5 1,-3 4 0,-2 4 0,1 4 0,-1 3 422,1 2 1,4 3-1,-1 2 1,1 0-355,1 0 0,0 2 0,5-2 0,-3 0-114,3 0 1,0 3-1,2-5 1,0 0-233,0-3 0,2-2 0,0-1 1,4-3 22,1-2 1,1 0-1,5-5 1,-1 0 68,0 0 1,1-6-1,-2-4 1,-2-5 105,0-5 0,-2 0 0,1 0 118,-4-2 1,1-2 0,0-1 0,-4 1 0,-4-1-29,-5 0 1,-3 0 0,-3 0-1,-2 0 104,-5 1 0,3-1 0,2 0 0,3 0-108,5 0 1,-2 1 0,6-1 0,3 0-69,3 0 0,5 0 1,7 1-1,1 0 83,2 4 1,5 2 0,-1 5-1,2 1 102,2-1 1,0 2 0,-1 3 0,0 4 22,-4 3 0,3 1 0,-7 1 1,1 5 40,1 6 1,-5 7 0,2 10-1,-4 4 142,-2 3 1,-2 8-1,1 6 1,-3 6-120,1 5 0,-3 1 0,4 3-358,-2 5 1,5 3 0,-2 7-1,3-6 1,1-2-99,1-3 0,-1-3 0,-1-8 1,-2-7-1,-5-7 0,-3-8 1,-1-6-1,-1-6-907,-3-7 1236,-3-8 1,-6-4 0,1-6-20,-1-3 0,-3-9 0,-1-7 1,2-5-1,1-5 234,2-8 0,4 1 0,1-6-223,1 1 0,2 3 1,4-4-1,0 3 0,2 2-77,2 2 1,3 7 0,5 0-53,0 3 1,6 5 0,4 2-1758,6 1 1374,-2 7 1,10-5 0,-4 2 0</inkml:trace>
  <inkml:trace contextRef="#ctx0" brushRef="#br0" timeOffset="25662">16470 7516 9532,'-5'-11'0,"5"3"0,7 3 0,5 3 557,5-2 0,3 2-509,9-2 1,3 1 105,5-1 1,11 1 0,6-4 0,5 1-1,5-1 1,-1-2 0,-1 3-532,-5 1 0,-10 0 0,-8 1 0,-5 1 0,-8 3 3,-4 4 0,-13-1-491,0 5 0,-12 0 0,-4 5 1</inkml:trace>
  <inkml:trace contextRef="#ctx0" brushRef="#br0" timeOffset="26186">16297 7603 8399,'-6'-11'0,"6"2"-20,7 5 0,8 4 0,3 4 0,1 5 345,3 2 0,6 2 1,1 3-1,0 1-183,1 3 1,1 0-1,3 5 1,-2 0-332,-2 0 0,0 0 0,-2-1 0,1 1-46,-2 0 1,-2-4-1,-3-2 1,-2-1 128,-3-3 0,-1-1 0,-7-2 52,0 1 0,-7-5 0,2 0 1,-2 2-1,-2 1 58,0 1 0,-4 1 0,-2-1 0,1 1 315,-1-1 0,-4 0 0,2 2 0,-3 3-236,-1 3 0,-1 0 0,1 0 0,-2 2-74,-2 2 0,0 6 0,-4 2 0,-1 1 14,2 0 1,-3-1 0,4 2-1,0-2 44,0-2 0,-3 3 0,5-4 0,1-3 135,1-4 0,3 0 0,3-5 0,2-3-52,1-5 1,3 2-1,-2-2 29,3 2 0,6-4 1,3-2-54,4 1 0,0-5 0,0 3 0,1-3 56,-1-1 0,1 0 0,0 0 0,4 0-5,4 0 1,2 0 0,3-1-1,3-2-62,4-1 1,4-5 0,5 0 0,3-2-78,3-1 1,3-1-1,3 1 1,3 0-134,-1-1 1,-1 2 0,-5 2 0,-2 2-634,-2 1 1,-5 1-1,-9 2 1,-8-1-2356,-6 1 2537,-4 7 0,-7 3 0,-1 5 1</inkml:trace>
  <inkml:trace contextRef="#ctx0" brushRef="#br0" timeOffset="27305">16706 9438 8639,'-1'-11'0,"-4"3"0,-1 2 360,-1 1 0,3 5 0,8-2 0,4 5 0,4 0-210,5-2 0,-3-1 0,2 0 0,-2-1 0,-2-3 0,1-3 0,-1-1 0,1-1-177,-1 0 0,-5-2 1,-2-2-1,0 1 0,-1 0 1,-2-1-1,0-1 0,-2-1-100,0-1 0,-2-1 0,-2 5 0,-4 1 121,-3 2 1,-3 4 0,-1 5 0,-3 0 141,-1 0 0,-2 10 0,-4 5-105,1 7 0,0-3 0,3 10 0,5 3 0,2 1 34,2 0 0,5 3 1,3-5-170,2 1 0,9-2 0,6-5 0,7-1 0,6-4-324,3-3 0,10-5 1,-3-3-1,1-5-929,2-3 773,-5-1 1,9-5 0,-6-2 0</inkml:trace>
  <inkml:trace contextRef="#ctx0" brushRef="#br0" timeOffset="28188">17773 9438 8548,'0'-12'962,"0"-1"-766,-6 1 0,3 5 0,-5 2 1,-2 0-195,-1 1 0,-1 2 0,0 6-11,-1 4 1,1 3-1,-1 1 1,2 1-23,3-1 0,1 5 0,4-1 0,-1-1 0,2-1-107,0-1 1,4-1-1,2 0 86,4 1 0,3-6 1,1-3-1,1-3 26,-1-1 1,1-1 0,-1-2 0,0-2 15,1-2 1,-1-2-1,1-4 1,-2-3-41,-3 0 1,-3-1 0,-5 5-1,0 0-68,0-1 0,-5 1 0,-3 1 0,-3 1 42,-2 2 1,-3 1 0,-1-1-52,2 4 0,-3 2 1,0 2-1,0 2-174,0 2 1,3-2 0,7 7-770,4 0 1008,2 2 1,2 2 0,0-1 0</inkml:trace>
  <inkml:trace contextRef="#ctx0" brushRef="#br0" timeOffset="28725">17773 9475 8355,'0'-12'128,"0"5"0,0 3 1,0 8-1,0 4 1,0 5-1,1 2 1,2 3-1,2 1 39,2 3 0,1 7 0,5 3 1,-1 2-83,1 3 0,-2-2 0,-2 8 1,-2-3-199,-1-3 1,2 3-1,-4-9 1,-1 1 33,-2-3 1,-1-4 0,0-4 0,0-5 52,0-2 0,-1-3 0,-3-1-94,-5-2 0,-7-5 0,-3 1 0,-2-4 11,0-4 1,1 1 0,-4-7 0,2-2-141,1-3 1,6-6 0,0 3 0,4-3-504,3-5 1,5 1 649,-1-4 0,14-2 0,3-1 0</inkml:trace>
  <inkml:trace contextRef="#ctx0" brushRef="#br0" timeOffset="29217">18070 9364 9364,'-1'-21'0,"-2"2"0,-1 1 0,0 4 178,-2 4 0,4 5 0,-5 6 0,0 5 0,0 5 0,-1 4 0,-1 2 0,1 0-213,-2 4 1,5-2 0,-1 2 0,2 0 27,0-2 1,0 3 0,4-5-1,0-2-203,0-1 1,1-3 0,2-2 0,3-2 0,1-1 0,1-2 0,4-6 117,1-2 0,-2-3 0,-2-5 0,-2 0 37,-1-1 1,2-3 0,-4-1-1,-1 2-58,-2 1 0,-1-2 0,-1 0-27,-3 5 0,-3 0 1,-6 6-1,1-1 59,0 1 0,-1 1 47,1 4 0,5 1 0,4 3-43,6 5 0,4-4 1,7-1-1,1-2 56,1-2 1,5 0 0,-3 0 0,0-2 164,0-2 1,0 1-1,-3-4 193,1 2 1,1 1-1,-5 4 32,1 0 0,-6 1 1,-2 3-1,-1 5-83,0 2 1,0 1-1,-2 0-176,2 1 1,-1-1-1,4 1 1,-1-1-627,1 0 0,2-1 0,3-2 0,0-5-347,1-3 1,5 5-1,1 1 1</inkml:trace>
  <inkml:trace contextRef="#ctx0" brushRef="#br0" timeOffset="30100">18256 9054 8355,'-16'0'-614,"-1"0"38,1 0 0,9 5 1,3 3 505,2 4 0,8 5 0,1 3 0</inkml:trace>
  <inkml:trace contextRef="#ctx0" brushRef="#br0" timeOffset="30101">18442 9401 8355,'-1'-18'0,"-2"4"576,-1 5-361,0 0 1,4 1 647,0 0 0,1 5-790,3-1 1,-1 4-1,5 4 1,1 4 0,-1 3-422,0 2 1,-5-1 0,2 2 0,0 1 4,-1 2 0,0-1 0,-4-3 1,0-1-61,0 0 0,0-3 70,0-1 1,0-7 229,0-1 1,0-5 0,1-8-1,2 1 73,1 0 1,6-1-1,-3 1 1,1-1 117,0 1 1,-1 0 0,3 1 211,-2 2 0,0 4-209,5 5 1,-5 1 0,-1 3 93,-2 5 1,5 2 0,-2 0 0,3-2-191,2 0 1,-1-3-1,2 4 1,1-3-1,3-2-35,1-2 0,-4-1 1,3-2-1,-1-2 91,-1-2 0,1-3 0,-5-5 0,-1-1 0,-1 1 0,-3 0-46,-2-1 0,0 1 2,-5-1 1,0 1 0,-2 0-1,-2 1 1,-4 1-398,-3 2 0,-2 5 1,1-1 212,0 2 1,-1 2 0,1 0 0,-1 2-39,1 2 0,4 1 1,1 5 418,1-2 1,2 1-1,4 3 1,0 0 0,2 1-69,2-1 1,1-4 0,5 1-277,-2 0 1,0-2-1,5 2 1,-1 0 338,1 2 1,-1 2 0,2-1 0,1 0 102,1 1 0,1 5 0,-5 2 0,1 2-69,-1-1 0,-4 7 0,-1-2 0,-1 4-260,-3 5 1,-2-1-1,-2 1 1,-4-4-137,-3 0 0,-3-4 1,-1-6 66,-1-5 0,1-2 0,0-3 1,-1-1-1,1-3-256,-1-2 1,1-1-1,0-4-544,-1 0 573,1 0 0,-1-5 0,1-2 1</inkml:trace>
  <inkml:trace contextRef="#ctx0" brushRef="#br0" timeOffset="31079">19273 9302 8355,'-5'-15'0,"-4"2"64,-2 4 1,-1 4 0,0 1-1,-1 2 1,1 0 0,-1 4 0,1 2 185,0 4 0,1 3 1,1 3-1,3 1 0,2 3 1,2 1-1,1 2-307,2-2 1,0 3 0,0-5 0,2-2-251,2-1 1,-1-3 0,5-3 0,2-4 82,1-3 0,5-1 1,1-1 100,-2-3 1,-1-3 0,-2-5 0,0-2 132,1-3 0,-5 2 0,-1-4 0,-1 1 0,-4 1-43,0-1 0,-6 5 0,-2-4 0,-2 3-15,-6 2 0,2 4 0,-6 1 0,1 1 40,1 4 1,-1 0-1,5 2 32,-1 0 0,6 6 0,3 2-76,3 3 1,6-3-1,4-1 1,3-1 11,5-4 0,0 0 1,6-2-1,-4 0-11,-1 0 1,4-4 0,-3-2 156,0-1 1,-1 3 0,-5-3 0,-1 0 688,0 0 0,-3 5-526,-1-2 1,-1 4 0,1 4-248,-4 4 1,-2 3-1,-1 1 1,2 1-99,1-1 1,0 1-1,-3-1 1,2 0-84,1 1 1,5-5-1,-4-1 1,2-2-10,3-2 0,1-1 1,1-2-1,-1-2 45,-3-2 1,8-3 0,-4-5-1,2 1 94,-1 2 1,-4-2 0,-1 3 4,2-3 0,-5 3 0,1 1 111,-1 1 0,-3 4 17,2 6 0,-3-1 0,-1 5 0,0 2-113,0 1 1,4 1 0,2-1-1,1-1-89,2-2 1,2-1 0,3 1 0,1-4 0,2-2 0,-2-2 0,0 0-1052,2 0 1104,-4 0 1,5-10 0,-5-2 0,-2-2 194,-3 0 1,3-4 0,-4-3 0,1-2 0,0-2 244,2 0 1,-4-1-274,-2-3 0,1 2 0,1-5 0,-1 2 1,1 2 52,-3 2 0,-2 2 1,-1 2 766,0 2 0,-1 6-645,-4 2 0,4 12 1,-3 12-256,3 7 1,1 6 0,0 3 0,0 2-1,0 2-97,0 2 1,0 6 0,0 0-245,0-4 0,1 0 1,2-7-1,2-2 1,2-2-578,3-4 0,-3-3 0,1-7 73,2-3 1,-4-3 684,3-5 1,-7 0 0,4 0 0</inkml:trace>
  <inkml:trace contextRef="#ctx0" brushRef="#br0" timeOffset="31080">19807 9178 8355,'11'-13'323,"-3"6"1,11-4 0,-2 5-146,3-1 1,4-4 0,2 2 0,2-2-394,0-1 1,6 4 0,-4 1-1,0 1-648,0 3 1,-1-3 0,-4-1 0</inkml:trace>
  <inkml:trace contextRef="#ctx0" brushRef="#br0" timeOffset="31785">17537 10554 8355,'-6'-12'109,"0"1"0,-7 3 702,1 4-787,-1 2 1,1 4-1,0 2 24,-1 4 1,1 7 0,-1 3-1,1 0 76,-1 0 1,5 3-1,1-4 1,2 1-211,2 0 0,2-1 1,2-6 36,3-3 1,3-2-1,5-6 1,1-2 30,-1-2 1,2-3-1,1-5 1,2-2-73,-2-2 0,-5 2 1,-4-4-52,0 0 0,2 4 0,-4-4 0,-1 2 0,-1-1 15,-2 2 1,-5 1 0,0 2-1,-2 1-16,-3 2 1,1-2 0,-1 3 160,2-3 0,5-1 0,-1-1 4,3 1 1,2 0 0,3-1-12,4 1 0,3-1 1,2 1-1,-1 0 0,1-1 0,2-3 0,0-1 0,-3 1 78,-1-2 1,3 4 0,-7-4-1,1 1-67,0 1 0,-5 3 1,3 7 320,-1 0 0,-3 5 1,3 8-97,1 5 0,-4 10 1,7 3-1,0 7-77,2 3 0,-2 7 0,-1 2 1,2 1-196,1 2 1,1 5 0,0-2 0,-1 5-210,-2 2 0,-4 2 0,-5-5 0,0-3 15,0-4 1,0-2 0,-1-8-1,-3-5 16,-5-5 0,-2-7 0,-1-5 266,0-5 0,-5-5 0,0-6-5,2-3 0,3-7 1,2-7-43,2-2 0,5-2 0,-1-7 1,4-4-1,3-1-12,1 1 0,7 2 1,0 7-1,6 0-221,2 4 0,2 2 1,3 5-1,1 2-403,0 3 0,0-3 0,0 4 1</inkml:trace>
  <inkml:trace contextRef="#ctx0" brushRef="#br0" timeOffset="32949">18455 10740 8825,'-7'-12'990,"3"0"-686,2-1 0,2 5 1,0 0-1,2-2-178,2-1 1,3 3 0,5-1-1,0-2 1,2-2 0,1-4 0,2 1-1,-2-1-340,-1 1 1,-2-5-1,-1 4 1,-1 1 169,-2-2 0,-5 3 1,1-5-1,-2 3-383,-2 1 1,-2 0 0,-2 2 0,-4 4 291,-3 3 0,-2 3 0,1 4 1,0 0 468,-1 0 0,1 7 0,-1 4 0,2 6-195,3 2 0,2-4 0,8 3 0,2-1-116,4-1 0,5 5 1,2-5-1,3 0-75,1-3 1,2 0-1,2-1 1,-1 1-105,-1-1 1,-5 0-1,4 1 53,-2-1 0,-7 1 0,-7-1 141,-3 0 1,-8 1 0,-4-1-106,-4 1 1,-7-1 0,1 0 0,-2 1 0,-1-2-891,4-3 1,-4 3-1,5-4 1</inkml:trace>
  <inkml:trace contextRef="#ctx0" brushRef="#br0" timeOffset="33954">18293 7541 8576,'16'-25'0,"-4"0"0,-2 0 0,-2 0 0,-1 1 0,-2-1 162,-2 0 1,-2 6 0,-1 2-1,-1 3 1,-3 2 0,-4 1-1,-3 3 1,-2 4 0,1 2-1,-1 2-51,1 0 0,0 2 1,-1 2-1,1 5 1,-1 6-1,2 6-19,3 3 0,-3 6 1,3 3-11,-3 3 1,3 8-1,-1 6 1,1 6 15,1 5 0,-3 1 0,6-2-74,2-2 1,0 3-1,4-3 1,2 1-1,4-3 10,3-6 1,1 0 0,1-6-1,-1 0 8,1-3 0,-2-2 1,-3-3-1,-4-2-8,-3-1 1,-1-5 0,0 1-1,-1-5-145,-3-3 1,-3 1-1,-7-5 1,-1-2-222,-1-1 1,-2-3-1,2-3 1,-1-3-315,-3 1 0,4-5 0,-5 2 0,-1-4-1238,-1-3 1792,3-12 0,-3 3 0,4-12 0</inkml:trace>
  <inkml:trace contextRef="#ctx0" brushRef="#br0" timeOffset="34206">17934 8186 8355,'14'-21'0,"1"2"0,1 1 433,6-4 0,-7 8 0,6-3-189,1 4 0,2 0 0,0 2 0,1 3-408,0 4 0,0 2 0,0 2 1,-1 0-898,1 0 1,0 6 0,0 1 0</inkml:trace>
  <inkml:trace contextRef="#ctx0" brushRef="#br0" timeOffset="34564">18492 8471 9748,'-7'0'21,"11"0"1,10-2 0,2 0 0,2-4 180,-2-1 1,1 0 0,1-2 0,0 0 0,0 0-294,-3-2 1,-1-2 0,-3 0-1,-1-1-14,-2 1 0,-5-6 1,1 7 86,-3-2 0,-6 6 1,-3 4 55,-3 2 1,-3 2 0,-1 2 0,-2 2 52,2 4 0,0 7 1,0 3-1,-2 1 51,2 3 1,5 6-1,3 1 1,2-2 197,2 0 0,2-3 0,2 0-297,3-3 0,9 1 0,7-6 0,4-1-254,1-1 0,5-7 0,2-3 0,2-3 0,0-1-1042,1 0 163,-2-5 0,-3-7 0,2-8 0</inkml:trace>
  <inkml:trace contextRef="#ctx0" brushRef="#br0" timeOffset="34740">19459 8186 8355,'-12'-14'-656,"-1"3"1,1 5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4T17:25:00.90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3039 3882 8355,'6'-12'-9,"5"-1"0,5 2 0,0 1 0,1 4 0,1 0 0,1 3 0,3 2-20,1 1 1,4 0-1,2 0 1,2 0-1,2 0 1,2 0-1,2 0 36,3 0 1,7 0 0,-3 0 0,3 0 0,1 0 0,4 0 0,3 0 9,5 0 1,0 0-1,2 0 1,2 0-1,0 0 1,4 0-1,1 0 1,1-1 66,-1-4 0,7 4 0,-4-3 1,-1 3 40,2 1 0,0 0 1,2 0-1,-1 0-30,1 0 0,-1 0 0,2 0-79,2 0 1,-5 0 0,6 0-1,4 0 1,2 0-70,2 0 0,7 0 1,-6 0-1,5 0 14,-42 0 1,-1 0 0,45 0-1,-45-1 1,1 0 0,-1 0-1,0-1 6,1 1 0,0-2 1,2-1-1,0 0 1,0 1-1,-1 0 0,2 1 1,0-1 38,-2 0 0,0 0 0,1-1 0,0-1 0,0 1 0,-1 1 0,1-1 0,0 0-18,2-1 0,-1 1 1,0 2-1,0 0 0,1-1 1,0-1-1,1 1 1,1 1 23,-1 0 0,1 1 0,0-2 0,0 1 0,1-1 1,0 0-1,2 0 0,0 1-9,1-1 1,1 0 0,1-1-1,2 0 1,-1 1 0,0 2 0,0-1-1,0-1 1,1 1 0,0-1 0,-3 2 0,1 1 0,2-2 0,-1-1 0,1 2 0,-1 0-11,0-1 0,0 0 0,1 1 0,1 0 1,-3-1-1,-1 0 0,-1 1 0,-1 1-2,0 0 1,-1 0-1,2 0 1,-1 0-1,-1 0 1,-1 0 0,1-1-1,-1 0 4,1-1 1,-2 0 0,-3 1 0,0-1 0,3-1 0,1-2 0,0 1 0,0 0 57,-1 1 0,-1-1 0,5-1 0,-1-1 0,-2 2 0,0 0 0,2-1 0,0 0 53,0 1 0,0 0 0,1-2 0,-1 1 1,-2 1-1,0-1 0,1 1 0,0-1 8,4 1 1,0 0 0,-5-2 0,1 1 0,5 0 0,0 1-1,-2-1 1,0 1-71,0 0 0,-1-1 0,1 0 0,0 1 0,0 1 0,0 0 0,-1 0 0,1 1 41,-3-1 0,1 0 1,3-1-1,0 0 0,-3 2 1,0 0-95,-2 0 1,1 1-1,0-2 1,0 1-1,0-1 1,0 1-1,-1 0 1,1 0-1,-1 0 1,-1 0-29,-1 0 1,-1 0 0,1-1 0,1 0 0,-2 2 0,0 0 0,1-1 0,1 0 52,-2 0 0,0 1 1,2-1-1,-1 1 0,-3 0 1,-1-1-1,-1 0 1,0-1 9,1-1 1,-1 1-1,44-4 1,4-3-1,-3 2 41,-7-2 1,2-1 0,-10-1 0,-1 1 4,-5 3 1,-6-3-1,-9 2 1,-3 0-241,-8 1 1,-6 1 0,-11 4-1,-7-1-941,-7 1 0,-6 3 1109,-4 4 0,-6 6 0,-7 2 0,3-2 0,0 1 0,2 3 0</inkml:trace>
  <inkml:trace contextRef="#ctx0" brushRef="#br0" timeOffset="1649">1811 6164 8355,'0'-19'179,"0"2"0,0 3 0,1 3 0,3 2 1,5 2-1,3 1 0,3 4-12,2 0 1,5 2 0,-2 0 0,4 0-1,1 0 1,1 0 0,1 0 0,2 0-1,0 0 1,0 0-1556,0 0 0,6 0 0,-4 0 0</inkml:trace>
  <inkml:trace contextRef="#ctx0" brushRef="#br0" timeOffset="3060">4043 5618 9049,'-5'-25'0,"-2"2"0,-2 2 0,1 6 228,-1 6 1,-2-1 0,-3 6-1,-3 1 1,-3 2 0,-4 2-121,-1 3 1,-1 4-1,-1 9 1,-4 5 0,1 6-1,0 5 1,2 2-1,2 4 1,1 2 0,2 5-183,2 2 1,3-2 0,7-2-18,3-2 1,2 2-1,8-5-38,2-3 0,4-7 1,9 0-1,3-4 0,5-5-85,4-3 0,-1-9 0,5-4 0,0-4 139,-2-4 1,0-3 0,-6-5 0,-2-2 78,-2-3 0,-1 2 0,-7-4 1,-6 1-71,-5 3 1,-2 1 0,-2 2 0,-5-1-98,-6 1 0,-7 5 0,-1 3 0,-2 3-94,-2 1 0,1 0 1,2 0 140,2 0 1,4 0-1,0 1-62,2 3 1,9 2 187,5 2 1,9-3 0,9-5 0,1 0 83,3 0 1,2-1-1,1-3 1,0-4 28,-1-3 1,1 2 0,0 2 0,-2 2 2,-2 2 1,-3 2 0,-6 1 55,1 0 0,-2 1 0,-2 3-57,0 5 0,-7 6 0,3 1 1,-4 1-121,-1 1 1,0 0 0,0 4 0,0-3 73,0-1 0,0 3 0,1-5-329,3-1 1,-1-2-1,6-4 13,0 0 0,6-7 0,2 2 0,-2-4 0,0-4-91,2-4 0,-4-3 0,5-3 0,-1-1 245,-1-1 0,-3-2 0,-5 2 1,2 0 64,1 1 0,-3-3 1,-1 1 247,-2 2 1,1 1 512,-2 2 1,-2 4 276,2-1-739,-3 7 1,-1 2 0,0 8-93,0 3 0,0-3 0,0 0 0,1 2 1,2 1-187,1 2 0,5-1 0,-4 0 0,2-1-479,3-2 1,1 2 0,1-4 0,0-1-265,1-1 0,-1 1 0,1 1 1</inkml:trace>
  <inkml:trace contextRef="#ctx0" brushRef="#br0" timeOffset="3218">4452 5804 8355,'-12'-11'52,"0"3"97,-1 4-1033,6 2-858,2 2 1693,5 6 0,5 1 0,2 5 0</inkml:trace>
  <inkml:trace contextRef="#ctx0" brushRef="#br0" timeOffset="4083">4589 6015 8355,'0'-12'645,"0"-1"-497,0 1 0,0 4 1,1 1-134,3 1 1,-2 4 0,2 6 0,-1 4-77,1 3 0,-3 3 1,5 1-17,-1 1 0,-2 2 0,4-3 1,0 2 17,0-2 0,0 0 0,2-1 0,-1 0-15,2-3 1,1-3 0,1 0-1,1-3 79,-1-4 0,-3-1 0,-1-1 1,0-4 32,-1-3 0,3-7 1,-5-3-1,1 0-131,-1 0 0,3-2 0,-2 2 1,-1 0-104,1 0 1,-2 1 0,-3 5-273,4 0 393,-4 5 0,6 3 1,-4 8 60,1 4 0,5 3 1,0 1-1,0 1-47,0-1 1,2 1 0,-3-1 194,3 0 1,1-3 0,1-2 0,1-2-30,2-2 0,-1-2 1,6-1-1,1-1 1,0-2 3,-1-1 1,-2-6 0,-4 2-1,0-3-20,-4-1 0,0-1 0,-5 1 1,-1-1-84,1 1 1,-2 4 0,-4-1 0,-1 1-115,-4 1 0,-1-2 0,-7 4 106,1 3 0,-1 2 17,1 4 0,1 3 1,1 7-1,3 2-17,2 5 0,-3-2 0,3 2 1,3 1-1,2 0 0,4 0-118,4-2 1,3-8-28,2 0 1,4-4 0,4 0-1,3-3 130,0-4 0,1-2 0,0-4 0,-2-4 0,-1-5 150,-1-3 0,-6-3 0,2 2 0,-5 0 73,-4 0 1,-1-3-1,-4 5 1,1 1-68,-1 1 1,-2 2 0,1-1-118,2 1 0,-3 3-57,3 1 0,-2 7 0,-2 1 0,0 7-16,0 4 0,0 3 0,0 1 1,0 1-53,0-1 0,0 3 1,0-1-1,1-2 28,3-1 1,2-2 0,3-1 0,0-3 0,0-3 174,2-4 1,2-1 0,-1 0 0,1-1 47,-1-4 1,3-1-1,-1-7 1,-3 1-49,0-1 1,-4 1-1,0 0 1,0-1-1,-2 1-3,1-1 1,-2 5 0,-3 1-116,3 2 1,-1 1 0,4 5 0,-1 3-181,-4 4 0,5 3 81,1 2 1,-1 3 0,2 1 0,0-1-460,2 2 1,2-3 37,-1 6 0,6 0 0,1 4 1</inkml:trace>
  <inkml:trace contextRef="#ctx0" brushRef="#br0" timeOffset="4694">6896 6065 8355,'7'-25'506,"-1"4"0,-3 2-314,1 1 0,1 2 0,-5 3 0,0 1 1,-2-1-1,-2 2 0,-4 2 46,-3 0 0,-6 7 0,-1-3-246,-1 4 0,2 2 0,-3 4 0,-1 3-169,2 3 0,-5 3 0,5 1 0,0 3-158,2 1 0,5-4 0,2 3 0,3-1 30,2-1 0,1 1 0,5-6 145,3-3 0,-1 2 1,5-6-1,2-1 1,1-2 77,1-1 0,2-6 1,1-2-1,2-4 148,-2-5 0,1 3 0,0-2 0,-4 2 202,-1 2 1,3-1 0,-6 1-86,3 0 1,-3 5-239,1 3 0,-7 4 0,4 4 0,-2 5-110,0 6 1,2-1-1,-2 4 1,3-1-220,0-1 0,4 1 0,-3-5-407,3 1 744,1-1 0,6 0 0,2 1 0</inkml:trace>
  <inkml:trace contextRef="#ctx0" brushRef="#br0" timeOffset="5329">7751 5941 8355,'0'-20'0,"2"3"356,2-1 1,-3 4 0,5-1-1,-2 4 1,-1 4 0,-5 1-1,-5 3 1,-4 2 0,-2 2 24,-4 4 1,2 2-608,-6 5 1,5 2 0,-5 1-14,-1 1 0,4 6 0,2-2 1,2 0-96,1 1 0,5-2 1,1 3-1,2-2 0,2-2-244,2-3 0,2-1 295,3-2 0,3-5 0,5-3 288,1-3 0,3-2 1,1-5-1,-1-6 210,2-7 0,-2-5 0,4-2 0,2-3-42,2-4 1,-4 1 0,1-2 0,1-3 0,1-3-53,2 0 1,-5-4-1,-4-2-87,-2-2 0,-3 3 1,-3 2-1,-4 4 0,-2 8 1,-2 4 265,0 7 1,-6 3-269,-2 9 0,1 2 1,-1 8-1,-2 3 1,-1 8-93,-1 6 0,1 6 0,1 4 75,2 4 1,5 3 0,-1 2 0,2 2-133,2 2 0,0-1 0,2-4 1,2 0-118,4 1 0,3-7 0,2-2 0,0-4 1,3-3 33,0-1 0,2-10 0,-3 0 0,2-4 189,-2-5 0,-1-2 1,-1-4-1,1-4 129,-1-3 1,2-3 0,-8-1 70,0-2 0,4-3 0,-4 3 0,-1 2 0,-1 1 17,-4 2 0,-1 4-223,0-1 0,1 7 1,2-1 77,1 6 0,0 4 1,-2 6-142,2 4 1,-1-2 0,3 4 0,1 1 0,0-3-84,3 1 1,5-1 0,2-6-1,-1-1-222,2-2 1,1-5 0,6-1 0,0-4 124,0-7 0,0-7 0,-1-3 0</inkml:trace>
  <inkml:trace contextRef="#ctx0" brushRef="#br0" timeOffset="7119">8136 5618 8355,'-19'0'-1207,"6"0"936,13 0 1,6 6-1,3 2 120,0 3 1,-1 7-1,4 1 1</inkml:trace>
  <inkml:trace contextRef="#ctx0" brushRef="#br0" timeOffset="7120">8359 5817 8355,'0'-13'204,"0"1"0,2 5 1,2 3-30,4 2 0,4 4 0,4 1 58,0 1 0,-4 10 0,-3-1 1,-1 4-378,-1 1 1,3 4 0,-6-2 0,-2 3-31,0-3 0,-2 2 0,0-5 0,0-2-29,0-1 0,1-7 193,3-3 0,-2-4 0,2-4 55,-3-5 1,-1-3 0,2-5-1,0-2-150,2 0 1,2-5 0,-3 5 0,2-2-1,1 2-558,-1 1 0,5 2 332,-2 3 1,3 1 0,2-1 0</inkml:trace>
  <inkml:trace contextRef="#ctx0" brushRef="#br0" timeOffset="7121">8868 5941 8355,'-13'-11'0,"1"2"253,5-2 1,1 9-1,8-5 1,2 1 0,4 2-1,3 0 1,3 0 0,1 0-588,2-2 1,-1 5 0,-3-5 0,-1 2-142,0 0 1,-3-4 0,-2 2 0,-2-1 329,-2-2 1,-2-2-1,-1-2 1,-1 1 169,-3-1 1,1 1 0,-5 0-1,-1-1 269,3 1 1,-5 4-187,2-1 0,-2 7 0,0-1 1,2 6-1,2 6-8,1 6 0,-2 1 1,4 4 23,1 2 1,2 2-1,1 1 1,1-1-1,3 0-382,4-4 0,5 2 1,3-5-1,5-3-346,2-5 0,2 1 414,0-6 1,5-5-1,2-6 1</inkml:trace>
  <inkml:trace contextRef="#ctx0" brushRef="#br0" timeOffset="7122">9401 5767 8355,'-12'-8'0,"-1"0"1215,1 5-771,-1-8 1,1 9 0,1 0 0,3 4 0,2 7 0,2 2-191,0 1 1,0 0 0,4 2 0,0 3-583,0 3 0,0 0 0,0-1 0,0-1-183,0-3 1,1 0 0,3-1 173,5-2 0,3 2 1,4-10-1,4-1 0,2-1-53,3-2 0,-3-6 0,7-4 354,-3-5 1,-1 0 0,-1-6 0,1-2 0,-1-3 88,-4-3 1,2-1 0,-5 2-6,-2-1 1,-1-5-1,-3 0 1,-2-1-1,-2-3-16,-1 1 0,-2 1 1,-4 3-1,-1 4 124,-3 3 0,-2 7 1,-4 4-1,2 5 18,-2 6 1,-1 4 0,-1 6 219,0 6 0,3 6 0,2 8 0,2 3-279,2 4 1,2 3 0,1 1 0,0 0 0,1 0-98,3 1 1,3-2 0,6-3 0,0-4-584,4-3 1,-2-1-1,6-2 314,1-2 1,1-3-1,2-7 1,-2-3 0,0-4 247,-3-3 1,-1-6 0,2-3 72,-4-3 1,-5-2 0,-2 1 0,-3-2 0,0-1 3,-1-2 0,-3 1 0,1 3 0,-2 0-92,-2-4 0,-4 7 0,-2-1 1,-1 3 24,-3 1 0,-1 4 22,-1-1 1,1 8 0,1 5 0,4 2 0,-1 2-36,0 4 1,4-2-1,-1 4 69,2-1 1,8 0 0,4-3-1,5 2 1,5-3-120,4-5 1,5 1-1,1-6 1,2-1-23,2-2 0,2-2 0,1-5 0,1-5 169,-1-4 0,-1-1 0,-3 2 28,-4-3 1,-9 4 0,-3-4 0,-5 3 0,-4 2 35,-3-1 1,-4 1 0,-2 0 0,-4-1-75,-3 1 1,-3 5 0,-3 3-77,-2 2 1,2 2-1,-4 0 1,2 2-1,-1 2-19,2 4 0,1 3 0,3 3 0,1 1-339,2 2 0,5-1 1,-1-2-1,3 1 12,1 2 0,4-5 1,2-4-1,0 1 200,4-2 1,1-2 0,2-5 0,-1 0 156,0 0 1,1-1 0,-1-3 0,1-6 238,-1-5 1,0-4 0,1-6 0,-1 0 33,1 0 1,-1-4-1,0-1 1,-1 0-170,-2-1 0,0-3 1,-5 1-178,-1-3 0,-1 3 0,-2 1 0,0 2 0,-2 4 41,-2 4 0,-3 5 0,-5 9 267,-1 4 1,1 5 0,0 7-1,1 9-98,2 5 0,4 11 1,5 3-1,0 1-181,0 3 0,5 0 1,4-3-1,2 0-328,1 0 1,4-1 0,2-3-1,0-4-379,0-2 0,-1-8 0,-5-3 322,1-2 0,-1-1 0,0-1 1</inkml:trace>
  <inkml:trace contextRef="#ctx0" brushRef="#br0" timeOffset="7296">9612 5655 8355,'5'-17'-46,"4"3"0,3 4 0,6 2-439,7 1 0,5-4 0,9 4 285,2 0 1,4-2 41,9 4 1,3-4 0,5 2 0</inkml:trace>
  <inkml:trace contextRef="#ctx0" brushRef="#br0" timeOffset="7927">11671 5792 8355,'0'-25'0,"0"2"0,0 2 0,0 4 0,0 2 70,0-1 1,-2 2 0,-2-1 0,-4 5 188,-3 6 1,-2 3 0,0 1-203,-4 0 0,3 2 1,-4 5-1,2 6 0,-2 2-58,-1 3 1,3-3 0,0 4-1,4 1-208,3-1 0,0-4 0,4 2 0,3-4 34,0 0 0,4-5 0,2-1 1,4-2 105,3-2 0,3-1 0,1-4 0,3-1 82,1-1 0,-4-5 0,2 0 0,-5-2 113,-3-1 1,0 4 0,-5-1 470,-1 0-461,-1-2 1,-1 4-134,3 3 0,-1 9 0,4 8 1,0 6-1,0 4 43,2 2 0,-2 5 0,1 5-129,2 5 1,-3-2-1,0 4 1,0-2-1,-2-2 1,1 0 1,-2 0 0,-4-9 89,0-1 1,0-2 0,0-3-1,-2-2 1,-3-6 3,-7-5 1,-2-1 0,-7-5 0,-2-1-91,-5-1 0,2-4 0,-3-2 1,3-4-284,1-3 0,6-3 1,4-3-1,5-3 37,6-4 0,2 0 0,2-1 1</inkml:trace>
  <inkml:trace contextRef="#ctx0" brushRef="#br0" timeOffset="9083">11894 5730 8355,'-6'-25'690,"-1"7"1,-4 4-720,3 5 1,3 5 377,5-5 0,1 8-384,3 1 0,3 5 0,5 8 0,2-1-90,3 1 1,-3 0 0,2 3-1,-2 0 1,-2-1 62,1-1 1,-2-2-653,-3 1 0,-1-6 500,-3-3 0,-8-4 0,1-4 228,-2-4 1,-5-1 0,4-2 0,1-3-19,-1 1 0,2-2 1,4-1-1,0-2-84,0-1 1,6 4 0,2 0 0,3 4-164,1 3 0,5 5 0,1-1 0,1 2 156,3 2 0,-2 0 0,-1 0 1,0 0 94,0 0 0,-2 4 0,2 1 0,-1-3 0,0 4 0,-3-2 0,2-1 0,-2-2 61,-1-1 0,-2 0 1,1 0-1,-1 0 456,0 0 0,-3-1 260,-1-3 1,-1-3-429,1-6 1,-4 6-1,-8 3-176,-4 3 1,1 1-1,-1 0 1,-2 0-170,-1 0 1,-3 5 0,-1 4 0,-2 3-209,2 5 0,6-4 0,0 5-71,0 0 1,2-3-1,0 5 1,1-2-1,4-3-53,0-2 1,4-4 0,2-2 150,4-2 1,3-1 0,2-4 0,0-1 0,2-2 84,2-1 0,0-6 1,-4 2-1,2-4 268,2-5 0,-2 8 1,-5-4-1,-3 2-51,-2 0 0,1 0 0,-4 1 288,3 2 0,3 4-300,-4-4 0,2 5 0,-4 0 0,2 6-198,-1 5 0,3-1 1,-1 1-20,2 2 1,-3 1 0,4 0 0,1-1-1,-1-2 4,0 2 0,1-3 1,3-1-1,0 1-168,1 0 1,-1-4 0,1 1 149,-1-3 1,2-1 0,1 0 0,1-1-1,0-2 73,-3-1 0,0-5 0,-2 0 1,-2 0 44,0 0 0,-7-7 0,3 1 194,-4-3 0,-1 0 1,-1 5 178,-4 1 1,3 4 0,-7 1 347,0 1 0,2 2-504,-1 4 1,5 6 0,-1 2-1,2 4 1,2 4-61,0 0 1,0 6 0,2 0-1,2 4-104,4 3 0,-1 0 0,1-3 0,1 3-301,-3 4 1,4-1 0,-6 0 0,-1 0-50,-2-1 1,-1-5 0,0-1 0,-1-7 199,-3-4 1,-3-2 211,-5 1 0,-1-8 0,2-5 0,3-7-104,4-4 0,2-2 0,2-3-80,0 0 0,0-8 0,0 1 1,0-6-29,0-3 0,2 3 1,2-4-1,4-1-4,3-2 0,2 3 0,-1 1 0,0 2 0,2 4 157,3 4 0,-3 5 0,2 8 0,-2 2 2,-2 1 0,1 3 0,-1 6 0,0 3 151,1 1 1,-6 5 0,-2 5 0,-1-2-165,0-2 1,-1 4 0,-7 0 0,-4-2-147,-3-2 0,-2 0 0,1-1 0,0-1-392,-1-2 0,1 0 0,-1-5 85,1-1 1,0 4-1,-1 0 1</inkml:trace>
  <inkml:trace contextRef="#ctx0" brushRef="#br0" timeOffset="9460">13010 5234 8355,'0'-20'-120,"0"4"0,0 10 1,1 9-1,2 10 467,1 5 0,5 4 1,-4 7-1,1 5 1,1 5-76,-1 2 0,-3 2 0,1-3-389,-2 1 1,-2 0 0,0-5-1,0-1 1,1-5-38,3-4 1,-2 0 0,2-9-1,-2-3 126,3-5 1,-3-3 0,7-6 102,0 0 0,2-7 0,3-4 0,1-4 59,2-1 1,3-3-1,-2 0 1,2 0-99,2 2 1,-3 3 0,0 3 0,-1 3 67,-3 4 0,-1 2-87,-1 2 0,-5 7 0,-1 4 1,-2 6-85,-2 2 0,-2 2 0,-1 2 1,0-1-1,0-2-564,0-2 0,2 2 1,0-3-860,3-2 1249,-1-1 0,1-2 0,2 1 1</inkml:trace>
  <inkml:trace contextRef="#ctx0" brushRef="#br0" timeOffset="9643">13816 5842 8355,'7'5'0,"-1"2"-191,-6 5 1,0 2 87,0 3 0,-2-2 0,-1 4 0,-2 0 0,-2 1-329,-3 2 1,-1 1 0,-1 2 0</inkml:trace>
  <inkml:trace contextRef="#ctx0" brushRef="#br0" timeOffset="10425">14523 5643 8355,'0'-23'0,"0"1"0,0 2 81,0 2 1,0 2 187,0 3 0,0 5 1,2 1-1,2 2-85,4 2 0,-3 3 1,1 4-1,-2 6-283,0 5 0,4 0 1,-2 6-1,0-1 173,-1 0 0,1-1 0,-4-4-397,2 2 1,2 3-1,-3-3 1,2-3-78,2-5 0,-3 1 1,4-6 305,2-1 1,-3-2 0,1-2 0,1-3 98,-3-4 1,4 1-1,-4-2 96,1 0 1,-3-2 0,4-2 4,2 1 1,1 1-108,1 3 0,0 2 0,1 6-35,-1 0 1,1 4 0,-1 2 0,0-1 28,1 1 1,-1 2 0,1-4-1,-2 0-15,-3 2 0,3-5 0,-3 3 44,3-2 0,2-2 0,-1 0 0,0 0 33,1 0 0,-5-4 1,-1-2-35,-2-1 1,1 0 0,-3-2-1,1 0 1,-1 0 4,-2-2 1,-1 2 0,0 1 0,0-2 12,0-1 1,0-1-89,0 0 1,0 3-93,0 1 0,6 5 0,2-1 0,3 4-75,1 4 0,1-2 0,-1 3 183,0 1 1,1-5 0,-1 5 0,1-2 17,-1 0 0,0 0 1,1-3 285,-1 4 0,-3-4 0,-1 3 1,0-1 82,-1 1 0,0 1 0,-4 5 1,1-2-331,-2 2 0,0 1 0,-2 1 1,0 1-52,0-1 1,1 1 0,2-1-836,1 0 0,6 1 0,-3-1 1</inkml:trace>
  <inkml:trace contextRef="#ctx0" brushRef="#br0" timeOffset="10667">15156 5345 8355,'-13'-12'-2146,"6"0"2027,2 5 0,5 1 0,0 6 1</inkml:trace>
  <inkml:trace contextRef="#ctx0" brushRef="#br0" timeOffset="11395">15565 5296 8355,'0'-32'206,"0"2"1,0 10 0,0 4 170,0 2-179,0 7 0,0 3 1,0 8-152,0 5 0,0 7 0,0 5-55,0 2 0,4 3 0,0 2 0,-1 2-164,-2 2 1,3 0-1,1 2 1,-3-2-159,0-2 0,2-1 0,1-4 0,1 0 0,1-2-167,0-2 1,1-3-1,4-6 1</inkml:trace>
  <inkml:trace contextRef="#ctx0" brushRef="#br0" timeOffset="11396">15379 5531 8355,'1'-11'0,"5"3"-273,6 4 0,2-1 0,5 0 0,2 1 342,2-1 0,1 2 0,9-5 0,1-1 0,2 1 0,0 0 1,-3-2-1,-4-1 0,-3-3-274,-1-2 0,-6 2 1,-4-4-1,-4 2 205,-2-1 0,-7-1 1,3 3-1,-4-1 301,-1 0 1,0 3 0,-1 0 16,-4 1-130,4 5 0,-4 3 0,5 8 1,0 6-104,0 5 0,0 4 1,0 6-1,0 0-130,0-1 0,4 5 0,1 0 1,1 0-1,1 0-62,0 0 1,-3-4 0,4-6 0,0-1 66,-1-3 1,4-2 0,-4-4 0,1-2 72,1-1 1,-1-2 0,4-6 29,1-2 0,-5-3 0,0-5 0,0 0-43,-1-1 1,3-3 0,-5-1 0,2 2-50,3 1 0,-3 3 1,1 3 34,2 4 0,-3-2 0,1 2 0,2 1-55,1 2 1,-3 7-1,0 2 1,0 4-1,1 3-100,-1 2 1,-1 1-1,3-3 1,-2 2-204,1-2 1,-2 3-69,2-2 1,4 1-1,7-5 1</inkml:trace>
  <inkml:trace contextRef="#ctx0" brushRef="#br0" timeOffset="12423">16842 5383 8355,'-12'-13'-278,"5"1"-77,-4 5 0,4-3 718,-5 6 1,1 6 0,1 4 0,3 4 1,2 2 0,-5-1 1,3 10-346,0 1 0,2 2 0,5 0 0,0 0 0,0-2 191,0-1 1,9-2 0,4 2-674,1-5 1,6-2 0,4-2 0,5-1 0,1-2-106,0-5 1,9-3-1,-1-2 1,4-3 491,0-5 1,4-6-1,-5-3 1,-1 0 210,-1 0 0,-9-2 1,-5 3-1,-7 1 67,-4-2 0,-7 4 1,-3-3-1,-3 4 188,-1 0 1,-3 1 0,-4 1 0,-5 3 113,-2 3 1,-1 0 0,-1 1-283,-5 1 0,2 3 0,-1 3 0,2 2-167,3 2 0,1 1 1,2 6-1,0 1 1,1 3-115,2 2 1,4-4 0,5 3 0,0-1-473,0-3 0,0-1 1,0-1-1,1-1 160,3 0 1,-1-5-1,5-3 1,2-2 234,1-2 0,3 0 0,1-2 0,2-2 130,-2-4 1,3-3 0,-2-1 0,-1-1 70,-1 1 0,-3-1 0,-3 1 0,-4 0 197,-2-1 1,2 5 80,0 0 0,-1 5-325,-7-1 0,2 4 0,-2 4-66,3 4 1,1 3 0,0 3 0,0 1 0,0 2-63,0-2 0,5-5 0,4-2 1,2 0-112,1-1 1,0 3 0,2-6 0,1-2 103,2 0 0,4-2 0,-3-2 0,-1-2 130,1-4 0,3-4 0,-4-3 0,-2-2 12,-1 2 0,-3-3 0,-3 1 0,-3 1 304,1-2 0,-5 4 0,3-2 6,-2 2 1,-6 1 0,-2 2 0,-1 3-18,-2 4 1,2-2-1,0 4-197,1 3 0,2 6 0,4 10 0,0 2-86,0 0 1,0 9 0,1-2-1,2 3-28,1 1 0,5 5 0,-4-1 1,1 5-130,-1 2 1,-1-1 0,-2-6 0,0-1-115,3 2 0,-1-5 0,-3-1 0,2-4-50,1-4 0,0-3 0,-4-6 161,0 0 1,-5-5 182,-4-3 1,2-8 0,-1-3 0,0-2-19,1-4 1,-4 2-1,4-9 1,-1-2-1,1-2-84,1-1 1,2-1 0,4-3 0,0-4-59,0-3 1,2-5-1,2-2 1,4 1 5,3-1 1,2 1 0,-1 7 0,0 3 173,1 7 0,-1 3 0,2 8 0,1 5 144,2 2 0,-1 3 0,-2 5 1,1 3-65,2 4 0,-1 3 1,-5 2-1,-1 1-222,-2 2 0,-5-2 0,1 4 0,-3 0 0,-2-4 0,-3 2 0,-6-2 0,-5-2-115,-6 1 0,-1-5 0,0-1 1,2-2-1701,-2-2 1712,4-2 1,-6 5 0,5 1 0</inkml:trace>
  <inkml:trace contextRef="#ctx0" brushRef="#br0" timeOffset="13304">18107 5358 8355,'0'-19'-23,"-5"2"0,-3 7 123,-3 2 1,-2 5 109,1-1 1,-1 3-1,1 2 1,0 3 0,-1 5-1,1 3 1,-1 3 0,1 3-1,0 1-371,-1 3 1,2 0 0,2 0 0,2-2-81,1-2 1,2-2 0,4-3-1,0-1-131,0 0 1,5-5 0,4-3 0,2-2 226,1-2 1,1-6-1,-1-2 186,0-3 1,1-1 0,1-2 0,1-1 0,1-2-84,-1 2 0,-5 1 0,-3 2 630,-2-1 1,4 1 0,-4 1 94,2 3 1,-4 4-692,1 8 0,2 3 0,-1 5 1,1 2-271,-1 2 1,5-2 0,-2 4-1,2-1-200,-2-1 1,3 1 0,-1-5 29,5 0 0,-1 1 0,3-1 0</inkml:trace>
  <inkml:trace contextRef="#ctx0" brushRef="#br0" timeOffset="13305">18566 5321 9197,'-4'-13'436,"0"1"1,0 4 0,3 1-1,-4 0 1,-3 1 0,-2 2-210,2 5 1,-1 5 0,3 6 0,1 2 0,-1 1 0,2 3-1,0 2-610,0 2 0,-1 0 1,5 0-1,2-3 1,2 0 150,4 1 0,3-7 1,3 1-1,1-6-315,2-2 0,1-2 0,-3-4 1,1-1 364,0-3 1,0-3 0,-1-6-1,-2-1 309,-2-2 0,2 2 1,-6-4-1,2 2 57,-1-1 0,-5-4 0,1 5 320,-3 1 0,-1 1-380,0 2 0,0 6 0,2 6-116,2 7 1,-3 4 0,3 3-69,-2 2 1,2-2 0,1 3-1,2-2 1,3 0-147,1 1 1,3 0-1,2-7 1,3-2-613,1-1 0,9 3 0,-3-2 0</inkml:trace>
  <inkml:trace contextRef="#ctx0" brushRef="#br0" timeOffset="13306">18839 5159 8355,'-5'-7'-512,"5"2"-16,0 5 1,11 11 0,8 3 0</inkml:trace>
  <inkml:trace contextRef="#ctx0" brushRef="#br0" timeOffset="14500">19137 4973 8355,'0'-34'0,"0"4"0,0 6 504,0 5 0,5 2-278,4 5 0,2 5 0,1 4 17,0 6 1,-5 9-1,-3 10-345,-2 6 0,-2 1 1,0 7-1,0 2 0,0 2-46,0 3 1,-4-7 0,0 4 0,-1-2-157,0-3 0,4 1 1,-4-7-1,4-2-372,1-1 0,1-2 1,2-3 500,1-5 1,6-2 0,-3-2 0</inkml:trace>
  <inkml:trace contextRef="#ctx0" brushRef="#br0" timeOffset="14501">19038 5246 8355,'1'-7'741,"3"3"-796,4 3 0,8 1 0,0 0 0,1 0 220,1 0 0,2 0 0,8 0 0,2 0 0,0 0 1,2 0-1,-3 0 0,-1 0-11,-5 0 1,-6 0-1,-2 1 1,-4 3-146,-3 5 0,-5 2 1,1 1-119,-3 0 0,-5 2 0,-1 1 0,-1 2-355,1-2 1,0-1 0,5-2 0,0 1-193,0-1 0,2-4 279,2 1 0,3-7 0,5 4 0</inkml:trace>
  <inkml:trace contextRef="#ctx0" brushRef="#br0" timeOffset="14502">19385 5048 8355,'0'-18'-340,"0"10"1,4-2 0,2 14 0,-1 4 23,1 3 0,3 7 0,-2 2 0</inkml:trace>
  <inkml:trace contextRef="#ctx0" brushRef="#br0" timeOffset="14503">19472 5370 8355,'5'-7'-277,"3"2"538,3-1 1,6 5-1,1-3 1,1 1-1,3-1 0,2 1 0,1-4 1,-1 0-441,1 0 1,-6 3 0,-2-4 0,-3 0 87,-2 1 1,-5-4 0,-1 3 0,-2-3-1,0-2 1,-3 1 0,-4-1 8,-5 1 0,1 5 0,-1 2 1,-2 0-1,-1 1 57,-1 2 0,0 2 1,-1 4-1,1 5 73,-1 6 1,5 1 0,1 4-1,2 1-24,2-2 0,2 5 0,1-5 0,1 2-23,3-1 1,3-4 0,7-1 0,1-4 17,1-3 1,6-5 0,-1 1 0,1-3 88,-1-1 0,2-5 0,-2-4 1,1-2 54,-1-1 0,1-5 1,-6 1-173,-1 1 0,-2 0 1,-4-1-1,-2 0-177,-1 1 1,-2-3-1,-4 1 1,0 2-1,0 1-435,0 2 1,0 4 320,0-1 1,0 8 232,0 1 0,0 6 0,1 6 132,3 0 0,-2 1 1,3-1-1,0 1 1,0 0 127,2 4 1,1-3-1,5 2 1,-1-2-35,0-2 0,1 1 1,-1-1-1,-1 1 65,-3-1 0,2-4 0,-6 1-102,-1 0 0,-3-2 0,-4 0-188,-4-2 1,-3 1 0,-3-3 0,-1 2-1038,-2 2 530,1-4 1,3 8 0,1-4 0</inkml:trace>
  <inkml:trace contextRef="#ctx0" brushRef="#br0" timeOffset="15147">20786 5271 8355,'-12'-17'-132,"0"1"0,3 5 0,1 7 0,-2 2 315,-1 2 0,-1 2 0,0 2 0,-1 4 43,1 3 1,-1 2 0,1 0-1,1 4-247,3 4 1,-2-4-1,6 1 1,1-1-85,2-1 1,1 1-1,0-5 1,1-1-137,3-2 0,3 0 0,6-5 0,-1-1 66,0-1 0,5-2 0,1-2 149,1-2 1,-4 1 0,2-5 0,-3-2-1,-2-1-10,0-1 0,-3-5 1,-3 1-1,0 1 13,-3 1 0,-2 2 1,-1-1-1,-1 1-89,-3-1 0,1 1 0,-5 1 0,-1 1-48,2 2 1,1 4 60,1-4 1,4 4-1,-2-3 203,6 1 1,0 2 0,5 4 0,2 0 188,1 0 1,5 0 0,2 0 0,0 0 104,0 0 1,3 0-1,-5 0-208,-1 0 1,3 1 0,-1 2 0,-2 3 0,-3 1-35,-3 2 0,0 2 1,-5 2-1,-1-1-280,-1 0 1,-2 1 0,0-1-1,0 1-46,0-1 1,0 0-1,0 1 529,0-1-157,0-5 1,0-3 0,0-8 0,0-4-11,0-3 0,5-3 0,3 0-149,3 2 1,2-3 0,-1 6-163,1-2 0,-1-1 0,0 0 0,1 1-124,-1 2 0,1 4 0,-1 5 0,0 0 1,1 0 1,-5 7 0,-1 4 0,-2 4 41,-2 0 0,0 4 0,0 2 0,1 2-307,-1 2 1,-2 0 172,-1 0 1,0 0-1,0-1 1</inkml:trace>
  <inkml:trace contextRef="#ctx0" brushRef="#br0" timeOffset="16852">21841 5333 7775,'0'-12'0,"1"-1"0,3 2 0,4 3 147,3 4 0,6-2 0,1 1 1,1-1-1,3-1 0,0 0 1,0-2-1,-2-1-151,-3 2 0,1-3 0,-4 3 1,0-3-1,-3-2 0,-1-1 1,-4-1-31,-1-1 0,-4-1 0,-1 5 1,-1 1-54,-4 2 1,-1 4-1,-7 5 1,-1 0 74,-2 0 1,1 5 0,-5 4 0,2 3 2,3 5 1,2 1 0,0 4-22,1-2 0,5 1 0,3 2 0,4-1 0,4-2-73,4-2 0,9 1 0,3-5 0,5-3 74,4 0 1,-1-6-1,5-1 1,1-2 62,2-2 0,1-6 1,0-1-1,-1-1 52,-3 0 1,2-5 0,-5-3 0,0-1 107,1-1 0,-8 5 1,-6-5-1,-5 1 106,-4 1 0,2-1 0,-7 5-256,-5-1 1,-9 6-1,-9 3-92,-4 3 1,-1 2-1,-1 3 1,-1 5-1,-2 2 17,1 1 0,2 6 0,3 1-55,2 1 0,3 2 0,7-6 0,3 1-2,4 1 0,2-5 0,4 4 0,2-3 0,4-3-12,3-3 1,7-2-1,3-6 1,1 0 169,-2 0 0,4-6 0,-5-4 85,0-5 0,3 0 0,-4-6 0,0-1 0,0-1 16,-3-2 0,-1 0 1,-2-1-1,-1-1-201,-2-2 0,0-4 0,-3 2 0,-1 0-204,1-4 1,-2 1 0,-4 2 156,0 7 1,-1 2 0,-3 6 0,-5 3 12,-2 5 0,-1 3 1,-1 6 226,1 0 1,0 10 0,-1 4 0,2 4-37,3 4 1,1 5 0,4 4-1,-1 0 1,1 4-133,2 1 0,2 1 0,4 0 1,3 0-108,3 0 0,7-5 0,2-3 0,4-4 24,1-5 0,1-2 0,1-7 0,2-2 233,-1-5 1,-2-3 0,-1-2-59,0-3 1,-2-3-1,-2-6 1,-5 1-1,-3-2-87,-5-2 0,2 1 0,-6-5-134,-1 2 0,-2 0 1,-2 2-1,-2-3 1,-3-1 6,-1 4 0,-1 2 1,-4 3-1,1 1 39,2 2 1,-2 5-1,4 1 1,-1 4 63,0 7 0,5 2 0,-1 2 0,3 4 41,1 4 0,1 2 1,3 2-1,4 0-14,3-1 1,3 7-1,3 0 1,3 2 71,4 1 1,1-1 0,-2 2 0,-2 1-140,-5 1 1,-3-6 0,-5 5-19,-4-5 0,-2-2 0,-4-5 0,-3-4 169,-8-3 1,-5-3-1,-6-3 1,-1-3-1,-1-4-19,-3-3 1,-2-1 0,-2-1 0,4-3-18,3-4 0,7-3 0,2-2 1,3 1-30,2-1 1,7-4 0,5-3 0,8 0-188,7-1 1,4 0 0,7-5 0,3-1-29,4-2 1,3-2 0,3 2 0,1-2 25,1-1 0,3-3 0,-5 7 153,-3 0 0,-7-2 1,-2 1-1,-5 1 85,-5 2 1,-3 3 0,-3 2 0,-3 4 0,-4 4 430,-3 0 1,-2 2-331,-3 3 1,-3 2 0,-5 6 0,-1 2 0,1 2-132,-1 4 0,1 3 1,0 3-1,1 1-83,2 2 1,0 3 0,4-2 0,3 0-100,0 0 1,8-1 0,2-4-1,3 1-39,2-1 0,0 2 0,2-8 0,2 1 40,-2 0 0,4-5 1,1 1 99,-1-3 1,3-5 0,-4-1 0,0-2 135,0-3 0,-2 2 0,-3-3 0,-1-3-30,1 0 1,-2 1-1,-2-1 1,-2-1-1,-1-2-100,-4 2 0,0-3 1,-2 0-1,0 0-39,0 0 1,-4 2 0,-2 3-173,-1 1 241,5 5 0,-4 3 1,6 8-1,1 4 27,4 3 1,1 2-1,7 1 1,1 1-28,2 1 0,-2 1 0,2-3 1,-2 1 2,-1 1 0,-1 1 1,-1-5 72,-3 1 1,-1-2 0,-4-2 0,1 0 0,-3-1-69,-3-1 0,-5 4 0,-6-4-240,1-1 0,4 4 0,-1-4 1,0-1-937,-2 1 1038,4-2 1,1 1-1,6 2 1</inkml:trace>
  <inkml:trace contextRef="#ctx0" brushRef="#br0" timeOffset="17097">23813 5395 8355,'0'8'0,"0"1"327,0 0 0,-2 4 0,-2 2 0,-4 3 0,-3 1-718,-2 3 0,-5 6-478,-2 1 1,-4 5-1,-1-2 1</inkml:trace>
  <inkml:trace contextRef="#ctx0" brushRef="#br0" timeOffset="22628">4167 7925 9055,'-7'-19'0,"-4"2"0,-4 5 0,0 2 0,1 3 0,2 2 0,-1 2 0,0 2 0,-3 2 211,0 3 1,-1-1 0,4 7 0,-3 2 0,0 5 0,1 0 0,1 3-188,2-1 0,3 2 1,2 2-1,2-1 0,2-3-149,2-1 1,2 3-1,3-6 1,5-2-1,2-5-444,1-3 1,0 0 424,1-5 0,1-2 1,1-2-1,1-6 1,-1-3 115,-1-4 1,-1-4 0,-1 3 150,0-1 0,-3 3 0,-2-4 0,-1 1 1,1 0 1,-4 4-1,1-2 1,-2 3 169,-2 2 0,0 4-253,0-1 0,0 8-120,0 1 1,0 5 0,1 8 0,2-1-48,1 1 0,5 5 0,-2 1 0,2 0-55,-1-2 0,0-3 0,5-2 0,-1 0-43,0 1 1,1-6 0,-1-3 230,1-3 0,-1-1 103,0 0 1,-1-5 0,-1-4 0,-2-2-1,1-2-66,-2-4 0,4 2 1,-5-4-1,3 1 151,-1 2 1,-1 3 0,1 0 0,-2 1-135,-1-1 0,-2 7 0,4 0-86,-2 1 1,5 3 0,-3-1 0,1 6-5,0 5 0,-3 3 0,3 2 0,0-1-6,-1 1 0,4 3 0,-4 1 0,1-2-45,0-1 0,-1-6 1,3-1-1,-3 0 56,-2 0 1,5-5 92,-2 3 1,-1-5 0,0-5 5,-1-3 1,2-3 0,-4-1 0,-1-1 0,-2 1 34,-1 0 0,4-1-75,0 1 0,2 1 1,-3 1-106,1 2 1,5 5-1,0 0 11,2 6 0,1 0 1,0 5-1,1 2-27,-1 1 0,5 1 1,1 1-1,1-1 23,3 0 0,-3-3 1,2-3-1,1 0-70,2-3 0,-1 2 0,-1-1 148,-1-1 1,-5-6-1,3-2 1,-1-2 91,-2-3 0,-4-2 1,-2-3-1,-2-2 1,0 1 89,-1-2 0,-1 3 0,-6-5 0,0 2-79,0 3 0,0 1 0,-2 3 0,-2 2-12,-4 1 0,-3 5 1,-2-1-1,1 4-79,0 4 1,-1 3 0,1 6 0,-1 4-65,1 4 0,0 2 0,0 1 0,3-2 32,1-2 1,5 1-1,-1 2 1,2-2-1,4-4-373,2-4 0,3-6 179,5-3 1,1-2 0,0-2 0,2-2 179,2-2 1,1-8 0,-3-9 0,2-4 0,-2-2 226,-1-2 1,-2-10 0,0 2-1,-1-2-42,-2 1 1,-4 1-1,-5-1 1,-1 1-127,-3 0 1,-3 1 0,-6 3 0,1 6 49,0 5 1,-1 4 0,1 7-1,-1 2-35,1 5 1,4 3-1,1 4 1,1 3-49,4 7 1,0 12-1,4 2 1,2 6-37,4 6 1,3 2-1,1 1 1,2 2-354,3 0 0,1 3 1,4-7-154,-2-5 0,5 0 1,4-9-1,0-5 98,1-6 1,-4 0 0,5-8 0</inkml:trace>
  <inkml:trace contextRef="#ctx0" brushRef="#br0" timeOffset="23043">5978 7789 9437,'7'-24'0,"-3"4"0,-3 3 633,-1 3 0,0 2 0,-1 1 0,-3 3-466,-4 3 0,-3 4 0,-2 1 1,1 1-243,-1 4 1,-3 1-1,-2 7 1,0-1-92,0 1 0,-3 3 1,5 2-1,1 0 46,1 0 0,6 3 0,1-5 0,1-1-303,3-1 1,2-2 0,1 1 35,0-1 0,4-3 0,2-3 0,1 0 196,2-3 1,4-7 0,2-5 0,1-2 0,-2-1 211,-4-1 1,1-3 225,-3-1 0,2 0 1,-1 1-1,-2 0 0,0 1 1,-1 1 464,-1 1 0,1 7-605,-2 1 1,-3 5-1,5 5 1,-2 3-94,0 3 0,6 1 0,-2 2 0,2 1-360,-2 2 1,3-1 0,-3-2 0,2 1-254,-2 2 1,3-5 0,-3-4 108,3 2 1,2-4-1,-1-1 1</inkml:trace>
  <inkml:trace contextRef="#ctx0" brushRef="#br0" timeOffset="23681">7243 7677 8355,'0'-23'0,"0"1"0,0 2-339,0 2 439,0-4 1,0 9 0,0-4 0,-1 3 0,-4 3 154,-3 3 0,-4 2 0,-3 6 0,-3 0 0,0 2-59,0 2 0,-4 3 1,3 5-1,-1 1-94,4-1 1,2 0 0,3 1 0,3-1-100,4 1 1,2 3 0,4 2 0,2 0-169,4 0 1,8 0 0,6-2-1,5 4-143,2-1 1,1 0-1,-3-4 1,1 1-1,-3-4-194,-3-2 0,-7-3 0,0 2 329,-5-1 1,-5-3-1,-6 1 149,-3 0 1,-9-2 0,-6-4-116,0 0 1,-5 0-1,5 0 1,0 0-1,2 0 66,4 0 1,0-5 0,1-2 0</inkml:trace>
  <inkml:trace contextRef="#ctx0" brushRef="#br0" timeOffset="24773">7689 7627 8355,'-13'-8'496,"-4"0"626,3 5-773,-4-2 1,6 5-239,0 0 1,-1 5 0,1 2 0,-1 1 0,1 1 0,0 0-67,-1 2 0,2 6 0,2-1 0,2 1 0,1-1 0,3 1 0,2-2 0,2-1-470,4-2 1,-3 1 239,7-1 0,-1-4 1,6-1-1,1-1 0,1-3 1,1-2-307,1-1 1,-4-6-1,2-2 382,-2-3 1,-3-1 0,-1-1 0,-4 1 0,0-2-195,-3-2 1,-3 2 349,-4-3 0,-5 3 0,-6 2 0,-3 1 0,-1 1 0,-2 3-70,2 2 1,-3 1-30,5 4 1,1 0-1,8 0-909,8 0 759,2 5 0,23-3 174,0 2 0,0-3 0,5-1 1</inkml:trace>
  <inkml:trace contextRef="#ctx0" brushRef="#br0" timeOffset="24774">7826 7615 8603,'7'-12'787,"-2"5"0,-9 7 0,0 8-634,1 3 0,2 1 0,1 2 1,0 1-1,0 2-86,0-2 1,1 3-223,3-1 1,-1 3 0,5-3-1,2-2 1,1-1 0,1-3-621,1-3 1,-1 2 577,1-6 0,-1 0 1,2-4-1,1-1 1,0-4-1,-2-3-211,-4-3 1,0-1 356,3-1 0,0-3 0,-1-2 0,-2 0 0,-4 0 0,-1 1-109,0 0 0,1 3 128,-5-3 1,0 3 0,0 2 0,-2 0 1334,-2-1-839,3 6 0,-5 3 0,6 8-288,0 5 1,0 3 0,0 3-1,1 2-138,4-2 1,-3 0-1,7 0 1,0 2 0,2-2 27,2-1 0,-1-2 0,1-1-344,-1-3 1,0-1 0,1-4 0,-1 1-1,1-1-386,-1-2 1,0-1 482,1 0 0,-2-5 0,-2-4 1,-2-2-1,0-1 129,0 0 1,-4-5 0,2 1 0,-1 0 128,1 3 1,-1-4 0,-4 1 0,1 0-1,2 3 295,1 0 1,0 5 1184,-4 0-1257,0 5 1,0-1 0,0 8-265,0 4 0,0 5 0,0 2 0,0 1 0,0-1-32,0-1 1,4 3 0,2-1-258,1-1 0,-3-1 1,4-1-235,2-1 1,-3-5 446,1-3 0,-4-3 1,3-2-1,-2-3 96,-2-4 1,-1-3 0,-2-2-34,0 1 0,1-5 0,2-1 0,2 0-87,2 1 1,0-4-1,3 3 1,-2 0-367,2 0 0,5 2 1,1 3-1,-1 2-102,-1 3 0,-1-2 532,-1 6 0,0 6 0,1 4 0</inkml:trace>
  <inkml:trace contextRef="#ctx0" brushRef="#br0" timeOffset="25190">8781 7553 8355,'-4'-8'1889,"0"-1"0,-6 7-2013,2-2 1,1 4-1,-1 4 1,-2 4 0,-1 3 192,-2 1 0,5 2 0,0 1 0,0 2-24,1-2 1,1 0-1,6 0 1,0 2-218,0-2 0,6-1 1,3-3-1,5-1-126,3-2 0,5-5 0,-3 1 0,2-3 44,-1-1 1,1 0 0,4-1-1,0-3 179,-1-5 0,-3-6 1,-2-3-1,-1 0 320,-2 0 1,-4-2 0,-4 3 0,-2 2 1,-1 1 0,-3 2 0,0 1-82,-4 3 0,-5-2 0,-6 6-85,1 1 0,-1 7 0,1 4 1,0 5-1,-1 2-73,1 2 0,5 3 0,3-2 0,2 0-243,2 0 1,7 3-1,4-5 1,6-1-444,2-1 1,3-3 0,6-3 0,2-4-988,2-2 1572,1-2 0,-1-6 0,-2-1 1</inkml:trace>
  <inkml:trace contextRef="#ctx0" brushRef="#br0" timeOffset="25888">9959 7727 8355,'-7'5'1848,"2"-3"-1315,5 3 0,4-10 0,1-4 0,4-2-599,4-1 0,0-6 0,3-3 0,-2-1-101,-2 2 1,5-7 0,0 4 0,-2 0-98,-1-1 1,-2-6-1,0 5 1,-1-1-297,-2 0 0,0 2 0,-5 2 0,-1 3 74,-1 1 0,-4 3 0,-2 6 484,-4 5 1,-3-1 0,-2 1 0,1 2 0,0 5-91,-1 5 0,2 3 0,3 2 0,4-1 572,2 1 0,2 3 1,2 2-1,2 0-326,4 0 1,9 3 0,3-5 0,4 1 0,1-1 0,-1 1-327,1-2 1,4-1 113,0-2 1,-1-1 0,-8-1-1,-3-2-64,-3 2 0,-6 1 1,-1 1-1,-2 0 12,-2 1 1,-11-1 0,-6 1 0,-4-1-154,-4 0 0,3-3 0,-2-1-68,-1 2 0,4-3 1,2-1 300,2 0 1,1-2-1,1-4 1</inkml:trace>
  <inkml:trace contextRef="#ctx0" brushRef="#br0" timeOffset="25889">10728 7677 8355,'12'0'304,"1"0"1,-1 6 0,-1 2 0,-2 4 234,-5 5 0,-3-2 0,-1 6 1,-1 1-76,-3 1 0,-7 6 1,-6 0-1,0-3-268,0-4 1,4 0-2259,1-5 0,-6 5 0,4-3 1</inkml:trace>
  <inkml:trace contextRef="#ctx0" brushRef="#br0" timeOffset="26676">11869 7776 8355,'-8'-12'40,"0"-1"0,5 1 1,-1 0-1,2-2 1,2-1-1,2-3 1,2-1 814,4-4 1,3 4-794,1-1 1,-3-1 0,-1-3 0,2 2 67,1 2 0,-3-1 0,-1-4 0,0 0 74,0 1 1,-5 0 0,4 4-1,-2 3-1521,0 3 0,-1 3 968,-7 3 1,2 4 466,-2 8 1,3 3 0,1 5-1,0 1 1,0-1-45,0 0 1,5 6-1,4 2 1,2-1-220,1-3 1,5 2 0,-1-1 0,1-1 53,1 2 1,-5-4 0,4 3 0,-2-5 32,2-4 1,-5 3 0,2-4 0,-6 2-78,-2-1 0,-2-4 1,-4 4 59,0 2 1,-6-5 0,-3 1 0,-5-2 172,-3 0 0,-1 0 1,3-4 141,-1 0 0,3-1 0,6-3 0,2-5-170,2-2 1,4-1 0,6 0 4,6-1 0,12 1 1,1-2-1,4-1 1,3-2-442,-1 2 1,2 1 0,-5 3-1,-3 2 5,-4 0 0,-4 5 0,-5-3 975,-1 2 1,-6 1 49,-6 4 0,-2 0 0,-5 1-199,2 3 1,-3-1-1,3 5 1,3 2-169,0 1 1,2 1 0,2 2 0,0 1-379,3 2 0,4-1 1,0-3-445,2-1 0,5 1 0,1-2 0,-2-2 1,-1-2-20,-2-1 1,4-2 0,1-4-201,-2 0 1,-1-6 0,-2-1 0</inkml:trace>
  <inkml:trace contextRef="#ctx0" brushRef="#br0" timeOffset="27695">12365 7280 8355,'-8'-11'0,"1"2"75,1 0 1,4 6-1,6-1 191,4 3-1045,3 6 1,7 2 0,1 6 0</inkml:trace>
  <inkml:trace contextRef="#ctx0" brushRef="#br0" timeOffset="27696">12613 7429 9135,'-5'-7'464,"3"-4"1,-2 11-367,8 0 1,-2 1-1,3 8 1,-1 0-1,0 2-115,-1 2 1,-1 3 0,-2 1-1,0-2-419,0-1 0,0-2 0,1 1 190,3-1 0,-1-5-7,5-3 1,0-4-1,5-4 1,-1-4 53,1-3 1,-1-3 0,0-1 0,1-2 190,-1 2 1,1-3 0,-2 2 0,-2 2 0,-2 3 343,-1 2 0,-1 3-192,-1-3 1,3 4-126,6 5 1,-5 5 0,-1 4 0,0 2 0,-2 1-154,1 0 1,3 5-1,-2-1-42,0 0 0,4-4 0,-4-2 0,1-3 0,1-2-21,0-2 0,2-2 0,2-1 0,-1 0 170,0 0 0,1-5 0,-2-4 0,-1-3 27,-2-4 0,-1 0 0,2-4 0,-2-2 66,-1-2 0,-2-1 1,-4 1-1,0-3 108,0-2 0,4-1 1,0-4-1,-1 2 1,-2 2 454,-1 2 0,0 3-106,0 5 1,0-2-388,0 5 1,0 7-1,0 10 1,0 9 0,0 6-110,0 6 0,0 7 0,0 6 1,0 1-7,0 3 0,0-1 0,0 1 1,0 1-122,0-2 1,0 2 0,2-10-1,2-3-9,4-4 0,3 0 0,1-7 1,1-2 7,-1-4 0,1-6 1,-2 0-1,-2-5 79,0-2 1,-2-7 0,2 0 0,-2-4 52,-1 0 0,-1-3 0,-2 0-17,1-1 0,1 2 0,-2-2 0,1 0 0,0 1-57,2 0 0,0 1 1,3 5-1,-1 1-129,2 2 1,-3 3-1,1 3 1,2-1 77,1 1 0,-4 3 0,-2 3 1,-1 2 134,1 2 0,-1-3 0,-4 5 1,0 0 30,0 2 0,-6 2 0,-2-1 0,-3 0-18,-1 1 1,-1-2-1,1-2 1,-1 0 25,1 0 0,4-2 1,1 2 127,1 0 1,2-2-117,4 1 0,7-4 1,5 3-1,6-1-296,2-3 1,3 2-1,-2 1 1,2-1-1,2 1-303,0-4 1,0 1 107,-1 1 0,1-2 0,0 3 0</inkml:trace>
  <inkml:trace contextRef="#ctx0" brushRef="#br0" timeOffset="28222">14399 6908 8355,'0'-25'1609,"6"2"-1387,2 2 0,-1 7 1,1 8 19,2 0 0,-1 3 0,1 7 36,-2 5 1,-5 7 0,3 5-1,-2 2-90,0 2 0,0 5 0,-5 3-104,-4 3 0,3 3 0,-7 1 0,0 1 0,-1-2-23,2-5 1,-2 2 0,6-3 0,1 2-291,2-2 0,1-3 1,1-5-1,3-2-106,5-2 1,7-5-1,4-7 1,0-5-186,1-3 0,0-1 0,2-1 0,-1-3-965,-1-5 947,-6-2 1,8-7-1,-3-1 1</inkml:trace>
  <inkml:trace contextRef="#ctx0" brushRef="#br0" timeOffset="28223">14350 7181 8355,'6'-1'0,"0"-2"0,-1-1 66,2 0 0,11 4 0,3-2-87,2-2 0,2 3 0,1-5 0,2 2 1,1 0-1,-2 1 0,0 0 0,-4 1-642,-2-3 0,-3-4 0,-6 2 0</inkml:trace>
  <inkml:trace contextRef="#ctx0" brushRef="#br0" timeOffset="28411">14101 6846 8575,'-1'6'-181,"5"2"0,6-1 0,2 1 1,1 2-1,-1 1-304,0 1 1,6 6 0,2 1 0</inkml:trace>
  <inkml:trace contextRef="#ctx0" brushRef="#br0" timeOffset="28606">14932 6772 8355,'0'-13'283,"5"12"1,-1 5-1,-2 7 1,0 6-672,-2 3 1,-4 0 0,-2 2-1,-1 2-371,-2 4 397,-2 6 1,-2-7-1,1 3 1</inkml:trace>
  <inkml:trace contextRef="#ctx0" brushRef="#br0" timeOffset="29106">9587 7032 8355,'0'-12'-73,"0"6"1,1 6-1,2 7 1,3 4 0,1 3-1,1 2-407,-1 5 1,4-2 0,-3 2 292,3 1 0,1 2 0,1 0 0</inkml:trace>
  <inkml:trace contextRef="#ctx0" brushRef="#br0" timeOffset="29333">10257 6908 9527,'8'18'0,"0"3"0,2 2 0,0 3 0,-1 3-949,-1 4 1,-5 3 0,3 1 0</inkml:trace>
  <inkml:trace contextRef="#ctx0" brushRef="#br0" timeOffset="30546">15565 7578 8355,'7'-13'185,"4"7"1,-4 4 0,0 8-1,-3 7-378,-3 5 279,-1 3 0,0 4 1,0 0-1,0-1 1,0 3-1,0 0 1,0 2-1031,0-1 0,-5 3 0,-2 1 1</inkml:trace>
  <inkml:trace contextRef="#ctx0" brushRef="#br0" timeOffset="33501">16656 7392 8355,'7'-29'97,"-3"0"0,-1 3 1,0 4-1,1 5 98,-1 3 1,-3 6-1,-4 1 1,-5 2 0,-3 3-1,-3 5 1,-3 5 0,0 5-1,-1 3-147,-1 5 0,4 2 0,-3 2 1,1 0-1,2 0 0,4-2 1,4-2-181,4-5 0,2-2 0,2-1 0,2-2 0,2-3-23,4-4 0,3-4 0,2-3 0,-1-2 1,-1-2 23,-3-3 1,3-5 0,-2-1 0,2-1 69,1-1 1,-1 4-1,-1-2 1,-4 2 203,0 2-59,4-1 0,-8 6 1,5 5-59,-1 4 0,2 5 1,-2 7-1,0 1-176,4 2 1,1 3 0,3-2 0,1 2-1262,2 2 1060,5-4 0,2-1 0,8-4 0</inkml:trace>
  <inkml:trace contextRef="#ctx0" brushRef="#br0" timeOffset="34856">17884 6747 8355,'-5'-47'410,"-4"6"1,4 6 0,1 15-579,2 3 0,-3 9 335,-3 4 0,2 13 0,2 9 0,3 8 145,1 7 0,0 18 0,0 9 0,0 9-85,0 11 0,0-2 1,0 13-1,-2 1-168,-2 1 0,-1-1 0,-5-5 0,3-2-38,1-2 1,2-5 0,4-10 0,0-9-148,0-8 0,6-14 0,4-2 0,3-8-37,4-7 1,5-11 0,-1-4-1,2-5 190,2-5 1,-2-7 0,-1-10-123,-1-6 0,-10 1 0,0-6 0,-4-2 0,-4 1-42,-2 1 1,-7-3 0,-3 3 0,-5-2-261,-2 2 0,-11-1 1,3 5-1,-4 1 165,-2 2 0,-1 7 0,-3 2 0,2 4 443,2 0 0,2 6 1,8 3 88,3 3 1,6 1-214,7 0 0,9-2 1,15 0-1,3-4-146,8-1 0,3-1 0,6-4 0,3-2-74,2-3 1,5-2 0,-8-7 0,0-2 53,-4-1 1,1-5 0,-10 1-1,-3-3 49,-4-1 0,0-6 0,-5-2 1,-4-4 11,-3 0 1,0 3 0,-6 4-1,-1 2 100,-2 4 0,-2 7 1,-3 1-1,-3 6 205,0 6 0,-4 7 0,2 5 1,-2 4-103,-1 4 0,1 9 0,1 9 0,2 5-108,-2 6 1,5 9 0,1 3 0,2 4-84,2 0 1,0 5 0,2 0-1,2-3-263,4-5 1,3-3-1,3-7 106,3-3 1,-2-3-1,4-6 1,0-5 0,1-5 104,2-4 1,-3-8-1,2 1 1,-1-6 62,0-5 0,-1-4 0,-4-4 1,2-1 15,-2-3 1,-3 0-1,-2-4 1,-3 2 2,-2 1 0,-1 5 0,-4-3 1,0 1-30,0 3 0,0 1 57,0 1 0,-1 6 1,-2 5-1,-1 4 1,1 7 1,2 6 0,1 3 62,0 1 0,0 2 0,0 4 0,0-2-77,0-2 0,1 1 0,2-6 0,4-1 0,3-1-137,3-1 1,8-7 0,0-1 39,2-4 0,2-1 0,0-1 0,0-5 0,-2-5 55,-2-4 0,-3-6 1,-6 3 5,0-1 1,-5 0-1,-3-3 1,-2 2 0,-4 1-107,-2 0 1,-4 4 0,-9 0-74,-3 5 0,-1 0 0,-2 6 0,-4 1 0,1 2 66,0 1 0,1 4 0,2 2 0,2 0-47,5 4 0,7 1 0,5 2 226,3-1 0,1-4 0,1-1 0,5 0-45,6 0 1,6-4 0,7 1 0,1-3-1,2-1-13,1 0 0,4-4 0,-3-1 0,0-2 161,1-3 1,-4-1 0,-5-1 0,-1-1 59,1 1 1,-4-1 0,-2 2 0,-2 2 206,-1 0 1,-5 7-269,0-2 0,-5 5 0,1 6-207,-3 5 0,-1 3 0,0-1 0,0 3-41,0 3 0,0 0 1,0-1-12,0-1 0,2 3 1,2-5-62,4-1 0,3-2 0,2-4 0,-1-2 44,0-1 1,1-4 0,-1-4 0,1-4 0,-1-1 141,0-2 0,5-2 1,-2-2-1,-2-1 34,-4-2 0,-1 2 0,3-2 0,-1 2 120,-2 1 1,-4 5 0,5 0-1,0-2 0,-2 5 0,0 2-145,-1 6 0,2 4 0,-4 5 1,0 0-57,2 1 1,-4 3 0,5 2-15,-1 2 1,4-5-1,-2 1 1,3-2-10,1-2 1,1-1 0,-1-2 0,2-5-1,1-3 23,2-1 1,3-1 0,-3-3 105,-2-5 0,-5-3 0,-4-3 0,0-3 0,-3 0-20,-2 0 1,-1-4 0,-1 1 0,-3-1-112,-5 2 0,2 0 0,-1 5-616,-2-1 1,4-1-431,-3 5 1,7 6 589,-3 6 0,4 6 0,1 6 0</inkml:trace>
  <inkml:trace contextRef="#ctx0" brushRef="#br0" timeOffset="35528">19893 7156 8355,'0'-7'487,"0"-4"0,2 10 0,2-3-1251,4 2 1,2 4-1,-1 0 316,0 3 0,-7 4 0,4-2 1</inkml:trace>
  <inkml:trace contextRef="#ctx0" brushRef="#br0" timeOffset="35770">19943 7293 9025,'0'12'1265,"0"-5"0,1 0-2721,3-3 1,3 3 0,6 5 0</inkml:trace>
  <inkml:trace contextRef="#ctx0" brushRef="#br0" timeOffset="39978">21233 6821 8355,'8'-18'70,"-1"-1"1,0-3 0,-2 0 0,1-1 0,-2 2 0,0 0 0,0 3 0,-1 0 0,-2 3 0,-2 1 0,-3 2 0,-4 1 267,-3 3 1,1 2-1,-2 6 1,-5 0 0,-1 0-1,2 2 1,2 3 6,1 8 0,-3 0 1,-1 9-236,2 5 0,6-1 0,0 8 0,1 3-3,1 3 0,2 7 0,5-1 1,0 2-55,0 2 0,1 3 0,3 1 0,4-2-96,3-1 1,6-2-1,-1-4 1,0-4-113,-3-2 0,4-3 1,-1-3-1,-2-4-207,-4-3 0,-5-3 1,-5-1-1,-1-2-140,-3-2 1,-9-2-1,-7-3 1,-4-1 65,0 0 0,-5-5 1,0-3-1,1-2 62,2-2 1,1-6 0,0-2 159,1-3 1,-1-7-1,0-1 1</inkml:trace>
  <inkml:trace contextRef="#ctx0" brushRef="#br0" timeOffset="40231">20997 7231 8355,'7'-18'774,"4"5"1,-3-1-1150,3 5 0,2 6 1,1-2-1,1 0 179,1 1 1,6 0 0,-1 3 0,2-2-246,2-1 1,0 0 0,1 2 297,3-2 1,-3 3 0,5-5 0</inkml:trace>
  <inkml:trace contextRef="#ctx0" brushRef="#br0" timeOffset="41366">21654 7032 8355,'-6'-12'-956,"1"-1"0,4 12 247,1 5 709,6 0 0,0 13 0,7-3 0</inkml:trace>
  <inkml:trace contextRef="#ctx0" brushRef="#br0" timeOffset="41628">21692 7293 8355,'-9'0'2664,"1"0"-2068,5 0-671,-8 0 1,9 0 134,-7 0 0,8 1-1234,1 3 4,5 3 1,13 5-1,2 1 1</inkml:trace>
  <inkml:trace contextRef="#ctx0" brushRef="#br0" timeOffset="42078">22349 7181 8355,'0'-8'488,"0"-1"1,1 7-1,4-2-235,3 2 1,-1 2 0,1 0-123,2 0 1,1 0-270,1 0 1,-5-1-214,-3-3-183,-3 2 205,-1-3 1,0 6-1,-1 2-412,-3 1 0,-3 6 0,-5-3 0</inkml:trace>
  <inkml:trace contextRef="#ctx0" brushRef="#br0" timeOffset="42501">22473 6883 8355,'0'-12'-396,"0"-1"985,0 1 0,0 4 0,-1 1 129,-3 1 0,1 2 1,-4 6-323,1 2 0,2 4 0,3 7-265,-3 2 1,2 10 0,-2 1 0,3 4 0,-1 1 49,-2 1 0,3 2 1,-3 1-198,2 0 0,2-1 0,0-3 0,0-4 0,0-3-32,0-1 0,2-1 0,2-4 1,4-3 46,3-3 1,7-8 0,3-1 0,2-4-13,2-1 0,4 0 0,1-3 1,1-2-162,-1-4 1,3-4 0,-5 4 0,-5-2-839,-5-1 1,0 0-1,-2-1-1776,0 1 2363,-8-1 0,-8 1 0,-7 0 1</inkml:trace>
  <inkml:trace contextRef="#ctx0" brushRef="#br0" timeOffset="42694">22436 7218 8355,'0'-12'138,"1"1"1,3 1 0,6 2-1,4-2 1,5 1 0,3-1 82,4 2 0,12-1 0,-1-3 0,1 0 0,1-1 0,-3 1 1,-3 1-1,-4 2-1986,-3 5 0,-11 2 1342,-3-3 0,-7-1 0,0-7 0</inkml:trace>
  <inkml:trace contextRef="#ctx0" brushRef="#br0" timeOffset="42987">22386 6896 8355,'7'-13'248,"6"1"0,-2-1 1,5 1-1,5 1-188,5 3 1,0-3 0,9 3 0,2-4-121,3 0 1,5 4-1,-2 1 1,-2 1-1,-1 4 1,-5 2-1,-4 2-800,-3 3 0,-7 10 0,-3-2 0</inkml:trace>
  <inkml:trace contextRef="#ctx0" brushRef="#br0" timeOffset="43471">23242 7181 8766,'-4'-12'796,"0"-1"0,0 5-654,4 0 0,9 3 0,4-1 0,2-1 1,3 1-1,2-1 0,4 2 0,2-2 50,3 0 0,3 3 1,5-3-1,1 1-764,4 4 0,-9 0 0,0 2 0,-7 0 184,-5 0 1,-3 0-480,-6 0 0,-5-5 0,-2-2 1</inkml:trace>
  <inkml:trace contextRef="#ctx0" brushRef="#br0" timeOffset="43472">23602 6896 8919,'5'1'566,"3"3"0,5 9 0,2-5 1,2 3-1,-1 3 0,1 1 1,-1 3-1,-2 1-715,-4 3 1,-5 0-1,-4 0 1,2-1-662,1 1 0,-1-4 0,-7 0 0,-4-2 79,-3 1 0,-2-1 0,1-5 309,-1-2 0,1 2 0,0-4 0</inkml:trace>
  <inkml:trace contextRef="#ctx0" brushRef="#br0" timeOffset="43755">24085 6846 8355,'-1'-14'1472,"-3"-2"-1043,2 8 409,-3-9 0,5 21 0,0 0-513,0 6 1,0 6 0,0 2 0,1 2 0,2 2-266,1 1 0,0 6 0,-4 0 0,0-1-139,0-2 1,0 3-1,0 0 1,0-2-449,0-1 0,0-2 1,0-2-1,0-3-1583,0-1 0,0-1 243,0-5 1767,0 0 1,0-5 0,0-1 0</inkml:trace>
  <inkml:trace contextRef="#ctx0" brushRef="#br0" timeOffset="44008">24234 6784 8355,'-5'-19'390,"-4"4"879,-2 5-814,4 4 1,2 12-1,5 2 1,0 5-184,0 3 0,0 3 0,0 6 0,0 0 0,1 1 0,2 2 0,1 2 0,-1 2-327,-2 2 0,-1 1 0,0-1-521,0-1 0,0-5 0,0 1 1,0-3-1,0-3-387,0-2 0,0-3 0,0-6 1,0 1 616,0-1 0,0-5 0,0-1 1</inkml:trace>
  <inkml:trace contextRef="#ctx0" brushRef="#br0" timeOffset="44481">24147 6784 8473,'7'-32'251,"-3"3"0,3 5 57,2 3 1,2 3-1,2 6 1,3-1 0,1 1-1,3 1 1,2 1 347,1 2 0,3 5 0,2-1 0,1 3-587,-2 1 0,-2 7 1,-4 5-1,-5 7-590,-2 5 1,-7 0 0,-3 3 0,-4 0-162,-4 2 1,-8 4-1,-9-4 1,-4-1 79,-4-2 1,-2-3 0,-7-1 268,1-1 0,5-6 1,4 0-1,1-5 594,3-6 1,4 2 0,4-2 135,2-1 1,7-8 0,4-3-160,6-3 0,4 4 0,5 2 0,1 1 19,-1-1 1,1 1 0,-1 4-1,0 0 30,1 0 0,3 0 0,1 2 0,-2 2 163,-1 4 0,-2 3 0,1 2 0,-1-1-107,0 0 1,2 6 0,1 2 0,2 0-199,-2 1 1,3-5-1,0 4 1,0-1-34,0 0 1,4-4 0,-3 2 0,0-3-678,-2-2 0,1 1 0,-2-2-1661,-1-3 1,-5-3-875,-2-5 2992,-5 0 1,8-11-1,-4-2 1</inkml:trace>
  <inkml:trace contextRef="#ctx0" brushRef="#br0" timeOffset="44666">24718 7107 8954,'-8'-5'141,"-1"1"1,7 2-745,-3 6 1,4-2 27,1 7 1,-5-7-1,-2 4 1</inkml:trace>
  <inkml:trace contextRef="#ctx0" brushRef="#br0" timeOffset="47819">6908 11286 8512,'0'-12'0,"0"-1"0,-1 2 1637,-3 3-1108,-3 3 0,-6 5-255,1 0 0,-1 1 0,2 3 0,2 4 0,1 3 0,-1 2 0,2-1 0,2 1 0,1 0 83,0 4 1,-1-3 0,7 2-326,2-2 0,-1-3 1,6-3-1,4-2 1,2-2-246,0 0 1,0-1 104,2-7 1,-3 0 0,4-8 0,-2-1 0,-1-2-102,-4-3 0,0 2 0,-7-3 1,-1 1 32,-1 3 0,-4-3 1,-2 2-1,-4 2-162,-3 4 0,-6 3 0,-1 5 0,-1-1-227,-3 4 0,-2 5 0,1 7 0,2 4-849,5 4 1001,8 2 1,-3 2 0,4 0 0</inkml:trace>
  <inkml:trace contextRef="#ctx0" brushRef="#br0" timeOffset="48256">6958 11323 7935,'-2'7'977,"-2"-3"0,-1-4 128,-4-4 0,0 1-637,5-5 1,0 4-1,4-4 1,1 0-261,3 1 0,4-9 1,9 4-1,3-3-76,4-3 0,3-3 0,5-8 1,7-4-26,3-2 0,9-8 0,9-4 0,4-5-57,7-6 1,3-8-1,-34 31 1,0-1-1,2 0 1,2-1-91,0 0 1,1 0-1,4-3 1,0 0-1,-1-1 1,0-1-1,1 0 1,0 0-13,-1 1 1,-2-1 0,-2 1 0,0 0-1,-2 3 1,0 1-32,0 2 1,-1 1-1,31-25 1,-2 5-1,-5 5 1,-6 3-96,-5 5 0,-6 8 0,-12 5 0,-5 6-612,-6 6 1,-6 3-249,-6 5 1,-6 4 0,-4 8 4,-6 4 0,-3 5 1033,-2 3 0,0 0 0,2 4 0,-2 2 0,2 2 0,4 0 0</inkml:trace>
  <inkml:trace contextRef="#ctx0" brushRef="#br0" timeOffset="48694">7627 10455 8355,'2'-7'413,"2"2"0,4 1 0,3 0 0,3 1 0,1 1-7,2 2 0,3 0 1,-2 0-1,2 0 1,2 0-1,0 0 0,0 2 1,-3 1-424,-1 1 1,-2 5 0,-3 1 0,-2 4-348,-3 2 0,-2 6 0,-6-1 0,-2 4-498,-2 4 0,-7-2 1,-7 5-97,-1-2 0,-2 5 0,-4-4 1</inkml:trace>
  <inkml:trace contextRef="#ctx0" brushRef="#br0" timeOffset="53432">7404 9475 8355,'4'-19'55,"0"3"0,1 2 0,-1 0 0,0-1 0,-1-2 0,-2 1 0,0-1 0,2-1 0,1 0 0,-1-1 0,-2 1 0,-1 0 445,0 3 0,-1 1 0,-3 3-398,-4 3 1,-3 3 0,-2 5 0,2 1 0,0 3 91,-1 4 0,2 9-128,-6 4 1,2-1 0,1 4 0,1 3 61,0 4 0,3-3 0,2 6 0,2 0 0,2 0 23,2-1 0,1 5 1,1-4-1,3 3-33,5-1 1,2-1 0,1 2 0,-1-1-90,-3-3 0,3 3 0,-4-5 0,0 1-62,-3-3 1,-2-3 0,-2-1 0,0-2-143,0-2 1,0 1 0,-2-5 0,-2-4-209,-4-3 1,-3 1 0,-2-4 0,0 1-437,-4 0 1,-1-5-1,-4 1-1104,1-2 1660,1-2 0,-5 0 0,0 0 0</inkml:trace>
  <inkml:trace contextRef="#ctx0" brushRef="#br0" timeOffset="53725">7156 9823 8355,'4'-20'299,"0"4"0,6 2 1,-2 2-1,3-1-218,2 1 0,3 1 0,2 1 0,2 2-192,2-2 0,1 5 1,2-1-1,0 2 1,-1 0-1,1 1 1,0 2-1,-2 1-704,-2 0 1,-3 5 0,-6 2 0</inkml:trace>
  <inkml:trace contextRef="#ctx0" brushRef="#br0" timeOffset="54088">7590 9909 8355,'0'-6'351,"2"0"1,0 5 0,4-2-1,1-3 1,2 1 0,2-2-104,2 0 0,-1 0 1,1-2-1,-1 0-514,0 0 0,-3-1 0,-2 0 0,0 2-120,-1-2 1,-3-1-1,1-1 250,-2 0 0,-4 3 1,-2 2 101,-4 2 0,1 1 1,-1 4-1,-3 0 215,-4 0 0,1 1 0,-3 3 0,3 6 0,2 4 126,0 2 1,-1 6 0,2 0-1,2 5-129,0 2 0,7-1 0,-3-3 0,5-1-338,5-4 0,3-2 0,8-5 0,6-2-201,6-3 1,4-3-1,5-5 1,0-1-572,0-3 1,0-3-1,1-5 1</inkml:trace>
  <inkml:trace contextRef="#ctx0" brushRef="#br0" timeOffset="55008">7950 11001 8355,'-1'-7'343,"-4"3"439,4 2 0,-3 2 0,8 0-662,4 0 1,3 0-1,2 0 1,-1-1-137,1-3 1,-1-3-1,0-5-240,1-1 1,-5 1-1,-1-1-308,-2 1 1,0 4-1,-7 1 222,-2 1 1,-3-2 0,-5 4 0,-1 1 304,1 2 0,0 6 0,-2 4 0,-1 2 305,-2 1 1,2 2 0,5 1-116,2 2 1,5 0 0,-1-1 0,3 0 0,1-1-91,0-1 1,5-2 0,5 0 0,5-3-173,6-1 1,2-5-1,2 1 1,0-2-106,0-2 0,-1-2 0,1-2 0,0-4-112,0-3 0,2-2-90,-2 1 1,3-6-1,-9-1 1</inkml:trace>
  <inkml:trace contextRef="#ctx0" brushRef="#br0" timeOffset="57517">8954 9599 8447,'-16'0'0,"-1"0"0,2 0 0,1 0 49,2 0 0,0 2 0,-1 1 0,2 2 175,3 2 1,-3 3 0,4 5 0,0 1 0,3-1 0,3-1 0,1-1-1,0-1 0,0 0 1,5 1-1,3-2 1,3-1-1,2-4-145,-1 0 1,5-2-1,1-4 1,1 0-1,3-1-80,1-3 0,-3-5 1,-2-6-43,0-1 1,-6-5-1,2 3 1,-6 0-93,-2 0 1,-2-3 0,-4 5-96,0 1 0,-6 1 1,-3 2-1,-7 1 0,-4 2-227,-4 5 1,-5 3 0,-1 4 0,0 3 91,-1 7 1,4 8 0,6-1 0,5 2 59,2-1 0,1 2 0,1-3 0</inkml:trace>
  <inkml:trace contextRef="#ctx0" brushRef="#br0" timeOffset="57945">9066 9587 8355,'-1'-8'-1073,"-2"-1"1284,-1 0 0,0 2 0,4-1 329,0-2 0,0 3 0,1 0-65,3 2 0,3 1 0,7 4-288,2 0 1,0 0 0,4 1 0,2 2 0,3 2 156,4 2 1,7-3 0,8 3-274,4-1 0,2-2 1,10-3-1,8 2 1,5 1-85,7-1 1,15-2-1,-3-1 1,5 0-53,-46 0 0,0 0 1,1 0-1,1 0 1,3 0-1,1 0 0,-1 0 1,1-1-26,-2-1 1,1 0-1,1 1 1,-1 0 0,-4-1-1,-1 0 1,47-1-127,-9-1 0,-8 3 1,-21-3-1,-7 2-146,-9 2 1,-11 0-1,-5 0 1,-6 0-673,-6 0 743,-8 0 0,-3 0 0,-11 0 0,-5 0 0,-6 0-130,-2 0 1,-1 0-1,-5 0 345,0 0 0,0 6 0,0 1 1</inkml:trace>
  <inkml:trace contextRef="#ctx0" brushRef="#br0" timeOffset="58267">10108 9314 8355,'0'-12'186,"0"5"0,0 3 90,0 8 0,1-1 0,3 5 1,5 2 163,2 1 0,5 1 0,2 2 0,1 1 0,2 1-77,-2 0 0,5 2 0,-3-1-344,2 3 0,-4-4 0,-2 5-277,-3 1 0,-8-3 1,-1 2-1,-4 1 1,-1 1 125,0 2 1,-7 0 0,-5 1-624,-8 3 1,-3-7 0,-2 3-1,0-3 1,1-3 256,-1-2 1,0 2-1,0 0 1</inkml:trace>
  <inkml:trace contextRef="#ctx0" brushRef="#br0" timeOffset="58735">11485 9550 7972,'6'-6'916,"0"4"-452,-6-7 0,-1 5 1,-4-3-182,-3 2 0,-3 1 1,-1 4-185,-1 0 1,0 5 0,-3 3 0,0 3 0,1 2-1,2-1 1,5 1 84,4-1 0,3 0 1,1 1-1,1-2-270,3-3 0,3 2 0,5-5 0,2 1-124,3-1 0,-2-1 1,5-4 95,3 0 0,-4-5 0,0-3 1,-1-3-1,-3-2 53,-1 1 0,-3-2 0,-1-1 90,-2-2 0,-5-1 0,-1 3 0,-4-1 0,-7 1-317,-2 1 1,-11 7 0,-2 3-1,-4 2-738,-2 2 1,-2 11-1,-5 3 1</inkml:trace>
  <inkml:trace contextRef="#ctx0" brushRef="#br0" timeOffset="59398">11671 9686 8355,'1'-11'-689,"3"3"722,-3 2 1,6 6 0,-2 2 0,3 2 0,3 4 0,1 3 0,1 3 233,-1 3 1,0-4-1,1 5 1,1-1-1,1-1 1,3 1 0,1 1-1,3 1 267,1 0 0,4 5 1,2-4-1,2 4-321,1 1 0,9 5 1,-1 2-1,4 1 1,3 0-78,4 1 0,-1-2 1,5 0-22,0-2 0,0 3 0,4-3 0,-1 1-91,2-1 0,0-1 1,1-6-75,-3-2 1,0 1 0,-7-5 0,-6-2 0,-4-1-154,-5-2 1,-11 0 0,-2 1-1,-3-1-568,-5 1 0,-3-5-113,-3 0 1,-3-1-121,-1 1 0,-4-4 360,3-8 0,-3 2 1,-1-7 605,0 0 0,-5-8 0,-2-2 1</inkml:trace>
  <inkml:trace contextRef="#ctx0" brushRef="#br0" timeOffset="59693">12576 10083 11360,'7'-12'0,"-2"1"0,1 2 0,1 7 0,0 4 0,-3 7 0,-3 2 0,-1 1 0,0 1 0,0 0 0,0 4 0,0 2 0,0 2 0,0-1 0,0 3 0,0-1 0,0 0 0,2-2 0,0 1 0,2 0 0,-1-1 0,-3 1 513,-4-2 0,-6 5 1,-9-4-1,-7 2-2081,-4-1 0,-9 2 432,-6-2 0,-4 3 0,0 0 1</inkml:trace>
  <inkml:trace contextRef="#ctx0" brushRef="#br0" timeOffset="60403">13329 11196 8843,'0'-11'0,"1"-1"0,2 1 1369,0 0 0,1 3-278,-4 1-1163,0 4 0,0-1 1,0 8-1,0 4 0,0 2-406,0 1 1,0 0 0,-1 1 0,-2-1 0,0 0-2878,0 0 3287,2-4 0,1-4 0,1-5 0,2-3 159,0-1 0,2-1-278,-1 0 0,3-3 0,4 4 0</inkml:trace>
  <inkml:trace contextRef="#ctx0" brushRef="#br0" timeOffset="61131">13216 10643 7951,'5'-10'0,"1"1"0,2 1 487,-1 0 0,-4 1 104,1 0 0,1-1-463,-2-3 0,0 1 1,-7 4-1,-5 6 1,-3 6-1,-3 5 6,1 4 0,1-2 0,2 3 0,0-1 1,1 0-1,2-1 0,5 0 0,1 0 159,2 1-251,0 0 0,5-5 0,3-1 0,2-3 1,2-1-1,2-3-179,1 0 1,2-7 0,-4-3 95,2-2 0,1-5 1,-6 0-1,-2 0 1,-1 0-86,-2 0 1,-2 0-160,-3 4 1,-2-1 0,-4 1 0,-6 1 0,-1 2 0,-4 5-1535,-2 1 1225,-2 7 0,-2 7 0,1 5 1</inkml:trace>
  <inkml:trace contextRef="#ctx0" brushRef="#br0" timeOffset="65242">20017 7342 8355,'-8'0'-54,"0"0"0,0-1 1,-1-2-1,1-1 1033,-2 1 1,5 3-680,1 4 0,4-2 0,4 2 0,3-4-117,0-4 1,0-3-1,-5-6 1,2 1-179,-1 0 1,-1-6-1,-2-2 1,0 0 39,0-1 0,0 0 1,0-3-1,0-1-284,0 0 0,0 4 0,0 2-393,0 1 716,0 2 0,0 10 1,0 7-1,0 10-31,0 9 0,1 3 0,3 2 0,4 0-176,3 0 0,2-1 1,-1 1-1,2-1-274,3-4 0,-4 2 0,4-5 1,-2-2-1939,2-1 2012,-4-7 1,5-2 0,-5-5 0</inkml:trace>
  <inkml:trace contextRef="#ctx0" brushRef="#br0" timeOffset="65676">19769 6449 9506,'2'13'293,"0"-1"1,4 0-143,1 1 0,-3-5 1,4 0-1,2 2-141,1 1 1,1 1 0,1-1-44,-1-2 0,1 0 0,-1-4 0,0-3-266,1 0 0,-5-2 0,0 0-39,2 0 0,0-2 0,-2-2 0,-3-4 155,1-3 0,-5-2 1,3 1-1,-1 0 114,1-1 1,-2 1 0,2-2 0,-1 0 47,1 2 0,-2-3 0,7 8 380,0 0 1,2-3-1,2 6 1,-1 1-191,1 2 1,3 2-1,1 4 1,-2 3-203,-1 3 0,-3 1 1,-2 1-1,-2 0-6,-1 4 0,-2-3 0,-4 2 0,-2-2-144,-2-2 0,-3 4 1,-6-3-1,-3-2-702,0 0 0,-1-5 666,5-2 0,-6-3 0,-1-1 0</inkml:trace>
  <inkml:trace contextRef="#ctx0" brushRef="#br0" timeOffset="65838">19856 6189 8355,'-12'0'0,"-1"0"-656,6 5 1,7 2 0,7 6 0</inkml:trace>
  <inkml:trace contextRef="#ctx0" brushRef="#br0" timeOffset="66288">20910 6189 8355,'0'-13'0,"0"1"-17,0 0 0,0 3 0,0 1 0,-1 0 0,-2-1 451,-1 1 0,-6 5 0,2-1 0,-3 3-125,-1 1 0,-1 0 1,1 0-1,0 1-294,-1 3 0,1 3 0,-1 6 0,1 1-63,0 2 0,1-1 1,1 6-1,3 0-156,1-2 1,2 3 0,4-6 0,0 0-42,0-3 0,6-2-50,2-2 1,3-4 0,2-5 0,-1 0 0,0-1 139,1-3 0,-2-3 1,-2-6-1,0 1 336,0 0 0,-2-1 1,1 1-1,1-1 95,-2 1 1,0 1 0,-5 1 262,2 2-423,6 0 0,-3 1-33,5 3 1,-3 8-1,-1 4-336,2 3 1,-1 2-1,1-2 1,-2-2-1,2-2-572,1-1 1,7 3-1,1-2 1</inkml:trace>
  <inkml:trace contextRef="#ctx0" brushRef="#br0" timeOffset="66452">21617 6090 8355,'-12'0'-1311,"-1"0"1</inkml:trace>
  <inkml:trace contextRef="#ctx0" brushRef="#br0" timeOffset="68851">4180 13469 8742,'-17'-12'0,"2"-1"0,4 1 0,5-1 0,5 0 216,1-4 1,1-2 0,3-6 0,5 1 0,3 1 0,5-2 0,2-4 0,2-2 0,-1-1 0,1 0 0,-2 2-417,-2 0 1,-5 1 0,-3 4 0,-5 1 0,-3 4-115,-1 3 0,-1 5 0,-3 4 1,-5 3-1,-2 4-72,-1 1 1,-1 0 545,1 0 0,0 7 1,-1 4-1,2 5 1,2 2 81,0 0 1,7 4 0,-1-2 0,4 0-155,3 1 0,10-2 0,0 3 0,2-2-132,2-2 1,3-2 0,-3-2 0,0 0-51,0-2 0,-2 3 0,-3-7 0,-2 4-32,-3 0 1,2 0 0,-6 2-1,-3 1-60,-4 2 1,-4-1 0,-5-3 0,0-1-104,-1 1 1,2-5 0,2-1-647,0-2 787,7-1 0,-9-4 0,4 0 1</inkml:trace>
  <inkml:trace contextRef="#ctx0" brushRef="#br0" timeOffset="69111">4775 13146 8355,'-19'0'471,"-2"2"1,7 1-686,3 1 1,7 5 0,1-2 0,5 2-465,2-1 0,11 0 0,-1 4 1</inkml:trace>
  <inkml:trace contextRef="#ctx0" brushRef="#br0" timeOffset="69546">5234 12564 11297,'-6'-25'1125,"-2"0"-1201,8 11 1,-3 6 0,10 16-1,0 9 1,-1 5 496,-1 3 1,3 9 0,-4 5 0,-1 3-342,-1 5 1,-2 3 0,0 4 0,0 3-138,0 4 1,1-4 0,2-4 0,2-4-118,2-8 1,1 2-1,5-13 1,-1-5-491,1-5 1,3-3 0,1-6-1,-1-3-97,2-4 1,-4-4 0,2-4 0,-2-4 333,-1-3 0,-6-13 0,-2-2 1</inkml:trace>
  <inkml:trace contextRef="#ctx0" brushRef="#br0" timeOffset="69547">5073 13060 8355,'-13'-6'0,"8"-1"351,5-5 1,11 1 0,11 1 0,4 2 140,3-2 1,11-5 0,3-3 0,5 2-1381,1 2 0,8-5-168,-8 6 0,4-2 0,-4 3 1</inkml:trace>
  <inkml:trace contextRef="#ctx0" brushRef="#br0" timeOffset="69857">5928 12886 8355,'-1'-17'518,"-2"1"0,0 2 0,5 3 0,5 4 0,4 2 0,1 2 0,1 2 0,-1 2-1387,0 3-605,1 3 0,-1 5 0,1 1 0</inkml:trace>
  <inkml:trace contextRef="#ctx0" brushRef="#br0" timeOffset="69858">5978 13134 8355,'0'7'4952,"5"-2"-5126,4-5 1,2 2-1634,1 2 1,1 8-1,-1 8 1</inkml:trace>
  <inkml:trace contextRef="#ctx0" brushRef="#br0" timeOffset="70361">3994 13953 8355,'2'-11'1109,"7"2"0,8 5 0,10 1 0,7-1-1034,6-4 0,4 1 1,7-1-1,6-2 171,9-1 1,11-7 0,18-1 0,-44 9 0,0-1-208,1 1 0,1 0 1,2-1-1,1 0 1,-1-2-1,-1-1 0,1 1 1,-1 0-277,-2 1 1,-2 1 0,44-6 0,-14 1-1,-10 3-666,-11 5 1,-13-2 0,-9 6 0,-8 2 314,-7 0 0,-11 2 0,-12 2-326,-10 2 0,-20 0 783,-14 8 0,-14-2 0,-10 8 0</inkml:trace>
  <inkml:trace contextRef="#ctx0" brushRef="#br0" timeOffset="70362">4638 13891 8355,'-93'31'0,"2"0"420,8-7 1,10 1-103,11 0 0,8-6 0,13-2 199,8-3 1,19-3 0,17-3-10,19-4 1,17-3 0,18-2 0,12-4-377,11-8 0,10-5 1,-39 6-1,1-2 1,2 0-1,1-1-43,2-1 0,0-1 1,4-1-1,1 0 0,2 0 1,0-1-1,-1 0 0,0 1-60,-3-1 0,1 1 0,-1 0 0,-2 0 0,-3 1 0,-1 1 1,-4 1-1,-1 1-318,42-12 0,-13 6 0,-18 5 1,-10 4-1609,-12 3 0,-11 5-1346,-11-1 3243,-13 8 0,-6 2 0,-13 5 0,-2-2 0,3 1 0,4-2 0</inkml:trace>
  <inkml:trace contextRef="#ctx0" brushRef="#br0" timeOffset="71958">8781 12799 8355,'0'13'-656,"0"-1"1,5 0 0,2 1 0</inkml:trace>
  <inkml:trace contextRef="#ctx0" brushRef="#br0" timeOffset="72430">8855 12973 8355,'2'7'-79,"2"-3"0,-3-8 0,5-5 1,-2-2-1,1-2 0,2-2 1,1-2 353,-1 2 1,4-4 0,-2-2-1,2-3-78,1 0 0,-4 3 0,-1 0 0,-1 1 1,-3 0-1,-2 4 0,-2 3 395,-4 5 0,1-2-545,-8 6 1,1 0 0,-8 6 0,-1 2-78,1 4 1,-2 7 0,-4 3-1,2 1-75,2 3 1,-2 2 0,4 2 0,-1 2 122,4 0 0,3 0 0,5-6-123,4-1 1,3-6-1,2 1 1,3-2 0,4-3 32,3-2 0,2-4 0,1-6 0,1-3-20,1-5 0,5-3 0,-4-3 0,-1-3 110,2-1 1,-4 3 0,1-2 0,-4 2 90,-3-1 0,-5 1 0,1 3 255,-3 1-349,-1 0 0,-4 6 1,0 6-52,1 7 1,2 5 0,1 4 0,0 1-18,0 3 0,0 0 0,1 4-10,4-3 1,-3-2 0,7-4 0,0 2 0,4-2-149,3-2 1,-2 0 0,3-2 0,-2-3-2010,1-4 1868,-2-2 0,9-8 0,-3-1 0</inkml:trace>
  <inkml:trace contextRef="#ctx0" brushRef="#br0" timeOffset="72712">9153 12204 8624,'-10'-18'0,"6"6"2165,8 6-1793,11 5 0,5 6 1,5 3-1,1 5 1,4 3-1,6 6 0,4 6 1,1 6 40,2 6 1,-6 10 0,0 9-1,-8 7-393,-7 9 0,-5 2 0,-9 11 0,-5 5-157,-6-1 1,-2-40 0,-2-1 0,-14 39-1,-2-3 67,-2-6 0,-4-4 0,-1-5-496,-2-7 1,4-10 0,-2-3-1,1-5 1,0-7-948,2-6 1,-11-3 0,0-7 0</inkml:trace>
  <inkml:trace contextRef="#ctx0" brushRef="#br0" timeOffset="84432">10889 12613 8355,'-5'-37'106,"-2"1"0,0 3 0,3 4 0,2 3 0,2 3 1,0 2-1,0 4 0,2 5 0,1 2 592,1 2 0,5 5 0,0-1-591,2 3 0,5 8 1,1 6-1,-2 9 0,-1 9 1,-2 3-1,0 6 1,0 4 253,-4 7 0,3 0 0,-3 7 1,3 1-243,1 2 0,0 0 0,-3-3-132,-1-5 1,2-3-1,5-6 1,2-7-1,-2-6 35,-1-5 0,2-8 0,1-6 0,-2-6 45,-1-5 1,-1-7-1,3-3 1,0-8-20,-1-8 1,-1-6-1,0-11 1,1-4-102,2-7 1,1-3 0,-3-6 0,0 0-206,-4 0 1,4-6 0,-5-2 0,-1-2-135,2 2 0,-5 5 0,-2 13 1,-3 12-116,-1 12 1,0 9 96,0 7 0,0 13 0,0 11 0,0 14-431,0 9 1,6 8-1,1 1 1</inkml:trace>
  <inkml:trace contextRef="#ctx0" brushRef="#br0" timeOffset="84644">10852 12960 10319,'-22'-23'0,"7"2"0,13 6 0,16 4 294,14 3 1,6 4-1,5-5 1,4 0 0,5-2-357,4-2 0,12 0 1,-1-3-1,3 0-250,2 1 0,-8 2-985,-6 5 0,-9 3 0,-2 5 1</inkml:trace>
  <inkml:trace contextRef="#ctx0" brushRef="#br0" timeOffset="85897">12316 12973 8355,'-13'-6'0,"1"-1"0,-1 1 390,1 1 1,0 4 780,-1 1 1,6 1-934,3 4 1,4-4-1,6 3 1,5-3-214,4-1 0,5 0 1,-2 0-1,0-1-206,0-3 0,-1-3 0,-5-5 0,1-1-107,-1 1 1,-4-2 0,-1-1 0,-1-2-13,-4 2 0,-2 1 1,-4 3-1,-4 2 148,-3 0 0,-1 3 0,-2-3 0,-1 5 261,-2 3 0,-1 2 0,3 3 0,-2 5-38,2 2 1,2 7 0,1 2 0,4 4 1,3 0 0,5 1 0,1 1 0,5 2-90,6 1 0,6-2 1,8-4-1,3-6-352,4-3 0,3 0 0,3-10 0,0-1 176,3-2 0,3-6 1,-3-5-1,-1-4 133,2-2 1,-9-6 0,2 2-1,-6 0 123,-6-1 1,-1 2 0,-8-3 0,-4 2 219,-5 3 0,-5 0 0,-1 5 0,-1 1 119,-3 2 0,-5 0 0,-6 5 0,-1 1-155,1 1 0,-3 8 1,0 2-153,-2 3 0,5 2 1,-1 0-1,2 4 0,3 2-197,3 1 0,-2 2 0,6-5 1,1 1-170,2 0 1,1 3-1,0-4 1,1-2-49,3-2 0,3-6 0,6-3 0,-1-2 135,0-2 1,1 0-1,1-3 1,1-4 126,1-5 1,1-9-1,-5-1 1,1-5 127,-1-7 1,0 1-1,1-2 1,-1-4 96,1 0 0,-2 1 0,-2-1 0,-2-1-117,-1-1 1,-2 0 0,-4 3-12,0 1 0,-2 5 1,-2 5-1,-3 5 186,1 5 1,-5 9-1,2 4 1,-2 3 0,0 3-155,3 7 1,-2 4-1,6 14 1,0 0 2,-1 2 0,3 5 0,-2 1 0,3 4 14,1 2 1,4 4 0,1-2-1,4 0-184,4-1 1,1 4 0,7-6 0,2-4-117,5-6 0,3-5 0,7-4 0,-3-6 79,-1-6 1,1-3 0,-2-9 0,2-4 169,-2-5 1,-3-5 0,-6 1 28,-4-5 1,-2-2 0,-7-2-1,-2 0-10,-5 0 0,1 0 0,-1 2 0,-2 1 1,-5 3-75,-5 1 1,-3 1-1,-3 5 1,-3 1 31,-3 3 0,2 2 0,0 6 0,1 1 46,1 4 1,-1 3-1,5 7-59,-1 1 1,7 7 0,1-3 0,4 4 0,1 0-72,0 1 1,6-4 0,3-2 0,5-1-69,3-3 1,5-2 0,-2-4 0,2-2 244,-1-1 0,1-2 0,-4-4 0,0 0 260,0 0 0,-2 0 1,-5 1-248,-2 3 1,-4 3-1,-5 6 1,-1 0-36,-3 4 0,-3-2 0,-4 6 0,1-1-268,2 0 1,0 2 0,-4-4 0,3 0-248,1 0 0,3-3 1,-1-6 45,0 0 0,-2-5 1,2 3 108,-1-2 1,-1-1 0,-3-5-1,1-2-115,2-1 0,4 0 0,-3 3-284,2-4 673,-5 4 0,3-4 0,-5 5 0</inkml:trace>
  <inkml:trace contextRef="#ctx0" brushRef="#br0" timeOffset="86429">13295 13047 8355,'0'-12'0,"0"-1"434,0 1 1,-4 4-115,0 0 0,-4 6 1,4 2-1,1 7 229,2 4 0,1 3 1,0 2-1,0 5-389,0 2 0,0 4 1,1 2-1,3 2-158,4 1 1,-1 4 0,1-3 0,1 3-313,-2 1 1,2 0 0,-3 0 0,-1 1 94,1-1 0,-2-6 0,-4-2 50,0-2 0,-1-7 0,-4 0 0,-4-3 41,-6-1 0,-1-4 1,-3-4-1,0-4 0,1-2-82,0-2 0,-4-2 0,3-2 39,-1-4 0,4-9 1,8-3-1,3-4 0,4-2-631,1-3 0,3 2 445,5-6 0,0 0 0,10-5 1</inkml:trace>
  <inkml:trace contextRef="#ctx0" brushRef="#br0" timeOffset="87024">13457 13097 8722,'-5'-13'0,"1"1"0,3 0 0,4 1 0,5 1 0,4 3 177,5 2 0,-2-5 0,6 2 0,-1-3 0,1-2-311,0 1 1,-6 1 0,1 0 0,-2 0-16,-1-3 1,-7-1 0,-1 2 0,-4 1 59,-1 0 1,0 3 0,-1 1 110,-4-2 1,-1 5 0,-7 1-1,1 1 1,-1 0 200,1-1 0,0 1 0,-1 8 1,2 3-46,3 3 0,-2 5 0,6 2 0,1 0-271,2 0 0,2 4 0,3-3 0,3 2-46,0 0 0,8-6 0,-1 1 0,4-3-52,4-5 0,0-2 0,0-6 0,-1 0 121,1 0 0,1-2 0,1-2 0,-2-5 138,-1-7 1,-5 1 0,3-5 31,-1-3 1,-1 4-1,-6 0 1,-2 0-1,-2-1-62,-1-2 1,2 3 0,-4 0 0,-1 1-28,-2 3 0,-1 1 1,-1 3 21,-3 3 0,-3 2 1,-5 6-1,-1 0 74,1 0 1,1 6 0,1 2 0,2 3-43,-2 1 1,5 5-1,1-1 1,2-1-87,2-1 0,2 3 0,2-1 0,5-1-68,7-1 1,-1-1-1,5-1 1,1-1 52,-2-3 1,3 3 0,-5-4 86,-2 0 0,-1 4 0,-2-4 0,-1 1-12,-2 1 1,-4-1 0,-6 4 44,-3 1 1,-5-1 0,-7-1-256,-5-3 1,2 3-1,-1-2 1,3 0-1,1 1-612,3-2 0,0 0 0,1 5 1</inkml:trace>
  <inkml:trace contextRef="#ctx0" brushRef="#br0" timeOffset="87569">14846 12923 8355,'0'-8'828,"0"0"1,0 4-1038,0-5 1,5 7 412,3-3 0,3 0-347,2 1 1,-1-6-1,-1 2-83,-2-3 1,0 3 0,-3-1 0,-1 0 0,1-2-71,-4-2 0,0 5 0,-2 0 227,0-2 1,0-1 0,-2 0 0,-2 3 0,-3 2 171,1 1 1,-5 3 0,1-2 0,-4 4 169,-2 4 1,-1 3 0,5 6 0,-1 0 133,1 4 1,5 2 0,3 6-298,2 0 0,2 0 1,2-1-1,3 1 1,6 0-315,4 0 0,9-4 0,1-2 0,5-3 11,2-5 0,2-4 0,-4-7-175,2 0 0,-4-1 0,-1-3 0,-3-5-926,-4-2 1141,-4-1 1,7-6-1,-4-1 1</inkml:trace>
  <inkml:trace contextRef="#ctx0" brushRef="#br0" timeOffset="87838">15441 12923 8355,'19'11'718,"-2"-2"1,-3 6 0,-3-3 0,-3 3-312,-4 3 0,-3 1 0,-2 6 0,-3 1-483,-4 3 0,-5-2 1,-2 2-1,-2-3-1630,2-2 1,-4 1 0,0 0 0</inkml:trace>
  <inkml:trace contextRef="#ctx0" brushRef="#br0" timeOffset="88708">17289 12328 8374,'12'-25'0,"1"-1"0,-1-2 0,2-2 121,2-2 1,0 1 0,4-4 99,2 2 0,-4 4 1,-3-2-1,-5 0 1,-6 4-1,-2 2 1,-2 3-1,-2 4 0,-2 3-103,-4 4 0,-5 7 0,-2-1 0,-3 5 0,-1 5 0,-2 4 0,1 6 1,0 6 163,2 2 1,-2 8 0,3 2-1,3 3-78,5 1 0,-1 10 1,6 4-1,1 2-33,2 3 0,1 7 0,1-1-173,3 1 0,-1 1 0,5-4 0,2-2 0,1-5-57,1-6 1,1-1 0,-1-6-1,-1-4 33,-2-6 0,-4-1 1,-5-2-1,0-4-49,0 0 1,-1-3-1,-3-1 1,-5-1-403,-2-3 0,-7-1 1,-2-3-1,-2-1-407,1-2 1,-2-4-1,2 3 1,-3-2-1166,0-2 1982,-7-2 0,5-1 0,-4 0 1</inkml:trace>
  <inkml:trace contextRef="#ctx0" brushRef="#br0" timeOffset="88968">17004 12725 8355,'12'-19'461,"0"2"0,5 3 0,1 2 0,1-1-628,3 1 1,6 4 0,1 1 0,-2 1 73,-1 4 1,3 0 0,0 2-1,-1 0-1930,-2 0 1671,4 6 0,-3 6 0,3 7 1</inkml:trace>
  <inkml:trace contextRef="#ctx0" brushRef="#br0" timeOffset="89319">17574 13047 10412,'13'0'279,"-1"0"0,-4 0 1,0 0-1,3 0 0,3-1 1,3-2 84,-2-1 1,3-6 0,-2 3 0,-2-1-703,-4 0 0,-1 0 0,-4-5 0,-3 1 36,0-1 1,-2 1-1,-2 0 1,-2 1 68,-4 2 1,-7 0 0,-2 5 0,1 1 319,-2 1 0,0 2 1,-3 2-1,5 3 70,2 8 0,2 1 1,1 6-1,1 2 41,2 2 1,5 0 0,-1 1 0,2 0-160,2 0 0,7 0 0,6-2-272,6-2 0,4-5 0,4-6 0,1-3-572,6-2 1,-3-1-1,1-4 87,-2 0 1,5-11-1,-4-2 1</inkml:trace>
  <inkml:trace contextRef="#ctx0" brushRef="#br0" timeOffset="89907">18703 12216 8355,'12'-24'547,"1"6"0,-1 5 0,0 8 0,-1 5-704,-2 4 0,-5-1 0,-10 5 0,-5 1 412,-4 3 1,-6 0 0,2 2 0,-3 1-171,-4 1 0,-3 6 1,1-1-1,-1 1 255,2-1 0,-3 2 0,1-3-118,1-1 1,6 3 0,3-6 0,1 0 0,4-3-29,4 0 0,5-1-231,5 1 0,5-2 0,5-3 0,5-4 123,6-3 1,6 4-1,4-1 1,-1-2-8,0 0 0,5-2 0,-2-2 1,1 0-186,-1-2 0,2-1 1,-6 5-1,-2 0-631,0 0 0,-4 0 1,-4 2-1,-6 2-566,-8 4 0,-3 3 0,-2 2 0</inkml:trace>
  <inkml:trace contextRef="#ctx0" brushRef="#br0" timeOffset="89908">18331 12774 8355,'1'-6'1617,"3"1"0,7 4-1178,6 1 0,5 4 1,-2 0-1,4-1-219,1-2 0,9-1 1,6 0-1,4 0 1,4 0-1,-1 0 1,-1 0-1267,-6 0 1,-4 0-721,-12 0 0,1 0 0,0 0 0</inkml:trace>
  <inkml:trace contextRef="#ctx0" brushRef="#br0" timeOffset="95505">19794 12340 8835,'2'-23'0,"0"2"0,2 5 913,-1 2-801,-7 7 0,0 2 0,-7 7 0,-4 5 0,-2 6 0,-3 2 0,-3 3 0,-3 2 0,0 5 0,0 3 267,1 1 1,6 5-1,2-2 1,3-1-1,3-2 1,3-1-1,4-2-412,3-1 1,6 1 0,5-9 0,6-2-494,9-1 0,1-8 0,6-1 0,0-4 135,-1-1 0,-3-1-803,1-4 0,-3-7 0,-1-7 1</inkml:trace>
  <inkml:trace contextRef="#ctx0" brushRef="#br0" timeOffset="95792">20203 12005 8355,'-1'-23'1397,"-3"2"-947,-3 9 0,-1 6 0,1 8 0,0 2-41,0 4 0,0 6 0,-2 5 0,0 7-259,0 5 1,-1 6 0,0 6 0,2 2-63,-2 6 1,1 0-1,-1 6 1,3-2-120,2-3 0,-4-1 0,5-3 0,2-2-411,0-5 1,8-4-1,2-5-182,3-7 0,6-2 1,0-6-1,1-3 1,2-5-739,-1-5 741,-4-2 1,3-2-1,-6 0 1</inkml:trace>
  <inkml:trace contextRef="#ctx0" brushRef="#br0" timeOffset="96163">20427 12452 8849,'0'-12'0,"1"1"0,3 1 2507,4 2-2213,-2 5 1,5-7 0,-3 6 0,3 0 0,2 0 0,-1-2-206,0-1 0,-3 1 0,-1-4 0,0 2-355,-1-2 0,-1-1 0,-6-1 120,0-1 0,0 1 1,0-1-1,0 1-4,0 0 0,-6 3 0,-2 2 1,-3 2 133,-2 2 0,-3 2 0,-2 2 148,-1 3 0,2 3 1,-2 7-1,1 4 1,3 5-48,1 5 1,3 2-1,3-1 1,4 3 140,2-1 1,2 4 0,2-6-1,3-3-238,8-4 1,3-1 0,8-7-1,-1-5-535,3-2 0,2-3 1,-2-4-1,1-1-544,2-3 1,-4-3 286,-4-6 0,0 1 0,3 0 1</inkml:trace>
  <inkml:trace contextRef="#ctx0" brushRef="#br0" timeOffset="96417">20737 11881 8355,'1'-6'434,"5"3"0,5 6 1,5 5 1592,3 3-1605,-3 7 0,7 2 0,-2 9 0,1 4 1,0 3-1,-3 3 57,-1 2 1,1 3-1,-6 7-432,-6 3 0,-1 3 1,-3 5-1,-4-2 0,-7-2 13,-8-4 1,1 1 0,-5-3 0,-2-3-1141,-2-7 0,-1 1 0,1-3-711,-1-4 1,-6 1 0,0-5 0</inkml:trace>
  <inkml:trace contextRef="#ctx0" brushRef="#br0" timeOffset="108176">8136 14833 8355,'-6'-27'390,"0"2"1,-1 6 0,3 3 47,2 4 0,2 6 0,0 6 0,0 9 0,0 7 0,2 9 0,0 5-329,2 2 0,1 9 0,-5 1 0,0 5 1,-2 4-1,-1 1 0,-1 2 0,0-2-126,-1-1 1,3-3 0,-3-4-1,1-6-118,-1-8 1,1-4 0,6-2 22,2-4 1,-1-3 0,5-9-1,2-4 1,1-4-132,1-4 0,0-3 0,1-5 84,-1-1 1,2-3-1,1-2 1,3 0-4,1 0 0,1-1 0,2 5 1,-2 4 47,2 3 1,-4-1-1,-1 4 1,-3 3 85,-2 3 0,-1 9 1,-3 7-1,-4 0 86,-2 0 0,-2 4 0,-2-1 1,-2 1 0,-4-1 1,-4 2 0,-4-2-1,-1 1-82,-3-2 1,4 2 0,-5-5 0,0-2-22,2-1 0,-3-6 1,4-1-1,0-1-220,0-4 0,6 0 1,5-4-1,1-2-1656,4-4 1579,0-9 0,13-7 0,3-8 1</inkml:trace>
  <inkml:trace contextRef="#ctx0" brushRef="#br0" timeOffset="108468">8545 14610 9468,'-11'-36'0,"3"4"0,5 9 750,6 9 0,4 10 0,5 11 0,1 7 0,-1 5-451,0 7 1,5 7 0,1 11-1,1 7 213,3 5 0,2 1 1,0 7-1,1 2-328,0 4 1,-6 7-1,-3 2 1,-5-2-122,-3-1 1,-5-2 0,-1 1 0,-3-2-60,-3-3 0,-10-2 0,0-8 0,-4-3-435,-4-8 0,-1-6 0,-2-10 0,2-5-933,2-6 0,-1-4 0,5-7-117,2-3 0,1-3 0,2-5 0</inkml:trace>
  <inkml:trace contextRef="#ctx0" brushRef="#br0" timeOffset="111227">9624 14672 8355,'-4'-8'427,"-1"1"666,-2 1-1018,4 2 21,-3 4 0,8 2 0,2 0 0,4 4 0,3 1 0,2 2 0,-1 2 0,2 2-121,2-1 0,-2 5 0,1-1 1,-4-1-1,-4-1-226,-1-1 1,-1-1-1,-2 2 1,0 1-1013,-5 1 1,1 0 721,-7-8 1,4-3 477,-5-5 0,1-5 0,-4-2 0</inkml:trace>
  <inkml:trace contextRef="#ctx0" brushRef="#br0" timeOffset="111485">9847 14622 8355,'0'-12'1109,"0"5"1,0 3-876,0 8 1,0 3 0,0 7 0,2 2-1,2 5-596,4 2 0,3 2 0,2 0 0,-1 0-1848,0 0 1621,1-1 0,5-4 0,1-2 1</inkml:trace>
  <inkml:trace contextRef="#ctx0" brushRef="#br0" timeOffset="112074">10480 14746 8355,'4'-26'0,"2"-1"0,1-2 596,2 1-377,-3 2 1,3-3-1,-5 1 1,-1 4 0,-1 3-1,-4 3 110,-2 3 1,-3 7 0,-7 4 0,-1 2-348,-1 2 1,-5 11-1,5 7 1,-1 7 42,-1 4 1,6 9 0,-2 1-1,6 2 36,2 2 0,1 4 1,2-3-1,-1 1 25,1 1 1,2-1-1,1 5 1,0 0-99,0-1 0,-2 1 0,-1-1 0,-1 0-194,2-4 1,-4 2-1,2-7 1,1-4-293,2-6 0,-1-4 0,0-2 0,-4-4-293,-1-3 1,3-3-1,-6-3 1,-2-3 677,-3-4 0,-13-2 0,2-2 0</inkml:trace>
  <inkml:trace contextRef="#ctx0" brushRef="#br0" timeOffset="113219">10058 15280 8355,'-12'-20'0,"1"7"484,3 4 1,9 5-1,11-3-315,8 2 1,3-5-1,3 3 1,5-2-1,6-2-509,7-3 1,8-3 0,3 2 0,1-3 0,-1-1 0,-4-2-312,-5 2 1,-3-4 0,-7 2 0,-4-4 578,-7-4 1,-1-3 0,-4-5 0</inkml:trace>
  <inkml:trace contextRef="#ctx0" brushRef="#br0" timeOffset="113220">10815 14560 8355,'-6'-18'0,"4"6"163,-7 0 1,5 5-138,-4 7 1,4 4 393,-4 0 1,3 11-1,-2 2 1,2 6-188,2 6 0,-2 3 1,-1 6-1,1 2-97,-1 2 0,1 3 1,2-4-1,-1 1 1,1-1-139,2 0 0,1 1-148,0-5 0,0-1 0,1-3 0,2-5 0,2-6 1,2-5-346,3 1 0,1-9 37,1-1 0,1-5 0,0-3 0,3 0 0,0-2 76,-1-2 1,-1-3 0,-2-5 0,-1-2 256,-2-2 1,0 0 0,-4-3-1,-3 0 266,0 0 1,-2 2 178,0-4 1,0 6-1,-2-1-23,-2 2 0,1 7 0,-3 4 182,0 6 0,2 1 0,4 7 0,0 3 0,0 1-11,0 3 1,0-4 0,1 4-473,3 0 1,-1-5 0,7 4 0,2-3 0,3-3-141,0-3 0,3-3 0,0-5 85,2 0 0,-5 0 1,1 0-1,-2 0 0,-2-1 1,0-3-416,-4-4 0,-3 1 181,-5-1 0,-1 3 0,-3-3 0,-6 0 1,-4 0-224,-2-1 1,-6 5 0,1-4 439,-2-2 0,3 3 0,2 0 0,2 1 734,-1-1-488,1-2 1,10-2-1,6 3 1,7 3-93,4-1 0,3 5 0,3-5-97,3 1 0,4 2 0,-1-4 0,-1 0 153,-1 0 1,-2 3-1,3-3 1,-3 0 86,-1 0 0,-1 5 1,-5-2-1,1 1 308,-1-1-497,-5 2 0,3 2 0,-6 9 0,-1 2-84,-2 1 1,-2 2 0,-2 1 8,-1 2 0,0-1 0,4-4 0,0 1 0,0-1-143,0 1 1,5-6-43,3-3 1,3-3 0,3-1-1,1 0 1,3-1 40,1-3 0,2-2 0,4-4 0,-2 2 146,-2-2 0,1 4 0,-5-1 296,-2 1 1,-7 3-73,-4 8 1,-2-3 0,-2 7 0,0 0 512,0 2-595,0 2 1,0-1 0,1 0-125,3 1 0,3-6 1,5-3-1,-1-4-32,-2-4 1,4 1 0,-3-5 0,0-2 0,-1-1-68,-2-1 1,0-5 0,-4-1 16,1-1 1,0 2 0,-4-2 0,0 0-88,0-1 0,0 5 0,0-1-1427,0 2 939,0 7 673,-5 2 1,-2 10 0,-6 2 0</inkml:trace>
  <inkml:trace contextRef="#ctx0" brushRef="#br0" timeOffset="114450">12278 14994 8355,'7'-13'0,"-4"-1"0,-4 0 0,-4 3 0,1 1 70,4-2 1,0 4 353,0-1 1,-1 7-1,-2-1-354,-1 6 1,-6 5-1,2 7-63,-3 2 1,-1 1 0,-1-3 0,2 3-41,3 1 1,-3 0 0,4 3 0,-1-1-22,0 1 0,5 0 0,-1 0 0,2-3-29,2-1 1,4-1 0,3-5-1,3-1-41,4-2 1,5 0 0,-1-5 0,1-1 58,3-2 1,2-6-1,1-3 1,-2-2 74,-2 2 1,-3-7 0,-6 2 0,-1-1 260,-3 1 1,-1 0 0,-4 1 127,1-1 1,-1 5 0,-7 1-205,-5 2 0,2 2 0,1 7 0,-1 4-105,0 3 1,4 6 0,-1 0-1,3-1-172,1 2 1,0-4 0,0 2 0,1-2-92,3-2 1,3 0 0,5-3-1,1-2 40,-1-1 1,1-2 0,-1-4 0,0-2 67,1-2 1,-1-3 0,1-6 0,-1-3-7,0 0 1,-5-5-1,-3 3 1,-2 0-90,-2 0 1,0 2 0,-2 3 0,-3 1-210,-8 0 0,0 1 0,-8 2 1,0 5-328,2 3 1,-4 2 579,2 3 0,3 3 0,0 6 0</inkml:trace>
  <inkml:trace contextRef="#ctx0" brushRef="#br0" timeOffset="114451">12663 15168 8355,'-6'-19'0,"-1"2"0,1 3 0,-4 2 313,6 0 1,0-1 0,4 1 0,0-1 0,1 1 0,3 1 555,4 3 1,3-2 0,2 6-774,-1 1 1,1 2-1,-2 2 1,-2 3-68,0 5 0,-7 2 1,2 2-1,-2 3-128,-2 0 0,0 5 1,0-3-106,0 1 1,0 0 0,0 2 0,-2-3 0,0-2-255,-2 1 0,-1-5 271,5-3 0,2-7 104,2 3 0,1-11 0,5-5 1,-2-4-16,2 0 0,-3-3 0,1 0 1,2 0 26,1 0 1,-3-3-1,0 5 1,1 1-107,-2 1 1,4 3 170,-3 3 1,-1 2 0,1 7 63,2 4 0,-4 1 1,1 7-1,-1 1-8,-3 2 1,2-2 0,1 2-1,-1-2-18,1-1 0,3-1 1,0-1 4,2-3 1,1-2 0,0-6-20,1 0 1,-1-2-1,1-2 1,-1-4-21,0-3 0,2-5 0,0-2 1,0 0-14,-3 0 0,-2-4 0,2 2 1,-1 0 14,-2-1 0,-5 5 0,1-4 1,-2 2-4,-2 3 0,0 1 0,-2 3 0,-2 2 30,-4 0 1,1 7 0,-1-2-13,-2 2 1,0 4 0,2 2 0,3 4-10,-1 3 1,5 3-1,-3 1 1,2 1-5,2 0 0,4 2 0,2-1 0,-1 1-15,1 0 0,4-1 1,-2-5-1,4 1 91,5-1 0,-2 0 0,4-1 0,-1-1-47,-3-2 0,-2-3 0,-4 3-172,0 1 1,-8 1-1,-1 0 1,-8-3-297,-7-2 1,-5 3-1,-5-2 1,1-1-366,-1 1 1,0-2 574,0-4 1,-5 6-1,-2 0 1</inkml:trace>
  <inkml:trace contextRef="#ctx0" brushRef="#br0" timeOffset="115311">13308 15218 8355,'0'-9'-251,"0"1"568,0 5 1,0-4 0,1 3 0,3-3 0,4-1-216,4 0 1,0 0-1,0-5 1,1 1-301,-1-1 1,1 1-1,-1 0 1,0-1 12,1 1 1,-6-1-1,-3 1 1,-3 0 75,-1-1 1,-1 2 0,-3 2 194,-5 0 1,-2 7 0,-1-3 0,0 4 57,-1 1 0,1 4 0,1 3 0,2 3-84,5 3 1,3 4-1,1-2 1,0 3 10,0 1 0,1-3 1,5 1-1,5 0-277,4 0 1,2-2 0,-4-6 0,4-2-321,4-1 0,2-2 0,0-4 1,-1-2 264,-1-2 1,0-7-1,2-5 1,-2 1 260,-5 1 0,-2-3 0,-3 1 0,-1 1 0,-2 1 0,-5-3 0,1 1 0,-3 1 2,-1 1 1,0 1 0,0 1 409,0 0 1,-1-1 173,-3 1 0,1 5 537,-5 3-629,5 2 0,-2 8 0,5 2 0,0 3-280,0 2 0,5-1 0,3 0 1,3 1-150,2-1 1,-2 1 0,-2 0 0,0 1-211,0-1 0,1 2 0,-2-7 0,-2 2-563,-1-2 187,-3 3 295,3-10 0,-5-1 0,0-8 0,0-3-5,0-1 1,0-2 0,0-1-1,0-3 69,0-1 0,4 2 0,2-2 0,1 1 1,2 3 0,2 1 0,2 1 0,-1 2-27,1 3 1,-1-2 0,0 6 0,1 2 7,-1 0 0,1 4 0,-1 0 172,0 2 8,-5 6 0,4-3 0,-4 5 0</inkml:trace>
  <inkml:trace contextRef="#ctx0" brushRef="#br0" timeOffset="116753">14002 15032 8355,'0'-13'13,"0"6"1,0-4 0,0 3 446,0-3 1,0-6 187,0 1 1,2 4-519,2 3 0,1 8 0,5 1 0,-3 8 0,-2 6 0,-2 2-88,-2 0 0,4-1 0,-1 0 0,0 3-78,1 1 0,-2-4 1,5 2-1,2-3-8,1-2 0,1-1 0,1-3-34,-1-4 0,1-2 1,-1-2-1,0 0-297,1 0 1,-5-4 0,-1-2 0,0-1 134,0-2 0,-4-6 1,2-2-1,-1 0 80,0 0 0,2 1 0,-3-3 1,1 1 40,-1 3 0,-1 1 0,1 2 0,1-1-6,-1 1 0,0 4 0,1 1 86,4 1 1,3 2 0,2 4-50,-1 0 0,-4 6 1,0 1-1,2 1-1,1 0 1,2-4 0,-1 3 58,0-1 1,5 2-1,1-4 1,1-1 0,2-2 197,-2-1 0,3 0 0,-5 0 0,-2 0 41,-1 0 1,-6 0 366,0 0 1,-7-5-185,-1-4 0,-5 4 1,-7 1-137,-1 2 0,1 2 0,-1 0 1,1 0-160,0 0 1,-1 6 0,2 2-1,1 3-187,2 2 1,1 3-1,-2 1 1,2-1 0,0 1-291,0-1 0,4 1 305,-1-5 1,4-1-1,3-1 1,2-3-135,2-2 0,2-1 0,3-4 0,0-1 21,1-3 1,-1-3 0,1-5 0,-1-1 150,0 1 1,1-1 0,-1 1 0,-1 0-52,-3-1 0,3 1 1,-4-1 299,0 1 1,-1 0 874,-6-1-869,0 6 1,0 7-1,0 9 1,0 2-108,0 1 1,0 0 0,1 1 0,2-1-78,1 1 1,6-2-1,-2-2 1,3 0-379,1 0 1,1-3-1,1-2 1,1-3-43,1-1 1,5 0 0,-3 0 0,0-1-7,0-3 1,2-3-1,-3-6 1,-2 1 329,-1 0 1,-7-6-1,-2-3 1,-1-2 61,0-2 0,1 0 0,-5 0 0,0-1 153,0-3 1,-5-3 0,1-5 0,2 0 97,0 0 1,2 0 0,0-1-1,0 3 17,0 1 1,0 6 0,0 7 0,0 4 136,0 4 0,0 7-139,0 6 1,0 11 0,2 11 0,0 4-137,2 3 0,1 6 0,-5-4 1,0 2-1,0 1 0,0-1 1,0 4-1,0 0-71,0 0 0,4-4 0,0-1 0,-1-2-224,-2-2 1,3-2 0,2-3 0,1-2-364,2-4 1,2-5 0,2-4-729,-1-4 0,-1-4 981,-3-4 0,3-8 0,-4-7 0</inkml:trace>
  <inkml:trace contextRef="#ctx0" brushRef="#br0" timeOffset="116754">14734 14833 8355,'-6'2'-1302,"6"0"1020,7 2 0,9 1 0,1-5 0,4 0 997,5 0 0,0 0 0,8 1-492,0 3 0,-2-3 0,1 4 0,0-4 1,-1-1-1,-4 0 0,-3 1 0,-4 2 0,-6 3-74,-5 1 0,-5-3 1,-5 4-1,-1 2 27,-3 1 0,-3 1 0,-4 0 0,1 1-185,2-1 1,1 5 0,-1-1-838,4-1 1,2-1-138,2-1 1,6-6 0,1-2 0</inkml:trace>
  <inkml:trace contextRef="#ctx0" brushRef="#br0" timeOffset="116755">15143 14734 8355,'-12'-6'-229,"-1"5"-369,7-4 0,-5 10 0,4 2 0</inkml:trace>
  <inkml:trace contextRef="#ctx0" brushRef="#br0" timeOffset="117402">15304 14945 8355,'-4'-13'639,"0"1"1,0 4 0,4-1-339,0 0 0,0 5 1,-1 4-1,-3 7 0,-3 5 1,-2 3-483,1 2 0,1-1 1,-2-3-1,2-1 132,1 0 1,2 1 0,4-1-141,0 1 1,1-2-1,4-3 1,3-4-58,3-3 0,3-1 0,1 0 0,1 0-30,0 0 1,1-5-1,0-3 1,-3-3 144,-5-2 0,2-1 1,-4-1-1,0-1 39,-3 1 0,-2 1 0,-2 1 0,0 1 93,0 0 0,0-1 0,0 1 489,0-1 0,0 1 355,0 0-731,0 5 1,5 5-1,3 8 1,2 1-60,-2 2 0,3-2 1,-2 2-1,2 0 54,1 2 0,-1 2 0,-1-1 0,-3 0 195,-2 1 1,1 1-1,-4 1-57,3 1 1,-1 1-1,-6-6 1,0-1 546,-3-2-990,-4-5 0,3 1-39,-2-8 0,3 1 1,6-5-1,2-4-52,1-3 1,4 2 0,-2-5 138,0 0 0,3 3 0,3-6 0,1-1 1,-1 0 49,0 1 1,1 3 0,1 6 247,2-1 0,-2 2 0,2 3 134,-2 4 0,-3 8 0,-3 4 1,-2 5 23,-1 3 1,-3-2-1,2 4 1,-3 0-307,-1 3 1,0-2 0,-1 0 0,-2-1-295,-1-3 1,0 3 0,4-1 0,1-2-1168,3-1 0,3-7 0,6-2 1</inkml:trace>
  <inkml:trace contextRef="#ctx0" brushRef="#br0" timeOffset="117801">15937 14350 8355,'0'-13'377,"0"6"0,6 3 0,0 8 0,1 6 0,-3 4-684,-2 2 0,-2 5 0,0-3 0,0 1-226,0 3 0,-4-3 0,-2 1 0,-1-2 246,-2-3 1,-2-1-1,-2-2 1</inkml:trace>
  <inkml:trace contextRef="#ctx0" brushRef="#br0" timeOffset="117802">16135 14325 8355,'-5'-7'457,"-3"3"-175,2 2 0,-3 8 1,4 2-1,3 3 60,0 2 0,-2 0 0,0 4 1,1 2-936,2 0 0,1 5 0,0-3 0,0 2-208,0 2 0,5 0 0,2-1 0</inkml:trace>
  <inkml:trace contextRef="#ctx0" brushRef="#br0" timeOffset="118138">16173 14784 8355,'1'-11'453,"3"2"1,3 4-1,1 1 1,1 0 0,0 1 3340,2 1-4350,2 2 1,-1 2 0,0 1 0,1 2 0,-2 2 0,-3 3 0,-4 1-645,-2 1 1,-8 0 0,-1 1 0</inkml:trace>
  <inkml:trace contextRef="#ctx0" brushRef="#br0" timeOffset="118139">16235 15081 8355,'-7'0'2116,"1"-1"1,8-2-1349,2-1 0,3 0 0,5 4-460,0 0 1,-1 1-2753,-2 3 0,2 3 0,-4 6 1</inkml:trace>
  <inkml:trace contextRef="#ctx0" brushRef="#br0" timeOffset="120085">17537 14412 8355,'7'-24'-56,"-3"2"1,-3 1 0,-1 1 0,0 0 0,0 3 0,-1 0 0,-3 0 0,-4 2 352,-3 1 0,-3 8 1,-1 1-1,-2 4 0,1 1 1,-1 0-1,0 1-86,2 4 1,6 7 0,0 9-1,1 2 1,1 3 0,3 3-1,3 6 1,1 3-191,0 4 1,1 4-1,2 0 1,2 4-1,1 1-27,-1-2 1,1 6-1,-3-8-31,1 0 0,0-4 0,-4 1 1,0 0-1,0-3-205,0-2 1,-4 1-1,-2-7 1,1 1-178,-1-1 1,-3-4 0,0-8 0,0-4-207,0-4 0,-2-2 0,2-1 288,-6-2 1,1-5-1,-4 2 1</inkml:trace>
  <inkml:trace contextRef="#ctx0" brushRef="#br0" timeOffset="120932">17115 14870 8355,'4'-16'309,"1"-1"1,8 5-107,0 4 1,7 4-1,1-3 1,2 1-170,2 3 0,6-2 1,2 1-1,2 1 1,4 2-1,1 1 1,3 0-1,-2 0-398,-2 0 0,-1 0 1,-10 0-1,-3 0-119,-3 0 0,-7 1 345,1 3 329,-7-3 0,-9 5 0,-9-6 0,0 1 0,0 4 0,-2-3 1,3 7 195,-3 0 1,0 2 0,1 2-1,4-1 1,0 0-67,3 1 0,2 3 0,1 1-377,0-2 1,7-3 0,4-2-1,4-3 52,0-2 0,3 0 0,0-5 0,0-2-162,0-2 1,2-1 0,-3-6-1,-2 0-154,-1-3 1,-6-1 0,-1 2 0,-1-1 112,-4-2 1,-2-2 0,-2-3 0,-4 5 34,-1 2 0,-7-1 0,-5 2 0,-2 7-9,1 3 1,-1 3 0,-2 0 0,2 1-346,5 3 1,3 7 388,5 6 0,-3 5 0,4-3 1</inkml:trace>
  <inkml:trace contextRef="#ctx0" brushRef="#br0" timeOffset="120933">17934 14870 8355,'-13'-19'0,"1"3"4,0 2 0,1 1 287,2 1 1,5 5 0,8 3 63,5 3 1,2 2-1,1 3 1,2 4 0,1 3-1,1 3 1,0 1 0,-3 2-251,0-2 1,-1 3-1,-1 0 1,-1 0-104,-2 0 0,-5-2 0,2-3 1,0-1-308,-1 0 231,0-5 1,-4-3-49,0-8 0,-2-7 1,0-5-1,-2-1-45,1-1 1,1-1 0,2-6 0,0 0-274,0 1 0,6-1 0,4 0 0,3 2 109,4 2 1,4 3 0,-5 7 0,-1 3-194,-1 4 0,-2 2 0,1 2 1</inkml:trace>
  <inkml:trace contextRef="#ctx0" brushRef="#br0" timeOffset="125281">19075 14759 8355,'0'-17'78,"0"1"1,0 1 0,0 1 0,0 1-1,1 1 1,2 0 0,1-1 0,-3 2 0,-2 1 674,-3 2 0,-6 1 0,2-1-720,-3 4 0,-6 3 87,1 1 1,-6 5 0,1 3 0,-1 5 0,0 3 126,1 5 1,6 2-1,-1 2-76,2 0 1,3-2 0,3-1-463,4-1 0,2-4 1,2 2-1,0-1 1,2-4-109,2-5 1,4-3 0,7-6-1,3 0 107,1 0 1,2-6-1,4-2 1,-2-4 218,-2-5 1,-2-2 0,-4-6 0,0 0 253,-3 0 1,-1 1 0,-7-1 0,0 1-54,1 4 0,-3-4 1,2 5-1,-3 0-55,-1 2 1,0 3 0,0 2-39,0 0 1,0 6 0,0 6-28,0 7 0,0 4 0,0 3-56,0 2 0,0 2 0,0 4 1,0-1-1,2 0-47,2-2 1,-2 3-1,7-6 1,0 0 48,2-3 0,2-2 1,1-2-1,1-5 33,1-3 0,5-1 0,-5 0 1,0-1 27,-3-3 0,0-3 0,-1-7 1,-1-1 4,-2-2 1,2-1 0,-5 3-1,1-3 70,-3-1 1,2 4 0,-2-3-1,-1 1 24,-2 1 1,-1-1 0,0 5 56,0 0-153,6 5 1,-3 3 0,3 8 0,0 4 0,-3 3-71,-2 1 1,0 2-1,2 1 1,1 3-10,-1 1 0,3-2 1,-1 2-1,1-1-1,-1-3 0,5-1 0,-2-3 40,3-3 1,1-2 0,1-6 25,-1 0 0,-1-1 0,-1-4 0,-3-3 38,-2-3 1,4-1-1,-5-1 1,-1 0-28,-2-4 1,3 3-1,0-2 1,-1 2-14,-2 2 1,3-1-1,2 2 1,-1 1-18,1 2 1,4 5-1,-2-1-198,3 3 0,1 1 1,1 1 156,-1 3 0,-5 3 0,-3 6 0,-1 1 117,1 2 0,-3-2 0,4 2 0,-4 0 85,-1 0 1,0-2 0,0 2-82,0-2 1,1-3 0,2-1 0,3-3-72,0-2 1,3-1-1,4-4 1,3-1-32,0-3 1,5-3-1,-3-5 1,1-1-59,3 1 1,-4-5-1,-1 1 1,-4 1 63,0 1 1,-1 1 0,-1 1 16,-3 0 1,-2-1 130,-6 1 1,0 6-35,0 6 1,-4 6-1,0 6 1,1 1-110,2-1 0,1 4 0,1 1 1,2-2-44,1-1 1,5-2-1,0-1-91,2-2 1,1-4-1,1-5 135,-1 0 0,0-1 0,1-3 0,-1-5 37,1-2 0,-1-1 0,0 0 13,1-1 1,-5 1-1,0-1 1,1 1-1,-3 0 33,-1-1 0,-3 6 177,3 3 0,-4 4 1,3 4-1,-3 6-90,-1 5 0,-4 6 1,0 8-1,1 4-121,2 3 0,1 5 0,0 2 1,1 1-93,4 3 0,-4 1 0,3 0 0,-3-1-89,-1-2 1,-1-5 0,-3 0-1,-4-5 27,-3-6 1,-6-3 0,-1-3 0,0-3 1,0-8 1,-4-1 0,3-7-23,0-1 1,2-3 0,7-4 0,4-6 0,0-5-1253,3-6 1042,2-2 0,6-2 0,2 0 1</inkml:trace>
  <inkml:trace contextRef="#ctx0" brushRef="#br0" timeOffset="126603">20575 14461 8912,'-11'-23'-399,"3"2"436,3 9 1,1 7 0,-1 10-1,3 4 390,0 6 0,2 5 0,0 5 0,0-1-406,0 1 0,4 4 1,2-1-1,-1-4-14,1-2 1,2-5 0,-2 2 0,1-1-25,2-3 0,-2-6 0,1-5 23,2-3 1,1-2 28,2-3 1,-5-3 0,0-6 0,0 1-159,-1 0 1,3-5-1,-5 0 1,1 1-1,1-1-54,0 1 1,-3-2 0,4 4 0,0 0-21,-1 3 0,4 3 0,-4-2 36,0 2 0,4 5 0,-4 1 183,0 4 0,0 5 1,-5 6-1,3-1 69,-3 1 1,4-1 0,-1 0 0,1 1-57,-1-1 1,4 1 0,-4-1 0,2-1 53,3-3 0,1-2 0,1-6 0,1 0-34,-1 0 1,4 0 0,1-2 0,-2-2-143,-1-4 1,0-4 0,1-4-1,1 0 105,0 1 0,-7 0 0,-2-1 44,-1 0 1,-2-1 0,-6 6 0,-2 3 108,-4 4 0,-4 3 0,-4 2 0,-1 3 38,-3 4 0,4 5 0,-4 2 0,2 3-198,3 1 1,7 2 0,4 4 0,3-2-161,1-2 1,0 1 0,2-6 0,5-1 96,6-1 0,6-1 1,-1-2-175,1-3 0,-2-3 0,5-5 0,2-1 206,4-3 1,-3-3 0,-4-5-1,-1-1 1,-1-1 38,-2-2 0,-3 2 0,-3-2 24,-3 2 1,-1 1 0,-4 0 0,1-3 83,-1 0 1,-1 1-96,3 6 0,-3 4-132,7 5 1,-3 5 0,4 4 0,-3 2 7,-2 1 1,4 1-1,-5-1 1,0 0 60,2 1 0,-5-1 1,4 2-43,1 2 1,-1-2 0,5 3 323,-2-3 0,1-8 0,3-1-166,0-4 1,1-1 0,-1 0-1,1-3-134,-1-5 1,2 0 0,1-10-100,2 0 0,0 3 1,-1-6-1,0-2 1,-1-4-10,-1-2 1,-2-5-1,1 2 1,-2-2 54,-3-3 0,2 5 0,-5-8 0,1 0 137,-1 1 1,-1 1 0,-4 2-1,0 3 168,0 4 1,0 8 0,-1 5 0,-3 3-72,-4 5 0,1 4 1,-1 8-1,-1 6 197,2 5 1,-4 6-1,4 8 1,1 4-212,1 2 0,4 4 0,1 1 0,0 3-137,0 1 1,1-3 0,4 3 0,3-1-44,3-3 1,3-7 0,2-4 0,5-4 78,2-5 1,2-6 0,1-7-1,2-1 84,1-4 0,-4-6 0,-6-4 0,-1-3-187,-3-1 0,-1-2 0,-3-1 1,-3-3-123,-4-2 0,-2 4 0,-2-3 66,0 1 0,-6 1 0,-2 5 0,-3-1 0,-2 2 137,1 3 1,4 3 0,-1 5 63,0 0 1,-2 1 0,0 3 0,2 6 0,4 3 80,-1 4 1,5 5-1,-3-1 1,3 1-210,1-2 1,5 2 0,3-4 0,3 0-87,2 0 0,0-3 1,3-6-1,3-5 141,4-3 0,-1-1 1,7 0-1,-2-1-169,-3-3 0,-3-3 1,-2-7-1,-1-1 71,-3-2 0,-2 1 1,-4 2-1,-2-1 30,-1-2 0,2 1 0,-4 3 305,-1 1 1,-2 0 0,-1-1 56,0 1 133,-5 5 0,-1 7 0,-2 8 0,4 5-318,3 3 1,1-1-1,1 5 1,3-3-115,4-1 1,-1 3 0,2 0 0,2 0 82,4-2 0,3-3 0,4-2 0,-2-1-108,2-3 1,-2 2 0,-1-6 0,-3 0-1761,-4 2 928,0-5 1,-11 5 0,5-6 0</inkml:trace>
  <inkml:trace contextRef="#ctx0" brushRef="#br0" timeOffset="126807">22113 14536 9876,'-8'-5'0,"1"3"0,2 3 0,1 6 0,-1 5 0,0 5 0,-2 4 0,-1 2 555,1 2 0,-8 1 0,1 2 0,-3 0-1360,-1 0 1,-2-2 0,3-2-1,2-4 19,1-3 0,2-3 0,0-2 0</inkml:trace>
  <inkml:trace contextRef="#ctx0" brushRef="#br0" timeOffset="127037">21481 14250 8355,'1'-12'0,"3"1"201,5 3-262,7 2 0,5 5 1,6-2 630,2-1 1,7 0-1,1 4 1,6 0-894,1 0 0,10-4 0,0-1-666,5 3 1,-8 6 0,-3 3 0</inkml:trace>
  <inkml:trace contextRef="#ctx0" brushRef="#br0" timeOffset="127588">23093 14536 8355,'0'-17'0,"-1"0"1000,-3 2-669,-3 7 1,-6 3-1,1 6 1,0 3 0,-2 6-1,-1 3 1,-2 5-1,1 2-272,-2 2 1,4 1 0,-3 1-1,5-2-424,4-2 0,-2-3 186,6 4 0,0-6 0,5 0 0,5-6 0,5-4 18,4-4 0,3-1 0,-3-1 1,3-4 135,1-3 1,0-4 0,3-3 0,-2-3-23,-2-2 1,-2 1-1,-5-3 1,-1 1-201,-2-1 0,-5 0 0,0 2-171,-6 3 0,-4 1 1,-7 2-1,-2 3 31,-5 0 0,-8 5 0,-3 1 0</inkml:trace>
  <inkml:trace contextRef="#ctx0" brushRef="#br0" timeOffset="127837">23527 14139 8355,'0'-25'64,"-5"7"0,-2 4 0,-1 6 0,1 4 0,0 5 0,0 7 0,-1 8 0,-1 6 384,1 5 0,4 1 0,-3 6 0,2 3 0,2 3 0,1 0-329,2-1 1,0 2-1,0 1 1,0-2-260,0-2 1,2-2 0,1-2 0,2-3-1254,2-5 0,-4 0 0,1-9 1002,-3-2 0,-1-1 0,0-2 1</inkml:trace>
  <inkml:trace contextRef="#ctx0" brushRef="#br0" timeOffset="128708">23217 14461 8355,'6'-7'-54,"2"2"1,4 1 0,5-2-1,2 1 1,3-2 0,2 1-1,2-1 1,1 0 0,5-2 289,5-2 0,1 0 1,3 0-1,-3 1 0,0-2-317,-1-2 0,-7 3 1,-5-6-1,-7 2-169,-4-1 0,-6 0 0,-1-3 1,-2 1 117,-2 3 1,-3 1-1,-3 2 1,-2 1 473,-2 3 1,-1 1-1,-5 5-64,1 2 1,-1 3-1,2 11 1,2 2-27,1 5 0,5 7 0,-1 2 1,2 2-90,2 2 1,0-2 0,0 1 0,0 1-221,0 2 0,6-3 0,2-1 1,3-3-25,1-6 0,1 1 0,-1-8 0,1-2-1,-1-4 1,0-5 0,1-5-1,-1 0-20,1 0 0,-5-5 0,-1-4 1,0-2-59,0-1 1,0 0 0,2-2-1,-1-1 39,2-2 0,1-4 0,2 3 0,-1 1 52,0-1 1,1 1-50,-1 5 415,1 5 0,-7 7 0,-1 8 1,-4 3-38,-1 2 1,0 3 0,0 2 0,1 0-195,3 0 0,-1 0 0,5-3 0,1 1-75,-2 0 1,4-4 0,-3-2 0,3-3-24,1-2 1,1-1 0,-1-4 0,1 0-122,-1 0 0,-1-5 0,-1-4 0,-2-2 111,2-1 0,-1 0 0,1-2 0,-3-1 19,-2-2 0,3-1 1,-3 3-1,-1-2 10,1 2 0,-3 2 1,0 0 208,-4 1 1,-1 5 0,-5 3-16,-2 2 0,3 4 0,0 2 0,2 4-49,2 3 1,-3 6 0,2 1-1,2-1-117,0 1 0,6-1 0,2-5 0,1 1-127,2-1 1,6 1-1,3-2 1,0-3-46,0-4 0,4 1 1,-2 0-1,0-3-115,1 0 1,-6-6 0,2-2 0,-5-1-153,-4-2 1,2-2 0,-6-2 148,-1 1 0,2-1 0,-1 1 111,-1 0 1,3-1 0,-1 1-1,2 1 1,1 1-26,-1 2 0,4 5 421,-2-1 0,2 3 0,1 1 197,0 0 0,-5 5 1,-3 3-116,-2 3 1,-2 2 0,-2-1 0,-2 1-43,-4-1 1,-3 4 0,-1 1 0,-1-2-1,2-1 1,3-2 0,4 1 0,4-1-659,4 1 1,8-2 0,9-3-1,2-3-711,2 1 1,6-5-1,0 5 1</inkml:trace>
  <inkml:trace contextRef="#ctx0" brushRef="#br0" timeOffset="129667">10033 16421 8361,'0'-38'298,"0"3"0,0 0-63,0 2 0,0 4 1,0-2-1,0 0 1,0 5-1,0 4 1,0 5 266,0 4 1,2 11-1,1 8 1,2 9 0,1 8-357,-1 5 1,5 8 0,-2 0 0,2 4 0,-1 0 0,-2-2-154,-1-1 0,2 1-355,-4-1 1,4-1 0,-3-3 0,-1-4-644,1-3 0,-3-6 0,2 0-1410,-3-2 2071,-1-2 0,0-3 0,0-1 0</inkml:trace>
  <inkml:trace contextRef="#ctx0" brushRef="#br0" timeOffset="130925">9860 16508 8355,'0'-13'371,"5"6"1,8-2 0,7 3 0,2-1-524,-1-2 0,3 2 0,-4-2 0,4 1 0,2-2 1,3-1-1,4-2 0,3-1 231,1 0 0,0-2 1,-1-2-1,-3 0-157,-4 0 1,-4 0 0,-5 3-1,-3-2-59,-3 2 0,-7-3 1,-3 0-1,-3 0 180,-1 0 0,-1 2 0,-3 3 0,-3 1 18,0 0 1,-4 5 0,3 3 620,-3 2 0,4 8 1,3 3-1,2 7-412,2 4 0,0 9 0,2 4 0,2 3-200,4 1 0,3 5 0,0-1 1,-1-1-261,-2-1 0,0-4 1,3 0-1,-1-4-1,-2 0 0,-4-6 1,5-6 117,0-1 1,2-3-6,2-7 0,-1-8 0,-1-8 0,-1-3-11,-2-1 1,0-6-1,5-3 1,-1-1 62,0 1 0,1-1 0,-1 6 0,1 0 51,-1 3 1,0-2-1,-1 1 1,-1 4 53,-2 3 1,-4 3 0,3 5 11,-1 4 0,2 2 1,-4 5-1,0 0 92,2 1 0,-3-1 1,5 2-1,2 1-101,1 2 1,1-1 0,2-3 0,2-1-22,5 0 0,2-5 0,2-3 0,0-2-132,0-2 1,0 0 0,-2-2 0,-1-2-41,-1-4 1,-6 0 0,0-3-33,-5-3 1,-1-1 0,-3 2 0,-1 0 0,1-3 99,-3 0 1,-2-2 0,-2 3 0,-3 0 44,-5 4 1,-6-2 0,-1 6 0,-1 0 15,-1 3 0,0 3 0,-4 2 1,3 3 42,1 5 0,1 6 1,5 1-1,0 0-71,-1-3 1,6 4-1,3-1 1,3 0-166,1-3 0,5 0 0,5-1 0,4-1-21,2-3 1,6 2 0,-1-6 0,1-1 91,-1-2 1,2-2-1,-2-3 1,1-4 215,-1-3 1,1-6-1,-6 0 1,-1 2 61,-1 2 1,-7 0 0,-1-1 0,-2-1 90,0-1 0,0-1 0,-4 5-86,0-1 1,-4 5 0,-2 1-41,-1 2 1,5 2 0,-4 7-122,1 4 1,3 3 0,-2 2-1,3 0-112,1 4 1,4-3-1,1 2 1,1-2-77,-1-1 1,5-1 0,-2 0 0,2 1 108,-2-1 0,3-5 0,-3-3 52,4-2 1,0-2 0,0 0 0,1-2 0,-1-1 23,1-1 1,-5-5-1,-1 0 1,0-2 11,-1-1 1,-1 0 0,1-1 0,0 1-23,-3-1 1,0-3 0,-1-1-12,2 2 1,1 1 317,-5 2 0,0 6-70,0 6 0,0 6 0,0 6 0,0 1-206,0-1 0,0 2 1,1 1-1,2 2-99,1-2 1,4-1 0,-2-2 0,0 0 23,4 1 0,0-5 1,-1-1-1,0-2 22,0-2 0,-2-1 1,0-4 61,-1-2 1,2-3-1,-3-5 1,1-1 84,-1 1 1,5-2 0,-2-1-1,3-2-78,2 2 0,-1-3 0,1 3 0,-1 3-43,0 2 1,1 7 0,-1-1-25,1 3 0,-7 2 1,0 3-1,-2 5-34,0 2 1,0 2 0,-4 3 0,2 0-198,2-1 1,-3 3-1,5 0-122,-1 1 0,2-3 1,7 0-1,1-3 1,3-4-66,1-1 0,2-5-538,4 1 0,5-8 0,2-3 1</inkml:trace>
  <inkml:trace contextRef="#ctx0" brushRef="#br0" timeOffset="131276">12663 16321 8355,'-6'-12'102,"-2"1"0,-3 1 0,-1 4 0,-1 0 0,1 3 1101,-1 2 1,1 6-1209,0 4 0,1 2 0,1 1 0,3 0 22,2 1 0,0-1 0,5 2 0,0 1 34,0 2 1,0-1 0,0-3-1,2-1-110,2 1 1,4-5-1,7 0 1,2 0 32,-2-1 1,-1 3-1,-2-6 1,1 0-35,-1 2 0,-1-4 56,-3 7 1,-4-1 0,-8 3-13,-4-3 1,-4 2-1,-4-5-234,0 2 1,-6-3 0,3 3 0,-2 0 0,2-1-411,1-1 1,1 1 0,5-4-1,-1 3 311,1-3 0,0 0 0,-1-2 1</inkml:trace>
  <inkml:trace contextRef="#ctx0" brushRef="#br0" timeOffset="131770">12874 16346 8355,'-2'-15'0,"-2"3"0,3-3 0,-5 6 717,1-2-232,3 4 1,-5-2 0,5 3 0,-2-1 0,-1 6 0,5 1 0,0 7 1,2 4-312,2 1 0,-1 1 1,5-1-1,0 2-249,-1 2 1,3-2 0,-5 4 0,1-1-134,-1-1 0,4 1 1,-4-5 190,2 1 1,-3-2 491,4-3-434,-5-3 1,3-6-1,-6-3-259,0-4 0,-2-2 0,0 0 1,-3 2-20,3-2 0,-4-1 0,2-1 1,1-1-1,2 1-80,1 0 1,0-5 0,0-1 119,0-1 1,0 2 0,0-2 0,1 1 0,3 3 56,5 1 1,-2 2 0,1 1-165,1 3 0,2 2 0,2 6 0,-1 1-195,1 4 0,-1 1 0,0 7 1</inkml:trace>
  <inkml:trace contextRef="#ctx0" brushRef="#br0" timeOffset="132309">12911 16383 8355,'0'-8'18,"0"0"271,0 0 1,-4-5 0,-2 2 0,-1 3 423,-2 4 1,-2 2 0,-2 2-238,1 0 1,-1 0-1,2 2-310,3 2 1,3-1 0,5 5-171,0 2 1,0-3-1,0 1 1,1 0-1,2 0-171,1 1 0,7-7 1,0 3-1,4-4 0,0-1 1,-1 0 0,-2-1 0,1-4-272,-1-3 1,1-3-1,-2-1 372,-3-1 1,-3 1-1,-5-1 93,0 1 0,-5 1 0,-3 3 0,-3 2-162,-2 1 1,-3 3 0,-1-2 0,2 4-9,1 4 0,3-1 0,2 5 0,0 2-152,0 1 0,3 1 0,2 1 0,3-1-145,1 1 0,0-1 0,0 0 1,1 0 248,3-4 0,3 3 0,5-4 0</inkml:trace>
  <inkml:trace contextRef="#ctx0" brushRef="#br0" timeOffset="132602">12898 16346 8355,'-1'-8'45,"-3"0"1,3 4-1,-5-3 1422,1 1-1067,3-3 1,-2 7-735,8-2 0,-2 8 0,2 4 0,-3 3 0,-1 2 0,0-1-422,0 1 1,0 5 0,0 1 0</inkml:trace>
  <inkml:trace contextRef="#ctx0" brushRef="#br0" timeOffset="132833">12985 16582 14173,'0'12'0,"0"1"0,0-1 0,0 1-80,0-1 1,0 4-1,-1 2 1,-2 0-1176,-1 0 0,-6 4 0,2-2 166,-3-1 0,-1 4 0,-1-3 0</inkml:trace>
  <inkml:trace contextRef="#ctx0" brushRef="#br0" timeOffset="133338">13605 15937 8355,'-5'-32'0,"-2"5"0,0 5 2599,2 4-1839,5 11 0,0 3 1,0 8-1,0 6-552,0 5 1,1 4 0,2 7 0,1 3-96,-1 4 1,2-1 0,-1 1-1,-1 1-5,-2 2 1,-1 6 0,0-1 0,0-2-160,0-5 1,0 2-1,2-5 1,1 1-184,1-3 0,5-7 1,0-3-1,2-1-90,1-2 0,0-7 0,2-2 0,1-1-151,2-4 1,-1 0 0,-3-2 0,-1-2-2770,1-2 2641,-7 3 0,6-16 0,-6 4 1</inkml:trace>
  <inkml:trace contextRef="#ctx0" brushRef="#br0" timeOffset="133339">13444 16309 8355,'6'-16'0,"3"-1"0,6 2-31,6 1 1,7 2 0,2-1 1715,2 1-1450,1-1 1,4 2-1,0 2 1,-1 2-1213,-3 1-68,3 2 0,-4 4 0,5 0 0</inkml:trace>
  <inkml:trace contextRef="#ctx0" brushRef="#br0" timeOffset="133708">14089 16024 8355,'6'3'366,"2"5"0,4 6 1,5 4-1,3 2 1,4 4-1,1 0 1,1 1 148,3 0 0,-4 0 0,1 1 1,-6 4-1,-3 6 0,-6 4-1151,-5 0 0,-12 3 1,-8 0-1,-11 1-798,-10 3 1,-14 1-1,-7 1 1</inkml:trace>
  <inkml:trace contextRef="#ctx0" brushRef="#br0" timeOffset="134046">12464 16036 8355,'-1'-12'0,"-3"1"422,-4 3-227,-3-3 1,-3 9-1,-3-2 1,-3 3 54,-4 1 0,-5 5 1,-1 5-1,0 5 33,-1 6 1,2 8 0,6 5-1,2 6-112,5 5 1,7 11-1,7 4 1,6 5-402,8 0 0,10-2 0,10-1 0,2-3-2731,5-5 2269,17 0 1,2-10 0,17 6 0</inkml:trace>
  <inkml:trace contextRef="#ctx0" brushRef="#br0" timeOffset="134480">15032 16545 8355,'0'-13'1621,"1"2"-1334,3 3 0,-1 3 1,4 6-1,0 3 0,-2 6 1,1 6-1,-4 8 0,0 5-342,-2 2 0,0 1 0,0 2 0,0-1-668,0 2-677,0 1 1,-6 1 0,-1 0 0</inkml:trace>
  <inkml:trace contextRef="#ctx0" brushRef="#br0" timeOffset="135684">16247 16061 8355,'0'-36'0,"0"3"425,0 3 1,1 5 0,2 2-206,1 2 1,0 3 0,-4 6-1,-1-1 1,-3 2 0,-6 3-1,-3 4-121,-4 2 1,-4 9 0,3 4 0,0 7-1,1 4 1,0 4 0,1 3 0,-1 4-8,2 5 1,5 7 0,3 1-57,2 2 1,1 3 0,4 0 0,0 0 0,0-4-33,0-3 0,1-3 0,3-4 0,3 1-253,0-1 0,3-6 1,-5-2-1,1-2-316,-1-3 0,-1 1 1,-4-1-1,-1-2-367,-3-2 0,-3-5 532,-6 2 0,-4-3 0,-3-2 0</inkml:trace>
  <inkml:trace contextRef="#ctx0" brushRef="#br0" timeOffset="136945">15751 16532 8355,'3'-16'813,"5"-1"1,2 1-528,10 3 1,7 0 0,6-3 0,2 0-331,3 1 0,3 2 0,2 4 0,1 2 1,3 0-1,-1 1 0,1 1 0,-3 1-832,-1-2 1,3 1 0,-4-5 96,2 2 1,-5-2 562,-2-6 1,6-4 0,-4-5 0</inkml:trace>
  <inkml:trace contextRef="#ctx0" brushRef="#br0" timeOffset="136946">16743 15925 8355,'-5'-18'0,"-4"4"0,-2 4 590,-1 8 0,4-4-201,-1 6 0,3 1 1,-4 5-1,3 5-97,1 4 1,2 7 0,3 0 0,-2 4-177,-1 3 1,0 6 0,4-2-1,0 4-95,0 4 1,0-3 0,1 2-1,2-5-314,1 0 1,4 2 0,-2-8 0,0-3-1385,-1-4 1,5 0 0,-2-7 1455,3-4 0,1 2 0,1-6 1</inkml:trace>
  <inkml:trace contextRef="#ctx0" brushRef="#br0" timeOffset="136947">16929 16247 8355,'-8'-4'0,"0"0"0,-2 1 0,3 0 1114,-1-1-134,5 3 0,-2-3-518,5 8 0,0-1 1,0 5-1,0 1-286,0 2 1,0 2 0,0-1 0,0 1-175,0-1 1,0 5 0,1-1 0,2-1-94,1-1 0,6-6 1,-2-1-1,3-1-442,1-3 0,1-2 0,0-1 0,3 0 211,0 0 0,-4-6 0,-3-2 0,-1-3 277,-1-1 0,-2-5 1,-5-1-1,0 0-1,0 0 0,-5 0 1,-3 3-1,-3-1 10,-2 1 1,-3 1-1,-1 1 1,1 2-89,-2 3 0,4 1 1,-3 5-307,4-3 332,0 1 0,12 8 1,5 1-1,7-1-105,6 1 1,-2-3 0,5 2 0,2-3 158,2-1 1,1 0-1,-1 0 1,1 0 333,0 0 1,4-4-1,0-2 1,-2 1 153,0-1 1,-7-3-1,0 2 1,-2-1 53,-3-1 0,-2 7 1,0-3 772,-1 4-1290,-5 1 1,-1 6 0,-8 2 0,0 3-62,-3 1 1,-3 1-1,4-1 1,1 0-56,2 1 0,-3-1 0,0 1 0,1-1-4,1 0 1,8 1 0,2-2-168,3-3 1,2-2-1,-1-6 1,0 0-47,1 0 1,-5 0 471,0 0 0,-1-6 67,2-2 0,0 1 0,-3 0 0,-1 0 0,2 2-30,0-1 0,-3 2 0,4 4 0,2 0 34,1 0 1,-3 0-1,1 1-231,0 4 0,2-3 0,2 7 0,-1 0 0,1 1-85,-1-2 1,2 2 0,1-5-1,1 1 167,0-1 1,1-1 0,0-4 0,-2-1 104,-1-3 0,-2-3 0,-1-7 1,-1-1 36,-2-1 1,-5-2 0,1 3 0,-2-3-106,-2-2 0,0 1 0,-2-2-327,-2 5 1,1 2 0,-5 2 0,-2 1 0,1 1-917,0 2 1,-2 5 387,3-1 1,3 8 141,1 4 0,2 9 0,2 2 0</inkml:trace>
  <inkml:trace contextRef="#ctx0" brushRef="#br0" timeOffset="137384">18231 15925 8364,'0'-21'0,"0"2"0,0-1 0,0 2 0,0 1 0,0 1 0,0 3 1035,0 0 0,2 2 0,1 4-627,1 7 0,0 10 1,-4 6-399,0 0 0,0 2 0,0-1 0,0 1 0,0 2-449,0-1 0,1-3 0,2 4 0,1-2-573,-1-3 0,2-1 0,1-3 457,1-3 1,-4 3-1,2-4 1</inkml:trace>
  <inkml:trace contextRef="#ctx0" brushRef="#br0" timeOffset="137385">18368 15863 8355,'0'-13'299,"0"1"-151,0 5 1,-4 8 0,0 10 0,1 6-1,1 1-566,2 0 1,2 6-1,1-1 1,1-1-82,-2 1 1,5 0 0,0 2 0</inkml:trace>
  <inkml:trace contextRef="#ctx0" brushRef="#br0" timeOffset="137630">18554 16247 8355,'0'-12'590,"-1"-1"0,-2 1 1,-1-1-1,1 1 914,2 0 0,1 10-1418,0 6 0,4 6 1,1 2-1,1 2-154,-1 3 0,-1-3 0,-2 3 0,0 0-437,3 0 0,-1 0 0,-4-1 1,1 0-506,3-1 1,-1-5 0,4-2 255,-2 2 0,5-5 0,-3 1 0</inkml:trace>
  <inkml:trace contextRef="#ctx0" brushRef="#br0" timeOffset="138765">18678 15999 8355,'-4'-12'-897,"1"1"0,4 2 690,6 5 0,4 3 0,2 1 1</inkml:trace>
  <inkml:trace contextRef="#ctx0" brushRef="#br0" timeOffset="138766">18827 16235 8355,'0'-13'1037,"0"5"0,1 1-591,3 2 0,-1 0 0,5 5-14,2 0 1,1 2 0,0 2 0,-1 4-370,-2 3 0,-5 2 0,2-1 0,-1 0 0,0 2 0,-1 3-684,-1 3 1,-4-2-135,-2-1 602,3-9 0,-3-4 1,6-8-1,4-4-11,1-3 1,0-6-1,2-1 1,0 1-66,0-1 1,2-3 0,2 4 0,-1 2 16,0 1 1,1 3-1,-1 3 397,1 4 1,-5 3 0,0 1 0,0 1 59,-1 3 0,0 4 1,-4 8-1,1 0-242,-1-1 1,0 3 0,1 0 0,3 0-398,-1 0 0,6 0 0,-4-3 0,3 0-732,1-4 533,1 2 1,5-7-1,1 7 1</inkml:trace>
  <inkml:trace contextRef="#ctx0" brushRef="#br0" timeOffset="138767">19397 15987 8355,'-1'-33'0,"-2"1"48,-1 2 0,0 2 578,4 7 1,1 3 85,3 6 0,-1 1 0,5 3-228,2 4 0,1 9 0,0 7 0,-1 8-493,-2 3 1,-4 6-1,3 1 1,-1 2-1,-2 3 1,0 0-1,0 3 1,-1-3-466,-2-1 0,-1 1 1,0-2-1,0 2-260,0-2 1,1-4 0,2-8-1,1-5-301,-1-2 0,-2-2 766,-1 1 0,0-1 0,0 0 1</inkml:trace>
  <inkml:trace contextRef="#ctx0" brushRef="#br0" timeOffset="138768">19261 16210 8355,'0'-13'375,"1"7"1,3 1-443,5 4 0,6 1 1,4-1 242,4-3 1,1 2-1,8-2 1,-1 3 24,1 1 1,1 0-1,4 0 1,0 0-1,1 0-26,-1 0 0,-7 0 1,-4 0-221,-4 0 1,-8 5 116,-1 3 1,-8 3-1,-8 2 76,-1-1 0,-4 1 1,2-2-1,1-2-29,-1 0 1,2-1 0,4 4-1,0 1-172,0-1 1,2-4 0,2-1-99,4-1 0,7-2 1,2-4-1,-2-1 83,-1-4 1,-2-2-1,1-5 1,-2 0 45,-3-1 1,1-1 0,-4-1 0,-3-1 118,0 1 0,-2-3 0,-2 1 0,-2 2-227,-4 1 0,-7 3 0,-2 2 0,1 2-540,-2 1 0,4 2 1,-2 4-1,2 1-1,1 4 0,1 1 0,0 7 0</inkml:trace>
  <inkml:trace contextRef="#ctx0" brushRef="#br0" timeOffset="139009">20154 15751 8355,'0'-12'0,"0"-1"1219,-6 1-766,5 5 1,-5 3 0,6 8-335,0 4 1,0 9 0,0 2 0,0 2-547,0-1 0,0 1 0,0 2 1,0-1-568,0-1 1,0-6 0,0 3 0</inkml:trace>
  <inkml:trace contextRef="#ctx0" brushRef="#br0" timeOffset="139273">20278 15813 8507,'-8'12'0,"-1"1"0,5 1 0,-3 2 0,0 5-827,0 2 340,5 2 1,-9 0-1,4 0 1</inkml:trace>
  <inkml:trace contextRef="#ctx0" brushRef="#br0" timeOffset="141196">22498 14746 8193,'1'0'732,"3"-5"1,-4-2-1,7-5-696,0-1 0,4 2 0,-4 0 1,1 0-1,-1-3-13,-1 1 1,-1-7 0,-2 1-121,1 0 1,2-5-1,-4 5 1,3-2-38,-3 1 0,0 0 0,-2 0 1,0 3 127,0 3 0,0 2 9,0 0 0,0 6 0,1 6 91,3 7 0,-1 8 0,4 3 0,0 1-245,0 3 1,-3 3 0,3 3 0,-2 1-262,-2-2 0,0-1 0,-1-2 0,4-2-966,1-1 1194,1-6 1,4 3 0,1-6 0</inkml:trace>
  <inkml:trace contextRef="#ctx0" brushRef="#br0" timeOffset="141758">22523 13853 8355,'1'-12'-851,"3"0"1117,-2-1 1,9 6-1,-3 3 1,3 3-1,1 2 1,1 3-1,-1 3-91,0 0 1,2 8 0,1-2 0,2 0 0,-2 1 0,-1-1 0,-2-1 0,1-1-163,-1-3 0,-5-1 0,-2-4-85,1 1 1,-5-1 0,4-7 80,-4-5 0,-5-3 1,0-3-41,1-2 0,1-5 0,2 2 0,2-4 1,1-1-101,1 1 0,5 0 0,0 4 0,0 3-973,0 3 0,2 7 601,-3 3 1,8 3 0,4 1 0</inkml:trace>
  <inkml:trace contextRef="#ctx0" brushRef="#br0" timeOffset="143019">20675 16135 8642,'0'-12'0,"1"0"0,2-1 704,1 1 1,0-1-412,-4 1 0,1 5 0,2 2 0,3 0 0,1 3-72,2 3 0,2 5 0,2 7 1,-1 3-1,-1 1-179,-3 3 0,3-4 1,-2 4-1,2-1-99,1 0 1,1-4 0,-1 2 50,0-3 0,-3-3 0,-1-3 20,2-4 0,-4-3 0,1-2-18,-1-3 1,-2-3-1,-3-7 1,2-1-19,1-1 1,0-6 0,-2 1 0,0-3-202,3 0 1,0-1 0,-2 0 0,2 2-416,2 2 0,-4 3 1,3 6-410,-1-1 0,-2 6 567,5 3 1,-5 3 0,2 1 0</inkml:trace>
  <inkml:trace contextRef="#ctx0" brushRef="#br0" timeOffset="143537">21444 16049 8355,'7'-6'0,"-3"-2"0,-2-2 493,3 2 0,6-3 0,7 4 0,1-1-395,3-1 0,3 3 0,2-3 0,2 5 0,-1 1 0,-2 1 1,-1-2-1,-2 1-3699,-2 1 3156,2 8 1,-9 1 0,4 5 0</inkml:trace>
  <inkml:trace contextRef="#ctx0" brushRef="#br0" timeOffset="144013">21382 16284 8355,'1'-7'0,"3"3"186,4 3 0,5 1 1,3 0-1,5 0 1,2 0-222,2 0 1,6 0 0,0 0 0,2 0 0,-1 0 0,0 0-1,-3 0-794,-3 0 1,1 0 0,-7 0 0</inkml:trace>
  <inkml:trace contextRef="#ctx0" brushRef="#br0" timeOffset="144014">21357 16508 8433,'12'0'312,"1"0"1,0 0-1,4 0 1,4 0 371,2 0 1,3-2-634,3-2 0,3 3 0,5-5 0,0 2-245,0 0-1138,1 0 0,-1-2 0,0-1 0</inkml:trace>
  <inkml:trace contextRef="#ctx0" brushRef="#br0" timeOffset="144649">22461 15838 8355,'7'-32'0,"-3"3"544,-3 3 1,-1 5-296,0 1 0,0 4 1,0-1-1,0 0 0,0 0 5,0 2 1,-5 7 0,-5 4-1,-4 4 1,-2 5 15,0 8 0,3 5 0,0 8 1,1 2-1,1 2 50,3 2 1,-2 5-244,6 4 1,0 0 0,2-2-1,-1 1 1,-1 1 0,2 1 0,0-1 196,2 0-349,0 1 1,4-5 0,2 0 0,-1-1-1,2-3-216,0-4 1,0 1 0,3-2-1,-3-3 1,-2-3 0,-2-2-2969,-2 0 2509,-1-2 1,-5-6 207,-4 0 0,-7 1 0,-3-1 1</inkml:trace>
  <inkml:trace contextRef="#ctx0" brushRef="#br0" timeOffset="145837">22039 16284 8564,'7'-19'0,"-2"2"348,1 4-348,1 0 632,11 1 0,-3-5-244,6 1 0,-1-1 1,5 5-1,0-1-320,0 1 1,4 0 0,1 1 0,0 1-1,2 3 1,-2 0 0,2 0 0,-2-1-598,1 1 1,-3-4 0,-3 3-1,0-3 61,0-2 0,-2 0 0,-1-3 0,-2-1-31,-2-3 1,-2 0 0,-4-5 412,1 0 0,-1-5 0,-1-2 0,-1-1 165,-2 0 1,-5 5-1,1 1 1,-3 5 0,-1 5 342,0 3 0,-5 3 2,-3 3 1,-2 4-1,0 9 1,2 6-1,0 6 56,1 2 0,-3 3 0,5 6 0,-1 1-226,1-2 0,1 8 1,4-1-1,0 1-46,0 1 1,0-5 0,0 2-1,1 0-425,3-1 0,-1 3 1,5-6-1,2-2-192,1-1 1,5-6 0,2-4 123,2-2 0,0-7 0,4-3 0,-2-3 19,-2-1 0,-4 0 0,0-1 0,-2-3 0,-2-5 86,1-2 1,-2-5 0,-2-2 0,-2 0 243,-1 0 0,2-2 0,-4 2 1,-1 0-1,-2 0 820,-1 3-411,0 1 1,0 6-109,0-1 0,0 12 0,0 1 0,0 6-165,0 2 0,0 2 0,0 1 1,0 2-162,0-2 1,0-1 0,2-2-108,2 0 0,-1-3 0,5-2 0,2-1 0,1 0 0,2 0 0,2-4 0,3-2-248,2-4 0,-5 1 0,1-5 0,-2-2 127,-1-1 1,-7-1 0,-1 0 0,-4-1 86,-1 1 1,-1-1-1,-4 1 1,-3 0 110,-3-1 0,-1 2 0,-1 2 0,1 2 0,0 1 54,-1 3 1,1-2 0,-1 1-169,1 1 0,4 2 0,1 2 0,0 2-41,0 1 0,4 1 1,0-2-29,6 1 0,0 0 0,7-4 0,2 0 0,3 0 63,0 0 0,5 0 0,-1 0 0,2 0 238,-1 0 0,0-4 0,2-1 0,-3-1 148,-1 1 0,0-1 0,-3 3 0,1-1 120,0 2 0,-7-1 1,0 0 12,0-1 0,-3 1 1,-2 7-252,-3 5 1,-1 2 0,2 1-149,2 0 0,-3 1 1,5-1-1,-2 1-1,0-1 0,4 0 0,-2-1 0,1-1-339,2-2 1,2-5 0,2 1 190,-1-2 1,2-2 0,1 0 0,1-2 0,0-2 0,-3-3 122,0 0 1,-5-4 0,0 3 182,2-3 1,-3-1 0,0-1 131,-2 1 0,1 4-152,-2-1 0,-3 8 1,5 0-1,-2 5-179,0 3 0,4 1 0,-2 4-108,1 1 0,1-2 0,4-2 1,1 0-1,-1-1-58,1-1 1,0-2 212,4-5 0,-3 0 1,2 0-1,-2 0 1,-2-1 190,1-3 1,-5-3 0,-1-6 0,-1 1-64,-4 0 0,0-5 1,-2 1-1,0 0 0,0 1 1,0 0-273,0-1 0,-4-1 165,-1 5 0,-3-5 0,3 2-806,-2 4 1,3 4-1,-3 8-393,1 4 0,-3 1 0,2 7 1</inkml:trace>
  <inkml:trace contextRef="#ctx0" brushRef="#br0" timeOffset="146111">24185 15503 6436,'0'-12'-702,"0"-1"1703,-6 6 0,3-2 0,-4 6 0,2 4 0,2 6-897,2 4 1,1 3-1,0 1 1,0 2 0,0-2-817,0-1 0,4 2 1,1 1-342,2-2 1,2-1 730,3-2 0,0-5 0,1-2 0</inkml:trace>
  <inkml:trace contextRef="#ctx0" brushRef="#br0" timeOffset="146352">24321 15466 8355,'-11'1'-192,"3"3"157,4 5 0,-2 2 0,2 1 0,0 2 0,0 1-231,0 1 1,-1 6 0,5-1-100,0 3 1,0 0-1,0 1 1</inkml:trace>
  <inkml:trace contextRef="#ctx0" brushRef="#br0" timeOffset="147457">24346 15987 8355,'0'-13'1341,"0"1"0,0-1-954,0 1 1,-2 11 0,0 5-1,-4 5 1,-1 2-328,-2-2 0,2 2 0,0-3 0,0 3-139,0 1 0,4 1 0,-1-1 0,3 1-142,1-1 0,1-1 0,2-1-11,1-2 0,6-4 1,-2 3-1,3-1-89,1-4 0,1 0 1,-1-4-1,1-2 77,-1-4 0,0-5 212,1-3 0,-6 1 0,-3-5-62,-3 3 1,-2 0-1,-3 6 1,-5 1-18,-2 2 0,-2 5 1,-3-2-1,0 1 47,1 0 1,1-1 0,2 5 25,-1 0 0,6 2-77,3 2 0,4-3 0,4 3 79,5-2 0,2-2 0,2 0 0,3 0 78,0 0 1,6-2 0,-3 0 0,2-4 132,0-1 0,-2 3 1,3-3-1,-3 2 158,-1 2 1,-1-3 0,-5 2 0,1 2 110,-1 0 0,-4 2 0,-1 2-201,-1 2 1,-2 3 0,-6 5-204,-2 0 0,2 1 0,-5-1-201,1 1 1,2-1 0,4 0-224,0 1 1,1-6 165,4-3 0,1-3 0,7-1 0,-1-1 141,1-3 0,-1 1 0,0-5 1,1-2-1,-1 0 45,1 2 0,-5-3 0,0 4 199,2 0 0,-3-2 350,1 5 0,-4-1-229,4 5 1,-5 2-63,1 2 0,2 3 0,-1 4 0,1-2-194,-1 0 0,4-1 1,-4 3-1,2-1-109,3-2 1,1-5 0,1 1 0,0-3-43,1-1 0,-5 0 0,0-1 51,2-3 0,-3-3 0,1-6 1,2 1 10,1 0 1,0-5-1,-1-1 1,-2-1-94,1-3 0,1-3 0,0-3 0,-3 0-97,-2 0 1,3-6 0,-3-1 0,-3 1 179,0-2 1,-2 1 0,0 2 0,0 4 200,0 3 0,-2 7 0,-2 4 175,-4 5 1,1 5 0,0 7 0,0 7 17,0 7 0,5 8 0,-3 4-253,4 6 0,-3-3 1,0 2-1,1 2 1,2-1-1,1 1-84,0-2 0,5-4 0,3 1-161,4-4 0,0 2 0,0-9 0,1 0-639,-1-2 1,-1-3-1,-1-3-1549,-2-3 1993,-5-3 1,2-5 0,-5 0 0</inkml:trace>
  <inkml:trace contextRef="#ctx0" brushRef="#br0" timeOffset="147458">24854 15751 8355,'9'-12'0,"-1"-1"0,1 5 713,8 0 1,-2 4-259,6-5 0,1 5 0,5-3 1,2 2-338,-1 2 0,-3 2 0,-5 1 1,-3 1-626,-3 3-952,-2 3 0,-5 11 0,-1 1 1</inkml:trace>
  <inkml:trace contextRef="#ctx0" brushRef="#br0" timeOffset="147648">25164 15912 8355,'0'-8'-656,"0"0"1,-5 5 0,-2-3 0</inkml:trace>
  <inkml:trace contextRef="#ctx0" brushRef="#br0" timeOffset="149172">15974 17549 8179,'-5'-7'124,"-4"3"0,-2 3 0,-1 1 141,0 0 0,-1 4 0,1 2 0,-1 0 0,1 4 0,0 1 0,-1 2 0,2 0-103,3 4 0,2-3 0,6 2 0,0-2 0,0-2 0,2-1 0,2-1 0,4-3 32,3-2 0,2 0 1,-1-5-1,0 0-396,1 0 0,-5-5 1,-1 0-1,-2-2-337,-2-3 0,0-1 1,0-2-1,1-3 406,-1 0 1,-2-2-1,-1 3 1,0-2 102,0 2 0,-4-3 0,0 0 0,1 0 35,2 0 0,-4-2 0,1 2 0,2 0 10,0 0 1,2-4 0,0 3 0,0-2 3,0 0 0,4 5 0,2-3 1,-1 1 4,1 2 0,-1 1 0,0 0 86,3-1 0,-1 0 302,1 8 1,0 3 0,3 6-191,-2 3 1,2 4 0,-3 9 0,3 4-25,1 2 0,1 12 1,-1 2-1,0 3-45,1 2 1,-1 1 0,1 4 0,-1 0-130,0 4 0,5 3 1,-2 3-1,-2-1-57,-4-1 0,-1-6 0,3 2 0,-1-7-106,-2-5 0,-5 0 0,1-11 0,-2-1-46,-2-5 0,-2 0 0,-2-7 1,-4-4 78,-3-6 1,-2-3-1,0-2 1,-2 0-1,-2 0 0,-1-10 0,4-2 0,1-3-11,1-3 1,4-2 0,-1-4 0,2-1 12,1 0 1,3 0-1,6 2 1,3 2-9,1 5 1,2-2 0,6 1 0,2 2-39,-2 1 1,4 3 0,1 2 0,0 2-418,1 1 0,-4-2 1,2 4 168,-1 1 1,4-4-1,-3 0 1</inkml:trace>
  <inkml:trace contextRef="#ctx0" brushRef="#br0" timeOffset="149418">16458 17128 8355,'0'-20'433,"0"2"1050,0 6-1032,0 0 0,0 6-543,0 6 0,0 7 0,0 8-127,0 2 1,0 1 0,0-3 0,0 1-497,0-1 1,1-1-2,3-1 1,3-1 0,6 0 0</inkml:trace>
  <inkml:trace contextRef="#ctx0" brushRef="#br0" timeOffset="149666">16557 17090 8355,'0'-6'898,"4"11"1,2 10-904,1 3 0,0 7 0,2-2-1096,-1 5 0,1 6 0,3-2 1</inkml:trace>
  <inkml:trace contextRef="#ctx0" brushRef="#br0" timeOffset="150190">17735 17537 8355,'-4'-19'0,"0"2"604,-6 3 1,9 2 0,-3 0 2196,3-1-2263,1 6 0,0 3 0,1 10-322,3 6 1,3 2-1,4 6 1,-1 2-86,-2 2 1,0-1 0,5-1 0,-2-2-157,-3-2 1,3 2 0,-3-3 0,3-2-18,2-1 0,-1-7 0,0-3 0,1-3 0,-1-1 1,-1-1-1,-1-3-54,-2-5 0,0-7 0,5-3 0,-2-2-105,-3 0 1,3 1-1,-3-5 1,3 0-153,2 0 0,-5 0 0,-1 1 1,-2-1-133,-2 0 0,-1 4 1,-2 2 350,0 1 0,-6 3 1,-4 7-1,-3 3 1,-5 4-97,-2 1 1,5 0-1,-1 1 1,3 4 342,5 3 1,-2 3-1,6 1 1,2 1-95,0-1 1,8 0-1,2 0 1,4-3-292,5-1 1,-2-1 0,6 3 0,-1-3-350,0-2 1,3 0 0,-2-5 169,2 0 1,2 0-1,0 0 1</inkml:trace>
  <inkml:trace contextRef="#ctx0" brushRef="#br0" timeOffset="150378">18393 17649 8355,'-18'-6'1083,"7"-1"0,8-1 0,7 1 0,3 1 0,3 4-3092,1 0 0,1 8 0,0 1 0</inkml:trace>
  <inkml:trace contextRef="#ctx0" brushRef="#br0" timeOffset="158679">11981 18417 6785,'11'-8'0,"-2"1"102,0 2 0,-1-3 1,4 3-1,1 3 0,-1 0-141,0 2 1,1 2 0,1 0 0,2 4 0,5-1 0,2 2-1,3-1 1,2 1-132,1 0-102,5-5 1,-7 9-1,3-4 1</inkml:trace>
  <inkml:trace contextRef="#ctx0" brushRef="#br0" timeOffset="159296">12737 18467 8355,'2'-11'0,"2"1"-200,4 2 0,3 1 0,1-1 0,1 2 0,-1 2 79,1 0 0,0 0 0,3 3 0,1-2 47,3-1 0,0 0 1,5 4-1,0 0 30,0 0 0,0 0 0,-1 0 0,1 0-81,0 0 1,0 4-1,0 0 1,-1 0 82,1 2 0,0-5 0,0 4 0</inkml:trace>
  <inkml:trace contextRef="#ctx0" brushRef="#br0" timeOffset="159297">13432 18492 8355,'12'-6'-1382,"-1"4"1215,-3-7 1,5 5 0,-2-3 0,4 0 153,0 1 0,4 3 0,2-1 1,3 2-107,0 2 0,5 0 47,0 0 1,6 0 0,-4 0 0</inkml:trace>
  <inkml:trace contextRef="#ctx0" brushRef="#br0" timeOffset="159298">14498 18492 8355,'13'0'-720,"-1"0"697,1 0 0,-1-4 1,0-2-1,1 1 161,-1-1 1,1 1 0,0 2 0,4-1-174,4 1 1,2-2 0,3 0 0,3 3-159,4 0 0,4 2 0,3 0 0,3 0-313,1 0 1,2 0 393,3 0 1,6 0 0,2 0 0</inkml:trace>
  <inkml:trace contextRef="#ctx0" brushRef="#br0" timeOffset="188202">17884 1972 8355,'0'-36'179,"0"3"1,0 6 0,-1 4-1,-3 7 1,-3 2 0,-3 3 317,-2 3 1,2 2 0,-8 8-309,0 2 0,3 8 1,-6 10-1,-1 7 1,-1 8-1,0 9 0,0 6-99,3 6 0,3 14 0,-3 9 0,-1 9 0,2 6 0,2 1 0,9-47 0,1 0 0,-1 2 0,1 0 0,-2 3 0,1 0 0,1-1 1,0 1-943,2-2 0,1 0 644,0 1 0,2-2 0,2 31 0,0-2 0,3-8 1,5-10-291,9-8 1,6-6 0,6-14 0,4-3-332,3-7 1,5-6 532,1-6 1,-1-6 0,-4-2 0</inkml:trace>
  <inkml:trace contextRef="#ctx0" brushRef="#br0" timeOffset="188616">18269 3336 8355,'-24'-12'139,"5"-1"1,5 2-1,6 2 1,2 0-1,4 0 1,0-4 0,2-2-1,0-3 1,3-1 87,5-3 0,6-7 0,11-4 0,1-4 0,2-3 0,1-1 0,-1-1-388,3-1 1,-6 1-1,1-5 1,-6 3-319,-2 1 0,-2 3 0,-8 7 0,-3 4 219,1 3 0,-6 7 1,0 2-1,-7 5 495,-4 3 0,-7 4 1,-1 5-1,-2 1 101,0 3-1,2 7 1,-2 7 0,5 2-45,2 2 1,7 5-1,3 2 1,3 0-252,1 1 0,5-3 0,5 3 0,4-3-130,2-2 0,10 7 1,1-9-1,1 1-178,3-2 0,0-3 1,-4 3 116,-4-1 0,-2-6 1,-1 2-1,-4-2 1,-7 0 67,-5 1 0,-2 1 0,-4-5 0,-2 1-27,-4-1 1,-9 1-1,-2-1 1,-2 0-215,1 1 1,5-5 0,-2-1-1,3-2-51,2-2 0,-1-1 0,1-2 0</inkml:trace>
  <inkml:trace contextRef="#ctx0" brushRef="#br0" timeOffset="188807">19100 2877 8355,'12'-7'-459,"2"3"0,2 3 0,5 0 0,2-4 1,4-1 376,2-1 0,8-10 0,7 3 1</inkml:trace>
  <inkml:trace contextRef="#ctx0" brushRef="#br0" timeOffset="189378">20079 2059 8355,'-12'-37'715,"0"-1"1,5 7 0,4 3-170,6 6 1,4 6-150,5 7 0,0 5 0,-1 8 0,-1 6-239,-2 5 0,-5 10 0,3 9-120,-1 6 1,-4 6-1,4 6 1,-4 3-21,-1 2 0,-6 5 1,0 4-1,-3-1 0,1-2-118,-2-1 0,4-3 1,-1 1-1,1-3-82,3-6 0,2 0 0,1-8 1,0-1-17,0-5 1,7-10 0,4-1 0,4-5-340,0-3 1,3-6 0,0-5-1,0-1-73,0-3 0,3-3 0,-5-5 0,-1-3 193,-1-3 0,4-7 0,1-1 1</inkml:trace>
  <inkml:trace contextRef="#ctx0" brushRef="#br0" timeOffset="189379">19807 2654 8355,'-11'-12'0,"2"-1"576,15 6 0,8-2 0,12 3-441,3-1 0,8-1 0,10-4 0,6-1-556,9 1 0,6-5 0,6 1 0,-1 2-381,-2 4 1,2-1 0,-4 4 0</inkml:trace>
  <inkml:trace contextRef="#ctx0" brushRef="#br0" timeOffset="190850">21841 2195 8355,'0'-49'0,"11"5"-94,2 1-105,12 11 0,-1 6 1,-4 5-1,-5 1-64,-5 0 1,-4 2-1,-8 7 731,-2 3 0,-4 3 0,-9 5 0,-3 0-255,-4 0 0,-5 6 1,-1 5-1,0 6 140,-1 2 1,-2 2-1,4 4 1,2 1 114,0 3 0,8 4 0,4 8 0,5 5-219,6 2 1,3 7-1,2 3-186,3 3 1,5-2-1,6 2 1,3 2-1,0 0 4,0 1 1,2 5 0,-3 0 0,-3-3-615,-5 0 1,2-3-1,-4-5 1,0-4-164,-3-3 1,-2-7 0,-2-3-1,-3-2-402,-6-2 0,-3-5 851,-9-3 0,-8-3 0,3-1 1</inkml:trace>
  <inkml:trace contextRef="#ctx0" brushRef="#br0" timeOffset="190851">21382 3039 8355,'5'-28'23,"3"3"0,3-1 0,3 8 1,3-1 85,3-3 0,8 2 0,2 0 0,3-2 7,6-2 1,4 0 0,6-1 0,0 0 0,-1 1 0,0 2 0,3 2 0,-1-1-530,-4 2 1,1-5 0,-4 4 0,0-5 109,-1-4 1,-2 1 0,-5-5 0,-3-1 136,-2-2 1,-1-1 0,-4 0 0,-2-1 261,-2 1 0,-7 6 1,-8 3-1,0 6 119,-3 5 0,-3 5 442,-4 4 0,-5 4 1,-6 8-1,-1 5 1,-1 8-279,-1 8 0,4 5 0,-2 7 1,2 2-323,2 2 1,-1 7 0,2 6-1,3 0-161,4 1 1,-2-3 0,2 5-1,1-3-106,2-6 0,2 1 0,2-6 0,3-1 68,1-5 0,1-6 0,6 0 0,1-8 41,1-4 1,2-3 0,-3-8 0,2-4-18,-2-3 0,-1-1 0,0-1 1,-1-3-12,0-4 1,5-5-1,-9-2 1,1-3-12,1-1 1,0-2 0,1-5 0,-1-2 123,-2-1 1,2 5-1,-4 4 1,0 2 344,-3 3 202,-3 2 0,-2 7 0,-2 6-195,-1 7 0,0 9 1,4 4-1,0-1-362,0-2 0,5 2 1,5 0-1,5 0-32,6-2 1,6-5-1,4-2 1,-1-3-91,0-2 1,0 0 0,-2-5 0,1 0 10,-1 0 1,-6-2 0,-5-2 0,-1-3-178,-5 0 0,-7-4 1,0 2-1,-4-5 151,-4-3 1,-7 1 0,-7 2 0,-1-1 99,-3-2 1,-6 2 0,-1 5 0,1 2 143,2-1 1,1 2 0,1 0 0,0 0 469,4 0-534,2 4 0,12-2 0,6 3 0,8 0-136,8-3 1,3 1 0,6 4 0,1-1 42,3-3 0,-2 2 0,5-3 0,0 1 63,-1 0 1,-3-6-1,2 2 1,-1-2 299,0 2 1,0-3 0,-5 3 0,-4-2-7,-3 2 1,-3-2 0,-2 6 0,-1 0 27,-3-2 0,-2 6-221,-6 0 0,-2 7 1,0 8-1,-4 3-82,-1 1 1,0-2-1,-1 4 1,3-1-128,-1 0 1,5 2 0,-3-6 0,2-1-4,2-1 1,6-1 0,2-2 0,3-2 70,1-1 0,2-5 0,3 1-116,3-2 0,0-4 0,0 0 0,1-4 152,-2-1 1,3-1 0,-5-4 0,-1-1 0,1 1 102,-1-1 1,1 1-1,-5 0 720,1-1-554,-1 1 0,-1 6-89,-2 6 0,-4 7 0,-4 8 0,2 2 23,1-2 1,2 3 0,-2 0 0,4 0-134,3 0 1,2-2 0,0-3 0,4-1-3,4 0 0,2-3 1,2-2-1,0-2-22,-1-2 0,1-3 0,-1-4 0,-2-5-257,-2-2 0,-9-5 0,2-2 0,-4-1 67,-2-3 0,-1-6 0,-7-1 0,-4 0-181,-3-1 0,-3 4 1,-3-5-1,-2 2-135,-5 0 0,-4 5 1,-4 3-1,-2 0-460,-1 2 0,-2 1 802,5 6 0,-6-1 0,3 1 1</inkml:trace>
  <inkml:trace contextRef="#ctx0" brushRef="#br0" timeOffset="191060">23887 1910 8355,'0'-26'405,"0"2"1,1 17 0,5 6 0,6 8 0,8 11 0,4 8-1,4 7 1,4 6 0,2 6 0,5 10 0,-2 11 0,-1 12-1,-6 8 1,-2 10 43,-16-45 1,-1 2-579,-2 0 0,-2 0 0,0 8 0,-3 1 0,-2-3 0,-4 1 0,-1-2 1,-3 1-1,-3-2 0,-3-1-1190,-3-1 0,-3-1 1,-4-1-1,-3 1 0,-31 58 1</inkml:trace>
  <inkml:trace contextRef="#ctx0" brushRef="#br0" timeOffset="192407">5953 11534 8430,'0'-12'0,"0"-1"364,0 1 468,0 0-492,0 5 1,0-4 0,0 2-167,0-2 1,2-1-1,2-2 1,4-1-1,3-3 1,3-1-1,1-2-61,1 2 1,2-5 0,-3 4 0,2-5 0,-2-3-449,-1-1 0,-3 1 1,-1 3-1,-3 0-316,-2 0 0,1 0 0,-4 2 0,2 1 309,-1 1 1,-3 10-1,-4 0 1,-6 3 473,-5 1 0,1 6 0,-3-1 227,-1 5 0,4 7 0,-3-2 0,5 4 0,4 3 21,4 2 1,2-1-1,5-3 1,4-1-257,5 1 0,9-1 0,0 1 0,3-1-45,5 0 0,-3 1 1,3-1-1,-4 1-221,-4-1 0,1 0 1,-6 1-1,-2-1-110,-4 1 1,-5 3-1,-5 2 1,-1 0 43,-3 0 1,-4 2 0,-9-2 0,-4 0-154,-2 0 0,0 0-339,2-1 1,-3-4 0,5 5 0</inkml:trace>
  <inkml:trace contextRef="#ctx0" brushRef="#br0" timeOffset="193265">13903 10393 8355,'0'-30'15,"0"4"1,1 6-1,2 5 1,3 6 462,1 2 1,-5 5-101,2 11 0,-2 4-111,-2 12 1,-6 3-1,-1 3 1,-2 8-1,-1 2 1,-1 3 92,1 1 1,1 0 0,-2 3 0,1-1-269,2-1 0,5-11 1,-1 3-1,4-4 1,4-4-1,4-3 9,3-5 0,3-7-230,3 1 0,2-7 0,6-5 0,0-3 0,1-1-659,3 0 1,-3-5 0,3-5 0,-3-4-315,-1-2 1,0-6-1,-1 2 1</inkml:trace>
  <inkml:trace contextRef="#ctx0" brushRef="#br0" timeOffset="193532">13667 10790 8355,'6'-16'0,"2"-1"0,14 0 752,7 5 0,6 0-701,2-1 1,10 1 0,4-2 0,4-1 0,4-2 0,2 4 0,-1 3-1174,-2 6 0,-3-3 0,-5 0 0</inkml:trace>
  <inkml:trace contextRef="#ctx0" brushRef="#br0" timeOffset="193712">14722 10840 8460,'1'-31'0,"4"8"-682,8 9 1,5 18-1,7 10 1</inkml:trace>
  <inkml:trace contextRef="#ctx0" brushRef="#br0" timeOffset="210597">24408 6189 7287,'-3'-7'0,"3"3"0,6 2 0,5 2 237,5 0 0,-1 2 0,5 1-240,-3 1 0,8 1 0,-3-2 0,0 2 0,0 2 0,-1 2 0,-2-1 0,-1-1-197,-3-2 1,-2 1 0,-3-3 0,-4 2 75,0 2 0,-2-3 0,-5 3 1,-2 0 114,-1 0 1,-6-3 0,2 3 0,-3 0-45,-2 0 0,1-1 1,0 4-118,-1-2 1,2 1-145,3 3 288,2-5 0,1 4 0,-2-4 0</inkml:trace>
  <inkml:trace contextRef="#ctx0" brushRef="#br0" timeOffset="210870">24829 6325 8355,'-12'0'-44,"4"0"1,1 2-1,0 0 55,0 2 1,-1 7 0,-5 1-1,1 4-62,0 3 1,-1-2-1,1 2 1,1 0-1,1-1 1,3 0-1,2-3-495,2-1 1,-4-1-1,0-1 1</inkml:trace>
  <inkml:trace contextRef="#ctx0" brushRef="#br0" timeOffset="211232">25016 6238 7646,'-6'-11'0,"-2"4"60,-3 7 0,0 6 0,1 6 1,2 2-1,0 1 0,-1 2 119,1-2 0,5 0 0,-1 0-226,3 2 0,1-1 1,0-3-1,1-2-126,3-3 1,3-2 0,7-6-1,1 0 20,2 0 1,1-2 0,-3-2 0,1-3 58,-1 0 1,-2-8 0,-4 3 0,-2-2 81,-1 0 0,-2-2 0,-4-2 0,0-2 29,0-2 0,-6 0 0,-2 0 0,-3 3 37,-1 1 0,-2 3 0,-1 5 0,-3 3-70,-1 2 0,3 2 0,0 7 0,2 5-436,2 2 284,5 6 0,1 3 0,6 5 1</inkml:trace>
  <inkml:trace contextRef="#ctx0" brushRef="#br0" timeOffset="216435">8942 9885 8355,'0'-13'-353,"0"1"0,0-1-268,0 1 615,0 0 1,0 3 0,1 2 0,4 2 19,3 2 1,-1 7 0,1 3 0,0 2 0,1-1 0,-3 3 0,1 3-88,0 2 0,-3 6 0,3-3 0,-1 2 0,-3 0-65,-2 1 1,-1 5 0,0 1 95,0-5 0,0 1 0,0-6 1,0 1 49,0 3 1,-4-3 0,-2 1 0,1-2 30,-1-3 0,-2 3 0,2 0 0,0-1 48,-4 1 1,3 0 0,0-1-1,0 2-50,0 0 1,3 3-1,-3-4 1,0 2-18,1 2 1,3-3-1,-1 0 1,2-1 13,2-3 0,0 3 1,0-1-1,0-1-42,0 2 1,0-4 0,0 4 3,0 0 1,0-3 0,0 6 0,0 1-1,0 0 3,0-1 0,-4 2 1,-1-2-1,-1 2-16,1 2 1,-5-2 0,2-1-1,-3-2 56,-2-2 1,1 2 0,-1-2 0,1 0 11,0 0 1,-2 3 0,-1-5 0,-2-1-44,2-1 0,1 3 1,2-1-1,-1-1-3,1-1 1,0-1-1,-1-1 1,1 0-37,-1 1 0,0-1 0,-3-1 1,0-1-8,1-2 0,-3 0 1,0 3 35,-1-2 0,2 2 0,-4-3 1,-1 2-1,-1-1-1,-2-1 1,0 1 0,1 3 0,0 1-19,3-1 1,-2-4 0,2 0 0,-2 1-7,-2-2 0,0 4 0,1-4 0,-3-1 20,-2-1 0,3 0 1,-4-1-1,0-1 7,-3-2 0,-3-1 0,-1 2 1,-1 0 5,1 3 0,0-1 0,-2-4 0,-1 1-4,-1 3 0,0-2 0,3 3 0,3-1-7,2 0 1,-2 1 0,6-4-6,2 3 1,2-3 0,3 4-1,2-4 1,1-1-60,0 0 0,4 0 1,-2 0-1,2 0-39,-2 0 0,8 0 0,-4 0-206,2 0 252,6 0 1,5-6-1,7 0 1</inkml:trace>
  <inkml:trace contextRef="#ctx0" brushRef="#br0" timeOffset="216962">8136 11286 8355,'0'-8'-582,"0"0"1,1 5-1,2-3 738,1 1 1,0 5 0,-4 0-145,0 7 1,0 4-1,-1 3 1,-2 1-45,-1 1 0,0 1 0,4-5-9,0 1 1,0-1-1,1-1 18,3-3 0,3-2 0,7-6 0,1 0 24,2 0 0,5 0 1,0 0-1,4 0-321,3 0 1,8 0 206,-4 0 0,6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6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8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0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1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3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4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5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6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158239"/>
            <a:ext cx="7252063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13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MST, Flows and Cuts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725525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Key:</a:t>
            </a:r>
            <a:r>
              <a:rPr lang="en-US" dirty="0"/>
              <a:t>  let T be a min spanning tree that “agrees the most” with our tree; consider </a:t>
            </a:r>
            <a:r>
              <a:rPr lang="en-US" i="1" u="sng" dirty="0"/>
              <a:t>first</a:t>
            </a:r>
            <a:r>
              <a:rPr lang="en-US" dirty="0"/>
              <a:t> disagreement..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6920" y="2953080"/>
              <a:ext cx="7102440" cy="2333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480" y="2942280"/>
                <a:ext cx="7123680" cy="23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5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30" y="539296"/>
            <a:ext cx="8097339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Comments – spanning trees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59429"/>
            <a:ext cx="7886700" cy="4100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Directed Graphs</a:t>
            </a:r>
          </a:p>
          <a:p>
            <a:endParaRPr lang="en-US" dirty="0"/>
          </a:p>
          <a:p>
            <a:r>
              <a:rPr lang="en-US" dirty="0"/>
              <a:t>Quest for linear time algorithms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Randomized algorithm known</a:t>
            </a:r>
          </a:p>
          <a:p>
            <a:pPr lvl="1"/>
            <a:r>
              <a:rPr lang="en-US" dirty="0"/>
              <a:t>Not known if there exists a deterministic one!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69640" y="1589400"/>
              <a:ext cx="7974720" cy="4429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1578600"/>
                <a:ext cx="799596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9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“Flows” in a network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93640" y="227520"/>
              <a:ext cx="8050320" cy="6090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216720"/>
                <a:ext cx="8071920" cy="61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5" y="113211"/>
            <a:ext cx="7103063" cy="66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Maximum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53360" y="1844640"/>
              <a:ext cx="6800400" cy="2151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920" y="1834200"/>
                <a:ext cx="6821640" cy="21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1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Formal definition: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51600" y="647280"/>
              <a:ext cx="8407800" cy="6010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60" y="636480"/>
                <a:ext cx="842904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0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Greedy approach?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959429"/>
            <a:ext cx="7886700" cy="836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Algorithm:</a:t>
            </a:r>
            <a:r>
              <a:rPr lang="en-US" dirty="0"/>
              <a:t> As long as there is a path of capacity &gt; 0, “augment”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95000" y="2639520"/>
              <a:ext cx="7240320" cy="3495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200" y="2628720"/>
                <a:ext cx="726192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3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Greedy approach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3680" y="1623600"/>
              <a:ext cx="7970040" cy="415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880" y="1612800"/>
                <a:ext cx="799164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3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Can we “correct” for mistakes?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3600" y="1354680"/>
              <a:ext cx="7941240" cy="446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160" y="1343880"/>
                <a:ext cx="7962840" cy="44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1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Residual graph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3440" y="1701000"/>
              <a:ext cx="8308800" cy="5126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640" y="1690200"/>
                <a:ext cx="833040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2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7476"/>
            <a:ext cx="7886700" cy="338763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HW1 grading questions: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Problem 1:</a:t>
            </a:r>
            <a:r>
              <a:rPr lang="en-US" dirty="0"/>
              <a:t> Michael Matheny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Problems 2,3:</a:t>
            </a:r>
            <a:r>
              <a:rPr lang="en-US" dirty="0"/>
              <a:t> Mohsen </a:t>
            </a:r>
            <a:r>
              <a:rPr lang="en-US" dirty="0" err="1"/>
              <a:t>Abbasi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Problems 4,5:</a:t>
            </a:r>
            <a:r>
              <a:rPr lang="en-US" dirty="0"/>
              <a:t> </a:t>
            </a:r>
            <a:r>
              <a:rPr lang="en-US" dirty="0" err="1"/>
              <a:t>Waiming</a:t>
            </a:r>
            <a:r>
              <a:rPr lang="en-US" dirty="0"/>
              <a:t> Tai</a:t>
            </a:r>
          </a:p>
          <a:p>
            <a:pPr lvl="1"/>
            <a:endParaRPr lang="en-US" dirty="0"/>
          </a:p>
          <a:p>
            <a:r>
              <a:rPr lang="en-US" dirty="0"/>
              <a:t>High level (ask me after class today)</a:t>
            </a:r>
          </a:p>
        </p:txBody>
      </p:sp>
    </p:spTree>
    <p:extLst>
      <p:ext uri="{BB962C8B-B14F-4D97-AF65-F5344CB8AC3E}">
        <p14:creationId xmlns:p14="http://schemas.microsoft.com/office/powerpoint/2010/main" val="29380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Residual graph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91285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Claim:</a:t>
            </a:r>
            <a:r>
              <a:rPr lang="en-US" dirty="0"/>
              <a:t>  let G</a:t>
            </a:r>
            <a:r>
              <a:rPr lang="en-US" baseline="-25000" dirty="0"/>
              <a:t>f</a:t>
            </a:r>
            <a:r>
              <a:rPr lang="en-US" dirty="0"/>
              <a:t> be the residual after flow f in G, and let f’ be a flow in G</a:t>
            </a:r>
            <a:r>
              <a:rPr lang="en-US" baseline="-25000" dirty="0"/>
              <a:t>f</a:t>
            </a:r>
            <a:r>
              <a:rPr lang="en-US" dirty="0"/>
              <a:t>. Then f “+” f’ is a flow in 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8560" y="483120"/>
              <a:ext cx="8321760" cy="6107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760" y="468720"/>
                <a:ext cx="8343360" cy="61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Key observation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91285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Claim:</a:t>
            </a:r>
            <a:r>
              <a:rPr lang="en-US" dirty="0"/>
              <a:t>  let f1, f2 be flows in G, and suppose </a:t>
            </a:r>
            <a:r>
              <a:rPr lang="en-US" dirty="0" err="1"/>
              <a:t>val</a:t>
            </a:r>
            <a:r>
              <a:rPr lang="en-US" dirty="0"/>
              <a:t>(f2) &gt; </a:t>
            </a:r>
            <a:r>
              <a:rPr lang="en-US" dirty="0" err="1"/>
              <a:t>val</a:t>
            </a:r>
            <a:r>
              <a:rPr lang="en-US" dirty="0"/>
              <a:t>(f1). Then f2 “–” f1 is a valid flow in G</a:t>
            </a:r>
            <a:r>
              <a:rPr lang="en-US" baseline="-25000" dirty="0"/>
              <a:t>f2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7880" y="2468880"/>
              <a:ext cx="4426920" cy="607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480" y="2458080"/>
                <a:ext cx="445212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8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Key observation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91285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Claim:</a:t>
            </a:r>
            <a:r>
              <a:rPr lang="en-US" dirty="0"/>
              <a:t>  let f1, f2 be flows in G, and suppose </a:t>
            </a:r>
            <a:r>
              <a:rPr lang="en-US" dirty="0" err="1"/>
              <a:t>val</a:t>
            </a:r>
            <a:r>
              <a:rPr lang="en-US" dirty="0"/>
              <a:t>(f2) &gt; </a:t>
            </a:r>
            <a:r>
              <a:rPr lang="en-US" dirty="0" err="1"/>
              <a:t>val</a:t>
            </a:r>
            <a:r>
              <a:rPr lang="en-US" dirty="0"/>
              <a:t>(f1). Then f2 “–” f1 is a valid flow in G</a:t>
            </a:r>
            <a:r>
              <a:rPr lang="en-US" baseline="-25000" dirty="0"/>
              <a:t>f2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71440" y="3004200"/>
              <a:ext cx="2817360" cy="1411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0640" y="2993400"/>
                <a:ext cx="2838600" cy="14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Augmenting paths algorithm</a:t>
            </a:r>
          </a:p>
        </p:txBody>
      </p:sp>
    </p:spTree>
    <p:extLst>
      <p:ext uri="{BB962C8B-B14F-4D97-AF65-F5344CB8AC3E}">
        <p14:creationId xmlns:p14="http://schemas.microsoft.com/office/powerpoint/2010/main" val="6231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Application: </a:t>
            </a:r>
            <a:r>
              <a:rPr lang="en-US">
                <a:solidFill>
                  <a:srgbClr val="FFFF00"/>
                </a:solidFill>
              </a:rPr>
              <a:t>maximum matching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7509"/>
            <a:ext cx="7886700" cy="46416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Scheduling of final</a:t>
            </a:r>
          </a:p>
          <a:p>
            <a:pPr lvl="1"/>
            <a:r>
              <a:rPr lang="en-US" dirty="0"/>
              <a:t>Friday, December 16, 2016</a:t>
            </a:r>
            <a:br>
              <a:rPr lang="en-US" dirty="0"/>
            </a:br>
            <a:r>
              <a:rPr lang="en-US" dirty="0"/>
              <a:t>		----  10:30 am – 12:30 pm ----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Homework 3 out (</a:t>
            </a:r>
            <a:r>
              <a:rPr lang="en-US" u="sng" dirty="0">
                <a:solidFill>
                  <a:srgbClr val="FFC000"/>
                </a:solidFill>
              </a:rPr>
              <a:t>Friday</a:t>
            </a:r>
            <a:r>
              <a:rPr lang="en-US" dirty="0">
                <a:solidFill>
                  <a:srgbClr val="FFC000"/>
                </a:solidFill>
              </a:rPr>
              <a:t> after fall break – Oct 21)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sort out definitions questions early!</a:t>
            </a:r>
          </a:p>
        </p:txBody>
      </p:sp>
    </p:spTree>
    <p:extLst>
      <p:ext uri="{BB962C8B-B14F-4D97-AF65-F5344CB8AC3E}">
        <p14:creationId xmlns:p14="http://schemas.microsoft.com/office/powerpoint/2010/main" val="9805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4100712"/>
          </a:xfrm>
        </p:spPr>
        <p:txBody>
          <a:bodyPr>
            <a:normAutofit/>
          </a:bodyPr>
          <a:lstStyle/>
          <a:p>
            <a:r>
              <a:rPr lang="en-US" dirty="0"/>
              <a:t>Shortest path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Undrected</a:t>
            </a:r>
            <a:r>
              <a:rPr lang="en-US" dirty="0"/>
              <a:t>, directed graphs</a:t>
            </a:r>
          </a:p>
          <a:p>
            <a:pPr lvl="1"/>
            <a:r>
              <a:rPr lang="en-US" dirty="0"/>
              <a:t>Dijkstra’s algorithm (&gt;=0 </a:t>
            </a:r>
            <a:r>
              <a:rPr lang="en-US" dirty="0" err="1"/>
              <a:t>wts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“Bellman-Ford” algorithm (no negative cycles)</a:t>
            </a:r>
          </a:p>
          <a:p>
            <a:endParaRPr lang="en-US" dirty="0"/>
          </a:p>
          <a:p>
            <a:r>
              <a:rPr lang="en-US" dirty="0"/>
              <a:t>Spanning tree problem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 – merge nodes recursively</a:t>
            </a:r>
          </a:p>
          <a:p>
            <a:pPr lvl="1"/>
            <a:r>
              <a:rPr lang="en-US" dirty="0"/>
              <a:t>“Prim’s algorithm”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04960" y="1870560"/>
              <a:ext cx="2425680" cy="1522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4160" y="1859760"/>
                <a:ext cx="2447280" cy="15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4100712"/>
          </a:xfrm>
        </p:spPr>
        <p:txBody>
          <a:bodyPr>
            <a:normAutofit/>
          </a:bodyPr>
          <a:lstStyle/>
          <a:p>
            <a:r>
              <a:rPr lang="en-US" dirty="0"/>
              <a:t>Shortest path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Undrected</a:t>
            </a:r>
            <a:r>
              <a:rPr lang="en-US" dirty="0"/>
              <a:t>, directed graphs</a:t>
            </a:r>
          </a:p>
          <a:p>
            <a:pPr lvl="1"/>
            <a:r>
              <a:rPr lang="en-US" dirty="0"/>
              <a:t>Dijkstra’s algorithm (&gt;=0 </a:t>
            </a:r>
            <a:r>
              <a:rPr lang="en-US" dirty="0" err="1"/>
              <a:t>wts</a:t>
            </a:r>
            <a:r>
              <a:rPr lang="en-US" dirty="0"/>
              <a:t>) (priority queue)</a:t>
            </a:r>
          </a:p>
          <a:p>
            <a:pPr lvl="1"/>
            <a:r>
              <a:rPr lang="en-US" dirty="0"/>
              <a:t>“Bellman-Ford” algorithm (no negative cycles)  (DP)</a:t>
            </a:r>
          </a:p>
          <a:p>
            <a:endParaRPr lang="en-US" dirty="0"/>
          </a:p>
          <a:p>
            <a:r>
              <a:rPr lang="en-US" dirty="0"/>
              <a:t>Spanning tree problem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 – merge nodes recursively</a:t>
            </a:r>
          </a:p>
          <a:p>
            <a:pPr lvl="1"/>
            <a:r>
              <a:rPr lang="en-US" dirty="0"/>
              <a:t>“Prim’s algorithm”</a:t>
            </a:r>
          </a:p>
        </p:txBody>
      </p:sp>
    </p:spTree>
    <p:extLst>
      <p:ext uri="{BB962C8B-B14F-4D97-AF65-F5344CB8AC3E}">
        <p14:creationId xmlns:p14="http://schemas.microsoft.com/office/powerpoint/2010/main" val="40211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pic>
        <p:nvPicPr>
          <p:cNvPr id="4" name="Picture 2" descr="Image result for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077079"/>
            <a:ext cx="4972050" cy="30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18839"/>
            <a:ext cx="7886700" cy="10101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Problem:</a:t>
            </a:r>
            <a:r>
              <a:rPr lang="en-US" dirty="0"/>
              <a:t>  given a weighted, undirected graph, find a subset of edges of min total </a:t>
            </a:r>
            <a:r>
              <a:rPr lang="en-US" dirty="0" err="1"/>
              <a:t>wt</a:t>
            </a:r>
            <a:r>
              <a:rPr lang="en-US" dirty="0"/>
              <a:t>, connects all nodes.</a:t>
            </a:r>
          </a:p>
        </p:txBody>
      </p:sp>
    </p:spTree>
    <p:extLst>
      <p:ext uri="{BB962C8B-B14F-4D97-AF65-F5344CB8AC3E}">
        <p14:creationId xmlns:p14="http://schemas.microsoft.com/office/powerpoint/2010/main" val="12516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944963"/>
            <a:ext cx="7886700" cy="10101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Key Observation:</a:t>
            </a:r>
            <a:r>
              <a:rPr lang="en-US" dirty="0"/>
              <a:t>  let ‘e’ be an edge that has min wt. There </a:t>
            </a:r>
            <a:r>
              <a:rPr lang="en-US" u="sng" dirty="0"/>
              <a:t>exists</a:t>
            </a:r>
            <a:r>
              <a:rPr lang="en-US" dirty="0"/>
              <a:t> a </a:t>
            </a:r>
            <a:r>
              <a:rPr lang="en-US" dirty="0">
                <a:solidFill>
                  <a:srgbClr val="FFFF00"/>
                </a:solidFill>
              </a:rPr>
              <a:t>min spanning tree</a:t>
            </a:r>
            <a:r>
              <a:rPr lang="en-US" dirty="0"/>
              <a:t> that contains ‘e’.</a:t>
            </a:r>
          </a:p>
        </p:txBody>
      </p:sp>
      <p:pic>
        <p:nvPicPr>
          <p:cNvPr id="7" name="Picture 2" descr="Image result for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190290"/>
            <a:ext cx="4972050" cy="30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103223" y="5495107"/>
            <a:ext cx="1876425" cy="64443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261462" y="3728337"/>
            <a:ext cx="2717075" cy="992777"/>
          </a:xfrm>
          <a:prstGeom prst="wedgeRoundRectCallout">
            <a:avLst>
              <a:gd name="adj1" fmla="val -30769"/>
              <a:gd name="adj2" fmla="val 1265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00"/>
                </a:solidFill>
                <a:latin typeface="Comic Sans MS" panose="030F0702030302020204" pitchFamily="66" charset="0"/>
              </a:rPr>
              <a:t>How to implement this in O(</a:t>
            </a:r>
            <a:r>
              <a:rPr lang="en-US" sz="22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m+n</a:t>
            </a:r>
            <a:r>
              <a:rPr lang="en-US" sz="2200" dirty="0">
                <a:solidFill>
                  <a:srgbClr val="FFFF00"/>
                </a:solidFill>
                <a:latin typeface="Comic Sans MS" panose="030F0702030302020204" pitchFamily="66" charset="0"/>
              </a:rPr>
              <a:t>)!?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67320" y="4237560"/>
              <a:ext cx="3145680" cy="164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520" y="4226760"/>
                <a:ext cx="3166920" cy="16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4" name="Picture 2" descr="Image result for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99959"/>
            <a:ext cx="4972050" cy="30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90689"/>
            <a:ext cx="7886700" cy="2052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Algorithm: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- start with any vertex and “grow” conn. comp.</a:t>
            </a:r>
          </a:p>
          <a:p>
            <a:pPr marL="0" indent="0">
              <a:buNone/>
            </a:pPr>
            <a:r>
              <a:rPr lang="en-US" dirty="0"/>
              <a:t>	- add the edge of least </a:t>
            </a:r>
            <a:r>
              <a:rPr lang="en-US" dirty="0" err="1"/>
              <a:t>wt</a:t>
            </a:r>
            <a:r>
              <a:rPr lang="en-US" dirty="0"/>
              <a:t> out of current set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531518"/>
            <a:ext cx="3814354" cy="992777"/>
          </a:xfrm>
          <a:prstGeom prst="wedgeRoundRectCallout">
            <a:avLst>
              <a:gd name="adj1" fmla="val -41469"/>
              <a:gd name="adj2" fmla="val 104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00"/>
                </a:solidFill>
                <a:latin typeface="Comic Sans MS" panose="030F0702030302020204" pitchFamily="66" charset="0"/>
              </a:rPr>
              <a:t>“Easy” O((</a:t>
            </a:r>
            <a:r>
              <a:rPr lang="en-US" sz="22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m+n</a:t>
            </a:r>
            <a:r>
              <a:rPr lang="en-US" sz="2200" dirty="0">
                <a:solidFill>
                  <a:srgbClr val="FFFF00"/>
                </a:solidFill>
                <a:latin typeface="Comic Sans MS" panose="030F0702030302020204" pitchFamily="66" charset="0"/>
              </a:rPr>
              <a:t>)log n)!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240" y="1240920"/>
              <a:ext cx="3926880" cy="388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5440" y="1230480"/>
                <a:ext cx="3952080" cy="39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1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Correctness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725525"/>
            <a:ext cx="7886700" cy="930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Key:</a:t>
            </a:r>
            <a:r>
              <a:rPr lang="en-US" dirty="0"/>
              <a:t>  let T be a min spanning tree that “agrees the most” with our tree; consider </a:t>
            </a:r>
            <a:r>
              <a:rPr lang="en-US" i="1" u="sng" dirty="0"/>
              <a:t>first</a:t>
            </a:r>
            <a:r>
              <a:rPr lang="en-US" dirty="0"/>
              <a:t> disagreement..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03560" y="560520"/>
              <a:ext cx="7706520" cy="577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760" y="549720"/>
                <a:ext cx="7728120" cy="57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12657</TotalTime>
  <Words>416</Words>
  <Application>Microsoft Macintosh PowerPoint</Application>
  <PresentationFormat>On-screen Show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Franklin Gothic Book</vt:lpstr>
      <vt:lpstr>Arial</vt:lpstr>
      <vt:lpstr>Comic Sans MS</vt:lpstr>
      <vt:lpstr>Calibri</vt:lpstr>
      <vt:lpstr>Office Theme</vt:lpstr>
      <vt:lpstr>CS 6150 : Lecture 13  MST, Flows and Cuts</vt:lpstr>
      <vt:lpstr>Announcements</vt:lpstr>
      <vt:lpstr>Announcements</vt:lpstr>
      <vt:lpstr>Last week</vt:lpstr>
      <vt:lpstr>Last week</vt:lpstr>
      <vt:lpstr>Minimum spanning tree</vt:lpstr>
      <vt:lpstr>Recap – Kruskal’s algorithm</vt:lpstr>
      <vt:lpstr>Prim’s algorithm</vt:lpstr>
      <vt:lpstr>Correctness</vt:lpstr>
      <vt:lpstr>Correctness</vt:lpstr>
      <vt:lpstr>Comments – spanning trees</vt:lpstr>
      <vt:lpstr>“Flows” in a network</vt:lpstr>
      <vt:lpstr>PowerPoint Presentation</vt:lpstr>
      <vt:lpstr>Maximum flow</vt:lpstr>
      <vt:lpstr>Formal definition: flow</vt:lpstr>
      <vt:lpstr>Greedy approach?</vt:lpstr>
      <vt:lpstr>Greedy approach</vt:lpstr>
      <vt:lpstr>Can we “correct” for mistakes?</vt:lpstr>
      <vt:lpstr>Residual graph</vt:lpstr>
      <vt:lpstr>Residual graph</vt:lpstr>
      <vt:lpstr>Key observation</vt:lpstr>
      <vt:lpstr>Key observation</vt:lpstr>
      <vt:lpstr>Augmenting paths algorithm</vt:lpstr>
      <vt:lpstr>Application: maximum matching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393</cp:revision>
  <dcterms:created xsi:type="dcterms:W3CDTF">2016-08-22T19:44:33Z</dcterms:created>
  <dcterms:modified xsi:type="dcterms:W3CDTF">2016-10-04T23:04:30Z</dcterms:modified>
</cp:coreProperties>
</file>