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handoutMasterIdLst>
    <p:handoutMasterId r:id="rId26"/>
  </p:handoutMasterIdLst>
  <p:sldIdLst>
    <p:sldId id="256" r:id="rId2"/>
    <p:sldId id="421" r:id="rId3"/>
    <p:sldId id="333" r:id="rId4"/>
    <p:sldId id="449" r:id="rId5"/>
    <p:sldId id="444" r:id="rId6"/>
    <p:sldId id="453" r:id="rId7"/>
    <p:sldId id="454" r:id="rId8"/>
    <p:sldId id="456" r:id="rId9"/>
    <p:sldId id="461" r:id="rId10"/>
    <p:sldId id="462" r:id="rId11"/>
    <p:sldId id="457" r:id="rId12"/>
    <p:sldId id="459" r:id="rId13"/>
    <p:sldId id="458" r:id="rId14"/>
    <p:sldId id="460" r:id="rId15"/>
    <p:sldId id="463" r:id="rId16"/>
    <p:sldId id="464" r:id="rId17"/>
    <p:sldId id="465" r:id="rId18"/>
    <p:sldId id="466" r:id="rId19"/>
    <p:sldId id="468" r:id="rId20"/>
    <p:sldId id="467" r:id="rId21"/>
    <p:sldId id="469" r:id="rId22"/>
    <p:sldId id="470" r:id="rId23"/>
    <p:sldId id="471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63" autoAdjust="0"/>
    <p:restoredTop sz="94660"/>
  </p:normalViewPr>
  <p:slideViewPr>
    <p:cSldViewPr snapToGrid="0">
      <p:cViewPr varScale="1">
        <p:scale>
          <a:sx n="73" d="100"/>
          <a:sy n="73" d="100"/>
        </p:scale>
        <p:origin x="87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handoutMaster" Target="handoutMasters/handoutMaster1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35DC09-2BDA-5747-B1FF-3ABE7D8FF7B5}" type="datetimeFigureOut">
              <a:rPr lang="en-US" smtClean="0"/>
              <a:t>10/18/16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AF8104-B9AB-3D4C-B476-788DCA14C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9979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0-06T16:48:06.545"/>
    </inkml:context>
    <inkml:brush xml:id="br0">
      <inkml:brushProperty name="width" value="0.03528" units="cm"/>
      <inkml:brushProperty name="height" value="0.03528" units="cm"/>
      <inkml:brushProperty name="color" value="#FF8000"/>
    </inkml:brush>
  </inkml:definitions>
  <inkml:trace contextRef="#ctx0" brushRef="#br0">25226 17301 24575,'-46'94'0,"29"-26"0,34-26 0,17-21 0,3 0 0,-5-12 0,-5-5 0,-5-2 0,7 14 0,-2 5 0</inkml:trace>
  <inkml:trace contextRef="#ctx0" brushRef="#br0" timeOffset="9109">14821 13506 2774,'-13'261'0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0-18T17:20:47.419"/>
    </inkml:context>
    <inkml:brush xml:id="br0">
      <inkml:brushProperty name="width" value="0.06048" units="cm"/>
      <inkml:brushProperty name="height" value="0.06048" units="cm"/>
      <inkml:brushProperty name="color" value="#FF8000"/>
    </inkml:brush>
  </inkml:definitions>
  <inkml:trace contextRef="#ctx0" brushRef="#br0">16011 11348 8355,'7'-5'-74,"4"-2"0,-8-4 0,4 1 258,-2 2 1,4-2 0,-4-5 0,1-2-82,-1 2 1,5-4-1,-2-2 1,3-2-1,3-1 1,3 1 0,2 0-1,2-4 1,-1 0 104,2-3 1,-2 3-536,0-2 1,-5 3-1,1 3 1,-7 2-1,-5 5-105,-2 2 1,-4-1 0,-3 1 0,-6 4 431,-4 3 0,-6 5 47,4 6 1,-1-1-1,5 5 1,-1 3 0,4 3 119,3 2 1,3 1 0,4-4 0,2 3-79,2 0 0,4 5 0,9-5 0,3 0-170,4-3 0,0 1 0,1 1 24,0 2 0,-4-1 0,-2-5 0,-1-1 0,-3-2 13,-1 2 0,-7 1 224,-3 1 1,-3 1 0,-1-1 0,-2 1-807,-7-1 1,1 0 0,-10 1 0</inkml:trace>
  <inkml:trace contextRef="#ctx0" brushRef="#br0" timeOffset="544173">11795 12030 6999,'1'-12'0,"2"-1"0,2 0 0,1-2 0,1-2 0,-2 2 0,2 1 0,-1 0 0,-1-1 0,-2-1 0,-2 0 127,-1 3 1,0 0 0,-1 1 0,-2-1-1,-2 1 1,-2 0 17,-3-1 1,-1 1 0,-1 1-1,-1 1 1,1 2 0,-1 0-35,1 1 0,4-4 0,-1 4 0,0-1 0,-2 1-92,-2 1 1,1-2 0,0 2 42,-1-1 0,-3 3 0,-4-3 0,-2 1-174,-4-1 1,-8 4 0,-2-1 0,-4 2 38,0 2 1,-4 0 0,-2 0 0,-3 0 101,-5 0 0,-2 0 1,-6 0 3,-1 0 0,0 6 0,-3 2 0,-3 3 0,0 2-14,3-1 0,-6 5 1,1 0-1,0 1-4,3 0 0,1 4 0,5-1 0,2 2 1,2 2 1,3 0 0,6 0 0,4 0 53,4-1 1,-1 1 0,4 0 0,3 0 28,4 0 0,3-1 0,7 1 0,5 0-7,2 0 0,2 4 1,1 0-1,1 0-52,2 1 1,5 2-1,-1 5 1,2 0-62,2 0 1,0 1-1,0-1 3,0 0 0,5-4 1,1 0-1,4 0 1,5-1 25,3-3 0,4-4 0,7-5 0,6-3 31,5-3 0,-2-2 0,5-1 0,0-1 71,2-2 0,3-5 1,2 2-1,0-1-36,-1 0 0,6 1 0,5-5 0,3 0-45,3 0 0,2-2 0,-4-1 0,4-1-71,1 2 0,2-4 1,7 1-1,-1-1-27,-4 1 1,3 0 0,-7 4 0,-2-2-114,3-1 1,-8-1-1,2 2 62,0-1 0,-6-6 0,4 3 0,-1-2 0,-2-2 103,-1-3 1,7-3 0,-3 2-1,1-3 29,1-1 0,-4-2 0,0-4 1,-4 1 29,-1-1 0,3-4 0,-3-1 1,-1-1 11,-3 1 1,4-3-1,-9 4 1,-5 1-43,-5 2 0,-7 1 0,-10 1 1,-5-1-18,-5 0 0,-7 0 0,-4 0 0,-9 0 9,-8 1 0,-10-5 0,-5 0 0,-6 0 15,-6-1 1,-6-2 0,-5-5 29,-3-1 1,3 5 0,-9 0-1,-3 0 1,-4 3 3,-5 5 0,-8 2 0,-8 8 0,45 8 0,-2 2-98,-5 2 0,-1 1 0,-1 1 0,-1 2 0,-6 0 0,0 2 0,1 1 1,0 2-157,0 1 0,0 1 0,-4 1 0,-1 3 0,2 2 0,1 2 0,0 1 1,1 2-79,1 0 1,1 2 0,0 4-1,1 2 1,4-1 0,1 0 278,1 1 0,2 2 0,3 0 0,3 1 0,-36 21 0,12-7 0,10-7 0</inkml:trace>
  <inkml:trace contextRef="#ctx0" brushRef="#br0" timeOffset="564872">10728 12613 7913,'0'-12'-120,"0"-1"0,0 1 0,0 0 0,0-1 1064,0 1-911,6 5 1,0 1 0,8 6 0,3 0 0,3 0 0,7 0 0,6 0 0,7 0 152,2 0 1,15-1-1,-1-2-292,6-1 1,-1 0-1,5 3 1,-2-2-154,-2-1 0,-6 0 0,-5 4 0,-7 0-23,-7 0 0,-13 0 0,-4 0 0,-6 1 0,-7 2 130,-7 1 1,-7 4 0,-9-4 0,-6-1 151,-6-2 0,-4 1 0,-5 2 0,-6-3 0,-1 5 0</inkml:trace>
  <inkml:trace contextRef="#ctx0" brushRef="#br0" timeOffset="565125">11038 12588 7704,'-56'7'-570,"-4"4"0,8-4 0,4 0 641,5-3 1,10-2-1,5-2 388,6 0 0,11 0 0,13 0-351,9 0 0,12 0 1,13 0-1,7 0-160,6 0 0,9 0 0,1 0 0,6-2-65,5-2 0,9 3 1,4-5-1,-1 2-200,-3 0 1,4 0 72,-9 4 0,-2 0 0,-5 0 0</inkml:trace>
  <inkml:trace contextRef="#ctx0" brushRef="#br0" timeOffset="565269">12179 12650 8355,'-11'-16'-74,"3"-1"0,2 8 0,8 7 415,2 5-1026,-3 12 0,10-7 0,-4 10 0</inkml:trace>
  <inkml:trace contextRef="#ctx0" brushRef="#br0" timeOffset="602335">9711 17053 8838,'-4'-12'0,"0"-1"0,2 1 0,4 0 0,3 1 0,2 2 0,3 5 273,1 3 1,7-3 0,2 0-1,5 1 1,4 1 0,6 2-1,5 0-291,5 0 1,5 0 0,5 0 0,5 0 0,8 0 0,4 0-1,3 0 1,3 0 0,1 0 0,3 0 0,0-1-440,1-3 1,-15 3 0,-4-4-1,-7 4 1,-9 1-160,-5 0 1,-16 4 285,-6 0 1,0 6 0,-2-3 0</inkml:trace>
  <inkml:trace contextRef="#ctx0" brushRef="#br0" timeOffset="602673">9736 17190 8355,'-11'-11'62,"3"-6"1,5 2 0,11 1-1,9 5-274,5-1 0,8 3 0,4 0 0,6 2 565,6 2 1,8 1-1,6 2 1,6 0-134,5 0 1,7 0 0,-1 0 0,7 2-274,0 2 0,3-1 0,-3 4-123,6-2 1,-2-1 0,3-4 0,-3-1 0,-4-2-204,-5-1 0,-2-4 0,-11 4-158,-1 1 0,-7-4 0,-3 0 0</inkml:trace>
  <inkml:trace contextRef="#ctx0" brushRef="#br0" timeOffset="602823">11906 17066 8882,'2'-7'-1048,"2"3"1,-3 4 783,3 4 1,-2 3 0,-2 5 0</inkml:trace>
  <inkml:trace contextRef="#ctx0" brushRef="#br0" timeOffset="607713">22944 15863 7789,'0'-13'0,"0"1"0,0-1 41,0 1 1,0 0 45,0-1 0,0 1 0,0-1 0,0 1 0,0 0 1,0-1-1,0 1-4,0-1 0,-1 1 1,-3 1-1,-4 3 1,-3 2-1,-3 2 1,-3 0-40,-3 1 0,-14 6 0,-3 2 0,-1 2-26,-1 3 0,-2 1 1,-2 3-1,0 1 46,1 1 0,2 5 0,5-3 0,3 1 135,2 3 1,3 6 0,6 1 0,3 0-87,0 1 1,10-2 0,0 5 0,5 0-36,3-1 0,3 3 0,5-2 0,8 2-77,6-2 0,9-3 0,3-5 0,6-2 17,6-2 1,3-3-1,5-7 1,2-3-143,1-3 0,2-4 1,-5-1-1,-2-1-134,-1-4 1,-7-6 0,-4-7 0,-4-1 3,-3-3 0,-9-1 1,-2-4 236,-7-1 1,-1 0-1,-10-5 1,-1-2 0,-3 1 17,-5 1 1,-3-7-1,-7 3 1,-4-2 5,-5 1 1,2 2 0,-7 1 0,2 4 56,-2 0 0,-3 8 0,-5 8 0,0 5-333,0 6 0,-1 4 1,0 5-383,-4 8 1,-2 16 0,-5 9 0</inkml:trace>
  <inkml:trace contextRef="#ctx0" brushRef="#br0" timeOffset="608729">23056 16458 8423,'1'-12'519,"3"-1"89,-2 1 1,5 1-1,-5 4-347,3 7 1,3 9 0,-4 9-1,-1 2 1,-2 2 0,1 2-1,0 4-240,2 1 1,1 10 0,-5-2 0,-2 3-161,-2 2 1,1 1 0,-5 4 0,0-3 84,1-1 1,0-2 0,4-5 0,-1-3-363,1-4 0,2-3 0,0-1 0,-2-2-278,-1-2 0,-2-3 0,3-6 84,-1 1 0,-11-1 0,1 1 1</inkml:trace>
  <inkml:trace contextRef="#ctx0" brushRef="#br0" timeOffset="609071">22932 17004 8355,'5'-7'610,"-2"3"1,4 8-312,-1 4 0,2 4 0,-3 4 0,2 0 105,3-1 1,1-1 0,1-2-1,1 2-536,-1 3 0,5-8 1,1 4-1,0-4-78,-1-2 0,4-1 0,-4-6 1,-2-2-38,-1-2 0,-2-3 0,-1-5 0,-1 0-94,-2-1 1,-1-3 0,2-2-1,0 0-283,0 0 0,2 1 201,2 5 0,-1 0 0,1-1 0</inkml:trace>
  <inkml:trace contextRef="#ctx0" brushRef="#br0" timeOffset="610150">20154 17934 8355,'-6'-18'281,"-1"4"-82,-5-2 1,0 3-1,1 4 1,1 2-47,2 1 1,-1 2-1,-4 5 1,-3 3-102,0 5 0,-1 2 0,4 1 1,-1 2-38,1 2 1,-2 0-1,7 3 1,-2 0 63,2 1 1,3-5 0,5 1-105,0-2 0,1-3 0,3-1 0,4-3 0,3-2-307,2-2 1,1-3 0,2-3 0,3-2 82,1-2 0,3-6 0,-4-3 0,1-1 130,-4-1 1,-2 5 0,-2-4 0,-1 3 62,-2 2 1,0-1 0,-5 1 218,-1 0 1,-1 3 227,-2 1 0,0 7 0,0 1-239,0 7 1,0 4 0,0 1-146,0 0 0,4 1 0,1-1 0,2 1 1,1-1 27,-1 0 1,4-3-1,-2-1 1,2 0-128,1-1 1,5 3 0,0-6-42,3-1 1,-4-2 0,4-2 0,-2-4 0,-3-3 14,-2-3 0,0-1 0,-1-1 0,-1 1 0,-2 0-18,-5-1 1,-3-1 0,-1-1 159,0-1 1,0-6-1,0 1 1,0-2 125,0-2 1,0 0-1,-1 0 1,-2 0-40,-1 1 0,0-1 0,4 1 0,0 4-3,0 3 0,0 3 3,0 2 1,0 6-175,0 6 1,0 7-1,0 10 1,0 4 84,0 2 1,0 2-1,0 0 1,0-1-1,0 1-11,0 0 1,0 0 0,1 0 0,3-2-63,4-2 1,3-3 0,2-6 0,1-1 0,2-3 1,3-2-1,6-8 1,0-2-83,0-4 1,-4-7 0,-1-3 0,1-1 43,-2-3 1,3-3 0,-5-3-1,-3-1 79,-5 2 1,-3 1 0,-6-1-1,0 0-34,0-2 1,0 0-1,0 6 1,0 0 301,0 3 1,-4 9-1,-2 0 39,-1 4 1,0 4-1,-2 7 1,2 6-213,1 5 0,2 4 1,4 8-1,0 0-139,0 2 0,0 5 0,0 0 0,0 0-269,0-1 0,6 1 0,3-5 0,5-1-461,3-2 0,1-2 480,-2-4 1,3-2 0,6-5 0</inkml:trace>
  <inkml:trace contextRef="#ctx0" brushRef="#br0" timeOffset="610983">21419 17785 8355,'7'-17'241,"-3"1"1,-3 1 0,-1 1-1,0 2 788,0-1-993,0 1 0,-1 3 0,-3 3 0,-5 0 0,-2 3 0,-1 2 1,0 1-1,-1 0 0,1 1-56,-1 3 1,1 7-1,0 7 1,-2 2 0,-1 3-1,-2 3 1,2 3-86,1-1 0,7-2 0,3-1 0,3 0 0,2-2-157,3-2 1,5 1-1,6-7-277,1-4 0,6 1 0,0-5 0,5 0 213,2-3 0,5-2 1,-2-4-1,1-2 317,0-4 0,0-3 0,4-2 0</inkml:trace>
  <inkml:trace contextRef="#ctx0" brushRef="#br0" timeOffset="614669">21717 17859 8355,'-17'-1'-149,"0"-2"1,2-1 133,1 1 1,2 1 0,0-1 139,-1-1 0,1 0 1,-1 4-1,1 1 1,0 3 203,-1 4 0,6-1 1,2 2-1,1 0-471,0 2 0,-1 2 0,5-1 1,0 0-171,0 1 0,0-1 1,2 1 97,2-1 0,-1-5 0,5-3 0,2-3-16,1-1 1,1 0 0,0-1-1,2-3 120,3-4 1,-3-3 0,2-2 0,-3 1 122,-5-1 1,1 1 0,-3 1 0,-1 1 157,1 2 1,-2 0 78,-4-5 145,0 6 0,0 3-349,0 8 0,4 3 0,0 6-95,-1-1 1,4 1-1,1-1-27,3 0 0,2-3 1,-1-2-1,1-2 21,-1-2 1,4-2 0,2-1 0,0 0-134,0 0 0,-1 0 0,-5-1 0,1-2 31,-1-1 0,-1-6 0,-1 3 0,-3-1 146,-2 0 1,-1 0-1,-5-3 1,-2 1 198,-1 2 0,-6-1 681,2-3 0,-3 1-361,-1 3 0,5 4-439,3 8 0,2 3 0,2 6 0,2 4-43,2 4 1,-2 2-1,5 3 1,-1 2-43,-3 1 1,2 4 0,1-3 0,-1 2-47,1 2 0,2 1 1,-4-1-1,-1-2-140,-2-2 1,-1 3-1,0-4 1,0-3-88,0-4 1,-1-4 0,-3-7 12,-5-2 1,-2-4 311,-1-5 1,1-7-1,1-5 1,2-8-1,0-3-20,1-2 0,-3-4 1,6-2-1,1-4 177,2-3 1,1-4 0,1 2 0,3-2-79,5-3 1,2 4 0,3-3 0,1 3 23,1 5 0,6 6 0,-2 9 0,0 4-53,1 4 1,-6 6 0,2 3 0,-4 2-34,0 2 1,-2 10 0,-3 2 0,-4 3-37,-2 3 1,-2 0-1,-2 4 1,-2-2-29,-4-3 0,-3 4 0,-2-4 0,1-2-320,0-1 1,-1-2 0,1-1 0,-1-3-271,1-4 0,0-2-164,-1-2 684,6 0 0,2-11 0,5-3 1</inkml:trace>
  <inkml:trace contextRef="#ctx0" brushRef="#br0" timeOffset="614670">22386 17859 8355,'7'-19'0,"0"1"150,-3 6 1,-2-1-35,2 1 1,-4 0 0,-4 1 239,-5 2 1,-2 0 0,-1 4-369,-1 3 0,1 4 0,0 4 0,-1 1-68,1 3 1,-1 1 0,1 1 0,1 2-16,3 2 1,-2-2 0,5 3 0,-1-4-110,1 0 0,0-1 1,5 1-9,0-1 1,6-1 0,2-3 0,3-4 42,2-2 0,-1-2 1,0 0 27,1 0 1,-1-6 0,2-2 0,1-3 196,2-1 1,-1-1 0,-5 1 0,-1-1 0,-2 1 252,2 0 1,-5-1 44,-1 1 0,-2 6-275,-2 6 1,0 6-1,0 6 1,0 1-169,0-1 0,1 0 1,2 1-1,2-1-184,2 1 1,2-1-1,3 0 1,0-1-236,1-2 0,3 0 371,1-5 1,5 6 0,-3-3 0</inkml:trace>
  <inkml:trace contextRef="#ctx0" brushRef="#br0" timeOffset="614671">22808 17810 8355,'0'-20'0,"-4"3"513,0 4 1,-2 1-1,3-1 1158,-1 1-1518,-5 0 1,3 6 0,-2 6 0,4 8 63,2 7 1,-2 1 0,0 4-651,1 2 0,-2 0 1,1 0-1,1-2-17,1-2 0,2-2 1,2-3-1,1-1 0,2-1 72,2-3 0,1 2 0,5-6 0,0-1 170,4-2 1,-3-5 0,2-1 0,-2-2 211,-1-3 1,-1-2 0,0-4 0,1 0 145,-1 1 1,1 0 0,-1 1 0,-1 0 310,-3 3 0,3 3 490,-2-1-776,-4 4 1,1 10 0,-6 4-188,0 2 1,1 0-1,2-2 1,2 0-1,1 0-188,-1 2 1,5 0 0,-2-2-1,5-5-218,3-3 1,-2-1-1,4 0 1,-2 0 98,1 0 0,5-5 0,-3-2 1</inkml:trace>
  <inkml:trace contextRef="#ctx0" brushRef="#br0" timeOffset="614672">23130 17574 8355,'-20'-1'0,"-1"-3"833,6 2-659,2-3 0,9 6-766,8 3 1,3-1-1,7 4 85,3-2 0,-4 5 0,5-3 1</inkml:trace>
  <inkml:trace contextRef="#ctx0" brushRef="#br0" timeOffset="614673">23316 17500 8355,'0'-20'195,"0"-2"1,0 6-1,0 1-770,0 1 0,2 7 916,2 3 1,-1 2 0,4 4 0,-1 3-166,1 8 1,-3 1 0,3 6-1,0 2-193,0 2 1,-4 2 0,1 3-1,-3 3 34,-1-1 0,0 5 0,0-4 0,0 1-699,0 0 0,0-6 0,0 2-735,0-2 1249,0-8 1,0 4 0,0-3 0</inkml:trace>
  <inkml:trace contextRef="#ctx0" brushRef="#br0" timeOffset="614674">23304 17760 8355,'-12'-5'777,"-1"-2"0,5-2-673,0 1 0,5 4 1,0-3-1,6 2 1,7 2-1,3 0 0,5 0 1,2-1-82,2 2 1,5 0 0,2 2 0,-1 0-97,-2 0 1,-3 0 0,-1 0 0,-2 0-395,-2 0 1,-6 4-1,-5 2 1,-2 1 329,-2 2 1,-2-2 0,-1 1 0,0 2-235,0 1 0,-1 2-577,-3-1 769,3 0 0,1-5 0,6-1 1</inkml:trace>
  <inkml:trace contextRef="#ctx0" brushRef="#br0" timeOffset="614675">23713 17463 8355,'-25'-7'-857,"6"1"519,-4 6 0,9 1 0,-1 4 1,5 3 130,6 3 1,3 5 206,1 1 0,5 5 0,2-3 0</inkml:trace>
  <inkml:trace contextRef="#ctx0" brushRef="#br0" timeOffset="614676">23688 17872 8355,'-12'-18'1535,"1"8"-1359,3-2 1,2 6-1,8-1 1,2 1-374,4-1 1,3 0 0,1-3 0,1 2 209,-1-2 1,5 3 0,1 0-1,0 1-140,0-1 1,-1 2 0,-1-1 0,0-1-110,-1 0 1,-5-1 0,-2-3-1,1 1 157,-3 2 0,0 3 63,-6-3 1,-6 5 0,-2-1 0,-3 3 20,-1 1 0,-1 1 1,1 3-1,1 5 155,3 2 0,-2 1 0,4 1 0,1 0-144,-1 4 0,2-3 0,4 4 0,2-2-95,2 1 0,3-2 0,6-6 0,3 0 40,0 0 0,6-3 0,-1-2 1,1-3-59,-1-1 0,2-1 0,-2-3 0,1-3 113,-2 0 1,-2-8-1,-7 3 1,-1-2-1,-2 0 1,-5-3 0,1 0-5,-2-3 1,-2 4 0,0-4 0,0 1 0,0 1 59,0 0 0,-5 2 1,1 3 93,2 1 0,2 5-134,4 3 0,3 4 0,4 4 0,-2 4 1,-1 3 1,1 2 0,5-1-1,1 1 4,1-1 1,2 0 0,-3 1 0,2-1-53,-2 1 0,-1-1 1,-2 0-1,1-1-114,-1-2 0,-5 2 0,-3-3-214,-3 3 0,-10-4 0,-5-2 0,-4-1 57,-4 1 0,0-1 0,1-4-5,5 0 0,2 0 237,2 0 0,5 0 0,1 0 1</inkml:trace>
  <inkml:trace contextRef="#ctx0" brushRef="#br0" timeOffset="614677">24743 17673 8355,'0'-19'0,"0"3"291,0 2 0,-4 5 0,-2 1 1,-1 0-8,-3 1 0,4-3 0,-3 6 0,0 1-117,-2 2 0,-2 1 0,1 0-145,-1 0 0,2 2 0,2 2 0,1 4 0,-1 3-54,2 1 0,-2 5 1,3 1-1,1 0-406,-1 0 0,2 0 0,4-3 7,0 1 1,0 1-1,1-6 218,4-3 0,1-4 1,7-7 81,-1-1 1,-3-5 0,-1 0 0,1-2 386,2-1 0,0 0 0,-1-1-17,-2 1 1,-3-1-1,1 1 1,1 0 23,0-1-405,-4 6 1,1 3 147,-8 8 1,3 3 0,-5 6 0,2-1 42,0 0 0,0 1 0,5-1-60,3 1 1,-1-5 0,5-1 0,2 0-22,1-1 1,1-3 0,1 3 0,-1-2-76,0 0 0,1 0 0,-1-4 0,1 0-127,-1 0 1,0-1 170,1-3 1,-6-3-1,-3-6 54,-3 1 0,-1 0 0,-1-1 235,-3 1 0,2 3 0,-2 1 1,3-1-1,1-2 9,0-2 0,1 5 1,3 1-234,5 1 1,2 2-1,1 4 1,1 0-126,-1 0 1,0 2-1,1 0 36,-1 3 1,-5 0 0,-1-1 0,-2 5 146,0 2 0,0 1 0,-4 0-83,0 1 1,-4-1 0,-2 1 351,-1-1 0,5 0-138,-3 1 0,5-2 1,5-3-164,3-4 0,4-4 1,3-4-1,3-3-84,2 0 0,0-8 1,5 3-1,0-2-79,0 0 1,-2 2 0,-2-2 0,-5-1 73,-2-2 0,-1 1 1,-2 3-1,-3 1 177,-4 0 0,-4 5 0,-4 2-22,-4 4 0,-3 1 1,-3 2-1,-1 2-26,-2 4 0,2 7 1,5 3-1,3 0-24,2 0 0,1 2 0,4-2-188,0 2 1,11-4-1,4 4 1,6-1-467,3 0 0,9-4 0,12 2-30,-1-3 0,-18-2 0,-10 0 0</inkml:trace>
  <inkml:trace contextRef="#ctx0" brushRef="#br0" timeOffset="615110">23899 18269 8355,'-18'-13'841,"3"2"-682,-5 3 0,4 2 1,0 8-1,1 2 10,-2 4 0,3 7 0,-2 3 1,1 3 102,-2 5 1,3 0-1,-1 7 1,4 0-220,3-1 0,5 8 1,-1-3-1,3 2-202,1 0 1,1-2-1,3-1 1,6-3-117,5-4 0,4-9 1,6-5-1,1-5 166,3-6 1,-1-5 0,5-7 0,0-9 104,-1-5 0,-2-4 1,-5-2-1,-2-2 58,-2-2 1,-3-1-1,-6-4 1,-1 0-152,-3-1 1,-2 1 0,-7-1 0,-4-1-38,-3 2 1,-8 4 0,-5 11 0,-4 4 0,-2 4 11,-2 7 0,-6 6 0,2 6-116,-3 8 1,-1 5 0,1 8 0,3 3-508,4 4 1,3-1 573,1 1 1,0-6 0,1 3 0</inkml:trace>
  <inkml:trace contextRef="#ctx0" brushRef="#br0" timeOffset="615385">24371 18231 8355,'-21'-37'0,"2"8"1078,1 10 1,5 7-860,5 3 0,1 15 1,-1 12-1,2 7-156,1 4 1,-1 9-1,-3 1 1,0 3-44,0 5 0,-1-3 0,1 2 0,2-1-335,1-1 1,2-1-1,4-6 1,1-1-63,3-3 0,3 0 0,7-7 0,1-3-263,2-4 1,5-4 0,0-7 0,4-5 472,3-6 1,0-9-1,-4-7 1</inkml:trace>
  <inkml:trace contextRef="#ctx0" brushRef="#br0" timeOffset="615724">24457 18306 8355,'-20'-17'308,"-1"1"1,10 5 1357,-1 7-1342,8 2 0,-2 8 1,7 3-1,2 5 1,3 4-1,1 1 104,2 3 0,-2 0 0,0 1-791,-2-3 0,0 1 0,-4 4 0,2-1 1,1 0-414,-1-3 1,-6-2 0,-3-4 0,-1 2-151,-2-2 0,2-3 0,-1-4 815,-2-3 1,-1-4 0,-1-1 0</inkml:trace>
  <inkml:trace contextRef="#ctx0" brushRef="#br0" timeOffset="615974">24569 18120 10708,'-1'-13'0,"-2"1"-32,-1 0 0,5 5 1,7 3-1,5 2 1,2 4-1,2 2 565,-2 4 1,0 4 0,1 6-1,4 7-302,-1 7 1,-1 4 0,-6 2 0,-1 4-496,-2 3 0,-4 3 0,-5 1 0,0-3-292,0 0 1,-1-6 0,-3 1 0,-5-4-370,-2-4 1,-3 0 0,-1-6-440,-1-4 1256,-6-6 0,2 1 0,-4-6 1</inkml:trace>
  <inkml:trace contextRef="#ctx0" brushRef="#br0" timeOffset="632914">13853 14201 8324,'0'-20'0,"0"4"0,0 1 0,0 0-77,0-2 1,5 0 0,0 5 163,2 0 0,5-1 1,5 1-1,-1-1 0,1 2 1,1 3-1,0 4-68,0 3 1,-2 1 0,-3 1 0,-2 3-1,-2 6-47,0 5 1,-7 4-1,2 6 1,-2 1 0,-2 2-1,0 1-94,0-2 1,0-1 95,0-1 0,0-1 1,0-2 18,0-2 38,0-4 1,1-4-1,2-9 1,3-6-31,0-5 1,1-7-1,3-3-107,-2-2 1,-1 0-1,3-5 1,-2 1 47,2 4 1,-1-2-1,1 5 1,-3 2 0,0 3 34,0 3 0,-3 4 0,4 6 3,2 3 0,-3 3 1,-1 7-1,1 1 49,0 2 0,-4 5 0,2-2 0,0 3-95,-1-3 1,5 2 0,0-5-1,0-2-422,0-1 0,6-2 305,-3 1 1,9-7 0,-2 0 0</inkml:trace>
  <inkml:trace contextRef="#ctx0" brushRef="#br0" timeOffset="634008">14560 14300 8355,'-7'-6'-9,"2"4"0,6-5 0,3 0 0,5 0 0,2-3 0,1-1 0,1-2 82,-1-4 1,4-2 0,1-6 0,-2 0-26,-1 0 0,3-1 0,-1-3 0,-1-3-143,-1 1 0,-3-9 0,-1 4 0,-3 0-94,-2 2 1,-1 5 0,-4-2 0,0 5 97,0 7 0,0 8 0,-1 4 122,-3 2 1,-5 7 0,-6 9 0,-1 7 0,1 6-2,1 6 1,1 2 0,2 3 0,2 4 162,0 0 0,7-1 0,-1-1 0,6 1-202,5-1 1,3-5 0,3-5 0,2-5-153,5-5 1,2-5 0,2-4 0,-1-3 13,-4-4 0,2-1 1,-5-1-1,-2-4 48,-1-3 1,-7-3-1,-2-1 1,-1-1 85,0 1 1,1-1 0,-5 1 53,0 0 1,0 3 92,0 1 1,0 7-72,0 1 0,0 5 0,0 8 0,1-1-33,3 0 1,-1 1 0,5-2-1,2-1-6,1-2 0,1-5 0,1 2 1,-1-1-48,0 0 1,2 0 0,1-4 0,2 0-10,-2 0 1,-1-1 0,-2-2-1,1-2 13,-1-2 0,0-1 0,-1-5-127,-2 1 1,-4-1 0,-5 1 50,0 0 1,-1-1 0,-2 1 0,-2 1 0,-2 1 83,-3 2 0,-1 4 132,-1-4 0,-1 5 124,1-1 0,1 4-208,3 4 0,8-1 0,8 3 0,4 1-92,5 0 0,-3 0 0,3 1 0,0-2-38,0-1 0,3-3 0,-3 2 0,-1-3 55,2-1 1,-3-1-1,5-3 1,-2-6 52,-3-5 1,-2 1-1,0-2 1,-2 2 53,-3 1 1,-2 1 0,-6 0-27,0-1 0,-2 2 0,-2 3 1,-4 4 58,-3 2 0,-2 2-70,1 0 0,1 6 1,3 2-1,4 3 0,2 3 11,2 3 1,0-2 0,2 5-1,2 2 0,-1 2 0,5 1 0,0 1 1,0 1-24,1 2 0,-7 4 0,3-4 0,-4-1-105,-1-2 0,4-2 1,0-4-1,-1-3-87,-2-3 0,-1-2 1,0 0-43,0 1 0,-5-6 1,-3-3-289,-4-3 502,6-6 0,-5-2 0,4-6 0</inkml:trace>
  <inkml:trace contextRef="#ctx0" brushRef="#br0" timeOffset="634414">15615 14015 7913,'-13'5'-109,"1"3"0,3 3 0,3 3 227,0 3 0,2-3 0,4 3 0,0 0 0,1 0 0,2-2 0,3-2 0,0 0-617,4-1 1,1-5 306,2-3 1,-1-4-1,-1-4 127,-3-4 1,2-4-1,-6-4 1,0 0 94,2 1 0,-5 1 0,5 1 114,-1 1 0,1 4 0,3 1 0,0 1-149,0 4 1,2 0 0,2 4-1,0 2-202,4 4 0,-2 3 0,4 1-12,-1 1 1,-1-1 0,-5 2 133,1 3 1,-1-4-1,0 5 1</inkml:trace>
  <inkml:trace contextRef="#ctx0" brushRef="#br0" timeOffset="634561">16272 14126 8355,'7'2'-271,"-4"3"-317,-6 8 1,-4 4-1,-6 8 1</inkml:trace>
  <inkml:trace contextRef="#ctx0" brushRef="#br0" timeOffset="642520">12080 11881 8355,'-4'-12'-41,"0"0"1,1-1 0,0-1 0,0-1 0,-1-1 0,0-1-387,-1-1 362,-2 5 0,-7-5 0,-1 5 0,-3 1 0,-3-1 0,-4 2 0,-4 2 1,-2 2 77,-4 1 1,-2-2 0,-4 4 0,-6 0-1,-6 0 63,-4 0 1,-4-2 0,-2 3 0,-2-1-1,-1 1 35,1 2 1,0 1 0,0 0-64,-1 0 1,-11 7-1,0 5 1,-4 8-47,-2 3 1,-4 11 0,-4 5 0,46-18-1,-1 1 9,0 1 0,0 1 0,-37 25 0,2 4 0,9-1 27,10-4 1,3 6 0,9-4 0,6-1 1,4-2 0,9 1 0,3-2 1,7 2-52,9 2 1,5-1 0,8-1 0,5-2-5,6-5 0,9-2 1,12-3-1,10-3 4,8-4 1,11 1-1,9-2 1,8-4-3,8-2 1,2-6 0,-39-8 0,1-1 0,2-2 0,1-1 4,3-1 0,-1-2 0,5 1 1,0-2-1,-1-1 0,0 0 0,0 0 1,0-2-49,-2 0 1,-1-2 0,3-4 0,-1-1 0,-5-1 0,-1 0 0,-1 0 0,-2 0-3,44-13 0,-10 1 0,-14-3 0,-6-2-16,-9-1 0,-7-9 0,-12-1 0,-4-4-47,-8-4 0,-4-10 1,-9-7-1,-3-3 88,-4-5 0,-3-7 0,-1-3 1,-1-4 86,-3-1 1,-8 6 0,-12 4 0,-8 7-60,-9 8 1,-22 11 0,-14 12 0,-17 9-31,39 18 0,-2 3 0,-1 4 1,-1 2-1,-7 3 0,0 3 0,0 2 1,-1 3-44,2 3 0,-2 2 0,-5 3 0,1 2 1,6 0-1,0 0 0,0 2 0,1 1 78,0 1 0,1 1 0,5-3 0,3 1 0,6 0 0,3 1 0,-35 16 0,12-6 0,8-5 0</inkml:trace>
  <inkml:trace contextRef="#ctx0" brushRef="#br0" timeOffset="654567">905 15242 8355,'-11'-30'-656,"3"5"1,-3 6 0,4 7 0</inkml:trace>
  <inkml:trace contextRef="#ctx0" brushRef="#br0" timeOffset="655026">819 15379 8047,'0'-12'-443,"0"5"551,0-4 0,2 9 0,5-3 0,7 1 1,4-1-1,5 3 0,5 0 0,6 1-40,6-3 1,4 1 0,7-4 0,3 0-172,4 0 1,3 0 0,1-2-69,0 1 0,-9 3 0,-3-1 1,-5 0-1,-7 3-199,-5 2 0,-6 1 1,-6 0 4,-4 0 271,-9 5 0,-14 2 0,-7 6 1</inkml:trace>
  <inkml:trace contextRef="#ctx0" brushRef="#br0" timeOffset="655346">1476 15081 8355,'7'0'58,"0"0"0,-3 0 0,3 2 0,2 2 0,2 4 183,3 3 1,5 7 0,-2 3 0,-2 2-445,-1 2 1,-3 5 0,-3 3 0,-4 4-139,-2 5 0,-9-4 0,-6 5 1,-6-2-87,-4 1 1,-13 5-1,-3-3 1</inkml:trace>
  <inkml:trace contextRef="#ctx0" brushRef="#br0" timeOffset="655508">1972 15491 8752,'-6'-7'-1006,"-6"1"0,-7 6 0</inkml:trace>
  <inkml:trace contextRef="#ctx0" brushRef="#br0" timeOffset="657660">22237 18231 8355,'-11'-12'-1746,"2"1"1697,0 3 0,1 2 0,-4 6 1,-1 0-1,1 0 420,0 0 1,5 2 0,5 0-1,9 3-285,10-3 0,12 0 0,9-2 0,11-2-54,7-2 1,21 3 0,11-5 0,-38 4-1,2 0-53,6 0 1,0 0-1,1-3 1,1 0 0,4 2-1,1-1 1,-1 0 0,0 0-85,0 0 1,0 0 0,5 0 0,-1 0-1,-1-2 1,0-1 0,-2 1 0,0 0 43,-1 0 1,-1-1 0,2 1 0,0-1 0,-5-1 0,-2 0 0,0 0 0,-1 0 20,-2 0 1,0 1 0,39-7 0,-6 3 0,-14 1-152,-9 2 1,-7 5-1,-15-1 1,-10 3-246,-11 1 436,-7 0 0,-8-4 0,0 0 0,0 1 0,1 1 0,0 2 0</inkml:trace>
  <inkml:trace contextRef="#ctx0" brushRef="#br0" timeOffset="658209">24061 19025 8355,'1'-19'15,"3"2"1,-1 8 0,6 2 0,4 1 0,3 2 0,4 0 0,3 0-1,5 1-306,5 2 1,9 2-1,9 3 1,9 5-107,4 2 1,14 1 0,-3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0-18T17:32:39.504"/>
    </inkml:context>
    <inkml:brush xml:id="br0">
      <inkml:brushProperty name="width" value="0.06048" units="cm"/>
      <inkml:brushProperty name="height" value="0.06048" units="cm"/>
      <inkml:brushProperty name="color" value="#FF8000"/>
    </inkml:brush>
  </inkml:definitions>
  <inkml:trace contextRef="#ctx0" brushRef="#br0">6697 7479 8355,'-11'-2'-119,"3"-2"1,4-4 0,4-2 0,5 1 0,6 0 0,6 0 0,2-1 0,3 0 250,2 2 1,5 0 0,1-3-1,2 1 1,3 2 0,4 0 0,5-1-1,4 1 1,7-2 0,6-1-235,5-1 0,2 0 1,3-1-1,-2 2 1,0 2-1,-3 0-112,-2 0 1,-2 3 0,-11 2 0,-6 3 0,-5 2-119,-8 3 0,-5 3 0,-2 5 1</inkml:trace>
  <inkml:trace contextRef="#ctx0" brushRef="#br0" timeOffset="241">6623 7516 8355,'19'-7'-606,"6"-3"610,0 6 1,2-1 0,11 2 0,4-1 0,6 0 0,6-1 0,4 0-1,4-2 33,4-3 1,2 4 0,2-1 0,-4 0-209,-2 0 1,-7 4 0,0-1-254,-2 3 1,-1 1 0,-5 0 0</inkml:trace>
  <inkml:trace contextRef="#ctx0" brushRef="#br0" timeOffset="402">8372 7379 8355,'5'-12'-1299,"2"5"968,0 7 1,4 7-1,-4 5 1</inkml:trace>
  <inkml:trace contextRef="#ctx0" brushRef="#br0" timeOffset="6079">19348 11162 7875,'0'-19'-275,"4"1"1,1 6 0,1-1 0,-1 1 336,-2-1-40,-2 1 1,-1-1 0,0 1 0,0 0-1,0-1 1,0 1 0,0-1 112,0 1 0,-5 0 1,-3-1-1,-3 1 0,-2-1 1,1 2 93,-1 3 0,-4-3 0,-4 3 1,-3-3-1,0 0-25,-1 3 0,-1-2 1,-3 4-154,-4 0 0,0 3 0,-2-1 0,-1 2 0,2 2-10,-2 0 1,2 6 0,-1 2 0,3 3 1,2 1 1,-3 6 0,4 3 0,2 2 3,0 2 1,3 6-1,-1 2 1,0 2-29,0 3 0,2 0 1,1 5-1,2 5 160,2 5 1,7 6 0,7-1-160,3 2 0,2-2 0,3 0 1,7 0-1,7 0-47,7 0 0,12-3 0,2 1 1,4-5-5,4-2 0,6 0 0,5-7 0,3-4-3,1-3 0,3-2 0,-1-7 0,0-4-32,0-3 1,1-6 0,-3-7-1,-2 0-95,-7-3 0,1-3 0,-10-4 0,-1-5-65,-6-2 0,-1-2 0,-7-4 0,-3-5 161,-4-6 1,0-3-1,-7-8 1,-2-2 123,-4-5 0,-6-3 0,0-5 40,-6-4 0,-4-4 1,-7-4-1,-1-4 1,-4-3 43,-5-2 0,1-5 0,-10-1 0,0 1-52,1 6 1,-8 2-1,2 10 1,-5 5-125,-4 5 1,-8 15 0,-6 8-1,-5 11-408,-3 8 1,-5 8 0,-5 10 0,4 10-217,3 8 1,-1 6-1,4 5 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0-18T17:33:02.365"/>
    </inkml:context>
    <inkml:brush xml:id="br0">
      <inkml:brushProperty name="width" value="0.06048" units="cm"/>
      <inkml:brushProperty name="height" value="0.06048" units="cm"/>
      <inkml:brushProperty name="color" value="#FF8000"/>
    </inkml:brush>
    <inkml:brush xml:id="br1">
      <inkml:brushProperty name="width" value="0.03528" units="cm"/>
      <inkml:brushProperty name="height" value="0.03528" units="cm"/>
      <inkml:brushProperty name="color" value="#FF8000"/>
    </inkml:brush>
  </inkml:definitions>
  <inkml:trace contextRef="#ctx0" brushRef="#br0">5308 10964 8946,'-5'-11'0,"-4"2"0,-2 4 0,-1 1 343,0 0 1,-1-1-181,1 5 0,-1 2 50,1 2 0,4 0 0,-1 7 1,1 4-1,0 2 0,1 2 1,2 2-1,0 4 45,0 2 0,3 3 1,-2-2-1,3 2 1,2 1-173,3-1 1,3 3 0,7-4 0,1-3 0,3-2-61,2-4 1,0-6-152,5-2 0,0-1 0,0-6 0,1-4 43,3-4 1,-3-8 0,1-7 0,-3-2 0,-5-5 10,-1-3 0,-1-5 0,-6 3 0,-3 0-12,-4-1 0,-4-2 0,-4 3 0,-4 0-154,-3-1 1,-7 4 0,-3 6 0,-2 6-415,-2 5 0,-1 6 1,-2 10-173,-1 6 0,0 11 0,4 9 1</inkml:trace>
  <inkml:trace contextRef="#ctx0" brushRef="#br0" timeOffset="4215">7032 14548 8287,'0'-12'0,"-1"-1"0,-3 2 68,-5 3 1,2 1 0,-1 4-1,-1-1 1,-2 1 0,-2 2-1,1 2 112,-1 3 0,0-1 0,-3 7 0,0 2 0,-1 5 0,-1 2 0,-1 3 0,-2 2 1,1 0 252,-2 1 0,2 4 0,0 1 0,-1 2 0,2 3-190,2 0 0,8-3 0,2-2 0,3-1-270,5 0 1,4 0-1,9-4 1,3-2-319,3-2 0,5-4 0,4-8 1,3-2-188,0-1 0,3-8 0,-3-6 0,0-4 21,-3-5 1,-3 2-1,-3-4 306,-2 1 1,-4-3 0,-9 5 0,-4 0 0,-3 3-26,-1 0 0,-1 1 1,-5-1-1,-5 2 398,-4 3 0,-3 3 0,2 5 0,-3 0-2,-1 0 0,-2 0 0,4 0 0,0 1-249,0 3 0,2 2 1,5 3-141,3 0 1,2-5 0,7 3-29,4-2 0,1-1 0,7-4 157,-1 0 1,6-5-1,2-2 1</inkml:trace>
  <inkml:trace contextRef="#ctx0" brushRef="#br0" timeOffset="4478">7045 14846 8355,'8'0'565,"0"0"-393,0 0 1,5-5-1,-1 1-115,1 2 0,-5 6 0,0 4 0,2 3 258,1 1 1,1 2-1,-1 3 1,-1 3-366,-2 4 0,-4 2 0,3 3 0,-1 3-149,-4-1 1,0 5 0,-2-4 0,0 0-1645,0-4 1253,0 4 1,0 0 0,0 5 0</inkml:trace>
  <inkml:trace contextRef="#ctx0" brushRef="#br0" timeOffset="5429">5383 10939 8347,'-13'0'-200,"1"0"0,1 1 0,1 2 1,2 1-1,0-2 134,1-5 1,3-4 0,8-7 0,4-2 0,4-5-1,5-3 1,4-2 261,2-3 0,3-2 1,3-8-1,4-1 1,4-3-1,5-1 0,3-3-44,3-1 0,6-7 1,1-3-1,2-2 1,3-2-1,5 1-27,6 3 1,3-3 0,3 5 0,2-2 0,-1 2 0,1 0-129,-1 4 0,6 1 1,-2 3-1,-2 4-163,-6 7 1,-6 5-1,-11 8 1,-3 4-336,-3 3 0,-12 5 1,-6 4-1,-7 3-811,-5 4 1259,-3 1 0,-12 0 0,0 0 0</inkml:trace>
  <inkml:trace contextRef="#ctx0" brushRef="#br0" timeOffset="5713">6238 9798 8355,'-4'-8'0,"0"-1"0,1 7-357,7-3 1,1 0 192,7 1 1,-1 0-1,8 4 1,1 0 246,-1 0 1,2 0 0,3 1-1,1 3-200,0 4 1,-2 3 0,-1 3 0,-2 1-5,-2 2 0,-6 5 0,-5-1 0,-2 2-33,-2 2 1,-3 1 70,-4 3 0,-8-3 0,-8 4 0</inkml:trace>
  <inkml:trace contextRef="#ctx0" brushRef="#br0" timeOffset="6181">7603 9128 8355,'0'-14'2352,"-6"-1"-2377,-2 11 1,-3 4-1,-2 6 1,2 0-373,3 4 1,-3 1 0,4 2 0,-1-2 492,0-3 1,5 7 0,-1-3 0,2 4-22,2 1 0,0 1 0,0 4 1,2-2-98,2-2 0,3 2 0,7-2 0,1 0 60,1 0 0,6-3 1,-1-7-143,2-3 1,2-4 0,1-1 0,2-1 0,1-4-49,-2-3 0,4-7 0,-2-4 0,-2-2 125,-1-1 0,-6-4 1,-4 5-1,-3-2 15,-5-2 0,2 0 1,-8 0-1,-3 1 24,-6-1 0,-8 4 1,-3 2-1,-3 1-8,-5 3 1,0 5-1,-6 3 1,1 2-207,-1 2 1,-1 7 0,-3 4 0,3 3-355,4 2 1,-1 5 335,1 2 1,0 4-1,4 1 1</inkml:trace>
  <inkml:trace contextRef="#ctx0" brushRef="#br0" timeOffset="6914">8235 8992 7715,'13'0'0,"-1"0"-270,0 0 0,2 0 0,1 0 1,3 0 485,2 0-181,0 0 0,5 0 0,1 0 0,2 0 0,2 0 0,2 0 0,2 0 0,2 0 321,1 0 0,9 5 1,1 2-313,-1 0 0,7 4 1,3-4-1,4 1 1,-1 0 43,0 2 0,9 1 1,-5 2-1,3-1-256,2 0 1,-2 1 0,-6-2-1,-2-2 123,-4 0 0,-4-1 0,-5 4 0,-4 1-65,-2-1 0,-7-4 0,-3 1 0,-5-1-125,-3-1 1,1 2 0,-5-3-181,-2 1 256,-1-4 1,-2 2-1,0-5 1</inkml:trace>
  <inkml:trace contextRef="#ctx0" brushRef="#br0" timeOffset="7246">9153 8855 8355,'0'-7'-327,"0"-4"1,0 11 0,0 0 0,1 7 414,3 4 1,2 6-1,4-1 1,-2 1-82,2 1 0,5-3 0,1 4 0,-1-1 53,-1-3 1,3 0-1,1 1 1,0 0-93,-1-1 1,0-1-1,-6-1 1,-1 0-115,-2 4 1,-5-3 0,1 2-1,-4-1 54,-4 2 0,-9-3 0,-7 4 0,-4-2-289,-1 1 1,1-1 354,-1-3 0,-6 4 0,0 3 1</inkml:trace>
  <inkml:trace contextRef="#ctx0" brushRef="#br0" timeOffset="7715">10195 9227 8355,'-6'-12'586,"-1"1"-957,-5 3 1,4 2 0,-1 6 95,0 0 1,2 0 582,-1 0 0,1 6 0,-3 2 0,3 3-142,2 1 1,-4 6-1,4 3 1,-1 1-93,1-1 0,-3 6 0,3-3 1,1-1-14,-1-1 1,3-1 0,-2 4-1,4-2-98,4-2 0,-1-3 1,7-6-91,4 0 1,-1-1-1,7-2 1,-1-5-1,0-3-122,3-1 1,-2-1 0,0-3 172,2-5 0,2-3 1,-1-5-1,-1-3 0,-2-4 41,-3 0 0,0-1 0,-6-1 0,-1-2 109,-2-1 0,-5-4 0,1 3 0,-4-1 36,-4 1 0,-5 3 1,-7 6-1,-5 4-262,-2 4 0,-12 6 1,-3 4-1,-4 6 75,0 5 0,-1 7-413,2 2 1,2 5 0,-4-3 0</inkml:trace>
  <inkml:trace contextRef="#ctx0" brushRef="#br0" timeOffset="8352">10480 9426 8355,'12'-4'-209,"1"0"0,-1-1 0,-1 7 291,-3 2 1,5 3 0,-2 7 0,4 1-1,2 3 1,1 0 0,2 1 0,5 0 0,3 3 136,0 2 0,11 2 1,-2 1-1,2 4-115,-1 0 0,5 8 1,1 5-1,0 0-127,-2-3 0,0 2 1,1 0-1,0 0-55,0-1 1,3-3 0,-1-5 0,-1 2-47,-3-1 0,-2-6 1,-4 0-1,0-3-20,-2-1 0,-6-2 0,2-2 0,-4-5 0,-4-2-303,-5-2-104,-2 1 1,-3-5 260,-3 0 0,-8-6 0,-8-2 290,-3-7 0,-1-4 0,-1-2 0</inkml:trace>
  <inkml:trace contextRef="#ctx0" brushRef="#br0" timeOffset="8657">11323 9699 7345,'0'-13'0,"0"4"0,0 4 0,0 10 0,0 4-69,0 4 1,0 3-1,0 2 1,0 1 306,0 3 0,0-1 1,0 3-1,2 2 0,0-1-70,3-3 1,0 1 0,-1-2 0,3 1 0,1-2-121,1-3 1,-5 1 0,3-2-1,-2 0 1,-2-3 28,-2 0 0,3-5-181,1 0 0,-3-4 0,-4 5-44,-3 0 0,-6-3 1,0-1-1,-5 1 1,-2 1-277,0 0 0,-8-1 1,1-3-1,-1 1 168,0-1 0,-10 4 0,-3 0 0</inkml:trace>
  <inkml:trace contextRef="#ctx0" brushRef="#br0" timeOffset="9500">7627 9500 8055,'11'2'-264,"-2"2"1,2 1 0,-3 5-1,3-2 303,1 2 0,1 1 1,-1 1-1,2 1 0,1-1 1,3-1-1,0 0 0,1 0 132,1 3 1,-4 2 0,3 0 0,1 1 12,-1 3 1,-4 0 0,3 7-1,0 0-28,3 2 0,2 6 0,3-2 0,3 2 0,4 3 1,5-1 0,1 0 0,4 0-74,1 1 1,6-1-1,5 0 1,0-1-118,0-3 1,9 3 0,-1-5 0,5 1-33,3-3 1,-2-3-1,1-1 1,1-2-94,-2-2 0,-2 1 1,-5-5-1,-1-2-158,-3-1 0,1-2 0,-5 0 1,-5 1 70,-6-1 1,-3 1 0,-11-2 0,-3-2-343,-4 0 0,-4-1 553,-6 4 1,1 1 0,-1-1 0</inkml:trace>
  <inkml:trace contextRef="#ctx0" brushRef="#br0" timeOffset="9880">8781 10145 8355,'-13'-12'0,"2"-1"1217,3 1-1687,3 5 244,5 2 0,5 6 0,5 3 1,4 4 290,2 3 0,2 2 0,-3 0 0,3 3-3,1 0 1,1 6-1,0-1 1,-2 2-90,0 2 0,-5 0 1,0 0-37,-3 0 1,-6-1 0,3 1 0,-1-1-1,-4-2 36,0-2 0,-4-3 0,-2 2 0,-4-1-23,-3-3 0,-7-1 0,-3-2-63,-2 1 1,-2-1 0,0 1 0,0-1 0,1-1-165,-1-3 0,4 2-26,1-6 1,4 6-1,-2-3 1</inkml:trace>
  <inkml:trace contextRef="#ctx0" brushRef="#br0" timeOffset="10314">9748 10802 8355,'-12'0'96,"-1"0"1,7 6 0,1 2-1,4 3-165,1 2 0,0 0 0,0 3 1,0 0 122,0-1 1,0 5-1,0 0 1,0 2 48,0-1 1,0 2 0,0-2-1,0 2-104,0 2 1,0-5-1,0-4 1,0-2 8,0-2 1,1-1 0,4-2 0,3-5-153,3-3 0,1-1 1,2-1-1,1-3 9,2-5 1,1-2-1,-3-2 0,1-4 35,-1-4 1,-1-2 0,-1-2 118,-1 0 1,-1-1 0,-1-1 0,-3-2 0,-2 1 41,-2 2 0,-3 2 0,-6 4 0,-6 3-126,-7 3 1,-5 8-1,-1 1 1,-1 5-263,-3 5 1,3 1-29,-3 7 1,3-1 0,1 1 0</inkml:trace>
  <inkml:trace contextRef="#ctx0" brushRef="#br0" timeOffset="10994">9823 11001 8355,'5'-7'-85,"3"3"1,3-2 0,5 2 0,3 1 0,6 2 0,2 0 75,4-3 1,0 1 0,6-5-1,2-1 64,2 2 0,2-4 0,5 2 1,1-5 41,2-3 0,8-1 0,1 3 1,5-1-181,0 1 0,8-3 0,0 0 0,2 0 34,0 0 0,-2-3 1,9 5-1,-4 1 1,-5 1 0,2-3 1,-6 1-1,-2 1-62,-5 1 1,-3 1-1,-9 1 1,-7 1 136,-8 3 0,-4-2 0,-8 6-489,-2 1 246,-9 2 0,-12 2 0,-9 2 1,-5 2 142,-3 2 0,-5-4 0,3 3 0</inkml:trace>
  <inkml:trace contextRef="#ctx0" brushRef="#br0" timeOffset="11318">10641 10654 8572,'-12'0'413,"5"0"0,3 0-628,8 0 0,4 0 0,9 0 1,5 0-1,4 0 127,3 0 0,9 0 0,0 0 0,0 0 57,1 0 1,-2 1 0,-1 3 0,-3 4-12,-4 3 0,-4 3 0,-5 3 1,-3 3-91,-3 4 1,-7 5 0,-3 1 0,-4 2-47,-4 2 1,-5-2 0,-6 0 0,-3-2-63,-1-2 1,2-2 179,-3-2 1,5 1 0,-3 0 0</inkml:trace>
  <inkml:trace contextRef="#ctx0" brushRef="#br0" timeOffset="11834">12129 10492 8539,'0'-23'54,"0"2"0,0-1-1771,0 6 1717,0-1 1,-1 10-1,-3 3 228,-4 3 0,-3 1 0,0 1-73,2 3 0,-2 3 1,4 6-103,1-1 0,-5 5 0,2 0 1,-2 3-1,-1 2 260,-1 1 1,0 2 0,-2 0-264,-2 0 1,2-1-1,5 1 1,3-1-22,2-4 1,1 2 0,4-5 0,1-2-44,3-1 0,4-7 0,9-3 1,2-3-1,2-1-22,0 0 0,1-1 1,5-3-31,2-5 0,0-3 0,-4-3 0,-2-2-17,-2 2 1,1-3 0,-5 0 52,-2-1 0,-3-2 0,-4-3 0,-3-1-28,-4 0 1,-1 0 0,-1 0 0,-5 1 0,-5 0-25,-4 3 0,-9 4 0,0 6-34,-8 2 1,0 0-1,-2 6 1,-3 4-1,-5 6-570,-2 4 368,-1 13 0,-5-4 0,0 11 0</inkml:trace>
  <inkml:trace contextRef="#ctx0" brushRef="#br0" timeOffset="12746">4527 12129 8462,'-6'-6'1138,"1"-1"-1183,-3 3 1,2-3 0,6-6 0,1 1-1,4-2 1,1-2 0,3-5 89,-1-3 1,2 0 0,5-1-1,1-1 1,-1-2-146,-1-1 1,-1-4-1,-1 3-78,0-2 0,-3 5 0,-2-1 0,-2 5 0,-2 2-74,-2-1 1,-1 4-1,0 1 198,0 4 1,-5 6 0,-3 3-1,-4 2 32,0 2 1,0 6 0,-1 2 92,1 3 1,4 1 0,1 1-1,1-1 41,3 1 1,2 3-1,1 2 1,0 0-102,0 0 0,1 3 1,4-4-1,3 1 30,3 0 0,3 3 1,1-3-1,3 0-39,1 0 1,-2 0 0,3-3 0,1 1-69,-2-1 0,3-1 0,-4-1 1,0-1-41,0 0 0,-6 1 1,-5-1-1,-1 1-9,-3-1 1,-3 0 0,-6 2 0,-6 1 5,-8 2 0,1-1 0,-3-2 0,-3 1-110,-2 2 1,-1-2 92,7-7 0,-2 3 0,4-4 1</inkml:trace>
  <inkml:trace contextRef="#ctx0" brushRef="#br0" timeOffset="13565">12886 10641 8919,'0'-16'0,"0"-1"0,0 2-926,0 1 687,-5 7 1,3 0 581,-2 3 0,3 4 1,1 0-1,1 7 1,3 6-1,3 3-38,0 5 1,4 5 0,-3 6-1,2 6 1,-2 4-206,-4 0 0,2 11 0,-2-1 0,-1 3-94,-2-1 0,-1-3 0,0 0 1,-1 0-35,-3-2 0,2 2 0,-2-9 0,3-4-22,1-3 1,5-6-1,3-9 1,5-4-60,3-7 0,0-3 0,4-6 1,2-2-169,2-2 0,0-7 1,0-5-1,-3-1-57,-5-1 1,-2 3 0,-3-4-283,-3 1 0,2 0 0,-6 3 342,-1-2 0,-7-5 0,-3 3 1</inkml:trace>
  <inkml:trace contextRef="#ctx0" brushRef="#br0" timeOffset="13746">12700 11150 8355,'0'-20'13,"6"3"1,2 5-1,6 3 1,5 1-1,7-1 1,4 1-1,6 0 1,4-2-625,6-1 1,2-1 0,1-1 0,1 2 538,0 3 0,-6-3 0,-2 4 0</inkml:trace>
  <inkml:trace contextRef="#ctx0" brushRef="#br0" timeOffset="14650">5643 11237 8355,'-8'0'-359,"0"0"1,6 1 145,2 3 260,6 3 0,10 5 1,2 2-1,1 1 1,5 2-1,2-1 0,4 1 1,2 1 114,2 1 1,2-2 0,3 3 0,2 4 0,5 2 0,2 3 0,3 0-96,3 1 0,-2-2 1,6 5-1,0 0 51,-2-2 1,9 0 0,-3-8 0,1-1-296,1-1 0,2-7 0,0-2 1,0-6-26,2-5 1,-5-1-1,3-1 1,-2-3 19,-2-5 1,-6-2-1,-2-1 1,-6-1-94,-6 1 1,-4 1-1,-12 1 52,-2 2 0,-8 0 0,2-5 1</inkml:trace>
  <inkml:trace contextRef="#ctx0" brushRef="#br0" timeOffset="14968">6635 11398 8355,'-7'-13'-46,"2"6"0,6 7 1,2 9-1,2 3 277,2 5 0,0 2 0,3 6 1,-2 0-85,2-1 0,-3 1 0,1 1-100,2 3 0,-1-3 0,1 3 0,-2-2 0,0-3-198,-1 1 0,-1 0 0,-8 0 0,-2 1-189,-4 3 0,-8-1 0,-6 5 0,-6 0-180,-5-2 1,-3 4 0,-3-6 389,-2-2 1,-3 5 0,-6 0 0</inkml:trace>
  <inkml:trace contextRef="#ctx0" brushRef="#br0" timeOffset="15602">7627 11782 8355,'0'-12'68,"-4"-1"-11,0 1 1,-1 1-84,1 3 0,2 4 0,-2 8 0,1 5 78,-1 7 0,3-1 0,-5 7 1,2 3 144,0 2 0,-2 8 0,4-2 0,-2 1-126,1-1 1,1 6-1,2-6 1,0-3-114,0-2 0,2-9 0,3-2 0,6-5-79,5-4 1,6-2-1,0-9 1,4-4-82,3-5 1,0-9 0,-5 0 134,1-2 0,0-6 0,-1 0 0,-4 0 0,-3 0 33,-4 0 0,-6-1 0,-2 2 0,-5-1 46,-5 2 0,-8 2 1,-12 4-1,-8 6 24,-7 6 0,-6 3 0,-6 7 0,-2 5-203,2 6 1,1 2 0,1 8 0,2 3-162,3 3 0,7 0 0,11-3 127,5 0 1,4 5-1,5 2 1</inkml:trace>
  <inkml:trace contextRef="#ctx0" brushRef="#br0" timeOffset="16277">7888 11968 8355,'-13'0'0,"2"-1"0,2-2-161,1-1 111,5 0 1,-1 0-1,8-2 1,4 1-1,4-2 129,5 0 1,4-1-1,8-6 1,5-3-1,7-3 1,9-5-1,7-3 1,6-2 0,7-2-44,9-2 1,10-6 0,-42 19-1,0-1 1,2 0 0,0 0 0,2-1-1,0-1 1,2 0 0,1 0-35,0-1 0,0 0 0,2 0 0,-1 1 0,-1 0 0,-1 0 0,0 0 0,0 1 0,-2 0 0,0 2-130,-3-1 0,0 1 1,42-19-1,-13 7-95,-11 4 1,-14 8-1,-12 6 1,-7 4-402,-8 3 0,-6 5 122,-6-1 461,-6 2 0,-13 2 0,-8 0 0</inkml:trace>
  <inkml:trace contextRef="#ctx0" brushRef="#br0" timeOffset="16728">8533 11373 8355,'4'-12'0,"0"-1"0,6 1-170,-3-1 0,4 5 0,0 0 270,1-2 1,-6 5 0,6 1 0,-1 2-1,-1 4 15,-2 2 1,-3 3 0,-6 6 0,-3 4 0,-4 4-27,-3 2 0,-6 2 0,1 0 0,0-1-95,3 1 1,0-4-1,1 0 1,-1-1-27,1-1 0,5 4 0,2-7 0,0-1 0,1-1-3,2-2 0,2-1 0,4-2 8,4-5 0,3 1 0,3-1 0,2-1 8,5-1 1,4-4 0,4-2-1,4-4-78,3-3 1,1 0 0,1 1 0,2 3-578,2 2 0,5-5 0,-3 3 1</inkml:trace>
  <inkml:trace contextRef="#ctx0" brushRef="#br0" timeOffset="17667">9773 11261 5886,'-5'-7'-34,"5"-2"42,0 5 1,1-5 164,7 5 0,-1-1 1,3 2 146,-2-1 0,-1-2 196,1 2 0,-2 4-333,-6 0 1,0 7 0,0 10 0,0 3 81,0 4 0,0 6 0,0 4 0,0 6-58,0 6 0,0 4 1,0 2-1,1 3-174,3 2 0,-1 5 0,4 4-165,-2-2 1,5 1 0,-3 0 0,1 1-1,-1-2 105,-1-5 1,-1-1-1,-2-7 1,1-4-345,-1-3 0,2 1 1,-1-4-1,-1-2 68,-2-5 0,1-3 0,1-6 0,1-2-111,-2-2 0,0 1 0,-2-6 326,0-1 1,5-1-1,2-1 1</inkml:trace>
  <inkml:trace contextRef="#ctx0" brushRef="#br0" timeOffset="18034">9773 11943 8355,'8'-6'-448,"1"1"0,-5 7 1,3 5-1,-2 5 171,-2 2 0,2 1 1,0 2 446,-3 3 1,1 0 0,0-1 0,2 0-1,1-1-42,-1 0 1,5-2 0,-2-3-1,3-2-23,2-3 0,-1-2 0,0-6 1,1-2-66,-1-2 1,2-4 0,1-7 0,2-3-42,-2-1 1,-1-1 0,-2-2 0,0 2-91,1-3 0,-1 0 1,1 0-1,-2 1-242,-3 1 1,2 6 0,-5-2 184,2 3 1,-4 2-1,2 0 1</inkml:trace>
  <inkml:trace contextRef="#ctx0" brushRef="#br0" timeOffset="18501">9872 12886 8355,'-7'-5'-1118,"2"-2"0,5-2 1366,0 1 1,-2 5 201,-2-1 0,-3 4 0,-4 4-352,3 5 1,-1 2 0,3 1-1,0 0 249,1 1 0,-3 3 0,4 2 0,1 0-59,1 0 0,2 0 1,2-3-323,2 2 1,3-1 0,5-5 0,2-2 0,1-5 3,2-3 1,5-1 0,-2-1-1,4-3-37,1-5 1,-1-10 0,0-3 0,-2-1-35,-1-5 1,-6 3-1,1-4 1,-3 3-35,-5 1 0,2 0 1,-8 1-1,-3 0 15,-6 4 0,-9 2 1,-5 7-1,-4 2-148,-4 5 0,-3 4 1,-3 4 53,2 5 0,-3 7 0,4 5 0,-1 4-99,0 4 0,0 2 0,-4 6 1</inkml:trace>
  <inkml:trace contextRef="#ctx0" brushRef="#br0" timeOffset="19288">7751 12254 8355,'0'-9'-699,"0"1"-847,0 5 1551,6-2 0,-3 5 0,5 0 1,0 1-1,1 2 177,-1 1 0,0 4 1,4-2-1,2-1 0,1 4 1,3 0 171,2 5 0,0 3 0,5-2 0,0 3-187,0 1 1,5 2 0,3 2 0,3-1 0,1-1-65,0 1 0,7 1 1,5 2-1,4 0-35,4 0 0,1-1 0,4 1 1,1 0-70,3 0 0,-1 0 0,5-1 1,1 0-78,-2-3 1,5 2-1,-2-4 1,1 1-52,-4-4 0,-2-2 0,-4-2 0,-3-1 39,-4-2 1,-8 0 0,-6-3 0,-5-1-58,-4 1 0,-3 3 0,-6-2 0,-3 2-344,-5-1 0,-2-4 0,-2 3 0,1-2 316,-1-2 0,0-2 0,1-1 1</inkml:trace>
  <inkml:trace contextRef="#ctx0" brushRef="#br0" timeOffset="19736">8954 12452 6538,'0'8'160,"2"0"0,2 2 1,4 1-1,3 2 0,2-1 249,-1 0 1,2-2-1,1 1 1,2 3-374,-2 0 1,-1 1-1,-2 1 1,-1 4-14,-3-1 1,-2 3 0,-5-4 0,2 1-109,1 3 1,0-3-1,-4 2 1,-1 1-70,-3 2 1,1-4-1,-5 0 1,-2-1 34,-1 0 1,-6-4 0,-1 3-1,-1-1 34,-3-1 0,-3 1 1,-2-5-1,-2 1-40,1-1 0,-2 0 0,1 1 0,3-1-180,4 1 0,0-5 0,5 0 229,2 2 0,1 1 0,2 1 0</inkml:trace>
  <inkml:trace contextRef="#ctx0" brushRef="#br0" timeOffset="21264">7962 12117 7312,'-8'-12'0,"1"-1"0,0 2 0,2 2-789,-1 0 0,2 1 835,4-4 0,0 3 0,0 1 1,0-2-1,1 1 0,2-1 1224,1 2-1121,1 5 0,-5 3 0,0 8 0,1 3 0,2 2 0,2-1 50,2 1 0,1-1-155,5 0 0,3 0 1,2-3-1,0-1 1,0 2 1,8 1-1,-1 1 1,1 0-72,0-4 1,5 3-1,2-4 1,3 1 49,1 0 1,-3-4 0,2 3 0,3-1-74,-1-3 1,5-2 0,0-1 0,-1 0-148,1 0 0,7-1 0,-3-2 0,-1-3 82,3-1 0,-3 0 0,1-4 0,-3 0 34,-1-2 1,0-4 0,-3 1 0,1-4 44,-1 1 0,1-9 1,-1 4-1,-1-3 116,1 1 0,-1-3 0,-5 0 0,-2 3 127,-2 4 1,-1 0-1,-4 4 1,-2 0-167,-2 0 1,-3 2 0,-6 3-62,1 1 1,-5 0 0,-1-1-1,-2-1 1,-1-1 13,2-1 1,-3-6 0,4 1-1,-1-2-196,1-2 1,0 0 0,3 2 0,-2 1 79,2 1 0,-3 6 1,0-2-1,-2 3-560,-2 2 551,-2 5 1,-1 2 0,0 5 0</inkml:trace>
  <inkml:trace contextRef="#ctx0" brushRef="#br0" timeOffset="21703">9066 11943 7291,'14'0'155,"2"0"0,0 0 0,3 0 0,0 0 0,0 0 0,4 0 0,0 0 0,0 0-260,-2 0 1,1 0-1,-4 0 1,0 0-1,0 2-37,-3 2 0,-5-3 0,-3 5-2,-2-1 1,-1 2-1,-4 6 119,0-1 0,0-2 1,0 1-1,-1 3 1,-2-1-18,-1 1 0,-6 3 0,2 1 0,-3-1 61,-1 1 1,-1 3 0,1-3 0,1 0-94,2 0 1,-2-2-192,3-3 1,-3-1-1,-1 1 1</inkml:trace>
  <inkml:trace contextRef="#ctx0" brushRef="#br0" timeOffset="22566">10145 12774 5734,'1'-8'355,"4"0"0,3-2 0,3-1 0,3-1 0,2-2-216,5-3 0,2-2 0,4-6 0,1 1 0,6-3 0,1 0 0,4-5-110,2-4 0,-4 6 1,6-9-1,1 2 1,-1-1-1,1-2 85,2-4 0,2 1-163,1-3 1,2 4-1,2-7 1,1-3-1,-2-2 0,-1-1 1,-1-5-1,-1 0 1,2-4 50,3-5 0,1 1 0,4-10 0,-2 2 5,-2 1 1,4 1 0,-2 1 0,-2 4 219,-6 7 1,4 5-1,-8 9 1,-1 3-26,0 3 0,-9 5 0,2 4 1,-3 6-321,-2 5 1,-2 1 0,-6 7-252,-3 3 1,1 3-1,-6 0 1,-1 3 68,-1 4 0,-7 2-212,-3 4 0,-14 7 0,-3 7 1</inkml:trace>
  <inkml:trace contextRef="#ctx0" brushRef="#br0" timeOffset="22968">10988 11633 8355,'-4'-8'0,"0"0"0,0 6 0,4 2-297,0 7 1,1-1 0,4-1 0,3 0 735,3-1 0,7 0-266,2-4 1,5-2 0,4-2 0,4-3-1,2-1-181,-2 0 0,1 1 1,-3-1-1,-2 2-21,-3 1 1,1 3 0,-7 0 0,-3 4-1,-3 8-21,-4 5 1,-7 0 0,1 6 31,-3 1 0,-1 3 0,-1 2 0,-3 2 22,-5-1 1,4-2-1,-1-3 1,2-2-196,0-4 0,0-4-29,4 0 0,1-2 1,2-1-223,1-2 1,0 0-1,-4 4 1</inkml:trace>
  <inkml:trace contextRef="#ctx0" brushRef="#br0" timeOffset="31390">18703 14647 8355,'0'-19'170,"0"2"1,-2 4 0,-2 2-1,-4 2 1,-3 4 0,-3 1 131,-2-1 0,-4 1 0,-6 6 0,-1 2 0,-4 4 0,1 5 0,-2 3 0,2 5 66,0 2 0,-3 3 0,5 3 0,3 4-394,3 3 0,6 1 0,-4 2 0,4 1-11,5 1 1,0 2-1,7-3 1,1 1-317,1-1 1,5-7-1,4-4 1,7-4 0,4-4-42,4-5 0,1-7 0,2-5 0,0-3 260,0-1 1,-1-5 0,0-4-1,-3-2-51,-5-1 1,-3-5 0,-5 1 132,-4 1 0,-4 2 0,-4 4 0,-4 2-1,-4 1 0,-1 2 0,-2 4 1,-3 0 48,-2 0 0,5 1 0,-3 2 11,0 1 0,9 5 0,-2-4 0,2 1 0,4 1-115,-1-1 0,4-3 0,6 1 72,4-2 1,4-2 0,5 0 0,2-2 35,1-2 0,3 1 0,-2-3 1,2-1 101,2 0 0,-4 4 0,-2-1 0,-1 2 14,-3 2 1,-1 2 0,-2 2-1,-1 4-62,-3 3 1,-2 6 0,-6 1 0,0 0-102,0 0 0,0 2 0,0-2 0,0 1-232,0 3 1,-4-2 0,0-1-847,1-1 889,2-1 0,1 0 0,0 3 1</inkml:trace>
  <inkml:trace contextRef="#ctx0" brushRef="#br0" timeOffset="31761">19000 15354 8355,'7'-12'0,"0"-1"0,-4 1 0,2-1 0,1 1 936,-1 0-431,0 5 0,-5 0-406,0 3 0,-2 2 0,-2-2 0,-4 3-79,-3 1 1,3 0-1,-1 0 1,0 0-7,-2 0 1,2 0-1,1 1 1,0 3 59,1 5 1,-3 2-1,5 1 1,-1 2-27,1 2 1,-1 4 0,3 5 0,-1 1 80,2 3 0,-4-2 1,2 6-205,1 2 1,2-1 0,1 1 0,0-2-86,0 1 1,1-4 0,2-1 0,2-2-1,1-3-123,-1 1 0,4-1 1,-5-4-1,-1-3-117,-2-3 1,-2-2-1,-4 0 1,-3-1-51,-3-2 1,-1-4 0,-1-5 0,1 0 358,0 0 0,-1-5 0,1-2 0</inkml:trace>
  <inkml:trace contextRef="#ctx0" brushRef="#br0" timeOffset="32002">18715 15701 8355,'7'-5'0,"4"2"0,-3-4-189,3 2 226,2-5 1,5 9 0,2-3 0,4 2-104,1 2 1,-1 0 0,3 0 0,1 0-516,6 0 1,1 0-1,3 0 1</inkml:trace>
  <inkml:trace contextRef="#ctx0" brushRef="#br1" timeOffset="32157">19732 15664 5734,'-12'13'0</inkml:trace>
  <inkml:trace contextRef="#ctx0" brushRef="#br0" timeOffset="40603">16979 11026 7217,'0'-17'0,"-2"2"0,-2 4-223,-4 5 0,-3 5 0,-1 1 449,-1 0 0,5 1 1,0 2-1,-1 3 1,3 2-1,0 4 0,2 4 1,0 0-1,1 2 1,2 3 34,1 2 0,0 2 0,0 1 0,1 2 0,3-1 0,4-2 0,3-4-639,2-3 0,3-2 1,2-5 138,2-3 1,0-2 0,5-7 0,0-4 78,0-3 0,-1-8 0,1-5 1,-1-2 32,-4-2 0,-2 0 0,-7 0 0,-2 0 145,-5 1 0,-4-4 0,-4 2 0,-5 4-26,-2 2 0,-7 4 0,-4 5 0,-4 3-54,-3 3 0,0 5 0,4 5-320,1 3 1,-1 8-1,0 4 1</inkml:trace>
  <inkml:trace contextRef="#ctx0" brushRef="#br0" timeOffset="41431">22436 11113 8110,'1'-12'-12,"3"4"18,-2-3 0,2 10 1,-8-3-1,-5 2 1,-2 2-1,-1 2 145,0 2 1,-2 1 0,-1 5-1,-3 0 1,0 2 118,0 3 0,1 3 1,5-3-1,0 3 1,1 1-77,2 3 1,4 1 0,5-1-1,1-3-59,3-1 1,3 2-1,7-3 1,3-2-373,3-1 0,4-7 1,2-3-1,1-3 56,2-1 0,4-1 0,-4-5 0,0-5 54,2-4 1,-7-7 0,3 2-1,-7-4 37,-2-1 1,-5-4 0,-7 0 0,0 2-78,-3 1 1,-9 5 0,-6 2 0,-8 1-1132,-3 3 964,-13 6 0,-2 4 0,-12 5 1</inkml:trace>
  <inkml:trace contextRef="#ctx0" brushRef="#br0" timeOffset="44703">5122 10678 7873,'0'-12'0,"0"0"0,2-1-266,2 1 0,-2-2 0,7-1 278,0-2 0,4-3 0,2 2 1,1 0-1,0-1 0,-3 1 0,0-2 1,1 1-352,2-3 1,-2 3 147,2-2 1,4 0-1,-1-3 1</inkml:trace>
  <inkml:trace contextRef="#ctx0" brushRef="#br0" timeOffset="44862">5631 9934 7779,'0'-12'0,"0"-1"-512,0 1 1,5 0 0,2-1 0</inkml:trace>
  <inkml:trace contextRef="#ctx0" brushRef="#br0" timeOffset="45066">5904 9575 8355,'12'-13'-216,"0"-5"0,2 5 0,1-4-1,2 3 1,-2 2 35,-1-1 1,-3 5 0,-2 1 0,0 2-138,0 2 0,-2 2 272,1 1 0,1 0 0,3 0 1</inkml:trace>
  <inkml:trace contextRef="#ctx0" brushRef="#br0" timeOffset="45250">6263 9289 8355,'8'-12'-374,"1"0"0,0-1 0,2 1 0,2-1 241,-1 1 1,1 1 0,-1 3 0,-1 2 0,-1 2 0,-2 0 49,2 1 0,1-4 0,1 0 0</inkml:trace>
  <inkml:trace contextRef="#ctx0" brushRef="#br0" timeOffset="45437">6672 9054 8355,'7'-6'-413,"4"3"0,-2-3 0,2 0 0,1 2 0,0 0 1,2 0 364,3 1 0,-3-3 0,3 1 48,1-2 0,-4-1 0,4-5 0</inkml:trace>
  <inkml:trace contextRef="#ctx0" brushRef="#br0" timeOffset="46824">7169 8892 8355,'8'-12'0,"0"1"0,2 3-1037,-5-3 1,2 9 853,-3-2 0,3 3 1,6 1 182,-1 0 0,0 1 0,1 2 0,-1 1 0,1 0 0,4-9 0,3-2 0</inkml:trace>
  <inkml:trace contextRef="#ctx0" brushRef="#br0" timeOffset="46825">7627 8768 8355,'7'-6'-250,"4"-5"1,-4 9 0,6-3 0,-1 1-1,0-1 1,1 3 0,1 0 0,1 2 69,1 0 1,1 0-1,-5 0 158,1 0 0,-1 6 0,0 1 0</inkml:trace>
  <inkml:trace contextRef="#ctx0" brushRef="#br0" timeOffset="46826">8210 8682 8355,'17'-13'15,"-1"1"1,0 4-149,-8-1 1,3 7-1,-3-3 1,3 4-1,3 1 1,1 0-211,2 0 1,-1 0-1,-3 0 135,-1 0 1,6 0 0,1 0 0</inkml:trace>
  <inkml:trace contextRef="#ctx0" brushRef="#br0" timeOffset="46827">8756 8632 8355,'12'-5'-280,"1"3"0,-1-2 204,1 3 0,-5-1 0,0-1 0,2-1-41,1 2 0,5 0 1,1 2-1,-1 0 1,1 0-1,0 0-148,-2 0 1,4 6 0,0 1 0</inkml:trace>
  <inkml:trace contextRef="#ctx0" brushRef="#br0" timeOffset="46828">9302 8644 8355,'16'0'-143,"1"0"0,-5 0 0,-3 0 0,0 0 155,2 0 1,2 2 0,0 1-231,4 1 0,-3 4 1,2-4-1,-2 0 144,-2 2 1,1-3 0,-1 5 0,1 1-154,-1 2 0,-1-2 1,-1-1 165,-2 2 0,0-5 0,5 1 1</inkml:trace>
  <inkml:trace contextRef="#ctx0" brushRef="#br0" timeOffset="46829">10046 8768 8355,'0'7'-2079,"1"3"2033,3-6 1,-1 4 0,5-3 0,3-3 0,3 0 0,3-2 0,-1 0-1,2 0 1,0 4 0,4 0 0,-1 0 0,1 0 45,1 0 0,8 6 0,0-3 0</inkml:trace>
  <inkml:trace contextRef="#ctx0" brushRef="#br0" timeOffset="46830">10567 8967 8355,'12'7'-141,"-4"2"1,-1-3 248,-1 1 0,4-4 1,-2 1-1,3-2-65,1 3 0,2-4 0,3 5 1,2-2 117,0 0 1,5 1 0,-4-2-452,4 1 0,0 6 1,1-2-1,0 3 0,-2 2-893,-2-1 983,3 0 0,-5 1 0,6-1 1</inkml:trace>
  <inkml:trace contextRef="#ctx0" brushRef="#br0" timeOffset="47406">11299 9413 8355,'8'0'0,"0"0"0,2 0-548,-5 6 441,6-5 0,-4 9 0,6-5 0,-1 2 72,0 3 0,1-3 1,-1 0-1,1 0 1,-1 0-1,0 2 1,1 2-1,-1 0-551,1-3 0,-1 4 537,0-4 0,1 3 0,-1 1 0</inkml:trace>
  <inkml:trace contextRef="#ctx0" brushRef="#br0" timeOffset="47407">11720 9773 8355,'7'6'-481,"4"-4"436,-3 7 0,-1-5 0,0 4 147,-1 2 0,-1-1 0,-2 1 1,2-2-119,2 2 0,-3 1 0,3 1 1,0 1-138,0-1 1,-4 0 0,2 1 0,0-1-41,-1 1 0,0-1 1,-4 2-1,0 1-11,0 2 0,0-1 0,0-4 0,0 1 126,0-1 1,0 1 77,0-1 0,0 1 0,0-1 0,0 0 0,0 1 0,5-5 0,4-1 0,0 0 19,0 0 1,2-3 0,-3 3-1,3 0 48,1-1 0,1 1 0,-1 3 1,2-3 48,2-2 0,-3 5 0,1-3 0,-5 1-63,1 0 0,-3 1 0,0 3 22,-2 1 0,3-1 0,-2 0-123,1 1 0,-4-5 57,1 0 0,1 1-52,-1 3 0,0-4-215,-4 0 0,6 1 0,1 3 1</inkml:trace>
  <inkml:trace contextRef="#ctx0" brushRef="#br0" timeOffset="47550">12477 10468 8355,'1'-18'0,"3"5"-656,5 8 1,2 9 0,1 3 0</inkml:trace>
  <inkml:trace contextRef="#ctx0" brushRef="#br0" timeOffset="49707">8074 9562 7940,'5'-7'-779,"4"3"1,0 4 714,0 4 1,3-1-1,-1 5 1,6 2-1,2 1 1,2 0 0,-1-1-1,1-2 28,1 2 1,1 1 0,2 1 0</inkml:trace>
  <inkml:trace contextRef="#ctx0" brushRef="#br0" timeOffset="50333">8706 9823 8355,'13'0'-121,"-1"0"0,1 1 0,-2 3-1212,-3 4 1139,3 3 1,-6-2-1,5-1 144,-2 2 1,-3-1 0,1 1 0,1-2 0,0 2 0,3 1 0,1 1 49,1 1 0,6-1 0,1 0 0</inkml:trace>
  <inkml:trace contextRef="#ctx0" brushRef="#br0" timeOffset="50334">9227 10170 6784,'6'12'-230,"-1"1"1,5-2 81,-2-3 0,6 3 0,5-4 1</inkml:trace>
  <inkml:trace contextRef="#ctx0" brushRef="#br0" timeOffset="50335">9587 10381 8355,'18'7'-1492,"-4"0"1267,2-3 0,-2-2 0,-2 5 1,1 0 189,-1 0 1,2-3 0,1 3 0,2 0 29,-2 0 1,3-4 0,0 2 0,0-1-1,0 2 1,-3-1 0,0 2-12,1 0 0,-2 1 0,4 5 1</inkml:trace>
  <inkml:trace contextRef="#ctx0" brushRef="#br0" timeOffset="50644">10331 10592 8355,'8'-13'0,"1"1"-285,-1 5 1,0 1-1,0 6 1,2 0-1,1 0 1,3 0-1,2 0 165,5 0 1,-2-1-1,2-2 1,1-1 68,2 1 1,-1 2 0,-1 1 50,-1 0 0,-1 0 0,5 0 0</inkml:trace>
  <inkml:trace contextRef="#ctx0" brushRef="#br0" timeOffset="50645">11026 10517 8355,'12'0'-321,"0"-4"0,0-1-254,-4-2 1,3 4 366,-3-1 1,3 2-1,2 2 1</inkml:trace>
  <inkml:trace contextRef="#ctx0" brushRef="#br0" timeOffset="68920">16185 12117 8355,'-4'-18'240,"0"-1"1,1-2 0,2 2-1,2 1 1,2 1 0,2 1-299,2-1 1,-3-3-1,5 2 1,0-1 0,2-4-1,2 0 1,0-2 0,3 2 260,0 2 1,1-2 0,-5 3 0,0 1 0,0 1 0,-3 2 0,-2-1-818,-1 2 0,-4 7 0,-6 4 556,-4 2 0,-3 2 0,-2 2 0,0 2 302,-4 4 0,3 3 0,-1 1 0,4 1-11,3-1 1,5 5 0,-1 1-1,4 1-145,4 3 0,4-4 0,9 0 0,4-2 17,2 1 0,2-1 0,1-3 0,2-2-344,1-3 1,-5 3-1,-4-3 1,-2 2-422,-3-2 1,-3 3 0,-4-2 418,-3 2 0,-10 1 1,-3 0-1,-4 1-100,-5-1 1,-2 1 73,-6-1 1,0 0 0,0 1 0</inkml:trace>
  <inkml:trace contextRef="#ctx0" brushRef="#br0" timeOffset="69801">23168 11832 8631,'-5'-17'2672,"1"1"-2507,0 5-70,10 11 1,-4 8 0,5 9 0,0 3 0,-1 5 0,-1 4 0,-2 5 66,-2 6 1,1 0 0,1 6-1,1 1 1,-2 1 0,0 2 0,-2-2-174,0-3 0,0 2 1,0-7-1,0-3 1,1-5-78,3-6 0,3 0 0,7-9-150,3-2 1,-2-7 0,4-4 0,0-2-351,1-2 1,-4-2 0,3-2 0,-1-4-1504,-3-3 1631,-1-1 1,-1-6-1,-1-2 1</inkml:trace>
  <inkml:trace contextRef="#ctx0" brushRef="#br0" timeOffset="69969">22982 12303 8355,'5'-25'289,"2"6"0,12 1 0,6 6 1,7-2-1,5-1 0,3-2-461,1 2 1,5 3-171,-5 3 1,0 4-492,-3 5 1,4 0-1,2 0 1</inkml:trace>
  <inkml:trace contextRef="#ctx0" brushRef="#br0" timeOffset="70120">24023 12254 8355,'0'-13'0,"-1"8"-656,-3 5 1,-3 5 0,-5 8 0</inkml:trace>
  <inkml:trace contextRef="#ctx0" brushRef="#br0" timeOffset="72195">19149 9314 8227,'0'-12'-642,"0"-1"933,0 6 1,0-4 965,0 3 0,0 4-825,0 4 0,4 10 0,0 8 0,-1 0-337,-1-1 1,-1 5-1,2-1 1,1 3-1,0 0 1,2 1-411,2 0 0,-1-4 169,1-1 0,0-5 0,5 1 0,-1-5-100,0-3 1,1-5-1,-1 1 1,2-4 133,3-4 1,-4-5-1,4-7 1,-3-5 37,-2-2 1,0-3 0,1-3 71,-1-4 0,-5 1 0,-3-1 0,-2 0-57,-2 1 1,-7 2 0,-4 6 0,-6 5 0,-2 5-275,-3 5 0,-6 6 1,-2 1-1,-2 9-357,-2 10 1,-2 5 0,-1 3 0</inkml:trace>
  <inkml:trace contextRef="#ctx0" brushRef="#br0" timeOffset="73912">21258 9686 8355,'-6'-12'142,"-1"1"191,-5 3 1,-1-2-1,1 6 1,0 1-1,1 3 23,2 4 0,2 3 1,5 5-1,-2 2 1,1 1-107,1 2 1,-2 4-1,0-4-152,1 3 0,2-4 0,2 4 1,4-2-1,3-3-174,3-2 0,3-2 0,2-2 0,5-5-125,2-3 0,2-1 1,0 0-1,-2-1-101,-2-3 1,1-3-1,-5-6 1,-2 0 9,-2-4 1,-2-2 0,-2-5 0,-5 2 128,-3 2 0,-2-1 1,-3-2-1,-6 2-112,-5 4 1,-10 8 0,-9 2 0,-6 3-283,-6 5 0,-8 10 0,-2 8 0</inkml:trace>
  <inkml:trace contextRef="#ctx0" brushRef="#br0" timeOffset="79406">17103 10964 8212,'-7'0'245,"1"0"1,6-2-1,0-2 1,0-4-138,0-3 1,6-3 0,2-1 0,3-2-133,2 2 0,5-4 0,2-3 1,4-4-1,2-5-245,3 0 1,2-7 0,8-3 306,2 1 1,1-9-1,6-4 1,4-5 58,3-4 1,3 2 0,6-9 0,3 1 121,8 3 0,-1 6 0,6 3 0,0 1-94,3 2 1,-38 27 0,1 1-1,1 0 1,1 1-159,0-1 0,1 0 1,2 2-1,-1 1 0,0 0 1,1 1-1,-2 1 0,0 1 1,41-11-502,-4 7 1,-21 2 0,-7 7 0,-14 4-396,-10 4 0,-9 1 194,-9 5 735,-18 0 0,-7 6 0,-15 1 0</inkml:trace>
  <inkml:trace contextRef="#ctx0" brushRef="#br0" timeOffset="80042">17983 9847 8355,'-12'0'-1764,"1"2"1619,3 2 1,2-1 176,6 5 1,0-4 368,0 4-123,6 1 0,1-2-146,5-3 0,-5-2 206,-3 3-1326,-3-4 770,-1 10 432,0-10 136,0 5-404,0-6 1,2 4 0,1 2-295,1 0 1,0-3-1,-4 3 1</inkml:trace>
  <inkml:trace contextRef="#ctx0" brushRef="#br0" timeOffset="80582">17872 9872 8337,'-13'-7'555,"6"2"-732,2 5 1,1 1-1,0 3 1,2 3 177,5 0 1,0 3 0,6-6-1,4-1-101,2-2 0,2-1 0,-4 1 91,4 4 1,-2-4 0,4 3 0,-1-3 0,-1-1-36,1 0 1,-5 5 0,4-1 0,-5 0-152,-3 1 0,0-2 10,-5 5 0,2-3 0,-3 3 240,1 1 1,0-2 175,-4 2 0,-5-5 29,-4 4 1,0 0 0,-1 5 0,3-1-73,2 0 0,-4 6 0,4 3-685,-2 3 1,-1 2-51,-5 3 1,1 2-1,-1 7 1</inkml:trace>
  <inkml:trace contextRef="#ctx0" brushRef="#br0" timeOffset="82722">21034 9624 8270,'0'-7'-504,"2"2"0,2 5 398,4 0 1,-1-4 0,1 0 0,2 1 338,1 1 17,-4 2 1,-2-5-1,-6-2 1,-2-1 0,-2-1-1,-2 1 576,-3 1 0,-1-4-586,-1 3 1,-5-7 0,1-2 0,-1 2 48,-1 1 1,3 2 0,-6 1 0,1 1-183,0 2 0,-3 0 0,2-3 0,-2 1-413,-2 2 0,-1 4 0,-3-5 0,-4 0-35,-3-2 0,-8 3 0,-4 1 200,-5 1 0,-11 1 1,-1 2-1,-5-1 0,-2 0 37,0-2 0,-2 5 0,6-3 1,2 2 118,3 2 1,1 0 0,11 0-1,4 2-162,3 2 1,8-2 0,7 5 0,4 0-303,5 0 0,2-3 1,7 5 6,2 0 0,5-2 210,8 1 1,3 1-1,6 3 1</inkml:trace>
  <inkml:trace contextRef="#ctx0" brushRef="#br0" timeOffset="83209">20377 9141 8355,'11'-13'-249,"-3"1"80,3-1 1,-11 6 0,0 3-1,-8 3 159,-7 1 1,0 0 0,-5 1 0,1 2 219,0 1 1,2 4 0,-2-2 0,0 1-62,-1 3 1,5-1 0,-1 2-151,2 2 1,-3-4 0,1 8 0,1-3 0,1-2 64,2 0 0,1 1 0,1-1 1,3 1-363,2-1 0,0 0 111,5 1 0,0-1 1,0 1 284,0-1 0,2 0 1,2 1 13,4-1 1,3 1 0,3-1 0,1 0-130,2 1 0,5 1 1,-3 1-1,2 1-181,-1-1 0,-3-1 0,2 0-337,-1 3 1,-1-4-1,-5 5 1</inkml:trace>
  <inkml:trace contextRef="#ctx0" brushRef="#br0" timeOffset="92635">21543 9971 7966,'0'-12'0,"0"0"0,0-1 0,-2 2 1233,-2 3-1091,3 2 1,-5 12 0,6 2 0,2 5 0,3 2 0,8 3 0,5 1 0,4 4-93,3 5 1,-2 0-1,10 5 1,1 0-1,2 0 1,3 1-1,2 3-64,5 3 1,-2 3 0,1-3-1,4 1 1,2-1-75,2-1 0,1-2 1,-4 0-1,-2 1-46,-3-1 1,-2 0 0,-6 0 0,-1 0-166,-3 1 1,-4-3-1,-8 0 1,-5-3-1501,-2-2 1544,-7-1 1,4-4 0,-4-1 0</inkml:trace>
  <inkml:trace contextRef="#ctx0" brushRef="#br0" timeOffset="93287">22076 10232 8355,'0'-12'-1047,"0"-1"1228,-5 6 0,2 0 0,-5 5 350,-2-3 0,0 3-421,2 6 0,3-1 0,5 5 0,0 2-4,0 1 1,5 1 0,3 0-1,3 1 4,2-1 1,-1 5-1,1 1 1,-1 0 0,2 1-1,0 0 1,-1 3 82,-2 2-116,-1-5 1,1 3 0,-3-4 0,-4 1-335,-2 3 1,-2-4-1,-2 0 1,-2-1-128,-4-1 0,-4 1 1,-5-5-1,-4 0-1127,-2 1 1198,-13-1 0,3 6 0,-10 1 1</inkml:trace>
  <inkml:trace contextRef="#ctx0" brushRef="#br0" timeOffset="96895">17264 11237 7377,'1'0'12,"-2"0"0,-6 1 0,2 2 0,1 2 0,-1 2 1,4 3-1,4-1 596,5 0 0,4 2 1,4-2-1,2 5 1,1 3-374,3-2 1,7 4-1,4 2 1,3 2-1,2 3 1,2 2 152,2 1 0,0 1-279,0-1 0,-2 3 0,5 5 0,1 0-164,-2 0 1,5-1-1,-1-1 1,5-4-178,-1 0 1,3-2 0,-1-5 0,0 0-207,1-3 1,-5 1 0,1-6 0,-7-1 89,-6-1 0,-1-2 0,-10 1-517,-4-1 0,-6 1 0,1-1 1</inkml:trace>
  <inkml:trace contextRef="#ctx0" brushRef="#br0" timeOffset="97210">18120 11423 8355,'-19'1'1105,"2"3"-1034,3 4 0,2 9 0,1 4 0,1 2 17,2 2 0,5 4 0,-1 1 0,3 0 29,1 1 0,5-2 0,3-5 0,3 1-114,2 0 0,-1 0 0,1 0 1,-2-1-51,-3 1 0,-3 0 0,-6 1 0,-4 0-748,-8-1 1,-6 7-1,-9-7 227,-1 1 0,-11 0 0,2-1 1</inkml:trace>
  <inkml:trace contextRef="#ctx0" brushRef="#br0" timeOffset="97773">18728 12167 9228,'-9'12'0,"2"1"0,0-1 143,1 0 1,-1 5 0,-3 1 0,2 1-1,0 2 1,1-1 0,3 0 0,2-1 0,2-1-1,0 0-175,0-3 1,6-5 0,2-3 0,3-2-1,3-4 1,1-3 0,3-7-172,1-2 0,0-9 1,3-4-1,-2-1 94,-2-2 1,-3-1 0,-6 4 0,-2-1 117,-1 0 0,-2-4 0,-5 1 0,-4 4 12,-3 2 0,-7 8 0,-3 1-635,-1 8 0,-3 3 0,-6 5 182,-1 6 1,-5 10 0,2 12 0</inkml:trace>
  <inkml:trace contextRef="#ctx0" brushRef="#br0" timeOffset="98778">19013 12390 8355,'-7'0'-86,"1"5"1,8 4 0,2 2 0,4 3 0,5 1 402,3 1 1,3 6 0,6-1 0,1 2 0,3 4-12,4 1 1,9-1 0,5 2-1,5-3-57,6-1 0,9-5 0,8 0 0,5-4-397,1-5 1,9-3 0,-5-5-1,-1 1-353,-4-1 0,-10 0 0,-4 0 0,-5 1 21,-7-2 1,2 1 0,-9 0 0,-1 1-215,-2-1 1,-3-2 666,-4-1 0,-5 0 0,-2 0 0</inkml:trace>
  <inkml:trace contextRef="#ctx0" brushRef="#br0" timeOffset="99120">19782 12427 7912,'11'13'389,"-3"-1"0,3 2 1,-3 2-1,2 4 7,-2-1 0,5 8 1,-2 0-1,4 3-305,0 4 0,-1-2 1,-2 1-1,1 2 0,-1 0 1,-1 3-1,-3-1 1,-5 0-652,-6 0 1,-5 5-1,-10 0 1,-5 0-1779,-5-4 1969,-12 2 0,7-8 0,-10 5 1</inkml:trace>
  <inkml:trace contextRef="#ctx0" brushRef="#br0" timeOffset="100181">20712 12874 8355,'-4'-9'90,"-2"1"606,-1-2-344,5-1 1,-4-1-60,6 0 1,-1 5-1,-2 4 1,-1 6-1,1 6-17,2 7 0,1 3 0,0 6 1,0-1-323,0 1 1,5 0 0,2 0-46,0 0 1,5-5 0,-1 0 0,5-4-1,0-3-137,2-4 0,1-6 1,6 1-1,1-4 53,3-4 0,-3-8 0,3-10 1,-4-3 4,-4 0 0,0-7 1,-8 7-1,-3-1 94,-3 0 0,-4 3 1,-9 1-1,-6 2 111,-8 2 1,-4 3 0,-5 6-1,-4 2-53,-3 1 0,-4 8 0,1 6 1,5 4-877,2 5 0,3 2 0,4 6 1</inkml:trace>
  <inkml:trace contextRef="#ctx0" brushRef="#br0" timeOffset="106636">17028 9252 7208,'-12'-1'0,"1"-3"0,3-5 0,5-2 0,6 0-369,5 3 1,9-8-1,2 2 1</inkml:trace>
  <inkml:trace contextRef="#ctx0" brushRef="#br0" timeOffset="108268">17202 9103 8355,'8'-5'-30,"1"-3"1,0-3-1,1-2 1,-2 1 0,-2-1-1,-2 1 1,0 0 0,0 0-1,2 1 1,2 0 0,4-2 115,5-1 1,-2-1-1,7 0 1,4-3 0,6 0-1,4-2-102,1 1 1,4-2 0,2-2 0,2 1 9,6 1 0,0 1 0,9-7 1,2 1-16,2 1 0,8-2 1,-2 6-2,3-2 0,-1-1 0,0 4 1,1 3-1,-3 3-37,-1 2 1,-8 1 0,-8 3-1,-2 4-10,-1 2 0,-6 2 0,-3 0 0,-2 2-60,-2 2 1,-5 3-1,-3 5 1,-3 0 65,-1 1 0,0-1 0,-2 1 0,-1-1 53,-1 0 0,4-3 0,5-2 1,0-2 59,0-2 0,5-2 0,-2-1 0,1 0 9,0 0 0,0 0 1,-4 0-1,1 0-30,-1 0 1,3 4-1,-4 0-27,-1-1 1,-8 4 0,-3 1 0,-4 3 25,0 2 1,-1-1 0,-1 2 0,-1 1 0,-3 3 20,-2 1 0,0 1 0,-4 2 1,2-2 24,1 2 0,1 0 0,-2 1 0,3-4-40,0-1 1,3 2 0,3-3 0,1-1-51,-1 2 0,4-4 0,1 4 0,-2-1-144,-1-1 0,-2 5 0,1-3 0,-2 1 48,-3 3 0,2 2 1,-6 0-1,-1 0 80,-2-4 0,3 4 0,0-3 0,0 1 40,2-2 0,1 2 0,5-5 0,2-1 29,2 2 1,4-4-1,3 3-13,-2-4 1,2 4 0,-3-1 0,-1 1 0,-3 0-10,-2-1 0,-6 2 0,-1-3 0,-1 2 55,-3-2 1,-3 3-1,-3 0 1,-3 0 67,-1-1 0,1 1 1,-4-2-1,3 0 37,2-1 0,-4 0 0,4 1 0,-1 1-71,1 3 0,1-4 0,2 6 0,-1 3-87,-1 3 0,0 2 1,4-1-125,0 4 1,0 3-1,0 1 1,0 2-85,0 2 0,0-2 0,2 3 1,2 0-1,4-1-4,3-1 0,-3-3 0,1-2 1,0-4 157,2 0 1,0-2-1,-1-5 1,-3 1 147,-2 0 0,4 0 0,-5 0 0,0-1-3,1 1 0,-3 1 0,2 2 0,-3 2-70,-1 2 1,0 1-1,0 4 1,-1 0-3,-3 1 0,1 3 0,-4 0 0,0-1-2,0-1 1,3-1-1,-3 2 45,2 2 1,1-1 0,4-5 0,0-2 0,1-1-42,3 2 1,4-5-1,9-1 1,4-3-69,2-1 1,2-1 0,1-2-112,3-2 0,-6-3 1,5 2-1,-2 0 1,-2-1-34,-2 0 1,-6 3 0,2-3 0,-3 1 146,-4 3 1,-5-3 0,1 4 0,-2 1 210,-2 4 0,-6 5 0,-2-4 0,-2 0 4,-3 1 1,-1-2 0,0 3-1,1 0-31,2-4 0,5-2 0,-1-3-151,3-1 0,1-5 0,0 4 0,1-2 1,3-3-50,5-1 0,3-6 0,5 0 0,2 2 1,0 1 1,5 1-1,-4 1 1,4-1-15,0 0 0,0 1 0,-2-1 0,-1 1 23,1-1 0,5 0 0,2 1 1,-1-2 47,-2-3 0,3 2 0,1-5 0,0 1 32,1-1 0,2 3 0,-4-2 0,-2 1-93,0 3 0,-3-1 0,1 1 0,-1-2-25,-4 2 1,2 1-1,-4 1 1,0 1 49,0-1 0,-1 0 0,-5 1 0,0-1 71,1 1 0,-1-1 1,1 0-1,-2 1 102,-3-1 0,3 1 1,-4 0-1,1 3-3,0 0 1,-1 2-1,2-3 1,-4 3-23,1 1 1,-4-2-1,5 4 1,0 1-44,0 1 0,-3 2 0,3 1 0,0 2-81,0 1 0,0 4 1,2-3-1,0 2-4,0 2 1,-2-2 0,0 1 0,-1 1-15,-4 2 0,0 0 0,-2-2 1,0-1 21,0 2 0,0-1 0,0-1 0,-2-2-13,-2-1 0,-1-4 0,-5 5 1,2-4 32,-2-2 1,0 2-1,1-6 1,0 3 4,0 0 0,-2 1 0,0-1 0,1-2-4,2-2 0,0 0 0,-5 2 0,-1-2-13,-2 2 0,2 0 1,-2 0-1,0-1-22,0 1 0,1-2 0,-6-1 1,0-1-31,2-3 0,-4 1 1,2-2-1,-2-3 42,-2 0 0,0-1 1,0-2-1,0-2-8,1-1 1,-1-3-1,0 3 1,0-1-29,0 0 0,1 5 0,-3-5 1,0 0-40,-2 1 1,-6 1-1,2 4 1,-4-2-69,-4 1 1,-2 2 0,-5 2 0,-2-1 10,-5 1 1,0-1 0,-4 0-1,-2 1 115,0-1 0,-7-3 0,6-3 0,0 1 24,2 0 1,0-4-1,2 3 1,-3-2-349,-1 0 1,-1 0 0,-3-4-1,-5 0-91,-2 0 1,-11 0-1,-5 0-298,-8 0 324,6 5 0,35 3 1,-2 2-1,-50 17 1</inkml:trace>
  <inkml:trace contextRef="#ctx0" brushRef="#br0" timeOffset="109696">22275 11497 7493,'5'-7'-440,"3"3"0,3-3 0,2 0 1</inkml:trace>
  <inkml:trace contextRef="#ctx0" brushRef="#br1" timeOffset="110182">22324 11460 5734,'0'0'0</inkml:trace>
  <inkml:trace contextRef="#ctx0" brushRef="#br0" timeOffset="110778">22312 11485 8355,'7'-6'-912,"-3"-2"1,-1 2 940,1 2 50,-3-3 557,5 6 0,-6-5-527,0 6 0,0 2 0,0 2 0,0 4 22,0 3 1,-6 3-1,-2 1-100,-3 2 1,-2 5 0,1 0 0,0 4 0,-1 3 1,1-2 0,-5 1-1,1 1 1,-1 3 0,-1-1 1,3 4 0,-6-5 0,-1 2 76,-1 2-110,-2 2 1,3 1-1,0 0 1,-3 1-1,0-1 1,-2 0-1,1 0-3,0 1 0,-3-1 0,-2 0 0,0 0-3,-4 0 0,-1 1 0,-1-1 1,0 0 24,0 0 0,-1-1 1,0-2-1,-1 0 89,2 0 0,-6 0 0,9-1 0,-1-4-48,0-2 1,-1-3 0,-1 3 0,-1 0-5,1 2 1,0 0 0,1-4 0,3-2-64,4-2 0,-1 2 0,1-2 0,3 1 0,2 0-109,4-1 0,0-6 1,0 1-167,3-2 1,3-1 0,2-2-177,0-3 1,5-4 100,3-8 1,9-8 0,7-9-513,8-3 766,3-6 0,13-7 0,3-7 1</inkml:trace>
  <inkml:trace contextRef="#ctx0" brushRef="#br0" timeOffset="111217">21741 12216 7724,'-8'-4'-1474,"0"0"1595,5-6 0,-2 8 419,5-7 1,1 7-491,3-3 0,-1 4 1,5 1 57,-5 0 0,2 6 0,-5 2 0,-1 3-33,-3 1 1,-2 2 0,-3 1 0,-1 3 44,-4 1 0,2 4 0,-6 4 0,1 2 0,1-1 72,1-2 0,0-1-125,-2-1 0,7-3 0,-1-2 1,4-1-73,5-3 1,2-6 0,4-5 0,4-3-39,3-1 1,7 0 0,3-1 0,2-3-238,2-5 1,4-6 0,1-1 0,0 1-127,1 1 0,-1 1 0,-2 2 41,1 3 1,5-8 0,-2 2 0</inkml:trace>
  <inkml:trace contextRef="#ctx0" brushRef="#br0" timeOffset="115565">13047 16346 8395,'11'-31'0,"-2"2"0,-5 4 0,-3 4 263,-1 5 1,-5 2 0,-5 3 111,-5 3 0,-5 2 0,-4 6 0,-1 0 0,-1 0-141,-3 0 0,-2 7 0,-3 5 0,1 9 1,-2 5-1,1 5 0,0 0 0,2 4-83,2 0 1,6 1 0,8 0 0,3-1 0,5 0-161,4 0 0,4 1 0,4 4-59,4 1 1,5 0-1,3-2-100,5 2 1,2-6-1,2 2 1,0-1-1,1-2 74,3-1 1,-2-2 0,5-8 0,-2-1-138,-2-1 1,-2-2 0,-2 3 0,-4-1-1,-3 1 1,-9 1 0,-4 2 0,-4 0 102,-4 0 0,-8-1 0,-10 1 0,-6 0 20,-5 0 1,1-4 0,-1-2 0,-1-1-91,-2-3 0,4-5 0,3-4 0,5 0-190,3-3 1,4-3 0,9-4 0,4-5 38,3-2 1,12-1-1,2-1 1</inkml:trace>
  <inkml:trace contextRef="#ctx0" brushRef="#br0" timeOffset="115764">13407 16991 8355,'1'-12'25,"3"-1"0,5 1 0,3 0 120,5-1 1,3 1-1,8-1 1,1 2-1,-2 2 1,2 2-1,2 1-258,2 4 0,4 0 1,-8 4-1,-3 2-703,-4 4 0,2 3 0,-5 1 1</inkml:trace>
  <inkml:trace contextRef="#ctx0" brushRef="#br0" timeOffset="116000">13605 17202 8355,'6'-12'408,"2"-1"1,5 1 0,3-1-257,5 1 0,6 0 1,5-1-1,2 1-1266,5-1 0,1 1 0,-3 0 0</inkml:trace>
  <inkml:trace contextRef="#ctx0" brushRef="#br0" timeOffset="116860">14846 16173 8355,'0'-25'-363,"-2"0"1,-1 2 600,-1 2 0,0-2 1,4 3-1,0 0 1,0 0-1,-1 2 196,-3 3 1,-3 3 0,-6 4-1,0 5 1,-3 4-269,0 3 1,-6 10 0,1 0 0,-2 4-400,-2 4 1,2 3 0,0 4 0,6 2 108,3 1 0,0 2 1,10-3-1,1-1-91,2 0 1,1 1 0,1-4 104,3 2 1,3 0 0,6-4-1,0 0 1,2-2-47,2-2 1,4-2-1,-3-4 1,0 2 156,-1-2 0,4 0 1,-4 0-1,-2 2 81,-1-2 1,-3-1 0,-2-2 0,-2 2-64,-1 2 1,-4 0-1,-6 4 1,-4 2 38,-3 2 0,-7 5 1,-3 1-1,-2 0-87,-2 1 1,0 3 0,2-2 0,2-1-37,5-2 1,2-2 0,3-4-1,3-1-47,4-1 0,8-5 0,4 4 0,4-2 12,5-3 1,2-2 0,6 0 0,0-1 48,0 1 1,-1-1 0,1 2-1,-1 1 51,-4 2 0,-2-1 0,-5-2 49,-1 2 0,-5 4 0,-3 4 0,-4 3 250,-4 2 0,-4-2 1,-8 5-1,-1 0 0,-1-2-7,0 0 1,1 5 0,5-4 0,1 2 282,2 0 0,4 1 0,5 3 1,3-1-598,5-3 1,6 1 0,11-5-1,1-1-845,3-2 0,4-7 1,8-4-1,5-5-76,2-6 1,7-3-1,1-1 1</inkml:trace>
  <inkml:trace contextRef="#ctx0" brushRef="#br0" timeOffset="118944">15267 16830 8355,'0'-12'-494,"0"-1"1,0 1-891,0-1 1259,0 6 0,2 2 556,2 5 0,-1 0 1,3 1-1,1 2 1,-1 3-1,1 1 0,-2 2-122,1 2 1,2-3-1,-2 1 1,-1 0-119,1 2 1,2 2 0,-4-1-1,0-1 1,0-1 105,0-2 0,1-4-240,-5 5 0,0-5 59,0 4 1,1-5-377,3 1-73,-3-3 0,6-1 1,-4-1 63,1-3 1,2 2 149,-2-2 1,-3 4 82,3 4 0,-2-1 1,-2 5 73,0 2 0,0-3 0,0 1 31,0 2 1,0-3 0,1 0 60,3-2 0,-1 1 1,5-4-1,2 2-9,1-1 0,1 3 1,-1-1-1,-1 1-155,-2-1 0,1 1 0,3-3-48,0 1 0,1 0 0,-1-4 1,1 0-72,-1 0 0,0-2 0,1-2 0,-2-4 84,-3-3 1,-1-1 0,-4-2 0,1-3 27,-1-3 0,-2 0 1,-1 1-1,0 0 42,0-1 0,0 4 1,0-3-1,0 1 24,0 3 0,-4 1 1,0 1-1,1 1 24,2 0 1,-4 3-59,1 1 14,0 5 0,4-1 77,0 8 1,2 7 0,0 6 0,2-1 0,-1 1 17,-1-1 0,-1 5 0,3-3 0,3 0-180,0 0 1,4-2 0,-3-3 0,3 1-185,2 2 0,3-6 0,1 2 0,-2-2-360,-1-3-99,3-2 0,3 1 0,5 1 0</inkml:trace>
  <inkml:trace contextRef="#ctx0" brushRef="#br0" timeOffset="119124">16160 16793 8355,'-4'-20'0,"-1"5"29,-2 6 364,4 3-516,-3 6 0,11 2 0,-1 2 0,0 3-515,1-1 0,2 11 0,6-3 1</inkml:trace>
  <inkml:trace contextRef="#ctx0" brushRef="#br0" timeOffset="119388">16173 17004 8355,'0'12'700,"0"-5"0,1-2 0,3-5 1,4 0-301,3 0 0,2 0 1,-1 0-1479,1 0 1,-5 0-40,0 0 0,-5 0 0,2 0 0</inkml:trace>
  <inkml:trace contextRef="#ctx0" brushRef="#br0" timeOffset="120522">17140 16768 8355,'7'-28'413,"-3"4"-265,-3-4 1,-1 14-1,0-2 1,0 2-1,-1 3 1,-2 4 0,-1 8-1,1 9 6,2 5 0,1 11 0,0-1 0,-1 3 0,-2 1 0,-1 0 0,1-2-303,2-1 0,2-2 1,2-2-1,2-3-12,2-1 0,1-6 1,5-5 40,-1-1 1,1-2 0,-1-5 0,2-4 0,1-4-90,2-6 1,3 1 0,-3-4 0,-2 1 99,-1 1 0,-2-6 0,0 3 0,1-2 42,-1 0 1,-3 5 0,-3-4 158,0 2-44,-2 7 1,-4 13-1,0 10 1,-1 8 61,-3 3 1,2 6-1,-2 1 1,3 1-245,1-1 1,1-1 0,3-4 0,6-1-260,5 1 0,0-5 1,6-4 98,1-2 0,7-7 0,3-2 0</inkml:trace>
  <inkml:trace contextRef="#ctx0" brushRef="#br0" timeOffset="120991">18219 16731 8355,'0'-24'464,"0"4"0,0 3-78,0 3 1,0 9 0,0 5 0,-1 8-1,-2 6-213,-1 2 0,0 6 0,4-1 0,0 1-151,0-1 1,0 2 0,0-3 0,0 0-292,0 1 1,4-6-1,1 2 1,2-4 103,3 0 1,1-5-1,1-1 1,1-2-32,-1-2 0,2-1 1,1-2-1,2-2-3,-2-2 0,-2 1 1,-2-5-1,-1-2 22,-2-1 0,-1-1 0,3 0 151,-2-1 0,-4-3 0,3-2 0,-1 0 0,-3 0-66,-2 3 1,0-3-1,2 1 689,1 2-454,0 7 0,-4 4-133,0 8 0,0 3 0,2 5 0,2-1-29,4-3 0,3 3 0,1-4 0,1 2 6,-1-1 0,5-4 1,1 3-1,-2 0 156,-2 0 0,0 1 0,-10 4-224,-1 1 0,-3-5 0,-4 0-209,-5 2 1,-3 1 0,-5 1-1,-3 1 1,-4-1-100,-1 1 1,1-1-1,-1 0 1</inkml:trace>
  <inkml:trace contextRef="#ctx0" brushRef="#br0" timeOffset="121159">18306 16458 8355,'-19'0'-120,"5"0"0,7 1 0,3 2 0,5 3 0,6 0-386,4 4 1,1 1 0,1 2 0</inkml:trace>
  <inkml:trace contextRef="#ctx0" brushRef="#br0" timeOffset="123981">18901 16743 8355,'-5'-19'383,"3"-3"0,-2 5-343,3 2 1,6 7 0,4 4 139,2 2 1,-3 8-1,0 4 1,2 5-1,1 5 1,1 4-1,-1 1 1,-1-2-336,-2-2 1,-4 2 0,3-2 0,-1 1 109,-4-2 0,1-2 0,0-5-537,1-1 460,0-5 0,-4-7 0,0-10 1,0-3 10,0-4 1,0-5 0,0 1-42,0-2 0,2-2 0,0 0 0,4 1 0,1-1-158,2 0 1,-2 6-1,2 4 1,0 3-409,2 4 696,2 5 1,-1-2 0,0 5 0</inkml:trace>
  <inkml:trace contextRef="#ctx0" brushRef="#br0" timeOffset="123982">19335 16917 8355,'-8'0'475,"0"0"1,1-2 0,-1-2-268,3-4 1,5-2 0,5 1-265,3 0 1,7 5 0,3-4-1,0 0 1,0 0 0,-2-1-1,1 0 1,-1-2-327,-1-2 0,-2 1 1,-5-1-1,-2 1 142,-1 0 1,-3-1 0,0 2-1,-3 1 240,-3 2 0,-6 0 0,2-3 0,-3 3 119,-2 4 1,1 2 0,0 2 0,-1 2 30,1 2 0,1 4 1,1 8-1,3 4-106,2-1 1,1 4-1,4-2 1,1 3-223,3 0 0,4-3 1,8-3 23,0-4 0,6 1 0,0-8 1,6 0-1,5-3 129,3-3 0,1-6 1,1-5-1,2-5 74,2-6 0,3 2 0,-5-2 0,-4-1-60,-6-1 1,-5-1 0,-4 2-1,-6 3 6,-5 1 1,-5 2 0,-5 3 0,-3 2 147,-5 3 1,-2 1 0,-10 4 0,-1-1 36,2 1 0,-5 7 0,5 5 0,0 2-114,2 1 1,4 2-1,0 1 1,2 3-114,3 1 0,2-2 0,6 2 0,0-1-161,0-3 0,6-1 0,2-2 1,3-1-50,2-2 1,-1-4 0,2-5-1,1 0 195,1 0 1,2-5 0,-3-4 0,2-3 60,-2-5 1,-5 4 0,-2-4 0,0 2 412,-1-2 0,-1 4 260,-6-4-651,0 9 0,-2 8 0,0 8 0,-3 3-109,3 2 1,0 3-1,2 1 1,0-2-148,0-1 0,6-2 0,4 0-355,5 1 0,0-2 501,6-3 0,5 3 0,5-4 1</inkml:trace>
  <inkml:trace contextRef="#ctx0" brushRef="#br0" timeOffset="123983">20290 16644 8355,'-12'-12'333,"4"1"1,1 1-1,0 2 1,0-1 188,-3 2 1,3 2 0,-1 5-432,-2 0 1,4 5 0,-1 4-1,0 3 1,1 5 0,-1 3 0,2 4-1,-2-1-363,0-2 0,4 2 0,-1-2 0,3 1-49,1-1 1,1 1 0,3-6 0,6-2 15,5-4 0,3-1 0,4-5 0,0-1 87,4-1 1,1-9 0,6-6-1,1-6-5,2-4 0,0-4 1,-2 0-1,-2-3 176,-2-2 1,3-1 0,-4-4 0,-3-1 25,-4 1 1,-1 0 0,-7-2-1,-3 1-23,0 1 0,-6-3 0,0 8 0,-4 0 342,-1 3 0,-6 4 0,-2 5 173,-3 3 1,-1 9-1,-1 7 1,1 6-164,0 8 1,3 7-1,2 2 1,2 6-270,2 5 1,2 3 0,1 1 0,0 1-7,0 4 0,0-2 1,1 4-1,3 0-135,4 0 1,4 0 0,0 2-116,0-5 0,2-4 0,1-4 0,2-5 1,-1-7 0,2-9 0,-4-5 1,3-7-1,-4-2 138,0-2 1,-1-4 0,1-9 0,-2-3 33,-3-4 1,3 1-1,-4 1 1,0 3 93,-3 1 0,3-3 79,1 4 1,-1 6-7,1 7 1,-5 10-1,2 5 1,-1 4-81,1 0 1,4 3 0,1 0 0,4 0-100,2 0 0,5-2 0,-3-3 0,1-2-81,3-3 1,2 2 0,2-6 0,1-1 29,2-2 1,0-1 0,-4-1 57,0-4 0,-2-1 0,-2-7 0,-5 1 0,-2-1 52,-1 1 0,-6-5 1,-2 0-1,-1-1 99,0 0 0,0-3 0,-5 3 0,-2 0 51,-1 0 0,-5 3 0,0 5 0,-2 4-12,-1 0 0,-1 2 1,1 5-1,-2 2-147,-2 1 0,2 10 0,-3 0 0,4 4-97,0 4 1,6-3 0,3 0-183,3-1 0,1 3 0,0-5 0,0 0 38,0-3 0,5-2 0,4-2 0,2-5 200,1-3 1,0-2 0,1-3 0,-1-5 132,1-2 1,-1-2-1,0-1 1,1 0 26,-1 3 1,-5 1-1,-1-2 326,-1 0-126,-3-1 1,3 8-271,-5 5 0,0 5 0,0 8-14,0-1 0,1 0 0,4 1 0,3-1-288,3 1 1,3-5 0,1-1 0,1-2-693,-1-2 776,5-2 1,-1 5 0,6 1 0</inkml:trace>
  <inkml:trace contextRef="#ctx0" brushRef="#br0" timeOffset="123984">21617 16359 8355,'-12'-31'-240,"-1"7"0,1 6 458,0 4 0,3 3 0,3 1 3,0 2 0,-2 7 0,4 1 1,1 8-1,1 7 0,2 6 0,0 2 1,2 3-80,2 3 1,-1 3 0,4 5 0,0-1-218,-1-3 1,-3 3 0,3-3 0,-2 3 44,0 1 1,0-5-1,-3-3 1,2-5-190,1-3 1,0-3-1,-2-7-1,2-3 1,-1-2 0,4-8 174,-2-2 1,3-3-1,-2-5 1,1 0-66,2-1 1,2 1 0,1-1 0,-3 2 30,-1 3 1,1 3 0,3 5 0,1 0-82,-1 0 0,-4 1 0,-1 3 122,-1 4 0,-2 3 1,-4 3-1,0 1 0,-2 2 115,-2-2 1,-3 4-1,-5 1 1,-2-1-75,-2-3 0,-2-2 0,-4-1 0,2-1-114,2 0 1,-2-5 0,3-3-386,2-2 1,7-4 292,4-2 1,2-3-1,2-5 1</inkml:trace>
  <inkml:trace contextRef="#ctx0" brushRef="#br0" timeOffset="123985">21890 16272 8355,'-5'-13'0,"-4"1"195,-2 0 0,-1 5 300,0 3 0,5 8 0,3 5-393,2 7 1,2 7-1,0 7 1,0 2-1,2 2 1,2 2-1,3 2 1,1-1-474,0 0 0,-1 4 0,3 2 0,-4-2-767,0-2 1,2 1 747,-4-7 1,6 3 0,-3 1 0</inkml:trace>
  <inkml:trace contextRef="#ctx0" brushRef="#br0" timeOffset="123986">22064 16768 8355,'0'-12'259,"0"5"1,1 0-1,3 4 1,5-1 0,2 1-1,1 0 1,0 1 0,1-4-167,-1-1 0,1 3 0,-1-4 1,0-2-347,1-1 1,-5-3-1,0-1 1,1-1-37,-3 1 0,1-3 0,-4 1 0,1 1 147,-1-2 1,-3 4-1,-4-1 336,-4 5 1,1 5-1,-2 5 1,0 1-28,-2 3 1,0 7 0,3 7-101,3 1 1,0 2 0,1 4 0,1 0 0,2 1-254,1 3 0,0-3 0,1 1-262,3-5 0,7-4 0,8-7 38,5-2 1,1-4 0,10-5-1,5-1 270,3-3 0,3-9 0,3-6 0</inkml:trace>
  <inkml:trace contextRef="#ctx0" brushRef="#br0" timeOffset="125448">23031 16111 8355,'-11'-17'446,"3"1"0,-3-5-83,3 4 0,1 2 0,-2 6 1,1 3-1,1 6 0,2 10 1,1 9-84,-1 9 1,1 5 0,4 8 0,0 4 0,0 5 0,0 4 0,0 2-236,0 1 0,0 8 1,0-2-1,-1 3-467,-3 2 1,2 6 0,-2-4-1,3-2-110,1-3 0,0-9 1,0-4-120,0-5 1,0-5 0,0-9 0,1-6 378,3-5 0,3-9 0,6-12 267,-1-8 1,1-4 0,-2-12-1,-2-3 1,-2-2 2,-1-2 0,-2 2 0,-4-4 0,0 1 114,0-1 0,-2 5 0,-3-2 0,-6 2 147,-4 3 1,-2 4 0,5 2-1,-1 2 16,1-1 0,0 5 0,-1 4 1,1-2-161,-1-1 0,6 3 0,3-1-228,3 0 1,2-2 37,3-2 1,3 2 0,7 2 0,1 0-42,2 0 0,3-1 0,-2 0 0,0 2 0,2-1 18,-1-2 1,-4 0 0,2-1 56,-4 0 0,0 5 0,-2-8 0,-3 0 0,-4 1 87,-2 0 0,-2 2 1,0 0-1,0-1 17,0 1 0,-2 3 1,-1 1-1,-2 0 64,-2 1 1,4 0 0,-2 4-217,-1-1-29,5 0 1,1 10 0,8 2 73,3 3 1,2-3 0,0-1 0,3 0-148,0 0 0,5-3 0,-5 3 185,-1-2 0,3 4 0,-1-4 0,-2 1 218,-1-1 1,-7 1 97,-3-2 0,-3 3 0,-1 5-206,0 1 1,0-5-1,0 0 1,0 2-187,0 1 1,0 1 0,0 1-240,0-1 0,6 0 0,2-1 79,3-2 1,6-4-1,-1-5 1,-1 0 80,-1 0 0,3-5 1,0-5-1,1-4 213,0-2 1,-1-1 0,-5 3 0,-1-1 26,-2-1 0,0-1 0,-3 5 115,1-1 0,-5 1 1,2 0-1,-4 0 214,-4 4 0,2 3 1,-7 5-153,0 0 0,3 1 1,1 2-148,-1 1 1,5 6-1,-3-2 1,2 4-107,2 5 0,0-3 0,0 2 0,0-2-85,0-2 0,4 1 1,2-2 12,1-3 0,1 2 0,4-6 1,1-1-1,-1-2 36,1-1 1,-1-6-1,2-2-23,2-3 0,-3 1 1,1-1-1,-6-2 1,-1 0-119,0 4 1,-5-2-1,1 2-27,-6-2 0,-8 0 1,-5 3-1,-1 4 107,-1 3 1,5-4 0,-4 1 0,3 1-192,2 2 1,1 2-90,3 4 0,2-3 0,9 5-317,5-1 691,0-2 0,16-4 0,-5 0 0</inkml:trace>
  <inkml:trace contextRef="#ctx0" brushRef="#br0" timeOffset="125449">23701 16495 8355,'14'-5'170,"1"2"595,-11-5 0,4 3-108,-4-3 1,0 7-471,-4 1 1,0 1 0,0 7 0,0 2 41,0 1 0,0 3 0,0 1 0,2 2-344,2-2 1,-1 3-1,4-2 1,0-1-231,-1-1 1,-3-1-1,3-1-121,-1 0 0,-2-5 332,5-3 1,-5-9 120,1-8 1,-1 1 0,0-4 0,1 2 0,0 0 3,1-3 0,-2 4 0,5-4 0,1 3 28,-2 2 1,4 0 0,-3 0-20,3 4 1,1 3 42,1 5 0,-2 1 0,-2 3 0,-2 4 2,-1 4 1,-2 0 0,-4 0-1,1 1-45,3-1 0,-1 1-68,5-1 0,-3-5 0,1-2 0,1-1 51,0 1 0,2-1 1,3-4-1,-1-2 9,-3-2 0,3 1 0,-4-5 0,1 0-49,1 1 1,-5-4-1,3 3 1,-2-3-87,-2-2 0,-2 1 0,-1 0 0,0-1 30,0 1 0,0-5 327,0 1 1,2 0-169,2 8 1,3 8 0,5 10 0,2 4-21,2 2 0,-2 6 0,4-1-232,0 2 1,-4 2-1,1 1 1,-4 2-647,-3 1 1,1 5-1,3-2 1</inkml:trace>
  <inkml:trace contextRef="#ctx0" brushRef="#br0" timeOffset="126212">20836 18194 8355,'8'-12'0,"-1"-1"104,-1 1 0,2 0 1,-3-1-1,2 1 0,3-2 1,1-1-1,1-2 1,2 1 308,3-2 0,-2 0 1,5-4-1,1 1-250,-2-1 1,8-1 0,-5-2 0,0 0-230,1 0 0,-5 1 1,-1-1-1,-4 0 1,-2 0-1,-1 0-665,-2 1 0,-5-1 623,1 0 1,-2 2 0,-4 2-1,-2 4 1,-4 5-52,-3 4 0,-2 2 1,0 6 169,-4 0 1,3 6 0,-4 2 0,3 3 49,3 1 0,-3 6 0,8 2 0,0-1 0,1 4 0,8-2 0,3 2-117,8 2 0,5-4 0,8-2 0,3 0 0,2-2-18,1-3 1,3 5 0,-7-7-1,0 1-24,-2-4 0,-5 2 0,-3-2 1,-3 0 88,-4 0 1,-7 2 0,0-3 0,-5 3 15,-7 1 1,-2 1-1,-9-2 1,-1-2-61,1 0 1,-2-2-1,-2 2 1,1-2-299,1-1 1,5-2-23,-5-4 1,0 5-1,-3 2 1</inkml:trace>
  <inkml:trace contextRef="#ctx0" brushRef="#br0" timeOffset="126454">20538 17425 9246,'0'-16'0,"-1"-1"0,-2 2 0,0 3 0,5 3 0,3 7 0,4 4 0,-1 8 0,1 4 86,2 2 0,2 6 1,-1-1-1070,1 3 0,-1 0 531,1 1 1,4-6 0,3-1 0</inkml:trace>
  <inkml:trace contextRef="#ctx0" brushRef="#br0" timeOffset="126687">21506 17388 8355,'-10'-14'0,"-2"6"0,-4 7-224,4 5 1,5 7-1,2 7 1,1 1 0,-2 2-1,0 1 1,1 0-42,2 0 1,2 4 0,1-7 0</inkml:trace>
  <inkml:trace contextRef="#ctx0" brushRef="#br0" timeOffset="127695">24234 15739 8262,'-8'-18'-140,"0"-3"0,5 3 191,-1 2 0,4 2 0,4 3 0,4 1 0,5 3 0,3 2 0,5 2 0,4 2 190,4 1 1,-3 5-1,3 3 1,-3 5-1,-1 3-269,-1 5 1,0 4-1,-3 4 1,-5 5-1,-2 5-68,-2 2 1,-5 0 0,-3-2 0,-2 2 3,-2 5 0,-4-3 0,-2-1 0,-1-2 110,-3-3 1,1 3 0,-1-7 0,3 2 124,2-2 0,-4-1 0,5-5 0,2 2 11,0-1 0,4-6 0,2-2-203,4 2 0,4 2 1,4-1-1,1-1 0,1-1 6,0 1 0,4 2 0,-2 2 1,-1 1-50,-3 2 0,-2 2 0,-3-3 0,-2 4 32,-5 0 0,-3 4 1,-2-3-1,-5 1 42,-6-1 0,-2 3 1,-7-4-1,1 1 82,0 0 0,-2-1 0,6 2 0,2-1 121,4 2 1,1-4 0,5 2 0,1 0 63,1-1 0,4 7 0,2-5-120,4 1 1,3-1-1,2 3 1,-1 2-196,0 2 0,-1-2 0,-1 4 0,-3-2 1,-1 2 25,-4 1 0,-3-4 0,-6 0-117,-5-6 1,-9 1-1,0-7 1,-4-1-1,-3-5 135,-6-6 1,-1-3-1,-3-4 1,3-2-185,2-1 0,-1-2 0,8-6 0,6-2-887,4-4 1,3-4 859,9-5 1,5-2 0,6-6 0</inkml:trace>
  <inkml:trace contextRef="#ctx0" brushRef="#br0" timeOffset="128939">2629 18058 8355,'-12'0'-1311,"-13"-13"1</inkml:trace>
  <inkml:trace contextRef="#ctx0" brushRef="#br0" timeOffset="129236">2704 17810 9587,'-4'-36'0,"-2"4"0,-1 6 0,-1 5 0,1 3 0,2 5 0,0 6 0,3 11 0,2 12 0,4 11 0,3 7 0,2 6 0,2 6 0,2 2 0,-2 1 0,-2 1 0,-2 0 0,0 1 0,-1 1 0,-1 2 0,-1-2 0,0-1-258,1-1 1,-1-2-1,-4-4-11,0-7 1,0-5 0,0-9 0,0-2-656,0-4 653,0-9 0,5-14 0,2-7 1</inkml:trace>
  <inkml:trace contextRef="#ctx0" brushRef="#br0" timeOffset="129579">3138 17921 8355,'0'-26'0,"1"6"25,3 4 0,-2 11 1,0 5-1,-4 8 243,-7 7-337,-7 5 1,-3 10 0,-6 3-1,-1 3 1,-2 0 0,-2-2-1,-1-2 1,1-1-37,3 1 0,-4-4 0,4-1 0,3-3 194,6-4 1,2-4 0,2-1 56,3-6 0,8 1 0,3-6 0,8-1-133,8-2 1,-1-1 0,5 0 0,3 2-39,0 2 0,2 3 1,-2 5-1,-1 2 33,-1 2 1,-2-2-1,3 4 1,-2-1-88,-3-1 0,4 1 0,-3-5 1,1 0-129,3 1 1,-2-5-1,-1 0 1,-1 1-774,-3-2 793,-1 4 1,4-4 0,1 5 0</inkml:trace>
  <inkml:trace contextRef="#ctx0" brushRef="#br0" timeOffset="129937">3411 18169 8667,'-20'0'0,"4"0"-63,2 0 0,7 6 0,3 2 1,3 3 202,1 2 1,4-1 0,1 2-1,2 1-140,3 2 1,-3 3 0,0-3-1,-1-2 38,1-1 0,-4-2 0,1 0-502,-2 1 183,3-6 1,-3-3 0,2-8 145,-3-5 0,0-2 1,2-1-1,1 0-66,-1-1 1,3 1 0,-1-1 241,2 1 0,1 0 153,5-1 1,-5 6-1,-1 5 1,0 4-160,0 7 0,-5 2 0,4 2 0,-2 3 8,0 0 1,4 2 0,-2-3 0,1 2-457,2-2 1,-2 3-1,2-2 200,0 0 0,2-3 0,2 0 0</inkml:trace>
  <inkml:trace contextRef="#ctx0" brushRef="#br0" timeOffset="131042">3845 18231 8355,'-13'-12'673,"1"0"1,0 3-1,-1 2-456,1 2 0,3 1 0,3 5 1,-1 3-1,0 6 0,-1 5 0,-1 4-272,1 1 1,5 3-1,-2-2 1,1 1 94,-1-1 1,0-2 0,2-4 0,-1 2-572,1-2 1,3-6-1,4-2 317,5-1 1,2-3 0,1-6 0,1-3-8,-1-1 0,4-1 1,1-6-1,-2-1 39,-1-1 1,-3-1-1,-1 5 1,-4-1 96,0 1 1,2-1 0,-4 1-57,-1 0 0,-1 3 420,-2 1-227,0 5 1,1-2-49,3 5 0,-1 0 0,5 0 40,2 0 0,-3 0 1,1 0-1,2 0 1,1 1 86,1 3 0,0-2-71,1 2 1,-5-1-1,-1 1 206,-2 4-224,0-2 1,-4 3-1,2-3-74,1 1 1,1-1-1,-2 4 1,3-3 13,0-1 0,3 2 0,3-4 0,1-1-24,-1-2 1,0-1 0,1 0 0,-1 0 16,1 0 1,-1-1 0,0-2 39,1-1 1,-5-4-1,0 3 1,1 1 0,-1 0-16,0 0 1,-4 0 0,5 4-38,0 0 1,-2 0-1,1 0-62,2 0 0,-5 1 169,0 3 1,-3-2 77,3 2 0,-4-8 0,3-5 0,-3-2-75,-1-1 1,0-2-1,0-1 1,0-1-31,0 0 1,0 1 0,0 0 0,0-1 2,0 0 0,0 7 1,-1 2-295,-3 1 0,1-2 1,-5 4-61,-2 1 0,-1 7 0,0 5-98,3 2 1,2 1 0,8-1 213,2-3 1,3 3 0,5-4 0</inkml:trace>
  <inkml:trace contextRef="#ctx0" brushRef="#br0" timeOffset="131043">4713 18058 8770,'-13'-4'0,"1"0"1630,0 1-1446,-1 1 1,6 4-21,3 2 1,3 3 0,1 5-597,0 1 0,4-1-735,0 0 1,6 1 0,-3-1 0</inkml:trace>
  <inkml:trace contextRef="#ctx0" brushRef="#br0" timeOffset="131044">4750 18343 8355,'-12'6'842,"-1"-5"0,6 10 0,3-3-1002,3 3 0,1 2 0,0-1-462,0 0 1,1-3-1,2-1-79,1 2 1,6 1-1,-3 1 1</inkml:trace>
  <inkml:trace contextRef="#ctx0" brushRef="#br0" timeOffset="131321">2927 19025 10421,'-7'-31'0,"6"4"0,12 8 0,16 7-120,16 1 0,15 4 0,4-2 0,7 0 104,4-2 0,8-2 1,6 1 83,7 0 0,-44 6 1,2 1-1,-1 0 0,1 1 1,0 1-1,1 1 1,-1 0-1,0 0-176,0 0 0,0-1 0,1-1 0,0 0 1,41-1-1,-2-2-345,-5-3 1,-7 1 0,-11 0 0,-9 5-851,-9 3 1049,-7-5 0,-18-6 0,-2-7 0</inkml:trace>
  <inkml:trace contextRef="#ctx0" brushRef="#br0" timeOffset="131801">6189 17859 8355,'-6'-31'0,"1"-2"0,-4 8 303,5 6-18,3 3 1,1 4-1,0 4 1,0 6-151,0 11 1,4 14 0,2 3-1,1 6-174,2 6 0,-2 0 0,0 4 0,0 0 15,0-1 0,-5 0 0,3-3 1,-3-1 34,2 0 1,-2-1-1,2-2 1,-1-2 38,1-2 1,-1-2 0,5-7-92,2-5 1,2-4-1,5-3 1,3-6 0,4-6-55,0-6 0,5-6 1,0-3-894,-1-1 1,-3 3-1,-5-4 711,-3 2 1,-9 2-1,-2 3 1</inkml:trace>
  <inkml:trace contextRef="#ctx0" brushRef="#br0" timeOffset="132070">6052 18256 8355,'0'-12'0,"2"-1"0,2 1-258,4 0 1,9-1 0,3 1 0,4-2 0,2-1 0,4-2 233,7 2 0,3 0 0,7 0 50,0-2 1,8 2 0,-5 6 0,-1 2-306,-2 1 1,-4-4 0,-6 4 0</inkml:trace>
  <inkml:trace contextRef="#ctx0" brushRef="#br0" timeOffset="132588">7280 17884 8355,'-1'-19'817,"-3"2"-416,-3 4 0,-1 2 0,-1 2-158,0 5 1,2 3-1,-2 1 1,0 0-103,-2 0 1,2 5 0,0 5 0,-4 4 30,-2 2 1,3 6 0,4-1 0,-2 2-57,-1 2 0,0 4 0,3 1-111,4 2 0,2-3 1,2 4-1,2 2 1,2-1 36,4-1 1,3 2-1,4-6 1,4-3-676,6-4 0,8-6 0,2-7 0,3-5-61,4-3 1,0-11 0,-2-3 0,0-5-289,-4-4 0,-6-2 944,-9-1 1,-3 1 0,-6-1 0</inkml:trace>
  <inkml:trace contextRef="#ctx0" brushRef="#br0" timeOffset="132589">7032 18219 8355,'6'-12'283,"1"-1"-342,5 1 1,7-5 0,6 1-1,5 1 312,2 1 0,4-3 0,-2 1 1,6-1-244,6-1 1,1 5-1,-2-4 1,-5 3-1,-5 3 1,-7 3 0,-3 4-2531,-4 2 2210,-9 2 1,-6 0 0,-6 0 0</inkml:trace>
  <inkml:trace contextRef="#ctx0" brushRef="#br0" timeOffset="132855">7218 17413 8355,'-12'-25'124,"5"9"0,3 7 0,2 13 0,2 10 231,0 7 0,4 8 0,1 5 0,-3 9 0,0 9 0,-2 10 0,0 7 0,0 4-91,0 0 0,-2 7 1,-2-8-1,-3 0-338,0 1 1,2-2 0,5-2-1,0-5-67,0-5 0,1-11 0,2 0 0,3-5-596,0-7 0,3 0 1,3-9-1,-1-3-958,-3-6 1316,3-5 1,2-6-1,6-1 1</inkml:trace>
  <inkml:trace contextRef="#ctx0" brushRef="#br0" timeOffset="133274">8148 17475 8355,'0'-37'-125,"-5"6"0,-3 7 110,-3 6 0,-6 5 0,0 4 0,2 2 429,2 1 0,0 2 0,1 4-214,-1 0 1,1 1-1,0 4 1,-2 4-1,0 6-202,2 6 1,-6-2 0,8 2-1,0 1-3,-1 2 0,2 0 1,-1 1-1,3 1 6,2 3 1,0-3 0,5 3-1,0-2-69,0-3 1,6 1 0,4 0-1,3 0 6,4 0 0,5-2 0,-1-1 0,2-3 7,2-1 0,0-1 1,1-5-1,1-1 47,2-3 1,4 3 0,-4-2 0,-2 2-29,-5 1 0,-6 2 0,-8 1 49,-3 2 1,-5 5 0,-6-2 0,-8 4 0,-9 1-66,-9-1 0,-4 1 0,-4 1 1,-1 1-130,0-3 0,-6 3 0,12-11 0,2-1-293,2-1 1,7-7 9,8-3 1,7-19 0,4-6 0</inkml:trace>
  <inkml:trace contextRef="#ctx0" brushRef="#br0" timeOffset="133441">9054 17934 8355,'-17'-17'730,"2"3"1,4 9 0,7 10-1935,7 9 1,4 8 0,5-2 0</inkml:trace>
  <inkml:trace contextRef="#ctx0" brushRef="#br0" timeOffset="169723">13022 16483 6694,'0'-13'-932,"0"1"925,-5 5 0,4 7 0,-5 7 0</inkml:trace>
  <inkml:trace contextRef="#ctx0" brushRef="#br0" timeOffset="170292">13060 16359 8355,'5'-13'0,"-3"-3"-344,2-1 366,-3 1 1,0 7-1,2 1 1,1-2 175,-1-1 0,-3 0 0,-4 2-140,-4 1 0,-5 5 1,-2-1-1,-3 4 1,-1 4-1,-3 4 1,-2 3-1,0 1 0,-1 1 1,-5 5 0,-2 2-1,-1 4-84,0 1 0,1 1 1,-1 0-1,4 2 99,3-1 1,2-3 0,4 5-1,5-3-38,5-1 1,4 1 0,8 1 0,2 2 14,4-1 1,9-2 0,3-1 0,5-2-202,4-2 1,3 1-1,5-6 1,2 0-3,2-3 0,2-2 0,4-1 0,-5-2 89,-3 2 1,4 1 0,-12 1 0,-3 2 12,-5 3 1,-12-2-1,0 6 1,-4-1 10,-4 0 1,-7 3 0,-4-1 0,-5 4 68,-3 3 0,-4 1 0,-5-2 0,1 1 75,-1-2 1,0 0 0,0-1-1,0 0 46,1-1 1,-1 2-1,-1-7-108,-3-1 0,3-1 1,-3-6-1,1 1 1,0-1-33,0 1 0,3-7 0,5-1 0,3-5-251,1-5 0,-2-1 0,3-7 0,3 1-283,2-1 0,2 1 124,-4-1 1,-6 1-1,-2 0 1</inkml:trace>
  <inkml:trace contextRef="#ctx0" brushRef="#br0" timeOffset="171032">12874 17016 6797,'-6'-7'287,"5"4"1,5 5 0,3 2-112,2-1 0,-2 2 0,2 1 0,-1 1-88,-1 2 0,2 6 0,-3 3 0,-1 2-151,1 2 0,-2 5 1,-4 3-1,-1 2-114,-3 3 0,-9 0 1,-8 1-1,-2-1-98,-2-2 1,-4-1-1,-1 1 1,-2-4 42,-2-3 1,-8-1-1,-2-1 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0-18T17:36:10.126"/>
    </inkml:context>
    <inkml:brush xml:id="br0">
      <inkml:brushProperty name="width" value="0.06048" units="cm"/>
      <inkml:brushProperty name="height" value="0.06048" units="cm"/>
      <inkml:brushProperty name="color" value="#FF8000"/>
    </inkml:brush>
    <inkml:brush xml:id="br1">
      <inkml:brushProperty name="width" value="0.08063" units="cm"/>
      <inkml:brushProperty name="height" value="0.08063" units="cm"/>
      <inkml:brushProperty name="color" value="#FF8000"/>
    </inkml:brush>
  </inkml:definitions>
  <inkml:trace contextRef="#ctx0" brushRef="#br0">6883 5494 8235,'-25'-5'0,"1"-2"0,-1-1 0,0 1 0,-1 0 0,-2 1 308,-1 1-347,0-5 0,5 7 0,-1-4 0,0 1 0,0-1 0,0-3 0,-1 0 0,-3 1 0,-5 2 1,-5 0 88,-2 0 0,-10 4 0,-1-1 0,-6 3 1,-8 2 50,-6 3 0,9 5 0,-9 7 1,-1 5-53,-3 2 0,0 3 0,3 3 0,-1 4 0,1 3-70,1 1 1,2 6 0,-5 3-5,1 2 1,0 3-1,-1 3 1,-1 6-1,38-27 1,1 0 10,-1 2 1,1 1 0,-3 3 0,0 0 0,4-3 0,1 0-1,-1 0 1,1 1 6,1 1 1,-1 1-1,-29 35 1,6 5-1,4-3 7,3-2 1,7-1 0,4-1 0,6-3 2,5-2 1,4 4 0,4-7 0,6-2-36,5-2 1,5-7 0,5 4 0,0-3 17,0-6 0,5 2 0,5-6 0,4 1 2,2 1 1,10-5-1,-1 3 1,3-1-17,2-3 1,2 0 0,5 0-3,0 1 0,0 0 0,2-2 0,1 1 0,3 0-21,1-4 1,1 1 0,5-5-1,-1-1 71,1-2 1,5-7-1,4-2 1,5-4 24,2-5 0,7 1 1,0-5-1,3 2-43,-3-1 0,10 0 1,-5 5-1,1-1-25,-2 0 1,-4 1 0,-1 1 0,-4 1 13,0 1 0,2 6 1,-4-1-1,-1 2 30,-1 2 0,2-1 1,0-2-1,0-3-2,2-1 1,-2-2 0,7-3 61,2-1 0,0-5 0,1-3 0,6-2 0,7-2 3,0 0 1,3-6-1,1-2 1,1-3-61,2-2 0,-2 2 0,-1 2 0,1 0-15,0 0 0,-3-2 0,2-2 0,0 1-57,-4 0 0,4-1 0,-1-1 0,2-1-86,2-1 0,-3-5 0,-1 2 0,-1-3 45,0-4 1,-43 10 0,0 0 0,0 0 0,1 0 0,0 0 0,0-1 101,-2 0 0,1 0 1,1-4-1,-1-1 1,35-15-1,-3-3 43,-3-3 1,-8 3 0,-3-5-66,-2-2 0,-8-2 0,-2-1 0,-3-4 0,-4-3 28,-6 1 1,3-9 0,-11 3 0,-1-3-48,0-2 0,-6-8 0,3-7 1,-3-2-7,-1 1 1,-2-3 0,-2 5 0,-5 0 119,-2 2 0,-7 1 0,-4 2 0,-6 4 46,-5 3 1,-13 5 0,-6 4-1,-8 4-103,-8 1 1,-5-3 0,-6 3 0,-3 0-29,-4-1 0,-2-1 1,-4 3-1,-3 0-7,-3-1 0,3 4 1,-2-4-1,-1 1 14,0 0 0,31 25 0,-1 1 0,-40-28 0,40 30 0,-1 0 33,0 2 1,-1 1-1,-6-2 1,0 2 0,3 6-1,-1 2 1,-3 1 0,-2 2-101,-4 1 1,-1 3 0,-1 1 0,0 1 0,-7 2 0,-1 1 0,-1 3 0,0 0-34,0 3 0,-1 1 0,-2 1 1,1 1-1,4 1 0,1 0 1,-1 1-1,1-1-35,-1 1 1,1 1 0,2 1 0,2 1 0,3-3 0,2 0 0,3 0 0,0-1-78,3 0 1,0 0 0,-46 5 0,1 1 203,5-1 0,1 3 0,0 1 0,3-4 0,2-1 0,2-3 0</inkml:trace>
  <inkml:trace contextRef="#ctx0" brushRef="#br0" timeOffset="2855">4862 7429 10214,'-4'-12'0,"-2"1"0,-1 2 0,-1 4 0,0 1 0,-1 0 695,0 1 0,3 3 0,3 4 0,5 4 0,3 2-745,2-2 1,0 3 0,3-4 0,-2 1 0,2-1 0,1 0 0,1-1-265,1-1 1,-5-1 0,0-4 0,2 0 0,-1-1 0,0-3 150,-5-5 1,-4-2-1,-3-1 1,-3 0 178,0-1 0,1-3 0,-3 1 0,0 2 0,0 5 0,-1 1-362,0 0 0,2 4 1,-1-1-55,-2 3 1,3 6 0,0 4 0,0 2-237,0 1 0,5 6 0,-4 1 0</inkml:trace>
  <inkml:trace contextRef="#ctx0" brushRef="#br0" timeOffset="3739">5048 7938 8355,'-7'0'180,"1"-6"0,6-2 0,0-5 0,0-2 165,0-1 0,6-1 0,4 3 0,3-2-388,4-5 0,1 2 1,-3-2-1,1-1 0,0 0 1,-3 1-203,0 5 1,-5-2 6,0 1 1,-5 1 0,0 5 106,-6 3 0,-4 2 0,-5 7 0,-2 4 86,-3 3 0,4 7 1,-4 2-1,3-1 178,2 2 1,1-4 0,1 2 0,3-2-18,2-2 1,1-3-1,5-1-101,3 2 1,3-5-1,6 1 1,0-2-1,2 0-18,2-1 0,5-2 0,-3-1 1,2 0-174,0 0 0,-6 1 0,1 2 0,-2 3 88,-1 1 1,-7-3 0,-1 4 0,-4 2 58,-1 1 0,-1 5 0,-4 1 0,-3-1-61,-3 2 1,-5 0 0,-2 4 0,-2-3-408,-2-1 1,-1 4 0,-2-2 0</inkml:trace>
  <inkml:trace contextRef="#ctx0" brushRef="#br0" timeOffset="4622">9736 6896 8634,'-6'-7'0,"-2"4"264,-3 6 0,3 2 0,1 5 0,1-2-181,4 2 0,0-3 0,4 0 0,0 0 0,4-2 0,1 1 0,2-4 50,2 0 0,2-6 0,-1-2-330,1-1 0,-1-1 0,-1-4 0,-3-1 70,-4 1 1,-2-1-22,-2 1 1,-6 5 0,-2 1 0,-4 2 0,-3 0-119,-2 1 0,0 2 0,6 2 1,2 2-221,0 1 1,7 6-1,-2-2 326,2 3 0,-3 2 0,-2-1 1</inkml:trace>
  <inkml:trace contextRef="#ctx0" brushRef="#br0" timeOffset="5026">9773 7330 8355,'0'-20'144,"-1"3"1,-2 4 0,-3 2 0,1 2-22,-1 0 1,-2 5 0,3-3 2403,-2 2-2250,4 1 1,-3 9-1,6 5 1,0 4-295,0 2 0,0 6 0,0 0 1,0 6 129,0 5 0,0-2 0,0 3 0,0-1-62,0-2 1,0 4-1,0-5 1,0 0-74,0 1 1,0-4-1,2-6-70,2-5 1,0 1 0,6-3 0,2-5-262,2-2 1,-3 2 0,5-5-1,-2-2 1,-1-2-86,-1-4 1,0 2 0,-1-7-1,-1 0-2286,-2-2 2440,-5-2 1,3 1 0,-6-1 0</inkml:trace>
  <inkml:trace contextRef="#ctx0" brushRef="#br0" timeOffset="5188">9612 7603 8355,'8'-17'0,"0"2"0,3 3 349,5 2 0,3 0-256,6-6 0,-1 2 0,1-3 0,0 5 0,0 4-1039,0 4 0,-1-9 0,1-1 0</inkml:trace>
  <inkml:trace contextRef="#ctx0" brushRef="#br0" timeOffset="5344">10418 7479 8355,'-18'0'-656,"4"0"1,-4 0 0,6 0 0</inkml:trace>
  <inkml:trace contextRef="#ctx0" brushRef="#br0" timeOffset="6594">7379 9897 9907,'-1'-23'0,"-3"2"0,-4 6 0,-5 5 0,-3 6 0,-5 3 0,-2 2 0,-2 3 0,-1 4 0,-3 5 399,-4 3 0,1 5 0,0 7 0,2 2 0,2 2 0,2 2 0,3 2-258,2 1 0,4 4 0,8 1 0,2-2 0,1-2 0,5 0 1,5-3-1,7-2-298,4-4 0,10-4 0,-1-4 0,0-5 0,5-3 1,0-5-1,2-4 0,-4-2-208,-1-2 1,-2-2-1,-4-2 240,-3-4 1,-3-3 0,-3-2 0,-3 1-72,-4 0 0,-2-1 1,-4 1-1,-3-1 1,-6 2-120,-4 3 0,-8-2 1,3 6-1,-2 2 222,1 0 0,-1 2 0,5 0-26,2 0 1,8 2 150,7 2 0,7-3 1,8 5-1,3-2 138,2 0 1,0 0 0,5-4-25,0 0 1,1 0 0,0 0 0,1 0 0,-4 0 50,0 0 0,-5 1 0,-1 2 0,-3 3 281,-2 0 1,-5 3 0,-2 3 0,0 1-135,-1-1 1,0 6 0,-4 1 0,0 2-288,0 0 0,0-1 1,0 5-1,0 0-527,0 0 0,0 2 0,0-1 0,0-2-1041,0-1 313,0-5 0,5 6 0,2-5 1</inkml:trace>
  <inkml:trace contextRef="#ctx0" brushRef="#br0" timeOffset="9716">17884 4750 8355,'-8'-4'0,"0"0"-264,-2 1 1,-1 0 0,-1 1 0,-1-3-1,1 3 1,-1 0 0,1 1 283,0-3 1,-1 1 0,2-5 0,1-2 0,2-1 0,-1-1 0,-2-1 0,-3 2 0,-1 2 66,-2 0 0,-5 2 1,0-1-1,-6 4 0,-6 3 1,-6 1-1,-5 0 0,-6 1-121,-7 3 1,-2 3-1,-8 5 54,0 1 0,-2-5 0,1 0 0,-1 2 1,-4 1 97,3 1 1,-1 5 0,-1 0-39,3-2 0,-7 8 1,4 2-1,0 3 0,1 3 52,0 6 0,1 2 0,0 6-144,5 2 1,-1 7 0,1 3 0,1 0 0,0 4 0,0 4 42,-1 4 1,33-29 0,1 1-32,-26 38 0,3 1 0,4 4 0,26-41 0,-1 0-12,1 2 1,1 0 0,-3 3 0,1 0 0,4-1 0,0 0 0,0 0 0,0 0 12,-19 44 0,19-44 0,1 1 0,1-1 0,0 0 0,-17 42 70,2-2 0,12-4 0,-2-9 1,3-1 9,3-3 0,7 3 0,7-5 0,4-2 0,1-4 11,0-1 0,7-1 1,5 2-134,8 0 0,7-2 0,3 0 0,2 4 1,3-1-362,0 0 1,1 4 286,-3-1 1,3-3-1,-3-4 1,3 2-1,1-4 1,0-4-30,1-4 1,4-8 0,4-1 100,2-6 1,7-3 0,3-8-1,3-2 1,4-5 0,2-3 71,3-5-22,6 3 1,-8-10 0,2 5 0,-3-2-1,-2 1 23,-3 2 1,2 2-1,-11 3 1,-2 0-1,-2 2-31,-4 3 1,-5-2 0,1 4 12,-2-1 0,2-1 1,2-6-1,1-2 1,3-2-9,1-1 1,7-2 67,3-4 1,6-4 0,3-2 0,5-1-1,1-2 107,4-2 0,-3 0 0,6 1-134,0 2 1,-7 5 0,6-1 0,1 2 0,-2 2-1,-1 0-25,-1 0 1,-4 0-1,6 2-81,-2 2 1,-5-1 0,-3 5 0,0 2 0,-2 1-50,2 1 0,-4-4 0,5-1 77,-1-1 0,2 2 0,-2-4 0,1-1 0,2-2-2,2-1 1,-1-5-1,0-4 140,-1-2 0,5-5 0,-7-1 0,0 1 99,-3-2 1,1 3 0,0-5-119,-3 3 1,4-6 0,-2 4 0,-1-1-1,-2-1-121,-1-1 0,0-3 1,0-3-1,0-2 17,0-2 0,-1-1 1,-2-5-1,-1-2-202,1-2 1,1-4-1,0 0 1,-1-1 161,1 2 1,2-8-1,-7 2 1,-1-1-1,-1-2 177,0 2 0,-13 4 0,2-6-19,-4 3 1,-1 0-1,-8-1 1,-2-3-12,-1-2 1,-6-1 0,-5-7-30,-5-5 0,-5 3 1,-5-11-1,-1 1-38,-3 1 1,-5-13-1,-6-3 1,-3-4 128,-1-1 0,2 4 0,-3 2 1,-2 5-1,0 3 10,1 4 0,-7 5 1,4 4-1,-4 2-131,-2 1 0,2 3 1,-5-3-1,-1 2-4,-2 3 0,-12-7 0,-6 7 1,-5 0-71,-3 3 0,-5-2 1,0 5-1,-2-2 1,-1 1-18,1 2 1,-4 1-1,4 6 51,0 3 1,-4-6-1,1 4 1,-4 1 8,-2 2 1,32 23 0,0 1 0,-47-17-57,46 18 1,-1 0 0,-5 1 0,-1 1 0,-4-1 0,0 3 0,-4 0 0,-1 2 0,-3 1-1,1 2 13,-1 1 0,-1 1 0,-7 3 0,-1 2 0,7 1 0,0 0-69,-2 1 0,1 1 0,2 0 0,0 2 0,3 2 0,1 1 0,2 2 1,1 2-1,2 3 0,0 1-225,2 3 0,-1 1 0,2 2 0,0 2 338,1 5 0,1 2 0,3 0 0,2 2 0,4 1 0,1 1 0,3 0 0,0 1 0,-36 32 0</inkml:trace>
  <inkml:trace contextRef="#ctx0" brushRef="#br0" timeOffset="14536">17735 9587 8355,'6'-12'0,"-5"-1"0,5 1 0,-8 1 1413,-2 3-1104,-3-4 1,-5 11-1,-2-3 1,-1 3-1,-3 1 1,0 0-1,-1 1 1,1 3 63,0 4 0,-4 9 0,1 4 0,-2 2-264,-2 2 0,0 5 1,2 5-1,1 3-70,1 4 0,6 3 0,0-2 0,5-1-21,6 1 1,4-3-1,4-5 1,4-5-255,3-4 0,7 0 0,4-9 0,5-3-201,2-5 1,4-3 0,-4-6 132,-2 0 0,-1 0 0,-2-2 1,-4-2 45,-3-4 0,-5-3 0,-2-1 0,-3-1 0,-2 1 5,-2-1 0,-7 1 0,-4-1 1,-5 2 27,-3 3 0,1-1 0,-5 4 0,1 1 132,0-1 1,2 3-1,-2-2 1,1 3 350,3 1-187,7 0 1,3 1 0,10 2 0,3 1 0,3-1 16,1-2-29,1-1 0,3 0 1,2 0-1,0 2-22,0 2 0,3-3 1,-3 3-1,-1-2 105,1-2 1,-1 1-1,-5 2 1,1 2-67,-1 2 0,-4 1 0,-1 5 0,-1-1 0,-3 2 0,-2 3-13,-1 3 1,-1 4-1,-4-1-214,-3-2 0,3 2 1,-1-2-1,2 1 0,0-1-781,1-5 1,2-2 601,1-2 0,5 1 0,2-1 0</inkml:trace>
  <inkml:trace contextRef="#ctx0" brushRef="#br0" timeOffset="14929">18194 10244 10547,'0'-12'0,"0"0"0,2-1 0,0 1 0,3-1 0,-4 1 0,-4 1 0,-5 3 0,-3 3 0,-2 4 1132,1 1-1103,0 6 0,-1 2 1,1 7-1,1 2 0,1-1 1,2 1-10,-2-1 1,5 6 0,1-1 0,2 2 0,2 2 0,2 0 0,2 0 0,5-2-105,7-2 0,-1 1 0,4-4 24,-1 1 1,3-2 0,-5 2 0,-1-1 0,-1-2-101,-2 2 0,-5-4 0,-3 4 2,-2 0 1,-2-4 0,-2 2 0,-3-1 0,-6 1-198,-4 0 0,-3 1 0,3-6-187,-2-3 0,-1 2 0,3-6 1,-1-2 230,0 0 1,-3-2-1,0 0 1</inkml:trace>
  <inkml:trace contextRef="#ctx0" brushRef="#br0" timeOffset="15171">18008 10579 8355,'13'-4'0,"0"-1"347,4-2 1,2 3 0,6-5 0,0 1-131,0 1 1,-1-3 0,1 6 0,0 0-1439,0-1 0,0 3 0,-1-3 1</inkml:trace>
  <inkml:trace contextRef="#ctx0" brushRef="#br0" timeOffset="17637">15491 7131 7885,'0'9'-1016,"0"-1"1,0-4 1582,0 4 1,1-5 1069,3 1-1120,-3-2 1,5-1-1,-7 2-275,-4 1 1,4 5 0,-4-2-175,-1 0 1,5 4-1,-3-2-48,2 2 1,4-5 0,2-1 0,4-4-278,3-1 1,1-6-1,1-2 49,-1-3 0,-1-1 0,-1-1 59,-2 1 1,-5 0-1,1-1 101,-3 1 1,-6 5-1,-3 3 1,-3 2-9,-2 2 0,1 0 0,-1 2 0,2 2-349,3 4 1,-2 3-196,6 2 1,0 4 0,4 3 0</inkml:trace>
  <inkml:trace contextRef="#ctx0" brushRef="#br0" timeOffset="18184">15726 7838 8355,'-7'-5'32,"2"2"115,5-5 1,0 4 0,0-5-1,0 0 1,0-4 0,1-2 0,3-3-1,5-1 136,2-3 1,2-2-1,3 0 1,0-1-475,-1 0 0,3 0 0,-1 0 0,-4 2-39,-3 2 0,1-1 0,-4 6 1,0 1-138,-3 1 0,-3 6 234,-1-1 1,-1 7-1,-3-3 125,-4 4 0,1 5 0,0 2 0,0 1 1,1 2 100,1 2 0,1 2 0,4-1 0,0 0-53,0 1 1,4-1-1,3 1 1,2-1-75,5 0 0,6 1 0,-4-1 0,1 1-66,1-1 0,-5-1 1,4-1-1,-5-2 155,-3 2 1,0 1 0,-5 1 118,-1 0 1,-3 1-1,-4-1-234,-4 1 1,-3-5 0,-2-1 0,1-2-1068,-1-2 767,1-2 0,0-1 0,-1 0 1</inkml:trace>
  <inkml:trace contextRef="#ctx0" brushRef="#br0" timeOffset="18933">20638 6747 8619,'0'-13'0,"0"1"0,-2 1 0,-2 3 1022,-4 4-914,-3 2 0,2 4 1,3 2-1,0 4 1,3 3-1,3 1-16,4 1 0,-1-2 0,5-1 0,2-2 0,1 0 0,2-1 0,-1-3-261,0-3 1,1-1-1,-1-1 1,-1-3 119,-3-4 1,2 1 0,-4-3 0,-1-2 0,1-3 0,-4-1-17,0 3 1,-2 0-58,0 1 1,-6 4 0,-2 1 0,-3 1-100,-1 3 1,-1 2-1,1 1 1,-1 0 0,1 1-112,0 4 0,3 1 0,1 7 0,5 1 1,-1 1 115,3 1 0,1 6 0,0-2 1</inkml:trace>
  <inkml:trace contextRef="#ctx0" brushRef="#br0" timeOffset="19281">20972 7057 8355,'-5'-19'0,"2"1"193,-5 5 0,1 1 0,-3 1 0,3 1 1940,2 2-1337,1 5 0,4-1-618,0 8 0,1 9 1,2 7-1,1 4-137,-1 1 1,-2 1 0,-1 3 0,0 4-31,0 3 0,-1 5 0,-3 2 0,-5-1-16,-2 1 1,0-2 0,3-5-17,4-3 0,-2 0 1,2-6-1,3-5 0,4-3-101,5-4 0,4-7 1,3-4-1,3-2-576,2-2 1,-4-6 0,4-2 0,-3-3-70,-1-1 0,-4-1-12,-4 1 0,3-6 0,-4-1 1</inkml:trace>
  <inkml:trace contextRef="#ctx0" brushRef="#br0" timeOffset="19546">20662 7355 8355,'9'-11'0,"-1"1"14,1 2 1,4 5 0,5-3-27,7 1 1,1 2-1,7-5 1,7-2 0,7-4-30,1 2 0,4-3 1,-8 7-582,0-3 1,-1 4-1,-6 1 1</inkml:trace>
  <inkml:trace contextRef="#ctx0" brushRef="#br0" timeOffset="22573">17562 4589 8355,'4'-8'-55,"1"1"0,2 1 0,3 5 0,1 2 0,1 5 0,1 1 60,-1 2 1,5 2 0,-1 3 142,-1 3 1,1-2-146,0 5 1,-2-3-1,4 2 1,-2 1-1,1-3 1,-2 3-28,-1-1 0,-2-2 0,1 3-91,-1 2 1,5-2-1,-1 0 1,-2 2 89,-5 2 1,1 5-1,-6 1 1,-1 0 62,-2 1 0,-6 3 0,-3-1 0,-3 3 131,-2 1 0,-1 0 0,-1 1 1,-1-1 60,1 0 1,2 0-1,3 0 1,4 1-132,0-1 1,2 0 0,4 0 0,0 0 66,0 1 1,5 0 0,4 2-264,2 2 1,1 0-1,1-2 1,-1 3-1,0 0 6,1-1 0,-2 8 1,-3-2-1,-2 2-63,-1 2 0,-4 1 0,4-4 0,-4 1 184,-1-1 1,-4 5-1,-2 1 1,1 0 114,-1 1 0,-3-3 1,2-3-1,0-2-31,3-2 1,-2-1 0,2-6 0,1-4-20,2 1 0,2-5 0,3-2 0,5-3-80,2-1 1,7-1-1,2 1 1,4-1-138,1-4 1,-1 4-1,1-4 59,0 4 1,0-4 0,-2 1-1,-2 1 1,-5 3 37,-2 4 1,-1-2 0,-2 7 0,-3 0 95,-4 2 1,-3 2-1,-1 1 1,0 0 13,0-4 0,0 4 0,0 2 0,0-1-2,0-1 1,-1-6 0,-2-1 0,-1-2 21,1-2 1,3 2 0,3-1-1,3-2 15,1 0 1,-5 1 0,2 3-1,-2-1-100,-2 0 0,0 5 0,0-2 0,0 1 48,0-1 0,0 3 0,0-3-87,0 3 1,0-3 0,0-1 0,0-2 0,0-2-41,0-2 0,0-3 0,0-1 0,0-2-541,0-2 0,0 2 0,-2-4 0,-2-4-260,-4-2 1,-3-2-1,-1 4 1</inkml:trace>
  <inkml:trace contextRef="#ctx0" brushRef="#br0" timeOffset="24165">16706 3646 8355,'-1'-12'104,"-2"-1"1,-3 2 0,1 2 0,-2 2 0,0 1-8,-3 4 1,-5 0-108,-1 2 0,-5 0 99,4 0 0,-5 4 1,2 2-1,-4 1 1,0 4-1,-1 3 1,0 2-1,0 1 86,0 1 0,2-3 0,2 4 1,5-1-1,2-3-169,1-1 1,7 0 0,1 1 0,5 1-1,6-2-111,6-4 1,6 1 0,7-4-20,0 0 0,4 2 0,1-3 38,2 1 0,-5-3 0,2 4 0,-2 2 0,-4 1 25,-2 1 1,1 1 0,-6-1-1,-1 0 25,-1 1 0,-3 3 0,-1 2 0,-3 0 35,-2 0 0,-1 7 0,-5-3 0,-3 0 43,-4 1 0,-5 1 0,-3-1 0,-5-1-10,-2-1 1,-6-6-1,0 2 1,0-4-19,-2 0 0,4-2 0,-5-2 0,3-2-135,6-1 0,-1-3 1,8-7-1,1-5-527,1-2 1,3-1 143,3-1 0,2-5 0,6-1 1</inkml:trace>
  <inkml:trace contextRef="#ctx0" brushRef="#br0" timeOffset="25490">7020 5519 6553,'4'-12'0,"0"-1"0,-1 1 0,-2-1-410,-1 1 1,0 4 1112,0-1 1,0 5-329,0-4 0,-1 1 1,-2-2-1,-1 0-295,1 0 0,2 5 1,-1 4-1,0 6-164,-3 5 0,-8 7 0,0 3 0,-2 2 106,-3 2 0,4 3 1,-3-1-1,0 0 16,0 0 1,5 1-1,5-4 1,2 1-17,2 0 0,3-1 0,4-2 0,4-2-57,3 2 0,7 2 1,3 1-1,2-1 30,2 1 0,0 0 0,1 0 0,0 0-46,-1-1 1,3 7-1,-9 0 1,-1 2-25,-6 0 1,-1 5 0,-7 4-1,-1 1 133,-1 0 1,-4 0 0,-2-1 136,-4 8 0,-3-3 1,-2 5-1,1 0-11,0-1 1,-4 3 0,3 0 0,2 1 18,0-4 0,5-3 0,2 2 0,4-2 0,4-2-110,4-5 1,5-2 0,3-4-1,5 0-194,2-2 1,8-7 0,2 0-1,4-4-79,4 0 1,-2-2-1,2-1 1,-2 0-74,-2 1 0,-5 0 0,-3 5 0,-5 0 140,-3 0 1,-4 1 0,-8 1 0,-2 4 96,-1 0 1,-4 2-1,-6 5 188,-4-1 1,-2 0-1,-1 0 1,0-1-1,-2-1 137,-1-2 1,4-2-1,3 2 1,0-4-94,0-2 1,5 0-1,-2-1 1,2-2-73,2-1 0,0 1 0,2-1 0,2-1-184,4-1 0,3-1 0,1 5 0,1-1-246,-1-4 0,2 2 1,1-5-1,2-1 9,-2 2 1,-1-5 0,-2 0 0,0-4-763,1-4 0,-1 5 0,1-3 0</inkml:trace>
  <inkml:trace contextRef="#ctx0" brushRef="#br0" timeOffset="26790">5804 4477 8355,'0'-16'-107,"0"-1"1,0 2 0,0 1 0,2 2 224,2-1 0,-3 1-24,3 0 1,-4 5-1,-4 3 1,-4 2-1,-3 2 1,-2 0 0,1 2-1,-2 2 232,-2 4 0,1-1 0,-5 1 0,2 2-73,3 1 1,-3 5-225,2 1 0,-5 1 0,5-3 1,2 3-1,3 1 17,3 3 0,5-2 0,-1-1 1,2-1-213,2-3 0,6-1 0,3-2 1,7 0 108,4 1 0,5-5 0,4 0 0,3 1 19,-1-2 1,4-1 0,-5-3 0,2 3 28,2 1 1,-3-5-1,-2 4 1,-3-1 11,-1 4 0,-1-2 0,0 1 0,-2 1 6,-2 3 1,-6 0 0,-1 0-37,-8 1 0,1 3 0,-4 2 0,-4 1 28,-9 3 1,-9 2 0,-9 1 0,-4 0 0,-2-2-2,-3-2 1,1 1-1,0-6 1,1-2-64,3-4 1,7-5 0,7-5 0,1 0-464,2 0 1,8-5 0,4-4-69,3-2 0,6-7 0,2-1 1</inkml:trace>
  <inkml:trace contextRef="#ctx0" brushRef="#br0" timeOffset="39651">17363 5742 6534,'-12'0'0,"-1"0"106,1 0 0,5-1 1,4-2-1,6-2 1,5-1-1,5-1 1,2 0 25,2-2 0,0 2 0,-1 0 0,0 1 0,1 2-126,1-1 1,-5 3 0,4-3 0,-3 1-1,-2 0 1,2-1 1,2 0 1,0 2 0,3-5-22,-1-2 0,4 3 1,0-1-1,4 0 66,3 1 1,5-4 0,0 3-1,3-3 11,4-2 0,5 1 0,7-1 1,4 1-10,-1 0 0,5 3 1,-2 1-1,5 0-107,2 1 1,-2-3 0,-6 6-1,-5 1-75,-6 2 1,-10 1 0,-10 0 0,-5 1-13,-5 4 0,-9 1 1,-4 7-1,-4-1-593,-4 1 1,-4-5 685,-9 0 0,4 0 0,-5 5 1</inkml:trace>
  <inkml:trace contextRef="#ctx0" brushRef="#br0" timeOffset="40401">18045 5333 8355,'-6'-12'-59,"-6"5"1,11 3-1,-2 8 1,6 3 0,5 1-1,5 0 1,2 0 20,1-1 0,5 4 1,-3-4-1,0 1 27,0 1 0,4-6 0,-3 2 1,1-1-1,-4 0 1,-2 6 0,-3-2 0,-1 3-66,-2 2 1,-5-1 0,-2 2 0,-5 1 36,-4 2 0,-10 0 0,4-1 0,-3 0 23,-1-1 1,-2-1-1,3-2 19,2 1 0,-3-1 0,0 2-374,-1 3 1,-2 2-1,-4 6 1</inkml:trace>
  <inkml:trace contextRef="#ctx0" brushRef="#br0" timeOffset="41254">17177 5668 8077,'4'-8'-1390,"1"-1"1112,-1 7 318,-4-4 0,0 5 373,0-3 1,0 1 0,1-4-88,3 1 1,-1 2-1,4 6-149,-2 2 1,-1 0 0,-4 7-206,0 3 0,0 2 0,0-1 0,0 2-143,0-2 0,0 3 0,0 0 14,0 1 1,6-4 0,2 1 0,3-7 52,2-5 1,-1-2 0,0-2 0,1 0 24,-1 0 1,1-6 0,-1-2 0,-1-3 25,-3-2 0,2 1 0,-6-2 0,-1-1-34,-2-1 1,-2-1 0,-5 3 0,-5 1-104,-4 0 1,-7-1 0,1 10 87,-2 1 0,-2 2 0,0 1 1</inkml:trace>
  <inkml:trace contextRef="#ctx0" brushRef="#br0" timeOffset="41901">18653 5494 8355,'0'-12'-57,"0"-1"0,0 1 0,2 1 117,2 3 0,-2 2 1,5 8-1,-1 2 1,-5 4-1,-2 3 1,-5 1-115,-1 1 0,5 3 1,-4 1-1,2-2 33,0-1 0,0-6 0,4 0 18,0 2 1,5-4 0,4-2-1,2-3 14,1-1 0,0-4 0,2-2 0,3 0-19,3-4 1,-2-5 0,-1-2 0,-5 2-53,-4 1 0,2 2 0,-6-1 1,-2 2-1,-7 2 27,-7 0-534,-6 7 0,-18 2 0,-2 7 0</inkml:trace>
  <inkml:trace contextRef="#ctx0" brushRef="#br0" timeOffset="59664">18814 5172 7355,'-4'-13'0,"-1"2"0,-2 3-222,-3 4 0,3 3 0,-1 1 0,-2 0 0,-1 0 202,-1 0 0,1 5 0,1 2-93,2 0 0,0 4 0,-5-4 1</inkml:trace>
  <inkml:trace contextRef="#ctx0" brushRef="#br1" timeOffset="60220">18566 5395 31773,'0'-7'-9831,"0"3"8172,0 8 0,2 3 0,0 5 0,4 1 1280,1-1 1,-4 5-1,1 1 1,-2 0-1,1 1 1,1-1-1,-1 1 1,-1-1-232,-2 0 1,-5 3 0,0-5 456,-2-1 0,3-1 0,-4-3 1,-2-1-1,-1-3 41,-1-2 0,3 3 1,1-2 123,-2 1-686,5-4 0,2 3 0,10-3 1,7 1 703,4-1 0,-2-2 0,5-1 0,1 2-42,1 2 1,1-3 0,-2 5 0,-3-1-102,-1 4 0,-1-2 1,-5 1 80,0 1 1,-3 2 0,-2 2-270,-2-1 232,-1 1 0,2-1 0,1 1 0</inkml:trace>
  <inkml:trace contextRef="#ctx0" brushRef="#br0" timeOffset="60221">18926 5705 8355,'8'-16'-1076,"-1"-1"835,-1 2 0,-2 1 0,-4 2 1,0-1 140,0 1 0,0-1 1,0 1-184,0 0 283,-6-1 0,5 1 0,-5-1 0</inkml:trace>
  <inkml:trace contextRef="#ctx0" brushRef="#br0" timeOffset="60392">18814 5283 8355,'2'-6'-656,"2"1"1,3-2 0,5 1 0</inkml:trace>
  <inkml:trace contextRef="#ctx0" brushRef="#br0" timeOffset="84810">18120 5246 7859,'11'-16'0,"-2"-2"0,0 0 0,-1 0 0,0 3-143,1 1 0,-7 6 1074,2-1 0,-4 4 0,-2 1-594,-2 8 0,-6 11 0,2 6 0,-3 4 1,-2 2-1,1 5 0,-2 4 0,-1 5-163,-2 2 0,-5 9 0,2-1 0,-2 1 0,0 2-551,1-1 0,4-5 1,-2 4 1,1-5 0,3-10 0,5-8 0,3-3-713,2-1 1,-3-6-413,4-2 1026,-1-9 1,5-13-1,0-9 1</inkml:trace>
  <inkml:trace contextRef="#ctx0" brushRef="#br0" timeOffset="85102">17946 5259 9496,'-25'-20'-75,"1"2"1,6 10 0,4 1 0,4 2 0,2 3 713,1 5 0,2 4 1,5 7-126,0 2 1,6 4 0,5 6 0,6 3 0,4 2-301,5 1 0,0 5 0,7-1 1,0 4-146,-1 0 0,2-1 0,-3-2 0,-1-1-140,0-3 1,5 1 0,-2-3 0,1-3-495,-1-1 1,-1 0 0,-4-6 0,1 2-1007,-2 2 344,-1 0 0,-1 0 0,0 0 1</inkml:trace>
  <inkml:trace contextRef="#ctx0" brushRef="#br0" timeOffset="88887">6672 6921 8320,'-4'-9'596,"0"1"1,-1 1-276,1-1 1,-3-2 0,-6 6 0,1 3-1,1 3 1,1 7 46,2 2 0,4 0 0,-3-2 1,1 0-1,4 0-305,0 2 1,4 0-1,2-2 1,4-5 0,3-3-60,1-1 0,1 0 0,1 0 0,1-1 0,1-3-282,-1-5 1,-1-2 0,-1-1 26,-1 0 1,-5-1 0,-3-1-1,-3-1-152,-1-1 0,-5-1 0,-3 6 30,-3 3 1,-6 2 0,-1 6-1,0 2 1,0 0-298,3 3 1,-1 4 0,2-1-122,3 3 745,1 2 0,-2-1 0,-1 1 0</inkml:trace>
  <inkml:trace contextRef="#ctx0" brushRef="#br0" timeOffset="89317">6685 6908 8355,'-13'-5'49,"2"2"181,3-5 1,1 5 0,5-3 215,-3 1 0,1 2 0,4-5-141,0-2 0,0 3 0,2 0 0,2 0-167,4 1 0,4 1 0,4-3 1,2-3 132,1-4 1,7 1 0,7-4-430,3 0 0,2 0 0,2-4 0,5 3 33,3 1 0,-4-2 1,10 2-1,2 0 0,3-2-70,3 1 0,0 4 0,0-2 0,-1 5 8,-3 4 0,-8-2 1,-9 6-1,-5 1-193,-7 2 0,-2 2 0,-10 3 29,-2 5 0,-7-3-141,-4 3 1,-4-2 71,-4 1 0,-3 3 0,-5-4 0</inkml:trace>
  <inkml:trace contextRef="#ctx0" brushRef="#br0" timeOffset="89711">7144 6499 8355,'0'-13'-604,"0"5"643,0 0 0,1 4 772,3-5 0,-2 5-482,2-4 1,-3 7 0,1-1-1,0 6-58,2 3 0,1 2 1,-4 2-1,2-2-81,1 0 0,5-1 0,0 3 1,2-2-166,1 0 1,1-1 0,0 4-235,4 1 0,-3-1 1,2 1-1,-2-1 1,-2 0 0,-1 1 1,-1 1-1,-3 1 0,-2 1-444,-2-1 0,-7 5 1,-4 0-1,-5 4-38,-3 1 1,1-2 0,-5-2 586,3-5 1,0 4 0,5-1 0</inkml:trace>
  <inkml:trace contextRef="#ctx0" brushRef="#br0" timeOffset="90156">7702 6474 7692,'0'-12'1683,"-4"3"0,-2 2-1236,-1 2 0,3 1 0,-3 5-160,2 3 1,1 3-1,4 6-171,0-1 1,0 0 0,0 1 0,0-1-186,0 1 1,1-1 0,3-1-1,3-1-77,0-2 0,8-4 0,-2 3 0,0-1-4,1-4 1,3 0 0,1-4 0,-1-2-57,1-4 0,3-5 0,-4-2 110,-2-1 1,-2-5 0,-1 3 0,-3 0 5,-1 0 0,-5 0 0,0 3 0,-7 0 0,-9 3-324,-6 2 0,-8 9 1,-5 2-1,-3 10-445,-3 8 0,-13 10 0,0 3 1</inkml:trace>
  <inkml:trace contextRef="#ctx0" brushRef="#br0" timeOffset="105381">6214 6338 8355,'1'-9'-155,"3"1"1,-1 4 197,5-4 1,-4 5 0,3-3-1,0 2 1,-1 2 0,-1 3 398,-2 6 0,-2 4-407,-1 1 0,0 2 0,0 1 0,0 2 0,0-1 1,2 1-46,2-1 1,1 1-1,5-5-139,-2 1 1,0-6-1,5-3-35,-1-3 1,1-1 0,-1 0 86,0 0 0,-1-1 1,-1-2-1,-3-3 1,-2-1-2,-2-2 0,-1-2 1,-2-2-1,0 1 48,0 0 0,0-1 0,0 1 185,0-1 1,0 1 125,0 0-230,0 5 1,4 7-1,0 8 1,0 3-144,2 1 1,-2 1 0,7-1 0,2 1-15,1-1 0,4 0 0,0 1-238,1-1 0,2 1 0,4-1 1</inkml:trace>
  <inkml:trace contextRef="#ctx0" brushRef="#br0" timeOffset="106055">7813 5916 8355,'0'-10'-155,"0"6"1,0 8 252,0 6 0,5 0 1,0 1-1,1 2 38,-1 1 0,3 0 1,-2-2-1,-1 1-42,1-1 0,2 1 1,-2-2-1,1-2-49,2-1 1,2-3 0,2 2 0,-1-2-71,1-2 0,-1-3 0,0-3 0,-1-2 0,-1-2-45,-2-3 0,-5 3 28,1-1 0,2 0 0,-2-5 1,-1 1-83,-2-1 1,-1-3-1,0-1 1,0 1-1,0-1-115,0 1 1,4-5 0,2 4 0,2 2 0,4 2-155,3 0 1,7 1 0,-2-1 0</inkml:trace>
  <inkml:trace contextRef="#ctx0" brushRef="#br0" timeOffset="129346">7268 6734 8355,'-2'-12'153,"0"0"0,-2-1 1,1 1-1,3 1 0,4 3 1,3 5 466,0 6 1,4 3 0,-3 8 0,2 3 0,-1 3-461,0 4 1,-1 1 0,4-1 0,1 0 0,-1-2-67,0-1 1,2-1 0,3 4 0,3-4-80,4-3 0,2-3 1,2-2-267,0 1 0,7-1 1,-3-1-1,-1-3 0,0-2-335,-1-1 0,-8 1 0,1 3 0,-3-2-651,-5-1 0,-3 3-401,-3 0 1597,-4 2 0,-10 1 0,-2 1 0</inkml:trace>
  <inkml:trace contextRef="#ctx0" brushRef="#br0" timeOffset="129637">7764 6983 9003,'-13'0'782,"1"0"-303,5 0 1,2-2-201,5-2 0,1 4 0,3-1 0,4 5 1,2 3-106,-2 2 1,3-2-1,-2 1 1,2 2-44,1 1 0,-4 2 0,-1 0 1,-1 2-284,-3 2 1,2 1 0,-1-3 0,-1 2-214,-2-2 1,-1 3 0,-1-2 0,-2-1-234,-1-1 0,-4-1 0,2-1 0,-1 0-196,-2 1 0,-2-1 0,-2 1 1</inkml:trace>
  <inkml:trace contextRef="#ctx0" brushRef="#br0" timeOffset="130187">8285 7193 8355,'0'-12'460,"4"0"1,0-1 0,-3 2 187,-3 3 0,-1 2 1,-5 6-1,-2 0-482,-1 0 0,-1 6 0,-1 2 1,1 3-75,-1 2 1,1 0 0,0 2-98,-1 2 0,5 5 1,1-3-1,1 2 1,4 0 115,0 1 1,2-3 0,0 0-573,0-1 1,10-1 0,4-6 0,4-3 0,4-4-228,1-2 0,7-2 0,4-2 0,0-2-12,-1-4 1,3-9-1,-4-2 1</inkml:trace>
  <inkml:trace contextRef="#ctx0" brushRef="#br0" timeOffset="132253">12278 2927 8090,'-8'-11'0,"1"1"-46,2 2 0,-4 4 1,4-4 774,-2-2 0,4 3-513,-1-1 0,3 6 0,1 2 0,0 7 1,0 4-1,0 3 0,0 1 0,0 2 0,0-1 1,0 1-73,0-1 1,0-3-206,0-5 0,1-1 1,3 1-1,4-4 1,4-2-103,0-2 0,0-6 1,1-2-1,-1-3-27,1-1 1,-2-2 0,-2-3 0,-2-2 97,-1 0 1,-2-3-1,-4 4-98,0-2 0,0 5 0,-2-1 0,-2 2 1,-4 3-91,-3 3 0,-1 2 0,-2 8 0,-1 2-239,-2 4 1,-5 8 0,3 4 0</inkml:trace>
  <inkml:trace contextRef="#ctx0" brushRef="#br0" timeOffset="132688">12291 2803 8355,'-9'0'66,"1"0"0,4 0 0,-3 1 162,2 3 0,1-1 41,4 5 0,1-5 0,3 1-55,4-2 1,5-4 0,2-3 0,3-6 0,2-6 2,7-2 0,3-3 0,9-7 0,2-4-179,4-3 0,13-7 1,6-3-1,5-7-120,6-5 1,-31 26 0,2-2-1,5-2 1,1 0 0,2-1-1,1 0 0,1 0 1,1 0-1,7-2 1,2 0-1,-3 4 1,2 0-1,3 0 1,2 0-58,-1 2 0,1 0 0,3-2 0,1 1 0,-4 4 0,-1 2 0,1 0 0,0 1 101,0 0 0,0 2 1,-1 2-1,0 1 1,-3 1-1,0 1 1,-3 1-1,0 1 14,-4 1 1,-1 1 0,-1-1 0,-1 1 0,-6 2 0,-1 2 0,42-11-229,-10 4 0,-10 4 0,-18 7-101,-7 4 1,-13-2 0,-8 2 0,-7 1 352,-5 2 0,-10-3 0,-3 0 0,-3-1 0</inkml:trace>
  <inkml:trace contextRef="#ctx0" brushRef="#br0" timeOffset="133055">13581 1774 9055,'12'0'963,"0"0"0,1 0-812,-1 0 0,5 0 0,1 0 0,1 0 0,3 0 0,0 1 0,0 2 0,-1 2 0,-1 1-289,0-1 1,2 5-1,-6-2 1,-1 3-136,-1 2 1,-6 0-1,-1 2 1,-1 3-258,-3 2 1,-3 2 0,-6 7 0,-6 2-184,-8 1 1,-3 4 0,-2-4 0</inkml:trace>
  <inkml:trace contextRef="#ctx0" brushRef="#br0" timeOffset="133943">11708 2108 8262,'-7'-6'388,"1"1"1,6 10-172,0 3 1,0 4-1,0 3 1,0 5-1,0 0 1,0 4-1,0-2 1,2 0-183,2-3 0,-1 3 0,4-5 1,-1-2-1,1-3-215,3-3 0,1 0 1,1-5-1,1-1 1,-1-2-24,1-1 0,-5-1 0,0-3 0,2-4-15,1-3 1,1-3-1,-1-1 122,-2-2 0,2-5 1,-3 1 81,3-2 1,-3 2 0,-1 1 0,-1-1 165,-4 2 1,1 1-116,1 5 1,-2 8 0,2 6-1,-3 9 66,-1 5 1,0 11 0,1-1-1,2 1-389,1 0 0,6 3 0,-2 0 1,5-3-604,3-3 550,3 0 0,12-9 0,0 4 1</inkml:trace>
  <inkml:trace contextRef="#ctx0" brushRef="#br0" timeOffset="134771">15429 1302 8758,'-9'-4'0,"1"0"877,-2 1 0,3-2-651,-1 1 0,4-1 0,-3 7 0,2 2 0,2 4 0,2 3 92,1 2 1,0-1 0,1 0-531,3 1 1,-3-5 0,5-1 0,-1-1-1,4-4 61,2 0 1,1-2 0,1 0 0,0 0 112,4 0 0,-5-2 1,2-2-1,-4-3-14,-1 0 0,-3-4 0,-2 3 0,-3-3-83,-1-1 0,-1 3 0,-3 1 0,-4 0-103,-3 1 1,-7-3-1,-3 6 1,-1 1 55,1 2 0,-1 1 0,6 0-1500,0 0 1343,3 6 0,0 0 0,1 7 1</inkml:trace>
  <inkml:trace contextRef="#ctx0" brushRef="#br0" timeOffset="135182">15664 831 8355,'-7'-25'879,"-4"6"152,10 6-513,-5 2-254,6 5 1,0 0-1,0 6 1,2 7-64,2 4 1,1 7 0,5 1-1,-2 2-80,2-1 0,-3 1 0,1 3 0,0-2-101,-1-2 0,4 0 0,-2 2-109,2-2 0,1-5 0,0 2 0,1-5-37,-1-3 1,1 0 0,-1-5 95,0-1 0,-3-1 1,-2-4-1,-2-2-41,-2-4 1,-2-3-1,1-2 1,0 0-53,2-4 1,2-2 0,-3-6 0,2-1-20,2-3 0,-3 1 0,5-3 0,-1 0-104,-1 4 1,4 5 0,-3 2-1914,3 2 1566,1 7 0,1 17 0,-1 8 0</inkml:trace>
  <inkml:trace contextRef="#ctx0" brushRef="#br0" timeOffset="136304">13543 1104 8820,'0'-19'0,"0"2"407,0 3 1,-1 3 0,-3 3 0,-4 4-265,-3 2 1,-2 2 0,1 2 0,-2 2 0,-1 3 0,-2 2 26,2 4 0,1-1 0,1 12 0,-3 3 0,0 4-103,1 3 1,-2 0 0,3 1 0,5-2 0,2 0-337,4-1 0,2-2 28,1-5 1,5-2 0,5-2 0,5-4 0,6-5 96,2-4 0,2-2 0,1-6-317,3 0 0,-3-2 1,2-2-1,-5-4 1,-3-3-114,-3-2 0,0 1 0,-5 0 1</inkml:trace>
  <inkml:trace contextRef="#ctx0" brushRef="#br0" timeOffset="148498">12663 4242 8355,'-13'0'-223,"1"0"0,0 0 403,-1 0 1,6 1 0,2 3-1,1 4 1,0 3 0,1 2 117,1-1 0,2 1 0,0-1 0,0 0 0,0 1-273,0-1 1,2-5 0,2-3 0,6-2 0,3-4-100,4-2 1,-1-3 0,-3-5 0,-1-1 0,1 1-31,-1 0 0,-1-1 0,-3 1-144,-4-1 1,-2 1 0,-2 0 0,-2-1 0,-2 2 127,-4 3 0,-3-2 1,-3 6-1,-1 1-120,-1 2 0,-5 7 0,4 2 1,2 3-423,1 1 446,7 6 0,-4-4 0,5 4 0</inkml:trace>
  <inkml:trace contextRef="#ctx0" brushRef="#br0" timeOffset="148972">12849 4192 8355,'0'-19'393,"0"1"0,1 1 0,3 1-477,5 1 1,3-5 0,6 0 0,7-5 0,8-4 0,7-4 0,7-4 0,5-2-140,6 2 0,12-7 0,7 5 149,7-4 0,0 1 1,-36 18-1,1-1 1,3 0-1,1-1 0,1 0 1,2 0-51,3-1 0,0-1 0,0 1 0,0-1 0,1-1 0,1 0 0,1 2 1,0 0 65,1 1 0,1 1 0,2 0 0,0 1 0,-2-1 1,-1 0-1,-2 1 0,0 0 56,-2 1 0,-1 0 0,-1 2 1,-1 0-1,-1 2 0,-1 0 1,-1 1-1,-1-1 140,-2 0 0,-1 1 1,37-14-1,-5 5 0,-9 5-85,-10 5 0,-9 7 1,-11 4-1,-9 0-375,-6 3 1,-7 2 321,-4 1 0,-6 0 0,-16 0 0</inkml:trace>
  <inkml:trace contextRef="#ctx0" brushRef="#br0" timeOffset="149307">14039 3299 8355,'0'-7'-1156,"2"2"0,2 5 1140,4 0 1,3 0 0,3 0 0,1 0 141,2 0 1,-1 1 0,-3 2 0,-1 2-23,0 2 0,1-3 0,-1 5 0,-1 0-55,-2 2 1,0 6 0,-5 1 0,-1 0-242,-2 0 0,-2 4 0,-3-2-246,-4 4 349,-3 0 0,-2 1 0,1 0 0</inkml:trace>
  <inkml:trace contextRef="#ctx0" brushRef="#br0" timeOffset="149790">14325 2753 8582,'-13'-7'-96,"1"2"0,0 5 1,-1 0 101,1 0 0,-1 0 0,1 1 229,-1 3 0,1 2 1,1 4-1,3-2-90,4 2 0,2 1 0,2 2 0,0 2-240,0 2 1,2 0 0,2-4 0,4 2 55,3 2 0,1 0 0,2-6 1,3-3-79,3-4 1,4-3 0,1-2 0,0-3 43,-1-4 1,4-3-1,-2-3 1,-4-1 18,-3-2 0,-2-4 1,-6 5-1,-3 1-70,-4 1 1,2-3-1,-3-1 1,-3 1 54,-3-1 0,-7 1 0,2 5-50,-3-1 1,-3 2 0,-1 3 0,-2 4 0,1 3-204,-2 1 76,4 5 0,-15 2 0,3 5 0</inkml:trace>
  <inkml:trace contextRef="#ctx0" brushRef="#br0" timeOffset="150458">15962 2654 8355,'0'-12'-225,"0"5"0,-2-3 333,-2 6 1,-3 0 0,-5 4 0,0 1 0,1 3 0,1 3 0,2 2 180,-2-1 1,3 0 0,0 5-204,2-1 0,1 0 1,4 1-1,0-1 54,0 1 1,6-7 0,6-1-215,3-4 1,3-2 0,-3-4-1,3-3 51,1-3 0,-4-1 0,2-1 0,-4 1-77,0 0 0,-6-5 1,-3 0-1,-3 2-413,-1 1 0,-7 8 1,-4 1-50,-4 4 1,-12 7-1,0 0 1</inkml:trace>
  <inkml:trace contextRef="#ctx0" brushRef="#br0" timeOffset="156227">15801 2989 7860,'-13'-1'0,"1"-2"0,-1-1 10,1 1 1,4 3 0,1 4 178,1 4 0,2 3 0,3 2 0,-2 1 0,-2 2 0,-2 5 1,-3 2-1,-1 3 0,-3 3-30,-2 4 0,0 3 0,-4 1 0,-4 2 1,-3 1-1,-6 3-105,-3 1 0,-1 1 0,-2 5 0,-2-2-74,-5-2 1,1 2 0,-3-4 0,-3 1-1,0-1 1,-3 2 5,-4 2 1,3-5 0,-10 5-40,0-4 1,-9-2-1,-2-7 1,-2-2-1,-4-4-36,1-2 1,1-4-1,-5-1 40,-4-1 1,-4-6 0,0 1 0,1-2 106,0-1 0,-3-1 0,5 0-150,5 1 1,7-2 0,10-2 0,1-2-100,7-1 1,5 2-1,9-4 1,6 0-1,6 1-1250,5-1 1049,3 0 0,1 1 0,0 2 0</inkml:trace>
  <inkml:trace contextRef="#ctx0" brushRef="#br0" timeOffset="156828">14498 4018 8355,'-12'0'-556,"4"0"1,-1 2-1,0 0 1,-2 4 679,-2 1 1,1 1-1,0 5 1,0-1 186,4 0 1,-1 1 0,3-1-1,1 2-148,-1 2 1,-2-2-1,4 3 1,1-3-26,2-2 0,1 0 0,0 1-107,0-1 0,5-1 0,3-1 0,3-3 3,2-2 1,5 1 0,2-3-192,4 1 0,2 0 0,1-4 0,4 0 1,0 0-1331,4 0 1195,6 0 0,-2-6 0,4-1 0</inkml:trace>
  <inkml:trace contextRef="#ctx0" brushRef="#br0" timeOffset="157392">14610 4601 9082,'0'-12'724,"0"-1"-1544,0 7 1046,-6-5 0,0 9 0,-7-2 1,1 3-1,-2 1 0,-1 1 119,-2 3 1,-1 2 0,3 3 0,-3 0-36,-1 0 1,4 2 0,-3 2 0,1 0-101,1 4 1,-1-2 0,5 6 0,1 1 0,3 1-201,3 2 0,4-1 0,1-2 0,1-2 0,4 1-218,3-2 0,8-1 1,5-7-1,3-1-362,0-2 0,5-5 0,2 1 1,-1-4-1,2-4-993,-1-4 1,1-5 1178,1-3 1,-3-4-1,-5-4 1</inkml:trace>
  <inkml:trace contextRef="#ctx0" brushRef="#br0" timeOffset="157620">15205 4738 8355,'0'-13'-656,"0"1"1,-5 5 0,-2 1 0</inkml:trace>
  <inkml:trace contextRef="#ctx0" brushRef="#br0" timeOffset="171656">2009 12750 8928,'-5'0'2109,"5"0"-1833,7 0 1,4 0-1,2 0 1,4 0-1,5 0 1,6-2-1,3-1 1,2-2-344,0-2 1,-1 4 0,2-2 0,-3 1-1,-4 0 1,-5 1-1714,-2 1 1,-4 8 0,-3 1 0</inkml:trace>
  <inkml:trace contextRef="#ctx0" brushRef="#br0" timeOffset="174171">1997 12774 8142,'0'-12'1934,"0"0"0,1 5-1687,3 3 0,-1 1 1,5 0-1,2-1 1,2 1-1,5 2 0,4 1 1,1 0-1,1 0-91,2 0 1,-7 1-1,7 2-99,-2 1 0,-1 6 1,-1-2-1,-5 3-574,-2 1 1,-2 1-1,-1-1-1437,-2 1 1701,-4-1 0,-10-6 0,-4-5 212,-2-4 1,-5-8 0,-2 0 0,0-4 136,0 0 0,-4 1 0,1 2 0,-2-1 192,-2 1 0,0 4 0,1 1 1,0 1 34,3 3 1,-1-2 0,6 1 0,1 1 52,1 2-385,7 1 0,3 0 1,8 0 22,4 0 1,5 0-1,3 1 1,6 2-1,5 2-56,1 2 1,1-4 0,-4 2 0,0 0-27,0-1 1,4 0 0,-2-4 0,-2 0-113,-3 0 0,-7 0 0,2 0 62,-3 0 0,-6 4 59,0 0 1,-12 2-1,-4-4 1,-9 2-39,-2-1 1,-4 3 0,0-1 0,-3 1 163,-3-1 1,0-1-1,5-4 91,-1 0 0,0 5 0,0-1 0,2-2 0,2 0 201,5-2-199,2 0 0,8 0 1,8 0-1,9 0-168,8 0 1,4 0 0,4 0 0,2 0-24,4 0 0,2-2 0,3 0 0,-3-4 15,-1-1 0,0 5 1,-5-3-1,-3 4-122,-4 1 0,0-4 1,-5 0-436,-2 1 0,-8 2-91,-7 1 0,-6 4 1,-6 1-444,-1 2 0,-4 1 0,-3 5 1</inkml:trace>
  <inkml:trace contextRef="#ctx0" brushRef="#br0" timeOffset="176039">3522 12316 8355,'0'-14'477,"-1"0"1,-2 0-537,-1 3 1,0 10 0,4 5-1,0 10 1,1 6 0,2 4 577,1 2 0,4 11 0,-2 2 1,-1 2-1,1 3 32,-3 0 0,-2-2-599,-1 3 1,4-5 0,0 1 0,-1-2-1,-2-5-309,-1-5 0,0 0 1,0-9-82,0-1 0,0-5 301,0-6 0,-5-11 1,-2-1-1,-1-7-12,0-5 1,-1-4-1,-3-6 1,1-3 95,3-4 0,-2-8 0,4-5 0,1-5 87,-1-7 1,1 0-1,2-9 1,-1 4 70,1 5 1,2 1 0,2 16 261,3 1 0,5 7 0,6 5 0,3 6 1,1 7-133,3 5 0,-3 5 1,2 5-1,1 1-578,1 3 0,2 3 0,0 6 0,-1-1-364,-4 0 0,2 6 0,-5 2-75,-2-1 0,-7 10 0,-2-3 1</inkml:trace>
  <inkml:trace contextRef="#ctx0" brushRef="#br0" timeOffset="176294">3535 12588 8355,'2'-11'468,"5"2"0,7 2-648,4 1 0,3-2 0,5 4 0,1 1-29,2 2 1,6-3-397,-2 0 0,3-6 0,1 3 0</inkml:trace>
  <inkml:trace contextRef="#ctx0" brushRef="#br0" timeOffset="176920">3944 12626 8355,'0'-20'332,"0"2"1,0 6 0,1 1-1,2 1 1,3 3-27,0 2 0,-1 1 0,2 5 0,-2 5 0,-2 5 0,-2 5 0,-1 2-231,0 0 1,-4 4 0,0-1 0,1 1-145,2-2 0,1 3 0,0-7-20,0-1 1,1-2-1,3-5-57,5-4 0,3-3 0,3-2 0,2-3 52,-2-4 0,0-5 0,0-2 0,2-3 0,-4-1-86,-3-3 0,0 3 0,-6-2 0,-1 0 1,-2 2 1,-7-3 0,-2 7 0,-4 2-208,-5 4 1,-2 6 0,-6 0-1,2 6-48,2 5 1,-1 5-1,5 3 202,2 5 1,2 2-1,0 2 1</inkml:trace>
  <inkml:trace contextRef="#ctx0" brushRef="#br0" timeOffset="176921">4242 12564 8355,'-2'-13'868,"-2"1"1,-3 4 1195,-5-1-1994,5 6 1,3 2 0,9 7-1,6 1-247,4 2 1,3 6 0,-2 2 0,0-1-1,-1 1 1,-1-1 0,-3 1 0,-3 0-342,-4-1 1,-2 1-1,-2-5 443,0 0 1,-2-1 204,-2-2 1,-1-5-1,-5-7 1,3-2 0,2-4 47,2-4 0,-3-1 0,2-7 0,2-1-127,0-1 0,4-4 0,2 0 0,5-2-333,7 1 0,-1 4 0,5 3 0,2 4-641,2 4 145,1 6 1,-1 1-1,1 6 1</inkml:trace>
  <inkml:trace contextRef="#ctx0" brushRef="#br0" timeOffset="178161">5271 12502 8643,'0'-21'16,"0"0"0,0 10 0,-1-1 0,-4 2 158,-3 3 1,-3 2 0,-1 5 122,-1 0 1,0 1 0,-3 2 0,0 2-151,1 2 1,1 2 0,2 3-1,-1 0 1,1 1-59,-1-1 1,2 2 0,3 1-1,4 2-134,3-2 1,1-1-1,0-2 1,0 0-529,0 1 1,5-2 0,3-3 0,3-2 199,2-1 1,-1-4 0,1 2-1,-1-4 203,0-3 0,1-6 0,-1 0 0,1-3 224,-1-4 0,-1-1 1,-1 3-1,-3-3 15,-2-1 0,3 4 0,-4-3 179,-1 0 1,-1 8 0,-2-2 137,0 1 0,-6 5-320,-2 2 0,2 12 0,2 5 0,3 1-35,1-1 0,0 4 0,0 1 0,0 0-93,0 0 1,1-2 0,3-3-1,5-2-90,2-3 0,1 2 1,0-6-1,1-2 33,-1 0 0,2-4 0,1-2 0,2-4 101,-2-3 1,-1-1-1,-2-2 1,0-1-68,1-2 1,-2-1-1,-2 3 167,0-2 1,-6 1-1,1 4 1,-3-1-1,-1 1 148,0-1 0,4 5 310,0 0 1,0 6-457,-4 2 1,2 6 0,1 8 0,1 1-70,-2 1 0,1 2 0,0-3 0,1 2-132,-1-2 1,0-1 0,-1-2 0,4-1-13,1-2 1,-3-4 0,4-5 68,2 0 0,1-1 0,0-3 85,-3-5 0,-1-2 1,-4-1-3,1 0 1,0-1-1,-4 1 1,0-1-1,0 1 32,0 0 0,0-1 0,0 1 0,0-1 50,0 1 1,6 4-205,2-1 1,3 7 0,1-1 0,1 4 52,-1 3 0,-1 6 0,-1-2 1,-2 3 56,2 2 0,1-1 1,1 1 44,0-1 0,-3-4 0,-1-1 33,2-1 0,1-2-28,1-4 1,-5-2-17,-3-2 1,-3-3 48,-1-5 1,5 0 0,-1-1 0,-1 1 0,-1-1-97,2 1 1,-1 0-1,5-1 1,1 1-70,-2-1 0,2 1 0,-3 1 291,1 3-133,-5 2 1,4 12-1,-6 2 1,0 3-19,0 1 1,0 1 0,0 1 0,0 1 0,0 1-17,0-1 1,4-1-1,2-1-217,0-1 1,3-4-1,3-1 26,1-1 1,-1-2 0,0-4 0,1 0 0,-1-2 90,1-2 0,-5-3 1,0-5-1,0 0 144,-1-1 1,-1 1-1,-6-1 1,1 1-3,3 0 1,-2-1-1,2 1 1,-3-1-60,-1 1 1,0 4 32,0-1 1,0 8-26,0 1 1,0 7 0,2 9 0,0 5 5,2 3 1,2 4 0,-3 4 0,2 1 0,1 4-36,-1 2 1,3-3-96,-3 5 1,3-1 0,-4 0 0,-1 3 0,-2 1 7,-1 3 0,0-4 0,-1-2 0,-3-4-71,-5-4 1,-7 0 0,-3-7-1,-2-4 239,0-2 0,1-9 1,-5-7-1,1-3-23,4-1 0,-2-5 0,5-5 0,3-5-39,5-6 0,3-6 0,6-2 0,0 0-74,0-1 0,11-1 1,6-2-1,5 4-888,3 3 1,5 3 239,3 2 0,3-2 0,1 3 1</inkml:trace>
  <inkml:trace contextRef="#ctx0" brushRef="#br0" timeOffset="178860">7355 11658 8355,'-6'-7'65,"5"3"1,-3 8-1,2 6 1,2 5 0,0 6-1,2 2 1,2 2-543,4 0 0,3 1 1,3 2 63,2 1 1,4 5-1,4-2 1</inkml:trace>
  <inkml:trace contextRef="#ctx0" brushRef="#br0" timeOffset="179426">7144 11733 8355,'-2'-16'187,"0"3"0,-3 4 0,3 7-193,0 7 0,2 6-70,0 6 1,0-2 0,0 6-1,0 1 1,2 1 0,3 2 0,6-2-586,4-2 0,7 2 0,-2-3 1</inkml:trace>
  <inkml:trace contextRef="#ctx0" brushRef="#br0" timeOffset="179946">7975 11993 8355,'8'-25'0,"0"0"0,-4 5 235,5-1 1,-2 2 0,1-3 0,-4 2 0,-3 3 0,-1 1-122,0 3 1,0 4-1,-1 2 1,-3 2 0,-3 4-28,0 3 0,-8 7 0,2 7 0,0 5 73,-1 2 0,3 3 1,1 5-83,2 6 1,5 0 0,-1 4 0,3-1 0,1 2 53,0 3 1,4 2 0,1 0-262,2-2 1,0 1 0,3 2 0,-2-2 0,0-6 98,-1-6 1,0 1-1,-4-7-364,1 0 0,0-6 0,-4-3 0,0-1-34,0-3 0,-5-5 0,-4-2 1,-3 2-127,-5 1 1,4-4 0,-5-2 0</inkml:trace>
  <inkml:trace contextRef="#ctx0" brushRef="#br0" timeOffset="182294">7751 12365 8355,'13'-16'0,"-1"-1"22,1 2 1,0 5 0,4 3 0,2 2 0,1 1 0,-3 0 0,0-1 0,1 3-339,1 0 0,2 8 0,2 1 0,-1 1 0,-2-1 87,-2-2 0,-2 4 0,-3-5 1,-1-1-1,0-2 322,1-1 165,-6 0 0,2 1 1,-6 3 822,-4 5-970,1-4 1,-11 6 0,4-2-1,-2 3 1,3 3 0,-1 2 541,0-2 1,4 3-567,-1-2 0,3 1 0,2-5 0,3-1-165,4-3 0,3-2 0,2-6 0,1 0-65,2 0 1,-2-6 0,4-2 0,-2-3 0,1-3 0,-3-1-20,-5-1 1,1-2 57,-6 1 0,0 3 0,-4-2 0,0 2 0,-1 2-271,-3-1 0,-5 5 0,-6 1-126,-1 2 0,-5 1 446,4 4 0,-5 0 0,3 0 1</inkml:trace>
  <inkml:trace contextRef="#ctx0" brushRef="#br0" timeOffset="182295">8310 12291 9239,'-7'-20'408,"1"3"1,12 10 0,2 4 0,3 4-1,3 5 1,1 2 59,1 6 0,5-2-485,-4 5 1,3 2-1,-5 2 1,-2 2-1,-5 2-676,-2 0 0,-2-2 0,-4-1 0,0-2 0,0-3 0,-2-1-504,-2-3 1244,-3-6 1,-4-7-1,3-8 1,4-3-1,3-3 1,1-2 185,0-5 1,0-2-1,0-2-99,0 0 0,5 0 0,5 2 0,4 2-387,2 5 0,1 2 1,-4 3-987,4 2 994,-3-2 0,9 10 0,-4-4 1</inkml:trace>
  <inkml:trace contextRef="#ctx0" brushRef="#br0" timeOffset="182296">8719 12278 8355,'0'-12'293,"-4"0"0,-2 0 0,1 3 418,-1 1 0,2 3-441,4-3 1,6 7 0,0 1-1,1 7 1,-3 5 0,-2 5-495,-2 3 1,0 0 0,-2 0-1,0 1 212,-2-2 0,-1 3 0,5-4 0,0 0-235,0 0 1,5-6 0,0-5 0,2-1-134,3-3 1,1-2 0,1-2 131,0-4 0,1-1 0,-1-7 0,-1-1 38,-2-2 0,0 2 0,-3-2 1,-1 2 393,1 1 0,-1-3 282,-1-1 0,-2 1-332,2 3 1,-1 6 0,-1 5-97,3 4 1,-1 5 0,-3 7 0,2 1-36,1 2 1,4-1-1,-2-3 1,-1-1-104,1 1 1,3 2-1,0-2 1,2-1-104,1-1 0,0-6 0,1-1 83,-1-2 1,-3-2-1,-1-2 200,1-2 0,-3-3 0,-2-5 1,-2-2-4,-2-3 1,1 2 0,2-4 50,1 1 0,0-3 1,-4 3-1,1 1 1,2-1-26,1 2 0,2 0 0,-2 2 0,4 3-154,3 0 1,2 6 0,-1 0-1,0 4-7,1 1 1,3 0 0,2 0 0,0 0-89,0 0 1,4 6 0,-3 1 0,2-1-16,0-1 1,-6-3-1,1 1 1,-2 1 131,-1-1 1,-5-2 1224,0-1-992,-5 0 0,-3 0-8,-8 0 0,1 0 0,-2 0 0,0 2 0,-2 0 4,-2 3 0,1 4 0,-2 1 0,-1 4-351,-2 2 1,2 1-1,6-3 1,2 1-60,1 1 1,2 1 0,4-5 0,2 1-85,2-1 0,-2-1 1,7-3-1,0-4 88,2-2 0,3-2 1,1 0-1,2-2 63,-2-2 0,0-3 1,0-6-1,2-3 226,-2 0 1,-1-2-1,-3 3 1,-2-2 171,0 2 1,-7-3 0,3 2 129,-4 0 0,-1 7-152,0 1 0,0 6 1,0 2-214,0 7 0,0 4 0,0 2 1,0 0-355,0 4 1,4-3 0,2 4 0,1-2-200,2 1 1,2-2 0,2-6 244,-1 0 0,6-7 0,1 4 0</inkml:trace>
  <inkml:trace contextRef="#ctx0" brushRef="#br0" timeOffset="182297">9575 12167 8355,'0'-13'966,"1"6"-742,3 3 1,-1 3-1,4 4 1,0 4-308,0 5 1,1 4-1,4 0 1,1 2-12,-1 1 1,0 0 0,-1 3 0,-1-1 0,-3 0 0,0-2 0,-2-3 0,1-2-714,-3-1 0,-2-5 718,-1 0 0,0-7 0,0-1 83,0-6 1,0-5-1,0-2 1,0-1-40,0-2 1,0 1 0,0-5 0,1 1-66,4 0 0,-3 2 0,7-2 1,2 1-114,4 3 0,-1 2 0,2 5 1,-2 4 222,-2 3 0,1 1 0,5-6 0,1-1 0</inkml:trace>
  <inkml:trace contextRef="#ctx0" brushRef="#br0" timeOffset="182298">10009 12241 7827,'7'-1'-232,"-2"-2"1,-1-3 426,0 0 0,0-3 1,-4-3 591,0 0 1,-1 3 0,-3 2-553,-4 2 1,-3 1 0,-2 4-1,1 0 1,-1 0-134,1 0 0,0 1 0,-1 2 0,1 2-159,-1 2 0,1 6 0,0 5 0,1-1 25,2 1 0,0 4 0,5-1 0,-1 1-405,0-1 0,4 1 0,-4-6 0,5-2-54,5-4 1,1-1 0,7-4 301,-1-3 0,2-2 1,1-4-1,2-4 1,-2-4-78,-1-5 0,2 2 0,1-6 506,-2-1 0,-5-1 0,-2-2 1,1-1-1,1-2-129,-2-1 1,3-5 0,-2 1-1,0-3-142,0-1 0,-4-1 0,-5 0 0,0-2 164,0-1 1,-1 1 0,-3 7-1,-3 5 193,0 6 1,-4 5 0,3 9-146,-4 4 0,1 10 0,2 6 1,2 7 90,1 5 0,2 10 1,4 5-1,0 3-188,0 5 0,0 1 1,2 2-1,2-2-105,4-2 1,3 1 0,1-6-1,1-2-591,-1-5 0,5-4 0,1-6 0,1-4 282,3-3 0,0-9-382,-1-4 0,2-2 0,-3-2 1</inkml:trace>
  <inkml:trace contextRef="#ctx0" brushRef="#br0" timeOffset="182650">10282 11547 9995,'4'-16'1155,"1"5"-1482,2 5 199,1 7 0,-1 2 0,-3 5 1,-2 2-1,-2 2 0,0 4 1,0 5-1,0 3-416,0 0 1,-4 0 0,-2-2-1,1-1-68,-1 1 0,2-4 0,4-2 597,0-2 1,-6-7 0,0-2 0</inkml:trace>
  <inkml:trace contextRef="#ctx0" brushRef="#br0" timeOffset="182651">10492 11485 8355,'-7'5'14,"2"2"1,4 11 0,-2 3-10,-1 2 1,-5 6 0,5 1-1,2 1-677,0-1 0,2 4 0,0-2 1</inkml:trace>
  <inkml:trace contextRef="#ctx0" brushRef="#br0" timeOffset="183998">11274 12216 9051,'18'7'371,"-5"0"1,5-4-1,-1 1 1,1-1-1,0-2 1,1-2-1,-1-2-270,0-1 1,2-6-1,-3 2-292,-2-3 1,-1-1 0,-2-1-1,-1 1 1,-2-2 41,-5-3 1,-3 4 0,-1-5 0,0 1-64,0 1 1,-5-1 0,-4 6 0,-3 1 209,-5 2 1,4 5-1,-5-1 1,1 4 63,1 4 0,-5 5 0,4 6 1,4 3 32,3 1 1,0 2 0,6 2-1,2-1 14,0-1 1,8 0 0,2 2 0,4-1-166,5-1 1,2-6-1,7 1 1,2-3-195,1-5 1,5-2 0,1-8 148,5-2 0,-2-7 0,4-7 0,-4-1 174,-1-3 0,-5 2 0,-3 0 1,-3-2-1,-2 0-80,-4 1 0,-7-1 0,-9 5 164,-3 2 0,-2 1 0,-5 3 0,-6 3-159,-7 4 0,-1 4 0,0 4 0,-2 4 84,-2 3 0,4 3 0,0 1 0,2 3-24,3 2 1,3-1 0,2 2-1,3-3-105,2-1 1,2-3 0,6 3-1,2-3-241,2-2 0,6-5 1,4-3-1,3-3 23,2-1 0,0-5 0,0-3 0,-3-3 278,-1-2 1,0-5 0,-4-1-1,0-2 79,-3 1 0,-6-1 0,2-5 0,-1-3-61,-4-4 1,4-3 0,-2-1 0,-1-2-76,-2-2 0,3-3 0,0-5 0,0 4 99,2 4 0,-5 3 1,3 7-1,-2 6 190,-2 7 1,0 12-181,0 11 1,-6 7-1,-2 14 1,-2 3 213,2 4 1,-1 9-1,3 2-122,-1 0 0,4 5 0,-1-2 0,4 3 0,4-3-235,5-3 1,3-4 0,3-7 0,3-4-149,1-3 1,6-8 0,4-6-1,0-6 179,1-5 1,-3-2 0,2-3 0,-3-5 100,-1-2 0,-1-7 0,0-2 0,-4-2 67,-3 1 0,-3-2 0,-3 2 0,-3-3-278,-4 0 0,2 3 0,-2 2 0,-3 1-88,-4 3 1,-5 5-1,-7 3 1,-2 2 182,2 2 0,-3 1 1,2 4-1,1 2 185,1 4 1,3 9 0,1 2-19,2 0 0,5 6 0,0-1 0,6 3-146,5 1 1,5-1-1,2 1 1,3 1-1,0-2-121,0 0 0,2 1 0,-2 1 0,0 0 10,0 2 0,-3-4 1,-5 5-1,-3-2 44,-2-2 1,-2-2-1,-7-3 1,-4-1 119,-3-1 1,-7-6-1,-3 2 1,-2-3 178,-2-2 0,0-1 0,0-1 0,1-3-120,-1-2 1,5-1 0,4-4 12,2 0 0,3-1 0,3-5 0,4-5 0,4-5-126,4-4 0,8-2 1,9-5-1,2-3-84,2-2 0,1-1 1,2-3-1,2 1-36,2 2 0,1 0 1,4-2-1,-1 0 31,-3 2 1,0 5 0,-7-1 0,-4 5 127,-2 3 0,-4-1 0,-5 5 0,-3 2 290,-3 1 0,-4 2 0,-2 1 0,-4 3 135,-3 4 0,-3-2 0,-1 2-136,-1 1 1,1 3 0,0 3 0,1 3-48,2 0 0,0 3 1,4 4-1,3 4-183,0 4 0,2-2 1,0 0-201,0-1 0,10 0 0,4-3 0,5 2 0,6-3-309,2-5 1,9 1 0,-1-6 0,3-1-1101,2-2 1008,-9-1 0,4-5 0,-10-2 1</inkml:trace>
  <inkml:trace contextRef="#ctx0" brushRef="#br0" timeOffset="184560">13134 11956 10345,'-8'-11'0,"0"3"1936,-2 3-1674,4 4 1,1 2 0,5 4-94,0 3 0,1 3 0,3 3 0,3 1-145,0 1 1,3 5 0,-5-3-290,2 1 0,-3-2 0,3 2 0,0-1 0,-1-2-378,-1 2 1,1-8 0,-2 1-9,4-4 1,-1-3-1,1-5 433,2-3 0,-3-3 0,0-6 0,-2 1 345,-2-1 1,4-4 0,0-3 0,1 0 77,0-1 0,-4 4 0,3-2 0,0 1 53,0 3 1,0 1-1,3 3 1,-2 3-214,1 4 1,3 2-1,0 4-105,0 2 0,-1 3 0,-1 7 84,-2 2 1,-4-1-1,3 5 1,-1-1 0,-3-1 210,-2 0 0,-1-2 0,1-3 1,2-1-124,1 0 0,2 0 1,-2-4-52,4-4 1,9-4 0,2-4-146,0-4 0,-1-4 0,-5 0 0,-1 0-41,0-1 1,-3 1-1,-2-1 1,-2 1-10,-2 0 1,-2 3 0,-1 1 136,0-2-40,0 5 0,2 6 1,0 10-98,2 5 1,2 1-1,-2 0 1,4 2-1,3 1-401,2-4 1,-1-2 0,1-2 0,-1-1 91,0-2 1,6 2-1,2-4 1</inkml:trace>
  <inkml:trace contextRef="#ctx0" brushRef="#br0" timeOffset="184725">13519 11534 8792,'0'-9'-765,"0"4"1,11 7-1,2 10 1</inkml:trace>
  <inkml:trace contextRef="#ctx0" brushRef="#br0" timeOffset="185310">14523 11720 8864,'21'-23'1780,"-9"2"-2130,-8 3 0,-4 10 0,-1 1 0,-2 0 0,-2 2 61,-2-1 0,-1 2 1,-6 4-1,-1 1 769,-2 4 0,-5 1 0,1 8 0,-2 3-239,-2 3 1,2 4 0,1 1 95,1-1 0,2 3 0,-2 0 0,4 2 1,4 0-66,0 1 0,6 1 0,3 3 0,3-2-420,1-2 1,10-2-1,3-6 1,5-3-3,4-1 1,6-6 0,2-5 0,0-1-114,1-3 0,2-3 0,-6-5 0,-2-3-33,-3-3 0,-7-3 0,2-1 1,-5-1 214,-3 0 0,-4 3 1,-5 0-1,-1 1-229,-3-1 0,-3 5 0,-7 1 0,-1 2-58,-2 2 1,-5 0-1,3 1 148,0-3 1,1 1 0,5 4 132,1 0 1,6 0 172,6 0 1,6 0 0,6-1 113,1-3 1,-5 1 0,0-4-1,2 2 233,1 2 0,1 0 0,1 0-119,-1-1 0,1 1 1,-1 8-1,0 1 128,1 1 1,-1 6-1,1-2 1,-1 4 28,0 0 1,-3 3-1,-1 0 1,0 0-367,-1 0 1,3 4 0,-5-2 0,1 3-61,-1-3 1,-1-1 0,-4-3 0,0 0-1581,0-1 0,-1-2 1,-2-4 588,-1 0 1,0-1 0,4 4 0</inkml:trace>
  <inkml:trace contextRef="#ctx0" brushRef="#br0" timeOffset="185594">15044 12179 8355,'18'0'0,"-4"0"0,2 1 2736,-2 4-2329,-2 2 0,-3 5 0,-2 2 0,-2 1 0,-2 3 0,-3 1 1,-6 4-1,-5 4-396,-4 2 0,-7 4-2170,1-4 0,-2 5 0,-2-2 0</inkml:trace>
  <inkml:trace contextRef="#ctx0" brushRef="#br0" timeOffset="187124">16607 11596 8517,'11'-25'0,"-2"2"0,-2 1 0,0 1 0,0-1 0,1-1 543,-1-2 1,3 0-320,-6 0 0,4 2 184,-4 2 0,1-1 0,-5 6 1,0 1-1,-2 2-194,-2 5 0,-3 2 1,-5 6-1,-1 2 0,1 3-51,0 8 1,-1 5 0,-1 8 0,-1 3 0,-1 4 54,1 3 0,5 6-118,2 4 0,5 2 0,-1 3 1,2 1-1,2 3 0,0 2 1,6-1-1,2 4 1,3-4-62,2-1 1,-1-1 0,-1-4 0,-1-2-51,-2-3 0,-5-1 0,1-5 1,-4 0-103,-4-4 0,-3-6 0,-6 0-109,1-2 0,-5-8 1,1-3-1,-1-2 0,-1-3-426,-2-3 1,0-2 0,1-6-1,0 0-32,0 0 0,3-1 0,0-5-227,2-6 1,-4-6-1,-1-7 1</inkml:trace>
  <inkml:trace contextRef="#ctx0" brushRef="#br0" timeOffset="187403">16359 12018 8355,'0'-19'859,"0"-3"0,0 5 0,1 3-584,3 5 1,3-1 0,7 6 0,1 0-94,2-2 1,9 5 0,0-3 0,4 2-715,5 2 0,1 0 0,2 0 0,1 0-694,-2 0 0,3 6 0,-8 1 0</inkml:trace>
  <inkml:trace contextRef="#ctx0" brushRef="#br0" timeOffset="187803">17004 12489 8355,'-6'-7'2446,"5"2"-1942,-5 5 0,8 0 0,2 0 0,4 0-222,3 0 0,1 0 0,1 0 0,-1 0-244,1 0 0,3-6 1,1-2-1,-2-3-41,-1-1 0,-2-1 1,-1 1-1,-1-1-131,-2 1 1,-5 0 0,1-1 9,-3 1 0,-6 1 1,-4 1-1,-2 3-1,-1 2 1,-4 1-1,-1 4 1,0 1 152,0 3 1,3 3-1,-3 5 1,3 2 121,2 3 1,0 2 0,-1 7 0,1 2-63,-1 1 0,7 4 1,1-3-1,4 0-139,1 1 1,3-7 0,5-4-1,9-2-452,5-3 0,2-7 0,4-4 0,2-2-990,3-2 1,6-6 784,-6-2 0,3-3 0,1-2 1</inkml:trace>
  <inkml:trace contextRef="#ctx0" brushRef="#br0" timeOffset="188591">17934 12005 8355,'1'-12'344,"5"1"1,5 1 0,5 2 0,4 0 0,3 0-1,3 1 1,3 1-448,-1 3 0,-2 2 0,-1 1 0,-2 1 1,-2 2-1,-6 3 0,-5 1-3828,-6 2 3835,-3 8 0,-6-3 0,-2 3 1</inkml:trace>
  <inkml:trace contextRef="#ctx0" brushRef="#br0" timeOffset="188818">18021 12192 8355,'13'0'133,"4"0"0,-2-2 0,6-1 1,1-2-351,1-2 0,8 3 1,2-3-1,1 0-355,-1 0 0,8-1 0,-2-5 1</inkml:trace>
  <inkml:trace contextRef="#ctx0" brushRef="#br0" timeOffset="189236">19372 11733 8355,'7'-21'701,"-3"0"0,-2 6-510,-2-1 1,-2 6 0,-2 3-1,-7 2 120,-8 2 0,-3 3 1,-10 4-1,1 6 176,-1 5 0,3 4 0,-3 6 0,2 0-396,2-1 1,4 7 0,3 0 0,6 3-64,5-1 0,5-2 1,5 2-1,2-4 26,7-3 0,0-2 0,12-3 0,0-6-817,-2-6 1,8 1 0,-2-6 0,1-1 105,1-2 1,-3-6-1,1-2 1,0-1-176,0-1 0,-4 2 497,-1-1 0,1-3 0,4 4 1</inkml:trace>
  <inkml:trace contextRef="#ctx0" brushRef="#br0" timeOffset="189757">19645 12303 9426,'9'0'1517,"-1"0"1,-5 2-1070,1 2 1,1-2 0,1 5-169,1-1 0,-3-2-186,4-4 1,0-1 0,5-4-156,-1-3 0,1-1 0,-2-1 0,-2 2-50,-1-2 0,-3-1 0,1-1-16,0-1 1,-2 5 0,-4 0 58,0-2 0,-1 0 1,-3 2 55,-5 4 1,-2 3-1,-2 1 70,-4 0 1,3 0 0,-4 1 0,2 3 0,-2 4 42,-1 3 0,2 3 0,-2 1 1,2 3-4,6 1 1,-1 1 0,5 2 0,0-2 74,3 3 0,2 0 0,4 2 1,2 0-198,4-1 0,5 0 0,3-4 0,5-3-201,2-3 0,3-7 0,2-3 1,2-3-527,2-1 1,-4-1-1,1-3 1,-3-5-97,-1-2 0,-5-1 1,0 0 102,-3-1 1,0-5 0,-5-1 0</inkml:trace>
  <inkml:trace contextRef="#ctx0" brushRef="#br0" timeOffset="189949">20712 11993 8355,'0'-25'1884,"0"13"1,0 8-1,1 9-5560,3 6 2526,3 2 1,0-1-1,-1 0 1</inkml:trace>
  <inkml:trace contextRef="#ctx0" brushRef="#br0" timeOffset="191257">12911 12303 7955,'-2'11'0,"0"-1"892,-2-2 0,-1-4-535,5 4 0,2-5 0,1 0 0,2-4 0,1-5-84,-1-1 0,3-1 0,-2-3 0,-1 1 1,1 2-1,-3-2-165,-2-1 0,-1-1 1,0 0-1,1-1 1,2-1-163,1-2 0,0-2 1,-4-6-1,0 2-184,0 0 0,2-7 0,1 7 0,1 0 90,-2-1 0,4 5 1,-2 1 153,-1 4 1,-2 7 158,-1 6 0,0 10 1,0 8-1,0 1-77,0 3 0,4 1 1,2 4-1,1 0-364,2 2 1,2 4-1,2-4 1,1-1-665,2-2 1,-2-5 0,2-2 72,-2-1 0,-1-2 0,-1-3 0</inkml:trace>
  <inkml:trace contextRef="#ctx0" brushRef="#br0" timeOffset="191795">12774 11286 9325,'13'0'424,"-1"0"1,1 0 0,-1 0-1,0 0 1,1 0 0,-1 0-231,1 0 0,3-5 0,1-4 0,-4-2-247,-3-1 0,0 0 0,-5-1 1,1 1-171,-1-1 1,-1 1 0,-5 0 246,-3-1 0,-3 6 1,-5 3 6,-1 3 0,-5 1 0,-1 1 1,-2 3-1,2 4 24,1 4 1,-1 5-1,5 4 1,4 3 57,4 0 1,1 1-1,8 0 1,5-2-326,9-2 0,6-3 1,5-6-1,4-1-317,3-2 1,0-4-1,6-5 1,-2-1-468,-2-3 1,0-9 0,0-6 0</inkml:trace>
  <inkml:trace contextRef="#ctx0" brushRef="#br0" timeOffset="191952">13581 11150 7833,'-13'0'-1050,"13"0"1</inkml:trace>
  <inkml:trace contextRef="#ctx0" brushRef="#br0" timeOffset="209761">8037 7962 7988,'0'-12'2917,"0"5"-2659,0 2 0,0 14 1,0 4-1,0 0 1,0 1-1,0-1 0,0-1 190,0 0 1,4 1 0,1-1-403,2 1 0,2-1 0,4 0 0,2 1 36,2-1 0,4-4 0,-3-1 1,-1-1-186,1-3 1,0-2-1,-3-2 1,2-2-51,-2-1 0,-5-6 1,-3 2 39,-2-3 1,-1-6 0,-4 1 0,0 0 0,0 3-74,0 0 1,-5 1-1,-5 0 1,-4-1-337,-2 1 0,-6 5 1,3 3-1,-2 2-78,0 2 0,1 6 1,-5 2-97,0 3 1,6 2 0,1-1 0</inkml:trace>
  <inkml:trace contextRef="#ctx0" brushRef="#br0" timeOffset="210645">7987 8086 8355,'8'-4'-400,"1"0"1,-1 0 557,-1-2 1,2 4 0,-3-5 0,1 0 1151,2 0-896,3 4 1,-7-2 0,-5 5-3,-7 0 0,-4 0 0,-1 1 0,-1 2 31,1 1 0,0 0 0,-1-3-177,1 4 0,-1-4-51,1 3 0,0-2-228,-1-2 0,1 0 0,-1 0 1,1 0-1,-2 0-30,-2 0 0,0 0 0,-4 0 70,-2 0 0,-3 0 0,-4 0-71,-4 0 0,1 0 1,-2 0-1,-3 0-28,-3 0 1,-3 0 0,2 0 0,-5 0 0,-1-2 0,0-2 40,2-4 0,4-3 69,-5-2 1,6 1-1,-1 0 1,4-2-1,3-1 1,6-3 60,1-2 1,3 5-101,-1-1 0,5-2 1,4 1-1,2 2 1,2 1-178,-1 2 1,1 1 0,-1 1-173,1 2 0,0 5 0,-1-1 0,1 3 0,-1 1-250,1 0 0,0 0 0,1 1 97,2 3 1,0-1-1166,5 5 1206,-1-5 1,5 8-1,0-4 1</inkml:trace>
  <inkml:trace contextRef="#ctx0" brushRef="#br0" timeOffset="211259">6734 7813 8355,'0'-12'14,"0"0"1,0 3 825,0 1 0,-4 4-230,0-4 1,-1 5 0,2 0 0,-3 5-529,0 2 1,3 5-1,-3 0-46,1 2 0,3 1 1,-2 0-1,1 2 1,1 1-1,-2 2-145,1-2 0,1-1 47,2-2 0,0-3 0,0-1 0,2 0 0,2 0 0,4-1-255,3-1 0,2-2 289,-1-4 1,0-1-1,1-4 1,-1-4 4,1-6 1,-5 1-1,-1-3 16,-2 3 1,-1 2-1,-4-2 1,0-1 0,0-1-1,-1 0-134,-3 3 1,-3 6-1,-5 3 1,-2 4-1,-3 4 1,-2 4-156,0 3-869,-5 7 1,5 7-1,-6 6 1</inkml:trace>
  <inkml:trace contextRef="#ctx0" brushRef="#br0" timeOffset="211889">7181 7888 8355,'1'-11'354,"3"3"0,-2-3 1,3 4 304,1 0 1,-5-1-1,2 8-508,-6 5 0,-4 3 0,-6 2 0,-3 0-283,0 3 1,-5 0-1,3 3 1,-1-2-103,-3-1 0,-1-1 0,-1 0 104,3 1 0,-1-2 0,6-2 1,1 0 75,1 0 1,7-2 0,3 1 100,3 2 0,3-3 0,7 0 0,6 0-5,3 0 1,9 0 0,-2 2 0,1-1-318,0 2 0,-2 5 1,-2 2-1,-3-1-287,-1 2 0,-3 0-62,-7 3 0,3 8 0,-4-3 1</inkml:trace>
  <inkml:trace contextRef="#ctx0" brushRef="#br0" timeOffset="226924">11770 8421 8495,'0'-19'0,"0"2"0,-2 5 0,-2 2 184,-4 2 0,-3 5 362,-1-1 0,-1 3-262,1 1 0,-1 4 1,1 1-1,0 2 1,-1 4-1,2 3 1,2 3 10,0-2 1,7-1 0,-3-2 0,4 0-241,1 1 1,1-2 0,4-3 0,4-4 0,5-2-137,2-2 0,7-2 0,-3-2 0,4-4-187,0-3 1,0-7 0,-3-1 0,-5-2 26,-2 0 1,-3 1 0,-3-4 0,-4 2-293,-2 1 0,-9 8 0,-4 0 0,-6 8-587,-2 3 0,-2 5 883,-4 5 0,1 6 0,-1 11 0</inkml:trace>
  <inkml:trace contextRef="#ctx0" brushRef="#br0" timeOffset="227479">13928 9029 8355,'5'-12'489,"-3"-1"1,3 1 0,-5-1-1,-1 2 490,-3 3 0,-3 2-828,-6 6 1,7 2-1,1 2 1,3 4-28,-2 3 0,2 2 1,-2-1-1,3 1-98,1-1 1,1 4-1,3 1-141,4-2 1,3-1 0,2-2-1,1 1 1,1-2 78,1-3 0,5-2 1,-3-6-1,1 0-313,3 0 0,0-6 1,0-2-1,-4-3 68,-4-2 0,4-3 0,-8-2 0,-2-1-107,-1-3 1,-4-1 0,-9 1 0,-6 3-260,-8 1 1,-5 6 0,-3 5 396,-6 1 1,-12 2 0,-5 4 0</inkml:trace>
  <inkml:trace contextRef="#ctx0" brushRef="#br0" timeOffset="228225">11993 8496 8355,'-7'-13'-91,"3"1"1,3-1-1,2 2 1,2 2 0,2 2 648,2 1 1,1 2 0,5 4-1,-1 0 1,1 0-226,-1 0 1,-4 2 0,1 0-1,0 4 1,2 1-70,2 2 0,5 7 0,2 0 0,5 1-129,4 1 0,4-3 0,8 5 1,5 1-119,2-2 1,6 5 0,2-4-1,4 4 1,3 1 111,0-1 1,6 1-364,2 0 1,-3 0 0,3 0-1,0-1 1,1 1-28,-2 0 0,6-6 0,-6-2 1,-2-3-215,-3-2 0,-7 0 0,-3 0 0,-4-4 162,-7-4 0,-4-3 1,-4-1-1,-5 0-129,-6 0 1,-6 0-1,-6 0 1,-2-1-961,-3-3 1390,3-3 1,-9-6 0,3 1 0</inkml:trace>
  <inkml:trace contextRef="#ctx0" brushRef="#br0" timeOffset="228796">12948 8570 8273,'11'-12'0,"-1"1"233,-2 2-19,0 4 0,-2 5 0,-6 0 0,-7 1 0,-4 3 1,-2 5-1,0 2-31,-4 1 0,-1 0 0,-4 1-143,1-1 1,1 2-1,-5 1-78,0 2 0,0-1 0,1-3 0,-1-1 0,1 0-214,4 1 0,2-2 0,7-1 72,3-2 1,3 0-1,10 3 260,3-3 0,4 3 0,3-4 1,3 2-1,0-1-77,0 1 0,4 2 0,-1 3 123,2 3 0,-1-3 0,2 2 1,2-2-400,0-2 0,-4 2 1,-1 1-1,-1 2-547,0-2 0,-2-1 0,-6-2 0</inkml:trace>
  <inkml:trace contextRef="#ctx0" brushRef="#br0" timeOffset="236722">12948 8037 9176,'-12'0'1091,"-1"0"0,8 0-620,5 0 1,5 0 0,8 0-423,-1 0 0,0 0 0,1 0 1,1 0-28,2 0 1,-2 0-1,2-2-108,-2-2 0,-1 1 0,-1-5 1,-1-1-1,-1-2-13,-2-2 1,-4 1 0,3-1-7,-1 1 1,-2 4 0,-4-1 0,-2 1 0,-2 0 144,-4 0 1,-3 5 0,-2-1 0,0 4 143,-4 4 1,2 3 0,-6 6 0,1 3 7,0 0 1,2 10 0,6 1 0,0 1 40,-1 3 0,6 3 1,3-1-203,3 3 1,1-3-1,1-1 1,5-2-199,6-2 0,3-8 0,9-4 1,5-7-1,2-5-722,4-2 1,3-5 0,-5-5-1,3-10-1837,1-8 2365,1-6 0,-1-11 0,0-1 1</inkml:trace>
  <inkml:trace contextRef="#ctx0" brushRef="#br0" timeOffset="237861">1922 14672 8355,'0'-12'328,"0"-1"0,2 2 0,2 1 0,6 4 0,5 0 0,5 3 0,4 2 0,1 1-23,-1 0 1,3 1 0,2 2-1,4 3 1,1-1-1834,-1 1 0,2-1 598,-7-1 1,1-2 0,-4 3 0</inkml:trace>
  <inkml:trace contextRef="#ctx0" brushRef="#br0" timeOffset="238568">3572 14436 8355,'0'-19'0,"-4"-3"-31,0 5 0,-1-3 1,5 3-1,-1 2 860,-3 1 1,3 2 0,-4 0-155,4-1 0,2 8-584,4 5 1,1 6 0,5 11 0,-1 4 0,-2 2 1,2 2 1,0 9 0,-1 4 0,0 0-213,0 1 1,-2 2-1,1 2 1,1 0-56,-2-1 0,-1 0 1,-3-7-1,3-3-135,1-7 0,-5-6 1,3-6-31,-4-1 0,-1-6 0,0-8 375,0-9 1,-1-7 0,-4-8 0,-2-3-12,1-4 1,-4-10-1,4-6-159,0-8 1,1-2-1,-1-4 1,-1-5-1,1-1 124,1-4 1,0 8 0,5-4 0,0 10 350,0 10 1,7 6 0,4 11-1,6 7-98,2 7 0,2 10 0,5 4 0,2 4-534,1 4 0,0 3 1,-3 7-1,1 1-158,2 2 1,0 5-1,-5-2 1,-2 2-292,-2-1 1,-5 8-1,3-3 1</inkml:trace>
  <inkml:trace contextRef="#ctx0" brushRef="#br0" timeOffset="239443">3671 14548 8355,'1'-15'68,"4"1"0,6 4 1,7 2 379,6 1 1,5-1-231,0-4 1,2 3-1,4 2-1911,3 2 1021,-4 1 1,9-2 0,-6-1 0</inkml:trace>
  <inkml:trace contextRef="#ctx0" brushRef="#br0" timeOffset="239444">4180 14536 8355,'0'-13'0,"0"1"978,0-1-455,0 1 0,0 0 0,0-1 278,0 1 1,0 6-750,0 6 0,0 10 0,0 8 0,-2 0 1,-1 1-1,-2 0 0,-1 3 0,1 0-314,2-1 1,2 1 184,1-5 0,1-2 1,3-7-1,5-4 0,2-2-182,1-2 1,0-6 0,1-4-159,-1-5 0,1 0 0,-1-6 1,-1-1-1,-3-1 163,-4-2 0,-2 4 1,-2 2-1,-2 1 0,-2 3 1,-4 3-160,-3 3 0,-6 4 159,1 5 1,-5 0 111,5 0 0,-6 5 0,2 2 1</inkml:trace>
  <inkml:trace contextRef="#ctx0" brushRef="#br0" timeOffset="239445">4452 14461 8586,'-1'-11'2099,"-3"3"-1295,-3-3 0,0 11-622,3 0 0,3 1 1,2 7-1,3 3 0,6 3 58,5 3 0,-1 3 0,4-2-689,0 2 0,-7-4 1,2 4-1,0-3 1,-4-3-1061,2-4 647,-5 1 827,-1-10 0,-5-2 0,-1-10-29,-3-4 1,1-2 0,-4 3-1,0-1 1,2-3 0,-1 0-208,4 0 0,0-2-19,2 3 0,6 1 0,3 3 0,7 1 0,4 1 15,4 3 0,6-3 0,2 4 1</inkml:trace>
  <inkml:trace contextRef="#ctx0" brushRef="#br0" timeOffset="240669">5494 14449 10113,'7'-24'0,"-3"2"0,-2 3 782,-2 1 0,0 2 0,0 3-867,0 1 0,-2 5 110,-2 3 1,-3 2 0,-5 4 0,-2 2 0,-1 4-96,-2 3 1,-1 3-1,3 1 1,-1 3-46,1 1 0,-2 1 0,3 2 0,3-3-21,0-1 0,6 2 1,1-3-1,2-2-127,2-1 0,2-3 0,2-3 0,5-4-18,7-2 1,-1-4 0,4-3-1,0-6-12,1-4 0,-5-3 0,1 3 1,-3-3 214,-5-2 1,2 5 0,-6-3-1,0 2-194,1-1 0,-3 1 618,2 3 1,-4 6-1,-4 3-25,-5 3 1,4 2-1,1 3-240,2 5 0,2 2 0,0 1 1,0 1-35,0-1 0,2 0 1,2 1-1,4-1-196,3 1 0,2-1 0,-1-1-153,0-3 0,1-2 0,-1-6 236,1 0 0,-1-2 1,-1-2-1,-1-3 217,-2 0 0,-4-8 0,3 3 0,-1-2 149,-4 0 1,4 2 0,-2-2-11,-1-2 0,-1 2 0,1-3 72,1 4 1,2 1-351,-2 4 0,-1 3 0,5 6-148,2 3 1,-3 3 0,-1 6 0,0-1-22,-3 0 1,-1 2 0,1 1 0,3 2 1,1-2 0,-5-1 1,4-3 87,-1-3 0,2 2 1,6-6-1,-2-3 86,-3-4 0,3 1 1,-4-7-1,1 0-2,0-2 0,-3-2 0,1 0-54,0-4 1,-2-1 320,-4-3 0,4 4 0,0 4-133,-1 1 1,4 5-165,1 3 0,3 2 0,2 4 1,-1 0-53,1 3 1,-5 4 84,0-1 0,-1-1 0,3 2 0,-4 0 0,1 2-75,0 2 1,2-1-48,3 1 0,-4-7 0,-1 0 0,0-2 0,0 0-368,3-1 471,1-2 1,1-6 0,-1-3 0,-1-3 0,-3-2 0,-1 1 0,0-1 13,-1 1 0,4 4 0,-4-1 0,2 0 0,1-2 0,1 0-151,-1 2 0,-4 0 241,4 5 0,-1 1 0,1 7-88,-3 4 1,-4 5 0,0 2 59,3 1 0,-2 1 1,2-3-1,-1 1 1,0 1-16,1 0 0,5-4-130,0-4 0,2 2 0,1-6 0,0-1 0,1-2 0,-1-1 0,2-1-173,3-3 309,-4-9 0,5-2 1,-5-6-1,-1 1 1,0-1-1,-1 0 71,-2-1 0,2 4 0,-4 1 102,-1-1 1,1 8 0,-4-2 472,1 1-653,0 5 0,-4 6 0,0 10 0,0 5 0,0 7-70,0 5 0,5 1 0,0 6 0,1 4-200,-1 2 0,5 8 0,-2 0 1,3 6-149,1 2 0,1 5 0,-1 2 181,1-2 1,-6-3 0,-3-2 0,-3-6 0,-1-9 121,0-6 1,-1-5 0,-3-8 0,-5-4 76,-2-6 1,-5-7-1,-2-1 1,0-4 464,0-4 0,-3-9 0,5-9 0,2-4-221,4-3 1,5-4-1,5 3 1,0-1-542,0 1 1,3-3 0,3 3 0,8-1-715,4 1 1,-1 1 0,5 4-1,3 0 740,2 1 0,8-7 0,-4 0 0</inkml:trace>
  <inkml:trace contextRef="#ctx0" brushRef="#br0" timeOffset="241013">6958 13829 8355,'0'-24'-12,"1"5"0,2 8-203,1 9 1,0 8-1,-3 5 1,2 0 0,1 0 292,-1 3 1,3 1 0,-2-3 0,0 1-742,1-1 1,-3-4 533,2 1 0,3-6 0,0 2 1</inkml:trace>
  <inkml:trace contextRef="#ctx0" brushRef="#br0" timeOffset="241014">7131 13717 8355,'-7'6'167,"2"5"1,5 5-483,0-1-375,0 5 202,5-1 0,2 6 0,6-1 1</inkml:trace>
  <inkml:trace contextRef="#ctx0" brushRef="#br0" timeOffset="241555">7454 13816 8355,'0'-31'-58,"0"0"1,-4 8 1830,0 2-1414,-1 3 0,5 18 0,2 10-365,2 12 1,-1 4-1,4 7 1,-1 3 0,0 3-1,1 3 86,0 2 0,-3-2 0,3 3-190,-2 2 1,4-3 0,-5 0 0,0-2-47,1-7 1,-3-3 0,2-8 0,-1-4 13,1-3 1,-3-3 0,5-3 116,-1-3 1,-3-8-1,2-8 1,-3-3 0,3-3 1,2-1-1,1-3 1,2-2-10,2-2 1,-1 3 0,1 0 40,3 1 0,2 1 0,1 5 0,2 1-32,0 3 0,-1 2 0,-5 7 0,-1 4-53,0 3 1,-3 8 0,-2 4 0,-2 0-67,-2 1 1,-7 0 0,-5 4 0,-2-2 68,-1-2 1,0-3 0,-1-6-1,1-1-105,-1-3 1,5 2 0,1-5-679,2 2 565,1-4 0,4 3 0,0-6 0</inkml:trace>
  <inkml:trace contextRef="#ctx0" brushRef="#br0" timeOffset="241932">8124 14201 8355,'0'-26'1917,"-2"2"-1909,-2 12 1,1 3-1,-5 3 1,-2 0-1,-1 3 1,-1 3-1,0 4 1,-1 5-1,1 2-41,-1 1 0,1 0 0,1 1 0,1 1-121,2 2 0,5-2 0,-1 3 0,3-4-61,1 0 1,0-1 0,0 1-1,1-2-3,3-3 0,4-3 0,8-5 0,0 0-49,-1 0 1,-1-5-1,-1-3 1,-1-3 303,0-2 0,-1 1 0,-1-1 0,-2 1 137,2-1 0,-5 1 0,0 0 1267,-4-1-1164,-1 6 1,0 3 0,0 8-358,0 5 0,4 2 0,2 1 0,-1 0-136,1 1 0,3 3 0,0 1-383,2-2 1,1-5 0,0-3-1,2-2 436,3-2 0,-4-2 0,5-1 0</inkml:trace>
  <inkml:trace contextRef="#ctx0" brushRef="#br0" timeOffset="242679">8471 14139 8355,'0'-20'703,"0"2"0,0 6 0,0 0 120,0-1 1,0 1 98,0-1 0,-2 8-860,-2 5 0,-3 10 0,-5 8 0,0 1-483,-1 3 0,1 1 0,-1 2 1,2 0 11,3 0 1,3-2 0,5-2-1,1-5-130,3-2 1,8-1 0,8-2-1,0-3-5,1-4 1,0-4 0,4-4 0,-1-4 336,1-3 1,-1-7 0,-2-3 0,-3-3 206,-1 0 0,4-1 0,-8-5 0,4-2 0</inkml:trace>
  <inkml:trace contextRef="#ctx0" brushRef="#br0" timeOffset="242680">8731 13767 8355,'-12'-7'33,"-1"-4"0,5 9 0,0-2 1,0 4 369,1 4 1,1 3-1,6 7-17,0 3 1,0 2 0,0 7 0,0 2-309,0 0 0,2 7 0,2-2 0,3 3-241,0 1 0,-1 0 0,-3-1 0,1-3-329,-1-4 1,0-3 0,0-2 0,1-4-892,-2-3 967,0-3 0,-8-9 248,-2-5 1,3-5-1,0-8 1,4 1 230,1-1 1,1 0 0,4-2-1,3-3-96,3-2 1,5 5 0,1-3 0,-1 3 231,2 3 1,-4-3 0,3 8 618,-4 0-600,-6 1 0,-1 8 0,-8 0 0,-2 4 109,-4 1 1,1 1-1,-1 3 1,-2 0-52,-1 2 1,0-4 0,2 8-82,0-4 0,2 0 0,-1 1 0,4 1 0,3 1-66,1 0 1,1-3-1,3 0 1,4-2-567,3-3 0,7 2 0,3-5 0,2 1-718,2-1 0,6-1 0,0-4 0</inkml:trace>
  <inkml:trace contextRef="#ctx0" brushRef="#br0" timeOffset="244249">9116 14089 8355,'0'-8'554,"0"0"331,0-2 1,0 6 0,0 4 0,1 7-814,3 4 0,-2 1 0,3 0 0,-1 1 30,0-1 1,2 5 0,-3-1 0,1 1-780,-1 1 1,-1-4 0,1 2-338,1-2 0,6-7 538,-2-3 1,-1-3 0,1-2 193,2-3 1,0-4 0,-1-8 0,-1 0 462,2 1 1,-3 1 0,0 1-1,0 1 267,0 0 1,-3 1 0,3 1 11,-2 2 1,1 5-317,-2-1 1,-3 4-1,5 4 1,-2 4-26,0 3 0,0 2 0,-2-1 0,0 0-10,2 1 1,6-1-1,-2 1-123,3-1 1,2-5 0,-1-3 0,2-3-13,2-1 0,-2-1 1,3-3-1,-3-4 45,-2-3 1,0-2 0,1 1 0,-2-2-77,-3-2 1,2 2 0,-6-4 0,-1 1-392,-2 1 0,-1-1 0,0 5-1709,0-1 1811,0 7 1,-6-5 0,0 4 0</inkml:trace>
  <inkml:trace contextRef="#ctx0" brushRef="#br0" timeOffset="244250">9736 14089 8355,'7'-12'1329,"-3"-1"-639,-3 1 0,-1-1 1,0 1 430,0 0 1,0-1-1087,0 1 0,-5 5 0,-4 4 0,0 6 0,-2 5 0,0 5-319,-3 3 1,-1-1 0,2 6 0,1 1-261,0 1 0,-1-2 0,2-2 0,3-1 44,4-2 0,2-3 0,2 0 165,0-1 1,2-5 0,2-3 0,4-3 151,3-1 0,2-5 0,0-3 0,3-3 352,0-2 0,1 0 0,-5-3 0,-1 0 12,-3 1 1,2 1-1,-5 1 487,2 1 114,-4 0 1,3 6-662,-6 6 1,0 6 0,1 6 0,2 0-487,1 1 0,6-1 0,-2 1 0,3-1-517,1 0 0,5-3 0,1-2 524,1-2 1,2 5-1,3-3 1</inkml:trace>
  <inkml:trace contextRef="#ctx0" brushRef="#br0" timeOffset="244251">9971 14027 8355,'0'-19'217,"-4"5"0,0 6 953,1-2-725,2 5 0,5 5 1,2 8-457,1 3 0,0 5 1,2 1-1,-1-1 1,1 1-1,-1 1 1,-1 0-1,0 0-110,0-3 0,-5 3 0,4-2 0,-2 0-1053,0-3 0,0-4 623,-4-1 1,0-7 508,0-1 0,0-5 1,0-8-1,0 0-77,0-4 0,0 3 0,0-4 0,0 2-99,0-1 0,4-3 0,2 3 156,1 2 1,7 1-1,5 2 1</inkml:trace>
  <inkml:trace contextRef="#ctx0" brushRef="#br0" timeOffset="244252">10455 14064 9408,'0'-12'350,"0"-1"1,0 1 0,0 0 338,0-1 1,0 5 0,0 0 0,-1-1-569,-3 3 1,-3 0-1,-6 6 1,1 1-264,0 4 0,-5 1 1,0 7-1,2-1 65,2 1 1,0 3-1,1 2 1,1 0-342,2 0 0,0 3 0,5-3 0,1-1 94,2 1 0,1-1 0,1-6 1,3-3 118,4-4 1,7-2 0,2-2 0,0 0 121,0 0 1,1-7 0,3-4 0,-3-4 109,0-1 0,-4-3 0,2-2 0,-2-2 146,-2-2 0,-3-1 1,-2-1-1,-1-4-188,1 0 0,-4-1 0,1-3-12,-2 2 1,-2-3 0,0-2-1,-2 2 1,-2 2 150,-4 2 1,1 7 0,-1 9 292,-2 2 0,-1 10 0,0 8-229,3 11 0,1 8 1,4 8-1,-1 5-119,1 3 1,3 4 0,3-1-1,2 2-279,2 0 1,2 3-1,3-6 1,0-1-23,1-2 1,3-4 0,1-4 0,-1-4-1031,2-7 0,-4-5 767,3-6 1,2 3-1,0-4 1</inkml:trace>
  <inkml:trace contextRef="#ctx0" brushRef="#br0" timeOffset="244597">10765 13444 9025,'7'-1'145,"-1"2"1,-6 7 0,-2 2 0,0 2 0,-4 4-121,-1-1 0,4 3 0,-1 0 0,3 0-740,1-1 1,0 0 0,0-5 461,0 1-178,0-1 0,0 1 0,0-1 0</inkml:trace>
  <inkml:trace contextRef="#ctx0" brushRef="#br0" timeOffset="244598">10889 13432 8355,'0'14'552,"0"1"0,0 3 0,0 1-201,0 3 1,-1 3-1597,-3 4 0,-3 2 0,-6 7 0</inkml:trace>
  <inkml:trace contextRef="#ctx0" brushRef="#br0" timeOffset="253527">11633 13940 9484,'-12'-4'0,"0"-1"0,-1-1 0,4 2 602,4 5 1,12-1-1,13 4-510,-1-2 1,4-2-218,-2 0 0,5-4 0,0-2 1,-2-1-1,-2-2 0,-3-1 0,-2 0-239,-4 2 0,-6 4 0,-3-4 237,-2-2 1,-4 0-1,-2 1 1,-5 0-1,-5 1 1,-3 1 250,2 3 1,-3 3 0,0 1-107,-1 0 1,4 7-1,-2 4 1,4 5 75,0 4 0,6 0 0,3 4 0,3-2-79,1-2 0,7 0 1,4 2-1,5-3-276,4-1 0,2-3 0,5-5 26,2-2 1,6-5-1,-4 1 1,2-3 0,0-2 36,2-3 0,-5-2 0,-1-5 0,-3 0 71,-1-3 1,-6-1-1,-2 3 1,-5-1 292,-3 1 1,0 0 0,-5-1 83,-1 1 0,-3 1 1,-4 1-1,-4 3 67,-3 2 0,-2 1 0,1 4 0,-1 0-149,1 0 0,0 5 0,-1 3 1,1 5-115,-1 3 0,1-2 0,0 3 0,1-2-118,2 1 1,0-2 0,5 3-244,1-4 1,7 0 128,4-1 1,5-5 0,2-4 0,1-4 0,-1-5 44,-1-1 0,0-5 0,1-6 1,0-1 85,-4-4 1,5-4 0,-5-3 0,1-2 104,3-3 0,0-2 0,-4-3 1,-1-2-133,-2-3 0,-1 0 0,1-6 0,-3 0 103,-4 1 0,-1 5 0,0 12 0,-1 5 152,-4 6 1,-1 10 0,-7 10 2,1 9 0,-1 7 0,2 14 0,3 2 87,4 3 0,2 11 0,2-4-223,0 3 0,0 5 1,2-4-1,1 2 0,4-2-136,4-2 0,-2-2 1,8-5-1,-2-3 14,1-2 0,2-7 1,4-6-1,-1-5 15,1-3 0,-3-4 0,1-5 0,-2-1 100,-3-3 1,-1-3-1,-1-7 1,1-1-17,-1-2 1,2-3 0,-7 2 0,2 0 3,-2 0 1,1-3 0,-4 5 0,-3 0-237,0 3 0,-4 2 1,0 1 149,-3 2 1,-4 5 0,1-1-1,-3 2 123,-2 2 1,1 2 0,-1 2 0,1 6-1,0 3 104,-1 4 1,6 5-1,3-1 1,3 2-100,1 2 1,1 4-1,3 0 1,5 0-56,2 1 1,5-2 0,2 5 0,0 0-136,0-2 0,2 5 0,-3-3 0,-2 2-32,-1-2 1,-6 3 0,-1-5 0,-1 1 105,-4-3 1,0-4 0,-4-3 0,-2-3 66,-4-1 1,-7-3-1,-2-7 1,1-3 127,-2-4 0,4-1 1,-2-3-124,2-5 1,1-2 0,2-10 0,3-4-1,4-2-94,3-3 1,2 0 0,4 3 0,6-3-77,5-4 1,6 1-1,0-1 1,4-1-37,3-2 0,0-1 0,-3-1 0,2 1 51,0 0 0,-3 1 0,-5 3 0,-3 4 128,-1 3 1,-7 3-1,-2 2 1,-1 4 233,-4 4 1,-2 2 0,-4 1-168,-4 2 0,-3 5 0,-1 0 188,-1 6 1,1 4-1,-1 5 1,1 1-1,1 0-37,3 4 0,2-2 0,6 4 0,0 1-309,0-1 1,6-2 0,3 2 0,5-3-254,3-5 0,5 2 1,-2-6-1,4 0-433,1-3 0,-1-3 415,1-1 1,0-5-1,0-2 1</inkml:trace>
  <inkml:trace contextRef="#ctx0" brushRef="#br0" timeOffset="254063">13320 13754 9329,'-1'-12'0,"-3"1"-332,-5 3 570,4 2 0,-1 7 1,6 4-353,0 3 1,0 3 0,0 1-1,0 1-221,0-1 1,2 0 271,2 1 1,-3-1 0,5-1-1,-2-1-98,0-2 1,6-5 62,-2 1 0,3-8 0,1-3 1,1-1 65,-1-1 1,-4 1 0,1-4 0,-1-1 22,-1 1 0,2 0 0,-3-1 243,1 1 174,-4 5 0,4 3-432,-3 8 0,-2 1 0,7 5 1,-1-2-84,-1 2 0,7-3 1,-5 1-1,1 0 67,1-1 1,0-1 0,1-6 18,1 0 0,-1 0 0,1 0 1,-1 0 85,0 0 0,-1-6 0,-1-1 0,-3-1-33,-2 0 0,4 0 0,-4-3 273,2 2-233,-4 4 0,2 10 0,-6 4 0,-2 2-28,-1 1 1,0 2 0,5 0-1,3-1-239,5-2 0,2-2 1,1-1-1,2-4-1240,3-3 1189,-4-1 1,11 0 0,-5 0 0</inkml:trace>
  <inkml:trace contextRef="#ctx0" brushRef="#br0" timeOffset="254299">13618 13333 8355,'-7'-6'-874,"12"16"0,9-2 1</inkml:trace>
  <inkml:trace contextRef="#ctx0" brushRef="#br0" timeOffset="254828">14474 13630 8355,'1'-32'0,"2"5"0,1 5 0,-1 5 0,-2 4 35,-1 0-35,-6 1 0,0 5 1,-7 3-1,1 2 106,-1 2 0,-5 2 1,-2 3-1,-4 6 78,0 4 1,-1 12 0,0-3 0,1 3 79,4-1 0,2 3 0,5 1 0,2 0-210,3 1 1,3-2 0,5-3-1,1 1-130,3 2 0,4-4 1,8-6-1,0-1-212,-1-3 0,3-2 0,0-5 0,0-4 74,0-2 1,-1-2 0,-5 0 254,0 0 0,-3-6 0,-3-2 0,1-3 1,-1-2-17,-1 1 0,0 4 0,-5-1-221,0 0 1,-6-2 98,-2-2 1,1 7 75,-1 1 0,5 5 64,-1 5 1,4-3 0,4 5-10,4-1 0,4-1 0,4-2 1,0 1-13,-1-1 1,3-2 0,-1 1 0,-3 2 228,-5 4 0,1 3 0,-6 3 1,-1 1 63,-2 2 1,-1 5 0,-1-2 0,-3 4-364,-5 0 1,0 1 0,0 0 0,4 0-253,-1 0 1,5-2-1,-3-2 1,3-5-675,1-2 0,-6-2 0,-1 1 1</inkml:trace>
  <inkml:trace contextRef="#ctx0" brushRef="#br0" timeOffset="255807">12923 13457 6363,'-4'-9'0,"-1"2"585,-2 2 1,0-5-1,-1 2 485,3-3 1,5 4-793,5 3 1,-3 3 0,7 1-1,0 0-115,2 0 0,2 0 0,-1 0-279,0 0 1,1-5-1,-1 0 1,1-1 0,-1-1-1,0 1-334,1-4 0,-2-1 322,-3-1 0,-2-1 0,-6 1 41,0-1 0,-2 2 1,-2 2-1,-4 2 98,-3 1 0,-2 2 0,0 4 0,-2 0 120,-2 0 1,-4 6 0,3 2-5,-1 3 1,4 5-1,0 2 1,4 2-1,4 2-14,1 1 0,2-2 1,6-1-1,2 1-88,4-2 1,9-1-1,3-5 1,4-2-384,0-3 0,5-2 0,2-6 0,-1 0-186,0 0 1,1-2 0,-4-2 0,2-4-749,-1-3 1157,-8-2 0,4-5 0,-5-1 1</inkml:trace>
  <inkml:trace contextRef="#ctx0" brushRef="#br0" timeOffset="256443">13060 14126 8355,'0'-12'61,"-2"1"0,0 1 1,-3 2 1092,3-2-215,0 5-885,2-1 0,0 8 0,0 2 0,0 4-166,0 3 1,0 1 0,-1 1 0,-2-1 64,-1 1 0,0-5 1,4 0 5,0 2-23,0-5 1,1 0-1,2-10 65,1-3 0,0-3 0,-4-1 0,0-2-11,0-3 0,0 4 0,0-5 0,0 1 40,0 1 0,0-5 1,0 4-1,0 2 135,0 1-77,0 8 0,0 1 0,0 10 0,2 3-105,2 3 1,3 5 0,6 2 0,4 0-962,4 0 0,2-1 258,2-5 1,5 6-1,2 1 1</inkml:trace>
  <inkml:trace contextRef="#ctx0" brushRef="#br0" timeOffset="256900">15118 14027 10201,'2'-18'0,"1"7"0,1 10 0,-2 9 0,0 7 147,-2 6 0,0 2 0,0 3 1,0 2-1,0 2 0,0 1 1,0-1-4001,0-2 3441,0-8 1,0 4 0,0-5 0</inkml:trace>
  <inkml:trace contextRef="#ctx0" brushRef="#br0" timeOffset="257717">16954 13593 8355,'0'-25'0,"0"0"0,1-1 0,2-1 0,1-1 0,0 3 211,2 3 0,-5 3 0,3-2 60,-2 5 1,-8 6-1,-2 3 1,-3 3 0,-1 5-142,-1 6 1,1 6-1,-1 5 1,2 6-1,2 8-5,0 4 0,7 5 1,-2 2-1,2 1 0,2 3 1,0 1 773,0 2-857,6 5 0,-4-7 0,5 6 0,0 1 0,-1 0-79,-1-1 1,4 0 0,-4-5 0,1-5 0,0-4 0,0-4-206,-1-3 0,0-2 248,-5-7 1,0-4-1,0-4-412,0-2 0,-6-3 0,-2-1 1,-5-4-1,-2 0 0,-1-3-1856,1-2 1825,-5-6 1,1-2-1,-6-6 1</inkml:trace>
  <inkml:trace contextRef="#ctx0" brushRef="#br0" timeOffset="257998">16743 13928 8355,'11'-14'115,"-1"0"0,-2 0 1,3 3-1,3 2 0,2 2 1,1 3-1,0 2-431,-1 2 1,2 0-1,-1 0 1,3 2-1,4 1-147,0 1 1,1 0-1,0-4 1</inkml:trace>
  <inkml:trace contextRef="#ctx0" brushRef="#br0" timeOffset="258562">17351 14300 7560,'0'-6'-255,"0"6"1,0-5 903,0 1 1,1 0 612,3-1-901,3-1 1,6 0 0,-2-4-191,-3 2 0,3 0-169,-3-5 0,-2 1 0,-2 0 0,-1-1 70,1 1-319,-3-1 0,3 1 0,-8 1 0,-4 3 1,-3 4 180,-2 2 0,1 2 1,0 0 148,-1 0 0,1 6 0,-1 3 1,1 5 81,0 3 1,1 3 0,2-2 0,5 2-94,3 2 0,1 0 1,1 0-1,3-3 0,5 0-337,2 1 1,7-5 0,2 0 44,4-5 1,2-1-1,1-5 1,4-1-1,0-3-1787,4-4 1653,-5-3 1,6-5 0,-4-1 0</inkml:trace>
  <inkml:trace contextRef="#ctx0" brushRef="#br0" timeOffset="258819">17934 13767 8574,'1'-20'0,"3"4"0,6 3 0,4 4 0,4 2 0,0 1 0,1 4 0,-1-1 0,0 0 0,-2-1 0,1 1 0,-1 3 0,-1 3 0,-1 2-710,-1 2 0,-1 2 0,0 3 0</inkml:trace>
  <inkml:trace contextRef="#ctx0" brushRef="#br0" timeOffset="259026">18033 13853 8355,'1'7'163,"4"-3"0,3-2 1,8-4-1,5 0 0,2-2-248,2 1 0,1-3 1,2 1-712,1-2 0,5-1 0,-2-5 1</inkml:trace>
  <inkml:trace contextRef="#ctx0" brushRef="#br0" timeOffset="259438">19124 13556 8470,'-5'-22'0,"-3"4"0,-3 5 0,-3 4 0,-1 2-207,-2 3 1,-1-2 0,2 2-1,-4 1 899,1 2 0,-3 1 0,6 1 1,0 2-184,3 1 0,-3 10 1,3 0-255,2 4 1,1 2 0,-1 7 0,1 1 0,3 4-70,2 0 1,-3 4 0,3-3 0,3 3-298,0 1 0,8-1 1,2-3-1,5-4-208,3-3 0,3-7 1,8-2-1,0-5 21,2-4 1,6-4-1,-2-8 1,2-5 185,3-6 1,-5-5 0,-2-6 0,0-2 67,-4 0 1,-6-7 0,-5 2-1,-3-1 43,-5 1 0,2-3 0,-7 3 0,-5-2-261,-5 2 0,-7-1 0,-5 6 0,-7 5-69,-4 5 1,-3 9 0,-6 7-1,-1 4-54,-1 7 0,-1 9-6,5 6 1,5 7-1,2 6 1</inkml:trace>
  <inkml:trace contextRef="#ctx0" brushRef="#br0" timeOffset="259610">20154 13754 9912,'-2'-18'0,"0"9"0,-2 11 0,1 14 0,1 4-1045,2 1 1,0 2-1,0-3 1</inkml:trace>
  <inkml:trace contextRef="#ctx0" brushRef="#br1" timeOffset="280101">16743 12936 29127,'13'-2'0,"0"0"0,4-3 0,2 3 0,3 0 0,2 2 0,2 0 0,1 0-57,4 0 0,0 0 0,7 0 1,0 0-1,2 0 0,4 0 0,4-1 1,8-2-1,7-1 0,10 1 31,10 2 1,6 1 0,4 0 0,4-2 0,-45 1-1,0 0 1,1-1 0,0 0 12,1 0 0,1 1 0,-2 0 0,1 0 1,1 1-1,1 0 0,-1 1 0,1 0-11,-1 1 1,-1 0-1,2-1 1,0 1-1,-3 1 1,1 1 0,1-1-1,-1-1 18,0 0 0,-1-1 0,1 0 0,-1-1 1,42 0-1,-9 2-1181,-3 2 0,-14-3 0,-3 3 0,-9-2 538,-6-2 1,-7-4 0,-3-2-1,-4-1-7,-4-3 1,-6-5 0,-8-1 0,-3 1-194,-5 1 0,-4 1 0,-8 1 231,-3 0 1,-9-1-1,-6 1 1</inkml:trace>
  <inkml:trace contextRef="#ctx0" brushRef="#br1" timeOffset="280418">17028 12985 31165,'13'-5'0,"-1"-4"-1329,1-2 1455,5 5 0,2 0 0,9 6-203,4 0 0,9-4 0,4 0 0,7 1 0,3 0 17,1-1 0,8 3 1,-3-3-1,1 1 17,0-1 1,3 2 0,2-2-1,1 3-12,3 1 1,2 0 0,3 0 0,3 0 23,1 0 0,8 0 1,8-2-1,-46 1 0,0 0-4,1-1 0,0 0 1,5-2-1,0-1 0,-5 2 1,-1 1-1,2-1 1,-1 0 44,2 0 0,-2 1 0,43-2 0,0 4 1,-8 0-115,-8 0 0,1 0 1,-14 0 71,-7 0 1,-5 5 0,-4 2 0</inkml:trace>
  <inkml:trace contextRef="#ctx0" brushRef="#br0" timeOffset="317169">20799 9240 8355,'0'-24'14,"1"5"1,3 8 0,3 10 0,0 9 0,-1 7 0,-2 7 0,0 6 133,-1 5 0,-2 4 0,-1 6 0,0 5 1,0 7-1,0 4 0,0 9 0,0 6 0,0 12 71,0 5 1,0 8-1,0-46 1,0 1-1,0 4 1,0 1-99,0 8 0,0 0 1,0-2-1,0 0 0,0 7 1,0 2-1,0 2 0,0 1-253,0 2 0,0 2 1,0-1-1,0 1 0,0-1 1,1 1 189,1 3 1,0 0 0,0 2 0,-1 0 0,3-3 0,0-2 0,1 2 0,-1 0 0,0-1 0,0 0-1,0-3 1,0 0-46,1-4 1,0-1 0,0 1 0,0-1 0,0-7 0,-1 0 0,0-2-1,-1 0-38,0-1 0,0-1 1,1-1-1,0-1 0,-2-6 1,0 0-1,0-2 1,-1 0-114,0 1 0,-1 0 0,0 45 0,0 0 0,0-4-209,0-5 1,0-1 0,0-10 0,0-3 118,0-5 0,0-6 1,0-11-634,0-9 1,0-6 0,0-6 860,0-4 0,0-3 0,0-4 0,0-3 0,0-2 0,0 0 0</inkml:trace>
  <inkml:trace contextRef="#ctx0" brushRef="#br0" timeOffset="318384">21258 9649 8355,'0'-8'0,"-2"1"0,-1 0 207,-1 0 1,0 10-1,4 2 1,0 8 0,0 5-1,0 1 1,0 4 0,0 4 74,0 2-260,6-1 1,-5 1 0,3 0 0,-1-1-1,0-3-374,1-5 0,0 2 1,-4-5-1,0-2 1,1-2-1613,4-5 1725,-4-3 0,4 1 0,-5 1 1</inkml:trace>
  <inkml:trace contextRef="#ctx0" brushRef="#br0" timeOffset="318916">21233 9612 8355,'0'-7'1209,"0"3"-1019,0 8 0,0 0 0,0 7 0,0 4 0,1 3-137,3 4 1,9-3 0,7 2-1,2 0 1,2 0 0,1-2-1,5 0 1,3-1-445,0 0 0,2-2 1,-5-3-1,0-1-568,1 1 1,-7-1 525,-3 0 1,-6 1 0,3-1 0</inkml:trace>
  <inkml:trace contextRef="#ctx0" brushRef="#br0" timeOffset="318917">21592 9537 8355,'-12'-12'289,"0"0"1,-1 3-1,1 2-67,-1 2 0,7 2 1,1 7-1,4 5 1,1 3-1,0 5 1,0 3-78,0 4 0,6 0 0,0 3 1,3 2-310,-1 4 1,-1 2 0,3 3 0,-2-3-384,1-1 0,-2 0 1,2-5-1,-1-3-150,-1-4 0,9 2 0,-2-5 1</inkml:trace>
  <inkml:trace contextRef="#ctx0" brushRef="#br0" timeOffset="319656">21791 9934 8422,'-12'0'-228,"-1"0"1,6 2 211,3 2 0,4-3 1,4 3-1,4-4 1,4-2 155,0-3 0,4-4 0,2 0 0,0-3-298,0-4 1,-1 2 0,-5-3 0,1 3 65,-1 2 1,-1-4-1,-3-1 1,-4 2 60,-2 1 0,-2 2 1,-2 1-1,-2 1 65,-4 2 0,-3 5 0,-1-1 0,-1 4 172,1 4 1,-1 3 0,1 7 0,1 1 12,3 1 1,-2 6 0,6-1-169,1 2 0,2 2 0,1-1 0,1-2 0,3-3-64,5-1 0,2-2 0,2-4 0,4-3-53,4-1 0,3-6 0,4-2 0,2-7-205,2-4 1,0-6 0,1-1 0,-3-1-60,0-3 0,-5-3 0,1-2 0,-5-2 168,-3 1 1,-2-3-1,-3-3 1,-2-1 133,-3-3 0,-2 3 0,-6 0 1,0 3 86,0 2 1,-2 1 0,-2 6-1,-4 2 275,-3 5 1,-2 3 0,1 5 125,0 4 1,-1 4 0,2 5 0,3 6-174,4 4 1,2 8-1,2-3 1,0 4-174,0 0 1,6 1-1,2 0 1,3 0-73,2 0 1,-2 1 0,-2 1 0,0 4-197,0 0 0,1-2 1,-2 4-1,-4 0-294,-2-1 1,-2-3 0,0-7 0,0-3 0,0-1-1328,0-2 1715,0-8 1,0-3-1,0-5 1</inkml:trace>
  <inkml:trace contextRef="#ctx0" brushRef="#br0" timeOffset="319657">22213 9674 8355,'-13'0'0,"6"-2"65,3-2 1,3 2 0,4-5 124,5 1 0,6-3 0,12 0 0,3 0-536,4 0 0,-2-2 1,1 4-1,0-1 1,0 1-118,2 2 1,-4-5-1,1 3 1</inkml:trace>
  <inkml:trace contextRef="#ctx0" brushRef="#br0" timeOffset="320753">22870 9823 8355,'-1'-9'37,"-4"2"1,-3 2 0,-3 4 0,0 3 0,1 7 0,2 2 207,-1 1 1,2 5 0,0 1 0,0-1-152,0 1 0,4 3 0,-1-3 0,4 0 1,4 0-1,4-4-329,4-5 0,1 1 0,2-6 147,2-1 0,0-2 0,-5-2 1,2-5-1,1-5-8,1-4 0,0-7 1,-7 1-1,-2-2-4,-1-2 0,-2 0 0,-4 0 0,0 1 16,0-1 1,-2 6 0,-2 2 0,-4 5-73,-3 3 1,-6 0 0,-1 5-1,1 2 41,-1 5 1,-3 8-1,4 6-174,2-2 1,6 3 0,2-1 211,1 3 1,-3 0 0,2 5 0</inkml:trace>
  <inkml:trace contextRef="#ctx0" brushRef="#br0" timeOffset="321155">23130 9773 8355,'-8'-8'-102,"0"1"1,0 3-1,1 5 198,3 6 0,2 4 0,2 1 1,0 1-1,0 1 0,0 1 0,2 1 1,0 1-1,4-2-155,1-3 0,-3 6 0,4-8-180,2 0 0,1-6 1,1 0-33,1-3 1,-1-2-1,-1-3 1,-1-5 221,-2-2 0,-5-1 0,2 0 0,-1-1 49,0 1 0,1-1 0,-5 1 260,0 0 0,0-1-8,0 1-166,0 5 1,5 7-1,2 8-67,0 3 1,4 2 0,-4-1 0,1 0-159,0 1 1,-1 3 0,3 1 0,-2-3-17,2-5 0,-3 1 1,0-4-1,-1-1-331,1 1 370,2-2 0,3-4 0,0 0 1</inkml:trace>
  <inkml:trace contextRef="#ctx0" brushRef="#br0" timeOffset="323143">23515 9389 8355,'-6'-18'0,"-1"8"338,-5-2 0,0 7-230,-1 1 0,2 4 1,2 6-1,2 6-13,1 8 1,2 3 0,4 2 0,0 0-4,0-1 1,4 7 0,2 2 0,1 1-218,2-1 0,-2 7 0,1-3 1,1 2-298,-2 0 0,-1-2 0,-3-1 0,1-3-397,-1-4 1,-2-9 653,-1-3 0,0-3 0,0-2 0</inkml:trace>
  <inkml:trace contextRef="#ctx0" brushRef="#br0" timeOffset="323144">23354 9686 8355,'-6'0'-301,"6"-1"0,7-2 100,4-1 1,7-2 0,3 4 0,2-2-19,2 1 0,0 1 1,-1 2-1,1 0 59,0 0 0,-6 0 154,-2 0 0,2 6 0,0 1 1</inkml:trace>
  <inkml:trace contextRef="#ctx0" brushRef="#br0" timeOffset="323145">23626 9723 8355,'-6'2'-466,"1"2"739,4 4 1,1 5-1,1 0-206,4 0 1,1 2-1,5-7 1,-1 3-228,-2 2 1,1-1 0,3 0 84,0 1 1,1-6-337,-1-3 1,1-4 0,-2-4 239,-3-5 0,2-2 0,-6-1 0,-1 0 117,-2-1 0,-1 1 0,0-1 488,0 1-254,0 0 1,1 5-48,3 3 1,-1 8 0,4 4 0,0 3-31,0 1 1,1 1-1,3-1-156,-3 1 1,3-2 0,-2-2-1,2 0 1,1-1 59,1-1 0,-5-2 0,0-5-15,2 0 0,-1-1 0,1-3 0,-3-6 16,-2-5 1,4 1 0,-5-4 0,-1 0-16,-2-2 0,3-2 1,0 0-1,-1 2-55,-2 2 1,-1 2 0,0 3 27,0 1 1,0 7-384,0 5 1,-5 5 0,-2 7 0</inkml:trace>
  <inkml:trace contextRef="#ctx0" brushRef="#br0" timeOffset="323146">24222 9773 8355,'0'-12'-28,"0"-1"1,-6 1 474,-2-1 0,-3 2 1,-1 3-1,1 3-234,2-1 0,-2 5 0,3-3 0,-3 4 0,0 4 0,1 3-337,2 0 0,4 8 0,-3-3 0,0 3-214,0 3 1,3-4 0,-3 2 0,2-2 60,2-1 0,2-1 0,1 0 1,1-1 57,3-2 1,3-4 0,5-5 0,1 0 58,-1 0 0,5-1 0,1-3 0,0-5 169,-1-2 0,0-2 1,-6-2-1,-1-2 61,-2 2 1,-5 1-1,1 2 108,-3-1 0,-2 2-85,-3 3 0,-3 2 100,-6 6 0,6 6 1,3 2-1,3 3-173,1 2 1,0-1 0,1 0 0,2 1-302,1-1 0,10 3 1,-2 1-1,2-4-195,0-1 1,3 3 290,-1-6 0,1 3 0,-5 1 0</inkml:trace>
  <inkml:trace contextRef="#ctx0" brushRef="#br0" timeOffset="323147">24408 9723 8355,'-6'-12'0,"5"4"442,-3-1 224,-3 7-493,6-4 1,-5 8-1,6 2-170,0 4 0,4 7 0,2 2 0,1-1-111,2 2 1,-2-4 0,0 2 0,0-2 0,-2-1 0,1-1 0,-3 0-1292,-2 1 1218,-1-6 0,0-3 0,0-8 1,0-5 73,0-2 1,0-1-1,0-2 1,0-1 106,0-1 1,0-5 0,0 3 0,1 0-85,4 0 1,1 2-1,7 3 1,-1 1-20,1-1 0,3 5 0,2 1 0,0 2-117,0 2 220,4 2 0,-3 6 0,6 2 0</inkml:trace>
  <inkml:trace contextRef="#ctx0" brushRef="#br0" timeOffset="323148">24780 9736 8355,'-4'-8'-131,"0"-1"1,-5 5 235,5-4 1,-4 4 0,2-3 0,0 0 689,-4 0-738,-1 4 1,-2-1 0,1 8-61,0 5 1,3 2-1,1 1 1,0 0 0,0 1-1,-1 1 1,1 1 0,1 1-199,3-1 1,3 3-1,1-1 1,0-2-105,0-1 1,5-6 0,3-1 0,3-1 126,2-4 1,-1 0 0,1-2 0,-1 0 195,0 0 1,1-7 0,-1-4-1,1-4-14,-1-1 1,-4-3 0,1-2 0,0-2 187,2-2 0,-2-4 0,-1-1 0,1 0-159,2-1 1,1-3 0,-3 1-1,-2-3-17,-1-1 0,-2 1 0,-4 2 0,-2 3 3,-2 5 0,-3 5 0,-5 13 0,-1 4 274,1 3 1,0 7-1,1 7 1,2 8-145,5 6 0,3 5 0,1 5 0,1 2 86,3 2 1,3-1-577,6 5 0,-1 1 0,0 5 0,1 1-413,-1 2 0,1 5 0,-1-2 0</inkml:trace>
  <inkml:trace contextRef="#ctx0" brushRef="#br0" timeOffset="323759">21865 10592 8355,'-5'-20'81,"-3"5"1,-3 6-1,-2 4 34,1 4 1,-1 1-1,1 1 1,1 4 0,1 3-1,3 4 1,2 3-1,1 3-97,-2 2 1,5 2-1,-3 5 1,4 3 78,4 2 0,-3 3 0,5 5 0,-2 1-181,0-1 0,6 1 0,-3-2 0,1-3-63,0-1 1,0-4 0,5-4-1,-2-3-134,-3-4 1,2-4 0,-6 0-1,0-3-474,1-5 0,-5 1 580,0-4 1,-5-1 0,-7-4 0</inkml:trace>
  <inkml:trace contextRef="#ctx0" brushRef="#br0" timeOffset="324023">21555 11038 8355,'13'-8'-25,"-1"0"1,2-1-1,2-2 6,5 3 1,7-7-63,1 2 1,4 0 0,-3 3 0,0 2 0,2-1-365,0 3 0,-5-4 1,2 4 250,-3 0 0,-1-3 0,0-3 1</inkml:trace>
  <inkml:trace contextRef="#ctx0" brushRef="#br0" timeOffset="324957">22163 10492 9863,'-6'-11'0,"0"4"0,-1 7 0,3 9 0,4 6 0,2 7 0,2 6 0,-1 5 0,-1 2 0,-2 4 0,0 1 0,1 1 0,2-1 0,1-1 0,-1-3 0,-1-3 0,1-4 0,3-3 0,1-3-1033,2-2 1,2 2 0,2-3 0</inkml:trace>
  <inkml:trace contextRef="#ctx0" brushRef="#br0" timeOffset="324958">22448 10802 8355,'-5'-6'1397,"-2"0"-1195,-6 6 1,2 6 0,2 2 0,2 3-75,1 1 0,-2 2 0,4 1 0,1 2-273,2-2 1,1 3 0,0-2-1,0-1 45,0-1 0,0-1 0,0-1-87,0 0 1,1-5 0,3-2 0,5-4 0,2-1-103,1 0 0,0-6-44,1-2 0,-2-3 0,-1-1 0,-2-1 0,0 1 56,-1-1 0,3-3 1,-6-1-1,-2 2 249,0 1 1,-2 2 0,0 0 0,0-1 220,0 1 0,0 4 0,0-1 397,0 0 1,1 3-304,3 2 1,3 3-224,6 1 1,-1 0-1,0 0 1,1 0 0,-1 0-1,1 0-379,-1 0 368,6 5 1,-4-2 0,1 5 0,-5 2-1,-6 1 167,-3 1 1,-1-3-1,-1-1 1,-2 1-51,-1 2 1,0 2 0,4-1-202,0 1 0,5-2-26,3-3 1,3-3 0,2-5-1,1-1-177,2-3 1,-2 1 0,3-5 0,-2-2 0,-2-1-102,0-1 0,2 1 0,-8 1 151,0 2 0,-2 4 0,-3-3-530,2 1 1746,-3 2 1,5 6-548,-6 2 0,0 3 1,1 5-368,3 0 0,3 1 0,6-2 0,-1-1 0,0-4 1,1 0-294,-1-3 0,1 2-99,-1-1 1,0-1 121,1-7 1,-2-3-1,-3-5 1,-4-1 111,-2 1 0,-2-2 0,0-1 0,0-2 0,-2 1-229,-2-2 0,3 3 1,-5-5 71,1 3 0,3 4 1,-3 5-648,-1-2 668,5 5 0,-5-1 0,6 6 0</inkml:trace>
  <inkml:trace contextRef="#ctx0" brushRef="#br0" timeOffset="325314">23478 10778 8355,'-13'0'25,"6"-6"0,6 3 0,8-4 0,3 2 0,5 1 0,3 0 0,4-2 0,1 1 0,3-1 0,2 3-574,1 2 0,-2 1 1,-5 0 241,-1 0 1,-6 6 0,3 0 0</inkml:trace>
  <inkml:trace contextRef="#ctx0" brushRef="#br0" timeOffset="325315">23502 10939 9458,'13'0'241,"5"-2"1,4 0 0,5-4-191,6-1 1,7 3 0,2-3 0,-4 0-26,-3 1 1,-1 3-1205,-5-1 1,0-3 0,-4 0 0</inkml:trace>
  <inkml:trace contextRef="#ctx0" brushRef="#br0" timeOffset="326031">22560 11844 8915,'0'-12'465,"1"5"-581,3 3 1,3 2 0,6 2 364,-1 0 1,6 0 0,4 2 0,6 1 0,5 1 0,4-2 0,3 0-231,1-2 0,5 0 0,-5 0 1,-1 0-363,-1 0 0,-5 0 0,-4 0 0,-6 0-1406,-5 0 1247,-2 0 1,-5 0 0,0 0 0</inkml:trace>
  <inkml:trace contextRef="#ctx0" brushRef="#br0" timeOffset="326553">22448 12005 8755,'21'2'0,"0"2"0,-1 3 0,2 3 0,2 1 0,2 2 224,0 1 0,0 4 1,-1 0-1,0 0 1,0 0-289,-1-3 1,-3-1 0,0-2 0,0 1-141,-2-1 0,-1-4 0,-6-1 0,1-1-161,-1-4 1,0 0 270,1-2 0,-8 0 115,-5 0 1,-5 4 0,-8 1 0,1 2 0,-2 3-14,-2 1 1,-2 1-1,-4 2 1,2 3 175,2 3 1,-4 4 0,3 1 0,-2 1-51,1 3 1,0-2 0,-2 6 0,3 0-93,1-1 0,2 7 1,2-5-1,-1 1 37,-2 0 1,1-4-1,2-2 1,-1-3 21,-2-1 1,1-1-1,3 0 1,1-3 193,-1-5 1,1-4 249,0-3-485,5-4 0,3-5 0,8-1 1,4-2-1,3-2 66,1-2 1,5 4 0,1-3 0,0 2-66,0 0 1,-2 0 0,-2 4 0,1 0-77,2 0 1,-1 0 0,-3 1 0,0 2-157,4 1 1,-2 5-1,6-5 1,1-2-159,1 0 0,3-2 1,3 0-1,3 0-513,0 0 1,-1-2 109,-2-2 1,3-3 0,5-5 0</inkml:trace>
  <inkml:trace contextRef="#ctx0" brushRef="#br0" timeOffset="329238">21890 13494 7673,'0'-7'216,"0"1"0,6 6 0,1 2 0,1 0 1,0 3-1,2-3 0,1 0 0,1-4-136,1-2 0,-1 1 0,-1-5 0,-1 0 0,-3 0-311,-2-1 1,-1 5 0,-4-4 30,0-2 1,-5-1-1,-4 0 1,-2 2 153,-1 0 1,0 7 0,-2-2 0,-1 2 112,-2 2 1,-4 2-1,5 2 1,-1 4 63,-1 3 1,5 7-1,-3 3 1,5 2-49,3 2 1,5 4 0,-1 1-1,3 2-100,1 2 0,1-4 0,3-1 1,6-4-286,5-4 0,10-5 1,8-7-1,4-5-229,5-3 1,2-6 231,5-4 1,1-13 0,0-4 0</inkml:trace>
  <inkml:trace contextRef="#ctx0" brushRef="#br0" timeOffset="330480">22423 13581 8355,'-1'-13'-63,"-2"4"1,-1 4 0,1 10-547,2 4 1,12 4-1,3-1 1</inkml:trace>
  <inkml:trace contextRef="#ctx0" brushRef="#br0" timeOffset="330721">22423 13779 8355,'-5'-7'1188,"4"2"-1864,-5-1 1,7 5 0,4-3 0,3 2 398,3 2 0,1-5 0,1-2 0</inkml:trace>
  <inkml:trace contextRef="#ctx0" brushRef="#br0" timeOffset="331622">22808 13543 8355,'-6'-7'-299,"4"-2"0,-7 5 358,0 1 0,2 2 1,-1 2-1,-1 3 168,2 4 1,-4 3 0,4 2 0,1-1-158,1 1 0,0-1 1,1 2-1,0 1 10,-2 1 1,5 1 0,-3-5 0,4-1-86,4-2 1,-1 0-1,5-5 1,1-1-182,2-1 1,2-2 0,-1-2 9,1-2 1,-1 1 0,-1-5 0,-1-2-46,-2-1 0,-5-5 1,1-1 87,-3 2 0,-1 1 1,0 1-1,-1-3 0,-3 0-52,-4 1 0,-3 5 0,-2 3 0,1 2 52,-1 2 0,1 2 0,-1 1 98,1 0 35,0 5 0,5 7 0,1 8 0</inkml:trace>
  <inkml:trace contextRef="#ctx0" brushRef="#br0" timeOffset="331623">22907 13581 8355,'-1'-7'0,"-2"1"262,-1 1 0,-6 3 0,3 0 0,-1 3-117,0 3 1,5 6-1,-1-2-150,3 3 0,2 1 0,3-1 0,4-1-324,3-2 0,0-4 0,-1 3 0,-2-1-186,2-3 1,1-2 125,1-1 1,-1-1 0,-2-4 271,-5-3 0,-3-3 0,-1-1 257,0-1 0,0 1 0,0 0 203,0-1 0,2 2-235,2 3 0,-2 2 0,5 8 42,-1 2 0,3 3 0,-2 5 0,2 1 0,-1-1-166,2 0 1,1-1 0,1-1 0,0-2-260,1 2 0,-1-5 0,1 0 34,-1-4 1,0-1-1,1 0 113,-1 0 0,-5-6 1,-1-2-1,-2-4 78,0-5 0,1 2 0,-2-6 0,3 1 42,1 0 0,1-4 0,3 0 18,-3-3 1,3-2 0,-4 5-1,0 2 1,-3 3 123,-3 1 1,-1 2 0,-1 4 0,-2 3 98,-1 1 1,-6 5 0,2 0 97,-3 6 1,4 5 0,3 7 0,3 3-115,1 1 1,0 2 0,1 4-1,2-2-308,1-2 1,6 5-1,-2-4 1,3 0-17,1 2 0,-1-2 1,-1-2-1,-3-3-1225,-2-3 974,0-2 1,0 1-1,2-1 1</inkml:trace>
  <inkml:trace contextRef="#ctx0" brushRef="#br0" timeOffset="333331">23180 13494 7105,'1'-11'0,"3"2"0,5 5 0,2 3 0,1 1 0,2 0 0,1 0-325,2 0 0,-1 4 0,-2 2 226,3 0 0,-4 3 0,5 3 0</inkml:trace>
  <inkml:trace contextRef="#ctx0" brushRef="#br0" timeOffset="333332">23416 13506 8355,'7'-5'132,"-2"-2"1,-5-2 135,0 1 1,4 7 0,2 1-169,1 7 1,-1 4 0,4 1-245,-2 1 1,-3-1 0,1 2 0,1 1 0,-1 1-268,-1 0 0,-1-1 1,-4 0 95,0 1 0,0 1 217,0-5 1,2-5 0,1-4 19,1-6 0,5-4 0,-2-5 0,2 0 64,-1-1 1,-1 1 0,2 1 0,-2 1 224,-1 2 0,-1 5 1,-2-2 233,1-1 0,2 6-310,-2 0 0,-3 6 0,5 6-75,-1 0 0,-2 1 0,4-1 0,0 1-123,0-1 1,1-1 0,4-3 0,-1-2 0,-1-2-45,-2 0 1,0 0 0,4-5 94,-4-3 1,-3 1 0,-5-5 0,0-2 21,0-1 1,0-6-1,0 1 1,0-1-76,0-1 0,0 5 0,0-4 0,0 3-442,0 2 0,2 0 251,2-1 1,3 1 0,5-1 0</inkml:trace>
  <inkml:trace contextRef="#ctx0" brushRef="#br0" timeOffset="333333">24011 13605 8355,'-6'-12'0,"5"0"114,-10-1 0,8 1 164,-5-1 1,4 1-77,-4 0 1,-1 5-282,-3 3 0,0 8 0,-1 5 1,2 5 89,3 3 1,-3 1 0,3-3-114,-3 1 1,-1 2 0,3-3 0,2 2-34,1-2 0,4-3 0,6-3 0,4-5 0,3-3-47,2-1 1,3-1 0,2-3 63,1-5 0,-4-2 1,2-2-1,-3-3 33,-2 0 1,-1-1 0,-3 5 330,-3 0 1,-4-1 146,-1 1 0,-1 5-305,-4 3 1,3 8 0,-5 4 0,1 3-178,4 2 1,2 0-1,2 3 1,4 0-105,1-1 1,1-1 0,4-2-130,1 1 0,-1-1 0,1-1 0,-1-1 172,0-2 1,1-5-1,-1 2 1</inkml:trace>
  <inkml:trace contextRef="#ctx0" brushRef="#br0" timeOffset="333334">24172 13556 8355,'0'-13'212,"-5"6"0,5 3 1,0 8-1,5 5-146,2 2 0,4 1 0,-3 2 1,3 1-155,2 2 0,-2 1 1,-3-3-1,-4 1-317,-2-1 1,-2-5 0,0-2 144,0 2 0,-2 0 0,-2-2 130,-4-4 1,-2-4 0,1-4-1,2-4 178,1-3 1,2-3-1,4-3 1,0-2 82,0 0 1,5-5 0,4 5-1,2-2-90,1 1 1,5 4-1,1 0 1,0 4-172,-1 3 0,4 0 0,-3 4 0,0 3-180,0 0 0,-2 8 0,-3 1 1</inkml:trace>
  <inkml:trace contextRef="#ctx0" brushRef="#br0" timeOffset="333335">24544 13605 8355,'0'-12'402,"6"5"0,-5-4 0,3 3-262,-2-3 0,-2 2 645,0 1-702,0 0 1,-2-3 0,-2 3 0,-4 4-128,-3 2 1,-2 4-1,1 2 1,-2 3 27,-2-1 1,2 5 0,-3-1 0,4 4-52,0 2 0,2 1 1,2-5-1,2 1 86,1-1 1,3 5 0,6-1-294,1-1 0,10-6 0,-2-5 0,2-3-17,0-1 0,3-1 0,0-3 252,3-5 0,-5-2 0,1-1 0,-2 0 99,-1-1 0,-5-3 1,-1-2-1,0-2 0,-2 0 69,1 0 1,-2-6-1,-4 4 1,0 0-75,0-1 0,0-1 0,0-2 0,0-1 11,0-2 0,0 4 1,0 6-1,0 1 87,0 2 1,-2 4-108,-2 4 1,3 12 0,-3 11 0,2 6 0,2 6 55,0 4 1,2 2-178,2 4 1,-1 2-1,4 0 1,-1 3-367,1-2 1,-2-2 0,3-2-333,1-3 1,2 3-1,2-4 1</inkml:trace>
  <inkml:trace contextRef="#ctx0" brushRef="#br0" timeOffset="333991">24234 12142 8355,'7'-25'49,"-1"0"1,-6 6 0,0 2 197,0 4 1,-2 2-1,-2 1 1,-4 3-1,-5 2 4,-3 2 1,-3 3 0,-6 5 0,-1 8-28,-3 6 0,1 6 1,-4 5-1,2 5-57,3 0 0,0 11 0,4-6 0,4 3-205,6-2 1,2-2-1,8-4 1,5 0-215,5-2 0,9-11 1,6-1-1,4-6 1,5-4-330,0-3 1,4-2-1,5-8 160,1-2 1,5-3-1,-6-5 1,-3-2-28,-3-3 1,-3 4 0,-1-5 345,-5 0 1,-9 4 0,2-4 0</inkml:trace>
  <inkml:trace contextRef="#ctx0" brushRef="#br0" timeOffset="334393">24507 12762 10974,'-11'1'0,"4"2"0,7 1 0,7-1 0,4-2 0,3-1 0,2 0 0,4 0 0,0 0 0,1-1 0,0-2 0,-2-2 0,-3-2 0,-2-3 0,-1 1 0,-2-1 0,-3 2 0,-4-2 0,-3-1 0,-2-1 0,-3 1 0,-4 1 0,-5 3 0,-3 2 0,-4 2 0,0 1 0,-1 4-252,-1 2 1,-1 4 0,-2 7 326,0 2 1,6 5 0,2-1-1,3 3 1,3 4 95,3 1 0,3 0 0,5-4-224,0-1 1,2 1 0,7-1 0,7-4-317,6-3 1,9-5-1,3-3 1,5-5-192,2-3 1,4-6-1,-3-5 56,-2-5 0,-2-5 0,-1-4 1</inkml:trace>
  <inkml:trace contextRef="#ctx0" brushRef="#br0" timeOffset="334670">25040 12675 10908,'0'-12'0,"2"1"0,3 3 0,6 5-1294,4 6 1,2 3-1,-5 7 1</inkml:trace>
  <inkml:trace contextRef="#ctx0" brushRef="#br0" timeOffset="353401">5854 16929 8355,'0'-25'-112,"0"1"1,0 0 0,1 2 0,3 3 0,6 1-1,5 3 1,7 1 0,6 3 0,4 3 181,-1 4 1,9 2-1,-1 4 1,3 3-1,4 6 1,-1 6-1,1 1 1,1-1-84,1-1 1,3 2 0,1-3-1,5-3 1,3-4 0,7-2 0,0-3-1,1-2 1,-2-1-161,0 0 0,-5 0 0,-8 0 0,-4 0 0,-8 1-129,-8 4 0,-5-4 0,-4 4 0</inkml:trace>
  <inkml:trace contextRef="#ctx0" brushRef="#br1" timeOffset="353744">5891 17028 25658,'-19'-19'-2202,"1"1"1,11 6 0,4 1 2862,6 3 0,9-4 0,10 6 0,7-3-98,9 1 0,10 4 0,12-4-496,9-2 1,-1 5-1,9-1 1,2 2-1,-2 0 1,0 2 0,-5 4-1,-5 3 1,-5 2-117,-3 3 0,-10 1 0,-1 1 0,-5-1-26,-8-3 1,1 4 0,-5-6 0,-1 3-178,0-1 235,5-5 1,-9-3-1,4-7 1</inkml:trace>
  <inkml:trace contextRef="#ctx0" brushRef="#br1" timeOffset="355911">10083 16805 26270,'0'-12'-5791,"0"-1"5147,0 1 1,0 4 0,1 1 885,4 1 0,-3 1 0,7 2 1032,0-1 0,2-2-736,2 2 0,-5 3 0,0-3-366,2 2 1,1 2 0,3 0 0,1 0-157,1 0 1,8 4 0,1 1-1,8-3-5,7 0 1,8-6 0,7-1-1,3 1 380,5-1 1,-1 3-1,6-2 1,-2 3-28,0 1 1,6 0-1,-3 0 1,1 1-259,0 3 0,-5 3 1,3 6-1,-2-2-347,0-3 1,4 2 0,-1-5 0,0 1 54,-2-1 1,8-1-1,-9-4 1,4 0 149,1 0 0,0-4 1,-3-1-1,-1-2 177,1-3 0,-2-1 0,-3-1 1,1 1-66,-2 2 1,1 0 0,-9 5 0,-2 0-42,-1-2 0,-3 5 0,-2-3 0,-5 2-35,-2 2 0,-2 4 0,0 2 0,0-1 1,1 1 0,3 2 0,2-4 1,-1-1 80,1-2 1,4-1 0,-3 0 0,2 0-20,-1 0 1,1 0 0,3-1 0,1-2-13,-1-1 0,2-1 0,3 2 1,3-1-60,-1 1 0,5-3 0,-3 2 1,2 0 1,2-1 1,0 3-1,2-2 1,-2 3 1,-4 1 0,4 0 0,-13 0 0,2 0 62,0 0 0,-1 0 1,-2 0-1,-1 0 82,-2 0 0,-1 0 1,3 0-106,-1 0 0,-1 0 1,5 0-1,-1 0 0,0 0 14,-4 0 0,6-4 1,-3-1-1,2 3-43,2 0 0,1 2 0,-4 0 0,0 0-11,-4 0 0,3 0 0,-4 0 1,0 0-3,-2 0 1,0 0 0,-2 2 0,-1 0-11,0 3 0,-5-1 0,9-3 1,-2 2 10,0 1 1,5 0-1,-3-4 1,-1 0 21,1 0 1,4 2 0,-3 0-1,0 2-22,-3-1 0,2-1 1,-1-1-15,-2 3 0,-2-3 1,1 4-1,1-4 1,0 0-1141,-5 3 1,7-2 0,-6 2-1,-1-3 515,0-1 0,2 0 1,4 0-1,-1 0-15,-1 0 1,2 2-1,2 0 1,1 3 42,3-3 0,0 0 0,0-1 0,-2 2-4,2 1 0,0 0 0,0-2 1,-3 0-24,-1 2 1,2 2 0,-4-3 0,-1 1 21,-1-1 0,-2-2 0,0-1 0,2 0-218,2 0 0,-1 0 1,4 0 834,-1 0 1,4 0 0,-2 0 0,5 0 0,1 0-7,-1 0 1,7 0-1,-4 0 1,2 1 2,-1 3 1,2-2 0,1 2 0,-1-1 20,-2 1 1,-3-3 0,-1 3 0,-1-1 3,1 1 1,-1-2 0,1 2 0,-2-1-57,-2 1 0,2-3 0,-3 3 1,4-2 10,0-2 1,2 4-1,3 0 1,1-1 50,-3-2 0,6 3 0,-8 0 0,1-1 30,0-2 1,-3 1 0,-2 1 0,-6 1-29,-6-2 1,2 0 0,-3-2 0,1 0 34,-1 0 1,-1 0 0,-4 0-10,1 0 0,1 0 0,-2 0 0,3 0 0,2 0-34,2 0 0,3 0 0,-5 0 0,3 0-2,1 0 0,5 0 0,0 0 0,3 0-13,1 0 1,5 4-1,2 0 9,-1-1 0,-4-2 0,8-1 0,-1 2 0,1 0 23,1 2 0,2 1 0,-5-5 1,-1 1-38,2 3 1,2-3 0,4 5 0,-2-2 10,-1 0 0,4 0 1,4-4-1,-1 0 7,-2 0 0,0 0 0,2 0 0,1 0 38,-1 0 1,3 0 0,-1 0 22,2 0 0,-7 0 1,2 0-1,-2 0 1,-3 0-146,1 0 1,-3 2 0,-1 1-1,0 2-118,-4 2 1,-1 0-1,-3 2-80,-2 0 0,2-1 0,-4 4 1</inkml:trace>
  <inkml:trace contextRef="#ctx0" brushRef="#br0" timeOffset="370650">5767 4316 6959,'-11'-8'0,"3"-1"0,2 0-222,1-2 1,3 1-1,-2-1 284,3-3 0,2-2 0,2-1 0,1-2 0,-1-2 0,-2 1 0,-1-2 0,0 0 0,-1 1 10,-3 4 1,0 4 0,-7 2-1,-5 2 1,-1 5 0,-7 4 0,-2 6-1,-4 6 107,-2 7 1,-1 5-258,-4 1 1,-2 1 0,-1 1-1,-1 4 1,1-1 149,1 0 1,6 6 0,0 1 0,0 6 68,1 1 1,6 8 0,7-1-1,2 5 44,6 3 1,0 3-1,7 4 1,1 6-124,2 5 0,11-1 0,5 4 1,5-5-105,7-4 1,11-2-1,6-16 1,9-3 153,5-7 0,20-5 0,2-13-90,10-6 0,7-5 1,-46-9-1,-1-2 0,48 0 1,-3-6-41,-5-5 1,-6-7 0,-14-3 0,-7-1-216,-8-3 0,-12-3 0,-14-4 0,-6-6 167,-6-5 1,-6-5-1,-14-10 1,-4-7 21,-5-7 1,-13-15 0,-1-8 0,11 42 0,0-1 40,-2-2 1,-1-1 0,-1-8-1,-2-1 1,0 0 0,0-2 0,-1 0-1,1-1 22,0-1 0,-1-1 1,-1 7-1,1 1 0,0-1 1,1 2-1,0 7 0,-1 4 274,-21-31 0,-9 17 0,-3 23 0,-8 17-445,-8 20 0,-7 31 0,35-3 1,2 5-1,-4 8 0,0 5-346,-2 10 0,-1 2 0,-1 0 0,0 0 1,-50 72-1</inkml:trace>
  <inkml:trace contextRef="#ctx0" brushRef="#br0" timeOffset="395745">7417 16929 8355,'1'-7'-457,"3"3"0,4 3 1,3 2 483,2 3 0,5-1 0,4 5 0,5 1 0,9-3 0,8-1 1,11-4-1,9-1-16,6 0 1,10 0 0,8 0 0,7-1 0,-44-1 0,0 1-1,1-1 1,1 0-254,2 1 0,0-1 174,4-2 1,1 1 0,-3 2 0,0 1 0,2-2 0,-1 0-304,-1 1 0,-1 0 1,2 1-1,-1 0 1,49 0-1</inkml:trace>
  <inkml:trace contextRef="#ctx0" brushRef="#br0" timeOffset="395971">9537 17028 8355,'18'-5'-1050,"-3"4"0,6-5 919,1 1 1,7 3 0,3-3 0</inkml:trace>
  <inkml:trace contextRef="#ctx0" brushRef="#br1" timeOffset="396131">10579 17066 30603,'13'-6'0,"0"-1"0,4 0 0,2 3 0,2 3 0,-2 1 0,0 0 74,1 0 0,0 0 1,5 0-1</inkml:trace>
  <inkml:trace contextRef="#ctx0" brushRef="#br0" timeOffset="1.19403E6">6139 16855 8355,'2'-17'-31,"0"1"1,2 1-1,1 1 1,-1 1-1,1 1 1,2 0-1,3 1 1,2 2-1,3 5 1,3 3-1,3 1 1,5 0-1,6 0 149,4 0 0,5 0 0,4 0 0,6 0 0,10 0 0,5 0 0,6 0 1,4-2-1,5-2-173,6-4 1,2 1 0,-2-1 0,0-2 0,-3 1-9,-5 0 0,5 0 1,-13 4-455,-5 3 0,-10 0 1,-8 2 196,-10 0 1,0 6-1,-7 1 1</inkml:trace>
  <inkml:trace contextRef="#ctx0" brushRef="#br0" timeOffset="1.19433E6">6511 16929 8355,'13'-7'-102,"3"-2"0,1 3 231,-2-1 1,6 5 0,3-4 0,8 2 1,4 0 0,8-5 0,6 5 0,6 2-154,5 0 0,6-2 0,5 0 0,2 1 73,1 2 1,6 1 0,-7 0 0,1 0-632,-3 0 1,-5 1-23,-5 3 1,-5 9-1,-2 6 1</inkml:trace>
  <inkml:trace contextRef="#ctx0" brushRef="#br0" timeOffset="1.1945E6">7714 17028 7595,'14'-12'0,"3"0"0,5-1 0,4 2 0,4 3 0,2 4-466,2 2 1,8 8 0,2 1 0</inkml:trace>
  <inkml:trace contextRef="#ctx0" brushRef="#br0" timeOffset="1.20675E6">14213 18033 8355,'-12'-19'104,"1"2"0,1 3 0,3 2 1,0 1-1,0 1 0,-2 3 1,-2 3-1,-2 4 0,1 6 466,-1 5 1,5 0 0,0 10-1,-2-1 1,1 1 0,-1 0-398,2 1 1,5 1 0,-1 2-1,2 0-259,2-1 1,6 0-1,2-2 1,3-3-434,2-1 1,5-7-1,2-7 1,4-2 157,0-2 1,7-6-1,0-2 1,1-5 32,-3-3 0,-3 1 0,-2-5 0,-2 1-151,-2 0 1,-6 2 461,-1-3 0,-2 5 427,-7-2 0,-1 9 0,-8 4-42,-3 2 1,3 4 0,0 2-258,4 4 1,1 3 0,0 1 0,1 1-118,4-1 0,2-4 0,5 1 0,0-1-216,1-1 0,-1-2 1,1-5-1,-1 0 60,0 0 1,1 0 0,-1 0 0,1-1 64,-1-3 0,-4-2 0,-1-3 0,-1 0-12,-4 0 0,4 2 1,-2-1 186,-1-2 1,2-1 198,-1-1 1,2 1-33,-2 2 0,-1 4 0,4 6-64,-2 3 0,-1 3 0,-2 6 0,0-1-96,3 0 0,3-3 1,-3-1-1,2 2-137,3 1 1,1-4-1,1-3 1,1-3-218,-1-1 0,2 0 0,1 0 1,2 0-205,-2 0 1,3-5 0,-2-4 0,-1-3 180,-1-5 1,-6 4 0,-1-5 0,0 0 222,0-3 0,-4-2 1,2-4 121,1-2 0,-5-2 0,3-6 1,-1 1-1,0 1 316,1 2 0,0 7 0,-4 0 1,0 5 1664,0 3-1428,0 2 1,0 10-1,0 6-254,0 7 0,2 4 0,0 3 1,2 1-138,-1 2 1,3 5-1,-1-2 1,1 4-268,-1 1 1,1 1-1,-3 1 1,1 2-225,-2-1 1,4-2 0,-1-1 0,1 0-469,-1-1 0,1-3 1,-3-2-51,1-1 0,0-1 0,-4-5-686,0 1 1363,0-6 0,0 4 0,0-5 1</inkml:trace>
  <inkml:trace contextRef="#ctx0" brushRef="#br0" timeOffset="1.20703E6">14846 17971 8355,'0'-12'318,"0"-1"0,1 5 1,3 1-1,4 0-188,3 0 0,3 0 0,3-2 0,3 0 5,4 0 0,5 2 1,1 0-1,2 2-714,2 2 1,1-3 0,-1 2-1,-2 1-82,-2 2 1,-1 1 0,-4 0 0</inkml:trace>
  <inkml:trace contextRef="#ctx0" brushRef="#br0" timeOffset="1.20732E6">15590 17698 9121,'-11'-16'0,"1"-1"0,3 2 0,2 1 0,2 2 1007,2-1 0,5 12 1,0 6-769,-1 9 0,-2 6 0,-1 6 1,-1 3-27,-4 4 0,3 4 0,-7 6 0,0 4-78,-2 1 0,0 7 1,1-8-1,3 0-155,2 1 1,1-4-1,4 0 1,0-3-381,0-5 0,5 0 1,5-7-362,5-2 0,0-2 1,7-5-1,3-8 1,2-6-830,1-5 1,-2-1 1464,-1 0 0,0-11 0,0-3 0</inkml:trace>
  <inkml:trace contextRef="#ctx0" brushRef="#br0" timeOffset="1.20792E6">15937 17996 9007,'4'-19'0,"2"2"0,-1 3 0,2 2 0,0-1 0,3 1 0,1 0 0,0-1 0,-2 2 0,-2 2 0,0 2 950,0 1 0,-4 1-781,1 0 1,-4 4-1,-4-2-7,-5 6 1,3 3 0,-4 3 0,-2 0-125,-4 0 0,0 6 0,3 2 0,1-2-13,0-1 1,1 2 0,1 1-1,3-2-229,2-1 0,0-2 1,5 1-1,0-1-130,0 0 0,10-1 0,4-1 0,4-3 208,4-2 0,3 4 0,2-5 0,3-1 120,2-2 0,-3 0 1,3 2-1,-3 3-35,-6 1 1,-4-3-1,-6 3 1,-2-1 95,-3 1 1,-2 2 0,-9 3 0,-4 2-72,-5 2 0,-10-2 1,-2 4-1,-3-1-158,-1-1 0,2 1 0,1-5 1,0 0-366,0 1 0,6-6 0,3-3-602,2-3 1027,1-1 1,7 0 0,0 0 0</inkml:trace>
  <inkml:trace contextRef="#ctx0" brushRef="#br0" timeOffset="1.20792E6">16557 18306 10367,'-8'0'-181,"0"0"0,5 5 1,-3 4-1,2 2 105,0 1 0,-1 6 1,2 3-1,-3 2 0,1 2 1,-2 1-1,1 0 0,1 0-2313,2-2 2160,-4-2 0,6-3 0,-5-1 1</inkml:trace>
  <inkml:trace contextRef="#ctx0" brushRef="#br0" timeOffset="1.20832E6">17053 18033 10458,'-16'-23'0,"-2"2"0,1 4 0,2 5 0,4 2 0,0 3 828,0 2-728,4-5 0,2 10 0,5 0-116,0 7 0,-2 4 0,-1 2 0,-2-1 139,-2 0 0,4 1 0,-2 1 0,1 1-90,0 1 0,-1 2 0,5-3 0,0 2 9,0-2 0,2-1 0,3 0 0,6 1 10,4 1 0,6 1 0,-4-5 0,-1 1-462,2-1 1,0 0 0,3-1 0,-5-1 122,-2-2 0,-6 1 280,1 3 1,-8 0-1,-1-1 1,-7-1-13,-4-2 0,-6 1 0,0 2 1,-3-2 51,-2 0 0,3-5 1,-2 3-1,1-2-809,0-2 0,-2-2 1,4-1-1,0 0-556,1 0 1288,0-5 1,5-2-1,-1-6 1</inkml:trace>
  <inkml:trace contextRef="#ctx0" brushRef="#br0" timeOffset="1.20852E6">16929 17884 9510,'-11'-8'0,"4"1"0,9 2 0,7 2 0,9 1 0,4 2 0,6 0 0,2 0 155,5 0 1,-2-4 0,1 0 0,1 1 0,-5 1-3818,-3-3 3438,-2 4 1,-5-10 0,-3 4 0</inkml:trace>
  <inkml:trace contextRef="#ctx0" brushRef="#br0" timeOffset="1.20897E6">16805 17835 8355,'-12'-7'411,"-1"-4"1,1 9-44,0-2 1,5 1 0,1 1 0,3-1 0,3 3 0,6 3 0,8 5 0,5-3 0,3 1-158,4-1 0,7 0 0,0-5 0,3-2-327,1-2 1,3-1 0,-1-5 0,-5 3-475,-2 1 0,-4 2 0,-8 4 0,-3 0-288,-3 0-100,-7 0 1,-7 0 0,-7 0 0</inkml:trace>
  <inkml:trace contextRef="#ctx0" brushRef="#br0" timeOffset="1.20967E6">17450 17611 8902,'0'-13'0,"0"-3"606,0 0 1,1-1-420,4 5 1,2 5-1,6 3 255,4 3 0,-2 2 1,7 4-1,3 9 1,4 10-1,2 7 0,3 7-137,-3 3 1,0 8-1,-7 9 1,0 3-1,-4 2-148,-3 4 1,-9-1 0,-4 8 0,-4 5-435,-4 1 1,-4-2 0,-9-8 0,-3-3-584,-4-4 0,1-7 0,1-3 1,1-8-555,-1-8 1,-7-5 0,-2-7 0</inkml:trace>
  <inkml:trace contextRef="#ctx0" brushRef="#br0" timeOffset="1.21414E6">18417 18169 9724,'0'-12'0,"3"1"0,4 1 0,6 3 0,2 1 0,3-1 339,2-3 0,5 3 0,5-1 0,8-2 1,4-1-853,2-1 0,3 5 0,-5 3 0,-5 2 0,-5 2-268,-8 0 1,-7 6 0,1 1 0</inkml:trace>
  <inkml:trace contextRef="#ctx0" brushRef="#br0" timeOffset="1.21439E6">18430 18417 9418,'0'-12'0,"1"1"2169,3 3-1737,9 2-704,6 6 316,6-5 0,4-2 0,3-6 1,3 1 205,8 0 1,4 3-1,3 1 1,-4 0-356,-4 1 1,2 1 0,-12 6-1616,-6 0 0,0 0 0,-7 0 1</inkml:trace>
  <inkml:trace contextRef="#ctx0" brushRef="#br0" timeOffset="1.21457E6">18554 18554 8506,'0'-12'183,"1"6"-922,3 6 0,3 0 0,6 6 1</inkml:trace>
  <inkml:trace contextRef="#ctx0" brushRef="#br0" timeOffset="1.21572E6">19906 18070 9036,'-4'-25'0,"-2"1"0,1 0 0,-1 4 0,3 3 0,2 3 0,1 2 282,0-1 1,0 8 0,0 6-1,0 10 1,1 9 0,3 3 0,3 3-1,2 2-84,-1 1 1,0 4 0,5-3 0,-2 0 0,-2-1-313,0-5 0,-1-1 1,4-6-1,1-2 1,-1-3 11,0-3 1,1-5 63,-1-8 1,-4-5 0,-1-7-1,0-5-78,0-2 0,0-6 0,3-2 0,-2 0-306,2-4 0,1-1 0,0-1 0,-2 1-2,0 3 0,-3 8 1,4 9-1,-3 2-84,-2 2 1,1 6-1,-2 6 375,4 7 0,-1 10 133,2 3 0,-1 9 0,4 3 0</inkml:trace>
  <inkml:trace contextRef="#ctx0" brushRef="#br0" timeOffset="1.2164E6">20588 18107 8355,'0'-17'-63,"0"3"1,0-4 0,-1 5 154,-4 1 0,-2 1 0,-5 3 1,0 2 156,-1 1 1,1 3 0,-2-2 0,-1 4-201,-2 4 1,1 3-1,3 6 1,1-1-1,0 0 1,-1 2-1,2 1 1,2 2-74,0-2 1,7-1 0,-3-2 0,4 1-227,1-1 0,1-4 0,4-1 176,3-1 0,3-2 0,1-4 0,1 0 68,-1 0 1,0-6-1,1-2 1,-1-3 84,1-1 1,-1-1 0,-1 1-1,-1 1-49,-2 3 0,-4-3 0,3 2-104,-1-2 0,-1 0 0,-2 2 311,1 0-208,0 7 0,-3 2 0,2 8 0,1 3-57,-1 1 1,4 1 0,0-1 0,1-1-121,0-3 1,1 3-1,3-4 11,1 0 1,-1 3 0,0-6 122,1-1 0,-1-7 0,1-6 15,-1-5 1,0 0-1,1-6 1,-1-1 27,1-2 1,-1-6-1,0-2 1,1-1-62,-1 0 1,1 2 0,-2-4 25,-3 2 1,1 7-1,-4 0 1,-4 6 0,-2 5 187,-4 4 1,-4 7-1,1 1 1,-3 6-76,-2 5 1,5 5 0,0 3 0,-1 6 65,2 6 0,1-2 0,3 4 1,-1-1-133,1 0 0,6 4 1,2-2-1,2-1-213,3 0 0,1 1 1,1-4-1,2 2 10,2-1 1,0-4-1,4-1 1,2-4-1509,2-1 1272,6-7 0,2 0 0,5-4 0</inkml:trace>
  <inkml:trace contextRef="#ctx0" brushRef="#br0" timeOffset="1.2167E6">21468 17773 7753,'0'-28'0,"0"5"0,0 3 0,0 4 0,-1-1 0,-2 1 0,-1 1 0,0 2 527,-1 5 1,2 1 0,-5 4-241,-2-1 0,-1 5 0,-2 9 1,2 5-1,0 6 7,-1 2 1,2 12 0,-8 5-1,2 5-79,-1 6 0,1 7 1,2 0-1,-1 3-296,-2 1 0,2 2 0,7 0 0,4-5-248,2-2 1,4-5 0,2-7 0,6-3-290,5-4 0,3-7 0,4-5 0,-2-7-506,2-5 1,-4 0 942,-1-10 1,2 0 0,0-4 0</inkml:trace>
  <inkml:trace contextRef="#ctx0" brushRef="#br0" timeOffset="1.21742E6">21940 17884 8355,'5'-30'-49,"-2"5"0,4 0 169,-2 7 1,0 5-1,-5 0 1,-2 2 0,-2 3-1,-4 4 1,-3 2 0,-2 2-1,1 2 1,0 2 0,-1 3 235,1 0 0,-5 8 1,1-1-1,2 2-158,4 2 0,-1 4 0,4 0 0,0 4-56,3 3 1,3 4 0,1-2-1,0 0-85,0 4 1,0 1-1,0 1 1,1 0-43,3 0 0,-1 3 0,4-1 0,-1-3-277,-4-1 1,0-3-1,-2 0 1,0-3-106,0-6 1,-2 2-1,0-6 1,-4 1-297,-1-4 0,-1-6 0,-6-3-163,-2-2 0,0-1 632,-4-4 1,-1-5-1,-4-2 1</inkml:trace>
  <inkml:trace contextRef="#ctx0" brushRef="#br0" timeOffset="1.21742E6">21580 18219 8355,'12'-12'676,"2"1"1,3 1 0,5 2-526,5-2 0,5 3 1,7 0-1,1 0-260,1 0 0,0 5 0,-3-2-489,-1 2 0,0 2 0,-1-1 0,-2-2 0,-2-1 113,-2 1 0,-1-4 0,-4 0 1</inkml:trace>
  <inkml:trace contextRef="#ctx0" brushRef="#br0" timeOffset="1.21742E6">22324 17649 8355,'-5'-14'763,"6"5"1,9 8-806,5 5 1,7 5-1,-1 7 1,1 5 622,-2 2 0,2 7 0,-5 6 0,-2 7 122,-1 7 1,-7 7 0,-3 1-1,-3 4-843,-1 5 1,-7-4 0,-4 3 0,-4-4-615,0-4 0,1-3 0,3-7 0,2-2-704,0-5 1,7-8 799,-3-4 0,-1-3 0,-1-1 0</inkml:trace>
  <inkml:trace contextRef="#ctx0" brushRef="#br0" timeOffset="1.21761E6">23589 18343 8355,'0'-19'482,"-4"8"-1258,0 11 0,0 5 0,4 8 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0-18T17:43:06.652"/>
    </inkml:context>
    <inkml:brush xml:id="br0">
      <inkml:brushProperty name="width" value="0.06048" units="cm"/>
      <inkml:brushProperty name="height" value="0.06048" units="cm"/>
      <inkml:brushProperty name="color" value="#FF8000"/>
    </inkml:brush>
    <inkml:brush xml:id="br1">
      <inkml:brushProperty name="width" value="0.03528" units="cm"/>
      <inkml:brushProperty name="height" value="0.03528" units="cm"/>
      <inkml:brushProperty name="color" value="#FF8000"/>
    </inkml:brush>
    <inkml:brush xml:id="br2">
      <inkml:brushProperty name="width" value="0.08063" units="cm"/>
      <inkml:brushProperty name="height" value="0.08063" units="cm"/>
      <inkml:brushProperty name="color" value="#FF8000"/>
    </inkml:brush>
  </inkml:definitions>
  <inkml:trace contextRef="#ctx0" brushRef="#br0">2009 6164 8355,'-5'-12'240,"-4"1"1,1 2 0,4 5 0,8 3 0,7 1 0,4 0 0,3 0 0,3 0-131,5 0 0,2 0 0,7 0 1,4 0-1,1 0 0,3 0 1,2 0-1441,3 0 0,2 0 0,0 0 0</inkml:trace>
  <inkml:trace contextRef="#ctx0" brushRef="#br0" timeOffset="477">3584 6015 6166,'2'13'-108,"2"-1"0,-3 0 0,5 1 0</inkml:trace>
  <inkml:trace contextRef="#ctx0" brushRef="#br0" timeOffset="773">3870 5655 8355,'-6'-19'471,"-1"7"-107,0 1 1,2 11 0,5 0 47,0 7 0,-4 8 1,-1 4-1,3 3-307,0 4 1,2 7-1,0 0-123,0 3 1,4 6 0,2 0 0,-1 1 0,2 1 189,0 0 1,0-4 0,3 0-546,-2-5 0,-5-1 0,1-6 1,-1-4-663,1-1 1,-3-8 0,3 1 536,-2-2 1,-8-2 0,-1 1 0</inkml:trace>
  <inkml:trace contextRef="#ctx0" brushRef="#br0" timeOffset="2718">3634 5618 8355,'0'-25'0,"0"2"0,3 2 448,5 5 1,2 6 0,9 2 0,0 0 0,0-1 0,3 2-1,2 2 1,2 2-994,3 2 1,-1 1 0,6 1 0,2 5 0,1 5-329,-1 4 1,-2 12-1,4 0 1</inkml:trace>
  <inkml:trace contextRef="#ctx0" brushRef="#br0" timeOffset="2719">3820 6325 8388,'-1'0'-68,"6"0"0,13 0 1,3 0-390,5 0 100,-1 0 1,10 0 0,-3 0 124,0 0 1,9 0 0,-2 0 0</inkml:trace>
  <inkml:trace contextRef="#ctx0" brushRef="#br0" timeOffset="2720">4279 6077 8355,'-6'-18'954,"-1"4"-691,1 5 1,0 12 0,7 1 0,2 5 0,3 5-363,1 3 1,-1-2 40,3 5 1,0 1 0,-5 3 0,-1-2-62,-1-2 1,2 0-1,0 2 1,-1-3-259,-2-1 1,-1-2 12,0-3 1,1-6 0,4-5 168,3-4 0,-1-9 0,0-7 203,-2-2 0,1 4 0,-4-3 0,2-1 0,1 2-54,0 1 0,-2-4 1,5 4 197,2 2 0,-3 5 0,1 4 1,2 0-45,1 3 0,1 2 0,0 2 0,-1 3 0,-1 5-139,-2 2 1,-1 3-1,3 1-10,-2 1 0,-1 1 0,3-3 1,-2 1-1,2 1-1214,1-1 616,1-6 532,0 2 0,6-10 0,2 5 0</inkml:trace>
  <inkml:trace contextRef="#ctx0" brushRef="#br0" timeOffset="2721">4800 6003 8598,'-13'0'772,"2"1"-558,3 3 0,3-1 0,5 7 29,0 3 0,0 5 1,1 7-1,3 1-204,4 3 1,-1 4 0,1 7-1,2 4 1,1 2 29,2 1 0,-5 8 1,-1-7-575,-2-1 0,-1 1 0,-4-6 0,0-4 1,0-3 16,0-7 1,0-1-1,0-4 1,-1-4-54,-3-6 0,1-2 515,-5-7 1,-6 0 0,-5-4 0</inkml:trace>
  <inkml:trace contextRef="#ctx0" brushRef="#br0" timeOffset="2722">4775 6350 7958,'11'-52'-331,"-3"3"681,-4 9 1,2 3 0,-1 10 0,2 3 0,2 6 71,-3 5 1,5 2 0,-2 2-1,2 4-49,1-1 1,2 5-1,1-2 1,2 6-607,-2 5 0,-1 0 0,-3 3 0,-3 3 0,-4 0 1,1 5-1,0 1 1,-4 0-83,-4 1 0,-4-2 1,-6 3-1,-3-2-191,0-3 1,-5 4-1,3-4 1,0-4-1001,0-3 1460,2 1 1,-2-4-1,-1 5 1</inkml:trace>
  <inkml:trace contextRef="#ctx0" brushRef="#br0" timeOffset="2723">5221 6090 8355,'-5'-13'952,"-2"6"1,-1-2-324,-1 4 0,5 1-565,-4 4 1,5 2 0,1 2-1,3 4 1,3 3 0,0 3-354,2 2 1,-4-2 0,5 4 0,-1-1 0,-2-1 56,1-1 1,-2 1 0,6-1-536,0 1 1,-2-1 0,1-6 494,2-5 0,1-3 0,0-2 297,-3-3 0,2-3 0,-6-6 0,0 1-42,2 0 1,-4-1-1,5 1 1,-1-1 199,-3 1 1,4 0-1,1-1 72,3 1 1,-3 5 0,0 3-182,2 2 1,-3 2-1,1 2-61,2 2 1,-1 3-1,1 5 1,-3 1-1,0-1 8,0 0 0,-3 1 0,3-1 0,0 1-250,0-1 1,1-5 0,4-3 174,1-3 0,-1-2 0,2-3 0,1-4 144,2-3 0,0-9 0,-1-3 0,0-5-21,-1 1 0,-1-5 0,-2-1 0,-1-3-53,-2-1 0,-2 4 0,-5 0 0,3 0 14,-3 1 1,-2 2-1,-2 6 332,-3 4 1,-4 2-242,0 5 1,4 12 0,1 6-1,2 9 1,2 7 0,0 2 1,0 3-1,0 3 1,2 3-176,2 0 0,1 8 0,5-3 0,-2 2-325,2-1 0,-3-6 1,1-5-1,2-5-500,1-5 1,3-3 656,2-2 1,3-5-1,6-1 1</inkml:trace>
  <inkml:trace contextRef="#ctx0" brushRef="#br0" timeOffset="2724">5618 5928 8355,'-7'-12'2535,"5"1"-2345,10 3 0,6-3 0,10 2-474,1-2 0,1 3 1,2 1-1,4 0-864,4 0 0,-8-1 0,8-4 1</inkml:trace>
  <inkml:trace contextRef="#ctx0" brushRef="#br0" timeOffset="3002">6276 5916 8355,'-13'-7'-148,"6"2"1,2 10-1,5 3-397,0 3 1,0 7-1,0 2 1</inkml:trace>
  <inkml:trace contextRef="#ctx0" brushRef="#br0" timeOffset="3003">6300 6276 8355,'-6'0'-234,"-6"0"0,12 4-305,0 0 1,0 0 0,6-4 0</inkml:trace>
  <inkml:trace contextRef="#ctx0" brushRef="#br0" timeOffset="3286">4552 6685 8355,'1'-14'121,"3"6"-172,3 5 1,15 7 0,4 2 99,5 1 0,2-1 1,5 4 440,4-2 0,-1-1 0,9 3 1,6-3-1,7-2-242,8-2 1,3-2 0,5-1 0,2 0-46,0 0 1,5-1-1,-5-2 1,-1-2-1060,-6-2 1,-2 3-1,-10-3-252,-5 1 0,-11 2 0,-3 4 0</inkml:trace>
  <inkml:trace contextRef="#ctx0" brushRef="#br0" timeOffset="4252">7913 6090 8355,'0'-13'36,"0"1"0,1-1 0,2 1 0,1 0 502,-1-1 0,-2 1 0,-1-1 353,0 1-741,0 5 1,0-4 0,-1 4 0,-3-1-1,-6 1 1,-4 1 0,-2 4 0,-1 0-7,-1 2 1,3 6 0,-6 3 0,1 7-289,0 4 1,2 4 0,6 1 0,0-1-41,-1 1 1,6 0-1,3 0 1,3 0 0,1-2-1,0-1-598,0-1 0,5-8 462,4 0 1,7-6-1,5-7 206,2 0 1,2-3 0,0-4 0,0-7 160,-1-4 0,-3-4 0,-2-5 1,1-3-1,-2-4 0,0-3 0,-3-3 1,-3-1 271,-4-2-340,3 5 1,-9-9 0,2 4 0,-3-1 0,-1-2 0,0 2 8,0 3 1,-5 8-1,-3 5 162,-3 6 1,2 4 0,1 7 0,-2 3 0,1 5-38,0 6 1,0 10-1,5 10-29,1 9 0,2 1-71,1 8 1,0 3 0,0 2 0,1 2 0,2 0-130,1-2 1,10 0-1,-2-4-148,2-2 1,1-6 0,0-3 0,2-5 123,-2-7 1,4-4 0,0-4 0,1-3 0,-2-3-1,-2-4 1,1-2 0,-4-4 29,-3-3 0,0-3 207,-6-1 0,4-1 0,-4 1-25,-1 0 1,-2-1 0,1 1 0,0-1 122,3 1-122,-1 5 1,-3 3-1,2 8 62,1 4 1,4 5-43,-4 3 0,6-2 0,-2 4 0,3-2-208,2 1 1,3 0 0,2-6 0,2-2-254,2 0 1,0-7 0,0 2 0,-3-4-201,-1-4 0,-2-4 537,-3-9 1,-1 4 0,1-5 0</inkml:trace>
  <inkml:trace contextRef="#ctx0" brushRef="#br0" timeOffset="5079">8297 5717 8581,'-12'-12'193,"-1"0"1,8 6-1284,5 6 1,5 7 825,8 10 0,5 2 0,1 6 1</inkml:trace>
  <inkml:trace contextRef="#ctx0" brushRef="#br0" timeOffset="5080">8508 5953 8563,'0'-7'-1078,"1"2"1619,4 5 1,0 5 0,5 4-1,-2 2-461,2 1 0,1 2 0,1 2 0,-1 4 0,-1-1-357,-2-3 0,-4 2 0,3 0 141,-2 1 0,0-3-62,-5 0 90,0-8 0,0-9 0,0-10 1,0-5-1,0-4-86,0-2 1,0-1 102,0-2 0,0 0 0,1 0 0,2 1 0,2 0-77,2 3 1,1 4-1,6 4-614,3 1 694,-3 5 1,14-4-1,-1 4 1</inkml:trace>
  <inkml:trace contextRef="#ctx0" brushRef="#br0" timeOffset="5081">8930 6114 8355,'-2'-7'0,"-2"3"465,3-3 0,1 2 0,9-3 0,5 2-485,3 1 1,-1 2 0,-3-4 0,-1 0-353,1 0 1,-1 3 0,0-3 0,-1 0 266,-2 0 0,-4-1 1,-5-4-1,0-1 83,0 1 0,0 0 0,0-1 0,-1 1-73,-3-1 0,-2 1 0,-4 1 0,2 1 298,-1 2 1,2 5-1,-2-1 1,1 4-73,1 4 0,-2 3 0,4 7-187,3 2 0,-4 4 0,2 5 0,1-1 0,2 1-289,1 0 0,5-4 0,4-2 0,3-1-815,5-3 1055,2-1 0,6-2 0,0 1 1</inkml:trace>
  <inkml:trace contextRef="#ctx0" brushRef="#br0" timeOffset="5703">9513 5916 8355,'-13'0'677,"1"-6"0,4 5 0,-1-4-383,0-1 1,-2 5-1,-2-2 1,1 6-213,-1 5 1,5 3 0,1 1 0,0 2-212,0 3 0,5-4 0,-2 5 0,2-1-350,2-1 0,0 5 0,2-4 1,0-2-28,2-1 0,10-6 0,0-1 233,4-2 0,3-1 0,2-4 1,0-1 138,2-3 1,-3-7 0,6-7 0,-5-1 0,-2-3 164,1-2 1,0-1-1,-1-1 1,-5-1 76,-2-2 1,-2-6 0,1 2-1,-1-4 22,1-4 1,-6 1 0,-3-4 0,-3-1 126,-1 1 1,0 10 0,-1 1 0,-3 5 445,-5 3 0,0 10 0,-1 4-349,2 4 0,1 5 1,-1 7-1,3 8-293,4 6 0,1 7 0,0 6 0,0 5 191,0 1 1,1 5 0,4 0-498,3 1 1,-1 0-1,0 3 1,-2-3-1,-1-1-217,2-3 1,-3-3 0,3-4 0,0-4-95,-3-3 0,2-7 0,-1-2 1,-1-3 103,-2-2 1,-1 1-1,0-1 1</inkml:trace>
  <inkml:trace contextRef="#ctx0" brushRef="#br0" timeOffset="5704">9686 5854 8355,'2'-11'409,"2"3"0,4-2-254,9 6 0,0-6 1,6 3-1,-3 0-770,2 3 1,0 2 0,2-1 59,1-1 1,-3-1 0,8 5 0</inkml:trace>
  <inkml:trace contextRef="#ctx0" brushRef="#br0" timeOffset="6377">10021 6114 8355,'0'-7'683,"6"2"0,2 4 0,3-4-790,1-3 1,1 1-1,-1-1 1,1 0-1,-1-1 1,0 1-1,1-1 1,-1-2-316,1-2 1,-1 1-1,-1-1 1,-3 0 297,-4-4 0,2 3 0,-2-4 60,-1 0 0,-2 5 0,-2-4 0,-2 3 209,-1 2 1,-6 5 0,2 3-85,-3 3 0,0 6 1,1 5-1,3 5 89,2 5 1,-3 4 0,3 1-1,3 0-156,0-1 0,4 1 0,2-1 0,5-2-61,7-2 0,3-6 0,7 0 0,2-6-19,1-2 0,5-2 1,1-4-1,2-2 50,0-2 0,2-3 0,-11-5 0,0 0 81,-2-1 1,-2 1-1,-4-2 55,-3-3 0,-5 4 0,-4-4 1,-3 3 0,-4 2 0,-1 0 1,-1 1-1,-4 1 1,-3 3 61,-3 1 0,-5 2 1,-2 4-1,0 0-103,0 0 1,-3 2-1,5 2 1,1 4-162,1 3 0,1 6 0,2 1 0,3-1-150,4 1 1,3 0 0,1-3 0,0 2-52,0-2 1,5-2 0,3-5 0,3-4 60,2-3 1,3-1 0,1-1-1,-1-3 270,2-4 0,-3-8 1,5-1 244,-2-3 0,2-2 0,-3-5 0,-2-4-29,-1 0 0,-2-2 0,1-5 0,-1 1 0,0-1-188,1-4 1,-6-2-1,-3-6 1,-3 2-3,-1 3 0,-1 2 0,-3 7 0,-5 5 311,-2 6 1,-1 5-1,0 9-87,-1 3 1,2 10 0,2 11 0,2 11-170,1 7 1,2 7-1,4 3 1,0 4-296,0 4 0,6 4 0,2 1 0,3 0-142,1 1 0,2-10 0,3 1-422,3-6 0,1-8 0,1-3 267,0-3 0,10-7 0,-6-1 1</inkml:trace>
  <inkml:trace contextRef="#ctx0" brushRef="#br0" timeOffset="8129">11299 5953 7044,'0'13'-437,"-6"-1"0,-1 0 1</inkml:trace>
  <inkml:trace contextRef="#ctx0" brushRef="#br0" timeOffset="8130">11571 5879 8355,'0'-13'0,"-1"1"0,-2 0 49,-1-1 151,-6 1 0,4-1 1,-7 1-1,1 1 0,-1 3 1,1 3-1,-2 4 161,-2 1 1,2 1 0,-3 4 0,4 3-265,0 3 0,-3 7 0,-1 2 0,3 4-441,5 1 0,-1 0 0,4-1 0,1 1-153,-1 0 1,2-4-1,6-2 206,2-1 1,-1-6-1,5-5 1,2-1 176,1-4 1,1-2 0,-1-4-1,-1-4 1,-2-3 236,2-1 0,1-1 1,0-1-1,-2-1 135,-1-1 1,-3-1 0,3 5-13,2-1 1,-4 6-145,3 3 1,-1 6 0,3 5-68,-3 5 1,3 10 0,-2 3 0,0 7-93,-1 3 0,3 4 0,-4 2 1,2 5 17,-1 2 1,-5-3 0,1 1 28,-3 1 1,-1-5 0,0 0 0,0-4-5,0 0 0,-5-8 1,-2-4-1,-1-5 1,-1-5-12,0-5 0,-2-4 1,-3-7-1,-1 0-79,-2 0 1,-1-3 0,3-3 0,-2-8-44,2-4 1,-3-3-1,3-5 1,4-2-349,6 0 0,3-12 0,2 1 0</inkml:trace>
  <inkml:trace contextRef="#ctx0" brushRef="#br0" timeOffset="8131">11782 5817 8355,'-12'-20'678,"-1"8"0,2 5-649,3 3 1,3 4 0,5 0 0,0 7 0,0 4 0,1 1 0,2 2 0,2 1-32,2 2 0,1 1 0,5-3 0,-2 1-215,-3 0 1,3-3 0,-4 0 0,1-2-187,1-3 1,-5-2 89,4-6 1,-5-2 0,1-2 237,-3-4 1,-1-3 0,0-3-1,0-1 1,0-3 87,0-1 0,0-1 0,0-2 1,0 3 36,0 1 0,6-3 0,2 5 0,3 2-1,1 4 0,5 1 1,1 5-1,0 1-287,0 1 0,7 2 0,-3 2 0,-2 1-367,0 1 574,2 5 1,-3-2-1,6 6 1</inkml:trace>
  <inkml:trace contextRef="#ctx0" brushRef="#br0" timeOffset="8132">12192 5792 8355,'8'-4'0,"-1"-2"-5,-2-1 0,3-1 1,-3-4 423,-3-1 0,0 5-193,-2 0 0,-6 1 0,-2-1-261,-3 3 1,-1 10 0,-1 3 0,1 3-107,-1 1 0,5 1 1,0-1-1,-1 2-124,3 2 0,-4 0 1,4 3-1,1-1-113,-1-3 0,2 3 0,4-2 103,0 0 1,2-8 265,2-4 1,-1-3 0,5-1 0,1-1 51,2-3 1,2 1 0,-1-5 0,1-2 0,-2-1-4,-3-1 1,3-1 0,-3 1-25,3 0 1,-2-1 294,-1 1 0,-5 3 96,1 1 0,-3 7 1,-1 1-321,0 7 1,0 4 0,0 1 0,1 1-317,4-1 1,2 0 0,5 1-1,0-1 1,1-1-212,-1-3 0,2 2 1,1-6 272,2-1 1,1-2-1,-3-1 1,1 0 152,-1 0 1,1-5 0,-3-3 0,1-3 11,-3-2 1,-1-1-1,1-1 1,-2-1 0,-2-1 52,-1-1 1,-2 4 0,-4-4 0,0 2 209,0-1 1,0 1 0,-1 5 0,-2 1 288,-1 2 0,-2 5-283,2-1 1,3 4-1,-3 6 1,2 6 0,2 6-133,0 1 0,0 6 0,0-2 1,2 6-152,2 3 1,-2 5 0,7 5 0,-1-2 64,-1-2 0,4 3 0,-4 1-337,0-2 0,2-6 0,-5-2 0,1-2 0,-1-4-32,0-4 1,0 1 0,-4-7 254,0-1 0,-6-7 1,-2-3 101,-3-4 0,0-7 0,2-2 0,2-4-24,1-5 0,1-2 1,2-7-1,-1-2-6,1-1 1,2-9 0,1-1-1,0-4-64,0-3 0,5-3 0,5 0 1,4-1 230,2 1 0,1 6 0,-4 6-10,4 6 1,-2 6 0,4 6 0,1 7-77,-1 6 1,-3 5 0,4 2 0,-2 3 0,-3 5-65,-1 2 1,-7 7 0,-2 2 0,-1 2-126,0-1 0,-1-2 1,-7-4-1,-6 3-93,-5 2 0,-4-5 0,-6 0 1,0-4 42,0-3 1,-4-1 0,2 1 0,2-3-510,3-4 398,7-1 1,-3-11-1,6-3 1</inkml:trace>
  <inkml:trace contextRef="#ctx0" brushRef="#br0" timeOffset="8495">13072 5209 8355,'-12'-18'884,"-1"6"1,2 8 0,3 8-678,4 8 1,7 11-1,1 11 1,0 3-1,0 4 1,0 5-223,-1 2 0,-2 6 0,-1-1 0,0 0-167,0-2 1,0-10 0,0-2 0,0-4-1,0-6-183,0-5 1,0-2-79,0-6 1,0-6 411,0-10 0,0-7 0,2-8 1,2-3-59,4-1 1,-1 2 0,1-2 0,2 0 26,1-1 0,1 5 1,1 0-1,-1 5 2,0 6 0,5 3 0,0 2 0,-2 3 88,-2 5 0,-1 6 1,-3 4-110,-1 5 1,-1-7 0,3 8 0,-2-1-496,2-1 0,-3-2 179,1-1 0,0-4 0,5 2 0</inkml:trace>
  <inkml:trace contextRef="#ctx0" brushRef="#br0" timeOffset="9232">14808 5383 8355,'7'-25'0,"-3"0"0,-4 2 178,-4 2 1,-3 2 0,-6 3-1,-4 1 1,-5 3 0,-4 4 0,-4 2-1,-4 5 1,-3 3 530,-3 7 0,0 7 0,6 8 0,2 5-651,2 4 0,1 15 0,4-3 0,2 6-143,2 5 0,4-1 1,9 4-1,4-4-202,3-4 1,1 0 0,2-10-1,5-1 11,6-1 1,7-9 0,1-5 181,3-7 1,0-6 0,1-3 0,-1-5 58,-4-3 1,2-2 0,-5-3 0,-2-5 0,-1-2-99,-2-1 0,-5-5 1,-3 1-1,-2-1-172,-2-1 0,-2 5 1,-2-4-1,-4 3-15,-3 2 0,-3 1 0,-1 3 0,-2 2 142,2 1 1,1 3 0,2-2 104,0 3 1,5 2 234,3 3 1,8-2 0,4 2 0,3-3 28,1-1 1,6 0 0,2 0 79,-1 0 0,4-4 1,-3 0-1,0 0 14,1-2 1,-2 5 0,2-3-1,-3 2 2,0 2 0,-5 2 1,4 2-1,-5 4-191,-3 3 1,-4 6-1,-3 1 1,0 1-201,2 3 1,1 3 0,-5 2 0,0 2-22,0-1 1,0-2 0,0-1 0,0 0-254,0-1 1,4-4 0,1-4 0,1-2-449,-1-2 0,5 1 0,-3-1 0</inkml:trace>
  <inkml:trace contextRef="#ctx0" brushRef="#br0" timeOffset="10374">15999 6238 8355,'12'-35'150,"1"3"1,-1 8 0,2 9 0,1 7 0,2 2 0,-2 5 0,-1 5 0,-3 7 0,-2 6 0,-2 2-56,-1 3 1,-1 3 0,-2 3 0,1 3-1,-1 2 1,-3 3 0,-4-1-862,-5 0 0,-2-4-51,-1-2 0,-6-3 0,-1-1 0</inkml:trace>
  <inkml:trace contextRef="#ctx0" brushRef="#br0" timeOffset="12269">17140 6052 8355,'0'-19'-8,"0"3"1,0 2-1,1 0 1,2-1-1,3-2 1,-1 2 0,2 0-1,0 0 1,1-2 145,-1 2 1,4-3 0,-3 0-1,3 0-245,2 0 0,-1-2 0,-1 2 1,-1 0-1,-3 0 0,-2 3-110,-2 1 1,-2 6 196,-1 0 1,-1 5 0,-3 0 11,-4 6 0,1 5 0,0 7 22,1 2 0,2 3 1,4-2-1,2 0 1,2 2-34,4-1 1,4 0-1,4 3 1,0-3-159,-1-1 0,3 0 0,-1-3 0,-2 2-211,-1-2 1,-3-1 352,-3-2-20,-3 1 0,-10-6 0,-3-3 1,-3-4 253,-2-4 1,1 2 0,-1-3 1360,1-1-1535,5 5 0,9-5 0,9 6-175,4 0 1,7 0 0,-2 0 0,5 0 125,4 0 1,-1-4-1,3-1 1,1-2-233,0-3 1,-5-1 0,2-1-1,-4-1 201,-4 1 1,-3 0 0,-6-1-1,-1 1 179,-3-1 1,-1 2-1,-4 2 1,1 0 84,-1 0 0,-2 2-90,-1-1 0,-1 1 0,-3-2 44,-4 5 0,2 4 0,2 4-30,3 5 0,-4 2 0,1 1-36,2 1 1,0 0 0,2 4 0,2 3-76,2 4 1,1 2-1,5 3 1,-2 4 0,2 3-9,1 1 0,-3 0 0,-1 2 0,-2 0-187,-2-2 0,-1 5 1,-2-7-1,0-2 148,0-1 0,-5-3 0,0-6 0,-2-2 57,-3-5 0,-1-2 0,-1-3 0,0-3-131,-1-4 1,-1-2-1,-1-2 1,-1-2-76,1-2 1,2-8 0,5-10-1,4-6 18,2-5 1,2-4 0,3-6 0,4-5-57,5-4 1,5-6 0,-2 4 236,2 2 1,5 1-1,-2 3 1,4 3-1,-1 8 217,-2 7 1,2 9 0,-2 5 0,1 3 7,-1 5 1,1 2-1,-6 6 1,-1 0 113,-1 0 1,1 6 0,-1 2 0,-4 3-253,-3 2 1,-3 3-1,-4 1 1,-2-2-217,-2-1 0,-7 2 0,-7 1 0,-1-2 5,-3-1 0,0-6 0,0-1 0,1-2-510,-1-2 0,4-1-803,2-2 1212,2 0 1,7-6-1,2-1 1</inkml:trace>
  <inkml:trace contextRef="#ctx0" brushRef="#br0" timeOffset="12598">18070 5916 8355,'-12'0'1089,"6"-4"1,6 0-1020,7 1 0,8 2 1,3-1-1,2-1 1,2-2-332,1-2 0,-2 3 0,-2-4 0,-1-2 112,-3-1 0,-1 3 0,-2-1 0,-1 0-21,-2-2 1,-4-2 0,-5 1-1,0-1 90,0 1 1,0 0-1,-1-1 1,-3 2 71,-5 3 0,-2 2 1,-1 6 96,-1 0 1,1 5-1,0 2 1,1 2-64,2 5 0,4 5 0,5-2-94,0-2 0,1 3 1,3-2-1,5 0-147,2-3 0,7 0 1,2-2-1,4-3 1,2-4-183,3-2 1,2-2 0,7 0 0</inkml:trace>
  <inkml:trace contextRef="#ctx0" brushRef="#br0" timeOffset="13020">18703 5730 8355,'0'-8'0,"-2"1"278,-2 1 1,3 1 0,-3 1 731,2-5 0,1 5-1263,-3 4 1,1 7 0,-4 8 153,2 2 1,-4 1 0,5-3-1,0 1 1,0 0-288,0-3 1,0 4-1,4-1 124,0 0 0,1-7 0,3-1 0,5 1 0,2-2-295,1-3 0,6-3 453,3-1 0,2 0 0,2-1 0,-2-3 1,-1-5 91,-1-2 0,-2-2 1,2-3-1,-5 0 79,-2 1 0,-3-3 0,-3 1 0,-3 2 440,-4 1 0,3 2-38,0-1 0,-1 7 0,-6 3-230,-1 6 1,0 3 0,4 7 0,0-1-182,0 1 0,1-1 1,3 0-1,5 1 0,2-1-382,1 1 1,6-1 0,1-1-240,1-3 0,3-2 0,-2-6 222,2 0 1,2-6 0,0 0 0</inkml:trace>
  <inkml:trace contextRef="#ctx0" brushRef="#br0" timeOffset="13263">19112 5445 8355,'-12'-7'-542,"-1"3"1,6 4 0,3 4 0,4 4 427,4 3 0,9 7 0,6 1 0</inkml:trace>
  <inkml:trace contextRef="#ctx0" brushRef="#br0" timeOffset="13861">19422 5779 8355,'7'-16'534,"-3"-2"1,-1 2 0,0 0 533,1 5 0,4 2-1228,-4-4 202,0 1 1,-4 4-1,-1 1-255,-3 1 0,-3 2 1,-6 4-1,0 1 1,-2 4-10,-2 3 0,-5 3 0,3 1 0,-1 1 35,4-1 1,-2 2 0,3 1 0,2 2-171,4-2 1,6-2 0,-1 0 8,2-1 0,8-1 0,4-2 0,3-5 136,4-3 1,4-2 0,-4-3-1,1-5 130,0-2 1,-1-1 0,-5-1 0,1 0 385,-1-4 1,-1 3 0,-1-4 0,-3 2 448,-2-1 0,5 1 149,-2 3-835,-2 7 0,-1 6 0,-5 9 0,0 5-90,0 3 0,-1 5 1,-2-2-1,-1 2-37,1-1 1,2 1 0,2-4-1,2 0-57,1 0 1,10-6-1,-2-5 1,3-1 3,3-4 1,-3 0 0,6-4 0,1-3 6,2-8 0,-4 0 1,-1-8-1,1-2 52,-1-5 0,-2-4 1,2-5 12,-1 0 0,0-6 1,-5-2-1,1-4 21,-3 0 1,-7-1-1,1 2 1,-4 3 0,-1 3 374,0 4 1,-4 10 0,-2 5-112,-1 3 0,-1 9 0,-3 10 0,1 6-114,2 8 0,5 12 1,-1 2-1,3 8-43,1 7 0,0 5 1,0 4-1,0 0-226,0-1 1,1 5 0,3-10 0,5-2-344,2-3 1,5-8 0,2-5 0,1-5-940,4-5 1215,0-9 1,7-2 0,2-6 0</inkml:trace>
  <inkml:trace contextRef="#ctx0" brushRef="#br0" timeOffset="14843">20451 5556 8355,'-1'-15'0,"-3"3"0,3-3 1090,-4 6-993,4 4 1,2-1 0,2 8 0,3 2 194,1 4 0,1 9 0,4 3 0,1 2-374,-1-1 1,0 2 0,1-2 0,-2 2-51,-3 2 0,3-5 1,-3-4-1,3-2-61,2-2 0,-5-5 0,0-3-219,2-2 1,1-4 0,0-2 173,-3-4 0,2-3 0,-6-3 216,-1-2 0,0 0 1,-1-3-1,3 0 1,-3 1-59,0 0 0,2 1 0,0 5 424,-1 0 1,2 3 0,1 2-242,1 2 1,1 2 0,4 7 0,1 3-84,-1 0 0,-4 4 0,2-3 0,2 3 9,4 2 0,0-5 0,-2 0 0,1 1-96,2-2 1,1-2 0,-3-5-1,1 0-12,-1 0 0,-1 0 1,-1-1 77,-1-3 1,-1-3-1,-3-6 1,-4 1-8,-2-1 0,-2 1 1,0 0-1,-2 1-50,-2 2 1,-3 0 0,-6 3 0,-3 1 7,0-1 0,-2 2 1,3 5-1,-2 2 123,2 1 1,5 7 0,4 0 0,0 5-71,3-1 0,2 0 0,1 0 0,3 2-104,5-2 1,2-2-1,10 0 1,1-1-34,-2 1 0,5-5 1,-4-1-1,2-2 33,-1-2 0,1-2 1,-5-2-1,-2-2 241,-1-1 0,-2-5 0,0 0 111,1-2 0,-5-3 1,-1-1-1,0-1 1,-2 1-26,1 1 0,2 1 1,-2 1-1,1 0-114,2-1 1,1 1-1,-1-1 1,0 2-164,0 3 0,2-1 0,2 4 0,-1 3 51,1 0 1,-1 2-1,0 2 40,1 2 0,-5 3 1,-1 5-1,-2 0-53,-2 1 1,3-1 0,-2 1 0,0 0-70,2 4 0,-5-3 0,4 2-184,1-2 0,-3-2 0,5-1 1,2-2-153,1-5 0,1-3 0,0-1 0,1 0-246,-1 0 542,1-5 0,-1-8 0,0-6 0</inkml:trace>
  <inkml:trace contextRef="#ctx0" brushRef="#br0" timeOffset="14844">21580 5197 8355,'0'-32'403,"0"-3"1,0 8-61,0 3 0,0 9 0,0 7 0,0 1 1087,0 4-1313,0 10 1,1 13 0,2 4 0,3 4 0,-1 2-153,1 3 1,2 6-1,-4-6 1,0 4-1,0 2 1,1-1-1,-3 0 1,1-1-828,1-1 0,-2-2 0,2-9 1,-3 0-461,-1-1 878,0-4 1,0-2-1,0-6 1</inkml:trace>
  <inkml:trace contextRef="#ctx0" brushRef="#br0" timeOffset="15250">21468 5469 9366,'9'-4'71,"0"0"1,4 1 0,3 2 0,2 0 0,3-2 0,1-1 85,4 1 0,2 2 1,-2-1-1,1-1-169,2-1 1,-1 0 0,-6 4-108,-1 0 0,-6 0 1,0 2-1,-4 2 76,-3 4 1,-5 3-1,1 1 1,-2 1-41,-2-1 1,0 2 0,0 1 0,0 2-108,0-2 1,0-1-1,0-1 1,1 1-543,3-1 1,3 2-1,5-8 1</inkml:trace>
  <inkml:trace contextRef="#ctx0" brushRef="#br0" timeOffset="15251">21965 5283 8355,'-11'-15'212,"2"3"0,5 9 848,8 3-2087,-2 6 1,14 12 0,-2 1 0</inkml:trace>
  <inkml:trace contextRef="#ctx0" brushRef="#br0" timeOffset="15897">22312 5469 8355,'-2'-17'0,"-2"4"0,2 1 0,-7 5 270,0 0 0,-1 0 0,0 4 0,2-1 1,-2 1 40,-1 2 0,-1 8 0,0 4-312,-1 4 1,2 3 0,2-3 0,2 3 88,1 1 1,2 2 0,4 4 0,0 0-258,0-1 1,1-3 0,4-2-1,3-1-244,3-3 1,7-2 0,2-5-1,4-4 165,1-2 1,-1-4 0,3-2-1,0-4 294,2-3 0,4-6 1,-4-1-1,-1 1-76,-2-1 0,-1-4 1,-2 2-1,-2 0 223,-5-1 0,-3 2 0,-5-2 0,-4 4-100,-3 4 1,-1 0 24,0 1 0,-5 5 0,-2 4 0,-1 6 37,0 5 1,-1 5-1,-2 2 1,2 3-60,0 1 1,7 2 0,-4 3 0,2 0-192,0-3 0,0 1 0,5-6 0,3-1-225,4-1 1,8-3 0,2-3 79,1-4 0,-3-2 1,4-2-1,-1-2 0,-1-2 19,0-4 0,2-7 0,-3-2 0,-2 1 313,-1-2 0,-2 3 0,1-6 0,-2 0 93,-3 2 0,2-4 0,-5 2 0,2-2-286,3-2 0,-3 1 0,1 4 0,0 3 279,-1 3 32,-1 2 0,-6 6 0,0 6-73,0 7 1,0 6 0,0 2-1,0 3 10,0 1 0,1-2 1,3 2-1,4 0-44,3 1 1,2-4 0,-1 3 0,2-1-58,2-3 0,-2-1 1,3-1-1,-5-1-206,-4 0 1,2 1 0,-9-2 114,-6-3 1,-3 2 0,-13-6 0,-1 0-351,-1 2-413,-8-5 0,5 10 0,-4-4 1</inkml:trace>
  <inkml:trace contextRef="#ctx0" brushRef="#br0" timeOffset="16778">4477 8310 9028,'0'-17'0,"0"0"29,0 2 1,2 3-1089,2 4 1135,-3-3 1,10 0-1,-3-6 1,3 1 0,2-1-1,1-1 1,1-1-41,1-3 1,6-2-1,-2-2 1,-1-1-1,-1-2-94,0 1 0,-6 2 0,2 1 0,-6 2 0,-2 2-124,-3 4 111,-2 4 0,-2 6 0,-4 3 0,-3 4 0,-3 4 21,-1 4 1,-1 3 0,2 1 0,2 1 119,0-1 0,7 1 0,-3-1 0,4 1 44,1-1 0,1 2 0,4 1 0,3 1-16,3 0 1,3-3 0,1 0 0,1-1-35,0 1 1,1 3 0,0 1 0,0-2-12,0-1 1,-4-2 0,1 0-1,-6 1-59,-3-1 0,0 1 1,-5 0-1,0 2-92,0 2 1,-6 0 0,-4-5 0,-3 0-282,-4 1 1,-4-2 0,3-2-134,-1 0 1,-2-7 0,-3 4 0</inkml:trace>
  <inkml:trace contextRef="#ctx0" brushRef="#br0" timeOffset="16964">4142 7553 8355,'-16'-11'-165,"-1"3"0,6 8-273,7 8 0,4 4 1,3 4-1,2 1 303,2 3 0,7 0 0,5 5 0</inkml:trace>
  <inkml:trace contextRef="#ctx0" brushRef="#br0" timeOffset="17136">4949 7355 9458,'-13'5'-150,"6"3"1,3 9-388,3 4 1,1 6 0,0 2 0,0-1-1,0-2 351,0-1 0,11-1 0,3 1 1</inkml:trace>
  <inkml:trace contextRef="#ctx0" brushRef="#br0" timeOffset="18286">6102 8062 8355,'-12'-6'17,"3"0"1,2-3 0,2 1-18,2-2 0,-2 3 0,-1 0 467,-1 2 0,3 1 0,-4 4 0,-2 0-250,-1 0 0,3 0 0,0 1 0,-2 3-442,-1 4 1,-1 3 0,-1 2 0,2 0-10,3 4 0,-3-2 0,4 4 1,0-1-193,3-2 1,3 1 0,1 0 188,0-2 1,1-7-1,3-3 1,4-4 153,3-1 0,2-6 0,-1-2 1,1-3 105,-1-1 0,4-5 0,1-1 0,-2 0 63,-1 0 1,-6-2 0,0 3 0,1 2-25,-2 1 0,-2 2 196,-5 0-129,0 5 0,0 7 1,0 8-1,0 3-152,0 1 0,0 5 0,0-1 1,0 0-28,0-3 0,6 0 1,1-1-1,1 1-87,0-1 1,4-5-1,5-3 1,-2-3 30,-1-1 0,-2-1 0,1-3 1,-1-4 274,1-3 0,-5-2 1,-1 1-1,0-1 1,-2 0 103,1-4 0,-2 3-246,-4-2 0,1 2 0,2 2 228,1-1-523,0 6 0,-2 3 0,0 8 192,2 4 0,2 4 0,-3 0 0,2 0-25,2 1 0,-3 3 0,5 1 0,-1-2 5,-1-1 0,4-6 1,-3-1 90,3-2 0,1 0 0,-1-7 164,-2-2 1,0 1 0,-3-6 0,1-4-7,2-2 0,-2-1 0,2 3 1,-1 1-1,0-1 6,0 1 0,-4 0-72,5-1 0,-1 6-279,4 3 1,-3 4 0,-2 4-1,-1 3 127,1 0 1,-3 5-1,5-1 1,0 5 7,2-1 1,2-3-1,1-2 1,1-3 53,1-2 1,1 3 0,-5-3 0,2-3 48,3 0 0,-4-4 1,4 0 97,-3-3 1,-3-4 0,-2 1 0,-2-3 0,0-1 9,0 4 0,-4-7 0,1 3-79,-3-2 0,3 0 0,1 2 1,-3-1 12,0 1 0,-2 0 0,-2-1 0,-2 2 23,-4 3 1,-3 2-1,-3 6-83,-2 0 0,2 6 0,-3 2 0,3 3-157,2 2 1,1 4 0,1 3-1,3-1-54,2-2 0,-3 0 0,4 0 0,1-2 27,1-1 0,7-6 1,0-1-1,2-1 21,3-4 0,1 0 0,1-4 0,0-2 165,1-4 1,3-4 0,1-4 0,-2-2 0,-1-1 100,-2-3 0,1-1 1,-1-3-76,0-3 0,0 1 0,-4-5 50,-4-1 0,1 2 0,0-1 0,-3-3 1,0-3-108,-2-2 0,-6 0 1,-1 5-1,-1 3 113,0 4 1,1 8 0,-3 6-23,2 5 0,5 6 1,-1 10-1,3 6 0,1 9 1,0 8 243,0 8 0,1 0-254,3 4 0,2 4 0,5 1 1,-2 4-147,1 0 1,4 2 0,-5-8-429,7 0 0,-1-5 0,5-8 0,2-2-160,2-5 1,1-5 0,0-6 0</inkml:trace>
  <inkml:trace contextRef="#ctx0" brushRef="#br0" timeOffset="18556">7751 7206 8511,'0'18'61,"0"-3"1,0 6 0,0 1-202,0 1 1,0 2-1,0 0 1,2-1 22,2 1 0,-1-4-426,5 0 1,0-6-1,5 3 1</inkml:trace>
  <inkml:trace contextRef="#ctx0" brushRef="#br0" timeOffset="18870">8148 7268 8355,'-5'-13'2752,"2"2"-2772,-5 3 1,5 8 0,-1 8 0,3 3 43,1 2 0,1 5 1,2 2-1,1 5 238,-1 4 1,-1 4-1,1 9 1,1 3-173,-1 3 0,-3 2 0,-3-1 0,-2 1-202,-2 0 1,4-2 0,-1-3 0,3-5-198,1-5 0,5-5 0,3-5 0,3-2-160,2-2 0,5-9 0,2-7 0,2-4-45,-1-1 0,2-1 0,-3-4-195,-1-3 1,-1-4 636,-6-5 0,1 3 0,-1-3 1</inkml:trace>
  <inkml:trace contextRef="#ctx0" brushRef="#br0" timeOffset="19066">7950 7863 8355,'12'-12'90,"2"1"1,3 1 0,5 2 0,5-2-1,6-1 1,5-1 718,3-1 0,-1 2 0,3 2-1117,-5 0 1,2 2-1,-8-2 1,-1 2-784,-2 1 1,-2-3-1,-3 2 1</inkml:trace>
  <inkml:trace contextRef="#ctx0" brushRef="#br0" timeOffset="19287">8570 7156 8355,'0'-18'2175,"0"11"-2019,0 3 1,4 10 0,0 10 0,-1 4 0,-2 2 0,-1 2 0,2 5 0,1 3-2322,1 1 1193,0 0 1,-4-1-1,0-2 1</inkml:trace>
  <inkml:trace contextRef="#ctx0" brushRef="#br0" timeOffset="19943">9277 8086 10344,'12'0'-343,"1"0"-724,-6 0 0,4 0 0,-4 0 1</inkml:trace>
  <inkml:trace contextRef="#ctx0" brushRef="#br0" timeOffset="24880">12638 8905 8034,'0'-19'0,"0"2"0,0 3 0,-1 2 0,-4-1-157,-3 1 0,-7 0 0,-1 1 0,0 1 0,1 3 1,0 0-1,-3 0 0,-1-2 331,-3-2 1,-2 0 0,0 1-1,-3 2 1,-3-1 0,-6 1 0,-5 1 54,-3 2 0,-2 1 1,-5 4 16,-2 0 0,-8 5 0,-7 3 1,1 3-201,-1 2 0,-9 3 1,0 2-1,-2 0-29,5 0 0,-9 4 0,5-1 0,-2 2 14,-1 2 0,3 0 0,-3 1 0,0 2 22,0 1 0,-2 5 1,-4 0-1,0 5-12,0 2 1,40-15 0,-1 1 0,0-1 0,0 2-28,-1 1 0,1 1 0,1 1 0,-1 0 0,0 0 1,0 1-1,0 1 0,1 0 0,-1 2 0,1 1 43,-1 0 1,2 1 0,1 0 0,2 1 0,2 1 0,0 0-1,2 0 1,0 0-29,2 0 1,1-1 0,-1 0-1,1 0 1,-30 37 0,1 0 25,33-35 0,1-1 1,-26 33-1,3 2 1,3-2 90,2-4 1,3 1-1,1-2 1,1 0-51,4-2 0,4 1 1,11-8-1,3 2-123,5 2 1,2 1 0,11-1 0,3-2 100,4-2 0,8 3 0,8-3 0,3 1-342,4-1 1,7 1 0,2-5 73,5-2 1,0-2 0,5-4 0,3-1 0,5-3 121,5-2 0,4-1 0,4-2 0,4-1 47,3-3 0,6-1 0,0-5 0,3 4-4,2 0 1,1-3 0,3 1 0,2-3-60,1-1 0,4-2 0,-1-2 0,1-5 62,1-2 0,-44-10 1,0-1-1,46 1 1,-48-3-1,1 0 22,4-1 0,1 0 0,-3-4 1,1-2-1,4-1 0,0 0 1,1-1-1,-1 0 0,1-1 0,-1 0 1,3-2-1,1 0 1,-2 0-1,0 1 1,0-2-1,1 1-11,-1-2 1,0 1 0,1-1 0,1 1 0,-2-1 0,-1 0-28,3-2 0,-1 1 0,0 1 0,1 0 0,-1-2 0,-1-1 0,-1 2 0,1-1 0,-2 1 0,-1-1 41,-1 2 1,-1-1 0,1-2 0,-1 0 0,-2 0-1,0-1 1,0 0 0,-1 0-25,-2 0 1,-1 1 0,0-4 0,0 1 0,42-15 0,-1-1-39,-2-1 0,-1-1 0,-1-4 0,0-5-74,-3-2 0,-2-6 1,-4-1-1,0 0-38,-4 0 1,0-7-1,-7 3 1,-2-1 222,-5 0 1,0-5 0,-5-3 0,-4 2 100,-8 3 1,-2-5 0,-11 9 0,-3 0 110,-4-2 0,1 2 0,-8 0-142,-4 1 0,1 3 0,-5-5 0,1 0 1,1 1-76,0-2 0,1 0 0,-2-2 1,-2-2-133,-1-1 1,-5 0 0,0 4 0,-10 0 34,-9 0 1,-7 1 0,-14 2 0,-5 2 88,-9 2 0,-15 2 0,-8 3 0,-6 2-3,-5 2 0,38 25 0,-1 1 0,0 3 0,-1 1 0,-2 1 0,-1 1-59,0 0 0,-2 2 1,0 0-1,-1 0 1,-1 1-1,1 0 1,0 1-1,1 0-46,3-1 1,-1 0 0,-2-1 0,0 0 0,4 0 0,1-1-1,-2 1 1,1-1-51,2 1 1,0 0 0,-1 0 0,0 0-1,3 1 1,1 2 0,-2 0 0,-1 2-10,-2 2 1,0 1 0,-4 1 0,-1 2 131,-1 2 0,-1 2 0,-2 2 0,1 2 0,-1 4 0,0 2 0,0 1 0,0 3 0,0 3 0,0 2 0</inkml:trace>
  <inkml:trace contextRef="#ctx0" brushRef="#br0" timeOffset="25370">9699 11013 5853,'-7'13'-30,"3"-1"0,2 0 0,2 1 1,0-1 29,0 1 0,0-1 0,0 1 0</inkml:trace>
  <inkml:trace contextRef="#ctx0" brushRef="#br0" timeOffset="25844">9736 11088 8355,'0'-13'227,"0"1"0,0 4 0,-2 1-59,-2 1 0,-3 2 1,-4 5-1,2 4 1,0 3-1,1 3 1,0 1 98,0 1 0,4-1 1,-3 1-155,1-1 1,2-4 0,5-1 36,4-1 1,1-2 0,7-4 0,-1 0-272,1 0 0,3-4 1,1-2-121,-2-1 0,-1-1 0,-2-4 0,0-1-5,1 1 1,-6-1 0,-3 1 221,-3-1 1,-4 2 0,-3 3 0,-7 4 65,-1 3 1,-5 1-1,-2 1 1,-1 3 37,2 4 0,-2 1 1,5 2-1,2 3-89,1-1 0,6 1 0,1-1-266,2-1 1,2 0 0,7 1 0,6-1 0,3-1-518,4-3 1,10 3 0,0-4 0</inkml:trace>
  <inkml:trace contextRef="#ctx0" brushRef="#br0" timeOffset="26564">14188 10182 8109,'-12'0'0,"-1"0"0,1 0 0,0 0 0,-1 0 0,1 0 0,-1 0 170,1 0 0,1 2 0,3 2 1,4 4-99,2 3 0,8-4 0,2-1 0,4-2 0,4 0 0,0-1 0,1-2 0,-1-1 0,1 0-517,-2 0 354,4 0 1,-5-4 0,1-2 0,-4-1 81,-3-2 1,-5-6 0,0-2 0,-6 3 0,-5 3 365,-3 3-340,-2 5 0,1-2 0,0 3 0,-1 0-191,1-3 1,-1 3 0,1 6 0,1 4 34,3 3-474,-3 7 1,4-4-1,-6 4 1</inkml:trace>
  <inkml:trace contextRef="#ctx0" brushRef="#br0" timeOffset="28783">9649 11844 9046,'-7'-5'0,"3"-4"-63,3-2 1,1 3-1,1 0 105,3-2 1,3-1 0,7-1-1,1-1 1,3 1 0,0-2 0,1-1-246,0-1 1,-3-5 0,0 3 0,-2 0 0,-3-1 76,-3-1 1,2 5-1,-6-3 1,-1 2 6,-2-1 1,-1 5 97,0 4 0,-1 5 0,-3-1 0,-5 2 69,-2 2 0,-1 6 0,1 2 42,3 3 0,-2-3 1,6 1-1,1 0-7,2 2 0,1-2 0,1-1 0,5 0-125,6-1 0,2 4 0,6-3 1,2 2-81,2-2 1,-3 3-1,-2-2 1,-1 2-178,-3 1 0,1 0 1,-2-1-1,-4-1 96,-3-2 0,-4 1 344,-8 3 1,-2-4-1,-5-1-66,0-1 1,-5-2 0,1-4 0,0 0 0,3 0-320,0 0 0,-5-6 0,-1-1 1</inkml:trace>
  <inkml:trace contextRef="#ctx0" brushRef="#br0" timeOffset="29629">14325 10542 8355,'0'-18'807,"-4"4"-597,-1-2 1,1 9-1,4 7 1,0 7-140,0 4 0,0 3 0,0 2 1,0 5-1,-1 2 0,-2 3 176,-1 3 1,-6 2-230,2 2 0,-3 4 0,-1-1 0,1 2 0,2 0 0,5-5 0,3-3-324,1-3 0,0-4 142,0-3 1,7-6 0,4 0 0,5-6-115,4-2 1,-4-2 0,5-6 0,0 0-450,-2-3 1,3-4-1,-6 1 536,0-4 0,-3-5 0,0-3 0</inkml:trace>
  <inkml:trace contextRef="#ctx0" brushRef="#br0" timeOffset="29820">14101 10790 9341,'9'-21'0,"0"3"0,4 3-304,2 4 0,7 3 1,0-2-1,4 3 1,3 1-1,0 0 1,0 1-1,0 2-854,-1 1 1153,3-3 0,1 4 0,5-5 0</inkml:trace>
  <inkml:trace contextRef="#ctx0" brushRef="#br1" timeOffset="30000">14945 10778 5734,'-25'-13'0</inkml:trace>
  <inkml:trace contextRef="#ctx0" brushRef="#br0" timeOffset="37691">11522 8260 8503,'0'-12'0,"0"-2"0,0-1 0,0-2 0,0 2 421,0 1 1,-2 7-501,-2 3 1,-3 3 0,-5 2 0,0 3 0,-2 5 0,-3 3-7,-3 4 1,0 0 0,0 4 0,-2 2-1,-2 2 1,1 2 140,2 3 0,-2-3 0,2 4 0,-1-1 1,1 2-14,5 0 1,-2 2 0,1 5-84,2-1 1,5 0 0,4 0-1,0 0-60,3 1 0,7-7 1,5 0 63,2-1 1,2-4 0,4 2 0,4-5 0,1-2 11,-2 1 1,4-3 0,-5 0-1,0-1 46,-2-2 0,-5 1 0,-2 1 0,-3 2 57,-2 2 0,0 1 0,-5 3 0,-2 3-20,-2 4 1,-4 3 0,-7 3 0,-2 1 12,2 1 0,-3 2 1,1-3-1,2 1-15,2-1 0,4-3 0,2-1 1,2-1 25,2-1 0,3 5 0,3-6 0,2 1-188,2-1 1,2 6 0,3-3-24,0 2 0,1-5 0,-2 7 0,-3 0 0,-4-1 82,-2-1 1,-2 8-1,-2 1 1,-1-1 51,-1 3 0,-5-1 0,0 2 0,-2-2 3,-1-3 0,0 4 0,-1-5 0,1 0 85,-1-3 0,2 2 0,2-2 0,0-1-45,0-1 1,2-1-1,-1 2 1,-1 0-50,2-4 1,1 0 0,3-6 0,-1 0 7,1 1 1,2 2 0,1-3-1,0 2-28,0 2 1,0 4 0,0 1-43,0 3 0,0 1 0,0-4 1,0 4-1,0 0 1,0 0 0,0 4 0,0-2 0,0 3 19,0 2 0,0-1 0,0 1 0,-2-2 24,-2-2 1,3-4-1,-4-4 1,4-1 71,1 0 0,0-5 1,0-3-1,1-3 17,4-1 1,-3 0-1,5-1 1,0 3-25,0 1 0,-3 0 0,4 5 0,1 3-11,-2 4 1,2 0 0,-3 5 0,-1 1 49,1-2 1,-2 4 0,-4-1 14,0 5 0,0-3 0,0 3 0,0-1 0,-1-3 123,-4-1 0,4-6 0,-4 3 0,-1-2-149,-2-6 1,1 4 0,0-6 0,0 0-22,0 2 0,0-4 0,-2 0 0,2-2-177,1-2 1,-2-2 0,2-3 0,1-1-598,-1-1 0,2-2-178,4 2 0,-5 2 0,-2-3 1</inkml:trace>
  <inkml:trace contextRef="#ctx0" brushRef="#br0" timeOffset="39593">9649 8768 8889,'0'-17'0,"0"-3"0,0 1 0,0 2 0,0 4 0,-1 0 0,-3 2 0,-5 3 0,-2 4 532,-1 2 1,-1 2-1,0 2-389,-4 2 0,2 3 0,-4 5 0,-1 2 0,2 1 0,1 3 0,1 0-76,3 0 0,0 3 0,2-3 1,3-1-1,4 3 0,2-2 1,4 1-1,2-1 0,4 1-317,3 0 1,7-3-1,3 1 1,2-1-1,2-3 1,1-2 56,3 0 1,1 1-1,4-1 1,-6-2 0,-1-1 202,-3 2 0,-4 1 0,-4 3 14,-2 2 0,-7 0 0,-3 4 0,-5 1 59,-8-2 1,-4 3 0,-12-4-104,0 1 0,-4-2 1,-3 2-1,-1-1 1,-1-4-296,4-4 1,2-5-1,5-5 1,2 0-118,4 0 1,9-1-84,4-3 1,8-9 0,3-6 0</inkml:trace>
  <inkml:trace contextRef="#ctx0" brushRef="#br0" timeOffset="40312">13022 8322 8355,'0'-19'0,"0"5"0,-1 7 0,-3 1 0,3 1 2054,-4 1-1692,4 2 0,1 2 1,0 9-1,1 0-144,4 0 0,-4 6 0,3-3 0,-3 3-24,-1 3 0,5 0 0,-1 4 0,-2-1-83,0 1 0,-2 1 1,0 1-1,0-2-131,0-1 1,0-1 0,0 5-1,0-2-332,0-2 0,0 1 0,0-5 1,0-2-908,0-1 1,0-6-577,0 0 1240,5 0 0,-3-1 0,3-1 0</inkml:trace>
  <inkml:trace contextRef="#ctx0" brushRef="#br0" timeOffset="40570">12737 8322 10620,'2'-11'0,"2"1"0,4 3 0,4 1 0,5 0 0,4-1 0,2 0 0,3-1 0,3 0 0,4 1 0,3 0 0,1 1 0,0 0 0,1 0 0,-3 0 0,-1 4 0,-5 0 0,-3 2-1222,-2 0 1,1-5-1,0-2 1</inkml:trace>
  <inkml:trace contextRef="#ctx0" brushRef="#br0" timeOffset="44525">16818 8905 8355,'-6'-13'141,"-1"1"0,-1 1 1,1 4-1,2 7 0,2 8 1,1 8-1,2 6 0,0 5 1,2 8-1,1 3 0,2 6 1,2 5 162,3 6 1,-4 3-1,1 1 1,0-1 0,-1 0-717,-1-2 1,4-1 0,-5-7 0,0-2 0,0-6 0,1-6-1,1-5 1,-1-4-1960,-2-4 2326,-1-9 0,-2-1 0,0-4 1</inkml:trace>
  <inkml:trace contextRef="#ctx0" brushRef="#br0" timeOffset="44844">16756 9041 8355,'6'-24'0,"0"4"403,-6 2 1,5 10-1,4 1 1,2 2-378,1 2 0,5 1 0,1 2 0,0 2 0,1 2 1,-1 4-1,0 3 0,-3 2 0,-1-1-300,-2 1 1,-1-1 0,-3 2 0,-4 1 13,-2 1 1,-4 2-1,-2-3 1,-4 2-131,-3-2 1,-1-1 0,-2-3 0,-1-3 193,-2-4 1,1 3-1,3 0 1</inkml:trace>
  <inkml:trace contextRef="#ctx0" brushRef="#br0" timeOffset="46161">17351 9004 8355,'0'-12'-54,"-1"-1"0,-4 1 0,-3 1 0,-3 1 112,-1 2 0,-1 5 1,1-1-1,-2 3 1,-1 2-1,-2 3 1,2 4-1,1 2 171,2-2 1,1 3 0,1-2-246,2 2 1,5 1 0,-1 1 0,3-1-124,1 0 1,5-3-1,2-1 1,2 0-1,-1 0-209,1 1 0,2-7 0,2 3 0,-1-4 53,1-1 0,-1-1 0,0-2 266,1-1 0,-5-6 0,-1 2 0,0-3 155,0-2 1,-3 1 0,3 0 255,-2-1 0,1 2 0,-3 1 180,1 2 0,0 7-485,-4 1 0,4 5 0,2 8 0,-1-1 91,1 1 1,2-1 0,-3 0-478,2 1 0,3-1 0,5-1 0,2-1 0,-1-3-275,2-2 1,1 5 0,6-3 0</inkml:trace>
  <inkml:trace contextRef="#ctx0" brushRef="#br0" timeOffset="46162">17649 8930 8355,'0'-13'385,"-2"2"-472,-2 3 0,4 2 254,0 6 1,1 5 0,8 0 110,0 2 0,2 3 1,2 5-1,-1 1-460,1 0 1,-1-1-1,0 0 1,1 1-1,-2 0 1,-3-3 0,-4 0-1472,-2-1 1339,-2 1 0,-6-7 1,-1-3 241,0-6 0,2-3 0,5-7 0,0 1 100,0-1 1,0 0 0,0-3 0,1 0 65,3 1 1,2 1 0,3 3-1,0 1-59,0 2 1,4 5-251,3-1 0,4-3 0,4 0 0</inkml:trace>
  <inkml:trace contextRef="#ctx0" brushRef="#br0" timeOffset="46163">18095 8657 8355,'-8'-21'0,"-1"0"0,7 5 1,-2-3-1,2 1 482,2 3 0,0 5-305,0 2 1,6 10-1,1 4 1,1 8-130,0 6 1,-1 4 0,1 2 0,-2 3 0,-2 4 0,0 3 0,0 1 0,0-1-231,0-3 1,2 6 0,-3-6 0,1-3-285,-1-3 1,4-3-1,-1-3 1,3-5-122,-1-2 0,-4-6 355,4 0 1,1-5-1,3 3 1</inkml:trace>
  <inkml:trace contextRef="#ctx0" brushRef="#br0" timeOffset="46164">17983 8892 8355,'2'-11'-59,"2"3"1,6 3-85,5-1 0,3 3 1,4-3 2,-2 0 1,5-2 0,5 2 0,1-1 323,-1-2 0,0 3 0,-3 2 0,-1 3 0,-4 1 0,-3 0 0,-4 1 0,-2 3-121,-5 4 1,-3 3 0,-5 3-55,0 3 0,0-3 0,0 2 0,0-2-96,0-2 0,0 5 0,0-1-255,0 0 1,5-7-1,1-2-141,6-1 0,3-2 0,9-4 0</inkml:trace>
  <inkml:trace contextRef="#ctx0" brushRef="#br0" timeOffset="46165">18331 8582 8998,'-6'-6'-767,"5"3"142,4 6 1,12 3 0,-2 7 0</inkml:trace>
  <inkml:trace contextRef="#ctx0" brushRef="#br0" timeOffset="47425">18579 8595 8355,'0'-21'0,"0"0"309,0 6 0,0-3 0,0 6 362,0 0-288,5 5 0,2 4-311,6 11 0,-5 6 1,0 11-1,2 1 0,-1 2-16,0 0 0,2 8 0,-4 0 0,-1 3-593,-1-3 1,1 1 0,1-4 176,0 3 0,3-5 0,-5-3 0,1-6 0,-1-5-1157,-2-4 1356,4 0 0,0-1 0,5 1 0</inkml:trace>
  <inkml:trace contextRef="#ctx0" brushRef="#br0" timeOffset="47426">18566 8855 8355,'0'-12'203,"0"5"1,6-3 0,2 6 0,4 0 0,4 0-95,0 0 1,6-2-1,-1 4-115,2-3 1,2 0-1,0 2 1,-2-1 0,-1 1-1,-2 2 1,-2 1-1,-3 0-112,-1 0 0,-8 5 0,0 4 0,-2 2 163,0 1 0,0-2 0,-4 1-61,0 3 0,0 1 1,0-3-1,0 0 1,2 1-73,2-1 1,-1 1-1,5-1 1,2-1-519,1-3 0,1-2 119,0-6 0,6 0 0,2 0 1</inkml:trace>
  <inkml:trace contextRef="#ctx0" brushRef="#br0" timeOffset="47427">18926 8570 8355,'-12'0'0,"3"0"62,1 0-62,5 6 0,-2 0-671,5 7 0,5-1 0,2 1 1</inkml:trace>
  <inkml:trace contextRef="#ctx0" brushRef="#br0" timeOffset="47428">19273 8781 8355,'4'-13'0,"1"1"-311,-7 5 0,-5 2 328,-5 5 1,-1 1-1,1 3 1,0 3-54,-1 0 0,-3 8 1,-1-2-1,2 2 78,1 3 0,2-3 1,-1 4-1,2-1-121,3-3 0,3 3 1,5-1-48,0-2 0,5-3 1,3-4-1,5-3-58,3-4 1,-1-1 0,5-1 0,-2-2 35,-3-1 0,-1-6 0,-2 2 141,0-3 0,-1-2 1,-1 1-1,-3-2 0,-1-1 82,-4-2 0,0 1 1,-2 3 601,0 1 1,0 0-314,0-1 0,1 6-211,3 3 1,-1 4 0,5 4 0,0 5-180,-1 2 0,4 1 0,-2 0 0,2 1-76,1-1 1,-1 1 0,-1-1 0,-2-1 17,2-3 1,1 3 0,1-4 113,0 0 0,-3-1 62,-1-6 0,-5-2-24,1-2 1,-3 1 0,1-5 0,0-1 71,3-3 0,-1 0 0,-3 0-111,3-1 1,3-3 0,4-1 0,-1 2 0,-2 1 28,2 2 0,5 1 0,1 3 0,0 3 14,-3 4-1,0 1 1,-1 1 0,1 4-75,-1 3 1,0 3 0,-1 3 0,-1 2-341,-2 5 1,-1-3-1,3 0 1,-2-2-293,2 1 1,-5 5-1,1-3 1</inkml:trace>
  <inkml:trace contextRef="#ctx0" brushRef="#br0" timeOffset="48203">20327 8793 8355,'0'-19'698,"2"1"1,-1 7-731,-1 3 0,2 8 0,-11 8 1,0 3 4,-2 1 0,-2 5 1,1 1-1,1 0-87,3 0 0,-2-2 0,6-2 118,1 3 0,2-4-109,1 4 0,5-9 0,3-4 1,3-2 24,2-2 1,-1-6 0,1-2-1,-1-3-324,0-2 0,-1 1 1,-1 0 238,-2-1 0,-5-3 0,1-1 0,-2 2 1,-2 0 199,0-2 0,-2 4 1,-2-4 124,-4 3 1,-2 2 0,1 1 45,0 3 1,7 1-218,-3 3 1,10 1 0,4-4 0,5 1-90,3 4 0,5-5 1,-2-2-1,2-2 19,-1-1 1,1 0 0,-5-1 0,-1 1 17,2-1 0,-6-3 0,2-1 248,-4 2 0,-3 1 1,1 2 267,-4 0 0,-3 3-171,-1 1 0,0 11 0,0 1 0,0 7-107,0 6 0,0 3 1,0 9-1,0 6-12,0 5 0,5 5 0,0 9 0,2 4-263,3 2 1,1 2 0,1 0 0,1 2-381,-1 2 0,-4-3 1,-1 3 108,-1-2 0,-1-12 0,-2-4 0,1-5 0,-1-7 181,-2-6 0,-6-5 0,-4-6 1,-2-6 327,-1-8 0,0-3 1,-2-2-142,-3 0 0,2-10 0,-4-4 0,1-4 0,3-5 142,1-5 1,1 1-1,2-6 1,3 0-16,4 1 0,3-3 1,2 6-1,3 2-247,4 1 1,9 2-1,4 2 1,2 3-175,2 1 0,11-4 0,2 3 1</inkml:trace>
  <inkml:trace contextRef="#ctx0" brushRef="#br0" timeOffset="48619">21146 8409 8355,'0'-32'256,"0"3"435,0 3 1,4 7 0,2 4-358,1 5 1,-1 6-1,4 8-162,-2 4 1,-4 9 0,5 5 0,0 5 0,2 6 97,2 3 1,-1 7-1,1 4 1,-1 4-185,0 2 0,-3 7 1,-1-4-1,2-1-78,1-5 1,5-2 0,2-8 0,0-4 20,0-6 0,4-9 0,-3-6 0,2-5 66,0-6 0,-5-3 1,3-2-1,-1-3-21,-3-4 1,-2-9 0,-3-5-31,-2-6 1,-5-3 0,2-8-1,-1-2 1,0-3-80,-1 0 1,-3-10-1,-3 1 1,-1-3-497,1-2 0,2 2 0,1-2 23,0 4 0,0 10 1,0 7-1,1 8 1,4 8-556,3 9 1,-1 6 0,0 13 619,-2 10 1,10 7 0,-1 14 0</inkml:trace>
  <inkml:trace contextRef="#ctx0" brushRef="#br0" timeOffset="48951">22175 8744 8355,'7'-6'22,"-3"-2"1,2 1 0,-1 0 967,2 2 1,-3 2-628,5 7 0,-7 3 0,3 5 1,-4 2-484,-1 3 0,0 2 0,0 4 0,0-1-38,0-1 0,4-2 1,0 3-1,0-2-515,2-2 0,-3-3 0,4-6-76,-2 0 1,5-1 0,-3 4 0</inkml:trace>
  <inkml:trace contextRef="#ctx0" brushRef="#br0" timeOffset="49180">22213 8520 8355,'0'-12'-874,"0"5"0,0 2 1</inkml:trace>
  <inkml:trace contextRef="#ctx0" brushRef="#br0" timeOffset="49750">22386 8781 8721,'2'-11'0,"2"3"451,4 3 1,-1 5-378,1 5 1,-4 3-1,3 7 1,0 2-258,0-2 0,-4-2 1,2 0-1,-1-1 1,1 1-1,-3-1-388,0 0 1,3 0 365,3-4 1,3-8 0,2-10 271,-1-5 1,1 1 0,-1-4 0,0 2 132,1-1 0,-1-3 0,1 3-9,-1 2 0,0 2-152,1 5 1,-5 3 0,-1 6 0,-1 3-26,-4 4 0,0 8 0,-2 0 1,1-1-74,3-1 1,-2 3 0,3-1 0,1-1-591,2-1 0,-1-3 330,1-3 0,6 3 0,5-4 0</inkml:trace>
  <inkml:trace contextRef="#ctx0" brushRef="#br0" timeOffset="49751">22858 8372 8363,'1'-24'0,"3"3"0,-1 9 0,4 9 0,-2 6 405,-2 5 1,0 9-1,-1 6-373,3 9 1,-1-3 0,-4 8-1,0-1 1,1 0 0,2 2-1,1 2 1,-1 2 0,-2-2-611,-1-2 1,0-2 0,2-1-1,0-5-119,2-4 0,2 2 588,-2-8 0,3-2 0,5 0 1</inkml:trace>
  <inkml:trace contextRef="#ctx0" brushRef="#br0" timeOffset="50096">22796 8694 8045,'5'-11'0,"3"3"0,5 2-121,3 1 1,-1 2-1,7-4 1,3 2-1,3 0 1,1 1-1,0 0 1,0 1 632,-2 2 0,-2 1 0,-3 1 1,-3 2-537,-1 1 0,-7 6 0,-7-2 0,-2 3 30,-2 2 0,0 3 0,0 1 0,-2-1 67,-2 2 0,-1-3 0,-4 5-27,5-2 0,-1 2 1,1-3-1,1-2 1,3-1 13,4-2 0,-1-5 0,5-3-136,2-3 0,2-1 1,3 0-1,2-1 0,-2-3-29,-1-4 1,-2-5 0,1-3 0,-2-4-4,-3 1 1,2-4 0,-6 3 0,-2 0-132,0-1 0,-8 6 0,-3 0-265,-7 5 1,-8-1 0,-8 4 0</inkml:trace>
  <inkml:trace contextRef="#ctx0" brushRef="#br0" timeOffset="50881">19509 9947 8551,'4'-35'0,"2"5"0,-1 6 0,-1 7 0,-5 6 0,-7 5 0,-6 6 107,-3 4 1,-5 3 0,1 7-1,-2 1 1,-2 3 0,0 0 0,2 0-1,2-2 1,5 1 0,3 1 94,5 1 0,-1-4 0,4 2 1,4-4-1,4 1 0,5 1-129,3 2 0,3 0 1,2-5-1,5 2 1,2 1-410,2 1 1,6 2 122,2-1 0,-3-3 1,-1 2-1,-3-1 1,-1-1 54,0-2 0,-6 4 0,-2-8 1,-5 3 93,-4 1 0,-2 1 0,-9-1 0,-4 1 21,-5-1 0,-15 4 0,-1 1 0,-6-3-80,1-5 1,-5 1 0,5-4 0,2-1-275,4 1 1,8-2 46,2-4 0,3-6 0,2-1 1</inkml:trace>
  <inkml:trace contextRef="#ctx0" brushRef="#br0" timeOffset="51385">20327 10244 8355,'13'0'46,"-1"0"1,-10 0-1,-7 0 125,-4 0 0,1 0 1,-2 0-1,-2 0 0,-5 0-78,-2 0 1,-2 0 0,-4 0 0,0 0-22,1 0 1,-11-4 0,-1-1 0,1-2-80,0-3 1,3-5-1,-1-3 1,4-1-41,3-3 0,7-2 0,4 0 0,5-1-40,6 0 0,3-4 0,3 0 1,5 3-13,6 4 0,2 4 0,-1 7 0,1 3-94,1 3 0,1 4 1,-6 2-1,-2 4 141,0 3 1,-5 8-1,3 5 1,-2 2-39,-2 2 0,-2 0 1,-2 0-1,-2 1 163,-1 3 0,-4 1 1,2 5-1,1-4 475,-1 0 1,-2-1-390,4-1 0,0-7 0,4 2 1,1-5-1,2-4 0,2-3-1,2-3 1,6-4 0,3-5 0,1 0-99,1 0 0,0-7 0,4-4 0,-2-4-122,2 0 0,2-3 0,-1 0 0,-1-1-155,-1-3 1,-6 2 0,2 1 0,-2 0-432,1 0 1,-2-2 0,3-3 108,-4 4 1,0-4-1,-1 5 1</inkml:trace>
  <inkml:trace contextRef="#ctx0" brushRef="#br0" timeOffset="51694">21047 9959 8355,'1'-23'0,"3"2"0,-2 3 916,2 6 1,1 3-259,-1 1 1,5 11-1,-5 2-446,-1 9 1,2 1 0,-1 6 0,-1 1-78,-2 1 1,4 6-1,-1 0 1,-2 0-60,0 2 0,-2-4 0,0 5 1,0-2-242,0-2 1,0-2 0,0-1 0,1-2-595,3-2 1,-2-3 0,2-6-884,-3 1 0,-1-5 1164,0 0 0,-5-5 0,-2 2 1</inkml:trace>
  <inkml:trace contextRef="#ctx0" brushRef="#br0" timeOffset="51889">20762 9947 9251,'5'-20'0,"3"4"0,6 3 0,5 4 870,6 1 1,8-1-915,0-3 0,9-1 1,5 0-1,4-1 1,4 0-1,-2 3 1,0 1-1,-6 4-1321,-3 1 479,-8 4 0,-6-4 0,-5-2 0</inkml:trace>
  <inkml:trace contextRef="#ctx0" brushRef="#br0" timeOffset="53050">15652 12551 8302,'0'-16'0,"1"-1"0,2 2 0,2 1 0,2 0 0,3-1 134,1-1 1,-3-2 0,1 3-1,0-2 1,2 1 0,0-1-1,-1 0-192,-2 2 1,0-3 0,5 2-1,-2-1-74,-3-1 1,2 5 0,-5-4 0,1 3 59,-1 2 1,-1 0 51,-4-1 1,-1 6-1,-3 3 1,-4 4-21,-3 4 1,-2-1 0,1 7 0,1 2 23,2 3 1,4 2 0,5-4 0,0 3 62,0 0 0,3 2 0,4-3 0,6 2 35,5-2 1,-1-1 0,4-2-1,1 1-23,1-1 0,-2 0 1,-2-1-1,-1-1-199,-3-2 1,3 1 0,-3 3-329,-4 0 1,-4 1 150,-7-1 0,-4-4 0,-2-1 0,-1-1 204,-2-3 1,-2 3-1,-2 1 1</inkml:trace>
  <inkml:trace contextRef="#ctx0" brushRef="#br0" timeOffset="53215">16346 12316 8744,'-11'1'-368,"3"3"0,2-1-201,6 5 1,6-5-1,1 2 1</inkml:trace>
  <inkml:trace contextRef="#ctx0" brushRef="#br0" timeOffset="53457">16644 11770 8355,'0'-13'324,"1"4"0,3 6 260,5 11 1,-2 9-517,1 8 0,-4 5 0,4 3 0,2 3 1,0 2-1,-1 2 0,-1 2 0,1-1-230,-2 2 1,2-5 0,-5 4 0,-1-4-402,-1 0 1,-2-7 0,0-2-1,0-3-872,0-1 1271,0-6 1,-6-1 0,-1-5 0</inkml:trace>
  <inkml:trace contextRef="#ctx0" brushRef="#br0" timeOffset="53631">16520 12179 8355,'12'-16'218,"1"-1"0,9-4 1,4 5-1,4 1 1,5 1-444,1 1 1,2-3 0,1-1 96,-2 2 1,7 6-1,-7 2-537,2 1 1,-6-3 0,-3 2 0</inkml:trace>
  <inkml:trace contextRef="#ctx0" brushRef="#br0" timeOffset="53815">17264 12303 8355,'0'-12'444,"0"-1"0,1 11 0,2 3 1,1 4-1545,-1 5 1,-7 1-1,-3 2 1</inkml:trace>
  <inkml:trace contextRef="#ctx0" brushRef="#br0" timeOffset="54619">18479 12340 9046,'-4'-8'109,"0"0"1,1 0-1,8-5 1,1 1 0,3-1-1,-1 2-20,2 3 1,1-4-1,1 1 1,1-5-165,-1 1 0,3 0 1,-1 0-1,-3-3 0,0 0-77,0 0 1,-3 0-1,-1 3 1,-1-1-25,-4 0 1,0 3-1,-2 0-312,0 1 0,-2 5 1,-2 3-1,-4 2 356,-3 2 1,-1 2 0,-1 2 0,1 4 245,-1 3 0,5 2 0,1-1 1,2 0-12,2 1 1,7-1 0,4 1 0,3-2 55,2-3 0,5 2 1,2-5-10,4 2 1,-4 0 0,0 3 0,-2-2-120,-3 1 0,-1-2 0,-2 0 0,-1 0 1,-1 0-124,-2 3 1,-5-3 23,1 1 1,-3 0-1,-2 3 1,-2-1-1,-2-3-329,-2-2 1,-2 5 111,-3-2 0,-6 3 0,-1 2 1</inkml:trace>
  <inkml:trace contextRef="#ctx0" brushRef="#br0" timeOffset="54959">19286 11807 10459,'8'-23'0,"-1"2"0,-2 4 0,-2 4 0,-2 0 0,-2 2 0,-3 3 0,-4 4 0,-5 4 0,-2 3 0,-1 3 0,-1 4 0,0 5 0,0 2 0,-1 2 0,0 2 0,3 4 0,1 2 0,1 2 0,1 0 0,0 1 0,1 2 940,2 2 0,4 1-893,5-2 0,0 1 1,1-5-131,3-1 0,5-6 0,9-3 0,6-2 0,7-6-200,0-6 1,9-3-1,-3-2 1,1 0-528,-4 0 1,-4 0 0,-6 0 0,-3-2 317,-5-2 1,-2-3 0,-2-5 0</inkml:trace>
  <inkml:trace contextRef="#ctx0" brushRef="#br0" timeOffset="55252">19062 12167 8532,'13'-13'0,"-1"1"0,2-1 319,3 1 1,3-2-1,8-1 1,1-1 0,0 0-1,1 3 1,2 0-512,-1 1 0,4 1 0,-6 1 0,-2 3-875,-1 2 0,5-5 0,0 3 1</inkml:trace>
  <inkml:trace contextRef="#ctx0" brushRef="#br0" timeOffset="55553">20104 11485 8590,'0'-24'0,"0"3"0,-1 6 0,-2 4 0,-2 4 0,-2 2 0,-3 2 0,-1 2 0,-1 1 0,-1 0 0,-1 0 0,-1 1 0,-1 2 0,1 2 0,1 2 120,1 3 0,1 5 0,0 3 0,1 0 0,1 1 1,3 1-1,0 2 0,2 1 0,-1 3 0,3 2 0,2 1 1,1 0-1,0 0 0,3-1 0,4 0 0,6-2 1,5-1-1,4-2 0,3 0-302,4-3 223,-3-5 0,6 3 1,-4-4 0,0 3 0,0-4 0,-7 4 0,-5-3 38,-2-2 0,-7 5 1,-3 1-1,-3-1 16,-1 1 0,-6 3 1,-7-3-1,-6 0-119,-5 0 1,0 2-1,-1-3 1,0-2-428,0-1 1,0-6 0,2-1 0,2 0-568,5 0 0,-4-4 0,1 2 0</inkml:trace>
  <inkml:trace contextRef="#ctx0" brushRef="#br0" timeOffset="56312">21096 12204 10338,'6'-11'0,"2"4"0,2 8 0,-1 10 0,-2 7 0,-1 3 0,-3 0-25,-2 1 1,-2 5 0,-4 2 0,-3-1 0,-3-2 0,-1-1-1091,-1 0 0,-5-1 0,-1 1 1</inkml:trace>
  <inkml:trace contextRef="#ctx0" brushRef="#br0" timeOffset="56886">21915 11522 8398,'-6'-25'43,"4"2"1221,-7 2-1108,7 3 1,-4 12-1,6 8 1,0 9-1,0 10 1,2 6 4,2 6 1,-2 3 0,5 3 0,0 2-1,-1 3 6,-1 0 0,-1 3 1,-4-6-1,0-1-89,0-1 0,0-3 0,2-3 0,0-6-107,3-5 0,0-1 1,-2-7-1,2-5-398,2-2 0,6-3 0,3-4 0,1-1-223,1-3 0,-5 1 0,4-4 0,-5 0 81,-3 1 0,2-3 0,-4-3 0</inkml:trace>
  <inkml:trace contextRef="#ctx0" brushRef="#br0" timeOffset="57162">21779 11819 8355,'0'-12'39,"0"0"0,5-1 0,3 2 1,3 2-1,3 2-113,3 1 1,7-2-1,10 4 1,1 0 0,4-1-1,1 1 1,0 2 0,-3 0-485,-2 2 1,-2 0-1,4 0 1</inkml:trace>
  <inkml:trace contextRef="#ctx0" brushRef="#br0" timeOffset="57390">22733 11646 8355,'18'-29'96,"-4"1"0,-6 5 0,-2 5 0,-3 4 1,-3 3-1,-4 3 0,-5 4 0,-3 2 0,-5 2 1,-3 0-1,-4 2 0,-1 3 0,1 8 1,0 6-104,4 4 1,-2 6 0,5 2 0,2 0 0,1 4-1,3 2 1,1 3 0,3 1 0,2-1 0,2-1-1,3-2 1,4-1 0,6-3 0,4-5 0,4-6-1,1-6 1,4-3 0,4-5 0,3-4-3551,2-3 3428,-5-1 1,3-1 92,-5-3 36,0-3 0,0-6 0,0 1 0</inkml:trace>
  <inkml:trace contextRef="#ctx0" brushRef="#br0" timeOffset="57652">22448 11993 9223,'4'-12'0,"2"1"0,2 1 0,5 2 0,3-1 0,3 1 0,5 0 0,3-2 0,6-1 0,3-1 0,1 1 0,1 1 0,-1 3 0,-3 0-873,-5 1 1,6-3 0,-9-3 0</inkml:trace>
  <inkml:trace contextRef="#ctx0" brushRef="#br0" timeOffset="57937">23329 11547 8355,'0'-25'201,"0"0"1,0 6-1,0 5 1,-2 8 0,0 11-1,-2 4 1,1 5-1,1 2 1,2 5 0,0 3-1,0 0 1,0 1 0,0 1-1,0 2 1,0 1-1,0 0 1,0 0 0,0 0-1,0 0 1,0 0 0,0-2 368,0-3-995,0 0 0,5-8 0,-1 3 0,-2-1 0,0-3-3173,-2-1 3172,0-7 1,0 4-1,0-5 1</inkml:trace>
  <inkml:trace contextRef="#ctx0" brushRef="#br0" timeOffset="58199">22957 11534 10177,'1'-19'0,"5"4"0,6 4 0,7 4 0,5 0 0,1 1 0,1 0 0,4 0 0,6-1 0,5 0 0,3-2 0,5-2 0,0-2 0,2 1 0,-4-1 0,-3 1 0,-7 1 0,-5 3 0,-7 4 0,-5 4 0,-4 4-1111,-8 4 0,-16 8 0,-6 4 1</inkml:trace>
  <inkml:trace contextRef="#ctx0" brushRef="#br0" timeOffset="63923">10616 10058 7443,'-1'-11'0,"-3"3"126,-4 4 1,3 1-1,7 0 1,9-2 0,8-1-1,6-1 1,4 1 78,4-4 0,8 3 0,5-1 1,3-2-1,5-2-190,4-5 1,7 3 0,4-4 0,1 2 55,2-1 0,12-3 0,-6 2 1,2 0-211,1 0 0,-12 3 0,-2 7 1,-14 3-173,-10 4 0,-9 1 0,-13 0 0,-4 1-185,-4 4 1,-6-3 0,-4 5 329,-6-1 1,-4-2 0,-6-3 0,-4 2 142,-4 1 23,-2 0 0,-13 2 0,-2 1 0</inkml:trace>
  <inkml:trace contextRef="#ctx0" brushRef="#br0" timeOffset="64428">10877 9872 8355,'-13'0'-585,"7"-5"0,3-2 667,6 0 0,5-3 1,7 6-1,2 1 1,-1 2-1,1 1 0,1 0 1,-1 0-59,1 0 0,-1 1 1,-5 4-1,-1 3-89,-2 3 1,-3 1 0,-3 1 0,1-1-124,-1 0 1,-2 5-1,-2 0 1,-3-2 36,-4-2 1,1 4 0,-1 1 0,-2 0-17,-1 0 0,-6 2 100,1-3 1,-6 5 0,2-3 0</inkml:trace>
  <inkml:trace contextRef="#ctx0" brushRef="#br0" timeOffset="65051">10430 10170 6755,'0'-12'86,"-1"3"0,-3 2 231,-4 2 0,1 1-197,-2 4 1,5 0 0,-3 1-4,2 3 1,-1-1-110,2 5 0,3 1-24,-3 3 1,4-1-1,4-3-33,4-4 0,3-2 0,2-2 0,-1 0-52,0 0 1,-1-2 0,-1-2 0,-3-4 7,-2-3 24,0-1 0,-5-1 1,-2 2-1,-2 3 16,-4 4 1,-3 2-1,-2 2-265,1 0 1,0 0-1,-1 0 1</inkml:trace>
  <inkml:trace contextRef="#ctx0" brushRef="#br0" timeOffset="65599">11956 9860 7965,'0'-13'0,"0"1"-185,0 0 0,4 3 0,0 1 607,-1-2 1,-7 5-307,-5 1 1,3 7 0,-1 2 0,0 1 0,1 0 192,1 1-323,1 2 0,5 2 0,3-3 1,4-3-1,3 0 0,3-1 1,1-2-261,2 0 102,5-2 1,-8-2-1,2 0 1,-3-4-74,-5-1 1,-4-1-1,-8-3 1,-6 3-1,-5 4-39,-6 2 0,-7 2 0,-4 0 1</inkml:trace>
  <inkml:trace contextRef="#ctx0" brushRef="#br0" timeOffset="66363">10616 11100 7781,'9'-4'0,"-1"0"0,2 1-12,1 2 1,7 2 0,4 3 0,5 3 110,6 0 1,9 4 0,3-3 0,3 2 0,3 0 0,2-4-51,0 0 0,5 4 1,-1-3-1,1 1 0,4 0 1,-2 0-69,1-1 1,-3 4 0,-9-4-174,1 0 0,-6 4 0,-5-3 0,-8 3 0,-7 2-106,-5-1 0,-2-1 0,-6-1-128,-3-2 1,-3-4 390,-5 4 1,0-5 0,0 3 0</inkml:trace>
  <inkml:trace contextRef="#ctx0" brushRef="#br0" timeOffset="66935">10964 11075 7951,'-13'-4'-723,"1"0"0,4-1 924,-1 0 1,1 4 180,-4-3 1,5 4-252,3 4 0,8-1 0,4 4 0,2 0 0,-2-1 1,2 3 0,-5 3-186,2 1 0,-3-1 0,3 0 1,-1 1-1,-2-1-124,1 1 1,-3-1 55,2 0 1,-3 1 0,-1-1-1,0 1 1,-1-1 0,-3 0-256,-5 1 1,-7 5-1,-4 1 1</inkml:trace>
  <inkml:trace contextRef="#ctx0" brushRef="#br0" timeOffset="67522">10344 11137 8016,'-5'-12'0,"1"0"0,2-1-230,0 1 1,2-1 354,0 1 1,2 5-147,2 3 1,-3 4-1,3 4 1,-2 4-1,-1 2 1,2 0-32,1-2 0,1-5 0,-1 1-25,5-3 1,2-1 0,1 0 0,1 0-1,-1 0 5,0 0 0,1 0 0,-1 0 10,1 0 0,-7-5 0,-1-4 0,-5-2 23,-5-1 31,-1 5 1,-8 0 0,-1 4 0,-3-1-37,-2 1 0,5 3 0,-1 3 1,2 3-1,3 1-122,3 2 1,-3 2-1,4 2 1</inkml:trace>
  <inkml:trace contextRef="#ctx0" brushRef="#br0" timeOffset="68056">11881 11385 7670,'0'-12'-29,"0"0"0,-5 1 0,-2 1 1,-1 3 840,0 1-712,5 2 0,-3 6 1,8 2-154,2 4 1,-1-2-1,3-1 1,1-1-1,0 0-363,3-1 383,-5-1 0,6-2 1,-2 0-1,0-2-58,0-2 1,-4 1 0,-5-5-6,0-2 0,-1 1 51,-3 0 0,-3 4 1,-6 5-1,1 0 1,-2 1-316,-2 3 1,-4 9-1,-5 6 1</inkml:trace>
  <inkml:trace contextRef="#ctx0" brushRef="#br0" timeOffset="68557">10728 11894 7189,'17'0'0,"2"0"0,4 0 0,8 0 0,4-2 117,7-2 0,-2 2 0,7-7 1,1 0-1,4-2 0,2-2 1,4 1-1,-2-1-160,1 1 1,-1 1 0,-6 3-1,-7 4 1,-9 2 0,-9 2 0,-9 2-1,-6 2-1264,-6 4 1120,-2 3 0,-8 1 0,-1 1 1</inkml:trace>
  <inkml:trace contextRef="#ctx0" brushRef="#br0" timeOffset="69264">11224 11733 8355,'-7'-6'-654,"0"5"685,3-3 1,1 2 0,-3 1 138,0-3 1,1 2 0,2 0 0,0 3 0,4 4 0,6 2 0,4 2-283,2-2 1,-1 4 0,1-3 0,-1 1-176,0 0 0,1 2 0,-2-3 0,-3 3 62,-4 1 1,-2-3-1,-2-1 116,0 2 1,-6 1 0,-4 1-41,-5 0 0,-3 5 1,-4 1 93,2 1 0,-1 2 0,-4 4 0</inkml:trace>
  <inkml:trace contextRef="#ctx0" brushRef="#br0" timeOffset="69726">11733 11770 8205,'-13'0'-915,"6"0"1005,2-6 0,-1 5 169,-2-3 0,3 1-55,0-1-105,4 3 1,1-4-94,0 10 1,1-3 0,4 5-1,3-1-137,3-4 0,-3 0 102,0-2 0,-1-2 0,3 0-8,-2-2 0,-5-6-9,1 2 1,-4-2-61,-4 2 1,-3-2 0,-7 6-530,-2 1 330,2 7 1,-15 9-1,3 6 1</inkml:trace>
  <inkml:trace contextRef="#ctx0" brushRef="#br0" timeOffset="70416">10654 12030 7709,'-7'-12'-363,"1"-1"422,6 1 1,0 4 0,-1 1-99,-3 1 0,1 2 69,-5 4 0,1 2 0,-3 0 0,3 4 0,0 1 212,0 2 0,3-2-135,-4 2 0,7-3-84,1 3 1,5-4-1,8-5-25,-1 0 1,0 0 0,1-1-1,-1-3 1,1-3 0,-1-1-133,0-1 1,-5 5-161,-3-4 0,2 4-148,-2-4 0,-5 16 0,-6 0 0</inkml:trace>
  <inkml:trace contextRef="#ctx0" brushRef="#br0" timeOffset="79207">4626 14622 8355,'-5'-19'222,"-4"3"-94,-2 2 1,4 17-1,5 6 1,4 6 0,7 5-1,2-1 1,2 3-1,4 1 17,4 2 0,-2-1 1,0-4-1,1-2-146,-1 0 1,0-8 0,3 1 0,-3-4 18,-1-5 1,-1 0 0,-6-4-174,-3-2 1,-2-3 0,-6-6 0,0-3 55,0 0 1,0-6-1,-2 1 1,0-2-146,-3-2 0,1 0 0,4 0 0,0 1-134,0-1 0,0 5 0,0 4 31,0 2 1,6 2-1,1-1 1</inkml:trace>
  <inkml:trace contextRef="#ctx0" brushRef="#br0" timeOffset="80269">5333 14585 8355,'0'-27'19,"-1"2"0,-2 5 1,-1 5-1,0 4 0,-2 2-37,-2 0 0,1 7 0,-1-2 0,-2 2 0,-1 4 0,-3 2 238,-2 4 0,2 3 1,-4 1-1,1 2-114,1 3 0,-1-2 0,5 4 0,0 0-74,-1 1 0,5-5 0,1 1 1,1-2-234,4-1 1,2-1 0,4-1 30,4-3 0,3-2 1,2-8-1,-1-2 120,0-4 1,1-3-1,-1-1 1,1-1-8,-1 1 1,0-5-1,-1 1 1,-2 1 50,-5 1 1,1 5 0,-1 1 114,-1-1-53,-1 3 1,-2 2-1,0 8 1,0-1-1,1 5 1,2 2-1,2 1-55,2 1 1,0 1-1,3-1 1,-1 0-67,5 1 0,-2-5 0,5-1 0,-2-2-36,2-2 0,-2-1 0,4-4 0,0-2 42,1-4 0,-4-5 1,4-3-1,-2-5 39,-3-2 0,3-2 1,-3-1-1,-3-2-2,-2-1 0,-6-5 1,3 1-1,-2-3 41,-2-1 1,-2 0-1,-1-1 1,-1 1 20,-3 0 1,-2 4 0,-3 2 132,1 5 1,-1 4 0,-3 11-120,-1 3 0,5 9 0,1 12 0,2 6-7,2 4 0,2 8 0,2 2 0,2 3-28,1 1 1,4 0-1,-2 0 1,-1 1-83,1-1 1,3 0 0,0-1 0,2-3-43,1-4 0,0-4 0,1-5 1,-1-3 33,1-3 0,3-8 0,1-1 1,-2-5 53,-1-5 0,-2-1 0,-1-7 0,-1 1 24,-2-1 0,-1-3 0,1-1 0,-4 2-46,-2 1 1,-1 2 0,2 0 33,1-1 171,0 6 0,-4 3-145,0 8 0,0 3 0,0 6 0,1-1-50,4 0 1,1 1-1,7-2 1,-1-2-33,1 0 1,-1-5 0,1 3 0,-1-2-14,0-2 1,1-2 0,-2-2 0,-2-2 38,0-1 1,-2-6-1,2 2 1,-2-4 46,-1-5 0,-1 3 0,-2-3 0,1 0 1,-1 0 0,2 1 0,-1 4 0,1-1 86,0 1 1,-2 1 273,5 2 0,-5 7-321,1 10 1,-3 0-1,-1 10 1,2 0-48,2 3 1,-3-2-1,5 0 1,-2-1-21,0-3 1,6-1 0,-2-3 0,3-1-33,1-2 1,2-5-1,3 0 1,2-5 4,0-2 1,3-10 0,-5 2 0,-2-2 8,-1 0 0,-2-2 1,1-1-1,-2 1-41,-3-2 0,-3 4 0,-5-3 70,0 4 1,-1 2 0,-3 2 260,-4 5 0,-1-1 1,-2 2-1,-2 4-133,-1 6 0,5 4 0,4 3 0,1 1-85,0 2 0,0 3 1,4-2-1,1 0-123,3 0 0,3 3 0,5-5 0,2 0-258,3-3 1,2-6 0,6-3-239,0-2 1,5-2-1,2 0 1</inkml:trace>
  <inkml:trace contextRef="#ctx0" brushRef="#br0" timeOffset="81032">7032 14350 8355,'-1'-12'87,"-3"4"0,1 3 11,-5 5 1,3-4-1,-3-1 1,-1 3 17,-2 0 1,-1 8 0,3 2-1,1 4-101,-2 5 1,-1-2 0,-1 6 0,0 0-87,4-2 0,-1 3 0,4-4 0,3 0 0,0 0-185,2-3 1,2-1 203,2-2 0,3-5 1,5-3-148,1-3 1,3-2-1,1-5 1,-1-5-1,-1-4 81,-2 0 1,5-3 0,-10 0-1,-1 0 110,0 0 0,-6 1 0,3 1 1,-4 0 21,-4 1 1,-3 1 0,-5 2 0,1-1-16,2 1 0,-2 1 1,3 1 232,-3 2-230,-1 0 0,6-4 0,6 4 0,7 3-91,4-1 0,3 3 0,1-5 0,3-1 63,1-3 1,3-1 0,6-4-1,1-2 16,-2 0 0,-5-5 0,-2 3 0,-2-1 0,-3 0 0,-3 3 308,-4 1 0,2-2-75,-6 3 1,0 0 34,-4 5 1,-5 5 0,-2 6 0,-1 6-102,-1 8 0,5 13 0,-3 1 1,2 7-7,2 3 1,2 4-1,1 11 1,0 4-181,0 0 0,1 2 1,2 5-1,2 2-161,2 1 0,0 0 0,3-5 0,-2-3-8,2-4 1,-5-9 0,-1-4 0,-2-3 19,-2-5 0,0-4 0,-2-9 0,-2-3-9,-4-3 0,-3-7 1,-1-5-1,-1-4 200,1-7 1,-1-7 0,2-5 0,2-4 111,0-4 0,5 2 0,-3-6 0,2 0-156,2 1 0,11-3 0,5 5 0,2 0-65,3 0 0,-3 2 0,6 6 0,1 3-349,1 1 1,2 1 361,0 5 1,0-1-1,-1 1 1</inkml:trace>
  <inkml:trace contextRef="#ctx0" brushRef="#br0" timeOffset="81824">7962 14350 9185,'0'-25'0,"-1"3"0,-2 4 0,-2 7 270,-2 4 0,3-1 1,-5 3-79,0 3 1,-2 6 0,-2 4 0,1 3-243,-1 2 1,2 3 0,2 2 0,2 1 81,1 3 0,-2-2 0,4 0 0,1 1-249,2-2 1,1 3 0,0-5 0,1-2-47,3-1 1,3-3 0,7-3-1,1-4-10,2-2 0,3-2 0,-2-2 1,0-2 62,0-4 1,3-3 0,-5-3 0,-2-1 132,-4-2 1,1 1 0,-4 3 122,0 1 1,-2 0 0,-5-1 150,0 1 134,0-1 0,0 8 0,0 5 1,0 7-264,0 4 0,4 1 0,2 1 1,1-1-193,2 0 0,2 1 1,3-1-1,1 1-36,2-1 0,5-5 0,-3-3 1,2-1 133,-1 1 1,0-3 0,2 3 0,-2-4 26,3-4 1,-6 3-1,-1-5 1,-5 1-89,-3-3 0,-1 1 0,1-2 0,-4 0 79,-2-2 1,2 2 0,0 1 34,-1-1 0,-2 2 760,-1-2 1,0 8-630,0 1 0,0 1 0,0 8 0,1 0-107,3 2 0,-1-2 0,4-1 0,0 0-173,0-1 0,1 3 0,5-5 0,-1 1-13,0-1 1,6-1 0,3-4 0,2-1-62,2-3 1,-1 1 0,-2-5 0,-3-2-23,-1-1 1,-2-3-1,-3-1 1,-1-3 91,1-1 0,-5-3 0,-1-6 0,-2-2 82,-2-2 1,3-1 0,-2-4-1,-2 1 395,0 3 0,-2-3 0,0 6 0,0 1 44,0 4 0,-6 10 0,-2 3 0,-3 6-19,-1 5 0,-1 4 0,1 5 0,-1 8-220,1 6 1,5 5 0,3 2 0,3 2-153,1 1 0,0 8 1,0-4-1,0 0-226,0-2 1,5-2-1,2 2 1,1-2-27,1-2 0,-1-2 0,6-6 1,1-3 84,1-1 0,1-3 1,-6-5-578,-3-2 148,3-5 1,-4 2-1,5-5 1</inkml:trace>
  <inkml:trace contextRef="#ctx0" brushRef="#br0" timeOffset="81987">8570 14250 8355,'12'-18'-40,"4"-1"0,6 0 0,9 2 0,9 3 0,3 3 0,0 2 0,-5 2-546,-3 1 1,1 2 0,-5 4 0</inkml:trace>
  <inkml:trace contextRef="#ctx0" brushRef="#br0" timeOffset="82473">9537 14424 8355,'0'-19'0,"3"2"205,5 9 0,2-2 1,11 5-1,1-2 1,3-1-1,2 1-358,2 2 1,1 3-1,-2-1 1,1-1-659,-2 1 0,0 2 0,-3 1 1</inkml:trace>
  <inkml:trace contextRef="#ctx0" brushRef="#br0" timeOffset="82892">9562 14598 10322,'13'-5'-180,"-1"1"0,5 0 1,0 3-1,1-2-101,0-1 0,6-2 0,-1 2 0,6-3 58,3 0 1,-5 1 0,2 3 0,-4-1-807,-4 1 822,-3 2 0,-6 1 0,0 0 1</inkml:trace>
  <inkml:trace contextRef="#ctx0" brushRef="#br0" timeOffset="82893">9661 14821 8317,'10'-7'0,"4"1"0,4 2-168,4 0 0,5-4 0,2 4 1,0 0-311,2-2 0,0-1 0,6-5 0</inkml:trace>
  <inkml:trace contextRef="#ctx0" brushRef="#br0" timeOffset="84931">10951 14424 7251,'0'7'-506,"6"4"0,1-4 1</inkml:trace>
  <inkml:trace contextRef="#ctx0" brushRef="#br0" timeOffset="85330">11274 14362 8355,'-2'-12'34,"-2"0"1,-4 4 0,-3 4 0,-1 3 0,-2 1-1,-1 0 1,-3 0 0,-2 1 0,-2 2 0,-1 2-1,-2 2 1,2 3 0,2 1 0,4 1 0,4 1-1,2-1 1,2 1 0,5-1 0,3 0 0,1 2-1,1 1 4,3 2 0,5 3 0,6-2 0,3 0-133,1 0 0,0 3 1,3-3-1,-1 0-3,1 0 0,-4-2 0,0-3 17,0-1 1,-6 0-1,1 1 1,-8-1 0,-3 1 43,-2-1 0,-2 0 1,-3-1-1,-8-1-8,-6-2 1,-4-1 0,-2 3 0,0-3-17,0-2 0,2 4 1,1-5-1,2-2-470,2 0 198,2-2 1,3-6-1,1-1 1</inkml:trace>
  <inkml:trace contextRef="#ctx0" brushRef="#br0" timeOffset="86205">11559 14548 8355,'-6'-19'531,"-2"2"-92,-3 3 0,3 7-391,0 3 1,5 4 0,-1 4-1,2 5 1,2 3 0,0 3 0,0 2-1,0-1-163,0 2 1,0-3 0,0 5 0,0-2-36,0-3 1,0 3-1,0-2 25,0-1 0,2-5 1,2-3-1,4-2 1,3-2-112,2-1 1,-1-2 0,2-2 0,1-1 119,1-1 0,1-7 0,-6 0 0,-1-4 49,-2 0 1,-1 1 0,2 0 0,-2-1 36,-1-1 0,-1-1 1,-2 5 213,1-1 22,0 6 0,-4 3 1,0 8-131,0 5 1,0 6 0,0 1-1,0 0-77,0-3 0,2 0 1,2-1-64,4 1 0,3-1 0,2-1 0,-1-3-23,0-4 1,1-2 0,-1-2 0,2-2-43,3-2 0,-5-3 1,2-5-1,-5-2-3,1-2 1,0 2-1,-1-4 1,0 1 193,0 1 0,-3-2 1,-1 3-1,-1-2 89,1 2 1,-1 5 81,-4 2 0,-2 5 0,0 1-120,-3 4 0,0 5 1,2 6-1,-1 1-95,1 2 1,2-2 0,1 4-25,0 0 1,1-5 0,2 4 0,2-3 0,1-2 35,0 1 1,2-1-1,-3-1 1,2-3-3,3-4 1,-3-2 0,1-2-52,2 0 1,-3 0 0,-1-2-1,0-2-65,-3-4 0,-1-3 0,1-1 67,1-1 0,0 1 0,-2-1 0,1 1 1,2 0-10,2-1 0,-3 1 0,4 1 35,2 2 1,-3 4 0,1 5-32,2 0 1,1 0-1,0 1 40,-3 3 1,2 3 0,-6 6 0,-1 1 0,-2 1 27,-1 1 1,0 1-1,0-5 1,0 1-16,0-1 0,0-4 11,0 1 0,1-7 0,2 1 1,3-4-21,1-3 0,1-6 0,4 0 0,1-4-40,-1-2 0,5-2 0,1 3 0,-1-2 18,1 2 1,0 1 0,-3 2-1,2 1-100,-2 3 1,-5-2 117,-2 6 0,-5 5 0,1 8-14,-3 2 1,-1 5 0,0 2-1,0 0 1,0 0-251,0-3 0,2 3 0,2-2 0,4 0-104,3-3 0,3-2 1,2-2 321,5-5 0,-3 3 0,0 0 0</inkml:trace>
  <inkml:trace contextRef="#ctx0" brushRef="#br0" timeOffset="87057">13060 14573 8355,'0'-13'0,"0"1"61,0 0 0,0 3 0,-2 2 14,-2 2 1,3 6-1,-5 8 1,2 3-136,0 4 1,-4-2 0,2 4 0,1-1 114,-1-1 0,-3 5 1,2-5-207,0 0 0,1-3 1,8-2 14,2-2 1,4-4 0,9-6 0,3-3-33,4-5 1,0-3-1,3-3 1,-1-3 49,-1-1 1,2 2-1,-9-4 1,-1 1 25,-5 0 0,-8 3 1,0 4-1,-4 1 38,-4-1 1,-7 5 0,-7 1 0,-1 2 95,-3 2 1,0 2-1,0 1 1,3 0 161,1 0 1,1 0-123,5 0 1,6 0-84,6 0 1,6-2-1,7-1 1,3-2-1,2-2-18,1-3 1,0-1 0,3-1 0,-1-2 7,1-2 0,1-4 1,2-4-1,0-1 24,0 0 0,-2 1 1,-1 2-1,-4 3 10,-4 1 1,1-1-1,-8 5 1,0 3 339,-3 0 0,-4 6-39,-4 0 1,-3 11 0,-4 6-1,1 8-139,2 3 1,4 7 0,-3 5 0,1 3-134,4 4 1,0 9 0,2 0 0,0 4 0,0 3 158,0-2 0,2 8-444,2-6 1,-1-1 0,5-8 0,0-3 0,0-3-108,1-4 0,-7-5 0,3-9 0,-4-2 149,-1-2 0,-6-3 0,-3-7 0,-5-3 116,-3-4 1,-3-2 0,2-4 0,0-3 26,0-7 1,2-2 0,3-7 0,1-1 81,-1-1 1,6-2 0,3 0 0,3 0-1,1 0 0,1 1 0,5-1 0,5 1 0,5 4-108,4 3 1,0 3 0,6 2-144,3 0 1,-2-1 0,3 1 0</inkml:trace>
  <inkml:trace contextRef="#ctx0" brushRef="#br0" timeOffset="87599">13953 14461 8355,'0'-19'127,"0"2"-136,-6 9 321,5 3-139,-5 5 0,6 1 1,0 3-1,0 4-44,0 3 0,0 3 0,0 1 1,0 3-234,0 1 1,0 1-1,0 2 1,0-3-2,0-1 0,0-1 1,0-5-1,0 0-219,0 1 0,6-6 165,2-3 0,3-3 0,1-2 0,1-3 46,-1-5 0,-3-2 0,-1-1 64,1 0 1,2-5 0,2 0 0,-1 2 0,1 2-19,-1 0 1,-4 1 135,1-1 1,-5 6 169,4 3 0,-5 8 1,1 5-1,-3 2-120,-1 1 1,4 1 0,2-1 0,1 0-142,2 1 1,-2-2 0,2-2 0,0-2-97,2-1 1,2-2 0,-1-4 0,0 0 81,1 0 0,-1-1 0,1-4 0,-2-3 1,-3-3 1,3-1 0,-3-1-62,3 1 0,-2-5 0,-3 1 0,0-1-63,-3-1 0,-1 5 0,1-4 0,1 3 0,-2 2 1,-4 0-34,-2-1 0,-5 2 0,0 1 154,-2 2 0,0 4 1,2-3-1,2 0 35,1 0 0,2 3 0,4-4 0,1 0-52,4 1 1,2-4 49,5 3 0,6-9 0,1-2 0</inkml:trace>
  <inkml:trace contextRef="#ctx0" brushRef="#br0" timeOffset="88435">14660 14002 8355,'-13'-19'0,"1"1"138,-1 6 1,5-1 99,0 1 1,4 1 25,-5 3 1,7 3 0,-2 10 0,2 4 0,4 6 0,0 6 0,4 4-1,1 2-161,2 2 0,-2 6 0,1-2 0,1 3-99,-2 1 0,0 1 0,-5 2 0,2 2-50,-1-2 1,-6-2 0,-2 0 0,-2-3-68,-3-2 1,3-1 0,1-6 0,0 0-1390,3-2 1,-2-8-93,1 1 1420,0-9 1,-2 3-1,-1-4 1</inkml:trace>
  <inkml:trace contextRef="#ctx0" brushRef="#br0" timeOffset="88436">14461 14387 8355,'6'-7'-29,"1"-3"1,5 6-1,2 1 1,2 2-366,5 1 1,4 0 0,2 0 168,2 0-51,0 0 1,1 0-1,2 0 1</inkml:trace>
  <inkml:trace contextRef="#ctx0" brushRef="#br0" timeOffset="88437">14883 14362 8355,'7'-6'107,"4"1"1,-3-5 0,3 3 0,0 0 172,-3 1-311,-2 3 1,-8-3 0,-2 6 0,-4 0-1,-4 2 1,-4 0-4,0 3 1,-6 3 0,3-3 0,-1 2 226,4 3 1,-2-3-1,3 1-77,4 2 1,4 1 0,7 1 0,0 1-109,0-1 0,11 0 0,5 1 0,6-1 43,3 1 0,0-5 1,0 0-1,0 2-272,-1 1 0,-3 0 0,-2-2 0,-1 0 41,-3 0 0,-6-2 0,-5 1 23,-3 2 0,-4 1 1,-5 2-1,-8-1-443,-6 0 1,-3 1 336,0-1 0,0 1 0,0-1 1</inkml:trace>
  <inkml:trace contextRef="#ctx0" brushRef="#br0" timeOffset="89245">15887 14412 8355,'0'-20'-126,"0"-3"210,0 9 1,0-4-95,0 6 0,-5 6 1,-3 6-1,-5 7 0,-2 4 1,-1 3 129,0 2 1,3-2-1,0 4 1,2-1-38,3-1 0,-2 5 0,6-5 0,3 0-63,3-3 0,5-4 0,6-3 1,-1 0-234,1-3 0,0-2 0,3-1 9,0 0 1,1-1 0,-5-3 0,0-5-1,-1-2 20,-2-1 0,-4 0 0,-5-1 0,0 1 63,0-1 1,-4 1-1,-1 0 1,-1-2 33,1-3 0,-4 3 1,5-2-1,1 2 87,2 2 1,1-1-1,0 1 1,1 0 1,4-1 1,1 1 0,7-1 0,-1 1-32,1-1 1,0 1 0,3 0 0,1-2 7,3-3 1,-4 2-1,4-4 1,-3 0 7,-1-1 1,2-4-1,-1-5 176,3 1 0,-6 6 1,-1 3-1,-3 1 713,0 3-785,-5 1 1,2 12 0,-4 8 0,1 8 23,-1 6 0,-1 9 0,1 4 0,1 5-7,-1 3 1,-2 6 0,-1 9 0,0 6-67,0 2 0,-4 6 1,-1 2-1,-1 3-108,1 3 1,1-11 0,4 3 0,0-6-74,0-6 0,0-3 0,0-7 0,0-4 62,0-7 0,4-5 0,0-9-119,-1-2 1,-2-7 0,-2-7 0,-3-3-32,-5-5 0,-2-6 0,-1-10 1,1-4 155,3-2 0,-2-6 0,6-1 0,1-2 71,2-2 0,1-2 0,1-1 0,2 1 0,1 3 0,11-3 0,2 4 0,6 0 0,6 4 0,3 1 0,5 3 0,0-1 0</inkml:trace>
  <inkml:trace contextRef="#ctx0" brushRef="#br0" timeOffset="90457">17214 14027 8355,'0'-23'148,"-1"2"0,-2 7 0,-1 10 0,0 12 0,0 12 1,0 9-88,1 8 0,2 1 1,1 6-1,0 1 1,0-4-1,0-1-223,0-4 0,4-6 1,0 0-1,-1-2-456,-2-5 1,-1-6 0,0-1 272,0-2 0,0-1 0,0-1 1</inkml:trace>
  <inkml:trace contextRef="#ctx0" brushRef="#br0" timeOffset="93616">17028 14300 8355,'-12'-7'-252,"5"2"1,2 6 0,6 2 0,3 1 152,4-1 1,5 2 0,3-1-1,5-1 1,4-3 0,2-4-1,4-3 1,0-3 26,4-2 0,-3 1 1,1-10-1,0-1 73,-2-1 0,0-2 0,-7 0 1,0 0-16,-3 0 0,-5-3 0,-6-1 0,-3 1 338,-2 2 1,-1 5 0,-4 2 265,0 1 1,-5 7-452,-3 7 1,-2 12 0,2 7 0,2 6-66,1 5 1,3 4-1,-2 2 1,3 5-46,1 2 0,0-1 1,1 0-1,3-2-224,4-3 0,-1 1 0,2-5 1,-1-1-25,-1-2 1,4-7-1,-4-2 1,1-5 111,0-4 1,-4-2 0,5-6 0,-1-2 15,-1-2 1,4-7-1,-3-5 1,3-1 164,2-1 1,-1 3-1,0-4 1,1 1-147,-1 3 0,1-3 0,-1 1 0,0 3 43,1 5 0,-5-1 0,0 6 196,2 1 0,-5 9 1,0 5-100,-4 4 0,3 2 1,2-5-1,-1 0 54,1 1 1,3 3-1,0 1 1,2-3-114,1-5 1,2 1 0,1-6-1,3-1-43,1-2 0,-2-1 1,2 0-12,-1 0 0,0-1 0,-3-3 1,1-5-1,0-2 28,-3-1 1,0-2 0,-2-1 0,-2-2 0,0 2 0,-7-3 0,3 2 29,-4 1 1,-2 2-1,-4 5 59,-3 4 1,-3 2 0,-3 4 0,1 3-8,0 8 0,-2 1 1,8 5-1,0 0-75,3 0 0,3-2 1,4 2-1,5-1-219,8-3 1,8-5 0,5-3 0,5-2-174,6-2 0,4-13 0,6-3 0</inkml:trace>
  <inkml:trace contextRef="#ctx0" brushRef="#br0" timeOffset="93617">18914 13692 8355,'-17'-25'0,"1"2"693,0 2 0,8 10 1,4 13-1,3 10-507,1 11 1,0 5 0,0 9-1,0 6 1,-2 7-286,-2 7 1,-3 4 0,-5 12 0,-1 2-60,1-4 1,-2 8 0,-1-3 0,0 1-101,4-2 0,4-4 0,7-13 0,0-5-35,0-2 1,5-12 0,5-7 0,4-9 209,2-6 0,2-9 1,-3-4-1,2-3-28,-2-1 1,-2-6 0,-4-6 0,-2-4-22,-1-3 1,-2-2-1,-6-4 1,0 0-75,-2 1 0,-6-1 0,0-1 145,-5-3 0,0 1 0,-4-4 0,1 2 0,1 3 85,-1 0 0,4 4 1,-2 1-1,2 3 35,2 1 1,5 1 0,3 5 0,2-1-6,2 1 0,6 0 1,3-1-1,7 2-58,4 3 1,7-3-1,4 3 1,6-4-30,2 0 0,0 0 1,-2-1-1,-1 1 1,-2-1 23,-1 1 0,-11 5 0,0 3 145,-2 3-9,-12-5 0,1 10 0,-14 0 148,-7 6 1,-1 2 0,-3 1 0,3-1-109,5 1 0,-2-1 0,6 0 0,1 1 0,2-1-183,1 1 0,6-6 0,2-3 0,3-3-138,1-1 0,5 0 1,1 0-1,0-3 28,-1-5 1,0 0 0,-5-9 0,-1 3 58,-2 2 0,0-4 0,-5-2 1,-1 0-131,-1 0 1,-4 1-1,-3 6 1,-6 2-1,-6 2-181,-2 1 0,2 2 0,-3 4 347,-2 0 0,4 11 0,0 3 1</inkml:trace>
  <inkml:trace contextRef="#ctx0" brushRef="#br0" timeOffset="93618">19323 14114 8355,'0'-13'237,"0"1"1,0 4-238,0 0 0,0 3 378,0-3 0,0 7 0,0 1 0,1 7-328,3 4 0,3 7 0,6 1 0,-1 2-28,0-1 0,-3 1 0,-1 2 0,0-1-519,-1-1 1,0-6 0,-4 2-557,1-3 880,0-2 1,-4-7 0,-1-5 0,-2-6 57,-1-5 1,0-7-1,4-3 1,0-1 95,0 1 1,0-2 0,1 2 0,3-2-122,4-2 1,8 1-1,2 4-39,1 3 0,1-2 0,5 0 1</inkml:trace>
  <inkml:trace contextRef="#ctx0" brushRef="#br0" timeOffset="93619">19745 14064 8355,'-5'-16'346,"1"-1"-86,0 1-37,4 3 0,0 1-92,0-1 1,6 8 0,1 5-1,1 7 1,-1 4 0,-2 1-341,-2 1 1,2 0-1,0 3 1,-3 2 0,0-1 47,-2 1 1,0 3-1,0-4-267,0-2 0,0-2 0,1-1 296,3-4 1,-1-3-1,5-6 1,2-2 73,1-1 0,1-6 0,1 1 0,-1-5-30,1-3 1,-1-1 0,0 3 0,1-1 47,-1 1 0,-4 1 0,-1 1 204,-1 1 1,2 4 241,-4 0 1,0 6-203,-4 2 1,0 2 0,0 6 0,2 1 0,1 2-116,1 2 1,5-1 0,0 1-1,2-1-54,1 0 0,0 1 1,2-2-1,1-3-206,2-4 0,1-2 0,-3-2-100,1 0 0,-3 0 0,-6-3 231,-2-5 1,-1-1 0,-4-7-1,0 2-8,0 2 1,0-2 0,0-1-1,0-3 127,0-1 0,0 2 1,0-2-1,2 1-137,2 3 0,-1 5 0,5 3-5,2 2 0,-4-4 0,3 5 0,0 1 1,2 2-86,2 1 1,3 0-1,2 0 1,2 0 92,2 0 0,2 0 1,4 0-1,1 0 37,-2 0 1,0 0 0,-4 1-1,-2 2 181,-5 1-12,-2 0 1,-13 1 0,-6-1 0,-7-2 182,-5 0 1,-5 2 0,3 1 0,-2 2 0,0 3-39,-1 1 0,4 1 1,3 1-232,6-1 1,-1 1-1,6 0-223,1 4 0,7 1 0,4 3-161,3-5 0,6-8 0,0-4 0,-1-2 50,2-2 0,-3-2 0,4-2 1,-1-4 144,-3-3 0,-1-3 1,-1-1-1,-1-1 174,0 0 1,-3-1-1,-2 0 1,-2 2 9,-2 1 1,-2 2 0,-1-1 183,0 1-235,0 5 0,0 3 1,0 8-1,0 4 12,0 3 1,0 3 0,0 1-34,0 2 1,2-1-1,0-3 1,4-1 0,1 0-201,2 1 0,4-2 0,2-1 0,3-4 111,1 0 0,2-2 0,4-4 1</inkml:trace>
  <inkml:trace contextRef="#ctx0" brushRef="#br0" timeOffset="93620">20762 13915 8353,'-2'-12'0,"-1"0"133,-1-1 94,-5 1 421,7 5 0,-5 1-374,3 6 1,3 2 0,-3 2 0,4 4 0,2 3-320,3 2 1,4 5 0,0 1 0,2 2-132,1-1 0,0-3 1,-1 2-1,-1 0-169,-2 1 1,-5-5 0,3 0 0,-2-4 31,0-3 0,-1-5 0,-8 1 1,-3-3 132,-3-1 1,3-1 0,0-3 0,-1-4 149,2-3 1,-2-3 0,5-1 0,1-3 11,2-1 0,6 2 0,3-2 0,5-1-225,3 1 1,2 4-1,4-2-11,-1 4 1,-2 2 253,2 2 0,2-2 0,-3 4 0</inkml:trace>
  <inkml:trace contextRef="#ctx0" brushRef="#br0" timeOffset="93621">21196 13940 8355,'6'0'-264,"6"-5"0,-11 2 407,3-5 0,-3-1 0,1-3 484,2 0 0,-3-1 0,2 2 0,-6 3-455,-5 4 1,-3 2 0,-1 2-1,-2 2 1,-1 1-226,-2 1 0,-5 9 1,3 0-1,-2 1-19,0-1 0,6 4 0,-3 1 1,3 0-121,3 0 1,-2 0 0,10-3 0,1 1 25,2-1 1,2-5 0,3-3-1,5-1-57,2-4 0,6 0 0,4-2 0,3-2 94,0-2 0,-3-7 0,0-5 0,1-1 139,1-1 0,1-1 0,-2-6 6,-2 0 1,-3 0 0,2-1 0,-1-1 0,-3-4-95,-1 0 1,1-2-1,-1-3 1,-4 1 35,-3 2 1,-3 0 0,-4-3 0,-2 5 160,-2 6 1,-3 6 0,-7 8 0,-1 2 147,-1 5 0,-1 8 1,5 6-1,1 6-157,3 9 0,-2 3 1,6 8-1,0 4-194,-2 2 1,5 0 0,-2 3 0,4 1-248,3-2 0,8 3 0,-1-7 0,5-3-203,3-3 1,8-6-1,7-1 301,6-5 1,-1-4-1,3-5 1</inkml:trace>
  <inkml:trace contextRef="#ctx0" brushRef="#br0" timeOffset="95092">22200 14077 8355,'-7'-6'-319,"3"-2"313,3 2 1,2-3 137,3 5 1,-1-2 0,5 3 0,2-1-130,1 1 1,1-2 0,2 1 0,1 0-247,2-2 1,-1 3 0,-3-5 0,-1-2 194,1-1 0,-5-1 0,-1-2-27,-2-2 0,-1 2 1,-4-3-1,0 2 1,0 0-25,0-1 1,-5 3 0,-5 6 0,-4 2 386,-2 2 1,-6 3 0,3 4 0,-2 4-166,0 3 1,6 3 0,0 3-1,4 2-91,3 0 0,5 3 1,0-4-1,6 0-130,5 0 1,9-1 0,5-5 0,5-1-149,6-3 1,3-2-1,1-6 1,1 0 37,-1 0 1,4-6 0,1-2 0,-3-3 253,0-1 1,-3-1-1,-4 1 1,-6-2-33,-4-2 0,-8 2 0,-2-3 0,-5 5 10,-2 4 1,-5-3 0,0 4 157,-6 0 0,-7-3 0,-2 6 0,-3 1 0,0 2 36,0 1 0,-2 0 0,2 1 0,0 3-85,0 5 1,1 2 0,5 1 0,1 0-120,3 1 0,1-1 1,4 1-1,-1-1-162,1 0 0,7 1 0,4-2-133,3-3 1,6-2 0,1-6-1,0-2 173,0-2 1,2-3 0,-2-5-1,2-2 90,2-2 1,-3-2 0,2-4 0,-1 1-11,0-1 0,2-2 1,-6-2-1,-1-1 140,-1-2 0,-3-4 1,-3 2-1,-2 0-135,-1-4 1,-3 5 0,2 0 0,-3 2 79,-1 3 0,-5-1 0,-3 11 0,-3 4 36,-2 5 0,1 5 0,-1 4 0,1 5 31,0 9 0,-1 5 0,1 4 0,1 1 17,2 2 0,4 6 0,5-2 0,0 1-133,0-1 0,5 2 0,5-6 0,5-2-133,6-1 0,4-5 0,4-2 0,2-2 51,1-6 1,2 0 0,-3-7 5,0-1 1,-3-2 0,0-2 0,-5-3 0,-4-5-30,-1-2 0,-5-1 0,-6 0 0,-2-1 27,-2 1 0,-2-1 1,-2 2-1,-2 2 27,-1 0 0,-6 1 0,1-3 0,-5 3 0,-3 4 155,2 2 0,1 2 1,2 0 119,0 0 1,-1 7 0,2 4-212,3 4 1,-2 6 0,6-3 0,1 1-134,2 3 0,2 0 0,3 1 0,5-3 25,2 2 1,1 2-1,1 0 1,-1 1-76,0 0 1,1-2 0,-1 0 0,-1-4 163,-3-1 0,-2 2 0,-6-3 0,0-2 23,0-1 1,-6-2 0,-2-1 0,-3-2 5,-1-5 0,-5-3 0,-1-1 1,0 0 22,0 0 0,1-1 1,1-3-1,0-3 13,1 0 1,6-4 0,5 1-1,3-4-34,1-2 1,1-2-1,3 3 1,6-3-107,5-1 1,9 3 0,6-2 0,2 1 49,2-4 1,2 2 0,1-2-1,0-1-122,1-2 0,-3 1 1,-2 1-1,-4 1 127,-2-1 1,-8 0-1,-3 0 1,-3 1 49,-5-1 1,-2 3 0,-6 0-1,0 1 125,0 3 1,-3 2 0,-4 4 0,-5 2-1,-2 1 234,0 4 1,-3 2 0,1 2-236,1 2 0,1 10 1,2-1-1,1 2-104,2 3 0,4-5 1,5 5-1,0-1-101,0-1 0,5 5 1,5-4-1,4-2-33,2-1 1,6-6 0,-1-1 0,1-2-290,-1-2 0,2-2 0,-2-2 321,2-3 0,1 1 0,-4-5 0,-3-2 0,-3-1 48,-2-1 1,-1-1 0,-3 0-1,-4-3-15,-2 0 0,-1-2 1,2 3-1,1-3-8,-1-1 1,-2 4 0,-1-2 0,0 3-13,0 2 1,-1 1-1,-2 1 97,-1 2 0,0 6 0,4 2-51,0 7 0,0 4 1,1 2-1,2-1-1,1 1 0,4-1 1,-2 2-5,1 2 1,1-2 0,3 3-1,-1-4 1,-3 0-11,-2-1 0,3 1 0,-3-1-51,-3 0 1,-2 1-1,-4-2-162,-4-3 1,-2-1-1,1-4 3,0 1 1,1 0 0,-4-4 0</inkml:trace>
  <inkml:trace contextRef="#ctx0" brushRef="#br0" timeOffset="95334">24172 13804 8355,'-12'7'-656,"-1"5"1,-16 1 0,-4 4 0</inkml:trace>
  <inkml:trace contextRef="#ctx0" brushRef="#br2" timeOffset="118080">5234 15404 30316,'7'-24'-153,"4"4"0,4 4 0,0 5 0,-1 5 1,-2 0-1,2 3 0,3 2 0,5 1 1,7 0-1,9 0 241,10 0 0,14-1 0,16-4 0,8-3 1,14-3-1,-47 4 0,1 0 0,6 0 1,1-1-1,4-1 0,1 0 24,5 0 0,0-1 0,1 0 0,1 1 1,2-2-1,1 0-72,4 0 1,-1 1-1,-4 0 1,0 1-1,-1-2 1,0 0-1,1 0 1,0 1-1,-1 0 1,-1-1-11,-1 1 0,-2 1 1,-1 0-1,-3 0 0,-9 3 1,-2 1-1,-3 0 0,-1 0-12,43-3 0,-13 5 1,-17-1-1,-15 3-34,-12 1 0,-9 0 0,-18 0 33,-6 0 0,-14 5-17,-19 4 0,-8 4 0,-13 3 0,-2-1 0,-6 4 0,-5 3 0</inkml:trace>
  <inkml:trace contextRef="#ctx0" brushRef="#br2" timeOffset="118310">4924 15677 24459,'4'-32'0,"7"3"0,12 4 0,9 4 0,8 6 0,4 4 0,8 3 500,9-2 1,18 3 0,13 1 0,-42 2 0,2 1 0,3-1 0,0 1-359,2-2 0,1 0 1,2 0-1,1-1 0,-1 0 1,1 0-1,2 0 1,1 1-82,2 1 1,0-1 0,3 0-1,0-1 1,0 2 0,0 0-1,-2-1 1,1 0-26,0 1 0,-1 0 0,-3-1 0,0-1 1,-2 3-1,0-1 0,-4 1 0,-2-1-36,-3 2 0,-1 0 0,45 1 0,-15 1 0,-3 0 0,-3 0 0,-2 0 0</inkml:trace>
  <inkml:trace contextRef="#ctx0" brushRef="#br0" timeOffset="154877">10802 11038 8090,'9'-19'0,"-1"2"0,0 3 0,1 3 0,-1 2 0,0 1 0,0-1 248,1 2 1,-1-2-1,4 5 1,1 1 0,-1 1-1,0 2-208,1 0 1,-1 5 0,1 0-1,-1 2 1,0 4 0,1 3-1,-1 2-76,1 0 1,3 1-1,1 1 1,-2 0-145,-1 0 0,-2 0 0,1-3 0,-1 2 0,-1-2-9,-3-1 0,-2 2 0,-6 1 0,0-2-224,0-1 1,-10-1-1,-4 4 1,-5 2 241,-7 1 0,-10 3 0,-8-4 1</inkml:trace>
  <inkml:trace contextRef="#ctx0" brushRef="#br0" timeOffset="175846">12316 15292 8355,'16'-8'-212,"1"1"1,-1 0 0,2 2 0,3-1 0,4 3 0,2 2 0,3 1 91,2 0 0,1 0 0,4 0 0,1-1 0,-1-2 0,1-1 0,2 1 0,3 0 0,0-1 57,-1-4 63,5 2 0,-1-5 0,6 4 0,2-1 0,-2 0 0,2 1 0,-3-1 0,-3 3 0,-1-1 0,3-1 0</inkml:trace>
  <inkml:trace contextRef="#ctx0" brushRef="#br0" timeOffset="176093">13953 15156 8355,'18'-6'0,"-5"3"-1635,4-5 1388,-9 5 1,3 3-1,-4 7 1</inkml:trace>
  <inkml:trace contextRef="#ctx0" brushRef="#br0" timeOffset="176458">14498 15118 8355,'9'0'-320,"-1"-1"0,2-2 0,1-1 0,1 1-13,0 2 0,2 0 1,1-2 303,2-1 1,5 0 0,-1 4 0,3 0-177,5 0 198,-3 0 1,10-6 0,-4-1 0</inkml:trace>
  <inkml:trace contextRef="#ctx0" brushRef="#br0" timeOffset="176459">15193 15032 8355,'12'-6'-1799,"1"-1"1691,-1 0 0,0 0 1,1 5-1,-1-2 123,1 1 0,-1 1 1,0 2-1,1 0-105,-1 0 1,5 0 0,1 0 0,0 0-6,0 0 95,4 0 0,-3 6 0,6 1 0</inkml:trace>
  <inkml:trace contextRef="#ctx0" brushRef="#br0" timeOffset="177709">16148 14932 7325,'12'0'-145,"1"0"0,-1 0 0,0 0 1,1 0-1,-1 0 0,1 0 1,-1 0 150,0 0 0,1 0 0,-1 0-40,1 0 1,5 0-1,2 0 1,4 0-43,0 0 1,5 0 0,0 0 0,-1 0 43,-2 0 0,-1 0 1,0 0-1,0 0-2,-1 0 34,1 0 0,0-5 0,0-2 0</inkml:trace>
  <inkml:trace contextRef="#ctx0" brushRef="#br0" timeOffset="177710">16842 14908 8355,'13'0'-821,"1"0"1,1-2 851,1-2 0,1 3 1,-5-3-1,1 2 110,-1 2 0,0-4 1,1 0-1,1 1-11,2 2 1,-2 1 0,4 0-285,0 0 1,1 0 0,6 0 0,0 0-1,-1 0 40,1 0 0,0 0 0,1 0 1,2 1-20,1 3 1,0-2 0,-3 2 21,3-3 0,-3-1 0,4 0 1</inkml:trace>
  <inkml:trace contextRef="#ctx0" brushRef="#br0" timeOffset="177711">17996 14858 8355,'12'0'-588,"1"0"1,-1 0-1,0-1 600,1-4 1,-5 4-1,2-3 1,2 3 0,5 1-1,2-2 1,3-1-1,3-1 1,4 2 15,4 0 0,3 1 1,1-2-1,0-1-26,0 1 0,5 2 0,-1 1 1,-2 0-77,-5 0 0,5 0 0,-5 0 0,-1 0-60,-1 0 1,-3 0-1,-4 0 1,-1 0 76,1 0 0,-1 0 0,-2 0 0,-2 0 45,2 0 0,0-2 1,0 0 44,-1-2 0,-4-2 1,2 3-1,-1-2 0,-2-1 88,2 1 1,-4-1 0,4 3 0,-1-2-63,-1-2 1,6 4 0,-1-2 0,2 1-30,2 0 0,0-1 1,0 4-1,1-2-19,3-1 0,-2 0 0,6 4 0,0-1-21,-1-4 1,3 4 0,-5-3-1,2 3-2,2 1 0,6-5 0,1 1 34,-1 2 0,-1-1 0,-2 0 1,2-2-1,1-1-14,1 1 0,0-4 1,-3 4-1,-1-1-7,0 1 1,0-4 0,0 4-1,1-1 9,-1 1 1,-4-3-1,0 2 1,0 1 15,-1-1 1,-1 1 0,-3 2 0,1-3-8,-2-1 0,4 3 0,-1-3 0,2 1 8,2-1 0,-1 0 0,3-3 0,3 3 22,-1 2 0,2-4 0,0 4 0,2-1 5,-2 1 1,2-3 0,1 3 0,0 3-24,-1 0 1,4-2-1,-5 0 1,-1 1-5,-1 2 1,2 1 0,0-1-88,-1-4 1,5 4 0,-1-3 0,1 3 0,1 1 20,0 0 0,1-5 1,0 1-1,-1 0 39,0-1 1,3 3 0,0-2-1,1 1 4,0-1 1,-2 3 0,-1-5 0,-3 2-12,-2 0 1,4-1-1,-5 2 1,-1-3-62,-1-1 0,-3 5 1,-2-4-1,-1 2 25,2 0 0,-1 0 0,1 4 0,-4 0 6,0 0 1,3 0-1,-1 0 1,1 0-17,0 0 0,0 0 0,-4 1 0,1 2-59,-1 1 0,3 4 0,-3-2 0,2 1 36,3 2 0,-4-3 0,1-1 1,-2-1 94,-2 1 1,-6 3 0,-2-4 78,3-1 0,-6 2 179,0-1 0,-3 1 114,-2-5 1,1 0-168,-1 0 1,0-5 0,1 1 0,-1 2-85,1 0 1,0 2-1,3 0 1,0 0 373,-1 0-1427,-1 6 1,-2-5 0,1 5 0</inkml:trace>
  <inkml:trace contextRef="#ctx0" brushRef="#br0" timeOffset="183602">17487 7218 8355,'-11'-23'0,"-5"2"952,-6 9-830,2 6 1,2 6-1,6 0 1,-2 2-1,-1 3 1,-3 6-1,0 7 1,-1 4-1,1 6 84,0 2 1,6 4-1,5 8 1,0 5-1,2 4 1,-1 4-245,3 1 1,2-3-1,1 2 1,1-3-270,3-2 1,3 1-57,6-10 0,3-5 1,2-9-1,1-5-114,3-5 0,3-9 1,4-4-1,3-2-790,0-2 1135,3-6 1,-3-6-1,5-7 1</inkml:trace>
  <inkml:trace contextRef="#ctx0" brushRef="#br0" timeOffset="183960">17971 7317 8921,'0'-31'0,"0"2"0,0 4 0,0 4 714,0 5 1,-1 7-715,-4 5 1,-1 3 0,-8 1-1,-1 1-236,-2 3 1,-4 5 0,4 6 0,-3 3 219,-2 1 1,3 2-1,0 4 1,1-2-51,3-2 0,5 2 1,3-4-1,1 1 99,4-4 0,2 2 0,4-1 0,4-2 20,3-1 1,6-2 0,2-1-55,4-3 0,-1 3 0,7-4 0,-2 1 0,-4 1-130,-2 0 1,1 1 0,-6 0 0,-2-2 38,-4 2 0,-5 2 0,-5 3 1,-1 2-43,-3-2 0,-3 3 0,-7 0 0,-1 0-29,-2 0 1,-5-2 0,3-4 0,0 1-181,2-1 1,5-3 121,3-1 1,-2 0-1,5 4 1</inkml:trace>
  <inkml:trace contextRef="#ctx0" brushRef="#br0" timeOffset="184254">18405 7615 8355,'-1'14'209,"-3"1"0,-5 3 0,-3 1 26,-5 3 1,4 3-202,-4 4 1,-1-1 0,2 3 0,2 0-1,4-4 1,6-2 0,3-4 0,1-5-2027,0-2 1490,5-2 1,8-5 0,6-1 0</inkml:trace>
  <inkml:trace contextRef="#ctx0" brushRef="#br0" timeOffset="184644">18926 7268 8355,'-12'-6'217,"5"6"0,3 0 0,2 7 0,2 4 1,0 2-1,0 0 0,0 4 0,0 4 1,0 1 118,0-2 1,4 4 0,2-4 0,-1 4-997,1 1 0,-1-2 0,-2-1 0,1-3-425,-1-1 0,-2-1 806,-1-5 1,0 1 0,0-1 0</inkml:trace>
  <inkml:trace contextRef="#ctx0" brushRef="#br0" timeOffset="184645">18579 7268 8355,'1'-20'0,"5"5"0,6 6 214,6 3 0,11 1-217,0-4 1,7 0 0,1-1 0,6 2 0,2-2 0,1 1 0,0 0-757,3 5 1,-5-8-1,-2-2 1</inkml:trace>
  <inkml:trace contextRef="#ctx0" brushRef="#br0" timeOffset="184885">19248 6883 8355,'0'-18'345,"6"6"0,2 0 0,5 6 0,3 5 0,3 1 0,2 0 0,0 1 0,1 5 899,1 6 1,2 6-1192,0 7 0,0 5 0,-2 3 0,-2 4 0,-5 5 0,-3 4 0,-5 5 0,-4 3-386,-3-1 1,-2 0-1,-3-2 1,-6-2-473,-5-1 0,1-4 0,-4 0-191,1-1 1,1-6 0,-4-5 604,-2-2 0,-7 4 0,-3-2 1</inkml:trace>
  <inkml:trace contextRef="#ctx0" brushRef="#br0" timeOffset="185444">20179 7342 8355,'0'-12'-135,"0"-1"0,0 1 629,0 0-83,0-1 0,1 8 0,2 5-359,1 7 1,0 5 0,-4 3-1,1 2 85,4-2 1,-4 3 0,3-2-285,-3-1 1,4-1 0,-1-1 0,0-2-86,1-3 0,2 2 1,6-6 119,-1-2 1,-1-6 0,-1-4 0,-2-3 10,2-1 0,1-1 1,1-1-1,-1-1 1,-3-1 0,3-5 0,-2 3 0,2 0 37,1 0 1,-4 2 0,-1 3 0,0 1 78,0 0 0,-3 5 0,4 3 100,2 2 0,-4 4 1,-1 2-1,-1 4-5,0 3 0,6 3 0,-3 1 0,1 1-77,0 0 1,-1-3-1,3 1 1,-3 1-114,-2 2 1,-1-1-1,-4-3-95,0-1 0,-5 1 0,-3-1 1,-5-1-102,-3-3 0,-2 2 1,-4-6-1,3-1 1,1-2-441,2-1 715,-3-5 0,0-8 0,-6-6 0</inkml:trace>
  <inkml:trace contextRef="#ctx0" brushRef="#br0" timeOffset="185685">20377 7007 8241,'8'9'-627,"1"-1"0,4 0 0,7 5 1</inkml:trace>
  <inkml:trace contextRef="#ctx0" brushRef="#br0" timeOffset="186560">21158 6846 8355,'-16'-33'260,"1"3"1,4 4-258,5 6 0,6 11 0,3 6 0,1 6 1,0 6-1,2 6 166,2 6 1,3 8 0,0 4 0,-1 3-195,-2 1 1,-1 6-1,2 1 1,-2 1-319,-1 1 0,-1-6 0,-2 0 21,1-6 1,2-1-1,-3-6 1,1-5 0,0-3-232,1-4 0,-3-5 553,2-2 0,-14-5 0,-4 2 0</inkml:trace>
  <inkml:trace contextRef="#ctx0" brushRef="#br0" timeOffset="186561">21047 7069 8355,'-7'-12'-70,"1"4"1,8 1 0,3 1 0,6 2 0,4 0 55,1 0 1,3-2-1,2 4-6,2-3 0,6-4 0,1 1 0,1-3-60,-1-2 0,-1 1 0,-4-1 0,-2 1 1,-2 0-1,-5-1 0,-2 1 0,-3-1-97,-3 1 1,2-1 0,-6 1 545,-1 0-109,-2-1 1,-1 8 0,-1 5 0,-2 7-126,-1 4 0,0 2 0,4 4 0,0 4-59,0 2 0,0 2 0,0 0-168,0 0 0,5-1 0,2 0 0,2-2 1,-1-3-173,1-1 0,2-1 0,2-6 0,-1-2-102,1-1 1,-1-5 180,0 1 0,-1-4 1,-2-4 77,-5-4 0,-3-3 1,-1-1 176,0-1 1,0 1 97,0-1 1,2 5-1,2 1-3,4 2 1,-1 5-1,1 5 1,2 2-77,1 3 1,1 1-1,2 1-87,3 1 0,-4-1 0,5-1 0,-1-1 0,1-3-22,1-2 0,-4-1 0,2-4 1,-3 0 62,-2 0 0,0 0 0,-1-1 0,-1-3 41,-2-5 1,-5-2 0,1-1 0,-1 0-35,1-1 1,-3-1-1,4-1 1,-4-1-32,-1 1 0,0-3 1,0 1-126,0 2 0,-1 8 121,-4 7 1,3 6-1,-5 7 1,0 2-1,1 3-14,1 2 0,1-4-116,4 5 0,0-6 0,1 3 0,5-2 0,5 0-315,4-5 1,7 0 0,-3-7 347,0-1 0,5-2 0,-5-1 0</inkml:trace>
  <inkml:trace contextRef="#ctx0" brushRef="#br0" timeOffset="187335">22436 6933 8355,'0'-19'676,"0"1"0,-2 5-563,-2 1 0,-3 9 0,-4 5 0,2 3 0,0 5-158,0 1 1,-1 5 0,1 2 0,2 1-13,1 3 0,-2 1 0,4-1 0,1-2-174,2 2 0,2 0 1,2 0-1,2-2-74,2-2 0,6-6 1,4-5 181,3-2 1,-4 0 0,5-5-1,0-2 1,-1-2-50,1-4 1,-2-3 0,3-2 0,-2 0 134,-2-4 1,-2 3 0,-4-2-1,-1 1-3,-2-2 1,-2 3 0,-5-2 188,3 2 156,-1 2 1,-4 6-171,0 6 1,0 6-1,0 6-153,0 0 1,4 1 0,3-2 0,1-2-98,2 0 1,8-7 0,-6 3-11,2-4 1,1-1 0,0 0 0,2 0 61,-2 0 0,-3-1 0,-2-4 0,-2-1 0,0-3 18,-1 1 1,-1 0 0,-6-5 0,0 1 144,0 0 1,1 0-1,2 3 1,1 1 319,-1-2 0,-2 3-144,-1-1 1,1 1 0,2 0-178,1 7 1,1 6 0,-4 6 0,2 0-42,1 1 0,4-1 0,-2 1 0,0-1-135,4 0 0,1 1 0,2-2 0,-1-2-179,0 0 0,5-7 0,-1 3 88,0-4 1,-3-2 0,0-2-1,-2-3 1,-2-1-62,0-2 1,-7-2 0,3-3 0,-3-1 135,2-2 1,-2-5-1,2 2 1,-3-4 90,-1-1 0,0-1 0,0-3 1,0-4 1,0-3 0,0-1 0,0 0 0,0 1 183,0 3 1,0 3-1,0 6 79,0 4 1,0 9 364,0 11 0,0 15 0,0 9 1,0 3-91,0-1 1,6 3-1,2 1-492,3 2 1,2-3 0,-1 2 0,0 1 0,1-2-312,-1 1 0,1-2 0,-1-4 1,0-1-1,-1 0-340,-2-4 1,-2-2-1,-5-5 99,2-1 0,-1-1 190,-7-3 1,-3-2 0,-5-6 0</inkml:trace>
  <inkml:trace contextRef="#ctx0" brushRef="#br0" timeOffset="187617">23093 6809 8355,'0'-19'21,"6"1"0,1 7 0,6 1 0,5 2 0,6-1 0,3 1 0,2 0 0,0 0-719,0 1 1,11-4 0,-1 4 0</inkml:trace>
  <inkml:trace contextRef="#ctx0" brushRef="#br0" timeOffset="187618">23937 6846 8355,'6'0'-874,"0"6"0,-6 0 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0-18T17:46:25.248"/>
    </inkml:context>
    <inkml:brush xml:id="br0">
      <inkml:brushProperty name="width" value="0.06048" units="cm"/>
      <inkml:brushProperty name="height" value="0.06048" units="cm"/>
      <inkml:brushProperty name="color" value="#FF8000"/>
    </inkml:brush>
    <inkml:brush xml:id="br1">
      <inkml:brushProperty name="width" value="0.03528" units="cm"/>
      <inkml:brushProperty name="height" value="0.03528" units="cm"/>
      <inkml:brushProperty name="color" value="#FF8000"/>
    </inkml:brush>
  </inkml:definitions>
  <inkml:trace contextRef="#ctx0" brushRef="#br0">2654 6486 8355,'-12'-1'236,"2"-2"0,7-1 0,12 0 0,10 0 0,8-2 1,6 1 223,3-1 0,8-2 1,3 4-1816,2 1 0,14 2 0,-5 1 1</inkml:trace>
  <inkml:trace contextRef="#ctx0" brushRef="#br0" timeOffset="829">4576 5966 8554,'-5'-21'0,"-3"2"235,-3 1 0,-2 2 1,1 7-174,-1 1 1,-4 5-1,-4-1 1,-4 4-1,-4 4 1,-3 4 171,1 3 1,-4 7 0,5 3 0,0 4 0,-1 3 0,5 7 0,3 3-237,2 4 0,7 5 0,0-2 1,6 2-1,3 0 0,3-3 0,5-1 1,7-3-564,5-2 0,4-5 401,6 0 0,-3-11 1,1-1-1,4-7-100,-1-6 1,0-2 0,-1-6 0,0-2 146,-1-2 0,-4-7 0,-4-7 0,-3 0 51,-5 0 1,2-4 0,-8 3 0,-3-2-1,-6 1 0,-4 9 0,-1-2 0,-2 2 0,-1 2 1,-2 0-1,2 5 0,1 3-53,2 1 0,1 1 0,4 3 0,7 3 1,7 0 147,4-3 1,5-2 16,1-2 0,5 0 0,-1 0 1,3-2-1,4-2 0,1-3 1,-2-1 214,0 0 1,-4 1-1,-1-1-76,-1 3 1,-6 0-1,3 1-88,0 1 1,-4 3 0,1 4-1,-6 6-95,-4 5 0,-4 0 0,-1 6 1,0-1-1,0 2 0,0 1-69,0-1 0,1 2 0,2-7 0,3-3 0,-1-3-171,1-3 0,3-5 0,-1 1-86,4-3 0,0-1 0,2-1 0,-1-5 168,0-6 0,8-6 0,-8-7 0</inkml:trace>
  <inkml:trace contextRef="#ctx0" brushRef="#br0" timeOffset="2048">5023 6251 9782,'0'12'302,"0"1"0,0 3 0,0 2 0,0 0-443,0 0 0,4 3 0,2-5 0,0-1 1,4-1-1,1-2 0,2-1 0,-1-2 1,0-5-1217,1-3 1,-1-1 889,1 0 1,-1-1 380,0-3 0,1-9 0,-1-6 1</inkml:trace>
  <inkml:trace contextRef="#ctx0" brushRef="#br0" timeOffset="2049">5097 6077 7740,'-12'0'0,"1"2"-783,3 2 0,2-2 673,6 7 0,6-1 0,1 4 0</inkml:trace>
  <inkml:trace contextRef="#ctx0" brushRef="#br0" timeOffset="2050">5321 6313 9451,'0'-19'0,"0"2"0,0 3 0,0 2 1221,0-1-1106,0 6 0,1 2 1,3 5-1,3 1 1,1 3-1,-1 5 1,0 3-236,0 5 1,-3-2 0,3 6 0,-2-1-131,-2-1 1,3 4-1,-2-7 1,0-1 0,0-1-1,2-3 1,1-3-368,2-4 1,2-2 515,2-2 1,-5-2-1,-1-2 1,0-5-1,-2-5 1,2-3-156,0 2 1,-4-3 273,1 2 0,1-1 0,0 5 0,-3-1 0,1 1 250,1 0-271,-2 5 1,4 1 155,-1 6 0,-3 0 1,7 2-79,0 2 1,2-2 0,2 7 0,-1 0 0,0 1 0,2 0-136,3-2 0,-3-5 0,3 2-50,1 1 0,-2-5 1,3 3-1,0-4 1,-1-3 159,0-1 1,-3-5 0,-5 2 26,-2 0 0,-4-4 0,3 3 0,-1-3 43,-4-2 0,-2 5-123,-4 0 1,-3 5-47,-5-1 0,-1 2 0,1 4 64,0 2 1,5 4 0,1 7 0,2 3-50,0 2 1,0-5 0,5 3-1,2-2 1,3 1-81,0-2 0,3-1 1,4-2-1,3-1 0,0-3-129,-1-4 1,3-2 0,-1-2 266,-2 0 0,3-6 0,-2-2 1,0-4-1,-1-4 0,0-1 0,1-1 391,0 0 1,-7 0-270,-1 1 0,-3 4 0,1-4 162,0 3-109,-2 7-206,-4 2 0,0 10 0,0 4 0,0 3 0,0 3-117,0 2 0,4-1 0,0-2 0,1 1 0,0 2-15,3-2 1,-1-6-1,1-2 87,2-1 1,1-2-1,3-4 1,1 0-1,2-1 110,-2-4 0,0 3 0,0-7 31,2 0 0,-2-2 1,-6-2-1,0 1 0,-1 0 317,-1-1 0,3 5-248,-6 0 1,1 5-103,-1-1 1,-2 4 0,3 4 0,-1 4-207,0 3 0,5 2 0,-4-1 0,2 0 0,3 1-359,1-1 0,1 1 0,1-2 214,-1-3 0,6 3 0,1-4 1</inkml:trace>
  <inkml:trace contextRef="#ctx0" brushRef="#br0" timeOffset="2422">7020 6300 9661,'7'-23'0,"-2"2"66,1 5 1,-5 2-1,3 2 322,-2-1 1,-4 6-323,-2 3 1,-3 3-1,-5 2 1,-1 3-1,1 5 55,0 2 1,-1 2 0,1 3-272,-1 0 0,2 5 0,3-5 0,4 1 1,3-1-1304,1 1 1081,0-1 0,1-5 1,3-2-1,4-5 202,3-3 0,2-2 1,-1-3-1,1-5 0,-1-2 354,0-1 0,1-2 1,-2-1-1,-2-1 0,0 0 335,0 3 0,-3 4 1,-1 2 147,1 2 1,-3 1-562,5 4 1,-4 5 0,3 5 0,0 4-365,0 2 1,-3 2 0,4-3 0,2 2 0,1-2-2450,1-1 2379,6-2 1,-4-5-1,4-1 1</inkml:trace>
  <inkml:trace contextRef="#ctx0" brushRef="#br0" timeOffset="2941">8062 6201 8355,'0'-18'740,"0"4"0,-2-2-161,-2 2 1,1 7-122,-5 3 0,0-1 0,-5 2-630,1 4 1,0 5-1,-1 6 1,1 2-1,-1 2-57,1 5 1,1 1 0,1 0 0,3-1 0,2 0-44,2-2 1,-2 3 0,0-6-199,3 0 0,2-4 1,4-4 280,4-4 1,3-2-1,2-2 224,-1 0 1,0-8-1,1-3 1,-1-2 129,1-2 1,-2 0 0,-2 2 0,-2 1 302,-1 0 0,2-1-140,-4 1 1,1 5 0,-2 4-354,1 6 1,1 5-1,-5 7 1,1 5-1,2 2-48,1 4 0,1 8 0,-2 2 0,1 5 35,-1 4 1,-2 0 0,-1 3 0,2-1-9,2-1 0,-3 2 0,3 3 0,-2-6 16,-2-5 1,-6 0 0,-1-8 0,-1-2 0,0-5-13,-2-7 0,-2-6-69,-5-3 1,2-4 0,-6-5-1,-1-1 1,0-5 0,0-5-353,2-4 0,4-8-635,0-2 870,8 0 1,-3-16 0,4 2 0</inkml:trace>
  <inkml:trace contextRef="#ctx0" brushRef="#br0" timeOffset="4404">8322 6226 8355,'-18'-18'1817,"4"6"-2115,-2-1 0,6 2 321,2 7 0,5 1 0,0 7 0,5 5 1,3 3-1,1 3-17,-1 2 0,5 4 1,-2-4-1,2 1 1,-1 0-400,0-3 1,-7-1-1,3-1-155,-4-1 405,4-5 0,-3-3 0,2-8 44,-3-4 1,-1-8-1,0 0 1,2-1-12,2-1 1,-1 3-1,5-4 1,0 1 6,-1 3 0,4 3 1,-3 2-1,5 3-205,3 2 1,-2-4 307,3 5 0,2 0 0,0 4 0</inkml:trace>
  <inkml:trace contextRef="#ctx0" brushRef="#br0" timeOffset="4405">8682 6276 8355,'7'-9'0,"-3"1"336,-3 0 0,-1 0 1,0-1 233,0 0 1,0 2 0,0-2-151,0 0 0,-1 3-710,-3 2 0,-3 3 0,-6 2-9,1 3 1,-1 3 0,0 6 0,-3-1 103,0 0 0,4 5 0,3-1 0,1 1 0,1 0-361,3-1 1,4 1 0,4-6 206,4-3 0,5-3 0,2-5 0,1 0 343,0 0 1,2-4-1,-2-1 1,-1-2 20,-1-3 0,-2-5 0,1-1 211,-1 0 1,-5 3 0,-1 0 1414,-1 1-1432,-3 5 0,-1 3-292,-5 8 1,0-1 0,4 5 0,0 2 0,0 1 74,0 1 1,4 0 0,1 1 0,2-2-312,3-3 0,1 2 0,1-6 1,1-1 94,-1-2 1,5-1 0,-1 0 0,-1 0-13,-1 0 236,-2 0 0,6-6 0,2 0 0</inkml:trace>
  <inkml:trace contextRef="#ctx0" brushRef="#br0" timeOffset="4406">8967 6276 8355,'0'-9'-225,"0"1"295,0 0 0,0-5 646,0 1-498,-6 5 1,4 2-1,-5 7 1,1 5 0,3 7 52,2 4 1,1 3 0,0 5 0,0 3-330,0 4 1,0 7 0,0 2 0,0 3-195,0 1 0,0-1 0,1-1 0,2-2-126,1-2 1,0-3-1,-4-5 1,0-6 239,0-4 1,-1-8 0,-2 0 0,-2-6 0,-2-2 0,-3-5-165,-1-4 0,3-5 382,0-8 1,4-4-1,-3-6 1,1-3-91,3-4 0,3-4 0,6-6-189,6-6 0,2-2 0,7-6 0,-1 1 186,0-1 1,3 12 0,-3 3 0,0 11 0,-1 6 313,-1 4 1,-1 9 0,-5 8-1,1 4-44,-1 4 0,-5 3 0,-3 8 1,-2 3-145,-2 2 1,0 7 0,-2-7 0,-2 4 0,-4 0-270,-3 1 0,-6-4 1,1-2 31,0-1 1,-3-3-1,0-5 1,0-3-217,2-2 1,3-1 0,2-4-611,-1 0 808,7-11 0,0-2 0,6-12 0</inkml:trace>
  <inkml:trace contextRef="#ctx0" brushRef="#br0" timeOffset="4407">9314 5854 8355,'-12'-7'733,"3"0"1,1 4-431,-1-1 0,2 0 1,0 5-1,1 4-152,4 3 1,0 8 0,4 5 0,2 4-1,3 4 1,1 4 0,0 3-339,2 1 0,-1 0 0,1 0 0,-3-1-106,-2-3 0,4 2 0,-4-8 0,1-3 0,-1-6 15,-2-5 0,-2-4 265,-1-1 0,5-7 1,-1-1-1,0-5 19,1-2 0,-2-4 0,5 3 0,2-3 4,1-2 0,1 2 0,1 2 0,-1 2 24,1 1 1,0 2 0,3 4 0,0 1 119,-1 3 1,-1 3 0,-2 7-145,1 3 1,-2-4 0,-2 5-459,0 0 1,-5-4 0,3 3-278,-2-4 0,5 5 0,-3 2 0</inkml:trace>
  <inkml:trace contextRef="#ctx0" brushRef="#br0" timeOffset="4974">11013 5941 8355,'0'-24'377,"0"4"0,-1-9-187,-3 8 1,-4 3 0,-9 7 0,-4 1 0,-2 4 299,-2 0 0,-5 3 1,-2 7-219,0 5 0,-3 7 1,3 5-1,0 2-179,3 2 1,3 5 0,3 5 0,2 3-207,4 4 1,9-1 0,4-4-134,3 1 1,1-5-1,1-2 1,3 0 0,4-4 42,3-1 0,3-6 0,1-4 0,2-3-36,-2-5 0,-1-3 1,-2-5-1,1 0 253,-1 0 0,-4-5 1,-1-3-1,-1-3 94,-4-2 1,0 1 0,-2-1 0,0 1-94,0 0 1,0-1 0,0 1-1,0-1-167,0 1 0,0 4 122,0-1 0,1 7 0,3-2 148,5 2 0,0 4 1,1 0 21,-2 2 1,0 2 0,5-2 0,-1 4 0,1 3 12,-1 2 0,5-1 0,-1 1 0,1-1 71,1 0 0,-5 5 0,4 1 1,-5 1-289,-3 3 0,-4 2 1,-5 0-1,0 1-550,0 0 0,0 0 0,0 0 0,-1-2-374,-3-2 1,2 2-1,-3-4 1</inkml:trace>
  <inkml:trace contextRef="#ctx0" brushRef="#br0" timeOffset="5150">11361 6176 8355,'-20'0'-874,"-3"0"0,4 0 1</inkml:trace>
  <inkml:trace contextRef="#ctx0" brushRef="#br0" timeOffset="6284">11881 6325 8355,'0'-12'214,"0"-5"1,0 1-1,0 1-59,0 1 0,0 1 1,0 1-1,-1 0 0,-3-1 225,-4 1 0,-3 4 1,-2 1-1,1 1-224,-1 3 0,0 2 1,-3 2-1,0 3-189,1 5 0,1 7 0,2 4 1,1 0-311,2 1 1,0-2-1,5 3 1,1-2-138,1-3 0,4 0 0,2-6 0,4-3 158,3-4 0,2-2 1,-1-2-1,2 0 179,2 0 0,-2-10 0,3-2 263,-4-2 0,-4-1 0,-1-2 1,0-2 85,-1 0 1,3-5-1,-6 5 1,0 0-1,0 2 245,0 3 1,0 2-23,-4 0-435,0 5 1,0 3 0,0 9-1,0 6-160,0 4 0,5 6 0,0-5 1,2 1-91,3 1 1,-1-4 0,1 2 0,-2-2 39,2-2 1,5-1-1,2-2 1,-1-5 173,2-3 0,-4-1 0,4 0 28,0 0 1,-9-1 0,4-3 0,-4-5 0,0 0 162,-1 1 1,-5-9-1,1 2 134,-3-3 0,3 0 1,0 6 14,-1-1 0,0 5-209,1 0 0,3 5 0,4 0-105,-3 6 1,-1 4 0,-4 7 0,2 1-104,2 1 1,-4 2 0,3-3 0,-2 2 16,0-2 1,4-5 0,-2-3-1,0-2 175,4-2 0,-3-2 1,1-2-94,2-3 1,0-3-1,-2-6 170,-4 1 0,1 0 1,0-1-1,-1 1 1,0-2 99,0-3 1,2 4-1,-4-4-57,2 3 1,6 3-244,-2 3 0,3 3 0,0 6 1,-1 3-120,-2 4 0,1 5 1,3 2-46,0 1 1,1 1 0,1-5 0,1 1-132,1-1 0,2-1 0,-1-3 1,3-3 290,4-4 0,-1-1 0,-2 0 150,-5 0 0,2-1 0,0-4 1,0-3-1,0-3-28,-3-1 0,-5-5 1,-2 1-1,0 1 0,1-1 212,-1 0 0,-4 2 1,3-2-81,-2 2 1,0 1 0,-5 1 31,0 0 0,-6 5 0,-2 3 0,-3 2-101,-2 2 0,-3 7 0,-1 4 0,1 6-228,-2 2 1,5-3 0,0 5 0,4 1-165,4 2 1,-3-4 0,4 0 0,1-3-92,1-1 0,2-3 0,2-2 206,2-2 1,3-4-1,5-5 1,1-1 103,-1-3 0,0-5 0,1-6 1,-1-3 416,1-1 0,-1-6 1,2-5-1,1-2-181,1-2 1,1-2-1,-5-3 1,1-2-445,-1-4 0,-5 0 0,-3 0 0,-2-2 206,-2-1 0,-2 4 1,-2 4-1,-3 7 228,0 8 0,-4 7 1,3 10-1,-2 5-99,2 6 0,-2 11 0,6 12 195,2 10 1,0 1 0,2 5 0,2 1-316,2 3 1,3 5-1,5 0 1,0-3-1,1-1-33,-1-3 0,5-1 1,2-8-1,2-2-1626,1-4 975,4-8 1,-1 3-1,6-5 1</inkml:trace>
  <inkml:trace contextRef="#ctx0" brushRef="#br0" timeOffset="6935">13692 6090 8581,'-1'-21'0,"-2"2"0,-1 1 0,3 4 0,2 6 178,3 8 0,4 7 1,-2 8-1,1 3 1,1 1-1,0 3 0,1 0 1,0 0-1,2-3 1,2 1-1,-1-2-69,0-1 1,1-1 0,-1-7-110,1 0 0,-1-7 0,0 2 0,1-4 0,-2-4-7,-3-4 0,-2-3-148,-6-1 0,0-5 0,0-1 0,0 0 0,0-1 0,1 0-242,3-3 0,-2 0 1,2 1 66,-3 4 1,0 1 0,4 2 0,3 4-806,3 3 997,1 9 0,1 5 0,-1 5 0</inkml:trace>
  <inkml:trace contextRef="#ctx0" brushRef="#br0" timeOffset="8256">14213 6238 8355,'-1'-11'312,"-3"3"0,2 1 0,-2 3 1,4-3-1,4-1-225,4 0 0,3-1 0,2-3 1,-1 1-1,1 1 0,-1 2 0,-1-2-707,-3-1 1,-2-1 351,-6 0 0,-1-1 0,-4 2 104,-3 3 1,-3-2 0,-1 6 0,-1 1-1,1 2-31,-1 1 0,-3 1 1,-1 3 354,2 5 0,6 3 0,2 3 0,1 3-161,3 1 0,2 1 0,2 2 0,5-3 0,5-1 0,7-3-396,5-1 0,1-7 1,7-3 194,0-3 0,2-1 105,-4 0 0,5-5 0,-2-2 0</inkml:trace>
  <inkml:trace contextRef="#ctx0" brushRef="#br0" timeOffset="8257">14523 6003 8355,'-5'-13'461,"3"6"1,-3 3 0,5 8 0,0 5 0,0 2-265,0 1 1,4 5-1,1 1 1,2 1-327,3 3 0,1-3 0,0 1 0,-1-3 1,-3 0-1,-1 0 0,0-1-1742,-1-1 1622,0-7 1,-10-3 0,0-8 159,-2-1 0,3-6 0,-3 0 0,1-3 0,4-4-97,0 2 1,2-3 239,0 1 1,6 1-1,2 2 1,5-1-195,3-2 1,-1 1 0,6 5 0,2 1-548,5 2 597,-7 5 0,13-13 0,-8 2 0</inkml:trace>
  <inkml:trace contextRef="#ctx0" brushRef="#br0" timeOffset="8258">14957 5705 8929,'0'-23'0,"-1"2"0,-2 4 366,-1 4 1,0 3-1,4 6 1,0 9 0,0 9-1,1 8-276,3 6 0,-1-1 0,4 6 0,0 2 0,-2 1 0,2 0 1,-1-2-1,-1-1 0,-2 2-361,-2 0 1,-1 1-118,0-3 0,5 0 1,0-7-1,1-2 1,0-2-1097,1-3 921,-4-1 143,8-5 0,-9-1 0,3 0 1</inkml:trace>
  <inkml:trace contextRef="#ctx0" brushRef="#br0" timeOffset="8259">14858 6040 8654,'8'0'298,"1"0"0,0 0-342,2 0 1,3-4 0,3-2 0,3-1 0,4-1 102,0 1 0,5-4 0,2 3 1,-1-2-1,0 1 0,-3 2 0,-5 1 1,-6 4-172,-2 0 1,-3 4-1,-3 2 1,-4 4 20,-2 3 1,-2 5-1,0 2 1,0 0 25,0 0 0,-4 3 0,-1-3 0,3 0 76,0 0 1,2-2 0,0-3 0,2-1-451,2 0 1,3-3 0,5-2 78,0-2 1,6-1-1,2-4 1</inkml:trace>
  <inkml:trace contextRef="#ctx0" brushRef="#br0" timeOffset="8260">15242 5817 8355,'-4'-9'-345,"0"1"0,0 7 1,4 1-809,0 7 1044,0 4 1,11 1-1,3 1 1</inkml:trace>
  <inkml:trace contextRef="#ctx0" brushRef="#br0" timeOffset="8904">15491 6077 8594,'6'-21'0,"0"2"527,-1 1-315,-3 2 1,7 3-1,-4 1 371,-3 0 0,0 3-653,-2 1 1,-2 5 24,-2-1 1,1 8 0,-5 5 0,-1 2 0,-2 1 87,-2 0 0,2 5 0,3 1 0,2 0-182,1 0 1,3 2 0,-2-3 0,4-2-123,4-1 1,1 1 0,6-1 0,2-3-43,1 0 0,4-6 1,0-1-1,1-2 110,3-2 0,0-2 0,0-2 0,-2-4 191,-2-3 0,2-3 1,-3-1-1,-2-3 170,-1-1 0,-3 4 1,-2-2-1,-2 3 1,-1 2-55,-3 0 1,-2 3-97,-1 1 1,-1 5 0,-4-1 0,-3 3 0,-1 2 39,0 3 0,2 3 0,5 7-21,-2 2 1,-1 2-1,5 4 1,0-2 0,0-1-72,0 0 0,6-4 0,2 1-80,3-7 1,7 1 0,3-6-1,2-1 1,2-2-33,0-1 0,0-5 1,-1-4 111,1-2 0,-4-1 1,-2 0-1,-1-2 1,-3-1 13,-1-2 1,-3-1 0,-1 3-112,-2-2 0,-5 0 1,1 1 80,-3 0 0,-2 1 0,-2 5 0,-2 3 1,-2 2-3,-3 2 1,3 2 0,-1 1 242,-2 0 0,5 5 0,1 3-111,2 3 1,2 7 0,2 0-32,2-3 1,3 6 0,5-9 0,0 2-76,1 0 0,1-2 0,1 1 0,1-1 8,-1 1 1,-5-1 0,-3 0 0,-1 1 23,-4-1 1,0 1 0,-4-1-1,0 0-7,-3 1 1,-4-1 0,0-1-281,-2-3 0,-1 2 0,0-6 70,-1-1 1,1 4 0,-1 0 0</inkml:trace>
  <inkml:trace contextRef="#ctx0" brushRef="#br0" timeOffset="9460">17140 6164 8355,'7'-12'-209,"-2"-1"118,1 1 0,-3-2-74,5-3 0,2 2 0,5-5 0,1-1 0,-1 0 65,-1 1 0,-1-1 1,-1-4-1,-1 0 129,-3 1 1,2 3 0,-4 2 0,-1-1 0,1 2 111,-4 0 0,0 6 0,-4 5-31,-2 2 1,-3 0-1,-5 5 1,-1 0-1,1 2 185,0 2 0,1 3 0,1 7-223,2 2 1,5-2-1,-1 4 1,4-2-105,4 1 1,3 4-1,7-3 1,1-1 0,1 1 0,6 4 0,-1-2 0,2 0 10,2 1 1,-4-6-1,-2 3 1,-1-1-75,-3-1 1,-2 1 0,-4-6 0,-2-2-174,-1 0 0,-2-1 0,-5 3 31,-4-3 1,-3 3 0,-7-4-35,-2 0 0,-5 4 0,3-4 1</inkml:trace>
  <inkml:trace contextRef="#ctx0" brushRef="#br0" timeOffset="9650">17835 6127 8355,'6'1'236,"-1"3"1,-4 5-1,-1 3 1,-1 3 0,-4 3-219,-3 1 0,-3 2 1,-1 2-1,-1-1 1,2-2-1,3-1-606,4 0 1,3-4-98,1 2 0,5-3 0,2-2 1</inkml:trace>
  <inkml:trace contextRef="#ctx0" brushRef="#br0" timeOffset="9975">18442 5221 8355,'-12'-31'339,"5"6"1,4 10-1,6 5-304,5 6 1,2 9-1,-2 6 1,-4 7-1,-2 6 9,-2 6 1,0 6 0,0 7-1,0 6 157,0 8 1,-2 3-1,0 2 1,-4-1-1,1-2-41,-1-1 1,-2-10 0,4 2-119,1-2 0,1-2 1,2-4-1,2-6 0,3-3-136,8-1 1,1-10 0,8-1-172,4-6 1,0-4 0,6-3 0,-2-4-528,-2-2 0,-6-2 0,-3-2 296,-1-2 1,-2-8 0,-3-7 0</inkml:trace>
  <inkml:trace contextRef="#ctx0" brushRef="#br0" timeOffset="10134">18219 5854 8355,'18'-7'0,"3"-3"0,6 5 0,2-2-621,11 4 1,-7-6-1,7 4 431,-5 3 0,6-5 0,-2 0 1</inkml:trace>
  <inkml:trace contextRef="#ctx0" brushRef="#br0" timeOffset="10301">19162 6288 8355,'-13'12'0,"-1"2"0,-1 3 0,-1 3 0,-5 4 0,5-1-656,0-2 1,-3 2 0,0-3 0</inkml:trace>
  <inkml:trace contextRef="#ctx0" brushRef="#br0" timeOffset="11475">20365 5631 8081,'0'-32'0,"0"3"0,-2 3-150,-2 1 1,3 6 0,-5 2 277,1 3 0,3 6 0,-2 3 0,3 3 0,1 9 0,1 10 0,2 12 326,1 11 1,4 11 0,-3 9-1,-3 12 1,0 6-427,-2 6 1,-2 10 0,-2 1 0,-4-4 0,-3-4-116,-2-4 0,5-7 0,1-5 84,2-12 0,2-6 1,7-16-1,4-5-69,3-5 0,7-13 0,3-6 0,2-6-160,2-6 0,0-5 0,-2-7-58,-2-5 1,-3-8-1,-7-3 1,-3-1 0,-3 2 3,-4 0 1,-4-3-1,-4 2 1,-7-1-3,-3 0 1,-8 4-1,-6-3 1,1 4 281,0 4 0,-5 1 0,4 7 0,-1 4 363,3 2 0,3 8 0,2-4 527,4 1-835,7 3 0,19-3 1,10 3-1,6-2-4,3-4 0,4-3 0,1-1 0,2-1-91,3 1 1,-4-1 0,1 1 8,-2 0 0,1-1 1,-4 1-1,1-1 51,-5 1 0,1 0 1,-6 1-1,-2 1 0,-1 3 78,-4 1 1,-5-2 80,2 4 0,-5 3 0,1 8 155,-3 5 1,-1 7 0,0-1 0,0 1-334,0 4 1,0-4 0,0 0 0,2-1-429,2-3 1,3-1-1,5-3 1,1-1-301,-1-2 0,0-5 0,-1-1 636,-2-4 1,2-11-1,-4-6 1</inkml:trace>
  <inkml:trace contextRef="#ctx0" brushRef="#br0" timeOffset="11679">20700 5792 8355,'5'-7'-656,"-4"1"1,10 12 0,-4 1 0</inkml:trace>
  <inkml:trace contextRef="#ctx0" brushRef="#br0" timeOffset="12415">20910 5990 8355,'0'-12'-161,"2"1"1,2 3 0,4 4 309,3 2 1,0 4-1,-1 2 1,-2 4-1,0 3 1,1 1 0,-2 1-1,-2-1-102,-2 1 0,2 0 1,-1 2-77,-1 2 0,-1 0 0,-2-5-196,0 0 0,1-5 1,3-3 17,4-2 1,-1-4 0,2-2 0,-1-4 36,-1-3 0,2-3 1,-3-2-1,-1-4 169,1 1 1,2 1-1,-2 6 1,-1-1 80,1 1 1,-1 4 58,-1-1 1,3 7 0,6-1 65,-1 6 0,-4 4 0,1 5 0,0 0-94,2 1 0,2-2 0,0-2-132,4 0 1,-3-1 0,4 4 0,-2-1 0,1-1-20,-2-2 1,3-5 0,0 1-1,0-2-5,0-2 1,-1 0 0,-1-2 0,0-2 60,-1-4 1,3-3 0,-1-2 0,-2 1 69,-1 0 1,-6-5 0,-1 0 0,-2 2-46,-2 2 1,-2 0-1,-1 1 45,0-1 1,-5 6 0,-3 3-1,-3 3 43,-2 1 1,-3 5 0,-1 4-1,2 2-11,1 1 0,-2 5 0,1 1-131,4 1 0,0-4 1,6 3-1,3-2-17,0 1 0,4-2 0,2-5 0,4-3-286,3-2 1,6-2 0,0-6-1,1-2 203,0-2 1,-1-3 0,-5-5 0,1-3 120,-1-1 0,-1 0 0,-3-4 31,-4 3 1,2-2-1,-2-6 1,-1-1 0,-2 2 15,-1 1 1,-4 1-1,-1 0 1,-2 1 5,-3 4 1,3 3-1,-1 9 150,-2 4 0,5 5 0,1 8-156,2 7 1,2 6-1,0 4 1,0 3-48,0 4 1,4 3-1,2 1 1,1 1-134,2-1 0,2-4 0,2-1 0,-1-2-438,1-3 0,3-2-6,1-4 1,10-3 0,-1-6 0</inkml:trace>
  <inkml:trace contextRef="#ctx0" brushRef="#br0" timeOffset="13372">22374 5581 8355,'0'-25'2577,"0"6"-2841,0 1 1,1 7 0,3 3 0,5 4 0,2 4 343,1 4 0,-4 8 0,-1 9 1,0 4 31,0 4 0,-4 2 0,1 6-224,-3 1 0,-1 2 1,0 0-1,0-2-247,0 2 0,-1-3 0,-2-2 0,-1-1 0,1-3-1413,2-4 1640,1-8 1,-6 5 0,-1-5 0</inkml:trace>
  <inkml:trace contextRef="#ctx0" brushRef="#br0" timeOffset="13373">22287 5842 8355,'-5'-13'313,"3"1"0,-3 3 1,6 3-1,3 0-366,4 3 1,5 2 0,2 1-1,3-1 1,1-2-230,3-1 1,7-2 0,4 2 0,2-3-5,-2 0 1,5-4 0,-3 3 0,-2-3 0,-1-2 0,-5 1 1,-6-2-1,-5-1 233,-2-1 0,-7-1 0,-2 5 1,0-1 308,-1 1 0,-1-1 1,-8 2-127,-3 3 0,-3 3 0,-1 5 523,-1 0 0,6 5 1,3 3-511,3 3 1,1 3 0,0 3-1,0 3 1,0 4-155,0 1 0,5-1 0,2 1 0,2 0-87,-1 0 0,-4-2 1,3-1-1,0-2-40,0-2 1,-3 2 27,4-3 0,-4-2 0,4-7-12,2-4 0,-3-6 1,1-4-1,1-1-25,-3-2 0,5-2 1,-2-2-1,2 1 89,1-1 1,-4 1-1,1 0 15,0-1 1,1 5 0,0 1 188,-2 1 0,-4 2 0,3 6 76,-2 2 1,0 3-1,-5 5 1,0 1 0,0-1 93,0 0 0,4 5 0,1-1 0,2 0-131,3-3 1,1 0-1,3-2 1,1-3-159,1-4 1,2-2 0,-1-2 0,2 0-157,0 0 1,1-2-1,-5-2 1,3-4 76,1-3 1,-4-6 0,2 1-1,-4-1-54,0-1 0,-1 3 0,-1-4-115,-3 1 1,-1 0-1,-4 3 180,1-2 1,-1 2 0,-7 7-1,-4 4 1,-3 2 134,-2 2 0,-1 6 0,-1 3 46,-1 7 0,1-3 0,5 5 0,3 0 0,2 2-119,2-1 1,3 3-1,4-6 1,6 1-111,5 1 1,0-9 0,7 3 0,3-4-366,2-1 1,2-5-322,-4 3 0,5-10 0,2-1 1</inkml:trace>
  <inkml:trace contextRef="#ctx0" brushRef="#br0" timeOffset="14706">4874 7950 8424,'-5'-24'0,"-5"4"0,-4 5 0,-2 5 0,-1 6-149,-1 2 0,4 5 0,-3 4 363,-1 6 1,2 9-1,-3 1 1,1 5-1,3-1 1,3 1-1,3-1 1,5 4-1,3-1-43,1 0 1,1-1 0,3-4 0,5-2-406,2-2 0,1-3 0,0-6 1,2-1-1,1-2 0,2-5-83,-2-3 0,-1-1 1,0 0 213,2 0 0,-2-5 0,3-5 1,-4-4 74,0-2 0,-2-2 0,-2 3 1,-2-2 56,-1 2 0,2-3 0,-2 1 0,-1 2 88,1 2 0,-2 4 102,-4 1 0,1 7 0,2 1-111,1 7 1,0 5 0,-2 4-178,2 5 0,-2 3 1,5 0-1,0 0-30,0-4 1,3-2 0,5-5-1,1-1 1,0-1 11,-3-3 1,4-2-1,1-6 1,0-1 1,0-4 0,2-6 0,-3-5 1,-2-1 99,-1-1 0,-6 5 1,-1-5-1,-2 1 63,-2 1 0,3-1 0,-2 5 169,-1-1-200,-2 1 1,-1 6 0,0 6 0,1 6 0,2 6-4,1 1 1,6-1-1,-2 1-202,3-1 0,2-1 0,-1-1 0,0-3 0,1-2-152,-1-2 1,1 2-1,-1-1 1,0-1 150,1-1 1,-1-7-1,-1 0 1,-1-2 118,-2-3 1,-4-1 0,3-1 39,-1 0 0,3-6 0,-2-2 0</inkml:trace>
  <inkml:trace contextRef="#ctx0" brushRef="#br0" timeOffset="15193">5457 7950 8355,'0'-28'0,"0"2"-160,0 3 1,0 6 0,0 1 272,0 2 0,0 1 1,-1 2 432,-3 3 0,2 4-321,-2 8 0,7 3 0,1 7 0,0 1-127,2 2 0,-4 5 0,5 0 0,-1 5-83,-4 6 0,1 0 0,0 3 1,1 3-211,-1-1 1,-3 1 0,-3-2-1,-1-1-165,1-3 1,2-3-1,1-6 1,0-4-106,0-3 0,1-5 1,3-3-1,5-5 251,2-3 1,1-6 0,0-2 0</inkml:trace>
  <inkml:trace contextRef="#ctx0" brushRef="#br0" timeOffset="15194">5383 8012 8355,'8'-4'502,"2"-2"-597,3-1 0,4 0 1,6-2-1,1 1 0,2-2 1,1 0-1,4 1-203,2 0 0,3 7 1,-1-4-95,-1 1 0,1-2 0,-3-6 1</inkml:trace>
  <inkml:trace contextRef="#ctx0" brushRef="#br0" timeOffset="15568">6970 7454 9141,'0'-18'-229,"0"-1"1,0-1-177,0 4 0,-1 8 0,-3 5 969,-5 6 0,0 9 0,-2 10 0,0 6-48,-3 5 0,-1 4 0,2 6-261,1 6 0,1 2 0,1 7 1,2 3-122,-2 3 0,5 0 1,1 2-1,2-1 0,2-2-325,0-1 0,6 3 0,3-9 1,5-1-248,3-5 1,6-2 0,1-8-1,5-4 1,1-7-569,0-7 1,3-4 0,-4-7 688,-1-3 1,3-2 0,1-6 0</inkml:trace>
  <inkml:trace contextRef="#ctx0" brushRef="#br0" timeOffset="16002">7727 7640 8355,'-13'-32'0,"1"5"492,-1 5 1,7 4 0,0 5-272,1 1 0,2 4 0,-5 1-91,-2 1 1,-1 2-1,-2 5 1,1 4-1,0 3 97,-1 3 1,-1 7 0,-1 2 0,-1 2-395,1-1 1,5 3 0,3-4 0,2 4-34,2 0 0,1 1 0,2 0 0,0 0 155,0 0 1,6-5 0,2 1 0,5 0-154,3-2 1,-1 3 0,6-5 0,0-2-9,-2-1 1,4 1 0,-1-2-1,5-2 127,2 0 1,-1-1 0,-4 0 0,-3-2-120,-5 2 1,-2 1 251,-2 1 1,-5 5 0,-3-1 0,-4 1 0,-5-1-129,-8 1 1,-5 1 0,-6-3 0,-1 3-74,0 1 0,2-4 0,2 2 0,4-3-293,4-2 1,-5 0 0,-2 1 0</inkml:trace>
  <inkml:trace contextRef="#ctx0" brushRef="#br0" timeOffset="16222">8223 8148 9655,'0'13'0,"0"1"0,0 1 0,0 3 316,0 1 0,0 3 0,-2 5 1,0 4-1,-4-1 0,1 2 0,-2-2-520,0 0 0,0-1 0,-3-4 0,3-1-866,2-4 0,-1 2 0,4-5 543,-3-2 0,1-7 0,4-2 0</inkml:trace>
  <inkml:trace contextRef="#ctx0" brushRef="#br0" timeOffset="16488">8930 7789 10191,'-20'-6'586,"4"6"-1154,8 0 782,2 6 1,6 6 0,0 0 0,1 2 0,4 4 0,3 6 0,2 3 0,-1 2 0,-1 1 46,2 3 1,-3 3 0,0 2 0,-2-3-462,-2-2 0,-2 2 0,-2-6 0,-2-3-246,-1-4 0,-4-3 1,2-5-1,1 0-1880,-1-3 809,-3-7 1259,2 2 1,0-12-1,1-1 1</inkml:trace>
  <inkml:trace contextRef="#ctx0" brushRef="#br0" timeOffset="16702">8545 7875 8355,'7'-12'274,"4"0"1,-1 1-1,6 1 1,9 3-1,7 0 1,4 0-139,1-2 1,1 2 0,2-1-1,3-1 1,1 1 0,2 1-1,-2 2 1,-4 0-1113,-6 0 1,-1 4-1,-7-4-270,-2 4 949,-8 1 0,2 0 0,-5 0 0</inkml:trace>
  <inkml:trace contextRef="#ctx0" brushRef="#br0" timeOffset="16969">9513 7417 8355,'1'-16'58,"3"4"1,4 7-1,3 6 658,2 7 1,-1 5 0,1 3-88,-1 5 1,2 9-1,1 6 1,1 5-577,0 3 0,2 7 1,-2 6-1,-1 1-212,-1 0 1,-3-5-1,-1 5 1,-3 0 95,-2-1 0,-2 7 0,-9-3 0,-5-3-696,-4-7 0,-8 1 0,-1-6 0,-6-4-180,-6-2 0,2-2 0,-9-1 1</inkml:trace>
  <inkml:trace contextRef="#ctx0" brushRef="#br0" timeOffset="18377">11026 8037 8721,'0'-14'0,"0"-1"0,0-2 0,0 2 0,0 1 803,0 2-643,0 5 0,-2 2-152,-2 5 0,-3 9 0,-5 5 0,1 2 0,1 4 0,2-1 1,0 2-1,-1-1 0,3 0-78,0-2 1,2-2-1,5-5 1,3-3 0,5-3-1,2-4-422,1-1 0,5-6 378,-1-2 0,1-3 1,-6-1-1,-2-1 1,0 0-1,-1-3 0,-1 0-130,-3 1 1,-3 1 271,-1 2 1,-4-1-1,-1 1 1,-2 1 60,-3 2 0,-1-2 0,-1 5 104,-1-1 1,2 0-1,3 3-126,4-5 1,4-2 0,4 0-95,4 3 1,7 1-1,3 4 1,2-2-184,2-2 0,1 0 1,2-3-1,0 4 57,0 0 1,-6-4 0,-1 2 0,-2-3 34,1-1 0,-1-1 0,-3 1 1,-2-1 216,-3 1 0,2-4 1,-5-2-1,1 0-91,-1 0 0,1 1 0,-4 5 769,3-1 0,-1 5-557,-4 0 0,-4 8 1,-1 3-1,3 10-135,0 9 1,2 2 0,0 9 0,0 1-25,0 2 0,2 7 1,0 4-1,4 4-122,1 3 0,0 8 0,2-3 0,-2 0-138,-1 2 1,2-6 0,-2-3-1,-1-5-16,1-6 0,-2-3 1,-4-4-1,0-4 53,0-3 1,-2-1 0,-2-10 0,-4-1-38,-3-1 0,-1-6 0,-1-1 0,-1-1 13,-2-3 0,2-2 0,-4-1 0</inkml:trace>
  <inkml:trace contextRef="#ctx0" brushRef="#br0" timeOffset="18565">11237 8310 8474,'0'-13'0,"0"1"0,1-1 447,3 1 0,7 2 0,8-1-529,5-2 1,-1-3-1,9 4 1,0 1-1,-1 1 1,2 3-817,-1 2 0,4-5 0,-4 3 0</inkml:trace>
  <inkml:trace contextRef="#ctx0" brushRef="#br0" timeOffset="20242">12427 8086 8913,'-1'-20'0,"-2"0"0,-1 2 0,1 2 0,2-1 0,1 1 330,0 1 1,0-3 0,1 1-206,3 2 1,5 3 0,6 2 0,3 3-1,0 2 1,1 2 0,0 3-175,3 4 0,-4 3 0,0 7 0,-1 2 0,-1 5 0,-1 2-199,-1 2 0,-6 0 0,-1-2 0,0-1-2,0-1 0,-4-4 0,1 2 1,-3-1 252,-1-3 1,0-5-1,-1-4-103,-3 0 0,1-3 262,-5-7 0,5-3 0,-1-7 0,1-1-115,-1-2 0,3-5 1,-4 2-1,5-4 1,3 1-99,1 2 1,7-2 0,0 3 0,4 1-197,1 2 1,2 4-1,-1 2 1,1 2 131,0 5 0,0 3 0,-3 1 0,2 1 59,-2 3 0,-1 3 1,-3 7-1,-2 3 18,0 3 0,-2-2 0,1 0 0,-3-1 65,1-1 1,-5 1-1,3-5 1,-1 1 89,1-1 0,-2-4-2,2 0 0,-1-5-36,1 1 1,-3-8 0,3-4-1,-1-3 1,0-1-93,1-1 0,1 1 1,0-1-1,1 1-78,1 0 1,4-2 0,-2-1 0,2-2 14,1 2 1,0 2 0,1 4-1,-1 2 17,1 1 0,3 2 1,1 4-1,-2 2 18,-1 2 1,-6 1 0,0 5 0,2 0 3,1 3 0,-3 0 0,-1 5 0,-1-2 22,-4 1 1,4 3-1,-1-3 23,2-2 1,-4-1-1,2-3 1,1-3-28,2-4 1,3-2 0,2-2 0,-1-2 0,1 0-83,-1-3 1,0-8-1,1 0 1,0-2-32,4-3 0,-3-1 1,2-5-1,-3 2 101,-5 2 0,3-1 0,-4-4 1</inkml:trace>
  <inkml:trace contextRef="#ctx0" brushRef="#br0" timeOffset="20472">13407 7875 8355,'7'-12'-1822,"-2"0"2392,-5-1-241,0 6 0,-4 7 1,0 9-1,1 2-157,2 1 0,2 6 0,2 1-164,1 1 0,2 3 0,-4-2 1,4 1-1,-1 0 73,1-2 1,4-4-1,-2 0 1,3-2-784,1-2 1,2-5 159,3-3 1,2-8-1,6-3 1</inkml:trace>
  <inkml:trace contextRef="#ctx0" brushRef="#br0" timeOffset="20636">13519 7603 8355,'-9'-4'-1810,"1"-1"1607,11 1 0,4 10 0,12 1 1</inkml:trace>
  <inkml:trace contextRef="#ctx0" brushRef="#br0" timeOffset="21038">13717 7950 8355,'-6'-17'81,"0"1"1,-1 1 0,3 1 474,2 1 0,4 1-472,2 0 1,3 5 0,5 3-86,0 2 1,-3 4 0,-1 2 0,0 4 14,-1 3 1,3 6 0,-5-1 0,1 1-104,-1 1 1,4-5 0,-4 4-82,2-3 0,-4-2 0,1 1 0,-1-1-178,1 0 1,-3-3 146,3-1 1,-2-7 145,-2-1 1,0-5 0,0-8 0,1 1 83,3 0 1,-1-2 0,5-1-1,2-2-46,1 2 1,1-2 0,1 4 0,0 3 27,4 3 1,-3 3 0,2 4 0,-2 1 34,-2 3 1,-3 9-1,-2 7 1,-1 3-176,1-3 0,-4 4 0,1-4-375,-2 4 1,3-1 272,3-2 0,3 2 0,2-3 0</inkml:trace>
  <inkml:trace contextRef="#ctx0" brushRef="#br0" timeOffset="21400">14660 7851 8355,'-6'-7'-131,"-1"-4"162,0 9 1,3 2-1,7 9 261,1 2 0,6 7 0,-2 1 0,3 2-128,1-1 1,2 1 0,1 2 0,2-1-155,-2-1 0,-1-2 0,-2 3 1,1-2-29,-1-2 0,0-2 1,1-5-97,-1-3 0,-4-2 0,-1-7 0,0-4 19,0-3 1,-4 0-1,2-3-46,1-3 1,-5-1-1,3 1 1,-2-1-1,-2-3 1,0 0-132,0 0 1,4-4-1,0 3 32,-1 0 0,0-3 1,-1 5-1,2 2-595,-1 1 783,4 7 0,0-4 0,5 4 1</inkml:trace>
  <inkml:trace contextRef="#ctx0" brushRef="#br0" timeOffset="22586">15342 7900 8855,'0'-16'0,"-2"-1"-38,-2 2 76,-3 7 1,-5 2 0,-1 6 0,1 0 0,0 2 0,-1 0 0,1 4 107,-1 1 1,2 1 0,2 4 0,1 1-56,-2-1 1,0 1 0,1 0 0,2 3-348,1 0 1,2 1 0,4-5-159,0 1 0,1-5 1,4-1-1,3-2 141,3-2 1,1-2-1,1-1 1,-1-1 115,0-3 1,1-3 0,-1-5-1,-1-1 222,-2 1 0,-3-1 0,-3 1 1053,1 0-255,0-1-752,-9 6 1,4 7-1,-4 8-92,4 4 0,1 0 1,0 0-1,1 1-56,4-1 0,0 1 0,5-1-21,-2 0 0,0-5 0,6-3 0,1-2 0,2-2-9,-2 0 0,3 0 0,0-2 0,0 0-78,0-3 0,0-8 0,-3 0 1,1-2-63,-1-3 1,-1 0 0,-1-4-1,-1 2-478,0-2 685,1-7 0,-1-3 0,1-5 0</inkml:trace>
  <inkml:trace contextRef="#ctx0" brushRef="#br0" timeOffset="22587">15639 7379 8355,'-12'-6'-314,"4"0"420,-1 6 1,3 7 0,-3 4-1,5 7 1,3 4 55,1 4 0,0 7 0,0 0 0,0 3-22,0 1 0,0 5 0,0 0 0,0 2-232,0 3 0,4-3 1,1 0-1,2-2 0,3-5-537,1-3 1,1-6 0,1 0 237,-1-6 0,1-6 1,-1-8 278,0-3 1,1-4 0,-1-2-1,1-5 26,-1-6 86,0-1 0,1-10 0,-1 4 0</inkml:trace>
  <inkml:trace contextRef="#ctx0" brushRef="#br0" timeOffset="22588">15887 7776 8355,'0'-7'331,"0"12"1,0 7-128,0 2 0,2-1 0,1 1 0,1 1-302,-2 2 1,4 1 0,-1-3 0,1 2 0,1-1 0,-2 1 0,1-1 0,-2-2-591,2-4 1,0-1 480,7-5 1,-1 1-1,-1-7 1,-1-2 50,-2-4 0,-4-3 1,3-2-1,0 1 149,0 0 0,-4-1 1,2-1-1,-1-1 7,0-1 1,5-1 0,-5 3 0,0-1 158,2-1 1,-5 3 0,4 6 320,1 2 0,-3 1-189,5 4 0,-1 5 1,1 5-1,-2 4 9,-1 2 0,-2 2 1,4-1-1,0 2-53,0 0 0,-3 3 0,4-5-294,2-2 0,2-1 0,3-3 0,3-3 0,1-4 15,3-2 1,2-2 0,1-2 0,-1-2-280,1-4 1,0-3 0,-1-3-1,-4-1 216,-3-2 1,-1-3-1,-2 2 1,-3 0-22,0 0 0,-5-3 0,-2 5 0,-3 0 62,-1 3 1,-1 0-1,-3 2 1,-5 3 100,-2 4 1,-1 2-1,0 4 1,-1 1 126,1 1 0,1 10 1,1-1-1,3 4-80,2 1 0,0 4 1,5-3-1,2 2-35,2-1 1,-1-3 0,5 2-1,3-1-88,4-3 0,-1-5 0,4-3 0,0-2-561,2-2 1,8-1-1,2-5 1,2-4 241,3-6 0,6-7 0,3 1 1</inkml:trace>
  <inkml:trace contextRef="#ctx0" brushRef="#br0" timeOffset="22755">17115 7925 8355,'0'-12'752,"2"5"0,2 3 0,5 2 0,5 2 0,3 0-2348,-2 0 1,-1 0 0,-2 0 0</inkml:trace>
  <inkml:trace contextRef="#ctx0" brushRef="#br0" timeOffset="32368">6548 9500 8038,'-12'-25'0,"0"3"0,-1 4 0,1 7 0,-1 5 0,1 3 0,-2 3 0,-2 4 515,-5 4 1,2 13 0,-2 6-1,0 8-334,2 8 0,-3 5 0,7 7 0,4 7 0,5 7 0,5 4 0,1 3-1,0 2 0,6 1 1,2 3-1,3-2 1,1 0-526,1-5 0,5-2 0,2-13 0,4-7 0,0-9 0,4-8-772,5-7 1,0 0 0,10-10 0</inkml:trace>
  <inkml:trace contextRef="#ctx0" brushRef="#br0" timeOffset="33415">6970 10058 8355,'-1'-12'0,"-2"-1"282,-1 1 1,0 0-128,4-1 1,0 8-1,0 5 1,1 8-1,2 6-161,1 2 0,6 2 0,-2-3 0,3 3 10,1 2 1,1-2 0,-1 1 0,-1-4-185,-3 0 1,3 0 0,-2-2-213,2-1 1,-4 1-266,-3-1 518,-3-5 0,-6-6 0,-2-6 80,0-2 0,-3-3 0,6-5 0,1-2 72,2 2 0,1 0 1,0 0-1,0-2 32,0 2 0,4 0 1,2 0-1,0-2 1,4 4-2,1 3 0,2-1 1,-1 4-1,0 0 1,1 3 51,-1 3 1,1 2-20,-1 3 1,0 3-1,-1 5 1,-1 1 2,-2-1 1,1 1 0,3-1 0,-1 1-71,-3-1 0,3 0 0,-2 1 0,0-1-101,-1 1 0,3-5-18,-2 0 0,-2-5 53,1 1 1,-5-4-1,1-4 34,-3-4 1,-1-3-1,0-2 1,0-1 11,0-2 1,0 2 0,0-4 0,2 2-1,0-1 7,2 2 0,6 1 1,-2 2-38,3-1 0,2 6 0,-1 3 28,1 3 1,-1 1 0,0 1-1,-1 3 1,-1 5 85,-2 2 0,-5 2 0,3 3 0,-2 0-64,0-1 0,1 0 0,-2 1 4,1 0 1,5 1 0,-4-6-199,2-3 1,1 2 0,5-6 16,-1-1 0,0-2 0,1-2 0,-1-2 0,1-3 8,-1-1 0,-4-1 0,-1-4 0,-1-1 0,-2 1 159,1 0 0,-3-1 0,2 1 0,-3-1 0,-1 1 0,0-1 0,0 1 0,0 0 265,0-1 1,0 5 209,0 0 0,2 6 4,2 2 1,-1 6-387,5 6 1,-4 1 0,3 0 0,0 4-1,-2 2 1,1 2 260,-4 0 1,5-5-562,2 5 0,-2-6 0,1 2 0,1-5 0,4-4-462,3-4 0,-2 3 0,4 0 0</inkml:trace>
  <inkml:trace contextRef="#ctx0" brushRef="#br0" timeOffset="33571">7739 9711 8355,'-16'0'-151,"0"1"1,7 4-430,7 3 0,8 3 0,6 1 0</inkml:trace>
  <inkml:trace contextRef="#ctx0" brushRef="#br0" timeOffset="33945">7925 9959 8734,'-7'-1'-137,"2"2"1,6 11-1,2 2 1,2 1 248,2 2 0,0 4 0,3-3 0,-3-1-149,-2 1 1,3 0-1,-3-3 1,-3 2 15,0-2 0,2-5 0,0-2-141,-1 2 109,-2-5 0,-1-1 0,0-8 1,0-4 13,0-3 1,0-3 0,1-1 0,2-3 0,3-1 2,1-3 1,0 0 0,2 1 0,-2 4 41,-1 4 0,3 2 0,-1 1 29,4 2 1,0 5 0,-1 0 0,-1 6-120,-2 5 0,-1 3 1,2 2-1,0 0-71,0 4 1,1-3 0,0 2 0,-2-2-7,2-1 1,1 3 0,1 1-19,0-2 0,1-1 0,-1-2 0</inkml:trace>
  <inkml:trace contextRef="#ctx0" brushRef="#br0" timeOffset="34173">8421 9971 8355,'0'-12'763,"-5"5"-987,-4 3 1,4 4 0,1 4 0,2 6 365,2 5 0,2 0 0,1 4 1,2 1-1,1-1 0,0 3 0,0 2 1,-1-1-510,-2-2 0,0 2 0,0-4 0,1 1-877,-1-4 1014,4-2 1,-1-2 0,7 1 0</inkml:trace>
  <inkml:trace contextRef="#ctx0" brushRef="#br0" timeOffset="34422">8458 9699 8355,'-12'0'-358,"0"0"0,5 1-595,3 3 1,6-1 952,2 5 0,6 0 0,-3 5 0</inkml:trace>
  <inkml:trace contextRef="#ctx0" brushRef="#br0" timeOffset="35205">8644 10046 8355,'-8'-8'581,"1"-1"-607,2 0 1,1-2 28,4-2 1,0 5 0,1 1 0,3 2 0,4 2 56,3 1 1,0 8 0,-2 2 0,-4 5-33,1 3 1,-5-2-1,3 4 1,-2-2-55,-2 1 1,4 0 0,0-4-161,-1 4 0,2-8 0,1 4 24,1-2 1,1-6 0,4 0 29,1-4 0,-2-7 0,-3-2 1,-4-3 24,-3-1 1,4-1 0,-1 1 0,-2 0 60,0-1 1,-2-3 0,0-2 0,0 0-36,0 0 1,0 1 121,0 5 0,5 5 1,4 3 30,2 2 0,1 7 0,0 0 1,1 2-58,-1 3 0,1 5 0,-1 1-12,0 0 1,0-1 0,-3 0 0,-1 1 1,2 0 1,0-3 0,-1-2 181,0-2-112,-7-4 1,4-10 0,-6-4-77,0-2 1,1-1 0,2 0 0,1-1-79,-1 1 0,0-5 0,-1-1 0,4-1-18,1-3 1,0 4 0,2 1-1,0 4 43,0 0 0,2 5 0,2 1 87,-1 2 1,-1 6 0,-1 7 47,-2 3 1,-4 3 0,3 1 0,0 2-52,0-2 0,-3 3 1,4-2-1,1 0 1,-1-4-77,0-4 0,0 2 0,5-6 0,-1-1-313,1-2 1,0-1 0,2 0 239,2 0 0,5-5 0,-3-2 1</inkml:trace>
  <inkml:trace contextRef="#ctx0" brushRef="#br0" timeOffset="35206">9277 9823 8355,'0'-13'95,"4"12"1,2 5-1,-1 6 1,1 3 91,-4 4 0,5 2 1,0 5-1,1-2-167,1-2 0,-5 1 1,4 4-1,0-2-420,-1-2 1,4 1-1,-2-7 1,0-2-160,-1-4 0,9-6 0,-3 3 1</inkml:trace>
  <inkml:trace contextRef="#ctx0" brushRef="#br0" timeOffset="35361">9413 9599 8355,'-12'0'-629,"0"0"131,-1 0 0,12 0 0,2 0 0</inkml:trace>
  <inkml:trace contextRef="#ctx0" brushRef="#br0" timeOffset="35854">9624 9947 8355,'0'-13'-131,"0"1"1,0 4-1,0-1-566,0 0 1,0-2 792,0-2 0,2 6 1,2 3-6,4 3 1,-1 1 0,1 0-129,2 0 0,-3 0 0,1 0 28,2 0 1,-4 4-1,3 0 1,-1 0-76,-1 2 1,3 1 0,-6 5-1,-2 0 37,0 1 0,-8-1 0,-2 2 0,-3 1 128,-1 2 0,-5-1 0,1-3 0,2-1 274,4 0 1,0 1-187,6-1 1,0-3-1,6-3 1,2 1-164,4 0 0,3-3 1,1 3-1,2 0-35,3 0 0,1 0 0,2 3 0,-2-4 33,0 0 0,1 4 0,5-2 130,-3 3 1,1-3-1,-6 0 1,1 3-1,-2 3-60,-3 3 0,2 5-1,-10-1 1,-1 2-72,-2 2 1,-2 4 0,-3 1 0,-5 0-57,-2 1 1,-5 3 0,-2-2 0,-1-1-2,-3-2 0,0 0 1,1-2-1,3-5-133,0-3 0,6-3 1,-2-5-109,4-2 0,8-9 1,-3-10-1,4-4-513,1-2 719,6-12 1,6 8-1,7-11 1</inkml:trace>
  <inkml:trace contextRef="#ctx0" brushRef="#br0" timeOffset="36238">10046 10033 8600,'-13'-6'0,"1"1"122,0 4 0,6 1 0,6 0 1,8 0-1,6 0-82,3 0 1,3-1-1,-2-2 1,0-1-281,0 1 1,3-4 0,-5-1-1,1-3 180,1-2 0,-6 0 1,2-2-1,-6-2 24,-2 2 1,2 1 0,-4 0 0,-1-1 55,-2-1 1,-1-1-1,-1 5 122,-3-1 1,-3 6-1,-5 3 119,-1 3 0,-1 6 1,-1 5-20,-1 5 0,-1 4 0,6 6 0,1 0-158,2 0 0,5 4 0,-1 0 0,3-2 0,2-1-79,3-1 0,7-1 1,7-4-1,2-3-474,2-3 0,5-7 0,4-3 1,0-3-309,4-1 0,1-11 0,1-3 1</inkml:trace>
  <inkml:trace contextRef="#ctx0" brushRef="#br0" timeOffset="36813">11398 9761 8355,'0'-20'-225,"0"4"1,-6 3 0,-2 5 0,-3 4 0,0 4 0,1 4 190,2 4 0,1 3 0,-3 2 1,4 1-1,0 1 0,3 3 426,2 1 0,1-2 1,1 2-1,3 0-374,5 0 0,-1-2 0,3 2 0,3 1 1,0-3-115,-1 1 1,4-1 0,-1-5 0,0 1-59,-3-1 0,0 3 1,-1-1-1,-1-3 119,-3 0 0,-2-4 0,-7 1 1,-4 1 0,-3-3 0,-8 4 0,-5-6 0,-2 0 0,-1 0-121,3 1 0,-2-1-186,2-4 1,3-4 230,2-1 1,8-10 0,2 2 0</inkml:trace>
  <inkml:trace contextRef="#ctx0" brushRef="#br0" timeOffset="37639">11733 9922 8355,'0'-19'0,"-6"1"501,5 5 0,-6 2 0,4 2 522,-1 0-886,0 7 0,0-3 107,0 10 0,-1 3-331,5 8 0,0-2 1,0 4-1,2-1 0,1 1-203,1 1 0,0-4 1,-3 2-1,3-4-34,5 0 1,-3-1-1,3-1 1,0-3 118,2-3 1,2-4 0,1-1-1,1-1 92,1-4 0,-1-2 1,-5-5-1,-2 0 0,1-1 83,-2 1 1,2-2 0,-5-1 118,-1-2 1,0 1 0,0 2 145,1-2 0,0-2-226,-4-3 1,-2 9 180,-2 7 1,3 5 0,-3 5 0,2 3-131,2 3 1,5 1-1,0 2-156,2 3 1,-3 0 0,3 4 0,0-3 0,-2-1-6,1-1 0,4 1 0,-4-5 0,3-1 38,-1-3 1,0 2 0,5-6 0,-1-1-9,0-2 0,1-6 1,-1-3-1,-1-4 1,-1-1 3,-2-4 0,-4 3 124,5-2 1,-7-2-1,3 1 1,-4 2 71,-1 1 1,0 2 0,0 0 201,0-1-270,5 1 1,-2 6 0,4 6 0,0 7 0,-2 4-86,1 2 1,4 3 0,-4 2 0,3 0 0,-2 0-95,-2-3 0,3 3 1,-2-3 52,1-4 1,-3 2-32,4-5 1,1-3 0,2-2 110,-3-6 1,1 1 0,-3-7 0,-1 0 21,1-2 1,2-3-1,-2-1-17,1-2 0,-3 1 0,3 3 1,-2 1 27,-2-1 1,4 1-6,1 0 1,3 5 0,0 4 71,-3 6 1,3 4-1,-2 5 1,2 2 0,1 1-120,1 2 1,-1 3-1,0-2 1,1 0-236,-1 0 1,1-2 0,-1-3 0,0-1-289,1 1 0,5-6 0,1-2 0</inkml:trace>
  <inkml:trace contextRef="#ctx0" brushRef="#br0" timeOffset="38015">13084 9835 9796,'-1'-16'0,"-2"-1"0,-1 2 374,1 1 0,1 7 0,-2 3-201,-5 3 1,2 6 0,1 5 0,-1 4-134,0 2 0,0 6 0,-1-1 1,2 2-120,1 2 0,3-2 0,-2 0 0,4-4-141,4-1 1,-1-2-1,7-3 1,2-2-44,3-3 1,2-3-1,-4-5 1,3 0 45,0 0 1,1-5 0,-5-3 0,2-5 86,2-3 0,-6 1 1,1-6-1,-3 0-30,-1 2 1,-4-3 0,1 4 73,-3-1 0,-6 2 1,-3-2-1,-5 2 0,-2 6-95,-1 6 1,-6 3 0,1 2 0,-1 2-190,1 2 1,-1 3 357,6 5 1,-1 6 0,5 1 0</inkml:trace>
  <inkml:trace contextRef="#ctx0" brushRef="#br0" timeOffset="38482">13754 9525 7866,'-12'-19'0,"-1"2"0,1 3 0,0 2 0,-1 0 0,1-1 159,-1 1 0,1 5 1,0 3-1,-1 2 0,1 2 1,1 2-1,1 2 1,3 6-1,0 5 350,0 5 0,5 8 0,-2 2 1,2 2-330,2 2 1,0 4 0,0 3-1,0 3-104,0 0 1,0 4-1,0-2-225,0 2 1,2 2-1,0-2 1,2-3 0,-1-3 10,-1-4 1,-2-2-1,1-4 1,2-6-1280,1-4 0,0-7 597,-4 2 1,-6-9 621,-2-4 1,-3-2 0,-1-2 0</inkml:trace>
  <inkml:trace contextRef="#ctx0" brushRef="#br0" timeOffset="38483">13370 10021 8355,'12'-12'148,"1"5"0,0-3 0,4 5 188,4-2 0,2 3 0,3-3 0,3 0 0,4 1-235,3 1 1,1-3-1339,0 3 0,1-4 0,-1 2 0</inkml:trace>
  <inkml:trace contextRef="#ctx0" brushRef="#br0" timeOffset="39345">14746 9934 8355,'0'-8'965,"0"0"-937,0-2 1,6 3 0,2 0 0,3 0 0,2 2 0,-1-2 0,0 0-302,1-3 0,-1 1 0,1-1 0,-2 2 2,-3-2 1,2-1 0,-6-1 262,-2-1 1,0 1 0,-4 0 0,-2 1-5,-4 2 1,-3 2 78,-1 3 0,-1 3 1,1-3-1,-1 4 0,1 4 16,0 4 1,5 5 0,3 2-23,2 1 1,2 6 0,0-1 0,3 2 0,4 2-296,5 0 1,9-4-1,0-2 1,2-1-16,2-3 0,4-2 0,1-5 0,2-4 57,2-3 0,2-2 1,1-3-1,-1-4 184,-3-4 0,2-1 0,-6-2 0,-3-2 45,-4 2 1,-2-3 0,-6 1 0,-4 2-83,-3 1 1,-3-2 0,-5-1 226,-4 2 0,1 6 1,-7 0-1,-3 1 1,-1 1 26,-3 3 0,-1 3 0,-6 2 0,2 3 173,2 4 0,-2 3 0,2 3-293,-2 3 1,5-2 0,4 4 0,6 1 0,2-3-202,3 1 0,2 3 0,2-4 0,4-4-52,3-3 0,4-3 0,5-4 1,3 1-97,4-1 1,1-8 0,-1-3 0,1-4 138,0-5 0,-1 2 1,-4-6-1,-2-2 157,0-5 0,-8 1 0,2-6 1,-2-2-63,-3-1 1,-2-1 0,-4 0 34,4 0 0,-4 0 1,2-1-1,-5 1 86,-2 0 1,-4 7-1,2 5 1,1 7 0,-2 6 240,0 3 1,3 5 0,-4 10 0,-1 6-113,3 7 0,-4 10 1,4 4-1,1 3-41,-1 1 1,2 2 0,4 1 0,0 1-208,0-1 0,6 3 0,2-2 0,3-2-561,1-5 1,6-1-1,3-8 1,3-5 117,0-5 0,1-3 0,0 0 1</inkml:trace>
  <inkml:trace contextRef="#ctx0" brushRef="#br0" timeOffset="40046">15540 9984 8355,'8'0'-1093,"1"0"1,-7-1 1524,3-4 1,-3 4-262,2-3-261,-2 2 1,7 1 0,-3-2 6,1-1 1,1-5 0,3 0 20,-3-2 1,-1 3 0,-4 0 91,1-2 0,0-1 0,-4-1 231,0-1 0,-4 1 0,-1-1-134,-2 1 0,0 0 0,-3 1 0,2 2 323,-2 5 0,-1 3 0,-1 1 0,0 0-268,-1 0 0,-3 7 1,-1 4-1,2 5-254,1 4 1,3-1 0,1 3-1,4-1-56,0 1 0,2-3 0,5 0 0,2-1 18,1-3 1,7-1 0,0-3 0,4-1-136,1-2 0,1-5 1,0 0-1,0-5 98,0-2 0,-3-6 1,3 2 152,-3-3 1,-2-1 0,-1-2 0,-3-1 0,-4-2 48,-2 2 0,2 1 1,0 2 685,-1-1 0,-2 1-138,-1 0-544,-5 5 1,3 7-1,-2 9 1,3 7-58,1 4 0,0 4 0,1 2 0,2 1-36,1 2 1,6 2 0,-3-2 0,1 4 2,0 3 0,0 5 1,3 0-1,-1-1 2,-2-1 0,-5 2 0,1 0 0,-2-1 72,-2-1 0,-2-3 1,-1-4-1,-2-6-49,-2-4 0,-1-8 1,-6-1 8,-3-3 0,0-7 0,-6 1 1,3-3-1,-2-2-73,-2-3 0,5-7 1,1-7-1,2-2-455,-1-2 0,6-1 0,7-3 1,3-3 28,1-4 1,5-3-1,2-1 1</inkml:trace>
  <inkml:trace contextRef="#ctx0" brushRef="#br0" timeOffset="40659">15900 9996 8355,'-6'-7'-144,"5"-4"0,-2 3-508,6-3 654,4-1 0,9 1 0,1 1 0,-1 2 0,1-2 0,-1-1 0,0-3 0,-3-1-134,0-1 0,-6-1 0,-2 5 8,1-1 1,-5-1-1,2-1 1,-6-1 89,-5 1 1,-3 5 0,-2 3 434,1 2 1,0 5 0,-1 6 0,1 5-178,-1 7 1,2 4-1,2 3 1,2 0-246,1 0 0,2 4 0,4 0 0,2-3-224,2-4 0,8 0 1,9-5-1,2-4-217,2-3 1,4-5 0,1-5 0,1 0 385,-1 0 0,7-5 0,-4-5 0,-2-3 76,-4-4 0,-2-1 0,0 2 0,-1-5 0,-4 2 0,-4-2 0,-2-1 0,-3 0 0,-3 1 0,2-1 0,-6 6 0,-1-1 92,-2-1 1,-2 8 0,-2-2 0,-2 2 362,-2 4 1,3-1-1,-5 4 223,0-1 1,-2 0-341,-2 4 1,5 1-1,1 3-84,2 4 1,0 3-1,5 2-242,0-1 0,0-3 0,0-1 0,2 1-70,2 2 0,-3 2 1,5-1 3,-1 1 0,1-1 0,4 0 0,-2 1 0,1-1 51,2 1 1,2-1-1,-2 0 1,-1 1-73,-2-1 1,-5 1-1,1-1 1,-3 0 10,-1 1 0,-1-1 0,-2 1 1,-3-1-196,0 0 1,-3-3 0,-3-2 0,-1-2-196,1-2 0,0-2 1,1-2 73,2-3 0,-7-3 0,2-6 0</inkml:trace>
  <inkml:trace contextRef="#ctx0" brushRef="#br0" timeOffset="41192">17338 9500 8355,'0'-18'144,"0"5"1,0-5 0,0 5 150,0 1 1,2 5 0,1 4-134,1 6 0,1 9 1,-2 9-1,3 4-78,0 4 0,1 2 0,3 7 0,-3-1-104,-2 0 1,-1 6-1,-2 1 1,1 0-302,1-3 0,0-2 1,-4-3-1,0-3 240,0-4 0,1-9-770,3-3 0,-2-3 0,3-2 0</inkml:trace>
  <inkml:trace contextRef="#ctx0" brushRef="#br0" timeOffset="41677">17165 9810 8355,'1'-7'-73,"3"2"1,5 1 0,2 0-1,1 1 1,0 1 0,2 2 0,1-1-1,3-2 1,3-2 0,4-1 0,2-1-1,1 1 1,-2-6 0,0-1-1,0-4 1,1 1 0,-4-1 0,-1-1-1,-3 0 1,-2-1 153,-3 0-30,-2 4 0,-1-9 0,-1 3 0,-3-2 7,-2-2 0,-1 5 1,-4 0-1,0 2 136,0 3 75,6 7 1,-5 4 0,3 9 0,-2 8-121,-2 6 1,0 10-1,0 4-154,0 3 0,0 1 0,1 0 1,2 0-1,1 1-125,-1-1 0,2-1 0,1-3 0,-1-6 25,1-5 0,3 0 1,0-5 51,2-2 0,1-7 1,1-4-1,-2-4 0,-2-4-193,-1-4 0,-3-3 0,2-1 1,-2-1 0,3 1 0,-4-2 0,1-1 83,0-2 1,-4 1 76,4 3 0,-3 5 96,2 0 1,-1 7 0,4 1 226,-1 6 1,3 5 0,0 2 0,2 1-233,1 2 1,2-2 0,2 2 0,4-2-282,-1-1 1,4 5-1,-3 1 1</inkml:trace>
  <inkml:trace contextRef="#ctx0" brushRef="#br0" timeOffset="42159">18269 9711 8311,'0'-17'-128,"0"1"0,-6 1 1,-2 7 235,-3 3 0,-6 4 1,-1 1-1,0 1 0,1 4 1,0 3-1,0 1 0,1 2-11,1 2 0,5-3 1,3 6-1,2-2 0,2-2 1,2 1-1,1-1-299,0 0 0,1 1 0,3-1 1,4-1-1,3-1-329,2-2 1,-1-5 385,1 1 0,-1-3 0,0-1 0,1 0 0,-2-1-13,-3-3 1,3-3 0,-4-5 0,0-1 351,-3 1 0,-3 4 0,1-1 0,1 0 183,1-2 1,0-2 320,-4 1-611,0 5 0,0 3 0,0 8 0,1 4 0,2 5-384,1 3 1,6-2 32,-2 2 1,3-2 0,1-3 0,1-1 0,-1-2-5,1 2 0,5 1 0,1 1 0</inkml:trace>
  <inkml:trace contextRef="#ctx0" brushRef="#br0" timeOffset="42556">18616 9227 8355,'-1'-11'127,"-4"3"0,-1 5 0,-3 7 0,2 9 0,2 8-128,2 6 0,2 1 0,1 5 87,0 1 1,0 6-1,0 1 1,0 1 0,1-1-1,2 2 1,1 0-1,0-1-69,2-2 1,-4-1-1,7-3 1,-1-3-658,-1-4 1,4-9 0,-4-3-569,0-3 985,4-7 1,-10-2 0,5-5 0</inkml:trace>
  <inkml:trace contextRef="#ctx0" brushRef="#br0" timeOffset="42557">18504 9562 8355,'6'-7'143,"1"-2"1,5 3-1,2 1-362,2-1 1,5-4 0,8 4 0,3-1-1,-1 1 1,0 2 0,-1 0 0,2 1-109,-1 2 1,5 1 0,-4 0 0</inkml:trace>
  <inkml:trace contextRef="#ctx0" brushRef="#br0" timeOffset="43589">19447 9599 8355,'7'-24'486,"-2"4"43,-5 4 0,0 2-681,0 2 1,-1 3 0,-3 2 0,-5 1 0,-2 0-1,-1 1 1,-2 2 0,-1 1 109,-1 2 0,-5 2 1,3 2 137,-1 4 0,4 5 0,-3 2 0,1 3 1,1 1-43,0 3 0,3 0 0,0 0 1,2-1-159,3 1 1,2-4-1,6-2 1,2-2-101,2-2 0,3-1 0,7-2 0,1-5 39,1-3 1,5-2 0,-3-3 0,0-5 65,0-2 0,-2-1 0,-3-2 0,-1-1 163,0-1 0,-5-1 1,-3 5-1,-1-1 247,1 1 1,-2 4 437,2-1-626,-3 7 1,-1 2 0,0 8 0,2 4 0,2 3-77,4 2 0,-1 1 1,1-3-1,2 1-599,1 0 1,1 2-1,2-3 1,1-3 182,2-2 0,-1-2 0,-3 4 0</inkml:trace>
  <inkml:trace contextRef="#ctx0" brushRef="#br0" timeOffset="43590">19633 9575 8355,'0'-13'0,"-1"1"0,-4-1 0,4 1 662,-3 0 0,3 3-396,1 1 1,1 5-1,3 1 1,3 4 0,1 7-103,0 2 0,-3 5 0,3 2 0,0 1-337,-1 3 1,0 2 0,-4 1 0,1-2-112,-1-2 0,-2-2 0,-1-4-667,0 2 724,5-1 1,-3-10 0,2-6 147,-3-7 1,-2-4 0,-2-2 85,-1 1 1,0-5 0,4 0 0,1-3-21,3-2 0,3 3 1,6-2-1,-1-1 1,2 0-178,2 2 1,2 2 0,3 7 0,-4 1-170,-4 2 0,4 5 103,-1-1 1,1 2 0,-5 2 0</inkml:trace>
  <inkml:trace contextRef="#ctx0" brushRef="#br0" timeOffset="43591">19980 9711 8389,'13'-1'147,"-1"-3"0,0 2 0,2-3 0,1 0 0,3 0 0,0-2 0,1-3 1,-1 1-176,0 1 1,-1-3-1,-6 2 1,-2-2-33,0-1 0,-6-1 1,1 1-1,-3 0-74,-1-1 1,-4 1 0,-3 1 0,-3 3 199,-3 3 0,-3 4 1,3 1 30,-4 0 0,3 1 0,-4 5 0,2 6 0,-1 8-22,2 3 1,3 2 0,3 1 0,5 2 58,3 0 0,1 1 0,1-4-298,3 0 0,9-2 0,9-2 0,6-4 0,5-5-716,2-4 0,8-2 0,1-6 1</inkml:trace>
  <inkml:trace contextRef="#ctx0" brushRef="#br0" timeOffset="44100">21084 9017 8355,'-11'-13'297,"3"1"1,-2 6-1,6 8 1,3 9-1,2 7 1,4 2-445,2 1 0,2 0 0,3 2 1,0-1-9,1-1 1,-1-5 0,1 3 0,-1-1-362,0-2 1,1-7 0,-1-2-206,1-1 487,-7-2 0,6-4 0,-6 0 1</inkml:trace>
  <inkml:trace contextRef="#ctx0" brushRef="#br0" timeOffset="44357">21196 9029 8355,'8'-11'0,"0"3"204,0 2 0,1 12 1,-2 2-1,-2 4 1,-1 5-314,2 3 1,-4 4 0,5 1 0,0 0-565,0-1 0,0 1 1,3 0 374,-2 0 0,0 0 0,5-1 0</inkml:trace>
  <inkml:trace contextRef="#ctx0" brushRef="#br0" timeOffset="44878">21741 9401 8355,'-5'-8'85,"-3"-1"1,-3 7-1,-2-2 1,1 2-1,-1 4 1,1 2 0,-2 4-1,0 3 1,1 3-1,2 1 1,0 3-1,1 0 1,2 1 0,3 0-1,4 2 1,1 0-1,0-2 1,1-1-1,4-3 1,3-1 0,4-3-1,3-2 1,3-2-1,0-1-399,0-3 1,4-6-1,-2-3 1,-1-1-1,-3-2 1,-2-2 0,-1-2-1,-1 1 1,0 0-1,1-2 1,-2-1 0,-2-2-1,0 2 85,0 1 0,-3-2 578,-2-1 1,1 1 998,0 3-819,-1 6 0,-4 3 1,0 8-247,0 5 0,0 2 0,0 1 0,0 0 0,0 1-90,0-1 0,1 1 0,3-1 0,3 0-429,0 1 0,5-2 0,-1-2 1,5-2-473,-1-1 1,-1-2 0,-2-4 260,0 0 1,1 0 0,-2-1 0,-2-2 194,0-1 1,-7-6 0,4 3 0,-2-1 224,0 0 0,0-2 1,-4-5-1,0-2 67,0 2 0,5 1 0,-1 2 517,-2 0 1,1-1 1123,1 1-1400,-2 5 1,3 7 0,-5 8 0,0 5-1,0 2-119,0 1 0,0 1 1,0-5-1,2 2-374,2 3 1,-2-4 0,7 2 0,0-4-334,2-2 1,2-2-1,-1 1-1379,1-4 1781,5-3 0,1-6 0,6-2 1</inkml:trace>
  <inkml:trace contextRef="#ctx0" brushRef="#br0" timeOffset="45386">22361 9066 8672,'-4'-5'0,"0"5"346,1 6 1,2 7 0,0 3 0,-2 5 0,-1 3-263,1 0 0,3 5 0,3 2 0,2-1-125,2 0 1,0 5 0,3-2 0,-3 1-1,-2 1-205,-2-2 1,-2-6 0,-1 1 0,0-5-1,0-2 1,0 0-970,0-2 0,0-5 989,0-6 0,-5 0 0,-2 5 0</inkml:trace>
  <inkml:trace contextRef="#ctx0" brushRef="#br0" timeOffset="45387">22299 9327 8355,'9'-5'0,"-1"0"0,2-1 263,1 1 0,2-3 1,4 2-1,5 1 0,4-1 1,4 2-451,2-2 1,-4 5 0,1-3-1,-2 3 1,-1 1-632,-1 0 1,3-6 0,-9-1 0</inkml:trace>
  <inkml:trace contextRef="#ctx0" brushRef="#br0" timeOffset="45753">22870 8880 8951,'-4'-10'0,"-2"5"0,1 6 0,-1 5 0,2 3 0,-1 2 0,-2 2 0,0-1 0,1 2 0,2 1 0,0 2 0,1-2 0,3-1 0,4-3 0,3-2 0,2-2-805,-1-1 1,0-2 0,5-4 0</inkml:trace>
  <inkml:trace contextRef="#ctx0" brushRef="#br0" timeOffset="45754">22994 8892 8355,'7'-1'195,"-2"2"1,-5 17 0,0 2-296,0-1 0,-5 9 1,-3-4-629,-3 3 1,-2 4 0,1 1 0</inkml:trace>
  <inkml:trace contextRef="#ctx0" brushRef="#br0" timeOffset="46648">11968 11199 8959,'0'-24'0,"-1"0"0,-2 3 115,-1 5 1,0 13 0,4 9 0,0 9 0,0 10-1,0 6 76,0 5 1,0 1 0,1 2-1,2 1 1,1 1 0,0-1-1,0-1 1,1-3-271,-3-3 0,1 0 0,0-7 1,2-4-230,2-3 1,-3-2 0,5-6 202,0-3 0,-2-4 1,1-8-1,1-4 1,-1-3 98,0-2 1,2-3 0,5-2-45,2-1 0,0-1 0,-1 0 0,0 2-18,-1 0 1,3 8 0,-1-1 0,-2 4-9,-1 5 1,2 2 0,-1 4 6,-4 4 1,0 8 0,-6 5 0,-3 3 0,0 0-39,-2 1 1,0-1 0,-2-2 0,-2-3 98,-4-1 0,-7 1 1,-3-5-1,0-3 61,0 0 1,-3-5-1,5-2 1,1-3-73,1-1 0,1-1 1,2-3-568,3-5 1,3-7-1,5-4 1</inkml:trace>
  <inkml:trace contextRef="#ctx0" brushRef="#br0" timeOffset="47113">12613 11460 8355,'-5'-13'336,"-2"1"1,-4 6 0,2 6 0,5 9 0,3 4 0,1 4 0,0 0-378,0 0 0,0-1 0,1 3 0,3 0 0,5-1 0,2 0 0,0-3-739,-3-1 1,9-3 635,-1-3 0,-3-2 0,-1-6 0,-1-2 1,0-2 39,1-4 0,1-3 0,-2-1 0,-2-1 206,0 1 0,-6-5 0,2 1 0,-1 1-52,0 1 0,2 1 1,-3 1 128,1 0 0,1 5-33,-1 3 0,-2 4 0,3 4 0,-1 4 4,0 3 0,5 3 1,-4 2-1,1 6-92,-1 6 0,1 4 1,-3 6-124,1 4 1,0 0 0,-4 5 0,0-1-82,0 0 0,0 3 1,0 0-1,0-1 1,0-3 89,0-8 0,-2 3 0,-2-7 0,-4-4 69,-3-6 1,-1-1 0,-2-7-1,-1-2 32,-2-4 1,-5-6 0,1 1 0,-1-4 19,2-4 0,-4 0 0,5-7 0,0-3-262,2 0 0,3-3 0,3-1 0,3-2-497,4-2 0,3-7 0,1-2 1</inkml:trace>
  <inkml:trace contextRef="#ctx0" brushRef="#br0" timeOffset="48063">14424 11224 8355,'0'-12'63,"0"-1"1,0 1 0,-1 1 0,-2 1 0,-3 3 0,-1 2-1,-4 2 1,-2 2 0,-4 1 0,1 1-57,-2 3 0,2 3 0,-3 6 0,1-1 0,2 2 0,1 2 0,1 4 0,3-1 1,2 4 0,1-3 0,4 0-30,3 1 0,2 0 0,5 2 1,5-1-1,5-3 0,3 1-99,3-1 0,3-4 1,3 2-3,1-4 0,0 1 0,-4 0 1,-1 1 42,1 0 1,-6-6 0,-3 6 0,-5 0-43,-3-1 0,-5-1 0,-1 0 1,-4-1-33,-7 1 0,-6-1 1,-3 0-1,-1 1-141,-3-1 1,-3-1-1,-1-2 243,1-5 52,-2-3 0,7 5 0,-4 0 0</inkml:trace>
  <inkml:trace contextRef="#ctx0" brushRef="#br0" timeOffset="48255">14970 11633 8539,'-5'17'0,"0"1"0,-2 0 0,-3 1-54,-1 0 1,-2 2-1,-3 5 1,0 2-1,1 1 1,1-2-1,3-1-340,3-1 1,-3 0-18,2 0 0,-2-6 0,-1-1 1</inkml:trace>
  <inkml:trace contextRef="#ctx0" brushRef="#br0" timeOffset="48539">15739 11224 8355,'-16'-19'0,"3"4"640,2 5 1,6 6-1,1 9-364,3 8 1,1 1 0,0 6-1,0 2-218,0 2 0,0 1 1,1 1-1,3 3-52,5 4 0,-2 1 0,0 1-106,-2-2 0,1-2 1,-4 2-1,2-4-253,-1-2 1,-1-4 0,-2-1-1,0-3-1980,0-1 1893,-6-1 1,-1-5 0,-5 1 0</inkml:trace>
  <inkml:trace contextRef="#ctx0" brushRef="#br0" timeOffset="48747">15404 11286 9010,'13'-7'0,"3"3"166,0 3 1,6-1-1,0 0 1,6-3-35,5 3 0,7-5 0,4 0 1,1-1-560,2-1 0,3 2 0,-9-2 1,-2 2-265,-5 1 0,-3-3 0,-7 2 0</inkml:trace>
  <inkml:trace contextRef="#ctx0" brushRef="#br0" timeOffset="49062">16160 10988 8355,'13'-6'792,"-5"1"1,2 10-437,3 3 0,0 7 0,5 3 0,-2 3 161,1 5 1,3 4 0,-3 10 0,-2 3-586,-1 2 0,-6 15 0,-1-5 0,-1 1 0,-4 2 1,-2-3-1,-5 0 0,-8-4-2301,-6-4 0,-6 0 1764,-4-6 0,-8 6 0,-7-3 0</inkml:trace>
  <inkml:trace contextRef="#ctx0" brushRef="#br0" timeOffset="49414">13965 11026 8355,'0'-20'266,"-5"2"1,2 7-1,-5 5-145,-2 6 1,-1 6-1,-3 11 1,-2 5 47,-5 6 1,-3 14 0,0 13 0,0 9 0,4 9 0,4 5 0,7 6 0,6-4-321,6-7 0,13 2 1,12-15-374,6 0 1,5-8 0,12-9-1,8-5-1138,7-6 1397,-9-10 1,25-4 0,-11-6 0</inkml:trace>
  <inkml:trace contextRef="#ctx0" brushRef="#br0" timeOffset="50000">16842 10728 8630,'6'-32'0,"2"6"0,3 8 175,2 10 0,5 5 1,2 5 140,4 2 0,0 10 0,3 12 0,0 11 0,3 11 0,1 9 0,-1 5 104,-2 4 1,-1 4 0,-1 7-1,1 3 1,-5-1-574,-3-4 0,-4 3 0,-7-9 1,-4-3-110,-2-8 1,-4-1 0,-2-10-39,-4 0 0,-8-4 1,-5 1-1,-3-1 0,0-3 1,-3-2-1,-1-2-1974,-6-3 1447,4-3 541,0-5 0,0 0 0,-2 0 1</inkml:trace>
  <inkml:trace contextRef="#ctx0" brushRef="#br1" timeOffset="50261">18306 11819 5734,'-13'0'0</inkml:trace>
  <inkml:trace contextRef="#ctx0" brushRef="#br0" timeOffset="70163">18455 5370 8355,'0'-20'40,"0"0"1,0 2 0,0 3 0,0 1-1,-2 3 1,-2 2 299,-4 0 1,-3 7 0,0-1 0,1 6 0,3 6 0,2 7 0,2 6 0,2 5-1,1 6 1,0 4 99,0 5 1,0 3-1,-2 9 1,0 4-367,-3 2 0,0 2 0,2 0 0,-2 1 0,-1-1-114,1 0 1,-4-6 19,5-2 0,-1-5 0,2-3 0,-1-5 0,1-4-10,2-4 0,2-4 0,3-8 0,4-6-502,3-5 0,3-5 1,1-5-1,3-1-52,2-3 1,-4 0 0,3-7 0,-2-3-362,-6 0 0,1-1 0,-5 0 742,0-2 0,4 1 0,-4 3 1</inkml:trace>
  <inkml:trace contextRef="#ctx0" brushRef="#br0" timeOffset="70395">18107 5990 9597,'0'-19'0,"2"3"0,3 3 362,8 5 0,5-5 0,6 2-246,1-4 0,7-1 1,4 3-1,5 1-106,3 0 1,-4-1 0,2 1-623,-4-1 0,-1 6 0,-1 3 0,-4 3-138,-7 1 1,-6-6-1,-7-1 1</inkml:trace>
  <inkml:trace contextRef="#ctx0" brushRef="#br0" timeOffset="70582">19199 5990 8355,'-2'-7'-656,"-2"3"1,-3-3 0,-5 1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0-18T17:48:12.552"/>
    </inkml:context>
    <inkml:brush xml:id="br0">
      <inkml:brushProperty name="width" value="0.06048" units="cm"/>
      <inkml:brushProperty name="height" value="0.06048" units="cm"/>
      <inkml:brushProperty name="color" value="#FF8000"/>
    </inkml:brush>
    <inkml:brush xml:id="br1">
      <inkml:brushProperty name="width" value="0.03528" units="cm"/>
      <inkml:brushProperty name="height" value="0.03528" units="cm"/>
      <inkml:brushProperty name="color" value="#FF8000"/>
    </inkml:brush>
    <inkml:brush xml:id="br2">
      <inkml:brushProperty name="width" value="0.08063" units="cm"/>
      <inkml:brushProperty name="height" value="0.08063" units="cm"/>
      <inkml:brushProperty name="color" value="#FF8000"/>
    </inkml:brush>
  </inkml:definitions>
  <inkml:trace contextRef="#ctx0" brushRef="#br0">9364 9203 8355,'-11'-24'-26,"1"3"1,2 5-1,-2 4 1,-2 2 0,-3 3-1,-2 0 1,1 2 0,-1-1-1,0 3 1,1 2 0,-2 1-1,-1-1 1,-2-2 0,0-1-1,-1 0 1,-1-1 64,-2 1 0,-5-1 0,-3 2 1,-4-1-1,-5 1 0,-3 2 54,-4 1 0,-6 5 0,-4 2 1,-4 1-5,-3 1 1,-10 3 0,0 5-1,-3-2-6,-1-1 0,-8 3 0,-1 4 0,-4 3-71,1 0 1,38-9-1,-1 1 1,4-1 0,0 1 11,-2 0 0,0 0 0,-1 2 0,-1 0 0,2-2 0,0 1 0,-3 1 0,-1 0 0,0 1 0,0 0 18,0 2 0,1 0 0,-4-1 0,0 1 0,2 3 0,0 2 1,-2 1-1,0 1-21,0 1 0,0 1 1,-2 3-1,0 0 1,3 1-1,0 0 0,1 0 1,0 1-77,0 0 0,0 1 0,1 1 0,1-1 0,2 1 0,-1 1 0,3-1 0,0 0 80,1 0 0,1 1 0,-1-1 0,2 0 1,3 0-1,1 0 0,0 1 0,0-1 5,1 0 1,0 0-1,1 3 1,0 0 0,2 0-1,0 1 1,1 1-1,1 0-12,1 2 0,0-1 1,2-2-1,-1 1 0,1 3 1,1 0-1,1-3 0,0 1 66,2-1 0,1 0 0,-2 5 0,1 0 0,3-2 1,1 1-1,1 0 0,-1 0 31,-21 41 0,25-39 1,1 0-1,-16 36-65,3 2 0,12-1 0,0-1 0,6-4 0,7-4 12,6 1 0,3-7 0,2 4 0,2-6-61,2-3 1,8-3 0,9-4 0,2-4 24,2-3 1,7-3-1,4-1 1,6-3-152,7-1 0,-1-3 1,11-7-1,3-4 80,3-3 1,12 1 0,2 0 0,5-4-23,3 0 0,4 0 0,1-1 1,3-3 15,-45-10 1,1 0 0,-2-1 0,1 0 0,3-1 0,0-1 0,-1-1 0,1 1 20,-2-2 0,1 0 1,9-1-1,1 0 1,-4-4-1,1 0 47,2-1 1,0 0 0,5-1-1,1-1 1,-3-2 0,0-2-1,4 0 1,2 0 0,0-2-1,2-1-50,2 0 1,0-1-1,1-1 1,1 1 0,3-1-1,1 0 1,2-1 0,-1 0-64,0 0 1,1-1 0,2-2-1,0 0 1,0 1 0,0 0 0,0 0-1,0-1 69,-1 1 0,-1-1 0,2 0 1,-1-1-1,-1-1 0,0-1 1,-1-1-1,1 0 13,-1 1 1,0 0 0,1-1-1,0-1 1,4 1 0,1 0 0,-2-1-1,-1 1-12,-1 0 0,-1-1 1,2-1-1,1-1 1,-2 2-1,0-1 1,0 0-1,0-1 8,-3 2 1,1-1 0,0-3 0,-1-1-1,1 3 1,-1 0 0,-1-1 0,-1 0 15,1 0 1,-2-1 0,-3 3-1,0 0 1,1-4 0,1 0-1,-2 1 1,0 1-57,-5 0 0,-1 0 0,3-2 0,-1-1 1,-7 0-1,-1-2-29,1 0 1,0 0-1,-1-2 1,-2 0-1,-4 0 1,-1-1-1,-2 1 1,0-2-1,-3 2 1,-1-2-40,-2 1 1,-2-1 0,-3 2 0,-1-1-1,-2-2 1,-1 0 0,-2-1 0,-2 0 13,29-37 1,-8-1-1,-11-1 1,-7-1 84,-7-2 1,-5-2-1,-6-3 1,-6 3 328,-8 0 0,-10 3 0,-8-6 1,-7 1-111,-8 0 0,-9 3 1,-10 4-1,-5 1-234,-6-1 0,26 36 1,0 0-1,0-1 0,0 0 1,-1-1-1,1 1-50,-2-3 1,-1 1 0,0 2-1,-2-1 1,0 0 0,-1-1 0,-1 1-1,0 0 31,1 0 1,-2 0-1,-4-1 1,0-1 0,0 2-1,-1 1 27,0-2 0,-2 2 0,1 6 0,-2 2 1,-2 3-1,-3 2 0,-3 0 0,-1 3 1,-3 1-1,-3 3 5,-2 1 0,-2 4 0,0 3 0,-2 3 0,-7 2 1,-1 3-1,-3 2 0,0 3-100,0 1 1,-1 2-1,-5 4 1,1 2 0,3 2-1,0 1 1,-2 2 0,1 2 128,0 0 0,1 2 0,3 1 0,1 2 0,2 1 0,1 0 0,4 1 0</inkml:trace>
  <inkml:trace contextRef="#ctx0" brushRef="#br0" timeOffset="749">5593 11993 8239,'0'-12'-365,"0"5"0,-5 1 490,-3 6 0,1 0 1,-1 0-1,-2 0 1,-1 0 764,-2 0 1,2 2-771,3 2 1,-1 3 0,4 5-1,3 0-74,0 1 1,2-5 0,0 0 0,0 2-7,0 1 1,0-3-110,0 1 0,6-7 1,2 1-1,3-6 21,1-5 0,2-3 0,1-3 0,1-2-27,-5-5 0,0 2 0,-7 0 1,-2 1 0,0-3 0,-2 4 0,-2 2-22,-2 1 0,-3 8 0,-6 1 1,-4 5-1,-2 6-305,0 6 0,-5 6 1,5 7-1,0 1-65,2 3 0,3 3 0,2 5 1</inkml:trace>
  <inkml:trace contextRef="#ctx0" brushRef="#br0" timeOffset="1567">11646 10765 8032,'0'-12'564,"0"-1"0,-2 7 1,-2 1-1,-4 5-99,-3 5 0,4-3 1,2 7-1,0 0-375,1 2 1,0 2-1,4-1 1,0 0-149,0 1 1,0-5-1,2-1 1,2 0-33,4 0 1,3-4 0,1 1 0,1-3-9,-1-1 1,1-1 0,-2-3-1,-2-5 1,-2-2-9,-1-1 1,-2-1-1,-4 1 6,0 0 1,-2-1 0,-2 2 0,-5 2-318,-7 0 0,3 7 0,-5-1 0,0 6-414,-3 5 1,-2 8-1,-2 4 1</inkml:trace>
  <inkml:trace contextRef="#ctx0" brushRef="#br0" timeOffset="2535">5345 12774 9180,'-6'-5'423,"4"2"0,8-5 0,1-2 0,2-1 0,2-3-368,2-2 0,-1-3 1,0-6-1,2-1 0,1-2 1,2-1-1,-2 2 0,-3 2 1,-2 3-356,-2 1 0,-5 6 1,1-2-1,-2 4 0,-4 2 119,-2 2 1,-3 4 0,-5 6 0,-1 3 0,1 5 0,0 3 200,-1 4 0,2-2 0,2 4 118,0 0 0,7-4 0,-3 2 0,4-2-72,1-1 1,6-2-1,3-2 1,5-2-52,2-1 1,9 2 0,-3-4 0,0-1-42,2-2 1,-1 3 0,1 0 0,-4 1 2,-3 0 1,-3-2-126,-2 5 1,-5 0-1,-3 5 1,-3-1 0,-2 2-279,-3 3 1,-3-4-1,-5 4 1,-2-3-34,-3-2 0,4 6 0,-5 1 1</inkml:trace>
  <inkml:trace contextRef="#ctx0" brushRef="#br0" timeOffset="3508">12018 10926 8355,'0'-16'181,"0"-1"0,0 2 1,-2 3-1,0 5 0,-2 7 1,1 7-1,1 5 0,2 5 204,0 3 0,0 4 0,0 1 0,0 1 0,0 3 0,0 4 0,-1 4 0,-2 3 0,-2 0 1,-1-1-10,1-1 0,1-8-439,4 8 1,0-9 0,0 0 0,0-5 0,0-3 0,1-4 0,2-4 0,4-2 0,2-1-288,5-2 1,1-5-1,-1 1 1,1-2-166,2-2 1,-1-6 0,-3-1-1,-1-1-252,0 0 1,0-1 0,-3-3-276,-1 0 0,-5 3 973,1 1 0,-2-6 0,-2-5 0</inkml:trace>
  <inkml:trace contextRef="#ctx0" brushRef="#br0" timeOffset="3799">11795 11299 8355,'0'-13'-537,"1"2"957,3 3 1,4-3 0,9 3-1,4-3 175,2-2 0,11 1 1,6-2-1,5-1-959,1-2 1,4 2 0,-9 5-559,-1 2 1,-7 5 117,-4-1 1,-2-3-1,-3 1 1</inkml:trace>
  <inkml:trace contextRef="#ctx0" brushRef="#br0" timeOffset="11477">8682 8545 8087,'0'-19'0,"0"2"0,-2 4 0,0 0 0,-4 1 0,-1-1 0,-3 1 67,-1 0 1,-1 3-1,0 2 1,-1 1 0,1 0-1,-1 1 1,1 0 203,0 0 1,-1 3 0,1 0 0,-2 4 0,-1 8 0,-3 5 0,-1 6 0,-3 2-254,-2 2 1,-1 10-1,1 3 1,-1 4-73,0 0 0,-4 5 1,1-1-1,4 2 41,2 1 0,2 1 0,-2 0 0,4-2 49,5-3 0,-1 2 0,10-4 1,2 0 35,5-1 1,4 1-1,7-3 1,2 1-70,5-1 0,-2-1 1,2-2-1,1-1-51,1-3 1,2 3 0,-1-4 0,-4 1-50,-3 0 0,-9 0 0,-4 4 1,-2 2 21,-2 2 0,-2-2 0,-3 3 0,-6 0 196,-4-1 1,-8 0 0,3-2 0,-4 1 38,0 1 0,3 1 0,2-4 0,1 2-60,3 1 1,1 1 0,1-5-7,1 0 0,4 0 0,1 2 0,1 1 0,4 1-105,0-1 1,2 0-1,0 2 1,0 3-165,0 3 0,4 2 0,2-1 1,1 1-93,2 0 0,1-1 1,0 2-1,-4 0 166,0-1 0,-2 10 0,-4-6 0,0 0 186,0-2 1,-7-3 0,-4-3-1,-4-1 419,0-3 0,-4 4 0,-2-5 0,-2-1-53,-2-1 0,0 2 0,1 2-326,4 1 0,-2-3 1,4 3-1,0 0 1,0-1 6,3 0 0,7 2 0,2-1 0,2 2-220,0 1 1,0 6 0,4-4 0,0 0 12,0 4 1,0-2-1,-2-5 1,0 0 79,-3 1 0,-3-3 1,3 0-1,-1-3 5,1-5 1,-4 1-1,4-4 1,-1 2 74,1-2 0,1 1 0,4-3 0,0 0-60,0 4 0,0-1 0,0 1 0,0-4-69,0 0 0,0 2 0,0-3 15,0 2 0,0-5 0,1 4 1,2-2-1,1 0 46,-1-2 0,-2 3 0,-2 1 0,-3 0 147,-5 4 0,-2 2 0,-3 3 0,-1 3 86,-1 1 0,-6-3 0,1 5 1,-2-1-32,-2-1 1,0 3-1,2-4 1,1 0-194,1-1 0,6-2 1,-3-7-1,1-4-109,1-3 0,1-1 0,5-1 0,2-2-387,-2-2 1,3-4 0,0 0 0,0-2-1431,0-2 0,3 3 597,-4-2 0,0 2 0,-5-8 0</inkml:trace>
  <inkml:trace contextRef="#ctx0" brushRef="#br0" timeOffset="13082">6152 9153 8355,'-13'0'-874,"1"5"0,-1 2 1</inkml:trace>
  <inkml:trace contextRef="#ctx0" brushRef="#br0" timeOffset="13526">6424 8954 8355,'-1'-19'2,"-2"3"0,-2 3-194,-2 5 0,-3 1 222,-6 3 1,1 3-1,-6-4 1,-1 4-1,-2 2 186,0 4 0,-1-3 0,0 5 0,2 0 600,2 0 1,2 1 0,5 5 0,0-1-634,3 0 1,3 1-1,-1-1 1,5 2-127,3 3 0,1-2 0,0 4 0,0 0-65,0 1 1,1 0 0,3 4 0,5-2-157,2-2 0,1-3 0,2 2 1,2-1 98,5-3 0,3-5 0,0-2 0,1 2 18,0 1 1,-4-3-1,-2 0 1,-1 2 19,-3 1 1,-1 0 0,-3 0 0,-3 0-12,-4 3 1,-2 1 0,-4-1 0,-2 1 22,-4 2 1,-9 3 0,-5-3-1,-4-1-64,-3 2 0,-5-4 1,1 3-1,-2-4-335,2 0 1,3-6 0,5-3 0,2-3-979,2-1 721,8 0 0,13-11 0,7-3 0</inkml:trace>
  <inkml:trace contextRef="#ctx0" brushRef="#br0" timeOffset="14360">10021 8285 8355,'-4'-13'132,"0"1"1,1 0 0,3 1 0,4 1 0,4 3 0,3 0 0,3 2 0,3-2 0,3 1 0,5 1 0,3 2 0,2 0 0,2 0 0,2-1 61,2 2 0,3-5 0,2 0 0,3-2 0,0 1 0,-1 0-505,0 1 0,-10-3 1,0 6-1,-7 2 0,-5-1 1,-5 0-1,-2-1-1424,-2 1 1475,-5 7 0,-7-2 0,-8 3 0,-3-1 0,-3 2 151,-2 1 0,-4-5 0,-4 4 0</inkml:trace>
  <inkml:trace contextRef="#ctx0" brushRef="#br0" timeOffset="14725">10368 8223 6530,'0'-7'808,"-1"-3"-580,-3 6 1,1 0 892,-5 4-676,5 0 1,-2 1-1,6 5 1,2 5 0,1 5-1,-1 4 1,-1 2-92,2 1 0,-2 3 1,2 2-1,-1 2-271,1 2 0,-3-5 1,5 4-1,-2-2-232,0 0 0,4 0 0,-2-5 0,-1 1-867,1 0 0,-1 0 1,-2 0-87,1-1 0,6 1 0,-3 0 0</inkml:trace>
  <inkml:trace contextRef="#ctx0" brushRef="#br0" timeOffset="26207">10678 13543 8355,'0'-16'0,"0"-2"0,-1 0 316,-3 0 0,1 6 0,-4 3-154,2 0 1,-6 2 0,0 0-1,-4 1 1,-1 5 0,3 2-1,-1 6 1,-3 3 0,-2 5 0,-2 4-1,1 8-37,-2 4 0,0 5 0,0 1 0,2 1 0,2 0 0,3 1 0,3-1-190,3-2 1,4-1 0,5 0-45,0-1 0,0-1 0,3-7 0,5-4-20,9-3 0,5-4 0,4-6 0,1-5-32,2-3 0,6-4 1,-2-4-1,1-6 26,-1-5 0,-4 3 1,-8-3-1,-6 1-108,-5 1 1,-5-1 0,-5 5 163,0-1 0,-7 2 0,-5 2 0,-7 2 0,-5 0-21,-1 0 0,1 4 0,-1-1 0,0 3 168,0 1 1,6 4 0,2 1 0,4 1-140,0-1 0,6 1 1,5-3-1,4 1 34,7-2 1,7 0 0,5-2-1,2 0 113,2 0 0,4-2 1,-2 0-1,-2-2 58,-3 1 0,-2 1 0,0 2 0,-3 2-73,-3 2 1,-3 3-1,-3 5 1,-4 1-23,-3-1 1,-1 0-1,0 2-37,0 3 1,0-2 0,0 4 0,0 0 0,2-1-77,2 0 1,-3 3 0,5-3 0,-2 0-1415,0 0 1071,6-2 0,-3 2 0,5 1 0</inkml:trace>
  <inkml:trace contextRef="#ctx0" brushRef="#br0" timeOffset="26365">11162 14064 8355,'0'-12'-656,"6"10"1,1 4 0,5 10 0</inkml:trace>
  <inkml:trace contextRef="#ctx0" brushRef="#br0" timeOffset="27832">16607 8024 8355,'0'-12'-371,"1"5"0,5 4 0,5 5 0,5 2 465,3-1 1,8-2 0,4-1 0,4 0 0,1 0 0,4 0-1,2 0-31,5 0 1,1 0 0,3 0 106,3 0 1,3 0 0,5 0 0,0 0 0,1 1-152,3 3 1,7-2 0,6 3 0,2-1-91,7 1 1,-4-1 0,14-4 0,-3 0 35,0 0 0,-43 0 0,1 0 1,-2 0-1,0 0 0,1 0 0,-1 0-58,-1 0 0,1 0 0,5 0 0,0 0 0,39 0 0,-2 0-90,-2 0 0,-13 0 0,-5 0 0,-6 0 82,-6 0 1,-5 0 0,-8 0 0,-3 0-191,-8 0 0,-3 0 259,-9 0 1,3 0-1,-9 0 1</inkml:trace>
  <inkml:trace contextRef="#ctx0" brushRef="#br0" timeOffset="28253">16718 8136 8341,'6'-12'-45,"-5"5"0,14 1 0,-2 6 1,2 0-200,3 0 0,1 0 1,7 0-1,5 0 273,6 0 0,1 0 1,9 2-1,3 0 100,2 2 0,8 2 0,-3-3 1,4 1-125,1-1 0,0-1 1,1 1-1,4 1 24,3-1 0,3-2 1,3-1-1,0 0-111,-2 0 0,9 0 0,-5 0 1,6 0 28,3 0 1,-2 0 0,-2 0 0,-3 0 132,0 0 0,-8 0 0,3 0 0,0 0-48,-2 0 1,-1 0 0,-10 0 0,-2 0-3,-2 0 1,-3 2 0,-7 0 0,-1 3-371,-1-3 1,-6 1 0,1 0 0,-4 1 112,-4-1 1,3-2-1,-4-1 1</inkml:trace>
  <inkml:trace contextRef="#ctx0" brushRef="#br0" timeOffset="32744">17996 8409 9489,'-6'-7'0,"-1"4"0,1 6 131,1 5 1,4 5 0,1 2 0,0 1 0,0 1 0,0-1-1,0 2 1,0 0-482,0 0 1,4-1-1,2-5 1,1-1-1,1-1 1,0-2-329,0 2 0,-5-5 0,3 1 0</inkml:trace>
  <inkml:trace contextRef="#ctx0" brushRef="#br0" timeOffset="33006">18132 8446 7063,'0'-12'1239,"-5"5"0,3 8 1,-2 10-1267,3 4 1,1 3 0,1-1 0,2 3-1040,1 4 0,0 2 363,-4 3 1,6-3-1,1 4 1</inkml:trace>
  <inkml:trace contextRef="#ctx0" brushRef="#br0" timeOffset="33521">17686 9289 8533,'8'-12'374,"0"0"0,1 1-257,3 2 0,0 0 1,2 3-1,1 1 1,3-1-1,0 3 0,3 1 1,1-1-156,4-1 1,3 0-1,0 4 1,3 0-244,-1 0 1,0 0 0,-7 0-1201,1 0 977,-5 0 1,3 5-1,-4 2 1</inkml:trace>
  <inkml:trace contextRef="#ctx0" brushRef="#br0" timeOffset="34020">17673 9376 8355,'9'-8'-234,"-1"0"0,-1 4 1,2-3 740,0 1 0,-7 3 279,3 7-795,-4-2 0,-1 5-45,0-3 0,1-3-1467,3 3 1002,-2 3 1,3 0 0,-5 6 0</inkml:trace>
  <inkml:trace contextRef="#ctx0" brushRef="#br0" timeOffset="34910">17574 9686 8368,'-11'-1'119,"3"-3"1,2 1 0,6-5 0,0-2 0,2 0 47,2 2 0,3-7 0,7 3 0,1-4 1,3-1-1,1-3 0,3 0 0,0-1-122,-1-1 1,2-6-1,-2-1 1,2 0-203,2-1 0,-2 0 1,-1-5-1,-2 4 1,-4 0-138,-5 4 1,0 1 0,-7 2 158,-1 3 0,-1 4 1,-4 6-1,-2 1 90,-4 2 0,-3 5 1,-2-1-1,0 4 184,-4 4 1,2 4-1,-4 7 1,1 2-101,3-2 1,1 3 0,3-2 0,2 1 3,5 1 0,4-4 1,4 2-1,6-2-73,5-2 1,5-1 0,6-1 0,1-3-66,2-2 0,6 4 1,-4-4-1,1 1 70,-3-1 1,-3 4 0,-2-4 0,-4 2 30,-3 3 0,-5 1-23,-3 1 1,-4 0 0,-6 1 0,-3 1-16,-5 2 1,-2-5 0,-1 4-1,-1-1 1,0-3-241,-4-1 0,3-3 1,-1 2-1,4-2-695,3-1 866,5-2 0,-8 1 0,4 2 0</inkml:trace>
  <inkml:trace contextRef="#ctx0" brushRef="#br0" timeOffset="35801">18256 9314 8516,'0'-12'1938,"0"-1"-1657,0 1 1,2 6-1,0 6-224,3 7 0,3 4 1,-3 2-1,2-1-293,3 1 1,-5-1 0,1 0 0,-2 1-484,0-1 1,0 1 107,-4-1 1,2-1 479,2-3 1,-1-2 0,3-8 0,1-2 43,0-4 1,0-3 0,3-1-1,-2-1 2,2 1 0,-3-1 1,-1 1-1,1 0 44,0-1 0,-4 1 0,1-1 265,-3 1 1,-1 4-129,0-1 1,0 8 0,0 1 114,0 7 1,0 5-1,0 3 1,2 2-173,2-2 0,3-1 0,5-2 0,1-1-169,-1-2 0,2 0 0,1-5-36,2-1 1,0-1 0,-1-2-1,0 0 69,-1 0 0,-2-6 0,-4-2 1,-2-3 134,-1-2 1,-2-3 0,-3-1-1,2 2 205,1 1 0,0-2 1,-4-1-1,0 2-33,0 1 0,-4 6 0,-1 1-44,-2 2-181,4-5 1,-2 14 0,5 0-1,0 6-41,0 2 1,5-2 0,2 1-38,0 3 0,4 1 0,-4-3 0,1-1 56,0-2 0,-1 2 0,3-4 0,-3 1 17,-2 0 1,1-4 8,-2 5 1,-1-7-26,5 2 1,-5-8 11,1-4 0,-3-3 0,-1-1 36,0-1 1,0 1 0,2-1 30,2 1 0,-2 4 0,7 1 0,0 1-73,2 4 0,2 0 0,-1 2 8,1 0 0,-1 2 0,0 0 0,1 4 58,-1 1 0,1 0 0,-1 2 1,-1-1-1,-1 2 98,-2 1 1,-4-3 29,4 1-38,-5-7-112,3 4 0,-6-12 1,0-2-57,0-3 1,5-1 0,3-1-60,3 1 0,-2 1 0,-1 1 1,2 3 57,1 2 1,1-1-1,0 4 8,1-3 0,-5 1 0,-1 6 0,0 2 38,0 4 0,-5-1 1,4 3-1,-2 2 0,0 3-256,-1 0 1,0-1 0,0-1-104,1-1 1,5 6-1,-2 1 1</inkml:trace>
  <inkml:trace contextRef="#ctx0" brushRef="#br0" timeOffset="36432">19658 9141 8355,'-7'-13'0,"3"1"-121,-3 5 1,4 1 0,-5 6 370,-2 0 1,0 2 0,2 2-1,3 4 134,-1 3 1,3 2-1,-3-1 1,0 0-460,3 1 1,2 3 0,1 1 0,0-2-216,0-1 1,0-6 31,0 0 1,5-1 0,4 1-1,2-3 54,1-4 1,1-1 0,-1-1 0,0-4-1,-1-3 34,-2-3 1,0-1 0,-3-1 0,-1 1 79,1 0 1,-2-1 0,-4 1 0,0-2 119,0-3 0,-1 4 0,-4-4 139,-3 3 1,-3 3 0,0 2 461,3 0-501,-3 7 0,11-4 1,0 6-1,7 0-214,4 0 1,1 0 0,2 0 0,1 0-52,2 0 0,5-1 1,-2-3-1,4-3 70,1 0 1,3-8 0,1 1 0,-2-3-38,-5-1 1,0-4-1,-6 2 241,-1-4 0,-2 4 0,-4 0 0,-2 2 0,-1 2 368,-3-2 0,-2 8 0,-1-2 244,0 1 0,-6 5-422,-2 2 0,-1 14 1,-1 6-1,3 6-72,2 3 1,0 6 0,5 2 0,0 2-183,0 3 0,2 4 1,1 4-1,1 2-132,-2 2 0,0-1 1,-1 1-1,2 0 46,1-1 1,0-6 0,-4-6 0,2-7-647,2-3 1,-3-7 0,3 0 74,-2-3 1,-4-1 0,-2-8 0,-4-4-310,-3-3 0,-3-1 595,-3 0 0,4-5 0,-5-2 1</inkml:trace>
  <inkml:trace contextRef="#ctx0" brushRef="#br0" timeOffset="36685">19794 9376 8355,'13'-12'0,"-1"-1"0,0 6 0,6-4 560,3 3 0,2-3-603,2-1 0,5 3 0,4 1 0,0 0-343,-1 1-410,3 2 0,-10-1 0,4-1 1</inkml:trace>
  <inkml:trace contextRef="#ctx0" brushRef="#br0" timeOffset="37813">20613 9054 8355,'0'-18'0,"0"4"209,0-3 87,0 4 1,0 0-1,-2 2-41,-2 3 0,4 4 1,-1 8-1,5 4-190,3 3 1,1 2-1,5-1 1,-2 2-134,-3 2 1,3-2-1,-4 3 1,1-3-307,0-2 1,-1 0 0,3-1-1,-3-1-50,-2-2 1,5-5-1,-2 1 185,3-2 0,-3-8 0,-1-2 211,-1-3 1,-1-3 0,-2-1-1,3-2 1,0 1 132,4-2 1,-3 4 0,0-4-1,0 2 312,0-1 0,-3 5-243,4 3 0,-4 7 0,3-1 0,-1 6-67,-4 5 1,0 3 0,-1 3 0,2 1-113,1 1 0,6 2 0,-3-3 0,1 2-222,0-2 0,4-2 0,5-4 0,-2-2 48,-1-1 0,-2-2 0,1-4 1,-1 0 32,1 0 1,-2-2 0,-2-2 203,0-4 0,-7-4 1,2-4-1,-2 0 1,-2 1-4,0 1 1,0-3-1,0-1 1,0 1-83,0-1 0,-4-3 1,-2 4-1,1 2 9,-1 1 0,-2 2 0,4 0 0,1-1 12,2 1 1,1 4 0,0-1 2,0 0 0,5 3 0,3 1 1,3 1-64,2-1 1,3-3 0,1 3 0,-1-1-3,2 1 0,0-5 0,4 2 1,-2-3-60,-3-2 1,4 1 0,-3-2 0,0-2 70,0-5 0,-2-3 0,-3 0 0,-2-1 162,-3 0 1,2 2 0,-6 1 0,-1 1 86,-2-1 0,-1 4 0,0 1 0,-1 4 96,-3 0 0,-3 6 1,-6 3-1,1 3-65,-1 1 0,1 3 1,0 5-1,-1 8-22,1 6 0,4 5 0,1 2 0,1 4-66,3 2 0,2 4 1,2 1-1,2 3-154,1 1 1,6-4 0,-2 1-78,3-2 0,3-3 0,1-3 0,3-4 0,1-5 84,3-3 1,0-4 0,1-9 0,-3-4-135,2-3 1,-2-1 0,-1 0 0,-1-1 98,-3-3 0,-1-3 0,-3-5 1,-2-1-37,0 1 0,-7-5 1,2 1-1,-2 0-111,-2 3 1,-6 0-1,-1 1 1,-1-1 51,0 1 0,1 0 0,-1-1 70,4 1 108,-3 5 1,7 1-1,-2 8 1,7 1 122,1 1 1,1 5-1,3 0-19,-2 2 0,0-3 1,5 0-1,-1 2 0,1 1 85,-1 1 0,-4 1 0,1-1-6,0 0 1,1 1-1,0-1 1,-4 1-227,0-1 0,-2-4 1,-4 1-1,-1 0-475,-3 2 0,-3-2 0,-6-1 0,0 1-348,-4 3 1,2-6 467,-6-1 0,0 1 0,-3 1 0</inkml:trace>
  <inkml:trace contextRef="#ctx0" brushRef="#br0" timeOffset="37997">21369 8657 8783,'0'-13'-191,"0"1"1,6 5-1,2 3 1,3 3 0,1 1-1,1 0 1,1 0 0,2 0-501,5 0 1,2 0 653,2 0 1,5 0 0,2 0 0</inkml:trace>
  <inkml:trace contextRef="#ctx0" brushRef="#br0" timeOffset="38837">22287 8731 8355,'0'-12'-571,"-5"4"795,-4-1 1,2 7 0,-1-3 0,-2 4-84,-1 1 0,-1 4 1,0 2-1,1 1-93,2 2 1,-2 4-1,3 2 1,-3 3-91,-1 1 1,1 0-1,1 2 1,3-5-4,2-2 1,0 3-153,5-1 0,2 0 0,2-8 0,4-4 17,3-3 0,2-1 1,0 0-1,3 0 0,0-1 59,-1-3 1,-1-3-1,-2-6 1,1 1 41,-1 0 0,-1-1 0,-1-1 0,-3-1 53,-2-1 1,-1-5 0,-4 3 0,-1 0-6,-3 0 0,1-2 0,-5 3 0,-2 2 67,-1 1 0,0 2 0,3-1 0,2 1 70,1 0 1,4 3 0,-2 2-79,6 2 0,3-1 0,7 4-41,-1-2 1,2-2 0,1 3 0,3-2-1,0-1 1,0 1 1,4-5-1,-1 2 1,2-3 43,2-2 1,0 1 0,-2-2-1,-2-2 91,-5-5 0,2 3 0,-3 0 79,-4 0 1,0 4 0,-6-2 0,-3 2 310,0 2 0,-4 1-290,-2 2 1,-1 5 0,-4 8 0,5 5-75,3 2 1,1 8-1,0 4 1,0 6-5,0 3 0,0 5 0,0 6 0,0 1-32,0 3 0,1 1 0,2 3 0,1 2-291,-1 0 0,0 0 1,-1-8-1,3-2-67,-3 0 0,0-9 0,-2 2 105,0-4 0,0-3 0,0-6 0,0-2 1,-2-5-15,-2-2 0,1-7 0,-5-3 18,-2-3 0,4-1 1,-3 0-1,1-1-156,1-3 0,-5 1 1,1-5-1,-4-2-76,-1-1 0,3-3 1,0-1-1,2-1 304,3 1 0,-2-3 0,6 0 0,1 0 64,2 0 0,1 1 0,1 4 0,4-3 42,3 0 1,3-5 0,3 5 0,2-1 128,5-1 1,2 4 0,3-4 0,2 2 16,1-1 1,5 1 0,1 3 0,2 1-593,0 0 1,3-1 0,-8 1 0</inkml:trace>
  <inkml:trace contextRef="#ctx0" brushRef="#br0" timeOffset="40148">18852 10033 10029,'0'-31'0,"-2"5"0,-1 6-135,-1 8 1,0 13 0,4 3 0,0 7 0,0 7 0,-1 7 0,-2 7 316,-1 4 0,-4 8 0,2 7 0,1 8 0,-1 6 0,3 1 0,2-1 0,1-2 158,0-2 0,0-8 1,1 0-1,2-8-318,1-7 1,10-7 0,-2-7-1,2-4-37,0-3 0,4-9 0,3-4 1,1-2-109,-2-2 1,2-6 0,-5-2-277,-2-3 1,-3-2 0,-3 1 0,-5 0 8,-3-1 1,-1-3 0,-1-1 0,-5 2 0,-6 0 117,-7-2 0,-5 4 0,-2-4 1,-2 3 224,0 2 1,-1-5 0,5 1 0,3 1 254,5 1 1,4-3 0,3 1 0,5-1 39,3-1 1,2 3-1,3-4 1,6 1-96,5 3 1,4-3 0,8 1 0,0 2-241,2 1 1,0 2-1,-4 1 1,0 1 75,-1 2 0,0 4 0,-2-3-147,-1 1 0,-6 1 0,1 2 1,-2-1-1,-2 1 184,1 2 1,-1-3 435,1 0 1,-6 1 3,-3 7 0,-3 4-385,-1 9 1,-4 1-1,0 2 1,0-3-36,-2-3 0,5-2 0,-3 1 1,4-1-142,4 0 0,1-3 1,5-2-1,-2-2-50,2-2 1,1-2-1,1-1 107,1 0 1,-1-1-1,0-3 1,1-5-41,-1-2 0,-5-1 1,-3 0-157,-2-1 0,-4-2 0,-2 1 0,-4 3 35,-3 0 1,-2 0-1,0 0 1,-3 1 101,0 2 1,-1 5 0,4-1 0,-1 2-74,1-3 0,-2 4 143,7-3 0,4 3 0,4 1 335,7 0 0,9 0 0,5-2 0,1-1-154,-1-1 1,6-4 0,-2 2-1,1 1 32,0-1 0,-1 2 1,0 4-1,-2 0-124,-2 0 0,-3 2 1,-7 2-1,-1 3-64,-2 0 1,-5 5 0,1-1 0,-3 4 37,-1 0 0,0-1 0,0-1 0,0-1 14,0 0 1,0 1-102,0-1 1,2-1 17,2-3 0,1-8 1,4-8-77,-5-3 0,-3-1 0,-1-1 0,0 0 11,0-4 1,0 2 0,0-4 0,0-1-12,0 1 1,0 2 0,1-2-109,4 1 0,1 2 0,7 5 0,1 2 0,2 5 0,-2 4-139,3 4 0,2 3 0,0 6 0</inkml:trace>
  <inkml:trace contextRef="#ctx0" brushRef="#br0" timeOffset="41878">19782 10257 8355,'0'-18'0,"-2"4"0,-2-2 0,3 2 425,-3 1 0,2 5 0,4 1 1,2 2-1,4 2 0,2 3-395,-2 4 1,2-1-1,-6 5 1,0 2-208,1 1 0,-3 3 0,2 1 0,-3 1 49,-1-1 1,0-1 0,0-1 0,0-1 43,0 0 1,2-1-1,0-1-160,3-2 1,4-5-1,0 0-19,2-6 0,-3 0 0,-1-5 170,-2-2 1,3-1 0,-2-1 0,0 0 0,-1-1 87,-2 1 1,2-5-1,1 2 1,-1 3 220,1 2 0,-1 3-88,-1-1 0,-2 4 0,3 8 30,1 4 0,-5 3 1,5 2-1,-2-1-114,0 0 1,4 5 0,-2-1-1,1-2-68,2-4 1,2 1 0,2-4 0,-1 0 24,1-3 1,3-4 0,1-3 89,-2-1 1,-3-6 0,-2 2 0,-3-4 0,-2-4-66,-2 0 0,-2-5 0,-1 5 0,0-1-193,0-1 0,0 4 0,0-3 1,0 0-145,0 0 1,0 5 0,0 4-269,0-2 0,0 6 285,0 4 1,6 6 0,1 6 0</inkml:trace>
  <inkml:trace contextRef="#ctx0" brushRef="#br0" timeOffset="41879">20340 10182 8355,'12'-12'0,"-5"0"462,-1-1 1,-2 1-8,0-1 0,1-3 0,-2-1 986,1 2-1474,0 1 0,-5 7 1,-2 5-1,-2 4 1,-2 7-1,-3 2 1,-1 1-268,-1 1 0,-1 3 0,1 1 1,1-2-42,3-1 0,2 2 192,6 1 0,0-1 0,2-5 0,2-3-44,4-3 1,-1-4 0,1-1 0,2 0 0,1 0-61,1 0 1,-1-6 0,-1-2 266,-2-3 1,-5-5 0,1-1 80,-3 2 1,-1 1 168,0 2 1,-1 1 246,-3 2 0,3 5-409,-4 8 1,5 3-1,5 6 1,3-2-223,3-3 0,3 3 0,1-3-221,1 3 1,6 2-1,-1-2 1,1-3 0,0-2-162,-1-1 111,-1-4 1,0 5 0,-2-6 0</inkml:trace>
  <inkml:trace contextRef="#ctx0" brushRef="#br0" timeOffset="41880">20638 10058 8355,'0'-19'670,"0"1"-266,0 6 1,0 3 207,0 1-474,0 5 1,0 3-1,1 9 1,3 2 0,3 1 56,0 0 1,4 2-1,-4 1 1,1 2-383,0-2 1,-1 3 0,3-1 0,-3-1-251,-2 2 0,-1-4 0,-4 2-227,0-2 0,0-6 512,0 1 0,0-8 0,0-1 119,0-7 0,0-4 0,0-3 1,0-1 58,0-1 1,0-5 0,2 3 0,0 0-181,3 0 0,4-2 0,0 2-32,2-2 0,2 9 0,2-1 0,2 2 0,0 3-58,0 3 0,-3 3 133,3 1 0,-3 0 0,-2 0 1</inkml:trace>
  <inkml:trace contextRef="#ctx0" brushRef="#br0" timeOffset="41881">21072 10083 8355,'6'-12'0,"0"3"348,-6 1 1,4 0-1,0-5 295,-1 1 0,-2 0 0,-1-1-359,0 1 0,-1 5 0,-2 1 1,-2 2-286,-2 0 1,-3 1-1,-5 6 1,-1 3-1,0 1 1,1 2 0,0 4-156,-2 3 1,1-2-1,4 3 1,1-4-67,2 0 1,4 3 0,5 1-1,0-2-58,0-1 1,1-6-1,3-1 1,5-2 7,2-2 0,5-1 1,2-2-1,0-2 133,0-2 0,3-3 0,-5-7 162,-1-2 1,-1 2 0,-2-4 0,-1 0 0,-1-2-69,-2-4 1,-4-1-1,3-1 1,-1-1 251,-3-2 1,-2-6 0,-1 2 0,0-1-113,0 1 1,0-2-1,0 6 1,-1 2 302,-4 0 1,3 8 0,-5 3-50,1 2 1,-2 10 0,3 6-218,-2 9 0,4 10 0,-1 1 1,2 6-165,2 5 1,2-1 0,1 2 0,2 2-122,2 0 0,1 4 0,5-7-471,-1 2 0,2-3 0,2-3 0,4-4-238,-1-4 0,4 2 0,-3-4 1</inkml:trace>
  <inkml:trace contextRef="#ctx0" brushRef="#br0" timeOffset="42739">21927 9971 8355,'6'-6'187,"-3"-4"1,5 4 0,3 0-456,4-4 1,-1 3 0,2-1 250,-2-2 1,3 3 0,-1-1-101,-1-2 0,-2-1 0,-5-1 0,-4-1 94,-2 1 1,-2 0-1,-2-1 1,-1 1 84,-1-1 1,-5 1 0,0 0 40,-2-1 0,-1 6 0,0 3-65,-1 3 1,1 2-1,-1 3 1,1 5 89,0 2 1,1 7 0,1 1-1,3 2-39,1-1 0,2-1 0,4 4 0,2-3-213,2 2 0,8-4 0,8-1 0,0-5-220,1-4 1,4 2 0,5-6 198,2-1 1,-3-2-1,2-1 1,1-1 0,0-3 43,2-4 1,-3-5-1,-3-2 1,-1-3 470,-3-1 0,-4 4 0,-4-3 0,-3 1-179,-5 1 1,-3-1 0,-5 5 0,0-1-273,0 1 1,-5 4 0,-5 1 0,-5 1 32,-6 3 0,-1 3 0,0 3 1,2 3 63,-2 1 1,4 1 0,1 6-1,3 1-57,2 1 1,1 2 0,3-3-1,4 2-174,2-2 0,4-1 0,0-2 52,2 1 1,6-6-1,0-3 1,4-3-1,2-1 75,-1 0 0,-1-1 0,-2-3 0,1-3 230,-1 0 0,-1-6 0,-2 2 0,-4-4 146,1 0 0,-5 1 1,3 2-102,-3-1 0,-1 1 234,0 0-311,0-1 1,0 8-1,0 5 24,0 7 0,0 4 0,0 1 1,0 0-75,0 1 1,5 3 0,0 2 5,2 2 1,1-4 0,5 5-1,0 2 1,3 3 13,0 3 0,1 0 0,-5-3 1,-1 2-185,-3 1 0,2 4 0,-6-3 1,-3 1-25,-3-1 0,-1-1 1,-7-4-1,-2-2-6,-3-2 0,-6 1 0,3-6 0,-1 0 22,-3-3 0,-2-6 0,0-3 0,0-2 33,4-2 1,-3 0-1,8-2 1,3-3 150,2-8 0,8 0 1,-1-8-1,6 0-11,5 2 0,4-4 0,5 1-205,3-6 1,4 6-1,1-3 1,-1 2 0,3 1-33,2 1 0,-3-1 0,1 5 0,-5 2-133,-5 2 1,-3-5-1,-2-2 1,-1 0 308,-3-1 0,2 6 0,-6-3 0,-1 0 0,-3 6 0,-3-2 0,-4 6 0,-4 2 0,2 2 0,-9 4 0</inkml:trace>
  <inkml:trace contextRef="#ctx0" brushRef="#br0" timeOffset="43085">22411 9451 8355,'0'-13'0,"0"1"0,0-1 203,0 1 1,0 4 0,-1 1 277,-3 1 1,2 4 0,-3 7 0,1 6-310,-1 4 1,1 13-1,4 1 1,0 5-164,0 3 1,0 2 0,0 2-1,0 3-440,0 1 0,0 3 0,0-6 1,0 0-350,0-5 1,0-4 0,0 0 322,0-4 1,6-8-1,1-3 1</inkml:trace>
  <inkml:trace contextRef="#ctx0" brushRef="#br0" timeOffset="44638">22411 9959 8301,'0'-7'498,"0"0"1,1 3-373,4-4 0,1 2 0,7 1 1,-1 1-1,1-2 0,-1 1 1,0-2-1,1 0-280,-1-3 0,5 3 0,-1-1 0,-1-2 46,-1-1 0,-5 0 0,-3 2 1,1 1-1,0-2 1,-4-1 0,1-2-240,-3 1 0,-6 4 0,-3 1 311,-3 1 1,-3 2 0,-1 4 0,-2 2 123,2 2 0,1-1 1,2 5-1,1 1 76,3 2 1,-3-2 0,4 0 0,-2 4-5,1 2 0,4 1 0,-3-3-148,2-1 0,0 1 0,5-1 0,2-1-49,2-3 1,3-1-6,5-3 0,1-2 1,-1 2-1,0-3-11,1-1 1,-1-1 83,1-3 0,-6 1 200,-3-5 1,-2 5 260,3-1 0,-3 2-328,7 2 0,-5 0 1,3 2-1,0 1-76,-1 1 0,1 5 0,3 1 1,-3 4-36,-2 2 0,-1 6 1,-4-1-1,0 2-86,0 2 1,0 1 0,0 3 24,0 4 1,-5-1 0,-3 1 0,-3 2 0,-3-1-60,-3-1 0,2 2 1,-4-6-1,0-3-248,-1-4 0,1 0 0,-3-7 0,1-3 168,-1-2 1,-5-7-1,-2 1 1,1-3-12,2-1 0,-3-5 1,0-3-1,2-5 167,0-3 1,9 1-1,5-6 1,4 0 115,4 2 0,4-5 0,7 5 0,8 0-99,4 2 0,8-1 0,9 0 0,5 1-161,5-1 0,5 1 0,2 3-87,2-2 0,0 1 1,-5-5-1,1 1 1,-2 1 28,-2 0 1,-5-4 0,-8 3 0,-4-2 174,-3 1 1,-8-1 0,-4-3 0,-6 2 118,-2 2 1,-2 0-1,-4-2 1,0 3 191,0 1 0,0 2 0,-2 3 0,-2 1 173,-4-1 1,1 5-1,-1 1-211,-2 2 1,3 1-374,-1 4 0,0 5 0,-3 3 154,2 3 1,-2-2-1,5-1-2,-1 2 1,-3 1-1,4 1 1,1 0-11,-1 1 1,2-1 0,4 1 0,2-1 58,2 0 1,3-3 0,6-2-1,4 0-97,4-1 0,2-3 0,2 1 0,0-2-82,0-2 0,-2 0 0,-1 0 0,-3 0-48,-1 0 0,3-6 0,-5-1 0,-2-1-31,-4 0 0,-1-1 0,-4-3 0,-3 0 7,0-1 0,2-1 0,0-1 1,-1-1 82,-2 1 1,1-3 0,0 1 45,2 2 1,1 1 0,-4 3-1,2 2 15,1 0 1,1 2 692,-1-1 0,-1 3-277,6 5 0,-1 5 0,3 3-214,-3 3 1,2 6 0,-5 0-1,1-2 1,-1-2-106,-2 0 1,3 3 0,-2 2-59,-2 2 1,5-4 0,2 3 0,0-1-23,-1-3 1,2 3 0,-6-1 0,-1-2-108,-2-1 0,-2-2-169,-3 1 1,-3-5-1,-7-1 1,-2-2-1,-4-2-42,1-2 0,-3-1 0,6 0 0,0-1-441,3-3 1,6-3-1,1-5 1</inkml:trace>
  <inkml:trace contextRef="#ctx0" brushRef="#br0" timeOffset="44805">23825 9798 9342,'5'-13'269,"4"9"1,-4 4 0,-1 9 0,-4 0-1442,-4 2 0,-3 7 0,-5 1 1</inkml:trace>
  <inkml:trace contextRef="#ctx0" brushRef="#br0" timeOffset="51535">7541 10120 7553,'0'-12'-509,"0"5"1125,0 2-496,0 5 1,5 0-1,3 0 1,3 0-1,3-2 1,3-2-1,5-4 1,7-5-1,8-2 42,7-1 1,8-6-1,4 1-44,0-3 1,12 0 0,6-1-1,3 0 1,3 0 107,3 0 1,2 5 0,3 0-228,3 3 1,-2-1-1,1 4 1,-4 0-328,-8 3 0,-2 7 0,-15 0 0,-9 2-17,-8 2 0,-11 2 0,-5 2 0,-6 3-123,-5 0 0,-9 4 388,-4-3 0,-8-1 1,-6 0-1,-5 0 0,-6-2-161,-2 1 1,-7 2 0,-3-4 235,-3-1 0,-1 4 0,-1 0 0</inkml:trace>
  <inkml:trace contextRef="#ctx0" brushRef="#br0" timeOffset="51807">8595 9612 8355,'-11'-6'121,"3"-2"-8,2 3 0,7-1 1,4 7 36,3 4 0,8-3 1,5 7-1,1 0-257,-1 2 0,2 2 0,-2 0 1,1 4-156,-1 4 1,-4 2-1,-6 2 1,-2 0-144,-5-1 0,-4 3 1,-6 2-345,-6 4 687,0-3 0,-17 6 0,2-5 1</inkml:trace>
  <inkml:trace contextRef="#ctx0" brushRef="#br0" timeOffset="52573">7565 11559 8100,'6'-7'-10,"-3"2"0,6 5 0,5 0 0,7 1 0,6 2 0,6 1 0,5-1 181,3-2 0,7 3 0,7 0 0,2 0 1,2 1-1,3 0 0,3 2 0,2 1-174,2-1 0,-5 4 0,-1-4-351,-4 0 0,-6 4 0,0-4-35,-2 0 0,-6 2 0,-6-3 0,-3-1 0,-5 1 226,-5-3 1,1-2 0,-7-1 0</inkml:trace>
  <inkml:trace contextRef="#ctx0" brushRef="#br0" timeOffset="52910">8272 11509 8355,'0'-8'0,"-1"1"-5,-3 2 1,2 2-1,-2 7 274,3 4 1,1 8 0,0 0-324,0-1 1,0 3 0,0 0 0,0 0 0,0 1 0,0-1 0,0 1 0,0 1 0,0 0-226,0 0 0,0-1 0,0-4 0,-1 3-771,-4 1 857,-1-3 0,-12 7 0,-2-4 0</inkml:trace>
  <inkml:trace contextRef="#ctx0" brushRef="#br0" timeOffset="53523">7553 12588 8355,'12'-12'-282,"1"5"1,1-3 0,2 6-1,3 2 245,1 0 1,7 2 0,-1 0 0,3-1 0,4-2 0,2-1 0,5 1 46,3 2 0,-2-3 0,3-2 0,0 1 1,0-1-113,3 3 1,-3 2 0,0 1 0,0 0-121,0 0 0,-4-6 0,3 0 0</inkml:trace>
  <inkml:trace contextRef="#ctx0" brushRef="#br0" timeOffset="53841">8173 12353 7881,'2'12'103,"0"1"1,2-1 0,1-1-1,0 0 1,2 0-46,0 3 1,4 1-56,-3-3 1,-1 2-1,0 1 1,-2 2-487,-2-2 0,-1 4 25,-2 2 1,-11 8-1,-3 3 1</inkml:trace>
  <inkml:trace contextRef="#ctx0" brushRef="#br0" timeOffset="69030">5556 11981 6959,'-4'-9'0,"0"1"0,1-2 0,0-1 0,1-1 0,-2 0 0,1-1 0,1 1-499,2-1 0,0 1 591,0 0-29,0 5 0,0 3 0,-1 8 23,-3 4 129,-3 3 0,-1-4-90,0-3 1,5 3 0,-3 1-100,1 3 1,3 2 0,-2 0 0,3 3-37,1 0 1,0 1-1,-2-5 1,0 0-44,-2 1 1,-1-1 14,5 1 1,2-2 12,2-3 1,-1-3 23,5-5 1,-5-5 0,2-3 3,1-3 0,-5-2 0,3 1 4,-2-1 0,-2-3 1,0-2-1,0 0 1,-2 0 58,-2 3 0,1 3 0,-4 2 0,1 3-8,-1 2 0,-2 0 1,-3 5-1,0 3-32,-1 5 0,2 2 1,2 11-1,0 1-2,0 1 1,3 1-1,1-2 1,0-2-113,1 2 0,0-4 0,6-1-33,2-3 1,7-7 0,5-3 0,1-3 22,1-1 0,-4-5 0,3-4 0,0-2-287,0-1 269,-6-1 0,5-4 0,-2-3 0</inkml:trace>
  <inkml:trace contextRef="#ctx0" brushRef="#br0" timeOffset="69563">5556 11894 7849,'6'-19'-511,"-5"-5"0,6 9 1,-3-4 451,4 1 1,-1-3 0,2 5 0,0-1 0,2 0 0,2 1 0,-1 1 0,0 1-60,1 2 118,-1-1 0,1 1 0,-1-1 0</inkml:trace>
  <inkml:trace contextRef="#ctx0" brushRef="#br0" timeOffset="69795">6052 11261 6251,'0'-12'-130,"0"0"1,0-1 0,0 1 0</inkml:trace>
  <inkml:trace contextRef="#ctx0" brushRef="#br0" timeOffset="70049">6400 11001 8355,'1'-17'-476,"3"1"1,4 2 57,3 4 1,2 5-1,-1 5 1</inkml:trace>
  <inkml:trace contextRef="#ctx0" brushRef="#br0" timeOffset="71574">5593 11733 7793,'-6'0'-1026,"0"1"950,6 3 1,1-2-1,2 0 1,3-4 157,1-7 0,-1 2 0,4-1 0,0-2-47,4-1 0,-2-2 1,6-3-1,0-1-26,2-3 1,4-2-1,2-5 1,2-4 26,1 0 0,4-7 1,-3-4-1,2-4-24,2-5 1,2 2-1,3-6 1,-1 1-10,-1 0 1,9-11 0,-5-2 0,5-6 16,-1-2 1,3 0-1,-2 8 1,1 3 27,-2 0 1,2 9-1,-6 5 1,-2 9-67,-5 7 0,-3 3 0,-7 8 0,0 2-176,-3 5 1,1 3 0,-6 5-26,-1 4 1,-5 3 0,-3 2 113,-2 3 1,-1 3 0,-4 5 0</inkml:trace>
  <inkml:trace contextRef="#ctx0" brushRef="#br0" timeOffset="72185">6486 10554 8355,'6'-12'0,"1"-2"-1016,5-2 907,1 2 1,-1-4-1,2 6 1,1-1-1,3 1 1,1-2 0,5-1-1,2-3 95,3-1 1,5-2 0,1-5-1,3-2 1,4-1 0,-1 0 0,2 0-1,1 0 61,0 2 0,3 1 1,-5 1-1,1 0-53,0 0 1,2 2 0,-3 2-1,-2 5 13,-2 2 1,-1 3-1,1 1-178,-1 2 1,-5 5 0,-4-1 93,-1 3 0,-3 1 0,1 0 0</inkml:trace>
  <inkml:trace contextRef="#ctx0" brushRef="#br0" timeOffset="72475">7466 10058 8355,'13'-12'-180,"-1"-1"1,2 2 0,1 3 0,1 3 0,1 1 0,0-1 0,0 3 0,3-1 0,2 0 0,1-1-140,2 1 0,0 2 277,0 1 1,-1 0 0,3-1 0,0-2 35,2-1 1,6-6 0,-2 3 0,3-1 5,1 0 1,-4-1-1,0-3 1,1-1-3,2 1 0,1 0 0,1-1 0</inkml:trace>
  <inkml:trace contextRef="#ctx0" brushRef="#br0" timeOffset="72721">8471 9835 7530,'12'-8'0,"1"1"0,-1 0 0,0 1-347,1 1 1,1-1 0,1 4 0,3-4 333,1-1 1,0 5 0,3-3 0,-1 4-79,1 1 1,1-5-1,2-2 1</inkml:trace>
  <inkml:trace contextRef="#ctx0" brushRef="#br0" timeOffset="72949">9364 9699 6467,'0'12'0,"0"0"0,1 1 0,3-2 0,6-3 0,4-4 0,2-2-184,-1-2 1,-1 0 0,-1 0 0</inkml:trace>
  <inkml:trace contextRef="#ctx0" brushRef="#br0" timeOffset="73207">9661 9748 7484,'13'-1'0,"-1"-2"0,1-1 0,-1 1 0,0 2 0,1 2 0,-1 2 0,2 2-396,3 2 1,-4-2-1,5 1 346,0 0 1,-4 4 0,2-2 0,-2 3 1,-1 1 0,-5 1 1,0-1-9,2 0 0,1 1 0,1-1 1</inkml:trace>
  <inkml:trace contextRef="#ctx0" brushRef="#br0" timeOffset="73535">10269 10071 8355,'13'11'0,"0"-2"-245,4 0 1,-2-2 0,6 2 0,1-1-1,1 2 1,3 1 0,2 0 0,2-1 211,2-2 1,-3-1 0,4 3-1,1-2 1,1 2 0,-1 1-1,-2 0 28,-2-3 0,3 7 0,-2-3 0,-1 2-83,0 0 0,-5 4 0,-6 3 49,-1 2 0,4 2 0,-2 0 0</inkml:trace>
  <inkml:trace contextRef="#ctx0" brushRef="#br0" timeOffset="74309">5854 12092 7255,'-1'-11'-1195,"-4"3"1356,-1 2-105,-7 6 0,8-5 1,5-2-1,5-1-52,2 0 1,4 3 0,-3-3 0,3 0 0,2 0-14,-1-1 1,5 2-1,1-2 1,-1 1-1,1-2 1,4 3 0,-1-1-1,3-1 3,0 3 1,1-1-1,1 4 1,2-1 5,1 1 1,5 2 0,1-1 0,3 0-19,4-3 0,6 0 1,3-1-1,8-5 5,6-4 1,16-11-1,2 0 1,4-5 30,1-3 1,-3 5-1,-3 4 1,-9 7-170,-10 5 1,-6 0-1,-8 1 1</inkml:trace>
  <inkml:trace contextRef="#ctx0" brushRef="#br0" timeOffset="74648">6586 11621 7753,'0'-12'0,"0"-1"0,1 2 0,3 4 28,4 7 0,2 10 0,0 8 0,-3 0-45,-2 0 1,1 4 0,-4-2 0,4 4 78,1 1 0,-3-1 1,3 1-275,-2 0 0,1-4 0,-3-1 1,1 1-1,-2 0 55,0-1 1,-2-4-1,0 1 1,0 0-99,0 0 176,0-1 1,-6 2 0,-1 1 0</inkml:trace>
  <inkml:trace contextRef="#ctx0" brushRef="#br0" timeOffset="75073">7243 11658 8355,'-12'0'-1945,"5"0"2059,-4 0 14,4 0 1,0 2-14,3 2 1,-2 3-1,2 5-81,1 0 1,2-3-1,2-2 1,2-1-76,1 1 1,2-4 0,-2 1-16,4-2 1,3-2-1,2 0 1,-2-2 0,-3-2 1,3 1 0,-4-5-24,0-2 1,2-1-513,-5-1 520,1 0 0,-5-1 0,0 1 0</inkml:trace>
  <inkml:trace contextRef="#ctx0" brushRef="#br0" timeOffset="125063">15801 12316 9064,'12'-34'0,"0"3"0,-1 0 0,-1 4 0,-3 1 0,-2 1 0,-2 0 0,-1 0 232,-2 0 0,-2 5 1,-1 1-1,-2-1 0,-2 2 1,-1 0-1,0 5 1,1 2 69,1 2 1,-2 8 0,4 2 0,1 10 185,2 9 1,-4 13-372,1 4 0,-1 11 0,1 2 0,-5 4 0,-2 9 0,-1 4 23,0 5 0,-1 7 0,1-8 1,-1 0-101,1-3 0,5 3 0,3-6 0,3-6-93,1-8 0,0-2 1,0-5-1,0-1-192,0-6 1,4-5 0,0-7 0,-1-2-561,-2-2 0,-1-3 0,0-6-328,0 1 0,-6-6 0,-2-3 683,-3-3 1,-1-1-1,-1 0 1</inkml:trace>
  <inkml:trace contextRef="#ctx0" brushRef="#br0" timeOffset="125338">15441 12762 8355,'5'-17'0,"4"1"0,2 1 975,1 1 1,5 6 0,1-1-474,1 0 1,0-1-1,5 1 1,-1 2-430,3 1 1,7-2-1,0 2 1,3 1-895,1-1 0,5 2 0,-2 3-1252,-4-3 1244,1 2 0,-6-3 0,7 5 0</inkml:trace>
  <inkml:trace contextRef="#ctx0" brushRef="#br0" timeOffset="126313">16545 12601 8355,'0'-13'107,"1"2"1,2 4-1,2 6 1,1 5-1,1 3 1,-2 4-925,1 4 1,3-1-1,-2 4 1</inkml:trace>
  <inkml:trace contextRef="#ctx0" brushRef="#br0" timeOffset="126523">16594 12861 8629,'0'-7'-468,"4"3"0,2 7-961,1 1 1296,1 6 1,5-3-1,-1 5 1</inkml:trace>
  <inkml:trace contextRef="#ctx0" brushRef="#br0" timeOffset="127668">17636 12390 8355,'0'-25'0,"-1"2"0,-2 2 0,-3 5 0,0 2 193,3 1 56,-8 6 1,8-4 0,-5 5-1,-2-1 125,-1 2 0,3 4 0,0 1 1,-2 1-292,-1 4 0,-1 3 0,-1 7 0,1 3-218,-1 1 0,1 2 1,0 4-1,0 0-18,4-1 0,-3 1 0,4 0 0,-1-2-216,0-2 1,5 1-1,-1-5-100,2-2 0,4-3 0,2-4 417,4-3 0,3-10 1,2-4 91,-1-6 0,5 0 1,-1-5-1,1 1-17,1 0 1,-5-2 0,4-2 0,-3 0-1,-2 4 49,1 1 1,-7 2 0,0 3 0,-2 1 229,0 0 0,0 3-38,-4 1 1,0 7 0,0 1-132,0 7 1,2 4-1,0 1 1,4 0-186,1 1 1,0-1-1,2 1 1,0-1-247,0 0 1,2-3-1,2-2 100,-1-2 0,1-1 1,-1-4 74,0 0 1,1 0-1,-1 0 1,1-1 0,-2-3 45,-3-5 1,3-3 0,-3-3 0,3-2 120,2 2 0,-1 0 1,-1 0-1,-1-2 40,-2 2 1,-5 1-1,2 3 1,-1 2 62,0 0 1,2 7-141,-2-3 1,-1 5 0,4 5 0,0 3-24,0 3 0,-3 3 0,3 1 0,-2 3-43,-2 1 1,0-2 0,-1 3-1,2 1 45,-1-2 0,-1-1 0,-1-5 16,3-1 1,-1-5 0,5-3 0,0-4 0,5-4 0,-2-4 19,-3-3 1,3-3-1,-3-3 1,3-2 19,2 0 0,-5-3 0,0 4 0,1 0-12,-2 0 0,2 1 1,-3 6-14,1 3 1,-3-2-24,4 6 0,-5 6 1,1 6-1,-3 3 7,-1 1 1,0 5 0,2 1-1,0 0-35,2 0 1,2-2 0,-3-3 25,1-1 1,6-4-1,-2-1 1,3-1 82,1-4 0,1 0 0,-1-4 1,0 0-26,1-3 1,-1-4 0,-1 1 0,-1-3-30,-2-2 0,-4 1 1,5-1-25,0 1 1,-3 0 0,-1-1 72,1 1-54,-5 5 0,5 3-3,-6 8 1,5 4 0,3 6-191,3-2 1,2 6 0,-1-8 29,1-1 1,0 1-1,3 1 1,0-3-30,-1-3 1,-4-4-1,0-1 266,3 0 1,1-6 0,-4-2 24,-2-3 0,-4-1 0,-5-1 0,0 1-28,0 0 0,0 3 1,0 1 142,0-2 0,0 3-150,0-1 0,1 7 0,4 2 0,2 9-73,-1 5 1,5 7-1,-2 0 1,2 6-26,1 5 1,-1 3 0,-1 1 0,-3 1-123,-2 4 1,-1-4 0,-5 4 44,-3-4 0,-3-2 0,-5-3 0,-2-4 0,-3-3 195,-3-1 0,0-6 0,0-2 0,-1-5-56,2-3 1,-3-4 0,5-5-1,2-1-407,1-3 0,7-5-194,3-7 1,8-4-1,3-4 1</inkml:trace>
  <inkml:trace contextRef="#ctx0" brushRef="#br0" timeOffset="129039">19385 11757 9462,'7'-46'0,"-3"4"0,-3 11 0,1 7 1316,2 8-1203,-3 7 0,5 5 1,-6 10-1,-2 6 136,-2 7 0,-3 16 0,-5 8 1,-1 8-168,1 6 0,-4 14 0,-1 4 0,2 3-232,1-3 1,3 4-1,1-6 1,3 3 162,2-3 1,1-6-1,4-9-341,0-4 1,1-9 0,3-5 0,5-6 0,3-10 203,5-6 0,0-9 1,6-5-1,-4-3 173,-1-1 1,2-5 0,-3-5-1,-2-5-176,-1-6 1,-3-2 0,-3-2 0,-4 0-20,-2 0 0,-4-4 1,-2 0-1,-5 2-105,-7 1 0,-7 1 0,-7 1 0,-1 4 158,1 3 1,-7 3-1,4 2 1,2 1 182,4 3 0,3-3 1,4 4 108,3 0 0,9-4 0,5 3-220,6-3 0,9-2 0,9 1 0,2-1-97,2 1 1,6-6-1,2-3 1,2-2-33,3-2 0,-1-5 1,0-3-1,-1-3 44,-3-1 1,0-5 0,-7 0 0,-2-2 32,-1-3 1,-5 4 0,-3 2 0,-4 5 0,-4 5 408,-1 7 0,-2 3 1,-4 0 194,0 5 1,-2 8-1,-2 5-79,-4 6 1,-3 5 0,0 8-318,3 5 1,-3 8 0,4 5-1,-2 5 1,3 4-27,0 1 1,-2 4-1,2 3 1,1-4-560,-1-3 1,2-3 0,4-4 0,0-1 43,0-3 1,6-6 0,0-8 0,3-1 154,-1-3 1,2-7 0,5-4-1,1-2 214,0-2 0,-3-6 1,0-2-1,-2-3 76,-3-1 0,3-5 0,-4-1 1,1 0 17,0 0 0,-3-2 1,1 2-1,0 0 106,-3 0 0,0 1 116,1 5 1,-3 6-124,3 6 1,-2 6-1,-2 6 1,0 1 0,0-1-32,0 0 1,0 5 0,0 0-1,0-2-24,0-1 0,4 2 0,1 1-237,2-2 1,1-1 0,5-3-9,-1-3 1,1-3 0,-1-5 0,0-1 45,1-3 1,-5 1 0,-1-5-1,-2-2-47,-2-1 1,-3-1 0,-3-1 0,-2 1 84,-2 0 1,-1-1 0,-5 1 78,1-1 0,0 1 1,-1-1-1,1 1 40,-1 0 0,5 3 0,1 1 9,2-1 1,2 3-47,7 2 0,4 2 0,7 2 1,3 0-16,2 0 1,0-1 0,5-2 0,-1-1 29,-4 1 1,4-2 0,-5-1 0,2 1 109,-1-1 0,-5 2 0,2 3 25,-3-3 1,-6 2-176,0-2 0,-5 8 1,1 5-1,-2 2 4,-2 1 0,-2 0 0,-1 1-39,-1-1 1,0 1 0,4-1 0,0 0 7,0 1 1,0-5 0,2-1-1,2-1-25,4-4 1,7 0 0,3-4-1,0-2-63,0-4 1,3-2 0,-5 1 0,-1 0 80,-1 0 1,-2-1 0,-1 0-1,-1 2 191,-2-1 0,-5 2 474,1-2-581,-2 7 1,-2 2 0,0 8-7,0 3 0,0 1 1,1 1-1,2-1-84,1 0 1,6 1-1,-2-2 1,3-1-1,3-4 51,2 0 0,-1-2 0,5-4 0,-1-1 52,0-3 0,-4-3 0,1-6 0,-5 1-21,-3-1 0,-5-3 0,2-2 0,-1 0-85,0 0 1,0 0-1,-4 3 1,0-1-434,0 0 1,-4 3 0,-1 2-913,-2 2 1181,-1-2 1,-5 10-1,1-5 1</inkml:trace>
  <inkml:trace contextRef="#ctx0" brushRef="#br0" timeOffset="129040">20737 12154 8355,'7'-18'563,"4"10"1,-10-2-1501,3 15 0,-2 1 0,-2 7 0</inkml:trace>
  <inkml:trace contextRef="#ctx0" brushRef="#br0" timeOffset="185156">14622 14412 8355,'0'-13'-8,"-1"2"1,-2 1-1,-1 2 1,1-1-1,2-2 1,2-2 0,3 2-1,5 1 1,0 2-1,1 0 339,-2 1 1,1-3 0,4 5-1,3-1 1,0 1 0,1 2-299,0 2 0,-3 1 1,3 1-1,-3 3 0,-2 6 1,0 4-1,1 4 165,-1 1-262,-5 2 1,3 3 0,-6 1-1,-1 0 16,-2 0 0,0 0 0,2-1 0,1 0-153,-1-4 1,-2-2-1,1-7 166,2-2 1,-1-4 0,4-6 0,-1-3 27,1-5 1,-4-3 0,3-3 0,-2-3-32,0-1 1,4-2-1,-2-4 1,-1 2 9,1 2 0,2-1 1,-3 5-1,1 2 5,-1 2 1,5 4 65,-2 1 0,3 7-24,2 1 0,-5 5 1,-1 9-1,0 1 22,0 2 1,-4 0-1,2-1 1,-1 0-28,0-1 0,6-1 1,-2-1-1,3-1-88,2 0 1,-1-5-1,2-3 1,2-2-65,5-2 0,1-2 0,0-2 0,-3-4 56,-1-3 0,-1-3 1,-5-1-1,1-3 54,-1-1 0,-1 2 0,-3-3 1,-3-1 65,-4 2 1,-1 1 0,0 5 0,0 1 85,0 0 1,-6 5-1,-2 2 1,-3 5-67,-1 5 0,-1-1 1,1 7 7,-1 3 1,5 1 0,1-2-1,2 3 1,2 2-45,2 1 0,6-4 1,3 3-1,3-2-69,2 1 1,5 0 0,2-6-1,4-3-150,1-4 0,0-3 0,-1-1 0,1 0 61,0 0 0,0-9 0,-2-4 1,-1 0 56,-1-1 0,-7-4 0,-1-3 1,-3-2 73,0-2 1,-5-4 0,1-1 0,-2-1 41,0 1 1,0-9 0,-4 2 0,0-1-1,0-1 0,0 3 0,0 2 1,0 2 79,0 2 1,4 6 188,0 8 1,1 10-1,-5 9-173,0 8 1,0 11-1,1 2 0,2 4-59,1 4 1,1 1-1,-2 4 1,3 1 8,0-1 1,-1 4 0,3 1-1,2-4-238,1-3 0,1 0 1,0-3-1,1 0-304,-1-3 1,1-9-1,-1-3 1,0-3-72,1-2 0,-1-5 0,1-1 0</inkml:trace>
  <inkml:trace contextRef="#ctx0" brushRef="#br0" timeOffset="185426">15540 14176 9598,'0'-13'7,"7"2"1,5 3 0,8 4-544,3 3 1,2-3 0,1-1 0,2 3 288,1 0 0,5-2 1,-1 0-6,3 1 1,1 7-1,0 3 1</inkml:trace>
  <inkml:trace contextRef="#ctx0" brushRef="#br0" timeOffset="186696">16321 13816 8502,'-12'-27'624,"0"2"-457,5 3 1,1 3 0,8 3 0,2 9 0,4 12 0,3 10 141,1 7 0,-3 14 0,-2 6 0,-2 11-356,-2 9 0,-2 2 0,-1 10 0,0 1-46,0 1 0,-4 7 1,-1 1-1,-2 0 12,-3-7 0,5-4 1,0-9-1,4-7 56,1-4 1,0-12-1,0-13 1,1-6 13,4-6 0,6-7 0,5-5 0,1-4-125,1-4 0,-5-9 1,5-8-1,-1-2-59,-1-2 0,1-4 0,-5-1 1,-1-2 60,-2-2 0,-4 2 0,-5 0 89,0 2 0,-7 1 0,-5 6 1,-7 1-1,-5 2-52,-1 2 1,-1 3 0,-1 6-1,-2 2 89,1 1 0,2 2 0,2 3 0,4-2 17,3-1 0,3 0 0,3 2-74,3-2 0,4-3 0,10-5 0,5-2-79,4-2 1,12 0-1,2-6 1,6-2 70,2-4 0,4-11 0,1 2 0,-2-3 53,-2-2 0,-6-3 0,-3-3 0,-4 1 52,-5 2 1,-2 5 0,-5-1-1,-2 3 460,-3 5 0,-3 0 0,-5 7 0,0 4-23,0 3 1,-1 6 0,-3 6-341,-4 2 1,1 8 0,-2 9 0,1 7-200,1 5 1,2 6-1,5 5 1,0 5-126,0 5 1,0 3 0,0 2 0,0-1-98,0 1 1,5-4-1,4-4 1,2-2 140,1-4 1,0-8-1,1-4 1,-1-6 42,1-4 1,3-3-1,1-3 1,-2-3 30,-1-4 0,-2-7 0,0-2 0,1-4 37,-1-5 1,-4 2-1,-1-4 1,0-1-27,0 1 0,-4-2 0,1-2 0,-3 1 159,-1 1 0,0 10 1,0-1 173,0 1 1,0 7-45,0 4 1,0 5 0,0 9 0,0 1-31,0 2 1,0 1 0,2-3 0,1 3-187,1 1 0,4-4 0,-3 2 0,2-3 21,3-2 1,1-5 0,1-3-1,2-3-7,3-1 0,-2-1 0,4-3-231,-1-4 1,-1-3 0,-6-2 0,-3 1 0,-4-1 78,-3 1 1,-2-1 0,-3 0 0,-4-1 62,-3 2 0,-6-4 0,-1 8 0,0-2 66,0 2 1,-2-1 0,3 4 0,1 3 60,-2 0 1,8 2-95,-2 0 1,7 2-1,3 0 1,4 3-74,7-3 1,7 0-1,5-2 1,2 0 34,2 0 1,4 0 0,0 0 0,-1-2-5,-2-2 0,-1 1 1,-2-5 204,-2-2 0,-3 4 0,-6-1 0,-1 0 732,-3 0-648,-2 4 1,-8 3-1,0 8-149,-2 3 0,-1 6 1,5 0-1,0-2-76,0-2 1,2 4-1,1 0 1,2-2-128,2-2 0,5-1 0,5-4 0,-2-4 38,-1-3 0,2-1 0,1 0 1,-2 0 87,-1 0 0,-6-5 0,0-3 0,1-4 17,-2 0 0,-1 0 0,-3-1 0,1 1 322,-1-1 0,0 1-199,1 0 0,-1 1-80,5 2 0,-5 5 0,2 8 0,-1 5-62,1 2 1,3 1 0,-3 0 0,2 0 2,3-4 1,-3 3 0,1-4 0,2 1-37,1 0 0,2-5 0,3 1 0,0-3 7,-1-1 1,-5-4 0,-2-1 0,1-2 28,-3-3 0,1-1 1,-4-1-1,1-2 35,-1-2 1,-6 0 0,-2-4 0,-2-1 1,-3 2 0,3-1 0,0 5-216,2-1 1,1 3-442,4 5 0,5 5 0,2-2 0</inkml:trace>
  <inkml:trace contextRef="#ctx0" brushRef="#br0" timeOffset="187532">18120 13692 8355,'0'-36'0,"1"3"0,2 4 375,1 3 1,0 7 129,-4 2 0,0 10-292,0 7 1,0 16 0,0 10-1,0 4-370,0 5 1,0 2 0,-1 3 0,-2 2 138,-1 3 0,0-4 0,4 3 0,0-1-53,0-3 0,0-3 1,1-4-1,3-5-7,5-6 0,2-5 0,1-6 0,2-2-43,2-5 0,0-3 0,3-2 0,0-3-89,0-5 1,-3-2 0,-1-2 0,-4-2 92,-3-2 1,-4-4-1,3 3 1,-1-1 0,-4-2-133,0 2 1,-2-4 0,0 3 179,0 1 1,-2 3-1,0 6 1,-4 3 401,-1 2 1,-1 2 0,-5 7-198,1 4 1,5 5 0,3 3 0,3 3-46,1 1 0,0 3 0,2-4 1,5 2-123,6 0 1,7-6 0,2 0 0,6-4-73,5-3 0,0-5 0,3 1 1,1-2 23,-2-2 0,3-6 1,-2-2-1,3-3 1,-4-3 78,-4-2 1,-6 2-1,-3-4-20,-2 0 0,-10 4 0,0-4 0,-5 2 27,-1-1 0,-5 2 0,-7 5 0,-3 3 52,-2 2 0,-3-3 0,-1 4 0,1 1 35,-2 1 1,4 4 0,-3 2 0,4 4-44,0 3 0,1 3 0,1 1 1,2 3-92,5 1 1,3-3-1,1 1 1,0 0-135,0 0 0,7-1 0,4-5-7,4-3 0,2-2 0,-4-6 0,2-2 159,2-2 0,0-3 1,-5-5-1,0 0-87,1-1 1,-5-3 0,0-1 198,2 2 0,-3-3 0,0 2 0,0 0 107,-1 3 1,-3 4-1,3 2 1,-2 1-27,0-1 0,0 5 1,-4 2-188,0 7 0,0 4 0,2 2 1,0 0-105,2 4 0,1-3 0,-4 4 0,3-2 0,4 1-984,3-2 889,2-1 0,5-2 0,1 0 0</inkml:trace>
  <inkml:trace contextRef="#ctx0" brushRef="#br0" timeOffset="188247">18976 13866 8355,'0'-18'200,"-6"4"5,5-4 1,-5 6 0,6-1 35,0 1 0,2 5 1,2 4-217,4 6 0,-3 4 0,1 5 0,-2 1 0,2-1 0,-1 2 1,2 1-1,0 2-240,3-2 0,-4 3 0,3-2 1,-1-1-181,-1-1 0,4-3 0,-3-1 160,3-2 0,2-5 0,-1 1 123,0-3 1,-1-6-1,-1-3 1,-3-3 96,-2-2 1,0 1-1,-5-1 1,0 1 0,0 0 1,0-5-1,0 1 10,0 0 1,0 3 0,1 2 14,3 2 0,-1 2 42,5 3 0,0 3 0,5-3-114,-1 2 1,5 2-1,-1 0 1,-1 0 43,-1 0 1,0 0 0,1 0 0,2 0-20,-2 0 1,-1-1 176,-2-3 0,-4 3 340,1-4 0,-8 4-212,-1 1 1,0 1-1,-4 4 1,2 3-176,2 3 0,-4 1 0,0 1 0,1-1-213,2 0 0,1 5 0,1-1 0,2 0 1,3-3-414,1 0 0,1-5-63,4 0 1,1-5 415,-1 1 1,6-8 0,1-3 0</inkml:trace>
  <inkml:trace contextRef="#ctx0" brushRef="#br0" timeOffset="188248">19397 13568 8355,'-7'-12'111,"0"1"-648,3 2 1,4 5 121,0 8 0,6 9 0,6 6 1</inkml:trace>
  <inkml:trace contextRef="#ctx0" brushRef="#br0" timeOffset="189013">19583 13767 8355,'-7'-13'922,"1"6"-932,1 3 1,5-1 0,-1 2 0,5 3 0,3 4-1,1 3 1,1 3-66,-1 1 0,0 2 0,3 3 0,-3 0 0,-2-1 0,-2-1 0,0-2 37,-1 1 0,-2-1 1,1-1-158,2-2 0,3-4 0,5-5 133,1 0 0,-2-5 0,-2-4 0,-1-2-57,2-1 0,-4 4 0,-1-1 0,-1 0-77,0-2 1,5-2 0,-5 1 0,-1-1 93,-2 1 0,4 0 171,4-1 0,-2 8 0,-1 5-8,0 7 1,0 4 0,-4 1 0,4-1-30,1-3 0,0 7 0,2-2 0,-1-1 23,2-2 0,-3 1 0,1-4 0,3 1 75,4 0 0,-1-5 1,4 1-1,0-2-110,3-2 1,-2-5 0,0 0 0,1-2-65,-1-3 1,-4-1-1,0-1 1,-4 0-40,-2-1 0,-7-3 0,2-1 27,-2 2 0,-8 1 0,-2 2 1,-4 1 125,-5 3 1,3 2-1,-4 6 1,2 0 4,-1 0 0,1 6 0,3 2 0,2 3-40,3 1 0,-2 5 0,6-1 0,2-1-68,0-1 1,4-1 0,0-1 0,4-1-401,1-3 0,1 2 405,4-6 0,1 0 0,-1-4 0,1-1 0,-1-2 135,0-1 1,1-6-1,-1 2 1,-1-3 25,-3-1 0,2-1 0,-4 1 98,1-1 0,-5 5-82,2 0 0,-4 5 1,-2 0-95,-2 6 0,-5 8 0,5 7 1,1 1-60,2 3 0,1 2 0,0 2 1,0 3 50,0 4 1,1 3 0,4 1-1,3 0 121,3 0 1,0-1 0,-2-1 0,0-4-44,0 0 1,-2-2 0,0-6-1,-1-1-184,-4-1 0,-6-6 0,-5 0 0,-7-4 81,-4-3 0,-9-5 1,-4 1-1,-3-2-170,-1-2 0,0-2 0,1-2 1,3-4-124,4-3 1,4-1-1,6-1 1,5 1-327,4-1 1,7-5 0,-2-1 0</inkml:trace>
  <inkml:trace contextRef="#ctx0" brushRef="#br0" timeOffset="189432">21220 13258 8355,'7'-43'36,"4"10"0,-4 2 0,0 7 0,-3 8 1,-2 2 1538,-2 1-1459,0 1 1,-2 5 0,-3 3 0,-8 3-295,-6 1 0,-4 1 0,-4 3 0,-2 6 10,-4 5 0,-1 4 0,0 6 0,2 1 143,1 3 0,7-3 1,4 5-1,2-2 38,3 0 0,3 8 0,4-3 0,4 1-6,2 1 1,8-1 0,3 3 0,6-3-100,6-2 1,3-1-1,2-4 55,3 1 0,-3 0 1,3-6-1,-2-1 0,0-1 161,-3 1 1,3-3-1,-11 2 1,-2-1-110,-5 0 0,-4 3 1,-10-4-1,-6 2-10,-8 0 0,-8-2 0,-15 2 1,-3-5-75,-3-2 0,-2-2 1,-1 1-1,-1-1-195,-2 1 0,2-2 0,6-3 0,6-4-295,6-3 1,3 5-1,6 1 1</inkml:trace>
  <inkml:trace contextRef="#ctx0" brushRef="#br0" timeOffset="190307">22188 13295 8355,'12'-5'-32,"1"-5"0,-1-2 1,0-2-1,1 3 1,-1 1-1,1 3 0,-1 3 63,0 3 1,-10 6 0,-6 4-1,-6 2 1,-4 2 0,-2 3-28,-5 0 0,-2 2 1,-2-3-1,0 3 82,0 1 1,0-3-1,1 0 1,-1-2-23,0-2 0,6 1 0,2-1 0,3 1-22,2-1 1,5-4-1,3 0-19,3 2 0,3 1 1,5 0-43,6-3 0,3 2 1,1-4-1,2-1 11,0 1 1,9 2 0,-3-3-101,1 2 0,1-3 0,1 3 1,2 0-1,-1-1-250,-3-1 1,1 4 0,-11-4 0,-1 2 22,-1 3 0,-7 6 0,-2 3 0</inkml:trace>
  <inkml:trace contextRef="#ctx0" brushRef="#br0" timeOffset="190568">21841 13841 8355,'12'0'54,"6"0"1,4 0 0,5 1 0,8 2-331,5 1 0,3 2 0,5-3 0,-1 2-646,0 2 718,4-4 1,-7 8-1,5-4 1</inkml:trace>
  <inkml:trace contextRef="#ctx0" brushRef="#br0" timeOffset="192560">23006 13345 7892,'0'-19'0,"0"2"0,0 3 0,0 2 0,0 0 141,0-1 1,-1 6 0,-3 4 0,-4 5 0,-3 3-67,-2 2 1,5 3-23,0 6 1,1 0-1,-3 4 1,3 2 0,2 2-63,2 1 0,2-1 1,1 1-1,0 0-133,0 0 0,0-6 0,1-2 56,3-4 1,3-2 0,7-2 0,1-5 0,3-3-83,1-1 0,2-1 0,4-3 0,-2-6 38,-2-5 0,2 1 0,-4-4 0,1 2 56,-4-1 0,-2-1 0,-3 3 0,-1-2 61,-2 2 0,-5 2 0,1 0 91,-3 1 0,-2 5 75,-3 3 0,1 4 0,-4 4 0,0 4 23,0 3 1,4 3-152,-1 2 1,8-2-1,5 3 1,2-5 13,1-4 1,5 2-1,1-6 1,0-1-157,-1-2 0,4-1 0,-4 0 0,-2 0 12,-1 0 0,-3-1 0,-2-2 0,-2-2 4,-1-2 1,2 3-1,-4-5 1,-1 0 157,-2-2 1,-1-2 0,0 1 31,0 0 0,0 3 1,0 1 140,0-2 1,2 5-150,2 1 0,-3 8 1,3 4-1,-1 3-94,1 2 0,2-1 1,3 0-112,0 1 1,0-1-1,6-1 1,2-1-1,-2-3-88,-1-2 0,2-1 0,1-4 1,-2 0-451,-1 0 655,-2 0 1,1-11 0,-1-2 0</inkml:trace>
  <inkml:trace contextRef="#ctx0" brushRef="#br0" timeOffset="192896">23602 12960 8355,'0'-12'246,"5"5"-174,-3 2 0,7 12 1,-3 4-1,-1 5-131,1 3 0,-1 2 0,-2 4 0,3 1 112,0 3 0,-3-1 0,3 5 0,-2 0-72,0-2 0,1 0 1,-2-5-1,3 1-148,1 2 1,-3 0-1,3-5 1,0-4-421,-1-3 0,-3 1 282,1-2 1,3-5 0,0-5 0</inkml:trace>
  <inkml:trace contextRef="#ctx0" brushRef="#br0" timeOffset="193080">23552 13233 8355,'0'-12'1,"0"4"0,1 1 43,4 1 1,7-2 0,9 2 0,2 1-1,3-2 1,3 2 0,4-1 0,3 2-211,1-2 1,-4 5-1,-1-3-1114,-2 2 979,-6 2 0,-1 0 0,-3 0 0</inkml:trace>
  <inkml:trace contextRef="#ctx0" brushRef="#br0" timeOffset="193346">24185 12787 8355,'-2'-17'-25,"-2"2"1,-4 4 170,-3 6 0,0 5 1,1 4-1,2 5 0,-2 8 1,-1 8-1,-1 6 0,-1 5 74,1 1 0,0 8 1,1 4-1,1 6-260,2 2 1,5 1 0,-1-6-1,2-2-177,2-2 1,6 1-1,4-7 1,3-2-308,4-2 1,5-6 0,-1-4 0,2-6 146,2-6 1,0 3-1,-1 1 1</inkml:trace>
  <inkml:trace contextRef="#ctx0" brushRef="#br0" timeOffset="193884">24457 13047 8355,'-12'-19'45,"4"5"1,-1 7 0,0 2 27,-2 2 1,-2 2 0,1 2-1,0 3 1,-1 3 0,1 3 0,1 1-147,3 3 1,-4 1-1,6-2 1,-1 3 12,3 0 1,2 2 0,2-3 0,2 2-77,2-2 1,3-1-1,5-2 1,2 0 77,2 1 1,-1-2-1,6-1 1,0-4 39,-2 0 0,3 4 0,-5-3 0,-2 1-10,-1 0 0,-3-4 1,-2 4 32,0 2 1,-8-3-1,-1 1 1,-7 1-126,-4-3 1,-7 5 0,-3-2-1,-1 2 36,2 1 0,-4-4 0,5 1 0,0-1-717,2-1 744,9-2 0,-3-5 0,4 0 1</inkml:trace>
  <inkml:trace contextRef="#ctx0" brushRef="#br0" timeOffset="193885">24755 13382 8355,'-12'6'-727,"3"-4"943,1 7 0,1-1 1,-2 6-1,2 1-235,1 1 1,-2 2 0,2-1 0,1 2 0,-2 2 0,2-1 0,-1 1 0,3-2 0,2-1-631,1 0 0,0-4 0,0 4 0</inkml:trace>
  <inkml:trace contextRef="#ctx0" brushRef="#br0" timeOffset="194114">24991 13097 8110,'-6'-11'0,"-1"4"0,0 7 330,3 7-276,3 4 0,1 1 0,1 2 1,2 3-1,1 3 0,0 2 0,0 0 1,1-1-89,-3 1 0,0-3 0,-1 1 0,2-1-369,1 0 1,0-4 0,-4 2-48,0-3 1,-5-2 0,-2 1 0</inkml:trace>
  <inkml:trace contextRef="#ctx0" brushRef="#br0" timeOffset="194296">24730 13084 7610,'9'-12'0,"-1"1"0,3 1 0,3 4 0,5-1 0,3 0 0,6-2 0,0 1-1876,3 0 1876,3 5 0,-3-8 0,2 4 0,-4 0 0,-3-4 0,-1 4 0</inkml:trace>
  <inkml:trace contextRef="#ctx0" brushRef="#br0" timeOffset="194546">24991 12700 8355,'5'-7'176,"-2"-3"0,7 6 0,2 2 0,5 2 0,2 4 0,3 4 0,1 4 0,2 5 0,0 4 466,0 2 1,0 11 0,-2 6-530,-2 7 1,-5 4 0,-8 10-1,-3-2-324,-4 0 0,-2 5 0,-4-6 0,-1 2-212,-1 2 1,-4-2 0,2-4 0,-2-4-264,-1 1 1,-5-6 0,0-6 0,-1-4 356,0-4 1,-10-2 0,2-7 0</inkml:trace>
  <inkml:trace contextRef="#ctx0" brushRef="#br0" timeOffset="205094">17673 14858 8242,'0'-19'0,"0"2"0,0 3 0,2 2 54,2 0 1,-1 5-35,5 3 0,-1 4 1,2 2-1,-2 5 0,-1 3 1,-2 4-1,0 1 0,0 1-81,-1 1 1,-2 5-1,-1-3 1,0 2-1,0 0 1,0 1-1,0 0-241,0-2 0,-4 2 1,0-5-1,1-2 15,2-1 0,-5-2 0,0 1 0</inkml:trace>
  <inkml:trace contextRef="#ctx0" brushRef="#br0" timeOffset="205378">17847 14833 8355,'0'-12'-681,"0"4"528,0-1 0,1 8 0,2 1 1,3 7 248,1 4 0,-3 7 0,3 2 0,-2 5-244,-2 4 0,2-1 0,1 6-170,1 5 1,1-8 0,4 5 0</inkml:trace>
  <inkml:trace contextRef="#ctx0" brushRef="#br0" timeOffset="205892">16991 15900 8355,'-5'-11'86,"-4"3"1,4-1 0,1 9 0,2 6 0,2 3 0,2 5 0,2 1 107,4 2 0,3 5 0,2-3 0,-1 2-147,0 0 1,5-5-1,1 3 1,0-1-94,0-3 0,-2-1 1,-2-3-1,1-1-65,2-2 1,-1-5 29,-3 1 0,-5-8 1,-1-6-1,-2-3-43,-2-4 0,-2-4 1,-1 3-1,0-1-30,0-3 0,0-1 0,0-2 0,0 0 7,0 0 0,2 5 0,2 0-172,4 2 1,3 7 0,2 7-319,-1 3 556,-5 6 0,4 2 0,-4 6 0</inkml:trace>
  <inkml:trace contextRef="#ctx0" brushRef="#br0" timeOffset="206568">17611 15949 7993,'0'-12'-48,"0"0"1,0-1 736,0 1 1,-1-1-608,-3 1 0,-3 5 1,-5 3-66,-1 3 1,1 6 0,-1 3-1,1 3-168,0 2 0,3-1 0,1 1 171,-2-1 0,5 0 0,1 1-335,2-1 1,4 1-150,2-1 0,3-5 325,5-3 1,1-4 0,-2-4 0,-2-3 120,-1 0 1,-5-4 0,3 3 0,-2-3 28,0-2 0,4 5 0,-4 0 0,1 0 430,0 1 0,-2 0-335,5 3 1,-4 2 0,3 0-148,-1 4 1,2 5-1,-3 6 1,1-1-85,-1 0 1,4-3-1,-4-2 1,2-2-35,3-2 0,1-2 0,1-1 113,1 0 0,-1 0 0,0-1 0,1-2 58,-1-1 0,1-10 0,-2 2 10,-3-2 0,3-5 0,-3-1 1,3 0-29,2-1 0,-2-1 0,-2-6 0,-2-2 1,0 0 28,0 0 0,-4-4 0,1 4 0,-3 0 40,-1-1 0,-5 7 1,-4 4-1,-2 4 123,-1 5 1,0 4 0,-1 7 0,1 1-20,-1 3 1,5 9 0,1 8 0,2 2-135,2 2 0,2 4 0,2 1 1,3 0-37,4 1 1,7 2-1,3-4 1,2-2-335,2-1 1,1-1 0,2-1 0,0-4-127,0-3 1,-1-3-1,1-2 1</inkml:trace>
  <inkml:trace contextRef="#ctx0" brushRef="#br0" timeOffset="206845">18517 15292 8621,'-13'-19'152,"1"2"0,-1 9 0,1 4-272,0 2 0,-1 5 0,1 4 362,-1 6 1,1 7 0,0 2 0,-1 6-72,1 5 0,-1 7 0,1 3 0,0 1-80,-1 3 0,5 1 0,1 1 0,0 1-163,0 0 1,5-2 0,-1-3 0,4-3-345,3-4 0,10-6 0,0-3 0,4-4-244,4-5 1,3-2-1,2-7 391,2-2 1,6-4-1,-4-5 1</inkml:trace>
  <inkml:trace contextRef="#ctx0" brushRef="#br0" timeOffset="207363">18864 15466 8355,'5'-32'284,"-3"2"1,2 6-407,-3 4 1,-1 2 0,0 4 0,0-1 0,-1-2 0,-3 3 0,-4 5-1,-5 5 1,-2 2 311,-2 2 1,-3 2 0,2 2 0,0 4 0,0 3 0,2 3 27,-2 2 0,5 0 0,-1 4 0,5 2-123,-1 2 1,5 2-1,1 3 1,2 3-74,2-1 0,2 9 0,3-3 1,6 2-119,4 0 0,2-2 1,-5 0-1,-1-1-222,-3-3 1,3 3-1,-4-5 1,0 0 78,-3-6 0,-2 2 0,-2-5 1,-2-1 43,-2-2 1,-3 2 0,-5-5 0,0-1-16,-1-1 0,1-5 0,-1-3 0,0 0-152,-4-3 362,3-2 0,-9-6 0,4-2 0</inkml:trace>
  <inkml:trace contextRef="#ctx0" brushRef="#br0" timeOffset="207364">18529 15801 8582,'8'-13'0,"2"1"576,4-1-455,-2 6 1,7-4 0,-2 5-1,4-1-301,2 3 1,-2-2 0,-1 2 0,3 1 0,0 2-286,2 1 1,0 0-1,-2 0 60,-2 0 0,2 5 0,-4 2 0</inkml:trace>
  <inkml:trace contextRef="#ctx0" brushRef="#br0" timeOffset="207632">19174 15218 9285,'1'-24'0,"4"4"0,3 4 0,4 7 0,3 5 0,2 4 373,-2 4 1,-1 4 0,-2 10 0,1 5-1,-1 6-200,0 3 0,-1 5 0,-1 6 1,-2 1-143,2 3 1,-4-3-1,-1 3 1,-1 1-154,0 0 1,0 5 0,-4-8 0,2 2-405,2-2 0,-3-2 0,3-7-45,-2-3 0,-2-1 1,0-6-1,0 0 98,0-2 0,0-8 0,0 2 0</inkml:trace>
  <inkml:trace contextRef="#ctx0" brushRef="#br1" timeOffset="207799">19993 15863 5734,'0'24'0</inkml:trace>
  <inkml:trace contextRef="#ctx0" brushRef="#br0" timeOffset="212809">23527 14089 8355,'25'-5'-804,"0"-4"0,5-2 161,3-1 536,3-1 0,7 5 0,1 1 94,0 2 1,4-5 0,-4 3 0</inkml:trace>
  <inkml:trace contextRef="#ctx0" brushRef="#br0" timeOffset="213100">23639 14176 7502,'-24'-4'0,"5"-2"0,5 1-456,5-1 1,7-2 426,2 4 0,11-4 0,11 3 0,7 3 0,9-1 0,6 0 0,5-1-55,5 1 0,3 2 1,6 1-1,2-2 4,1-2 0,5 3 0,-2-5 1</inkml:trace>
  <inkml:trace contextRef="#ctx0" brushRef="#br0" timeOffset="213271">24805 14275 8355,'24'-12'-121,"1"-1"0,-1 2 0,-2 3 1,-3 4-1,0 4 0,-1 4-353,0 4 0,4 3 0,-2 2 0</inkml:trace>
  <inkml:trace contextRef="#ctx0" brushRef="#br2" timeOffset="215341">13593 5779 21858,'-7'-5'0,"2"-2"-747,-1 0 1,5-4 0,-5 4 0</inkml:trace>
  <inkml:trace contextRef="#ctx0" brushRef="#br2" timeOffset="216830">13742 5829 18885,'8'-4'0,"-1"-2"0,-2 0 0,0-4 0,-1-1 0,0-2-563,-1 1 1,2 0 0,-1-1 0,-1 1 0,-2-1-30,-1 1 1,0 0 0,0-1 0,-1 2-104,-3 3 0,-4-2 1,-9 5-1,-4-1 497,-2 1 1,-3 1-1,-3 4 1,-6 0 84,-5 0 1,2 0 0,-3 0-1,2 0 18,2 0 1,0 4 0,-1 0 0,1-1 0,4 2 0,0-1 0,0 0 0,1 1-239,3-1 1,-2 5-1,-3-2 1,-1 2 175,-3-1 0,-3 0 0,-2 4 0,1 1 189,-1-1 0,0 2 0,3 1 0,-1 3 13,1 1 1,3-2 0,2 4 0,4 1-22,0 1 1,4 2 0,6 0 0,5 1-9,2 3 0,3-3 0,1 3 0,3-4 9,2-5 1,1 8 0,2-3 0,-1 1-1,-1 0 1,0-1 0,4 0 0,0 1 21,0 3 1,0-3-1,0 3 1,0-1-25,0 1 0,4-3 0,2 3 1,1-6-21,2-6 0,6 3 0,3-6 1,2 3 5,2 1 0,1-2 1,2-2-1,0 1-8,0 2 0,-1-1 0,1-4 0,-1 1-10,-4-1 0,8 1 1,-3-1-1,1 2-7,0 2 1,3-2 0,1 3-1,1-4-49,-1 0 0,3-1 1,-3 1-1,1-2 45,-1-3 0,-1 3 0,-3-4 0,2 0 0,1-3 1,1-3-1,-1-1 1,3 0 22,-1 0 0,4 0 1,-5 0-1,0 0-34,1 0 0,-4 0 0,-5 0 0,-1 0 1,1 0 0,0 0 0,0 0 0,-1 0 13,1 0 1,3 0 0,2-1 0,3-2 19,2-1 0,-3-4 0,4 2 0,0 1 1,-1-1 0,4-2 0,-3 2 0,3 1-26,1-1 1,0-3 0,0 2 0,-1-1 10,-3-1 0,2 1 0,-5-4 0,0-1-65,1 1 1,-2-5 84,-5 1 0,0-9 0,-2 3 0,-3 0 0,-1-2 0,-3 1 18,-1-2 0,-7 0 0,-3 1 0,-3-1-19,-1 0 0,-1 0 0,-2 0 0,-2 2 1,-2 2 0,-4-6 1,-4 2-1,1-1 16,-1 0 1,-2-5 0,2 0-1,-3-2 7,-1-1 0,-2 3 0,-5-4 0,-2 4 13,-1 0 0,-5 1 0,2 2 0,-1-1-11,0 2 0,4 1 0,-4 2 0,-1 2-3,-2 2 1,-1-1 0,-1-3 0,1 4-12,0 3 1,-6 2 0,-1 1 0,0 2-25,3 5 0,-6 0 0,-4 3 0,-6 0 8,2-2 1,3 4 0,2-5 0,1 1-3,-1 3 0,6 2 1,3 2-1,1 2 17,-2 1 1,-2 6 0,-5-2 0,-1 5-15,0 3 0,1-1 1,1 6-1,1 1-15,1 1 1,2 4 0,-1 0 0,1 2-1,-1-1-8,0-2 1,0 0 0,9 3 2,3 4 1,6-1 0,8 0 0,1-1 18,3 1 1,7-3 0,4 3-1,2-2 20,2-3 0,7 1 0,6 0 0,5 0 13,1 0 0,8 0 0,0-1 0,1 2-24,3-1 0,-1 2 1,-2-1-1,2-2 1,0 0 9,1-3 1,-1-3-1,-2-2 17,0-1 1,7-1-1,-2-5 1,3-1-18,1-2 0,0 0 0,2-3 0,2-1 5,5 1 1,2-1 0,3-2-116,3 1 0,-8 0 0,5-4 0,-1 2 1,0 0 32,-2 3 0,-3-1 0,1-4 1,-5 0 28,-2 0 1,-2 0-1,0 0 1,-1 0 21,-3 0 1,2-2 0,-5 0-1,0-4 12,0-1 0,4 0 0,-4-2 1,2 0-17,2 0 1,2-6-1,1-2 1,0 0 2,0 0 1,1-1 0,-1-4-30,0 1 1,-4 0 0,-3-4 0,-3 2-1,-7 1 0,0 1 1,-12 2 0,0-3 11,-5 1 0,-14 6 1,-6-3-1,-6 0 1,-6-1 43,-4 0 0,-3-5 0,-1 4 0,-2-5 17,-2-4 0,4 3 0,-3-5 0,4 2 50,1 0 0,-3-4 1,3 4-1,-3 2-37,-3 1 1,-5 2 0,3 4-1,-2 3-72,-6 3 1,1 6-1,-5 1 1,3 2-32,2 2 0,-2 2 0,5 2 0,-3 3 771,1 4 1,-8 9-1,6 5 1,-4 5 1,-4 7 1,4 5 0,0 6 1175,0 3-1466,4-7 0,-10 24 0,4-7 0</inkml:trace>
  <inkml:trace contextRef="#ctx0" brushRef="#br0" timeOffset="236929">2679 15987 8215,'-6'-7'0,"-2"3"0,-3 2 0,-1 2 0,-1 0 573,1 0 0,-1 2 0,1 0 3,0 2-547,5 6 0,1-7 0,6 5 0,0 2 1,2-1-1,0 1-212,3-2 0,4-5 1,-1 1-10,3-2 0,2-2 1,-1-2-1,1-1 1,-2-2-337,-3-2 78,3-1 1,-8-5-1,4 1 58,-2 0 0,-6-1 0,-6 1 0</inkml:trace>
  <inkml:trace contextRef="#ctx0" brushRef="#br0" timeOffset="237148">2257 16805 8560,'-1'-11'0,"-2"2"474,-1 0-629,0 6 1,8 3 0,1 9 0,1 2-185,-1 1 0,4-4 0,-4 1 0,2 0-578,3 2 814,-5 2 1,6-1-1,-4 1 1</inkml:trace>
  <inkml:trace contextRef="#ctx0" brushRef="#br0" timeOffset="237312">2815 16706 8355,'2'-11'720,"0"4"0,4 6-300,1 3 1,1 8-1647,5-2 1,-1 3-1,0 2 1</inkml:trace>
  <inkml:trace contextRef="#ctx0" brushRef="#br0" timeOffset="238541">3870 16532 8355,'-7'-8'-80,"3"0"0,2 0 0,2-5 0,0 1 1,0-1 371,0 1 0,2 0 1,2-1-1,4 1 1,2-1-1,-1 2 1,-1 2-1,2 2-97,1 1 1,2 2-1,-1 5 1,0 4-199,1 3 1,-1 4 0,1 5 0,-2 2-98,-3 0 1,3 5-1,-4-5 1,1 2-51,0-1 1,-1 1 0,1 3 0,-2-4-36,-1-3 0,-3 1 1,3-2 106,1-1 1,-5-8 108,3-7 0,2-5 0,-2-9 0,-1-3 61,-2-3 1,-1-4 0,2 0-1,0 0 1,4 2 0,1 1-154,2-1 1,-2 4 65,2 2 1,-1 2 0,4 3 0,-1 1-93,-3 2 0,4 7 0,-4 1 0,3 7-54,1 4 1,-4 5 0,1 2-1,0 0 64,2 0 1,-2 4-1,-1-3 1,2 2 91,1 0 1,1-6-1,-1 1 1,-1-2-126,-2-1 1,-4-2 81,4-3 0,-4-3 0,3-7 0,-1-5 1,-3-6 185,-2 0-149,5-1 1,-4-3-1,7-1 1,0 0-50,2 0 0,2 2 0,0 4 0,3-1 7,0 1 0,1 5 0,-5 3 13,0 2 1,-3 2 0,-2 2-1,0 2 1,-2 4 0,1 3 0,3 2 1,-1-1 48,3 0 1,2 1 0,-1-1 0,1 1 0,0-1-50,4 0 1,-2-5-1,4-1-26,-1-1 1,4-3 0,-1 2 0,1-4-1,0-3-132,-1-1 0,-2-6 0,2 2 120,-5-3 0,-2-6 1,-1-1-1,-2 1 152,-3-1 1,-1-4 0,-5 2 0,3 0 31,-3-1 0,0 6 1,-4-2-1,-2 5 0,-4 4-32,-3 3 1,-1 4 0,-1 1-44,1 0 0,-5 6 0,1 3 0,0 5 0,4 3-75,4-2 0,-2 3 0,5-2-81,-2-1 0,4-1 0,-1-1 1,3-1-76,1 0 1,5-5 134,3-3 1,-1-2 0,1-2-1,2 0 1,0-2 0,-1-2 0,0-3 164,0 0 0,1-4 19,-2 3 0,2-3 0,-5-1 0,2 1 243,3 2 0,-3 0-244,1 5 0,-4 0 0,3 5 0,-1 3-198,-4 4 0,5 7 1,0 2-232,0-2 1,4 4 0,-3 1-1,3 0-302,2 1 1,3-6-1,2 2 332,1-3 0,2-2 0,4 0 1</inkml:trace>
  <inkml:trace contextRef="#ctx0" brushRef="#br0" timeOffset="238855">5209 16346 8566,'5'-7'172,"-3"2"1,9 10 0,-3 4-1,3 3 1,2 3 0,0 3-1,3 1 1,0 2 0,1 0-44,1-1 1,-3 0 0,4 2 0,0-3-230,1-1 1,0 0 0,4-3 0,-2 0-1028,-2-4 0,1 2 0,4-6 0</inkml:trace>
  <inkml:trace contextRef="#ctx0" brushRef="#br0" timeOffset="239067">5507 16334 8355,'0'-13'333,"0"7"1,0 1 0,0 10 0,0 4-1,-2 6 1,-2 7 0,-6 5 0,-5 3-434,-5 2 0,-4-1 1,-1 5-1,1-1 1,-1 0-1,1-1-836,4-3 1,-1-3 0,9-8 463,5-3 0,-2-3 0,3-2 1</inkml:trace>
  <inkml:trace contextRef="#ctx0" brushRef="#br0" timeOffset="239244">5842 16421 9237,'-6'-13'319,"6"6"0,0 3 0,7 3 1,5 1-1,3 0-601,2 0 1,5 0 0,0 1 0,4 2 0,5 1-643,0-1 1,2 4 0,5 0 0</inkml:trace>
  <inkml:trace contextRef="#ctx0" brushRef="#br0" timeOffset="240771">6722 16073 9787,'0'-30'0,"0"5"0,0 7 0,0 5 0,0 0 0,0 1 258,0-1 0,-1 2 0,-2 2 0,-3 2 0,0 1-206,-4 4 1,-5 4 0,-3 4-1,0 1 32,0 2 0,-4 7 0,1 1 1,-1 1 139,2 0 1,-3 6 0,7-1 0,1 6-16,1 3 1,3 2-1,1 6 1,3 2-135,2-3 1,1 6 0,4 0-317,0 3 0,1-2 0,2-2 0,2 0 0,2-1 58,3-1 0,-3-2 0,0-7 0,-2-4-390,-2-2 0,3-4 0,-2-2 0,-2-5-92,0-2 1,-4-3 0,-2-1 256,-4-2 0,-8 0 0,-4 5 0</inkml:trace>
  <inkml:trace contextRef="#ctx0" brushRef="#br0" timeOffset="240772">6251 16607 8355,'1'-11'495,"2"1"-425,1 2 0,10 4 1,0-3-1,4 1-311,4 4 1,1-4 0,2 2 0,0 1 39,-1 2 1,7-3 0,0-2 0,1 1 0,-2-2 0,-1 0 0,0-3-59,-1-1 0,-2-1 0,-1-1 1</inkml:trace>
  <inkml:trace contextRef="#ctx0" brushRef="#br0" timeOffset="240773">6958 15925 8355,'-6'-13'1706,"5"8"-1278,-3 5 0,2 5 1,2 9-1,0 3-138,0 3 0,4 8 0,1 3 0,-1 4-266,1 3 1,-3 2 0,2-2 0,-3 0-79,-1 4 1,0-4 0,0 4-1,0-5-541,0-4 1,0-3 0,0-6 0,0-4-980,0-3 0,0-3 14,0-2 1560,6-5 0,6-2 0,7-5 0</inkml:trace>
  <inkml:trace contextRef="#ctx0" brushRef="#br0" timeOffset="240774">7231 16383 8355,'-6'-8'1485,"-2"0"568,2 0-1840,1 1 1,5 8 0,0 10 0,0 4-1,0 2 1,0-1 0,0 1 0,0-2-302,0-1 1,0 2-1,0 1-339,0-2 0,5-2 97,4-5 1,2-3-1,1-6 254,0-3 1,1-2 0,-2-3 0,-2-1 65,0-4 0,-2 2 0,2-5 0,-2 2-40,-1-1 0,-2 2 0,-4-3 0,0 3-198,0 2 1,0 0-372,0-1 0,-6 2 281,-2 3 1,-3 4 164,-1 8 1,5-1 0,3 5 93,2 2 0,4-5 0,2-1 0,4-2 83,3-2 0,1 0 1,1 0-1,-1-2 145,1-2 1,3-3-1,2-4 1,0 2 192,0 0 0,3 1 0,-5-3 0,-1 1-22,-1 2 1,-3 4-1,-1-3-29,-2 2 0,-5 2-190,1 7 1,-3 3-1,-1 5 1,0 1-81,0-1 1,-4 2 0,0 1 0,1 2-69,2-2 0,1-2 0,0 0 0,1-1-38,3 1 1,3-2-1,6-3 1,0-2-9,4-1 1,-2-4 0,4 2 0,1-4 21,-1-3 1,-2-6 0,2 2 0,-1-3 49,-3-2 1,3 1 0,-3-1 0,-3 1 86,-2 0 1,-3-1 0,3 2 69,-2 3 59,-5-3 0,3 11 1,-3 0-209,1 7 0,2 0 1,-2 1-48,4 2 1,3-1 0,3 1 0,1-3 108,2-2 1,3 4 0,-2-5 0,2-1 60,2-2 1,1-1 0,1 0 0,-4-1-71,-3-4 0,-3 3 0,-3-7-84,-3 0 1,-3-2 0,-6-2 0,-5 1 37,-6-1 0,0-3 0,-5-1 0,2 1-116,-2-2 1,4 4 0,-4-2 0,3 2-419,2 1 1,5 5 0,2 1-424,-1 2 0,5 12 0,-5 6 0</inkml:trace>
  <inkml:trace contextRef="#ctx0" brushRef="#br0" timeOffset="241497">5519 17463 8367,'4'-32'0,"0"3"115,-1 3 0,-2 2 1,-1 4-1,0 3-35,0 3 0,-1 3 137,-3 3 0,-3 2 0,-5 8 1,-1 2-1,1 4 0,1 5 0,1 5 1,3 6 68,2 8 1,1 4 0,4 1 0,0 2-230,0 2 0,5 3 0,3 6 1,3-2-248,2-3 0,-5 4 0,0-5 0,1 0-350,-2-3 1,-2-4 0,-5-4-1,0-4-134,0-2 1,-1-4 0,-3-4 0,-5-5 483,-2-4 1,-7-7 0,-1 2 0</inkml:trace>
  <inkml:trace contextRef="#ctx0" brushRef="#br0" timeOffset="242758">5221 17797 8355,'13'-11'241,"-1"3"1,6-2-312,3 6 0,6-4 0,4 4 0,0 1-146,4 2 0,-4-3 0,3-1 0,-1 3-104,-2 0 1,4 2 0,-6 0 0,-2-1 265,-1-3 1,-1 2 0,-1-3 0,-4 1 0,-3-2 0,-3 1-1,-2-1-56,0 4 602,-5 0 0,-1 4 0,-6 2-135,0 4 1,0 3 0,0 1 0,0 1-136,0-1 1,0 5-1,0-1 1,1-1-169,3-1 0,-1-3 1,5-1-43,2-2 1,1-1-785,2 1 364,-1-2 0,-5-12 0,-3-2 54,-3-3 1,-5-1 0,0-2 199,1-3 1,2 3 0,1-2 0,0 1 0,0 0 120,0-2 1,0 1 0,1 5 0,3 1 85,5 2 0,3 5 1,3-1-1,2 2 4,-2 2 1,4 4 0,1 2 0,0 1-127,1 3 0,-5 1 1,4 1-1,-1 0-153,0 1 176,-4-1 1,9 1 0,-5-1 0</inkml:trace>
  <inkml:trace contextRef="#ctx0" brushRef="#br0" timeOffset="242759">6288 17698 8355,'-4'-8'578,"0"0"-286,-6 5 0,7-7 0,-4 5 398,2-2 1,-5 5-470,2 2 1,1 6 0,0 8 0,0 1-159,0 1 0,1 5 0,-4-3 1,3 1-1,2 2 0,2 0 1,1-2-1,2-1-394,0-3 0,2-1 56,2-2 0,3-4 0,5-1 1,1-1-1,-1-3-151,0-2 0,5-7 1,-2-2-1,-3-4 172,-2-5 1,-3 2 0,1-4 0,-4 0 40,-2-1 0,-2 5 0,0-3 0,0 2 302,0-1 0,-6 1 0,-2 5 1,-3 1 34,-1 2 0,3 5 0,1-1 72,-2 2 1,5 8 0,1 2-160,2 3 0,4 0 0,2-1 0,4-3-57,3-2 1,2 1 0,0-4 0,3 3 69,0-3 1,2 0 0,-3-2 0,2 0 117,-2 0 0,-1 1 0,-2 2 0,0 2-88,1 2 1,-2-3-1,-2 5 1,-2 0-30,-1 2 1,2 2 0,-4-1-170,-1 1 1,-2-5-80,-1 0 172,6-5 1,-5-3-1,3-8 1,-2-3 9,-2-2 1,0 1-1,0-1 1,1 1-1,2 0 37,1-1 35,0 1 0,2 1-22,2 2 0,-1 4 0,0 6 0,0 3-3,0 5 0,1-2 0,3 1 0,-1 2-3,-2 1 1,4-3 0,5-1 0,-2 0-21,-1-1 1,2-3 0,2 1-1,0-2-71,0-2 0,0 0 0,-3 0-108,2 0 1,-2-6 203,-7-2 0,-3-3 0,-6-1 127,-3-1 0,1 5 433,-5 0-636,5 5 0,-1-3 1,8 8-1,4 2-202,3 4 1,6 3 0,1 2 0,0-1-117,0 0 1,2 1 0,-2-1 0,2 1-107,2-1 1,1 6 0,2 1 0</inkml:trace>
  <inkml:trace contextRef="#ctx0" brushRef="#br0" timeOffset="243790">7454 17773 9781,'0'-13'0,"1"2"0,3 1 100,5 2 1,2 0 0,1-3-1,-1 1 1,-1 2 0,-2-2-1,2-2 1,-1-3-379,0-2 0,0 1 0,-5 3 0,-1 1 30,-2 0 1,4-5 0,-1 0-1,-2 2 63,0 2 1,-2 0 0,-2 1 210,-2-1 1,2 6 0,-7 3 0,0 3 44,-2 1 1,2 5 0,2 4 0,1 2 46,-1 1 0,4 2 0,-1 1 0,2 3-103,2 1 1,2-4 0,2 3-1,4-1 40,3-1 1,3 1 0,3-5 0,2-1 97,0-2 1,7 2 0,-4-3 0,0 2-140,2-2 1,-6 3 0,-2-4 0,-3 1-204,-5 0 1,-3 1 0,-5 3 0,-2 0 135,-7 1 1,0-1 0,-12 1-294,-1-1 0,3-4 0,-1-1 0,1-1 1,1-4-1038,0 0 1383,2-2 0,3-6 0,1-1 0</inkml:trace>
  <inkml:trace contextRef="#ctx0" brushRef="#br0" timeOffset="243791">7925 17661 8355,'7'0'36,"-1"0"0,-1 0 0,5 0-74,5 0 1,0 0 0,6-1-1,2-2-340,5-1 1,-1-2 0,5 3 0,-2-2 109,-2-2 1,3-1-1,1-5 1</inkml:trace>
  <inkml:trace contextRef="#ctx0" brushRef="#br0" timeOffset="243792">8458 17314 8355,'-6'-13'0,"-4"5"324,6 0 0,-5 4 546,5-5-452,0 7 1,6-3 0,0 10-261,2 3 1,6 3 0,-3 3 0,0 1 17,-3 1 1,2 6-1,-2-1 1,-2 2 4,0 2 1,-2 4 0,0 0 0,0 0-79,0 1 1,4 1 0,0 3 0,0-2-316,2-2 1,-1-1-1,5-4 1,-2-2-449,2-2 1,1-3 0,1-7-1,1-3-283,-1-4 0,5-4 0,-1-4 551,-1-4 1,-1-9 0,-2-2 0</inkml:trace>
  <inkml:trace contextRef="#ctx0" brushRef="#br0" timeOffset="243793">8297 17636 8381,'11'-12'-27,"6"1"1,5 1-91,3 2 0,1 4 1,4-3-1,6 0-415,4 0 0,1-1 0,-4-5 1</inkml:trace>
  <inkml:trace contextRef="#ctx0" brushRef="#br0" timeOffset="244901">9909 16408 8834,'13'-23'0,"-2"2"0,0 5 0,0 3 0,3 4 0,0 2 222,-1 1 1,-6 3 0,-4 9 0,-6 5 0,-6 6 0,-7 0-250,-4 1 0,-4 4 0,-1-2 0,-1 0 0,-1 1 0,-4 0 0,1-1 25,0 1 0,-1-4 0,4 2 0,-1-1 1,4-2-40,1 2 0,10-4 127,0 3 0,6-4-56,7 0 0,6-6 0,4-2 0,5-1 1,4 2 6,0 1 0,5-3 0,-2 3 0,4 0-101,3-1 1,0 3 0,-6 2 0,-1-2-145,-1 0 0,0-2 0,2 2 0,-1-2-1242,-1-1 926,-6 3 1,3-2 0,-6 6 0</inkml:trace>
  <inkml:trace contextRef="#ctx0" brushRef="#br0" timeOffset="245184">9575 16954 10178,'5'-7'154,"3"3"1,5 3-431,3 1 0,2 0 1,6 0-1,-1 0 657,3 0 0,5 0 0,0 0 0,8 1-401,4 3 0,-2-3 1,3 4-1260,-1-4 0,-2 5 0,-4 0 1</inkml:trace>
  <inkml:trace contextRef="#ctx0" brushRef="#br0" timeOffset="246215">11038 16607 8355,'0'-25'0,"0"6"263,0 2 1,0 3 0,-1 3-1,-3 3 1,-5 4 0,-2 5-1,-2 6-31,-4 6 1,3 7 0,-2 1 0,3 2 0,4 2-1,2 0-291,1 0 1,-2 0 0,4-1 0,2 0 0,4-4-219,2-3 0,10-3 0,-2-3 0,2-3-22,0-4 0,2-2 0,2-4 0,0-2 114,0-4 0,0-3 0,-3-3 0,2-1 122,-2-2 0,-1-1 0,-2 3 0,0-3 69,1-1 1,-2 4-1,-2-2 73,0 4 1,-2 4 0,2 2 54,-1 2 1,-3 1 0,1 5 0,0 3 3,-3 5 0,2 2 0,1 2 1,-1 2-80,1 2 0,2 1 1,-2-3-1,0 2 1,4-4-161,1-3 1,2 0 0,-1-6 8,0-1 0,5-2 0,-1-1 0,0 0 7,-3 0 0,4-6 0,-1-2 0,0-4 99,-3-5 0,0-2 1,-1-6-1,1 0 1,-1-1-1,0-3 327,1-4-308,-1-3 1,1-1 0,-1 0 0,0-2 12,1-2 1,-2 2 0,-3-1 0,-4 6 0,-2 6 269,-2 6 1,-2 6-188,-2 8 1,-1 5 0,-5 11 0,2 9 48,-2 5 0,3 2 1,0 3-1,2 2-83,2 4 0,2 2 0,2 3 0,2-2-237,1-3 1,5 5-1,0-5 1,3-1 68,5 0 0,-4-6 0,4 3 1,-3-4-713,-2-5 0,1-3 0,-1-9 133,0-4 1,-1-4 0,-1-4 388,-2-4 0,-5-7 1,1-3 262,-2-2 0,-2 5 0,0-8 0,0 4 0</inkml:trace>
  <inkml:trace contextRef="#ctx0" brushRef="#br0" timeOffset="247262">11150 16570 8355,'0'-13'84,"0"1"1,1-1-1,2 1 1,2 0-1,1-1 1,1 2-1,-2 1 1,2 2 671,0-1 0,-4 4 0,1 5-626,-3 7 0,-1 0-84,0 1 1,0 5 0,-1 3 0,-2 1 0,-1-1 96,1 1 0,2 4 0,1-3 1,0-1-117,0 1 1,1-1 0,3-5 0,3 1-184,0-1 1,4-5 0,-3-3-1,4-2-62,0-2 1,4 0 0,2-2 0,0-3 34,0-8 1,8-1-1,-1-6 1,1-2 143,1-2 0,1 0 1,1-1-14,-1 0 0,-2 0 0,-2 0 0,-2-1 1,-3 0 16,-1 1 0,-7-2 0,-7 7 0,-3 1 179,-1 2 1,-1 5 0,-3 4-8,-4 4 0,-8 4 0,0 4 0,1 5 297,1 7 0,6 3 0,1 6 1,1-1-146,4 1 0,0 4 0,4 0 1,2-1-215,4-2 1,3-1 0,3 0 0,1-1-200,1 1 1,5 0 0,-3-2 0,1-2-106,3-4 0,-4-4 1,0-2-1,-1-1-284,-1-2 0,2-5 0,-3 1 1,2-4 78,-2-4 0,-1-7 0,-2-6 1,1 1-207,-1-2 0,0-1 1,1-6-1,-1 0 531,1 0 1,5-5 0,1-2 0</inkml:trace>
  <inkml:trace contextRef="#ctx0" brushRef="#br0" timeOffset="247770">12018 16098 8355,'-13'-7'0,"1"2"0,4 5 765,0 0 0,5 1 0,-1 3-337,2 5 0,6 7 1,2 5-1,-1 4 7,1 4 0,2-2 0,-4 8 0,-1 0-365,-2 1 0,-1 7 1,0-9-1,0 1-105,0 1 0,0-2 0,0 1 0,0-4-246,0 0 0,2-2 1,1-6-1,2-2-785,2-5 0,-4-2 1,2-2-2107,1 1 2917,1-6 1,0-2-1,-2-5 1</inkml:trace>
  <inkml:trace contextRef="#ctx0" brushRef="#br0" timeOffset="247771">11869 16458 8355,'7'-12'748,"5"-1"1,-1 1-819,5-1 1,6 5 0,0 0 0,4-2 221,3-1 0,4 3 0,-3 1 0,0 0-709,1 0 0,-2 4 0,-4-1 0,-1 3 1,1 1 1,0 0 0,0 0 0</inkml:trace>
  <inkml:trace contextRef="#ctx0" brushRef="#br0" timeOffset="248095">12725 15900 9572,'12'-44'0,"-1"5"0,-1 7 843,-2 8 1,-5 11 0,0 2-425,-6 4 1,-4 14 0,-7 10-1,-2 6-221,-5 6 1,2 8-1,-2 10 1,-1 4-14,-1 3 1,-1 15-1,3 1 1,5 6-93,2 4 0,-1-3 0,1 6 1,5-2-61,2-4 1,3 0-1,5-9 1,3-3-141,4-6 0,9-3 0,4-14 0,2-4-214,2-3 1,0-5-1,-1-7 1,3-3-504,2-8 0,-3-5 1,3-8-1,-3-3-730,-1-5 671,-1-7 0,1-9 0,0-7 1</inkml:trace>
  <inkml:trace contextRef="#ctx0" brushRef="#br0" timeOffset="248661">13196 16284 8920,'0'-25'0,"0"2"0,-1 2 160,-3 5 0,1 6 0,-5 3 0,-2 2 0,-1 2 0,-3 2 291,-2 1 0,0 1 0,-4 3 0,-2 4-344,-2 3 0,4 3 0,0 1 1,4 3-64,5 2 0,0-4 0,7 5 1,1 1-70,1 1 1,9 1-1,4-2 1,6-2-150,2 2 0,0-2 1,4-1-1,-1 0-149,4 1 1,-1-1-1,4 3 1,-5-3 120,-3-1 1,1 3 0,-5-5 0,-4 0 179,-3-3 0,-4 0 1,-6-1-1,-3 1-24,-6-1 0,0 0 0,-12 1 0,0-2-74,2-3 1,-4 3 0,3-4 0,1 0-1387,3-3 1152,-4 3 1,7-6-1,-5 5 1</inkml:trace>
  <inkml:trace contextRef="#ctx0" brushRef="#br0" timeOffset="248662">13655 16731 8355,'-8'5'0,"-1"4"327,7 2 1,-9 2 0,1 4 85,-5 4 1,0 2 0,-5 2-1,2 1-342,3 3 0,2-3 0,0 2 1,2-5-1,3-4 0,4 1 1,2-2-1,2-1-2619,0-1 1728,0-8 0,6 3 0,1-4 0</inkml:trace>
  <inkml:trace contextRef="#ctx0" brushRef="#br0" timeOffset="248994">14052 16197 8355,'0'-12'1655,"0"0"-819,0 5 1,0 4-469,0 11 0,0 6 0,0 12 0,1 2-99,3 1 0,-2 9 0,2 0 0,-1 0-112,1 1 1,-3-1-1,3 2 1,-1 0-246,1-4 1,-2 1-1,2-5 1,-2 0-161,3-3 1,-4-3-1,4-3 1,0-1-840,-1-1 1,0-10 0,-4 1-390,0-1 713,0-5 0,-6 5 0,-1-4 0</inkml:trace>
  <inkml:trace contextRef="#ctx0" brushRef="#br0" timeOffset="249201">13742 16359 8355,'0'-25'448,"7"6"1,5 2 0,9 3 0,6 2 0,6-1 0,3 1 0,3 0 0,2-1-213,5 1 1,6-1 0,2 2 0,-2 2 0,-2 2 0,-5 1 0,-5 4-1678,-5 0 1,-5-2 192,-5 0 1,-6 0 0,-1 4 0</inkml:trace>
  <inkml:trace contextRef="#ctx0" brushRef="#br0" timeOffset="249465">14660 15937 9328,'0'-25'675,"0"2"0,1 3 0,4 8 0,6 7 0,6 3-213,2 2 0,-2 6 1,4 3-1,-1 7 16,-1 4 1,5 10-1,-3 8 1,1 7-303,-2 8 0,2 9 0,-5 8 0,-2 4-205,-1 5 0,-7-3 1,-5 4-1,-4-3-164,-7-3 1,-7 2 0,-6-10-1,-6-3-2133,-5-3 1,-4-2 850,-4-9 0,-3 4 0,-6-9 0</inkml:trace>
  <inkml:trace contextRef="#ctx0" brushRef="#br0" timeOffset="250401">11621 16483 8355,'7'-6'-267,"3"3"1,-6-5 453,-2-1 1,4 2-1,-1-2 1,2 0-1,2-2 1,-1 0 524,0 2 0,-6 5-703,-2 8 0,-12 3 0,-8 6 1,-5-1-59,-4 1 1,-3 0 0,-8 2 0,-2 3 111,-4 2 1,-8-4 0,8 3 0,0 1-16,2-1 0,4-4 1,7 2-1,5-3-98,6-2 0,5-4-54,4 0 0,19-5 0,12 0 0,15-6 73,11-5 0,9-4 1,8-5-97,8-4 0,3-2 0,10-2 1,2 0-1,2-1 119,1-3 1,-7 4 0,-7-1 0,-10 6-119,-8 2 0,-16 5 1,-10 6-1,-14 3 1,-14 6-1,-15 4 39,-10 5 1,-14 2 0,-7-1 0,-5 1 246,-3-1 0,-4 6 0,-5 1 1,0 2 206,0 0 0,-1-1 1,-2 7-1,-1 0-212,1 2 0,7 4 0,7-4 0,7-3-182,7-4 1,13 0 0,5-5 0,9-3 101,10-5 0,11 1 1,13-6-417,8-1 0,3-7 0,14-6 0,2-4 0,0-2 72,0 1 1,-2-3 0,2 0 0,2 0 237,0 0 0,0 1 1,-8 5 152,-4 0 0,-9 1 0,-6 2-38,-4 5 1,-13 3 0,-5 2-1,-11 3 53,-8 5 1,-9 2-1,-6 2 1,0 1-1,-1 1 1,4-1 101,1 1 0,6 0-439,4-2 0,3-5 0,5 0 196,4 2 1,8-3-982,4 1 0,9 0 0,2 5 0</inkml:trace>
  <inkml:trace contextRef="#ctx0" brushRef="#br0" timeOffset="251035">11187 17214 8458,'0'-16'0,"1"-1"0,2 2 0,1 1 165,-1 2 0,-3 1 1,-4 3-1,-6 4 0,-4 4 1,-4 4-1,-1 4 0,-3 4 1,-1 4 187,-2 0 1,1 10-1,4-1 1,3 3 0,3 1-1,3 0 1,3-2 0,4-1-114,3-1 1,10-6 0,5-1 0,4-3-1202,4-2 1,1 2 0,2-8 388,0 0 0,-4-2 0,-1-5 0,2 0 0,1-1 6,-3-3 0,4-3 0,-5-5 1</inkml:trace>
  <inkml:trace contextRef="#ctx0" brushRef="#br0" timeOffset="251495">11385 17326 9594,'0'-10'0,"0"6"0,0 8 0,0 6 0,0 2 0,0 1 0,0-1 0,0 1 0,0-1 0,0 0 0,0 1 0,2-1 0,2-1 0,4-2 0,3-5 0,2-3-763,-1-1 0,-4-5 0,0-4 610,2-2 0,-3-1 0,0-1 0,0 1 41,0 0 0,-5-1 0,4 1 0,-2-1 165,0 1 1,0 0 633,-4-1-409,0 1 0,0 6 0,0 6-156,0 7 0,0 4 0,0 2 1,2-1 7,2 0 0,-1-2 1,5 1-298,2 3 1,-4 1-1,1-3 1,0 0-414,0-4 1,1 1 280,5-4 1,-1-1-1,1-4 1</inkml:trace>
  <inkml:trace contextRef="#ctx0" brushRef="#br0" timeOffset="251809">11782 17004 11002,'0'-13'0,"0"1"0,0-1 0,2 2 0,0 2 0,4 3 0,-1 5 0,2 5 0,-1 4 0,-1 3 0,-2 3 0,0 1 0,0 3 0,1 3 0,-2 4 0,1 2 0,0 3 0,1 2 0,-1 3 0,-2 0 0,-1 1 0,0-1 0,2-4 0,0 0 0,3-4 0,-3-2 0,1-4-166,1-5 0,-1-2 0,5-3-364,2-3 0,1-2 1,1-7-1,1-2-348,-1-1 1,0-7 653,1-2 0,5 1 0,1-6 0</inkml:trace>
  <inkml:trace contextRef="#ctx0" brushRef="#br0" timeOffset="252082">11683 17214 8570,'6'-12'0,"2"1"0,4 1 0,5 3 0,3 1 0,4-1 0,2-2 0,3 1 0,3 1 0,2 0 0,1 2 0,0-1-709,0 4 0,-1 0 0,3 2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0-18T17:57:10.492"/>
    </inkml:context>
    <inkml:brush xml:id="br0">
      <inkml:brushProperty name="width" value="0.06048" units="cm"/>
      <inkml:brushProperty name="height" value="0.06048" units="cm"/>
      <inkml:brushProperty name="color" value="#FF8000"/>
    </inkml:brush>
  </inkml:definitions>
  <inkml:trace contextRef="#ctx0" brushRef="#br0">3808 9748 8355,'-3'-31'318,"-3"2"1,-2 4 0,2 4 0,4 7 0,2 10 0,1 12 0,3 12 0,6 9-22,5 8 1,0 7-1,4 10 1,-1 6-1,-2 5 1,-3 4-1,0-1-285,-1 2 1,1 4 0,-2 3 0,-3-4 0,-3-2 0,-1-11-217,1-6 1,-1-8-1,-4-13 1,0-6 164,0-5 1,-4-4-1,-2-5 1,-1-2-2,-2-3 0,-7-3 0,0-6-50,1-3 0,-5-6 1,1-9-1,0-9 1,2-7 34,4-12 1,0-11 0,1-15 0,1-11-95,2-7 0,0-4 0,5-4 1,1-1 321,2 1 0,10 8 0,5 10 0,5 12 116,7 8 1,1 16-1,6 3 1,0 12-199,-2 8 0,8 10 1,-5 8-1,0 2-185,-3 2 0,4 4 1,-4 3-1,1 3-566,-3 4 0,-4 5 0,-5-1-213,-3 1 1,-3-2 0,-3 3 315,-3 2 1,-2 7-1,-6 3 1</inkml:trace>
  <inkml:trace contextRef="#ctx0" brushRef="#br0" timeOffset="265">3882 10182 9639,'0'-12'1124,"1"4"-1382,3-1 1,9 7 0,8-4-231,2 1 0,6-1 0,0-2-1,0 4 1,0 1 34,0-1 0,11-3 0,-2-5 0</inkml:trace>
  <inkml:trace contextRef="#ctx0" brushRef="#br0" timeOffset="1073">4204 9649 8281,'-19'-12'-73,"0"1"35,2 2 0,8 4 1,-4 5 146,2 0 1,-4 5 0,-1 2 0,0 3 0,3 2 0,0 6 0,1 6 0,-1 5 86,1 4 0,0 5 0,-1 8 0,1 6-144,-1 3 1,-3 4 0,1-5-1,2-3-90,4-4 0,4-4 0,-1-7-9,0-3 0,2-9 1,5-7-1,3-5 54,5-3 0,2-5 0,1-7 1,2-4 12,2-4 1,0-4 0,3-10-1,0-1 1,0-3 48,4-4 0,0-8 0,2-6-16,0-6 0,-1 1 0,0-3 0,-4 3 0,-3 3 154,-3 1 0,-7 12-155,-3 7 0,-12 18 1,-6 21-1,-4 17-45,-4 15 1,-6 12-1,-1 5 1,2 6-54,1 5 1,2-3 0,2 1-1,4-3-232,4-3 0,5-3 1,9-12-122,0-6 0,7-2 1,5-14-1,7-8-246,5-6 0,12-5 0,2-6 0</inkml:trace>
  <inkml:trace contextRef="#ctx0" brushRef="#br0" timeOffset="2401">7888 6809 8355,'1'-8'-35,"3"1"1,3 0 0,2 1-1,-1 1 1,1 2 0,3 2 34,0 1 0,2 0 1,1 0-1,3 1 1,0 2-1,1 2 1,0 1-1,3-1 1,3-1-1,3 2 281,1 2 1,5-2-297,-1-2 0,8 1 1,6 0-1,3-3-206,0 0 0,7-2 0,-4 0 1,2 0 23,-1 0 1,2 0 0,1 0 0,-1-2 172,-2-2 0,-2 3 0,1-5 0,0 2 47,0 0 1,2 0-1,0 3 1,0-2-56,0-1 1,4-1 0,-2 5 0,1 0 0,0 0 0,-6 0 0,3 0 0,-2 0 21,-4 0 1,4 5 0,-8-1 28,3-1 1,2 2 0,-2-1 0,-1-1 0,-2-2 47,2-1 1,0 0 0,0 0 0,-2 0-59,2 0 0,0 0 0,0 0 0,-1 0-44,0 0 0,1-4 1,-1 0-1,-4 1-71,1 2 1,-4 1 0,2 0 0,-4 0 79,-4 0 0,3 0 0,-3 0 0,2 0 57,-2 0 1,1 4 0,-3 2 0,0-1-52,4 1 0,2-1 0,3-2 0,1 2-236,-1 2 0,3-4 192,-2 1 1,6 3 0,-3 0 0</inkml:trace>
  <inkml:trace contextRef="#ctx0" brushRef="#br0" timeOffset="2849">11745 6871 8355,'29'4'0,"0"0"0,1 0-382,-1-4 1,-1-1 282,5-3 0,-2 2 1,5-2-1,-1 2 81,-1-3 0,6 4 1,-4-5-1,4 2-29,0 0 0,0-1 0,0 2 0,1-3 100,-1 0 0,3 3 0,0-1 0,-2 2-44,-2 2 0,0-4 0,-5 0 60,1 1 0,3 2 0,-3 1 1,0 0-1,-2 0 104,1 0 0,2 0 0,1 0 0,2 0-35,2 0 0,-2 0 0,2 0 0,-1 0-71,2 0 1,-4 0 0,5 0 0,0 0-92,2 0 1,5 0-1,2 0 1,2 0-65,-2 0 1,-1 0-1,-1 0 1,-2 0 22,-3 0 0,2 0 0,-4 0 1,0 0 124,-1 0 0,4 0 0,-5 0 0,1 0-42,0 0 1,-3 0 0,2 0-133,-2 0 1,-5 0-1,2 0 1,1 0-1,-1 0-111,-1 0 1,-2-1-1,4-2 1,-1-1-134,-3 1 0,-3 1 0,-5 2 1</inkml:trace>
  <inkml:trace contextRef="#ctx0" brushRef="#br0" timeOffset="11629">6437 7689 9037,'0'-12'0,"-2"1"0,0 4 0,-2 7 320,1 7 1,1 5 0,2 5-1,2 5 1,1 6-436,1 5 1,1 2 0,-2 3 0,1 0 0,-1 1 0,-2-1 0,-2-2-233,-3 0 0,2-6 1,-2-1-1,3-2 1,-1-4-248,-2-2 1,-3-3-1,-5-6 1</inkml:trace>
  <inkml:trace contextRef="#ctx0" brushRef="#br0" timeOffset="11984">6350 8124 7729,'0'12'141,"4"0"0,2 1 0,1 1 0,1 1 1,0 3-1,0 0 0,1-1-200,-3-1 0,4-3 0,-4-2 0,1-2 0,2-5-42,2-3 0,2-6 0,-1-4 1,-1-3-1,-1-3-36,-2-2 0,-4-3 1,3 3-308,-2 2 1,5 1-1,-3 2 1</inkml:trace>
  <inkml:trace contextRef="#ctx0" brushRef="#br0" timeOffset="12282">6152 8905 8494,'-6'-7'-366,"5"3"1,-2 7 0,4 2 231,3 2 1,6 1 0,-2 6 0,2 1 645,-2 2 1,3 3 0,-2-3 0,2-2-492,1-1 0,0-2 1,-1 1-1,-1-2-113,-2-3 1,1-2 0,3-8 74,0-2 0,-1-3 1,-1-7-1,-3-2-159,-2-5 1,4-2-1,-5-2 1,-1 1-103,-2 4 0,-1-4 1,0 4-1,0-2-504,0 1 699,0 3 0,0 6 0,0-1 1</inkml:trace>
  <inkml:trace contextRef="#ctx0" brushRef="#br0" timeOffset="12869">6697 8830 8355,'-12'0'173,"-1"0"1,5-4-1,0 0-332,-2 1 0,-1 2 1,-1 2-1,-1 2 0,1 3 1,0 1-1,-1 2 1,2 2 432,3 2 0,-2-1 1,5 0-1,-1 1-293,1-1 1,-1 1 0,3-1 0,-1 0-177,2 1 1,0-1-7,2 1 0,2-6 0,2-3 92,4-3 0,3-8 0,1-4 0,-1-5 52,-2-4 0,2 4 0,-3-3 0,2-1 23,-2 1 1,3 4 122,-3-2-128,-2 3 1,-1 9 283,-5 5 0,2 5 0,0 8 0,3-1 0,-1 1 35,1-1 1,-2 0-300,5 1 0,0-2 0,3-1 0,-1-4 0,-2 0-166,2-3 0,1-2 0,1-1 1,1 0-50,-1 0 1,1-5 0,-2-4 0,-2-3 117,0-5 1,-1 2 0,3-5 0,-3-3 55,-4 0 0,2-2 1,-2 0 70,-1 1 1,-2-1 0,-1 0 0,0 0 0,0 0 22,0 1 0,-4 4 1,-2 5-1,1 4 515,-1 3 0,-3 5-413,1-1 0,2 8 1,0 6-1,2 5 1,0 4 5,1 1 0,2 7 1,1-2-105,0 1 0,4 4 0,2-1 0,1 0 0,1 0-186,-1 0 0,8-1 1,-3-8-1,2-3-735,0-3 0,-2-2 683,1 0 0,-1-5 0,1-1 0</inkml:trace>
  <inkml:trace contextRef="#ctx0" brushRef="#br0" timeOffset="13211">7131 8372 8355,'-12'-13'29,"4"1"-194,-1-1 316,7 6 1,-8 3 170,6 8 1,0 5 0,4 7 0,0 5-173,0 2 0,0 6 1,0 2-1,0 0-58,0 4 1,0 2 0,0 3-1,0 3-165,0 1 1,4-3 0,1 3-1,1-2-337,-1-7 0,6 1 0,0-7-32,5-1 1,2-8 0,-3-3-1,1-5 1,1-3 110,1-5 0,1-8 0,6-3 1</inkml:trace>
  <inkml:trace contextRef="#ctx0" brushRef="#br0" timeOffset="13610">7528 8434 8355,'-4'-14'29,"0"-3"1,0 8 292,4-4-229,0 4 0,0-4 0,0 1 1,0-1 210,0 1-264,0 0 1,-2 1-1,0 4 31,-2 7 1,-5 5 0,4 8 0,-1-1 32,1 0 0,-4 6 0,4 3 0,-1 2 0,1 2 31,2 0 0,2 1 0,1 2-37,0 1 1,0 0-1,1-5-96,3 1 0,-1 1 1,5 2-1,2 1 0,0-3-119,-2-4 0,2 2 0,-5-4-164,2 4 0,-4-1 0,1-2 0,-3-3 0,-1-2-151,0 1 0,-1-1 1,-3-3-1,-5-1 111,-2 0 1,-5 0 0,-2-3 0,0-2 181,0-1 1,-4-2-1,3-4 1</inkml:trace>
  <inkml:trace contextRef="#ctx0" brushRef="#br0" timeOffset="13867">7355 8756 8355,'0'-12'29,"4"3"0,1 2 34,2 2-23,1-5 0,9 3 1,-1-4-1,1 2-297,1 1 1,-3 1 0,4-3 0,1 2-214,-1-2 1,2-1-1,3-1 1</inkml:trace>
  <inkml:trace contextRef="#ctx0" brushRef="#br0" timeOffset="14134">7789 8173 8355,'-13'-19'1409,"4"2"-1146,4 9 1,7 9 0,12 10-1,1 6 1,3 4-118,1 5 1,-2 4 0,3 9-145,2 2 0,-4 0 0,-1 6 0,-3 3 0,-2-2-300,0 0 1,-5 6 0,-3-7 0,-2-2-260,-2 0 0,0-1 0,0-6-178,0-2 1,-6-7-1,-1 1 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0-18T17:53:03.750"/>
    </inkml:context>
    <inkml:brush xml:id="br0">
      <inkml:brushProperty name="width" value="0.06048" units="cm"/>
      <inkml:brushProperty name="height" value="0.06048" units="cm"/>
      <inkml:brushProperty name="color" value="#FF8000"/>
    </inkml:brush>
    <inkml:brush xml:id="br1">
      <inkml:brushProperty name="width" value="0.08063" units="cm"/>
      <inkml:brushProperty name="height" value="0.08063" units="cm"/>
      <inkml:brushProperty name="color" value="#FF8000"/>
    </inkml:brush>
    <inkml:brush xml:id="br2">
      <inkml:brushProperty name="width" value="0.03528" units="cm"/>
      <inkml:brushProperty name="height" value="0.03528" units="cm"/>
      <inkml:brushProperty name="color" value="#FF8000"/>
    </inkml:brush>
  </inkml:definitions>
  <inkml:trace contextRef="#ctx0" brushRef="#br0">11175 6573 7100,'34'-16'0,"2"-1"0,4 2 0,1 1 0,3 3 0,0 3 0,3 4 0,0 1 0,0 0 0,-3-1 0,0 1 0,-1 3-33,-1 5 0,1-3 0,-3 5 1,3 0-1,1-1 0,4-1 1,5-2 219,4-2 0,5-1 1,5 0-1,4 0 1,6 0-1,6 0-192,3 0 0,2 0 0,1 0 0,2 0 1,0 0-77,2 0 0,-9-1 0,2-2 1,0-2 42,-1-2 0,4 4 0,0-3 0,2 2 50,-1 0 1,2-4 0,-1 2 0,0 1 2,1-1 0,2 2 1,-44 4-1,0 0 0,1 0 1,0 0-4,1 0 0,0 0 1,3 0-1,0 0 1,1 0-1,0 0 1,2 0-1,1 0-66,0 0 1,0 0-1,2 0 1,0 0 0,-3 0-1,-1 0 1,1 0 0,0 0 58,1 0 0,-1 0 1,-1 0-1,1 0 0,1 0 1,0 0 1,0 0 1,-1 0 0,-1 0 0,-1 0 0,-1 0 0,0 0 0,2 0 0,-1 0 0,0 0 0,0 0 15,-2 0 1,1 0 0,2 0 0,0 0-1,-1 0 1,-1 0 0,0 0 0,1 0-23,1 0 0,-1 0 0,-3 0 0,0 0 1,5 0-1,0 0 0,1 0 0,-1 0-2,1 0 1,-1 0 0,4 0 0,-1 0-1,-1 0 1,0 0 0,0 0 0,1 0-2,-1 0 0,0 0 0,3 0 1,-1 0-1,-1 0 0,-2 0 1,1 0-1,-1 0-11,0 0 0,0 0 1,0 2-1,-1 0 0,3 1 1,0-2-1,-3 1 1,-1-1 4,-2 0 0,-1 0 0,1 1 1,-1 0-1,44 2 0,-48-2 1,1 0-4,47 4 1,-1-5-1,-6 4 1,2 1-59,3 2 1,-5-1-1,8 1 1,-1 1 47,0-2 0,-47-2 0,1 1 0,1-3 0,-1 0 0,-1 1 0,0 1-132,45 3 0,4-5 1,-12 2-1,3-1 60,1 1 1,-1-1 0,-5-4 0,-5 0-34,-7 0 0,-1 0 1,-7 0 125,-1 0 0,1 4 0,-1 0 0,0-1 0,1-2 0</inkml:trace>
  <inkml:trace contextRef="#ctx0" brushRef="#br0" timeOffset="4305">12712 6338 7597,'-12'1'0,"-2"3"0,-1 6 0,-3 4 0,-3 5 0,-5 3 2,-5 4 1,-5 6 0,-1-2 0,-2 2 0,0 1 30,2-1 0,-1 2 0,9-5 0,2-3 0,5-4 0,7-5 0,6-4 162,4 0-771,4-1 0,7-5 0,1-1 1</inkml:trace>
  <inkml:trace contextRef="#ctx0" brushRef="#br0" timeOffset="4712">12204 6338 8355,'0'-9'0,"0"1"0,0-2 0,0-1-141,0-1 0,0 0 1,1 1 419,3 2 1,-1 9 0,5 10 0,2 4-208,1 2 1,7 10-1,3 1 1,2 2-75,2 1 0,4 4 0,1-2 1,1 1-171,-1 0 1,4-5 0,-2 1-1,0-3-177,-3-1 0,1-6 0,-1-1 0,-2-2-172,0 1 1,-3-1 400,1-3 1,-5-1-1,-3 1 1</inkml:trace>
  <inkml:trace contextRef="#ctx0" brushRef="#br0" timeOffset="5042">13419 6300 8355,'-1'-11'-259,"-3"3"1,1 3-1,-5 5 306,-2 0 1,-2 5 0,-3 5 0,-3 4 54,-2 2 0,1 5 0,-3-3 0,3 1 10,1 3 0,-3 1 1,3 2-1,0 0-287,0 0 1,2 1 0,3 2-113,1 1 0,4-5 1,0-4-1,-1-2 1,2-3-109,3-2 259,-3-6 1,0 4-1,-5-4 1</inkml:trace>
  <inkml:trace contextRef="#ctx0" brushRef="#br0" timeOffset="5305">13097 6300 8355,'-13'-19'81,"8"7"0,5 9 0,7 6 0,4 5 0,1 3 88,1 1 1,5 6 0,2 3-1,4 2-208,0 2 1,1 0 0,0 0-1,0 1-100,0 3 1,0-2-1,-1 5 1,0-1-159,-4-4 0,2 3 0,-4-2 1,0-3 65,0-3 1,0-7 0,-3 1-1,3-3 9,1-5 0,-3 3 0,2-4 1</inkml:trace>
  <inkml:trace contextRef="#ctx0" brushRef="#br0" timeOffset="5575">14139 6313 8355,'-13'0'0,"5"0"0,0 0-807,-2 0 603,5 5 0,-11 2 0,4 6 1,-2 0 297,0 4 0,-2-2 1,-2 6-1,0 1-30,0 1 1,2 2 0,2 0 0,-1 0-218,-2-1 0,1 1 0,3 0 0,1 0-348,-1 0 370,1-6 1,-6-1-1,-1-6 1</inkml:trace>
  <inkml:trace contextRef="#ctx0" brushRef="#br0" timeOffset="5838">13816 6350 8584,'8'12'-63,"1"1"0,0 1 80,2 2 0,6-1 1,1 6-1,1 1 81,3 1 1,2 2 0,0-1-1,1-2-285,0-2 1,-2 4 0,0 2-1,-3-3-85,2 1 0,-2-2 0,-1 0 1,-1-3-68,-3-1 1,4-1-1,0-5 1</inkml:trace>
  <inkml:trace contextRef="#ctx0" brushRef="#br0" timeOffset="6128">14734 6300 8355,'-7'-5'-40,"-5"5"0,1 0 129,-4 7 0,-2 4-183,5 1 0,-5 6 0,-1 3 0,-1 2 60,-3 2 1,2 0-1,1 0 1,1-1 63,3 1 0,-3 4 1,2 0-1,1-1-202,1-2 0,1-1 1,1-2-1,0-2-574,-1-5 521,1-2 1,-1 4 0,1 1 0</inkml:trace>
  <inkml:trace contextRef="#ctx0" brushRef="#br0" timeOffset="6375">14362 6300 8480,'-12'0'138,"5"0"0,1 10 1,7 2-1,4 2-146,3 0 0,4 4 1,5 4-1,3 4 13,4 3 0,6 0 1,3-3-1,2 2-231,-2 1 1,4 0 0,-3-5-378,2 1 0,3 0 251,-10 0 0,0 5 0,-4 2 1</inkml:trace>
  <inkml:trace contextRef="#ctx0" brushRef="#br0" timeOffset="9893">16446 6300 7829,'0'-12'0,"0"-2"0,1 0 0,2 1 0,2 3 0,2 2 0,3 2 34,1 1 1,-3 1-1,0 4 1,1 1 0,-1 2 122,0 1 1,-1 5 0,3 1 0,-2 4 0,2 4 0,2 0 0,3 1 0,3-1 0,1 1 140,3 1 1,3-5-424,4 1 0,1-2 1,5-2-1,-3 1 1,-2-1 0,-3 1 1,-2-5 0,-4-1-593,-5-2 1,-2 4-1,-3-4 429,-3 2 1,-2-4-1,-6 2 1</inkml:trace>
  <inkml:trace contextRef="#ctx0" brushRef="#br0" timeOffset="10197">16830 6214 8355,'12'-25'-31,"1"5"1,-6 9 0,-5 11 64,-4 7 1,-5 6-1,-6 3 1,0 5-166,-4 2 0,3 2 0,-2 0 1,1-2 76,-2-2 1,3 7 0,-4-4 0,2 3 0,-1-1 0,2-1 0,1-1 0,3 1-377,3 0 0,-3 0 0,4 0 0</inkml:trace>
  <inkml:trace contextRef="#ctx0" brushRef="#br0" timeOffset="10447">17388 6325 8355,'1'-12'-17,"4"-1"0,1 7 0,7 3 0,-1 7 0,1 7 0,0 4 1,3-1 186,0-5 1,6 7 0,0-4-1,4 0-219,3-2 1,6 1 0,-2-3 0,1 3-99,-1 2 0,-2 1 0,-8 1 1,-2 1-456,-5-1 1,4-1 0,-1-1 0</inkml:trace>
  <inkml:trace contextRef="#ctx0" brushRef="#br0" timeOffset="10662">17673 6226 8355,'-18'0'-401,"-2"0"1,0 1 0,1 3 266,1 5 1,-4 7-1,2 5 1,-3 2 0,1 2-1,2 0 1,-1 0 232,2 0 1,1 4-1,7-2 1,1-1-62,2 0 1,5-3 0,-1 5-289,3-1 0,1-3 0,0 1 0</inkml:trace>
  <inkml:trace contextRef="#ctx0" brushRef="#br0" timeOffset="10962">18231 6362 8355,'0'-6'76,"0"1"0,2 10 1,2 3 139,4 3 0,5 1 0,5 1 1,5 0-118,5 4 1,7-3 0,1 4-1,4-2-188,0 1 1,3 1-1,-2-2 1,-2 3-440,-5 1 0,-5 2 0,-8-4 0,-5-2 116,-2-2 0,-1 7 0,-1-8 1</inkml:trace>
  <inkml:trace contextRef="#ctx0" brushRef="#br0" timeOffset="11157">18442 6325 8355,'-7'-5'-7,"-4"3"1,9-2-1,-7 8 36,0 5 40,-2 7-236,-2 3 0,-3 6 0,-2 1 0,-3 3 0,-4 4 0,-2 3 0,-2 1 0,0-1-174,0-3 0,0 3 0,4-4 1</inkml:trace>
  <inkml:trace contextRef="#ctx0" brushRef="#br0" timeOffset="12463">16768 6214 8355,'0'-13'-10,"0"1"1,1-1-1,2 1 1,1 0-1,-1-1 1,-3 2 281,-4 3 0,1 2 0,-5 8 0,-2 2 1,-1 6-1,-1 3 0,-1 5 0,1 2 0,-2 3 1,-1 4 311,-2 7 1,1-3-511,4 2 1,-1 0 0,2 3-1,3-1-96,4-2 0,2-4 0,4 2 1,2 0-159,4-4 1,5-6 0,4-6 0,8-5-11,7-6 1,1-3-1,3-4 1,1-3-39,-3-7 0,2-7 0,-7-1 0,-3-3 6,-4 0 1,-4-5-1,-5-2 1,-2 1 177,-3 0 1,-2-5-1,-6 2 176,0-3 1,-2 3-1,-3 0 1,-8 0-1,-5 3 85,-1 5 1,-6 6-1,2 8 1,-5 2-120,1 5 1,1 4 0,-1 6 0,0 5 14,-2 4 1,0 7 0,6 0 0,0 4-29,3 3 1,6 4 0,0-2 0,6-1-84,2 0 1,4 3 0,6-5 0,4-3-146,3-3 1,7-3 0,1 3 0,2-3 34,0-1 0,-1-5 0,5-6 0,0-2-111,0-2 0,0-2 0,-1-2 140,1-3 0,-4 0 0,-2-9 0,-2-5 0,-5-2 135,-2-1 0,-8-2 1,3 2-1,-4-3 5,-1 0 0,-6-1 0,-3 0 0,-5 2-76,-2 2 0,-11 0 1,3 7-1,-3 5-290,1 2 0,-3 3 0,0 4 1,2 1-477,1 3 0,5 5 387,0 7 1,6-2-1,-3 4 1</inkml:trace>
  <inkml:trace contextRef="#ctx0" brushRef="#br0" timeOffset="13199">17599 6226 8355,'0'-12'433,"0"-1"1,-1 1-289,-4-1 0,3 2 1,-5 2-1,0 2 0,1 0 1,-1 1 319,1 1 0,1 1-399,-3 4 0,0 7 0,-3 5-60,3 7 1,-3 1 0,1 2 0,-4 2 0,-2 5-30,0 3 1,-1 1 0,0 3 0,2 0 13,1 1 1,2-7-1,1 6 1,2-4 38,5-5 0,6-6 0,6-4 1,8-5 3,6-4 0,7-2 1,2-9-1,0-4-96,4-5 1,-1-9-1,1-1 1,-4-4-103,0-3 0,-4 0 0,-5 3 1,-2-2 27,-2-1 1,-6-4 0,-5 4 0,-2 0 130,-2-1 0,-7 4 1,-6-2-1,-5 6-29,-5 6 0,-4 2 1,-2 3-1,-2 3 342,-1 4 1,-4 8-1,3 5 1,0 5-126,-1 3 0,3 5 1,4 0-1,2 4-131,1 3 0,10 0 0,0-3 1,4 2-217,5 0 1,2 3 0,4-4 0,5 2-38,7-1 0,3-7 1,6-5-1,0-2-105,-1-2 0,5-5 0,0-3 0,-1-4 145,-2-4 1,-3-3 0,-2-7-1,-4-2 139,-4-5 0,-2 2 1,-2-2 77,-5-1 1,-3-1-1,-1-2 1,-1 0-1,-3 2-72,-5 2 1,-6-1 0,-3 6-1,-1 0-1,-3 3 0,3 6 0,-2 3 0,0 2-68,2 2 0,1 2 0,6 3 0,-1 6-495,1 4 1,5 6 203,3-5 0,14 7 0,3-4 1</inkml:trace>
  <inkml:trace contextRef="#ctx0" brushRef="#br0" timeOffset="14015">18492 6412 8355,'0'-18'-6,"0"4"0,-4-8 1,-2 6-1,1 1 0,-2 1 1,0 1-1,-3 1 1,-1 0 50,-1-1 1,4 5-1,-1 1 131,0 2 1,-2 0 0,-3 5 0,-1 0-1,-2 2 114,2 2 0,1 3 0,2 7 0,-1 2-100,1 5 1,-4 2 0,-1 2 0,3 0 1,5 0 1,-1 4-1,6-1 1,1 0-199,2-2 1,2-1 0,3-2-1,6-2-73,5-4 0,4-5 0,6-4 0,1-4-103,3-2 1,-3-2 0,5-3 0,-2-4 107,0-5 1,4-9 0,-4 0-100,-2-2 1,-1-2 0,-2-1 0,-4-2 59,-3 0 1,-9-1 0,-4 4 0,-2 0 0,-5 0 238,-5 0 0,-2 5 0,-11 0 0,-1 3 80,-1 1 0,-6 8 1,-1 4-1,-1 3-9,1 1 0,0 5 1,4 5-1,-1 4-11,4 2 0,2 5 0,1-3 0,4 1-87,7 3 0,3 1 0,6 4 0,0 0-269,0 2 0,3 0 0,4-4 0,5 0-151,2-1 1,5 0-1,2-3 144,2-5 1,2-2-1,0-3 1,0-3 1,0-4 0,-1-4 0,1-4 1,-1-6-1,-4-5 192,-3-5 1,-1 0 0,-3 0-1,-6-2 5,-4-2 1,-3-1 0,0 1 0,-2-1 5,-2 0 0,-4-4 1,-9 0-1,-2 3 121,0 4 0,-5 0 1,2 7-1,-4 2 71,-3 4 1,-4 6 0,3 2 0,-1 6-131,1 7 0,2 9 0,8 0 0,3 2-423,3 2 0,8 5 1,1 2-1,5 1-47,5 0-669,7-5 1,13 8-1,6-5 1</inkml:trace>
  <inkml:trace contextRef="#ctx0" brushRef="#br0" timeOffset="14861">19174 6325 8433,'-1'-11'0,"-2"2"273,-1 0 0,-6 7-55,2-3 1,1 4-3,-1 1 1,1 1-1,-3 4 1,2 3-1,0 4 1,-1 3-140,1 2 1,4 5 0,-3-1 0,2 2 0,2 2 0,1 0 0,2-1 0,0 1 0,0-1 0,2-2 0,2-3 0,4-1 15,3-3 0,3-5 1,3-3-1,3-2-146,4-2 0,0-7 0,1-6-18,0-5 0,0 0 1,0-6-1,-1-1 0,0-1-41,-3-2 0,-4 0 0,-6 0 0,-2 0-49,-5 1 1,-4-1 0,-4 0 0,-5 2-60,-2 2 0,-6 3 0,-3 7 0,0 3-270,-1 4 1,-4 2 0,-4 4 0,3 3-586,4 7 881,-1 6 0,3 7 0,-5 0 1</inkml:trace>
  <inkml:trace contextRef="#ctx0" brushRef="#br0" timeOffset="15545">19955 6387 8355,'0'-12'-229,"0"-1"0,0 5 1,0 0-1,0-2 1,-1 1 1512,-3 0 1,1 0-633,-5 5 1,0-1-390,-5 5 0,1 6 0,-1 2 0,1 5 5,0 3 0,-1 2 0,1 5 0,-2 1-148,-3 2 1,5 3 0,-2-1 0,6 0-46,2 0 1,2-2-1,7-2 1,4-4-114,5-3 0,10-3 0,2-3 1,5-3-199,2-4 1,3-3-1,3-2 1,-1-3 36,-3-4 1,0-9-1,-7-4 1,-3-2-56,1-2 0,-6 0 1,-3-1-1,-4-1-82,-3-2 0,-6-4 0,-4 2 0,-7 1 126,-7 0 0,-11 1 0,-1 5 0,-3 5-44,-3 7 1,-3 5 0,-4 7-188,1 0 0,0 11 57,-1 5 1,2 6 0,-4 3 0</inkml:trace>
  <inkml:trace contextRef="#ctx0" brushRef="#br0" timeOffset="18287">17574 6759 8214,'0'-12'0,"0"-1"0,0 4 0,-1 5 0,-2 8 0,-1 7 302,1 5 0,0 0 1,1 4-117,-3 2 1,-3 6 0,3 4 0,-1 2 0,1 5 0,2 1-1,2 2 1,1 2 0,0 2 0,0-2-309,0-1 0,0-2 0,0-5 1,1-3-1,2-4 0,2-3 1,1-1-1,1-2 0,-2-2-1454,1-5 1,-2-2 1323,-4-1 0,-6-6 0,-1-2 0</inkml:trace>
  <inkml:trace contextRef="#ctx0" brushRef="#br0" timeOffset="18612">17450 7305 10375,'0'12'0,"1"1"-213,4-1 1,2 5 0,5-1 0,0-1 91,1-1 0,-1-1 0,2-1 0,1 0 0,3-1 124,1-2 1,-2 0 0,2-5-71,-1-1 1,-1-1-1,-5-2 1,0-2-80,1-2 1,-1-3 0,1-5-1,-1-1 1,0 0 0,1-3 0,-1-1-1,1-1-187,-1 0 1,0 1 0,2 5-1,1 1 223,2 2 0,5-2 0,-3 5 1</inkml:trace>
  <inkml:trace contextRef="#ctx0" brushRef="#br0" timeOffset="19258">17400 8446 7579,'2'7'-87,"2"-3"1,-3-8 0,4-4-1,-3-3 426,2-2 0,-2 1 1,2-1-1,-3 1-128,-1 0 1,-5-1 0,-3 2 0,-4 2 61,0 0 1,-6 6 0,-2-1-1,-4 3 45,-1 1 0,0 5 1,1 4-1,-1 2-153,0 1 0,2 5 0,1 1 0,2 0-304,2-1 1,2 4-1,5-4 1,3-2-75,3-1 0,4-2 0,2 0-36,4 1 1,6-6 0,6-3 0,3-4-139,2-4 0,1-3 0,1-6 1,-2 0 142,-2-4 0,0 2 0,0-6 0,-3-1 92,-3-1 0,-6-6 1,0-3-1,0-1 54,-1-1 0,-1-9 0,-6 4 1,0-3 273,0-5 1,0 4-1,0 3 1,0 4 117,0 3 1,0 7 0,-1 1-4,-4 7 1,0 11 0,-3 7-185,3 7 0,0 10 0,1 5 0,1 5-46,2 6 0,1 3 0,1 2 0,2-1-193,1 0 0,1 0 0,0-1 1,3-2-181,3-1 0,3-6 0,1-1 105,1-4 0,2-12 1,-3-2-1,2-5 0,-2-3 77,-1 0 1,1-2 0,-1-2 0,-3-6 98,0-5 0,-4 1 0,0-3 0,0 0 64,-1 0 1,-3 0-1,3 1 1,-2 0 196,0 1 1,0 5 0,-2 3 80,2 2 0,-3 2 0,3 7-128,-2 4 0,-2 3 1,0 3-1,1 1-85,3 2 1,2 3 0,3-3-1,-1-2-442,2-1 1,5-2 0,3-1-1,0-2-290,0-5 1,10-3-1,-2-1 1</inkml:trace>
  <inkml:trace contextRef="#ctx0" brushRef="#br0" timeOffset="21387">17686 7950 8355,'-17'0'599,"1"0"-290,5 0-1177,5 0 0,12 1 0,2 2 636,3 1 1,7 0 0,1-4 0</inkml:trace>
  <inkml:trace contextRef="#ctx0" brushRef="#br0" timeOffset="21388">18070 7727 8355,'-18'-20'0,"5"2"0,-5 10 187,5 0 0,2 7 1,3 2-1,4 9 124,2 5 0,2 12 1,0 2-1,0 7-236,0 5 1,0 9-1,0 9 1,0 5-75,0 2 1,0 14 0,0 0 0,-1 0-273,-3-3 1,3 3-1,-4-10 1,4-4 60,1-5 1,0-9 0,0-11 0,0-7 5,0-7 1,4-8-1,2-3 181,1-7 0,-1-5 0,3-9 0,-4-8 14,1-6 0,-5-4 1,3-2-1,-2-1-56,-2-3 0,0-2 1,0-3-1,0 2 19,0 2 1,-2 1-1,-2 4 1,-4 2-24,-3 2 0,-3 0 1,-1 8 258,-2 2 1,-3 2 0,3 0-1,2 2 1,1 0 104,2 0 0,5-1 1,3-5-276,2 1 1,12-5-1,5 0 1,6-4-276,5-5 1,6-1 0,-2-4 0,0 0-63,1 4 1,2-5 0,-4-1-1,-2-1 118,-1 1 0,-5-2 1,-3 6-1,-3 3 285,-4 4 1,-7 0 0,0 5 0,-2 2 119,-2 1 1,-2 2-105,-2 0 1,-3 6 0,-5 6 0,0 7 355,-1 4 0,-3 7 0,1 4 1,1 6-322,0 5 0,8 4 0,-5 6 0,5 5-188,3 4 0,-3 7 0,2-2 0,1-1-183,2-2 1,5 0-1,2-3 1,1-4-79,2-3 0,2-8 0,2-7 1,-1-5 52,0-3 0,1-4 250,-1-9 1,-1-4 0,-2-8 0,-5-4-41,-3-3 1,-1-7-1,0-3 1,0-1 191,0 1 1,0-2 0,0 2 0,-1-2 79,-3-2 0,2 0 1,-3 0-1,1 2-133,-1 2 0,-3 2 1,4 4 20,1-2 0,-2 1-5,1 3-159,-1 6 1,7 2 0,2 5-121,4 0 0,3 0 0,2 0 0,-1 0 103,0 0 1,5-1-1,0-4 1,-2-3 41,-2-3 0,4-1 1,-2-1-1,-2 2-28,-4 3 0,-6-3 0,2 4 0,0-1 213,-1 0 1,-2 1 0,-6-2 27,-4 5 0,-3 2 1,-1-1-1,-1-1 121,1 1 0,-1 2 0,1 2-46,0 3 0,1 3 1,2 5-226,5 1 1,3-1 0,1 1 0,0 0-244,0 4 0,5-3 0,5 4 0,4-3-106,2-3 1,5 6-1,-3-10 1,0-2 48,0-3 1,0-3-1,-3 0 1,1 0 134,0 0 1,-3-6 0,0-1 0,-2-1 217,-3 0 0,2-1 0,-6-3 1,-1 0 35,-2-1 1,0 1 0,2-1-1,1 1 13,-1 0 0,2-1 1,1 2-1,1 1-115,2 2 1,3 4 0,0-3 0,0 2 0,1 2 0,-1 0 0,1 0 0,0-1 14,4 2 0,-3 0 0,2 2 1,-3 2 7,-5 2 1,1-2 0,-3 7 0,-1 0-20,1 2 0,-2-2 0,-4-1 18,0 2 0,4-4 0,2 3 1,1-1-1,2-1-27,2-3-41,-4-3 0,8-1 0,-2-1 0,1-2-87,-1-1 0,4-4 0,-1 2 0,0 1-229,-3-1 1,4-3-1,-1 0 153,0-2 1,-4-1 0,-2 0 90,-2-1 1,-5 1 0,1-1 269,-3 1 1,-2 4 0,-3 1 32,-5 1 0,-2 2 1,-1 4-1,1 2-87,3 2 0,-2 3 1,6 5-1,1 0-3,2 1 1,1-1 0,0 1 0,1 0-154,3 4 0,3-7 0,6 2 0,0-2-147,4-4 1,-2 4-1,4-6 1,1-1 30,-1-2 0,-3-2 0,4-3 0,-2-3 22,-3 0 0,-1-4 0,-2 3 1,0-3 48,1-2 0,-5 1 0,-1 0 1,0-1-1,-2 1 114,1-1 0,-1 1 1,-2 0 207,1-1 1,0 1 0,-2 1-122,2 2 0,-1 4 170,5 5 1,-4 0 0,4 1 0,2 3-269,1 5-1,-3 2 1,1 1 0,-1 1-98,-1-1 1,4 0 0,-4 1-55,0-1 0,-1-5 1,-1-3 109,3-2 0,3-2 0,1-2 0,1-1-168,-1-1 1,0-4-1,-1 2 1,-1 0-3,-2-4 0,1 3 0,2-1 0,-2 0-117,0 1 0,-5-3 552,4 6 176,-5 0 1,2 5 0,-3 2 0,0 2-164,3 2 1,4-4-1,-2 3 1,1-2-133,1 0 0,3 0 0,5-4 1,-2 0-173,-2 0 1,1 0 0,1 0 0,2 0-69,-2 0 0,-1-1 0,-2-2 0,1-1-284,-1 1 1,-1 0 0,-1 0 111,-2-1 1,-4-4-1,3 2 173,-1 0 0,-2-3 1,-4-3-1,0 0 1,0-2-1,0-1 20,0-2 0,0-4 85,0 5 0,4-10 0,1 1 1,1-3 7,-1-2 0,4 1 0,-5-7 0,0-1 0,1 3 0,-3 2 0,2 7 0,-3 2 394,-1 2 1,-5 3 0,-3 7 663,-3 3 1,2 2-479,1 6 0,5 6 0,-1 2 1,3 3-389,1 1 1,1 6 0,2 3 0,1 4 106,-1 4 0,2 0 0,-1 7-320,-1 2 0,-1 2 1,-2-3-1,0 1 0,0-1-755,0 0 0,0-1 1,1-5-1,2-4 44,1-5 0,0-7 1,-4 1-696,0-2 1311,5-7 1,-3-7 0,3-7 0</inkml:trace>
  <inkml:trace contextRef="#ctx0" brushRef="#br0" timeOffset="21575">19695 7938 9052,'-11'-17'0,"4"0"0,8 4 368,10 3-528,7-1 0,7 8 0,0-4 0,1 2 0,3 1-506,4-2 0,3 5 0,1-3 444,0 2 0,1 2 0,-1 0 0</inkml:trace>
  <inkml:trace contextRef="#ctx0" brushRef="#br0" timeOffset="22597">20551 7851 8355,'-6'-18'0,"-1"-2"1027,0 1 1,2 5-66,5 6-704,0 5 0,0-1 0,-1 7 1,-2 3-376,-1 0 1,-5 7 0,4 3 0,-1 1 47,1 1 1,-5-4-1,3 3 1,-1 0 17,0 0 1,5 5 0,-3-2 0,2 2-115,0-1 0,0-2 0,5-4 0,4 2-106,3-2 1,3-2 0,3-5-1,2-4-14,5-3 0,-2-1 0,2 0 0,1-1 92,1-3 1,1-7 0,-2-7 0,-3 0 83,-1 0 0,-1-3 0,-5 3 0,-1 1 36,-3-1 0,3-3 0,-4 4 0,0 2 677,-3 1 1,2 2 376,-2 0-745,5 5 1,-3 3-1,2 8 1,-2 4-210,-1 3 0,-3 1 0,2 1 0,-1-1-145,1 1 0,-3-1 1,3 1-3,-2-1 1,2-4 0,1-1 31,2-1 0,1-2 0,5-6 0,-1 0-66,1-3 1,-1-3-1,0 3 1,1-2 33,-1-3 0,-1 3 0,-1 0 0,-3 0 22,-2 1 0,1 3 913,-2-1-619,-3 2 1,5 4 0,-6 2-104,0 4 1,1-1 0,3 0-1,5-2-108,2-2 1,5 3 0,2-2 0,0-1-165,0-2 1,-2-1 0,-3 0-1,-1 0 22,1 0 1,-5 0 85,0 0 0,-5-6 0,1-2 1,-1-3 37,1-1 1,-3-1 0,3 0 0,-1-3 134,1 0 1,-1-6 0,4 0-1,0-4-84,0-3 0,0-2 0,1 2 0,-3-2 11,1-1 0,-5-2 1,3 5-1,-2 1 181,-2 2 1,0 7 0,-2 3 180,-2 7 0,-3 5 0,-4 9-77,3 8 1,-2 4 0,5 8 0,-1 0-169,1 0 0,-1 5 0,4 3 1,-2 2-34,1-2 1,1 3 0,2-5 0,0 2-178,0 0 1,5-5-1,0 1 1,1-4-819,-1-5 0,3-2 0,-4-5 0,1-2-369,0-3 0,-4-4 1014,4-8 1,-4-3 0,-1-5 0</inkml:trace>
  <inkml:trace contextRef="#ctx0" brushRef="#br0" timeOffset="22598">21096 7751 8355,'3'-8'217,"5"0"1,2 4-1,11-3-334,1 1 1,7-3-1,4 0 1,1 0 0,-1-1-1,-2 3 1,-2 2-499,0 2 1,-1-4-1,-3 0 1</inkml:trace>
  <inkml:trace contextRef="#ctx0" brushRef="#br0" timeOffset="22976">21617 7739 8355,'-11'-19'0,"4"5"0,-6 7 1093,3 2 0,7-5-1408,-1 2 225,3 2 1,-5 5-1,-2 6 1,-3 2 32,-2 3 0,1-1 0,-2 3 0,-1-3 113,-1 1 0,-1 4 0,6-6 0,1 3-85,2 1 0,5 1 1,-1-1-1,4 0-98,4 1 0,3-5 0,7 0 1,1 1 0,2-2 0,3 2 0,-3-5 1,-1 0 38,2 2 1,-8-3 0,2 4 0,-2 0 83,-3-1 0,-2-1 0,-6 3-3,-3 1 1,-7 1 0,-7 0 0,-1-3-528,-3-2 0,-2 3 142,-1-3 0,-5 4 0,-2-2 0</inkml:trace>
  <inkml:trace contextRef="#ctx0" brushRef="#br0" timeOffset="23554">19137 9079 8632,'-11'-24'0,"1"3"0,2 5 0,-2 3 572,-1 5 1,-1 3-305,-1 5 0,-3 9 1,-2 7-1,-1 6 0,-3 11 16,-2 9 1,-1 1 0,2 11 0,1 2-1,3 5 1,1 4 0,3 1 0,1 0-386,1 2 0,6-5 0,5 2 0,4-6 0,8-7-344,5-5 0,6-6 0,8-7 0,4-7-24,3-5 0,5-5 0,0-9 0,-2-4-407,-5-3 1,8-1 0,-4 0 0</inkml:trace>
  <inkml:trace contextRef="#ctx0" brushRef="#br0" timeOffset="23959">19645 9289 8765,'0'-24'0,"0"0"0,-1 5 0,-3 6 0,-3 7 0,-1 1 0,-1 1 0,-2 2 0,-2 2 0,-4 4 0,0 4 0,1 2 0,-2-1 598,-1-1 1,4 5-492,-2 3 0,7 2 0,4-3 1,0 2-1,3 0-147,2 0 0,2-3-17,3 3 0,3 1 1,6-2-1,-1 1 1,2-1-314,2 1 0,2 4 0,4-4 214,-1 3 0,-2-5 0,3 1 0,-2-2 0,-1-1-115,0-1 0,-4 0 0,2-1 243,-3-2 1,-6 0-1,-1-3 1,-3 1 39,-5 2 0,-6-3 1,-8-1-87,-2 1 1,-5-5 0,3 3 0,-1-2 0,4-2-184,2 0-21,2 0 0,5-2 1,4-2 234,6-4 1,4 3 0,5-1 0</inkml:trace>
  <inkml:trace contextRef="#ctx0" brushRef="#br0" timeOffset="24235">20104 9637 8873,'-1'12'0,"-3"0"0,-5 1 804,-2-1 0,-1 2-543,0 3 0,-1-2 1,1 4-196,-1-1 0,5 4 0,1-3 0,2 2 0,2-2-504,2-1 1,6-1-1,3-5 1,3-1-591,2-3 0,5 3 0,1-4 1</inkml:trace>
  <inkml:trace contextRef="#ctx0" brushRef="#br0" timeOffset="24487">20638 9227 9995,'-6'-11'0,"-1"4"0,0 7 0,3 7 0,3 4 0,1 3 0,0 3 0,0 3 0,0 5 0,0 3 0,0 1 0,0 0 0,1 0 0,3 1 0,3 0 0,1 0 0,-1-3 0,0-4 0,-1-4-889,-1-1 1,3-5 267,-3-5 0,4 0 0,-2 5 0</inkml:trace>
  <inkml:trace contextRef="#ctx0" brushRef="#br0" timeOffset="24975">20253 9203 8379,'8'-17'0,"1"2"0,2 2 0,4 4 0,5 1 0,5-1 0,4 1 0,6-2 0,5-1 0,4 0 0,1 3 0,-1 4 0,-1 3 0,-2 1 0,-1 0-662,-3 0 1,3-6 0,-8-1 0</inkml:trace>
  <inkml:trace contextRef="#ctx0" brushRef="#br0" timeOffset="24976">21034 8855 8355,'2'-20'0,"1"0"0,2 4 0,2 5 489,3 5 0,5 5 0,1 1 1,1 1-1,1 5 0,2 6 1,2 9-1,-1 5-228,-4 3 1,1 14 0,-3 1 0,-3 5 0,-4 9 0,-1 4 0,-1 4 0,-1-2 0,-2-4 0,-2-2-755,-1 2 0,0-9 233,0-2 0,-5-7 0,-5-3 0,-5-3 1,-6-4-1,-2-2-1522,-2-2 1203,0-2 0,2-7 0,1-4 0,3-3-49,1-4 0,1-5 0,5 2 1</inkml:trace>
  <inkml:trace contextRef="#ctx0" brushRef="#br0" timeOffset="25134">22076 9488 8355,'-7'-7'-656,"-5"3"1,-6-3 0,-7 0 0</inkml:trace>
  <inkml:trace contextRef="#ctx0" brushRef="#br0" timeOffset="34041">16842 5866 7805,'-16'-12'0,"-1"1"0,4 4-518,3 7 0,10 6 0,7 6 1</inkml:trace>
  <inkml:trace contextRef="#ctx0" brushRef="#br0" timeOffset="34273">17376 5779 7997,'-15'-17'-489,"2"4"0,9 12 0,3 8 0,8 1 412,9 0 0,12-5 0,3 2 1</inkml:trace>
  <inkml:trace contextRef="#ctx0" brushRef="#br0" timeOffset="34458">17884 5767 8355,'-11'-12'336,"3"-1"-8,2 6-132,6 2-802,0 5-113,0 0 0,6 0 0,1 0 1</inkml:trace>
  <inkml:trace contextRef="#ctx0" brushRef="#br0" timeOffset="34616">18517 5767 8980,'13'-23'0,"4"2"0,2 6 1753,1 5-2323,-2 5 1,-10 6 0,-1 3-254,-2 4 0,-1 3 0,-4 2 1</inkml:trace>
  <inkml:trace contextRef="#ctx0" brushRef="#br0" timeOffset="34773">19273 5854 8355,'9'-11'-656,"-1"3"1,-11 2 0,2 6 0</inkml:trace>
  <inkml:trace contextRef="#ctx0" brushRef="#br0" timeOffset="39480">13246 5023 8355,'-6'-23'96,"-1"0"1,-1 4-1,1 1 1,0 4 0,0 5-1,-2 6 1,-2 7 33,-2 9 1,5 0 0,0 8-1,-1 1 1,3 2 0,1 0 0,3 3 161,-2 1 1,2 3-277,-2 2 0,3 3 1,2-3-1,2 3 1,1 2-1,0 1 0,2-1 1,2-2-1,2 0 1,-1-2-82,-1 0 1,-3-3 0,1-5-488,0-1 0,-1 3 0,-2-9 18,1 0 0,-1-1 1,-7-5-1,-4-1-443,-3 0 977,-2-5 0,-5-1 0,-1-6 0</inkml:trace>
  <inkml:trace contextRef="#ctx0" brushRef="#br0" timeOffset="40648">12973 5420 8355,'5'-13'273,"2"5"0,6 0-510,-1-2 0,2 1 1,2-1-1,5 2 121,2-2 0,6-1 1,2-1-1,-1-1 73,0 1 1,5-1 0,-2 1-65,3 0 1,-3-1-1,-2 2 1,1 2-1,-3 2-207,-3 1 118,2-4 0,-9 4 0,6-7 1</inkml:trace>
  <inkml:trace contextRef="#ctx0" brushRef="#br0" timeOffset="40649">13667 4837 8355,'-12'-11'984,"0"3"0,3-2-906,1 6 1,1 1-1,-2 7 1,2 4-1,1 4 109,3 0 0,2 6 1,1 4-1,0 4-217,0 3 1,1 4-1,2-1 1,3 1-54,1 1 0,-3 5 1,4-6-1,0 1-565,-1-1 1,4 2 0,-4-8 0,1-2-707,1-3 1019,-1-7 1,4 9-1,1-5 1</inkml:trace>
  <inkml:trace contextRef="#ctx0" brushRef="#br0" timeOffset="40650">13965 5147 8355,'-16'-4'1941,"-1"0"-1929,0 0 0,9 4 0,0 0 110,-2 0 0,1 1 0,0 3-71,5 4 1,-1 3-1,1 2 1,1-1-147,1 1 1,7 3-1,0 1 1,1-2-21,-1-1 1,3-2 0,-2 0-463,1 1 1,-3-5 0,4-1-763,2-2 1078,1 0 0,-4-11 0,-3-2 0,-3-3 213,-1-2 1,0 0 0,0-3 0,0 0 206,0 1 0,-4-3 1,0 1-1,1 2 181,2 1 0,1 2 0,0 0-153,0-1 1,5 2 0,4 1-1,2 4-160,1 0 0,0 2 1,2 4-1,1 0-173,2 0 0,-1 1 0,-3 2 50,-1 1 1,1 6-1,-1-2 1,-1 3 71,-3 2 1,-2-5 0,-6 0 273,0 2 0,0 1-152,0 1 0,0-4-52,0 1 1,1-7-111,3 3 0,3-4 0,6-1-64,-1 0 0,0-4 0,1 0 100,-1 1 0,1 2 0,-1 1 77,0 0 0,0 1 1,-3 3-1,-2 4-50,-1 3 1,2 2 0,-4-1 140,-1 1 0,4-1 0,1 0-67,3 1 1,-3-6-1,0-3 1,2-3-87,1-1 1,0-1 0,-1-3 0,-3-5-69,-2-2 0,5-1 0,-3 0 0,1-2 36,0-3 1,-5 2 0,1-6 0,-2 1-60,-2 0 1,0 1 0,0 4 0,0-2-62,0 2 0,-2 6 0,-2 2-11,-4 1 0,1 2 0,0 6 0,1 2 13,4 4 0,-5 3 0,0 1 1</inkml:trace>
  <inkml:trace contextRef="#ctx0" brushRef="#br0" timeOffset="41009">14808 5048 8451,'-1'-31'0,"-3"7"0,-3 6 0,-1 4 584,-1 2-677,1-1 0,0 5 1,1 0-1,0-1 0,0 2 1,-1 2-1,0 1 150,-1 0 0,3 1 1,-3 7-1,5 4-20,3 3 1,-3 3 0,0 1-1,1 2-57,1-2 0,2 3 0,0-2 1,0 1-107,0 1 1,0-4 0,0 4 0,0-2-247,0 1 0,5-1 0,0-3 0,1-1 352,-1 0 0,5-3 0,-2-1 0,3 0 173,1-1 0,1 3 0,-1-5 39,1 2 1,-5-4 0,-1 2-143,-2 1 1,-1-3 0,-5 4-67,-3-2 1,-3 3 0,-5-4 0,-1 1-361,1 0 0,-5-4 61,1 4 0,-1 2 0,5-1 1</inkml:trace>
  <inkml:trace contextRef="#ctx0" brushRef="#br0" timeOffset="41162">15342 5085 8355,'0'-12'-1311,"-25"12"1</inkml:trace>
  <inkml:trace contextRef="#ctx0" brushRef="#br0" timeOffset="49254">17090 5730 8246,'0'-13'0,"0"0"0,0-2 0,0-2 0,0 2 0,0 0 0,-1 0 0,-2-2 153,-1 2 1,-4-3-1,2 0 1,-1 0-82,-2 0 1,2-2 0,0 3 0,0 2 0,2 1 0,-2 2 0,1-1 191,1 1 0,-5-1-235,2 1 1,-3 5-1,-3 3 1,-1 3 0,-3 2 69,-1 3 1,-6 3-164,-4 5 0,-6 2 0,2 1 0,-2 3 0,-3 2 99,1 2 1,0 1 0,0 2 0,1 0 79,3-1 1,-3 5-1,4 2 1,1-1-33,2 0 1,2 5 0,4-4 0,2 3-7,5-1 1,2 1-1,2 6 1,1 3-8,2 1 1,-2 3 0,4 5-1,-1 2-81,0-2 0,1 3 0,-3-1 1,2 0 38,-2 1 1,5-4 0,1 3 0,2-5 15,2-3 1,6 1-1,2-6 1,3-1 6,2-2 1,5-2 0,1-1 0,3-2-54,3 1 1,-3-2-1,8 0 1,-1-2-85,0-2 0,5-4 0,-1-2 1,2-2-105,-2-2 1,6-6-1,-5-5 1,-1-2 37,-1-2 1,-3-1 0,-4-2-1,-2 0-158,-2 0 0,1-6 0,-6-2 206,-1-3 1,-6-3-1,-5-3 1,-1-3 120,1-4 1,-3-2 0,3-3-1,-2-4-40,-2-3 0,1-5 0,3-3 0,4-4 231,3-7 0,2-5 0,-1-3 0,2-3-131,3-5 1,-2 4 0,4-1 0,-1 2-29,-3 0 0,3 0 0,-2 4 0,-2 1 89,-4 3 0,0-1 0,-6 5 0,-2 2-81,0 1 0,-9 3 0,-5 1 1,-8 3-110,-3 1 1,-2 2-1,-1 5 1,-2 4-74,-1 8 1,-5 4 0,1 9 0,-3 3-300,-1 4 1,0 15-1,-1 11-293,1 12 1,-1 10 0,-2 10 441,-2 4 1,-5 3-1,3 1 1</inkml:trace>
  <inkml:trace contextRef="#ctx0" brushRef="#br0" timeOffset="69737">3274 9984 9794,'0'-25'0,"0"2"0,0 2 0,0 7 0,2 9 540,2 9 1,3 10 0,6 5 0,4 3 174,4 4-720,-3 2 1,4 1-1,-5 1 1,1 2 0,0 1-1,-3-2 1,-1 0 89,-1-1 1,-2-5 0,-2 1 0,0-5-213,0-3 1,-2-7 0,1-7 81,2-3 1,-3-6 0,1-5 0,0-5 0,1-7-144,-1-6 1,-4 1-1,3-6 1,-1-2-278,-4-1 0,1-2 0,0-2 0,1-2 50,-1 2 0,2 7 0,1 6 1,1 6-462,2 9 1,-2 6 717,1 10 1,1 9-1,3 6 1</inkml:trace>
  <inkml:trace contextRef="#ctx0" brushRef="#br0" timeOffset="70862">4142 10133 10165,'-4'-17'0,"0"1"0,1 0 36,2 3 0,0 0 0,-2 1 0,-1-1 200,1 1 1,-4 5 0,-1 3 0,-3 3-299,-2 1 1,1 5 0,0 5 0,1 4-139,2 2 1,-2 1-1,3-4 1,-2 3 89,2 0 0,-2 5 0,6-5 1,2 0-291,0-3 0,9-6 0,4-3 218,4-2 0,6-2 0,-5-3 0,1-4 93,1-5 1,-4-3 0,2 1-1,-2-1 221,-2-2 0,-1 5 0,-2 3 190,-5 0-90,-3-2 0,-2 5 0,-2 6-122,-1 7 1,0 4-1,4 2 1,0-1-84,0 0 1,1 1-1,3-1 1,5 1-61,2-1 0,1 0 0,2-1 0,1-2-108,1-5 1,7-3-1,-3-1 1,2 0-55,-1 0 1,1-5 0,-6-4 0,1-2 62,1-1 0,-6-2 0,2-1 0,-4-3 60,-1-1 1,-3-2 0,-2-4 0,-3 0-56,-1 1 1,0-7-1,0-2 221,0-3 0,0 1 1,-1 2-1,-3 4 1,-3 2 18,0 3 1,-2 8 0,3 5 312,-1 5 1,4 3-1,-1 8 1,3 8-1,1 6-269,0 4 1,0 8 0,0 2 0,0 3-186,0 1 0,1 0 1,2 0-1,2 0-86,2 1 1,2-2 0,3-3-1,0-6-291,1-5 1,5-4 0,2-7 0,4-3-122,1-3 0,4-5 0,-2-6 0,-2-5 409,-3-4 0,-7-6 1,2 3 116,-4-1 0,-4 4 0,-2-3 0,-2 1 0,-2-1 26,-2-1 1,-1 4 0,0-2 0,0 4 351,0 0 1,0 5-1,-1 1 1394,-3 2-1385,2 0 1,-3 11 0,5 2 0,0 5-241,0 3 1,0-2 0,0 4 0,1-2-184,3 1 0,-1 1 0,4-3 0,-1 2-253,-4-2 1,5-3 0,0-2 0,1-3-39,1-2 0,-1-1 0,4-4 176,1 0 1,-1 0 0,1-1 0,-2-3-138,-3-4 0,3-3 0,-4-2 328,0 1 1,2-1 0,-3 2-1,-1 2 93,1 0 0,-2 5 766,-4-4-649,0 5 1,0-1 0,1 7-52,3 1 1,-2 6 0,3-2-1,1 3-165,2 1 1,-1-1-1,1-1 1,2-2-202,1 2 0,1-3 0,1 0-46,-1-2 1,1-1 0,-1-4 0,0 0 0,1 0 86,-1 0 1,-4 0 0,-1-1-1,0-2 105,0-1 1,-4-6 0,1 2 79,-3-3 0,3-1 0,1-1 0,-3 1 80,0 0 1,-2-6 85,0-3 60,0 3 0,0 7 0,0 11-53,0 7 0,-2 5 1,0 5-1,-4 2-32,-1 0 1,4 3-1,-1-4 1,3 0-206,1 0 1,1-1-1,5-6 1,5-2-110,4 0 0,7-7 0,0 3 0,4-5 0,3-5-820,-1-3 0,-2-3 1,-1-3 373,0-2 0,-6-3 0,-1-6 0</inkml:trace>
  <inkml:trace contextRef="#ctx0" brushRef="#br0" timeOffset="71647">6152 9996 8355,'-13'-12'747,"1"5"1,-1 3 0,1 2-674,0 2 0,3 6 1,1 2-1,-2 2-115,-1-2 1,3 7 0,1-2 0,0 1 17,0-1 1,5 0-1,-2 0 1,2 3-126,2 0 1,0 2 0,0-3-86,0 2 0,6-1 0,2-5 1,3-2-58,1-5 0,1-3 1,-1-2-1,2-3 30,2-5 1,-2-3-1,3-5 212,-3-3 1,-1 0 0,1 0 0,0-2 0,-4-2 33,-4-1 0,-1 5 0,-5-1 1,-2 0-6,-2 2 0,-7 1 0,-7 6 497,-1-1 1,2 2-1,-2 2 1,1 2 692,3 1-1246,1-3 1,14 3 0,7-3 0,8 0-187,4 0 1,6-2-1,6-2 1,-1-1-1,2-2-148,-1-5 1,1-2 0,0-2 471,-7 0 0,-1 2 0,-4 1 0,-2 2 109,-6 3 1,-1 0-1,-7 5 475,-1-1 0,-3 6 0,-4 3-249,-5 3 0,0 8 0,-1 5 1,3 7-29,2 5 0,1 6 0,4 5 1,0 5-197,0 5 1,5 5 0,3 3 0,3 4-436,2-1 0,-1 8 0,1-5 1,-2-1-344,-3-2 0,2 1 0,-6-7 1,-2-6 277,0-4 1,-2-5 0,0-2 0,-2-4 221,-2-2 0,-3-8 0,-5-3 0,-2-3 31,-2-5 0,2-2 0,-4-6-57,0 0 1,3-2 0,-4-2 0,1-4 0,4-5 16,4-3 0,1-3 0,5-6 186,1 0 1,1 0 0,2 0-1,2 1 1,3-1 173,8 0 0,5 2 1,6 0-1,1 4-275,0 1 0,4 2 0,1 3 0,1 1-687,-1 0 0,4-1 0,-2 1 0</inkml:trace>
  <inkml:trace contextRef="#ctx0" brushRef="#br0" timeOffset="73130">7813 9959 8355,'7'-16'237,"-2"-1"1,-10 0-59,-3 5 0,-4 1 1,-3 3-1,-3 2 0,-2 2 1,-2 1-1,0 5 267,2 5 0,-2 4 0,5 1 0,2 2 0,1 2-280,2 5 1,1-2-1,2 2 1,5 0-190,3-2 0,1 3 0,0-5 0,0-1-309,0 2 0,5-6 1,5 2-1,4-6-356,2-2 1,1-2 0,-3-4 0,1-1 418,1-3 1,5-3 0,-4-6 0,-2 1 173,-2 0 1,0-5 0,-1-1-1,-1 0 75,-2 0 0,0-2 0,-5 3 0,-1 2 258,-2 1 1,-1 2 461,0-1-622,-5 6 1,4 3 0,-4 8-92,4 5 1,1 2-1,0 2 1,0 3 0,1 0-44,4-1 1,1 3-1,6-1 1,-3-3-47,-1-5 1,1 2 0,4-4-1,3 0 0,0-3 1,1-2-1,-5-2 1,1 0 26,-1 0 1,4-5 0,0 0 0,-4-2-2,-2-3 1,-2-1 0,3-1-1,-1-1 236,-2 1 1,-5 0-1,2-1 162,1 1 1,-5-1 0,5 1-63,-1 0 0,-2 5-97,5 3 0,-4 2 0,3 4 0,0 2-152,0 4 0,1 3 0,5 1-67,-1 1 0,-1-1 0,-1 1 0,-2-1-138,2 0 1,-4 0 0,3-3-11,0-1 0,2-5 1,2 1 140,-1-2 1,1-4 0,-1-2 41,0-4 0,-1-3 1,-1-2 37,-2 1 0,1-2 0,3-1 1,0-1-1,-1 0 0,-1 3-42,-2 0-104,1 6 117,3-4 1,-1 11-1,-3 0 66,-4 7 1,2 4-1,-2 2 40,-1-1 1,0-1-1,-1-1 1,4-2-63,1 2 0,1-1 0,4 0 0,1-5 13,-1-3 0,1-1-39,-1 0 0,0-4 0,1-2 0,-2 0-2,-3-4 0,3-1-49,-3-2 0,-1 1 135,2 0 1,-7 3 86,2 1 1,-2 11 0,-2 1 24,0 6 0,0 2 1,0 0-200,0 1 0,5-1 0,4 1 0,2-2 0,1-2-229,0 0 0,1-7 1,-1 3 61,1-4 1,-1-1-1,0-1 1,1-4 121,-1-3 1,-3-3 0,-1-1-1,0-1 55,-1 1 0,0-5 1,-4 1-1,1 1 0,-2 1 809,0 1 1,-2 1 174,0 0-876,0 5 0,0 8 0,0 12 0,0 6-134,0 4 0,0 3 1,1 3-1,2 4-1,1 3 0,4 6 0,-2 2 1,1 1-119,2 2 1,2 7 0,2-7 0,-2 1-31,-3 4 0,2-8 1,-6 0-1,-1-6-102,-2-5 1,-2-7 0,-2-1 124,-1-7 0,-6-10 0,2-4 0,-3-3 107,-2-1 0,1-6 0,1-7 1,1-6 69,2-5 0,5-2 0,-1-1 1,3-4-321,1 0 0,0 2 0,1-3 1,3 2-1,5 2-192,2 2 0,1 1 0,0 0 1</inkml:trace>
  <inkml:trace contextRef="#ctx0" brushRef="#br0" timeOffset="73935">9451 9823 9199,'0'-13'109,"0"1"1,-2 1 49,-2 3 1,1 3 0,-5 8 0,0 3 118,1 1 0,-4 2 0,3 6-150,-3 2 0,-2 5 1,1-1-1,1 2 1,1 2-112,2 0 1,5-5 0,-1 0 0,3-1-110,1 0 0,1-4 0,4 1 0,6-5-473,5-3 0,2-5 1,-3 1-1,3-3 182,1-1 1,-3-5-1,4-4 1,-2-2 221,-3-1 0,3-5 1,-2-1-1,-1 1 280,-1-1 1,-1-3-1,-2 4 1,-3 2 30,-4 1 0,2 2 0,-2 0 986,-2-1-777,0 6 1,-6 3 0,0 8-408,1 5 1,1 2 0,2 1-1,0 2 1,2 1-191,2 2 0,-1-1 0,5-4 0,0 1 51,-1-1 0,4-1 0,-4-1 0,1-3-5,1-2 0,-1-1 1,4-4-1,1-1 172,-1-3 0,0-3 0,1-5 0,-1-1 121,1 1 1,-2-2 0,-2-1-1,-2-2-96,-1 2 1,2 1 0,-4 2 547,-1 0 0,0 3 7,1 1 0,-3 7-540,3 1 0,-2 3 0,-2 8 1,0 2-84,0 1 1,0 0-1,0 0 1,1 1-1,3 1-177,4 0 1,3-4 0,3-2 0,1-4-31,2 0 0,4-2 0,-3-4 1,-1-1 135,1-3 0,-1-3 0,-5-6 1,1 1 145,-1-1 1,0-3 0,0-2 0,-3-1-66,-1-3 0,-1-6 0,3-2 0,-3-2 28,-2-2 1,4-4-1,-4-2 23,2-1 0,-4-2 0,2 5 0,-1-1 429,1 3 0,-1 9 1,-4 2 266,0 7 1,-2 10 0,0 7-418,-3 7 1,1 10 0,4 11-1,0 5 1,0 2-69,0 5 1,0 6-1,0 1 1,0 2-393,0 2 1,0-2 0,0-3 0,2-3-348,2-4 1,3-6 0,5-4-1,1-6-1969,-1-6 2179,0-8 1,6 3-1,2-4 1</inkml:trace>
  <inkml:trace contextRef="#ctx0" brushRef="#br0" timeOffset="74112">9934 9686 10339,'6'-11'0,"5"2"0,7 2 0,8 0 0,4 0 0,6-3 662,4-1-544,-1 4 1,10-4 0,-1 3 0,3-2-1555,-2 2 1,0-3-1,-5 4 1</inkml:trace>
  <inkml:trace contextRef="#ctx0" brushRef="#br0" timeOffset="74879">11249 9872 8355,'0'-12'166,"0"6"1,1 6 0,2 9 0,1 4 0,-1 4 118,-2-2 1,1 3 0,0 0 0,4 1-263,1 3 0,-4-4 0,2-1 0,1-4-98,2 0 1,3-2-1,1-3 1,1-4 4,-1-2 1,5-2-1,-1-2 1,-1 0-213,-1-3 1,-6-4 0,1 1 60,0-4 1,-2-1 0,0-2 0,-1-2 80,-4 2 1,0 0 0,-2 0 0,0-2 111,0 2 1,0 5-1,0 2 91,0-2 1,1 1 0,3 0 185,5 5 1,2 4 0,2 3 0,3 3-71,0 0 0,5 1 1,-3 3-1,0-2-163,-1 2 0,0 1 0,-5 1 0,-1 1 55,-2-1 0,-4 0 0,-5 1 0,-1-1-393,-3 1 0,-5-1 0,-6-1-126,-1-3 0,-6 2 1,1-6-1,-2-1 136,-2-2 0,0 5 0,0 1 1</inkml:trace>
  <inkml:trace contextRef="#ctx0" brushRef="#br0" timeOffset="75157">11571 9587 8355,'-7'0'-874,"-4"6"0,5 0 1</inkml:trace>
  <inkml:trace contextRef="#ctx0" brushRef="#br0" timeOffset="75857">12477 9885 9244,'11'-24'0,"-2"4"0,-2 3 0,-3 3 0,-5 3 0,-6 3 0,-5 4 0,-3 4 0,-3 4 0,0 4 0,-1 3 0,-1 2 0,0 0 0,0 3 0,4 2 0,2-1 0,3 1 19,3-3 1,2 3 0,6-1 0,0-2-300,0-1 1,6-3-1,2-3 1,3-4 83,1-2 0,5-2 1,1-2-60,1-2 1,-4-3 0,2-4 0,-3 0 128,-2-1 0,-1 5 0,-1-8 0,-3 0 1,-2 1 138,-2 0 0,-2 2 477,-1-1 1,0 5 0,-1 1-198,-3 2 0,-2 2 0,-2 7-298,4 4 0,2 3 0,4 3 0,2 0-180,4-2 1,3 3 0,2-6 0,0 2-1,3 0-193,0-3 1,5-3 212,-5-5 0,1 0 0,-5 0 0,1 0 48,-1 0 1,0-1 174,1-3 0,-2-3 1,-3-5-1,-4-1 0,-1 2 99,1 3 1,-3-3-1,4 3 1,-4-3 74,-1-2 0,0 5 1,1 1-1,2 0 96,1 0 0,2 5-188,-2-3 1,-1 8 0,4 3 0,-2 1-175,-2 2 0,2 6 1,-1 2-1,1-2-80,0-1 0,-3-2 0,3 1-3,1-1 0,-4-4 0,7-1 94,0-1 1,2-2-1,2-5 1,-1-2 75,0-1 0,1-6 0,-1 0 0,-1-3 82,-2-4 0,0 0 0,-5 5 1,0 0 69,2-1 1,-5 1 0,5 1-1,-2 1 78,0 2 1,6 5-160,-2-1 0,3 8 0,1 6 0,1 4-327,-1 2 0,1 6 1,-1-1-1,0 2-1540,1 2 1178,-1 0 0,1 0 0,-1-1 0</inkml:trace>
  <inkml:trace contextRef="#ctx0" brushRef="#br0" timeOffset="76787">13791 9835 8355,'11'-23'0,"-2"2"99,-4 3-154,1 6 1,-4 5 0,5 5 0,-1 8-1,-3 8 1,-3 4 0,-3 4 387,-1 1 0,0 3 1,4 2-288,0 1 1,0-2-1,0-5 1,0-2-150,0-2 1,5 1 0,3-5-1,3-5 1,3-2-26,3-4 1,-2-3 0,4-4 0,-1-4 60,-3-4 1,3-1 0,-1-2-1,-2-3 47,-1-2 0,-6 5 0,-1-3 0,-2 2 45,-2-1 0,-2 1 0,-1 3 383,0 1-323,0 5 0,0 3 0,0 8 0,0 4-57,0 3 0,6 3 1,2 1-126,3 2 0,2-1 1,-1-3-1,0-1 1,1 0-188,-1 1 1,5-2-1,-1-3 1,1-4 108,1-2 1,-4-2-1,2 0 1,-2-2 29,-2-2 1,-1-3 0,-1-5 338,-2-1 0,-5 1 0,1-2 0,-2-1 0,-2-1-6,0 0 0,0 3 0,0 0 755,0 1-854,-6-1 0,0 8 0,-2 6 4,4 10 0,3 3 0,1 7 0,0 2 28,0 5 1,1-1 0,2 6-164,1 2 0,0 2 1,-3 3-1,2 1 0,1-1 8,-1-1 1,-1-3 0,-2-3-64,0-4 0,0-3 0,0-1 0,0-2-25,0-2 0,-2-5 0,-2-7 92,-4-5 1,-3-3 0,-2-4-1,1-3-29,-1-7 0,1-6 0,0 0 0,-1-4 70,1-3 1,5-11 0,3 0 0,2-3 30,2-3 1,0-1-1,3-5-37,6-1 0,0 4 1,12 2-1,1 3 1,1 5 17,2 6 1,4 9 0,0 6 11,-1 5 0,-2 5 0,-3 8 1,-2 3-1,-6 8-24,-5 4 0,-5 3 0,-5 5 0,0 2-92,0 1 1,-5-2 0,-2-5 0,-3-3 22,-2-1 1,2-1 0,-7-5 0,4-1-33,0-2 1,1-4 0,0-5-971,-1 0 810,6 0 1,-4 0 0,4 0 0</inkml:trace>
  <inkml:trace contextRef="#ctx0" brushRef="#br0" timeOffset="77949">14684 9872 8355,'-5'-19'2106,"-2"1"-1640,-5 6-229,5 5 0,1 3 0,6 9 0,2 6 0,2 6 0,4 2-56,3 3 0,1 7 1,1 4-1,-2 3 1,-3 1-281,-4 0 0,-2 5 1,-2 0-1,0 1-129,0 0 0,0-3 0,0-6 1,0-3-803,0-5 0,0 0 0,0-10 278,0 0 1,0-10 596,0-6 0,0-6 0,-2-10 0,-1-1 211,-1-3 0,-4 0 0,4-7 0,0-2-16,-2-4 0,5-2 0,-3-4 0,2-1 100,2-1 1,5-9-1,0 3-3,2 0 0,1 2 0,5-1 0,0 6 220,4 6 1,-2 8-1,4 8 1,1 4 0,-2 7-26,-1 4 0,0 3 0,-5 2 0,1 2-160,-1 4 1,-4 7 0,-1 3 0,-1 0-289,-3 0 0,-2 3 0,-1-3 0,0 0-254,0 0 0,-5-2 1,-4-4-1,-2 1-257,-1-1 1,-1-3 0,1-1 0,0 0 197,-1-1 0,-5 4 0,-1-4 1</inkml:trace>
  <inkml:trace contextRef="#ctx0" brushRef="#br0" timeOffset="77950">15007 9971 8355,'0'-8'342,"0"0"264,0 5 1,5-2 0,4 5-694,2 0 1,5-2-1,1 0 1,-1-3-168,2 3 0,-3-1 0,5 0-107,-2-1 0,-2-6 0,-4 2 0,-1-4 164,-2-5 0,2 3 0,-4-4 0,0 2 1,-3-2-19,-3-1 0,-1 4 1,0-2 525,0 3 1,-5 7 0,-4 3 0,-3 3 0,-3 1-114,-2 0 0,1 9 1,3 5-1,2 3-65,3 1 1,-2 4 0,6-2-1,1 4-400,2 1 1,7-5-1,3 0 1,5-2-46,3-3 0,0-6 1,1-2-1,6-1-60,3-3 1,2-2-1,-4-2 359,0-4 1,-2-2 0,-1-5 0,-2 0 0,-2-2 12,-3-3 0,-6 4 0,-2-4 77,-1 3 1,2 2-1,-4-1 1,-1 0 634,-2-4 0,-6 3 517,-3-2-1077,-3 8 0,-1 8 1,4 8-1,4 3-123,3 1 0,2 5 0,2-1 0,1 1-73,-1 1 0,2-3 0,1 4 0,-1-1-21,1-3 0,-1-2 0,-2-4 0,3-2 45,0-1 0,-1-2-97,3-4 0,-5-1 0,1-4 1,-3-3-9,-1-3 0,0-1 1,0-1-1,0 1 110,0-1 0,0 0 0,0-2 0,0-3 69,0-2 1,0 4-1,2-4 1,2 3 16,4 1 0,4 0 0,3 2 0,2 4-254,-2 4 0,3 1 0,0 5 0,0 0-486,0 0 0,2 5 514,-3-1 1,5 5-1,-3-2 1</inkml:trace>
  <inkml:trace contextRef="#ctx0" brushRef="#br0" timeOffset="79926">10418 11088 8355,'-1'-28'301,"-2"2"1,-3 5-1,1 5 1,-2 5-1,0 2 1,-1 8-126,1 9 1,1 9 0,6 9 0,0 3 0,0 5 0,2 6 0,0 6-156,3 2 0,4 2 1,-2-1-1,1 1 0,1-2 1,-1-2-1,0-5 0,-1-4-312,-1-4 0,2-4 1,-3-8-1,1-5-58,-1-2 0,1-7 395,-2-3 0,-3-4 1,5-5-1,-2-6-7,0-4 1,5-6 0,-4 3 0,1 0-20,-1 0 0,5-3 1,-1 5-79,7 1 1,-1 5 0,4 3 0,-1 2 0,-2 2-31,2 2 0,-3 5 0,5 1 1,-4 3 35,-5 6 0,0-1 0,-7 5 0,-1-2-1,-1 1 1,-4 3 0,-2-3 0,-4-2-49,-3-1 0,-2 1 0,1-1 0,-2-3-266,-2 0 1,2-2-977,-3 0 1131,4-4 0,11-10 0,4-2 0</inkml:trace>
  <inkml:trace contextRef="#ctx0" brushRef="#br0" timeOffset="81292">11013 11497 8939,'11'-12'22,"-2"-1"1,0 1 0,-5-1-59,-1 1 0,-3 5 0,-4 3 0,-4 3 422,-3 1 0,-2 1 0,1 3 0,-1 6 0,1 3 0,0 4 1,1 0-188,2 0 1,0-1-1,5 4 1,1 1 0,1-2 20,2-2 1,0 1 0,2-2-659,2-1 1,3-5-1,5-3 1,1-2 32,-1-2 0,0-3 1,1-3-1,-1-2 154,1-2 1,-5-1 0,-1-5 0,-2 1 188,-2 0 0,-2-5 0,-1 1 0,-1 0 50,-3 3 1,1 0-1,-5 1 128,-2-1 0,-1 2 1,0 2 163,3 0-314,2 7 0,8-4 0,2 5 0,4-2 25,3-1 1,6 0-1,1 2 1,1 0-60,3-3 0,-4 1 0,0 3 1,-2-2 108,1-1 1,0 0-1,-5 4 1,0 0 85,1 0 0,-5 0 0,-1 1 0,-2 3 254,-2 5 1,-1 3-226,-2 5 1,0-4 0,0 4 0,0-3-129,0-2 1,1 1-231,3-1 0,3-4 0,5-1-35,1-1 1,-1-2 0,1-6 0,-1-2 88,0-4 1,-1 1 0,-1-1 0,-3-2 0,0-1 81,0-1 1,-5-1-1,3 1 1,-4 0 8,-1-1 1,0 5 0,0 0 574,0-2-385,0 4 1,0 2 0,0 8 0,0 5-69,0 2 0,4 1 1,2-1-1,0-1-81,4-2 1,1 0-1,2 3 1,-1-1-187,0-2 0,2-5 0,1 1 0,2-2-115,-2-2 0,-1 0 1,-2-2 242,1-2 0,-1 1 1,0-5-1,-1-2 88,-2-1 1,0-1-1,-5 0 1,-1-1 0,-1 1 11,-2-1 1,0 5-1,0 0 1032,0-2-736,0 5 0,0 1-229,0 8 1,0 3 0,0 5 0,1 0-164,3 1 1,-1-1 0,4 1 0,0-1-50,0 0 1,-3-5 0,4-1-74,2-1 0,1-3 0,1 2 140,0-3 0,-1-6 1,-1-2-1,-2-1 0,1-1-21,-2 0 0,2 2 0,-3-2 50,1 0 0,-5 2 0,4 0 0,-2 0 71,0 0 0,2 4 16,-2-1 1,-2 7 0,5 3 0,0 0-12,0 4 0,0 1 1,3 0-1,-2-1-192,2-2 1,2 0 0,3 3 0,3-1 95,1-2 0,-2-5 0,4 1-88,1-2 0,-3-2 0,0-2 0,-1-2 253,-3-4 1,3-3-1,-1-2 1,-3 1-1,-3 0 91,-3-1 0,-5 1 0,1-1 0,-3 1-126,-1 0 1,-1-1 0,-3 2-49,-5 3 0,-2 2 0,-1 6 0,-2 0 101,-2 0 1,2 0 0,-3 2-1,3 2-19,2 4 0,-3 7 0,1 3 0,4 0-199,4 0 0,-3-1 0,5-4-80,1 4 0,8-3 0,3 1 75,3-6 0,1-3 1,1-6-1,-1 0 1,0-1 47,1-4 1,-1-3-1,1-7 170,-1-1 1,0-7-1,1 3 1,-1-4-1,1 0-21,-1-1 0,-4-4 1,-1-2-1,-1 0-101,-3-4 0,2 1 0,-1-1 0,-2 2-41,-5-1 0,0 4 0,-5-1 1,-2 4 187,-1 2 0,-1 4 0,-1 13 176,1 4 0,4 9 0,1 8 0,1 7-115,3 8 1,2 8 0,2 7 0,2-1-335,1 1 0,10 4 1,0-3-48,4 0 0,-2 3 0,5-7 1,1-4-1740,2-6 885,0-4 0,1-1 0,0 0 0</inkml:trace>
  <inkml:trace contextRef="#ctx0" brushRef="#br0" timeOffset="82601">12948 11385 8355,'-1'-12'137,"-3"1"1,-3 1 0,-2 3 0,1 2 0,-2 2 37,-1 2 0,3 1 1,0 1-1,0 3 1,1 5-1,1 2 1,2 2-1,0 2 0,1 3 1,2 0-1,1 0 69,0-3 1,4-1 0,1-1-351,2-1 1,2-4 0,3-1-1,0-1-126,1-4 0,3-2 1,1-4-1,-1-4 11,2-3 1,-4-3-1,3-2 1,-5-4 133,-4 1 0,2 0 0,-6 4 1,-1-2-15,-2 2 0,-2 1 0,-3 3 0,-5 3-52,-2 4 1,-2 2-1,-2 2 1,-3 0-17,-2 0 1,1 10 0,-2 2 0,5 2-51,2 0 0,2 2 0,1 2 0,2 0-380,5 0 540,3-1 1,1 1 0,0 1 0</inkml:trace>
  <inkml:trace contextRef="#ctx0" brushRef="#br0" timeOffset="82944">13258 11323 8021,'-11'2'-306,"3"2"1,2-1 0,6 5 0,2 2 577,2 1 1,-1 1-1,5 0 1,1 1-1,1-1 1,0 1-1,-3-1-256,-2 0 0,3 1 123,-3-1 1,-1-6-118,-4-6 1,0-2 0,0-6 0,0-2-16,0-1 1,0-2 0,1-3 0,2 0-58,1 1 0,6-3 0,-1 1 1,5 2 12,3 1 0,3 2 0,-2 1 0,1 3-9,4 4 1,-6 2 0,0 4 0,-3 3-24,-2 7 1,-1 4 0,-3 7 0,-3 3-132,-4 0 1,-1 5 0,0-1-303,0 2 0,0 1 0,0 4 1</inkml:trace>
  <inkml:trace contextRef="#ctx0" brushRef="#br0" timeOffset="83712">14759 11348 8693,'4'-21'473,"0"1"-569,0 5 1,-4-3 0,0 5 108,0 1 0,-1 1 1,-3 3-1,-5 3 1,-2 4-1,-1 2 361,0 4 0,-1 3 0,-1 7 0,-1 3-154,-1 1 0,-1 1 0,5 2 0,1-3-176,2-1 0,0 2 1,5-3-231,1-2 0,2-1 1,2-2-1,3-1 60,4-2 1,-1-4 0,1-5 0,4 0 0,0-1-31,0-3 1,3-2 0,-6-5-1,2 0 122,1-3 1,-4-1 0,-1 3 0,-1-1 358,-3 1 0,2 0-115,-1-1 1,0 5-158,-4 0 0,0 6 0,0 2 0,0 7-20,0 4 1,6 2-1,2-1 1,3 0-363,2 1 0,0 3 1,3 1-1,1-2-464,3-1 0,-5-6 0,3-1 459,0-2 1,-4 5-1,3-3 1</inkml:trace>
  <inkml:trace contextRef="#ctx0" brushRef="#br0" timeOffset="84328">15094 11224 8710,'-7'-5'305,"1"5"-845,6 0 644,0 5 1,0 8 0,2-1-1,2 0 1,3 2 0,1 1-1,-1 3 72,-2 1 1,4-3 0,-5 0 0,-2-2 0,0-2-1537,-2 1 718,0-1 517,0-5 0,0-7 1,0-8-1,0-3 262,0-2 0,0 1 1,1 0-1,2-1 1,1 1 140,-1-1 1,4 1-266,1 0 0,-1 5 0,1 1 0,2 2 0,1 0 30,1 1 0,5 3 0,-1 3-200,0 1 0,-7 6 0,-1-2 0,1 4 116,-2 5 1,-2-3 0,-5 2 0,1-2 172,4-2 1,-4 1-1,4-2-157,1-3 0,-3-2 26,5-6 1,0-6-1,5-4 1,-1-3 38,1-4 1,-5 1 0,0 3 0,0-1 18,-1-2 0,3 2 1,-5-2-31,2 2 0,2 3 25,3 2 1,-1 5 0,-1 7-165,-2 1 0,-5 7 0,2 0 0,1 4 0,1 1-47,-1-3 0,5 4 1,-2-1-362,2 0 0,1-3 176,1 0 1,-1-1 0,0 1 0</inkml:trace>
  <inkml:trace contextRef="#ctx0" brushRef="#br0" timeOffset="85291">15850 11212 8355,'0'-9'84,"-1"3"1,-3 0 0,-5 5 0,-2 3 0,-1 7 0,0 2 0,-1 2 0,1 3 0,-1 2 0,2-1 0,2 1 0,2-1 0,1-1 0,4 1 0,2-3 0,2-3 0,4-4 0,1-2 0,4-2-236,4-2 0,-1-1 1,2 0-1,-2 0 1,-2-1-396,1-3 1,-1-3-1,-1-5 497,-3-1 1,-2 1-1,-6-1 1,0 1-1,0 0 22,0-1 0,-6-1 0,-3-1 0,-5-1 86,-2 0 0,-1 7 0,3 1 0,-1-1 43,-1 2 1,3 2 0,5 5 215,-2 0 1,6 0-226,4 0 1,7 0 0,9 1 0,5 2-208,3 1 0,0 0 0,3-4 20,2 0 0,-3-4 0,3-1 1,-3-1-1,-3 1 34,-2 2 0,-3-3 0,-6 2 446,1 1 0,-5 2-138,0 1 0,-5 1 0,1 4 0,-3 3 0,-1 3 2,0 1 0,-1 2 0,-2 1 0,-1 3-188,1 1 1,2-3-1,1 0 1,0-2-226,0-2 1,4 1-1,2-2 1,1-3-210,2-4 1,2-2-1,3-2 1,1 0 133,2 0 0,-1-6 1,-2-2-1,1-3 1,2-2-1,-2 1 0,-5-5 0,-4 1 61,0 1 1,2 1 0,-4 2 329,-1-1 1,-2 1 390,-1-1 0,0 8-91,0 5 0,0 5 0,0 8-396,0-1 1,0 1 0,2-1 0,1 0-1,2 1 1,2-1-291,3 1 1,1-5-62,1 0 1,0-5-1,1 1 1,-1-3 39,1-1 0,-2-1 0,-2-2 0,0-2 170,0-2 1,-2-1 0,1-5-80,2 1 0,-4-1 1,-1 1 227,1 0 0,-5-1 0,3 1 0,-2-1 234,-2 1 0,0 4 0,0-1 1119,0 0-1330,0 9 1,0 1 0,0 12 0,0-1 3,0 0 1,0 5 0,0-1 0,1 0-203,3-3 1,-3 0 0,5-1-71,-1 1 0,1-5 1,4-1 101,-2-2 0,-1-2 0,2-6 0,-2-2 16,-1-2 1,3-1 0,-2-5 209,0 1 1,3-1 0,-5 1-1,1 0-116,-1-1 0,4 5 0,-4 1 0,2 1 1,3 4-54,1 0 63,1 2 0,1 4 1,-2 2-1,-2 1-18,-1 2 0,-3 3 0,2 0 1,-1 0-364,1 1 1,-3 3 0,5 1-258,0-2 0,2-1 0,2-2 0</inkml:trace>
  <inkml:trace contextRef="#ctx0" brushRef="#br0" timeOffset="85690">16979 10728 8886,'0'-12'281,"0"-1"1,0 8 0,0 5 0,0 7 0,0 5-52,0 5 1,1 6-1,2 9 1,1 2-207,-1 5 1,2 2-1,-1-1 1,-1 1-258,-1-1 1,-2 2 0,0-4 0,0-2 4,0 0 1,0-7-1,0-3 1,0-5-1010,0-3 0,-5-6 920,1-4 0,-5 1 0,2 3 0</inkml:trace>
  <inkml:trace contextRef="#ctx0" brushRef="#br0" timeOffset="85691">16830 11113 10014,'11'-13'461,"-3"1"0,12-1 1,0 2-764,5 3 0,8-3 0,0 4 1,3 0-1,1 2 0,0 1-662,1-1 1,4 1 0,2 4 0</inkml:trace>
  <inkml:trace contextRef="#ctx0" brushRef="#br0" timeOffset="86441">18070 11075 8355,'0'-12'480,"-5"-1"0,-2 7 1,-6 1-1,1 5-242,0 5 0,-1 1 0,-1 8 0,1 1-178,0 2 1,-5 4-1,9-5 1,0 1 104,3 1 0,-3-5 0,5 5-736,1 0 0,2-4 0,2 1 112,3-5 1,3-5 0,6-6 244,-1-3 0,1-2 0,-1-5 0,0 0 3,1-3 1,-2-1 0,-3 3 0,-2 1-20,-1 3 0,-4-3 0,4 2 236,-4-2 1,-2-1 0,-4 0 233,-3-1 0,3 1 0,1-1-105,2 1 0,4 4 0,2-1 0,4 0-68,3-2 0,7-6 0,4-1-132,6-1 0,-2 0 0,3-3 0,-2 0 0,-1-3-28,-1-3 1,1-1 0,-9 4 0,-2 1 273,-1-1 1,-6 0 0,-1 0 0,-1 2 346,-4 2 1,0 7 0,-2 6-118,0-2 0,-4 10 1,-2 6-145,-1 8 0,4 8 0,-2 11 0,1 7-95,0 3 0,-1 14 0,5 1-347,0 4 1,-1 3 0,-2 0 0,-1 2-1,1 1-82,2-1 1,1-2 0,0-7-1,0-7-533,0-8 0,1-3 0,4-11 1,1-3 583,1-4 1,9-10 0,-4-8 551,2-2 1,-1-4 0,0-2 0,-2-4-82,-3-3 1,3-6 0,-4 1-1,0 1-118,-3 1 1,-3 2 0,-1-1 0,-1 1 0,-3-1-621,-4 1 1,-3-5 0,-3 1 323,-3 1 1,-1 1 0,-4 2-1,3-1 285,1 1 1,0-1 0,4 1 0,1 1-103,2 3 0,7-3-325,-1 2 0,7-2 0,5-1-189,5 0 0,14-1 0,0 1 0</inkml:trace>
  <inkml:trace contextRef="#ctx0" brushRef="#br0" timeOffset="86882">19199 10604 8355,'-7'-12'699,"-4"5"-805,4-4 532,-5 9 1,5-2-253,3 8 1,4 3-1,2 6 1,4-1-24,1 0 0,-3 1 0,3-1 1,-2 1-15,-2-1 0,-2 2 0,-1 2 0,-1 5 34,-3 2 0,-3 4 1,-5 2-1,-1 4 19,1 2 1,-1 7-1,1 1 1,0 1-40,-1 2 1,1 4 0,-1 4 0,2 2-147,3 1 1,-2 8-1,6-5 0,2-1-413,0-3 0,2-7 0,0-3 0,2-6 198,2-6 0,1-8 0,5-8-766,-2-4 0,-1-2 396,1-12 0,-4-2 0,-9-12 1,-6-1 214,-4-2 0,-13-5 0,2 3 0</inkml:trace>
  <inkml:trace contextRef="#ctx0" brushRef="#br0" timeOffset="87132">18839 11199 8355,'7'-5'0,"3"2"0,-5-5 0,2 0 312,3 1 1,6 0 0,5 4 12,2-1 1,8-4-1,2 3 1,3 3-960,1 0 0,4 2 1,0 0-1,-1 0 52,-1 0 1,-2 0-1,0 0 1</inkml:trace>
  <inkml:trace contextRef="#ctx0" brushRef="#br0" timeOffset="87422">19583 10641 8355,'0'-25'0,"0"2"0,0 2 1751,0 5-1375,0 8 1,-4 5-1,-1 11 1,-1 9-70,1 5 1,-4 8-1,5 3 1,1 4-211,2 5 1,1 0 0,0 5 0,0-1-329,0 0 0,0-1 0,0-1 0,0-3-208,0-5 1,0-4 0,0-8 0,0 0-958,0-4 0,6-2 888,2-5 1,3-1-1,1 1 1</inkml:trace>
  <inkml:trace contextRef="#ctx0" brushRef="#br0" timeOffset="88107">19794 10964 8385,'-5'-7'0,"-4"4"179,-2 6 1,-1 0-1,1 5 1,1 3-1,2 3 1,-2 2 64,-1-1 0,-1 3 1,1-1-1,1-2 1,3-1-329,2-2 0,1 1 0,4-1-350,0 0 1,1-5 0,3-3 127,4-2 1,4-2 0,0 0 13,0 0 0,1-4 0,-2-2 0,-2-1 200,0-2 0,-1-2 0,3-2 0,-1 1 180,-2-1 0,-4 1 1,3-1-1,0 1-41,0 0 0,-5-1 0,4 1 0,-2-1 684,0 1 1,2 4-398,-2 0 0,-1 5 1,5-1-1,0 4-206,-1 4 0,4-1 0,-4 5 0,1 0-339,0-1 1,-3 4-1,2-3 1,-2 3 153,-2 2 1,-2-1-1,-1 0 47,0 1 0,0-1 0,0 1 1,0-1 2,0 1 1,0-5-6,0 0 1,6-1-20,2 1 0,3-2 0,1-6 0,1-2-31,-1-2 0,-4 1 1,1-5 1,0-1 1,2-2 6,2-2 0,-6 5-110,-3 0 111,-3 5 1,3-1 199,0 8 1,1-1 0,-4 5 0,2 1-95,1 3 1,6-4-1,-2-1 1,1 0-42,0-1 0,2-3 0,-2 1 0,5-2-4,3-2 1,1 0 0,-3 0 0,3 0 10,1 0 1,-4-6 0,2-2 28,-4-3 0,-2-1 0,-1-1 0,-3-1 0,-1-1-11,-4-1 0,-2-1 0,-4 5 0,-4-1-181,-3 1 0,-2 1 0,1 1-246,0 2 1,-1 5 0,1-1-283,-1 3 1,-4 12 0,-3 2 0</inkml:trace>
  <inkml:trace contextRef="#ctx0" brushRef="#br0" timeOffset="89260">20985 10616 8355,'-6'-18'-64,"5"5"0,-6 0 0,3 12 283,-4 8 0,1 8 0,-2 14 1,1 5-1,1 6 0,2 6 1,1 3-1,-1 5 118,3 4 0,-1 3 0,0-1 0,-2 1 0,-1 0 0,1 1 0,2-2 0,2-3-537,1-6 1,0-4 0,1-12 0,3-2-14,4-4 1,5-9 0,2-8-1,1-6 225,0-5 0,1-2 1,0-4-3,-2-3 0,-2-4 1,-4-3-1,-2-3-191,-1-2 1,-2 3 0,-4-7-1,0-2 1,0 1-71,0 3 0,-6-4 0,-3 4 1,-5 0-1,-4 0-13,-1 2 0,-2 3 0,-2 4 287,2 1 1,-3 1 0,5 2 0,0 5 128,2 3 0,4 1 0,2-1-24,2-4 1,5 4 0,8-3-180,5 3 1,7-1 0,5-1 0,2-2-74,2-2 1,0-1-1,0-6 1,-1-1 14,1-2 1,-6 1-1,-2 2 1,-3-1 38,-2-2 0,-1-1 0,-3 3 472,-3-1 0,-4-1 1,-1 5 606,0-1-806,0 6 1,5 3-1,4 8-97,2 5 1,1 2 0,2 1-1,0 2-48,-2 2 0,3 0 0,-8 4 0,1 1-63,1-2 0,-5 0 0,3-3 1,0 0-64,0-1 1,-1-5 0,4-3-1,-3 0-111,-2 0 0,5-5 0,-2 3-39,3-4 0,-2-1 0,-1-1 0,2-4-29,1-3 0,1-3 0,-1-1-177,-3-1 1,2 1 0,-5-2 0,2-2 178,3-5 0,-3 3 0,1 1 411,2 4 1,-3-2 0,0 1 0,-2 3 0,-1 1 1867,2 3-1443,-5 2 0,5 6 0,-8 3 0,0 4-134,-3 3 0,0 3 0,2 1-350,-1 2 1,0-1-1,4-3 1,0-1-148,0 1 0,4-1 0,1 1 0,2-2-199,3-3 0,1-3 0,1-5 0,2 0 0,1 0 3,2 0 0,-1-1 1,-3-3-1,-1-4 159,1-3 0,-6-2 1,-3 1-1,-3-1-53,-1 1 1,0-1-1,-1 2 1,-3 2-53,-5 1 0,-3-1 0,-3-2 0,-2 3-217,2 4 1,-3-2 0,2 2-89,0 1 0,3 3-946,0 5 1393,6 1 1,7 7 0,7-1 0</inkml:trace>
  <inkml:trace contextRef="#ctx0" brushRef="#br0" timeOffset="89870">21654 10988 8355,'7'-12'717,"-1"0"-293,-6 5 0,4-4 1304,0 2-1350,0-2 0,-4 6-307,0 5 0,0 5 0,0 8 1,2-1-1,0 1-164,3-1 1,0 5-1,-2-1 1,1-1 32,-1-1 1,-2-2 0,0 1 0,2-1-38,1 1 1,1-5 0,-4-1 57,3-2 0,-1 0-133,5-5 1,-4-2 0,3-2-98,-1-4 0,-2-3 1,-3-2-1,2 1 53,1-1 0,0 1 0,-4 0 0,0-1-151,0 1 1,1-1 176,4 1 0,-3 5 0,7 3 29,0 3 0,-2 2 0,1 3 180,2 4 0,-3 3 0,1 1 0,1-3 0,-1-1 87,0 2 1,0 1 0,5 0 224,-1-3 0,-4-2 1,1-6-149,0 0 1,2 0 0,0-1-158,-2-4 1,-2-2 0,-3-5-57,4 0 0,-3-1 1,0 1-1,-3-1-28,2 1 1,-2 4 0,3 0 135,1-2 1,-3 4 0,5 2-50,2 3 0,-4 1 0,3 1 0,-1 3-43,-1 5 0,4 6 1,-3 3-1,3 0-343,2 0 0,-1 4 0,0-3-340,1 0 0,-1 5 0,1-5 0</inkml:trace>
  <inkml:trace contextRef="#ctx0" brushRef="#br0" timeOffset="90301">22609 11088 8606,'0'-13'1150,"0"5"-1343,0 0 1,6 4 0,2-3 0,3 0-14,2 0 0,-1 0 0,0-3 148,1 2 1,-1-1-1,1-7 1,-1-2 36,0-1 1,0 3-1,-3-4 1,-2 1-1,-1 1 17,-4 0 1,0 2 0,-2 3 0,-2 1 24,-2-1 0,1 7 1,-5 1 278,-1 4 0,-3 2-103,0 4 0,5 6 0,3 5 1,3-1-72,1-1 0,1 3 0,3 1 0,4-1-87,3 1 1,3 3 0,1-4 0,2-1-191,-2 2 1,-1-4-1,-2 2 11,1-2 0,-6-2 1,-3 1-1,-3-1-128,-1 1 1,-5-1 0,-4-1 0,-2-1-448,-1-2 0,-5-5 491,1 1 0,-6 3 0,2 0 1</inkml:trace>
  <inkml:trace contextRef="#ctx0" brushRef="#br0" timeOffset="90504">23143 10926 8355,'5'-12'21,"4"1"0,6 1-153,1 2 21,6 5 1,-2-4-1,4 5-67,1-2 1,4-1-1,0 4 1,-1-2-202,-2-1 1,-1-1-1,-1 1 290,1-5 1,-5-2 0,-3-1 0</inkml:trace>
  <inkml:trace contextRef="#ctx0" brushRef="#br0" timeOffset="90995">23825 10306 8355,'0'-12'459,"0"0"1,1 5 0,2 4 0,3 6 0,-1 5 0,1 4 0,-4 5 19,0 4 1,-2 3-1,0 5 1,0 4-1,0 5 1,-2 2-436,-2 1 0,-3 6 0,-5-3 0,1 1 0,1-1-105,2-1 1,4 3 0,-3-5-1,1-2-65,4-5 0,2-1 0,2-7 1,4-4-158,1-2 1,2-4 0,7-4-1,0 0-173,-1-4 1,-1-3 0,-1-5 0,-1 0-242,0 0 0,-5-5 0,-3-3 0,-2-4-463,-2 0 0,0-2 1126,0-2 1,-6-4 0,-1-4 0</inkml:trace>
  <inkml:trace contextRef="#ctx0" brushRef="#br0" timeOffset="90996">23664 10691 10997,'7'-6'492,"9"5"1,1-3 0,5 2-624,2 2 0,3 0 0,2 0 0,4 0-461,3 0 1,-1 0-1,0 0 1,-5 0 0,-2 0-224,-5 0 0,-1 0 0,3 0 0</inkml:trace>
  <inkml:trace contextRef="#ctx0" brushRef="#br0" timeOffset="91162">24346 10902 8355,'7'-6'200,"0"5"1,-3-3 0,4 2-1,2 4-1056,-2 2 0,-8-3 0,-7 5 1</inkml:trace>
  <inkml:trace contextRef="#ctx0" brushRef="#br0" timeOffset="101413">14970 5804 7723,'-13'0'0,"1"0"0,1-1 0,3-3 0,3-4 28,4-4 0,7 0 1,2 0-1,3-1 105,1 1 1,1 1-1,-1 1 1,0 3-1,-1 0-17,-2 1 1,0 4 0,-4 2 0,-3 7 0,0 5 0,-2 5 0,-2 5 41,-2 6 0,1-1 1,-5 8-71,-2 3 0,-1 4 0,-1 6 0,1 0 0,1 6 0,3 4 49,2 5 1,1 7 0,4 2-1,0 4-113,0 2 1,0 9 0,0-3 0,0-1-92,0-2 1,0 5 0,0-6-1,0-6 27,0-4 0,0-5 1,0-7-1,0-6-79,0-5 1,0-4-1,0-7 54,0-3 1,0-8 0,0-9-4,0-2 0,0-9 1,0-6-1,0-10-220,0-8 1,0-6 0,0-4 0,0-6 163,0-5 1,0-4 0,0-5 0,0-1 37,0 1 1,0-7 0,0-1 0,0-4 39,0-1 1,0 0-1,0-3 1,1-2 63,3-4 1,-2-3 0,2 6 0,-3-2 16,-1-6 0,4 5 0,0-8 0,-1 1 29,-1 2 1,-2 0 0,0 14 107,0 5 1,4 11-1,0 7 1,-1 9-1,-1 10 0,3 9 1,-4 7-1,3 10-134,-3 6 0,-1 7 0,-1 10 0,-2 4 44,-1 3 1,-1 10-1,2 2 1,-1 3-78,1 6 0,2 2 0,1 4 0,0 2 3,0 1 1,0 4 0,0-1 0,0 0-14,0-1 0,0 5 0,0-11 1,0 1-35,0 0 0,0-5 0,0 0 0,0 0-129,0-1 1,-2-4 0,-1-6 88,-1-1 1,-1-10 0,2-1 0,-1-3 0,0-6-67,-2-4 1,4-5 157,-7-9 1,7-5 0,-3-11 0,4-9-33,1-5 1,0-8-1,0-3 1,0-6-104,0-6 1,0-2 0,1-11 0,2-1-80,1-2 0,2-5 0,-3-5 0,2-3-97,2-6 1,-4-5 0,1 6 0,-1 1 222,1-2 0,-3-6 0,3-5 0,-4 2 160,-4 1 1,1 6 0,-4 5-1,2 8-171,2 11 1,2 9 0,1 13 503,0 3 1,0 8-1,0 8 568,0 4 0,0 7-899,0 6 1,0 11-1,0 10 1,0 4-46,0 4 1,0 9-1,0 10 1,0 8 0,0 4 1,-6 9 0,-2 12 0,-3 3 11,-1 5 1,-5 4 0,-1 0 0,-1-1 4,-3 0 1,4-4-1,1-8 1,5-8-215,4-7 1,2-3 0,6-13-174,0-4 0,7-11 1,4-6-1,4-6 0,2-7-149,1-6 0,-5-3 0,5-6 0,-5 0 1</inkml:trace>
  <inkml:trace contextRef="#ctx0" brushRef="#br0" timeOffset="103962">16594 5792 8355,'4'-18'-61,"1"-1"0,-3-2 0,0 0 0,-2-1 0,0-1 1,-2-2-1,0 0 0,-3 0 0,3 1 0,0-1 1,2 0-1,0 2 0,0 2 0,0 4 0,0 4 380,0 0 0,0 1-139,0-1 0,4 13 0,1 9 0,-3 10 2,0 9 0,2 9 0,0 10 0,-1 6-44,-2 9 1,-1 6 0,0 8-51,0 2 0,0 6 0,0 10 0,0-44 0,-1 1 0,-1 0 0,0 1-7,-2 0 0,-1 1 1,0 5-1,-1 1 1,1-1-1,-1 0 1,1 0-1,1 1-18,-1 0 0,1 0 1,0-4-1,0-1 1,-1 1-1,-1 0 1,2-2-1,0-1-17,0 46 1,2-10 0,2-9 0,0-6-182,0-7 1,6-6 0,1-11 0,1-5-115,0-7 1,1-7 0,2-9-120,-3-4 0,1-11 1,-3-8 230,1-14 1,-4-8-1,1-16 1,-3-6 127,-1-8 1,0-6 0,-1-8 0,-2-5-42,-1-4 0,0-12 0,4-4 0,0-5 36,0-1 1,0 44-1,0-1 1,0 1-1,1 1 1,1-3 0,0-1-85,2 0 1,1-1 0,-2-3 0,0 0-1,1 1 1,1 0 0,-1-1 0,0 1 73,-1-1 0,1 1 0,1 0 1,-1 1-1,-1 3 0,-1 0 0,0 0 1,0 1 102,1 2 0,-1 1 1,-1 2-1,0 2 1,3-34-1,-3 10 156,-1 7 1,0 16 0,0 9 30,0 9 0,-1 17 0,-2 10 1,-2 13-132,-2 17 1,0 12-1,-3 19 1,2 12 42,-2 13 0,5 12 1,2-42-1,2 1-154,0 1 0,0 1 0,1 2 0,0 0 0,0 2 0,0 0 0,1 1 0,0 0 0,0 0 0,2-1 17,0-2 0,2 0 0,0 4 0,1 0 0,0-2 0,0 0 0,1 0 0,0-1-88,1 1 1,1-1-1,-3-4 1,1-1 0,2-2-1,-1-1 1,6 42-159,-2-7 0,1-6 0,-1-9 0,0-7-108,1-7 0,-2-9 0,-2-8 0,-2-6 82,-1-7 1,2-13-1,-4-2 246,-1-7 1,-3-11 0,-4-15 0,-4-4-143,-3-6 0,0-9 0,1-4 0,2-7-199,-2-5 0,3-5 0,0-7 66,2-9 1,1-2 0,4-5 0,1-5 0,2-1 189,1 0 1,5-7 0,-2 10 69,0 1 0,1 37 0,1 0 0,5-44 0</inkml:trace>
  <inkml:trace contextRef="#ctx0" brushRef="#br0" timeOffset="104282">16842 5631 8355,'7'-32'-575,"-1"2"1,-10 6 495,0 4 1,-5 6 0,4 7 0,-1 3 285,1 5 0,-1 10 1,3 10-1,-2 4 78,-2 4 0,-1 9 0,-5 15-138,1 11 1,0 8 0,-1 18-1,7-41 1,0 2 0,0 4 0,-1 2-55,1 1 0,0 1 0,-1 3 0,0 0 0,0-1 0,-1 1 0,0 0 1,-1 1 2,2-1 1,-1-1-1,1-2 1,1-1 0,-1-3-1,1 0 1,0-2 0,1 0-101,1-2 0,0-1 0,-6 48 1,6-21-1,1-6-363,2-7 1,1-4 0,0-7 0,0-6-488,0-9 1,0-12 302,0-9 0,5-9 0,2-2 0</inkml:trace>
  <inkml:trace contextRef="#ctx0" brushRef="#br0" timeOffset="116676">6387 14077 8355,'-5'-18'0,"-4"5"-656,-2 8 1,-1 3 0,0 2 0</inkml:trace>
  <inkml:trace contextRef="#ctx0" brushRef="#br0" timeOffset="117513">6623 13382 8355,'-18'-19'-132,"6"5"1,6 9 0,5 9-1,1 5 1,0 4 0,1-1-328,3 1 1,3-7 0,5 0 0</inkml:trace>
  <inkml:trace contextRef="#ctx0" brushRef="#br0" timeOffset="117739">7082 13953 8355,'-7'-6'1546,"1"-1"-1539,6 0 0,6 2 0,1 6 0,1 2-2160,0 1 1642,1 0 1,8 2-1,3 1 1</inkml:trace>
  <inkml:trace contextRef="#ctx0" brushRef="#br0" timeOffset="118907">8434 13680 8396,'0'-13'410,"0"1"-294,-6 0 0,5 3 1,-3 1-1,2-2 0,2-1 1,0-1 122,0 0 0,6-1 1,2 1-1,4-1 1,4 2-1,1 2 0,1 0-21,0 0 0,3 3 1,-5 2-207,0 3 0,-3 8 1,0 5-1,-2 7 0,-2 5 23,0 1 1,-6 1 0,2 1 0,-1 1-243,0-5 1,0 5-1,-4-7 1,0-4 0,0-1-92,0-4 132,0 0 115,0-5 0,5-16 0,-1-12-4,-2-4 1,4-1 0,-1 0 0,2-2 19,3-1 0,1 0 0,1 5 0,1 0-45,-1 3 0,5 4 0,-1 6 0,-1 2 1,-1 5-1,-1 3-21,-1 1 1,-4 7-1,1 4 1,-1 5 99,-1 3 1,2 2 0,-3 3 0,-1-2 0,2-2 0,-1 1-10,-1-2 0,4-1 0,-5-5 90,-1-1 1,-1 0 176,2 1-199,-2-6 0,3-7 0,-5-9 0,2-3 0,0-3-27,3-2 1,4-3 0,-1 2-82,3-2 1,2 5 0,-1-1 0,1 2-1,-1 3-77,1 3 0,-1-2 0,0 6-37,1 1 0,-1 2 69,1 1 1,-5 5 0,-1 4 0,-2 3 0,-2 3 163,-2 2 1,-1 3 0,0-2 0,2 0 0,0 0 0,3-1 0,-1-1 76,1 1 1,-2-5 0,5-5-1,3 0 1,3-2 0,3 1-310,-2-3 1,3-6 0,0-3 0,0-2-61,-1-6 0,4 1 0,-4-7 0,-2 1 0,-3 0 45,-4-3 0,2 2 0,-6 0 57,-1-2 1,3 4 0,-2 1-1,-2 3 379,0 2 317,-2 5 1,0 3 0,0 8 0,0 4-193,0 3 1,0 6-309,0-1 1,4 6 0,1-2 0,1 0-1,1 1 1,0 0-241,2-2 1,2-1 0,3-6-253,3 1 1,-4-6-1,5-3 1,-1-3-1,1-2-1470,1-3 1719,-4-3 1,3-17-1,-5-2 1</inkml:trace>
  <inkml:trace contextRef="#ctx0" brushRef="#br0" timeOffset="119509">9413 13258 9291,'-16'0'-120,"1"1"1,4 4 0,5 3-681,5 3 0,12 7 0,3 1 1</inkml:trace>
  <inkml:trace contextRef="#ctx0" brushRef="#br0" timeOffset="119510">9686 13605 8355,'-11'-12'0,"3"0"0,4-1 70,2 1 1,4 1 367,2 2 1,-1 3 0,5 3 0,2-1-118,1 1 0,1 3 1,-1 4-358,-3 4 1,2 3 0,-5 3-1,1 1 1,0 3 0,-4 2-1,0 0 1,-2 1 11,0 0 1,0-6 0,0 1-1,0-2-224,0-2 1,4-3 0,1-2 185,2-2 0,-3-2 0,3-7 0,0-5 26,0-2 0,-3-1 1,3-2-1,0-2 15,0-5 1,-3-1-1,4 0 1,2 1 46,1-1 0,1 4 0,1 3 0,-1 4 15,0 3 1,1 5 0,-1-1-1,-1 4-26,-2 4 0,0 3 0,-3 7-129,1 2 0,-5 2 1,3 4-1,-3-1 1,1 0 13,1-2 0,4 4 0,-2-3 0,-1-1-709,1-3 0,4-2 0,-4-1 0</inkml:trace>
  <inkml:trace contextRef="#ctx0" brushRef="#br0" timeOffset="119841">10443 13643 8355,'0'-20'0,"0"7"0,0 4 0,5 6 206,4-1 1,3 3 0,4 1 0,5 0 0,4 0 462,4 0-1750,-3 0 0,10 5 0,-4 2 0</inkml:trace>
  <inkml:trace contextRef="#ctx0" brushRef="#br0" timeOffset="120657">11261 13419 8786,'-12'-23'0,"1"2"841,3 5 0,-3 7-492,2 5 0,2 3 0,-1 2-230,-1 3 0,2 5 0,0 6 0,0 3-21,0 1 1,3 2-1,-3 5 1,1 1-97,4 2 1,0 0-1,2-4 1,0 0-298,0 0 1,0-2 0,2-1-1,2-2 101,4-3 0,3-4 0,2-6-307,-1-2 1,4-1 0,2-5 0,0-3 0,2-4 118,-1-3 0,-4-3 0,2-1 0,-2-3 323,1-2 1,-6 4-1,2-5 1,-2 1 341,-3 0 1,2 2-1,-4 6 566,-3 0-672,0-1 0,-2 8 1,0 5-1,0 7-118,0 4 0,0 1 0,1 2 0,2 1-125,1 1 1,4 1 0,-2-5-124,1 1 1,-3-2 0,4-2 0,2-2 97,1-1 0,1-2 0,1-5 0,-1-4 74,0-3 1,4-3-1,-1-1 1,-2-1-22,3 1 0,-1-5 0,-4 1 1,-2 1 106,0 1 1,-5 3-1,3 1 256,-2 2 0,-1 4-114,-4-4 0,0 10 1,0 3-1,0 4-50,0 4 0,0-1 0,0 2 0,0 1-155,0 1 1,6 1 0,2-5-108,3 1 1,3-1-1,1-1 1,3-3-1,0-3 28,0-4 0,0-1 0,-3 0 0,1 0-125,0 0 0,2-6 0,-2-2 0,-2-4 98,-4-5 0,1 2 1,-3-6-1,1-1 27,0-1 0,2-7 1,-4-3-1,0-3 86,-3-1 1,1-5 0,1-1 0,-1-1-19,1-2 1,-2-3 0,-4 1 0,0 4 697,0 7 1,0 6-215,0 11 0,0 9 0,0 12-207,0 10 0,0 8 0,0 10 0,0 4 0,0 5-117,0 3 1,0-1-1,0 5 1,0 1-249,0-2 1,0 4-1,1-4 1,3 0-141,5-2 1,-2-4 0,1-2-1,1-4-741,2-7 0,0-2 1,-1-6-716,-2-2 1495,-5-7 0,8-2 0,-4-6 0</inkml:trace>
  <inkml:trace contextRef="#ctx0" brushRef="#br0" timeOffset="120925">11919 13320 8355,'-7'-12'737,"7"5"0,8-3-361,9 6 0,2-6 0,7 2 0,3-3-633,4-1 0,3 1 1,1 1-1,0 3-886,1 2 0,-1-5 0,0 3 0</inkml:trace>
  <inkml:trace contextRef="#ctx0" brushRef="#br0" timeOffset="121193">12750 12812 8528,'-17'-20'0,"1"5"0,0 6 0,3 4 463,0 4 1,5 11 0,1 2 0,0 3 0,0 6-1,-1 6 40,1 9 1,-3 10 0,5-1-364,-2 3 0,4 8 0,-2 1 0,1 3 0,0 0-472,1 2 0,1-2 0,2 4 0,0-4-368,0-7 1,0-2 0,2-2 0,1-4-29,1-4 1,5-9-1,0-6 1,2-6 539,1-7 0,6 3 0,1-10 0</inkml:trace>
  <inkml:trace contextRef="#ctx0" brushRef="#br0" timeOffset="121759">12874 13667 9311,'-13'-12'0,"2"0"0,3-1 0,4 1 0,4-1 0,3 1 293,1 0 1,9-2-1,0-3 1,2-2-1,3-2 1,1 1-1,2-4 1,-2-1-831,-1 1 1,3-8 0,-3 7 0,0-1 276,0 0 0,-6 1 1,-4 1-1,0 4 227,-1 3 1,-3 5 157,-8 4 1,-3 2 0,-5 6-1,0 1 1,-1 5 50,1 6 0,-1 1 1,1 3-1,1-1-109,3 2 0,2-2 1,6 4-1,0-1-116,0-2 0,7 1 1,4 0-1,4-3-44,0-5 0,3 2 0,0-2 0,0 2-10,0 1 1,3-4 0,-5 1-40,0 0 0,-4 2 0,-4 2 0,-4-1 143,-2 1 1,-2-1-1,-3 0 1,-4 1-39,-5-1 1,-4 1-1,3-1-403,-4 0 0,8-3 0,-4-1 87,2 2 0,6-5 0,-1 1 0</inkml:trace>
  <inkml:trace contextRef="#ctx0" brushRef="#br0" timeOffset="121760">13543 13556 8355,'0'12'363,"-4"5"1,-1 1-367,-2 1 0,-1 2 0,-3 3 1,1 1-1,3 0 0,1-2 1,4-1-1271,0-1 0,2-6 1077,0 2 0,0-9 0,0-2 1</inkml:trace>
  <inkml:trace contextRef="#ctx0" brushRef="#br0" timeOffset="122193">13841 13072 9823,'-5'-16'0,"-4"0"315,-2 5 0,4 6 0,3 9 0,3 4 0,2 5 1,2 3-141,1 5 0,2 4 0,-4 4 0,4 4-204,1 2 0,0 7 0,1 1 0,-3-1-85,1 1 0,-5 2 0,5-3 0,-2-2-71,0-2 0,2-6 0,-2-4 0,4-6-524,3-6 0,1-3 1,1-5-1296,-1-4 1694,-5-3 1,10-6-1,-4-2 1</inkml:trace>
  <inkml:trace contextRef="#ctx0" brushRef="#br0" timeOffset="122194">13742 13357 8355,'-13'-5'0,"8"-2"-32,5-5 1,11 3 0,10 1 0,3 0-210,5 1 0,4-4 1,7 4-1,2-1-143,-2-1 1,-2 1 0,-1-4 0</inkml:trace>
  <inkml:trace contextRef="#ctx0" brushRef="#br0" timeOffset="122415">14114 12812 9495,'3'-10'0,"5"6"0,8 8 0,6 6 0,3 3 912,0 4 1,0 4 0,0 8 0,0 6 0,-2 8 0,-2 8-1010,-5 4 1,-8 7 0,-3 4 0,-7 1-501,-6 0 1,-2-8-1,-10 3 1,-2-2-397,-2-4-376,-1-1 1,-5-5-1,-2-1 1</inkml:trace>
  <inkml:trace contextRef="#ctx0" brushRef="#br0" timeOffset="123453">15118 13072 10159,'-23'-19'0,"5"4"0,10 6 539,11 9 1,13 6 0,9 6 0,8 1 0,7-1-477,5 0 1,4 1 0,0-1 0,1 1 0,-2-1 0,-1 2-273,-2 2 1,-9 0 0,2 3 0,-4-1-1,-2-3 1,-5-1 0,-5-2 0,-5-1 0,-3-1 3,-2-2 1,-5 0 0,-3 5 393,-3-1 1,-6-1 0,-3-1 0,-5-2 98,-3 2 1,-4 5-1,-4 1 1,-3 1-225,-2 1 1,2 1 0,-6 6 0,-2 0 71,0 0 1,-1-2 0,1-1-397,2-1 0,10-2 0,-2 2 0,3-5 0,4-2-1505,6-2 1,6-1 1070,10-2 1,9-4 0,6-5 0</inkml:trace>
  <inkml:trace contextRef="#ctx0" brushRef="#br0" timeOffset="123742">15949 13481 8355,'6'0'2206,"-6"0"-1891,-7 0 0,-11 10 0,-5 4 0,-8 4 0,-3 4 266,-5 1 1,-5 6 0,2 1-1,-1 1-440,0-1 0,3 3 0,7-4 1,5-1-393,6-2 1,5-1 0,4-2 0,2-2-1699,3-5 363,2 4 0,6-12 0,0 3 1</inkml:trace>
  <inkml:trace contextRef="#ctx0" brushRef="#br0" timeOffset="124907">17128 13333 8355,'-4'-13'-535,"-1"1"1,1 3 587,4 1 0,0 0 1,0-6-1,0-1 0,0-2 1,2 2-1,2 1 0,4 2 693,3 0 0,3-1 1,1 1-1,2-1-124,-2 1 1,3 5 0,-2 3-483,-1 3 0,3 1 0,-3 1 1,-2 3-1,-4 4-257,1 3 0,-4 9 1,-2 3-1,-3 5-84,-1-1 1,0 1-1,0-1 1,0 1 27,0-5 0,0 1 0,0-6 0,0 1 0,0-8 0,1 0 185,4-4 1,-4-8-1,3-8 1,-1-2 41,1-1 1,-3-2 0,4-2-1,-4-4-114,-1 1 0,4-4 0,2 3 0,-1 0-65,1-1 1,3 6-1,-1-2 143,3 3 1,2 3 0,-1 3 0,1 3-1,-1 1 8,1-1 1,-1 5 0,0 6 0,1 2-29,-1 6 1,1-2-1,-1 6 1,0-1-24,1-1 1,-5 2-1,-1-3 1,-2 2-14,-2-2 0,0-2 0,0-4 0,1-1 412,-1 2-24,-2-4 0,-1-2-334,0-8 1,5-3-1,4-6 1,0 1-54,0 0 1,2-5 0,-3 0-90,3 2 1,1 2 0,1 0 0,-1 2 0,1 1 85,-1 2 0,-1 4 1,-1-3-1,-2 2 98,2 2 0,1 1 0,1 4 0,0 2-59,1 4 0,-1 3 1,1 2-1,-1-1-88,0 1 1,1-1 0,-1 0 0,1 2-78,-1 3 0,0-4 0,-1 4 0,-1-3-117,-2-2 0,1 1 0,3-2 219,0-3 1,1-3 0,1-5 0,1-1-84,1-3 0,2-9 0,-3-7 319,2-4 0,1 0 1,-4-3-1,-1 0 0,-2-2 53,0 1 0,-5 3 1,-2 3-1,-3 3-134,-1 1 0,-1 6 0,-3 5 0,-4 1-21,-3 4 1,-3 6 0,-1 5-1,-2 5-16,2 3 1,1 5 0,3-2 0,2 4-58,0 1 0,7-5 0,-3 1 0,4 0-144,1-2 1,1-1 0,2-6 0,3 1-41,1-1 0,5-1 0,4-3 0,0-3-79,-3-4 0,4-1 0,-1 0 149,0 0 1,-3-4 0,-2-2 0,-1-1 0,-3-2 213,-1-2 0,-2-2 1,-3 1 406,3 0 1,-2-1-86,2 1 1,-3 3 0,0 3-155,4 0 1,-4 3 0,4 7 0,0 5-123,-1 2 1,4 1 0,-3 2 0,2 1-332,3 2 1,1 3-1,1-2 1,1 0-378,-1 0 0,5-1 0,-1-5 0,1 0-1633,1 1 1790,-4-6 0,9 4 0,-4-4 1</inkml:trace>
  <inkml:trace contextRef="#ctx0" brushRef="#br0" timeOffset="125128">18554 13196 9336,'-6'-11'233,"-2"3"0,4-2 0,3 7 0,5 5 1,3 3-1,2 5 910,2 2 0,3-2-1184,3 7 0,-2 0 1,5 1-1,1 2 1,0 0-1,-2 0 1,0-2-1,-1-2-756,0 1 0,3-5 1,-5-4-1,0 1-226,-3-3 1,0 0 589,-1-6 1,1 0-1,-1 0 1</inkml:trace>
  <inkml:trace contextRef="#ctx0" brushRef="#br0" timeOffset="125410">18790 13233 8355,'0'-7'1581,"-2"1"-1113,-2 1 0,-1 5 1,-5 2-1,2 7-514,-2 7 1,-2 1-1,-4 0 1,0 4 0,1 2-1,1 2 1,2 0 0,1 0-1383,2-1 0,-2-4 0,4-2 0</inkml:trace>
  <inkml:trace contextRef="#ctx0" brushRef="#br0" timeOffset="125592">19162 13320 10462,'-5'-19'0,"3"2"0,4 5 0,8 4 0,7 3 0,2 3-411,3-2 0,3 2 0,2-2 0,4 3-360,0 1 0,2 0 0,5 0 0</inkml:trace>
  <inkml:trace contextRef="#ctx0" brushRef="#br0" timeOffset="127000">19831 12936 8355,'7'-22'140,"-3"-3"0,-2-1 1,-2-1-1,0 4 0,0 2 1,0 3 631,0 1 0,0 7 0,0-3-601,0 2 0,-2 6 0,-2 2 0,-3 6 1,-1 7-1,0 5 0,-2 5 74,-1 4 1,3 2 0,1 3 0,1 4-117,4 3 0,0 5 1,2 2-1,0 1-92,0 3 0,0 1 0,0 2 1,0-1-84,0 1 1,0 0-1,0-1 1,0-1-366,0-2 0,0 1 1,0-6-1,-1-1-143,-3-1 1,1-8 0,-5-2 0,-2-3 73,-1-1 1,-1-6 0,-1-2-1333,1-3 1477,0-7 1,-6 4-1,-2-4 1</inkml:trace>
  <inkml:trace contextRef="#ctx0" brushRef="#br0" timeOffset="127001">19558 13494 8355,'0'-17'0,"0"1"354,0-1 1,2 9 0,2 0 0,6-2-258,5-1 0,4 3 0,6-1 1,1 1-292,3 1 0,-1-4 0,5 4 1,0-1-1,0 0-671,0-2 0,0-6 0,4-4 0</inkml:trace>
  <inkml:trace contextRef="#ctx0" brushRef="#br0" timeOffset="127002">20216 12750 8355,'-6'-7'425,"5"-4"0,-6 9-35,3-2 1,3 4-1,-4 6-186,4 6 1,1 6 0,0 10 0,0 3 19,0 6 0,0 13 0,-1 1 0,-2 3-428,-1 1 1,-9 3-1,4-4 1,-1-3-135,-1-5 0,0-3 1,-1-6-1,-1-1-137,1-3 0,5-7 1,3-6 183,2-2 1,4-7 0,2-7 0,6-3-395,5-1 1,0-3 624,6-5 1,5 0-1,5-10 1</inkml:trace>
  <inkml:trace contextRef="#ctx0" brushRef="#br0" timeOffset="127003">20365 13283 8355,'0'-7'665,"0"2"1,-6 5 0,-2 0-343,-3 0 1,0 5-1,1 3 1,2 3-212,-2 2 1,5 3 0,1 1 0,2-2-290,2-1 1,2-2 0,2 1 0,4-1-128,3 0 0,3-5 1,1-3-1,3-2-150,1-2 1,-4 0 0,2 0 0,-3 0 72,-2 0 0,-4-6 0,-1-2 385,-1-3 1,-2-6 0,-4 1 0,0 1 0,0 1 43,0 2 0,-4-1 0,-2 1 0,-1-1 19,-2 1 1,2 0 0,0-1 184,1 1 1,2 3-294,4 1 0,2 5 1,2-1-1,4 3-94,3 1 1,1 0 0,2 0 0,3 0 21,3 0 0,-2 0 1,0 0 48,0 0 1,-4 0 702,3 0-293,-4 0 1,-6 5 0,-3 4-162,-2 2 1,-2 1 0,0 1-1,0-1-113,0 0 0,0 1 1,0-1-1,0 1-33,0-1 1,1-4 0,3-1-1,3 0-151,0 0 0,4-4 0,-3 1 1,3-3-41,2-1 1,-1-1-1,1-2 1,-1-3 54,0 0 0,1-1 1,-2-3-1,-2 3 15,0 2 1,-7-5 0,4 3 686,-1 0-245,-3-4-96,3 10 1,-3 1-1,2 7 1,4 1-208,3 0 1,2 1-1,-1 2 1,0-2-97,1-1 1,3-3 0,1 1 0,-1 0-147,2-3 1,-4-2 0,3-1 245,-4 0 1,-2-1-1,-1-3 1,-3-5 78,-2-2 1,0-1 0,-5 0 0,0-1-200,0 1 0,0-1 1,0 1-70,0 0 0,0-1 0,-2 1 0,-1-1-578,-1 1 1,-1 5 0,2 1 209,-1 1 1,0 4-1,4-5 1</inkml:trace>
  <inkml:trace contextRef="#ctx0" brushRef="#br0" timeOffset="127274">21704 12650 9481,'-19'-31'0,"2"3"0,5 9 0,4 11 0,2 10 507,1 8 0,3 9-333,-2 6 0,-3 10 1,-1 10-1,-3 6 1,-3 10-1,-2 5 0,-5 7 1,-3 1-28,0 1 1,0 0 0,4-7 0,3-1-484,3 1 1,7-3 0,3-7-1,4-6-164,4-5 1,7-4-1,7-8 1,2-3-113,2-7 0,1-6 1,2-8 218,0-3 0,5 4 0,2-6 0</inkml:trace>
  <inkml:trace contextRef="#ctx0" brushRef="#br0" timeOffset="127893">21903 13481 9172,'-2'-19'0,"-1"3"0,-1 2 0,2 1 0,0 1 0,2 0 613,0-1 1,2 1 0,2-1 0,4 1-743,3 0 0,3-1 0,1 1 0,3-2-194,1-3 0,-2-1 1,2-4-1,-1 2 23,-3-2 0,-1-2 1,-2-1-1,-1 2-61,-3 2 1,-1-2 0,-4 4 704,1-1 0,-1 4-144,-7 8 1,-3 2-1,-5 6 1,-1 1-137,1 4 1,4 1 0,1 7-107,1-1 0,-2 1 1,4-1-1,1 2 0,2 1-21,1 2 1,0 3 0,1-2 0,3 0-9,4 0 0,8 3 1,1-5-1,1 1 16,0 1 0,4-5 0,-1 4 0,1-3 43,-1-2 1,-5 1 0,-6-1 0,-3 0 66,-2 1 1,-2-1 0,-7-1 0,-6-1 37,-5-2 0,-3-1 0,-4 3 0,3-4-162,1 0 1,-3 2-1,6-2 1,3-1-580,2 1 1,7-1 269,-1-1 1,3-2-1,1 3 1</inkml:trace>
  <inkml:trace contextRef="#ctx0" brushRef="#br0" timeOffset="127894">22622 13506 10022,'-11'3'7,"3"5"0,-2 0 0,6 9 1,0-3-1,0 0 0,-2 2 1,1 3-443,-1 1 1,2 2 0,4-6 0,0 1-217,0 1 1,5-5-1,2 5 1</inkml:trace>
  <inkml:trace contextRef="#ctx0" brushRef="#br0" timeOffset="128592">23106 12787 10058,'-2'-25'0,"-1"2"0,-2 3 0,-1 9 1207,1 10 1,1 12 0,4 11-1070,0 6 1,0 7-1,0 9 1,0 5-79,0 6 0,-2 0 1,0 3-1,-3-2-62,3-3 1,-4 0-1,2-8 1,0 0-59,-2 0 0,5-6 0,-3-2 0,3-6-220,1-5 0,0-7 0,1-2-209,3-4 1,3-6 0,5-3-239,1-2 0,-5-2 0,0-2 1,2-2-1,0-4 87,-2-3 1,8-12 0,-2-4 0</inkml:trace>
  <inkml:trace contextRef="#ctx0" brushRef="#br0" timeOffset="128593">22858 13233 8355,'-5'-12'310,"1"-1"0,1 7-378,8 1 1,7 0 0,10 1-1,6 0 1,5 0 141,3-1 0,5 1 1,2 3-1,-1-2 1,1-1-894,-3 1 0,-1 2 0,-2 1 0</inkml:trace>
  <inkml:trace contextRef="#ctx0" brushRef="#br0" timeOffset="128594">23329 12650 8355,'0'-12'0,"0"6"0,1 6 1176,3 7-714,3 10 1,6 2 0,-2 6 0,-2 1 98,0 3 0,3 12 1,4 10-1,0 6-452,-3 6 1,1 1 0,1 5 0,1-2-626,-5-2 0,0 2 0,-7 0 0,-4-5-79,-7-7 1,-3 1-1,-10-10 1,-3-5-80,0-5 1,-6-6 0,0-5-1,2-2 375,0-2 0,3 3 0,-1-5 0</inkml:trace>
  <inkml:trace contextRef="#ctx0" brushRef="#br0" timeOffset="128777">24271 13767 8355,'-8'-20'1472,"0"4"0,-5 10 0,11 8 0,4 6-3600,9 2 1,2-1 0,5 4 0</inkml:trace>
  <inkml:trace contextRef="#ctx0" brushRef="#br0" timeOffset="270138">7466 16383 8355,'-1'-11'138,"-2"2"1,-1 1-1,1-2 1,2-1 0,2 0-1,3 3 1,5 2-1,3 2 1,5-2 0,5 1-1,5-2 1,6 2 0,4-2 39,5 0 1,3-2-1,9-3 1,4 1-1,2 1 1,0 4-1,-5 0-459,-6 3 1,-4 2 0,-4 2-928,-8 3 0,-5 3 0,-4 6 1</inkml:trace>
  <inkml:trace contextRef="#ctx0" brushRef="#br0" timeOffset="270416">7541 16607 8355,'-14'-6'620,"14"5"1,16-3 0,8 2-422,5 2 0,4 0 0,10 0 0,6-1-222,8-3 0,5-3 0,4-7 1,3-1 55,0-2 0,2 1 0,-6 5 0,-4 1-2483,-6 2 1732,-15 0 1,7-5-1,-9 1 1</inkml:trace>
  <inkml:trace contextRef="#ctx0" brushRef="#br0" timeOffset="270697">8136 15925 8713,'-23'-14'0,"3"-4"0,11-1 0,10 1 0,11 7 0,6 5 677,4 5 0,0 1 0,0 3 1,-1 5-507,1 8 1,6 6-1,2 5 1,0 2-270,1 4 0,3 2 0,-1 4 1,2 1-91,-2 1 0,-3 6 0,-7-3 1,-2 2-42,-4-1 0,-5-5 1,-4 2-1,-4-4 19,-2-1 1,-5 5-1,-4-1 1,-7-1-195,-4-1 0,-2-2 0,-6 0-1023,-3 0 1217,3-5 0,-5 4 0,6-5 0</inkml:trace>
  <inkml:trace contextRef="#ctx0" brushRef="#br0" timeOffset="271660">9649 16421 8355,'0'-13'0,"0"1"170,0-1 1,0 1 0,1 0 0,2-1-1,3 0 1,-1-3 0,2 0 342,0 1 0,1 1 1,5 3-476,-1 3 0,0 2 1,1 6-22,-1 0 1,1 1-1,-1 4 1,0 3-76,1 3 0,-1 5 1,1 2-1,-2 0-116,-3 0 0,2 0 1,-5-1-1,1 2 98,-1 0 1,-1-1 0,-4-5 0,2-2 9,2-3 1,-3-1 3,3-3 1,-2-4 47,-2 0 1,0-2 0,0-6 0,0-3 0,1-3-40,3-2 0,-1-6 1,5 2-1,0 0-63,-1-1 0,4 6 0,-2-2-38,2 4 0,1 2 106,0 2 0,0 9 0,-3 10 0,-2 4 45,-1 2 1,2 5 0,-4-3 0,0 0 46,2 0 0,-4 0 0,7-3 19,0 1 1,-2 0 0,1-8-46,2-4 0,1-4 0,2-4 8,-1-4 0,-4-3 0,-1-2 0,0 1 12,0-1 0,-3-3 0,3-1 0,0 1-101,0-2 1,-3 4-1,4-3 1,2 4-135,1 0 1,1 2 0,1 3 46,-1 4 0,-4 2 0,0 4 121,2 2 0,-3 3 0,0 5 0,-2 1 123,-2-1 0,3 5 0,-1-1 0,1-1-15,-1-1 0,5-2 0,-3 1 1,1-1 10,0 1 0,1-5 0,3-1 1,0-2-41,1-2 1,-1-1 0,2-2 0,1 0-129,2 0 1,-1-6 0,-3-2 0,-1-3 14,0-2 1,-1-3 0,-1-1 0,-3 2-39,-2 1 0,0-2 0,-5-1 0,0 2 140,0 1 0,-2 2-31,-2-1 1,1 7-1,-4 3 258,2 6 0,1-1 1,4 8-1,0 2-138,0 4 1,5 0-1,4-4 1,2 1-193,1-1 1,2 1 0,1-1-211,1 0 1,2-5-1,-1-2 1,4-4-569,2-1 1,-2 0 550,-1 0 0,1-6 0,4-1 0</inkml:trace>
  <inkml:trace contextRef="#ctx0" brushRef="#br0" timeOffset="272291">10567 15949 8355,'-28'-4'1425,"3"0"-884,9 0-1113,10 4 0,12 4 1,2 2-1,3 1 1,0 2 138,-3 2 1,9 2 0,-3-1 0</inkml:trace>
  <inkml:trace contextRef="#ctx0" brushRef="#br0" timeOffset="272292">10815 16197 8355,'0'-19'273,"-2"3"0,0 6-463,-2 2 1,-1 4 0,7-3 413,2 1 0,-1 2 0,5 4 0,0 1 0,1 4 0,-1 3 0,0 4 0,0 3-150,1 2 1,-5 5-1,3-3 1,-2 2-249,-2 0 0,0-6 0,-1 3 1,3-2 11,-3 1 0,0-1 1,-2-3-405,0-1 505,0-5 1,1-3 0,2-8 0,2-4 64,2-3 0,0-3 1,3-3 4,-2-3 0,2 0 1,5 0-1,1-1 0,0 2 53,-3 2 0,0 8 0,-1 2 0,0 1-48,1 3 1,-5 2 0,-1 2 0,-1 5-38,-4 6 1,4 1 0,-2 5 0,-1-2-207,-2 1 1,3 3 0,2-2-1,-1 0-289,1 0 0,3 0 260,0-1 1,2-4 0,1 5 0</inkml:trace>
  <inkml:trace contextRef="#ctx0" brushRef="#br0" timeOffset="272537">11361 16272 8589,'1'-7'287,"3"3"0,6 2 1,3 2-1,5 0 1,3 0-682,5 0 0,0 0 0,6-1 0,0-2-285,0-1 0,1 0 0,4 4 0</inkml:trace>
  <inkml:trace contextRef="#ctx0" brushRef="#br0" timeOffset="273355">11919 16049 8672,'0'-13'0,"0"1"0,-2 1 0,-2 3 1286,-4 3-1005,2 4 1,-5 2 0,3 2 0,-2 3 0,1 1 0,2 2-166,1 2 1,1 2-1,2 0 1,-1 3-190,1 0 1,2 5-1,1-3 1,0 0-123,0 0 0,0 2 0,1-3 0,2-1-290,1 2 0,6-4 0,-2 1 120,3-5 1,1-5 0,1-5 0,-1 0 163,1 0 1,-1-1 0,2-3 0,1-5 183,2-2 0,0-1 0,-1-2 0,0-1-25,-1-1 1,-2-1 0,-4 3 0,-2-1 210,-1-1 1,2 3-1,-4 5 395,-1-2 0,-2 3-308,-1-1 1,0 7-1,0 1-121,0 7 1,0 4-1,0 1 1,2 2-170,2 2 0,-1-2 0,3 3 0,1-4-113,0 0 0,1-5 0,5-1 0,-1-1 43,1-4 1,3 0 0,1-2 0,-2 0 54,-1 0 1,-2-2-1,1-2 1,-1-4 34,0-3 1,-1-2-1,-1 0 61,-2-4 1,-5 3-1,3-2 723,-1 2-492,-4 2 1,5 2-226,-6 6 1,0 1-1,0 11 1,1 3-15,3 5 0,-2-3 0,3 4 0,-1-3-86,1-2 1,4 0-1,0 1 1,2-2-18,1-3 1,4 2 0,1-6 0,0-1-271,0-2 1,-1-1 0,3-1 0,-1-3 163,-3-5 1,-1-2-1,-2-3 1,-1-1 128,-3-1 0,2-6 1,-6 1-1,0-4 91,2-4 1,-5 3 0,3-4 0,-2 0-80,-2-4 0,-2-1 1,0-1-1,-4 3 170,-1 4 0,-1 0 1,-4 4-1,-1 7 138,1 7 1,-1 6 0,2 6-1,2 4-84,0 8 1,7 6-1,-2 10 1,2 3-23,2-1 1,2 4 0,2-3 0,3 1-219,-1 1 0,8 3 0,-3-6 0,2 0-188,2 4 0,1-5 1,0-2-1,1-5-163,3-2 1,-1-6-1,2 0 1,-5-5-286,-2-6 1,-2 3 0,1 0 0</inkml:trace>
  <inkml:trace contextRef="#ctx0" brushRef="#br0" timeOffset="273546">12551 15912 8355,'-5'0'-99,"5"0"1,8 0 0,6 0 0,4 0-1,1 0 1,3 0 0,1 0 0,2 0 8,0 0 1,0 0-1,0 0 1,-1 0-281,1 0 1,0-5 0,0-2 0</inkml:trace>
  <inkml:trace contextRef="#ctx0" brushRef="#br0" timeOffset="273879">13171 15515 8355,'-5'-18'0,"3"5"0,-3-3 302,-1 7 4,5 3 0,-6 6 1,4 2 65,-1 2 0,-4 8 0,2 9 0,1 4-211,-1 4 0,-2 4 0,4 8 1,0 5 8,-2 2 1,4 7 0,-5 1-1,1 4-49,3 2 1,2-3 0,1 7 0,0-4-302,0-4 0,6 0 1,3-7-1,6-6-399,6-5 0,8-5 1,3-12-248,-1-2 1,5-5-1,-3-7 273,3-5 0,1-3 0,1-1 0</inkml:trace>
  <inkml:trace contextRef="#ctx0" brushRef="#br0" timeOffset="274347">13506 16222 8407,'8'-5'539,"1"-4"0,-1-2 0,3-1 1,-1 0-542,-2-1 1,0-3 0,5-1 0,-2 1-137,-3-2 0,3 3 0,-4-5 0,0 1 74,-3 0 1,-1 2 0,-1-2 0,2 1-255,-1 3 1,-1-3 0,-2 0 0,0 0-60,0 0 0,0 6 0,0 3 195,0 0 0,0 5 372,0 4 1,0 5-1,0 9 1,0 1-142,0 2 1,0-1 0,1-3-1,3-1-21,4 0 0,-1 1 0,2-1 0,0 1-11,2-1 0,3 0 1,1 1-1,2-2-72,-2-3 0,-1 3 0,-3-3 0,-2 2-113,0-2 0,-7 3 0,2-2 55,-2 2 0,-4-3 0,-3 0 0,-6 0-25,-4-1 0,-2 3 0,5-6 1,-1-1-238,1-2 301,0-1 0,-1 0 0,1 0 1</inkml:trace>
  <inkml:trace contextRef="#ctx0" brushRef="#br0" timeOffset="274894">14139 16073 8199,'12'6'-78,"-5"-3"1,-3 5 418,-3 2 0,4 1 0,-1 1 0,-1 0 92,-2 1 1,-1-1-1,-1 2 1,-2 1-505,-1 2 0,-1-1 0,5-3 0,0-1 0,0 0 0,0 1 0,2-1-815,2 1 1,-1-6-1,5-3 1,2-3-484,1-1 1369,-4-5 0,9-2 0,-2-6 0</inkml:trace>
  <inkml:trace contextRef="#ctx0" brushRef="#br0" timeOffset="274895">14424 15627 8355,'0'-12'819,"0"-1"-313,0 6 0,0 3-270,0 8 0,0 3 0,0 7 0,0 2-129,0 5 0,0 3 0,0 0 1,0 3-1,0 1 0,0 6 0,1 1 1,2 3-128,1-1 1,0-1 0,-4-2 0,0-2-345,0-2 0,6-1 0,2-4 0,2-2 67,-2-2 1,3-3 0,-3-7 0,3-3-213,2-4 0,-1-2 1,1-4 5,-1-2 1,0-3-1,1-5 1</inkml:trace>
  <inkml:trace contextRef="#ctx0" brushRef="#br0" timeOffset="275080">14288 15949 7690,'6'-8'0,"7"1"0,5 0 0,2 2 0,1-2 0,2 0 340,5-3 1,2 4-425,3-3 0,3 5 0,-4-3-513,0 2 1,-2-5 0,-5 3 0</inkml:trace>
  <inkml:trace contextRef="#ctx0" brushRef="#br0" timeOffset="275319">14610 15404 8355,'12'-14'376,"1"3"1,1 11 0,2 1 0,5 5 0,2 5 0,2 5-1,1 5 1,3 4 582,4 2 1,-1 13-1,0 2-950,-2 5 1,-7 8 0,-6 3 0,-5 2 0,-3 2 0,-5 0 0,-3-1 0,-1-3-513,0-5 1,-5-3 0,-4-4-1,-3-5-2338,-5-3 1905,-2 0 1,-6-1 0,0 0 0</inkml:trace>
  <inkml:trace contextRef="#ctx0" brushRef="#br0" timeOffset="275884">15491 15776 8355,'4'-15'258,"0"2"1,1 5 298,-1 0 0,5 2 1,6 5-275,1-3 1,6 2 0,1-2 0,5 1 0,8 1 0,6-2 0,3-1 0,3 1-452,1 0 1,3 0 0,-8 4-1,-1 0-750,-6 0 1,-1 5 0,-7 4 2,-2 2 0,-6 1 0,-3 1 1</inkml:trace>
  <inkml:trace contextRef="#ctx0" brushRef="#br0" timeOffset="276171">15491 16024 8880,'13'-7'0,"4"3"0,5 2 476,5 2 0,5-1 1,7-2-309,2-1 1,9-4 0,8 2-1,4 1 1,2-2 0,2 1 0,1 1-1,-3 2-684,-2 2 1,-4 1-709,-12 0 1,-4 5 0,-4 2 0</inkml:trace>
  <inkml:trace contextRef="#ctx0" brushRef="#br0" timeOffset="277549">16880 15776 8355,'-5'-14'3,"1"-1"0,2-2 0,0 2 1,2 1-1,2 2 236,2 0 0,3 1 1,5 1-1,0 3 0,1 0 1,-1 2-124,1-1 0,-1 3 0,0 7 0,1 5 0,-1 2 0,1 3 0,-1 2 0,0 5-309,1 2 0,-5 1 0,0-2 0,1-3 148,-2-1 1,2 3 0,-3-4-1,-1 1-182,1 0 0,-1-3 0,-2-5 287,1-2 1,0-4 41,-4 5 0,0-8 0,0-1-82,0-7 1,0-4 0,0-3-77,0-2 0,0 2 1,0-4-1,2 0 1,0-1-58,3 0 1,4-3 0,-1 5 0,3 2 28,2 1 0,3 3 1,1 3-1,-2 4 78,-1 2 1,-2 2 0,1 2 0,-2 2 87,-3 4 0,2 9 0,-5 3 0,1 2-63,-1-1 1,3-2 0,-2-3 0,-1 0-68,1-1 1,4-1-1,-2-3-2,3-3 0,1-2 0,1-8 68,-1-2 0,-1 0 0,-1-7 1,-3-3 22,-2 1 1,3-1 0,-2 1 0,-1 0-15,1-4 0,-1 3 0,-2-4 1,3 3-75,1 3 0,0-3 0,2 8 0,-1 0-14,2 3 0,-3 2 0,1 2 0,1 2 41,-3 2 0,4 3 0,-4 7 0,-1 1 0,1 1 1,2 1 0,-3-3 131,2 2 1,2-2 0,3 1 0,2-4-69,2-3 0,-2-1 0,4 1 0,0-3 0,1-4-87,0-1 0,8 0 0,-5 0-1,0 0 0,-2-4 0,2-2 0,-2-2 0,-2-3-43,-3 0 1,-1-8-1,-3 6 1,-2-2 57,0-3 0,-7 4 0,2-2 0,-2 2 145,-2 2 0,-2 1 1,-2 1-17,-4 2 1,-3 5 0,-1 0 0,-1 6-42,1 5 1,-5 5 0,1 2 0,1 3-201,1 1 0,1 0 0,2 3 0,3-2-292,4-2 1,-2-2-1,2-3 222,2-1 0,6-1 0,4-3 0,3-4 154,1-2 1,1-6 0,-1-2 0,1-1 130,-1-2 1,5-2-1,-1-2 1,-1 1 72,-1-1 1,-6 1-1,-1 0-74,-1-1 1,2 5 106,-4 0-122,0 5 0,-2 3-31,2 8 1,-2 3 0,5 2 0,0-1 0,0 0-85,3 1 0,1-2 1,1-2-1,1 0-418,-1 0 1,5-3 290,-1-2 0,6 3 0,-3 0 1</inkml:trace>
  <inkml:trace contextRef="#ctx0" brushRef="#br0" timeOffset="278045">18256 15689 8355,'-8'-4'205,"0"0"73,-1 0 1,3 5-54,1 3 1,5 3 0,5 5 0,3 1-183,3-1 0,3 1 1,1-1-1,3 0 1,0 1-1,1-1 1,0 1-1,2-1-371,-2 0 0,3-1 0,-4-1 1,0-3-867,0-2 0,-2 0 960,-3-5 1,5 0-1,1 0 1</inkml:trace>
  <inkml:trace contextRef="#ctx0" brushRef="#br0" timeOffset="278046">18455 15639 8355,'1'-7'273,"3"3"0,-2 8 1,2 5-1,-4 2-268,-4 1 0,-3 5 1,-6 1-1,1 0 0,-1 1 1,1 0-1,0 3-195,-1 2 1,1-5 0,-1-1-1,1-2 1,0 1-512,-1-2 0,1-1 0,-1-2 0</inkml:trace>
  <inkml:trace contextRef="#ctx0" brushRef="#br0" timeOffset="278228">18777 15739 8355,'0'-13'151,"2"6"0,2 3 0,4 3 0,3-1 0,3 0 0,2-2 0,5 1 0,2 1 0,4 2-1319,1 0 1,0-1 755,5-3 1,0 2 0,4-3 0</inkml:trace>
  <inkml:trace contextRef="#ctx0" brushRef="#br0" timeOffset="279586">19583 15354 9443,'7'-32'0,"-3"3"0,-1 5 0,0 3 0,1 4 0,-1 4 0,-3 2-4,-4 2 0,-3 4 0,-6 6 1,0 5-1,-3 5 0,0 5 73,1 4 1,-3-4-1,1 5 1,2 1 53,1 1 0,3 3 1,2 2-1,2 2 89,1 2 1,2-3 0,4 5-179,0 5 0,0-2 0,0 5 0,0-2 0,0-2-20,0-1 0,0 6 1,0-10-1,1-1-436,4 0 0,-3-10 1,5 1-1,-1-4-197,-4-4 0,0-1 1,-2-1-33,0-1 0,-10-1 531,-2-3 1,-14 3 0,-1-4 0</inkml:trace>
  <inkml:trace contextRef="#ctx0" brushRef="#br0" timeOffset="279587">19186 15887 8355,'9'-5'152,"-1"-3"0,0-2 0,5 0 1,0 2-1,4-2 168,4-1 1,-1 0-1,4 2 1,2 0-294,0 0 0,6-1 0,1 1 1,3 2-838,1 1 0,0-4 1,-1 2 223,-3-3 0,8-7 0,-2-1 0</inkml:trace>
  <inkml:trace contextRef="#ctx0" brushRef="#br0" timeOffset="279588">19906 15255 8355,'0'-13'595,"0"7"1,0 1-1,0 10 1,0 3-411,0 3 0,-4 7 0,-1 4 0,1 5-153,-1 6 0,-2-1 0,-4 3 1,1 2-210,2 3 0,4 1 1,-3-4-1,1-1-400,4-3 1,0 2 0,2-8-1,0-2 112,0-3 0,2-7 0,2 0 227,4-5 1,5-4-1,2-6 1,3-2 0,1-2 177,3-4 0,0-5 0,0-2 0,-3-1 50,-1 1 1,-1-1 0,-5 1 0,-1-1 9,-3 1 0,2-3 0,-6 1 618,-1 2 145,-2 1 0,-6 9-293,-3 5 0,1 5 1,0 8-1,1-1-197,4 0 0,0 2 0,2 1 1,0 2 68,0-2 0,0-1 0,0-2-447,0 1 1,6-2 0,2-2 0,3-2 0,1-1 1,1-4 1,3 0-1,2-2 1,0 0-424,0 0 0,-1-4 0,-6-2 0,-3-1 95,-4-2 1,-3 2 0,-1-2 218,0 0 0,-9-1 0,-4 1 1,0 2 109,-1 1 0,-3-4 0,1 4 0,2-3 178,4 1 1,-1 4 317,3-4 1,4-1-303,4-3 1,10 5-1,7 2-66,3-1 1,0 3 0,5-4 0,0 2 0,-2 1 107,-2-2 0,1 5 0,-5-3 251,-2 2 0,-1 2-261,-2 0 1,-5 2 0,-3 2 0,-4 4-37,-4 3 1,3-3 0,-4 1 0,3 0-74,-2 2 1,2 2 0,-2-1 0,3 1-71,1-1 1,0-4 0,1 1 0,3-1-21,4-1 1,3-2-1,2-5 1,1 0-50,2 0 0,3-1 1,5-3-13,-3-5 1,1 3-1,-6-3 1,-1 1-1,-1 0-30,-2-1 0,1 1 325,-1-4 161,-5 5 0,0 3-133,-3 8 0,-1 3 0,4 5-122,-2 1 0,5-5 1,-2-1-1,3 0-22,2 0 1,0-5 0,4 2-1,2-2 49,1-2 1,2 0 0,-4 0 0,-1-2-96,1-2 0,3-3-32,-4-5 0,-2 0 1,-7-1-1,-4-1 1,-2-1 1,-2-1 1,-6-1 0,-2 5 0,-3-1-423,-2 1 0,1 0 0,0-1-175,-1 1 0,2 3 294,3 1 1,-3 0-1,4-4 1</inkml:trace>
  <inkml:trace contextRef="#ctx0" brushRef="#br0" timeOffset="279828">21394 14982 8355,'-5'-25'973,"2"11"-884,-5 6 0,5 7 0,-3 6 0,2 6 0,-1 6 1,-2 4-1,-2 5 0,1 7 0,-1 7 0,-4 7 147,-2 5 0,-3 6 1,2 7-1,-4 1 0,0-1 1,0-2-363,2-1 0,3 0 0,7-3 1,4-4-460,2-5 1,4-9 0,2-1-1290,4-5 1430,9-5 1,8-5 0,6 0 0</inkml:trace>
  <inkml:trace contextRef="#ctx0" brushRef="#br0" timeOffset="280444">21530 15751 8355,'-8'-8'146,"0"1"1,0 0 0,1 0 1,3 3 0,8-4 0,5-2 0,7-1-1,4-1 1,4-2-213,0-3 1,-3 2-1,0-4 1,-1 0 24,0-1 0,-2 0 0,-6-5 0,1 0-95,-1 0 1,-4 2 0,-1 1 0,-1 2-83,-4 2 1,0 2 0,-4 5 338,-2 3 0,1 1 1,-5 4-77,-1-1 1,-1 1-1,2 7 28,3 4 1,0-1 0,1 2-1,1 0-77,2 2 0,5 2 0,1-1 1,2 1-30,3-1 0,5 0 0,2 1 0,-1-1-33,2 1 1,-4 0 0,2 2 0,-2 2-92,-1-2 1,-2-1-1,-3-2 1,-4 1 19,-3-1 0,-2 3 0,-3-1 0,-4-3 168,-3 0 0,-2-1 1,1-2-1,-1-2-190,1-1 0,0-4 0,0 5-153,4-1 1,3-3 0,5 3 0</inkml:trace>
  <inkml:trace contextRef="#ctx0" brushRef="#br0" timeOffset="280445">22126 15689 10236,'7'5'518,"-5"4"-200,-4 2 0,-1 5 0,-5 1 1,-1-1-673,2 2 0,-2-3 1,3 5-1,1-2 161,-1-3 1,2 3-1,4-2-882,0-1 0,0-1 0,0-1 0</inkml:trace>
  <inkml:trace contextRef="#ctx0" brushRef="#br0" timeOffset="280720">22485 15118 8355,'0'-12'427,"0"2"1,0 6-1,0 8 1,0 7 0,0 6 74,0 4 1,-1 2 0,-2 2 0,-1 1-287,1 3 1,2-1 0,1 5-1,0 0-284,0-2 1,0 9 0,0-2 0,0-1 64,0-3 1,0 1-1,0-6 1,0 0-540,0 1 0,4-9 0,2 1-907,1-3 1,-3-7-742,4 1 2029,-5-6 0,8-13 0,-4-1 0</inkml:trace>
  <inkml:trace contextRef="#ctx0" brushRef="#br0" timeOffset="280920">22250 15466 8355,'1'-7'0,"3"3"220,5 2 0,7 2 0,5 0 1,2 0-1,2 0 0,0-1 1,2-2-1,4-1 0,3 0-134,1-2 1,-5 5 0,2-4 0,-2 0 0,-4 0-1347,-4-2 1,2-1 0,-5-5 0</inkml:trace>
  <inkml:trace contextRef="#ctx0" brushRef="#br0" timeOffset="281129">22597 14970 8355,'14'2'484,"1"5"0,4 7 1,3 4-162,5 4 0,4 1 1,0 4-1,0 2 0,4 4 1,1 4-1,-1 4 0,-2 5 1,-4 3-210,-2 5 1,-5-2 0,-6 6 0,-8 2 0,-5 0 0,-4 4 0,-6 0-2062,-10 2 0,-7 1 0,-14-5 0</inkml:trace>
  <inkml:trace contextRef="#ctx0" brushRef="#br0" timeOffset="282410">16644 17388 8355,'-1'-25'191,"-2"2"0,-1 5 0,1 10 0,2 10 0,1 8 0,0 4 0,0 1 0,0 3-15,0 1 1,1-2 0,2 2 0,2-1 0,2-3 95,3-1-403,1-2 1,1-5 0,1-3-61,-1-2 0,0-4 0,1 0 0,-2-4-73,-3-1 1,3-1-1,-4-4 1,1-1 71,1 1 0,-3-1 0,4 1 0,-2-1 67,2 1 0,0 0 1,-1 1-1,0 1 86,0 2 1,2 5 0,0-3 0,-1 2 106,-2 0 0,-1 1 0,3 8 14,-2 3 0,-4-1 0,3 1 0,0 2-66,0 1 1,1 1 0,4-1-1,1-1-5,-1-2 1,1-4 0,0 3 25,4-1 0,-6-2 0,4-4 160,0 0 1,0 0-4,-2 0 0,-6-2-68,-3-2 0,-1 1 0,1-5-74,4-1 1,2 2 0,-1 0 0,0 0-37,0 0 0,2 4 1,2-1-1,-1 3-46,0 1 1,2 4 0,1 1 0,3 1-264,2-1 1,-1 1 0,3-3-1,-3 1-142,-1-1-99,4-2 0,-3 4 0,6 2 1</inkml:trace>
  <inkml:trace contextRef="#ctx0" brushRef="#br0" timeOffset="282578">17066 16904 8355,'5'-6'-874,"8"0"0,6 6 1</inkml:trace>
  <inkml:trace contextRef="#ctx0" brushRef="#br0" timeOffset="282948">18393 17227 8355,'-2'-28'113,"-2"3"1,-1 3-1,-5 10 1,2 1 0,-2 1-1,-2 2 1,-5 0 0,-2 1-293,0 3 157,1 8 0,4 4 1,-1 7-1,-3 3 1,0 2-1,-1 2 1,1 0-1,-2 0 1,2-2 69,1 2 1,4-2 0,6-1 0,2-1-148,2-3 0,3-2 0,4-5-77,4-4 1,5-3-1,2-1 1,3-1 79,1-3 1,0-3 0,4-6 0,-4 1 77,-1 0 0,-2 1 1,-5 1 399,-2 2 0,0-1-42,-5-3-246,0 5 0,-2 2 0,1 6 0,1 3-354,-2 4 0,0 3 0,-1 0 0,3-1-424,5-2 1,-2 1 435,1 3 0,0 0 0,4 1 0</inkml:trace>
  <inkml:trace contextRef="#ctx0" brushRef="#br0" timeOffset="283875">18529 17177 8355,'-5'-12'-4,"-1"-1"177,-2 1 1,-2 0-1,6-1 1694,1 1-1767,2 5 0,2 3 1,2 8-1,1 4 1,0 3-1,0 3 1,1 1-1,-3 3-69,0 1 1,2-2 0,0 2 0,-1-1-205,-2-3 0,-1-1 1,0-2-224,0 1 0,1-6 224,4-3 1,-3-3-1,7-2 1,-1-3-333,-1-5 0,2-3 316,-4-4 1,3-2 0,-4-3-1,-1 4 21,-2 4 0,3 0 298,0 1 1,6 1 0,-2 3 117,3 3 1,-2 4 0,-1 2-76,2 4 0,-4 1 0,1 7 0,0-1-169,0 1 0,-3 0 0,3 3 0,0 0-314,0-1 0,-3 3 0,4-1-574,2-2 1,0-1 628,-2-2 1,8 0-1,-2 1 1</inkml:trace>
  <inkml:trace contextRef="#ctx0" brushRef="#br0" timeOffset="283876">18951 17103 8355,'-2'-8'470,"-2"-1"0,3 5-233,-3-4 1,4 5-1,3 0 1,2 6 0,1 5-1,0 3 1,0 2 0,1-1-331,0 1 0,-5 3 1,4 1-1,-2-2-69,0-1 1,2-2 0,-3 0-82,1 1 1,5-2-1,0-3 68,2-4 0,-3-4 1,0-4-1,2-4 122,1-3 1,-3-2 0,0 0 0,2-2 70,1-2 0,-3-4 1,-1 5-1,0 1 40,0 1 1,-4-3 0,2 2-79,1 4 0,-5 3 188,3 4 1,-2 4 0,-2 0 0,0 8 0,0 6 82,0 2 1,0 10 0,0 2 0,0 4-76,0 2 1,5 9-1,3-5 1,3 5-113,2 4 1,3 0 0,1 0-1,-2-2-312,-1 2 1,-3 0-1,-3 0 1,-4-3-56,-2-1 0,-9-6 0,-6-5 0,-7-4-23,-8-4 1,-4-2 0,-6-8-1,-4-5 340,-3-2 1,2-3 0,2-5-1,4-5-605,4-6 1,4-6 248,8-7 0,3-5 0,6-2 0</inkml:trace>
  <inkml:trace contextRef="#ctx0" brushRef="#br0" timeOffset="284463">20055 16979 8355,'0'-25'-353,"0"6"332,0 2 0,-6 3 1,-1 2 289,0 0 0,-4 1 1,3 2-1,-3 5 15,-1 3 1,-1 1-1,1 1 1,-1 3-250,1 5 0,1 6 1,1 1-1,2 1-53,-2 1 0,5 0 0,1 2 0,2-2-164,2 0 0,0-8 0,0 2-71,0-1 0,6-5 0,2-2 0,3-3 0,2-2-3,-1-3 0,0-3 0,1-6 0,-1 1 173,1 0 0,-1-1 0,0-1 0,-1-1 183,-2-1 0,-2 1 0,-5 5 0,2 2 383,-1-2 0,0 5-281,1 0 0,-3 5 0,4 5 0,-4 3-104,-1 3 1,1 7 0,2 2 0,3 4-17,1 1 0,-3 4 0,4 2 0,2 4 223,1 3 1,5 4 0,1-1-219,-2 4 0,-6 0 0,-2-1 1,-1-2-1,-3-2-193,-2-1 1,-6-7 0,-4-3 0,-2-5-24,-1-3 0,-6-3 0,-3-6 1,-4-1 52,-4-2 0,-1-4 1,-3-5-1,3-1-270,-1-3 1,5-5 0,-1-6 0,5-3-363,5-1 1,9-2 322,4-3 1,2-12-1,2-3 1</inkml:trace>
  <inkml:trace contextRef="#ctx0" brushRef="#br0" timeOffset="285999">20377 16855 8355,'-11'-20'0,"1"4"116,2 2 1,5 6 0,-1 2-1,4 5 124,4 7 0,2 5 0,4 4 0,-2 3-267,1 1 0,-2 2 0,0 3 1,0 0 10,0-4 1,-3 0-1,3-5 8,-1 1 1,2 1 0,-3-5-507,2 1 423,-4-6 1,2-3 0,-5-8 0,0-6-36,0-5 1,2 0-1,1-6 1,1 0-49,-2 2 0,1-3 0,0 4 2,1-1 0,6 4 0,-2-2 0,3 5 0,1 3-166,1 5 1,3 3-1,1 1 313,-2 0 0,4 5 0,1 2 1</inkml:trace>
  <inkml:trace contextRef="#ctx0" brushRef="#br0" timeOffset="286000">20935 16892 8218,'6'-12'152,"-5"5"0,5-4 0,-6 2 1,0-2 294,0-1 1,-6 1-1,-2 1 1,-3 3-219,-2 2 1,5 1 0,0 4 0,-2 0-388,-1 0 0,-1 5 0,-1 4 0,1 2-41,0 1 0,3 5 1,1 0-1,0 3 14,1 2 1,-3-4-1,5 0 1,-1-2-42,1 1 1,1-1-1,4-3-37,0-1 1,1-5 0,3-3 74,4-3 1,3-1-1,2 0 1,-1-1 84,1-3 0,3-3 1,1-5-1,-2-1 135,-1 1 1,-2-2-1,-1-1-20,-3-2 1,2 1 354,-6 3-229,0 7 1,-4 1-1,0 10-177,0 3 0,2 1 1,0 1-76,2-2 0,6-1 0,-2 3 0,3-2 0,3 0-106,3-1 1,1-1-1,4-5 1,-2 2 131,2 1 0,2 0 0,1-4 0</inkml:trace>
  <inkml:trace contextRef="#ctx0" brushRef="#br0" timeOffset="286001">21196 16867 8355,'-7'-19'-558,"-4"1"1,5 6 1293,-2-1 1,-3 4-314,3 4 1,2 8-1,2 12-347,3 2 0,1 9 0,0 2 0,0 5-6,0 5 0,0 2 0,0-1 1,0 2-1,1 5 8,3 2 1,-1-3 0,5-1-301,2-1 1,-3-3 0,1-7 0,0-4 0,-1-4-687,-3-4 0,2-3 581,-2-6 0,-1-8 1,-8-7 227,-3-8 0,-1-9 0,-1-1 0,2-4 208,-2-4 1,0-3-1,1-6 1,2-3 217,1-5 1,2 2-1,4 0-206,0 1 0,2 2 0,2 5 0,5 2 0,5 3 4,3 5 1,5 4 0,-3 11-1,2 3-68,-1 4 1,-3 2-1,2 2 1,0 0-72,1 0 1,-5 6 0,0 2 0,-4 3-73,-3 1 0,-5 1 0,1-1 1,-4 1-71,-4-1 1,-4-4-1,-9 1 1,-2-1-134,0-1 0,-5 2 1,5-3-1,0-1-165,2 1 1,3-2 323,2-4 0,5 0 0,2 0 1</inkml:trace>
  <inkml:trace contextRef="#ctx0" brushRef="#br0" timeOffset="286002">21617 16458 8355,'-4'-19'0,"0"2"423,-6 9 1,3-2-70,-5 6 0,4 7 0,1 9 0,1 7-216,4 5 1,0 5 0,2 3 0,0 2 0,0 6 0,0 1 0,0 3 0,0-1 26,0 0 0,4-2 0,2-5 0,-1-3-692,1-4 0,4-7 1,-2-3 188,3-1 0,1-7 1,1-8 256,-1-6 0,-4-4 0,1-6 0,-1-3 42,-1 0 1,4-6 0,-3 3 0,3-2 29,2 0 1,-1 6-1,0 0 1,1 4 63,-1 3 0,-4 5 0,1 0 1,-1 6-60,-1 5 0,2 7 0,-3 3 0,-1 2-5,1 2 1,2-3 0,-2 0-258,1-1 1,-3 3 0,3-3-1,0 0 1,-1-1-336,4-1 0,1-3 0,2 0 0</inkml:trace>
  <inkml:trace contextRef="#ctx0" brushRef="#br0" timeOffset="286434">22448 17177 8355,'9'0'-165,"-1"0"1,-4 0 117,4 0 1,-4 0 0,3 2-1,-1 2 76,-4 4 1,0 3 0,-2 3 0,0 1-279,0 2 0,-6 0 1,-1 0-122,1 4 0,-11-3 0,3-1 1</inkml:trace>
  <inkml:trace contextRef="#ctx0" brushRef="#br0" timeOffset="286842">22944 17053 8977,'-11'-5'0,"2"-4"0,2-2 0,1-1 0,4 0 0,2-1 0,4 1 0,4-1-127,3 1 1,1-5 0,1 1 0,1-1 0,-1 1 0,1-1 0,-3 2-84,0 1 1,-4 3 0,0 2 104,-2 0 1,-2 3-1,-7-3 1,-4 5 137,-3 3 0,-2 1 1,1 0-1,0 0 88,-1 0 1,6 1 0,2 2 0,1 2 57,-1 2 1,3 2-1,6 3 1,4 0-117,3 1 0,3 3 0,1 1 0,2-2-85,-2-1 1,3 0 0,-2 1-79,-1 1 0,1-1 1,-1-5-1,1-3 1,-1 0-416,-1 0 322,-1-4 0,-7 3 1,-3-3-166,-6 1 1,-3 0 223,-7-4 1,1 6-1,-1 1 1</inkml:trace>
  <inkml:trace contextRef="#ctx0" brushRef="#br0" timeOffset="287129">23490 17016 8355,'18'0'0,"-4"0"778,2 0-395,-7 0 1,0 1-1,-5 4-26,-1 3 1,-3 3-1,-4 1-174,-4 1 0,1 0 0,-1 3 0,-2 0-442,-1-1 1,3-1-1,1-2 1,1 1-968,3-1 1,2-3 508,1-1 0,6 0 0,0 4 0</inkml:trace>
  <inkml:trace contextRef="#ctx0" brushRef="#br0" timeOffset="287397">24023 16383 9727,'-13'-19'0,"-3"4"0,0 5 0,2 8 0,3 4 0,4 8 0,2 5 1275,2 6 0,2 4-1313,1 4 1,0 4 0,1 8 0,2 5 0,1 2-1,-1 1 1,-2 1 10,-1 0 1,0-6 0,0-3 0,1-2-211,3-2 0,2-7 0,4-5 0,-2-7 72,2-4 0,5-3 0,1-3 0,-1-4-297,-1-3 0,-1-1 1,-1 0-1,-1-1-1200,-3-3 1397,3-3 0,-9-5 0,3-1 0</inkml:trace>
  <inkml:trace contextRef="#ctx0" brushRef="#br0" timeOffset="287563">23887 16743 7615,'21'-12'0,"-1"1"0,4 1 0,3 2 0,6 0 0,3-1 0,1 2 0,-1 2-471,-3 2 1,9-4 0,-4 0 0</inkml:trace>
  <inkml:trace contextRef="#ctx0" brushRef="#br0" timeOffset="287726">24780 17053 8355,'-18'-11'4021,"1"3"-5682,6 4 1,7 8-1,17 3 1</inkml:trace>
  <inkml:trace contextRef="#ctx0" brushRef="#br0" timeOffset="301478">7838 14225 7333,'17'-12'0,"1"0"0,0 1 0,1 1 0,0 3 0,3 0 0,2 2 0,1-1 0,-1 3 0,2 2 0,2 1 0,1 0 0,-1 1 0,0 2-15,6 1 0,-4 0 1,11-4-1,2 0 0,1 0 1,2 0-1,0-1 40,3-3 1,0 1 0,1-4 0,-1 0 0,2 2 0,2-1 0,1 2 0,-1 0-1,0 0-80,-4 1 0,4 2 0,-9 1 17,0 0 0,3 1 0,-6 2 0,0 3-3,2 0 1,0-3-1,4 3 1,-2-2 35,2 0 0,9 0 0,4-4 0,-1 0 32,2 0 1,1-1-1,5-3 1,5-3 9,1 0 0,8-4 0,-6 2 1,0 0-25,1 1 1,1-2-1,0 6 1,-2 1-14,-2 2 0,1 1 1,-6 0-1,-1 0-55,1 0 1,2 0 0,-2 0 0,-1 0 50,1 0 0,6 4 0,-2 0 1,-2-1 11,-1-2 0,3-1 0,-1 0 0,4 0 18,-1 0 0,7-4 0,-6 0 0,1 1-1,-1 2 0,4-3 0,1-1 0,-2 3-14,-2 0 0,0 2 0,-8 0 0,-1 0-12,1 0 1,2 0 0,-1-1-1,2-2 4,5-1 0,11-4 0,1 2 15,5-1 0,-2 3 1,2-3-1,1 0 1,0 2-7,2-1 0,-46 4 0,1 0 1,48 1-1,-4-2 1,-1-1 1,-6 0-1,3 4 1,-4 0-14,-5 0 0,2 0 1,-4 0-1,-1 0 0,-3 0 0,11 0 0,-6 0 0,3 0 30,0 0 1,1 0-1,5 0 1,-3 0 5,-2 0 1,-1 0-1,-5 0 1,1 0-22,-3 0 1,4 0 0,-10 0 0,-4 0-25,-2 0 1,0 0 0,-3 0-9,-6 0 0,1 0 1,-2 0-1,1 0 1,2-2 16,-1-2 1,3 3 0,-1-3 0,5 1 6,2-1 0,4 3 0,-2-4 1,1 3-3,2-2 1,1 2 0,-2-2 0,-4 1 8,-2-1 1,-4 3 0,0-3-1,-5 2 12,-4 2 0,1 0 0,-8 0 1,0 0-12,-2 0 1,0 0-1,0 0 1,-2 0 2,-2 0 1,5 2 0,3 2 0,2 3-23,1 0 0,5 8 0,0-3-42,-2 2 1,-2 0 0,-3-2 0,-3 0 0,-3 1-498,-5-1 142,-4 1 0,-13 5 0,-1 1 1</inkml:trace>
  <inkml:trace contextRef="#ctx0" brushRef="#br1" timeOffset="302236">7541 14387 27640,'0'-13'-7161,"4"5"7176,0 0 1,0 4-381,-4-5 0,-1 7 0,-3-3-447,-5 4 1247,4 1 0,1 0 1,8 0-249,4 0 1,3 1-1,0 4 1,-3 3-534,-4 3 1,2 3 0,-2 2-1,0 6-159,2 6 1,-5 8-1,3 8 1,-4 4 531,-4 7 1,1 3-1,-4 0 1,2-3-1,2-1-443,2-1 1,1 1 314,0-4 0,5-2 0,4-2 1,2-5-1,0-4 0,-2-2-280,0-2 1,-1-6-166,4 2 1,-5 0 0,-3-3 0,-1-2 111,1-1 1,-2 1-1,2 0 1,-4 1 662,-4 0 0,-3 0 1,-6 0-1</inkml:trace>
  <inkml:trace contextRef="#ctx0" brushRef="#br1" timeOffset="303819">7764 15528 28736,'-7'-7'0,"11"3"0,14 1 0,10 0 0,6-2 0,7-1 0,8-1 0,4 0 0,5-2 0,4-1 0,3 2 0,1 4 0,-1 2 0,-2 2 0,-3 0 0,-3 0 0,-3 0 0,0 0 0,-3 0 0,1 2 0,-1 0 0,-1 3 0,-3-3 0,-2 0 0,1-2-8,-2 0 1,3-4 0,-6-1-1,-1 3 1,0 0-47,1 2 0,3-1 0,6-2 66,0-1 1,-1 0 0,1 4 0,-2-1 0,-3-4 1,-2 4 0,-6-3 0,-1 3-49,-3 1 0,2 0 0,-6 1 1,-2 2-1,1 1-105,1-1 1,-3 2 0,4-1 120,1-1 0,-4-2 0,5-1 1,-2 0-1,-1 0 0,1 0-31,3 0 1,3 0 22,2 0 0,-1 0 0,1-1 47,4-3 0,-2 2 0,5-2 0,1 3 0,-1 0-15,1-4 1,-5 4-1,4-3 1,2 3-1,1 1 1,1 0-34,-4 0 0,6 0 50,-5 0 1,10 0-1,-4 0 1,4 0-1,-1 0 172,0 0 1,-8-5-150,2 1 1,2 0 0,3 4-1,-2-1 1,-1-2 0,-1-1 0,0 1 58,-1 2 0,-1 1-82,-2 0 1,2 0 0,-2 0 0,2 0-1,1 0 1,2 0 3,3 0-16,3 0 0,-2 0 0,0 0 0,3 0 22,0 0 1,1 0 0,2-2 0,-2 0 0,-1-3 60,1 3 1,-4-4 0,0 2-42,0 1 0,-4 1 1,3-1-1,-3-1 0,-3 0-563,-2-2 1,5 5-1,-4-4 1,-1 3 0,1-1-882,-3-1 1,6 0 950,0 4 1,-4-2 0,7 0 0,1-3-1,-2 3 1,2 0-435,-2 2 0,-8 0 0,6 0 20,-2 0 0,-5 0 0,-2 0 192,-2 0 1,-2 0 0,0 0-1,2 0 180,2 0 1,-2 0 0,3 0 0,1 0 0,2 0-1,2 0-985,-1 0 0,3 0 1453,1 0 1,-5 0 0,6 0 0,0 0 0,2 0 0,-1 0 83,-1 0 0,-1 4-88,-1 1 1,-5-1 0,-1-4 0,-1 0-1,-2 0 1,-3 0-1,-3 0 1,3 4 8,5 0 0,-1 0 1,-4-4-1,0 0 1,2 0-1,1 0 1,3 0-110,1 0 126,-4 0 1,3 0 0,-6 1-1,1 2 2,4 1 1,-8 1-1,2-5 1,-4 0 0,-5 1-5,-1 3 1,-1-3-1,0 4 1,0-4-1,-2-1 1,-1 0 76,-1 0-67,0 0 1,3 0-1,0 0 1,-2 0 0,-1 0-1,1 0 4,1 0 1,2 0-1,0 0-37,-1 0 1,5 1 0,2 2 0,-1 1 0,2-1-19,-1-2 0,-2 1 1,4 0 28,2 3 0,-1-1 0,1-4-58,-2 0 1,0 0 0,3 1 0,-2 2 48,-1 1 1,0 0-1,3-4 1,-1 0-1,-2 1 1,3 2-54,3 1 0,0 1 0,4-5 36,0 0 0,-1 4 1,5 1-1,-3 1 0,0-1-89,0-2 1,-4 2-1,2 1 69,-4 1 0,-1-4 1,1 1-1,-1-3 52,0-1 0,-1 0 0,-2 0 0,-2 0 15,-2 0 0,3 0 0,-2 0 0,0 0-43,4 0 1,-5 0 0,1 0 68,-1 0 0,-3 2 0,7 0 1,0 2-1,2 1-17,1 0 1,-1-4 0,-2 5 0,-2-2-21,-2 0 0,-1 2 0,-4-4 0,0 3 0,-2-3 57,-2 0 0,1-2-35,-5 0 1,-1 0 0,-4 0-1,1-2 61,-1-2 1,-5 1-11,-3-5 1,-2 4-1,-2-4 1,0-2 82,0-1 1,0 3-92,0 0 0,1 3 0,3-3-47,4-1 1,2-2-1,0-1-11,-2 4 1,-1-3 0,3 3-1,-2-4 1,1-4 13,2 0 1,2-2 4,-1 1 1,-1 2 0,-1-5 0,-2-2 0,2-2-1,1-1 104,1 0 0,-1 1 0,-1-3-63,-2-1 1,-5 0-1,1-4 1,-2 1 0,-2 0 76,0 1 0,0-3 0,-2 3-15,-2-2 0,-2 3 0,-3-3-46,1 2 0,3-5 0,-1 4 0,-1-2 1,1 0 11,1-2 0,0 5 0,5 0 0,2 1 1,1 1-1,2 3 54,2 3-130,-4 7 1,6-4 0,-3 4 0,-1-2 0,2 2-1,-1 1-145,-1 2 0,0 3 0,-4 1-335,3-1 1,-3 2 0,2 0 0,-6 1-416,-5 3 1,-8 8 0,-4 2 0</inkml:trace>
  <inkml:trace contextRef="#ctx0" brushRef="#br0" timeOffset="335699">15925 1575 8720,'-6'-19'0,"-1"2"0,0 6-44,3 7 1,3 7 0,1 13-1,0 5 1,0 5 215,0 7 1,1 2-1,2 10 1,1 2-1,0 1 1,0 2-1,2 0 1,-1-2-379,1-3 0,-1-2 1,-2-6-1,3-1 1,-1-2-361,1 0 1,-2-11 0,-4 0 0,0-3 350,0-5 0,0-7 0,0-2 0</inkml:trace>
  <inkml:trace contextRef="#ctx0" brushRef="#br0" timeOffset="335991">15825 1650 8355,'0'-32'950,"0"3"-630,6 8 0,1-1 0,7 4 0,1 0-92,1 0 1,5 3 0,-3 6 0,1 2-247,3 1 0,-3 3 1,1 8-1,-2 3-294,-3 3 1,-1 5 0,-3 2 0,-2 2-29,0 2 1,-7 1-1,2 2 1,-2 0-77,-2 0 1,-7-1-1,-4 1 1,-4 0-798,0 0 1158,-5 0 1,1-1 0,-6 1 0</inkml:trace>
  <inkml:trace contextRef="#ctx0" brushRef="#br0" timeOffset="336593">16210 1836 8355,'-13'-6'442,"5"5"-292,0-3 1,5 4 0,0 4-1,6 4 1,4 3 0,3 1-1,1 1 1,3-1 0,-1 2-1,1 1-86,-2 2 1,5-1 0,0-3 0,-4 0 0,-2 3-1,-4 0 1,0-2-691,0-5 0,-4 2 0,0-2 313,-6 2 1,0-4 0,-5-3 0,-2-3 165,-1-1 0,-1-1 0,-1-5 0,2-5 102,3-4 0,2-7 0,6 1 0,0-3 60,0-5 1,7 2 0,4-1 0,6 1-211,2 3 1,2 4-1,4 4 1,-2 3 91,-2 5 0,2-3 0,-3 4 0</inkml:trace>
  <inkml:trace contextRef="#ctx0" brushRef="#br0" timeOffset="336594">16644 1798 8355,'7'-5'-537,"2"2"844,-4-5 0,3 0 1,-4-5 695,-1 1 0,-2 3-726,-1 1 1,-1 5-344,-3-1 1,1 8-1,-4 5 69,1 2 0,-2 5 0,3 2 0,-2 1 0,-1 2-42,1-2 1,-3 5 0,6-3-1,1 1-393,2-2 0,1-2 0,1-5 291,3-1 0,3-5 0,6-3 0,-1-3 0,0-2-1,1-3 0,-1-3 1,1-5 115,-1-1 1,-4 1 0,-1-2 0,-1-1-124,-4-2 1,-2 1 0,-2 3-1,-4 2-576,-1 3 0,-5-2 560,-5 6 0,1-5 0,3 2 0</inkml:trace>
  <inkml:trace contextRef="#ctx0" brushRef="#br0" timeOffset="337309">16867 1538 6834,'-1'-13'0,"-2"1"0,-2 1-517,-2 3 1,3 2 892,-5 6 480,6 0-529,-2 0 0,5 6 0,0 2 0,0 3-92,0 1 0,0 2 1,1 1-1,2 3-99,1 2 1,5 0 0,-4 5 0,1 0-141,-1 0 0,3 2 1,-2-1-1,-1-2-75,1-1 1,2-1 0,-2-1-199,1-4 0,-3-4 0,4 0-233,2-1 416,-5-5 0,1-7 0,-6-8 1,0-3 79,0-2 0,1 1 1,2 0-1,1-1 87,-1 1 1,2-1 0,1 2 0,1 2-79,2 0 1,2 7 0,2-2 0,0 2 3,4 2 1,-3 2-1,2 0 1,-2 4-182,-2 1 0,-5 5 0,-3 5 64,-2-2 1,-2 3 0,-2 0 0,-2 0 0,-4-1-27,-3-1 0,-6-3 1,1 0-1,1-1-167,1 1 228,-4-7 0,-1 0 0,-6-6 0</inkml:trace>
  <inkml:trace contextRef="#ctx0" brushRef="#br0" timeOffset="337310">17214 1339 8355,'-12'-11'1571,"0"3"-1484,-1 3 0,6 14 0,5 5 0,4 5 0,5 6 0,2 5 0,-1 5 0,1 4-118,2-1 0,-2 2 1,-2 1-1,-2 4-673,-2-1 1,-2-3 0,1-7-1,0-2-682,3-2 1244,-1-1 1,-4-9 0,0-2 0</inkml:trace>
  <inkml:trace contextRef="#ctx0" brushRef="#br0" timeOffset="338027">17438 1786 8355,'-11'-1'130,"4"-2"0,7-3 1,7 1-1,5-2 1,3 0-1,3-3 1,0-1-368,0-1 1,0 0-1,-4-1 1,-1 1-1,-3-1 1,-2 1-195,-1 0 1,-4-1 493,1 1 1,-8 1 0,-4 1 0,-3 3 0,-2 2-137,1 2 1,0 3 0,-1 4 240,1 4 1,1 3 0,1 3 0,3 1-231,2 2 0,1 5 0,4-2 1,1 3-101,3-3 1,3-2-1,5-7 1,1-1 51,-1-2 0,6-5 0,3 1 0,1-4 74,-2-4 0,2-3 0,-4-5 0,0-1 146,0 1 1,-1-1 0,-5 1 0,-1 0 191,-3-1 1,-2 1-3,-6-1 0,0 5-68,0 0 0,-1 5-164,-4-1 0,4 8 1,-3 4-1,3 3-131,1 2 1,1-2 0,2-2 0,2 0-34,2 0 1,1-2 0,5 0 106,-1-1 0,1-2 0,-1-4 30,0 0 1,1-2-158,-1-2 1,-4 1 0,1-5-26,0-1 0,-3 2 127,-2-2 0,-3 5 1,1-4-140,2-2 178,-3 5 0,10-1 0,-2 6-175,2 0 1,-3 2 0,0 0 0,0 4-20,-1 1 1,4-4-1,-2 1 99,2-3 1,-3-1 0,0 0 98,2 0 0,-3 0 1,1 0-1,0-1 1,0-3 317,1-5 0,-5 2 2,4-1 0,-5 4 0,2-3 924,1 2-934,-5 1 0,6 5-491,-3 3 1,-1-3 0,5 5 0,2-2 0,1 0-1387,1-1 1036,1-2 0,-1-1 0,1 0 1</inkml:trace>
  <inkml:trace contextRef="#ctx0" brushRef="#br0" timeOffset="338897">18417 1637 8355,'-12'-5'-139,"5"-2"0,3 0 0,7 1 0,2 2 0,2 0 1,4 1-1,4 2 0,5 1-239,-1 0 1,10-6-1,-3 0 1</inkml:trace>
  <inkml:trace contextRef="#ctx0" brushRef="#br0" timeOffset="338898">18653 1674 8355,'-12'0'1774,"5"0"1,3 0-1576,8 0 1,3 0 0,5 0-1,1-1-370,-1-3 0,-4 2 1,0-3 60,2-1 0,0 0 0,-2-8 0,-2-1-104,-1-2 1,-4-1 0,4 0 30,-4-7 0,0-1 0,2-7 1,3-3-1,-1-4-5,1-5 1,3-5 0,0-3 0,2-3-59,1 4 0,-4 0 0,0 12 0,2 4 189,1 6 1,2 10 0,-1 8 346,0 6 0,-3 16 0,-2 7 0,-1 6-12,1 6 0,0 3 0,3 6 0,-3 2-116,-2 1 1,4 2-1,-4-3 1,2 2-301,3-3 0,1-4 0,1-3 0,0-2-240,1-2 1,-1-4 0,1-2-649,-1-1 0,-1-6 589,-3 2 1,-2-9-1,-6-2 1</inkml:trace>
  <inkml:trace contextRef="#ctx0" brushRef="#br0" timeOffset="338899">18728 1476 8660,'0'-13'309,"0"7"0,6-1-681,7 3 0,5 1 0,7-5 320,-1-2 0,3 0 0,0 1 0,3 2-503,2 1 0,7-3 0,5 2 0</inkml:trace>
  <inkml:trace contextRef="#ctx0" brushRef="#br0" timeOffset="338900">19534 1439 8355,'7'5'921,"2"3"0,-5 8-1085,-1 0 0,-2 6 1,-1-1-1,-1 2-753,-3 2 1,-2 0 422,-2 0 0,-3 0 0,4-1 1</inkml:trace>
  <inkml:trace contextRef="#ctx0" brushRef="#br0" timeOffset="339299">20613 1042 8355,'-7'-25'0,"-3"0"-293,6 0 0,0 5 0,3-1 180,-4-1 0,4 4 0,-3 2 1803,2 2-1455,2 7 0,2 23 1,2 16-1,3 9-162,0 5 0,2 4 0,-3 5 1,-1 0 51,1 0 1,-2 3-1,-4-4 1,0-2-300,0-1 0,4-4 0,0-5 1,1-6-357,0-4 1,-4-3 0,4-6 0,-4-2 24,-1-4 1,0-4 0,0 0 0</inkml:trace>
  <inkml:trace contextRef="#ctx0" brushRef="#br0" timeOffset="339596">20464 905 8355,'8'-27'886,"0"2"1,1 3 0,3 11-1199,0 3 0,6 2 1,3 8-1,2 2 204,2 4 1,-4 4 0,-2 5 0,-1 2-76,-3 0 0,-1 5 1,-3-3-1,-3 2-119,-3 2 0,-4 4 1,-1 0-1,-3-2-125,-5-1 1,-5-1 222,-7 0 1,-4 0-1,5 0 1</inkml:trace>
  <inkml:trace contextRef="#ctx0" brushRef="#br0" timeOffset="340542">20898 1191 8355,'0'-13'264,"0"8"1,1 5 0,3 5-1,5 5 1,2 1 0,1 3-1,2 1 1,1 1-208,2 1 0,-1 1 0,-3-3 0,-1 2 0,0-2 0,-1-2-845,-2 0 0,-4-1 0,-5 1 331,0-1 1,-1-5-1,-3-3 276,-5-3 1,-2-2-1,0-3 124,3-4 1,3-9 0,5-2 0,0-2-56,0 1 0,5-1 1,3-3-1,3 2 79,2 2 0,3 5 0,2-2 0,2 5 33,2 3 0,1 0 0,2 5 0,0-6 0,-1 3 0</inkml:trace>
  <inkml:trace contextRef="#ctx0" brushRef="#br0" timeOffset="340543">21357 1178 8355,'-6'7'-188,"-1"-1"0,-5-6 668,0 0 0,-1 1 0,1 2 10,-1 1 1,7 6-1,1-2-600,4 3 0,2 1 0,4 1-144,3-1 1,3-1 0,1-1-1,1-3 138,-1-2 1,0 1 0,1-4 0,-1 3-463,1-3 1,-5 0-1,-1-4 318,-2-2 0,4-3 0,-5-5 162,-2-1 0,-6 1 0,-4-2 0,-2-1 111,2-1 1,-3-1 0,3 5 0,-3-1 144,-2 1 1,7 4 0,1-1-194,4 0 1,1 2 0,1 0-210,4 1 0,1-3 0,7 2 196,-1 0 1,1-3 0,-1 5 47,0-2 0,1-3 0,-1-5 0,-1-3 0,-1 0 0,-2 0 0,-1-4 0,3 0 0,-3-4 54,-2-3 1,-1 0-1,-4 4 1,0 1 311,0-1 1,-1 4-1,-3 2 212,-5 1 0,3 7 1,-1 8-277,1 6 0,2 9 0,4 9 0,0 2-267,0 2 0,0 7 0,1 4 0,2 4-252,1 0 1,2 2-1,-3 0 1,1-2 43,-2-2 0,0-2 0,-1-3 0,2-4 90,1-3 0,4-6 1,-2-4-1,1-4 54,2-3 1,2-4-1,2-5 150,-1 0 0,-3-1 0,-3-3 0,1-5-139,0-2 0,0-5 1,3-2-1,-2 0-95,2 0 1,-3 2 0,1 5 0,0 1-9,-1 2 0,4 4 0,-3-3 1,3 1 27,2 3 1,-5 8 0,-1 3-1,-2 3 3,-2 1 1,-1 6 0,-2 1 0,-2 2 80,-2 0 1,-7-2 0,-6 2 18,2-5 1,0-2 0,1-2-1,1 1 1,2-2-125,0-3-160,5-2 1,-5-1 0,4 2 0</inkml:trace>
  <inkml:trace contextRef="#ctx0" brushRef="#br0" timeOffset="340753">21890 757 8355,'-12'-13'242,"-1"8"0,2 6 1,3 9-1,4 6 1,3 3-1,2 4 1,2 0-1,2 3 1,2 3-1,3 3-244,1-1 1,5 4 0,1-5 0,-2 1 0,-1 0 0,-3 0-717,-3-1 0,2-1 0,-6-4 0,0-2 176,1-2 1,-3 2-1,3-4 1</inkml:trace>
  <inkml:trace contextRef="#ctx0" brushRef="#br0" timeOffset="341586">22188 1215 9115,'-11'-5'0,"3"-3"0,3-3 0,5 0 0,5 1 0,3 2 127,3-2 1,1 3 0,1-1-305,-1-2 1,0-1 0,-1-1 0,-1-1 53,-2 1 1,-5 0-1,1-1-240,-2 1 1,-4 1 246,-2 3 1,-7 3-1,-5 10 1,-1 3 227,-1 3 1,4 3 0,-2 2 0,3 3-98,5 1 0,-2-1 1,6-4-1,2 3-89,0 1 0,8-3 0,3-1 1,5-4-34,3-3 0,5-5 0,-2 1 1,4-3-11,1-1 0,-1-5 0,1-4 0,-1-2 149,-4-1 0,0 0 1,-7-1-1,1 1 305,-3-1 0,-7 1 45,0 0 1,-2-1-160,-2 1 1,-2 5-1,0 4-191,-2 6 0,-1 0 1,5 5-1,0 2-65,0 1 0,0 1 0,0 0 0,0 1-30,0-1 0,2 1 1,2-2 16,4-3 0,-1-3 0,1-5 0,2 0 6,1 0 1,-3 0-1,1 0-35,0 0 0,2-5 81,2-3 0,-1-3-10,0-2 0,-3 1 1,-1 1-5,2 3 1,-3-2-1,1 6-104,1 1 1,-2 2-248,2 1 0,-1 0 48,4 0 0,-3 0 251,-1 0 0,0 4 113,4 0 0,-3 1-95,-1 0 0,0-3 1,5 5-253,-1-1 1,0-2 256,1-4 1,-1 0 0,1 0 86,-1 0 1,-1-6 280,-3-2 0,2 1 0,-4 0 83,0 2 0,-1-4 0,3 5-294,1 2 1,3 0 0,0 2-18,0 0 0,1 0 142,-1 0-14,1 6-784,-7 1-235,0 5 1,-1-1 474,4-3 0,2 3 0,1-4 0</inkml:trace>
  <inkml:trace contextRef="#ctx0" brushRef="#br0" timeOffset="342302">23428 744 8762,'-5'-23'0,"-4"2"0,0 5 0,0 2 1584,5 1-1494,3 6 0,1 1 406,0 1 1,0 7-217,0 2 1,1 4 0,2 13-1,2 1-121,2 1 0,-3 6 0,3 2 1,-1-1-149,-3 0 1,2 3 0,-1-2-1,-1-1-239,-2 0 1,-1-1 0,2-4 0,1 0-181,1 0 0,0-6 0,-4-3-178,0-2 0,0-1 1,-2-2 263,-2-3 1,2-3 0,-5-6 0,0-2 120,0-1 0,3-10 0,-3 1 1,0-4 60,0-1 0,4-5 0,-1-2 0,3-5 228,1-2 0,1-8 0,3 0 0,5-6-24,2-4 1,1-3 0,2 4 0,1 0 331,2 4 1,5 8 0,-2 8 0,2 4-49,-1 4 1,1 9 0,-4 8-1,0 2-172,0 2 1,1 7 0,-5 6-1,-3 6-266,0 4 1,-1 2-1,-2 0 1,-3 0-277,1 0 1,-5-1-1,2 1 1,-6-1 86,-5-4 1,-3 2 0,-3-5 0,-2-2 159,-5-1 0,-1-3 0,0-2 0,3 0 140,1 0 0,-3-3 1,4-2 385,2-3-406,1-1 0,8 2 0,3 0 1,6 3-71,5-3 1,3 0 0,3-2-1,1 1 37,1 3 0,2-2 0,-3 3 107,2 1 1,4-1 0,-3 5-1,1-2 1,1 2 108,0 1 0,2 1 1,-4 1-1,0 0-127,0 4 0,-3-3 1,-6 4-1,-2-2-13,-1 1 0,-2 3 0,-5-2 1,-4 0-9,-3 0 0,-8 3 0,-5-5 0,-3-1-88,0-1 0,-2-3 1,-2-1-1,0-3-202,5-2 0,0-1 0,6-4 0,2 0-404,1 0 0,6-5 0,1-5 529,1-5 0,2-4 0,4-6 1</inkml:trace>
  <inkml:trace contextRef="#ctx0" brushRef="#br0" timeOffset="342486">24805 992 11659,'-4'-7'549,"6"3"1,11 3 0,3 1 0,2 0-3699,-3 0 0,-5 0 2692,-2 0 1,1-6-1,3-1 1</inkml:trace>
  <inkml:trace contextRef="#ctx0" brushRef="#br0" timeOffset="355898">17202 2356 7978,'-8'-15'0,"1"2"0,0 1 0,0 3 487,-3 2 0,5 7 0,2 10 1,6 5-1,4 5 0,1 5-245,0 4 1,-3 0 0,3 6 0,0 0-114,-1 0 0,-2-2 1,-5 1-1,2-2-739,2-2 1,-3-1 0,3-5 0,-2-2-352,-2-2 1,0-4-1,-2 0 627,-2-2 0,-3-2 0,-5 1 0</inkml:trace>
  <inkml:trace contextRef="#ctx0" brushRef="#br0" timeOffset="356228">17004 2716 8355,'7'-5'218,"4"3"1,-5-7 0,7 4 0,-1 3-1,1 0 1,-1 2 121,0 0 1,-3 6 0,-1 2-303,2 3 1,1 2-1,1-2 1,0-2-1,1-1 1,-1 1 0,1-2-1,-1-3-283,0-3 0,1-1 1,-1 0-1,1-1 102,-1-3 1,3-3 0,-1-7 0,-3-1-292,0-2 1,0-5-1,1 2 1,1-3-1131,-1 3 1459,1-4 1,-1 5 0,0-6 0</inkml:trace>
  <inkml:trace contextRef="#ctx0" brushRef="#br0" timeOffset="356828">16867 3175 8094,'-4'-12'0,"0"-1"0,1 1 0,2-1 0,2 1 0,3 0 529,5-1 1,2 5-220,1 0 0,0 5 1,1-1-171,-1 2 0,-1 4 0,-1 2 0,-2 4-44,2 3 1,-1 6 0,1-1-89,-2-1 1,-4 3 0,3-1 0,-1-1 0,-3 1 73,-2-1 0,3 1-838,0-5 690,0-5 1,-4-3 0,0-8 0,0-4-41,0-3 0,0-6 1,0 0-1,0-1 48,0 0 0,0 0 0,0 3 0,0-2-43,0 2 1,6 5 38,2 2 0,3 5 0,0 1 107,-2 4 1,2 5 0,-3 6 0,3-1-3,1 0 0,-1 1 1,-1-1-1,-2-1 0,2-1-29,1-2 1,-3-4 0,0 3-28,2-1 0,1-2 0,0-6-15,-3-2 1,2 2 0,-6-7 0,0 1-52,2 1 0,-5-4 0,5 3 0,-2-3-14,0-2 1,4 1 0,-2 0 0,-1-1 51,1 1 0,2 4 0,-2 1 73,0 1 0,3 2 0,2 5 33,-3 3 1,2 3-1,-6 6 55,-1-1 0,2 1 0,-1-1 0,0 0 1,0 1-71,1-1 0,3 1 0,-3-2 0,2-3-280,3-4 1,1 2 0,1-2-1,1-2-37,-1 0 0,1-2 0,-1 0 0,0-2-81,1-2 1,-1-1 0,-1-5 121,-3 2 1,3 0 0,-4-5 0</inkml:trace>
  <inkml:trace contextRef="#ctx0" brushRef="#br0" timeOffset="357679">17587 3101 7790,'0'-7'-565,"0"-4"1025,0 2 0,0 3 0,0-3-107,0 0 1,0 2-1,0-2 1,0 0 216,0-2 0,0 3-560,0-1 1,-2 6 0,-2-1 0,-4 4-360,-3 4 1,0 3 206,2 6 1,-2-1-1,5 1 1,-1-1-153,2 0 1,0 1 0,1-1-210,1 1 0,3-2 393,4-3 1,-1-3 0,5-5-1,2 0 112,1 0 0,1-5 0,1-3 0,-1-2 0,-1 0-225,-3 2 758,3 0 0,-4-5-162,6 1 1,-5 6 0,-1 6-1,0 6-541,0 1 1,1 4-1,4-3 46,1 3 0,-1-3 0,1 1 0,-1-1 1,0 0-1358,1 1 1068,-1-7 1,6 4 0,1-6 0</inkml:trace>
  <inkml:trace contextRef="#ctx0" brushRef="#br0" timeOffset="357680">17785 2964 8355,'-7'-5'554,"2"3"1,6-3 0,3 5-402,4 0 1,3 1 0,2 2-1,1 2 1,1 2 0,1 2-1,1-1 1,-1 0-479,1 2 0,-1 1 0,-3 1-54,-1 1 1,-1-1 0,-1-1 0,-2-1 28,2-2 0,-3-4-232,1 4 1,-5-5-1,2 3 1</inkml:trace>
  <inkml:trace contextRef="#ctx0" brushRef="#br0" timeOffset="357681">17946 2902 8355,'0'-12'238,"-1"-1"317,-3 1 1,2 4 0,-3 2 0,1 6 0,-2 10-133,-1 8 0,-1 11 0,-6 4 1,-1 4-730,-1 4 0,-5-4 0,4 2 0,2-6-1748,1-3 1040,7-1 1,-4-9 0,5-2 0</inkml:trace>
  <inkml:trace contextRef="#ctx0" brushRef="#br0" timeOffset="358412">22361 1724 10172,'-5'-11'0,"-3"1"-56,-3 2 1,2 5 0,2 0-418,2 6 0,-1 4 0,4 6 1,-2-1 510,1 0 0,1 2 0,2 1 0,0 3 0,2 1 0,2 2 1,6 0-1,3-1 221,4 3 0,-1 1 0,-3 4 0,-1 1-674,1-2 0,-2 0 1,-3-4-1,-4-1 1,-3-1-1034,-1 1 1397,-5 1 1,-2-4 0,-5-1 0</inkml:trace>
  <inkml:trace contextRef="#ctx0" brushRef="#br0" timeOffset="358712">22275 2084 9405,'-7'5'289,"3"3"0,4 2-234,4-2 1,3 2 0,5-6-37,0-1 1,5 2-1,2-1 1,3-2-1,4-5-129,1-5 0,0 1 0,-1-1 0,-1-2 0,-4-1 1,-3 0-1,-3 1 0,-4 2-565,-6-2 0,1-1 1,-2-1 271,-1 0 1,-2-1-1,-1 1 1</inkml:trace>
  <inkml:trace contextRef="#ctx0" brushRef="#br0" timeOffset="359518">22039 2716 8355,'0'-12'83,"0"-1"1,0 1 40,0 0 0,0-1 0,1 1 0,3 1-63,5 2 0,2-2 1,1 4 5,1 1 1,-1-4 0,0 6 0,-1 2 31,-2 5 0,0 4 0,-3 5 1,-1 1-126,1-1 0,2 2 0,-2 1 1,-1 3-51,1 1 1,3-3 0,0 0-123,2-2 1,-3-3 0,0-1 0,2-4-30,1 0 1,-3-2 207,0-4 1,-1-5 0,1-4 3,-3-2 1,-4-1 0,-1 0-1,0-1 61,0 1 0,0-2 1,0-1-1,0-2 1,0 2 0,0 1 0,1 3 0,4 2 22,3 0 1,3 7-1,1-3-102,1 4 1,-5 2 0,0 2 0,2 3-34,1 1 1,-3 1 0,0 4 61,2 1 0,-3 0 1,0 3-1,0-1 1,-2-3 99,1-2 0,-1-2 2,-1 5 0,3-7-122,6-1 0,-6-5 1,-2-5-16,1-3 1,-4-3-1,5-3 1,0 1 11,0 0 1,-4-6-1,2 6 1,1 0-87,2-1 0,-1 6 0,1-1 110,2 0 0,1 3 0,1 2 34,1 3 1,-5 1-1,0 0 1,2 0-29,1 0 0,1 0 0,1 0 0,-1 0 40,0 0 0,-3 0 0,-1 1-83,2 3 0,-3 2 0,-1 3-88,0 0-80,-2-7 108,-4 4 1,1-7 0,4-4 69,3-3 1,-1-3-1,1-1 228,2-1 0,-5 5 528,-1 0-515,3 5 1,-4-1 0,4 8-1,0 4 1,-2 3-113,1 2 1,3-5 0,0 0-1,2 0-213,1-1 0,5 3 0,1-6 1,-1-1-1,1-2-636,-2-1 1,-3-5 36,0-3 1,-2-4 485,-3 0 0,3-6 0,-4-1 0</inkml:trace>
  <inkml:trace contextRef="#ctx0" brushRef="#br0" timeOffset="359754">22845 2195 8355,'-7'0'-625,"2"2"0,6 0 282,3 2 0,3 6 0,6-3 1</inkml:trace>
  <inkml:trace contextRef="#ctx0" brushRef="#br0" timeOffset="360259">23044 2493 7891,'0'-13'0,"1"2"0,3 3 118,4 4 1,3 8 0,0 4 0,-2 3-1,-4 2 1,-1 1 0,0 1 0,1 1-1,-1 0 1,0-3-11,-1 0 0,-1-5-146,2 0 0,-1-5-35,6 1 1,-7-4 0,2-4 0,-2-4 0,-2-3-88,0-2 0,4 1 0,0-2 0,0-1 55,2-2 1,-1 1 0,5 3 111,-2 1 0,0 1 1,5 3 244,-1 4 0,1 4 1,-1 4-10,0 4 0,-3 3 0,-1 1 1,2 1-323,1-1 0,1 1 0,0-1 1,1 2 130,-1 2 0,1-6-980,-1 2 0,6-2 0,1 2 1</inkml:trace>
  <inkml:trace contextRef="#ctx0" brushRef="#br0" timeOffset="360260">23763 2456 8855,'0'-13'2455,"0"6"-4314,0 2 0,0 5 1</inkml:trace>
  <inkml:trace contextRef="#ctx0" brushRef="#br2" timeOffset="371649">14523 6276 5734,'13'12'0</inkml:trace>
  <inkml:trace contextRef="#ctx0" brushRef="#br0" timeOffset="372194">14622 6238 8355,'7'-12'-17,"-3"0"1,-2-1 0,-2 1-1,-2 1-178,-2 2 0,1 0 1,-5 5-1,-1 1 298,-2 2-61,-2 1 1,1 0 0,-1 0 25,1 0 0,-2 6 1,-1 5-1,-3 6-16,-1 2 0,-2 3 1,-4 6-1,2 4-45,2 3 1,-2 0 0,2 8 0,-1-1-60,1 4 0,2 1 0,5 0 1,2-5 101,5-3 1,4 1 0,5-9 0,3 0 2,8-6 0,6-2 1,10-8-1,5-2-48,6-4 1,6-6-1,6 1 1,2-3-100,-2-1 0,2-2 0,-4-5 0,-6-6-49,-4 0 1,-9-5-1,-3 0 1,-7-1 60,-9-4 1,-5-1 0,-10-5 0,-5-4 3,-9-3 0,-6-3 1,-5-1-1,-2-2 184,-2-3 1,-1 1 0,-4-1-1,0 5 122,0 6 0,-1 3 0,3 6 0,0 3-75,2 6 0,1 1 0,-2 11-138,1 1 0,4 4 0,-3 6 0,2 8 0,2 6-3,2 5 1,7 7-1,4 0 1,5 3-314,6 1 1,4 5 0,5-1-1,8-1-180,6-2 1,10 2 248,4-2 0,8-4 0,4-9 0</inkml:trace>
  <inkml:trace contextRef="#ctx0" brushRef="#br0" timeOffset="372375">14722 6561 8355,'-20'-25'0,"8"2"-193,8 2 0,2 10 0,4 11-318,2 7 1,3 9-1,5 4 1</inkml:trace>
  <inkml:trace contextRef="#ctx0" brushRef="#br0" timeOffset="393153">20774 3175 8355,'-14'-36'207,"0"4"0,1 8 0,3 6 1,4 7-1,6 7 0,5 9 1,1 9-1,4 7-51,1 2 1,-3 7-1,1 5 1,0 3-1,2 6 1,2 3 0,-1 4-1,1-1-280,-1-3 0,0 0 0,1-6 0,-1-1 0,1-3 0,-1-2 0,0-4 0,1-2-842,-1-5 1,-1-1-1,-1-6 555,-2-2 1,-5-1-1,2-2 1</inkml:trace>
  <inkml:trace contextRef="#ctx0" brushRef="#br0" timeOffset="393492">20650 3808 8380,'12'5'50,"1"3"1,3 3 0,1 2 0,-1-1 335,2 1 1,-3-1-1,6 0 1,1-1-314,2-2 1,2-2-1,1-5 1,4 2-1,-1-1 1,0-3-1,-2-3 1,-2-2-263,-1-2 0,-2-1 1,-2-5-1,-6 0-159,-5-4 1,-1 2 0,-3-6 0,-1 1-84,1 0 0,-1-2 0,-2 6 1,1 0 151,-1 3 0,4 0 0,0 1 0</inkml:trace>
  <inkml:trace contextRef="#ctx0" brushRef="#br0" timeOffset="394401">20799 3510 8246,'-13'-25'137,"1"6"1,0-3 0,1 5 0,1 2 0,3 1-1,0 3 1,2 2 119,-1 0 1,2 8 0,4 2 0,0 10 0,0 9-107,0 3 0,-1 7 0,-2 5 0,-3 3-100,-1 4 1,3 3 0,-4-3 0,0-2-123,1-2 1,1-2 0,6-3 0,0-5-84,0-6 0,0-4 1,0-6 128,0 0 1,6-5 0,2-4 0,3-7-1,2-9 0,-1 0 0,2-9 1,1-3-20,1-3 1,6-6 0,-2 1 0,0-3 0,1-1 0,-2-5 0,2 2 1,-4 5 11,-4 4 0,-6 6 0,-3 5 71,-2 3 1,-4 9-1,-2 7 1,-4 6 123,-3 7 0,-6 13 0,-1 1-28,-1 5 1,3 2-1,-4 3 1,4-2-60,5-1 0,0-1 0,7 1 1,1-5-1,2-5-145,1-2 0,5-8 0,5 1 1,3-6-1,5-2 0,2-5-474,2-3 448,-4-5 1,5-6 0,-4 0 0,1-4 0,-4-4 2,-2-2 0,-2-2 1,-1 0-1,-1 0 19,-2 1 0,-5 0 0,1 2 0,-2 3 201,-2 1 0,-2 6 0,-2 5 0,-3 3-29,0 5 0,-4 6 0,3 11 0,-2 5-66,2 5 1,3 1-1,5-3-297,0 3 1,5-3-1,5 4 1,6-2-661,9-3 1,0 2-1,5-7 1</inkml:trace>
  <inkml:trace contextRef="#ctx0" brushRef="#br0" timeOffset="397260">1054 4229 8731,'-23'-9'1317,"2"-4"-2000,3 4 566,11-3 1,5 11-1,8-2 1,10 5-1,6 3 1,8 1 0,6-1 118,5-2 1,13 3-1,9-2 1,6-2-54,7 0 1,4-2-1,9 0-30,7 0 1,0 0 0,-42 0 0,2 0 0,2 0 0,0 0 0,3 0 0,1 0 68,0 0 0,1 0 1,4 0-1,0 0 1,0 0-1,1 0 1,1-1-1,1 0-45,3-1 0,1 0 0,0 2 0,1-1 1,4-2-1,1 0 0,0 1 0,0 0 117,-1 0 1,1 0 0,8 0 0,-1 0 0,-1 2 0,-1 0-1,3 0 1,-1 0 58,0 0 1,0 0 0,1-2 0,0 0-1,4 0 1,0 0 0,2 0 0,0 1-205,3 0 1,1 1 0,-2-1 0,-1 2 0,1-1 0,0 1 0,-2 0 0,1 1 89,-3 0 1,2 0-1,3 1 1,0-1-1,-4 0 1,0-1 0,0 1-1,-1 0 33,-3 0 0,-1-1 0,-1 0 0,-1 1 0,-1-1 0,1 1 0,-2 0 0,0 0-37,-1-1 1,-1 0 0,-7 0 0,-1 0-1,1-1 1,-1 1 0,-5 0 0,-1 1-113,-3 0 0,-1 0 0,-3 1 1,-1 0-1,-7-2 0,-1 0 0,43 3-363,-11-1 1,-13 3 0,-6-2-1,-6-1-255,-5-2 0,-3-1 729,-1 0 0,-5 4 0,1 0 0,1-1 0,1-2 0,1-1 0</inkml:trace>
  <inkml:trace contextRef="#ctx0" brushRef="#br0" timeOffset="397791">9475 4366 8355,'13'-7'-13,"-1"1"0,1 9 0,-1 5-229,0 9 0,-3 8 0,-2 8 0,-2 9 432,-2 9 1,-2 7-1,-1 10 1,0 6-161,0 7 0,4 16 0,-2-45 0,0 2 0,0 3 1,1 2 233,-1 2 0,1 2 1,0 7-1,0 2 1,1 0-1,1 0 1,-1 4-1,-1 0-308,0 3 1,0 1 0,1 0-1,0 2 1,-2 5 0,0 1-1,0 0 1,-1 1 76,0-1 1,-1 1 0,-2 0 0,-1-1 0,-1-4 0,-1 0 0,0-4 0,-2-2-49,-1-4 0,0-2 1,0-3-1,0-3 1,-1-6-1,-1-1 0,0-2 1,1-1 29,-1-1 0,0-1 0,-6 42 0,-3-1 0,-1-6-701,1-7 0,0-2 0,-3-5 686,1-1 0,0 0 0,-3 1 0,-1-1 0,0 1 0</inkml:trace>
  <inkml:trace contextRef="#ctx0" brushRef="#br0" timeOffset="398387">1104 8905 8853,'-13'-6'78,"1"5"0,4-5 1,2 6-490,5 0 0,4 0 0,10 2 0,4 1 632,4 1 0,8 0 0,5-4 1,7 0-116,9 0 1,6 0-1,12 0 1,6 0-111,8 0 0,14-1 0,-43-1 1,0-1-1,5 0 0,1-2 17,4 0 1,3-1 0,7 0-1,2 0 1,4-1 0,1 1 0,3 0-1,1 0-208,3-1 0,1 1 0,-1 2 1,1 0-1,3 1 0,1-1 217,1 1 0,1 1 0,0-1 1,0 2-1,2 0 0,1 2 0,0-1 1,1 0-1,0 0 0,0 0 77,-1-1 0,2 2 1,-30 0-1,2 1 1,-2 0-1,30 1 0,-1 1 1,-31-1-1,1 0 1,0-1 0,2 1 0,0 0 0,1 0 0,-1-1 1,1 1-1,0 0 0,3 1 0,0 0 1,1 0-1,0 0 0,-1 0 0,0-1-41,-2 0 0,0 0 0,1 0 0,2 0 0,2 1 0,-2 0 0,-3-2 0,-1 1 0,0 0 0,0 0 0,1 0 1,0 1-84,-2-2 1,-1 1-1,1 0 1,2 0-1,-1 1 1,0 0-1,24-1 1,-2 1-1,-2-1 1,-1 1-53,-3-2 0,-2 0 0,-1 0 0,-1 1 0,-7 0 0,0 0 0,-3-1 0,0 1-194,-4 0 0,-1 0 0,-3-1 0,-1 0 0,-6-2 0,-1 0 0,-4 0 0,-2 1 270,38 3 0,-9-2 0,-16 5 0,0 0 0,1 1 0,1 0 0</inkml:trace>
  <inkml:trace contextRef="#ctx0" brushRef="#br0" timeOffset="399596">769 5035 8442,'0'-19'0,"0"3"0,-1 3 1258,-4 5-1118,4-3 0,-4 16 0,5 2 1,0 8-1,0 3 0,1 0 1,3-1-491,4 1 0,-1-5 1,0 4-1,0-3 1,0-2-897,3 1 0,1-2 1069,1-3 0,0-3 0,1-5 0</inkml:trace>
  <inkml:trace contextRef="#ctx0" brushRef="#br0" timeOffset="399847">918 4874 8355,'7'0'-202,"-2"6"0,-5 3 23,0 6 1,0 1 0,0 4-1,0 2-43,0 2 1,6-1 0,1-1 0,1-1 66,0 1 1,0 1-1,5 2 1</inkml:trace>
  <inkml:trace contextRef="#ctx0" brushRef="#br2" timeOffset="400157">1240 5209 5734,'-12'0'0</inkml:trace>
  <inkml:trace contextRef="#ctx0" brushRef="#br0" timeOffset="400972">1327 5122 8787,'0'-14'0,"0"-1"0,0-1 430,0 1 1,0 8 0,1 7 0,2 7-217,1 4 1,5 6 0,-4 6 0,2 4 0,1 5-221,-1-1 1,3 5-1,-6-3 1,0 3-387,2 1 1,-5 2 0,3 0-34,-3-2 0,1-3 0,1-9 0,1-2-722,-2-2 0,1-3 982,1-6 0,-8-10 0,3-4 0</inkml:trace>
  <inkml:trace contextRef="#ctx0" brushRef="#br0" timeOffset="402507">1203 5209 8355,'0'-12'0,"1"3"500,4 1 1,-3 1 0,7-2-174,0 0 0,8 1 0,2-3 0,3 1-168,3 2 0,-2 1 0,10-3 1,0 4-1,1 0-9,-1 3 0,-2 7 1,2 6-1,-4 5-491,-2 6 0,-4 8 0,-2 4 0,-6 3-88,-6 1 1,-3 6-1,-6 1 1,0 0 273,0-3 0,-6 2 0,-2-2 0,-4-2 57,-5-5 0,2 1 0,-6-6 0,-1-3-38,-1-4 1,-1-1 0,2-8-1,3-3-414,1-3 1,2-4 274,3-7 1,6-9 0,2-6 0</inkml:trace>
  <inkml:trace contextRef="#ctx0" brushRef="#br0" timeOffset="402508">1836 5482 8355,'-13'-6'0,"5"5"1274,0-3 1,6 2-915,2 2 1,2 0 0,6 0 0,0 2-334,-1 2 1,3 3 0,-5 5 0,1 1-355,-1-1 1,-1 5 0,-2-1-1,0-1-95,3-1 1,0 3-119,-1-1 0,3-5 407,6-7 1,-1-4 0,0-4-1,1-5 84,-1-7 0,1-2 0,-1-2 1,-1 2-25,-3 0 1,3 0 0,-4-3 355,0 5-20,-1 2 0,-6 9-226,0 5 1,4 9 0,0 8 0,-1-1-87,-2 2 1,4-4-1,4 2 1,2 0-126,1 0 0,2-6 1,1 1-1,3-3-56,1-1 1,2-4-1,4 1 1,0-4 29,-1-4 1,1-3 0,-1-6-1,-2 0 116,-2-4 1,-4 3 0,0-2 0,-2 1 235,-2-2 1,-5 2 0,-1-4-1,-2 1 40,0 3 0,-1 2 0,-6 4 79,-1 0 1,-6 5 0,2-3 0,-3 2-1,-2 2-39,1 2 0,0 6 1,-1 3-1,1 3-277,-1 2 1,5-1 0,1 1 0,2-1-47,2 0 0,2 1 0,1-1 1,1 1-105,3-1 1,-1-4-1,5-1-70,2-1 1,-3-2 0,1-4 0,2 0-1,1-2 85,1-2 1,0-1-1,1-6 322,-1-2 0,1 4 1,-2-8 450,-3 3-461,-3 2 1,-5 7 0,0 5-6,0 6 0,0 5 0,0 2 0,0-1-85,0 1 0,0 3 1,2 2-1,1 0-194,1 0 0,7-3 0,0-5-58,4-2 1,3-5 0,-3 1 0,3-4 0,1-4 61,3-5 1,-2-6 0,-1-3 0,0-1 70,0-3 1,-3-3 0,0-2 0,-2-2 100,-2 1 0,-3 1 0,-3-1 13,0-1 1,-2-4 0,-4 3 0,0-2-1,0-2-52,0-2 1,-4 0 0,-2 4 280,0 7 0,1 3 1,-1 9-1,-1 3 444,0 3 1,4 6-1,-1 9 1,3 7-529,1 3 0,0 10 0,0-2 1,1 4-236,3 5 1,-1 5 0,5 1-1,2-3 1,-1-2-220,0-3 0,2-5 0,-3 1-11,3-3 1,1-7 0,2-2 0,1-5-93,2-3 0,-1-4 0,-3-6 327,-1-3 0,1-3 0,-1-7 0,0-1 28,1-2 1,-1 1 0,-1 3-1,-1 2 1,-3 2-57,-2 0 1,1 7 174,-2-3 1,-3 5 0,3 5 97,-2 3 1,-2 4-1,0 3 1,0 3-295,0 2 0,5-5 1,4 1-1,2-3-13,1-5 0,5-3 0,0-5 0,3-1-417,2-3 1,1-8 0,2-8 0</inkml:trace>
  <inkml:trace contextRef="#ctx0" brushRef="#br0" timeOffset="402509">3101 5122 8355,'-20'0'0,"4"0"-871,2 6 1,7-4-10,3 7 880,3-7 0,1 9 0,0-4 0</inkml:trace>
  <inkml:trace contextRef="#ctx0" brushRef="#br0" timeOffset="403228">3274 5011 11685,'-12'-24'0,"1"3"0,3 5 0,3 2 0,5 2 0,5 1 0,3 2 0,3 7 0,1 6 1108,1 8-1241,-1 6 0,0 12 0,-1 4 0,-2 1 1,-5 4-68,-3 2 0,3-2 0,0 2 0,-1-2 1,-1-3-64,-2-3 1,0 1-1,1-6 1,2-3-664,1-3 1,4-7-1,-2 1 533,1-2 1,-5-2 0,4 1 0</inkml:trace>
  <inkml:trace contextRef="#ctx0" brushRef="#br0" timeOffset="403229">3200 5358 8355,'-7'-6'315,"3"5"-167,8-3 1,7-2 0,7 1-1,3-2 1,3-3-239,4-1 1,6-1 0,1-1 0,2 1 0,2 1 0,-5 3 0,-2 4 0,-6 2-906,-4 2 0,-4 0 1057,-6 0 1,-5 6-1,-3 2 1,-4 4 0,-2 4 484,-3 0 0,-3 6 1,3-3-1,-1 2-351,1 0 0,0-6 1,7 1-127,2-2 0,0-1 0,7-2 0,4-3 0,2-4 85,1-3 0,4-1 1,-2-1-624,4-3 1,-3-3-1,-2-5 1,-1-2-1,-3-1 1,-1-2 335,-2 2 1,-4 1 0,-1 2 579,-1-1 1,-2 1 156,-4 0 1,-1 6-245,-4 6 0,4 10 0,-3 8 0,3 1-223,1 3 0,0 6 0,0 2 0,0 2-124,0 2 0,0 2 0,0 2-20,0 4 1,0-4 0,1 4 0,2-4-1,1-1 50,-1 1 0,-2-2 0,-1-3-424,0-4 1,-4 1-1,-2-3 1,-1-2-1,-2-4-780,-2-3 0,-2-2 730,1-3 1,0-1 0,-1 1 0</inkml:trace>
  <inkml:trace contextRef="#ctx0" brushRef="#br0" timeOffset="403611">4155 4763 9495,'-6'-12'0,"-1"3"77,0 1 1,2 10 0,5 2 0,0 7-64,0 6 1,0 2 0,0 6 0,0-1-502,0-4 1,0 4-1,0-5-172,0 0 1,0-1-1,0-5-36,0-1 695,5-5 0,2-7 0,6-7 0</inkml:trace>
  <inkml:trace contextRef="#ctx0" brushRef="#br0" timeOffset="403612">4328 4676 8355,'0'13'0,"0"3"-91,0 0 1,-4 12 0,-1 1 0,-1 4 143,1 0 0,1 7 0,4-2-658,0 5 0,-6 3 0,-1 3 1</inkml:trace>
  <inkml:trace contextRef="#ctx0" brushRef="#br0" timeOffset="404107">1972 6114 7263,'-7'-5'336,"11"3"0,11-2 0,6 3 0,8 0 0,5-4 0,9-1 1,7-4-149,8-2 0,1 2 1,13-7-1,1 4-126,0 0 1,9 1 0,-5-1 0,3 1-346,-1 0 0,0-1 1,-4 2-1,-3 1-356,-3 2 1,-9 5-1,-7-1-540,-6 3 1014,-10 1 0,-1-6 0,-5 0 0</inkml:trace>
  <inkml:trace contextRef="#ctx0" brushRef="#br0" timeOffset="404325">2257 6238 8355,'6'-7'-25,"-2"-2"1,8 5 0,6 1 0,7 0-1,8 0 1,10-2 0,8-2 0,8-3 0,6-1-1,5-1 1,4-2 0,2 0 0,1 1-155,1 2 0,0 1 0,6-2 0,-2-1-219,-4 1 1,-5-6-1,7-1 1</inkml:trace>
  <inkml:trace contextRef="#ctx0" brushRef="#br0" timeOffset="404514">4527 5817 14130,'0'-13'-4198,"0"1"0</inkml:trace>
  <inkml:trace contextRef="#ctx0" brushRef="#br0" timeOffset="415024">4663 5469 8355,'0'-12'-311,"0"2"0,0 6 0,0 8 0,0 6-34,0 2 1,0 6 0,0 2 0</inkml:trace>
  <inkml:trace contextRef="#ctx0" brushRef="#br0" timeOffset="415963">5717 5147 8355,'0'-25'102,"0"2"0,-1 2 1,-3 5-1,-4 3 0,-3 5 1,-2 5-1,-1 6 0,-1 5 1,-3 5-1,1 3 0,-1 6 73,2 6 0,3-1 1,2 5-1,2 0 1,5-2-1,3 2-299,1-1 1,1-3-1,3 1 1,6-4 0,5-5-709,6-3 555,2-3 0,8-3 1,0-3-1,2-4 0,0-5-224,2-8 0,1 0 260,1-12 0,-5-5 0,-2-6 1</inkml:trace>
  <inkml:trace contextRef="#ctx0" brushRef="#br0" timeOffset="417945">6028 5234 8260,'-5'-13'802,"1"1"-620,0 5 1,3 2 0,-2 6 0,-1 3-71,1 4 1,-2 3 0,0 2-1,3-1 1,-1 2 0,0 1 0,-1 2-1,1-1 22,2 2 1,1-4 0,0 2-139,0-2 1,5-6 0,4-1-1,2-1-135,1-3 0,5-2 0,-1-2 0,-1-2-49,-1-1 0,-1-6 1,-2 2-1,-2-3 26,-1-2 0,-5-3 1,1-1-1,-2 1 32,-2-2 1,0 3-1,-2-5 51,-2 3 0,-3 1 0,-6 7 0,-3 2 1,0 1-105,1 4 1,-3 7 0,1 6-1,2 6-548,1 2 1,6-4 624,0 2 1,5 2-1,-2 0 1</inkml:trace>
  <inkml:trace contextRef="#ctx0" brushRef="#br0" timeOffset="417946">6313 5234 8355,'-2'-8'0,"-2"-1"0,2 6-45,-7-1 259,7 3 1,-4 2 81,6 3 0,0 3 1,0 6-1,0 1-346,0 2 0,1-2 0,2 4 0,1 0-17,-1 2 0,3 2 0,-2 0 0,-2-2-22,0-2 1,2-2-1,1-5-44,2-2 1,-3 0 102,5-5 1,-5-5 0,3-7-1,-2-3-58,-2-2 0,3 1 1,-2-2-1,-2-2 0,4 2 0,-1-4 0,1 1 14,-1 1 1,5-1 84,-2 5 1,-1 5 0,2 4 3,0 6 1,-3 4 0,-2 5-1,-1 1 14,1-1 0,-2 0 0,5 1 1,-1-1-22,-3 1 1,4-5 0,1-1-57,3-2 0,-3-1 0,0-4 32,2 0 1,1-5-1,0-3 11,-3-3 1,2-2-1,-5 1 1,1-1 58,0 1 1,-1 0 0,-2-1-1,1 1 1,-1-1 2,-2 1 0,3 4 0,2 1 76,1 1 0,-3 4 0,3 6-105,-2 4 0,1 3 1,-2 3-1,3 1-139,0 1 1,4 1 0,-5-3-1,3 0-346,-1-2 1,0 7-1,5-6 85,-1 0 1,0-4-1,1-4 1</inkml:trace>
  <inkml:trace contextRef="#ctx0" brushRef="#br0" timeOffset="417947">6945 5184 8355,'-7'-7'196,"2"2"1,5 10 0,0 4 0,0 3-1,0 3 1,0 3 0,0 0 0,0 1-301,0 1 1,1-5 0,2 3 0,1-2-140,-1 1 0,-2-5 0,1-5 138,2-2 1,-1 0 0,3-7 0,1-2 67,0-4 0,-4-3 1,3-2 43,-1 1 1,-2-2-1,4-1 1,0-1 0,-2 0 121,1 3 1,2 4 0,-3 2-160,2 2 1,-3-1-1,5 4 1,-1-1-148,-1 4 1,4 5 141,-3 6 1,-1 1 0,0-1 0,0 0-167,0 1 0,-3-5 165,4 0 1,0-1 0,5 1 88,-1-3 120,-5-4 1,0-5 0,-4-2 0,2-1-112,2-2 0,-3-2 0,4 0-49,2 3 1,-3-2 0,1 4 0,2 1-36,1-1 1,1 2-113,1 4 1,-1 2 0,-1 2 0,-1 4 0,-2 3-631,2 1 0,-3-1 616,1-2 1,0 2 0,5-4 0</inkml:trace>
  <inkml:trace contextRef="#ctx0" brushRef="#br0" timeOffset="417948">7615 5184 8355,'0'-12'434,"0"4"-80,0-1 1,-5 6-144,-4-1 0,-2 3 1,0 2-1,2 2 1,0 3-1,1 1-141,1 2 0,-3 2 0,5 2 0,-1 0 0,1 3 8,2 0 0,2 1 0,1-5 0,0 0-434,0 1 0,1-1 0,3-1-42,5-3 0,-3-2 0,3-6-73,0 0 1,2 0 395,2 0 0,-6-6 0,-3-2 94,-3-3 1,-2 3 0,-2 0-1,-1-2 248,1-1 0,-2 3 6,1-1 0,-5 1-164,5-4 0,1-1 1,8 2-38,3 3 0,4-2 0,3 6 0,3 0-40,2-1 0,-5 3 0,1-2 1,-1 3-92,2 1 0,-5 1 0,2 3 0,-4 5-44,-1 2 0,-3 1 0,-1 0 0,0 1 84,-1-1 0,0 1 1,-4-1-1,0 0 97,0 1 0,0-5 61,0 0 1,1-5-43,3 1 0,-1-4-90,5-4 1,-3-3-1,1-7 1,1-1 0,0-1 8,3 1 0,1-3 0,1 1 0,1 2 42,-1 1 0,-4 6-37,1 0 1,-2 6-1,2 4 1,-2 7-122,-1 6 1,-2 7 0,-3-1-1,2 4-219,1 4 0,1-3 0,0 4 0,3-1-358,3 0 1,1-5 0,1-6 0</inkml:trace>
  <inkml:trace contextRef="#ctx0" brushRef="#br0" timeOffset="418560">8409 5097 8355,'-11'-5'106,"2"5"0,4 3 1,5 8-94,0 2 0,-4 4 1,0-2-1,1 3 0,2 0 1,1 1-1,0-1 1,0 0-69,0-3 1,0-1 0,1-3 0,2-1-42,1-2 0,5-5-20,0 1 0,2-3 0,1-1 0,1-1 0,-1-3 1,-1-3 0,-1-6 116,-2 1 0,-5 4 12,1-1 0,-1 7 26,1-2 1,3 2-1,5 2-60,0 0 0,1 0 1,-1 0-1,1 0 4,-1 0 0,0 0 0,1 0 0,1 0 14,2 0 0,-6 0 1,2 0-1,-1 0-19,0 0 0,-2 0 1,-3-1 140,0-3 1,-1-3 0,-2-6-1,1 1 1,-1 0 7,-2-1 1,-1-3-1,0-2 1,0 0 12,0 0 0,0 1 0,-1 5-1886,-3 0 557,3-1 1104,-5 12 0,6 2 0,0 12 0</inkml:trace>
  <inkml:trace contextRef="#ctx0" brushRef="#br0" timeOffset="419357">9054 5110 8355,'7'-18'324,"-2"10"1,-5-9-1,0 9-293,0-3 0,-1 0 0,-3 2 22,-5 5 0,2 3 1,-1 1-1,-1 1 1,-2 3-1,-2 5 1,1 2-245,-1 1 1,5 1-1,1-1 1,2 2-262,2 2 1,1-2 69,2 3 0,0-4 1,2-2 153,2-2 1,-1-4-1,5-5 1,2 0 156,1 0 0,-3-4 0,-1-1 0,-2-2 222,-2-3 0,0 3 0,0-1 177,1-2 1,0-1 0,-3-1-47,3-1 0,-1 2-80,5 3 0,-3-2-193,3 6 0,-5 6 0,1 6 0,-3 3-147,-1 1 0,0 1 1,0-1-1,0 1-67,0-1 1,1 0 0,4-1 25,3-2 0,0 0 0,3-3 0,3-1 1,0 1 67,0-3 1,-5-2-1,1-2 1,1-2 155,-2-1 1,-3-6 0,1 2 37,-2-3 0,1-2 0,-3 1 175,1 0 1,0-1 0,-4 1 1,0-1 0,1 5 387,3 0-309,-2 5 0,5-2 1,-5 6-96,3 3 0,0 3 0,-2 5 1,2 1-218,2-1 1,-3-1 0,5-1-1,0-2 141,2 2 1,2-1-1,-1 0-564,1-5 1,-1-3 0,-1-2 138,-3-3 0,2-3 0,-6-6 0,-1 1 362,-2 0 1,-1-1 261,0 1 1,-1 3-77,-3 1 0,-2 7 0,-2 2 1,2 10 41,1 9 1,3 4-1,-3 5 1,1 4-203,0 3 1,-2 7 0,3 2-760,-1 4 1,-4-1 0,3-1-533,-2-2 0,-2 1 0,-3 3 0</inkml:trace>
  <inkml:trace contextRef="#ctx0" brushRef="#br0" timeOffset="419930">5655 5990 8355,'0'-24'298,"-4"4"1,0 4 339,1 2 0,2 6-325,1-1 0,0 8 1,0 2-94,0 10 1,1 7-1,2 10 1,3 4-239,1 5 0,-1 7 0,4-1 0,-3 2-166,-1 6 0,-1-5 0,-2 3 0,1-3-368,-1-6 0,-2 0 1,-1-12-1,0 0-250,0-2 1,0-6 376,0-4 1,0-2-1,0-2 1</inkml:trace>
  <inkml:trace contextRef="#ctx0" brushRef="#br0" timeOffset="420384">5507 6350 9543,'1'-15'0,"5"1"178,6 3-591,6 1 133,7-2 1,1 4 695,3-1 1,-2 3 0,5-3-404,-2 5 1,-1 3 0,-4 1-1,0 0 1,0 1 0,-2 3-1,-2 5 1,-6 2-166,-5 1 0,-4 6 0,-3 3 0,1 1 0,-1 0 421,-1-2 1,-4-3-206,-2 4 1,3-6 0,-4 1 0,5-3 0,3-4-1,3-2 55,1-1 1,2-2-76,8-4 0,-2 0 0,4-2 0,1-2 1,-3-5-1,1-5-174,-2-3 1,-3-3 0,-2 2-118,-2-2 1,0 4 0,-5-3 0,-1 1 10,-1 3 1,-8 1-1,-2 3 1,-3 3 8,-2 3 1,-3 4 0,-1 2-1,3 4-229,5 3 0,-8 8 0,4 4 0</inkml:trace>
  <inkml:trace contextRef="#ctx0" brushRef="#br0" timeOffset="421907">6710 6251 8355,'-24'-20'112,"4"5"0,4 7 0,7 8 0,5 7 0,2 5 0,2 5 0,0 4 1,2 2-1,2 3 0,3 3 0,1 6 0,-1 3 0,0 5 0,-2 0 0,1 1 1,-4-2-1,0 1 0,-2-3 0,0-1 0,0-2 0,0-3 0,1-3 0,2-8 1,1-6-1441,-1-11 0,-7-11 0,-3-14 0</inkml:trace>
  <inkml:trace contextRef="#ctx0" brushRef="#br0" timeOffset="421908">6672 6325 8355,'2'-23'378,"2"2"0,-3 3 0,5 6 329,-1-1 1,2 2 0,6 3-150,-1 4 1,0 3-1,1 1-425,-1 0 0,1 5 1,-1 3-1,-1 5-269,-3 3 1,-1 2-1,-4 4 1,1-2 0,-1-1-746,-2 0 1,-6 2 0,-3 2 213,-4-2 1,-1-3 0,-2-6 0,-1 1 0,4-2 306,2-3 1,2-3 0,-4-5 0</inkml:trace>
  <inkml:trace contextRef="#ctx0" brushRef="#br0" timeOffset="421909">7032 6214 10281,'0'-20'0,"2"5"985,2 5 1,3 5 0,5 5 0,0 1-957,1 3 1,-1-1-1,1 6 1,-1 0 0,0 2-1,1 3 1,-2 1-40,-3 2 1,2 3 0,-6-2-556,-1 2 1,-2-5 0,-1 1-1,0-2 30,0-2 1,0 1 0,0-1 0,0 1-1,-1-2-1181,-4-3 1635,4-3 0,-4-11 1,5-6-1,0-4 1,0-3-1,1-3-63,3-2 59,3 5 1,9-5-1,2 4 1,2-2 0,2 1-1,1 5-211,2 2 0,-4 3 267,-1 2 0,-5 3 0,2 3 0,-3-1 0,-2 1 1,-1 3 577,-3 4 1,-2-1 419,-6 5 1,0-4-1,0 5-486,0 0 1,0 2 0,0 2-1,0-1 1,0 0-400,0 1 0,0-1 0,0 1 0,1-1-338,4 0 1,-3 1 0,7-2-28,0-3 0,2-1 0,2-4 1,-1 1-1,0-3-135,1-4 0,-2-3 387,-3-7 0,2 1 1,-6-2-1,-1-1 1,-2-3-1,-1 0 1,0-1-38,0-1 0,0 4 0,0-3 0,-1 1 0,-3 4 0,-5 4 0,-2 6-1899,-1 3 1738,-1 1 0,-3 5 1,-1 4 80,2 2 1,-4 12 0,0 3 0</inkml:trace>
  <inkml:trace contextRef="#ctx0" brushRef="#br0" timeOffset="421910">7739 6189 9787,'0'-13'0,"0"1"0,0 0 813,0-1 1,1 2 0,4 3-838,3 4 1,1 4-39,0 4 1,2 3 0,-4 5 0,1 2 0,-1 1 0,-2 2 0,-1-1-16,2 2 0,-5-4 0,5 2 1,-2-2-1,2-1 0,0-1-262,4 0 0,-3-5 0,1-3 278,2-2 1,-5-4 0,1-2 0,-2-4-1,2-3 1,-1-1 0,2-1 0,-2-1 70,1-2 1,-2 2 0,-3-2 0,2 2 148,1 1 0,2 2 0,-2 3 0,4 5-49,3 6 1,2 4 0,-2 5-175,-3 1 1,3-1-1,-1 1 1,3-1 0,4-1 11,-2-3 1,-1 2-1,-2-6 1,1-1 273,-1-2 1,1-1-1,-1 0 1,0-1 4,1-3 1,-2-3-1,-2-6 1,-2 1-172,-1 0 0,-2-1 0,-3 1 0,2-1-203,1 1 1,0 4-1,-5-1-1,-3 0 1,-3 3 0,-5 2 0,-1 4 132,1 4 1,-1 7-1,1 9 1,0 2 78,-1 4 1,2 3 0,3-2 0,4 2-150,2-1 0,5-3 1,5-5-311,9-3 1,12-3 0,7-3-683,4-3 1,12-8-1,-1-7 1</inkml:trace>
  <inkml:trace contextRef="#ctx0" brushRef="#br0" timeOffset="423787">1352 7392 9105,'-2'-15'0,"0"1"0,-4 4 0,1 5 0,-1 6 0,3 6 87,2 4 0,1 1 1,0 1-1,1 1 0,4 1 1,4 1-1,5 1-652,3 1 1,-1-4-1,-2 1 1,1-4 162,2-3 0,-5-5 0,-4 1 272,2-3 1,1 5-1,1 1 1</inkml:trace>
  <inkml:trace contextRef="#ctx0" brushRef="#br0" timeOffset="424027">1550 7268 8355,'0'14'194,"0"1"0,0 3 1,0 1-869,0 3 0,2 1 210,2 2 0,3 0 0,5 0 0</inkml:trace>
  <inkml:trace contextRef="#ctx0" brushRef="#br0" timeOffset="424499">2022 7603 8355,'0'-18'335,"0"4"1,0-4 0,0 6-50,0-1 0,-2 5-254,-2 0 0,-3 5 1,-5 0-147,-1 6 0,1 5 0,0 7-23,-1 2 0,-1 5 0,-1-3 0,-1 2 0,2-2 101,4-1 0,1-1 0,4-5-124,3 0 1,0 1 0,4-2 0,2-3-8,4-4 0,5-4 0,2-4 0,1-3 137,-1 0 0,3-8 1,-1 3-1,-2-2 116,-1 0 0,-2 3 1,-1 2-1,-1 2 427,-2 1-363,-5-3 1,4 7 0,-4-1-126,1 6 0,4 4 0,-3 5-192,2 1 0,-3-1 0,5 1 0,0-2-310,2-3 0,3 3 0,1-4 221,2 0 0,-1 4 0,-3-4 0</inkml:trace>
  <inkml:trace contextRef="#ctx0" brushRef="#br0" timeOffset="426398">2319 7503 8355,'-7'6'41,"-4"-3"-15,3 5 0,3-4 0,0 4 232,4 2 1,1 2-1,1 4 1,2 1 0,3 3-123,1 2 0,1 7 1,3 4-1,-3 3-277,-4 1 0,2 4 1,-2 2-135,-1 1 0,-2-8 0,-1 1 1,0-2-1,0-4-99,0-2 1,-4-8 0,-2-5 83,0-2 0,1-8 200,-3-6 0,4-11 0,-3-10 0,2-2 110,2-2 1,1-4 0,2-3-9,0-4 0,0-2 1,0-9-1,2 1 119,2-1 0,-1 1 0,5 2 0,2 5 0,1 7 269,1 6 1,2 4 0,1 11 0,2 1-196,-2 2 0,-2 5 1,-2 1-1,-1 4-95,-2 7 1,-5 3 0,3 3 0,-2 2-294,0-2 0,-1 3 0,-6 0 0,-3 0-161,0 0 0,-7 2 1,-3-3-1,-1-2-266,-1-1 0,4-3 0,-2-2 505,2 0 1,2-7-1,-1 4 1</inkml:trace>
  <inkml:trace contextRef="#ctx0" brushRef="#br0" timeOffset="426399">2654 7528 8355,'-12'0'1097,"5"0"-1000,-4 0 0,9 2 0,-2 2 0,4 5 0,3 5 1,3 4 17,0 1 1,3 6-1,3 5 1,-1 2-348,-3 3 0,2 0 1,-6 3-1,-1-1 0,0-1-10,1-3 1,-3 1 0,3-6-1,-2-3 61,-2-3 0,0-7 0,-2 1-112,-2-2 1,1-7 168,-5-3 1,1-8-1,-2-4 1,2-5 75,1-3 1,2-3 0,4-8 0,0-2 84,0-4 1,0-7 0,0-2-1,0-1 167,0 0 1,4-1 0,2 6 15,1 2 1,1 7 0,4 1 0,1 6 165,-1 6 0,1 3 0,-1 5 1,0 4-229,1 2 1,-1 2-1,1 2 1,-2 2-1,-2 6-348,-1 5 0,-5-1 0,1 3 1,-2 0-258,-2 0 0,-2 0 0,-2-1 1,-4 0 32,-3-1 0,-6-1 1,1-2-1,1-1-196,1-2 610,2-4 0,-6 1 0,-2 1 0</inkml:trace>
  <inkml:trace contextRef="#ctx0" brushRef="#br0" timeOffset="426400">3026 7516 8632,'-7'0'638,"-4"0"1,11 0-538,0 0 0,6 1 1,6 2-1,1 2 1,0 2-1,3 2 0,0-1 1,-1 0-194,-1 2 0,-2-3 1,1 1-222,-1 2 1,-1 1 0,-1 1 112,-2 0 0,-5-3-381,1-1 1,-4-5 390,-4 1 1,3-4 0,-5-4 249,0-5 0,5-6 0,-3-1 1,4 1-17,4 1 0,3-3 0,5-1 0,1 0-37,-1 1 0,2 0 1,3 5-1,2-1-100,0 1 0,5 1 0,-4 3 1,2 2 54,-1 0 1,-3 5-1,-7-2 115,-3 6 1,2 4 0,-6 5 170,-1 1 0,-2-1 1,-2 1-1,-2-1 2,-1 0 1,-2 1 344,2-1 1,3 1 0,-3-1-362,2 0 0,2 1 1,2-2-1,0-1-233,3-2 0,4-5 0,-2 2 0,1-1-159,1 0 1,-1 0 0,4-4 0,1-1-54,-1-3 1,0 1 0,1-5 0,-1-2 21,1-1 1,-5-1 0,-1-2 19,-2-2 1,-1 6-1,-5-3 1,-3 2-70,-4 0 0,-3 3 0,-3 1 0,-1 2-42,-2 2 0,-3 2 0,3 1 0,2 1 0,1 2-639,2 1 898,-1 6 1,1-4-1,-1 7 1</inkml:trace>
  <inkml:trace contextRef="#ctx0" brushRef="#br0" timeOffset="426401">3659 7491 8355,'-13'-5'840,"6"3"0,7-3 0,9 6 1,2 3-758,1 4 1,5 3-1,-1 3 1,-1 3-220,-1 3 0,3 0 0,-1-1 0,-1 0-222,-1 1 1,-1-5 0,-1 1 0,0-2-495,1-2 0,-1-1 0,1-2-458,-1-5 1190,-5-3 1,4-1 0,-4 0 0</inkml:trace>
  <inkml:trace contextRef="#ctx0" brushRef="#br0" timeOffset="426402">3832 7441 8355,'0'13'-332,"-1"-1"1,-3 1 618,-4-1 1,-3 5 0,-2 0 0,1 3-377,-1 2 1,1-3-1,1 0-195,3-1 1,-2 3 0,4-4 0,1-2-799,-1-2 925,-3 0 0,7-1 0,-3 1 0</inkml:trace>
  <inkml:trace contextRef="#ctx0" brushRef="#br0" timeOffset="427697">4118 7491 9537,'-13'0'0,"1"1"0,1 4 0,2 3 0,4 3 0,1 1 0,0 1 0,1-1 0,3 2 0,3 1 0,2 3 0,2 0 0,3 0-90,1-3 0,-3 3-399,0-2 0,1 1 0,3-6 0,-1-1 72,-3-2 0,3 0 0,-4 4 1</inkml:trace>
  <inkml:trace contextRef="#ctx0" brushRef="#br0" timeOffset="427698">4093 7293 8355,'-6'-20'1506,"5"7"-1422,-3 4-748,2 6 0,8-2 0,2 6 0,3 3 275,2 5 0,-1 7 0,0 4 1</inkml:trace>
  <inkml:trace contextRef="#ctx0" brushRef="#br0" timeOffset="427699">4341 7516 8355,'-13'-13'1050,"7"7"-848,0 0 0,6 7 0,1 4 1,4 3-256,3 3 1,-3 1-1,1 2 1,-2 1-22,0 2 0,0 1 0,-2-3 1,0 1-56,2-1 1,1-1 93,-5-1 52,0-6 1,0-3 0,0-8 0,1-5-122,3-2 0,-1-3 0,4-1 0,0-3-52,0-1 0,1-2 0,3-2 0,-1 2-47,-2 5 0,0-2 0,4 3 114,1 4 1,-5 4 138,0 7 1,-1 5 0,2 4 0,-5 2 78,-3 1 1,3 2 0,0 1-1,0 1 1,2 0 1,-3-3 0,4 0-123,-2-1 0,3-3 1,-2-3-1,1 0 17,2-3 1,2-2 0,2-2-46,-1-3 1,-1-3 0,-1-6 3,-2 1 0,-5-1-151,1 1 0,-1 1 1,0 1 30,1 2 0,1 5 111,-1-1 1,-2 4 0,3 4 207,1 5 1,-3 0-1,3 1 1,1-2 33,0 2 1,1 2 0,4 3-221,-4 2 0,4-1 0,-1-5 0,4-1-621,1-2 1,1-1 37,0 2 0,5 2 0,-3-5 0</inkml:trace>
  <inkml:trace contextRef="#ctx0" brushRef="#br0" timeOffset="427700">5073 7553 8355,'-11'-1'-58,"1"-2"1,3-3-387,1-1 0,2 3 1192,4-4 0,0 0 1,0-5-328,0 1 1,0 4-1,-1-1-195,-3 0 1,1 3 0,-5 2 0,-2 4-244,-1 4 0,-1-1 1,-1 5-1,1 2-57,0 1 1,-5 6 0,2-1 0,2 1-232,4 1 1,2-5 0,-1 5 49,3 0 1,4-4-1,2 1 1,4-5 10,3-6 1,3-3 0,1-1 165,1 0 0,-1-1 0,1-3 0,-1-5 78,0-2 1,1-1 0,-2 0 0,-2-1 0,0 1 247,0-1 1,2 5 0,2 0 7,-1-2 1,-4 5-1,1 1-179,0 2 1,1 8-1,-2 2 1,-2 3-281,-1 1 0,-3 1 1,3 1-1,-1 1-789,0 1 0,6 1 558,-2-5 0,9-5 0,2-1 1</inkml:trace>
  <inkml:trace contextRef="#ctx0" brushRef="#br0" timeOffset="427953">5358 7032 10954,'-11'2'0,"3"3"0,3 7 0,4 6 0,1 3 0,1 1 0,2 3 0,3 4 0,1 2 0,2 3 430,2-3 1,-3 5-1,-1-3 1,0 3-1,-1 0-709,-1-3 0,1 0 0,-3-7 0,1-4-477,-2-3 0,0 2 1,-2-4-1166,0-2 1404,0-7 0,-6 3 0,-1-4 0</inkml:trace>
  <inkml:trace contextRef="#ctx0" brushRef="#br0" timeOffset="428430">5221 7392 9014,'2'-13'0,"2"2"0,4 2 0,5 0 0,3 1 0,5 0 0,2 0 0,3-1 0,3 2 0,3 2 0,1 1 0,-1 0-820,-2 1 0,5 2 0,-4 1 0</inkml:trace>
  <inkml:trace contextRef="#ctx0" brushRef="#br0" timeOffset="428431">5544 7578 9233,'12'0'496,"1"0"1,-1-2-202,0-2 1,2-3-1,3-5 1,2 0-396,0-1 0,3 2 0,-5 2 0,-2 0-87,-1 0 0,-3-2 0,-3-2 0,-2 1-44,-1-1 1,-3 1-1,0 0 107,-4-1 0,-5 6 1,-7 2-1,-1 1 187,-2 0 0,-3-1 1,3 7-1,0 3 1,2 6 217,3 4 0,-3 3 0,8-1 0,0 4-218,3 2 1,2 2 0,2 0 0,2-1-237,2 1 1,4-4-1,9-3 1,3-3-347,4-4 0,2-7 1,3 0-180,4-2 1,-3-8 0,1-1 0</inkml:trace>
  <inkml:trace contextRef="#ctx0" brushRef="#br0" timeOffset="431324">6176 7007 8355,'-1'-12'115,"-2"0"1,-1-1 0,0 2 0,0 4 0,0 9 0,0 7 0,-1 8-264,1 2 1,0-2 0,4 2 0,0 0-1,0-1 1,2 0 0,0-3-766,2-1 1,2-6 768,-2 0 0,3-5 0,5 3 0</inkml:trace>
  <inkml:trace contextRef="#ctx0" brushRef="#br0" timeOffset="431580">6300 6921 8189,'0'12'-142,"0"0"1,-1 2 0,-2 1 0,-1 3-38,1 1 1,2-2-1,1 4 1,0-1-116,0 0 0,6 9 0,0-3 0</inkml:trace>
  <inkml:trace contextRef="#ctx0" brushRef="#br0" timeOffset="432907">6747 7404 8355,'-2'-12'114,"-2"-1"1,-4 2 0,-3 3 0,-1 4-1,-1 3-33,1 1 0,-1 0 0,1 1 0,0 3 0,1 4 0,1 3 0,3 2 0,2-1 0,2 1 0,1-1 0,2 0-323,0 1 1,6-1 170,2 1 1,3-1 0,3 0 0,1-1-1,3-1 1,0-2-485,0 2 536,-2 1 0,1 1 1,0-1-1,-4-1-14,-3-2 0,-5-3 0,-5 3 58,0 1 1,-5-3 0,-3-1 0,-3 0-1,-2 0-183,1 2 1,-1-4 0,1 1-370,0-3 0,-1-1 0,1 0 1</inkml:trace>
  <inkml:trace contextRef="#ctx0" brushRef="#br0" timeOffset="433140">7020 7156 8355,'-6'-12'231,"1"3"1,-4 8 0,5 11-1,4 6 1,4 8 0,5 3-104,2 6 0,-3-1 0,-1 1 1,0 2-1,-2 0-349,1 3 0,-2-3 1,-3-1-1,2-6-486,1-1 1,2-4 0,-4-1 293,3-1 1,4-1-1,-2 5 1</inkml:trace>
  <inkml:trace contextRef="#ctx0" brushRef="#br0" timeOffset="433337">6970 7441 8860,'13'-12'-296,"-1"0"1,7 3 0,5 1 0,3-2 0,2-1-1,1 0 1,2 2 0,1 2 104,0 1 0,0-3 0,5 2 0</inkml:trace>
  <inkml:trace contextRef="#ctx0" brushRef="#br0" timeOffset="433788">7541 7417 8355,'0'-13'319,"0"1"1,-2 1-315,-2 3 0,-3-2 0,-5 6 91,-1 1 1,1 2 0,0 1-1,-2 1 1,-1 3-100,-2 4 0,1-1 0,3 2-221,1 0 0,1 2 1,3 2-35,3-1 1,5-5 37,5-3 0,3-3 1,7-1-1,1 0 46,0 0 1,-3-5 0,0-2 0,-1-1 60,1-1 0,-5 3 1,-1-4-1,0 3 188,0 2 747,-5 0-597,4 5 1,-6 6-1,1 2 1,2 3 0,1 2-48,-1-1 1,2 0-1,1 2 1,1 0-340,2-2 1,2 4 0,2-10-714,-1 1 0,5 3 611,-1-6 1,1 0-1,-5-4 1</inkml:trace>
  <inkml:trace contextRef="#ctx0" brushRef="#br0" timeOffset="436265">7776 6871 8355,'-5'-13'155,"2"7"1,-4 3 0,2 6 0,3 6-1,4 8 1,3 8 0,2 6 0,1 6-1,-1 3 1,-1 5 0,-2 0 0,0 5 67,-1 1 1,-2-9 0,-1 5-612,0-3 0,0-9 0,1 1 0,2-6 211,1-7 1,5-3 0,-4-8-1167,2 0 908,-4-5 1,2 4 0,-5-4 0</inkml:trace>
  <inkml:trace contextRef="#ctx0" brushRef="#br0" timeOffset="436266">7665 7268 8355,'0'-13'0,"0"1"478,0 0 0,2 1 0,5 1-478,6 2 1,7-1 0,2-3-1,5 0 1,3-1 0,2 1-1,2 1-1099,2 2 1,0 0 632,-3 5 1,-3-6-1,-5 3 1</inkml:trace>
  <inkml:trace contextRef="#ctx0" brushRef="#br0" timeOffset="436267">8024 7417 9204,'6'-13'186,"-1"5"1,5 0 0,-2-2 0,2-1 0,2-1 0,3-1 0,2 1 37,-2-1 1,-1 1 0,-3 0 0,-3-1-990,-4 1 0,-2-1 0,-4 2 615,-2 3 1,-3-2 0,-5 6 172,0 2 0,-1 0 1,1 2-1,1 2 1,2 2 1,0 3-1,5 6 1,1 3-74,2 0 1,1 6 0,0-3-1,0 2-137,0 0 0,5-6 0,5 1 0,3-2-35,4-1 1,4-2-1,-3-3 1,-1-4 24,1-3 1,3-2 0,-4-3 192,-2-4 1,-1-5 0,-2-2 0,0-1 0,-1 0 258,-2 3 1,0 0 0,-5 1-1,-1-1-135,-1 1 1,-1 1 0,2 1-24,1 2-10,0 0 0,-4 2 0,0 6-16,0 7 0,0 0 0,0 1 0,0 3-55,0 4 1,4-1 0,0 3 0,0-5-64,2-4 1,-3 2 0,4-4-108,-2 1 1,5-5 84,-2 2 132,-3-2 0,1-8 0,-6-2-54,0-3 0,0-1 0,1-1-4,3 1 1,-1 1 0,4 1 0,0 3 2,0 2 1,-3-1 0,4 3 0,2-1-133,1 2 1,-3 0 0,1 2 97,0 0 1,-2 0 0,0 2-1,0 0 25,0 2 1,-3 5-51,4-5 1,-4 4 118,5-4 202,-7 0-107,4-4 1,-6-1 0,0-3-1,1-4-91,3-3 0,-2-2 0,2 1-90,-3-1 0,3 5 17,0 0 0,1 6 8,-5 2 0,1 2 1,2 6-17,1 2 1,4-3 0,-2 1 10,1 2 0,1 1 0,4 0 0,1-3 17,-1-4 0,0 2 0,1-2-26,-1-2 0,2 0 1,1-4-1,2-2 1,-2-4 45,-1-3 0,-2-1 1,0-1-1,-1 1-73,-2-1 0,0 1 0,-4 0 0,-3-1-117,0 1 1,2-1 93,0 1 1,-5 5-1,-8 3 32,-2 3 1,3 2 0,1 3 0,0 4 0,2 3-36,-1 2 1,2-1-30,4 1 1,0-1 0,0 0-1,0 1 1,1-1-20,4 1 1,-3-2 0,7-2 0,0-2-47,2-1 0,-2-2 0,-1-4 1,1-2 101,2-2 0,2-3 1,-1-5 225,1 0 1,-5-1 0,-1 1 132,-2-1 0,1 1-193,-2 0 1,-1 1-99,5 2 1,0 4 11,5 5 0,-5 0-33,0 0 0,-4 1 0,3 3 0,0 3 10,0 0 0,-4 0 1,2-4 24,1 1 0,-5 1 0,5-2-2,-1 1 1,-2 0 0,4-5-1,0-2-108,0-1 1,1-4 0,3 2 0,-1 1-328,-2-1 1,-4-2-221,4 4 1007,-5 0-531,3 4 539,-6 0 0,0 5 0,0 4-256,0 2 1,5-5 0,3 0-1,3-2-413,2 0 1,-1 0 0,1-4 133,-1 0 0,0 0 0,-1-1 0,-1-3 0,-2-3 53,2 0 1,-3-4 0,0 3-1,-2-3 11,-2-2 1,2 1 0,0-2 0,-3-1 75,0-2 0,-1-5 0,2 2 0,1-4 38,-1 0 1,-2-5 0,-1-2-1,0 0 88,0-4 1,0-5 0,0 0-36,0 4 1,4-1 0,0 5-1,-1 2 1,-1 5 482,-2 7-27,5 5 1,-4 13 0,4 9-1,-4 12 1,-1 7-216,0-1 1,0 5 0,0 1 0,-1 3-110,-4 1 1,4 4 0,-3 1-1,3-4-313,1-3 1,1-1-1,2-5 1,2-3-585,2-4 1,1 0 0,5-5-810,-1-2 1,1-3 1107,-1-3 0,-5 2 0,-2-4 1</inkml:trace>
  <inkml:trace contextRef="#ctx0" brushRef="#br0" timeOffset="436268">9190 7045 8597,'6'-7'-205,"1"-3"1,6 6 0,2 1-111,2 2 1,4-3 0,-5-1 0,1 1-1,1 0 145,2 0 1,4 0-1,1 4 1</inkml:trace>
  <inkml:trace contextRef="#ctx0" brushRef="#br0" timeOffset="436269">9463 6995 8456,'-6'-7'1339,"5"-4"1,-9 11-1482,6 0 1,0 1 0,3 8 0,-2 0-99,-1 2 0,0-2 1,4-1 116,0 2 1,0 1 0,0 1 0,0 0-1,0 1 46,0-1 0,0 1 0,1-1 0,2 0 122,1 1 0,4-1 0,-2 1-9,1-1 1,-5 0 0,4-1-1,-2-1 1,0-2 228,-1 2 1,0 1-271,1 1 1,-3 1 10,3-1 0,-4-1 0,-4-1 0,-4-3-494,-3-2 1,-1 4 0,-1-5 0,1 0-41,-1 1 0,1-3 0,0 3 0</inkml:trace>
  <inkml:trace contextRef="#ctx0" brushRef="#br0" timeOffset="436270">9761 7144 11197,'-9'8'-473,"2"0"0,1 2-657,-1 1 1,4 1 0,-3 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0-18T16:52:40.920"/>
    </inkml:context>
    <inkml:brush xml:id="br0">
      <inkml:brushProperty name="width" value="0.06048" units="cm"/>
      <inkml:brushProperty name="height" value="0.06048" units="cm"/>
      <inkml:brushProperty name="color" value="#FF0000"/>
    </inkml:brush>
  </inkml:definitions>
  <inkml:trace contextRef="#ctx0" brushRef="#br0">21456 2915 6907,'6'-24'0,"2"5"0,3 6 0,1 8 0,1 4 0,-1 3 0,0 5 0,1 7 0,-1 5-294,1 7 1,-1 5 0,0 6 0</inkml:trace>
  <inkml:trace contextRef="#ctx0" brushRef="#br0" timeOffset="31830">20985 12254 8355,'-6'-18'-82,"-1"-2"1,2 4 0,5 8 0,7 10 0,5 9 0,5 4 0,3 2-117,4-2 1,6 3-1,5-1 1,3-2 0,5-3-1,2-4 1,6-3-1,6-4 79,3-1 1,5-7 0,-3-4 0,-4-6 185,-1-2 0,-8 0 0,-1-2 0,-9 5 65,-9 2 0,-9 3 0,-4 3 102,-4 3 1,-7 7-1,-6 5 1,-7 8-22,-4 7 0,-1 1 0,-1 10 0,1 1-260,-1-3 0,5 5 0,1-3 0,2 2-85,2-2 0,2-3 0,1-5 0,0 0 50,0-1 0,5-4 1,3-4-128,3-2 0,2-2 0,-1-1 1,1-2 143,-1-5 0,-4 1 0,0-1 1,2-1-1,1-1 229,2-2 0,-1 0 0,0 0 43,1 0 0,1 0 1,1 0-42,1 0 1,1 0 0,-6 1-418,-3 3 0,-2 7-111,-6 6 1,-6-1-1,-1-3 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0-18T16:53:50.996"/>
    </inkml:context>
    <inkml:brush xml:id="br0">
      <inkml:brushProperty name="width" value="0.06048" units="cm"/>
      <inkml:brushProperty name="height" value="0.06048" units="cm"/>
      <inkml:brushProperty name="color" value="#FF0000"/>
    </inkml:brush>
  </inkml:definitions>
  <inkml:trace contextRef="#ctx0" brushRef="#br0">22498 9711 8355,'12'0'17,"1"0"1,0 0 0,3 0-1,2 0 1,1 0 0,4 0-1,3 0-11,3 0 1,2 0-1,-2 0 1,2 0-1,2-1 1,0-2-1,2-3 1,-1 1-93,-1-1 0,6 2 0,-5 4 0,0-1 0,-3-2-336,-3-1 1,-3 0 0,-5 4 145,-3 0 1,-3 0-1,-2 0 1</inkml:trace>
  <inkml:trace contextRef="#ctx0" brushRef="#br0" timeOffset="301">22585 9835 8355,'-18'-5'327,"5"2"0,1-5-1361,6-2 0,6 3 990,5-1 0,6 5 0,7-1 0,1 1 0,4 0 0,3-1 0,6 1 230,4 2 1,-2-3 0,9 0 0,-2 1 0,2 2-182,1 1 1,-2 1 0,2 2-469,-2 1 1,0 0-1,-5-4 1</inkml:trace>
  <inkml:trace contextRef="#ctx0" brushRef="#br0" timeOffset="51567">12812 15813 7955,'-9'-4'0,"2"-2"-460,2-1 0,-1 1 621,2-3 1,2 4 0,-7 5 0,0 0 119,-2 0 1,-2 0 0,2-2 0,2 0 230,0-2 0,7-2-463,-3 2 0,14 1 0,3-4-102,2 2 0,5-4 0,2 5 0,2 2 1,2 0-1,0 2 1,1 0 0,2 0 16,1 0 0,1 0 1,-1 0-1,2 2-6,1 2 0,4-2 0,-3 5 1,3-1 23,1-3 1,4-2 0,2-1 0,0 0 15,0 0 0,9-6 1,0-2-1,5-3-7,1-1 1,-3-1 0,1 1 0,-5 0-82,-2-1 1,-4 5 0,-8 1-1,-1 1-250,-3 4 1,-7-4-1,-6 2-222,-2 1 0,-7 3 279,-7 4 1,-8-1-1,-6 4 268,-5-1 1,-5 3 0,-4-2 0</inkml:trace>
  <inkml:trace contextRef="#ctx0" brushRef="#br0" timeOffset="52023">12626 15912 8355,'0'-12'34,"0"-1"1,0 1 0,1 0-1,3 1 30,4 2 1,3 4 0,2 5 27,-1 0 0,1 0 0,-1 0 43,0 0 1,-3 1-1,-1 3-43,2 5 1,1 2 0,1 0-1,2-3-109,2-4 1,2 2 0,6-2 18,0-2 0,0 0 0,9-4 1,1 0-1,2-4 88,1-1 0,5 0 0,2-2 0,1 0-27,2 0 0,7-1 0,-7 2 0,0 2-88,1 1 0,0 4 0,0-4 0,-1 3-232,-1-3 1,-6 4 0,2-3-1,0 3 163,-1 1 0,0 0 0,-3 0 0,-1-2 23,0-2 1,-4 3-1,-1-3 1,-3 2-187,-6 2 1,1-1-1,-8-2-67,-1-1 0,-2-2-56,-5 2 1,-3 2 224,-5-7 1,-11 1-1,-2-4 1</inkml:trace>
  <inkml:trace contextRef="#ctx0" brushRef="#br0" timeOffset="65407">12005 15875 8355,'-5'7'-1889,"-2"-2"2472,-5-5 0,1-5-325,2-3 1,5-2-1,8 0 1,6 3-1,4 2-81,2 2 1,6 0-1,-1 1 1,4-2-123,4 1 1,2 1-1,8 2 1,2 2-189,5 2 0,-1-3 0,5 3 1,4-2 56,1-2 0,10 0 1,-2 0-1,3 0 46,2 0 1,6-4 0,-2-2-1,1 1 10,4-1 1,-7-2 0,5 2-1,-5 1-69,-5-1 0,-1-2 1,-10 4-1,-3 1-267,-4 2 0,-6 1 0,-8-2 0,-4 0-10,-2-2 1,-4-1 0,-2 5 310,-5 0 1,-2 0 0,-2 0 0</inkml:trace>
  <inkml:trace contextRef="#ctx0" brushRef="#br0" timeOffset="65775">12080 15912 8355,'1'-11'-1310,"3"3"1404,5 4 1,2 1 0,1 0 0,0-1 66,1 1 0,1-2 0,2 1 1,5 0-51,2-2 0,2 5 1,1-5-1,3 2-76,4 0 1,7 0-1,3 2 1,1 0 46,3-2 1,7-1-1,4 4 1,2-2-8,2-1 0,7-6 0,6 2 1,6-1-23,4 0 1,10-6 0,2 3 0,-1-1-81,2 4 1,-6-2-1,1 4 1,-5 0-70,-5 3 1,-1-2 0,-14 2 0,-3 1-726,-7 2 1,-12 1 0,-3 0 0</inkml:trace>
  <inkml:trace contextRef="#ctx0" brushRef="#br0" timeOffset="375587">22113 8533 7574,'7'-6'-1332,"-1"4"1676,-6-7 0,0 5-232,0-4 1,0 4 0,-2-3-14,-2 1 0,3 1-9,-3 1 1,4 2 0,4 0-107,4 4 1,-1 1 0,0 5-23,-2 2 0,4 2 0,-5 4 0,-1 1 0,-2 3 77,-1 2 0,-4 5 0,-2 4 0,-1 0 10,-2 4 0,-2 5 0,0 1 0,2-2-4,5-5 1,-1 6 0,1-3 0,1 1 7,2-4 0,1 6 0,0-3 0,1 2-45,3-1 0,3 4 0,5 0 0,1 1-78,-1 0 1,1-2 0,-1-4 0,0 1 62,1-1 0,-6-4 0,-2-1-104,1-2 1,-6 3-1,0-3 1,-7 1 0,-4-1-532,-2-3 1,1 0 537,0-3 1,-1-4-1,1-2 1</inkml:trace>
  <inkml:trace contextRef="#ctx0" brushRef="#br0" timeOffset="376430">22324 8297 8355,'0'-8'-825,"2"1"745,2 1 0,3 2 0,5 4 114,0 0 0,1 0 1,-1 0-1,1 0-21,-1 0 1,5 0-1,0 2 1,1 0-52,0 3 0,4-1 0,0-4 0,6 0 1,5 0 1,3 0 0,2 0 16,4 0 0,2 0 0,6 0 0,-2 0 0,-3 0 3,-3 0 1,-4 0 0,-2 1-1,-3 2-57,-4 1 0,-4 2 1,-5-4-1,-4 4-248,-7 1 327,-3-5 1,-8 8 0,-2-6 38,-4-1 0,1 4 25,-1 1 0,5 3 0,-1 2-26,3-1 1,1 0 0,0 1 0,0-1 38,0 1 0,1 0 0,2 3-24,1 0 0,0 1 0,-3-4 0,2 3 0,1 0-6,-1-1 0,3 5 0,-2 0 1,0 4-25,1 0 1,-2 3 0,4 2 0,-2 2-22,-2 1 1,-1 5-1,-2-1 1,0 4-35,0 0 1,0-2 0,-2 0-1,-1-1 19,-1 0 1,-4 4 0,4 2-1,1 0 8,2 0 0,1-2 0,0-4 0,0-1 3,0-3 0,0 3 0,0-3 0,0 1-1,0-1 1,0-1-1,-2-4 1,0 1-28,-2-2 0,-5 4 0,4-3 0,-1 0 22,1-2 0,-4-1 0,4-2 0,-2 0-13,-3-3 0,-1-5 0,-1 2 0,0-3-23,-1-2 1,1-1 0,-1-1 26,1-2 0,0-5 0,-1 1 6,1-3 0,3-1 0,1-1-91,-1-3 0,-2 2 1,-3-2-1,-1 3-141,-2 1 0,-5-4 0,1 0 0,-3-1 167,-5 0 1,-9-2-1,-6-5 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0-18T16:55:36.026"/>
    </inkml:context>
    <inkml:brush xml:id="br0">
      <inkml:brushProperty name="width" value="0.06048" units="cm"/>
      <inkml:brushProperty name="height" value="0.06048" units="cm"/>
      <inkml:brushProperty name="color" value="#FF0000"/>
    </inkml:brush>
    <inkml:brush xml:id="br1">
      <inkml:brushProperty name="width" value="0.08063" units="cm"/>
      <inkml:brushProperty name="height" value="0.08063" units="cm"/>
      <inkml:brushProperty name="color" value="#FF0000"/>
    </inkml:brush>
  </inkml:definitions>
  <inkml:trace contextRef="#ctx0" brushRef="#br0">15292 4775 8659,'-1'-24'0,"-2"4"0,-3 3 0,1 3 0,-1 2 0,2 1 0,0 1 0,-1 4 576,-2 0 0,-2 2 0,-3 7 0,0 4-437,-1 5 0,1 13 0,-1 1 0,0 6 0,-2 8 0,-3 8 0,0 10 0,-2 5 0,2 5 108,1 0 0,1-4 0,7-2-270,1-7 0,5-7 0,0-6 0,7-11-32,9-7 1,4-8-1,11-7 41,5-5 0,-3-14 0,10-7 0,2-6-28,0-6 1,-6-4 0,1-8 0,-2-5 0,-3-2-196,-3-2 1,-10-5 0,-7-1 0,-6-1 20,-5 4 1,-2 3-1,-5 4 1,-5 6 106,-4 6 0,-13 5 0,0 10 0,-7 6 104,-2 8 1,-4 10 0,-1 8 0,1 7-104,-2 8 0,10 4 0,0 5 0,7 0-453,5 0 0,5 3 0,7-1 0,5-3 119,3 0 0,6-1 0,2 3 1</inkml:trace>
  <inkml:trace contextRef="#ctx0" brushRef="#br0" timeOffset="288">15987 4539 8355,'-2'-31'846,"-1"3"0,-2 6-1120,-2 5 0,3 5 1,-4 4-1,-2 4 0,-1 4 1,-1 5 383,-1 8 1,1 4 0,-2 10 0,-1 2 314,-2 4 1,1 8-1,2 4 1,-1 6-113,-2 7 1,1 6-1,3 13 1,1 4-250,0 6 0,1 8 0,2-1 0,5-1-403,3-2 1,6 0-1,5-5 1,5-9-98,6-8 0,2-18 1,3-10-1,3-10-1480,4-9 1587,3-10 1,7-12 0,1-7 0</inkml:trace>
  <inkml:trace contextRef="#ctx0" brushRef="#br0" timeOffset="659">16508 4874 8355,'0'-16'1179,"0"-1"1,-5 1-794,1 3 0,-1 6 1,2 2-1,-3 1-18,0-1 1,-3 1 0,-3 4 0,0 0-202,-1 0 0,-1 0 0,-1 2 0,-1 3-127,0 8 1,-3 5-1,-1 9 1,-3 5 97,3 5 1,-4 13-1,4 1-199,-4 4 1,1 3 0,4 2-1,5-2-191,4-4 1,7-5 0,2-4 0,8-8-1,9-7-104,6-4 0,10-12 0,5-6-940,7-5 0,5-11 1,0-9 597,1-10 0,0-13 0,-1-4 1</inkml:trace>
  <inkml:trace contextRef="#ctx0" brushRef="#br0" timeOffset="1334">16917 4775 8355,'7'-18'42,"-2"3"1,-5-4 170,0 1 0,0 1 0,0 5 0,-1-1 0,-3 2 124,-5 3 0,3 2 0,-3 9 1,0 6-158,-2 7 1,-2 6 0,1 4-1,-1 5-68,1 6 0,4 7 0,-1 10 0,1 5 1,1 4-375,3 3 1,-1 5 0,1-4 0,1 1-192,1-1 0,2-6 0,2-9 0,2-6 70,4-9 1,5-7 0,4-10-1,7-8-121,3-7 0,8-14 0,-3-5 0</inkml:trace>
  <inkml:trace contextRef="#ctx0" brushRef="#br0" timeOffset="1932">17202 5097 9420,'-12'-12'639,"5"0"-643,-4 5 0,9-4 1,0 4-1,3-2 181,3 1 1,6 5 0,-2-1-1,3 3 1,1 2-150,1 3 0,3 3 1,0 6-1,-4-2-186,-2-3 1,-4 7-1,4-2 1,-3 0 122,-1 1 1,-1 0-1,-2 1 1,1 2-178,-1-2 0,-2-6 0,-1 0-7,0 0 0,0-2 92,0 2 1,0-8 51,0-1 1,4-1 0,2-9 0,-1-3 78,1-2 0,3-7 1,0 2-7,2-4 0,1 3 0,0 2 0,2 1 0,0 3-49,-2 1 0,4 3 0,-8 3 33,3 4 0,-3 3 1,-1 2-1,-1 3 52,-4 4 0,1 7 0,0 2 0,1 0 58,-1 0 0,-2-1 0,-1 3 1,1-1 12,4-3 0,-3 3 0,5-2-58,-1 0 1,-1-8-68,-1-4 0,2-4 0,4-4 0,-4-4 43,0-3 0,2-6 0,-2-1-147,1-1 1,0-2 0,2-4 0,-1 2 0,2 1 34,1 1 0,-3 6 0,1-1 140,0 2 0,2 5 0,2 3 11,-1 0 1,-4 7 0,-1 9-1,0 4-93,0 2 1,-3 5 0,3-3 0,-1 0-100,-4 0 0,1 4 0,0-3 0,1 2-249,-1 0 1,4-6-1,0 1 42,-1-2 1,11-2 0,-3 1 0</inkml:trace>
  <inkml:trace contextRef="#ctx0" brushRef="#br0" timeOffset="2151">18107 4911 9741,'-5'-7'-1011,"4"3"1159,-4 8 0,4 3 1,1 7-1,1 1 0,4 2 1,1-1-1,3 1-305,-1-1 1,0 6 0,3-2 0,-2 0-1,-4 1 25,1 1 1,-5-3 0,3 2-1321,-3 1 1100,-1-4 1,0 5-1,0-3 1</inkml:trace>
  <inkml:trace contextRef="#ctx0" brushRef="#br0" timeOffset="2316">18033 5110 8355,'0'-13'0,"1"2"0,4 3 741,3 4-1428,3 3 462,7-5 0,-4 5 0,3-5 0,1 2-219,3 0 0,2-6 0,2 3 1</inkml:trace>
  <inkml:trace contextRef="#ctx0" brushRef="#br0" timeOffset="2713">18492 4973 8355,'-6'-12'398,"5"0"0,-5 3 887,6 1-1201,0 5 0,6 3 1,1 9-1,1 2 0,-1 1 1,0 0-1,-2 2 0,1 1-308,-3 2 0,-1 3 0,1-2 0,1 0 40,-1 0 1,-1-1-1,-2-5-439,0 1 560,0-7 0,1-1 1,2-10-1,2-3 1,2-3-10,3-1 0,-3-5 0,1-1 0,1 0 68,3 0 0,0-4 1,0 3-1,1 0 0,-1 2 1,-1 4 0,-1 2 0,-3 1 94,-2 2 1,1 5-1,-4 0 1,3 6 56,-3 5 1,4 5 0,-2 2 0,-1 3-96,-2 1 0,3 0 0,2 2 1,1-3-19,2 0 1,1-5 0,0 4 0,-2-3-1094,2-2 0,1-4 588,1 1 1,0-7-1,1 4 1</inkml:trace>
  <inkml:trace contextRef="#ctx0" brushRef="#br0" timeOffset="2950">19013 4589 8355,'-6'0'996,"6"1"1,9 2-1,4 3-643,4 0 1,4 8 0,-2 7-1,2 2 1,2 3 0,-1 5 0,0 6-1,-3 8-531,-2 8 0,-9 2 1,-4 4-1,-2-1-746,-2 1 1,-6-4 0,-4 1-1,-5-4-85,-5-2 1,-9-4-1,-3-8 1</inkml:trace>
  <inkml:trace contextRef="#ctx0" brushRef="#br0" timeOffset="3288">19248 4155 8355,'0'-31'538,"5"11"0,0 1 0,3 7 0,5 8-583,2 3 1,7 2 0,-1 5 0,2 6 947,2 8 0,0 8 1,1 8-531,3 8 0,-2 6 0,5 16 0,-2 11 0,-2 10-361,-2 8 1,-15-44 0,-1 2 0,-1 1 0,0 0 0,-1 2 0,-1 0 30,-1 0 0,-1 0 0,-3 1 0,0 0 0,0-3 1,0 0-1,-1-1 0,0 0-455,-1 46 1,-6-1-1,-4-18 1,-6-6-4057,-9-4 3595,0-9 0,-16 0 0,2-5 0</inkml:trace>
  <inkml:trace contextRef="#ctx0" brushRef="#br0" timeOffset="19094">21096 3510 8355,'-8'-2'-352,"0"0"0,0-4 0,-1 1 0,1-1 0,0 2 0,0 0 881,-1 0 1,6-6 0,-1 2 0,3-3 0,1-2 0,0 1 0,0 0 0,1-2-278,3-3 0,3 4 0,6-4 0,-1 2 1,1 1-1,0 0 0,3 3 0,0 2 1,-1 2 103,-1 3-475,-2 2 0,1 4 0,-1 3 0,1 8 0,-2 6-110,-3 4 1,-3 3 0,-5 3 0,0 6-22,0 5 0,-1-2 0,-4 5 0,-7-2 57,-3 1 1,-7-2 0,2-6 0,-2-2 31,1-2 1,-5-1 0,4-5-1,0-5 99,-2-7 1,6-1-1,2-7 1,3-2 49,5-5 0,-2-9 0,6-9 1,2-2 27,0-2 0,8 0 0,2 0 1,3 2-11,1 2 1,5 3 0,1 6 0,0 1 50,0 2 1,0 4-1,-3 6 1,1 3-39,-1 5 0,1 2 1,-1 1-1,3-1-45,1-3 1,-4 3 0,3-2 0,0 0-111,3 0 0,-2-4 0,0-5 0,0 0-897,1 0 0,-5-5 820,1-4 1,-2-7-1,-1-4 1</inkml:trace>
  <inkml:trace contextRef="#ctx0" brushRef="#br0" timeOffset="19535">21369 2803 8355,'7'-25'0,"-3"2"425,-2 2 1,-2 3 239,0 6-592,0 5 0,0 3 0,0 9 0,0 6-79,0 4 1,1 2 0,2-3 0,1 1 82,-1 1 0,2 1 0,1-3-70,1 2 0,-3-2 0,3 3-11,-2-4 0,1-6-92,-2-3 0,-3-4 0,5-4 0,-2-4-9,0-3 1,0-6 0,-4 1-1,0 1 52,0 1 0,1 2 0,2-1 0,1 1-15,-1-1 0,3 1 0,-1 1 1,1 1 134,-1 2 1,1 4 0,-2-3 32,4 1 0,-2 4 1,-1 6-1,-1 4-101,0 3 1,6 2 0,-3 0 0,1 2-2,0 2 1,1 1 0,3-3-1,0 2-251,1-2 0,-1-1 1,1-2-1,-1 0-486,0 1 1,6-6 0,2-2 0</inkml:trace>
  <inkml:trace contextRef="#ctx0" brushRef="#br0" timeOffset="103283">5073 14821 8208,'12'0'0,"0"0"0,2 0 0,1 0 0,3 0-522,2 0 0,-4 0 1,5 0 524,1 0 1,1 0 0,2 0 0,0 0 0,1 0 0,2 0-1,2-2 1,0 0 0,2-2 37,0 1 0,-1 1 0,5 2 0,-1 0 0,0 0 0,1 0 0,3 0-24,1 0-14,1 0 0,-4 0 0,1 0 0,0 0-31,3 0 1,-2 0 0,4 0 0,-2 0 13,0 0 0,5 0 0,-3 0 11,1 0 1,-4-1-1,1-2 1,-2-2 0,-2-1 1,0 1 1,4-1 0,1 3 0,-2-2 0,-2-2 0,-1 4 0,2-1 0,0 3 20,-2 1 1,6 0 0,-9 0-1,0 0 9,2 0 1,-4 1 0,1 2-1,0 2-24,-1 2 0,4-3 0,-3 3 1,3-1 5,1-3 1,0-1-1,0 1 1,2 1-29,2-1 0,-2-2 0,2-1 0,-2 0 40,-2 0 0,4-1 0,0-2 0,-1-1-19,-1 1 1,2 2 0,2 1-1,0 0-5,0 0 0,-1 0 0,-2 0 1,2 0 1,-2 0 1,2 0-1,0 0 1,-1 0-1,2 0 0,1 0 0,4 0 0,0 0-3,2 0 0,-3-4 0,8 0 1,-1 1 1,-1 2 0,2-4 0,-1 0 0,4-1-1,3 1 1,-1 1 0,-2 2 0,-3 0 1,0-2 0,-4-1 0,3 5 0,-3 0-89,-1 0 1,-1 0 0,1 0 75,0 0 0,-1 0 1,1 2-1,-1 1 0,1 1 27,0-2 0,-5 0 0,2-2 0,3 0 24,2 0 1,3 0-1,-1 0 1,1 0-6,-3 0 1,5 0 0,-10 0 0,-1 0-24,3 0 1,-5 0 0,0 0-1,-1 0 12,-3 0 1,2 0 0,1 0 0,0 0-26,-1 0 1,1 0 0,-3 0 0,1 0-5,-1 0 1,5 0 0,-1 0 0,1 0 1,1 0 1,-2 0-1,3 0 2,-2 0 0,0 0 1,4 0-1,-2 0 0,-3 0 7,-2 0 1,1 0-1,-3 0 1,1 0-6,-1 0 0,3 0 1,0 0-1,1 0 2,3 0 0,1 0 0,2 1 0,-1 2-8,1 1 0,-1 0 0,1-4 1,-2 2 18,-2 2 0,1-3 0,-5 3 1,1-2 33,0-2 1,-2 0 0,-4 0 0,1 0-34,-1 0 1,-1 0 0,-1 0 0,0 0-15,-1 0 1,5 1 0,-6 2 9,3 1 0,2 0 0,2-4 0,2 0 0,-2 0 33,-2 0 0,4 0 1,0 0-1,1 1-25,0 4 0,-2-4 1,-4 3-1,0-3-8,1-1 0,-1 0 1,0 0-1,0 2 13,0 2 1,2-3 0,1 3 0,0-2 2,-4-2 0,5 4 0,-2 0 1,2 0-19,2 2 1,0-5 0,-3 3 0,2-2 25,2-2 0,0 4 0,3 0 0,-1-1 15,1-2 0,-3-1 0,0 0 0,-1 0-9,-4 0 0,0 0 0,-2 0 0,0 0 125,1 0 0,-2 0 0,-2 0 0,-2 0-114,-2 0 0,4 0 0,-1 0 0,3 0-58,2 0 0,-1 0 1,-1 0-1,-1 1-91,3 4 0,-7-4 0,9 4 53,0 1 0,0-5 1,-3 5-1,2-2 0,1 0 26,1-1 1,5-2 0,-4-1 0,1 0-3,0 0 0,-2 0 0,-2 0 0,-1 0-133,0 0 1,0 0 0,-7 0-370,0 0 1,-3 0 129,1 0 0,-3 0 0,-1 0 0</inkml:trace>
  <inkml:trace contextRef="#ctx0" brushRef="#br0" timeOffset="111418">3262 8012 6801,'4'-8'0,"1"1"0,2 0-176,3 0 0,7-1 0,3-3 0,5 0 380,4-2 1,0 2-223,8-9 0,-2-1 1,7-4-1,0 0 1,-1 0-1,-1 2 0,-2 1 1,0 3-1,-1-1 1,0 3-1,2-3 17,2 1 0,2-2 0,4-4 1,-2 1-54,2-1 0,-2-1 0,4-2 1,0-1 68,-2 2 1,1 0-1,-5 3 1,0-1 41,0 0 1,6 0 0,-2 0 0,0 1 17,1-1 1,-4-1 0,2-2 0,0-2 10,3-2 1,6 3 0,3-4-68,2-1 0,4 3 1,0 2-1,3 3 0,-1 1-171,1 1 1,-3 4-1,-1 4 1,-8 3-555,-9 5 706,-6 2 0,-9 1 0,0-2 0</inkml:trace>
  <inkml:trace contextRef="#ctx0" brushRef="#br0" timeOffset="111617">5817 6821 8355,'12'-5'-874,"-5"-2"0,-1-6 1</inkml:trace>
  <inkml:trace contextRef="#ctx0" brushRef="#br0" timeOffset="112080">5891 6908 8355,'0'7'-309,"0"4"1,-1-3-1,-2 3 275,-1 2 1,0 5 0,4 2-1,0 4 52,0 1 0,0 5 1,0 2-1,0 2 0,0 3 0,4-1 1,1 8-1,2 0 23,3 0 0,-3-2 0,1 2 0,0 0 25,-1 0 0,4 0 1,-2 3-1,2-3-62,1-1 1,0 2 0,1-3 0,-1-2-34,1-2 1,-2-1 0,-2 2-1,-2 1 23,-1 1 1,-2 5 0,-4-4-1,0 2 28,0 3 1,0 2 0,0 2 0,-2 0 103,-2-2 0,3 9 0,-5-4-132,1 5 0,3 3 0,-2 0 1,3-1-1,1-3-54,0-5 1,5-4-1,5-7 1,4-6 51,2-4 1,6-5-1,-1-5 1,1-1-66,-1 1 1,1 0 0,-6 0 0,0-1-81,-3 1 1,-2 3 0,-2 2-1,-5 4-611,-3 0 632,-1 2 0,0 5 0,0-1 0</inkml:trace>
  <inkml:trace contextRef="#ctx0" brushRef="#br0" timeOffset="112658">6995 9413 8355,'7'-5'-125,"-3"-3"0,1 1 0,1 0 1,1 0-1,3 0 57,1-3 0,5 1 1,2-1-1,1 2 126,3-2 1,3-5 0,3-2 0,1 2 40,-2 2 1,8-1 0,-1-1-1,2-3-10,4-2 1,-3 4 0,6-3 0,0-1 0,2 1-69,3-3 0,6 0 1,0 0-53,-2 1 1,5 5 0,-1-5 0,2-1 73,0-2 0,0 1 0,4 1-111,0 1 0,-3 1 0,2-5 0,2 0-33,0 0 0,1 0 0,-2 1 0,-2-1 61,-2 0 1,3 2-1,-5 1 1,2 2-1,-3 1-87,-4 0 1,7 2-1,-5-4 1,3 1-282,2 1 0,-1-5 237,0 3 0,4-2 0,-4-2 0</inkml:trace>
  <inkml:trace contextRef="#ctx0" brushRef="#br0" timeOffset="125537">2567 6672 6571,'0'-12'0,"0"0"0,2-1 0,0 1 0,4-1 0,1 1-51,2 0 1,7-5-1,2 1 1,-1-1-1,3 0 1,-2 0-1,1-1 1,0-2 51,3 1 1,-2 3-1,0-4 1,1 2 17,-2 3 0,3-3 1,-4 2-1,1-1 0,5 1 1,2-2-208,3-2 164,5 0 0,-2-1 0,5 0 0,2-2 0,1-3-29,1-3 1,2-3 0,-2 2-1,3-3 43,1 2 1,1-4 0,-3 0 0,1-1 23,3-4 0,1 3 0,2-6 0,1 2 177,3 0 1,-2-5 0,7 4 0,2-1-94,0 0 1,6 3 0,-8 6-188,1 1 1,2 5 0,1-2-1,-2 1 1,-2 0 36,-3 1 0,5 2 0,-5 1 0,0 1 74,-7-1 1,1 0 0,-5 0 0,2 0 4,-1 1 1,2-1-1,-3 0 1,2 2-9,-1 2 0,0-1 0,-4 5 1,-4 2 9,-3 1 1,-5 2 0,-5 0 0,-2 0 23,-2 4 1,1-1 0,-4 3-1,0 1-27,0-1 0,4 2 1,-1 3-33,2-4 1,3 4 0,2-3 0,2 3 0,3-1-1,6-2 1,-1 1-1,6-4 1,-1 2-5,-3 2 0,3-2 0,-2 0 1,1 3-35,0 0 0,-5 2 0,1 0 1,-8 0-92,-4 0 1,-1 6-1,-2 1 1,-2 1 67,-4 0 0,-4 1 0,0 2 0,-2-2 65,-3-1 1,3-1 0,-1 2 0,4-4 35,2 1 1,6-5 0,0 3 0,4-2-3,3-2 1,7 0 0,0 1-54,4 3 0,1-3 0,-2 4 0,-1-4 0,1 0 19,-3 3 1,-6-2 0,2 2 0,-2-3 19,-2-1 0,-1 0 0,1 0 0,1 0 26,-2 0 0,1 0 1,1 2-1,4 0-11,3 3 1,-2-1 0,2-4 0,3 1-42,-1 3 1,-5-1 0,-4 5 0,-3 2 15,-1 1 1,-6 5-1,-2 1 1,-3-2-73,-2-1 1,-4-2 0,1 1-1,0-1 84,2 1 1,2-1-1,-1 0 34,1 1 0,0-5 0,4-1 0,4 0 0,2-2 1,2 1 0,0 2 1,-1-2-1,3-1-10,2 1 0,-1-1 1,8-1-1,2 3-27,-4 0 0,6 4 0,-6-1 1,1 4-50,1 2 0,-6 1 0,0-5 1,-1 0 16,0 1 1,0-1-1,-4 1 1,0-1 2,0 0 1,3 1-1,3-1 1,0 1 7,4-1 1,1 0 0,2 2-1,2 1 6,2 2 0,5-1 0,-2-3-2,3-1 1,-1 1 0,0-1 0,0 0-1,-5 1 6,-2-1 0,-2 2 0,-1 1 0,-1 2 1,-3-2 0,-3 3 1,-5 0-1,-2 1 14,-2 3 0,1-3 1,-4 2-1,0 0 6,0-2 1,2 3 0,-2-5 0,2-1 2,2 2 0,1-4 0,3 4 0,1-2-13,-3 1 1,8 1 0,-6-3-1,3 3-20,1 1 1,4 2-1,-4 2 1,2-1 5,2-1 1,2-2 0,2 3-5,4-1 0,-2-6 0,4 2 0,-1-2 0,-4-1 26,0-2 0,1 7 0,-3-6 1,-5 0-12,-5 1 0,1-1 1,-2 0-1,-2 3-7,-1 0 1,1 5 0,-1-3 0,-1 0 1,-1-1 0,2 6 0,5-3 0,-4 4 23,0 0 0,2 1 0,-5 1 1,1 2 25,-2 1 0,4 4 0,-3-4 1,1 0-12,-2 1 0,8-4 0,-3 3 0,1-4-21,0-4 0,-1 2 0,0-4 1,-2 1-50,-2-4 0,2-2 1,-4-1-1,2 0 4,0 4 1,-2-3-1,3 2 1,-1-2-26,1-2 0,1 5 0,2 1 0,0 0-93,0 0 1,-1 2 0,0-2 0,-3 0-468,-5 0 390,-8 10 0,-2-2 0,-6 11 0</inkml:trace>
  <inkml:trace contextRef="#ctx0" brushRef="#br1" timeOffset="135497">3076 7218 24618,'1'-8'-241,"2"0"0,1-2 1,0 0-1,2 1 0,2 0 718,3 0 1,1 2-1,1 0 1,-1 0-1,1 2 1,-1-1-206,0 3 1,1-4 0,-1 1 0,1-3-1,0 1-54,4-2 0,-2 3 0,4-1 1,1-1-55,-1-2 0,7-7 1,6-2-1</inkml:trace>
  <inkml:trace contextRef="#ctx0" brushRef="#br1" timeOffset="135950">3956 6772 24915,'9'-13'82,"-1"1"0,0-1 78,-1 1 0,4 4 0,-3 1 213,3 1 0,2-3 1,-1 2-1</inkml:trace>
  <inkml:trace contextRef="#ctx0" brushRef="#br1" timeOffset="135951">4217 6623 24915,'25'-13'1813,"-1"1"1,1-4-1575,0-1 1,5-5 0,2 3 0</inkml:trace>
  <inkml:trace contextRef="#ctx0" brushRef="#br1" timeOffset="135952">4663 6424 26296,'7'-12'-340,"4"0"0,-3-1 0,5 1 819,3-1 0,0 5-86,4 0 0,1 0 0,4-5 0</inkml:trace>
  <inkml:trace contextRef="#ctx0" brushRef="#br1" timeOffset="136728">7652 6090 26919,'-5'-20'-3992,"2"-2"0,-4 6 2203,2 1 1,0 1 318,5 1 1786,0 6 1,6-2-1,2 5 1,3 1-37,2 2 0,-5 1 0,0 0 0,2 0 0,1 1 0,3 2 0,2 2-156,5 2 0,-2 1 0,2 5 0,1-1-59,1 1 0,1-1 0,-4 0-349,-3 1 1,2-1 0,1 1 0</inkml:trace>
  <inkml:trace contextRef="#ctx0" brushRef="#br1" timeOffset="136974">8124 6189 26919,'16'0'0,"1"0"0,-1 0 152,2 0 1,-3-4 0,6 0 0,0 1-204,-2 1 0,0 7 0,-4 0-324,2 2 1,4 3 0,-5 5 0,-1 1-1,-1-1-1561,-2-1 1530,-5-1 0,4-1 0,-4 0 1</inkml:trace>
  <inkml:trace contextRef="#ctx0" brushRef="#br1" timeOffset="137123">8818 6548 27668,'12'0'0,"2"0"0,1 0-395,2 0 1,-1 6-1,-3 1 1</inkml:trace>
  <inkml:trace contextRef="#ctx0" brushRef="#br0" timeOffset="152072">16408 14846 8355,'4'-9'-58,"1"1"1,-1-2-1,1-1 199,3-1 1,4 4 0,0 1 0,2 1 0,1 2-1,3 0 1,1 0-61,3 1 0,7 2 0,4 1 1,4 0-1,5 0 0,5 0 0,5 0 1,6 0-1,4 0 0,4 0-298,4 0 53,9 0 0,-2 0 1,6 0-1,2 0 1,3 0-55,3 0 0,0 0 0,-4 0 0,-3-2 98,-5-2 1,-2 3 0,-11-3 0,-4 2-47,-7 2 1,-4 0 0,-14 0-1,-6 0-766,-8 0 658,0 0 274,-14 0 0,-9 0 0,-14 0 0</inkml:trace>
  <inkml:trace contextRef="#ctx0" brushRef="#br0" timeOffset="152353">16520 14870 8355,'5'-11'-213,"4"3"0,3 4-115,5 3 1,2 5-1,6 1 392,0 2 1,10-4 0,7 1 0,7-3 0,8-1 7,5 0 0,9 0 1,5 0-1,8 0-218,6 0 1,6 0 0,1-1 0,2-2 38,0-1 0,-46 1 0,-1 1 0,44-1 0,-2-1-71,-4 1 1,-1-4 0,-7 0 0</inkml:trace>
  <inkml:trace contextRef="#ctx0" brushRef="#br0" timeOffset="173500">6313 14932 7445,'18'-12'0,"4"1"0,4 1-240,3 2 1,5 1-1,-1-1 1,5 2-1,2 2 189,1 0 0,0 0 0,-4 4 1,1 1-1,-1 2 0,-1 3 1,-2-1 14,-1 1 0,-1-1 0,2-2 101,-1 1 1,1 0 0,3-4 5,0 0 1,0 0-1,2 0 1,1 0 16,1 0 0,6 0 0,-2 0 0,4 0 25,0 0 0,2 0 0,3-1 0,2-2-44,1-1 1,6-4 0,-3 4-1,-1-1-22,1 0 0,1 2 1,1-4-1,0 0-44,0 0 1,0 3 0,0-3-1,0 2-20,0 2 1,-1-2 0,-2 1 0,-2 1 10,-2 1 0,0 2 0,-1 0 0,2 0-21,1 0 0,2 0 0,-4-1 1,0-2 12,0-1 0,3 0 0,-4 4 0,0 0 15,1 0 1,-4-4-1,4 0 1,-3 1 5,-2 2 0,5 1 0,-8 0 0,0 0-14,1 0 0,3 0 0,0 0 1,-3 0-53,0 0 0,-4 4 0,2 0 0,-1-1 10,-1-2 0,5-1 0,-4 0 1,2 0 33,-2 0 1,6 0-1,-2 0 1,0 0 36,4 0 1,-1-4-1,-2 0 1,-2 1-26,-3 2 1,8-4-1,-4 0 1,2-1 36,0 1 1,2 1 0,-2 4 0,-3 0-46,0 0 0,-1 0 0,0 0 0,-2 0 5,2 0 1,1 0-1,2 0 11,0 0 1,-1 0-1,1 0 1,-1 0-1,2 0 20,3 0 0,-7 0 0,3 0 0,-2 0-3,0 0 1,0 0-1,-1 0 1,-3 1-3,-1 3 1,4-1 0,-3 4-1,1-2-13,1-2 0,-2 0 0,4 0 0,-1 1 3,0-1 1,9-2 0,-2-1 0,5 0 23,3 0 0,0 0 0,-1 0 0,-2 0 13,-1 0 0,0 0 0,3 0 0,-3 0-1,-5 0 0,-2 0 0,0 0-21,3 0 0,-6 4 0,5 0 0,0-1 1,1-2 6,1-1 0,0 0 1,-2 0-1,0 0 4,0 0 0,2 0 1,-1 0-1,-2 0 10,-1 0 1,3-1 0,1-2 0,0-1-27,0 1 0,-1 2 0,-5 1 0,1 0-7,0 0 0,-5 0 0,-1 0 1,0 0 6,0 0 1,-4 0 0,3 0-1,0 1-43,2 4 0,-1-4 0,3 4 0,2 0-112,-1-1 0,10 0 1,-5-4 73,7 0 1,3 0 0,2 0 0,2 0 0,2 0 97,3 0 0,-5 0 0,1-2 0,-2 0 142,0-2 0,0-5 0,-2 4 0,-1-1-83,-1 1 1,3 1-1,-6 4 1,5 0-49,2 0 0,4 0 1,-1 0-1,0 0-37,-2 0 0,8 1 1,-8 2-1,6 1 55,2-1 0,10-1 0,-6 1 0,-1 1-35,-1-1 1,-6-2 0,-2-1 144,-2 0 1,-1 0-1,-4 0 1,0 0-24,0 0 1,-4 0 0,0 0-1,0 0 1,0 0-173,0 0 0,-5 0 0,4 0 0,-2 0-182,-3 0 0,-1 0 0,-2 0 0,-3 2-33,0 2 1,-7-3-1,-1 3 1,-5-1-226,-2 1 0,-7-2 1,-4 3-95,-2 1 1,-2-5-1,-4 5 1</inkml:trace>
  <inkml:trace contextRef="#ctx0" brushRef="#br0" timeOffset="180529">16508 8446 7651,'-9'-4'-348,"1"0"0,4-2-93,-4 2 508,5 3 1,0-10 122,11 2 1,2 4-1,11 1 1,1 2-1,1 2 1,3 0-1,3 0-81,4 0 1,7 0 0,3-1-1,1-2-37,3-1 1,3 0-1,5 3 1,5-2-15,5-1 1,12-6 0,3 3 0,7-1 8,4 0 0,-39 3 1,2 0-1,0-2 1,1 0-1,3 0 1,1-1-1,4 0 0,-1 1 0,0 3 1,0 1-1,3-3 0,0 0 1,-1 0-1,0 1-126,0-1 1,0 1 0,4 1-1,-1 1 1,0 0 0,-1 0 0,0 1-1,0 0-12,-2 0 0,-1 0 1,0 0-1,-1 0 0,0 1 1,0 0-1,-2 0 0,0 0-10,0-1 0,-1-1 0,-5 1 0,-1-1 0,0 2 0,0-1 0,44-3-77,-11-2 0,-4 4 0,-11-1 0,-6 3-346,-11 1 0,-11 1 504,-14 3 0,-5 2 0,-7 5 0,1-2 0,-3 1 0,-4-2 0</inkml:trace>
  <inkml:trace contextRef="#ctx0" brushRef="#br0" timeOffset="180847">17587 8545 8355,'24'-9'0,"3"-4"-384,1-1 0,10 2 0,7 2 298,3 2 1,9 4 0,6-3 0,12-1 254,10-3 0,5 1 0,8-6 0,-48 8 0,0 2 0,1 0 0,0 1-66,1 1 1,1-1 0,-2 0 0,1 1-1,3 1 1,0 2 0,1-1 0,-1 1-115,-3 0 0,0 1 1,3-1-1,-1 2 1,-3-1-1,-1 0 1,1 0-1,0 0-200,-1-1 0,0 2 0,48 0 0,-10 2 0,1 2-352,-4 2 0,-10-4-6,-1 1 1,-2 3-1,2 0 1</inkml:trace>
  <inkml:trace contextRef="#ctx0" brushRef="#br0" timeOffset="181001">20873 8409 8355,'0'-13'-187,"0"1"0,-5 5-375,-4 3 0,-7 3 0,-3 1 1</inkml:trace>
  <inkml:trace contextRef="#ctx0" brushRef="#br0" timeOffset="183646">19062 15974 8435,'-6'-12'733,"1"-1"23,4 1-411,1 0 0,1 5 0,4 3 0,3 2-123,3 2 0,3 2 0,1 0 0,3 4 0,1 1 0,4 2-150,5 2 1,-1 2-1,7-1 1,-1-1 0,0 0-411,0 2 0,-2-8-74,3 8 0,0-4 0,-5 4 0,-1-2 0,-4-2-34,-3 0 0,1-5 1,-5 3-1,-2-2-1790,-1-2 2108,-2-2 1,-5-1-1,-2 0 1</inkml:trace>
  <inkml:trace contextRef="#ctx0" brushRef="#br0" timeOffset="183872">19670 15949 9449,'4'13'636,"2"-1"1,1 1 0,2-1 0,2 2-1,2 1 1,-1 1-643,1 0 1,-2 3 0,-2 0 0,-2 2-737,-1 0 0,-5-1 0,-11 6 0,-12 2-395,-12 1 1,-14 5-1,-9-2 1</inkml:trace>
  <inkml:trace contextRef="#ctx0" brushRef="#br0" timeOffset="196126">16768 16135 9239,'8'-4'0,"-1"-1"0,0-1 0,0-1 0,3 2 0,2-2 0,4 0 674,5-3 1,8 4 0,4-3-455,3 0 0,12-2 1,10-2-1,11 1 1,14-2-1,5-1 1,7 0-253,0 4 0,-44 4 0,0 1 1,3 2-1,0 1 0,1 0 1,0 0-1,-1 0 0,1 1-347,-3 1 1,-1 1-1,45 0 1,-13 0-1,-7 1-367,-9 4 1,-9-3 0,-16 5 0,-11-1 267,-7-4 0,-12 5 0,-6 0 0</inkml:trace>
  <inkml:trace contextRef="#ctx0" brushRef="#br0" timeOffset="196368">16991 16148 8342,'13'-2'0,"-1"0"0,2-2 463,2 1 0,5 1 0,9 1 0,8-2-318,6-1 0,9-4 0,8 2 0,5 0-5,4-4 1,12 0 0,-4 1 0,4 0-198,-4 0 0,3 3 1,-12 2-1303,-5 3 1,-6-5 0,-9-1 0</inkml:trace>
  <inkml:trace contextRef="#ctx0" brushRef="#br0" timeOffset="196532">18393 15987 8355,'12'0'-571,"0"0"1208,1 0-1309,-1 0 0,-10 5 0,-4 2 1</inkml:trace>
  <inkml:trace contextRef="#ctx0" brushRef="#br0" timeOffset="199021">18715 14808 8355,'0'-12'-874,"-11"5"0,-3 2 1</inkml:trace>
  <inkml:trace contextRef="#ctx0" brushRef="#br0" timeOffset="199461">18169 14883 8355,'13'0'-1578,"-1"0"1677,1 0 0,-1 0 1,0-2-1,2 0 0,3-2 1,5 1-1,7 0 0,7 0 1,4-2 162,0-2 1,8 4-1,1-1 1,4 1-163,2-1 0,1 3 0,9-3 0,3 2-139,2 2 1,8 0 0,0 2 0,7 0-205,3 2 0,2 5 0,-2-5 0,0 0 32,-2 2 1,-5-5 0,-4 3 0,-11-3-632,-9-1 697,-12 0 0,-2 6 0,-6 1 1</inkml:trace>
  <inkml:trace contextRef="#ctx0" brushRef="#br0" timeOffset="199719">18976 14870 8355,'-9'-1'-930,"1"-3"969,5 3 0,-2-6 1,8 4 140,5-1 1,1 0 0,14 4 0,1 0 0,7 0-176,4 0 0,1 0 1,11 0-1,1 0-13,1 0 1,10 0 0,-4 0-1,6 1-153,-1 3 0,-1-1 1,5 4-1,-1 0-195,-1 0 0,3-3 1,-7 3 106,3-2 1,-5 5-1,-1-3 1</inkml:trace>
  <inkml:trace contextRef="#ctx0" brushRef="#br0" timeOffset="199873">20538 14970 8355,'13'7'-229,"-1"-3"1,0-3 0,1-1-196,-1 0 0,5 0 0,1 0 1,0 0 362,0 0 1,4 6 0,-3 0 0</inkml:trace>
  <inkml:trace contextRef="#ctx0" brushRef="#br0" timeOffset="307811">12539 11187 8355,'-7'-12'156,"3"-1"171,2 6 1,2-4 0,0 3 0,-1-2 27,-3 2 0,1 4 1,-5 8-1,-2 6 1,1 3-202,0 4 1,-2 5-1,3-1 1,-3 3 0,-1 4-107,-1 1 1,2 1-20,3-1 1,-2-3 0,6 3 0,1-2-57,2-3 1,8-4 0,4-4-1,5-3 1,5-5-95,5-4 1,5-3-1,6-2 1,0-5-15,0-6 0,0-2 0,-1-8 0,-1-3-103,-2-2 0,-6-2 0,1 3 0,-6-3 101,-6-4 1,-3 2 0,-5 2-1,-5 3-28,-6 2 1,-11 0 0,-10 2-1,-8 4 12,-4 4 1,-1 1-1,-2 8 1,-2 3-118,-5 0 0,5 12 1,2 4-325,5 4 0,6-2 359,0 5 1,1 0 0,3 3 0</inkml:trace>
  <inkml:trace contextRef="#ctx0" brushRef="#br0" timeOffset="309653">12650 11261 8200,'0'-12'64,"0"5"1,2 2-1,1 3 1,2-2 0,2-3-1,3-1 1,2 0 0,3-3 127,2-5 1,5-2-1,-2-5 1,5 0-1,4-5 1,4-2-1,4-5 1,3-1-1,3-2 1,1-2-1,3-3 1,3 0 141,3 1 0,4-5 0,5 1 1,1-2-361,3-1 1,3-2-1,7-2 1,1-2-54,2-1 1,1 2 0,-2-3-1,4 2-14,-1 3 0,-37 26 0,0 1 0,39-25 15,-3 1 1,1 0 0,-4 4-1,-5 5 1,-9 6-147,-8 5 0,-15 9 0,-8 7 0,-9 4-696,-6 4 1,-9 2 0,-4 7 468,-2 4 1,-13 9 0,-3 2 0</inkml:trace>
  <inkml:trace contextRef="#ctx0" brushRef="#br0" timeOffset="309954">13581 10232 8355,'-13'0'210,"6"-6"0,7 5 1,10-4 133,5-1 1,0 3 0,7-4 0,3 2-429,3 2 0,2 2 0,-2 1 0,0 1 0,-1 3 0,-5 6-377,-6 5 0,-2 4 1,-3 6 22,-3 0 0,-2 4 0,-6 1 80,0 2 0,-6 1 0,-1 4 1</inkml:trace>
  <inkml:trace contextRef="#ctx0" brushRef="#br0" timeOffset="310677">14945 9550 8355,'-13'0'220,"1"0"0,0 0 69,-1 0 0,1 0 0,1 1 0,1 3 0,2 5 19,-2 2 0,5 1 1,-1 2-1,2 1-141,0 1 0,0 7 1,4-3-1,1 4-52,3 0 0,3-3 0,7-2 0,1 1-122,2-1 1,9-8-1,0 0 1,3-4-117,1-4 0,5-2 0,-1-4 0,5-4 54,2-5 1,0-7-1,-5 1 1,-1-1-154,-2-4 1,-11 0-1,-1-2 1,-8 2-7,-4 2 1,-9-1 0,-11 4 0,-10 0 0,-12 0-54,-10 3 0,-5 1 47,-2 2 0,-2 5 0,0 4 0,-1 6 0,-2 7-347,0 5 1,-6 10-1,5 6 1</inkml:trace>
  <inkml:trace contextRef="#ctx0" brushRef="#br0" timeOffset="313253">12985 9649 8806,'0'-17'0,"0"1"0,0 1 0,-1 2 515,-3 5 0,-3 3 0,-7 5-396,-2 0 0,0 5 1,-3 3-1,0 5 1,1 2-1,-1 3 1,-1 1-1,0 3 1,-1 3-1,2 3 142,1 1 1,3 1 0,5-3-1,3 2 1,2 0 0,2 0 0,3 0-1,4-3-21,4-4 1,5 0-503,3-5 1,3-2-1,8-7 1,2-3-516,4-4 1,7-7-1,1-3 1,-1-5-115,-2-3 1,-2-5 0,-3 3 499,-4 0 1,-3-10-1,-1 3 1</inkml:trace>
  <inkml:trace contextRef="#ctx0" brushRef="#br0" timeOffset="313478">13295 9686 8355,'6'-12'40,"1"-1"1,5 5 0,1 1-56,-1 2 0,0-1 1,2 3-1,1-2-385,2-2 0,-1 4 0,-2-2 0,1 1-478,2 0 826,-1-6 1,-3-2-1,-1-8 1</inkml:trace>
  <inkml:trace contextRef="#ctx0" brushRef="#br0" timeOffset="313714">13667 9277 8355,'7'-19'653,"-1"1"1,-6 5-173,0 1 0,0 6 0,0 6 1,0 7-346,0 4 1,0 3 0,1 1 0,3 3 0,3 1-156,0 4 1,4 1 0,-4 4 0,1 1-231,1-2 0,-1 0 1,4-3-1,-1 1-869,-3 0 1,4 0 308,-4 0 1,3-1-1,1 1 1</inkml:trace>
  <inkml:trace contextRef="#ctx0" brushRef="#br0" timeOffset="321367">15044 12092 7110,'4'-12'0,"0"-1"297,-1 1 0,-3 1 0,-4 3 1,-4 5-1,-3 6 0,-2 4 259,1 0 0,-1 5-350,1 0 0,-2 2 1,-1 7-1,-1-1 31,0 0 1,3 7 0,0-2 0,1 3 0,1 2-45,3 3 0,2-1 0,6-1-142,0 0 0,3-2 0,4-6 1,6-2-1,7-5-172,6-2 0,3-7 0,5-3-19,-1-2 1,0-9 0,5-4 0,-3-6-19,-1-2 0,0-6 1,-5-5 101,-1-2 1,-6 3-1,-3-4 1,-1-1-1,-4-2-29,-5-1 0,-3 1 1,-9 1-1,-4 4-64,-5 0 1,-15 2 0,-1 6 0,-7 4-205,-2 6 0,-6 6 0,-1 9 1,-1 2-285,-1 4 1,6 9 177,-1 3 1,2 9 0,2 3 0</inkml:trace>
  <inkml:trace contextRef="#ctx0" brushRef="#br0" timeOffset="322130">15131 10108 8355,'0'-12'821,"0"2"-812,0 6 1,0 9-1,0 13 1,0 1 0,0 3-1,0 2 1,0 2-1,0 2 80,0 1 1,5 9 0,4 1 0,2 3-32,1 5 0,0 3 0,1 2 1,-2 3-1,-1 5-100,-2 7 0,-5 2 0,1 11 18,-3 0 1,-6-3 0,-4 7 0,-3 3 6,-5 3 1,-1 3 0,-4-6 0,3-6-102,1-3 1,-2-11-1,4-5 1,4-8 121,2-7 1,8-10-1,-3-8 1,4-4-281,1-5 0,0-2 0,0-5-402,0-1 196,0-5 1,0 4-1,0-4 1</inkml:trace>
  <inkml:trace contextRef="#ctx0" brushRef="#br0" timeOffset="322427">14821 11534 6236,'1'7'289,"3"-3"1,3-2 0,6-4-204,-1-2 0,0 1 0,1-5-22,-1-2 0,-4 5 0,1-1 155,0 1-729,-3 3 0,-1-3 0,-5 5 0</inkml:trace>
  <inkml:trace contextRef="#ctx0" brushRef="#br0" timeOffset="322878">15019 11088 8355,'7'-9'-607,"-3"1"335,-2 5 0,-1-2 0,3 5 586,4 0 0,-1 0 0,2 1 0,0 3-178,2 5 1,-2 2 0,-1 1 0,0 2 17,-1 2 1,0 0 0,-4 4-1,1 1-83,-2-2 1,0 3-1,-2-4 1,0 0-46,0 0 1,0-1 62,0-5 1,1-5-53,3-3 0,3-8 0,6-6 0,-1-4-146,0-2 0,1-6 0,-1 1 0,2-2-78,3-2 0,-2 0 1,5 0-1,2 1-139,2-1 0,-1 0 1,-1 1-1,-2 4-315,-2 3 351,-2 9 1,-3-3-1,-1 4 1</inkml:trace>
  <inkml:trace contextRef="#ctx0" brushRef="#br0" timeOffset="323315">15553 11001 8355,'6'-13'-123,"0"7"0,-7 0 332,-4 6 1,4 1-46,-3 4 0,1 1 0,0 7 0,-1-1 85,2 1 0,0-1 1,2 2-1,0 1-147,0 2 0,0 3 1,0-3-1,2-2-49,2-1 0,3-2 0,5-1 0,0-1-20,1-2 0,5-5 0,1 1 0,2-4-37,-1-4 0,1-3 0,4-7-90,0-2 0,-2-2 0,-2-4 0,-5 1-58,-2-1 0,-6-2 0,-1 0 0,-1-1 0,-5 0-93,-4 0 1,-5 5-1,-9 2 3,-3 4 1,-9 0 0,-4 11 0,-4 5 0,-3 6-578,-2 7 495,1 10 1,-2 7 0,-1 5 0</inkml:trace>
  <inkml:trace contextRef="#ctx0" brushRef="#br0" timeOffset="324507">15515 12328 8225,'9'-6'-62,"-1"-2"1,0 1-1,6-1 153,2-2 0,4 3 1,6-2-1,4-4 1,7-3-1,8-3 1,4-2-1,6-1 1,7-2-1,7-3 277,4-3 0,9 1 1,3-4-330,5-2 0,-42 17 0,1 0 0,1 0 1,0-1-1,2 0 0,2 1 0,1-1 0,1-1 1,2 0-1,0 0 27,2 0 0,0-1 1,2 0-1,0 1-156,2 1 0,0 0 0,-2 2 0,0 0 0,2-1 0,-1 0 0,-2-1 0,1 1 53,-2 1 1,1-1 0,1 0 0,-1-1-1,-6 3 1,0 1 0,-4-1 0,0 0-116,42-13 0,-8 4 1,-11 6-1,-15 5-248,-13 4 1,-8 8 0,-13-1 399,-6 6 0,-9 6 0,-3 4 0,0-4 0,1 2 0,0 3 0</inkml:trace>
  <inkml:trace contextRef="#ctx0" brushRef="#br0" timeOffset="325187">16768 11695 8355,'5'-6'-545,"-3"0"1,2 12 520,-8 2 0,2 3 0,-2 1 198,3 1 0,2-6-7,3-3 1,3-3 0,6-1 0,-1 0-59,1 0 1,0 0 0,3 0 0,1 0-191,3 0 0,-5 0 1,1 1-1,-2 2-62,-1 1 0,-5 2 1,-1-2-35,-2 4 0,-2 3 0,-7 2 0,-6-1 154,-5 0 1,0 2-1,-6 3 1,-1 2-106,-1 0 1,-2 8-1,0-5-119,0 0 1,1 5-1,-1 5 1</inkml:trace>
  <inkml:trace contextRef="#ctx0" brushRef="#br0" timeOffset="325793">16607 12340 8355,'7'-5'351,"4"-2"0,-10-5 0,5 1-185,-1 2 1,-5 0-1,0 4 1,-7 3-402,-4 0 1,-1 4 0,-2 2 323,-3 4 1,2 3 0,-5 2 0,-2-1 0,-1 2 0,1 1 234,2 1 1,3 6 0,-2-1-158,1 3 1,1 0 0,5 1-1,1 0 1,3 0 0,4 0 0,4-1-1,4 0 1,5-4 0,7-3 66,4-3 0,9-7-432,4-3 1,9-3 0,2-2 0,1-3 0,-2-5-898,-4-2 1,0-1 582,-5 0-390,-10 5 0,11-10 0,-9 3 0</inkml:trace>
  <inkml:trace contextRef="#ctx0" brushRef="#br0" timeOffset="326034">17066 12402 9452,'5'-15'0,"3"1"0,3 5 0,2 0 0,-1 4 0,2-1 0,3 4 0,2-1 0,2 0 0,-2-1 0,0 1 0,0 2 0,2 1 0,-2-1 0,-2-2-930,-3-1 1,4-6-1,1 3 1</inkml:trace>
  <inkml:trace contextRef="#ctx0" brushRef="#br0" timeOffset="326251">17562 12105 9880,'-2'-18'0,"0"7"0,-3 9 0,3 11 0,0 6 0,4 5 0,0 3 0,3 0 0,-3 0 0,0 5 0,-1 2 0,2 5 0,1-1-631,-1-1 0,-2 2 83,-1-6 0,0 0 101,0-5 0,6 1 0,1 0 0</inkml:trace>
  <inkml:trace contextRef="#ctx0" brushRef="#br0" timeOffset="326956">18653 11150 8355,'0'-13'-218,"0"1"238,0 5 1,-5 3 0,-4 8-1,-2 3 1,-1 1 0,0 2-62,-1 4 1,-3-1 0,-2 7-1,0-1 1,0 0 308,3 3 1,-3 2 0,1 1 0,3-1 31,5 1 1,-1 0-1,6 0 1,1 0-1,3-2 1,4-2 276,5-5 0,7-2-572,5-2 0,2-1 1,5-2-1,4-5 0,5-3 1,1-4 54,1-5 1,4-1-173,2-12 1,2 0 0,-2-4 0,-3 1-1,-5-3 1,-4 0-616,-4-2 631,-8-6 1,-9 4 0,-8-5 0,-2 1 0,-5 2 19,-5-1 1,-8-1 0,-13 2 0,-5 6-181,-6 5 0,-5 9 0,-9 9 0,-4 4 0,-3 6 0,1 8-445,2 9 1,-3 2-1,5 5 1</inkml:trace>
  <inkml:trace contextRef="#ctx0" brushRef="#br0" timeOffset="327919">12799 11423 8355,'4'-13'211,"0"1"-20,1 5 0,0 1 0,5 8 0,4 2 1,3 4 47,3 3 0,2 2 0,7 0 0,4 2-184,3 2 1,1 1-1,1-3 1,4 3 0,2 1-55,0 3 1,8 2-1,-2 1 1,2-1-88,3 1 1,2-4 0,6 0 0,1 1-34,-2 1 1,8 0-1,-2-1 1,5-2 130,1-2 0,9 2 0,-8-2 0,3 2-174,-4 2 0,-8 1 1,-2 2-1,-9 1 108,-10 3 1,-10-3 0,-8 3-377,-5-3 0,-9-1 0,-9-1 0,-3-4 0,-2-3 53,-3-3 1,-3-3 0,-6-3 332,1-4 0,0-3 0,-1-1 1</inkml:trace>
  <inkml:trace contextRef="#ctx0" brushRef="#br0" timeOffset="328501">13866 11584 8355,'-4'-8'-424,"0"-1"0,-1 1 326,5-4 1,0 3 687,0 1 0,2 5-421,2-1 0,3 3 0,5 2 0,1 2-80,-1 1 0,0 6 1,1-2-1,-1 3-15,1 1 0,-2 2 1,-2 1-1,0 2 11,0-2 0,-2-1 0,1-2 0,1 1-127,-2-1 1,2 0-1,-5 1 1,-1-1-44,-2 1 0,-1-1 0,-1 0 1,-3 1-27,-4-1 0,-3-1 0,-3-1 1,-3 0-221,-3 3 0,-4 0 0,-2 5-258,-3 0 1,-3-3 0,-5 5 407,0 2 1,-6 2-1,-1 1 1</inkml:trace>
  <inkml:trace contextRef="#ctx0" brushRef="#br0" timeOffset="329028">13767 12291 8355,'0'-13'110,"0"1"0,-2 0 1,-1-1-1,-2 2 0,-1 1 1,0 4-1,-1 0 0,-3 3 1,-1 2-1,-1 1 134,-1 0 0,-3 1 0,-1 3 0,1 5-109,-2 2 1,4 2 0,-4 4 0,0 4 0,-3 2 52,-2 2 1,2 4 0,2 1-71,1 2 0,-3 1 0,6 3-158,4-3 1,4 3 0,7-5 0,2 1-57,2-3 1,8-3 0,12-4 0,7-4 0,11-7 0,6-4 0,6-6-805,4-3 0,2-9-19,2-6 0,-5-5 0,-2 3 0</inkml:trace>
  <inkml:trace contextRef="#ctx0" brushRef="#br0" timeOffset="329857">15317 9761 8355,'-7'-20'144,"-3"7"-88,6 4 0,1 7 1,8-3-1,3 4 1,3 1-64,1 0 0,6 0 0,3 0 0,2 0 1,3 0 164,3 0 0,5 6 1,5 2-200,3 3 1,3 3 0,-1 1-1,3 3 1,6 2-20,2 7 1,-2-3 0,5 7-3,2-1 1,0-2-1,5 5 106,5 1 0,-6-2 0,9 1 0,1 1 0,2 2 39,4 1 0,-3 5 1,7 0-1,2 1 1,2 0-1,0-3-54,1-2 1,0 0 12,-7-1 0,7-4 1,-8-1-1,-4-1 1,-5 0-1,-3 0 87,-1 1 1,0-2-167,-2-1 1,4 0-1,-8-11 1,2-1-1,-1-6 1,-2-4-1,-3-5 1,-6 0-374,-5-2 0,-6 0 0,-9 0-264,-7 0 1,-6 0 0,-7 0 0</inkml:trace>
  <inkml:trace contextRef="#ctx0" brushRef="#br0" timeOffset="330298">16942 10145 8355,'-11'1'-700,"2"4"-295,5 3 1197,8 3 1,3 1-1,6 1 1,-1-1 0,0-1-1,1-1 1,1-2-48,2 2 1,-1 1 0,5 1-1,-1 2 1,-3 1 0,1 2-210,-2-2 0,-4-1 67,6-2 0,-8 0 0,-2 1 0,-1 1 0,-4 2-102,0 5 1,-8-3 68,-2-2 0,-8-1 1,-5 1-1,-3 0 0,-2-1 1,-3 0-274,-4 2 1,2-2 274,-3 6 1,3-6-563,-2 1 0,-9 4 0,4-1 0</inkml:trace>
  <inkml:trace contextRef="#ctx0" brushRef="#br0" timeOffset="330858">17686 9463 8355,'-6'-12'10,"-1"-1"1,-5 6 0,-2 3 0,-1 3 0,-3 1 0,-1 0 0,-3 0 0,-2 1 203,0 3 0,-1 3 0,0 6 0,0-1 1,2 0-1,1 2 63,1 3 0,7 2 0,0 6 0,6 0 0,3-1-274,2 1 1,1 6 0,4 0-1,3 2 1,8-1 0,6-2 0,6-4-1493,4-3 1197,-3-6 0,10-4 0,-3-2 0,3-3-150,1-4 0,4-2 0,1-4 0,-2-2 197,-2-4 0,-1-3 0,1-2 1</inkml:trace>
  <inkml:trace contextRef="#ctx0" brushRef="#br0" timeOffset="340702">14709 10096 9190,'0'12'134,"0"0"0,-1 2 0,-2 1 0,-2 2 0,-1-2 0,-1 0-82,0 2 1,-1 1 0,-4 4-1,-2-2 1,-1 2 0,-2 2 37,2 1 0,-3-2 0,0-1 1,0-1-1,0 1-33,3 1 1,-3 2-1,0-2 1,0-1-22,0-1 1,-2-4-1,2 2 1,-1 0 35,-3 1 0,-2-4 0,-1 5 0,1-1-23,-1 0 0,0 2 0,0-4 1,0 0-86,0 0 1,1-2-1,-1-2 1,-1 1-79,-3 2 1,-3 0 0,-7-1 0,0 2-7,-3 1 0,-6-3 0,0 5 128,-5 1 1,-2-3-1,1 2 1,-2 0-1,-1-1-63,4 1 1,6-6-1,4 2 1,3-3-56,4-2 1,7-5 0,2-3 0,5-3-524,5-1 1,3 0-216,2 0 0,5-5 508,3-3 0,3-3 0,1-2 1</inkml:trace>
  <inkml:trace contextRef="#ctx0" brushRef="#br0" timeOffset="341234">14015 10654 8355,'8'-5'-158,"0"1"0,-6-4 479,-2 4 1,-2 1 0,-5 7-114,2 5 1,-3-3 0,3 3-267,3 0 0,-4 2 1,2 2-1,1-1 1,0 1 73,-1-1 0,3 0 1,-3 2-1,1 1-19,-1 2 1,3-1 0,-4-3-157,4-1 0,1 1 51,0-1 84,0-5 1,6-2-1,2-5-118,3 0 1,5 0 0,2 0 0,2-1-12,2-3 1,1-2 0,3-3-149,3 1 0,-1 3 0,5-3-10,1-2 0,2-1 0,1-1 0</inkml:trace>
  <inkml:trace contextRef="#ctx0" brushRef="#br0" timeOffset="341899">14188 10257 8280,'0'12'0,"0"1"26,0-1 0,4 0 0,1 2 0,-3 3 0,1 3 0,0 4 0,1 1 1,-1-2-1359,-2-2 976,-1 2 0,6-4 0,0 6 1</inkml:trace>
  <inkml:trace contextRef="#ctx0" brushRef="#br0" timeOffset="344548">15466 11894 8355,'7'-2'-128,"-3"-2"1,-1 3 19,1-3 0,-2 1 0,7 0 1,-1-2-1,0-1 0,0 1 1,2 1-119,1-2 1,3 5 0,0-5 216,-2 1 0,7 3 0,-6-3 1,1 1 50,-1 0 1,0-5 0,-1 4 0,2-1 0,2 1 1,-2-5-1,4 2 1,-1-3-24,-1-2 1,6 1 0,-2 0-14,-1-1 0,4-1 0,-2-1 0,2-1 0,2-1 38,0-1 1,0 5 0,-2-5 0,-1 1-2,-1 1 1,-5-1-1,4 5 1,-2-1-29,-3 1 0,-1-2 0,-2-3-56,0-3 0,-3 2 0,-2 1 0,-2 4-21,-2 0 0,0-1 0,-1-2 0,3-3 25,-3-1 0,1-3 0,0 2 0,1-2 92,-1-2 1,-1 0 0,1 0 0,1 1 125,-1-1 0,-2 0 1,-1-1-55,0-3 0,0 3 1,0-3-1,0 2 0,0 3-2,0-1 1,-1 0 0,-3 0 0,-3 0-79,0 1 0,-4-1 0,4 1 0,-1 2-79,0 2 1,1-1 0,-3-4 0,2 2-45,-2 2 1,3-2 0,0 2-1,1-1 141,-1 1 0,0-2 0,-3 4 1,2-2-15,-2 0 1,1 5-1,-1-5 1,2 0 148,-2 2 1,-1-3-1,-3 4 1,-1-1-70,-1-3 1,-1 2-1,5 1 1,-1 0-125,1 0 1,-1 2 0,1-4-1,1 1-143,3 0 0,-3 1 1,2 5 108,-2 2 0,-2-3 1,-3 7-1,-1-3 1,-1-2 35,0 1 0,-4 3 1,1 1-1,-2 0 103,-2 1 1,0-4-1,0 4 1,0 0-55,1 3 1,0-1 0,2 0 0,1 3-212,-1 0 0,4 2 0,1 0 0,0 0-85,0 0 0,1 0 0,4 0-999,-1 0 748,6 0 1,3 0-1,8 0 1,4 0 46,4 0 441,0 0 0,0 0 0,1 0 0</inkml:trace>
  <inkml:trace contextRef="#ctx0" brushRef="#br0" timeOffset="345311">16111 10790 8355,'5'-7'-2481,"-3"-4"2590,3 10 0,-6-5 323,-3 6 1,1 0 14,-5 0 1,3 0 102,-3 0 0,0 6 0,-3 2-433,3 3 1,-3 1-1,4 1 1,-2-1-143,1 1 0,0-1 1,-3 0 145,3 1 1,-2-5-1201,6 0 951,0-5 0,5 1 0,2-8 0,2-3-203,2 0 0,-3-4 0,5 3 0,0-2-2,2 2 0,-3-3 1,1 3-29,0-3 868,-3 4 207,-1-4-311,-5 10 0,2-5-195,2 6 0,1 1 1,5 4-1,-2 1-163,2 1 1,0 4 0,-1-2 0,0 2-97,0 1 1,4-4 0,2 1 0,1 0 0,-1 2 178,-1 2-892,-1-1 1,-1 0 0,0 1 0</inkml:trace>
  <inkml:trace contextRef="#ctx0" brushRef="#br0" timeOffset="345659">16446 10976 8355,'4'-8'823,"0"0"-735,0-1 718,-4 2-700,0 2 0,0 16-12,0 5 0,0 2 0,0 3 0,0 2 0,0 4-186,0 2 1,4 1 0,0-3 0,-1 2-747,-2-1 0,3 2 1,1-2 301,-3-5 1,5 2-1,0-6 1</inkml:trace>
  <inkml:trace contextRef="#ctx0" brushRef="#br0" timeOffset="349070">18666 11547 7760,'0'12'40,"0"0"1,0 1 0,0-1-1,0 1 1,0-1 0,0 0 0,0 1-1,0 1 1,0 1-186,0 1 1,-2 6-1,-1-2 1,-2 0-93,-2 1 1,3 0 0,-4 3 202,-2 1 1,-1 0 0,-1 0-1,-1-2 1,1-1 77,-1-1 0,1-4 0,0 2 0,-1-1 164,1-3 1,-1 3 0,1-2-1,-1 0-141,1-3 0,0 1 0,-1 1 0,1 2-61,-1-2 0,-3 3 0,-1 0 1,2 0 34,1 0 1,2-1 0,0-1-1,1 0-45,2-1 1,-2 3 0,4 0 0,-1 0-5,0 0 0,0 4 1,-5-3-1,1 2-33,-1 0 1,1-5-1,0 4 1,-1-1-24,1 0 0,-5 0 1,-1 3-1,0-1 6,1 1 1,-4-3-1,3 1 1,-1-1 33,-3 0 0,0-2 0,0 2 0,1-1-10,-1-3 1,-2 3-1,0-1 1,-1-2 37,0-1 1,0-2 0,-1 0 0,-2 1 0,-1-1 1,-1 1 0,3-1-1,-2-1 43,1-3 1,2 3-1,1-2 1,0 0-67,1 0 1,-5 2 0,0-3 0,1 3 19,2 1 0,-4-3 0,-2-1 0,-1 0 99,0-1 0,0 4 0,-5-3 1,1 2-29,0-2 1,-4 3 0,-1-3 0,2 3-20,2 2 0,-5-5 0,-1 0 1,0 2-76,3 1 1,2-3-1,2-1 1,0-1-48,-1-3 1,1-2 0,0-1 0,0 0 52,0 0 0,-5 0 0,-1 0 0,-1-1 186,-2-4 0,1 3 0,-1-5 0,-3 0-5,1 0 1,-8 3-1,6-3 1,0 0-1,4 0 0,-3 3 0,4-4 0,-2-1-136,1 3 1,4-5 0,5 2 0,-1-2-86,1-1 0,0-1 1,0 1-1,1 0-42,3-1 1,-3 1 0,4-1 0,-1 0 230,0-4 0,1 2 1,-2-4-1,2-1 101,2 1 0,1 4 0,6-2 0,1 4-143,1 0 0,10 5 0,0 0-546,4-2 1,4 5-1,7-1 1,6 2 286,5 0 1,4 0-661,6 4 1,0 0 0,0 0 0</inkml:trace>
  <inkml:trace contextRef="#ctx0" brushRef="#br0" timeOffset="349817">17103 12985 8314,'0'-7'10,"0"2"0,-2 6 0,0 3 182,-2 5 1,-2 0 0,3 1 0,-2-2-164,-2 2 1,0 1 0,-3 1-1,2 1-94,-2-1 1,-1-1 0,-1-1 0,0-2-130,-1 2 0,-3 1 0,-1 1 1,2 0 37,1 1 0,2-2 1,-1-1 91,1-2 0,5 0 1,3 4-1,4 0 1,5-4-1,7-4 204,3-3 1,7-1-1,0 0 1,5 0-65,6 0 1,3 0 0,3 0-191,2 0 1,-1 4 0,4 1-1,-1-3-391,-3 0 0,-2-2 268,0 0 1,-1 5-1,0 2 1</inkml:trace>
  <inkml:trace contextRef="#ctx0" brushRef="#br0" timeOffset="350094">18070 13035 8691,'-5'-7'0,"-2"1"0,-1 2 0,1 2 0,1 3 0,3 6 0,2 5 759,1 5 0,0-2 1,1 6-1,2 1-456,1 1 1,5 6 0,-4 1-2742,2 2 1321,1-4 0,5 7 0,-1-3 1</inkml:trace>
  <inkml:trace contextRef="#ctx0" brushRef="#br0" timeOffset="358651">12700 11708 8333,'6'-6'-259,"3"5"1,5 4-1,2 1 1,0 0-170,-3 0 1,0 4 0,1-4 356,2-1 0,-2 4 0,4 0 1</inkml:trace>
  <inkml:trace contextRef="#ctx0" brushRef="#br0" timeOffset="358987">13543 11968 8355,'0'0'-2321,"0"0"2257,4 0 1,1 0-1,3 2 15,2 2 0,1-1 46,1 5 0,0 0 0,1 4 1</inkml:trace>
  <inkml:trace contextRef="#ctx0" brushRef="#br0" timeOffset="359237">13705 12179 8355,'6'-5'-851,"6"3"1,-10-3 0,5 6 832,-1 3 1,9-2-1,-1 3 1</inkml:trace>
  <inkml:trace contextRef="#ctx0" brushRef="#br0" timeOffset="359409">14101 12328 6730,'9'0'-249,"-1"0"0,-5 0 0,2 0 0</inkml:trace>
  <inkml:trace contextRef="#ctx0" brushRef="#br0" timeOffset="359630">14709 12613 8355,'0'-19'-1091,"0"2"1075,0 9 1,2 3 0,2 5 0,4 0-353,3 0 1,1-6 0,1-1 0</inkml:trace>
  <inkml:trace contextRef="#ctx0" brushRef="#br0" timeOffset="360007">15342 11919 7049,'0'-17'-105,"0"1"0,1 2 1,3 4 0,4 6 1,-1 3-96,2 1 1,-1-6-1,4-1 1</inkml:trace>
  <inkml:trace contextRef="#ctx0" brushRef="#br0" timeOffset="360204">15528 11596 8138,'0'-16'0,"0"-1"0,0 2-445,0 1 1,4 2 0,0-1 0,-1 1 284,-2 0 0,-1-1 83,0 1 0,0-6 0,0-1 1</inkml:trace>
  <inkml:trace contextRef="#ctx0" brushRef="#br0" timeOffset="360390">15763 10641 8355,'2'-25'-1210,"2"2"857,4 2 0,3 3 0,2 6 1</inkml:trace>
  <inkml:trace contextRef="#ctx0" brushRef="#br0" timeOffset="360649">15577 10158 8355,'-12'-20'-128,"1"2"0,1 6-734,2 0 703,5-1 0,-6 5 1,3 1-600,-1 1 623,4 2 1,-3 4 134,1 0 0,4 0 0,-4 0 0</inkml:trace>
  <inkml:trace contextRef="#ctx0" brushRef="#br0" timeOffset="360987">15689 9699 8355,'-7'-6'-326,"4"-1"1,5-1 0,3 1-1,2 2 1,3 2 188,1 1 1,1 2-1,2 0 1,1 0-56,2 0 1,1 2 174,-2 2 1,3 3 0,6 5 0</inkml:trace>
  <inkml:trace contextRef="#ctx0" brushRef="#br0" timeOffset="361171">16520 9785 8355,'5'-11'-825,"4"3"518,2 3 1,-3 5 0,2 1 44,3 3 0,1 3 0,5 4 239,-1-3 0,4 3 0,-2-4 1</inkml:trace>
  <inkml:trace contextRef="#ctx0" brushRef="#br0" timeOffset="361339">17314 10058 8355,'19'0'0,"4"0"0,-2 0-794,2 0 474,-9 0-57,3 6 0,-10 1 0,5 5 1</inkml:trace>
  <inkml:trace contextRef="#ctx0" brushRef="#br0" timeOffset="361525">18021 10530 8355,'20'0'0,"1"0"-163,-6 0 1,3 1 0,-7 3-372,-3 4 1,-2 3-1,-6 2 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0-18T17:00:53.568"/>
    </inkml:context>
    <inkml:brush xml:id="br0">
      <inkml:brushProperty name="width" value="0.06048" units="cm"/>
      <inkml:brushProperty name="height" value="0.06048" units="cm"/>
      <inkml:brushProperty name="color" value="#FF0000"/>
    </inkml:brush>
    <inkml:brush xml:id="br1">
      <inkml:brushProperty name="width" value="0.08063" units="cm"/>
      <inkml:brushProperty name="height" value="0.08063" units="cm"/>
      <inkml:brushProperty name="color" value="#FF0000"/>
    </inkml:brush>
  </inkml:definitions>
  <inkml:trace contextRef="#ctx0" brushRef="#br0">15081 10083 6725,'-7'1'735,"5"2"-546,4 1 1,1 2-1,4-2-60,-1 4 0,2-1 0,-4 3 1,0 2-38,2 3 1,-5 7-1,3-1-27,-3 3 1,-1 6 0,0 3 0,0 4 0,0 4 15,0 5 1,0-1 0,0 5 0,0 2-14,0-1 0,-4 9 1,0-8-1,0 3 34,-1-1 1,3 1 0,-2-1 0,3-2-82,1-1 1,-2-1 0,0-1-1,-3 1-127,3 0 1,0-2 0,1-1-1,-2-5-72,-1-3 0,-2 1 0,4-8 0,-2-1-36,1-2 1,1-7-1,2-2 1,-1-3-509,-3-1 1,3-3 450,-4 0 0,4-6 0,1-2 1</inkml:trace>
  <inkml:trace contextRef="#ctx0" brushRef="#br0" timeOffset="163418">15317 6759 8355,'18'7'-35,"2"-3"0,4-2 0,2-2 1,3 0-1,4 0 0,3 0 0,3-2 1,2 0-1,6-3 186,5 3 1,-1 0-1,6 2 1,0-1-240,5-3 0,5 2 0,-3-3 0,5 1 0,2-2 0,2 1-11,-2-1 0,-3-3 0,2 2 1,0 0-19,-1 3 0,-1 2 0,-8 2 1,0 0-1,-5 2 0,-1 2-175,-2 4 1,-4 3 0,4 1 187,-5 1 0,2-1 0,-5 1 0</inkml:trace>
  <inkml:trace contextRef="#ctx0" brushRef="#br0" timeOffset="176658">4490 7913 8355,'12'-4'-128,"0"-2"1,1 1 0,-1-1 0,1 2 0,-1 0-60,0 0 1,-3-1-1,-1 5 1,2 0-1,1 0 1,2 0-1,3 0 203,0 0 0,8 0 0,-1 0 1,6 0-1,3 0-25,2 0 0,2 0 1,1-1-1,0-2-52,1-1 0,-1 0 1,-1 4-1,-3-1-38,-4-3 0,-5 2 0,-4-1-81,-8 6 178,-5-1 1,-13 9 0,0-5 0</inkml:trace>
  <inkml:trace contextRef="#ctx0" brushRef="#br1" timeOffset="176937">4539 7975 29470,'-7'-20'-3277,"2"-3"0,10 11 0,5-2 4009,5 4 1,6 3 0,9-1-1,7 4-445,7 2 1,5 2 0,-1 0-1,-1 2 1,-3 2-1,0 4-226,0 3 0,-4 2 1,3-1-1</inkml:trace>
  <inkml:trace contextRef="#ctx0" brushRef="#br0" timeOffset="181541">13841 7813 8355,'14'-1'-697,"1"-2"1,1-1 173,0 1 1,3 2 663,2 1 0,3 0-213,5 0 99,3 0 0,7 0 0,1-1 0,2-2 0,4-1 0,3 0 1,5 0-1,3-2 0,2 1 63,2-1 0,2-2 0,3 2 0,3 1-61,0-1 1,8 2-1,-3 4 1,4 0-42,2 0 1,1 0 0,7 0 0,2 0 3,1 0 1,5 0 0,2 0-1,-47 0 1,0 0 11,0 0 1,1 0-1,6 0 1,0 0-1,-5 0 1,0 0-25,1 0 0,0 0 0,3 0 1,0 0-1,-4 1 0,0-1 1,-2 2-1,0-1-58,47 3 1,-14 6 0,-3-2 0,-8 3 0,-9 2-68,-9-1 1,-1-1 0,-12-1 0,0-3 2,-5-2 142,-3 5 0,2-5 0,0 6 0,-2-1 0,1 0 0,-2-2 0</inkml:trace>
  <inkml:trace contextRef="#ctx0" brushRef="#br0" timeOffset="194238">1414 6325 8355,'0'-7'-703,"0"3"0,0 8 0,0 5 821,0 2 1,0 1 0,0 0 0,0 2-71,0 3 0,-4 2 1,0 6-1,1 1-33,1 3 0,2 4 0,0 7 0,0 3-24,0 1 1,-4 1 0,-1 5 0,-1-2-32,1-2 1,1 0-1,4-3 1,0 0-29,0 0 1,0 2 0,-2-2 0,0-2 5,-3-2 1,0 1-1,2-10-42,-1-2 0,0 3 0,4-10 1,-2-3 58,-2-3 0,3-8 0,-5-2 0</inkml:trace>
  <inkml:trace contextRef="#ctx0" brushRef="#br0" timeOffset="194477">1327 6102 8355,'6'-32'0,"3"6"-191,6 8 1,-1 3 0,4 12 0,-1 5 0,-1 6 113,-1 7 1,-1 11 0,-3 13 0,-3 9-17,-3 9 0,-4 5 0,-2 5 1,-2 8 21,-1 6 0,-5 11 0,5 0 0,1-1-113,2 4-244,-4-6 1,2-38-1,-1 1 1,-9 42 0</inkml:trace>
  <inkml:trace contextRef="#ctx0" brushRef="#br0" timeOffset="239910">18604 10344 8355,'0'-20'80,"-2"4"1,-2 2 0,-4 3 0,-2 1-1,-1 2 1,0 0 0,-4 1 0,-2 3 227,-1 2 1,-4 2-1,2 2 1,-4 2-1,-1 5 1,1 5-1,-3 4 1,1 3-1,0 5 1,3 4-92,-1 2 1,6 8 0,3-3 0,4 2 0,4-1 0,2-2 0,3 0 0,5-1 0,5-1-372,3-4 1,3-2-1,3-5 1,3-2-1,4-6-264,1-5 0,-1-1 0,0-4 1,-2-4 214,-1-4 0,-3-4 0,-1-7 0,-4-1 197,-2-1 1,-6-5 0,0 5 0,-5 0-22,-5 3 1,-6-3 0,-5 3 0,-1 3 9,-1 3 1,3-1-1,-4 4 11,1 1-89,1 2 1,11 2 0,3 2 0,6 2 33,5 2 0,8-4 0,5 2 0,2 0 9,2-1 1,-1 0-1,-2-3 1,-2 2 50,2 1 0,-4 2 1,-1-2-1,-5 4 116,-3 3 1,0 1 0,-5 2 0,-1 1 45,-1 2 0,-2 5 1,-2-3-1,-1 2-298,-1 0 0,0-2 0,4 3 1,0-3-287,0-1 1,0 3 0,0-5-1,0 0-308,0-3 1,6 0 0,1-1 0</inkml:trace>
  <inkml:trace contextRef="#ctx0" brushRef="#br0" timeOffset="240301">18926 10902 8355,'12'-13'0,"-3"1"0,-1-1 0,2 1 0,1 0 0,-3 3 1240,0 1 475,-5 0-1600,2-5 1,-10 7-1,-3 1 31,-3 4 0,-2 1 0,1 1 0,-1 2 28,1 1 0,4 2 0,1-2 1,1 4-104,4 3 1,-4 3 0,2 1 0,1 3-122,2 1 0,2 2 0,2 5 1,2 2 151,2 1 0,-4 4 0,3-3-267,-1 2 1,-4-5 0,4 2-1,-4-1 1,0-1 25,3 2 0,-2-4 1,2-6-1,-3-1-139,-1-2 1,0 1-1,-1 0-235,-3-2 1,1-2 0,-5-4 0,-2-2-1313,-1-1 1446,-7-2 1,-1 1 0,-6 2 0</inkml:trace>
  <inkml:trace contextRef="#ctx0" brushRef="#br0" timeOffset="240551">18678 11261 8355,'12'-5'0,"1"-3"0,3-2 498,1 2 0,6-3 29,2 2 0,5-2 1,8-1-1,0 0-673,3-1 0,-2 5 0,2 1 0,-3 1-1140,-5 4 1,-3-5-1,-5 0 1</inkml:trace>
  <inkml:trace contextRef="#ctx0" brushRef="#br0" timeOffset="258756">13878 7875 7296,'2'-12'0,"2"0"0,4-1 0,3 2 0,1 3 0,2 2 0,3 2-407,3 0 424,9 0 1,-1 4 0,4 0 0,-1 0-1,0 0 1,2 0 0,1 0 112,5 0 0,1 0 0,-3 0 1,1 0-1,4 0-62,3 0 0,4 0 0,2 0 1,1 0-1,3 0 0,3 0 46,5 0 0,6 0-99,10 0 0,2 0 0,7 0 0,2 0 0,1 0 1,8 0 0,-3 0 0,1 0-19,1 0 0,0 4 0,-1 2 1,-1-1-79,-6 1 1,-1 3 0,-4-2-6,-2 0 0,-2 0 0,-4-4 0,2 1 0,-3-1 64,-5-2 0,5-1 0,-4 0 0,-2-1 77,-1-3 1,-4 2 0,-7-2 0,-3 3-33,0 1 1,-10 0-1,1 0 1,-8 0-280,-5 0 0,-2 0 0,-8 0-165,-2 0 1,-5 5 263,-7 3 0,-15 3 0,-8 2 0</inkml:trace>
  <inkml:trace contextRef="#ctx0" brushRef="#br0" timeOffset="269969">8285 14474 8355,'12'-24'-118,"-1"2"1,-1 3 0,-2 1-1,0 1 1,-1 1 0,-3-1 393,-2 2 0,-4 1 0,-2 2 0,-4 1 0,-3 3 0,-1 2 424,-1 1 0,5 3 0,0-2-605,-2 3 0,0 2 0,1 3 0,2 4 0,1 5 5,4 3 0,-5 5 0,0 8-169,0 4 0,-4 8 1,3 6-1,-3 6-19,-2 5 0,2 2 0,3 1 1,4-2 88,2-1 1,2-2 0,2 2 0,3-4 38,8-3 1,0-3-1,8-2 1,1-5-80,2-2 0,-4-3 1,0-3-1,-4-4-326,-5-3 1,0-3 0,-7-2-1,-1-5-111,-2-2 0,-8-1 0,-4-1 0,-5-1-944,-3-3 1156,-2-2 1,-9-6-1,-2 0 1</inkml:trace>
  <inkml:trace contextRef="#ctx0" brushRef="#br0" timeOffset="270237">7913 15032 8355,'19'-24'0,"-2"2"0,-2 3 0,1 1 0,9 1 928,8 5 1,4-2-582,5-2 1,2 2-1,5-1 1,0 5-871,-4 6 0,2 3 0,-6 1-552,-1 0 0,-7 0 0,-2 0 1</inkml:trace>
  <inkml:trace contextRef="#ctx0" brushRef="#br0" timeOffset="273490">13333 15242 8609,'6'-5'762,"5"-2"-762,-4-5-149,0-1 0,8 5 0,-2 1 0,2 2 0,3 0 0,4 1 0,4 0 1,3 0-1,0 0 242,1 0 1,2 0-1,4 4 1,-2 0 0,-1 0-1,3 0 1,3 0 101,2 0 0,5 0 0,-2 1 0,1 3 1,3 3-1,1 0-150,3-3 1,3 2-129,7-2 0,0 0 1,1-4-1,4 0-2,3 0 0,3 0 0,3 0 1,0 0 45,-2 0 0,9 0 0,-5 0 49,6 0 0,3 0 0,0-2 0,0 0 0,1-4-12,3-1 0,-3 3 0,3-3 0,-6 2 31,-6 2 0,4 2 0,-8-1 0,4 0-4,1-3 0,3 1 1,-5 4-1,1 0 18,1 0 0,-3 0 0,5 0 1,3 0-18,0 0 0,6 0 0,0 0 0,-2 0-9,0 0 0,6 0 1,1 0-1,1 0-60,0 0 0,-4-4 1,-2 0-1,-3 1 6,-1 2 1,-5-3-1,1 0 1,-2 1 26,-3 1 0,8 2 0,-7 0 0,1 0-16,1 0 1,1 0-1,6 0 19,3 0 0,-2-4 0,6 0 0,2 1 0,1 2-30,1 1 0,-1-1 0,-5-2 0,-4-1-59,-5 1 0,-7 2 0,1 1 0,-3-2-5,-5-2 1,-2 3 0,-6-3 0,-2 1 18,-2-1 0,3 2 0,-5-3 0,2 1-1,0 0 0,0-5 0,7 4 0,1-1-171,0 1 0,8-3-112,-8 3 1,6-4-1,3 2 1</inkml:trace>
  <inkml:trace contextRef="#ctx0" brushRef="#br0" timeOffset="277057">13208 15056 8466,'0'-24'0,"0"0"0,0 2 0,2 3 389,2 1 0,-3 1-152,4 5 1,0 0-10,-1-1 0,6 6 0,-3 5 1,0 6-1,-3 7-111,-3 4 1,-1 8-1,0 2 1,0 7 0,0 4-110,0 1 0,0 4 1,0 2-1,0 0-369,0-1 0,4 0 0,0-5 1,-1 0-141,-1 0 0,-2-5 1,0-2-1,0-2-357,0-3 0,0 2 711,0-6 1,0-3 0,0 0 0</inkml:trace>
  <inkml:trace contextRef="#ctx0" brushRef="#br0" timeOffset="277436">13246 15937 8563,'-13'-7'727,"1"3"-440,-1 3 0,2 2 0,2 2 0,2 2-12,1 2 1,-3 3 0,2 5-89,0 1 0,-3 2 0,6-2 0,1 0-191,2-1 1,1 0-1,1 1 1,4 0 20,3-1 0,4-1 0,5-2 0,2 1-158,0-1 1,9-5-1,-3-3 1,1-2 140,0-2 0,-1-2 1,1-3-1,0-8-262,-1-6 0,1 0 1,-9-2 173,-2-1 0,-7 0 1,-4 0-1,-4 1 0,-5 1-148,-8 0 1,-9 4 0,-8 8 0,-2 3-1379,-2 4 1115,-7 1 1,-3 0 0,-6 0 0</inkml:trace>
  <inkml:trace contextRef="#ctx0" brushRef="#br0" timeOffset="278658">20625 14833 8355,'10'-37'2,"2"3"1,6 3 0,4 9-1,3 6-815,0 5 1028,-6 6 1,-7 3 0,-7 9 0,-4 6 0,-1 5-1,0 6 1,-1 3 0,-2 8 109,-1 5 1,-5 0-1,4 4 1,-1 0-484,1 0 1,-1 1-1,4 4 1,-4-2-1,1-3 1,-1-2-878,3-2 318,2-1 1,-5-2-1,0 0 1</inkml:trace>
  <inkml:trace contextRef="#ctx0" brushRef="#br0" timeOffset="279867">20104 16160 8606,'-5'-25'204,"-1"2"0,-3 2-1985,0 5 2649,7 2-513,-4 7 0,6 4 0,1 10 0,4 6 256,3 0 1,3 7-478,1 0 1,5 4 0,-1 1 0,-1-2 0,1-1-87,0-1 0,-2-2-90,2 2 0,2 1 0,-1-7 0,-2-3 39,-1-2 0,-2-7 1,1 1-1,-2-4-233,-3-4 1,-1-3-1,-4-6 79,1 1 0,0-6 0,-4-3 0,0-2 1,0-2-22,0 0 0,0 1 0,0-1 0,0 0-142,0 0 1,0 6-1,1 2-23,3 4 0,-1 6 0,4 4 0,0 6 76,0 5 0,1 3 0,4 1 1</inkml:trace>
  <inkml:trace contextRef="#ctx0" brushRef="#br0" timeOffset="280469">20687 16185 8355,'0'-12'-20,"0"-1"1,0 1-1,1-1 1,2 1 154,1 0 0,1 3 35,-5 1 0,0 4 1,-2-3-1,-2 2 1,-4 2-1,-3 3 0,-2 4-239,1 4 1,0 3 0,-1 2-1,1-1-11,-1 0 0,1 1 0,-1 1 0,2 1-59,3 1 1,-1 1 0,4-5-3,3 1 0,0-1 1,4-1 61,2-3 1,0-2-1,7-6 1,3 0 48,0 0 0,-1-6 0,0-1 0,-1-1 30,1 0 0,-1 0 0,0-5 64,1 1 1,-6-1 81,-3 1 1,-3 4 112,-1 0 1,0 6-218,0 2 0,0 2 0,1 6-33,4 1 0,2 2 0,5 0 0,0-1 41,1-2 0,1-1 1,2 3-282,5-2 0,-1-5 1,4 1-1,2-3 0,-1-1-112,-3 0 0,0-1 0,-4-3 0,-2-4 210,-2-3 1,-3-2 0,-8-1 0,1-2 223,-1-5 0,-6-2 0,-2-2 0,-1 0 29,0 0 1,-2 1 0,4-1 0,1-1 95,2-3 1,1 3 0,0-3 0,0 4 307,0 4 1,0 3-190,0 6 0,0 6 1,0 6-175,0 7 0,0 10 0,0 3 0,0 2-75,0-1 1,0 7 0,1-4 0,2 4-236,1 2 0,6 1 0,-3 3 0,1-2-245,0-2 0,5 3 0,3-4 0,-1-3-812,-1-4 775,-1 2 1,-1-10 0,0 3 0</inkml:trace>
  <inkml:trace contextRef="#ctx0" brushRef="#br0" timeOffset="280936">21543 15689 8355,'7'-26'0,"-2"0"0,-1-1 179,1 4 1,-1 6 0,-4 1-1,-2 4 1,-2 3 0,-5 5 94,-7 3 0,3 8 0,-5 5 0,1 9 0,-1 6-166,-1 6 1,2 5-1,-2 4 1,0 6-11,0 5 1,3 6 0,0-1 0,2 3-103,2 1 1,1 4-1,2 0 1,5-1-471,3-2 1,1-8 0,3-5-1,3-7-751,7-5 533,8-6 1,-2-2 0,6-5 0</inkml:trace>
  <inkml:trace contextRef="#ctx0" brushRef="#br0" timeOffset="282467">21940 15949 8355,'7'-17'-151,"4"3"0,-6-8 349,3 5 1,2 1 0,-4 2 0,-1-1 0,1-2-1,-4 2 24,0 1 0,-8 7 1,-2 5-1,-3 4-227,-1 7 0,-1 3 0,1 3 0,-1 3 0,1 1 0,0 3 112,-1 2 1,5 1-83,0-1 1,5 1 0,-3 1-1,2 3 20,0 4 1,0-1 0,4 0 0,1-1-12,3 1 1,-1-3 0,5 3 0,1-2-5,-2-2 0,4-2 0,-4-1 0,1-1-200,0 1 0,-5-5 0,1-4 0,-3-2-218,-1-2 1,0 1 0,-1-2-1,-3-2-154,-4 0 0,-3-7 1,-3 3-1,-3-4 359,-3-1 0,-4 0 0,-1 0 0</inkml:trace>
  <inkml:trace contextRef="#ctx0" brushRef="#br0" timeOffset="282740">21692 16297 8355,'16'-13'-133,"1"1"0,1-1 150,-2 1 0,4 4 1,4 0-1,1-1 147,0 2 0,0-2 0,0 3 1,-2 1-306,-2-1 0,2 2 0,-2 4 0,1 0-345,-2 0 1,3 0-1,-7 0 221,-1 0 0,-1-5 0,-2-2 0</inkml:trace>
  <inkml:trace contextRef="#ctx0" brushRef="#br0" timeOffset="282976">22510 15776 8550,'0'-20'670,"0"4"1,0 5-658,0 7 1,-1 9-1,-2 13 1,-2 2-268,-2 2 0,-2 5 0,-3 2 0,1-1-178,3-2 0,-2-3 0,5-1 0,-1-2 65,1-3 0,-5 0 0,3-5 1</inkml:trace>
  <inkml:trace contextRef="#ctx0" brushRef="#br0" timeOffset="283217">22771 15751 8767,'0'-12'392,"1"6"1,2 6 0,2 8-1,2 6 1,3 4 0,1 1 149,1 3 0,1 7 0,0 3 0,3 1-407,0 0 0,1 2 0,-5 6 0,1 4-359,-1 4 0,-5 0 0,-3 2-727,-3 3 1,-3-6-1,-8 5-193,-11-1 1,-8 0 0,-8-2 0</inkml:trace>
  <inkml:trace contextRef="#ctx0" brushRef="#br0" timeOffset="286812">16582 15007 8355,'5'-7'-93,"-2"-4"0,4 3 1,0-3-1,-2-2-657,1 1 1109,4-1 1,-9 1-149,3 0 1,-1 1-1,0 1 1,1 2-1,-1-2 445,-2-1 0,4 4-563,4 3 1,0 12-1,0 6 1,-5 5 0,-3 6 41,-1 3 1,0 6 0,0-1-87,0 3 0,0 5 0,-1-1 1,-2-2-17,-1-4 0,0-6 0,4 1 1,0-3-133,0-2 0,0-4 0,0-4 0,1-3-427,3-5 165,-2 3 0,2-10 211,-8 4 0,-2-10 0,-4-3 1,4-4 12,0-5 1,-2 2 0,4-6-1,1-1 28,2-1 0,1-10 1,0-3-1,0-1 40,0-3 1,4-4 0,1 2-1,1 4 198,-1 3 1,1 5 0,-4 7 144,3 2 0,-1 6 30,-4 11 0,-4 6 1,-1 16-1,3 7-124,0 7 0,2 5 1,0 3-1,2 3-259,2 1 1,3 0-1,5 3 1,1-3-76,-1-1 1,4-2 0,1-4-946,-2 0 0,-1 1 0,-2-1 0</inkml:trace>
  <inkml:trace contextRef="#ctx0" brushRef="#br0" timeOffset="288362">15825 16247 8834,'-4'-18'87,"0"-1"0,1 0-827,2 2 0,1 3 913,0 2 1,0 4 0,1 1 0,4 3 0,1 6 0,3 8 0,-1 8-1,2 4 1,2 5 800,5 4 0,-4 0-897,4 3 0,-3-3 1,-2-3-1,0 1 1,1-2-1,-1-3-49,1-8 0,-1 1-409,0-9 0,1-2 248,-1-2 1,-4-10 0,-1-5-1,-1-5 3,-3-4 1,-2 0 0,-1-6-1,0-2-73,0-1 1,0-1-1,0 2 1,0 1-51,0 3 1,4 5 0,0 6-81,-1 1 1,0 7-114,1 5 0,3 11 0,5 8 0</inkml:trace>
  <inkml:trace contextRef="#ctx0" brushRef="#br0" timeOffset="288936">16520 16272 8355,'-1'-21'0,"-4"2"0,-1 1 0,-1 3 0,-4 7 0,8 2 708,-5 6 0,3 0-673,-3 0 0,4 6 0,-4 2 1,0 3-1,-1 3 0,2 2 1,0 3-1,2 2-293,-1 0 1,-2-6-1,3 3 1,-1-2 134,1 1 0,-4-1 81,5-3 0,1-2-45,8-3 0,1-8 0,7-8 0,-2-3 46,-3-2 1,6 1 0,-4-2 0,-1-1 26,2-1 0,-1-1 1,-2 5-1,-2-1 0,-1 1 0,-3 4 495,2-1-471,-3 7 1,-1 2-1,0 8-48,0 3 0,0 1 0,1 1 0,2-1-32,1 0 1,5-3 0,-4-2-1,2-2-17,3-2 0,1-2 0,1-1-10,1 0 1,-1 0 0,-1-1-21,-3-3 1,2-3 0,-5-7 115,2-2 1,-3 0 0,3-4 0,0-2-1,-1-2-16,-1-1 0,-1 1 0,-2-3 0,0 0 157,3-2 1,-1 4-1,-4 6 1,0 1 152,0 3 0,-6 2-106,-2 5 0,1 3 0,0 6 0,2 5-114,2 6 0,2 6 1,1 8-1,0 2-32,0 1 0,4 5 1,1-1-1,1 1-198,-1 0 1,5 0 0,0-5-1,3-1-273,4-2 1,1-6 0,-2-2-749,5-4 992,-3 1 1,11-8-1,-3 6 1</inkml:trace>
  <inkml:trace contextRef="#ctx0" brushRef="#br0" timeOffset="289783">17090 15962 8355,'0'-17'-8,"0"-1"0,0 0 0,0 1-88,0 1 0,0 3 450,0 0 1,0 5-1,-1 1 1,-2 3-1,-2 5 1,-2 8-1,-1 6 1,-1 5-196,1 4 1,0 2 0,-5 3 0,2 4-78,3 3 1,-2 7 0,5 1 0,-1 1-207,1 1 0,1-2 1,4 1-1,1-3-227,3-4 1,5-6 0,7-3 0,3-3-375,1-1 0,3-6 0,-2-2 190,2-4 0,2 0 0,0-1 0</inkml:trace>
  <inkml:trace contextRef="#ctx0" brushRef="#br0" timeOffset="289784">17463 16073 8355,'0'-19'0,"0"3"149,0-4 0,0 7 0,0-4 885,0 3-955,-6 7 1,-1 2-1,-5 5 1,-1 0-1,1 1 1,-1 5-5,1 6 0,-2 1 0,-1 4 1,-1 1-1,0 2-30,3-1 0,6 4 1,3-1-1,2 5-37,2 2 1,0 1 0,0-3 0,2 4 13,2 0 1,3-2 0,5 3 0,2-2-213,2-2 0,-2-2 0,3-1 0,-2-2-228,1-2 0,-6 1 1,1-5-1,-4-1-9,-4 2 1,-3-4 0,-4 2 0,-6-2-137,-5-1 0,-6-5 563,-8 0 0,-3-5 0,-5 2 0</inkml:trace>
  <inkml:trace contextRef="#ctx0" brushRef="#br0" timeOffset="289785">17227 16396 8355,'12'-13'0,"1"1"78,-1-6 1,0 9 0,1-4 0,-1 2 201,1 0 0,-1 4 1,2 3-569,2 3 1,0 1 0,3 0 0,0 0 0,-1 1-1,1 2-226,1 1 1,0 6 0,5-4 0</inkml:trace>
  <inkml:trace contextRef="#ctx0" brushRef="#br0" timeOffset="290016">17624 15875 8355,'5'-7'178,"4"3"0,2 3 572,1 1-381,0 0 1,5 6 0,1 6 0,0 4 0,1 3-185,0 3 0,-4 7 0,2 6 0,-3 5 0,-2 5 0,-1 5 0,-3 4 0,-3 1-738,-4-3 0,-2 5 0,-4-11 0,-3 0-954,-3-2 1,-1-7 1048,-1-4 0,-5-5 0,-1 2 1</inkml:trace>
  <inkml:trace contextRef="#ctx0" brushRef="#br0" timeOffset="290178">18641 16470 8355,'0'-12'0,"-10"1"-656,-2 3 1,-9 8 0,2 7 0</inkml:trace>
  <inkml:trace contextRef="#ctx0" brushRef="#br0" timeOffset="298001">16830 14746 8355,'0'-12'-315,"0"0"0,0-1 0,-1 2 295,-4 3 0,5 1 0,0 4 0,9-2 1,6-1 58,6 1 1,3-5 0,4 2-47,1-3 0,8-2 1,-4 1-1,-3 1 0,-2 1 1,-3 2 1,-4 5-106,-1-1 0,-5-1 0,2 0 0,-3 3 42,-2 0 0,0 2 0,1 0 49,-1 0 0,-3 0 1,-1 0-4,1 0 0,2 0 0,2 2 0,-1 0 99,1 3 1,-4-1 0,2-4 0,3 0-9,0 0 1,4 0 0,0 0 0,1 0-59,3 0 0,3 0 0,2 0 0,2 0-28,-1 0 0,2-4 0,1-2 0,-1-1-2,0-2 0,3-2 0,-2-2 0,-1 1 11,0-1 1,3 1 0,-4 0 0,-3-1-5,-4 1 0,1-1 1,-6 1-1,1 0 7,0-1 0,0 5 0,-3 1 0,2 0 23,-2 0 1,-1 4 0,0-1 0,1 3 33,1 1 1,2-4 0,-3 0 0,3 1-25,2 2 1,0 2 0,6 2 0,2 1 0,1-1 0,0 3 1,-4 3-1,-1 2-115,1 1 0,0 1 0,-1-2 1,-2-2-44,-2-1 0,1-3 0,2 1 89,-2 0 0,2-2 0,-2-4 0,3 0 0,-1 0 64,-2 0 0,1-4 0,-6-2 1,1 0 56,1-4 1,0 0-1,4 1 1,-2 0-7,2 0 0,6-2 0,2 0 0,1 1-20,-1 2 0,3 4 0,-4-3 0,-2 1-50,0 3 0,-4 2 0,-2 1 0,-5 0-49,-2 0 0,-3 1 0,-1 2 0,-2 3 36,2 1 1,-4-3 0,3 4 0,0 2-21,2 1 1,6-3 0,1 0 0,0 2 25,0 1 0,4-3 0,-2-1 0,5-1 0,4-4 1,-3 4 0,3-2-1,-1 0-5,1 2 1,-3-5-1,4 3 1,-1-2 5,0-2 0,0 0 0,-4 0 1,0 0 52,0 0 0,-1-5 0,1 1 0,1 0 29,3-1 1,-1 2 0,4-4-1,-4 1-67,-4 4 0,1-4 0,-6 2 0,0 0-35,-2-2 1,-3 5 0,-3-4 28,-3-1 0,3 5 11,-3-4 1,3 4 0,2 1 0,0 1 0,3 2-3,0 1 0,7 6 1,1-2-1,5 3-28,3 2 0,1-1 1,4 1-1,-1-2-63,-3-3 0,-4 3 0,-9-3 0,-4 3-343,-7 2 1,-3-1 0,-6 0 0</inkml:trace>
  <inkml:trace contextRef="#ctx0" brushRef="#br1" timeOffset="312578">16979 14461 31087,'7'-1'-974,"-3"-3"1,-4 2 904,-4-2 1,8 3-1,1 1 1,9-2-1,5 0 192,1-3 0,9-4 1,1 2-1,9-1-3,6-1 0,10 1 0,7-3 0,8 1-4,8 2 1,3 0-1,10-4 1,4 0-73,4 4 0,-40 3 0,1-1 0,-3 2 0,0 1 0,3 0 0,1-1-32,2 2 1,1 0 0,3 1-1,0 1 1,-2 0 0,1 0 0,-2 0-1,1 0-18,2 0 0,-1 0 1,-4 2-1,0 1 0,0 1 1,0 1-1,-1 0 0,0-1 61,0 0 1,1 1 0,0 0-1,0-1 1,0-1 0,0-2-1,-1 1 1,1-1 0,-2 0 0,-1 0 0,1-1 0,-1 1 0,-4 0 0,0 1 0,-2 0 0,-1 0-23,0-1 1,-1 1 0,39-1 0,-12-1-17,-9 0 0,-14 0 1,-9 0-1,-12 0 0,-7 0-25,-7 0 1,-9 0-92,-11 0 1,-9 1 0,-9 2 0,0 1 70,0-1 0,-3 0 0,5-1 0,0 3-53,3-3 1,2 1-107,2 1-546,4-2 333,5 3 1,0-5 0,0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0-18T17:07:32.994"/>
    </inkml:context>
    <inkml:brush xml:id="br0">
      <inkml:brushProperty name="width" value="0.06048" units="cm"/>
      <inkml:brushProperty name="height" value="0.06048" units="cm"/>
      <inkml:brushProperty name="color" value="#FF0000"/>
    </inkml:brush>
  </inkml:definitions>
  <inkml:trace contextRef="#ctx0" brushRef="#br0">7925 9327 7786,'1'-7'-324,"4"3"1,3 2 0,3 2 568,1 0 1,1 0-123,-1 0 1,1 0-1,-1 0 1,0 0 138,1 0 0,-1 0 0,2 0 0,1 0-104,2 0 1,5 0-1,-2 0 1,4 0-1,1 0-22,-1 0 0,5-1 0,2-2-66,0-1 0,-2 0 1,4 2-1,2 0 100,1-3 1,2 0-1,2 2-118,1-1 0,8-1 0,-1 2 0,6-1 0,2 0 28,3-2 1,2 3-1,1-4 1,0 2-185,0 2 0,4-2 0,0 0 0,-1 3 115,-1 0 1,-2-2 0,-2 0-1,-1 1 36,-1 2 1,2 1-1,4 0 1,4 0-39,1 0 0,2 0 1,8-1-1,2-2-91,1-1 0,11-2 1,0 3-1,2-2-17,3-2 0,-5 0 1,1-3-1,-2 4 86,-2 0 0,2-2 1,-1 2-8,-1-1 0,-2 1 1,-1-4-1,-2 3 1,1 0 24,0 0 0,-2 3 1,7-3-1,-2 0 104,-3 0 1,5 3-1,0-3 1,0 0-68,2 1 0,2 1 0,3-1 0,-5 0-26,2 3 1,-2 1-1,2-1 1,0-1-12,-1 1 0,2 2 0,-4 1 1,1 0-39,-1 0 0,3-2 0,-3-1 0,1-1 25,-1 1 0,0 2 0,-2 0 0,1-2 138,-1-1 1,-2 0-1,-1 4 1,-1 0-80,1 0 0,5-2 1,2 0-1,1-3 106,0 3 0,0 0 1,5 1-1,-1-2-120,0-1 0,0 0 1,-48 3-1,-1 1 0,0-2 1,1 1-40,48-3 0,-47 1 0,0 0 1,44 0-1,-3-1-30,1 1 1,-6 1 0,3-1 0,-3-1 26,-1 1 0,-4 2 0,-1-1 0,0 0 29,-5-3 0,7 1 0,-7 4 0,3 0-46,-1 0 1,-4 0 0,1 0-1,0 0-152,-2 0 0,2 4 0,-10 1 1,-2-3-95,-5 0 1,-4-2 0,-7 0 0,-4 0 93,-6 0 0,-2 0 1,-8 0-247,0 0 1,-6 0 0,-3 0 0,-1 0-259,-3 0 0,5-6 0,-1-1 0</inkml:trace>
  <inkml:trace contextRef="#ctx0" brushRef="#br0" timeOffset="1154">7888 9041 7715,'-1'-11'-326,"-4"3"1,0 4 0,-5 8 797,2 4 0,5 3 0,-1 2-153,3-1 0,1 2 1,0 1-1,0 3-127,0 1 1,4 2 0,1 5 0,1 2 30,-1 1 1,4 9 0,-5 1-153,-1 4 1,-2-1 0,-1 5 0,0 3 0,0-1 29,0 4 1,0-5-1,0-4 1,0-1-61,0-3 1,0-7 0,0-4-1,0-5-3,0-3 0,0-3-76,0-6 0,-4-7 0,-2-10-100,-1-10 1,3-8-1,-3-6 1,0-4-175,1-3 0,1-3 0,-3-2 1,0-4 205,1-4 0,-3 0 0,5-2 0,-1 0 57,1 1 1,1-6 0,4 7 38,0 3 0,0-3 1,0 9-1,0 5 1,1 4 58,3 5 1,3 3 0,5 2 0,1 4 193,-1 4 0,-3 2 1,-1 2-71,1 5 1,-3 8 0,-2 5 0,-1 3 8,1 5 1,-3 7-1,4 9 1,-4 3-170,-1 2 1,0 3 0,0 3 0,0 1-175,0 2 0,0 3 0,0-7 1,0-1-92,0 1 0,0-3 0,0-6 0,0-2-235,0-2 0,4-5 1,0-5-1,-1-3-121,-2-1 1,5-3-1,1 0 1</inkml:trace>
  <inkml:trace contextRef="#ctx0" brushRef="#br0" timeOffset="1677">7900 10530 8355,'-5'-7'-155,"2"1"43,-5 6 0,4 0 1,-5 0 955,0 0 1,2 0-447,-1 0 1,1 6 0,-3 2 0,3 3-175,2 1 0,0 1 0,4 1 0,-2 1-138,-1 1 0,0 1 0,5-5 0,2 1-105,1-1 1,6 0 0,-2-1 0,5-1 68,3-2 0,-1-5 1,6 1-1,0-4-177,-2-4 0,4-3 0,-2-7 1,3-2-55,0-5 0,-4-1 1,-4-1 127,-2-2 0,-3 7 0,-3-7 0,-4 2 0,-5 1-13,-7 1 0,-2-1 0,-11 6 0,-2 0-108,-5 3 0,-3 6 1,-9 5-1,-3 8-113,-2 6 1,-4 13 0,11 0-1,3 2-1077,4 4 864,7-5 0,6 4 0,6-5 0</inkml:trace>
  <inkml:trace contextRef="#ctx0" brushRef="#br0" timeOffset="2630">17810 8744 9299,'1'-17'0,"2"-1"0,2 0 0,2 0 0,3 3 745,1 1-685,1 2 90,1 0 0,3 1 0,2 1 0,0 3 0,1 2 0,-1 2 0,0 1 1,-3 4-1,-1 3 0,-1 8 632,-1 6 1,-1 7-706,-3 7 1,2 2-1,-6 13 1,-1 6-1,-2 5 1,-2 2-1,-3-2-250,-5 0 0,-2 2 234,-1 1 1,4-6 0,-1-3-1,0-7-376,-2-4 1,-2 1 0,1-4-1,0-3-1172,-1-5 1,-3-5 574,-1-1 0,-5-1 0,3 1 1</inkml:trace>
  <inkml:trace contextRef="#ctx0" brushRef="#br0" timeOffset="4756">18269 10269 8355,'11'-16'23,"-3"-1"0,-3 2 0,0 1 191,-1 2 0,0-1 1,-4 1-96,0 0 1,0 3-1,0 1 1,1-2-1,2-1 478,1-1 1,6 0 0,-3-1-1,0 1 155,-3-1 1,1 5-650,-1 0 1,-1 5 0,-7-1 0,-4 2-16,-3 2 1,-6 6 0,-1 4 0,-1 3-23,-3 4 1,0 5-1,-2-1 1,2 2 2,0 2 1,-3 1 0,9 3 0,1 3 39,1-1 1,3 8-1,1-5-108,2 1 0,5-1 1,-2 4-1,1 0 1,0 1 18,1-2 1,3 7 0,3-7 0,2 2 2,2-1 0,1 4 1,3-1-1,-1-1-29,-2-1 0,-1-6 0,3-2 0,-3 0-56,-2-4 1,-1 2 0,-4-3 0,0-4-37,0-2 0,-7 0 0,-4-3 0,-5 0-203,-4 0 0,4-7 1,-6 2-1,-3-2-376,-2-3 1,-2-1 0,2-6 0,0 0-228,-2 0 1,1-6-1,6-4-546,2-5 1219,4 1 1,-7-9 0,4 4 0</inkml:trace>
  <inkml:trace contextRef="#ctx0" brushRef="#br0" timeOffset="5047">17773 10765 8355,'-6'-8'393,"6"0"0,7 4 1,9-3-1,5 0-464,3 0 0,6 0 1,4-3-1,6 2 0,6-2 1,2-1-1,0-1 0,-2 1-921,-5 3 333,-2-3 0,-2 4 0,0-6 0</inkml:trace>
  <inkml:trace contextRef="#ctx0" brushRef="#br0" timeOffset="5394">18740 10033 8355,'-1'-6'102,"-4"1"79,-3 4 0,-3 1 1,-1 0 16,-1 0 1,5 4 0,0 2 0,-2 1 0,-1 2-1,-1 2 1,-1 2 0,1 0 0,0 3 37,-1 0 1,1 6-1,-2-1 1,-1 1-531,-2-1 1,-1 2-1,3-4 1,-1 1-845,0-4 1,3 2 498,0-1 1,-5-1 0,-1-3 0</inkml:trace>
  <inkml:trace contextRef="#ctx0" brushRef="#br0" timeOffset="5678">18479 9984 8355,'-6'-13'822,"-4"5"-1165,6 0 652,0 5 0,4 3 0,0 8 1,0 3-1,0 3 0,1 3 0,2 2 1,2 2 287,2-1 1,1 0 0,6 2 0,3-3-414,3-1 0,0 4 0,0-3-232,2 1 1,1 2-1,-1-4 1,-3-1 0,-1 1-490,-3-2 0,-3 1 0,-3 0 0,-4-2-313,1-1 0,-5-2 0,3 1-1205,-2-1 1673,-2-5 0,-11 4 0,-3-4 1</inkml:trace>
  <inkml:trace contextRef="#ctx0" brushRef="#br0" timeOffset="5917">18591 9909 8355,'-5'-6'406,"3"0"0,-3 13 0,5 4 1,0 6-1,0 2 0,1 3 1,2 1-1,1 2 0,4 1 0,-2 2 1,1 1-1,1-2-427,-1 0 1,4 1 0,-4 0 0,1-3 0,-1-3-487,-2 0 1,4-4 0,-5-2 57,-1-2 1,2-1 0,-1-1-1982,-1 0 1904,-2 1 1,-6-1 0,-2 1 0</inkml:trace>
  <inkml:trace contextRef="#ctx0" brushRef="#br0" timeOffset="6138">18380 10282 8355,'0'-13'304,"0"1"0,2-1-423,2 1 1,7 4-1,7-1 1,1 0 0,3-1 429,1 2 1,4-3 0,3 4 0,6-1 0,4-1 0,-2 1 0,-2 0 0,-3 1-760,2 1 0,-5 2 1,-1 4-1,-4 0-388,-5 0 0,-2 0 418,-5 0 1,-1 0 0,1 0 0</inkml:trace>
  <inkml:trace contextRef="#ctx0" brushRef="#br0" timeOffset="6321">19360 10182 8355,'-5'-1'750,"2"1"1,-5 10-1699,-2-2 0,3 0 391,-1 5 1,-1-1-1,-3 0 1</inkml:trace>
  <inkml:trace contextRef="#ctx0" brushRef="#br0" timeOffset="11870">18517 11348 8662,'0'-12'502,"0"5"-397,0 1 153,0 1 0,-2 3-159,-2-2 1,3 8-1,-3 6 1,2 4-150,2 2 1,0 2 0,0-1-1,0 2-158,0 0 0,0 3 1,0-4-1,0 0 1,0 0-1,2-4-946,2-4 691,-3 1 0,10-4 0,-4 5 1</inkml:trace>
  <inkml:trace contextRef="#ctx0" brushRef="#br0" timeOffset="12134">18628 11261 8355,'7'-5'-99,"-1"3"0,-5-2-153,3 8 1,-2 3 0,2 7 0,-3 1 174,-1 2 0,0 3 1,0-2-1,0 2 1,2 2-183,2 1 0,3 2 0,5 0 1</inkml:trace>
  <inkml:trace contextRef="#ctx0" brushRef="#br0" timeOffset="12530">18157 12328 8355,'0'-8'467,"0"-1"1,-4 5 873,0-4-1021,0 0 1,5 2 0,3 6 0,4 7-78,3 4 1,2 3 0,-1 1-222,1 2 1,-1 5-1,0-2 1,2 2 0,0-1 25,-2-4 1,6 0 0,-8 0 0,0-3-671,1-5 0,-4 1 482,1-6 0,-5-1 0,1-7 1,-3-6 26,-1-5 1,4-4-1,0-7-48,-1-3 0,3 2 1,-1-3-1,1 1-91,-1 0 0,3 2 1,-3 6-1,-1 4-416,1 4 1,-2 4-1,5 3-757,2 0 1425,-5 7 0,6 6 0,-4 6 0</inkml:trace>
  <inkml:trace contextRef="#ctx0" brushRef="#br0" timeOffset="13115">18653 12390 8355,'7'-12'288,"-3"-1"1,-1 1 0,0-1 0,1 1-104,-1 0 1,-2 3 0,-2 2-1,-4 2 1,-3 2-30,-3 2 1,-1 5-1,-1 1 1,1 2-422,0 3 1,-2 5 0,0 2 0,0-2 149,3-1 0,6-2 0,-2 0-125,1 1 0,3-1 0,8-1-123,3-3 0,3-2 0,1-7 195,1-4 0,-1-1 0,1-7 1,-2 1 86,-3-1 1,1-3 0,-4-1 0,-3 2 208,0 1 0,2 2 0,0 0 283,-1-1 1,0 2-246,1 3 1,-2 2-1,5 8 43,-1 2 0,3 3 0,-2 5 1,2 1-155,-1-1 0,-1 4 0,2 1 0,0-2-129,0-1 0,2-3 0,0-1 0,-1-3-110,-2-2 1,1-1 0,4-5 0,2-2 96,2-1 0,0-10 1,-5 0-1,0-4 49,1-4 0,-5 0 1,0-1-1,1-1-46,-3-2 1,4-1 0,-6 2 19,-1 0 0,3-4 0,-2 0 0,-2 2 0,0 0 30,-2 3 1,0 4-1,-2 5 1,0 4 208,-2 3 1,-6 7 0,2 1 0,-2 8 10,2 7 0,-2 4 0,5 6 1,-1 1-9,1 3 1,0-3 0,5 5 0,0-2-142,0 0 0,6 0 0,2-5 0,3 1-275,2 0 1,3-4 0,2-3 0,0-3-817,0-4 0,3-7 825,-5 0 1,6-3 0,-3-1 0</inkml:trace>
  <inkml:trace contextRef="#ctx0" brushRef="#br0" timeOffset="13398">19397 11906 8717,'0'-20'0,"0"0"0,0 2 0,0 3 0,0 1-885,0 2 1133,0 5 1,-1-3-1,-3 6 1,-3 3-1,-1 4 1,-1 5-1,0 4-38,-2 5 0,0 2 0,1 7 1,2 3 38,-2 4 1,3 5 0,0 2 0,2 1-276,2-1 0,-2 4 0,0 0 0,3 0-202,0-2 1,4-5 0,2-3 0,4-2-242,3-2 1,6-6 0,0-8 0,1-3-565,0-5 1,-1-3 850,-5-5 1,6 0-1,1 0 1</inkml:trace>
  <inkml:trace contextRef="#ctx0" brushRef="#br0" timeOffset="13732">19720 11993 9030,'7'-25'0,"-3"2"0,-1 1 0,-1 2 121,2 3 0,1 0 1,-5 5-1,-2-1 1,-2 2 298,-4 3 0,-3 2 0,-2 6-269,1 0 0,0 6 0,-1 2 0,1 5 0,-1 2 36,1 1 1,5 6 0,2-1 0,0 2 15,1 2 1,0 4 0,5 2-1,4-1-255,3 0 0,2 7 0,-1-2 0,-1-1-270,2 2 0,-3 0 0,1 1 0,1-1 85,-3-3 1,4-3 0,-6-5 0,-1-1 23,-2-4 1,-1-2 0,0-5 0,0-1-171,0 0 1,-4-3 0,-1-2 0,-2-2-582,-3-2 0,-1-2 780,-1-1 0,-6 0 0,-1 0 0</inkml:trace>
  <inkml:trace contextRef="#ctx0" brushRef="#br0" timeOffset="14007">19521 12278 8482,'6'-12'381,"-5"0"-78,3-1 1,3 5-1,1 1-396,3 1 0,2-2 1,1 4-1,1 1-176,1 2 1,6 1 0,0 0-1,5 0 1,2-1 0,-2-2-247,-1-1 1,-1-6-1,0 3 1</inkml:trace>
  <inkml:trace contextRef="#ctx0" brushRef="#br0" timeOffset="14233">20092 11671 8355,'0'-13'923,"0"8"-884,0 5 1,-4 7-1,-2 9-8,-1 5 1,-1 2 0,-4 2-1,-1 1-382,1 3 1,4-3 0,1 3 0,1-4-247,3-4 0,2 8 0,1-3 1</inkml:trace>
  <inkml:trace contextRef="#ctx0" brushRef="#br0" timeOffset="14500">20303 11658 8355,'-13'0'526,"6"0"1,2 2-199,5 2 0,0 3 1,1 5-1,3 0 245,5 1 0,2 9 0,1 4 1,2 4-320,2 5 0,-2 2 0,3 6-235,-4 6 1,-2-2 0,-2 4 0,-5 0 0,-4-1-51,-4 2 1,-3-4 0,-7-2 0,-1-1-1066,-2-1 0,-5 3 0,2-7 0,-4-4 187,-1-6 0,1 2 0,-1 0 0</inkml:trace>
  <inkml:trace contextRef="#ctx0" brushRef="#br0" timeOffset="16919">12477 8830 8422,'0'-16'0,"0"-1"-26,0 2 1,0 4-1,0 7 1,0 8 187,0 6 0,0 2 1,1 2-1,2 3 1,2 3-1,2 4 1,2 0-1,-1 3 273,0 2 1,-1 2 0,1 7-458,-4-1 1,-2 1-1,-2 1 1,0-1-59,0-2 1,-2-3 0,0 0 0,-4-5-324,-1-6 385,4-4 0,-2-13 1,5-6-91,0-10 0,0-7 0,0-7-15,0 1 1,0-3 0,1-2 0,2-4-1,1-1 1,-1 1 0,3-3 0,-2 3 1,-2-3-10,0-1 0,-2 4 0,0 0 0,-2 0 104,-2 1 1,-1 2-1,-5 6 427,2 4 0,4 3-159,-5 9 0,7 9 1,-2 12-1,2 6-49,2 4 0,2 6 0,2 2 1,4 0-94,3 4 0,1-1 0,2-1 0,1-2 52,2-1 1,-2 0 0,-5 3-352,-2-4 1,0-1 0,3-2 0,-3 0 0,-2-2-659,0-1 0,-5-1 1,2 0 326,-6-1 1,-10-1-1,-6 5 1</inkml:trace>
  <inkml:trace contextRef="#ctx0" brushRef="#br0" timeOffset="17714">12055 10120 8168,'-5'-12'16,"3"0"1,-3 6 0,6 6 200,3 7 0,2 9 0,3 4 1,0 0-1,0 2 0,2 3 1,2 3-1,-1-1 0,2 0-5,2-3 1,-6 0 0,2-4-243,-1-3 0,3-3 0,0-3-76,-3-3 0,-1-2 0,2-8 38,1-2 1,-2-3-1,-3-5 1,-4-2-29,-3-3 1,-1 4 0,0-5 0,0 1-257,0 1 1,0-1-1,0 3 1,0-1-480,0-1 0,0-1 593,0 5 1,6-1-1,1 1 1</inkml:trace>
  <inkml:trace contextRef="#ctx0" brushRef="#br0" timeOffset="18344">12675 10269 8355,'0'-18'596,"-5"4"-896,3-3 1,-5 4 0,5 1 365,-2-1 1,-6 6-1,2 2 1,-3 1-1,-2 0 168,1 1 0,1 3 1,1 4-188,2 4 0,0 3 0,-3 2 0,1-1-120,2 1 0,1 3 0,-3 1 0,3-1 0,2 1-226,2-1 1,2 1 0,1-5 62,0 1 1,1-2-1,3-3 160,4-4 1,3-4 0,2-4-1,-2-4 69,-3-3 0,3-2 0,-4-1 0,1-1 95,1-1 0,-5-1 0,3 5 129,-2-1 0,-1 1 120,-4 0-292,0 5 0,0 3 1,0 8 25,0 4 0,4 3 0,0 1 0,-1 1 0,-1-1-47,-2 1 0,4 0 0,1 2-44,2 2 0,1 0 0,5-6 0,-1-3-22,1-4 0,-1-3 0,2-2 0,1-2-52,1-1 1,1-10 0,-5 2 0,-1-2 16,-2 0 1,2-2 0,-4-2 0,1-1 50,0-3 0,-5-2 1,1-1-1,-1 1-18,1-1 1,-3-6 0,5 0 0,-2-1 126,0 3 0,0 0 0,-4 3 111,0 3 1,-1 7-56,-3 4 1,1 11 0,-5 10-34,-2 6 0,3 6 0,-1 7 0,0 1 1,-1-1-9,1 3 0,5-1 0,-1 6 0,4-2-157,4 1 1,5 2 0,6-8 0,3-1-207,1-2 1,2-7 0,3-2 0,1-5-595,0-4 491,0-2 0,0-6 0,-1 0 0</inkml:trace>
  <inkml:trace contextRef="#ctx0" brushRef="#br0" timeOffset="18621">13308 9798 8214,'-6'-13'-25,"-1"1"1,-5 7 0,1 5-1,1 6 1,2 7 0,-2 3-1,1 6 501,0 6 0,0 2 1,5 6-1,1 0 0,1 3-317,2-1 0,0 5 1,0 0-1,0-2-353,0-3 0,6 5 0,2-10 0,3-2-238,2-4 1,-1-3 0,1-4 0,-1-5-274,0-5 0,1 0 0,-1-6 527,1-1 0,-1-8 0,0-1 1</inkml:trace>
  <inkml:trace contextRef="#ctx0" brushRef="#br0" timeOffset="18958">13729 9897 8355,'0'-23'-62,"0"2"-26,0 4 1,0 4 216,0 0 0,-5 6 0,-3 3 0,-3 3 1,-2 1-1,1 0 0,-1 0 222,1 0 0,1 1 1,1 3-1,3 6-248,2 5 0,1-1 0,4 4-107,0 0 0,0 2 0,0 8 0,1 1 0,2 0 9,1 1 0,4-2 0,-2 5 1,-1 1-13,1 2 0,2 1 0,-4 1 0,0-1-133,2 0 1,-5-5 0,3-3 0,-2-5 24,-2-3 1,4 1 0,0-5 0,-1-2-107,-2-1 1,-6-2 0,-4 0-1,-2-1-322,-1-2 0,-5 0 1,0-3-1,-1-1 316,0 1 0,-4-2 0,2-4 0</inkml:trace>
  <inkml:trace contextRef="#ctx0" brushRef="#br0" timeOffset="19229">13481 10244 8355,'13'-12'66,"3"1"0,1 1-32,-2 2 1,-1 5-1,-2-1 1,1 3-278,-1 1 1,0 0-1,1 0 1,1 0 257,2 0 0,-1 0 1,5 0-508,-3 0 0,6-6 0,-4-1 1</inkml:trace>
  <inkml:trace contextRef="#ctx0" brushRef="#br0" timeOffset="19496">13965 9736 8355,'6'-11'0,"3"3"260,6 3 1,1 10-69,4 3 1,-1 4 0,4 5 342,-3 3 0,-3 5 1,2 6-1,-1 4-160,-3 5 1,-2 10 0,-4-2 0,-2 2-268,-1 2 0,-2 2 1,-6-2-1,-2 1-445,-4-5 0,-3 0 0,-2-7 1,0-1-735,-4-1 0,-1-7 0,-5-3 261,-2-3 1,-3-7 0,-9-1 0</inkml:trace>
  <inkml:trace contextRef="#ctx0" brushRef="#br0" timeOffset="28088">7553 7665 8355,'23'-6'-24,"0"-1"1,-3-1 0,1 1 0,0 2 0,-1 2 0,2 1 0,3 2-110,4 0 0,-1 0 0,5 0 0,1 0 0,2 0 1,2 0 58,4 0 0,-2 0 1,5 0-1,2 0 0,0 0 1,0 0-1,-2 0-32,2 0 0,-4 0 0,0 0 78,-1 0 0,-2 0 0,4 2 0,0 1 0,-1 1-30,0-2 1,4 1-1,-3 0 1,1 1 33,1-1 1,-2 0 0,3-1 0,-2 3 17,2-3 1,1 0 0,2-1 0,0 2-18,-1 1 0,1 0 1,-1-4-1,1 0 16,0 0 1,-5 0-1,1 0 1,0 0-15,3 0 0,0 0 0,2 0 50,3 0 0,-2-1 0,5-2 0,-2-1 1,-3 1 1,-1 2 0,-1 1 1,0 0-1,-1 0 117,1 0 1,-2 0 0,-1 0 0,-3 0-117,-1 0 1,2 0 0,-2 0 0,1 0 0,3 0 0,1 0 0,3 0 0,0 0-32,-1 0 0,6 0 0,-5 0 0,3 0-74,1 0 1,-1 0 0,-5 0 0,1 0-38,0 0 1,-5 0-1,0 0 1,2 0 85,2 0 1,0 0 0,1 0 0,-1 0 52,1 0 0,-2 0 1,-1 0-1,-1 0-46,0 0 1,3 0 0,2 0 0,1 0-64,2 0 0,1 0 0,-1 1 1,2 2 43,1 1 1,2 0 0,-5-4 0,-2 0 51,-1 0 1,-1 0 0,1 0-1,0 0 99,-2 0 1,4 4 0,-8 0 0,3-1-13,2-2 0,2 4 1,1-1-1,-2-2-148,1 0 1,0-2 0,-1 1 0,2 2 59,0 1 0,7 0 1,-3-2 59,4 2 0,-3-3 0,0 5 0,0-2 0,0 1-5,0 2 0,-6-4 0,3 2 0,-1 0 156,-1-1 0,3 0 1,-3-4-1,5 1-203,3 3 1,1-2 0,0 2-1,0-3-96,0-1 1,-4 0 0,0 0 0,-2 0 17,-3 0 0,0 0 0,-9 0 0,0 0-93,-2 0 1,-1 0-1,-2 2-248,-3 2 1,-7-3-1,1 5 1</inkml:trace>
  <inkml:trace contextRef="#ctx0" brushRef="#br0" timeOffset="39731">2220 13047 8710,'-4'-14'0,"-2"-1"0,1-1 0,-1 1 555,4 1 1,-1 7-490,-1 3 1,4-2 0,0 4 0,5 3 0,3 7 25,1 7 1,3 5 0,5 4 0,-2 1 0,-1 1 0,-2 2 0,0 1 0,1-1 0,-1-2-1,1-3 1,-1-1 0,0-3 212,1-1 1,-5-2-442,0-8 0,1-3 176,3-5 0,-4-1 0,-1-3-104,-1-4 1,-2-9 0,-3-4 0,2-2-73,1-2 1,2-4 0,-4-1 0,4 0 0,-1-1-275,1 4 1,-1 0 0,-2 3 0,3 0-142,1 4 0,-3 3 0,4 9-813,2 4 1261,1 2 0,1 13 0,0 3 1</inkml:trace>
  <inkml:trace contextRef="#ctx0" brushRef="#br0" timeOffset="40347">2989 13047 8355,'-18'-12'0,"4"-1"224,-2 1 1,6 4 0,2 0 0,-2-2 40,-1-1 0,-1 0 0,-1 3-87,1 3 0,0 4 0,1 2-166,2 4 1,-2 3 0,3 8-1,-2 4-277,2-1 0,-3 3 0,4-4 57,0 1 1,-2-4 0,4 2 0,3-3-75,0-2 0,4-1 0,2-3 171,4-3 1,5-4 0,2-2-1,1-4 69,-1-3 1,-1-3 0,-1-1 0,-2-1 17,-3 1 0,3-1 1,-4 1 440,0 0-228,-2 5 1,-6 3-64,-3 8 0,2 3 0,-2 5 0,3 0-37,1 1 0,0-1 0,0 1 0,0-1-27,0 0 1,1 1 0,3-2-66,5-3 1,2 2 0,2-6-1,2-1 1,3-3-33,2-4 0,-4-5 0,4-7 0,-1-5 12,0-2 1,0-4-1,3 0 1,-1-3-13,1-2 1,-3-3 0,1-4 0,-1-3-58,0 2 0,-4-3 0,2 2 0,-5 1-13,-3 2 0,-4 2 0,-5 3 0,-1 4 165,-3 3 1,-3 10 0,-6 5 0,0 5 113,-4 3 0,3 12 0,-2 8-42,2 5 1,2 6 0,1 2 0,2 4 14,5 1 1,3-1 0,1 3 0,1 1 0,3-1-153,5 0 1,2 0-1,2-1 1,3-3-333,0-4 1,2-3 0,-3-2 0,3-4-179,1-3 1,2-9-1,4-4 1,-2-4 253,-2-4 1,2-8-1,-3-8 1</inkml:trace>
  <inkml:trace contextRef="#ctx0" brushRef="#br0" timeOffset="40646">3932 12378 8444,'0'-40'0,"0"2"0,0 8 40,0 7 0,0 5 1,0 5 93,0 1 0,-6 5 1,-2 3-1,-3 4 0,0 4 1,1 4-1,2 5 41,-2 3 0,1 9 0,-1 9 0,3 6-31,1 6 0,-3 8 1,2 5-1,-1 6-41,-1 5 0,7 6 0,-3 5 1,4 6-170,1 1 0,0 4 1,1-3-1,4-8-268,3-9 0,4-10 0,3-9 1,5-9-158,3-8 1,-1-8 0,9-12-1,-3-7-639,1-7 937,0-2 0,2-11 0,0-2 1</inkml:trace>
  <inkml:trace contextRef="#ctx0" brushRef="#br0" timeOffset="41010">4564 12427 8355,'0'-25'96,"0"1"0,-4 0 0,0 3 0,1 5 0,2 2 0,1 2 391,0-1 1,-4 5 18,-1 0 0,-4 6-485,0 2 0,0 7 0,-1 10 0,3 4 0,0 2 47,1 2 1,3 6-1,-1 7 1,2 4-77,2 2 1,0 9 0,0-4-1,0 2-69,0 0 1,2 5 0,2 0-1,3 1-54,0-4 1,4-2 0,-3-3 0,1-2-32,0-5 0,0 1 0,-4-5 0,-3-5-71,0-5 0,2-3 1,0-2-1,-3-3-147,-3-1 0,-5-3 0,-6-5 0,1-4-22,-1 0 0,-10-2 0,-3-4 1</inkml:trace>
  <inkml:trace contextRef="#ctx0" brushRef="#br0" timeOffset="41274">4266 12985 8355,'13'-18'608,"-1"0"0,2-2-379,3 3 0,2 5 0,6 2 1,-1 3-1,1 2-506,0 2 1,0 2 0,0 1-681,-1 0 1,1 4 395,0 0 1,0 6 0,0-4 0</inkml:trace>
  <inkml:trace contextRef="#ctx0" brushRef="#br0" timeOffset="41718">5110 12936 8355,'-9'0'1339,"1"0"-530,5-6-533,-2-1 1,10-4 0,4 2-1,3 2 1,3 1-55,2 3 0,6-2 0,1-1 0,3 1-224,1-1 0,4 1 1,-1 2-1,2-2-68,0-2 0,-6 4 0,-1-3 0,-6 2-540,-2 0 0,-1 0 0,-5 4-1895,1 0 1900,-6 0 1,4 6-1,-5 0 1</inkml:trace>
  <inkml:trace contextRef="#ctx0" brushRef="#br0" timeOffset="41947">5308 12626 8355,'0'-16'255,"0"7"1,0 7 841,0 12 1,0 4-827,0 11 1,0-2 0,0 10 0,0 3-1,0 3 1,0 3 0,0 2-218,0 3 1,0-3 0,2 0-1,2-1-44,4-3 0,3-7 0,1-5 0,1-6-3985,-1-6 3097,-5-2 0,4-2 0,-4 1 0</inkml:trace>
  <inkml:trace contextRef="#ctx0" brushRef="#br0" timeOffset="43189">6276 12725 8044,'6'-13'-218,"0"0"0,-5-3 0,2 0 0,1 1 508,-1 1 1,-2 2 0,-1-2 45,0-3 1,-1 1 0,-2-2 0,-2 5 0,-2 4 0,-3 1 0,-1 1-126,-1 1 1,4 2 0,-1 5 0,-2 3-284,-4 5 1,1 3 0,-2 5 0,1 3 0,1 4 0,0 1 48,3-1 0,3 1 0,-1-1-126,5-4 0,3 2 1,1-5-1,1-3 26,3-5 1,3-3 0,7-6 0,1 0 86,2 0 1,4-6 0,-4-2-1,1-3-14,0-1 0,-1-1 1,-5-1-1,-1-1-31,-3-1 0,-1-1 0,-4 5 1,1-1 80,-1 1 1,-2 4 0,-2 1 179,-3 1-111,3 2 0,-5 6 0,6 2 0,0 4-65,0 3 0,1 6 0,4 0 0,1 1-172,1 0 1,4 0 0,-1-4 0,4 0-177,2-3 1,2-3 0,-3 2 0,3-3-132,2-2 1,-5-1 0,1-4 404,-2 0 0,-2-5 0,1-2 0</inkml:trace>
  <inkml:trace contextRef="#ctx0" brushRef="#br0" timeOffset="46135">6536 12663 8355,'0'-17'0,"0"1"68,0 1 1,0 1 0,0 1 0,0 1 501,0 0 1,0 3-284,0 1 1,6 5-1,0 1-188,1 4 0,3 5 0,-5 7 0,1 1-292,0 2 1,2 3 0,-4-2-1,0 2-95,2 2 1,-4-5 0,5 0 0,-1-3 19,-4-2 1,4-4 0,-1-1 4,2-1 0,2-2 0,3-4 151,0 0 0,1-5 0,-1-4 83,1-2 0,-1-5 1,-1-2-1,-1 0 1,-2-1-9,2-1 1,-3 5 0,-1-1 1553,0 2-1147,-2 1 0,-4 8-336,0 5 1,0 10-1,0 6 1,1 1-36,4 1 1,-3-1 0,7 5 0,-1-2-77,-1-2 0,4-2 0,-2-3 0,5-2 17,3-3 0,1-3 0,-3-5 1,3 0 30,1 0 1,-2 0 0,2-1-62,-1-3 0,0-3 1,-3-5-1,0-1 1,-3 1 14,-2-1 0,-3-3 0,1-2 0,-4 0 5,-2 0 1,-2 0 0,0 3 103,0-1 0,-2 0 0,-2 7 1,-4 2 220,-3 1 0,-1 2 0,1 6-218,2 2 0,0 4 0,4 7 0,3 3-53,0 1 1,2-2-1,2 4 1,2 1 2,4 1 0,3 0 0,3-1 1,2-1-65,5 1 0,-2-3 0,2 2 1,1 0 60,2-2 1,-5 5 0,-4-2 0,-4 4 9,-3 3 1,-5 0 0,0-5 0,-5 1-19,-2 0 1,-5-4 0,-1-2 0,-4-2-49,-2-6 1,-5 0 0,3-7 0,0-1-70,0-2 0,0-1 1,3-1-1,0-4-119,4-3 0,0-4 0,7-5 52,1-4 1,-4-7-1,0-4 1</inkml:trace>
  <inkml:trace contextRef="#ctx0" brushRef="#br0" timeOffset="46136">7293 12551 8355,'-13'-12'108,"1"5"0,4-3 1,1 5 961,1-2-941,2 4 1,4-1 0,1 8 0,2 4-202,1 3 1,9 6 0,-4-1-1,1 1 1,0 1 0,-4 1-1,0 2 1,-2-2-37,0-1 1,0 3 0,-4-5 0,0-1-121,0-1 0,2-3-622,2-2 754,-3-4 1,5-6 0,-5-3 0,2-5 24,1-2 0,0-5 0,-4-2 0,0 0 40,0 0 0,0 1 0,0 5 126,0 0-28,6-1 0,-4 6 0,7 5-62,0 4 1,-2 4 0,2 3 0,-1 0-19,-1 0 0,2 7 1,-3 0-1,-1-1 1,1-1-30,-3-2 1,-1-1 0,1-1 69,1-2 0,2-1 13,-2 2 0,-1-4 1,4-6-31,-2-3 1,1-3-1,-4-6 1,4 1-33,1-1 1,-3 1 0,3 0-1,0-1-17,0 1 1,-5-1 0,4 1 16,-1 0 0,1 3 1,3 2-9,0 2 0,-5 2 65,4 7 0,-4 3 0,3 6 1,0-1-1,-1 0-3,-1 1 1,3 3-1,-2 1 8,1-2 1,0 0 0,2 0 0,0 2-56,0-2 1,2-7-1,2-4 41,-1-2 0,0-4 1,1-2-1,-1-4-15,1-3 0,2-1 0,0-2 1,-3-1 2,-1-2 1,3 1 0,-7 2-1,1-1-140,1-2 1,-7 1-1,4 5 1,-2 1-23,0 2 0,-1 5 172,-7-1 1,-3 2-1,-6 4 1,2 2-18,3 4 0,-1 3 0,3 3 0,1 1 112,-1 2 1,2-1 0,4-2 0,1 1-170,3 2 1,3-5-1,6-4 1,-1 1-92,0-2 1,5-2 0,1-5 0,0 0 114,0 0 0,0-1 0,-3-3 1,1-5 12,0-2 0,-3 3 0,-2 0 1,-1-2-1,-3-1 69,-2-1 1,0-1-12,-5 1 0,0 4 125,0-1 1,-2 7-128,-2-3 0,3 5 0,-4 5-14,4 3 0,1 3 1,0 1-1,1 1-148,4-1 1,-3 0 0,7 1-109,0-1 1,2-5 0,2-3 209,-1-2 1,-4-2 0,-1-2-1,0-1 121,0-1 0,0-5 0,3 0 77,-2-2 0,-4-1 1,3 0-35,-2-1 1,4 1-101,-5-1 1,5 7 12,0 1 1,0 5 0,1 5-133,-2 3 0,-4 3 1,3 1-1,0 1 1,-1-1-1,1 0-53,-1 1 0,3-5 0,3 0-185,1 2 1,-5-4 0,0-2 188,2-3 1,1-2 0,0-3 0,-2-5 115,0-2 1,-5-3-1,4-2 1,0-5 3,-1-2 0,4-6 0,-2 0 0,2 0 0,1-1 0,0-6 0,-1-6 0,-1 3 0,-2 0 0,-5 6 0,1 1 0,-2 2 1,-2 2 0,0 8 0,-2 4 419,-2 7 1,-3-1 0,-4 7 0,3 6-87,4 8 1,2 7 0,2 7 0,0 0-205,0 0 1,0 5-1,0 3 1,0 1-67,0-1 1,6 6 0,1-5 0,1 0-184,0-3 0,1-2 0,2-4 0,-2-2-527,0-2 1,-3-3 0,4-7 296,-2-3 1,-5 3-1,3-4 1</inkml:trace>
  <inkml:trace contextRef="#ctx0" brushRef="#br0" timeOffset="46137">8297 12613 8355,'-4'-8'0,"0"0"237,5 5 1,12-7 0,7 6-211,4 1 0,1-2 1,-1-1-1,1 1-377,0-1 1,3 2 0,-2 4 0,-4 0 164,-3 0 1,-2 4 0,-6 2 0,-2-1 0,-2 2 0,-1 0 234,-4 3 0,0 1 0,-2 1 0,0 1 41,0-1 1,4 0-1,0 1 1,0-1-196,2 1 1,-4-5 0,7-1 0,2-2-171,4-2 1,4-2-1,6-1 1</inkml:trace>
  <inkml:trace contextRef="#ctx0" brushRef="#br0" timeOffset="46138">8719 12365 8355,'-13'-15'-100,"1"1"-557,0 3 1,6 8-552,6 3 1208,6 6 0,6 12 0,0 1 0</inkml:trace>
  <inkml:trace contextRef="#ctx0" brushRef="#br0" timeOffset="46139">8880 12650 8355,'-5'-12'465,"3"0"-835,-2-1 1,4 6 0,4 3 538,4 3 0,-1 2-291,2 3 1,-7 3 0,3 6-1,-4-1-17,-1 0 0,0 1 1,0-1-1,0 1 1,0-1-527,0 0 629,0-5 0,5-3 0,2-8 0,0-4-34,-3-3 1,-1 3 0,0-1 334,1 0 1,1-1 0,-2 1 207,1 0 0,2 7-339,-2-3 1,-1 8 0,5 3 0,0 1-84,-1 2 1,3 2-1,-5 0 1,2-1 7,3-2 1,5-1-1,2 3 1,-2-3-35,-1-2 1,2-1-1,2-4 1,0 0-20,0 0 0,-2 0 0,-3-1 12,-1-3 0,-1 1 0,-1-5 1,-3-2-1,-2-1-46,-2-1 0,-2-1 0,-1 1 0,0-1-255,0 1 0,-1 4 0,-3 1 0,-3 0-10,0 0 1,-8 4 0,2-1 297,0 3 0,3 1 0,3 1 0,0 3 124,0 5 0,5 3 0,-2 5 1,2 3-38,2 4 0,6 0 1,2 3-1,2 0-30,-2 2 0,3 7 1,-3 0-1,3 4-34,2 0 1,-2-2 0,-3-1 18,-4 1 0,-3-3 0,-1-1 0,0-5 0,-1-5 43,-3-3 0,-3 0 1,-5-8-1,-1-3 85,1-3 0,-1-3 0,1-4 1,0 0-266,-1 0 0,5-5 1,1-4-1,1-3-689,4-5 0,-5-2 0,0-6 1</inkml:trace>
  <inkml:trace contextRef="#ctx0" brushRef="#br0" timeOffset="47658">9711 12340 8355,'0'-16'351,"0"-1"-140,0 6-331,0 6 1,0 6-1,0 3 375,0 5 1,1 7-1,2 6 1,1 6-5,-1 5 1,0 4 0,0 4-177,1 5 0,0 2 0,-4 2 0,0 1 1,0 1-110,0 2 0,0 4 0,0-6 1,0-4-628,0-5 1,0-6-1,1-5 1,2-6-130,1-4 0,0-11 635,-4 1 0,0-2 0,0 2 0</inkml:trace>
  <inkml:trace contextRef="#ctx0" brushRef="#br0" timeOffset="47659">9649 12663 8355,'4'-25'0,"2"2"0,-1 1 0,1 1 0,5 7 1319,1 2-1147,1-1 0,4 12 1,-3-5-1,1 2-116,2 0 0,4 0 0,-5 5 0,1 3 0,-2 5-206,-3 2 0,2 3 0,-10 2 0,-1 3-88,-2 1 1,-3 2-1,-5-4 1,-7 0-446,-4-1 1,1 4 183,-3-4 1,-1-1-1,-4-3 1</inkml:trace>
  <inkml:trace contextRef="#ctx0" brushRef="#br0" timeOffset="47660">10083 12650 8355,'7'-19'0,"-3"3"0,-2 2 477,-2 1 1,0 5-88,0 0 0,-6 5 0,-2-1-447,-3 3 1,-2 6 0,1 3-1,-1 3 1,1 2 0,0-1-1,-1 1-182,1-1 0,4 5 0,1-1 0,1-1 0,3-1-51,2-2 1,1-3-1,0-1-662,0 2 1,6-5 855,2-1 0,3-2 0,1-4 0,-1-2 141,-2-4 0,2-3 1,-5-2 19,1 1 0,3 4 1,-4-1 323,0 0 1,-1 3 14,3 2 0,-4 4 0,4 4-414,2 5 0,-3 2 0,1 0 0,0-2-178,-1 0 1,4-3-1,-3 3 1,4-5-197,0-3 1,0 5 0,1 1 0</inkml:trace>
  <inkml:trace contextRef="#ctx0" brushRef="#br0" timeOffset="47661">10306 12365 8355,'0'-23'181,"2"2"413,2 5 0,-1 3-449,5 5 0,-4 2 0,3 8 1,-2 3-1,0 8 0,-1 6 1,1 6-1,1 4-72,-1 4 0,-1 3 0,-4 1-339,0 0 0,4 0 0,1 0 0,-3-1 0,0-3-658,-2-4 1,0-4 0,0-3-348,0-1 1271,0-6 0,0-3 0,0-6 0</inkml:trace>
  <inkml:trace contextRef="#ctx0" brushRef="#br0" timeOffset="47662">10257 12626 8355,'1'-11'-238,"3"2"1,-1 4 74,5 5 0,1 0 1,4 0-1,2 0 0,2 0-97,-2 0 0,4 0 1,1 0 136,-1 0 0,4-4 0,-3-2 0,0-1 107,1-2 1,0-2 0,4-2 0</inkml:trace>
  <inkml:trace contextRef="#ctx0" brushRef="#br0" timeOffset="47663">10554 12390 8355,'-12'-12'265,"5"6"-93,3 6 1,3 6 0,1 6 0,0 2-45,0 2 1,0 4 0,1 4-1,2 1-272,1 0 1,4 4 0,-2 0 0,-1-3-1,1-4 0,2 2 1,-3-5-1,1 0-63,-1-2 1,1-5 51,-2-4 1,2-4 217,2-8 1,3-3-1,-4-5-95,0 0 1,4-1 0,-4 1-1,1-1 1,0 1 1,-4 4 65,5-1 1,-1 7-1,4-2 1,1 2 62,-1 2 1,-4 6 0,-1 2 0,0 3-213,0 1 0,-4 5 0,2 1 1,-1 0-314,1 0-43,-1-2 0,1-3 0,2-1 1</inkml:trace>
  <inkml:trace contextRef="#ctx0" brushRef="#br0" timeOffset="47933">10926 11931 8355,'2'-14'145,"2"6"0,4 8 0,9 8 0,2 9 257,0 5 0,5 8 1,-4 3-1,5 4 45,4 5 1,2 6 0,3 10-1,-2 5-205,-2 9 1,-2 9 0,-8 3 0,-5 5-489,-5 1 1,-4 6 0,-8-6-473,-2 0 1,-8-6 0,-9-4-1,-4-3-274,-4-4 1,-2-7 0,-7 2 0</inkml:trace>
  <inkml:trace contextRef="#ctx0" brushRef="#br0" timeOffset="106377">11633 12675 8163,'0'-19'0,"0"2"540,0 4 1,-1 2-397,-3 2 1,3 9 0,-4 9-1,4 2 1,2 1 0,4 0-1,3 2 1,3 1-202,1 2 1,5-1 0,1-5-38,1-2 1,2 2 0,3-4 0,1 0-43,0-3 1,0-3-1,0-1 1,-2 1 0,-1 2-318,-1 1 0,-6 0 326,1-4 0,-7 2 0,-6 1 103,-6 1 0,-4 5 0,-7 1 0,-2 4 74,-5 2 1,-3 9-1,0-3 1,-1 0-15,0 2 0,4-1 1,2 2-1,3-2-58,5-2 0,-1 1 1,8-4-1,2 0 25,0 0 0,2-6-586,0-4 0,11-5 0,3 3 1</inkml:trace>
  <inkml:trace contextRef="#ctx0" brushRef="#br0" timeOffset="106640">12204 12861 8355,'-14'0'168,"-2"0"1,-4 7-1,-5 6-181,1 6 0,-5 4 1,-2 3-1,0 3 0,-2 3-126,1 0 0,3 2 0,8-5 0,5-1-1322,2-2 1199,7-7 1,-4 5 0,4-5 0</inkml:trace>
  <inkml:trace contextRef="#ctx0" brushRef="#br0" timeOffset="108025">12812 12812 8355,'0'-18'-60,"-5"3"0,1-5 0,2 2 1,0 3-1,2 1 1493,0 2-1217,0 5-91,0 2 0,2 6 0,0 3 0,4 6 0,1 5 0,1 7-28,-1 6 1,3-1 0,-5 6 0,1 2 0,0-1 0,1 1-216,3-2 1,-3-6 0,0 1 0,0-6 0,0-7 58,2-5 1,-2-5 0,1-5-1,1-1 62,-2-3 0,2-5 0,-5-6-90,-1-1 1,3-6 0,-1-1 0,1-3-224,-1-3 0,5 0 0,-2 5-14,3-1 0,-3 4 0,1 2 0,0 2 0,2 5-61,2 2 1,-1 8 175,0-3 1,6 4 0,2 1 0</inkml:trace>
  <inkml:trace contextRef="#ctx0" brushRef="#br0" timeOffset="109029">13457 12948 8355,'6'-21'0,"-1"2"-39,-4 1 0,3-3 0,0 5 0,-1 1 0,-3 1 1,-3 2-1,-2 1 0,-2 1 0,-3 3 443,-1 2 0,-3 0 0,-1 5 1,-3 2-383,-1 2 0,2 0 0,-2 7 0,1 3-112,3 0 1,1 4-1,2-1 1,1 1-54,3 0 1,-2 3 0,6-3 0,1 0 2,2 0 0,1-6 0,1-5 0,3-1 14,4-4 0,4 0 0,0-2 0,0-2 135,1-2 0,3-3 1,1-7 0,-2-2 1,-1 2-1,-2-2 1,-1 2 0,-1 1 24,-2 1 0,-4 0 1,3-1 391,-1 1-416,-2 5 0,-4 3 0,0 8 0,0 4-19,0 3 1,0 3 0,0 1 0,0 3-19,0 1 0,0-3 1,0 1-1,1-1-7,3-4 1,3 3 0,6-8 0,-1 0-2,0-3 1,1-3-1,-1-1 1,1 0-27,-1 0 1,0-1-1,1-4 20,-1-8 1,1 1-1,-2-6 1,-2 0 0,-2-3-4,-1-2 1,3-7-1,-2-2 1,1-1-11,1 0 0,-5-5 0,3-3 0,0 0 50,0-2 1,-5 9 0,2-2-1,-2 4 330,-2 5 0,0 10-208,0 5 1,-2 14 0,0 7 0,-2 10-69,1 8 0,0 2 1,0 7-1,-1 3-51,1-1 1,2 1 0,1-2 0,1-1-29,3-3 1,-1 3 0,6-4-101,0-1 1,4-4 0,2-7 0,3-1 0,0-2-62,-1-5 1,1-3 0,-2-1 0,0-4-150,-1-3 1,-1-12-1,-2-2 1</inkml:trace>
  <inkml:trace contextRef="#ctx0" brushRef="#br0" timeOffset="109030">14213 12526 8355,'12'-31'0,"0"-4"0,-3 8 0,-1 2 0,2 3 0,-4 7 69,-2-2 1,-4 5-1,-4 5 1,-5 8-1,-3 9 1,-3 8 0,-3 4-102,-1 4 0,2 7 1,-2 0-1,1 3 146,3 1 1,1 9-1,1 1 1,1-1 2,0 3 1,3 0 0,3 4-1,0 0-252,3 0 1,3-2 0,4-3-1,5-4-173,2-7 0,1-5 0,0-7 107,1-1 1,3-4 0,1-4-1,-2-3 1,-1-5-328,-2-4 298,1-2 1,-1-2 0,0 0 0</inkml:trace>
  <inkml:trace contextRef="#ctx0" brushRef="#br0" timeOffset="109502">14660 12588 8355,'-6'-24'0,"1"4"0,-5 5 0,3 4-159,1 3 140,-3 5 1,6-7-1,-5 6 1,-2 2 296,-1 0 0,3 2 0,0 0-176,-2 0 0,4 6 0,2 3 0,3 5-50,1 3 0,0 5 0,0 0 0,0 4 34,0 3 0,0 5 0,0-1 0,0 3-55,0 1 1,0 5 0,1 0 0,2 1-145,1 0 0,0-2 0,-4-4 0,0 1-116,0-1 1,0-5 0,0-3-15,0-3 1,0-3 0,-1-1-1,-3-3 1,-4-1-68,-3-2 1,-3-3-27,-3 0 1,-2-1 0,-6 1 0</inkml:trace>
  <inkml:trace contextRef="#ctx0" brushRef="#br0" timeOffset="109503">14362 12973 8355,'12'-13'-101,"1"1"0,3 0 0,2 1 105,1 2 0,1 4 1,2 3-1,-2 0 1,1-2-130,-2 1 1,5 3 0,-5 3 0,2 2-349,-1 2 0,-3-3 248,4 4 1,-6 1 0,3 3 0</inkml:trace>
  <inkml:trace contextRef="#ctx0" brushRef="#br0" timeOffset="109741">14771 12464 8355,'6'-12'-43,"1"5"0,6 3 0,3 3 0,1 2 217,3 3 1,-5 4 0,3 9 62,0 4 1,-4 7 0,2 7-1,-4 5 1,-2 5 0,-3 5 0,-3 5-1,-5 4-349,-6 2 0,-4 8 0,-2-8 0,1-2-197,0-4 0,-1-4 1,1-4-1,1-5-101,3-4 0,1-9 0,4-2 0,-1-5 22,1-5 0,2-9 0,1-2 1</inkml:trace>
  <inkml:trace contextRef="#ctx0" brushRef="#br0" timeOffset="109974">15329 12985 8355,'-7'-12'273,"3"-1"56,3 1 0,6 5 0,4 2 0,2 1 0,2-1 0,4 3-55,4 0 0,8-2 0,4 0 0,3 1-580,1 2 1,0-3 0,-1 0-1,-2 1-138,-1 1 0,-7 4 0,-1 2 1,-7 3-299,-4 0 0,-2 4 0,1-4 1</inkml:trace>
  <inkml:trace contextRef="#ctx0" brushRef="#br0" timeOffset="110190">15553 12725 8981,'0'-19'648,"0"7"0,0 12-482,0 7 0,0 10 1,0 4-1,0 3 1,0 5-1,-2 6 1,-1 5-1,-1 4-234,2 0 0,0 4 0,2-4 0,0 2-755,0-1 1,-1-6-1,-2-1 39,-1-3 1,0-8-1,4 4 1</inkml:trace>
  <inkml:trace contextRef="#ctx0" brushRef="#br0" timeOffset="113238">16532 13618 8355,'4'-24'-182,"2"2"1,-1 3 423,1 1 1,-2 2 0,-4 3 37,0 1-301,0 5 0,-5 1 1,-4 6-1,-2 0 1,-1 0-1,0 0 1,-1 2 59,1 2 1,-5 4 0,1 7-1,0 2 1,4-1 0,2 1-1,4 1 1,-1 1 42,0 3 0,4-3 1,0 2-1,5 1-95,2 2 1,5 0-1,0 1 1,3 0 2,5 0 0,-4 0 1,4 1-1,-2 1-49,2 2 1,-8 2-1,2-4 1,-4 2-31,-4-1 1,-2-2 0,-1-1 0,0-2-20,0-2 0,-7 1 1,-4-4-1,-4 0-135,0 0 1,-3-2 0,0-5 0,0-1-841,0-2 930,-4-5 1,3 8 0,-6-4 0</inkml:trace>
  <inkml:trace contextRef="#ctx0" brushRef="#br0" timeOffset="113510">16272 13953 8355,'1'-20'0,"3"4"0,3 6 0,7 3 0,3 2-294,3 2 1,4-3 0,0 2 0,1 2 90,0 0 0,0 2 0,0 0 0,0 0 44,-1 0 0,1-5 0,0-2 0</inkml:trace>
  <inkml:trace contextRef="#ctx0" brushRef="#br0" timeOffset="113947">16966 13333 8355,'5'-13'53,"-1"1"0,-2 5 0,-6 4 21,-4 6 1,-3 4-1,-1 6 1,-1 3-133,1 0 1,-5 6-1,-1-1 1,0 2-134,1 2 0,0-4 0,5-1 0,-1 1-61,1-2 1,4-1 0,1-5-82,1-1 1,-4-5-1,4-1 1</inkml:trace>
  <inkml:trace contextRef="#ctx0" brushRef="#br0" timeOffset="114270">16805 13271 8355,'-12'-6'-201,"4"5"207,-1-4 0,6 5 0,-1 5 70,3 3 1,1 8 0,0 5 0,0 3 0,1 0 0,3 1 0,6 0 0,4 0-45,2 0 0,5 2 0,-3-1 0,1-2-272,3-1 1,2-5 0,1-1-239,-1-4 0,-3-2 1,-2-1 219,-1-2 1,-1-5-1,-5 3 1</inkml:trace>
  <inkml:trace contextRef="#ctx0" brushRef="#br0" timeOffset="114492">16855 13246 9217,'-4'-13'0,"0"4"0,1 5 1,1 5-1,2 11-103,0 1 0,0 0 1,0 3-1,0 3 1,2 3-1,2 4 1,4 2-1,3 1 133,2 0 0,-1 0 1,2-3-1,1 1-434,1 2 0,1-1 0,-5-8 0,-1-2 112,-2 0 0,-4-4 0,-5 4 0</inkml:trace>
  <inkml:trace contextRef="#ctx0" brushRef="#br0" timeOffset="114666">16706 13581 8308,'19'-24'0,"-1"3"0,1 5 0,6 2 0,7 2-173,4-1 1,-3 2-1,-1 3 1,-1 3-1,0 0-148,-1 1 1,-1 0 52,-4 4 1,-1 0-1,1 0 1</inkml:trace>
  <inkml:trace contextRef="#ctx0" brushRef="#br0" timeOffset="114944">17338 13990 8355,'2'-13'0,"1"1"-4,1 0 0,1-1 86,-1 1 1,3 5-1,6 1 1,-1 2 0,2 0-269,2 1 1,4 2-1,5 2 1,-1 2-397,1 1 1,1 0 300,3-4 1,-3 0 0,5 0 0</inkml:trace>
  <inkml:trace contextRef="#ctx0" brushRef="#br0" timeOffset="115131">18008 13953 8355,'-12'7'-270,"-1"-2"1,1 1-252,0 2 1,-1 3-1,1 1 1</inkml:trace>
  <inkml:trace contextRef="#ctx0" brushRef="#br0" timeOffset="115487">18120 13829 8355,'0'-13'-43,"0"1"0,0-1 216,0 1 1,0 0-1,1 1 1,3 4 205,5 7 0,0 9 0,1 8 1,-2-1-372,2 2 0,-3 2 0,1 4 0,0 1 56,-1 0 0,3 0 0,-5-2 0,2-2-327,3-5 1,-3-2-1,1-3 215,2-2 1,-3-4-1,-1-6 1,1-3 73,0-5 0,-3-6 0,3-3 1,-1 0-120,-4 0 0,4-4 1,-2 3-1,-1-2-90,-2 1 0,3 3 0,1-2 0,-3 1-542,0 3 0,2-3 58,0 1 1,6 6 597,-2 7 0,8 8 0,4 3 1</inkml:trace>
  <inkml:trace contextRef="#ctx0" brushRef="#br0" timeOffset="116171">18728 13841 8355,'0'-12'0,"0"3"0,-2 1 119,-2-2 0,-7 4 0,-6-1 1,1 1-8,-2 3 1,4 2-1,-4 2 1,0 4-169,-2 3 1,-2 3-1,0 3 32,1 2 1,6-2 0,-2 4 0,3-2 0,3 1-2,3-2 0,4 3 0,8-1-230,4-2 0,5-7 0,3-4 1,4-3 61,-1-1 1,3-1-1,-4-3 1,0-4 97,0-3 0,-3-2 0,-5 1 121,-2-1 0,-5 1 0,2 0 1,-1-1 229,0 1 0,1 4-20,-5-1 1,-2 7-140,-2-3 1,3 5 0,-3 5-90,2 3 0,2-1 1,0 2-1,2 4 1,0 2-32,2 0 1,6-1 0,-3-2-1,1-1 8,0-2 0,1 0 1,3-5-1,1 0 8,-1 2 1,0-5 0,1 2 0,-1-6 1,-4-4-1,-1-5 1,-1-2 16,-3-2 1,-1 1 0,1-6 0,3-1-2,0-2 0,3-6 0,3-2 0,2-1-94,2 0 0,-2 0 0,3-4 1,-3 0 48,-2 0 1,-1 6 0,-3 5 264,-4 4 0,-2 7 0,-4 1-94,-2 9 0,-3 7 1,-5 15-1,0 5-63,-1 5 1,6 1-1,3 5 1,3 3-35,1 4 1,0-2-1,0 4 1,0-4-242,0 0 0,4-1 0,3-1 0,2-3-124,5-4 1,3-5-1,-2-3 1,1-6-843,0-5 1065,3-5 1,0-5 0,6 0 0</inkml:trace>
  <inkml:trace contextRef="#ctx0" brushRef="#br0" timeOffset="117107">19459 13457 8355,'0'-24'373,"0"3"105,0 5-400,0 8 1,-1 4 0,-3 9-1,-5 7 1,-2 8 0,-1 5-1,0 5 1,-1 7-32,1 7 0,-1 0 1,1 3-1,0 3 1,1 2-224,2 0 0,0-2 1,5-3-1,1-4-127,1-5 1,8 5 0,4-10 0,5-4-111,5-6 0,4-5 0,2-7 1,2-2 218,1-5 0,5-3 0,-2-1 1</inkml:trace>
  <inkml:trace contextRef="#ctx0" brushRef="#br0" timeOffset="117108">19769 13655 8355,'0'-18'-37,"0"-3"0,0 3 106,0 2 0,2 2 1,0 2 200,3-1 0,-1 5 1,-4 3-1,-2 3 1,-2 8-291,-4 3 0,-2 8 0,1 1 0,0 1-55,0 3 1,2-3-1,0 2 1,0 1 152,0 2 0,4 0 0,-1 1 1,3 0-60,1 0 0,5 0 0,4-1-57,2 1 1,1 4-1,1 0 1,-1-1 0,0-2-137,1-1 1,-1-2 0,-1-1 0,-1-3 53,-2-1 1,-5-1 0,1-5 0,-4 1-83,-4-1 0,-4 0 0,-9 1 0,-4-1-341,-2 1 0,-2-2 331,0-3 0,1 3 0,-1-4 0</inkml:trace>
  <inkml:trace contextRef="#ctx0" brushRef="#br0" timeOffset="117109">19658 13915 8355,'8'-8'12,"0"0"1,-4 4-1,6-3 1,2 0-24,4 0 0,2 4 1,-2-1-1,3 3 0,2 1 1,0 0-1,1 0-638,1 0 0,2 0 0,0 0 0</inkml:trace>
  <inkml:trace contextRef="#ctx0" brushRef="#br0" timeOffset="117110">20017 13444 8355,'-4'-16'168,"0"-1"0,1 2 276,7 7 1,9 4 0,6 8 0,2 4 0,0 4-86,1 5 1,1 4-1,2 7 1,-2 7-399,-2 5 1,-3 4 0,-7 7-1,-3 1-400,-4 2 1,-4 8 0,-5-3 0,-6 1-521,-4 0-1,-12-1 1,3-2 500,-3-7 1,-4-1-1,-1-5 1</inkml:trace>
  <inkml:trace contextRef="#ctx0" brushRef="#br0" timeOffset="117414">16607 14759 8355,'12'-32'72,"1"3"0,10 6 0,6 5 0,7 7 0,6 3 0,7 2-52,3 0 0,11-2 75,-1 4 1,14-4-1,4 2 1,10-1-1,8-1 1,-46 4-1,2 1 1,2 1-1,2 0 1,4 1 0,0-1 16,2 0 1,0 0-1,4 2 1,1-1-1,-1-1 1,1 0-1,3 1 1,0 0-102,-1 2 0,1-2 0,7 0 0,1-2 1,-6 1-1,0-1 0,3 0 0,-1 0-90,2 1 1,0-1 0,-5-1-1,0-1 1,2 2 0,0 1 0,-1-1-1,-2 0 50,-2 1 1,0-1 0,1-1-1,-2 0 1,-9 1 0,-1 1-1,-4 1 1,0 0-316,43-1 0,-14 2 1,-18 0-1,-10 0-882,-7 0 0,-16 2 1226,-8 2 0,-14-3 0,-3 3 0</inkml:trace>
  <inkml:trace contextRef="#ctx0" brushRef="#br0" timeOffset="118186">17996 15044 8355,'-4'-12'63,"0"-1"0,-1 5 557,5 0 68,0 5-547,0-8 0,6 10 0,2-4 0,5 4-167,3 1 1,-2 6 0,4 2-1,-3 4 1,0 3-100,0 2 0,-9 6 0,2 1 1,-5 5-119,-3 2 0,-3-2 0,-5 4 0,-7 0 0,-6-1 95,-4-3 1,3-4 0,-7-3 0,2-4 229,-2-4 1,2 1-47,-1-7 0,1-2 0,4-2 1,2-3-1,5-1 70,2 0 0,7-5 0,3-4 0,3-2-49,1-1 0,0 0 0,1-1-79,3 1 0,4 1 1,7 1-1,3 2 0,0-1 3,0 3 0,4 0 0,-2 6 0,0 0 0,1 1 58,1 4 1,-4 1 0,-2 7-63,-2-1 1,-1 2 0,-1 1-1,0 2 16,1-2 0,-5 3 0,0-2 0,2-2-407,1-4 1,1 1 0,1-4 0,-1 0 94,1-3 1,-1-8-1,0-3 1</inkml:trace>
  <inkml:trace contextRef="#ctx0" brushRef="#br0" timeOffset="119166">18380 14957 8355,'0'-19'50,"0"1"28,0 6 323,0 5 21,0-4 1,0 15 0,0 0 0,0 6-373,0 2 0,4 7 0,2 5 0,-1 5 0,2 1-40,0 0 0,-4 9-220,1-2 1,-3-1 0,-1-3 0,0 1 0,0 1-147,0-2 1,0 0-1,0-7 1,0-4-114,0-2 1,0-4-1,0-3 1,2-2 275,2-3 1,3-3 0,5-5 0</inkml:trace>
  <inkml:trace contextRef="#ctx0" brushRef="#br0" timeOffset="119167">18616 14970 8446,'0'-13'454,"0"1"-454,0 5-5,0-4 0,1 10 173,3-4 0,-2 7 1,2 5 21,-3 5 0,-1 9 0,0-1-195,0 4 0,0 1 0,0 1 0,0 3 1,0 2-1,0 1 0,0-3 0,0-3-1,0-1 0,0 0 0,0-2 0,0-2 27,0-4 1,6-4 0,2 0 0,3-2 0,3-3 19,2-4 1,4-2-182,5-2 1,1-2 0,1-2 0,2-4-148,-1-3 0,-2-2 0,-1 1 0,-2 1 0,-2 1-305,-5 2 0,-2 0 0,-1-5 0</inkml:trace>
  <inkml:trace contextRef="#ctx0" brushRef="#br0" timeOffset="119168">18628 15242 8355,'6'-6'0,"1"-5"-343,5 4 1,6-6 323,3 1 0,-2-1 0,3 1 1,3 0 128,2-1 1,4 5 0,-4 0-1,2-1 1,-1 1 0,-3 1-1,-5 2 1,-3 1-1446,-3-2 982,-2 5 0,0-10 0,1 4 1</inkml:trace>
  <inkml:trace contextRef="#ctx0" brushRef="#br0" timeOffset="119169">18703 14970 8355,'8'-2'117,"0"-2"0,1-1 1,3-5-1,0 3-120,1 2 0,5-5 0,4 3 0,4-1-63,3-1 1,4 7 0,-4-2 0,0 1-1503,1-1 1255,-4 2 1,-1-3 0,-7 5 0</inkml:trace>
  <inkml:trace contextRef="#ctx0" brushRef="#br0" timeOffset="119393">19261 14771 8355,'0'-19'1072,"0"6"0,1 13 1,2 9-815,1 2 0,2 7 0,-4 4 0,3 5 0,-1 6 0,0 5 1,0 3-1,-1 4-147,-2 4 0,-1 4 0,0 1 0,0-2-1005,0-1 1,4-8-1,0-4 1,-1-6-301,-2-3 1,5-1 0,1-4 0</inkml:trace>
  <inkml:trace contextRef="#ctx0" brushRef="#br0" timeOffset="124035">2307 16297 8355,'-13'5'27,"7"-3"1,0 4 0,6-4 0,0-2 90,0-6 1,6-9 0,2-6 0,3-3 0,1-5 0,1-6 0,-1-5-148,0-5 0,1 1 0,-1-4 0,1-5 1,-1-3 1,-5-8-1,-3 6 1,-3-1-24,-1 1 0,0 5 0,0 8 1,0 8 584,0 7-486,0 9 1,0 17 0,2 17 0,2 13 8,4 8 1,5 14 0,2 6-1,3 7-56,1 5 0,-2-8 1,3 1-1,2-5-268,2-5 0,-4 4 1,1-9-1,0-1-198,-2-6 0,3-6 1,-5-7-448,-2-3 730,-1-4 1,-8-4-1,0-1 1</inkml:trace>
  <inkml:trace contextRef="#ctx0" brushRef="#br0" timeOffset="124294">2344 16173 8355,'0'-16'0,"1"4"-706,4 1 426,7 6 0,3-5 0,6 4 161,1 0 0,0 1 1,1-3-593,2-2 709,3 5 0,9-12 0,0 4 0</inkml:trace>
  <inkml:trace contextRef="#ctx0" brushRef="#br0" timeOffset="125660">3113 15664 8355,'-6'-32'-102,"-2"4"1,-1 3 0,-1 5-1,2 7 1,-2 4 0,-1 4-806,-1 2 1020,-1 2 1,-1 2 0,-2 5 0,-2 5 0,1 5 0,6 3 0,4 2 0,5 1 182,0 3 1,2-3 0,0 8-1,2 1-200,2 2 0,3 4 1,5 3-1,1 3-67,-1 1 1,0 1 0,1 6 0,-1 3-150,1 4 1,-5-3 0,0-3 0,0-5-151,-1-5 0,3-4 0,-6-2 0,-1-3-25,-2-4 0,-1-7 0,-1-4 0,-3-3-174,-5-4 1,1-7 459,-4 0 1,2 3 0,-8 0 0</inkml:trace>
  <inkml:trace contextRef="#ctx0" brushRef="#br0" timeOffset="125661">2853 16247 8355,'5'-19'-239,"-4"1"0,10 5 0,-2 1 65,2 0 1,1-1-1,2 2 1,1 2 216,2 0 0,5 5 0,-2-4 0,4-2-300,1-1 1,1-1 0,1-1-1,2 0 168,-1-4 0,-2-2 0,-1-6 0</inkml:trace>
  <inkml:trace contextRef="#ctx0" brushRef="#br0" timeOffset="125662">3386 15553 8355,'-13'-13'-341,"5"6"1,1 4 502,2 6 0,1 6 0,4 7 14,0 5 1,5 5-1,2 6 1,1 5-1,1 1 1,0 1 0,2 0-1,2 1 1,-2-1-341,-3-3 1,3 4 0,-3-7 0,3-2 14,2-4 1,-5-3 0,0-2-582,2-2 1,-5-4 0,1 1 0</inkml:trace>
  <inkml:trace contextRef="#ctx0" brushRef="#br0" timeOffset="125663">3373 15925 8355,'-4'-13'8,"0"1"-130,0 5 0,10-4 0,2 4-65,3 0 1,3-3 0,1 5-1,3-1 1,1 1 0,3 2-101,1 2 1,8-5 0,0-1 0</inkml:trace>
  <inkml:trace contextRef="#ctx0" brushRef="#br0" timeOffset="125664">3683 16123 8617,'-6'-8'104,"3"0"0,4-2 2,3-1 0,6-2 0,-2 1 0,3-2-23,2-2 0,0 2 0,3-3 0,0 4-419,-1 0 1,-2 1-1,-5-1-9,-4 1 1,-2 0 0,-2-1 330,0 1 1,-6 4-1,-2 1 1,-3 1 101,-2 3 0,1 2 1,0 1-1,-1 1-15,1 4 1,1 1 0,1 7-1,3 1 13,2 2 0,0-1 0,5 6-148,0 1 1,6-4 0,2-2-1,3-2-73,2-1 1,0-2 0,4-3 0,2-4 0,2-3-44,0-1 1,-1-1 0,4-3-1,-2-4 73,-2-3 1,-4-2 0,0 1 0,-2-1 72,-2 1 1,1-3-1,-2 1 1,-3 3 163,-4 0 0,-2 0 1,-2-1 681,0-1-626,0 6 0,0 3-73,0 8 1,0 0-1,1 7 1,2 3-1,2 0-158,2 0 1,-3 2 0,3 2 0,0 0-7,0 0 1,-3-1 0,3-5 89,-2 0-23,5-5 1,-7-3-1,4-8 1,-2-4-7,-2-3 0,-2-1 1,-1-2-1,0-1-93,0-2 1,0-4-1,2 4 1,1-1-81,1 0 0,5 1 0,0 5 0,2-1-64,1 1 0,0 4 1,2 1-1,1 1 65,2 4 1,5 0 0,-3 2 0</inkml:trace>
  <inkml:trace contextRef="#ctx0" brushRef="#br0" timeOffset="126061">5395 15404 8355,'-12'-13'371,"1"4"0,2 6-243,5 11 0,4 9 0,4 9 1,3 4-1,1 9-9,1 9 0,-1 7 0,4 9 1,1 0-453,-1 2 0,-4 1 1,-1-5-1,-1-3 23,-3-5 0,-1-2 0,1-12 0,1-4-327,-1-6 1,-2-9 476,-1-5 1,6-2 0,1-2 0</inkml:trace>
  <inkml:trace contextRef="#ctx0" brushRef="#br0" timeOffset="126993">5717 15615 8355,'0'-13'0,"-1"1"0,-3-1 213,-3 6 0,-4 12 1,1 8-1,4 5 1,-1 7-1,0 4-103,-3 4 1,5 6-1,0-5 1,4 3-142,1 1 1,0 0-1,1-9 1,4-1-71,3-2 1,3-3-1,3-2 1,1-5 41,1-2 1,5-1 0,-3-2-116,1-3 1,-2-3 0,2-5-1,0 0 1,-1 0-33,0 0 1,-1-5 0,-5-3-336,1-3 1,-1-2 0,0 1 0</inkml:trace>
  <inkml:trace contextRef="#ctx0" brushRef="#br0" timeOffset="126994">5717 15974 8355,'0'-12'73,"2"1"0,2 1 1,6 2 56,5-2 0,0-5 0,6-1 1,1 0-1,1 3 0,3 0 1,2 1-1,-1 1-1049,-3 3 0,-5 2 407,-6 6 1,-1 0 0,0 0 0</inkml:trace>
  <inkml:trace contextRef="#ctx0" brushRef="#br0" timeOffset="126995">5631 15763 8355,'7'-18'-3,"-1"5"0,0-5 1,6 3 63,8 2 1,3-2 0,2 7 0,0-3-226,-1-2 0,5 1 1,2 1-1,0 1-181,4 2 0,-5 4-34,-1-4 0,-8-1 0,-3-3 1</inkml:trace>
  <inkml:trace contextRef="#ctx0" brushRef="#br0" timeOffset="126996">6176 15404 8355,'7'0'334,"-1"1"1,-6 3 0,0 6 0,1 5 0,3 6 185,5 2 0,-4 13 1,-1 5-1,-1 6-448,1 3 0,-3 4 0,4-1 0,-4 0 51,-1-2 0,0-6 1,0-2-1,1-3 117,3-4 1,3-9 0,6-1-3172,-1-4 1694,1-12 0,5 7 0,1-11 0</inkml:trace>
  <inkml:trace contextRef="#ctx0" brushRef="#br0" timeOffset="127422">7417 15788 8355,'-6'-12'0,"-2"-1"0,-2 1 0,2 0 0,-3 3 248,3 1 0,-8 5-92,0-1 0,-1 3 1,5 1-1,0 0-182,-1 0 1,1 4-1,1 1 1,1 2-57,2 3 0,5 1 0,-1 3 0,3 1 0,1 1 0,4 2 0,1-2 0,2 0-8,3-1 1,5 3-1,3-1 1,1-2-27,3-1 0,2-6 1,0 0 16,1 2 0,-4 1 1,-2 0-1,-1 0 8,-3 1 0,-2 2 0,-5 7 0,-5-5-3,-6-2 1,-9 3-1,-9-1 1,-3-1 62,0-1 0,-1-3 0,0-1 0,2-3-51,2-2 0,3-1 1,7-5-1,3-3-92,4-5 0,8-13 0,3-4 1</inkml:trace>
  <inkml:trace contextRef="#ctx0" brushRef="#br0" timeOffset="127658">7751 15441 8355,'-19'-18'140,"4"4"434,5 5-383,-1 6 1,10 3 0,-3 8 0,2 4 0,2 6 0,2 6-21,2 3 0,-1 13 0,4 0 0,0 4-257,-1 2 1,-1 4 0,1 3 0,1 1-110,0 1 1,-3-9 0,3 0-236,-1-1 1,2-12-1,-2 0 1,-1-7-1,2-7-1170,0-6 1475,-4-1 1,8-11-1,-5 5 1</inkml:trace>
  <inkml:trace contextRef="#ctx0" brushRef="#br0" timeOffset="129138">7627 15825 8355,'0'-20'-75,"0"-1"1,2 6-1,2-2 74,4 4 1,5 0 0,3 2 0,5 2 0,2 2 33,2 1 1,4 2 0,0 5 0,-1 3-667,-2 5 0,-2 7 0,1 4 1</inkml:trace>
  <inkml:trace contextRef="#ctx0" brushRef="#br0" timeOffset="129139">7950 16098 8355,'0'-8'479,"0"0"1,5-1 0,5-3 0,4 1-469,2 3 0,2-3 0,-1 2 0,2-2-228,0-1 1,5-3-1,-3 0 1,2 2-109,2 2 1,-6-7-1,-2 6-48,-4-2 1,-6 0 0,-5 3 185,-9 3 1,-3 3 0,-11 5 0,1 0 137,0 0 1,-3 1 0,4 3 0,-1 4 283,4 3 0,-2 2 0,3 1 0,2 1 50,4 1 1,6 2 0,-1-3-214,3 2 1,7-1-1,5-3 1,7-2 0,4-3-112,5-4 0,6-2 0,1-2 0,5-2-281,2-2 0,4-4 0,-3-7 0,-2-2 4,-2 2 0,-6 1 1,-4 2-1,-6-1 266,-6 1 0,-8 4 0,-3-1 51,-4 0 0,-7 2 0,-3 0 0,-5 2 401,-2 2 0,-1 0 0,5 0 102,-1-1 0,5 0 0,1 5-223,2 4 0,0 1 1,7 7-233,2-1 0,3 2 0,5 3 0,1 5 0,-1 4 13,0 3 1,1 5 0,-1-1 0,-1 3-294,-3 1 1,4 2 0,-6 1 0,3 0 35,-1-4 1,-5-5 0,1-6 0,-3-1 3,-1-4 1,0 2 0,-1-7 112,-3-4 0,-3-4 0,-6-7 1,2-1 27,3-3 0,-3-4 0,3-9 0,-2-4 81,2-2 1,-2-6 0,6-1 0,1-2 38,2-3 0,1-6 0,1-4-139,4-4 1,1 4-1,7 1 1,1 0 0,1 2 225,1 4 0,6 5 0,-2 12 0,-1 5-18,-3 2 0,-2 7 0,-1 3 3,-1 2 0,-4 8 0,-1 2 0,-1 3-68,-4 2 0,0 3 0,-4 1 0,-2-1-85,-4 2 0,1-4 0,-1 2 0,-2-2-26,-1-1 1,-1-2 0,-1-2 0,1-2-508,0-1 0,1-1 0,1-2 202,2 1 1,-1-5 0,-3-6 0</inkml:trace>
  <inkml:trace contextRef="#ctx0" brushRef="#br0" timeOffset="129140">8967 15751 8355,'0'-19'-13,"0"1"1,0 10-202,0-1 0,-1 6 0,-4-1 0,-3 3 400,-3 1 1,-1 5-1,-2 4-180,-3 2 1,4 1 0,-5 1 0,1 0 0,1 3-1,0 0 1,3-1 0,2-1 3,2-2 0,5 1 0,8-1-63,5 1 0,2-5 0,2-1 0,3 0-142,0 0 0,5-3 0,-5 3 0,1-1 176,1 1 1,-4-3 0,2 3 0,-2-1 123,-2-3 0,-3 2 1,-3 1-14,0 1 1,-2 1 0,-5 4-177,-3 1 1,-3-1-1,-6 0-81,1 1 0,-2-1 0,-1 1 0,-2-2 0,2-2-82,1 0 1,3-5 160,3 4 0,-3-5 0,4 2 1</inkml:trace>
  <inkml:trace contextRef="#ctx0" brushRef="#br0" timeOffset="129141">9314 16148 8400,'-1'11'-15,"-3"-3"0,2 7 0,-3-2 0,1 0-28,-1 1 0,-3 4 1,3 3-1,-1 2-460,1 2 0,1-1 145,4-4 1,-6 4 0,-1-5 0</inkml:trace>
  <inkml:trace contextRef="#ctx0" brushRef="#br0" timeOffset="129805">10306 15912 8355,'-5'-25'0,"-1"6"0,-3 3 31,0 2 1,7 6 97,-2-1 1,2 13 0,2 3-97,0 7 1,4 8 0,2-3-1,-1 2 8,1 0 1,-1-2 0,-2 3-1,1-3-104,-1-1 1,2-1 0,0-5 0,-1-1-56,1-2 1,-2 0-1,5-5 1,2-2-59,1-5 1,1 0-1,1-5 69,-1-2 1,-4-1-1,-1-1 1,0-1-1,-1 1-1,-1 0 0,-1 3 1,-4 1 128,0-2 88,0 5 0,5 1 0,0 7 0,1 2-23,-1 2 1,5-3 0,-1 3 0,5-2-29,3-2 1,1-1 0,-3-2-1,3 0-5,1 0 0,-4 0 0,2 0 0,-4 0-24,0 0 1,-5-5 0,-1 0-18,-2-2 0,0 3 0,-5-4-42,0-2 1,-2 3-1,-1-1 1,-2-3 0,-1-3 22,1-2 0,-3-2 1,2 2-1,1 0-246,-1 1-107,-4 1 0,5 8 0,-3 6 75,4 7 0,2 10 0,2 2 1</inkml:trace>
  <inkml:trace contextRef="#ctx0" brushRef="#br0" timeOffset="130218">10790 15987 8754,'12'0'331,"1"-2"0,-1-1-409,1-1 0,0-4 0,3 3 1,0-2-1,-1-2 0,-2 1 0,-4 1 1,-2 0-346,-1 0 1,-2-1-1,-4-4 281,0-1 0,-2 1 0,-2 0 1,-4 1 175,-3 2 0,-1 0 0,-1 5 121,1 1 1,-1 1-1,1 4 1,0 3-1,1 6 33,2 4 1,0 6-1,5-3 1,1 0-102,1 0 1,12 3 0,2-4 0,4 1-139,2 0 0,1-1 0,7-5 0,2-1-970,1-2 525,11-4 0,-7-5 0,9 0 0</inkml:trace>
  <inkml:trace contextRef="#ctx0" brushRef="#br0" timeOffset="131270">11720 15937 8355,'0'-12'486,"0"-1"-438,0 6 1,0-4-1,0 3 1,-1-2 100,-3 2 1,1 3 0,-5 5 0,-2 0 0,-1 1-1,-3 3 1,-1 3 0,-1 1-99,0 1 0,-2 2 0,2 2-300,1-2 0,1-1 0,3 2-13,3 1 1,2-5-1,8-1 1,2-2 68,4-2 0,3-1 0,1-4 1,2-1 79,3-1 1,-4-4 0,5 3-1,-1-1 103,-1 1 1,1-4 0,-5 5 81,1 1 75,-1 2 0,-1 7 1,-2 3-1,-5 5-102,-3 2 0,3 7 1,0-1-1,0 4-42,2 3 1,-3 9 0,4-1-66,-2 2 0,5-2 0,-2-2 1,2-4-1,-1-2-116,0-5 0,-7-5 0,2-7 1,-2 1 75,-2-1 0,-2-5 0,-2-3 48,-4-2 1,-4-2 0,-4-2-1,0-2 0,1-4 1,0-4 0,-1-4 0,1-2 192,4-1 0,0-6 0,7-4 0,1 2 181,2 1 1,2 1-1,5 0 1,5 2-255,4 2 0,7-1 1,0 5-1,4 1-100,3-2 0,9 4 0,-4-2 1,-1 2 57,-1 1 1,1 2 0,-4 2 0,-2 0-178,-1 0 0,-6-2 1,-4-2-1,-3 1 112,-5 0 1,-3-1 0,-5 1 0,0-1 74,0 1 1,-6 4 0,-5 1 0,-5 0 219,1 0 0,-3 4 0,2-1 0,1 3 34,1 1 0,-3 0 0,1 1-184,1 3 0,6 3 0,5 6 1,3-1-109,1 0 1,0 5 0,1-1-1,5 0-193,6-3 1,1 0 0,4-2 32,1-3 1,2-1 0,4-4 0,0 1-1,-2-1 29,-1-2 1,-5-5-1,3-2 1,-1-1 5,-2-2 0,-4-2 1,-2-2-1,-4 1 61,0 0 1,2-5 0,-4-1-1,-1-1 89,-1-3 0,-2-2 0,0 0 0,0-1 51,0 0 1,0-1 0,0-2 0,0-2 26,0-2 1,0 1 0,0-1 0,0 6 339,0 4 0,0 6-225,0 0 0,0 9 0,0 8-67,0 10 1,1 3-1,2 7 1,2 2-1,1 3-3,-1 3 0,5 6 1,-3-1-1,1 5-122,0 2 0,-1 1 1,3-5-1,-2 0-235,2 0 1,-3-5 0,1-3 0,0-3-518,-1-1 0,3-6 1,-6-2-840,-1-4 1372,-2-6 0,-7-1 0,0-6 0</inkml:trace>
  <inkml:trace contextRef="#ctx0" brushRef="#br0" timeOffset="131271">12316 15801 8355,'6'-13'0,"5"2"255,-2 3 1,2-3-184,1 3 0,2-3 0,2 0 0,5 1-299,3 2 1,0 4 0,3-3-460,1 1 1,4 2 0,5 4 0</inkml:trace>
  <inkml:trace contextRef="#ctx0" brushRef="#br0" timeOffset="131779">13295 15999 8355,'7'-1'-204,"-1"-2"1,-2-3 0,0-1 493,-1-2 1,-2-2-146,-1-2 0,1 1 0,4 1 1,2 1-47,-1 2 0,5 5 0,-2-1 0,2 3-128,1 1 0,-4 0 0,1 1 1,0 2-89,2 1 1,2 6-1,-1-2 1,1 2-61,-1-2 1,0 2 0,2-5 137,3 2 0,-6-4 0,5 1 0,2-3 45,0-1 0,1-1 0,-3-2 0,0-2-78,-1-2 0,3-2 1,-3-3-1,-2 1-127,-4 3 0,-2-7 1,1 2-174,-3-1 1,-4 1-132,-1 0 453,0 6 1,0 2-1,0 5 1</inkml:trace>
  <inkml:trace contextRef="#ctx0" brushRef="#br0" timeOffset="181321">12650 8806 7044,'0'-21'19,"0"2"0,0 1 0,0 3 0,0 1 590,0 1 1,0 5 0,-1 1-620,-3 2 0,-2 6 0,-2 7 1,4 3-1,3 2 0,1-1 0,0 2 1,0 3 262,0 3 1,0 4 0,0 2 0,1 3-51,3 4 1,2 3 0,2 2 0,-4 2-140,-3 2 0,-1 4 1,0 0-1,0 2-72,0 2 0,-4-8 0,0-3 1,0-6-68,-2-3 0,5-6 0,-3-8 287,3-2-350,1-7 1,-5-11 0,1-8 54,2-2 1,0-7-1,1-2 1,-2-6-1,-2-4-61,-2-6 0,3-1 1,-3-7-1,1-1 52,3 1 0,-2-4 0,1-3 0,1 1 11,2-2 1,1 4 0,0-2 0,0 8 176,0 8 0,0 10 0,0 11 1,-2 3 68,-2 5 1,-1 14 0,-5 10 0,3 8 57,2 5 1,0 6-1,5 8 1,0 1-213,0 3 0,2-3 0,2 0 1,4-1-119,3-3 1,-3 3-1,1-3 1,-1-3 20,-1-3 0,3-2 0,-6 2 0,-2-2-485,0-2 1,-2-1-1,0-5-78,0-4 0,0 4 0,0-5 0</inkml:trace>
  <inkml:trace contextRef="#ctx0" brushRef="#br0" timeOffset="182422">17909 8582 8355,'0'-37'0,"4"11"0,2 5 136,1 6 0,-5 10 0,2 5 1,-2 8-1,-2 7 0,1 6 0,3 4 1,5 2 113,2 2 1,1 7 0,0 1 0,1 7 0,1 4 0,-1 2 44,0 0 1,-4 3-240,-9 1 0,0 4 0,-2-3 0,-5-1 0,-6-2-61,0-3 1,-7-4 0,1 0 0,-2-5 52,1-5 0,-1-5 1,-2-5-1,1-2-72,1-2 1,6-4 47,-2-9 1,9-5 0,4-12-69,2-7 0,8-8 0,2-3 0,3-5-71,2-4 0,-1 1 0,0-11 1,1-2-15,-1-5 0,-5 2 1,-1-2-1,-2 0-67,0 0 0,0 0 0,-5-5 0,-2 0 137,-1 2 1,-5 1 0,4 7 0,-2 4 476,-3 6 0,4 9 1,-1 11-229,1 6 0,-2 9 0,4 5 0,1 9-85,2 8 0,1 14 1,0 6-87,0 3 1,5 1 0,3 5 0,3 3-1,2 0-51,-1 0 0,-4-1 1,1 0-1,0-2-91,2-3 0,-2 2 1,-2-6-1,-2-2-56,-2-5 1,2 1-1,-1-8 1,-1-3-281,-1-6 1,-4-2-1,-2-2-502,-4-3 0,-3 4 0,-2 5 0</inkml:trace>
  <inkml:trace contextRef="#ctx0" brushRef="#br0" timeOffset="183987">15094 8632 6759,'0'-12'-513,"0"-1"1</inkml:trace>
  <inkml:trace contextRef="#ctx0" brushRef="#br0" timeOffset="184550">15106 8595 6619,'12'-7'-231,"-3"-3"658,-1 6 36,-5 0-355,2 10 0,-5 0 1,0 7-1,0-1 1,0 1-1,-1-2 0,-2-2 30,-1 0 0,-2 0 1,4 6-1,-2 2-153,1-2 1,1-1 0,2-2 0,0 1-29,0-1 1,0 0 0,0 1 0,0-1 48,0 1 1,5-5 0,-1 0 6,-2 2 1,1 1 0,0 1-85,1 1 0,4-1 1,-3 0-2,-3 1 0,0-1 1,-2 1-1,0-1 49,0 0 0,0-3 0,0-1 92,0 2 1,0 1-1,0 1-9,0 1 1,0-1 90,0 0 0,0 1 0,0-1-112,0 1 1,0-1 0,0 0 0,-2 1-59,-2-1 0,1 1 1,-3-1-1,-1 0-13,0 1 1,4-1-1,-3 1 1,2-1 8,0 0 1,0-3 0,4-1-29,0 2 1,1-1 0,2 1 0,3-3-172,1-2 0,1 3 1,3-2-880,-3 1 894,3-4 0,2 13 0,6-2 0</inkml:trace>
  <inkml:trace contextRef="#ctx0" brushRef="#br0" timeOffset="188127">14982 8868 8355,'-4'-33'-34,"-2"0"1,1 4 0,-1 5-1,4 6-1233,0 0 800,2 5 524,0-5 1,2 5 0,0-1 0,4 1 0,-1-1 0,2 3 406,0 0 1,-3 1 0,5 1-1,0 2 1,2 1 0,2 3-1,-1 3-249,0 5 1,2 6 0,1 6 0,2 3 0,-2 2-200,-1 1 0,2 8 0,0 0-170,-5 1 1,1 5 0,-5-1 0,0 4 2,-3 0 1,-3-3 0,-1-2 0,-1-2 93,-3 1 1,-3 1 0,-6-2 0,2-4 38,3-3 0,-3-7 0,4-2 70,0-4-150,2 0 0,6-12 0,3-5 32,5-6 0,-2-2 0,1 0 0,0-2-89,-1-3 0,3 3 1,-5-2-1,1 2 96,-1 2 1,-1 3 197,-4 1 1,-1 5 0,-2 1 10,-1 4 0,-6 5 1,3 7-1,-1 1-59,0 2 0,1 5 0,-3-1 0,4 1 112,0-2 0,0 4 0,4-5 1,-2 2-171,1-1 1,1-5-1,4 2 1,1-3-205,1-2 0,5 1 0,0-1-304,2 0 1,-4-3-1,-2-1-310,1 2 1,-5 1-1,4 1 1</inkml:trace>
  <inkml:trace contextRef="#ctx0" brushRef="#br0" timeOffset="191260">16359 8644 6806,'0'-16'0,"1"-1"-929,3 2 929,-2 1 0,7 2 394,-5 0 1,2 3-1,-2 2 1,3 1-1,1 0 1,0 1-1,2 0-250,1 0 1,-3 4-129,1-4 0,-2 5 1,1 5-1,-4 4-88,-3 6 1,-2 0 0,-3 6 119,-4 1 1,-3 2 0,-2 0 0,2 0-101,3-3 0,-2 2 0,5-4 0,-1 2 35,1 0 1,0-5 0,5 3 0,0-1 18,0-3 1,0-1 0,0-1 0,2-1-4,2 0 0,-1-3 1,5-1 1,2 2 1,1 1-10,1 1 0,-1 0-8,-3 1 1,-2-1-10,-6 1 1,-1-5 0,-2 0 0,-3 1-86,-1-3 0,3 5 1,-3-2-1,0 0 33,1 0 0,3 2 1,-1-3 68,2 3 0,2 1 59,0 1 0,4-5 0,2 0 0,-1 2 0,2 0 9,0-2 1,-3 4 0,3-1-1,-1 4-33,-3 1 0,2 1 0,-1 1 1,-1 0-72,-2 0 0,-1 0 0,0-3 0,-1 2-297,-3-2 0,2 3 1,-2-2-1,4-2 37,4-4 0,-2 6 0,3-2 0</inkml:trace>
  <inkml:trace contextRef="#ctx0" brushRef="#br0" timeOffset="191713">16867 9401 8355,'0'-19'852,"0"-5"-1721,0 16 1,0 8 0,0 14 0</inkml:trace>
  <inkml:trace contextRef="#ctx0" brushRef="#br0" timeOffset="191890">17351 9302 8355,'0'-13'-1311,"0"13"1</inkml:trace>
  <inkml:trace contextRef="#ctx0" brushRef="#br0" timeOffset="192112">17574 9314 8355,'13'-5'-804,"-1"-2"644,-5 0-255,-2 1 1,-16 6 0,-2 0 0</inkml:trace>
  <inkml:trace contextRef="#ctx0" brushRef="#br0" timeOffset="199215">15590 17748 8355,'4'-17'45,"0"-1"0,-1-1 153,-2-3 1,-1 4-1,0 2 284,0 2 302,0 7 1,0-4-543,0 3 1,0 5-1,0 6 1,0 10-1,0 9 1,2 9-1,0 3-241,2 3 0,1 9 0,-5 1 1,0 1-200,0 4 0,-5-8 1,1 2-1,0-6-126,-1-3 0,3-5 0,-2-3 0,3-5-453,1-3 1,1-4 226,3-9 1,3-4 0,6-8 235,-1-4 1,0-9-1,2-4 1,3-2-1,2-2 263,0 0 0,3-4 0,-5 1 1,-2 0 54,-1 2 1,-2 5-1,1 2 1,-1 1 132,0 3 0,-3 1 0,-2 2 1595,-2-1-115,-1 1-1411,-4 5 0,0 3 0,-1 7 0,-3 2-113,-5 2 0,-2 1 0,-1 5 0,0-1-184,-1 0 1,-1 2 0,-1 1-86,-1 2 1,-1-2 0,6-5-1,2-2 73,0 2 0,8 1 0,1 0 0,7-2 39,4 0 0,3-1 0,2 4 0,3-1-158,1-2 0,2 2 0,-4-5 0,0 3-281,-1-1 0,4-4 0,-4 3 0,-2-2 394,-1-2 1,-2-1 0,0-2 0</inkml:trace>
  <inkml:trace contextRef="#ctx0" brushRef="#br0" timeOffset="199389">16272 18083 8783,'-8'-5'0,"1"0"-401,1-2 1,3 4 0,8-1-62,3 3 0,8-5 0,4-1 0</inkml:trace>
  <inkml:trace contextRef="#ctx0" brushRef="#br0" timeOffset="200880">16892 17388 8355,'0'-30'0,"-1"5"363,-4 7 38,4 4 1,-4 9-1,5 5 1,0 8-1,0 9 1,0 6 0,0 6-30,0 3 1,0 6 0,0 6 0,0 5 0,1 2-477,3 4 0,-3 5 0,4-6 0,-4-2 0,-1-2 0,0-5-1914,0-3 0,0-5 1268,0-4 0,-6-3 0,0-5 1</inkml:trace>
  <inkml:trace contextRef="#ctx0" brushRef="#br0" timeOffset="201533">17214 17673 8355,'-5'-12'1386,"4"4"-1051,-4-1 1,4 8 0,1 1 0,-1 8-77,-3 7 1,2 5 0,-2 5 0,1-1-180,-1 1 0,1 4 0,-4 1 1,2 1 96,2-1 1,2 3 0,1-4 0,1-3-54,3-4 0,3 0 0,6-5 0,0-2-311,4-1 1,2-3-1,7-3 1,2-4-272,1-2 0,0-4 1,-4-2-1,-1-3-284,1 0 1,-5-4-1,-5 3 1,-6-3-622,-4-1 1110,-4-1 0,-7 1 0,0-1 1</inkml:trace>
  <inkml:trace contextRef="#ctx0" brushRef="#br0" timeOffset="201970">17128 18021 8355,'13'-21'256,"4"2"1,5-1-1,4 2 1,5-1-1426,0 0 935,-3-2 1,6 2 0,-5 2-1,-1 4 1,-2 0 0,-1 1-122,0-1 1,-6 5 0,-4 0 350,-5-2 0,1-1 0,-4-1 1</inkml:trace>
  <inkml:trace contextRef="#ctx0" brushRef="#br0" timeOffset="201972">17264 17673 8355,'3'-12'380,"5"0"0,2-2 0,10 0-104,2 2 1,2-4 0,2 10-724,3-1 0,-3-3 0,3 6 0,-3 1-254,-1 2 0,0 1 0,0 0 1</inkml:trace>
  <inkml:trace contextRef="#ctx0" brushRef="#br0" timeOffset="202324">17822 17326 9431,'0'-12'0,"-1"-1"0,-2 4 402,-1 4 1,0 8-1,4 15 1,1 7 0,2 7-1,2 3 1,2 4-1,3 1 1,1 4-133,1 4 0,-3-1 0,-1 8 0,0-2 0,0-1-209,1 0 0,-7-5 0,4 3 65,-1-7 0,-3-6 0,2-4-307,-3-4 1,-1-7 0,0-3-2125,0-1 0,2-3-617,2-6 2632,-3-4 1,10-5-1,-4 0 1</inkml:trace>
  <inkml:trace contextRef="#ctx0" brushRef="#br0" timeOffset="202697">18628 17636 11596,'0'-16'0,"0"-1"0,0 2 0,0 1 0,-1 3 0,-2 1 0,-2 4 0,-2 0 0,-3 3 0,0 3 0,1 4 0,1 5 0,-1 2 0,1 1 0,0 1 0,0 0-203,1 4 1,-3-3 0,6 2 0,1-1 81,2 2 1,1-3 0,0 4-5,0-1 1,5-4 0,5 2 0,4-4-41,2-1 1,6 3 0,-1-4 0,2 0 52,2 0 1,-4 0 0,-2-3 0,-1-1 39,-3 1 0,-2 3 0,-5 0 127,-4 2 1,-10 1-1,-6 1 1,-7-1-120,-5 0 1,-5-1 0,0-1 0,2-2-309,1 2 0,6-5 1,4 0-62,2-4 0,7-7 0,2 0 1</inkml:trace>
  <inkml:trace contextRef="#ctx0" brushRef="#br0" timeOffset="204303">19062 17301 8355,'-19'-15'131,"3"3"1,2 8 0,3 1 958,3 6 0,3 5 0,8 8-679,1 5 0,6 4 1,-2 4-1,3 2-379,2 1 1,-5 7 0,0-5 0,2 2 0,-1 3 0,1 1 0,-2-2-1,1-2-834,-3-3 1,6-5 0,-6 1 0,1-5 49,-3-3 0,-2 1 1,-2-5 67,0-2 1,-6-1 0,-1-2 0</inkml:trace>
  <inkml:trace contextRef="#ctx0" brushRef="#br0" timeOffset="204304">18976 17649 8355,'0'-13'176,"0"1"1,0-1-1,1 1 1105,3 0-1101,3 5 0,11-4 1,3 4-1,2-2-264,2 1 0,8 5 0,1-1 0,1 3-1120,1 1 0,-6 0 0,0 0 0</inkml:trace>
  <inkml:trace contextRef="#ctx0" brushRef="#br0" timeOffset="204305">19261 17859 8355,'-7'-5'899,"3"-3"0,4 1-601,4-2 1,4 1 0,9-4-115,3-1 1,4-3 0,1-1 0,1 2-292,3 1 1,-4-2 0,1-1-1,-6 2 1,-2 1 0,-4 2 0,-4 0-330,-6-1 1,-8 5 0,-4 1 0,-5 1 281,-3 4 1,-2 2 0,-4 4-1,2 4 90,2 3 1,-2 2 0,3 0-1,3 2 116,5 2 0,3 4 1,6-5-1,2 1-103,2 1 0,7-6 0,7 2 0,2-6-159,7-2 0,3-2 0,7-6 1,-1-2 141,-3-4 0,1-3 1,-3-3-1,-2-1-6,-3-2 0,-4 1 0,-10 4 0,-1-1 244,-2 1 0,-4-1 0,-5 1 1,-1 0 369,-3-1 1,-2 5 0,-4 1 1522,2 1-1921,5 2 1,-2 6 0,5 3 0,0 6-42,0 4 1,1 9 0,3-1 0,5 5-83,2-1 0,-3 8 0,0 1 0,2 1-392,1 3 0,1-3 0,-1-1 1,-1 1 143,-2-2 1,-1-2 0,1-7-1,-2 0-1,-1-3 1,-3-5-1,2 2 62,-3-2 1,-2-7-1,-3-7 1,-4-3 81,-3-1 0,-3-1 0,-1-3 0,-2-6 190,2-5 1,1-5-1,2-4 1,1-3 123,2-1 1,0-6 0,5-7 0,1-3-117,2 0 1,2-13 0,3 4 0,4 0-3,3 5 0,6 3 1,1 9-1,0 8 37,0 9 1,0 5-1,-3 3 1,3 3 3,1 4 1,-4 4 0,2 4-1,-4 4-231,0 3 1,-2 6 0,-3 1 0,-4-1 0,-2 1 0,-2 0 0,-2-3 0,-1 2-26,-1-2 1,-5-1 0,-1-2 0,-4-1-444,-2-2 0,-1 0 0,3-3 0,-1-1-1269,-1 1 1573,-1-2 1,-1-4-1,-1 0 1</inkml:trace>
  <inkml:trace contextRef="#ctx0" brushRef="#br0" timeOffset="204306">20203 17537 8355,'-1'-19'0,"-3"2"0,-4 3 1199,2 2 1,-5 4-622,3-1 1,-3 5 0,-2-3-1,2 3-750,3 6 1,-2-1 0,6 7 0,0 3-1,0 3 1,-1 3 0,-1-2 8,1-1 1,-4-2 0,5 0 0,1 1-230,2-1 0,1 1 1,0-1-1,1-1 298,4-3 0,1 3 0,7-2 0,-1 2 135,1 1 1,-1-4-1,2 0 1,1 1-82,1-2 0,5 4 1,-4-3-1,-2 2-43,-1-2 0,-6 3 1,-1-3-161,-2 3 0,-2 2 1,-8-1 24,-8 0 0,-1 1 0,-6-1 0,-1-1-167,2-3 1,-3 3-1,5-4 248,2 0 0,1 4 0,2-4 0</inkml:trace>
  <inkml:trace contextRef="#ctx0" brushRef="#br0" timeOffset="204307">20489 17909 8355,'19'11'0,"-2"-3"0,-9 5 0,-4-2 0,-3 5 541,-1 4 0,-7 0 0,-5 5-1602,-7 0 0,-5 5 0,-1 2 0</inkml:trace>
  <inkml:trace contextRef="#ctx0" brushRef="#br0" timeOffset="208043">22188 16669 8355,'0'-25'94,"-4"2"1,0 2 0,1 4 0,1 4 1033,2 0-865,0 1-11,0 5 0,0 0 1,2 4-1,1 0 1,2 5-1,1 6 84,-1 7 0,3 6 0,-4 8 0,-1 5 0,0 6 0,0 6-475,1 2 1,0-3 0,-4 0 0,-1-3 0,-2-2-529,-1-1 1,-5-3 0,5-3 0,2-6-352,0-5 0,-2 0 1,0-5 639,1-2 0,7-1 0,3-2 0</inkml:trace>
  <inkml:trace contextRef="#ctx0" brushRef="#br0" timeOffset="208371">22746 16954 8355,'-14'-6'701,"-2"6"0,2 10-254,-3 7 1,-2 5 0,-3 0-1,-4 4 3,-3 3 0,-10 11 1,2 1-1,-3 7-231,-3 6 1,3-3 0,-5 4 0,-1-1-215,2 0 1,-3 0-1,8-6 1,3-3-608,5-3 1,7-9 0,4-4-2753,8-3 2514,5-7 1,18-1 0,3-6 0</inkml:trace>
  <inkml:trace contextRef="#ctx0" brushRef="#br0" timeOffset="208830">22498 17872 8509,'-11'-13'518,"3"1"-269,2 5 1,6-4 0,1 3 2,4-3 0,-3-2 1,7 1-1,0 0 201,2-1 1,2 5-1,-1 1-269,0 1 0,1 2 1,1 4-1,1 0-133,1 0 1,1 6-1,-5 2 1,-1 5-1,-1 3-176,-2 5 0,-1 8 0,1 4 0,-3 3-215,-4 1 1,-2 0 0,-4 0 0,-3 0 27,-3 1 0,-7-1 0,-3 0 0,-2-1 169,-2-3 1,-4-4 0,0-7 0,2-3 144,1-1 1,2-7 0,4-7 0,3-2 39,3-2 1,3-6 0,3-3 0,4-5 4,2-3 1,8-5-1,2 1 1,5-1-9,3 2 0,2-2 0,4 5 8,-1 2 1,-1 3-1,4 3 1,-3 5-1,-4 3-14,1 1 1,-4 1 0,3 3 0,-4 5-8,0 2 0,-1 1 0,2 2 0,1 1-186,2 2 1,-1-1 0,-3-4 0,-1-1-245,0-2 1,1 0 0,-1-4 0,1-3-79,-1 0 1,1-2-1,-1 0 1,0-2 351,1-2 0,-1-8 0,1-8 0</inkml:trace>
  <inkml:trace contextRef="#ctx0" brushRef="#br0" timeOffset="209432">22858 17525 8355,'-6'-32'0,"-2"3"274,2 3 1,1 6 0,5 4-21,0 2 1,1 3-1,3 3 1,3 5-1,0 7 1,-3 7 96,-2 4 0,2 9 1,0-1-1,-1 5-259,-2-1 1,0 4 0,2-2-1,1-2-472,-1-1 1,-2-5 0,-1 0 0,0-1-1021,0 0 1,2-2 791,2-6 0,-3 0 0,5 1 1</inkml:trace>
  <inkml:trace contextRef="#ctx0" brushRef="#br0" timeOffset="209433">22994 17537 8355,'1'-12'238,"2"-1"160,1 1 1,6-1-1,-3 1 1,1 1-105,0 3 1,-1 1 0,3 4-272,-2-1 0,-7 1 0,-1 7-226,-6 4 0,-7 5 1,-3 2-1,-5 2 36,-2-2 0,-2 3 0,0-2 0,2-1-9,2-1 0,3-3 0,7-1 156,3-2 0,3-1 1,10 3-1,4-4 19,6 0 0,5 2 0,5-2 0,1 1-268,3 2 1,1-2 0,3 1-360,-4 2 0,3-4 0,-1-1 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0-18T17:11:33.004"/>
    </inkml:context>
    <inkml:brush xml:id="br0">
      <inkml:brushProperty name="width" value="0.06048" units="cm"/>
      <inkml:brushProperty name="height" value="0.06048" units="cm"/>
      <inkml:brushProperty name="color" value="#FF0000"/>
    </inkml:brush>
    <inkml:brush xml:id="br1">
      <inkml:brushProperty name="width" value="0.03528" units="cm"/>
      <inkml:brushProperty name="height" value="0.03528" units="cm"/>
      <inkml:brushProperty name="color" value="#FF0000"/>
    </inkml:brush>
    <inkml:brush xml:id="br2">
      <inkml:brushProperty name="width" value="0.08063" units="cm"/>
      <inkml:brushProperty name="height" value="0.08063" units="cm"/>
      <inkml:brushProperty name="color" value="#FF0000"/>
    </inkml:brush>
  </inkml:definitions>
  <inkml:trace contextRef="#ctx0" brushRef="#br0">15317 7503 7930,'8'-17'0,"0"-4"0,2-1 0,0 0 0,-1 2 0,-2 3 0,-1 1 0,-3 3 318,-2 0 0,-2 2 0,-4 3 0,-3 4 0,-4 2-176,-5 2 1,2 2 0,-4 2-1,-1 4 1,1 3 0,-2 2-1,1 0 1,1 3 265,1 0 1,2 2-291,8-1 0,-1-2 0,4 5 1,3 2-1,0 2-3,2 1 1,6 5-1,2 2 1,3 1-62,1 0 0,1 0 0,1 4 0,1 0-157,1 0 0,1-3 0,-5-3 0,1 1-152,-1 0 1,-1-5-1,-3 2 1,-3-3-77,-4-1 0,-1-4 0,0-2 0,-1-1-187,-4-3 0,-2-1 0,-5-2 1,0-1-1,-1-1 100,1-2 1,-6-5-1,-1 3 1</inkml:trace>
  <inkml:trace contextRef="#ctx0" brushRef="#br0" timeOffset="265">14994 7900 8355,'0'-12'333,"11"-1"1,-5 1-1,9-2-56,0-2 1,6 6 0,0-2 0,3 2-93,5 3 0,-1 2 1,4 5-1,-1 0-681,1 0 0,-4 0 0,2 0 0,-3 1-1246,-2 3 1305,3-2 0,-9 9 0,6-5 1</inkml:trace>
  <inkml:trace contextRef="#ctx0" brushRef="#br0" timeOffset="1199">15763 7317 8355,'-5'-18'217,"2"6"0,-4-2 1,0 6-1,0 3 1,-2 2-1,-2 1 1,-2 2 215,1 0 1,4 6 0,-1 2 0,1 3-312,1 2 1,-2 0 0,3 4 0,1 2-313,-1 0 1,-2 5 0,4-3 0,0 2-262,-2 2 0,3-5 0,-4 0 0,2-2-53,2-3 1,0-1-1,1-2 1,-4-1 54,-1-3 1,-1-2-1,-4-6 1</inkml:trace>
  <inkml:trace contextRef="#ctx0" brushRef="#br0" timeOffset="1200">15503 7317 8355,'-6'-12'266,"4"1"70,-7 3 1,7 1-127,-2 3 1,2 4 0,2 0 0,0 7 106,0 4 0,8 1 1,3 0-1,2 1 0,3 1 1,1 1-1,2 1 0,0-1-370,4-1 1,0 0 0,0 1 0,-1 0-559,-1-4 1,0 2 0,2-5 0,-2 2-693,-5-2 0,-3 3 881,-5-3 1,-2 3 0,-6 2 0</inkml:trace>
  <inkml:trace contextRef="#ctx0" brushRef="#br0" timeOffset="1201">15590 7305 8355,'7'-23'583,"-3"2"1,-3 3-373,-1 6 0,-1 6-34,-3 6 1,2 6 0,-2 6 0,3 2 0,1 1 0,0 3 0,1 0 0,3 1-94,5 0 0,2 2 1,2 2-1,2-1-504,2-1 0,0-2 0,-5 3 0,0-1-135,1 1 1,-5-3 0,-1 2 0,-2 0-195,-2-2 1,-1-1 604,-2-6 0,0 6 0,0 2 0</inkml:trace>
  <inkml:trace contextRef="#ctx0" brushRef="#br0" timeOffset="1202">15416 7565 8355,'13'-12'51,"3"-5"1,2 1-1,3 1 95,5 1 1,0 0 0,7 0-160,2 2 0,0-2 0,3 9 1,-1-1-1,-1 1-775,-3 2 0,3 2 0,-5 1 1</inkml:trace>
  <inkml:trace contextRef="#ctx0" brushRef="#br1" timeOffset="1380">16470 7454 5734,'0'0'0</inkml:trace>
  <inkml:trace contextRef="#ctx0" brushRef="#br0" timeOffset="2105">14833 9401 8355,'0'-17'-89,"0"1"1,2-5 0,0 5 0,2 1-1,1 1 319,0 1 52,-4 1 1,5 0-1,-6-1 1,0 1-1,0-1-153,0 1 1,-1 5 0,-4 3-1,-1 4 1,-3 4 0,1 4-180,-2 3 0,-1-1 46,-1 2 0,0-1 0,1 10 0,1 1 0,3 2 0,0 0 113,0 1 0,4 5-74,-1 4 0,3-1 0,1 1 0,0 2 0,0-2-27,0 2 0,5 4 0,4 0 1,0-3-41,0-2 0,0-6 1,-3 2-1,-1-2 1,1-4-1,-2-3-714,2 0 618,-5-4 0,4 0 0,-6-4 0,-3 1 1,-4 0-458,-3-4 0,-6 2 1,-1-7-1,-1 1 338,-3-2 0,-7 1 0,-3 1 1</inkml:trace>
  <inkml:trace contextRef="#ctx0" brushRef="#br0" timeOffset="2370">14486 9773 8355,'12'-16'0,"1"-1"59,5 0 1,-5 5-41,4 0 0,1 3 0,-2 2 1,0 2-1,-3 1 0,1 0 5,3 0 1,-4-1-361,4 5 0,1 0 0,0 0 0,0 2 62,0 2 1,2-3 19,-3 3 1,5-2 0,-3-2 0</inkml:trace>
  <inkml:trace contextRef="#ctx0" brushRef="#br0" timeOffset="3196">15118 9277 7069,'9'-25'225,"-2"0"0,-2 2 0,-2 2 1,-2 5-1,-2 3 0,-3 5-16,-5 4 0,-2 8 1,-1 4-1,0 5 0,-1 3 1,1 4-1,-1 0 0,1 1 1,0 1-1,1 1 0,1 1-450,2-4 0,1 4 0,-3-5 0,3 2 0,0-2-247,0-1 1,1-1-215,-3-5 0,-2 6 0,4 1 0</inkml:trace>
  <inkml:trace contextRef="#ctx0" brushRef="#br0" timeOffset="3197">14920 9178 8539,'0'-7'197,"0"11"0,0 8 0,1 4 0,4 0 1388,3 1-1630,3-1 1,3-2-1,1 1 1,3 2 0,0-2-1,0-1 1,-3-2-450,-2 0 1,0 1 0,-1-2-1,-1-2 1,-1-2 0,-3 0 16,-2 0 0,-1-4 0,-4 2 1</inkml:trace>
  <inkml:trace contextRef="#ctx0" brushRef="#br0" timeOffset="3198">14908 9190 8355,'7'-5'0,"-1"-1"326,-1-2 0,-3 1 1,7 4-1,-1 0 1,0 5-236,0 5 0,-4 5 1,3 5-1,0 3 1,-1 4-1,-1 1-326,-2-1 0,0 3 70,1 1 1,-3-5-1,3 1 1,-2-2-755,-2-2 1,0 3 0,0-4 0</inkml:trace>
  <inkml:trace contextRef="#ctx0" brushRef="#br0" timeOffset="3199">14808 9401 8355,'13'-18'-39,"-1"4"1,2-2 0,1 2-190,2 2 1,5 3-1,-2 1 1,5-2-10,4-1 1,3 0 0,5 2 14,0 0 0,6 1 0,1-4 1</inkml:trace>
  <inkml:trace contextRef="#ctx0" brushRef="#br0" timeOffset="40527">17090 7739 9220,'-1'-12'0,"0"1"62,1 2 0,2 4 1,12 5-1,4 0 1,6 0-1,4 0-265,4 0 1,1 0-1,4-2 1,1 0-561,-1-2 1,0-6-1,0 3 1</inkml:trace>
  <inkml:trace contextRef="#ctx0" brushRef="#br0" timeOffset="40978">17934 7826 8355,'-13'0'174,"1"0"-510,5 0 1,2 5 810,5 4 1,0 2 0,1 1 148,3 0 0,-1-5 0,5-2-281,2-4 0,-3-1 0,1-1-269,2-4 0,-4-2 1,3-6-1,-1-4 0,0-3 81,1-4 1,-1-6 0,4-3 0,1-5-509,-1-3 1,0 1-1,1-7 1,-1-2-47,1-4 1,-1-5 0,0 5 0,1 2 236,-1 4 0,1 6 0,-1 7 0,0 7 301,1 5 0,-2 8 0,-1 7 0,-2 2 52,1 2 1,-2 11 0,2 7-1,-1 6 171,-1 5 0,4 7 0,-4 2 0,1 5-186,0 5 0,-4-1 0,5 2-276,0 1 0,2-3 0,2 0 1,-1-1-1,-1-5-111,-3-3 0,3-1 1,-2-5-1,2-3-1559,1-4 1,-5-4 1216,-3-6 0,-3-5 0,-1-1 0</inkml:trace>
  <inkml:trace contextRef="#ctx0" brushRef="#br0" timeOffset="41644">17959 7578 8355,'2'-7'262,"5"3"0,7 2 1,3 2-481,0 0 0,6 0 1,-3 0-1,5 0-108,4 0 0,3 0 0,6 0 1,2 0 16,2 0 1,4 0-1,-2 0 1</inkml:trace>
  <inkml:trace contextRef="#ctx0" brushRef="#br0" timeOffset="41645">18641 7144 8355,'-2'-11'0,"0"1"287,-3 2 0,1 6 381,4 2 0,0 3 1,0 10-1,0 5 1,0 4-286,0 2 1,0 7 0,2 2 0,0 3-334,3 1 0,3 4 0,-4 2 0,0 0-245,2-1 1,-5 0 0,5-7-1,-2 0-585,0-2 1,4-10 0,-2 1-214,0-5 0,3-8 416,3-7 1,1-8 0,-2-5 247,-3-7 1,3-3-1,-3-7 1,3-3 296,2-4 0,-1-8 0,0-4 1</inkml:trace>
  <inkml:trace contextRef="#ctx0" brushRef="#br0" timeOffset="41646">18938 7094 8355,'0'-12'414,"-1"5"67,-3 3 1,1 5-250,-5 7 1,1 6-1,-3 12 1,3 2 203,2 1 1,1 5 0,4-1 0,0 3-203,0 1 0,1 1 1,3-1-1,5 0-403,2 0 0,1-4 0,0-1-834,1-2 1,-1-1 0,1-5-23,-1-4 1,-5 4-1,-2-5 1</inkml:trace>
  <inkml:trace contextRef="#ctx0" brushRef="#br0" timeOffset="42517">19782 7516 8355,'0'-17'0,"0"1"416,0 1 136,0 1 1,0 1 0,1 2-371,3 3 1,-1 3-1,4 6 1,0 3-136,0 4 0,0 9 0,2 4 0,-2 1 79,-1-2 0,2 4 0,-4-5 0,-1 2-583,-2-1 1,3-4-1,2 0 1,-1-2-138,1-2 0,3-5 548,0-3 0,2-8 1,0-4-1,-2-3-7,0-2 1,-2 0-1,2-2 1,-2-3 54,-1-2 1,2 5 0,-3-1-1,1 2 191,-1 1 0,1 1 311,-2 0-373,3-1 0,5 12 0,-1 5 0,-1 6-77,-2 2 1,-1 0-1,3 1 1,-3-1-53,-2 1 0,5 2 0,-2-1 0,3-3-37,2 0 0,-5-6 1,0-1-1,3-2-130,4-2 1,-1 0 0,3 0 0,-4-2 40,0-2 0,-5-3 0,-1-5 1,0-1 42,0 1 1,-4-2 0,1-1 0,-3-1-28,-1 0 1,-4 1-1,-2 0 1,1-1 99,-1 0 0,-2 3 0,4-1 25,1-3 1,2 4 0,1-4 0,0 3-51,0 2 1,5 1 0,4 1 64,2 2 1,5 1 0,1-3 0,-1 2-134,2-2 1,-3-1 0,5-1 0,-2 0 46,-3-1 1,3-3 0,-2-2 0,-1-2 57,-1-2 0,-2 0 0,-1-1 0,-1 1-30,-2 0 1,-3-4 0,1 6 0,0 0 655,-3-1 0,-2 6-243,-1-2 1,-4 10-1,-2 9-267,0 9 1,1 7 0,-1 8 0,0 3 0,3 4 24,2 3 0,1 5 1,0 2-1,1 1-213,3 3 1,-1-5-1,4 1 1,0-3-9,0-3 1,-3 3 0,3-8-1,-2 0-457,-2-3 0,3-5 1,-2-3-1,-1-4-754,-2-4 957,-1-6 1,5 4 0,2-4 0</inkml:trace>
  <inkml:trace contextRef="#ctx0" brushRef="#br0" timeOffset="43913">20402 7367 8355,'7'-19'528,"0"1"1,-3 7-1,5 1-889,7 2 1,-1 1 0,4-1 258,-1 4 0,0-2 0,-3 2 0,3 1 0,1 2-446,3 1 0,2 0 0,-1 1 305,-2 3 0,2 3 0,-3 6 1</inkml:trace>
  <inkml:trace contextRef="#ctx0" brushRef="#br0" timeOffset="43914">20848 7441 8355,'0'-12'542,"0"0"0,4-1-175,1 1 1,4-1 0,-2 1-68,0 0 1,3 3-1,-6 1-217,-1-2 1,-2 4 0,-2-1-1,-4 1-253,-3 3 1,-4 2 0,-3 2 0,-2 3 124,2 5 1,-3 2 0,3 1-35,4 1 0,0-1 0,7 2 1,1 1-1,2 1 2,1 0 0,1-3 0,3 1 0,6 1-191,5 2 1,0-1 0,6-3 0,-1-1 135,0 1 1,2-2-1,-4-2 1,-2 0 155,-2 0 0,0-2 1,-10 1 78,-1 2 0,-3 0 1,-5-1-1,-4 0-172,-6 0 0,-1-2 1,-4 0-1,-1 0-360,2 0 0,1-4 1,6 1-115,-1-3 213,6-1 1,2-5-1,5-2 1</inkml:trace>
  <inkml:trace contextRef="#ctx0" brushRef="#br0" timeOffset="43915">21630 7429 8355,'-17'-4'573,"1"0"1,-1-5 0,5 5 0,-1 0-141,1-1 0,-1 3 0,1-2 0,0 3 0,-1 2-188,1 3 0,4 3 1,1 6-1,1-1-768,3 0 0,2 2 0,1 1 0,0 2 113,0-2 0,0 3 0,0-2 0,0 0-1,0-3 1,1-4 0,4-2 0,3-1 153,3 1 1,1-4 0,1 1 0,-1-4 143,0-4 1,1 1 0,-2-5 0,-1-2 225,-2-1 1,-1-1 0,1 0 0,-4-1 95,-3 1 1,4-1 101,-1 1 0,0 0 62,-4-1-306,0 6 0,0 3 0,0 8 0,1 3-68,3 0 1,-1 4 0,5-3 0,2 3-36,1 2 1,1-1 0,1 1 0,-1-2 49,1-3 1,0 2 0,3-6 0,0-2 96,-1 0 0,-1-2-46,-1 0 1,-2-2 0,-3-2-1,-3-3-134,1 1 0,-5-5 0,3 2-60,-2-2 1,-2-1-1,0-1 1,0 1 3,0 0 0,0-1 1,0 1-81,0-1 1,5 5 0,4 1 125,2 2 0,1 1 0,0 4 150,1 0 1,-1 5 0,1 3 46,-1 3 0,-4 2 0,-1-1 0,0-1 50,0-2 0,-4 2 0,1-3 0,-3 3 51,-1 1 1,0 1 0,0-1 0,0 0-77,0 1 0,2-2 0,0-1-147,2-2 0,2-5 1,-2 1-1,4-3 31,3-1 1,6 0-1,-1-1 1,0-2-210,-3-1 0,0-6 1,-1 0-1,1-3 111,-1-4 0,-1 1 0,-3 3 0,-2 1 100,-1-1 1,-3 1 0,2 0 0,-3-1 135,-1 1 0,-5 5 1,-4 3-52,-2 2 0,3 4 1,0 2-1,0 4-85,1 3 1,1 6-1,6 1 1,0 0-224,0-1 1,0 4-1,2-3-130,2 1 0,4-3 1,8 0-1,4-4 0,0-2-60,1-2 0,0-5-62,4 1 1,-1-8 0,1-3 0</inkml:trace>
  <inkml:trace contextRef="#ctx0" brushRef="#br0" timeOffset="45010">22634 7441 8355,'-12'-5'3021,"-1"-1"-3121,1-2 253,5 3 0,2 6 0,5 3 0,0 4 1,0 3-1,1 3 0,2 1 0,2 2-388,2-2 1,-4 4 0,2 1 0,0 0-680,-1 1 1,0-6-1,-3 2 141,3-4 1,-2 0 0,3-1 0</inkml:trace>
  <inkml:trace contextRef="#ctx0" brushRef="#br0" timeOffset="45011">22659 7206 8355,'-12'-20'500,"6"8"-725,6 8 1,2 4 0,4 4-1,1 6-331,0 5 0,7 4 0,5 6 1</inkml:trace>
  <inkml:trace contextRef="#ctx0" brushRef="#br0" timeOffset="45012">22882 7441 9076,'-7'0'786,"-4"0"1,6 2-426,-3 2 0,2 4 0,6 7-390,0 2 0,4-1 1,2-3-1,-1-1-401,1 1 1,-2-1 0,-3 0 247,3 1 36,-2-1 0,3-6 0,-3-6 0,0-7 73,3-4 1,3-6 0,-3-1 0,2 0 230,3 1 0,1-4 0,1 4 0,1 2-168,-1 1 1,-1 6 0,-1 1 0,-2 2-19,2 2 0,-3 2 0,0 2 18,-2 3 1,3 4-1,-4 8 1,-1 0-79,-1-1 1,-1 3-1,2-1 1,1-1-454,-1 2 1,2-4 0,1 2-812,0-2 1179,-3-7 1,8 4-1,-4-4 1</inkml:trace>
  <inkml:trace contextRef="#ctx0" brushRef="#br0" timeOffset="45013">23242 7007 8355,'-1'-11'0,"-4"3"1163,4-3 0,-3 11-660,8 0 1,-3 7 0,5 9 0,-2 5-405,0 3 1,6 4-1,-3 3 1,1 0 0,0 5-1,2 3 1,0 2 0,-2-2-83,-4-5 0,-3 2 1,-1-4-1,0 1-829,0 0 0,-4-7 0,0 0 1,0-5-476,-2-3 0,5-2 785,-3-3 0,-3-1 0,0 1 1</inkml:trace>
  <inkml:trace contextRef="#ctx0" brushRef="#br0" timeOffset="45014">23205 7330 8355,'-13'-13'0,"2"5"296,3 0 0,8 5 1,8-2-1,3 0 1,3 1-1,3 0 0,5 0 1,5 0-1,5 1-1310,0 2-55,4 1 1,-10 5-1,4 2 1</inkml:trace>
  <inkml:trace contextRef="#ctx0" brushRef="#br0" timeOffset="45710">23453 7528 8355,'-13'0'611,"7"-5"1,1 2-206,10-5 1,1 1-1,7-3 1,1 3-429,2 2 1,2-5 0,4 2 0,-3-2 0,1 1 0,-2 0 0,0 1-987,-3 1 1,-7-4 783,-4 3 0,-8-2 0,-4 2 303,-3 4 1,-2-2-1,1 2 1,-2 1 0,-1 2-84,-2 1 0,1 6 1,5 2-1,1 3 347,2 1 0,5 1 0,-1-1 1,3 2-285,1 2 1,5-2-1,5 3 1,5-4-267,6 0 0,2-5 0,2-1 0,0-2 102,-1-2 1,3-1 0,0-2 0,2-2 121,-1-2 0,-2 1 0,-1-5 0,-2-2 23,-2-1 1,-5-1 0,-6-2 0,-2-1 124,2-1 1,-5-1-54,0 5 0,-4-1 0,-1 1 1,-1 1-1,-4 3-50,-3 3 0,-7 4 1,-3 1-1,0 1-206,0 4 1,-2 1 0,2 7 0,0-1 49,0 1 1,1 0 0,6 3 0,2 0-131,0-1 1,7-1 0,-3-2 0,4 1 21,1-1 0,6-1 0,2-2 165,3-5 0,1-3 1,1-2-6,-1-3 1,0 1-1,1-6 1,-1 0 535,1-2 0,-5 0 0,0 1 370,2 2 1,1 0-570,1-5 0,-3 6 1,-3 5-1,0 4-215,-3 7 1,-2 3 0,0 5 0,2 3-53,1 4 1,1 0 0,-4 3 0,2 2-68,1 4 1,0 2 0,-3 3 0,2-1-97,1 0 0,0-1 0,-5-3 0,-2-5 44,-1-6 1,-10 0 0,0-6-1,-2-1 99,-2-1 1,-4-7 0,1-3-1,-2-2-32,-2-2 0,0-6 0,2-2-182,2-3 0,3-3 1,7-3-1,3-2 0,4-2-56,2 1-859,2-1 1,11-4 0,3 0 0</inkml:trace>
  <inkml:trace contextRef="#ctx0" brushRef="#br0" timeOffset="46681">24110 7491 8355,'-12'-5'354,"-1"-1"1,2-4 0,2 3-92,0 2 0,7-1-242,-2 2 0,4 3 0,4-3 0,4 2 0,3 2 0,1-1-375,1-3 0,-5 1 0,0-5 220,2-2 0,-5-1 0,0-1 110,-4-1 1,-1 1 0,-1 1 288,-4 3 0,3-2 1,-7 6-112,0 1 0,-2 3 0,0 4-139,2 5 0,-2 2 1,5 1-1,-1 2 0,3 1-179,2 1 1,2 1-1,0-3 1,0 1-161,0 1 1,6 0 0,2-7-1,3-2-36,1-1 1,5 2 0,-1-4 0,1-1 181,1-2 1,-4-2-1,4-2 1,-2-2 172,1-2 1,-1-2 0,-3-3 0,-1 1 43,0 3 0,-3-6 0,-2 4 0,-1 1 189,1-2 1,-4 0-1,1-2 438,-2 1 1,-4 1 200,-2 3 1,1 2-577,-5 6 0,5 6 0,-1 2 1,3 3-208,1 1 1,0 1-1,1-1 1,2 0-143,1 1 1,6 3 0,-3 1-205,-1-2 0,6-5-88,-4-2 205,-3-5 0,1-3 0,-6-9 16,0-2 1,-2 3-1,0 0 1,-2-2 78,1-1 0,1-1 0,2-1-42,0 1 1,0 0 0,2-1 0,2 1 0,4-1-124,3 1 1,6 1 0,1 1 0,1 3-89,3 2 0,-3 1 1,1 4-1,-1 0 111,0 0 0,-4 0 0,3 0 0</inkml:trace>
  <inkml:trace contextRef="#ctx0" brushRef="#br0" timeOffset="46682">24619 7342 8355,'5'-12'47,"-2"1"0,4 1 399,-2 2 1,4 0-1,-5-5 1,0 1 0,0-1-293,0 1 0,-5 5 0,-8 3-247,-2 3 1,-1 1 0,0 1 0,-1 3 31,1 4 0,-1-1 1,2 2-1,2 0 25,1 2 0,3 3 1,-2 1-1,2 2-157,2-2 1,2-1 0,2-2 11,3 0 0,3 1 1,6-1-1,-1-1 1,0-1 24,1-2 1,3-1 0,1 3-1,-2-3 111,-1-2 0,-7 5 1,-2-3-1,-1 1 331,1 0 0,-1-4 1,-6 3-1,0 0-187,-3 0 0,-4 0 0,-1 2 0,-4 0-586,-2 0 0,-6 1-249,1-2 1,-8 3 0,-3-4 0</inkml:trace>
  <inkml:trace contextRef="#ctx0" brushRef="#br0" timeOffset="47676">17053 8930 9294,'0'-13'0,"2"2"0,2 3 0,5 4 330,7 2-460,-3 2 147,11-5 0,-1 4 0,9-4 1,2 4-1,6 0 0,2-2 1,2-1-989,0 1 1,-10 2 0,2 1 0</inkml:trace>
  <inkml:trace contextRef="#ctx0" brushRef="#br0" timeOffset="48963">18207 9029 7966,'-13'0'-646,"6"0"882,2 0 0,3 0 1,0 1 550,-2 3 0,-1-1 1,5 5 1,0 2 0,-1-4-481,-3-2 0,1-3-101,-5-1 0,5-1 0,-2-3 0,0-6-206,1-5 1,0-4 0,4-6 0,0-1-162,0-3 1,0-4-1,0-9 1,0-3-124,0-4 1,4-6 0,2-1-1,1 1 31,2 5 1,4 2 0,2 7 0,2 2 205,-2 4 0,-2 11 1,0 9-1,-1 5 128,1 6 1,-1 4 0,0 5 0,1 8 43,-1 6 0,1 9 0,-1 2 0,0 3-70,1 5 1,-1 0-1,-1 4 1,-1 0-17,-2-1 0,0 0 0,4-5 0,-3-4-87,-1-7 0,-3-2 0,1-6 0,1-3 127,0-5 1,-3-3 1,5-6 0,-7-6 0,3-2 1,-4-5-87,-1-3 0,4-7 0,2-8 0,0 0-51,4-4 0,1-5 1,3-3-1,1-1-223,2-3 1,-1 1 0,-3 1 0,0 8 152,4 7 0,-3 11 0,2 6 106,-2 8 1,-2 10 0,-1 9 90,-2 9 1,-4 5-1,-5 8 1,0 4-1,2 1-42,2 2 1,-3-2-1,3-4 1,-1 1-128,1-1 0,-1-1 0,5-2 1,2-2-287,1-2 1,1-1 0,1-5-1,-1-4-180,0-3 0,5-5 0,-1-4 0,1-3 364,1-4 1,1-1-1,6 0 1</inkml:trace>
  <inkml:trace contextRef="#ctx0" brushRef="#br0" timeOffset="49878">19224 8744 8355,'5'-13'72,"-2"-2"0,4 1 377,-2 3-274,-1 2 0,-5 0 0,-3 2 0,-4 2-27,-3 2 1,-2 2 0,1 2 0,-1 2 0,1 2-1,0 2 1,-2 3 0,-1 1-14,-2 1 0,1 2 1,3 1-1,1 2-130,-1-2 0,5 3 0,1 0 0,2 0-286,2 0 1,2-6 0,2-4-15,3 2 1,-1-4 0,5-2 0,3-3 0,3-2 64,2-3 0,1-2 1,-5-5-1,1 0 103,-1-3 0,1-1 1,-2 3-1,-3-1 198,-4 1 0,2-1 456,-2 1-197,0 0 1,-3 6-191,3 6 0,-1 4 0,5 7-111,2 2 0,1 0 0,1 8 0,1-3-270,-1 0 1,-1-4 0,-1 2-202,-2-2 1,0-2 0,5 0-1,-2-3 115,-3-1 1,9 1-1,-4 3 1</inkml:trace>
  <inkml:trace contextRef="#ctx0" brushRef="#br0" timeOffset="49879">19484 8682 8355,'-12'-7'439,"5"1"1,7 8-1,8 2 1,3 3-289,1 0 1,2 4 0,1-3 0,3 3 0,2 1 0,0 1-1,1-1 1,-2 0-184,-1 1 0,0-2 0,-3-1 0,2-2-1380,-2 1 0,-5-2 751,-2 2 1,0-1 0,5 4 0</inkml:trace>
  <inkml:trace contextRef="#ctx0" brushRef="#br0" timeOffset="49880">19670 8657 9126,'0'-13'330,"0"8"1,-1 5 0,-3 7-1,-5 5 1,-2 3-275,-1 2 1,-2 5 0,-1-1 0,-2 2-435,2 2 1,-3 0-1,3-1 1,3 0 29,2-3-506,7 2 1,-8-9-1,4 4 1</inkml:trace>
  <inkml:trace contextRef="#ctx0" brushRef="#br0" timeOffset="50066">20067 8781 8355,'0'-13'166,"0"1"0,1 1 0,2 1-1280,1 2 957,6 5 1,-3-2 0,5 5 0,2 0-836,3 0 895,-4 0 0,11-6 0,-5-1 0</inkml:trace>
  <inkml:trace contextRef="#ctx0" brushRef="#br0" timeOffset="50434">20675 8434 9258,'4'-32'0,"1"3"0,2 3 0,3 2 73,1 4 0,-4-2 1,-2 5-1,-1 2 0,1 1 1,-4 3-1,-4 1 202,-5 2 1,-3 5-1,-3-1 1,-1 3-192,-2 1 1,-3 1 0,3 3 0,2 5 73,1 2 1,2 5 0,-1 2 0,2 3-44,3 5 0,3 4 1,5 8-1,0-1-46,0 0 1,5 6 0,2 2 0,1 3-137,1 2 0,-2 2 0,1 1 0,-3-2-16,1 1 0,-5-5 1,5-6 55,-1-2 0,-3-7 0,2-3 0,-3-3 1,-1-3-190,0-2 1,0-3 0,0-6-849,0 1 1,-1-7-773,-3-1 1437,-3-4 1,-6-12-1,1-3 1</inkml:trace>
  <inkml:trace contextRef="#ctx0" brushRef="#br0" timeOffset="50694">20489 8793 8355,'1'-16'182,"3"-1"1,0 2-1,7 5 1,5 2-1,1-2-341,5-1 1,3 0-1,3 2 1,2 2-53,2 1 0,-3-2-409,4 4 1,0-6 0,4 3 0</inkml:trace>
  <inkml:trace contextRef="#ctx0" brushRef="#br0" timeOffset="50943">21109 8322 8467,'-2'-11'201,"-2"3"1,3-3 2000,-3 2-1942,2 4 1,2 1 0,0 9 0,0 8-1,0 6 1,0 6 0,0 4 0,0 2-422,0 1 0,0 8 0,2-3 0,1 2-270,1-1 0,0 2 1,-4-1-1,0-5-735,0-2 0,0-3 0,0-6 776,0-2 0,5 3 0,2-5 1</inkml:trace>
  <inkml:trace contextRef="#ctx0" brushRef="#br0" timeOffset="51737">21382 8620 8355,'-6'-7'413,"-1"-4"0,-1 9-25,0-2 1,-1 4 0,-3 4 0,1 5-174,3 2 1,-3 1-1,4 0 1,-1 2 0,1 1-1,0 3-68,0 2 0,3-4 0,-3 3 0,1 1 0,4-2-314,0 0 1,2-2-1,0-4-190,0 1 0,2-6 0,2-3 80,4-3 0,3-1 0,1-1 0,-1-3 93,-2-5 1,2-2 0,-4-1-1,1 0 73,0-1 0,-5 1 0,2-2 1,0-1 80,-1-2 1,0 1 0,-4 3 0,0 1 113,0 0 1,1 3 0,2 1-2,1-2 1,4 4 0,-2-1-5,1 1 0,1 2 0,4 4-63,1 0 0,-1 0 1,1 0 82,-1 0 1,-1 1-1,-1 4-3,-2 3 0,-5-1 0,1 1 0,-3 2 0,-1 1 137,0 1 0,0 0 0,0 1-143,0-1 1,0 1-186,0-1 0,2-4 1,2-1-73,4-1 0,-1-2 0,1-4 13,2 0 1,1-6 0,0-2 0,-1-2 61,-2 2 1,-4-3 0,3 3 0,-2-3 16,-2-2 1,-2 5 326,-1 0-184,0 0 0,0 2 0,2 6 1,1 7-123,1 4 0,5-3 0,0 1 0,2 0 23,1 2 1,0-2 0,1-3 0,-1 0 4,1-3 1,-1-2 0,1-1 8,-1 0 1,-1-1 68,-3-3 0,2-3 0,-6-6 1,-1 1-49,-2-1 1,-1 1 0,0 0-60,0-1 1,0 1 0,0-1 0,-1 1-1634,-3 0 1190,2-1 0,-9 1 0,4-1 1</inkml:trace>
  <inkml:trace contextRef="#ctx0" brushRef="#br0" timeOffset="52111">22188 8706 8355,'-7'-12'523,"-4"0"0,11 3-537,0 1 0,5 5 1,6-2-1,-1 1 0,-2 0 1,2 1-1,2 1 0,4 2-361,0 0 0,5 0 0,-3 0 0,0 0-437,-1 0 1,0 0 702,-5 0 1,1 6-1,-1 1 1</inkml:trace>
  <inkml:trace contextRef="#ctx0" brushRef="#br0" timeOffset="52112">22237 8793 8355,'-6'6'552,"7"-5"1,10 3 0,5-4-242,4-4 0,0 3 1,5-5-1,0 2-2045,0 0 786,0 0 1,-1-2-1,1-1 1</inkml:trace>
  <inkml:trace contextRef="#ctx0" brushRef="#br0" timeOffset="52681">22957 8248 8355,'1'-11'0,"3"2"379,-2-2 0,3 8 0,-5-5 1098,0-1 216,0 3-403,0-5-1129,0 10 1,0-3 0,0 8-97,0 4 1,0 4-1,0 5 1,2 4-1,0 2 0,2 2 1,1 9 0,-5 5 0,0 2-46,0 2 0,0 6 0,0 0-14,0 2 1,0-4-1,0 2 1,1-6-1,3-6-69,4-4 0,3 0 0,2-8 0,1-6-24,2-4 1,-1-6 0,5-2 0,-1-3-100,0-6 0,2-3 1,2-9-1,-1-2 36,-1-5 1,-5-8-1,4-3 1,-2-1-285,-3 0 1,-1-4 0,-2-6 59,0-1 1,-1-1 0,-1-5 0,-3-1 0,0-1 199,0-2 0,-4 0 0,1 7 378,-3 6 0,-1 5 0,0 13 0,0 2 1,-1 5 215,-3 2 1,1 7-1,-4 5-110,1 9 0,-2 3 0,4 12 0,1 3-8,2 2 0,1 12 1,0-2-1,0 3-187,0 3 0,0 0 0,0 3 1,0 0-98,0 1 0,1 0 0,3-1 0,5-1-92,2-3 0,1-2 1,2-5-38,2-2 1,-2-6 0,3 1 0,-4-6 0,0-5-533,-1-4 0,1-6 0,-1-3 1,0-2-244,1-2 0,-1-2 0,-1-2-1160,-2-4 1802,2-9 0,-5 4 0,7-5 0</inkml:trace>
  <inkml:trace contextRef="#ctx0" brushRef="#br0" timeOffset="52860">24085 8756 8355,'0'-12'-1311,"0"12"1</inkml:trace>
  <inkml:trace contextRef="#ctx0" brushRef="#br0" timeOffset="53917">23540 8223 8712,'-20'0'536,"2"0"1,12 1-1077,1 3 1,5-2-1887,5 2 2289,-4 3 1,10 0-1,-4 5 1</inkml:trace>
  <inkml:trace contextRef="#ctx0" brushRef="#br0" timeOffset="54620">23502 8260 8355,'-12'7'-236,"0"2"-139,-1-4 437,1 4-330,-1-2 0,2 1 0,2-1 0,0 0-83,0 0 1,2-4 440,-1 1 0,5-4 1,-1-4-1,2-4 226,2-3 1,2-2 0,1 1-1,2-1 2,2 1 1,-3 0-1,3-1 1,0 1 141,0-1 1,-4 5 0,1 0-88,-3-2 1,-2 5 0,-5 1-1,-5 2-47,-4 2 0,-11 10 0,0 4 0,-5 3-205,-3 6 0,2 4 1,0 3-1,2 2-85,3 3 1,0 0 0,4 3 0,4-1 40,6 0 0,5-1 0,5-3 0,-1-3-242,1 1 0,7-9 0,5 1 0,3-5 39,5-7 0,3-4 1,9-10-1,4-5 129,3-9 0,6-6 0,-1-6 1,-1-4 15,-2-3 0,-2 3 0,-4 0 0,-6-2-4,-4 0 1,-11-3 0,0 3 0,-4 1-10,-4 6 0,-3-1 0,-6 2 0,-6 5-11,-7 3 0,-5 8 0,-1 7 0,1 5 53,-1 8 1,-4 6 0,0 12-1,1 5-20,2 4 0,-1 2 0,0 9 0,5-1 98,3 1 1,3 1 0,5 3 0,2 0-103,5-2 0,3 5 0,1-8 0,0-2-70,0-8 0,7-8 1,4-5-1,5-7 96,4-8 0,0-5 0,6-6 0,2-4-21,1-5 1,0-9 0,-4-1 0,-2-5-89,-2-6 1,-3-3 0,-6 0 0,-1 0-67,-3-1 1,-2 7-1,-6-6 1,-2 4 38,-2 5 1,-3 6-1,-6 4 123,-4 4 1,-2 6-1,-5 3 1,2 4 0,2 5 31,-2 7 1,4 6 0,1 9 0,3 2-146,2 4 1,1 2 0,3 3 0,4-3-290,2-1 0,8 0 0,2-5 0,4-2-503,5 0 0,2-8 0,7-2 1,2-5 215,1-4 1,5 3 0,-2-4 0</inkml:trace>
  <inkml:trace contextRef="#ctx0" brushRef="#br0" timeOffset="55153">24123 8347 8355,'0'-26'167,"0"-1"1,1 1-1,2 4 1,2 3 0,1 4 1095,-1 1 0,-1 6-1096,-4-1 1,-7 7-1,-4-1 1,-5 6 100,-3 5 0,2 7 1,-2 3-1,-1 1-126,1 3 1,4 3-1,0 3 1,4 2-109,3 2 0,5-3 0,-1 4 0,2 0-1,2-2 0,7 5 1,4-3-1,4 3-73,1 1 1,1 1 0,1 0 0,0 2 0,0 2 1,-3 3-1,-6-4 1,-4-2-84,1-5 0,-5 1 0,3-5 0,-4 0-88,-4 1 1,1-6-1,-5-6 1,-2-1-265,-1-3 1,-1-3 0,-2-2-151,-2-2 0,0-5 0,-3 1 0,0-4-1390,0-4 1764,-2-3 0,-4-16 0,0-3 0</inkml:trace>
  <inkml:trace contextRef="#ctx0" brushRef="#br0" timeOffset="55154">23875 8830 8355,'11'-19'574,"-3"3"-405,8-4 1,-6 7-1,11-4-74,1 3 1,-3-1 0,2 1 0,1 3 132,1 0 1,6 4 0,0 0-610,-1 2 1,-2-1-1,-1 4 1,-1-2 0,1-1-338,0 0 1,5-2-1,2-5 1</inkml:trace>
  <inkml:trace contextRef="#ctx0" brushRef="#br0" timeOffset="55833">24631 8099 8355,'0'-13'466,"0"1"0,-1 1 0,-3 3 89,-5 3 1,2 11 0,-1 5 0,-2 4-492,-1 0 0,3 5 1,0-1-1,0 2-143,1-1 1,-3 1-1,6 4 1,0-2-449,-2-2 0,4 2 1,-5-3-1,0-1-560,0-3 1,-1 2 0,-5-3 881,1-4 0,-6 2 0,-1-6 1</inkml:trace>
  <inkml:trace contextRef="#ctx0" brushRef="#br0" timeOffset="55834">24457 8136 8355,'0'-12'866,"-1"3"-735,-3 1 1,1 5 0,-4 0 534,2 6 1,-4 4-240,5 6 0,0 0 0,6 2 0,2 2-221,4-2 1,3 4-1,1 2 1,2 1-430,3-1 1,-2 2 0,4-3 0,-1-1 113,-3-3 0,3 2 0,-1-1 0,-2-3-1341,-1-5 0,-6 1 1,-1-5-626,-2 2 2075,-1-4 0,-4 3 0,0-6 0</inkml:trace>
  <inkml:trace contextRef="#ctx0" brushRef="#br0" timeOffset="55835">24408 8124 8355,'-7'-6'97,"1"5"1,11-3 0,0 8-1,2 4 46,3 3 0,-4 3 0,3 2 0,0 4 0,2 0 0,0 0 0,-1-1 0,-2-1-455,2 0 0,0 2 0,-1-3 0,0-1 17,0 2 0,-2-8 0,0 2-211,-1-1 1,3 0-1,-2 2 1</inkml:trace>
  <inkml:trace contextRef="#ctx0" brushRef="#br0" timeOffset="56043">24420 8334 8355,'0'-12'262,"2"4"0,2 1-109,4 1 0,3-2 1,1 4-1,2 0 1,1 0-1,3-1 1,0 1-1,0 0-102,-3 0 0,3 0 0,0 3 0,0-2 0,0-1 1,-3 1-1,-1 2-3072,-2 1 2593,1 0 1,-1 0 0,0 0 0</inkml:trace>
  <inkml:trace contextRef="#ctx0" brushRef="#br0" timeOffset="62074">14511 10356 8837,'0'-12'260,"0"-1"1,-2 2-353,-2 3 1,1 1 500,-5 3-307,5 2 0,-1-3 1,8 5-1,6 0 1,5 0-1,6 0 1,4 0-174,4 0 0,2-4 1,7 0-1,-3 1-284,-2 2 0,3-1 0,-4-1 0,0-1-548,-3 2 0,-9 0 638,-3 2 1,2 0-1,0 0 1</inkml:trace>
  <inkml:trace contextRef="#ctx0" brushRef="#br0" timeOffset="62330">14436 10455 8355,'0'-12'511,"0"-1"1,11 6 0,6 3 0,6 2-703,6-3 0,4 4 0,10-4 1,7-1-1,6-2 0,5-2 1,-1 0-644,-2 2 1,3 5 0,-5-2 0</inkml:trace>
  <inkml:trace contextRef="#ctx0" brushRef="#br0" timeOffset="69977">1463 15577 8355,'0'-12'35,"0"0"0,0-1 0,0 1 108,0-1 0,2 6 0,2 2 0,4 1 0,3 0-56,2 1 1,0 2-1,3 1 1,0 0-1,-1 0 10,-1 0 0,3 0 0,1 0 0,1 0 0,2 0-424,-2 0 0,-1 0 0,-6 0-310,1 0 1,-1 1 55,0 3 0,-6 2 579,-6 2 0,-7-1 0,-10-5 0,-3 3 28,-4-3 1,-2 4-1,-3-1 162,-4 2 0,1-3 1,-1 3-1,0 0 0,0-1 166,0-1 0,6 1 0,-1-4 0,6 3 23,5-3 0,4 0-218,0-2 0,13 0 0,9 0-186,8 0 0,8-2 0,4-2 0,3-3-182,0 0 0,2-2 0,-5 3 1,-1 1-30,-2-1 1,-1 1 0,-2 2 0,-2-1 119,-5 1 0,-3 0 387,-5-1 1,-4 3-149,-8-3 1,-3 2-1,-5 1 1,-2-2 0,-1-1-21,-2 1 0,-4 2 0,3 2 0,1 2-44,-1 1 0,-3 0 0,4-2-90,2 2 0,3 3-95,4 5 0,2-4 0,9-1 0,4-1-18,5-3 0,9-2 1,-1-1-1,4 0-275,1 0 1,8 0 0,1-1-25,1-4 1,-1-1-1,3-7 1</inkml:trace>
  <inkml:trace contextRef="#ctx0" brushRef="#br0" timeOffset="83332">7789 12613 8919,'1'-32'0,"2"5"0,2 4 0,2 5 308,3 4 0,-5 6 1,-2 12-1,-4 5 1,-5 8-1,-1 8-146,-2 6 0,-6 7 0,-2 2 0,0 4 0,1 1-98,-1 2 1,-3 12 0,3-5 0,1 1 0,-1 0-489,1-1 1,-1 4 0,5-6 183,-1-4 1,1-3 0,1-10 0,1-2-837,2-4 0,5-8 539,-1-4 0,8-12 0,6-9 492,5-11 0,-1-18 0,4-6 1</inkml:trace>
  <inkml:trace contextRef="#ctx0" brushRef="#br0" timeOffset="83628">8000 12514 8355,'8'-22'196,"0"5"-58,-5 1 0,2 12 1,-5 0-16,0 8 0,0 7 0,0 7 0,0 6 261,0 8 0,0 5 0,0 3 1,-1 4-309,-3 5 0,1-7 1,-4 8-362,2-2 0,-4 0 1,4 1-1,-1-4-140,1-4 0,-1-3 1,4-4-1,-4-2 1,-1-2-133,-2-2 0,-2-2 0,-2-1 0</inkml:trace>
  <inkml:trace contextRef="#ctx0" brushRef="#br0" timeOffset="83973">7541 12923 8355,'-20'-8'192,"4"0"0,10 5 0,9-1 0,9 1 0,6 0 0,6-2 0,3-2 1,8-1-453,5 1 0,0-4 1,5 2-1,2 0-246,1 1 0,-5 1 0,-6 4 0,-6-1-465,-5 1 940,-1 2 0,-6 1 0,-1 0 0</inkml:trace>
  <inkml:trace contextRef="#ctx0" brushRef="#br0" timeOffset="83974">7615 13060 8355,'-18'7'294,"4"-2"1,7-5 0,13 0 0,9 0-161,10 0 1,11-5 0,9-5 0,5-5-548,4-6 1,1 2 0,3-1-364,-5 3 1,-2 0-1,-1 5 1</inkml:trace>
  <inkml:trace contextRef="#ctx0" brushRef="#br0" timeOffset="85741">8396 12985 8355,'2'-16'225,"2"-1"1,-1-1 0,4 3-1,-2-1 1,-2 0 15,-2 3 0,-1 4 0,-1 2 0,-2 1-210,-1-1 0,-6 4 1,2-1-1,-3 2-53,-1 2 1,-1 6-1,1 1 1,-2 2 146,-3 4 1,8-3 0,-4 6-242,2-2 1,2-2-1,0 1 1,5 0-1,3 3-16,1 0 0,1 1 1,3-5-1,5 0-16,2 1 1,7-5-1,2 0 1,2 1 60,-1-2 0,-3 4 1,-6-5-1,1 3 61,-1-1 0,-5 0 1,-3 5 52,-2-1 0,-8 0 1,-2 1-1,-5-2-33,-3-3 1,1 2-1,-5-5 1,1 1-391,0-1 0,4-1 87,-2-4-190,9 0 0,2-11 0,6-2 0</inkml:trace>
  <inkml:trace contextRef="#ctx0" brushRef="#br0" timeOffset="85742">8644 12539 8355,'-5'-20'804,"-3"4"96,2-3-660,1 10 1,5 5 0,1 15 0,2 7 0,2 4-222,2 4 1,-3 7-1,3 1 1,-1 1-1,-2 3 1,0 0 0,0 4-1,-1 2-440,-2 0 1,-1-2 0,0-4 0,0-3-162,0-1 1,0-4 0,2-5 0,0-2 161,3-2 0,-1 2 0,-4-4 1</inkml:trace>
  <inkml:trace contextRef="#ctx0" brushRef="#br0" timeOffset="85743">8632 12861 8355,'6'-7'467,"-4"-4"-440,7 3 0,-1 1 1,4 0-1,1 2-363,-1 2 0,0 2-296,1 1 1,5 0 0,1 0 0</inkml:trace>
  <inkml:trace contextRef="#ctx0" brushRef="#br0" timeOffset="85744">8868 13122 8355,'-6'-13'699,"5"5"-557,-3 0 1,2-1-1,4-3 1,2 1-88,4 3 1,7-3 0,3 1-1,1-4-298,3-2 0,5-5 1,-1 5-1,-3-1-155,1-1 1,-6 4 0,-3-2 124,-6 2 1,-4 2-1,-10 1 320,-3 2 0,-7 4 0,-2 5 0,1 1 131,-2 3 0,4-1 0,-2 5-88,2 2 1,3 5-1,3 2 1,3-1 0,4 1-159,1-1 1,4 6-1,2-2 1,2-1-36,6-3 0,-2-2 1,6-1-1,-1-2-36,-1-3 1,2 2 0,-3-6 0,2-2 125,-2 0 1,3-12 0,0-2 0,0-3-19,0-3 0,-2 4 0,-5-4 0,-3 2 27,-3-1 0,0-4 0,-1 5 0,-1 1 188,-2 1 0,-1 1 273,0 1 0,-1 4-281,-3-1 0,2 14 0,-2 2 0,3 8-30,1 4 1,0 3 0,0 6 0,1 2-45,3 2 1,-2 1-1,2 5 1,-3 2-142,-1 2 1,0-1-1,0-3 1,0 2-5,0 2 1,0-2 0,0-7 0,0-4-52,0-3 0,0-3 0,0-2 32,0-4 0,-5-9 1,-2-5-106,0-6 1,-3-5-1,6-9 1,2-4 28,0-2 0,2-7 1,0-3 57,0-3 1,6-4 0,2-4-1,4-7 1,3-3 17,2-1 1,4 1-1,-3 6 1,0 2 213,-1 5 0,5 12 1,-1 6-1,1 3 51,-1 5 0,-2 7 0,-4 4-22,2 2 1,-2 12 0,-7 4 0,-4 4-220,-2 4 1,-8 1 0,-2 2 0,-4 0-188,-5 0 0,2-2 0,-6-2 0,1-5 77,0-2 1,-2-2-1,6-1-177,1-2 0,1-4 35,1-5 1,1 0 0,0 0 0</inkml:trace>
  <inkml:trace contextRef="#ctx0" brushRef="#br0" timeOffset="85745">9723 12787 8355,'0'-19'-84,"0"2"0,-1 9-22,-3 4 0,1 2 0,-6 2 1,-4 0-1,-2 2 0,0 2 1,1 4-1,2 3 365,-1 1 0,2 1 0,2 1 0,0 1-140,0 1 0,3 1 0,2-5-103,3 1 0,1-1 1,1-1-1,3-1-89,4-2 0,3-4 0,3 4 0,1 1-43,2-2 1,4 2 0,-5-3 0,1 1 81,1 2 0,-6-2 0,2 1 0,-6 2 92,-2 1 0,-2-3 1,-4 1-1,-2 0-76,-2 2 1,-4 2 0,-7-1-48,-2 0 0,-4-3 0,5-1 0,-1 0 0,2 1-532,3-1 1,-3-5 386,6 1 0,-2-3 0,-1-1 1</inkml:trace>
  <inkml:trace contextRef="#ctx0" brushRef="#br0" timeOffset="86233">10170 12799 9022,'5'-7'0,"4"3"0,2 3-224,1 1 0,2 0 0,1 0 0,3 0-195,1 0 0,1 0 1,2 0-1,-3 1 239,-1 3 1,-2-2 0,-3 3 0</inkml:trace>
  <inkml:trace contextRef="#ctx0" brushRef="#br0" timeOffset="86234">10145 13047 8355,'0'7'486,"1"-1"0,4-6 1,4 0-499,6 0 0,5-2 0,5 0 1,-1-3-484,1 3 1,4-4 0,1 2-144,2 1 1,-10-4-1,2 0 1</inkml:trace>
  <inkml:trace contextRef="#ctx0" brushRef="#br0" timeOffset="86235">10133 13271 8355,'12'0'-192,"1"-5"320,-1 1 1,4-5-1,2 0 1,2-2-1,3 0 1,3 3-929,3 4 0,0-3 0,-4 0 0</inkml:trace>
  <inkml:trace contextRef="#ctx0" brushRef="#br0" timeOffset="88334">11013 12514 8355,'-5'-32'173,"-2"-1"1,-4 8-1,3 6 1,3 4 697,4 3-728,1-1 0,0 8 0,1 6 0,2 10 1,1 8-1,0 8-8,2 6 1,-5 1-1,4 13 1,-4 4 0,-1 4-113,0 1 0,0 9 0,0-3 0,0 2 0,-1 0 0,-2-2 54,-1-4 0,-1 3-370,5-16 1,0 0 0,0-11 0,0-4-796,0-4 0,0 1 0,0-11 692,0-1 1,6-6-1,1-4 1</inkml:trace>
  <inkml:trace contextRef="#ctx0" brushRef="#br0" timeOffset="88617">11373 12663 8355,'-12'-13'797,"-1"1"-632,6 5 0,0 3 0,5 8 0,-4 4 0,1 3 1,-1 3-1,2 1-10,-2 2 0,5 5 0,-3 0 0,3 4 0,1 4 0,1 1 0,2 0 1,2 0-17,2-1 0,0 3 0,3-4 0,-2-1-340,2-2 0,5-3 1,3-2-1,0-5 26,-1-2 0,5-3 0,-1-2-39,3-5 1,-4-3 0,0-1 0,-1 0 0,-1-1-149,0-3 1,-3 1 0,-6-4-363,0 1 1,-7-3 0,4 2 0</inkml:trace>
  <inkml:trace contextRef="#ctx0" brushRef="#br0" timeOffset="89341">11361 13022 8355,'0'-19'85,"1"1"1,3 6 0,4-1-1,5 1-190,3 0 1,-1-1 0,6-1-1,1-1 167,2-1 0,5-1 1,-1 6-1,0 2 0,-3 2 1,-5 1-1,-3 3-808,-3 2 1,-2-4 0,1-2 0</inkml:trace>
  <inkml:trace contextRef="#ctx0" brushRef="#br0" timeOffset="89342">11311 12675 8355,'1'-25'372,"3"1"-402,3 4 0,10 2 0,1 6 0,1 0-197,3-1 1,2 5-1,0 0 1,3-1 27,1 2 1,-1 2 0,3 5 0,-2 0-96,-4 0 1,9-6-1,-6 0 1</inkml:trace>
  <inkml:trace contextRef="#ctx0" brushRef="#br0" timeOffset="89343">11956 12316 8355,'-2'-13'1315,"-2"1"-964,-3-1 0,1 8-28,1 5 0,4 7 0,1 11 0,0 5-47,0 5 0,1 12 1,2 1-1,1 7-163,-1 6 0,-2 1 1,-1 4-1,0-2 25,0-2 1,-4 4 0,-1-2-221,-2-1 1,3-5-1,-3-7 1,1-1-1,4-3-158,0-2 0,2-6 0,0-4 0,0-5-1131,0-2 0,4-10 0,2 0 765,1-4 0,1 2 0,4-2 1</inkml:trace>
  <inkml:trace contextRef="#ctx0" brushRef="#br0" timeOffset="90588">12378 12923 8363,'-13'0'476,"5"0"-205,0 0 1,6-1 0,2-5 0,7-5 0,6-4 0,2-1 0,3-2 0,0-3-510,-1-2 0,5-6 1,-1-2-1,1 0 49,-1-4 1,2-2 0,-3-4-1,-1-3-73,-3-1 1,-2-4 0,-3 2-1,-3-1 62,-3 4 0,-5 5 1,-5 6-1,-3 5 297,-3 6 0,-1 6 0,-2 8 101,-3 3 1,4 11 0,-5 8 0,1 9 0,2 9-77,4 4 1,-1 6 0,5 4 0,0 4-14,3 3 1,2 0 0,2 5 0,2-2-102,2-4 1,3 1 0,7-12 0,1-2-170,1-5 1,6-4 0,-1-6-1,2-3 86,2-5 1,0-8-1,0-4 1,-2-4 14,-2-4 1,1-7 0,-4-7 0,0-1 8,0-3 0,-6 0 1,-5 0-1,-2 1-7,-2-1 0,3 4 0,-2 2 0,-1 2 45,-2 2 0,-2 1-1,-3 2 1,1 4 121,-6 5 1,7 5 0,-2 4-1,2 2-55,2 1 1,0 0-1,0 1 1,0 1-39,0 2 0,4-2 0,0 2 1,1-2-14,0-1 0,-2-5 0,5 0-1,2 2 0,-3-5 0,1-1-75,2-2 0,-1-4 0,1 0 0,-3-4-50,-2-1 1,4-1 0,-5-4 50,-2-1 0,1 2 0,0 2 1,1 0-1,-1 0 9,-2-2 0,-6-2 0,-4 2 1,-2 2 110,-1 0 1,0 5 0,-1-3 241,1 2 1,4-1-285,-1 2 1,8 3 0,1-3 0,7 2-127,4 2 0,3 0 1,2 0-1,5 0-1,2 0 0,2 0 0,0 0 0,0 0 9,-1 0 1,1-4 0,0-1 0,0-1 192,0 1 0,-6-1 1,-2 3-1,-4-1 262,0 1 0,-6 1-219,-3-3 1,-4 8 13,-4-3 1,-7 9-1,-7-1 1,-2 4-1,0 3 1,0 2 19,4-2 0,2 3 0,2 0 0,1 0-178,2 0 0,4-2 1,5-3-1,0-1-145,0 0 0,5-5 1,4-3-1,2-2-109,1-2 0,5 0 0,-1-2 1,-1-2 83,-1-4 0,-2-3 0,1-1 0,-2-1 149,-3 1 0,-1-5 1,-4 1 223,1 1 0,0 1 0,-4 1 92,0 1 1,-4 4 97,0-1 1,0 8 0,4 1-1,0 7-270,0 4 0,1 6 0,3 2 0,4 3-243,3 4 1,6 6 0,0-2 0,-1 2 137,2 2 1,-4 6 0,1 3 0,-4 1-49,-3 3 0,-5 1 0,1 2 0,-2-1-105,-2 1 0,-2-6 0,-2-3 0,-4-3 121,-3-5 1,-3-3 0,-3-7 0,-3-2 10,-4-4 0,-2-9 1,-1-4-1,-2-3 4,1-1 1,2-5 0,1-5-1,2-6 1,2-9 1,9-1 0,7-7 0,5-2-894,5-1 576,1-1 0,18 0 0,2 0 0</inkml:trace>
  <inkml:trace contextRef="#ctx0" brushRef="#br0" timeOffset="90997">13903 12415 8355,'-4'-25'25,"-2"2"1,1 0-182,-1 3 1,2 5 320,4-2 1,0 3 0,0 2 0,0 0 677,0-1 0,0 5-619,0 0 0,0 6 1,0 2-244,0 7 0,-4 5 0,-1 4 21,-2 0 0,0 8 0,-3-1 1,2 6-1,-2 3 22,-1 2 0,0 3 1,2 3-1,2 3 14,1 1 0,-2 2 0,4 2 0,1-1-23,2-2 1,1 1-1,1 2 1,3-1-52,4-2 1,3-3-1,2 0 1,-2 0-67,-3-2 1,-1-9-1,-4 5 1,1-6-54,-1-6 0,-6 1 1,-3-6-1,-1 0-48,-2-2 0,-6-3 0,-3-2 0,0 0-144,0 1 1,-3-6 0,3-3 0,-1-3 85,-3-1 0,3-1 0,-2-3-115,-1-5 1,-1-7 0,-2-3 0</inkml:trace>
  <inkml:trace contextRef="#ctx0" brushRef="#br0" timeOffset="91292">13618 12911 8355,'0'-13'508,"1"1"0,2 0-342,1-1 1,2 5 0,-2 1-41,4 2 0,3-4 0,3 5 0,2 1 0,4 2 0,2 1 0,1 0 0,3-1 0,0-2-819,1-1 1,-3 0 0,1 4-107,0 0 1,0-11-1,0-3 1</inkml:trace>
  <inkml:trace contextRef="#ctx0" brushRef="#br0" timeOffset="92009">14300 12142 8389,'0'-19'0,"0"2"214,0 3 0,-1 3 0,-4 3 1,-1 5 180,-1 6 1,-3 0 0,4 6 0,1 4-188,-1 2 1,-2 3-1,4-3 1,0 3-296,-2 1 1,5-2 0,-3 2-1,1 0-259,-1 1 1,3-4 0,-5 3-119,1-1 1,3-1 0,-3-5 0,-1 1 0,-1-1-95,0 1 0,-9-1 0,2 0 1</inkml:trace>
  <inkml:trace contextRef="#ctx0" brushRef="#br0" timeOffset="92010">14163 12067 8355,'-12'-6'440,"4"0"-328,0 6 1,6 1-1,1 4 85,4 3 0,6 7 0,-1 3 0,5 0 0,2 1 0,3-1 0,0 1 0,1-1-2,0 0 0,1 3 0,0-5 0,-3 0-725,-3-3 0,-2 4 1,1-1-192,-1 0 0,-5-7 0,-3-1-887,-3 2 1509,-6-4 1,-8-1-1,-6-5 1</inkml:trace>
  <inkml:trace contextRef="#ctx0" brushRef="#br0" timeOffset="92011">14114 12154 8355,'-13'-7'456,"7"2"1,0 6-1,7 3-300,4 5 0,3 2 1,8 1-1,4 1-321,-1-1 1,4 0 0,-3 2 0,0 1-79,1 2 1,-6 5-1,2-3 1,-5 2 0,-2-2-1,-3-1-383,-2-3 0,-1 4 0,-4 1 1</inkml:trace>
  <inkml:trace contextRef="#ctx0" brushRef="#br0" timeOffset="92210">14077 12415 8355,'7'-20'0,"4"3"0,-3 3 0,4-1 293,5-2 0,1 1-461,2 3 1,9-3 0,0-1 0,6 2 0,2 1 0,1 2-1,2-1 1,2 1-301,-2 0 1,-2-1 0,0 1 0</inkml:trace>
  <inkml:trace contextRef="#ctx0" brushRef="#br0" timeOffset="92728">13655 12067 8355,'0'-30'-145,"-4"9"0,0 4 161,1 10 0,-4 14 119,-1 13 0,-5 9 0,-2 7 0,-3 7 0,0 8 0,-1 4 0,1 5 1,0 7-1,3 4 42,1 2 1,3 7-1,2-9 1,2-3-1,1 0-140,4-2 1,0 0-270,2-4 0,7-5 0,5-5 0,8-5 0,5-7 1,3-6-1,7-7-498,5-10 1,4 0-1,6-10 1</inkml:trace>
  <inkml:trace contextRef="#ctx0" brushRef="#br0" timeOffset="93025">14684 12154 9957,'0'-23'0,"2"4"0,2 8 0,4 9 0,3 9 0,2 5 0,-1 5 0,-1 5 0,-1 6 0,-2 6 0,2 7 360,1 9 0,-5 7 0,-1 10 1,-4 5-269,-1 1 1,-1 8 0,-4-7-1,-4 2-199,-6 0 0,0-3 0,-6-1 0,-1-3 0,-2-3-1065,0-6 1,-1-4 615,0-11 0,0-4 45,0-8 0,1-2 0,-1-6 0</inkml:trace>
  <inkml:trace contextRef="#ctx0" brushRef="#br0" timeOffset="93267">15242 13146 11286,'-11'-4'-1388,"3"8"0,3 3 0,5 11 0</inkml:trace>
  <inkml:trace contextRef="#ctx0" brushRef="#br0" timeOffset="102195">11894 14350 8542,'-4'-14'0,"0"-1"0,1-2 0,1 1 0,4-1 0,1 0 332,1 2 1,4-3-1,-4 2 1,-1 1-203,-2 1 0,-2 7 1,-3 4-1,-5 5 1,-2 5-144,-1 4 0,-2 0 0,-2 9 0,-4 2 0,1 2-58,3 1 1,-1 1-1,3 1 80,3 2 0,6 4 1,-2-2 72,1 0 1,4-2 0,6 4 0,3 2-1,1-1-102,0-1 0,0 3 1,3-1-1,-1 2-58,-2 0 1,-5 2-1,1-11 1,-2 0-105,-2-2 0,-2-1 1,-2-2-1,-4-1-70,-3-1 0,-6-6 1,-1 2-1,0-3-94,1-2 0,-1-4 0,2-1 1,-1-1-183,-3-4 0,5 0 430,-1-2 0,-4-6 0,1-1 0</inkml:trace>
  <inkml:trace contextRef="#ctx0" brushRef="#br0" timeOffset="102459">11460 14759 8355,'20'-25'0,"1"0"0,0 6 196,4 2 1,-1-1-86,1 2 0,4 3 1,1 7-1,1 0-238,-1 3 1,-1 2 0,-3 1 0,2 1-519,1 3 1,4-2 0,-4 2 388,-2-3 1,-1 5 0,-1 1 0</inkml:trace>
  <inkml:trace contextRef="#ctx0" brushRef="#br0" timeOffset="103094">12402 14114 8355,'-19'-18'1,"4"4"1,4 6 0,3 2 0,-2 5 182,-1 4 0,-1 0 1,-1 5-1,2 3 1,1 3-1,2 4-155,-1 1 1,-2 1 0,-1 7 0,3 0 0,1 2-168,-2-1 1,-1-2 0,-1-1 0,0-2-257,4-2 0,1 1 0,5-6-356,-3 0 0,0-4 587,1-4 0,-3-8 0,-6-7 0</inkml:trace>
  <inkml:trace contextRef="#ctx0" brushRef="#br0" timeOffset="103095">12179 14052 8355,'0'-19'0,"0"2"459,0 3-24,0 7-309,0 2 1,0 6 0,0 3 0,0 6 143,0 5 0,4 4 1,2 5-1,-1-2-156,1-1 0,2-1 0,-2 6 0,0 2-180,4 1 1,-3 0 0,1-4 0,1 0-355,-3-1 0,5 0 0,-2-2 0,0-3-279,0-1 1,0-1 0,-3-6-457,1-3 1063,-5-3 0,4 1 0,-6 1 0</inkml:trace>
  <inkml:trace contextRef="#ctx0" brushRef="#br0" timeOffset="103096">11981 14288 8355,'5'-13'-166,"5"2"-199,5 3 0,6 1 0,8 4 339,4-1 1,2-6 0,3 3-1,-1-1-89,0 0 0,4 5 0,1-1 0,-4 3-85,-3 1 1,1 0-1,-5 0 1</inkml:trace>
  <inkml:trace contextRef="#ctx0" brushRef="#br0" timeOffset="103278">12787 14263 8355,'5'-11'-289,"4"2"1,0 5-1,0 8 1,-5 5 0,-4 2-7,-4 1 0,-9 6 0,-6 1 1</inkml:trace>
  <inkml:trace contextRef="#ctx0" brushRef="#br0" timeOffset="107898">11423 13928 7496,'-13'0'-238,"6"1"1,2 2 389,-1 1 1,-1 6 0,-5-3 0,1 1 0,1-1-12,2-2 0,4-1 0,-4-5 11,-2-3 1,3-4-248,-1-9 1,5 3 0,-2-4 0,0 1 0,1-4-40,2-3 1,0 0 0,2-3 0,0 0 81,0-2 1,6-4 0,2 4-1,2 3 8,-2 4 1,3 0 0,-3 5 0,3 3-100,2 5 1,-1-1 0,0 5-235,1-2 1,-2 5 322,-3 2 0,3 6 0,-4 6 0</inkml:trace>
  <inkml:trace contextRef="#ctx0" brushRef="#br0" timeOffset="108179">11299 13593 8113,'-7'-12'-272,"-6"-1"1,2 1 0,-3 1 0,6 1 0,3 2-158,2-2 1,2 3 676,1-1 0,5 4 0,5-3 0,3 1-99,4 4 1,4-4-1,-3 2 1,1 1-136,3 2 1,-4 1 0,0 0 0,-2 1-75,1 3 1,-1 3 0,-5 6 0,-1-1-22,-2 1 0,1 3 0,2 1 0,-2-1-50,0 2 0,-5-4-117,4 2 0,0 9 0,5 1 0</inkml:trace>
  <inkml:trace contextRef="#ctx0" brushRef="#br2" timeOffset="120458">12415 11807 25367,'8'-19'0,"2"2"0,2 3 0,5 2 0,2 1 0,3 1 0,1 3 369,2 2 1,4-3 0,1 4 0,2 1 0,3 1 0,-1 2 0,0 0-1593,0 0 0,0 0 0,6 0 0,1-1 0,-1-2 0,-1-1 0,-2 1 559,0 2 1,0-3 0,1-2 0,-1 1 0,0-1-3,0 4 1,-5-4 0,-3 2 360,-3 1 0,3-2 0,0 1 0,-1 1 88,-2 1 1,-1-2 0,-1 0 0,0 1 89,-4 2 1,4 1 0,-5 0 0,2 0-549,0 0 1,-6 6 0,1 2 5,-2 3 0,-7 1 0,-2 1 0,0-1 574,-1 0 1,1 1 0,-1-1 0,5-1 28,2-2 0,2 0 1,4-5-1,4-1 44,2-2 1,2-1 0,0 0 0,-1 0-2,1 0 0,6-5 1,2-2-1,1-1 153,-1-1 1,6 3-1,-5-4 1,1 3-79,0 2 1,-4 0 0,-2 5-1,-3 0-6,-1 0 1,0 2 0,-1 2 0,0 3-96,-4 0 1,0 8 0,-7-3 0,1 3-96,-3 3-63,-1-4 1,-3 10-1,-2-5 1</inkml:trace>
  <inkml:trace contextRef="#ctx0" brushRef="#br0" timeOffset="140352">3163 17128 8355,'0'-36'225,"1"3"0,2 5 0,1 6 0,0 4 496,2 0 1,-5 5 0,4-1-538,1 8 1,-5 12-1,5 12 1,-2 2-1,0 7 1,0 4-42,2 5 1,-5 8-1,3 4 1,-2 5-142,-2-1 1,0 3-1,-2-1 1,-1-2-129,-1-1 0,-4-8 0,4-4 1,0-6-800,-2-3 1,5-5 0,-3-6-601,2-1 881,2-7 0,-5-5 0,-2-6 0</inkml:trace>
  <inkml:trace contextRef="#ctx0" brushRef="#br0" timeOffset="140677">2691 17115 8355,'0'-23'668,"0"2"-576,0 3 1,11 6 0,6-1 0,5 0 143,3-4 1,5 2 0,4-6-1,8-2 22,7-5 1,8-2-1,8-4 1,2 0-1,2 1 1,1 3-1,-1 4 1,-5 7-583,-9 5 0,-7 4 1,-12 10-1,-3 2-844,-4 2 1,-10 8 0,-6 10 697,-8 6 1,-4 3 0,-1 7 0</inkml:trace>
  <inkml:trace contextRef="#ctx0" brushRef="#br0" timeOffset="141466">3659 17400 8355,'7'-19'535,"-3"3"-232,3 2 0,-6 6-178,3-1 1,-4 7 0,-3-1 0,-2 4 164,-2 3 1,-1 7 0,-5 0-1,2 6-254,3 2 1,-3 2-1,3 4 1,-3 0 41,-2-1 0,5 1 1,1-1-1,2-2-82,2-2 0,1-5 0,4 2 0,2-3-195,4-2 0,3-5 0,3-3 0,1-2 14,2-2 1,3-7 0,-3-4 0,-1-6 95,2-2 1,-5 0 0,1-4-1,-6 3 1,-3-2 7,-2-2 0,-1 4 0,-4 0 53,-2 2 0,-3 2 0,-7 3 0,-1 2-146,-1 3 1,-5-1 0,3 4 0,0 3-40,0 0 0,2 2 1,3 0-143,1 0 1,6 0 218,6 0 1,7-1 0,10-5 0,5-6 0,5-7-2,6-5 1,-1-6 0,3-4 281,3-6 0,1 0 0,5-5 159,-1 3 1,1-4-1,-6 6 1,-5 4-1,-4 6 80,-5 4 1,-9 7-1,-3 2 270,-6 3 1,-6 7-410,-4 3 1,-2 8 0,-2 6 0,2 5-136,1 6 0,3 7 0,-2 2 0,3 3 1,1 6 1,0-1 0,1 8 0,2-1 0,3 1-205,1-1 0,-3-1 1,3 0-232,-2-7 1,5-1 0,-2-7 0,2-1-315,-2-2 1,2-5 0,-6-2-470,-2-1 0,4-6 827,-2-4 0,-5-5 0,-6 3 1</inkml:trace>
  <inkml:trace contextRef="#ctx0" brushRef="#br0" timeOffset="141467">3969 17363 8355,'5'-12'239,"4"-1"0,3 1-84,4 0 0,4-1-325,5 1 0,-1-1 1,1 2-1,1 2-25,3 1 1,-1 5 0,4-1 0,-1 2-295,1 2 1,-4 6 0,2 1 0</inkml:trace>
  <inkml:trace contextRef="#ctx0" brushRef="#br0" timeOffset="142060">4676 17400 8355,'0'-19'310,"-2"3"-25,-2 2 0,3 1 0,-3 1 0,2 0 0,1 1 1,-3 2 136,-4 5-445,-4 3 0,0 2 1,-2 3-1,-2 5 0,-4 3 1,0 3-1,-1 2 1,0-2-1,2-1-66,3-2 0,2 3 1,3-1-1,3-3-77,3 0 0,4-4 0,2 0 1,4-2 29,3-2 0,7-1 0,3-2 0,0 0-32,0 0 1,4-6-1,-3-2 163,0-3 1,3-2 0,-5 1 0,-3-1 0,-3 2 215,-3 3 0,-5-3 0,2 4 205,1 0 0,-5 1-274,3 1 1,-2 5 0,-2 0-146,0 7 0,0 4 1,0 2-1,0-1-94,0 0 1,4 1 0,1-1 0,2 1 0,3-1-55,1 1 0,5-7 0,2-1 91,2-4 0,0-1 1,5-1-1,0-4 0,0-3 1,2-7 0,-1-3-51,-2-1 0,-3-2 1,-1-5-1,-3-3 101,-3-4 1,-2-4-1,0-3 1,-1-3 0,-2 2 101,-5 2 1,-3-6 0,-1 5 0,0-3 129,0 2 1,-4 8-1,-1 5 1,-2 6 50,-3 5 1,3 9-1,-1 4 1,0 4-126,1 4 0,-3 10 1,6 9-1,1 6-154,2 3 1,1 1 0,1 4 0,3 0-223,5 1 1,3-1-1,3 0 1,3 0-64,1 0 0,1-1 0,2-3-292,-2-4 1,5-4 0,3-4 18,-5-5 0,2-2 0,-6-2 1</inkml:trace>
  <inkml:trace contextRef="#ctx0" brushRef="#br0" timeOffset="142250">5779 17450 8355,'-19'6'-874,"-4"-5"0,3 5 1</inkml:trace>
  <inkml:trace contextRef="#ctx0" brushRef="#br0" timeOffset="142633">5866 17214 8355,'-5'-12'147,"5"1"-108,0 3 0,5 2 0,8 6 0,-1 0 260,1 0 1,3 6 0,1 2-208,-2 3 1,3 1 0,-2 2 0,-1 1-9,-1 2 0,-6-1 0,1-3 0,-1-1-67,-1 1 1,-2-1-413,-5 0 276,0-5 0,-4-2 0,0-10 1,0-3-5,-2-3 0,5-7 1,-3-1-1,3-3-171,1-3 0,5 3 1,3-8-1,3 2-95,2 3 0,3-1 1,1 8-1,-1 2-85,2 2 474,-4-1 0,9 13 0,-3-3 0</inkml:trace>
  <inkml:trace contextRef="#ctx0" brushRef="#br0" timeOffset="146050">6412 17177 8355,'0'-16'176,"0"-1"0,0 2 0,-1 1 0,-2 2 544,-1-1 1,-2 7-665,2 1 0,3 5 1,-3 5-19,2 3 1,2 3-1,-1 1 1,-2 2-70,-1 3 1,0-4 0,4 5 0,0-1-81,0-1 1,0 5 0,0-4 0,0-2-12,0-2 0,1 0 0,2-1 0,2-1-34,2-2 1,2-4 0,4-5 0,3 0-101,0 0 1,1-1 0,-5-3 0,0-5 75,1-2 1,-2-5-1,-2-2 189,0-1 0,-6 2 0,1-2 0,-3-1 67,-1 1 0,0 4 0,0-2 0,0 4 77,0 0 0,-1 5 32,-3 0 1,2 10 0,-2 3 0,3 4-166,1 4 1,0 0-1,0 3 1,1 0-55,3-1 0,3-1 1,5-2-1,2 1-17,3-1 0,-2-3 0,6-3 0,1 0-17,1-3 0,2-2 0,1-2 1,0-2-137,-1-1 1,3-6 0,-9 2 0,0-3-15,-2-2 1,-5 1 0,-4 0-1,-3-1 300,-4 1 1,-1-1 0,0 1 0,-1 0 224,-4-1 1,0 1-1,-5 1 141,2 3 1,4 2-248,-4 6 0,5 6 0,-1 2 0,2 3-159,2 1 1,6 1 0,1 0-1,1 3-93,0 0 0,-4 1 1,5-4 9,0 4 1,1 1 0,0 3-4,-2-5 0,-5-6-68,1-2 0,1-7 21,-1-1 1,1-5-1,-5-8 1,0 1-4,0 0 1,0-1-1,0-1 1,0-1 8,0-1 1,1-1 0,2 5 0,2-1 55,2 1 1,-3 1 0,4 3 73,2 4 0,1 2 6,2 2 1,-1 6 0,-1 2 0,-1 3-40,-2 1 0,-1 1 1,2-1-1,0 1 0,0-1 0,-2 0 1,1-1-1,1-1-8,-2-2 0,4-3 0,-3 1 0,3 0-92,1-3 0,1-3 0,-1-3 0,1-3-60,-1 0 1,0-3 0,-1-3 0,-2-1 27,-5 1 0,-1 0 0,-1-1 223,2 1 0,-1-1 599,-7 1-357,3 0 1,-5 6-246,6 6 0,0 6 0,0 6 0,0 0 16,0 1 0,4-1 0,2 1-194,1-1 0,-3 0 0,3 1 0,-2-1-13,-2 1 1,3-5 31,-2 0 1,0-6 5,-4-2 1,1-5-1,2-4 1,1 1-26,-1-2 0,0-1 0,1-2 0,3 1 4,-1 0 0,5-1 0,-2 1 0,2 1-24,1 3 0,-4 1 0,1 4 95,0-1 1,-2 1 0,0 7 94,-1 4 1,-2 3 0,-3 0 0,2-1 34,1-2 0,2 1 0,-2 3 0,3 0 8,-1 1 1,6-5 0,-4 0 0,3 1-129,1-2 1,1-2 0,-1-5-1,0 0-89,1 0 1,-1 0 0,1 0 0,-1-1-13,0-3 0,1-3 0,-2-6 0,-1 1-63,-2-1 0,-4 1 0,3 0 60,-2-1 0,-1 1 447,-4-1 0,-1 7-159,-3 1 0,-2 10 0,-2 3 0,4 3-102,3 1 1,1 5-1,1-1 1,3-1-135,4-1 0,3-1 0,3-2 0,4-2-254,7 0 0,1-7 0,6 1 0,0-6-325,-1-5 1,-3-3 265,1-1 1,-3-12-1,-1-2 1</inkml:trace>
  <inkml:trace contextRef="#ctx0" brushRef="#br0" timeOffset="146051">7627 16880 8355,'-1'5'782,"8"-2"-1633,14 5 0,2 6 0,2 5 1</inkml:trace>
  <inkml:trace contextRef="#ctx0" brushRef="#br0" timeOffset="146052">7925 17103 8355,'-19'-4'0,"2"-2"87,3-1 1,6 5 0,1-4 448,2 1 0,1 5 0,5 0-617,3 6 1,3 5 0,4 3-1,-1 1-129,-2 2 1,-4 5 0,3-3-1,-1 2 102,-4 0 1,0-5 0,-2 3 112,0-1 1,0-1 40,0-5 0,0-6 0,0-6-68,0-7 1,1-4-1,2-2 1,2 0-10,2-4 1,-3 2 0,3-4 0,0 1 18,0 3 0,-3 1 0,3 1-10,-1 1 1,3 1 75,-1 3 1,-1 8 0,0 8 100,-1 3 1,-1 6 0,-2 0 0,3 1-6,0 0 1,1-1-1,3-5 1,0 1-96,3-1 1,0 0-1,5-1 1,0-2-66,2-5 0,4-3 0,1-2 0,-2-3-28,-2-5 0,2-6 0,-4-3 0,1 1-71,-4-1 1,-3-4 0,-5 2-1,-4 0-36,-3-1 1,-1 6-1,0-2 1,-1 3 124,-3 2 0,-3 1 0,-5 3 0,-1 4 58,1 2 1,-5 2 0,1 2 0,1 2-13,1 4 0,3 4 0,2 4 0,4 1-23,-1 3 1,5-4-1,-2 5 1,6 0 20,5-2 1,3 4 0,2-2-1,1 1 28,2-1 1,-1 2 0,6-2 0,0 2-49,-2 2-1,3 0 1,-7 1 0,-3 2-88,-2 1 0,-7 0 0,1-5 0,-4 1 27,-4 0 0,-4 0 0,-9-2 0,-4-2 162,-2-5 1,-2-2 0,-1-1 0,0-2-86,1-3 1,-1-3 0,9-5 0,2-1-167,1-3 0,7-7 1,3-7-1,6-3-529,6-5 0,6 0 223,11-7 1,5 0-1,2-4 1</inkml:trace>
  <inkml:trace contextRef="#ctx0" brushRef="#br0" timeOffset="146053">8793 16780 8355,'-5'-37'606,"-1"5"-406,-2 4 1,1 7 0,4 4 0,-1 4 316,1 0 1,-2 8-1,1 6 1,1 10-1,2 8-264,1 5 1,0 6 0,0 3 0,0 4-190,0 5 1,1-2 0,2 5 0,2 1-130,2-2 1,0 7 0,3-3-1,-2 0-126,2 0 1,-3 2 0,-1-9-1,0-2-496,-3-5 1,-1-3 0,1-8-1,1-2-629,-1-5 1,-3-3 941,-4-5 1,-3-2-1,-5-6 1</inkml:trace>
  <inkml:trace contextRef="#ctx0" brushRef="#br0" timeOffset="146054">8570 17128 8355,'0'-9'386,"1"2"1,4 1 0,3 0-377,3 1 0,7-4 0,4 5 0,5 1 152,6 2 0,5 0 0,2-2 1,2-1-1,1 1 0,-2 2 0,-3 1 1,-5 1-428,-3 3 1,-7-2 0,-6 2 0,-3-2-54,-2 3 1,-5-3 368,-3 7 1,-4-3-1,-3 4 1,-1-2 194,1 2 0,2 1 0,1 3 0,0 1-351,0 2 0,0-1 0,0-2-379,0 2 1,4-2-1,2 1 1,1-5-154,2-6 1,2-3 362,2-1 0,-1-5 0,1-2 1</inkml:trace>
  <inkml:trace contextRef="#ctx0" brushRef="#br0" timeOffset="146055">9066 16842 8355,'-5'-12'1101,"-2"0"-2772,0-1 1443,1 6 0,12 7 1,3 10-1,5 4 0,3 4 0,-2 1 0,4 2 0,1 3 0</inkml:trace>
  <inkml:trace contextRef="#ctx0" brushRef="#br0" timeOffset="146056">9302 17041 8355,'0'7'1415,"0"-2"0,1-3 0,3 2-1416,5 4 1,-3-1 0,1 1 0,0 2 0,-1 2-115,-1 5 0,4-3 0,-5 3 0,-2 0 26,0 0 1,-2 3 0,-2-2 0,0 0-110,-2 0 0,-6-3 1,3-5-1,-1-3-453,-1-2 534,7-1 0,-4-9 0,8-5 0,2-5 17,4-6 0,3-2 1,3-2-1,1 0 1,1 0 0,1 5 1,-5 0-1,-1 3 123,-2 1 1,0 7 55,-5 0 0,6 7 0,-3-1 5,0 6 1,3 4-1,-5 5 1,2 0-51,3 1 0,1 3 1,1 2-1,0 0-16,1 0 1,-1-1-1,1-5 1,-2 0-20,-3 1 0,3-2 0,-3-3 87,3-4 1,-3-2-2,1-2 1,-5-6 0,3-3-1,-2-5-45,-2-3 0,3-1 0,-1 3 1,1-1-71,-1 0 1,5 3-1,-3 0 1,1 2-211,0 3 0,-4-2 173,5 6 0,-3 1 0,3 8 0,-5 3 91,-3 3 0,-1 1 0,0 2 1,2 1 23,2 2 1,-1 3 0,3-2 0,1 0 55,0 0 1,1-1 0,6-6-1,1-3-63,2-4 1,4 2-1,-3-2 1,-1-2-28,1 0 0,4-8 0,-1-2 1,1-4 8,-1-5 1,2 2 0,-4-6 0,1-1 14,-4-1 0,1-2 0,-3 0 37,-3 0 0,-6 5 0,2 0 0,-1 3-53,-4 1 0,-6 8 0,-4 4 0,-3 3-34,-1 1 0,-1 1 1,1 5-1,-1 6 36,1 7 1,4 0 0,1 4-1,1 0 5,3 0 0,3 9 0,5-7 1,4 0-353,6-3 0,5-4 0,6-6 0,3 0-800,4 1 1,8-6 0,3-2 0</inkml:trace>
  <inkml:trace contextRef="#ctx0" brushRef="#br0" timeOffset="146795">8768 16805 8355,'0'-33'-65,"0"1"1,0 1-1,0 0 1,0 1-1,-1 3 1,-2 2-1,-2 3 838,-2 1 0,4 6 1,-1-2-236,3 4 1,6 11-1,3 8-510,3 7 0,2 8 0,-1 9 1,-1 9-1,-1 8 40,-2 5 1,-5 9-1,1-1 1,-4 5-70,-4 0 1,1 1-1,-4-2 1,2-5 124,2-3 0,0-3 1,1-8-1,-3-3-47,3-4 1,4-10-1,4-5 1,1-4-235,2-3 0,7-8 0,2-4-141,1-3 0,-3-2 1,4-3-1,-2-4 1,-3-3-1,-2-2-595,0 1 0,-2-5 0,-3 1 296,-4 0 0,-8-3 0,-3 0 0</inkml:trace>
  <inkml:trace contextRef="#ctx0" brushRef="#br0" timeOffset="147068">8582 17239 8516,'13'-19'387,"10"1"1,-1 4-358,11-2 0,0 1 0,5-5 1,-1 2-1,-1 5 0,0 2-965,1 2 1,-3 1-1,9-4 1</inkml:trace>
  <inkml:trace contextRef="#ctx0" brushRef="#br0" timeOffset="147593">10815 17190 9615,'0'-13'0,"0"1"1112,0-1-1465,0 7 1,11-4 0,5 4 0,6 0 0,3-3 0,0 2 0,0 3 0,1 3-1,2 1-103,1 0 0,-6 0 0,-5 0 1</inkml:trace>
  <inkml:trace contextRef="#ctx0" brushRef="#br0" timeOffset="147835">10877 17413 8355,'1'-13'14,"5"2"0,6 2 1,7 1-1,5-2-473,1-1 357,5-2 30,-4 1 1,9 0 0,-6 1-405,-2 2 0,5-2 0,0 4 1</inkml:trace>
  <inkml:trace contextRef="#ctx0" brushRef="#br0" timeOffset="149282">11857 16607 8355,'7'-31'45,"-2"7"1,-5-3 0,0 7 485,0 2-269,0-4-66,0 8 1,-1-3 0,-3 8-104,-5 1 0,-2 5 0,-1-1 0,-1 5 0,0 6 1,-4 7-1,-4 5 0,-3 9 0,-4 7 155,-1 10 0,-7 14 0,0 8-84,-3 9 1,-1 5 0,6 6-1,6 0 1,3 0 59,4 0 1,5-6-1,7-2 1,5-6-103,3-7 1,13-6-1,10-11 1,13-7-250,9-9 0,9-5 1,7-16-1,5-6-104,5-8 1,0-11 0,2-12 0,-1-7 106,-3-4 1,-5-6-1,-5-5 1,-7-6-96,-8-4 1,-9-7 0,-13-1 0,-6 1 72,-5-5 0,-7 3 0,-12-3 0,-7 0-61,-6-2 1,-10-4 0,-5 6 0,-7 3 0,-5 8 0,-4 10 0,-2 17 0,-2 11 134,-2 10 0,4 7 0,0 7 0,2 6 27,4 6 1,2 15 0,11-1 0,3 9-153,4 6 1,10 3-1,6 2 1,8 0-705,3-1 712,13 6 1,3-9-1,11 2 1</inkml:trace>
  <inkml:trace contextRef="#ctx0" brushRef="#br0" timeOffset="149612">12836 16446 8064,'0'-45'0,"0"5"0,2 6 0,1 5 49,1 3 1,1 2-1,-2 2 1,1 3 0,-1 0-1,-2 1 1,-1 0 449,0 3 0,-1 7 0,-3 6-222,-5 9 0,-2 7 0,-2 12 1,-3 4-40,0 8 0,-6 10 0,0 10 0,-4 5-73,-3 7 0,-6 13 1,19-34-1,1 1 1,-2 2-1,1 1-69,-1-1 1,0 2-1,3 5 1,1 2-1,-2-1 1,1 1-1,1 2 1,1 0-132,1-1 0,1 1 1,3 0-1,2-1 1,2-4-1,2-1 1,1-2-1,1 0-286,3-2 0,1-1 0,8 40 0,15-9 0,4-13-4,5-9 1,4-12-1,-1-7 1,1-5-2865,-1-4 3189,-1-3 0,-5-9 0,1 0 0,2 1 0,2 1 0,2 2 0</inkml:trace>
  <inkml:trace contextRef="#ctx0" brushRef="#br0" timeOffset="151645">12998 16904 8355,'-4'-20'-617,"-1"0"542,3 3 234,0 5-24,2 7 1,0 6 0,0 3 0,0 6 0,0 5 0,0 6-1,0 4 85,0 4 1,0 1 0,0 6 0,0 0-1,-1 4-97,-3 2 0,1 4 0,-5 2 0,-1-1 0,1-3 0,1-1-249,2-3 0,1-3 1,4-5-223,0-8 1,0-3 0,1-6-107,3 2 0,3-6 0,5-7-1026,1-3 1325,-6-1 1,4-5-1,-4-2 1</inkml:trace>
  <inkml:trace contextRef="#ctx0" brushRef="#br0" timeOffset="152400">13246 17028 8355,'4'-16'0,"0"-1"-207,0 1 0,-4 3 452,0 1 1,-1 6 0,-2 6 171,-1 7 1,-4 9-1,2 1 1,-1 4-251,-2 5 1,3 0-1,0 6 1,2 0 25,0 0 1,0-1 0,4 2-220,0-4 0,0-1 0,1-2 0,4 0 0,3-4-115,3-2 0,5-4 0,2-5 0,2-3-87,2-3 0,1-4 0,2-1 0,0 0-103,0 0 1,-2-4 0,-1-2 0,-3 1-45,-1-1 0,-1-2 0,-6 2-79,-3 0 1,-2-3 0,-6-3 0</inkml:trace>
  <inkml:trace contextRef="#ctx0" brushRef="#br0" timeOffset="152401">13184 17289 8355,'0'-14'8,"0"-2"0,7 3 107,5 1 0,2-1 0,6 5 1,4-3-73,3-1 1,4-5-1,3 1 1,-1 2-1,2 3 1,-1 4-1,-1 0 1,-5 1-776,-6 1 0,0 1 236,-6 4 1,-5 0-1,-5 0 1</inkml:trace>
  <inkml:trace contextRef="#ctx0" brushRef="#br0" timeOffset="152402">13246 17004 8355,'7'-13'0,"4"1"0,-3 1 160,3 3 0,5-4 0,2 4 0,2-3 0,3-1-52,5-1 0,-1 5 0,5 1-267,-2 2 0,-1 1 1,-4 4-1,-2 0 1,-1 1-580,-1 3 0,-6 3 0,3 5 0</inkml:trace>
  <inkml:trace contextRef="#ctx0" brushRef="#br0" timeOffset="152710">13742 16842 8355,'1'-23'57,"2"1"1,2 3-1,1 1 1,-1 3-1,0 2 1,-1 3 305,0 2 1,0 4-1,-3-3 1,2 3-1,1 5-80,-1 6 1,-2 10 0,-1 4 0,0 3-20,0 5 1,0 2 0,0 4 0,0 1-131,0 3 1,0-2 0,0 0 0,0 5-112,0 0 0,0 5 1,0-5-1,0-3-313,0 0 0,5-2 0,0-1 0,1-3-214,-1-4 0,3-4 1,-2-3-1,-1-3-163,1-1 0,-1-3 1,-2-5-652,1-2 1039,0-5 0,-4-3 0,0-7 0</inkml:trace>
  <inkml:trace contextRef="#ctx0" brushRef="#br0" timeOffset="153069">13903 16545 8355,'-4'-13'11,"0"1"0,1 0 265,2-1-118,1 1 1,1-1 0,2 1 0,2 1 0,4 1-1,4 2 1,5-2 0,3 1 161,0 0 0,-1 0 0,5 5 0,-2 1-263,-2 1 1,1 2 0,-7 2 0,-2 2-249,-4 4 0,-6 7 0,1 3 1,-4 0 51,-4 0 1,-7 4-1,-7 0 1,0 4 9,0 3 0,-2 0 0,2-5 0,1-2 73,3-2 0,1-4 0,9 0 34,1-2 1,3-3 0,4-3 0,4-4-57,3-2 1,11-2 0,3 0-1,1-2-196,0-2 1,3 1 0,2-3 0,-1 0-280,0 3 0,-1-4 0,-4 1 1</inkml:trace>
  <inkml:trace contextRef="#ctx0" brushRef="#br0" timeOffset="154698">14263 17400 7791,'0'-12'70,"0"4"18,0 0 1,1 3 0,3-3 0,4-1-1,4-3 1,0 0 0,2-2 0,1-1-1,1-3 1,0-2-147,-3-7 0,4 3 0,1-8 0,0 0 0,1-2 0,0-1 31,3-1 0,0-8 1,-1-3-1,-4 1-148,-4-3 0,-2 7 0,-2 2 0,-5 5 210,-3 6 0,-6 9 0,-4 5 1,-2 5 151,-1 6 0,-5 13 1,-1 9-1,-1 10-63,-3 9 1,3 7 0,0 9 0,1 0 13,2 0 0,7-1 0,2 0 0,1 1-121,4-5 0,6-1 0,4-9 0,3-3-46,2-3 0,3-9 0,2-6 0,1-5 37,3-4 0,2-2 1,1-6-1,-1-2-85,1-2 1,-1-3 0,-2-5 0,-3-2-177,-1-2 1,-6 2 0,-3-3-1,-1 3 141,-1 2 1,2-4 0,-5-1 0,1 2 99,0 1 1,-4 2-1,5-1-113,-1 1 143,-3 5 1,8 3 0,-6 8 113,-2 4 1,0 5-1,-4 2 1,0 3 12,-2 1 1,-1-4 0,5 2-84,0-4 1,0 0-1,0-1 1,2-1 0,1-1-5,1-2 0,5-5 0,0 1 0,2-3-97,1-1 1,5-1 0,-1-2 0,-1-2-76,-1-2 0,-3-1 0,-1-5 0,-3 1-66,-2-1 0,3 5 1,-4 0-1,-1-2 68,-1-1 0,-8-1 0,-2 1 95,-3 3 0,-3-2 0,-1 6 0,-2 1 114,2 2 1,1 1 0,2 0 223,0 0-291,5 0 0,3 0 1,8 0-1,4 0-25,3 0 0,1 0 0,2 0 0,1 0-13,2 0 0,5 0 0,-3 0 0,2 0 34,0 0 1,-6-4 0,1-1 0,-2 1-3,-2-1 1,-1 2-1,-1-5 11,-2-2 1,-5 3-1,1-1 47,-2-2 0,-4-1-55,-2-1 0,1 1 80,-5 3 0,0 2-65,-5 6 0,7 6 0,1 2 0,4 4 3,1 5 1,0-2-1,1 6 1,4 1 7,3 1 1,4 2 0,5 0 0,2 1-62,0 3 0,5 1 0,-4 5 0,2-2-160,-1 1 0,1 1 0,-7-2 0,-4-4 62,-5-3 1,-5-1 0,-1-1-1,-1 0 31,-3-4 0,-9 1 0,-7-7 0,-4-3 99,-1 0 1,1-6 0,-1 0 0,0-4-169,0-1 1,5-6-1,0-2 1,2-3-103,3-1 0,3-2 0,4-3 0,3-3 40,4-4 1,7 0-1,0-1 1</inkml:trace>
  <inkml:trace contextRef="#ctx0" brushRef="#br0" timeOffset="155310">15627 16892 8355,'-6'-23'41,"0"2"-42,-1 4 0,0 4 1,4 0 280,-1 1 0,-4 2 0,3 6-59,3 8 0,-1 6 1,0 4-1,-1 1-315,1 1 0,2 6 0,1-1 1,-1 2 198,-4 2 0,4 1 0,-4 2 1,0 1-14,1-2 0,-1 4 0,2-1 1,-1 0-76,1 1 1,2 2 0,2-4 0,3-2-95,5-1 1,-3-1 0,3-1-1,-1-4-241,-1-3 0,2 1 0,-4-2 132,-3 0 0,0-3 0,-4-2-250,-2-2 0,-3 0 0,-5-5 0,0-1 1,-1-1 216,1-2 1,-6 5-1,-1 2 1</inkml:trace>
  <inkml:trace contextRef="#ctx0" brushRef="#br0" timeOffset="155311">15404 17239 8355,'5'-11'0,"3"2"-21,4 0 0,0 5 0,0-3-75,1 2 1,3-1 0,2 4-1,1-3 1,4 3-92,0 0 0,2 2 1,0 0-1,-2 0-147,-2 0 1,2-5-1,-4-2 1</inkml:trace>
  <inkml:trace contextRef="#ctx0" brushRef="#br0" timeOffset="156079">15875 16756 8355,'0'-13'5,"0"4"0,0 4 0,0 11 0,-1 8 0,-4 6 143,-3 4 0,-3 1-335,-1-1 0,-1 3 1,2 0-1,2 1 0,0-5 1,1-5-1,1-4 0,2-3-175,-1-3 0,5 3 0,-5-4 0</inkml:trace>
  <inkml:trace contextRef="#ctx0" brushRef="#br0" timeOffset="156080">15739 16756 8127,'6'5'204,"-1"3"1,1 2 0,1 1 0,2-1-178,-1-1 0,0 9 1,5-5-1,-1 0-205,0 1 1,5-3 0,-1-1 0,0-3 0,-3 0 0,0-2 0,-1 1-344,1-4 1,-6 5 0,-2 0 0</inkml:trace>
  <inkml:trace contextRef="#ctx0" brushRef="#br0" timeOffset="156081">15887 16669 8512,'0'12'0,"0"1"225,0-1 0,0 4 0,0 2 1,0 2-272,0 2 1,0 0 0,2 0-166,2-1 1,-3-2 0,5 1 0,-2-2 0,0-1 0,-1-1 0,-2 0-308,-1-3 0,0 0 0,0-1 0</inkml:trace>
  <inkml:trace contextRef="#ctx0" brushRef="#br0" timeOffset="156082">15677 16917 8355,'5'-13'0,"-2"1"-270,5 0 0,2-1 227,6 1 1,-2 4 0,4 1 100,0 1 1,-3 1 0,6 2-1,1-1 1,0 1-287,-2 2 1,3 1 0,-6 0 0,1 0-108,0 0 1,-1 5-1,-5 2 1</inkml:trace>
  <inkml:trace contextRef="#ctx0" brushRef="#br0" timeOffset="156261">15863 16681 8355,'6'-12'-874,"0"5"0,-6 1 1</inkml:trace>
  <inkml:trace contextRef="#ctx0" brushRef="#br0" timeOffset="156617">15553 16111 8355,'6'-13'-280,"11"1"1,-2-1 0,4 2 172,2 3 1,0 3 0,4 5 453,-1 0 1,7 2 0,2 7 0,3 9 0,1 8 48,0 7 1,0 8 0,2 6 0,-1 5-280,0 6 1,2 8 0,-9 6 0,0 5-237,-7 6 0,-2 8 0,-8 4 1,-4 3-83,-3 1 0,-5-47 1,-2-1-1,-1 2 0,-3-1 1,-1-1-1,-2 0-146,-13 46 1,-5-4 0,-2-14-1,-3-2 63,-2-1 1,-1-7-1,-4-5 1,-1-4 146,1-7 1,1-6 0,2-3-1,2-2-21,2-6 1,1-2 157,4-9 0,6-3 0,1-10 0</inkml:trace>
  <inkml:trace contextRef="#ctx0" brushRef="#br0" timeOffset="156796">16272 18008 8355,'-17'0'827,"1"2"0,1 2-1896,1 4 0,1 3 0,1 1 1</inkml:trace>
  <inkml:trace contextRef="#ctx0" brushRef="#br0" timeOffset="162652">5643 14523 8355,'0'-25'151,"0"2"0,0 2 1,0 5-1,0 2 0,-1 3 1157,-3 3-1209,2 2 1,-3 12 0,5 2 0,0 4-1,1 5 1,2 4 0,2 3 0,1 5 148,-1 4 0,1 7 1,-3 3-1,1 1-123,-2 3 0,0 0 0,-1-2 0,2-2-748,1 0 1,0-5 0,-4 4 86,0-4 1,0-5 0,0-1-1,0-3 1,2-4-454,2-3 0,-1-8 875,5-2 1,0 0-1,4-5 1</inkml:trace>
  <inkml:trace contextRef="#ctx0" brushRef="#br0" timeOffset="163047">5904 14635 8355,'0'-26'519,"0"2"0,0 19 0,0 6 1,0 10-367,0 8 0,0 5 0,0 2 0,0 2 0,0 2 0,0 0 0,0 2 0,0-2-91,0 0 0,4-1 1,1-4-1,2 0-80,3 0 0,-3-5 0,1 0 1,2-4-19,1-5 1,5 0-1,1-6 1,-1-3 63,2 0 1,0-2 0,4 0 0,-3-2-561,-1-2 1,3-3 0,-3-4-654,1 3 0,-4-3 657,2 3 1,2-9 0,0-2 0</inkml:trace>
  <inkml:trace contextRef="#ctx0" brushRef="#br0" timeOffset="163398">5941 14870 8355,'8'-23'-11,"2"2"0,2 5 0,5 2 0,2 2 0,3 1 0,0 1 0,0 2-326,-1-2 0,-5 4 0,4 2-219,-3 3 0,0 1 450,-5 0 1,1-6 0,-1 0 0</inkml:trace>
  <inkml:trace contextRef="#ctx0" brushRef="#br0" timeOffset="163399">5866 14622 8355,'2'-12'0,"2"0"-398,4-1 290,3-5 0,3 4 1,1-2-1,3 2 1,1 3-51,3 3 0,2-2 0,2 6-55,3 1 1,-3 2 15,3 1 1,-3 0-1,-1 0 1</inkml:trace>
  <inkml:trace contextRef="#ctx0" brushRef="#br0" timeOffset="163677">6412 14449 8800,'0'-20'0,"0"4"105,0 2 0,-4 9 0,0 5 0,1 6 0,2 7 525,1 3 1,0 4-1,0 6 1,0 3-528,0 4 0,0 0 0,0 3 0,0 2-81,0 1 1,0 4 0,0-2 0,1-2-33,3-5 1,-1 1-1,4-5 1,-2-1-741,-2-3 1,4 2-1,0-9 1,0 2-1222,-3-1 1568,3-5 1,-6 9 0,5-5 0</inkml:trace>
  <inkml:trace contextRef="#ctx0" brushRef="#br0" timeOffset="164028">6561 14225 8355,'-13'-20'450,"1"-1"0,5-4-204,3 9 1,3-1-1,2 5-43,3-1 1,3 1 0,5 1 0,2 3-40,3 4 0,2-2 0,6 2 0,0 1-200,-1 2 0,-3 2 0,-2 3 0,-2 5-295,-6 2 0,-4 5 1,-7 2 44,0 1 1,-3 2 0,-4 4-1,-5-2 1,-3-1 184,-3-1 1,4-4 0,-3 2 0,4-1 172,0-3 0,2-5 0,3-2 92,4 1 0,4 1 0,4 0 0,4-3-315,3-2 1,6 5-1,1-3 1,0 1-457,0 0 0,4-5 151,-2 1 0,4 3 0,0 0 1</inkml:trace>
  <inkml:trace contextRef="#ctx0" brushRef="#br0" timeOffset="166244">3857 15056 8331,'0'-12'24,"0"0"113,0 5 1,0-4 0,0 2 0,2-2 0,2-2 0,4-3 0,3 0 0,1-1 115,1 0 0,5 3 1,1-3-1,0 3-291,-2 2 1,-3 1 0,-2 3 0,0 4 0,1 4-124,-1 4 1,-4 3-1,-1 5 48,-1 0 0,-1 2 0,-2 1 1,3 2 108,1-2 0,1 3 0,4 0 1,2 0 36,2 0 0,2-2 0,4-3 0,-2-2-100,-2-3 1,4-1-1,-2-4 1,2 1-138,-1-2 1,1-4 0,-4-4 0,1-1 46,3-2 0,2-8 1,-1-4-1,1-2-351,0-2 1,-1-5 0,7-2 0</inkml:trace>
  <inkml:trace contextRef="#ctx0" brushRef="#br0" timeOffset="167306">7280 14474 8355,'0'-25'0,"0"1"0,0 4 21,0 3 0,0 3 209,0 2 0,0 4 0,0 6 0,0 12-161,0 6 1,0 9-1,0 6 1,0 2 0,0 4-1,0 4-192,0 3 1,0 0 0,0 3-63,0-1 0,0-6 1,-1 0-1,-2-5-348,-1-1 1,0-7 0,4 1 207,0-6 1,0-4 0,0-6 0</inkml:trace>
  <inkml:trace contextRef="#ctx0" brushRef="#br0" timeOffset="168522">7082 14808 8355,'1'-12'0,"2"0"36,1-1 1,10 5-1,-2 1 90,2 2-126,0-5 1,-2 8 0,1-2 0,0 3 0,2 0 0,3-2-1,0-1 1,2 1-125,-1 2 0,-4 2 0,3 2 1,-1 1 131,-1-1 0,1 2 0,-6 1 0,-2-1 11,0 1 1,-3 3 0,4-2 0,-3 1-82,-2 1 0,5-1 0,-2 4-110,3 1 0,-4-1 0,-3 1 0,-1-1-731,1 0 727,-2-5 1,3 4 0,-5-4 0</inkml:trace>
  <inkml:trace contextRef="#ctx0" brushRef="#br0" timeOffset="168523">7516 14474 8355,'-13'-7'-1155,"7"3"788,1 8 1,4 3-1,1 5 1</inkml:trace>
  <inkml:trace contextRef="#ctx0" brushRef="#br0" timeOffset="168524">7516 14771 8306,'-7'-1'24,"4"-2"144,6-1 0,0 1 0,5 7 1,0 5-1,0 2 0,1 1 0,-1 0-13,-1 1 1,0-1 0,-4 1 0,1-1-561,-2 0 0,0 1 0,-2-1-88,0 1 325,-6-1 0,4-5 0,-5-4 33,1-6 1,2-4 0,5-5-6,4-1 0,0-3 0,6-2 0,-1 0-2,-1 0 1,5 3 0,-6 5-33,3 2 218,2 0 1,-2 2 0,-3 6-1,-4 7 0,2 4 0,-1 1 1,1 1 109,-1-1 0,5 1 1,-3-1-1,1 0-156,0 1 0,-1-5 1,3-1-1,-2 0 62,2 0 0,1-4 25,1 1 0,1-3 0,-2-2-33,-3-3 0,-1 1 0,-4-6 0,2 1-128,2 1 1,-4-4-1,1 3 52,-3-3 1,1 3 0,0-1 28,3 0 15,-1 3 0,1 2 37,3 8 1,3-1-1,2 4 1,-1-2-22,1-2 0,-1 3 0,1-2 0,-1 0 32,0 2 1,5-5 0,-1 3 0,0-3-40,-3-1 0,0 0 1,-1 0-46,1 0 0,-1-1 0,-1-3-35,-3-4 0,2-3 0,-6-2 0,-1 1 15,-2-1 0,-1 1 0,0 0 0,0-1 3,0 1 1,0-1 88,0 1 1,-1 1 42,-3 3 0,1 8 1,-4 9-1,1 5-115,4 3 0,0 3 0,2-2 0,0 0-100,0 0 1,2 3-1,2-5 1,4-1-59,3-1 1,3-3 0,2-1 0,4-3-188,-1-2 1,10-1-1,-3-4 1</inkml:trace>
  <inkml:trace contextRef="#ctx0" brushRef="#br0" timeOffset="169528">8781 14796 8355,'0'-25'0,"0"6"325,0 1 1,0 6 0,0-1-1,-2 1-186,-2-1 1,-3 6 0,-6 5-1,-2 4 1,-2 5-315,2 0 0,0 4 1,0-2-1,-3 3 0,0 3 74,0 2 0,1-1 0,6-3 0,3-1-560,4 0 0,2 1 423,2-1 0,6-5 0,2-3 0,3-2 134,2-2 0,3 0 0,1-2 0,-2-2-4,-1-4 1,-3 1-1,-2-1 155,0-2 1,-7 3 661,2-1-191,-2 5-277,-2-2 0,5 6-152,4 3 1,2 2 0,1 3-1,0-2-40,1-1 1,-1-2 0,1-4 0,-1 0-57,0 0 1,1 0 0,1 0 0,1-2 3,1-2 0,6-3 0,-2-5 0,-1 0-44,-2-1 1,0-1-1,0-2 1,-2-3-22,-1-1 0,-2-5 1,-1 2-1,-1-6-18,-2-3 1,-1 1-1,3-4 1,-3 4 21,-2 0 1,-1-2 0,-4 6 0,-1 2-3,-3 3 1,-3 8 0,-5 0 57,-1 5 0,1 6 1,-1 0-1,1 6 200,0 5 1,0 9-1,4 5 1,3 4-17,-1 3 0,5 4 0,-3-1 0,2 1-90,2 1 1,6 5 0,2-6 0,3 1-20,2-1 0,3 0 0,2-6 0,3-5 7,5-3 0,-1-3 0,5-5 0,-1-2-80,0-5 1,4-4-1,-4-3 1,-2-2-64,0-2 0,-7-4 0,-2-5 0,-3 3-105,-4-2 1,-5-1-1,1 4 1,-2 0-27,-2-1 1,-3 1 0,-4-1 33,-4 1 0,-3 0 0,-2 1 0,1 2 152,-1 5 0,1 3 0,0 1 230,-1 0 1,5 5-1,1 5 1,1 4-73,4 2 0,0 6 1,2-2-1,0 2-104,0 2 1,0-2 0,0 7-1,2-2-25,2-3 1,3 1-1,5 0 1,1 0-65,-1 0 1,5-1 0,0 1-1,0 0-119,-3 0 0,1 0 1,-8-1-1,0 0 49,-3-3 1,-6 1 0,-4-4-1,-8-1-6,-4 1 1,-3-2-1,-4-8 1,1-4 131,-1-3 0,-3-1 0,2 0 0,4 0 0,3-2 1,4-5-1,1-6 1,7-6 8,3 2-358,8-10 0,3 1 0,5-12 0</inkml:trace>
  <inkml:trace contextRef="#ctx0" brushRef="#br0" timeOffset="169529">9798 14771 8107,'0'-12'-1259,"-2"5"787,-2 3 0,-3 8 429,-5 4 1,0 9-1,-1 2 1</inkml:trace>
  <inkml:trace contextRef="#ctx0" brushRef="#br0" timeOffset="170608">5432 13891 8262,'-11'-2'-464,"3"-2"246,2 3 110,1-10 0,5 9 0,1-3 0,9 1 0,8 0 0,5-1 123,8 0 0,9 2 1,6-5-1,4 0-47,0 1 1,10-3 0,-3 6-1,3 1 154,5 2 0,5 1 0,1 0-170,2 0 0,1 0 0,2 1 0,3 2 0,3 2-186,4 2 1,0-4-1,3 1 178,2-2 1,0-2-1,6 0 1,-46 0-1,-1 0 1,1-1-1,1 0 1,1 0-1,0-1 46,1 1 1,0-2-1,4-1 1,1 0 0,-4 1-1,-1 1 51,-2-2 0,1 1 0,2 1 1,0 0-1,-3-2 0,-1 1 1,2 0-1,0 0 61,-1 2 1,0-1 0,2 2 0,1-1 0,42 1-1,-3 0-5,-2 0 0,-2 0 1,-5 0-1,-3 0 1,-5 0 66,-1 0 0,-5 0-146,8 0 0,-2 4 0,-1 0 0,0-1 0,-2-2 0,1 1-15,-2 2 1,2-3-85,-9 3 1,-3 2 0,-8-1-1,-4 1 1,-9-1 0,-6 0-1,-8-1-1233,-6 0 1314,-4 6 0,-11-8 0,-5 5 0,-4-1 0,-8-2 0,-5 1 280,1-3-232,-4 3 1,11-3 51,3 2 1,3-2 0,1 7 0,0 0 475,0 2-487,0 2 0,0-5 0,0 0 0,0 2 100,0 1 1,0 1 0,0 2 0,0 3 0,1 3 0,2 5 420,1 4-550,0 3 0,-4 11 0,0 3 1,0 7-1,-1 5 0,-3 4 1,-5 5 129,-2 8 1,-1 2-282,-1 1 0,7 4 1,1-13-1,4-5 1,1-4-75,0-5 0,1 3 0,4-6 28,3-4 1,3 0 0,0-6 0,-1-4-557,-2-3 0,0 1 0,4-5 1</inkml:trace>
  <inkml:trace contextRef="#ctx0" brushRef="#br0" timeOffset="171570">5445 13891 8355,'7'-13'-195,"2"1"-66,-5-1 394,6 1 0,-9 4 0,2 1-221,-6 1 0,-5 2 1,-8 4-1,-5 2 1,-3 0-1,-2 4 0,-1 1 1,-4 1-1,1 0 51,0 1 0,-3-3 0,1 4 1,-1-2-1,-4 1 0,-1-1 46,-1 0 1,-7-5-27,1 1 1,-4 2 0,-2-2-1,-1-2 1,-3 0 0,-2-2-80,-2 0 0,0-4 99,1 0 1,-1-6 0,5 2 0,2-3 66,1-2 0,5 5 0,2 1 0,1 0-52,3 0 1,6 5-1,2-4 1,2 2 22,2 0 0,4 0 0,3 2-70,4-2 1,9 1-176,4-5 1,8 5-1,4-1-19,3 3 0,-2 1 0,-2 1 25,-2 3 1,-1 3 186,-4 6 0,-11-1 0,-3 0 1</inkml:trace>
  <inkml:trace contextRef="#ctx0" brushRef="#br0" timeOffset="171903">3721 14015 8355,'-7'-6'0,"-3"3"-817,6-5 0,-6 5 811,2-1 1,1 3 0,-1 1 0,0 1 36,1 3 1,-3 3 0,5 7 0,-1 3 272,1 3 1,-4 5 0,5 5-1,1 6-177,2 4 1,0 11-1,-2 2 1,-1 7-33,1 12 0,-2 10 0,-1 12 0,-1 1-141,-3 2 1,5-45 0,-1 0 0,0-1-1,0-1 1,0 1 0,0 0-113,-1 0 0,1-1 0,-5 45 1,2-13-1,2-4-72,1-7 1,2-3-1,4-8 1,0-3-176,0-8 1,1-2 312,4-9 0,1 2 0,7-9 0</inkml:trace>
  <inkml:trace contextRef="#ctx0" brushRef="#br2" timeOffset="218490">1848 5333 30684,'12'0'0,"1"0"0,-1-1 0,1-2 0,0-1 0,2 1 0,3 2-241,2 1 1,0 0 0,5 0 0,0 0 199,0 0 0,5 0 0,3 0 0,3 0 1,3 0-1,1-2 0,2-1 0,2-2 83,3-2 0,-3 4 0,0-2 0,1 1 0,-3 0-60,1 1 0,2 1 0,-2 2 0,1 0-25,3 0 0,1 0 0,3 0 0,3-1 51,4-3 1,3 1-1,2-5 1,2 0 22,1 1 1,4-4 0,-2 4 0,1-1-44,2-1 0,2 2 0,0-2 0,-1 2 48,-2 1 0,-5-2 1,1 4-1,-4 1-26,-4 2 1,-3-1 0,-7 0 0,-2-2-40,-5 1 0,-4 1 1,-2 2-1,-3 0 5,-2 0 1,3 0 0,-3 0 0,2 0 23,2 0 0,4 0 0,0 0 0,2 0-35,0 0 1,-5 0 0,5 0 0,-5 0-31,0 0 1,3 0-1,-5 2 1,3 1-27,2 1 0,3 0 0,0-4 1,1 0 45,0 0 1,-2 0 0,7 0-1,1 0 28,1 0 0,8 0 0,-1 0 1,6-2 23,4-2 0,10 2 1,-2-7-1,3 0 59,3-2 1,-4 2-1,2 1 1,-3 0-6,-5 1 1,2-3 0,-5 6-1,-1 1-38,-2 2 0,-1 1 0,-8 0 0,2 0-12,2 0 1,0 1 0,1 2 0,-4 1 22,-1-1 1,4-2 0,-1-1 0,2 0-17,-3 0 1,4 0 0,-2 0 0,3 0 7,0 0 1,7 0-1,-7 0-15,2 0 1,0-4 0,3-1 0,4-2 0,4-1-4,-1 1 0,7-3 0,-6 5 0,1-1 2,-1 0 1,5-3 0,2 2 0,-2 0 38,-6 3 0,6-3 0,-3 0 0,2 0 14,-5 3 0,7-1 0,-4-1 0,-1 1 6,-1-1 1,3 1-1,-5 2 1,0-1-20,0 1 1,2-3 0,-9 2 0,-1 0 2,-2-1 0,6 3 0,0-3 1,-2 1-17,4-1 0,-1 1 0,2 4-45,-2 0 0,-5-4 0,2 0 1,1 1-1,1 2-11,-1 1 1,4 0 0,-7 0 0,-3 0-3,-3 0 0,-6 0 0,0 1 0,-3 2-36,-5 1 1,2 2-1,-5-4 1,-2 3-12,-2-3 0,-1 4 0,2-2 0,1-1 29,1-2 1,6 1 0,-1 0-1,0 2-11,0-1 0,6 0 0,-1 0 0,2 1-4,-2-1 1,11 2-1,-5-1 1,5-1 41,2-2 1,2-1 0,2 0 0,-1 0 13,1 0 1,-2 2 0,-3 0 0,2 3-3,1-3 0,4 0 0,-4-1 1,1 2 20,0 1 1,1 4-1,3-2 1,0-1 12,0 1 0,-2 2 0,3-4 0,1 0-1263,0 2 1,4-5 0,-8 5 0,1-2 545,1 0 0,-3 0 1,4-2-1,-3 0 13,-2 2 1,-2 1-1,-5-4 1,-4 2-27,-1 1 0,-1 0 1,-3-4-1,1 0-232,2 0 0,5 0 0,0 0 385,6 0 1,0 0-1,4 0 1,1 0-1,0 0-111,2 0 0,9 0 1,-3 0-1,2 0 5,-2 0 0,2 1 1,-1 2-1,-2 1 650,-1-1 1,-2 2 0,2 0 0,1-1-4,1 1 0,2-3 0,-4 2 0,0-3 27,-3-1 1,-3 4 0,2 0 0,-3-1-3,-2-1 1,4 2 0,-2 0-1,1 0-18,1 1 1,7-3 0,-7 3 0,4 0 6,-2-1 1,5 4-1,2-4 1,-4 0-79,-2 2 1,-2-5-1,0 3 1,-3-2 45,-2-2 1,3 4 0,-3 0 15,-3-1 0,0-2 0,-2-1 1,0 0-1,-2 0 6,-2 0 0,6 0 0,-4 0 0,1 0 5,0 0 1,6 0 0,-5 0-1,2 0 7,-1 0 0,-1 0 0,1 0 1,3 0 0,5 0 0,-4-4 0,1 0 1,-2 1 4,0 2 1,4 1-1,-4 0 1,-1 0-17,-1 0 1,-1 1 0,2 2-1,1 1 0,6 1 1,-3-2-1,2 1 1,1-1 2,-1-2 0,11 4 0,-4-1-6,6-2 1,-1 0 0,0-2 0,-1 0 0,1 0 41,0 0 0,0 0 1,3 0-1,0 0-14,-4 0 1,4 0 0,-5 0 0,0 0-13,-2 0 1,0 4 0,-2 0 0,-1 0-57,1 2 0,-4-4 1,-3 5-1,0 0-120,-1 0 0,-1-4 0,-6 2 1</inkml:trace>
  <inkml:trace contextRef="#ctx0" brushRef="#br2" timeOffset="219393">1377 5866 28062,'-13'-5'-1451,"2"-5"0,2-4 1,2-2-1,1 1 1,3 0-2126,2-2 2166,1 3 825,0 2 524,0 1 0,1 9 0,2 0 0,1 6 0,-1 7 0,-3 5 0,-3 4 0,-2 2 1,-2 2 118,-3 5 0,5 3 0,-1 7 0,2 2-70,0 5 1,-4 5 0,4 4 0,-1 4-430,0 0 1,4 0 0,-5 3 0,2 0 460,0 0 0,-4 0 1,3-1-1,3-3 77,0-4 1,2-3 0,0-3-1,0-1-57,0-2 1,0-3 0,0 2 0,0-2-41,0-2 0,0-1 0,0-3 0,0-2 29,0-1 1,0-7 0,0 1-1,0-7-206,0-2 1,4-1 0,2-5 0,1 1 182,2-1 0,2-1 1,2-1-1,1-3 495,2-2 0,-1-1-93,6-4 0,0 0 1,3 0-1</inkml:trace>
  <inkml:trace contextRef="#ctx0" brushRef="#br2" timeOffset="220676">1488 7404 28062,'14'-1'703,"3"-3"1,2-3-586,6-6 1,-6 5-1,-2 1 1,-2 2-1,0 2-190,1 2 1,6 1-1,0 0 1,5 0-15,2 0 0,9 0 1,1 0-1,2 0 24,2 0 0,6 0 0,0 1 0,0 2-48,4 1 0,-5 6 0,-1-2 0,1 1-1,0 0 1,5 2 0,-8-4-1,2 1 15,-2 0 0,2-4 0,-5 3-53,-2-1 1,-1 3-1,1 0 1,3 2-1,0 0-55,0-3 1,3 3 0,1-3 0,4 2 125,3-2 0,5-2 0,-1-6 0,4 0 80,4 0 1,-1 0 0,5-2-1,1-2 50,-2-4 1,1 1 0,-5-1 0,-3-1 66,-2 3 0,4-4 1,-8 6-1,2 1-4,0 2 1,-4-4 0,4 1 0,-1 2-35,0 0 0,-1 2 0,-2 0 1,3 0 48,-1 0 0,5 0 1,-3-1-31,2-3 1,2 2 0,0-2-1,0 1 1,0 1-28,0-2 0,0-1 1,0 5-1,-1 0-55,-3 0 1,1-4-1,-5 0 1,-2 1-53,-1 2 0,3 1 0,0 0 0,-2 0-16,-1 0 1,4 0-1,2 0 1,1 0 25,-1 0 1,1 1-1,4 2 1,2 1 13,2-1 1,-1-2 0,6-1-1,2 0 28,0 0 1,10 0 0,-4 0 0,5 0-18,2 0 0,0 0 0,-2 0 1,-1 0 15,1 0 0,1-4 1,2 0-1,-3 1-1,-5 2 1,5 1-1,-6 0 1,5 1-21,0 4 0,-1-3 1,-5 5-1,-1 0-6,1 0 0,2-3 0,-1 3 0,2-2 33,-2-2 1,6-1 0,-6-2-1,6 0 23,3 0 0,3 0 0,-2 0 0,-3-2 6,1-2 1,-1 1 0,2-4 0,-3 2 5,-5 2 1,3-2-1,-6 1 1,1 1-24,-1 1 1,4 2 0,-10 0-18,-2 0 0,1 0 0,-3 0 0,-3 0 0,-2 0 49,-3 0 1,4-4 0,5 0 0,1 1 10,-1 2 0,8 1 0,-4-1 1,1-2-16,1-1 0,-5 0 0,-1 4 0,-2 0-35,-3 0 0,-2 0 0,-7 0 0,-1 0-25,-4 0 0,-2 0 1,-8 0-1,1-2-1062,-3-2 1,-2 3-1,4-3 1,-3 2 416,-2 2 1,3 0-1,-3 0 1,2 0-272,-2 0 0,5 0 0,-3 0 347,-1 0 1,2 0-1,4 0 1,2 0-1,-1 0-147,2 0 0,-3 0 1,4 0-1,0 0-36,0 0 1,-3 2-1,3 0 1,0 2 43,0-1 0,-2-1 0,3-1 0,1 2 7,-2 1 0,4 0 0,-1-3 0,4 2 700,3 1 0,4 0 0,-3-4 1,1 0-10,3 0 0,2 5 1,1-1-1,-1-2-38,-3 0 1,1 2-1,-4 0 1,0-1 25,0-2 0,-1 3 1,-4 0-1,-2 1 10,-3 0 0,6-3 1,-4 2 0,0-3 1,0 3 0,4 0 0,1 0 0,3 1 5,2-1 0,1 0 1,4-3-1,-2 2 2,-2 1 1,6 4 0,-5-2 0,-1-1-42,-2 1 0,-2 2 0,-4-2 0,-1-1 9,1 1 0,-2-2 1,-1-3-1,-3 2 16,-1 1 0,1 0 0,-6-4 0,-2 0 6,0 0 0,4 0 1,1-1-1,1-2 50,0-1 1,-2 0 0,4 4-1,-1-2-32,-3-2 0,4 3 1,0-3-1,0 2-10,-2 2 1,0 0-1,0 0 1,-2 0-8,-2 0 0,0 0 0,-1 0 0,0 0 6,0 0 0,5 0 1,0 0-1,1 0-17,0 0 1,4 5-1,-2-1 1,2 0-39,-2 1 0,2-3 0,-5 2 40,-2-3 1,4-1 0,0 0 0</inkml:trace>
  <inkml:trace contextRef="#ctx0" brushRef="#br2" timeOffset="221264">16607 7479 32370,'-13'-5'-936,"1"1"1,4 0 0,1 3-113,1-3 1,2-3-1,4-6 1,0 1-1052,0 0 1,6-1 2005,2 1 0,3 1 0,1 1 0,1 3 352,-1 2 0,2-4 0,1 4-83,2-2 0,5-1 0,-3-5 0</inkml:trace>
  <inkml:trace contextRef="#ctx0" brushRef="#br0" timeOffset="222119">16880 7206 7709,'12'-13'-889,"-5"1"1,4 1 714,-3 3 172,9-3 1,-2 8-2,6-5-2,-1-1 1,11-3-1,0 0 1</inkml:trace>
  <inkml:trace contextRef="#ctx0" brushRef="#br0" timeOffset="222120">17326 7057 8355,'12'-12'-1926,"1"-1"1860,-1 1 1,2-1-1,1 2 1,3 2 128,1 0 1,2 2-1,5-1 1,2 4-122,1 3 0,9-3 0,-2-1 0,0 3 10,-2 0 0,0 2 0,3 0 1,-1 0 33,-3 0 1,2 0 0,-3 0 0,1 0 3,0 0 1,-5 0-1,2 0 1,-1 0 1,0 0 1,0 0 0,-4-1 13,0-3 1,-1 2 0,1-2-1,0 3 1,0 1-3,0 0 0,5 0 1,2 0-6,-1 0 0,9 0 0,-2 0 0,0 0 0,2 0-1,1 0 0,2 0 0,4 0 1,-2 0 1,-3 0 0,2 0 0,0 0 0,-1 0 11,-1 0 0,4 0 1,-3 0-1,-1 0-9,1 0 0,3 0 0,-5 0 0,0 0-4,2 0 1,0 0-1,4 0 1,-2 0 5,2 0 1,0 0-1,0 0-20,-2 0 0,1 0 0,3 0 1,1 0 14,-1 0 0,-2-1 0,1-2 0,3-1 1,2 1 4,2 2 0,-4-1 1,3-1 1,-3-1 1,-2-4-1,1 2 1,-1 1 0,0-2 0,-4 0 1,3 3-1,-2-3 1,1 0 0,0 2-4,-2-1 1,1 1-1,2 2-3,-3-1 0,3-2 1,-2 4-1,1-4 12,-2-1 1,-2 3 0,-7-3 63,-3 2 1,3-4 0,-3 4-1,3-1-48,1 1 0,-4-3 0,0 2 0,1 1 0,2-2-15,1 0 1,2 3 0,1-3 0,3 0-64,1 0 1,3-1 0,5-3 0,3 1-38,2 2 0,1 1 1,5-3-1,2 2 11,1-2 0,5-1 0,-2-1 1</inkml:trace>
  <inkml:trace contextRef="#ctx0" brushRef="#br0" timeOffset="222121">22473 6586 8355,'19'-11'-761,"-2"2"0,-3-2 0,-1 3 740,4-3 1,-2-10-1,4-1 1,1 2-1,-1-1-99,3 2 91,1 4 0,8-14 0,0 2 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0-18T17:15:52.185"/>
    </inkml:context>
    <inkml:brush xml:id="br0">
      <inkml:brushProperty name="width" value="0.06048" units="cm"/>
      <inkml:brushProperty name="height" value="0.06048" units="cm"/>
      <inkml:brushProperty name="color" value="#FF0000"/>
    </inkml:brush>
    <inkml:brush xml:id="br1">
      <inkml:brushProperty name="width" value="0.08063" units="cm"/>
      <inkml:brushProperty name="height" value="0.08063" units="cm"/>
      <inkml:brushProperty name="color" value="#FF0000"/>
    </inkml:brush>
    <inkml:brush xml:id="br2">
      <inkml:brushProperty name="width" value="0.06048" units="cm"/>
      <inkml:brushProperty name="height" value="0.06048" units="cm"/>
      <inkml:brushProperty name="color" value="#FF8000"/>
    </inkml:brush>
    <inkml:brush xml:id="br3">
      <inkml:brushProperty name="width" value="0.03528" units="cm"/>
      <inkml:brushProperty name="height" value="0.03528" units="cm"/>
      <inkml:brushProperty name="color" value="#FF8000"/>
    </inkml:brush>
  </inkml:definitions>
  <inkml:trace contextRef="#ctx0" brushRef="#br0">19546 7751 6877,'1'-11'0,"2"2"0,3 2 0,-1 0 0,2 2 428,0-1 1,-3-2 0,4 4-217,2 1 0,1 1 1,3 2-1,2 0 0,5 0-93,3 0 1,6 2 0,4 1 0,6 1 0,7-2 0,5 0-88,6-2 0,13-2-19,3-2 0,14 3 0,3-3 1,6 1-16,2-1 0,-44 3 1,0 1-1,1-3 0,1 1 1,1 1-1,0 1-27,0 0 0,0 0 0,-3 0 0,1 0 0,3 0 0,1 0 0,-3 0 0,0 1-100,-4 1 1,0 1 0,0-3 0,-1 1-1,42 3 1,-3-1-91,-9 1 1,-3-1 0,-13 4 0,-3 0-160,-3-1 0,-12 3 378,-11 3 0,-5-1 0,-7 0 0,-1-1 0,1-1 0,0 0 0</inkml:trace>
  <inkml:trace contextRef="#ctx0" brushRef="#br0" timeOffset="1519">4328 8917 8355,'27'-19'-198,"2"1"1,-7 7-1,4 3 1,4 4-763,2 2 951,-5 2 1,5 0 0,-3 0 0,4 0 0,2 0 0,-1 0 0,-1 0 0,1 0 53,2 0 1,3 0 0,2 0 0,3-1 0,3-2 0,1-1 0,3 1 70,0 2 0,5 1 0,-1 0 0,1 0 0,3 0-84,2 0 0,1 0 1,0 0-1,0 0-56,0 0 1,4-4-1,2 0 1,1 1 6,2 1 1,2 1 0,2-2 0,-1-2 81,1-2 0,0 4 1,4-1-1,1 1-67,-3-1 0,10 3 1,-9-3-1,2 2 4,2 2 0,-9 0 0,4 0-36,0 0 1,-4 0 0,-3-1 0,3-2 0,2-1 31,-1 1 1,7 2-1,-7 1 1,-1 0 21,-2 0 1,-1 0-1,5 0 1,-1 0-2,1 0 1,-1 0-1,2 0 1,0 0-10,-2 0 1,7 0-1,-6 0 1,1 0-10,-1 0 1,-2 0 0,-1 0 0,-3 0-11,-1 0 0,3 0 1,-1 1-1,2 2 5,-2 1 0,3 0 1,-4-4-1,2 2-31,-1 2 0,-4-3 0,6 3 24,4-2 0,-6-2 0,3 0 1,-3 0-1,-1 0 14,3 0 1,-1 0-1,1 0 1,-2 0-16,2 0 0,-5 0 1,1 0-1,-2 0 1,0 0 1,6 0 0,-3 0 0,0 0 37,-3 0 1,1 0 0,1 0 0,1 0 12,2 0 1,-3 0-1,1 0 1,0 1-59,1 3 0,6-2 1,-6 2-1,2-2-83,-2 3 1,2-4-1,-7 3 1,-3-3 71,-3-1 0,-7 5 0,3-1 0,-2-2 48,-4 0 1,4-2-1,-9 0 1,0 0 180,-3 0 1,-2-4 0,-3 0-1,-2 1-177,-1 1 1,-7-2 0,-1 0 0,-6 1-338,-1 2 1,-8-3-118,2 0 0,-8 0 0,2 4 1</inkml:trace>
  <inkml:trace contextRef="#ctx0" brushRef="#br0" timeOffset="2550">12948 7938 7408,'-7'-13'-837,"2"1"0,3 5 837,-2 3 0,1-2 0,-5 1 68,-2-2 1,4 4 0,-1-3 0,0 2 0,1-1-1,-1-2 61,0-3 0,1 3 0,-4 1 1,2-1-107,-2 0 1,3 3-1,-1-3-54,-2 1 0,-1-2 1,-1 4-1,-1 0 16,1-2 1,4 5-1,-2-5 1,-2 2 57,-3 0 0,-2-6 0,5 3 0,-2-1 8,-3 0 0,2 4 0,-4-3-8,1 1 0,1-2 0,5 3 0,0-1-41,-1 1 0,1-4 0,-1 5-58,1 1-261,0 2 1,-1 7 0,1 0 0</inkml:trace>
  <inkml:trace contextRef="#ctx0" brushRef="#br0" timeOffset="9551">13754 2505 8355,'-12'-12'0,"-1"1"0,1 3 0,0 3-45,5 10 200,-4-4 0,9 14 1,-2-2-1,3 3 0,1 5 1,0 5-1,0 4 0,0 5 35,0 1 0,4 2 0,1 2 1,2 3-1,2-1 0,-1 1-229,0-3 1,0-5-1,3-5 1,-1-4 0,-2-7-1,2-5 1,1-6-79,1-3 1,-3-4 98,-1-1 1,2-11 0,5-6 0,1-5-99,-1-2 0,1-7 1,-1 0-1,1-3-48,-1 1 0,-1 6 0,-1-1 0,-1 6 78,0 6 1,-3 3 0,-1 5 135,2 4 0,-3 4 0,1 5 0,0 8-12,-1 6 1,4 2 0,-4 2 0,1 3 0,2-1-13,4-3 0,-2-4 0,4-5 0,-2-1 119,-1 0 0,0-5 0,3-3 1,0-2-35,-1-2 0,-5 0 0,-3-2 0,0-2-101,0-4 1,-5-9 0,3-3 0,-4-4-41,-1 0 0,0-11 0,-1-3 0,-4-5-165,-3-4 1,-3 3 0,-3-2 0,-1 1-61,-1 1 1,0 4 0,7 10 18,1 5 1,3 14-1,-1 4-226,0 8 0,3 16 1,9 9 254,6 4 0,6 3 0,7 4 1</inkml:trace>
  <inkml:trace contextRef="#ctx0" brushRef="#br0" timeOffset="10278">14635 2753 8355,'-11'-23'0,"2"2"0,4 3 40,-1 6 0,5 4 1,-4-1 73,-1 0 0,3 3 0,-5 2 0,-2 3 1,-1 2-1,-1 3 0,0 6 0,-1 4-14,1 2 0,-5 5 1,2-5-1,3 1-180,2 1 1,3-4 0,-1 2-119,4-2 0,4-2 1,4-1-65,4-2 0,3-4 1,3-6-1,1-2 203,2-1 1,-1-6 0,-3 1 123,-1-7 0,0 3 0,1-4 0,-1 3-16,1 2 0,-5 1 1,-1 1-1,0 3 464,-1 2-510,-3-5 1,7 10-1,-5 0-87,2 7 1,-3 0 0,5 1 24,0 2 0,2 1 0,2 0-121,-1-3 1,1 2 0,-1-6 0,0-1-1,1-2-259,-1-1 0,1 0 0,-1 0 345,0 0 0,-1-1 0,-1-3 85,-2-5 1,-1-2-1,1-1 148,-3 0 1,-4 3 0,-1 1 0,0-2 152,0-1 1,0 3-1,0 0 896,0-2-1084,6 5 0,0-1 1,7 6-1,-1 0-98,1 0 0,-1 4 0,-1 2 0,-1 1-129,-2 2 0,-4 2 0,3 2-48,-2-1 0,1-1 0,-3-1 252,1-2-12,0-5 1,-4-3-1,0-8 1,1-3-8,4-2 0,-4 1 0,4-1 44,1 1 0,1 0-48,5-1 0,-3 6 0,-1 3 0,1 3-26,2 1 1,2 0 0,-2 1-1,-1 3-103,-2 4 1,0 4 0,4 0 0,1-1-177,-1-3 0,1 3 0,-1-3-175,0 4 0,1-6 112,-1-1 1,-1-5 0,-2-5 0,-4-3 250,1-3 1,-5-12 0,4-3 0</inkml:trace>
  <inkml:trace contextRef="#ctx0" brushRef="#br0" timeOffset="10736">15304 2158 8355,'-5'-19'1135,"4"8"-617,-4 11 1,4 7 0,1 9-1,0 5-161,0 2 0,4 8 0,2 3 0,1 5-488,2 2 0,1 4 0,0-2-345,-2 1 0,0-4 0,3 2 0,-3-5-49,-3-4 0,0-7 0,1-7 0,-1-1-1435,1-3 1734,-2-1 1,-4-7 0,0-1 0</inkml:trace>
  <inkml:trace contextRef="#ctx0" brushRef="#br0" timeOffset="10737">15218 2555 8355,'0'-13'1814,"0"1"-1685,0 0 1,11-1-108,5 1 1,12-5-1,5-1 1,3 1-221,1-1 1,4 1 0,2 5 0,-2-1-802,-2 1 0,1-1 0,-8 1 1</inkml:trace>
  <inkml:trace contextRef="#ctx0" brushRef="#br0" timeOffset="11060">15925 2530 8355,'-6'-19'193,"3"1"-373,-5 5-148,5 7 0,-2 6 0,5 8 0,0 3-3,0 1 1,5 6-1,2 1 1</inkml:trace>
  <inkml:trace contextRef="#ctx0" brushRef="#br0" timeOffset="11300">15937 2778 8355,'-7'2'-360,"3"2"1,3-2 0,2 5-27,3-1 0,-2 3 0,3-2 1</inkml:trace>
  <inkml:trace contextRef="#ctx0" brushRef="#br0" timeOffset="11635">13891 3597 8355,'-25'-13'602,"6"1"-631,2-1 1,9 5 0,6 0 231,9-2 1,8 1 0,16-2 0,6 0 247,7-3 1,25-7 0,12-1 0,10-4-331,-43 12 1,1-1 0,6 0 0,1 0 0,0 1 0,0 0 0,4-1 0,1 0-1,2 0 1,1-1-55,0 1 1,0 0 0,0-1 0,0-1-158,-1 2 1,-2 1-1,-1-1 1,-1 1-1,-2 2 1,0 1-1,-2-1 1,-1 2-1,-4 0 1,-1 2-1,41-7-162,-12 4 0,-20 6 0,-7 1-981,-9 3 0,-5 1 0,-12 1-175,-6 3 1307,-4-2 1,-8 9 0,-2-4 0</inkml:trace>
  <inkml:trace contextRef="#ctx0" brushRef="#br0" timeOffset="13120">17078 2282 9026,'-5'-12'738,"-4"-1"-1014,-2 6-344,4-4 1,2 11 805,5 0 1,0 6 0,0 8 0,0 2 0,0 5 0,1 4-94,3 4 1,-2 2 0,3 5 0,-1 0 0,0-2 0,-1 2 0,-1-3-231,-2-1 0,0-3 1,0-4-1,0-2-359,0-2 1,-5-3 0,1-6 0,0-1-283,-1-3 531,3-2 0,-14-1 0,2 2 1</inkml:trace>
  <inkml:trace contextRef="#ctx0" brushRef="#br0" timeOffset="13565">16731 2232 8355,'0'-31'149,"0"0"0,1 8 0,5 2-117,6 5 1,2-2 0,7 1-1,1 2 22,1 1 1,3 7-1,2 3-274,1 3 0,1 1 1,-2 1-1,0 5 0,-1 5 1,-5 5-1,-6 4-236,-2 2 0,-7 7 0,-2 2 1</inkml:trace>
  <inkml:trace contextRef="#ctx0" brushRef="#br0" timeOffset="13566">16842 2952 8355,'6'-13'1415,"4"2"-1459,5 3 0,4-3 0,6 3 0,0-2-24,-1 2 0,1-2 0,0 5 0,0-1 0,0-1-812,-1 0 0,1-1 0,0-4 0</inkml:trace>
  <inkml:trace contextRef="#ctx0" brushRef="#br0" timeOffset="13972">17463 2604 8355,'-7'-19'1845,"-4"1"-1660,4 6 0,0 11 1,3 5 5,2 5 0,6 4 0,2-1-217,1 0 0,0 1 1,2-2-1,-2-1-572,-1-2 0,2-4 305,-4 4 0,2-5-67,-2 1 283,-3-2 1,5-8 0,-6-2-1,0-3-5,0-2 1,1 0 0,2-3 0,2-2 43,2-1 0,2 3 1,3-4 81,0 2 0,5 3 0,-1 7 0,0 4 66,-3 2 1,0 4 0,-2 2 0,-2 6-23,0 5 1,-2 4-1,2 6 1,-2-2-295,-1-2 1,2 2 0,-3-2-1,1 1-1081,-1-1 919,5 2 1,-3-9-1,5 4 1</inkml:trace>
  <inkml:trace contextRef="#ctx0" brushRef="#br0" timeOffset="14565">18715 2282 8355,'0'-37'1484,"0"7"-867,0 5-467,0 5 0,0 12 0,-1 1 0,-3 2 0,-5 2-121,-2 2 0,-7 1 0,-2 2 0,-4 5 1,-2 7-1,-3 4 0,-2 5 0,-3 5-115,1 5 0,6-1 0,-2 1 0,4 0 90,4-1 0,3 3 1,7-3-1,3 0-151,4-3 0,5-3 0,6-1-115,6-1 0,9-6 0,1-4 1,5-6 73,-1-2 0,-1-2 0,-2-4 1,-3 0-1,-5 0 39,-2 0 1,-2-1 81,1-3 0,-8-3 0,-5-4 72,-7 2 1,-4 0 0,-1 3 142,0-1 0,-1 5 0,2-4 123,3 1 1,4 2-144,8-5 0,3 3 0,6-1 0,3-1 28,0 0 1,6 3 0,-1-3-85,2 1 0,1 2 0,-4 4 0,-3 0 0,-3 0-88,-2 0 0,1 6 1,-2 2-1,-2 3-191,-1 1 1,-5 2 0,1 1 2,-2 2 0,-2 3 0,0-2 1,0 2-1,0 0-279,0 0 0,0 2 0,0-4 97,0 1 1,0-4 165,0 2 1,-6-4-1,-1 0 1</inkml:trace>
  <inkml:trace contextRef="#ctx0" brushRef="#br0" timeOffset="14935">19112 2853 10235,'8'-11'25,"-1"1"1,0 3-237,0 1 0,-3 1 2426,4 1-2146,-5-3 1,1 0 0,-8 3 48,-4 3 0,-3 1 1,-2 0 13,1 0 0,0 0 0,-1 1 1,2 3-1,2 4-168,0 3 1,5 2 0,-3-1 0,2 2-118,2 2 0,2 0 1,1 4-1,0 1-65,0-2 1,0 3 0,0-4-1,1 2 97,3 2 0,-3 0 1,5 0-1,-2-2 91,0 2 1,0-4 0,-4 0 0,0-1-60,0-1 1,0 5 0,0-3-1,0 0-395,0 0 1,-5 0 0,-3-3-380,-3 1 1,2 1 0,1-6 622,-2-3 1,-6 3 0,-3-4 0</inkml:trace>
  <inkml:trace contextRef="#ctx0" brushRef="#br0" timeOffset="15204">18901 3163 8355,'13'-6'488,"-1"-1"0,0-1 0,1 0-245,-1-2 0,5 0 1,1 1-1,1 2 6,3 1 0,1 2 0,2 4-858,0 0 0,0 0 1,-2 0-1,-1 0-234,-1 0 1,-6 6-1,3 1 1</inkml:trace>
  <inkml:trace contextRef="#ctx0" brushRef="#br0" timeOffset="15447">19683 2716 8355,'0'-12'883,"5"5"0,2 1 0,5 8 1,-1 2-656,-2 4 0,-2 3 1,-5 3-1,2 2-548,-1 5 1,-1 4 0,-2 2 0,0 2-844,0-1 6,0 4 0,-11-6 0,-3 4 1</inkml:trace>
  <inkml:trace contextRef="#ctx0" brushRef="#br0" timeOffset="15935">20489 2059 9082,'-6'-29'641,"-2"0"-574,-3 5 0,4 13 1,3 13-1,2 9 0,2 10 1,2 5-1,2 4 0,4 3-17,3 6 0,0-1 0,-1 6 0,-2-1-234,2-3 0,-5 0 1,0 0-1,-4 0-251,-1-4 0,0 0 0,0-9 0,-1-2-548,-4-3 0,-2-11 911,-5 1 1,-6-7-1,-1 0 1</inkml:trace>
  <inkml:trace contextRef="#ctx0" brushRef="#br0" timeOffset="17023">20315 2369 8355,'0'-13'83,"6"7"-282,2 1 1,7 3 0,3-1-1,1-1 5,3 1 1,2-4 0,0 0 0,3-1 153,2 0 0,1-5 0,4-3 0,-2 1 0,-2-1 0,-2 1 0,-3-1 0,-5-1-2,-3-1 1,-3 5 0,-3-4 0,-2 2 210,0-2 1,-7 4-1,3-4-280,-4 3 565,-1 7 1,-4 3-1,0 8 1,1 6-227,2 5 1,1 4 0,0 6 0,0 1-173,0 3 1,0 2-188,0 2 1,0 3-1,1-5 1,2 1-1,2-3 1,1-3 23,-1-1 0,3-6 1,-2-2-1,1-5 158,3-4 0,1-2 0,1-8 1,0-2 0,1-3 0,-1-5 0,-1 0-97,-3-1 1,3-3-1,-2-2 1,2 0 80,1 0 0,1 1 0,-1 5-107,0 0 1,-3 1-1,-1 2 1,2 5 130,1 3 1,1 1 0,-1 1 23,-3 3 1,3 5-1,-2 6 1,0 1-110,-1-1 0,3 5 0,-4-1 28,0 0 1,3 1 0,-5-5-1,2 1 123,3-1 1,1-2 0,1-5 0,1-4 118,-1-2 1,2-8-1,1-2-188,2-3 1,1-3 0,-3-1 0,1-3-130,-1-1 0,3-2 1,-1-2-1,-3 1 0,-5 2-200,-5 2 0,2 2 220,-2 3 0,-1 2 1,-7 3-1,-5 4 0,-2 4-38,-1 4 1,0 3 0,-1 5 0,2 2 76,3 3 1,-2 1-1,6 4 1,1-2-27,2 2 0,2-2 0,4-1 0,3-1 3,3-3 0,5-5 0,1-3 0,-1-2-25,2-2 1,-4-2 0,4-1 0,-1 0 68,-1 0 1,-1-1 0,-5-3 55,-2-5 1,-1 3-1,3-3 1,-3 0 0,0-2 53,-1-2 1,-1 1 0,1-1 0,1 1-33,0 0 1,-3 1-70,5 2 1,-1 0 0,4 5 0,1 1-1,-1 1-35,0 2 1,1 0 0,-1 0 0,1 2 27,-1 2 0,-4 3 0,-1 5 0,-1 1 111,-3-1 1,-2 2 0,-1 1-1,0 3-17,0 1 0,0-4 0,0 2 32,0-3 1,0-2 0,0 0-111,0 1 0,5-2 1,4-3-1,2-4 0,1-4-69,1-4 1,4-3 0,3-5-51,-1-1 1,3 0-1,-5-2 1,-2-2 0,-1 0 16,-2 0 0,-4-1 0,-1-4 0,-1 2 39,-4 2 0,0-2 1,-2 3-1,-2 3 82,-2 5 1,1 3-1,-5 6 1,-1 0-26,-2 0 0,2 6 1,2 3-1,2 5-33,2 3 1,2 3 0,1-2 0,1 0-241,3 0 1,3 3 0,6-5-19,-1-1 0,4-2 0,2-3 0,2-4-964,2 0 982,1-2 1,7-4-1,2 0 1</inkml:trace>
  <inkml:trace contextRef="#ctx0" brushRef="#br0" timeOffset="17542">22498 2344 8676,'-6'-11'1078,"-2"3"1,4 4-829,4 8 1,5 3 0,8 6 0,-2 3-304,-3 0 1,2 1-1,-5-5 1,2 0-109,3 1 1,-5-1-1,1-1 1,-1-1-199,4-2 1,-2-5 0,1 1 12,1-3 1,-2-1-1,2 0 184,0 0 0,1-5 1,0-3 153,-2-3 1,-4-3 0,4-1 0,0-2 31,-1 2 0,4-3 0,-2 2 1,2-1-1,1 1 192,0-1 1,-3 5 0,-1 3-1,2 1 22,1 1 1,1 2-1,1 6-242,-1 3 1,-1 3 0,-1 7-1,-4 1-42,0 2 1,2 3 0,-4-2-1,-1 0-15,-1 0 0,-2-2 0,-2-3 0,-2-1-203,-4 1 0,-3-2 0,-2-3 0,1-3-444,0 1 1,-6-5-1,-2 5 1</inkml:trace>
  <inkml:trace contextRef="#ctx0" brushRef="#br0" timeOffset="17543">22647 1972 8355,'-13'0'-656,"6"0"1,2 11 0,5 3 0</inkml:trace>
  <inkml:trace contextRef="#ctx0" brushRef="#br0" timeOffset="18346">23453 2418 8355,'7'-26'1343,"0"3"-790,-3 10-957,-3 7 1,5-5-1,-8 2 1,-2-2 727,-4-1 1,-3 1-1,-2 3 1,1 3-1,0 4-274,-1 1 0,-1 4 1,-1 2-1,-1 1-140,1 2 0,-3 6 1,1 2-1,3-1-296,5 2 0,-1-4 0,6 4 0,1-1-25,2-1 0,2 1 0,2-5 1,2-1 287,2-3 0,6-2 0,3-6 0,1-2 193,1-2 1,-4-1 0,3-6 0,-1 0 161,-4-3 0,6-1 1,-8 2 23,-1 1 0,1-4 1,1-1 212,-3 2-374,3 1 1,-9 9-94,2 5 1,-3 5 0,-1 7 0,0 1-19,0-1 0,4 1 0,2-1 0,1-1 97,2-3 1,2 3-1,2-4 1,-1 0 51,0-3 1,-1-1-1,-1 0 1,-2 1-27,2-1 0,-3-2 0,0-2 323,-2-3-422,5-3 0,-7-4 0,4 1 47,-2 2 1,1 1-314,-2-1 0,3-2 0,4 4 196,-3 0 0,2 1 0,-5-2 0,1 1 42,-1-1 1,5-2-1,-3-3 1,1 1 72,0 3 0,-4-2 0,5 6 98,0 1 0,-2 2 0,1 1 17,2 0 1,0 1-1,-1 3 1,-2 5-25,-1 2 1,2 1 0,-2 2 0,-1 1 28,1 2 0,2 0 1,-3-1-143,2 0 1,0 1 0,3-5 0,-2 0 92,2 1 0,1-6 1,1-3-67,1-3 1,-2-2-1,-3-3 1,-4-5-123,-3-2 1,-1-2-1,0-2 1,0-3-151,0-2 1,0 5 0,2-1-1,0 2 69,3 1 0,4 5 1,0 1-1,2 2 29,1 2 1,0 3 0,2 6 0,1 5 41,2 4 1,-1 3 0,-3-2 0,-1 3-310,1 1 1,-1 2-519,0-6 0,1 6 0,-1-2 1</inkml:trace>
  <inkml:trace contextRef="#ctx0" brushRef="#br0" timeOffset="19285">14660 4862 8422,'-5'-13'0,"1"1"245,2 0 0,0-1 1,2 1-1,0-1 1,0 1-1,0 0 0,0-2 9,0-3 1,6-2 0,2-6 0,3 0 0,1 0 0,2 1 0,0-3 0,0 1-258,-3 2 1,-3-4 0,0 9 0,-4-2-99,-2 0 0,-2 6 0,-2 0 0,-2 4-279,-4 3 1,-4 5 0,-4-1 233,0 2 0,-1 8 0,5 4 0,1 3 1,1 5 41,2 2 0,5-1 0,-1 3 0,4-3 155,4-1 0,3-1 0,7-5 1,1 0-54,2 1 0,3 3 0,-2 1 0,0-2-27,0-1 0,4-2 1,-3 1-1,1-1-40,-4 0 1,-2 1 0,-3-1-1,-1-1 40,-2-2 0,-5 2 1,1-3-1,-4 4-101,-4 5 1,-9-3 0,-6 2 36,0-2 1,-5 2 0,5 0 0,-2-4-239,1-2 0,9-3 0,-2 1-92,2-4 0,6-8 0,-1-3 1</inkml:trace>
  <inkml:trace contextRef="#ctx0" brushRef="#br0" timeOffset="19492">15106 4688 8355,'-12'0'1419,"6"0"1,6 0-1410,7 0 1,8-4 0,3-2 0,3 1 0,4-2 0,4 0 0,1-1 0,0 0-847,-2-1 1,-2 5 0,-3-3 0,-2 2 283,-4 2 1,-4-4-1,0 0 1</inkml:trace>
  <inkml:trace contextRef="#ctx0" brushRef="#br0" timeOffset="19815">15701 4118 8355,'-18'-31'625,"-1"11"0,1-8 0,6 11 0,6 2 0,6 2 0,4 2-777,5 2 0,2 5 0,3 10 1,1 6 525,1 7 0,1 5 0,-5 2-384,1 3 0,-5 3 0,-1 6 1,-2 2 33,-2 1 1,-2 5 0,-1-3 0,0 1 0,0 0-1,0-4 1,-4 4 0,0-11 0,1-3-58,2-2 1,2-7 0,3-2 0,5-3-247,2-5 0,1 0 0,1-6 0,0-3-312,4 0 0,-2-2 1,4-2-1,-1-2-875,-3-4 967,-1-3 0,-1-7 0,-1-1 0</inkml:trace>
  <inkml:trace contextRef="#ctx0" brushRef="#br0" timeOffset="20092">15602 4452 8355,'0'-12'840,"3"1"-828,5 3 1,3-3-1,13 4 1,3-1 0,4-1-1,3 0 1,2-2-1,2-2 1,4 1-668,3-1 1,2 1 87,-1 0 1,-4-1 0,-5 1 0</inkml:trace>
  <inkml:trace contextRef="#ctx0" brushRef="#br0" timeOffset="20486">16979 4316 8355,'-4'-17'0,"-2"1"768,-1 1 0,5 1-464,-3 2 1,4 6 0,2 7 0,2 10-244,1 9 1,6 7-1,-3 4 1,1 0-66,0 4 0,-1 5 0,3 2 0,-3 1-139,-2 0 0,-1 2 1,-4-2-1,0-2-223,0-2 0,5 4 1,-1-9-1,-2-1-72,0-1 0,-2-3 0,0-6-163,0-2 1,0-3 0,-2-6 485,-2 1 1,-3-6 0,-5-2 0</inkml:trace>
  <inkml:trace contextRef="#ctx0" brushRef="#br0" timeOffset="21875">16991 4378 8355,'13'-25'316,"-5"2"1,0 2-93,2 5 0,2 3 1,3 5-1,2 2-71,-2 1 1,-1 4-1,0-2-235,2 6 0,-2-1 1,2 7-1,-2 0 0,-1 2 15,-1 2 0,-1 0 0,-3 3 0,-5 1-530,-6 3 1,-4-4 0,-6 5 0,-2 0 110,-2-2 0,-5-1 1,3-6 462,-1 1 0,-3 5 0,4 1 0</inkml:trace>
  <inkml:trace contextRef="#ctx0" brushRef="#br0" timeOffset="21876">17587 4291 8355,'-11'-8'143,"-1"1"136,0 2 0,5 0 0,-8 5 0,0 0 0,1 0-102,0 0 1,2 2 0,0 2 0,-1 4 0,1 3 0,1 2 0,1-1 0,3 0-402,2 1 0,-4 1 1,4 1-1,-1 1-211,1-1 1,1-1 0,2-1 0,0-1-205,-3 0 0,1 1 330,4-1 1,2-3 0,2-3 0,4-1 218,3-7 0,-3-3 0,1-8 1,0-1 129,2-2 0,2 1 0,-2-6 0,-2 0 90,0 2 1,-1-3 0,3 6 0,-1 0 141,-2 3 1,-4 2 0,4 2-182,2 5 1,-3 3 0,0 2-38,-2 3 1,3 3 0,-3 6 0,-1-1-44,1 0 0,-2 1 0,4-1 0,0 1-81,0-1 0,-3 0 1,4 1-88,2-1 1,1-5 0,1-3 0,1-2 0,0-2 36,4 0 0,-3-2 1,2-2-74,-2-4 1,4-9-1,1-2 1</inkml:trace>
  <inkml:trace contextRef="#ctx0" brushRef="#br0" timeOffset="21877">17872 3932 8355,'-7'-13'-48,"1"5"0,5 1 1,-2 3 447,-1 5 1,0 5 0,4 8-173,0 2 1,0 3 0,0 8 0,0 0 0,1 2-282,3-1 1,-2 2 0,3 0 0,1 1 0,1-1 0,1-1 0,-1 0 0,-2 0-679,-2-2 1,3-2 0,-2-3-1,-1-3 359,-2-1 1,-1-1 0,0-5 0</inkml:trace>
  <inkml:trace contextRef="#ctx0" brushRef="#br0" timeOffset="21878">17735 4229 8355,'-7'-8'84,"3"0"0,4 5 1,4-1-1,6 2 1,4 2-91,2 0 1,6-4-1,1-1 1,3-2-1,4-1 1,0-1-1,1 1 1,-4 0-402,-1 1 1,-6-4-1,-4 3 1,-2-3 223,-2-2 1,-5-1-1,-3-2 1,-2-3 243,-2-1 1,0-3-1,0 2 112,0-2 0,0-1 0,0 4 1,-2 3-1,0 3 592,-2 2-486,-1 5 0,5 13 1,0 10-1,0 6-155,0 3 1,2 1 0,1 2 0,1 2-157,-2 2 0,4-3 0,-2 2 1,0 0-30,2-4 0,-4-2 1,5-3-1,0-3-43,0-1 0,1-1 1,5-6 50,-1-3 0,-4-2 9,1-6 1,-2-2-1,2-1 1,-2-2 15,-1-2 1,3-1 0,-2-5 0,2 1 20,-1 0 1,0 1 0,4 2 36,1 5 0,-1 3 0,1 1-24,-1 0 0,-4 5 1,1 4-1,-1 2-142,-1 1 0,4 5 0,-3 0 0,2 1-345,-2 0-38,3 4 0,-4-8 0,5 4 1</inkml:trace>
  <inkml:trace contextRef="#ctx0" brushRef="#br0" timeOffset="22624">19087 4093 8355,'-5'-25'409,"2"6"1,-4 2 557,2 3-891,0 7 1,5 3 0,2 8 0,1 6 0,2 4-276,2 2 1,-3 6 0,3-2-1,0 0-9,0 1 0,-5-2 0,4 2 0,-2-4 71,0-4 1,2-2-1,-3-1 1,2-3 66,2-2 1,-3 0-1,4-5 1,2 0-72,1 0 1,-3-6-1,1-2 1,0-2-93,2 2 1,2-3-1,-1 3 1,-1-3 134,-3-2 1,2 1-1,-5-1 170,2 1 1,-4 4-1,3 1 1,-2 0-8,0 0 1,1 4 331,0-1 0,-3 8 0,7 3 0,-1 1-242,-1 1 0,4-1 0,-3 3 0,3-1-206,1-2 0,5-4 1,0 3-1,-2 0 32,-2 0 0,0-5 0,-1 3 0,1-4-115,-1-1 1,-4-1 0,1-2 0,-1-3 17,-1-1 0,2-1 0,-4-4 0,-1-1-34,1 1 0,-3 0 0,2-1 61,-3 1 0,-1-1 0,0 1 0,0 0-33,0-1 1,0 1 165,0-1 1,-4 5 1,0 0 1,1 5 0,7-1 0,4 1-2,3-1 0,3 1 0,1-4 0,3 2 38,2 2 0,-4 0 1,3 1-1,-1-3 34,-2 3 0,-3 0 0,0 2 0,-1 0 39,1 0 1,-2 2-1,-2 0 1,-2 4-71,-1 1 1,-2 1 0,-4 5-48,0-1 0,4 4 1,0 1-1,-1 0 1,-2-1 47,-1 1 0,0-1 0,0-3-544,0-1 1,2-1-181,2-3 0,-3 3 0,5-4 0</inkml:trace>
  <inkml:trace contextRef="#ctx0" brushRef="#br0" timeOffset="22879">19757 3758 8355,'-12'-11'-315,"-1"3"1,6 3 0,3 10 0,4 3-27,4 3 0,3 1 0,6 1 0</inkml:trace>
  <inkml:trace contextRef="#ctx0" brushRef="#br0" timeOffset="23578">20030 3721 8431,'-4'-17'0,"0"1"0,1 0 237,1 3 0,2 4 1,2 3-1,1 1 0,1 7-33,-2 5 1,0 4 0,-2 2 0,0 4-183,0 4 0,0 2 0,0 3 0,0 2-42,0 1 1,0 0 0,0-3-1,1 1-244,3 2 1,-1-4-1,4-4 1,0 0-161,0-2 1,-3-1 0,3-6-174,-2 1 0,5-1 0,-3 0 0</inkml:trace>
  <inkml:trace contextRef="#ctx0" brushRef="#br0" timeOffset="23579">19931 3907 8355,'0'-13'211,"5"6"1,3 2 66,3-1 0,2 5 0,1-3-326,2 3 1,3-4 0,8 0 0,0-1-30,2 1 0,-1-3 0,-6 2 0,-2-1 0,1-2 0,-2-2 0,-4-2 0,-4 1 0,-4-1-239,-1 1 1,-2-5 0,-4 1 0,0 1 360,0 1 0,-4 1 0,-2 1 393,-1 0 0,3 3-274,-4 1 1,5 11 0,-1 1 0,3 6-34,1 2 0,1 6 1,2 1-1,2 2-103,2 0 0,-3-1 1,3 5-1,0 0-15,0 0 1,-3-2-1,5-1 1,-1-3 32,-1-1 0,7-1 0,-3-6-101,2-3 0,2-2 0,6-6-88,-4 0 1,-5-2 0,-2 0 0,-3-4 68,-2-1 1,-1-1 0,-2-3 0,0 1-166,3 2 270,-1 0 0,1 1 57,3 3 1,-1 8-1,2 4 1,0 3-188,2 2 1,2 3-1,-1 1 1,0-2-604,1-1 1,-1-2 304,1 0 0,5 6 0,1 2 0</inkml:trace>
  <inkml:trace contextRef="#ctx0" brushRef="#br0" timeOffset="24384">21282 3857 8355,'-5'-18'282,"-2"4"1,-4-2-1,1 2 1,2 3-1,0 1 403,1 2 0,-4 5 0,3-1-206,-3 3 0,2 2 0,1 3-677,-2 5 0,-1 2 0,0 2 1,2 3-235,0 0 1,3 2-1,-4-3 1,3 2-36,2-2 1,-4-1 0,5-2-1,1 1-75,2-1 0,2-5 1,3-3 387,5-3 0,2-1 1,1-1-1,2-3 151,3-4 0,-4-3 0,4-2 135,-3 1 1,-3-5 0,-2 1 0,-2 1-1,0 1 254,0 1 1,-4 1 0,2 1 574,1 3-810,-5 2 0,6 6 1,-4 1-1,2 4-97,2 3 0,-3 3 0,3 1 0,0 1-115,0-1 0,1 1 0,5-1 1,-1-1 4,0-3 1,1 2-1,-1-6 1,2-1-70,3-2 1,-2-2-1,4-3 1,-1-3 96,-3 0 0,3-10 1,-3 2 72,-4-3 1,2-5-1,-7 4 1,1-2 0,-1 0-27,-1-1 0,-3-3 1,2-2-1,-3-4-21,-1 0 1,0-1-1,0-2 1,0 2 82,0 2 0,0 6 1,0 8 50,0 2 0,-1 7 0,-2 6 0,-1 6-64,1 7 0,0 13 0,1 1 1,-2 5-59,1 3 0,1 2 0,1 1 0,-2 0 14,-1 1 0,0-1 0,5-1 1,4-3-91,3-4 1,3-7 0,1-3 85,1-1 1,5-7-1,1-7 1,2-2-1,-2-4-19,-1-2 1,4-3-1,-3-7 1,0-2 1,-2-5 0,-3 2 1,-3-2-1,-3-1-37,-4-1 0,-1-2 1,0-1-1,1-2-154,-1-1 1,-3-4 0,-3 3 0,-3-2 93,-1-2 0,0 2 0,-2 2 0,2 2 412,1 5 0,-2 10-251,4 1 1,0 15 0,4 5 0,0 11-32,0 9 1,1 2-1,3 5-75,5-2 1,-2 0 0,1 3 0,1-2 0,3-2-192,0-2 1,0-1-1,1-4 1,-1-2-276,1-2 0,-1 1 0,0-6 7,1 0 1,-1-3-1,1 0 1</inkml:trace>
  <inkml:trace contextRef="#ctx0" brushRef="#br0" timeOffset="25801">22361 3832 8355,'-11'-5'673,"2"-2"147,0 0-813,7 2 0,-4-1 60,6-2 1,6 2 0,2 1 0,3-1-36,1-2 1,6 1-1,3-1 1,2-2-314,2-1 1,0-1-1,-2-1 1,0 1 124,-3-1 1,-9-3 0,0-1 0,-4 1 172,-4-2 1,-2 4-1,-2-2 18,-3 2 0,-3 3 1,-6 3-1,1 3 1,0 4 113,-1 1 1,1 1 0,1 4 0,1 4-124,2 6 1,1 3 0,-1 4 0,4-1 17,2 1 0,2 1 0,0 1 0,2-2 0,2-1 0,4-5 0,9 3 0,3-1-92,4-2 0,5-7 0,1-2 0,2-1-113,2-4 1,2-2 0,0-2-1,-2-4 2,-1-1 1,-5-1-1,1-4 1,-4-1 73,-5 1 1,-2-5-1,-5 1 154,-1 0 0,-5 3 0,-3 0 0,-3 1 0,-2 1 30,-3 3 0,-7 1 0,-6 4 0,1-1 90,-2 1 1,4 3 0,-3 3-1,4 2-96,0 2 1,1 1 0,0 5 0,0 1-120,4 2 1,3-2-1,5 3 1,0-4-50,0 0 0,1-1 0,3-1 0,4-1-178,4-2 0,4-5 0,2 1 1,0-3 59,0-1 1,2-5-1,-2-3 1,0-3 223,0-2 1,-1-3 0,-5-2 65,1-2 1,-5 0 0,-1-5 0,0 0 0,-2 0-77,1 0 0,-2-3 0,-4-3 0,0 1-69,0 0 1,0-5 0,0 3 0,0 1 163,0 2 1,-2 4-1,0 4 279,-3 5 1,-4 8-1,2 5-278,0 6 1,0 9 0,4 10 0,-1 4-29,2 3 1,0 6-1,2-2 1,0 1-33,0-1 1,2 2 0,2-5 0,4 0-107,3 1 0,7-4 0,3-5-17,2-1 1,3-6-1,2 0 1,2-5-1,2-6 23,2-3 1,-4-1 0,-1-1 0,-2-3-36,-3-4 0,-4-3 0,-4-3 0,-2-1 18,-2-2 1,-5-1 0,-3 3-1,-2-2-130,-2 2 1,-2 1 0,-2 2 0,-4 0 62,-3-1 0,-3 2 0,-1 3 0,-1 4 75,0 2 1,1 2-1,0 0 1,0 2 95,4 2 1,0 3-1,7 7 1,1 1 84,2 1 0,2 5 0,3-3-87,4 1 0,9-2 0,4 3 0,2 1 0,2 0-72,0-1 0,-1 1 0,0 4 0,-2 0 18,-1 0 1,-8-2 0,0-1-1,-8-1-39,-3 1 0,-4 0 0,-2 0 0,-6-3 12,-5-1 1,-4 3-1,-6-5 1,0-2 26,1-4 1,-1-1 0,0-3 0,2-1-72,2 1 0,3-2 1,7-5-1,1-4 48,2-3 1,5-3-1,1-3 1,3-2-20,3-5 0,7-2 1,0-3 37,4-3 1,7 1 0,-1-5 0,2-1 0,4-2 49,2-1 1,-3 1 0,4 3 0,-1 4 82,0 2 0,-2 3 1,-6 0-1,-4 2 3,-4 2 0,-6 4 1,-1 0 48,-1 2 0,-5 3 1,0 3-1,-7 2-58,-4 1 1,-2 3 0,-2 0 0,-2 4-35,2 7 1,1 2 0,3 1 0,1 0 1,2 1 1,5 3-1,-1 1 1,3-1-152,1 2 0,5-4 0,5 3-50,5-4 0,0 0 0,6-2 0,1-1 0,1-4-51,2 0 1,0-2-1,0-4 1,0-1 185,-1-3 1,1-2-1,-1-5 1,-4 1 32,-3 1 0,1-9 1,-2 5-1,0-2-91,-3-3 1,-6 3 0,-1-4 0,-2 0-59,0-1 1,0 4-1,-4-3 1,0-1-37,0 1 1,-4 4 0,-2 0 104,0 5 0,1 4-2,-3 6 0,1 2 1,-1 2 71,4 4 1,4 7 0,3 2 0,2-2-1,3 0 103,6 2 1,3-3-1,5 2 1,-2-2 30,3-2 0,0 1 0,2-1 0,-2-1 55,-2-3 1,-1 3-1,-6-2 1,-4 2-134,-3 1 1,-4 0-1,-8 1 1,-4-1-213,-6 1 1,-9-1 0,-6 2 0,0 1-544,-1 2 0,-6-1 0,4-3 0,3-2 217,2-3 0,3 3 0,0-4 1</inkml:trace>
  <inkml:trace contextRef="#ctx0" brushRef="#br0" timeOffset="26184">21555 4428 8355,'-30'0'641,"9"-6"-514,3 5 1,14-9 0,8 6-1,6 0 247,5-2 0,7 4 0,11-7 1,10 0 143,8-2 1,11-2 0,10 1 0,5-1-340,6 1 0,9-5 0,-42 9 0,0 0 0,5 0 0,1-1-87,2 0 1,2 0-1,8 2 1,2-1-1,2-1 1,1-1-1,3 0 1,1 1-171,4-1 1,0 0-1,-4 3 1,1-1 0,4-1-1,1 0 1,-4 1-1,-2 0 44,-5 0 1,-1-1-1,3 1 1,-1 0-1,-8 1 1,-3 1-26,1 0 1,-2 0 0,-8 0 0,-4 0-1,33-5 1,-18 1 0,-14 3-297,-11 1 0,-13-2 1,-11 3-537,-6-2 0,-18 4 0,-13-1 0,-10 3 891,-11 1 0,-5 0 0,-12 0 0,0 0 0,1 0 0,1 0 0</inkml:trace>
  <inkml:trace contextRef="#ctx0" brushRef="#br0" timeOffset="27086">15367 5469 8379,'-10'-35'0,"-3"2"0,0 5 59,-1 6 0,7 11 0,3 14 1,2 10-1,4 12 770,2 6-750,3 7 1,5 2 0,1 7-1,-2 1 1,-3 3 0,-4-1 0,-2-1-37,-2-2 1,0-4-68,0 2 0,0-10 0,0-3 0,-2-8-163,-2-3 167,3-6 1,-5-8 0,6-11 0,1-6-76,4-2 1,-3-5 0,5-1 0,0 1-4,0-1 1,1-3 0,3 3 0,-1 0 40,-2 0 1,1 3 0,3 7 0,0 2 26,1 1 1,-1 5 0,1-2-1,-1 7 37,0 1 0,1 7 0,-1 3-222,1 0 0,-5-1 0,0 0 0,2 1-92,1 0 1,1 1 0,1 0 9,-1-2 0,0-7 0,1-2 0</inkml:trace>
  <inkml:trace contextRef="#ctx0" brushRef="#br0" timeOffset="28902">15949 5817 8355,'7'-10'-205,"-1"-2"0,-2-2 656,0 0 0,0 2 0,-2-1 0,0 1-129,2-1 0,1 1 1,-7 1-1,-2 3-197,-4 4 1,-3 2 0,-3 2-1,-1 3 1,-3 4 0,0 7-1,-1 2 1,1 4-323,0-1 1,-3 1 0,5 5 0,1-1-47,1-4 0,6 4 0,1-5 0,1 0-35,3-2 1,3-3 0,4-3-1,5-3 21,2-4 1,3-2 0,1-4 0,1-2 174,-1-4 1,5-9-1,-1-2 46,0 0 0,-1-3 0,-5 4 0,-2-2 6,-3-2 1,2 4 0,-6 2 0,0 2 0,0 2-108,0-1 352,0 1-178,-4 5 1,0 7 0,0 8 0,0 3-23,0 2 1,0-1 0,2 0 0,0 1-91,2-1 1,5 1 0,-4-1-1,2 1 1,3-1-68,1 0 0,-3-3 0,0-3 50,2 0 1,1-2-1,1-4 85,1 0 1,-1-5-1,-1-4 20,-2-2 0,2-1 0,-5 0 0,3-2 42,-1-3 0,-4 3 0,3-2 0,-1 2 1,-4 2 200,0-1 0,-2 1 392,0-1 1,1 2-462,3 3 0,-1 3 1,4 6-1,0 3-127,0 4 1,-1 3-1,4 3 1,-3 1-32,-1 2 0,3 1 0,-1-3 0,2 2 0,0-2-490,-2-1 0,0-3 244,5-3 0,-5-1 1,0-5 214,2 3 1,-3-3 0,0-6 0,0-4 1,-1-3 0,-3-1 1,1-1-138,-2 1 1,-2-1 0,0 1-1,0-1-52,0 1 0,0 0 1,0-1-19,0 1 192,0-1 1,5 2 0,3 3 0,3 4 23,2 3 0,1 1 0,1 0 13,1 0 1,2 0 0,-3 0 0,2 0 80,-2 0 0,-5 0 178,-2 0 0,-1 5 1,1 3-1,-4 3 1,-2 2 0,2-1 0,0 1 0,-1-1-132,-2 0 0,3-3 0,0-1 1,1 2-299,0 1 0,-2 0 0,4-2 0,0-2-578,-1-1 1,3-2 0,3-5 272,1-4 0,-1-1 0,0-7 0</inkml:trace>
  <inkml:trace contextRef="#ctx0" brushRef="#br0" timeOffset="28903">16557 5469 8355,'-7'-5'-1269,"2"9"0,5-3 1248,0 12 0,5-1 0,2 1 1</inkml:trace>
  <inkml:trace contextRef="#ctx0" brushRef="#br0" timeOffset="28904">16731 5668 8355,'-6'-7'-88,"-1"1"34,-5 6 1,5 2 361,3 2 0,4 3 0,4 5-269,4 1 1,2-1 0,0 0 0,-3 1-122,-2-1 1,3 1 0,-4-1-144,-1 0 0,-1 1-91,-2-1 243,0-5 1,4-3-1,0-8 1,0-4-4,1-3 1,1-3-1,4-1 1,-2-3-1,2 0 45,1 0 0,0-2 1,-2 2-1,0 1 26,0 3 0,-2-1 177,1 7 1,1 2-132,3 2 1,-4 8 0,-1 5 0,0 2 40,0 1 0,-3 0 0,4 2 0,2 1 17,1 2 0,1-2 0,1-5 0,-1-2 22,1 2 1,3-5 0,1-1-8,-2-2 0,3-2 0,-2-2 0,1-2 0,-1-4-6,1-3 1,-1-3-1,-3-1-118,-1-2 1,1 1 0,-2 3 0,-3 0 0,-4-2-119,-3-2 0,-1 0 0,0 5 0,0 0 0,-1 1-725,-3 2 735,-3 4 1,-5 5 0,-1 0-1,1 1-60,-1 3 0,1 3 1,0 6 76,-1-1 0,6 0 0,3 1 34,3-1 1,2-5 103,3-3 0,3-2 1,6-2-1,-1 0 71,0 0 1,-3 0-1,-1 0 1,2 0 0,1 0 92,1 0 1,2 0 0,1 0 0,3 0 258,1 0 0,-4 0 0,3 2 0,-1 5-302,-1 6 0,1 3 0,-5 2 1,-1 6-306,-2 3 1,0 12 0,-5-1 0,-1 5-80,-2 4 0,-1 3 1,-1 3-1,-2 2 1,-2-1-13,-2-4 0,-1-10 1,-3-3 351,2-7 1,-2-5 0,3-4 0,-3-6 218,-1-6 1,-1-3-1,1-6-246,-1 0 0,1-6 1,0-3-1,1-6-89,2-6 0,4-4 0,5-2 0,0-4 0,0 0-78,0-4 1,5 5-1,4 0 1,2 2-358,1 3 1,5-1 0,1 9 0,-1 2-189,1 2 1,10-5 0,-2-2 0</inkml:trace>
  <inkml:trace contextRef="#ctx0" brushRef="#br0" timeOffset="29328">18021 5519 8355,'6'-32'64,"-1"3"0,-4 9 0,-2 3 0,-4 5 0,-3 4 172,-3 3 1,-1 5 0,-1 5 0,1 4-82,0 6 1,-1 3 0,2 4 0,2-1-321,0 1 0,6 1 0,-1 4 1,4-1-179,4-1 1,5 5-1,6-8 1,3 0-53,1 1 0,2-6 0,4-3-499,-1-5 793,1-6 0,0 8 0,0-4 1</inkml:trace>
  <inkml:trace contextRef="#ctx0" brushRef="#br0" timeOffset="30902">18393 5482 8355,'-14'-2'0,"-1"0"-179,-2-2 0,5-1 1,4 5-1,-2 0 1,-1-1 526,-2-3 0,5 3-254,0-4 1,1 5 0,-3 5 0,3 3-171,2 3 0,-3 3 0,2 2 0,-1 5 0,-1 1 0,0 0 0,1-3 0,0 1-433,0-1 1,4-4 0,1 0 370,4-5 0,5-5 1,6-5 117,-1 0 0,0-5 0,1-4 0,-1-2 152,1-1 0,-2-2 0,-2-1 1,0-1-1,0 0 259,2 3 0,-2 0 0,-3 1-3,0-1 0,4 1-163,-2 0 1,-1 5-114,1 3 0,-5 8 1,1 4-1,-3 3-291,-1 1 0,4 1 0,1-1 0,-1-1-48,1-2 0,2 2 1,5-5-1,1 3 43,-1-1 1,1-5-1,-1 1 1,0-3 145,1-1 1,-1-1-1,1-3 1,-1-3 17,1 0 1,-5-4 0,-1 3 0,-2-3 40,-2-2 0,0-3 0,-1-1 0,3 2-19,-3 1 0,0 2 0,-2-1 161,0 1 1,-2 4 0,-2 1-130,-4 1 1,2 4 0,2 6 131,3 4 1,1 4 0,0 5 0,0 4-118,0 2 1,0 3-1,0 3 1,1 6-1,2 5-58,1 5 0,4-1 0,-2 2 1,-1 0-33,1 3 0,-1-5 0,-2-3 0,1-4 36,-1-4 1,3-4 0,-2-8-1,-1-4 172,-2-4 1,-2-6-256,-4-3 0,3-8 0,-5-5 0,0-5-105,0-3 1,0-9 0,-1 0 105,4-4 0,-2-2 1,2-4-1,1 0 141,2-2 0,1-8 0,1-1 1,3-4-1,5-2 20,2 0 1,1 4 0,2 3-1,1 6 182,2 6 1,5 5 0,-2 8-1,2 6-135,-1 5 1,2 5 0,-3 5 0,-1 0-95,-2 0 1,-5 5 0,-2 5-1,-3 5-104,-2 6 1,-2 1-1,-7 0 1,-5-1-157,-2 1 1,-5-4-1,-1-2 5,2-2 0,-3-2 0,2-1 0,1-2 0,2-4-968,5 1 1097,-3-5 0,4 4 0,-5-5 0</inkml:trace>
  <inkml:trace contextRef="#ctx0" brushRef="#br0" timeOffset="30903">19100 5383 8355,'6'-13'446,"-1"1"1,-4-1 0,-1 1-192,0 0 1,-1 5 0,-3 1-5,-5 1 1,-2 3-1,-1 0 1,-1 3-323,1 3 1,0 7 0,-1 0 0,1 6 0,-1 1 0,1 1 0,0-1 0,-1 0 0,2-2-208,3 2 1,2-4-1,6 2 1,0-2-136,0-1 1,2-5 0,2-1 0,4-2 162,3-2 0,2-2 1,-1-2-1,2-3 207,2-4 1,-2-3 0,3-2 0,-4 1-112,0-1 0,-1 1 1,1-2 315,-1-2 0,-5 6 1,-2-1-1,0 3 532,-1 1 0,0 6-582,-4 1 0,0 5 1,0 7-267,0 1 0,1-1 0,3 1 1,3-1-1,1 0-260,1 1 1,-1-1 0,4-1 0,1-2 246,-1-5 0,1 3 0,-1-1 1</inkml:trace>
  <inkml:trace contextRef="#ctx0" brushRef="#br0" timeOffset="30904">19484 5321 8355,'-12'-7'412,"-1"1"0,1 6-67,-1 0 0,1 2 0,1 2-284,3 4 1,2 3-1,5 3 1,-2 1-200,-1 1 0,0 2 1,4-2-1,0 0 0,1-1 1,2-1-1,3-3 0,0-1 1,4-3-595,1-2 0,1-1 672,1-4 0,-1 0 0,2-1 0,1-3-3,2-5 0,-1-2 1,-3-1-1,-1 0 0,0-1 116,1 1 1,-5 4-1,-1-1 220,-1 0 236,-2-2-469,-4 4 0,4 7 0,0 8 0,0 3-152,2 1 1,-4 1 0,7-1-1,0 1-274,2-1 1,2-4-1,-1-1 1,1-1 239,-1-4 0,0 5 0,1 0 1</inkml:trace>
  <inkml:trace contextRef="#ctx0" brushRef="#br0" timeOffset="31804">19621 5073 8355,'-13'0'-1035,"12"1"1,5 3 896,6 4 0,7 3 0,3 2 0</inkml:trace>
  <inkml:trace contextRef="#ctx0" brushRef="#br0" timeOffset="31805">19906 4924 8355,'-13'-18'-43,"6"10"0,3-2 135,8 14 1,-1 4 0,5 9-1,1 4 1,-1 3 0,-1 5 0,0 6-1,-2 3 1,1 2-229,-3-4 1,-2 4 0,-1-6-1,0 0-147,0-3 0,0-2 0,0-5 0,1-2-998,3-2 1177,-2-4 1,9 1-1,-4-4 1</inkml:trace>
  <inkml:trace contextRef="#ctx0" brushRef="#br0" timeOffset="31806">19831 5271 8355,'9'-11'-7,"-1"3"1,4 2 0,6 5 0,0-2 0,1-2 317,1-2 0,2 3 0,5-5-264,2 0 0,4 2 0,-4 0 0,-1 1 1,-3 4-1,-5 0 0,-3 2-136,-3 0 0,-7 2 0,-3 2 0,-3 4-5,-1 3 1,-1 3 0,-2 1 54,-1 1 1,0 1 0,4-5 0,0 1-10,0-1 1,0 1-1,1-2 1,3-3 0,6-3-147,5 1 0,-1-5 0,2 3 95,-2-2 1,3-6 0,-2-2 0,-3-1 0,-2-1 104,-1 1 1,-2-4-1,0 3 1,0-3 91,0-2 0,-3 1 1,3 0 102,-1-1 0,-1 6-11,-1 3 1,2 4-1,2 4-100,-4 5 1,2 3 0,-1 3 0,1 3-9,-1 1 1,3 3 0,-2 6-19,1 1 0,-3 5 0,4 1 0,0 5 0,1 4-317,-1 0 0,-5 4 0,1-2 0,-3 1-2,-1-2 0,-1 2 0,-3-7 1,-6-3 98,-5-3 1,-4-6 0,-6 0 0,0-6 128,0-6 0,0-8 0,1-3 0,0-5 161,4-5 0,2-7 0,7-9 0,1-2-152,2-2 1,5-4 0,0-1 0,6 0-877,5-1 696,3-3 0,7 8 0,1-5 0</inkml:trace>
  <inkml:trace contextRef="#ctx0" brushRef="#br0" timeOffset="32285">20972 5097 8355,'-5'-18'0,"3"9"0,0-2 0,4 4-242,7 4 1,2 2-1,3 1 1,1 0-1,1 0 469,-1 0 1,5 0-1,0 1-80,4 3 1,1-1 0,-1 4 0,1 0 0,-1 0-162,-4 2 0,-2 1 0,-5 0 0,-2-2-28,-3 2 1,2 2 0,-6 3 0,-3 3 30,-4 1 1,-4-2-1,-5 4 1,-2 1-65,-2 1 0,-4-2 0,-4-1 0,0 2-265,4 2 0,2-5 0,5-2 0,2-4 112,3 0 0,-3-1 0,4 1 1</inkml:trace>
  <inkml:trace contextRef="#ctx0" brushRef="#br0" timeOffset="32286">21506 5234 8355,'-9'4'1406,"1"1"-1356,-2 2 1,-5 6-1,-3 5 1,0 0 6,1-1 0,-5 10 1,1-3-514,-3 3 0,5-1 1,3-1-1,3-1 1,4 0-76,0-3 0,7-4 0,-4-4 1</inkml:trace>
  <inkml:trace contextRef="#ctx0" brushRef="#br0" timeOffset="32802">21915 5073 8355,'7'-25'108,"-2"5"0,-5 4 1,0 2-1,-1 2 122,-3-1 0,-2 5-120,-2 0 1,-3 5 0,3-1 0,-3 3 0,-2 2 0,1 4 0,0 6-82,-1 5 1,2 4-1,1-2 1,4 1-213,0 4 0,-2-4 0,4 1 1,1 1-187,2-2 1,1-1 0,0-5 167,0-1 0,5-5 0,3-3 0,3-2 172,2-2 0,-1-2 0,1-2 0,-1-3 190,0 0 1,1-8 0,-1 3-12,1-2 1,-5 0 0,-1 0 0,-2-1 0,-1 0 175,2 4 1,-5-1 9,3 3-289,-2 4 0,-2 9 0,0 10 0,0 4 17,0 4 1,0 3 0,-2 3 0,0 6 56,-3 1 1,1 3 0,4 0 0,0 4-33,0 3 0,0 3 1,0 2-1,0-2-197,0-2 0,4-5 0,2-7 265,1-1 1,1-11-1,5-1 241,-1-6 1,2-8 0,1-4 0,1-7 0,1-9-185,1-6 1,1-3 0,6-1 0,0 1-453,0 0 1,-5-5 0,0 7 0,-3-2-762,-1 1 1,-3-2 0,-2 3-59,-2 1 0,2-4 0,-4 3 0</inkml:trace>
  <inkml:trace contextRef="#ctx0" brushRef="#br0" timeOffset="32957">22721 5234 8355,'0'-10'-656,"0"6"1,0 11 0,0 12 0</inkml:trace>
  <inkml:trace contextRef="#ctx0" brushRef="#br1" timeOffset="46759">12886 7813 31596,'0'-12'-1405,"-5"4"1,-4 1 0,-2 0-1,-1 0 1,-1-1 0,2 0-1,2-1-384,0 0 1,1-2 0,-4-2 0,1 1 1334,3-1 0,-3 2 0,1 2 0,-4 1 147,-2-2 0,-2 0 1,1 1-1,-4 2 107,-2 1 1,-3-2-1,-3 2 1,-4 1 43,-3-1 1,-1 1-1,-2 2 1,-2-1 63,-5 1 1,4 2 0,-1 1 0,2 0-820,-1 0 1,1 0 0,4 1 964,-1 3 0,1-1 0,1 5 0,3 3 0,4 3-2,3 3 0,1 1 0,2-3 0,1 1-30,1-1 1,6 5-1,-1 0 1,0 4 11,0 1 1,2-1 0,-4 3 0,2 0 12,-1 2 1,1 6 0,5-2 0,1 3 3,2 1 1,5 1-1,-1 2 1,4 2-32,4-2 1,7 0-1,7-1 1,1 4-36,3 1 0,3-4 0,3 0 1,2-3-15,2 1 0,1-4 0,4 7-3,0-2 1,2-6 0,1-1 0,2-2 0,2-2 21,3-2 0,2-3 0,1-2 0,3-5-5,1-2 1,9-7 0,-1-3 0,1-2-1,1-2 1,6-2 0,2-2-1,-1-4-54,2-3 1,2-7 0,2-4 0,0-6 2,-4-5 1,0-4 0,-7-4 0,-2-2 43,-5 3 1,-5-7 0,-10 6 0,-7-6-17,-7-3 1,-10-5-1,-8-3 1,-8-2-57,-7-2 0,-9 1 1,-9 2 90,-2 1 0,-7 10 1,-5 0-1,-5 3 1,-7 7 2,-5 3 1,-9 6 0,-8 9-1,-1 5-103,-1 5 1,-12 6-1,2 9-67,-8 8 0,-7 5 0,2 6 1</inkml:trace>
  <inkml:trace contextRef="#ctx0" brushRef="#br2" timeOffset="92793">12725 11373 8459,'0'-12'-87,"0"-1"1,1 6-1,3 3 177,5 3 0,2-1 1,1 0-1,0-3-169,1 3 173,5 0 1,1-2 0,6-1-1,1-2 1,3-1 0,4-1 0,4 1 158,5-2 1,2 3 0,5 1-1,1 0-119,-1 3 1,7-2 0,1 1 0,4 1 25,1 2 1,10 1 0,4 1 0,2 2-31,2 1 1,8 0-1,0-4 1,5 0-143,3 0 0,-46 0 0,1 0 1,0 0-1,0 0-44,0 0 0,0 0 1,47 0-1,-47 0 0,0 0 1,46 0-1,-4 0-99,-5 0 1,-1 0 0,-13 0 0,-6 0-5,-8 0 0,-2 0 1,-7 0-1,-4 0-125,-3 0 1,-4 0-1,-5 0 1,-4 0-445,0 0 1,0-6 267,-6-2 1,8-3-1,-7-1 1</inkml:trace>
  <inkml:trace contextRef="#ctx0" brushRef="#br2" timeOffset="94177">17202 10182 8288,'-12'0'-75,"-1"0"0,1 0 0,1-1 0,1-2 1,2-1-747,-2 1 1300,5 2-356,-6 6 1,8-2-1,-4 7 39,2 4 1,-4-1 0,5 8-1,0 2 1,0 4 0,0 4-1,0 4 1,-1 5-105,1 3 0,0 1 0,4 1 1,0-2-1,0-3-359,0-3 0,0 3 0,0-8 0,0-1-21,0-2 0,6-8 1,2-5-1,4-3-239,5-5 1,-2-2 513,6-6 0,-1-6 0,5-1 0</inkml:trace>
  <inkml:trace contextRef="#ctx0" brushRef="#br2" timeOffset="94958">17587 10356 8355,'0'-12'126,"0"-1"0,0 5 1,0 0 7,0-2 0,0 6 0,0 4 0,-2 8 0,-1 6 1,-1 4-144,1 1 1,1-2 0,-1 3-1,-1 1 1,1 0 76,2-1 0,1-3 0,0 4 1,0-1-38,0-1 1,5-1 0,4-5-1,2-1-58,1 1 1,0-2 0,1-3 0,1-4-172,2-3 1,3-1 0,5 0-1,-2 0-143,-2 0 0,0-5 0,0-3 1,-2-3-1049,0-2 1260,-4 1 0,4-1 0,-6 1 1</inkml:trace>
  <inkml:trace contextRef="#ctx0" brushRef="#br2" timeOffset="95404">17587 10554 8355,'4'-12'0,"1"1"0,2 1 62,3 2 1,5 0-1,1-5-113,0 1 0,1 1 1,0 1-1,0 2-137,0-2 1,-1-1-1,3-1 1,-1 0 0,-3 1-1,-3 1 1,-3 2-137,-5-2 1,-3-1 0,-1-1 0</inkml:trace>
  <inkml:trace contextRef="#ctx0" brushRef="#br2" timeOffset="95405">17599 10269 8355,'8'-12'0,"0"-1"-269,2 1 0,5 2 0,3-1 1,1-3 146,4 1 0,0-1 0,2 3 0,0 1 0,-2 3-814,-2 2 936,2 1 0,-4-2 0,6-1 0</inkml:trace>
  <inkml:trace contextRef="#ctx0" brushRef="#br2" timeOffset="95852">18145 10468 8355,'8'-13'-101,"0"1"0,-5-5 1,2 1-1,0 1 0,-1 1 1,-2 1 340,0 1 1,-4 4 0,-2 1-198,-4 1 1,-3 2-1,-1 6 1,-1 0-77,1 2 0,-1 6 1,1-2-1,1 5 10,3 3 1,-3-2 0,4 3-52,0-4 0,-3 1 0,6 1-242,1 2 0,2-1 168,1-3 1,6-6 0,2-3 102,3-3 1,1-6 0,1-4 0,-1-2 27,0-1 0,-1 0 0,-1-1 0,-3 1 41,-2-1 0,0 1 0,-5 0 55,0-1 1,0 5 122,0 0 1,0 6-194,0 2 1,0 2-1,0 6 1,0 2 28,0 1 1,1 1 0,2 0-149,1 1 0,4-1 0,-2-1 0,1-1 0,2-2-566,2 2 491,-4-5 1,4 6-1,-4-4 1</inkml:trace>
  <inkml:trace contextRef="#ctx0" brushRef="#br2" timeOffset="96188">18393 10368 8355,'0'-12'-90,"5"0"0,-3-1 0,2 1 0,-3-1 142,-1 1 1,-1 5 0,-3 3 0,-5 3 20,-2 1 1,-1 1-1,-1 3-30,1 4 1,0 3 0,1 2 0,2-1-18,5 1 0,3-1 0,1 0 0,1 1-84,3-1 1,2 1-1,5-1 1,0-1-46,3-3 0,1 3 1,-3-2-1,1 0-27,-1-1 1,3 3-1,-1-4 1,-3 2 2,0-1 1,-5 0 73,-2 5 0,-4-1 1,-4-1-1,-5-1 1,-2-2-17,-1 2 0,-5-5 0,1 1 0,1-2-65,1 0 1,6 0-56,-1-4 1,7 0 0,-4 0 0</inkml:trace>
  <inkml:trace contextRef="#ctx0" brushRef="#br2" timeOffset="96716">18579 10406 8355,'0'-13'-61,"0"1"0,0-1 287,0 1 1,0 4-1,1 1-179,3 1 1,-2 4-1,2 6 1,-3 4 0,-1 3-1,0 3 1,0 1-1,0 1-150,0 0 1,0 2-1,0-2-114,0-1 0,0-5 1,1-2 82,4 2 0,-3-5 1,7-1-1,0-2-16,2-2 0,2-6 0,-1-2 109,1-3 1,-1-1 0,-1-1 0,-1 2 82,-2 3 1,-5-3 0,1 3 36,-3-3 0,1 0 1,0 1 392,2 2-302,1 5 0,-4-3 1,2 8-103,1 2 0,1 3 0,-1 7-73,5 2 1,-2-1 0,1 5-1,0 0-20,-1 4 0,3-2 0,-6 8 0,-1-1 0,-2 1-195,-1 2 1,0 0-1,0 2 1,-1-1 70,-4 2 1,3-5 0,-7-3 0,1-3 98,1-3 0,-4-6 0,3 0 1,-3-4 11,-1-3 0,-1-5 1,2 0-1,1-5 29,2-2 1,1-10 0,-1 1-1,4-5 15,3-4 0,2-2 1,3 1-1,4 1-79,3 1 1,3 0 0,1-2-194,2 2 0,3-1 194,-3 6 1,5-6 0,-3 2 0</inkml:trace>
  <inkml:trace contextRef="#ctx0" brushRef="#br2" timeOffset="97014">18938 10071 8355,'13'-11'-63,"-1"2"1,6 0-1,1 5 1,2 2 161,0 5 1,-5 4-1,4 7 1,-3 4 69,-1 6 1,-7 7 0,-2 9 0,-1 2-72,-4 4 1,0 10 0,-2-2 0,-2 3-197,-2-4 1,-1 4-1,-5-10 1,3-2-155,2-1 1,-4-4-1,5-5 1,0-2-361,-1 1 0,-8-3 0,-6-1 1</inkml:trace>
  <inkml:trace contextRef="#ctx0" brushRef="#br2" timeOffset="125023">8012 16892 7395,'-7'-6'0,"3"-2"0,1-3 1139,-1-1-912,3 5 0,-6 0 1,3 4-1,-5 0 0,0 6 1,-1 7 64,2 5 0,0 7 0,-5-1 0,2 2-236,3 2 1,-3 0 0,4 1 0,0 2-1,3 0-211,2 0 1,4-7 0,2-5-15,4-2 1,5-3 0,2-3 0,3-4 86,1-2 0,2-5 0,4-5-75,-1-9 0,1-1 1,-1-2-1,-2-2 0,-3-3 133,-1-4 1,-3 3-1,-7-3 1,-4 3-36,-2 1 1,-9 1-1,-7 4 1,-8 3-119,-6 3 0,-7 9 1,-1 6-1,-4 10-158,0 9 1,1 9-1,3 4 1,5 2 65,6 3 0,0 4 0,6 2 0</inkml:trace>
  <inkml:trace contextRef="#ctx0" brushRef="#br2" timeOffset="125606">7702 18070 8355,'-13'0'352,"1"0"1,5-5-1,3-4-187,3-2 0,5 3 1,1 0-1,4-2-135,4-1 0,1-5 1,5-2-207,-1-2 1,4 1-1,-2-3 1,-1 1-1,-2-1 84,-4-1 1,-2 2 0,-2 2 0,-5 0-254,-3-1 1,-1 5 0,-1-1-1,-3 2 387,-5 2 0,2 1 0,-1 2 535,-1 5-518,-3-3 0,6 11 0,1 0 0,4 6-63,1 3 0,1-1 0,4-1 0,3-1-91,3-2 0,1 0 0,2 5 1,1-1 25,2 0 0,1-1 0,-3-1 0,1-2-1,0 2 1,-7 1 0,-2 1 78,-1 1 0,-2-1 1,-4 1 10,0-1 1,-6-1 0,-2-1 0,-3-2-162,-1 2 0,3-4 0,1 1-249,-2-1 1,-1 4 0,-1-4 0</inkml:trace>
  <inkml:trace contextRef="#ctx0" brushRef="#br2" timeOffset="126440">14250 16818 8355,'0'-13'-518,"0"1"0,0-1 675,0 1 94,0 0-132,0 5 226,0-4 1,-5 5 0,-3-2 0,-4 5-236,0 6 0,0 4 0,-1 5 0,2 2 0,2 2 0,2 5 0,1 1 0,3 0-114,2-1 0,1-5 0,1 4 1,4-2-31,3-3 1,8-3 0,5-4 0,1-3-48,-1-4 0,6-1 1,-2-1-1,1-4-23,1-3 0,-7-4 0,-1-3 1,-2-2-84,-6 2 1,-4-3 0,-7 0 0,-1 0 28,-4 0 0,-3 2 1,-8 3-1,-5 2-141,-2 3 1,-2 3 0,0 5 0,0 0 68,0 0 0,0 11 0,1 2 0</inkml:trace>
  <inkml:trace contextRef="#ctx0" brushRef="#br2" timeOffset="126940">14895 17338 8355,'0'-31'0,"0"3"684,0 6-668,0 4 0,2 11 0,0 5 1,2 4-1,-1 8 0,-1 7 171,-2 7 0,0 3 0,0 6 0,0 1-158,0 2 0,0 5 1,0 2-1,0 1 205,0 3 1,0 0 0,0 0-1,0-3-12,0-2 1,0 0 0,0-6-143,0-3 0,1-7 1,5-8-1,5-3 1,6-5-333,7-4 1,-1-3 0,10-7 0,2-6-296,1-5 1,-1 0 0,-1-6 0,-6 1-226,-1 0 1,-8-3 0,-1 4 0</inkml:trace>
  <inkml:trace contextRef="#ctx0" brushRef="#br2" timeOffset="127102">14821 17723 8355,'18'-21'41,"4"2"1,5 0-1,8-1 1,6 0-1,7 0-472,5 4 0,0 2 0,-2 2 47,3-1 0,-8 1 0,2 0 1</inkml:trace>
  <inkml:trace contextRef="#ctx0" brushRef="#br2" timeOffset="129227">8024 16855 7536,'7'0'-1802,"-1"0"1932,-6 5 0,0-2 273,0 5 0,0-4 225,0 5-404,0-7 0,4 3 0,1-10-18,2-3 1,0-3 0,4-3-112,2-2 0,-2-5 0,9-9 0,4-6 0,3-7 3,6-5 1,5 1-1,3-9 1,4-2-158,4-4 0,2-15 1,2-6-1,-24 38 0,0 0 19,1 1 0,1-1 0,1-2 0,1 2 0,27-34 0,-7 9-386,-9 8 1,-13 15 0,-6 14 94,-7 11 1,-12 15-1,-11 11 1,-8 11-393,-5 7 723,-6 8 0,5 2 0,-6 5 0</inkml:trace>
  <inkml:trace contextRef="#ctx0" brushRef="#br2" timeOffset="129551">8359 16135 8089,'-12'-8'-439,"-1"0"0,6 4 0,5-3 451,4 1 1,5 2-1,6 4 1,-1 0 59,1 0 1,3 0 0,2-1 0,0-2 43,0-1 0,3 0 0,-5 4 0,1 0-119,1 0 0,-9 0 0,4 1 0,-4 3-1,-2 5 0,3 3 1,-6 5-1,-1 2-62,-2 0 1,-1 3-1,0-4 1,0 0-34,0 0 0,0 3 0,1-5 0,2-1-326,1-1 1,2-3 346,-2-3 1,3 3 0,5-4 0</inkml:trace>
  <inkml:trace contextRef="#ctx0" brushRef="#br2" timeOffset="129975">8954 15416 8355,'-4'-8'-238,"0"0"0,-1 5 298,1-1 0,1-2 160,-5 2 0,-1-3-118,-3 7 0,5-1 0,3 9 0,2 3-70,2 4 1,0-1-1,0 4 1,2-2-98,2 1 0,2 0 1,3-5-1,-1 0 24,2 1 0,1-6 0,1-3 0,1-3 5,-1-1 0,1 0 1,-1-1-1,1-5 38,-1-6 1,-1-1 0,-1-4 0,-4 0-36,0 0 1,-2 1 0,-4 4 0,0-1-48,0 1 1,-10-1-1,-3 1 1,-4 1-83,-1 3 0,-4 2 0,2 7 0,-4 4 59,-1 3 1,0 4 0,2 5 0,2 3-194,5 4 0,2 1 0,2 0 0</inkml:trace>
  <inkml:trace contextRef="#ctx0" brushRef="#br2" timeOffset="131098">9128 15329 8355,'0'-12'0,"2"1"0,0 1 0,4 3 0,1 0 279,2 1-54,2-3-174,7 2 0,2-4 0,6 3 0,3-3 0,5-1 1,6-1-1,6 1-49,2-1 0,6 0 0,2-2 1,3-2-1,5 0 0,0 1 0,3-1-155,-1 2 1,7-3 0,-7 3 0,-8 3 0,-9 3-389,-7 4 0,-11-3 0,-6 4 216,-7 1 1,-11 1 0,-7 2 311,-7 0 1,-9 2 0,-4 1-1,1 1-33,2-2 1,2 0 45,-1-2 0,2 5 0,-4 2 0</inkml:trace>
  <inkml:trace contextRef="#ctx0" brushRef="#br2" timeOffset="131401">9599 14957 8355,'0'-12'10,"0"5"1,2 1 0,1 8 97,1 2 0,5-1 1,0 4-1,2-1-80,1 1 1,2 0-1,2 3 1,4-3-8,-1-2 1,4 5 0,-2-2 0,1 3-159,-1 2 1,-5-1-1,-6 0 1,-3 1-35,-2-1 0,-1 2 0,-5 1 0,-3 3-21,-4 1 1,-9 1-1,-2 2 1,-2-2 4,1 2 0,0-2-43,0 0 1,-4-4 0,5 1 0</inkml:trace>
  <inkml:trace contextRef="#ctx0" brushRef="#br2" timeOffset="131796">10381 14895 8355,'0'-7'-1614,"-2"-2"1608,-2 5 0,1-1 271,-5 5 1,0 0 0,-4 0-106,-1 0 0,6 2 0,2 1 0,1 2-38,-1 2 1,1 1-1,4 5 1,0-1-51,0 0 0,0 1 1,0-1-1,2 1-10,2-1 1,3-4 0,5-1 0,2-1-229,2-4 0,-2 0 0,4-2 0,-1 0 110,-1 0 0,1-2 0,-5-2 0,1-4 37,-1-3 1,-1-3 0,-3-1 0,-2-1-5,-1 0 0,-3 3 0,2 0 1,-4 1-61,-4-1 0,-3 5 0,-6 1 0,0 2-1066,-4 2 916,-2 13 1,-12-2 0,0 10 0</inkml:trace>
  <inkml:trace contextRef="#ctx0" brushRef="#br2" timeOffset="137625">8297 17115 8355,'-12'-5'-384,"5"2"1021,3-5-469,2 5 1,4-7 0,3 6-1,6 1 1,6 2 0,2 0-22,3-3 1,3 2-1,5-2 1,6 3 0,5 1-113,4 0 1,0 1 0,7 2-221,6 1 0,0 0 0,8-4 0,-2 0-42,-2 0 1,4 0 0,0 0-1,-3 0 35,-3 0 0,-2 0 0,-9 0 1,-3 0-67,-2 0 0,-11 1 0,-2 2 0,-7 1-62,-8-1 1,-7 0 0,-5 1 237,-3 4 0,-17-2 0,-5-1 0</inkml:trace>
  <inkml:trace contextRef="#ctx0" brushRef="#br2" timeOffset="137932">8793 16954 8355,'-5'-12'66,"3"5"0,-2 7 0,7 8 1,3 3-1,-1 1 98,1 1 0,5-1 1,0 1-1,5-1-135,3 0 1,-2 1-1,4-1 1,1 1-1,1-1 1,-4 0 0,-2 1 0,-3 1-150,-2 2 1,-5-1 0,-4 6 0,-6 0-195,-5-2 1,-9 4 0,-2-2 0,-2 1-439,1-1 0,-1 2 599,-4-2 0,6-3 0,1 0 0</inkml:trace>
  <inkml:trace contextRef="#ctx0" brushRef="#br2" timeOffset="138344">9525 17090 8355,'0'-8'-359,"0"0"354,0 5 97,6-8 0,-1 8 840,3-5-645,-2 5 0,-8-1 1,0 8-1,-4 5-104,-1 2 1,-1 1 0,-3 0 0,3 2-124,4 3 1,2-3 0,2 3 0,0 0-135,0 0 1,6-1 0,3-5-1,5-1-154,3-2 1,5-5 0,-2 1 0,2-3 93,-1-1 1,3-1 0,-5-3 0,1-6-90,1-5 1,-10 1-1,0-4 1,-4 0 165,-4-2 1,-2 0 0,-4 1 0,-3 1-4,-7 3 1,-7 1-1,-1 3 1,-1 3-463,1 4 49,-8 2 1,3 8 0,-11 1 0</inkml:trace>
  <inkml:trace contextRef="#ctx0" brushRef="#br2" timeOffset="139855">12241 15838 8096,'7'-13'0,"-3"1"-13,-2 0 1,-2-1 0,-2 2 218,-2 3 1,-3 4 0,-5 8 0,-1 4-1,1 3 1,0 2 0,-1-1 0,1 0-47,-1 1 0,6 3 0,3 1-185,3-2 0,1-1 0,1-3 0,3-2-75,5 0 0,7-6 0,5 1 0,2-3-92,2-1 0,4 0 1,0-1 49,-1-3 0,-6-3 0,-3-6 0,-3 1 0,-3-1 50,-4 1 0,-6 0 1,0-1-1,-6 1-40,-5-1 0,-9 2 0,-3 3 1,-5 4-238,-4 3 1,1 1 0,-5 1 199,-1 3 0,-2 9 0,-1 6 1</inkml:trace>
  <inkml:trace contextRef="#ctx0" brushRef="#br2" timeOffset="140337">12266 15925 8355,'-12'0'-71,"-1"-2"0,-1-1 0,-1-1 0,-3 2 0,0-1 300,0-1 1,-4 2 0,0-2 0,-4 3-1,-4 2 1,-2 2 0,-4 1-148,-4-1 1,-5 2 0,-9-1 0,-4 1 0,-4-1-101,-4 0 0,-7 4 0,-5-4 0,-4-1-53,-6-2 1,8 4-1,-12-1 1,4 0-80,2 1 0,-6-2 0,8 4 0,2-2-39,5-2 1,7 3 0,13-1 0,6 1-231,5-1 0,13 1 0,4-3 75,9 1 0,13 0 0,9-4 271,9 0 0,7-6 0,7-1 0</inkml:trace>
  <inkml:trace contextRef="#ctx0" brushRef="#br2" timeOffset="140750">11038 15788 7470,'-5'-7'618,"-1"3"0,-2 8 0,2 3-587,1 0 0,2 4 1,-5-3-1,-2 3 0,-1 3 1,-1 1-1,-1 2 0,1-1-96,-1 2 1,-3-4 0,-1 3 0,4-4 58,3 0 0,3-1 0,4 1-121,-1-1 1,6 0 0,6-1 0,4-1 56,5-2 0,2-5 1,7 3-1,3-2-47,4 0 1,4 4 0,3-2-1,2 1-419,-2 2 1,1-2 224,-4 1 0,3 1 0,-8 3 0</inkml:trace>
  <inkml:trace contextRef="#ctx0" brushRef="#br2" timeOffset="141554">10145 16036 8355,'13'-8'-196,"-1"0"0,-4 4-558,0-5 732,1 7 0,2-5 285,-3 3 1,-4 2 0,-8-2 0,-4 3 0,-3 1 179,-2 0 0,1 0 0,0 1 0,-1 3 79,1 4 1,1 3-430,2 2 1,0 1-1,3 1 1,1 3-1,-1 0-132,3 0 1,2 2-1,2-3 1,4-2-82,3-1 0,4-3 0,5-3 0,2-4-12,0-3 1,9-1 0,-3 0 0,2-2-23,4-7 1,-5 1-1,3-10 1,-3 0 40,-1-2 0,-7-4 0,-6 1 0,-6 1 136,-5 1 1,-4 6 0,-5-2-1,-9 4-464,-5 0 1,-12 6 0,-3 5-206,-2 4 1,-5 5-1,0 6 1</inkml:trace>
  <inkml:trace contextRef="#ctx0" brushRef="#br2" timeOffset="150609">4527 15143 8355,'8'-29'-7,"-1"0"0,0 0 1,-2 1-1,2-1 1,-1 1 187,-1 2 1,-1 5-1,-5 2 1,-3 1 0,-4 4-1,-5 3 1,-3 4-1,-5 2 1,-2 2 129,-2 2 0,0 2 1,-1 4-1,-3 8 0,-3 8 1,-1 6-340,0 6 1,1 13 0,-1 5 0,6 4 0,5 3 0,5 0-135,3-1 0,7-4 45,3 1 0,8-5 1,5-5-1,2-5-82,1-5 1,5-8-1,1-1 1,1-8-7,3-8 0,1-3 0,2-6 197,0 0 0,-4-7 0,-2-5 1,-1-6 11,-3-2 1,-1-3 0,-3 4 0,-3-1 0,-4 3-130,-2-1 0,-8 5 0,-2-1 0,-3 6-183,-2 3 0,0-1 0,-3 3 0,0-1 152,1 1 0,1 2 1,2 1 78,-1 0 0,8 0 142,5 0 0,9 0 1,9-1-1,0-2-48,0-1 0,4 0 1,-3 4-1,1 0 36,-4 0 1,-1 1 0,1 3 0,0 3-59,-1 0 1,-5 4-1,-3-3 1,0 3-51,0 2 0,-5-1 0,2 1 0,-1-1-105,1 0 1,-2 1-1,2-1 1,-1 2-100,1 2 0,-3-2 0,5 4 0</inkml:trace>
  <inkml:trace contextRef="#ctx0" brushRef="#br2" timeOffset="150959">4961 15466 8188,'0'-20'0,"0"4"0,0 2-81,0 2 209,0 5 1,-6-3 0,-2 6-1,-3 1-60,-1 2 0,-1 6 1,1 2-1,0 2 19,-1-1 1,1 0-1,-1 5 1,2-1 26,3 0 0,3 1 0,5-1-51,0 1 1,0-1-1,1 2 1,3 1-209,4 1 1,5 6-1,2-1 1,3 3-1,0 0-198,0 1 1,0 0 0,-3 0 0,1-2 80,-1-2 0,-2 2 0,-5-3 1,-4-1 107,-2-3 1,-2 2 0,-2-1 0,-2-2 67,-4-1 1,-3-2 0,-2-1-1,0-1 83,-4-2 0,3 0 0,-4 5 0</inkml:trace>
  <inkml:trace contextRef="#ctx0" brushRef="#br2" timeOffset="151216">4713 15863 8355,'1'-17'35,"3"1"0,-1-1 0,7 5 0,2 1-257,3 2 1,2-2 0,-3 4 0,2-1 130,5 0 0,4 5 0,4-1-310,4 3 0,3-5 0,1-1 1</inkml:trace>
  <inkml:trace contextRef="#ctx0" brushRef="#br2" timeOffset="151681">5209 14622 8355,'-25'-4'0,"2"0"782,2 1-568,3 2 0,13 2 0,6 3 0,9 5 0,6 3 0,4 5 73,2 3 0,1 9 1,3 6-1,2 2-247,1 0 1,8 13 0,-3-5 0,1 5-136,1 1 0,-1-2 0,3 1 0,-1-2-15,0-2 1,0-4 0,0-4 0,-1-2-404,-3-3 0,-2-3 0,-7-7 0,0-1-847,-3-1 917,-3-6 1,-6 3-1,0-5 1</inkml:trace>
  <inkml:trace contextRef="#ctx0" brushRef="#br2" timeOffset="154140">6127 14870 8355,'-9'-1'-228,"1"-3"291,5 3 0,-2-6 1,6 4-1,3-1 0,5 1 1,2 0-1,3-1 1,1-3-91,1 0 1,1-2 0,-5 3 0,1 1 0,-1-2 0,-1 0-1,-1-1 1,-3-1-84,-2 1 1,-1 4-35,-4-4 0,-1 1 1,-3-2-1,-5 5 60,-2 3 0,-5 1 0,-2 0 0,0 1 111,0 3 0,2-1 0,3 6 14,1 0 1,1 4-1,1 2 1,3 1-1,2-1-27,2-1 0,3-1 1,4 0-1,4 1-17,3-1 1,7 2 0,3-8 0,2 0-99,2-3 0,4-3 0,1-1 1,1 0-11,-1 0 0,7-5 1,-4-4-1,-1-2 86,0-1 0,-6-5 1,1-1-1,-4 2 31,-7 2 1,-2-5-1,-3 6 105,-3 0 0,-2-1 1,-8 3 109,-2 2 1,-3 0 0,-5 5-93,-1 1 0,1 2 0,0 1 0,-2 1 1,-1 3-51,-2 4 1,1 3 0,3 2 0,1-1-15,-1 1 1,5 3 0,1 1-139,2-2 1,2-1-1,7-3 1,4-3-41,3-4 0,2-3 1,-1-1-1,1 0 38,-1 0 0,0-1 0,1-3 0,-1-4 83,1-3 0,-5-2 0,-1 1 0,0-1-17,0 1 1,-5-5 0,2 1 0,-2-1-11,-2-1 1,0 3-1,0-5-91,0-2 0,-4-2 0,0-1 0,-1 1 97,0-1 0,4 4 0,-5 2 0,2 1 216,0 3 0,-6 6-134,2 5 0,2 6 1,1 5-1,1 6 82,0 5 0,-1 3 0,5 4 0,2-2-114,2-2 1,-1 2 0,5-2 0,3 2-165,4 2 0,0-1 0,5-4 0,-1-2 100,0 0 1,0-8-1,4 1 1,-3-4-166,2-5 0,2 0 0,2-4 150,3-2 1,-4-3-1,1-5 1,-6 0 0,-2-2-25,-2-3 0,-3 3 0,-2-3 0,-2 0 53,-5 1 0,-3-1 1,-1 5-1,-1-1 32,-3 1 0,1-1 1,-5 2 47,-2 3 0,-1-2 1,-2 6-43,1 2 0,0 4 0,1 4 1,2 1-17,5 2 0,-1 2 0,1 2 0,1 1 12,1 2 0,2-2 0,0 2 0,2-2 10,2-1 1,3-1 0,5 0-20,1 1 0,-1-2 0,2-2 1,1 0-1,2 0 2,-2 2 1,3 2 0,-3-1 0,-3 2-41,-2 3 1,-7-2 0,2 5 0,-1 1 13,0-2 1,-5 5 0,-7-4 0,-3 4-8,-2 1 1,0-2 0,-3-1 0,0-3 43,1-1 1,1-5 0,1-6 0,1-2 26,0-2 0,3-2 0,3-2 0,0-3-59,3-5 1,2-3-1,1-4 1,1-5 11,3-3 1,1-4-1,6-3 1,2 1-145,1 0 0,5-8 0,2 4 1,3 1 71,0 1 0,1 3 1,0 4-12,0 1 1,-2 3 0,-1 2-1,-3 1 1,-1 3 23,-2 1 1,-4 1 0,-2 1 0,-3 0 101,-2-1 1,-1 5 0,-5 0 63,-3-2 0,2 3 0,-3 0 1,-1 2 257,-2 2 1,-3 2-328,-1 1 0,-1 4 0,2 1 0,1 2-40,2 3 1,5 1 0,-2 1 82,-1 1 0,5-1-154,-3 0 1,4 1-1,4-2 95,4-3 1,3-1 0,2-4-90,-1 1 0,1 4 0,-1-4-143,0-1 0,1 0 0,-1 0 120,1 1 0,-1 0 0,0-4 73,1 0 1,-1 0-1,1 0 1,-1 0 58,0 0 1,-3 0 0,-2-2-1,-1 0 18,1-2 1,-3-1-25,5 5 1,-7 6 28,3 2 1,-8-1-72,-1 1 1,-6 1 0,2 2 0,-2-2-93,2 0 1,1-7 49,3 2 0,2-4 24,-2-4 0,4-3 1,4-5-1,5-2 58,2-2 1,5 2 0,-1-3-29,-4 4 0,6-4 0,-6-1 0,0 0 15,-1 0 0,-3-2 0,1 3 0,-4 2-8,-3 1 0,-1 2 1,0-1 7,0 1 1,-1 1 0,-2 1 37,-1 2 0,-4 4 1,2-3 33,-1 1 1,3-2 144,-4 4-69,5 0-59,-2 4 1,5 5-87,0 4 0,0 2 0,1 1 0,2 1-43,1-1 0,0 0 1,-4 1-37,0-1 1,2-4 0,0 1 0,2 0 0,1 1 34,0-2 1,2 2-1,4-5-10,-3 2 0,2-3 0,-5 3 1,1 0-61,-1 0 0,0 1 0,-5 5-13,0-1 1,-2 1-1,-1-1 1,-2-1-135,-2-3 0,-1 3-72,-5-2 0,1-4-20,0-1 1,3-2 291,1-2 1,5 5 0,-2 2 0</inkml:trace>
  <inkml:trace contextRef="#ctx0" brushRef="#br2" timeOffset="154806">7851 14424 8355,'-7'0'-1186,"0"-1"1420,3-4 1,1 4 404,-5-3 1,4 3-567,-5 1 0,2 5 1,-2 3-1,2 3-71,1 2 0,-2 3 1,4 1-1,1-2-145,2-1 0,1-2-15,0 1 1,1-7 0,3-1 12,5-4 0,2-1 1,1-1-12,0-4 1,-3-1 0,-1-7 71,2 1 1,-5-1 0,-1 0 0,-2-3 12,-2 0 0,0-5 1,0 5-1,0 0 44,0 3 0,-2 2 1,0 1-1,-3 2 48,3-2 0,0 3 0,2-1 13,0-2 1,0 3-6,0-1 0,6 0 1,2-4-27,3-1 1,1 1-1,2-1 1,1 0-5,2-4 1,1-1 0,-3-4-36,2 1 1,0 2-1,-1-2 1,0 3 0,-2 2 416,-4-1-93,-5 1 0,-6 9 1,-3 4-52,-5 6 0,-2 9 1,0 9-41,3 2 1,-3 4-1,4 2 1,0 4 0,3 2-42,3 3 1,1-1 0,1 1 0,3 2-169,4 2 0,-1 3 1,2-2-1,2 0-138,4-1 0,-1 3 0,2-7 0,-1-2-177,2 0 0,-8-7 1,4-3 78,-2-4 0,-6-7 0,0 2 0,-7-5-83,-6-4 0,-2 2 1,-10-6-1,-2-1 1,-3-2-131,-4-1 461,3 0 0,-10-5 0,4-2 0</inkml:trace>
  <inkml:trace contextRef="#ctx0" brushRef="#br2" timeOffset="155020">7813 14746 8355,'13'-24'-594,"1"-1"1,1 1 608,1 4 0,5-4 1,-3 4-1,1-2 447,3 1 1,2-3-1,2 5 1,1-2-178,2 1 1,6 5-1,-3-2-971,-1 3 0,0 3-22,-7 3 1,1 3 0,0 5 0</inkml:trace>
  <inkml:trace contextRef="#ctx0" brushRef="#br2" timeOffset="157538">6734 15627 8355,'0'-18'-141,"0"4"1,0-4-1,0 6 158,0 0 0,-5 3 1,-3 2-1,-3 2 0,-3 2 1,-1 3-1,-3 4 1,0 5 129,0 2 1,-3 6-1,5 4 1,1 1 0,2 0-1,5-2 1,4-1 0,2 0-217,2 3 0,2-4 0,2-1 1,6-4-210,5 0 1,0-1 0,6-1 0,1-3-230,1-3 0,-2-4 0,-1-1 353,2 0 1,2-6-1,1 0 1</inkml:trace>
  <inkml:trace contextRef="#ctx0" brushRef="#br2" timeOffset="158441">6995 15639 8355,'0'-12'-48,"1"4"178,3-1 1,-2 1-1,2-4 117,-3-1 0,-2 5 0,-3 1-181,-4 2 1,-3 1-1,-2 4 1,1 1-1,-1 2 1,1 2-1,0 2 1,-1 3-162,1 1 0,3 3 0,3 1 0,0 1-196,3-1 1,-2-1-1,1-1 89,1-1 1,3-1-1,3-1 1,2-3-1,2-2-10,3-2 0,1-2 0,1-1 0,1-1 127,-1-3 1,0-3 0,1-6-1,-1 1 23,1 0 0,-5-1 0,-1 1 248,-2-1 1,-1 1 323,-4 0-269,0-1-247,0 6 1,6 7 0,2 9-177,3 2 1,-3 0 0,1-2-127,0-1 1,2-5 0,2 1 245,-1-2 0,1-2 0,-1 0 1</inkml:trace>
  <inkml:trace contextRef="#ctx0" brushRef="#br2" timeOffset="158443">7206 15553 8355,'-13'-6'-418,"1"5"0,4-9 0,-1 6 553,0 1 0,2 2-6,-1 1 1,5 1-1,-1 3-22,2 5 1,2 3 0,2 3-103,2 2 1,-1 5 0,5-2 0,0 4 0,0 1-52,1-1 0,-2 5 0,2 2 0,-1-1-28,2 0 1,-3-1 0,1-5-1,1-2-145,-3-2 1,4-4-1,-6 0-328,-1-2 439,-2-2 0,-2-5 0,-3-3 100,-4-2 0,-2-4 0,0-2 0,3-4 51,2-3 0,-3-7 1,2-3-1,1-2-45,-1-2 0,2-5 0,4-2 137,0 0 1,0-5 0,0 3-1,1-2 1,3 4 137,5 5 1,2 3 0,1 2-1,1 3-73,-1 1 0,5 5 0,-1 7 1,-1 0-97,-1 3 1,-2 2-1,1 2-216,-1 3 0,-5 3 0,-3 7 0,-4 1-26,-4 2 0,-3 3 0,-7-2 0,-1 0-248,-1 0 0,-1 3 1,5-5-1,-1 0 173,1-3 1,0 5-1,-1 2 1</inkml:trace>
  <inkml:trace contextRef="#ctx0" brushRef="#br2" timeOffset="159255">7764 15342 8073,'0'-13'0,"0"1"93,0-1 170,5 7 0,-3-3-255,2 9 1,-8 3-1,-6 9 1,-4 1 0,-4 1-1,1 1 1,-3 1-12,1 0 0,2-3 0,-2 0 0,1-1 0,3 1 52,1-1 1,6-1-1,1-1-111,2-2 0,2 0-31,7 5 0,3-7 0,5 0 1,1-2 7,-1 0 1,2 0-1,2-4 1,4 0 63,-1 0 0,3 0 0,-4 0 0,1 0-49,3 0 0,-2 0 1,-1 0-91,-1 0 1,-2 0-1,-3 0 1,-1 0-188,0 0 0,-5 0 0,-1 0 1</inkml:trace>
  <inkml:trace contextRef="#ctx0" brushRef="#br2" timeOffset="159744">8198 15280 8355,'-8'-20'0,"1"4"-132,1 2 0,-2 6 0,2 1 228,0 1 1,1 2 0,-3 4 0,-1 0 0,-2 2-21,-2 2 0,1 3 0,1 5 0,1 0-97,2 1 1,1-1 0,-3 1-1,3-1-81,2 0 1,1 1-1,4-1-65,0 1 1,1-1 0,3-1-44,4-3 1,4-2 0,0-6 88,0 0 1,-1-6 0,-1 0 56,-2-1 1,-4-3 0,3 4 204,-1 0-43,-2-3 0,-4 4 0,0 5-33,0 7 1,0 4 0,0 2 0,0 3-47,0 0 1,0 6 0,0-1 0,0 2-50,0 2 1,0 0 0,0 1 0,0 0-43,0-1 1,0 1-1,0-9 1,0-2 204,0-1 1,5-7-1,4-3 23,2-3 1,-3-6 0,0-4 0,1-2-119,-3-1 0,5 0 0,-4-1 1,2 1-258,-1-1 0,0 1 0,3 0 0,-1-1-188,-2 1 1,0-6-1,5-1 1</inkml:trace>
  <inkml:trace contextRef="#ctx0" brushRef="#br2" timeOffset="159980">8533 15255 8355,'0'-13'-656,"0"1"1,5 11 0,2 2 0</inkml:trace>
  <inkml:trace contextRef="#ctx0" brushRef="#br2" timeOffset="161711">9860 17326 8510,'-13'-25'-68,"2"6"1,2 2 0,2 4 0,0 2-1,1 1-264,1 2 551,1 5 1,4-4 0,1 4 0,3-1 0,5 3-1,3 4 63,5 5 1,2 3 0,7 1 0,3 2 0,3 1-231,-1 2 1,5 3 0,-1-2 0,3 2 0,5 2 0,0 1 43,-1 2 0,5 0-213,-1 0 0,2-1 1,2 0-1,-2-2 38,-3-2 1,4-3 0,-4 4 0,2-1-448,-2 0 0,-2-2 1,-6-6-1,-1 0 81,-3 1 0,-4-6 0,-8-2 0,-5-1 273,-2 0 1,-2-5 0,1-6 0</inkml:trace>
  <inkml:trace contextRef="#ctx0" brushRef="#br2" timeOffset="161994">10480 17376 8355,'-12'-7'132,"3"1"0,2 8 1,2 2-1,2 4 1,2 3 71,1 1 0,1 6 0,3 2 0,5 0-199,2 1 1,1 0 0,-1 2 0,-3-1 41,-4-1 0,2-2 0,-3 3 0,-5-1-547,-5 1 1,-5-4-1,-5 0 1,-2-2-79,0 1 0,-10-1 0,3-3 0</inkml:trace>
  <inkml:trace contextRef="#ctx0" brushRef="#br2" timeOffset="162473">11162 17797 8355,'7'-5'-181,"-1"-2"1,-6-1 424,0-1 1,-6 7-1,-2-2 1,-3 4 0,0 4-1,1 4 29,2 3 1,0 3-1,-5 2 1,2 5-173,3 2 1,-3-2 0,4 0 0,0-1-218,3 0 0,2-1 0,2-4-43,0 2 1,6-2-1,4-7 1,3-4 59,4-2 0,1-2 1,-2-2-1,4-2 60,-1-4 1,3-5 0,-5-2-1,-2-3 29,-1-1 0,-2-2 0,-1-3 1,-3-1-97,-4 0 0,-8 0 0,-5 2 1,-7 2-503,-4 5 1,-5 3 0,-5 5 253,-8 4 1,1 2 0,-6 2 0</inkml:trace>
  <inkml:trace contextRef="#ctx0" brushRef="#br2" timeOffset="169332">13829 15751 8355,'0'-25'61,"0"2"0,1 2 1,3 6-1,4 7 571,3 8 1,2 5-392,-1 8 0,1 4 0,0 4 1,3 3-1,1 2 0,4 1 1,4 4-1,3 0 92,-1 4 1,5 6-1,-1 3 1,3 3-330,-1 3 0,-6 1 0,2 9 0,-3 0 0,-1 0-327,0-1 0,-2-9 0,-1-2-63,-1-4 0,0 2 0,2-5-14,-2-1 1,1-5 0,-6-4 0,1 0-1,-1-5-118,1-4 1,-2-4-1,-5-7 1,-3-2-704,-2 0 1221,-1-7 0,-4 4 0,0-6 0</inkml:trace>
  <inkml:trace contextRef="#ctx0" brushRef="#br2" timeOffset="170356">14201 15974 8318,'-4'-12'0,"-1"-1"94,3 1 129,0 0 0,2 3 140,0 1 0,2 5 1,2 1-1,3 4-34,0 7 1,4 2-1,-5 2-322,1 4 0,4-2 0,-2 4 0,0 1 1,1-2 0,-2-1 0,-1 6 1,1-3-1,-3 2-142,-4-1 0,3 5 1,0-4-1,-1-1 35,-2-2 1,-1-2 0,-1-5 0,-3 0-37,-4 1 0,-3-1 0,-3-1 0,-1-1-215,-2-2 0,-9-5 1,2 1-11,2-3 0,-2-1 1,3 0-151,-3 0 1,0 6-1,-1 1 1</inkml:trace>
  <inkml:trace contextRef="#ctx0" brushRef="#br2" timeOffset="170987">13804 17785 6914,'-13'-7'130,"1"3"1,0 8 0,-1 4 0,1 3-1,1 2 1,1-2 0,3-2 545,2 0 1,-4-5-432,5 4 1,2-7 0,6-2-102,4-10 1,9-4-1,3-9 1,4-3-60,0-3 0,3-5 1,2-5-1,4-3-124,2-1 1,4-4 0,1-4 0,3-2-229,1-7 0,-4 5 0,1-5 0,-5 6-178,-7 7 1,-3 9-1,-12 13 1,-5 7-109,-2 6 165,-8 9 0,-11 10 0,-8 8 0</inkml:trace>
  <inkml:trace contextRef="#ctx0" brushRef="#br2" timeOffset="171296">13915 17326 8708,'-6'-23'-52,"1"2"0,5 9 0,5 7 1,3 3-1,4-1 0,5-1 0,3 1 1,4 0-1,1 1 0,-1-3 0,1 3 1,-1 0-1,-2 2 0,-3 0 0,-2 2 1,-6 3-1,-6 6 0,-4 6 0,-2 3 1,-3 5-56,-4 3 0,1 1 0,0-3 0,1 1 0,4 2 0,0-1-218,2-2 1,0-1 0,0 0 0</inkml:trace>
  <inkml:trace contextRef="#ctx0" brushRef="#br2" timeOffset="171883">13605 17983 8366,'0'-12'315,"0"0"1,0-1 73,0 1 0,0 4 0,-1 1-65,-3 1 1,2 3 0,-3 7-289,-1 5 1,5-1 0,-4 3 0,0 3-1,1 1-94,2 3 0,-4-4 0,2 2 0,1-2 0,3-2 0,4 1 1,-1-2 0,5-3 8,2-4 1,5-2-1,2-2 1,-1 0-32,2 0 1,-4-6 0,4-2 0,-2-5 0,1-2 0,-3-1-212,-5 1 0,-3 1 226,-6 1 1,-2 1 0,-2 0 0,-5 1-377,-7 2 1,-8 4 0,-9 5-134,-3 0 0,-7 11 0,-1 3 0</inkml:trace>
  <inkml:trace contextRef="#ctx0" brushRef="#br2" timeOffset="172703">13630 15540 8355,'-12'0'-925,"5"-5"617,-4 3 929,9-9 0,-9 10-130,3-3 1,-3 2 0,-1 4 0,-1 2-417,1 4 1,0 7 0,-1 3 0,1 1 0,-1 4 0,1 0 0,1 0-46,3-2 0,2-2 0,6-3 0,2 0 0,2-1-318,4-1 0,4-7 124,5-3 0,4-3 0,6-1 0,2-2 101,-1-7 1,-1 0-1,1-11 1,1 1-1,-2 0 20,-1-3 0,-6-2 1,-4 0-1,-3-1-66,-5 0 0,-4 6 0,-8 2 0,-6 3-538,-5 2 0,-6 5 189,-8 3 0,-2 3 0,-6 1 0</inkml:trace>
  <inkml:trace contextRef="#ctx0" brushRef="#br2" timeOffset="763476">12836 13791 8355,'13'-11'-265,"-2"2"0,-2 2 0,0 1 0,-1 5 175,-1 4 0,4 4 0,-3 4 1,3-3-1,2-4 249,-1-3 0,5 1 0,0 1 0,3 1 0,2 0 0,3 0 53,4 0 0,0 2-111,8-2 1,-1-3 0,8 3 0,1-2-144,3-2 1,1 0-1,8 0 1,4 0 0,2 0-65,4 0 0,8 4 1,0 0-1,3-1 116,6-2 0,-1-1 1,9 0-1,-1 1-26,0 4 0,6-4 0,-1 3 0,2-3-23,-3-1 0,-41 0 1,0 0-1,44 0 0,-48 0 1,2 0 17,1 0 1,1 0 0,-2 0 0,1 0 0,0 0 0,1 0 0,-1 0 0,0 0 2,-2 0 0,0 0 0,4 0 1,-1 0-1,-2 0 0,0 0 0,1 0 1,1 0 82,0 0 0,0 0 0,0 0 0,0 0 0,-1 0 1,-1 0-1,0 0 0,1 0-33,-1 0 1,1 0 0,-2 0 0,1 0 0,-2 1 0,1-2 0,-1 1 0,0-1-8,49-3 1,-46 3-1,0 1 1,-2-3 0,-1 0-1,0 1 1,1 0 34,45-2 1,-42-1-1,0 0 1,42-2 0,2-1 24,1 0 1,-5 1 0,1-3 0,0 3-14,-1 2 0,4-5 0,-5 3 0,1 0-50,-3 3 1,0 1 0,-4 1 0,-6-2-111,-4 1 1,-4 1 0,-1 2 0,-5 0-253,-3 0 1,-5 2 0,-11 1 0,-4 2-125,-6 2 1,-7-3 197,-6 4 0,-6-5 0,-1 3 0</inkml:trace>
  <inkml:trace contextRef="#ctx0" brushRef="#br2" timeOffset="763918">14015 13915 8355,'24'-11'16,"11"5"1,2-7-318,2 8 0,5 3 0,3 2 0,5 0 108,6 0 1,14 0 0,9 0 0,8 0 371,7 0 0,-44 0 0,0 0 1,0 0-1,0 0 0,1 0 0,1 0-80,0 0 0,1 0 1,7 0-1,0 0 1,-6 0-1,0-1 0,2 0 1,1-1-120,2 0 1,0 0 0,-1 0 0,0 0 0,5 2 0,0 0 0,-2 0 0,1 0 73,-3 0 1,2 0 0,2-2-1,1 0 1,-4 0 0,1 0-1,1 0 1,0 1-76,1 0 0,0 0 1,-1 1-1,0 0 0,-3 0 1,0 0-1,0 0 1,0 0 19,-1 1 0,0-2 1,-2 0-1,-1-2 1,2 1-1,-1 0 1,-1 1-1,-2-1-1,-4 2 0,0-1 1,48 1-1,-8 0 0,-4 0-17,-7 0 0,0 4 0,-13 0 0,-3-1 1,-2-2-170,-2-1 1,-3 5-1,-3-1-111,-3-2 0,-7 1 0,-3 0 0,-2 1 299,-2-1 0,-1 2 0,-3-1 0,-1-1 0,2-1 0,5-2 0</inkml:trace>
  <inkml:trace contextRef="#ctx0" brushRef="#br2" timeOffset="764089">19472 13853 8355,'1'-23'328,"2"12"-1066,1 16 1,11 12 0,-1 8 0</inkml:trace>
  <inkml:trace contextRef="#ctx0" brushRef="#br2" timeOffset="765117">20650 13643 7993,'-17'-21'0,"2"2"0,3 1 0,4 3 0,1 1 0,0 3 0,-2 1-825,3 2 756,-5 0 1,5-5 246,-2 1 1,-2-1 0,6 0 0,1-3 0,2 0 0,2 2 172,3 4 0,3 5 1,7 5-1,1 0 1,3 0-227,1 0 0,3 4 0,6 2 0,2 0 1,2 3-626,3-2 1,0 2 242,3-5 0,4 1 0,2-5 0,2 0 0,-2 0-218,-1 0 1,-2 0-1,-5 0 1,-4 0 331,-8 0 0,1-11 0,-6-3 1</inkml:trace>
  <inkml:trace contextRef="#ctx0" brushRef="#br2" timeOffset="765447">21096 13283 8355,'2'-7'234,"2"2"-143,4-1 0,3 5 0,2-4 0,0 4-51,4 1 0,-3 4 0,4 2 0,-2 1-86,1 2 1,1 2-1,-3 3 1,0 1 0,-3 3-1,-3 1 1,-4 4-1,-2 1-52,-2 5 0,-6-1 1,-4 4-1,-2-2-267,-1-3 0,-6 0 0,-1-3 0,0 1-542,2 0 842,3-6 1,-4 5 0,-1-5 0</inkml:trace>
  <inkml:trace contextRef="#ctx0" brushRef="#br2" timeOffset="765998">22027 13184 8355,'-13'-20'39,"1"4"0,-1 6 0,0 3 1,-3 2-1,0 3 0,1 4 107,1 2 1,2 7 0,-1 0 0,1 6 106,-1 2 1,2-3-1,2 5 1,2 1-263,1 2 0,2 0 0,4 1-191,0 0 0,0 0 1,2 0-1,2-2 1,4-1-8,3-1 1,7-8-1,3 1 1,2-5-347,2-4 1,5-1 0,2-4 0,1-1 452,0-3 1,-6-3 0,1-6 0,-5 0 99,-2-4 0,-6 3 0,0-2 0,-4 1 26,-2-2 0,-7 3 0,3-2 183,-4 2 1,-1 2-1,-1 0 400,-4 4 0,3-1-338,-7 4 0,7 7 0,-2 6 0,2 3-118,2 2 1,0 0 0,2 2 0,2 2-63,4-2 1,3-1 0,1-2 0,2 1-336,3-1 0,-2-5 1,6-3-1,1-2 142,1-2 1,-2-2 0,-1-1 0,1-3-121,-2-6 0,3 3 0,-5-8 1,-3 2 116,-5-1 0,-2 2 0,-4-4 0,1 1-3,-1 1 0,-7-1 1,-5 6-1,-3 3 54,-4 4 0,0-2 0,-4 2 0,-1 3-84,2 4 1,-5 4 0,5 5 15,0 0 0,1 2 122,5 3 0,7-4 0,0 5 0</inkml:trace>
  <inkml:trace contextRef="#ctx0" brushRef="#br2" timeOffset="766592">22696 13283 8355,'-12'-6'103,"1"4"1,1-5 0,3 0-1,0 3 1,2 2 0,-1 8-1,4 4-163,0 2 1,2 4 0,2 1 0,0 0 0,4-1-1,1 1 1,2-2 0,2-1-129,2-2 1,1-1 0,1-3 0,1-4-42,0-2 0,-7-2 0,-1 0 1,2 0 187,1 0 1,-3-4-1,-1-2 1,-1-1 86,-3-2 0,2-2 0,-1-3 1,0-1 97,2-2 1,-3 1-10,5 3 0,0 2 1,5 3-69,-1 4 0,-5 4 0,-2 4-102,1 4 0,-3 7 0,3 2 0,1-1-140,0 2 0,-3-4 1,3 3-1,0-5-130,0-4 0,0 3 0,3-4 211,-2 0 1,0-1 0,5-6 0</inkml:trace>
  <inkml:trace contextRef="#ctx0" brushRef="#br2" timeOffset="766593">23143 12874 8355,'-7'-13'631,"-4"1"-509,9 5 1,-3 7 0,5 10 0,1 5 49,3 5 0,2 5 0,4 4 0,-2 3-287,2 0 0,1 3 0,1-2 0,0 3 0,1 1 1,-1-1-1,1-1 0,-2-4-645,-3 0 0,-3-2 0,-3-6-142,2-2 819,-3-3 1,-1-6-1,-7 1 1</inkml:trace>
  <inkml:trace contextRef="#ctx0" brushRef="#br2" timeOffset="767899">23106 13246 7871,'-6'-11'0,"6"1"0,8 3-1051,7 2 1008,-1 0 1,6 5 0,-5 0 0,1 0 0,-1 0-1,1 0 1,-1 2 0,1 1-123,-1 1 0,-5 4 0,-2-2 340,2 0 1,-3-1 375,1 3 1,0 0-342,5 5 0,-1-2 0,1-2 1,-1-2-62,0-1 0,1-1 1,-1-2-298,1 1-373,-1 6 280,-5-9 1,-3 5 0,-8-8 94,-4-2 1,2-3 0,2-5 48,3-1 0,1 1 0,1 0 0,3-1 39,4 1 1,3-1-1,2 2 1,-1 3-40,1 4 1,-1-2-1,0 2 1,1 1 54,-1 2 1,1 7-1,-1 0 1</inkml:trace>
  <inkml:trace contextRef="#ctx0" brushRef="#br2" timeOffset="767900">23813 13246 8355,'0'-9'-66,"0"1"1,-2 1 129,-2-1 0,1-2 1,-4 5-1,0-1 87,1 1 1,-3 1 0,-3 4-193,-1 0 0,1 4 0,0 1 0,-1 2-15,1 3 1,1 1 0,1 1 0,2 1-1,0-1 1,-1 1 0,3-1-131,0 0 0,2 1 1,4-1 23,0 1 1,5-7 0,4 0 0,2-2 0,1 0 38,0-1 0,5-3 0,0-3 0,-2-2 19,-2-2 1,0 0 0,-1-3 0,1 2 117,-1-2 1,-4-1-1,-1-1 1,-1 0 221,-3-1 0,2 1 459,-1-1-513,0 6 1,-4 3-256,0 8 0,2 3 0,2 6-49,4-1 0,3-1 0,2-1 0,-1-2-345,0 2 1,5-3 382,-1 1 1,6-5 0,-2 2 0</inkml:trace>
  <inkml:trace contextRef="#ctx0" brushRef="#br2" timeOffset="767901">24123 13246 8355,'6'-13'-122,"0"1"0,-6-1 0,0 1 250,0 0 0,0-1 0,0 1 79,0-1 1,-6 7 0,-2 1-1,-3 4-27,-1 1 0,-1 0 0,0 1-81,-4 4 1,2 1-1,-4 7 1,1 1-1,3 1-7,1 1 1,3 2-1,1-3 1,3 2-398,2-2 0,1-1 1,4-2-1,1 1 54,3-1 1,-1-4 0,5-1 0,3-1 118,4-3 0,-1-2 0,4-2 1,0-4 23,3-3 1,-2-4 0,0-5 0,0-2 68,1 0 1,-1-9-1,3 3 1,-3-2-15,-1-4 1,-1 0-1,-5-7 1,-1 1 58,-3 0 0,2-4 1,-6-1-1,-1 4-60,-2 3 0,-1 2 1,-1 7 217,-3 3 0,-3 7 0,-5 4 0,-1 7 0,1 3 13,-1 2 0,1 7 0,1 6 1,1 6-104,2 4 0,5 8 0,-1 2 0,3 2-125,1 3 1,1-1 0,3 1 0,5 2-55,2 2 0,5-5 1,2-4-1,0-1-53,0-5 0,4 2 1,-1-9-1,1-1 57,-2-3 0,4-7 0,-5-5 0,0-3 100,-2-1 0,-3 0 0,-3-1-8,-3-3 0,2-3 0,-6-6 0,-2 1 0,0 0 17,-2-1 1,4 1-1,0-1 1,-1 1 49,-2-1 1,1 2 164,2 3-154,3 3 0,4 10 0,-2 3-46,0 3 0,-5 1 1,3-3-1,-1-2-201,1-1-277,2 3 1,3-7-1,0 3 1</inkml:trace>
  <inkml:trace contextRef="#ctx0" brushRef="#br3" timeOffset="768031">24519 12948 5734,'13'12'0</inkml:trace>
  <inkml:trace contextRef="#ctx0" brushRef="#br2" timeOffset="768514">24755 13159 8355,'0'-24'38,"1"5"1,2 5 0,3 5-1,-1-1 138,1-1-137,-2 4 1,-5 3 0,-2 8 0,-3 4-1,-1 3 1,-2 3 0,-2 3-109,-2 3 1,1 0 0,-1 0-1,2 1-130,3-2 0,3-1 0,5-5 0,1-1-100,3 1 1,4-7 0,9-1 0,4-4-547,2-1 814,2 0 1,0-6 0,-1 0 0</inkml:trace>
  <inkml:trace contextRef="#ctx0" brushRef="#br2" timeOffset="768515">24954 12725 8355,'-13'-13'129,"1"7"1,5 1-1,3 11 1,2 5-86,2 4 0,6 8 0,2 1 0,2 3 1,1 4-1,0 2 0,1 3 0,-1 1-209,-1 1 0,-6-4 0,3 4 1,-2-3-222,-2-1 1,-1-4-1,-4-1 1,-2-4 62,-4-4 0,-9 2 0,-2-3 1</inkml:trace>
  <inkml:trace contextRef="#ctx0" brushRef="#br2" timeOffset="768920">24879 13084 8355,'1'-15'-57,"4"2"1,3 3-1,4 2 1,3 2 0,3 1-1,2 2 1,2 1 0,0 2-1,0 0-50,-2 0 1,0 0-1,0 2 1,-3 1 0,-3 2-1,-2 2 1,-1 3 0,-3 2-16,-3 5 1,-4-4 0,-1 4 0,0-3 23,0-2 1,-1 0-1,-2 1 1,-3-1-28,-1 1 0,5-1 0,-4 0 119,1 1 0,2-5 6,-5 0 0,5-5 0,-3 3 0</inkml:trace>
  <inkml:trace contextRef="#ctx0" brushRef="#br2" timeOffset="768921">25177 12886 8355,'-9'-19'-46,"1"2"-261,5 9 1,-2 4 0,5 8-477,0 4 1,0 3 759,0 2 0,5 5 0,2 1 1</inkml:trace>
  <inkml:trace contextRef="#ctx0" brushRef="#br2" timeOffset="769648">24606 13779 8355,'-1'-12'104,"-3"-1"0,-3 1 0,-6 1 0,1 3-85,0 3 1,3 4 0,1 1 121,-2 0 0,-1 6 0,-1 2 0,0 4-158,-1 5 1,1-2 0,-1 6-51,1 1 0,5-3 0,2 2 1,0-1-1,1 0-67,2-4 0,2 1 0,4-4 0,4-2 65,3 0 0,1-5 0,1-2 0,1-4-33,2-4 0,-2 0 1,4-7-1,-2-3-39,1 0 0,-5-4 1,-5 2-1,0-1-36,0-1 0,-4 5 1,1-4-1,-4 3-34,-4 2 1,-3-1 0,-6 1 170,1 0 1,0 5 0,-1 1 0,1 2 173,-1 0 0,5 0 99,0 4 1,7 0-91,1 0 1,5 0-1,7 0 1,1 0-61,-1 0 0,5 0 0,1-2 0,1 0-45,3-2 1,-3-1 0,2 5 0,0-1-20,-2-3 1,-1 3-1,-6-4 1,1 5 107,-1 5 1,-1-3-1,-3 7 1,-3 0 109,-4 2 0,-1 2 0,0-1 1,0 0-92,0 1 0,-4 1 0,-2 1 0,-1 1-56,-2-1 0,3-5 0,1-2-21,-1 2-120,5-4 1,-5-6 0,8-9-1,2-2-33,4-1 0,-1-1 0,1 0 0,0-3 18,-1 0 1,7-5 0,-4 3-1,-1 0-108,2 1 1,0 0 0,1 5 0,-3 1 214,-1 2 0,-3 4 1,3 5 108,1 0 1,-3 5 0,0 4-1,-2 2-156,0 1 1,1 5 0,-2-1 0,3 1-117,0 1 1,-1-3 0,3 5 0,0 1-432,-1-2 1,3-1 0,-6-5 220,-1-1 1,3 0-1,1 1 1</inkml:trace>
  <inkml:trace contextRef="#ctx0" brushRef="#br2" timeOffset="769879">25177 13779 8556,'12'-7'-706,"1"3"1,-1 8-1,0 3 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0-18T17:19:06.205"/>
    </inkml:context>
    <inkml:brush xml:id="br0">
      <inkml:brushProperty name="width" value="0.06048" units="cm"/>
      <inkml:brushProperty name="height" value="0.06048" units="cm"/>
      <inkml:brushProperty name="color" value="#FF8000"/>
    </inkml:brush>
    <inkml:brush xml:id="br1">
      <inkml:brushProperty name="width" value="0.08063" units="cm"/>
      <inkml:brushProperty name="height" value="0.08063" units="cm"/>
      <inkml:brushProperty name="color" value="#FF8000"/>
    </inkml:brush>
  </inkml:definitions>
  <inkml:trace contextRef="#ctx0" brushRef="#br0">7144 7665 8136,'-4'-13'0,"-2"2"0,1 2 0,-1 0 268,3 0 0,-2 5 0,1 4 1,1 6-145,2 5 0,-1 3 0,-1 3 0,-1 3 0,0 4 0,0 1 0,0-1 0,1 1 47,2 0 0,1-4 1,0-2-1,1-2-147,3-6 0,3 0 0,7-7 0,2-3 0,7-4 0,3-6-49,3-6 0,5-6 1,-2-7 14,-1-1 0,-2 0 1,-8 5-1,-4-1-91,-4 0 0,-6 0 0,-3 0 0,-2 2-208,-2 2 0,-11 3 0,-6 7 0,-5 3-76,-3 4 0,-1 4 0,-3 6-330,-4 6 0,3 6 475,1 7 1,3 5-1,1 2 1</inkml:trace>
  <inkml:trace contextRef="#ctx0" brushRef="#br0" timeOffset="609">7206 7702 8355,'-7'-6'-171,"4"-1"1,4-1-1,5-1 1,1-4-1,3-3 432,1-4 1,6-2 0,4-5 0,4-5 0,3-4 0,2-7 0,3-5 0,7-7-51,8-7 0,4-8 0,-21 30 0,0-1 0,3-3 0,0-1 0,2-1 0,1 0-209,2-2 1,1 0 0,-2-4 0,-1 0-1,3-1 1,-1-1 0,-2 0 0,-1 2-83,-3 2 0,0 0 1,1 1-1,0 2 1,19-28-1,-7 15-69,-9 13 1,-12 13 0,-9 14-643,-2 8 0,-3 6 1,-3 12 331,-3 6 0,-4 3 0,-2 9 0,-2 2 348,-1 0 1,0 0-1,4-1 1</inkml:trace>
  <inkml:trace contextRef="#ctx0" brushRef="#br0" timeOffset="965">7603 6623 8355,'0'8'-1062,"0"0"1116,0-5 1,1 4 0,3-4 0,4 1-1,3-1 228,2-2 0,1-1 0,2-1 0,5-2 0,2-3-67,2 0 0,4 3 1,0-1-1,-1 2-122,-2 2 0,-3 0-38,-2 0 0,-3 6 0,-6 3 0,-1 7 0,-1 4 0,-3 4 172,-2 0 1,-1 5-764,-4 0 1,-4 0 0,-1-4 0,-1 0 45,1 0 0,1-2 0,4-2 0,0-5 246,0-2 1,0-1 0,0-1 0</inkml:trace>
  <inkml:trace contextRef="#ctx0" brushRef="#br0" timeOffset="1351">8483 5904 8355,'0'-9'-34,"0"1"-56,0-2 287,0 5 1,-1-1 69,-3 6 1,1 2-1,-5 2-147,-2 4 1,3 4 0,-1 5 0,-2 4 0,-1 2 176,-1 2 0,5-2 0,1-1-338,1-1 1,3-4 0,0 2-1,4-1 1,7-4 0,2-3-81,1-3 0,2-5 1,1 1-12,2-3 1,3-2 0,-3-3-1,-1-5 1,1-2 47,-1-1 1,1-6 0,-5-3 49,1-2 0,-6 2 1,-3 1-1,-3-2 1,-1 0-196,0 1 0,-9 3 0,-5 6-51,-4-1 0,-3 6 0,-4 4 0,-1 8-146,-3 7 0,-2 11 0,-7 9 1</inkml:trace>
  <inkml:trace contextRef="#ctx0" brushRef="#br0" timeOffset="2595">6263 8198 8355,'-5'-12'36,"3"-1"1,-2 1 236,3-1 0,1 1 0,1 0-272,3-1 0,3-3 2,6-1 1,0-5 0,3 1 0,1-3 0,1-4-1,2-1 1,-2 1 0,-1 1 0,-1-1-93,-3-1 1,-2 0 0,-1 5-18,-2-1 1,-5 0 0,1 2 0,-2 1 0,-2 2 0,0 2 34,0 3 0,-2 7 0,-2 2 108,-4 1 1,-3 5-1,-2-1 1,1 5 17,0 3 0,1 5 1,1 5-1,3-2-47,2-2 0,0 4 0,5 0 0,0-1 3,0 2 0,2-4 0,3 2 0,6-2-16,4-2 1,8 2-1,-3 1 1,2 1-85,-1-5 0,5 1 0,-4-4 1,0 3 50,2 2 0,-6-5 0,-2 0 17,-2 2 1,-3-3 0,-3 1 0,-4 2 0,-2 1-41,-2 1 0,-6 1 0,-2-1 0,-5 0-99,-3 1 0,-2-1 0,-4-1 0,3-1-194,1-2 0,-4-5 0,2 2 1</inkml:trace>
  <inkml:trace contextRef="#ctx0" brushRef="#br0" timeOffset="3453">15056 6772 8355,'0'-13'482,"0"1"-311,0 5 1,-1 1 0,-3 6-1,-4 0 1,-3 2 0,-2 1-3,1 1 1,4 5-1,-1 0 1,1 2-1,0 1 1,1 0-1,1 1-6,4-1 1,0 1-1,2-1 1,2-1-177,2-3 1,3 2 0,6-6 0,3-1-170,0-2 0,5-2 1,-3-3-1,0-4 30,0-4 0,2 0 1,-5 0-1,-2-1-31,-4 1 1,-6-5 0,1 1 0,-4 1-251,-4 1 0,-8 3 0,-9 3 2,-2 3 1,-2 4-1,-1 1 113,-3 0 1,3 11-1,-5 3 1</inkml:trace>
  <inkml:trace contextRef="#ctx0" brushRef="#br0" timeOffset="3824">15900 6486 8355,'1'-30'658,"3"5"1,-1 6 701,5 7-992,-5-1 1,4 6 0,-4 5-127,1 4 0,0 11 0,-4 9 0,0 5-66,0 6 0,-1 9 0,-3 5 0,-3 5-105,0 6 0,-8 2 1,2 5-1,-1 3-91,1 2 1,-3 7 0,4-9 18,5-5 1,4-8 0,3-2 0,3-7 0,4-6 64,5-5 1,9-9 0,0-7 0,1-1-141,-1-3 0,1-6 0,-5-5 0,1-3-280,0-1 0,-1-1 0,-5-3 1,1-5-825,-1-2 0,-4-1 0,-1-2 356,-1-2 1,-2 2-1,-4-4 1</inkml:trace>
  <inkml:trace contextRef="#ctx0" brushRef="#br0" timeOffset="4092">15664 7094 8355,'14'-12'0,"2"-1"0,5 2 418,8 3 0,3-2-280,5 6 0,7-5 1,6 0-1,6 0-472,5 0 1,-1 0-503,-2 5 0,-3-6 0,-5 3 1</inkml:trace>
  <inkml:trace contextRef="#ctx0" brushRef="#br0" timeOffset="5055">8570 5928 7586,'-11'-8'0,"3"0"0,4-2 0,4-1 0,5-1 0,6-1-1175,4 1 1558,7-6 0,3-1 0,8-6 0,3 0-175,1 0 1,9-5 0,2-2 0,2-1 0,3 0 0,2-1 0,5-4 0,0 0 0,5-2-153,5 0 1,1 0 0,7-5 0,-2 3 0,-3 4 0,-3 0 0,-5 3 0,-6 3 0,-6 6-1677,-6 4 1313,-5 6 1,-16 3 0,-5 6-489,-6 1 0,-9 4 677,-6 6 0,-17 3 0,-9 5 0</inkml:trace>
  <inkml:trace contextRef="#ctx0" brushRef="#br0" timeOffset="5312">9227 5159 8355,'-12'-4'-100,"0"0"1,5 1-1,3 7 1,4 5 0,4 0-1,5 1 1,5-2 213,3 2 1,6-3-1,0 0 1,4 0-1,-3-2-75,-1 1 1,-3 3 0,5 0 0,-2 2-167,-2 1 0,-3 6 1,-6 3-1,-1 2-114,-2 2 0,0 1 0,-5 2 1,-1 2-57,-1 2 1,-8 6-1,-1 6 1</inkml:trace>
  <inkml:trace contextRef="#ctx0" brushRef="#br0" timeOffset="6035">10083 4825 8092,'0'-9'213,"0"1"1,-5 5 0,-4-1 0,-2 3 0,-1 1 0,-1 1 109,1 3 1,4 3-1,1 6 1,1 0-171,4 4 1,0-2-1,2 6 1,0-1-79,0 0 0,4 2 1,2-4-1,1-1-100,2 1 1,2-2-1,3-7 1,1-2-37,2-1 1,5-2 0,-1-6 0,2-3 2,2-8 1,0 0-1,0-7 1,-2 1-63,-2 0 1,-5 0-1,-8-4 61,-3 3 1,-4-1 0,-4-4 0,-4 2-210,-5 2 0,-5 1 0,2 6 0,-3 4 0,-1 3-1372,-3 4 1212,-1 8 1,-2 7 0,0 7 0</inkml:trace>
  <inkml:trace contextRef="#ctx0" brushRef="#br0" timeOffset="6911">13308 5866 8355,'1'-29'200,"3"2"0,4 5 385,4 8 0,0 7-553,0 7 1,1 6 0,-1 2-1,2 4 1,1 3 0,3 5 0,1 2-1,5 4 83,3 0 0,1 6 0,5 1 0,1 4 0,4 3 0,3 3 1,4 0-1,4 1-24,0 0 0,4-3 0,2 3 1,4 0-1,2-1 0,2-2-203,2-5 1,1 0 0,-5-7 117,-4-2 0,-3-2 0,-8-3-375,-5-1 1,-4-6 0,-5 2-1,-7-4 1,-7-2-573,-5-2 1,0 2-1,-1-4 1</inkml:trace>
  <inkml:trace contextRef="#ctx0" brushRef="#br0" timeOffset="7367">13965 6226 8355,'7'-12'-59,"-3"-1"216,-3 6 0,-1-4 0,0 3 0,0-3 1310,0-1-1244,0 5 0,0 4 0,2 10 0,1 5-70,1 2 1,5 4-1,-2 0 1,2 1-207,-1 3 1,0 0 0,4 0-1,1-1-36,-1 1 1,-5-3 0,-3 1 0,-2-1-103,-2 0 1,-2-2-1,-2 2 4,-4-1 0,-5 0 0,-3-3 0,-5 1 0,-4 0-1710,-3-3 1348,-4 0 0,-11 5 0,-1 1 0</inkml:trace>
  <inkml:trace contextRef="#ctx0" brushRef="#br0" timeOffset="8128">13556 8384 9744,'0'-12'194,"0"-1"1,0 1-353,0-1 0,0 1 1,1-2-1,3-2 1,5-5-1,3-2 1,4-4-1,5-2 488,3-4 1,11-4-1,5-3 1,4-3 0,5-3-1,4-7 1,9-7-257,6-8 1,0 5 0,-32 26 0,1-1-56,0 2 0,1-1 0,2-2 0,0-2 0,-2 1 0,0 0 0,-2 3 0,0 0-131,33-33 1,-10 10-1,-10 11-378,-6 6 0,-11 16 0,-7 6-233,-7 6 0,-16 13 1,-7 8-1,-8 6 421,-3 5 0,-6 5 0,3-3 1</inkml:trace>
  <inkml:trace contextRef="#ctx0" brushRef="#br0" timeOffset="8451">13903 7491 8355,'-7'-19'240,"2"6"1,6 8 0,3 5-609,4 0 1,3 0 0,2 0 0,1 0 502,2 0 1,3 0 0,6 0-1,1 0-134,3 0 0,-2 0 0,1 0 1,-1 1-45,-3 3 0,-4-2 0,-2 2 147,0-3 0,-6 5 1,2 3-1,-6 5 0,-1 4 14,0 1 1,-4 6-1,1 5 1,-3 1-263,-1-1 1,-5 5 0,-4-2 0,0 1-536,0-1 1,-7 9-1,2-4 1</inkml:trace>
  <inkml:trace contextRef="#ctx0" brushRef="#br0" timeOffset="9729">13208 5742 8372,'0'-12'0,"0"-1"0,0 1 0,-1 0 168,-3-1 1,-3 5 0,-5 1 0,-1 2-27,1 2 1,-6 1 0,-1 4 0,-2 2 0,2 4 0,-1 3 0,3 2 0,-1 0 0,2 3-82,3 0 0,6 5 0,3-3 0,2 0 1,2 0-1,2-2 0,3 1 0,8-1 0,4-1-396,3-1 184,9-7 1,-9 3 0,9-6 0,-3-1 0,-1-2 0,0-2 0,0-4-588,0-3 645,0-3 1,-10-1 0,-3-2 0,-2-1 0,-3-3 0,-5 0 0,-4-1-481,-7-1 0,-7 4 328,-5-5 1,-8 7 0,-5 1 0,-6 4 179,-6 4 1,-7 1 0,-4 4 0</inkml:trace>
  <inkml:trace contextRef="#ctx0" brushRef="#br0" timeOffset="10600">13060 5829 7701,'0'-7'-135,"1"2"1,2 3 664,1-2-442,0-3 1,-5 0-1,-3 3 1,-5 4 0,-2 3-1,-1 3 296,-1 0-338,1-3 0,-6 4 0,-1-3 0,-2 3 1,1 1-1,-3 1 38,0 0 0,-2 2 1,0 2-85,1-1 0,-7 2 1,-2 1-1,-3 3 1,-1 0-1,0 1 1,-2 0-1,-1 2-232,-1-2 1,0 3 0,2-5 157,-2-2 1,1-1 0,-4-2-1,0 1 1,1-2 0,-3-3 0,1-2 163,-2-1-72,-4-4 1,4 5 0,-5-6 0,1 0-1,-1 0 1,1 0 22,0 0 1,-3-4-1,0-2 1,2-1-1,2-2 3,5-2 0,-2-2 59,5 1 1,1-5 0,4 0 0,0-1-1,1-2 145,3 1 0,-2 0-200,6-2 0,1-2 0,3 2 0,0-1 0,0 0 0,0 1 14,0-1 0,1 0 0,-1 0-106,0 1 0,-5 5 0,-2-3 0,-1-1-200,0 1 0,1 4 0,-2-3 0,2 1 89,2 1 0,-3-5 1,4 3-1,1-1 1,2-3-1,3-2-64,2 0 1,-1-1 256,5 0 1,2 0-1,6 0 1,0 1-1,1 0 146,1 4 0,2 2 1,5 5-158,0 1 1,0-1-340,0 1 125,0 5 1,0 0 0,-2 4-560,-2-1 639,3 0 0,-6 0-82,3 0 0,-3 0 0,-6 4 104,1 0 0,-6 5 0,-1 2 1</inkml:trace>
  <inkml:trace contextRef="#ctx0" brushRef="#br0" timeOffset="11327">11646 5928 8355,'8'-11'471,"-1"2"-141,-2 0 0,-2 7 1,-7-3-1,-4 4-99,-3 1 0,3 0 0,-1 1 0,-2 2-145,-4 1 1,1 6 0,-4-3 0,2 1-188,-1 0 0,-5 1 0,2 3 0,-4 1-156,-1-1 1,-1 0-1,-1 1 1,-2-1 31,1 1 0,2-2 0,1-2 0,2-1 105,2 2 1,3-3 0,6 0 0,-1 0 123,1 0 1,5-3 0,2 3 0,0 0 93,1-1 1,0-1-1,4 3 1,1 2 1,4 1 0,-3-3 0,7 0 0,0 3 293,2 4 0,2-1 0,0 3 0,3-4-120,0 0 1,1 3 0,-3 1-1,1-2-203,1-1 0,5-2 1,-3 1-655,1-1 1,-2 0-1,2 1-620,-1-1 0,4 1 0,-3-1 0</inkml:trace>
  <inkml:trace contextRef="#ctx0" brushRef="#br0" timeOffset="22349">10232 5122 7539,'-12'-12'0,"1"-1"0,1 2-10,2 3 0,3-3 1,-1 3-1,0-3 484,3-2-464,2 1 0,6 4 0,4 1 0,2 1 0,1 4 54,1 0 0,-5 5 1,-1 4-204,-2 5 0,-1 13 0,-2 3 0,0 5-343,3 5 0,4 8 0,-2-2 1</inkml:trace>
  <inkml:trace contextRef="#ctx0" brushRef="#br0" timeOffset="23919">7280 7801 8355,'-12'-4'-235,"1"-2"0,2 2 0,5 3 289,3 6 1,6 1-1,5 2 1,5 0 0,7 1-1,6-2 1,5 0-1,6-1 1,5 3 74,5-2 1,12-1 0,5-3-1,10 3 1,8-1 0,4 2-1,7-1-153,4-1 1,-48-2 0,0 0-1,3-2 1,0 0 0,-2 1 0,-1 1-54,0-2 0,-1 0 0,39 5 1,-5-2-1,-5 0-100,-6 2 0,-11-5 0,-3 3 0,-6-2-5,-9-2 1,-10 0 0,-6 1 0,-6 2-168,-6 1 0,-9 0 0,-8-4 277,-10 0 0,-6 0 0,-5 0 1,3 0 71,1 0 0,-4 0 0,3-11 0,-6-3 0</inkml:trace>
  <inkml:trace contextRef="#ctx0" brushRef="#br0" timeOffset="24234">8496 7714 8355,'-18'-5'0,"4"-1"-208,-3-2 1,-1 2 0,2 6 0,1 0 216,1 0 0,6 0 0,-1 2 170,0 2 0,3 3-104,2 5 0,10-1 0,6-1 0,7-2 1,5 2-19,1 1 0,-1 1 0,1 1 0,0 0-63,0 4 0,-6-2 1,-2 6-1,-4 1-129,0 1 1,-6 2-1,-3 0 1,-4 0-91,-4 0 1,-3-1-1,-7 1 1,-2 0 84,-5 0 1,-3 0 0,0-2 0,-1-2-425,0-5 513,6-2 1,1-2 0,5 1 0</inkml:trace>
  <inkml:trace contextRef="#ctx0" brushRef="#br0" timeOffset="24603">9277 7900 8355,'-4'-12'-463,"0"-1"0,-2 7 572,2 1 1,-1 5 0,-5 5 0,3 3 55,1 3 1,2 1 0,4 1 0,0-1-139,0 1 1,0 3 0,0 2 0,0 0-6,0 0 0,0 0 0,2-3 0,2 0-45,4-4 1,3 0-1,3-5 1,1-1-75,2 1 1,3-2-1,-2-6 1,0-2 27,0-4 1,3-3-1,-6-1 1,-3-1-79,-2 1 1,-7-2 0,1-1 0,-3-2 55,-1 2 0,-1 0 0,-3 0 37,-5-2 0,-7 5 0,-5 5 0,-2 1 1,-1 4-1,2 0-213,2 2 1,-7 6 0,-4 1 0</inkml:trace>
  <inkml:trace contextRef="#ctx0" brushRef="#br0" timeOffset="25634">9475 7975 7668,'2'-11'123,"2"2"1,4 4-1,5 1 1,3-2-1,5-1 1,2-2 140,2-2 0,7-2 0,5 1-241,7-1 1,6-3-1,3-2 1,7-1-1,3-3 1,6-3-1,4-3 1,7-1 152,4 2-146,8-5 1,3 5 0,-43 10 0,0 1 0,0-2-1,0 1-4,-1-1 0,0 0 1,3 2-1,-1 1 1,42-14-1,-6 4 31,-8 4 1,-19 5-1,-16 6 1,-9 3-865,-8 2 0,-1 0-41,-12 5 1,-6 6 535,-10 2 0,-6-1 1,-6 0 231,0-2 1,2 0 79,-3-5 0,4 5 0,-9 2 0</inkml:trace>
  <inkml:trace contextRef="#ctx0" brushRef="#br0" timeOffset="25947">10319 7491 8355,'-7'-12'-309,"1"5"1,8 1 0,2 6 167,4 0 1,-1 2-1,3 0 1,2 2 0,5 1 301,2 0 0,3-2 0,6 4-136,0-2 1,0 4 0,-7-4 0,-5 2-51,-2 3 0,-3 6 0,-3 5 0,-5 2-56,-6 2 0,-4 0 0,-6 0-52,-4-1 1,2 1-1,-4 0 1,-1 0 0,2 0-12,1-1 0,-6 1 0,4 0 1</inkml:trace>
  <inkml:trace contextRef="#ctx0" brushRef="#br0" timeOffset="26415">11559 7293 8355,'0'-20'-1038,"0"4"1085,0 2 0,-6 7 0,-2 3 172,-3 3 1,3 1-1,0 0-50,-2 0 0,3 0 1,0 1-40,2 3 0,-5-1 0,3 5 1,-1 2-48,0 1 1,-2 3 0,-5 1 0,-2 3 0,1 1-52,-2 3 0,4 1 0,-2 1 0,2-2-47,1-1 0,2-2 0,3 2 0,4-5-19,3-2 0,7-3 0,7-3 1,6-4-34,5-2 0,0-2 0,3-2 0,1-2-48,6-4 0,-3-3 0,2-3 0,-1-1-20,-4-2 1,-1-5 0,-10 2 0,-2-2 70,-1 1 0,-8-3 0,-3 4 1,-7-4-1,-8 1-76,-8 2 0,-10 3 0,-6 7-36,-4 3 0,-11 3 1,0 7-1,-1 5-88,1 6 0,-12 13 0,5 0 0</inkml:trace>
  <inkml:trace contextRef="#ctx0" brushRef="#br0" timeOffset="27185">11596 7441 8355,'0'-16'24,"2"-1"0,2 2 0,4 1 0,3 3 0,3 2 0,1 2 0,1 1 0,1 4 0,1 2 144,3 4 1,-2 3 0,2 6 0,2 4 0,5 4 0,5 2 0,4 2 0,4 0 233,5-1-377,7 7 1,1-4 0,7 5 0,4 0 0,2-1 28,5 4 1,6-3 0,5-1 0,2 0-228,2-4 1,0-2 0,0-3 0,0-1-74,-1 1 1,-1-4 0,-6 0 117,-4-1 1,-10-1 0,-3 3 0,-9-1 0,-6-2-152,-5 2 0,-11-4 1,-5 4-1,-6-2-120,-6 1 1,-3-5 0,-9-3-169,2 0 567,1-3 0,-11-6 0,-1-7 0</inkml:trace>
  <inkml:trace contextRef="#ctx0" brushRef="#br0" timeOffset="27832">12650 7578 8355,'-6'-6'-77,"0"5"0,7 1 1,2 8-1,4 3 0,1 2 1,3-1-1,-1 2 181,1 2 1,0 0-1,1 3 1,-1 0-122,-2 0 1,0 2 0,-5 4-1,1-2-31,0-2 1,-3 2-1,2-3 1,-3 0-72,-1 1 0,-4-6 0,-2 2 0,-1-3 4,-2-2 0,-8-1 0,-3-1 0,-5-2-213,-4 1 1,-8 3-1,-7 0 1</inkml:trace>
  <inkml:trace contextRef="#ctx0" brushRef="#br0" timeOffset="37615">12626 7727 8654,'4'-24'0,"1"4"0,2 3 0,1 3 889,-1 2-816,4-1 1,-8 1-1,4 2 1,-2 6-1,-2 10 82,-1 8 0,-4 1 1,-2 5-1,-4 2 0,-3 3 1,-3 3-1,-1 1 128,-2-2 1,2-2 0,6-3 0,2-3 0,0 1-121,0-1 1,4-4-201,-1 2-17,3-3 0,2-8 1,3-1-1,4-4 0,2-2-35,-2-4 0,3-1 0,-2-7 0,2 1 14,1-1 0,-5 1 0,-2-1 0,0 1-51,-1 0 0,0-1 1,-4 1-1,0-1 19,0 1 0,0 4 0,-2 1 112,-2 1 0,2 2 0,-7 4 0,1 2 70,1 2 0,-4 0 0,3 7 0,-3 3 142,-2 0 0,2 5 0,3 0 0,3 2 30,-1-1 1,5-3-1,-3 2-289,2-1 1,6 3-1,2-5 1,2 0-1,4-4-66,4-4 0,0-2 0,-2-6 0,1 0 44,2 0 1,-1-2 0,-3-2 0,-2-4-73,-3-3 1,3-6 0,-4-1 0,0-1-2,-3-3 1,1-1 0,-1-1 0,-1 2 50,-1 2 0,-2 0 1,0-2-1,-2 3 188,-2 1 1,-1 1-1,-5 6 1,2 3-47,-2 4 1,-1 3 0,-3 2 0,-1 3 79,-1 4 0,0 8 1,7 2-72,0 1 1,3 0 0,-3 3 0,5-1 0,3-1-137,1 0 0,0 2 0,1-7 0,3-3 8,5-2 0,6-7 0,1 1 0,-1-3-11,-1-1 1,3 0 0,-1-1 0,-1-5 4,-1-6 1,-3-2-1,-2-5 1,-4 0 25,1-1 0,-5 1 1,2-3-1,-6 3-110,-5 1 1,-3 1-1,-3 6 1,-1 3 64,-2 4 0,-5 2 0,3 4 0,-2 2-531,0 4 0,6 5 1,-1 3-704,2 5 1124,2-3 0,-1 5 0,1-4 0</inkml:trace>
  <inkml:trace contextRef="#ctx0" brushRef="#br0" timeOffset="38249">12464 7503 8355,'2'-8'400,"2"0"1,-3 0 0,2-3-1,-6 2-245,-5 5 1,-4 8 0,-4 5 0,-1 2 0,-3 1-1,-2 0 1,-1 1-297,-2-1 0,2 1 1,0-2-1,4-2 98,1 0 1,0-3-1,5 4 1,-1-3-41,3-1 1,1 2 0,-2-3 0,1 2 67,2 3 1,-2-1-1,4 1 1,1-2 62,1 2 1,4 2 0,1 4 0,0 0-23,0-1 1,6 3-1,2 0 1,3 0-24,1 0 0,6 3 0,2-3 0,0-1-357,1 1 0,-2 3 1,2-4-509,-5-2 1,-2 4 0,-1 0 0</inkml:trace>
  <inkml:trace contextRef="#ctx0" brushRef="#br0" timeOffset="53364">7193 8037 8182,'-12'0'14,"5"5"0,3 3 0,3 4 235,1 0 0,1 0 1,3 1-1,4-1 0,5 2 1,2 2-1,4 5 0,3 3 1,4 2-5,1 3 0,0-2 0,1 6 0,2 2 0,2 2 0,2 3 1,3 3-1,5-1-202,3 1 1,5 4 0,2-3-92,2 0 0,9 4 0,1-1 1,0 3-131,0-1 0,-1 7 0,-9-10 0,-2 1-333,-1 1 0,-7-1 0,-2 0 1,-5-3 101,-4-1 0,-3-3 0,-5-6 0,-1-2 67,-4-2 1,-2-6-1,-7-8-216,-3-2 0,2-1 532,-6-1 0,-5-11 0,-6-2 1</inkml:trace>
  <inkml:trace contextRef="#ctx0" brushRef="#br0" timeOffset="53680">8037 8781 8355,'0'-13'175,"0"1"0,-6 5 0,-2 3-518,-3 3 1,-1 5-1,-1 1 1,2 2 602,3 3 0,-2 2 0,6 3 0,1 2 103,2-2 1,1 3-1,1 0 1,2 0-321,1 0 1,6 4 0,-3-3-1,1 2-85,0-1 0,-5-3 0,1 2 0,-2 1 22,-2-1 1,-7 0 0,-4 3-1,-6-1-662,-2 1 0,-6 1 1,-5 1 142,-2-4 1,4 4 0,-2-5 0</inkml:trace>
  <inkml:trace contextRef="#ctx0" brushRef="#br0" timeOffset="54233">8868 9537 8355,'-17'-12'-229,"1"1"0,2 1 0,3 3 0,3 2 0,-2 2 99,-1 2 1,-2 1-1,1 0 659,0 0 0,-1 1 0,2 3-187,3 5 0,-2 2 1,6 2-1,0 3-72,-1 0 0,2 6 0,-4-1 0,1 2-196,4 2 1,0 0 0,2-2 0,2-1-69,2-1 1,3-6-1,6 0 1,3-5-352,0-6 0,9-3 1,-3-2-1,0-3 110,1-4 0,-3-5 0,-1-3 0,-2-5 70,-6-2 0,0-2 0,-7 0 1,-1 0 44,-2 0 1,-7 1-1,-5-1 1,-7 1-192,-6 4 0,-9 3 1,-2 9 45,-5 4 0,-4 8 0,-6 3 0</inkml:trace>
  <inkml:trace contextRef="#ctx0" brushRef="#br0" timeOffset="55221">8954 9674 7582,'-11'-8'0,"2"1"0,2 0 703,1 0 0,8 3-615,6-5 0,4 5 0,6-4 1,7 0-1,8-2 0,7-1 1,8-4-1,8-2 0,8-3-2,8-4 0,5 1 1,13-10-1,3 0 1,-43 16-1,1-1 1,1 1-1,1-1-95,1-2 1,1 1-1,-1-1 1,1 0 0,-1 1-1,0 1 1,-1 0 0,-1 0-1,-2 2 1,-1 0-1,41-10 1,-12 7-1090,-10 5 0,-13 4 276,-14 10 417,-7 0 0,-10-5 0,-6-2 0</inkml:trace>
  <inkml:trace contextRef="#ctx0" brushRef="#br0" timeOffset="55507">9785 9079 8355,'-6'-13'441,"4"8"0,9 5 0,1 6-358,2 6 0,8 0 0,-6 2-246,2 2 1,1-1 0,0 6-1,2 2 1,-1 4 5,2 2 1,-8 0 0,2-3 0,-1 1 15,0 2 1,-4 0 0,-2-4 0,-4 0-1089,-1 0 987,0-1 1,-6 1-1,-1 0 1</inkml:trace>
  <inkml:trace contextRef="#ctx0" brushRef="#br0" timeOffset="55966">10790 9054 8355,'0'-7'-485,"4"-4"1286,0 3-560,0 2 1,-5 2 0,-3 8 0,-6 4 20,-5 3 1,0 3-1,-4 1 1,1 3-34,3 1 0,5-2 0,3 2 0,2-1-160,2-3 1,1-1 0,5-1 0,4-2-75,5-3 0,11-3 0,0-5 0,6-1-45,3-3 0,1-4 0,4-8-181,0 0 0,-5-5 0,-5 3 0,-5-1 0,-5-3-42,-3-1 1,-7 2 0,-5 2 0,-6 1 2,-8 2 1,-9 7-1,-11 2 1,-6 3-277,-5 5 1,-2 5 0,-5 7 289,0 4 1,-5 8 0,-1 7 0</inkml:trace>
  <inkml:trace contextRef="#ctx0" brushRef="#br0" timeOffset="66747">18566 4713 9502,'7'-44'0,"-3"4"0,-2 7 0,-2 8 785,0 7-646,-11 10 0,1 2 0,-11 6 1,1 2 86,0 2 0,-9 4 0,2 9 0,-3 3 0,1 5 0,2 4 0,3 4 0,-1 4-62,0 5 0,4-4 0,3 5 0,3-2-253,4 1 0,7-5 0,0-6 0,4 0 0,4-4-237,4 0 1,3-8 187,2-3 0,5-3 0,1-4 0,2-2 0,-2-1-42,-1-3 1,3-6 0,-5-4 0,-1-3-122,-1-3 1,-6-4 0,-1 2-1,-1-3 167,-3-1 1,-2-1 0,-2-2 0,-2 3-50,-1 1 0,-6 2 0,2 3 188,-3 1 0,2 5 120,1 3 0,7 4 0,2 4-104,10 4 1,3 2 0,7-1 0,1 0-25,1 0 1,2-2-1,-2 1 1,-2 2-5,-4 1 1,-4 2-1,-2 0 76,-2 4 0,-4 2 0,-5 5 1,0-1-1,-1-1-161,-3 0 1,1 4-1,-4-6 1,1-1-347,4-3 1,0-2-147,2-1 1,0-1-1,0 0 1</inkml:trace>
  <inkml:trace contextRef="#ctx0" brushRef="#br0" timeOffset="67091">18889 5296 9629,'-7'-13'178,"3"1"0,2 4-286,2-1 1,0 5 128,0-4 1,0 0 0,0-5 150,0 1 1,-1 5-1,-3 4 94,-4 6 1,-3 8 0,-2 6-192,1-2 1,-1 4-1,2 2 1,2 2-1,2 2 5,1 0 1,2 4 0,4 0 0,0 0-83,0 1 1,0-2-1,2 3 1,0 0-61,2-4 0,6-1 0,-2-1 0,2-2-308,-2-2 1,2-3-1,-6-6 1,-1 1-83,-2-1 1,-1-3-1,-1-3 1,-3 0-1139,-5-3 1342,-7-2 1,-3-1-1,-6 0 1</inkml:trace>
  <inkml:trace contextRef="#ctx0" brushRef="#br0" timeOffset="67344">18628 5618 8355,'14'-12'0,"3"-1"0,1 1 332,2 0 1,4-1-52,-4 1 1,4-1-1,2 1 1,1 1-600,2 3 0,2-2 1,-4 5-1,2-1-468,-1 1 1,-2-5 0,-1 3 0</inkml:trace>
  <inkml:trace contextRef="#ctx0" brushRef="#br0" timeOffset="67660">19348 4204 8355,'-4'-31'766,"-1"2"0,3 14 0,6 6 1,4 7-201,3 2 0,1 5 1,1 6-434,-1 8 1,5 3 0,-1 13 0,1 5 0,-1 7 42,1 5 0,-1 16 0,-3-1 1,-1 5-50,1 5 0,-1-1 0,-1 5 0,-1-1-224,-2-3 0,0 3 0,5-3 0,-1-5-251,1-9 1,3-3-1,2-11 1,1-5-633,3-4 0,-2-8 1,0-5-1,2-4 87,2-7 1,-5-2-1,-1-2 1</inkml:trace>
  <inkml:trace contextRef="#ctx0" brushRef="#br0" timeOffset="69346">20191 4961 8355,'8'0'172,"1"0"1,-1 0 0,4 0 0,-1-1 0,0-2 0,0-3 0,3-1 0,0-2-303,0-2 0,-2-3 1,0-1-1,1-2-73,-1 2 1,1-4 0,-2 0 0,-3-2 80,-4 0 0,-3 5 0,-1-4 0,0 2 204,0 3 0,-1 3 1,-3 4-1,-4 3 183,-3 4 0,-2 2 0,1 4 0,-1 4-142,1 6 0,0 5 0,-1 6 0,2 1-13,3 2 1,2 4 0,6-4-1,2-1-171,2-2 1,3-2-1,5-4 1,2-3-234,3-3 0,2-8 0,7-1 0,3-4 182,4-1 0,4-7 0,3-4 0,2-6-49,-2-2 1,-3 0-1,-3-3 1,-2 1 146,-2-1 1,-6 3-1,-8 0 1,-2 1 120,-2 2 1,-5 3-1,-3 0 49,-2 1 1,-8 4 0,-2 1 0,-3 1-1,-3 3 22,-2 2 1,0 2-1,-4 4 1,-1 3 108,2 3 0,-3 7 1,5 1-1,2 2-232,1-1 1,2 1 0,1 4-1,3-2-151,3-2 1,4 1 0,1-5-1,1-2-63,4-1 1,1-6-1,7-1 1,1-2-17,2-2 1,-2-7-1,4-4 1,-2-3-11,1-2 0,0-1 0,-5-2 0,0-5 149,1-2 0,-5-2 0,-1-1 0,-2-2 27,-2-1 0,-1-5 0,-1-1-78,3-5 0,-3 2 1,4-5-1,-4 2 1,0-1 86,3 2 1,-2 9-1,2 6 1,-3 7 184,-1 4 1,-1 7 0,-2 5 7,-1 4 0,-1 11 0,2 7-76,-1 4 0,-2 2 0,3 3 1,-1 4-1,1 1 0,2 2-165,1 2 0,2-4 0,2 7-30,4-2 0,-1-2 0,2 0 0,4-1-14,2-3 1,3-4 0,-2-7 45,5-1 0,-2-10 1,1 0-1,-1-4 1,0-4 120,3-2 1,-4-2 0,0-4-64,0-3 0,-4-4 0,4-5 1,-2-2-1,1-2-13,-2 1 1,-1-1-1,-2-3 1,-1 2-22,-3 2 0,-1 5 0,-4-2 39,1 3 1,-1 3-1,-7 3 1,-4 4-2,-3 3 1,-2 2-1,1 3 1,-1 4-8,1 3 1,4 2 0,1 0-1,1 3-53,4 0 0,0 2 1,2-3-1,0 3 0,2 1 1,2 4-55,4 0 58,-3-4 1,6 5-1,-2-4 1,2 4-1,1-1-60,1-2 1,3 2-1,1-3 1,-2 0 29,-1 1 1,-6-5-1,-1 4 1,-2-2 48,-2-3 0,-3-1 0,-4-1 0,-4 1 54,-3-1 1,-7 2 0,-3-8-1,-1 1 187,1 0 0,-1-5 1,6 1-1,1-4-58,1-4 1,3-3-1,2-5 1,5-1-123,3 1 0,6-5 1,4-1-1,3-1-173,5-3 0,2 0 0,6 0-68,0 1 1,1-1-1,1-5 1,4-2 0,-1 1 26,0 2 1,-1-3 0,-4-1-1,-2 1 149,-2 3 1,-3-6 0,-6 8 0,-1 1 42,-2 1 0,-4 7 1,-5-2-1,0 4 200,0 0 0,-1 5 1,-3 1 0,-5 1 0,-2 2 0,-1 4 0,0 0-170,-1 0 0,5 6 1,1 2-1,0 2 84,0-2 0,5 7 0,-3-2-216,4 0 1,1 2 0,0 1 0,1 0-92,4-1 0,1-1 1,7-1-1,1-2 0,1-2 47,1-1 0,1-5 0,-3 1 1,1-2 104,1-2 1,2 0 0,-3-2 0,2 0 14,-2-3 0,-1-4 1,-2 1-1,-1-3 0,-2-2 1,0 1 0,-3-1 0,-1 1 66,1 0 0,-2-2 1,-4-1-1,0-2 66,0 2 1,0 1-1,0 2 327,0-1-364,0 6 0,1 5-102,3 10 0,-1-3 0,4 11 0,0 0 0,-2 1-45,1 1 1,2 2 0,-2-2-1,-1 0-40,1 0 1,-2 0-1,-4-3 1,0 2 37,0-2 1,-6-1 0,-1-2 0,-1-1-209,0-3 1,0-1 0,-5-4-194,1 1 0,1-1 301,3-7 1,2-3 0,6-6 0</inkml:trace>
  <inkml:trace contextRef="#ctx0" brushRef="#br0" timeOffset="69657">22275 4576 9664,'0'-12'312,"0"0"0,0-1-64,0 1 1,5 5 0,2 4-1,0 6-227,-3 5 1,-4 5-1,-4 2-245,-4 1 0,-5 2 1,-2-3-1,-1 3 0,-1 0 65,-1 0 0,4 3 1,-2-5-1,2 0-36,2-3 1,1 0 0,1-1 0,3 1-9,2-1 1,0 0 0,5 1 141,0-1 0,6-5 0,4-1 0,5-2-79,5 0 0,4 0 0,2-4 0,2 0-155,0 0 0,6 0 0,-6 0 0,0 0-195,-2 0 490,-6 0 0,3-6 0,-4 0 0</inkml:trace>
  <inkml:trace contextRef="#ctx0" brushRef="#br0" timeOffset="70117">22709 4775 8440,'8'-6'0,"-1"-2"0,0-3 0,-2-1 685,1-1-489,-2 1 1,-4 4-8,0-1 1,-1 5 0,-4-3 0,-3 2 0,-3 2-1,-1 2 1,-1 1 0,1 1-4,-1 3 0,-3-1 0,-1 7 1,2 2-128,1 3 1,2 2 0,0-4 0,1 3-434,2 0 0,0 5 1,5-5-1,1 0-23,1-3 0,2 0 0,2-2 274,2-3 0,3 2 0,5-6 0,1-1 144,-1-2 0,0-7 1,1 0-1,-1-3-6,1 1 1,-1 1 0,-1-3 0,-1 4 279,-2 0-256,-5-4 0,2 10 0,-6 0-64,-3 7 0,-2 8 0,-3 3 0,0 2-8,0 2 0,2 1 0,0 2 0,1 0 10,4 0 1,0-5 0,2 0 0,0-3 85,0-1 0,2-4 0,2-2 1,4-3 85,3-2 1,3-1 0,2-4-1,4-1-162,-1-3 0,4-3 0,-2-6 0,3 0 73,0-4 0,-4 3 0,-4-4-1142,-2 0 1,-2-1-1,1-6 1</inkml:trace>
  <inkml:trace contextRef="#ctx0" brushRef="#br0" timeOffset="70670">22076 4291 8355,'-1'-11'86,"-3"3"0,-3 4 1,-6 8-17,1 4 1,0 9-1,-1 5 1,1 5 0,-2 9-1,-1 7 1,-3 8 0,0 3-45,0 1 0,2 8 0,3 1 0,2 2-115,3 1 1,2-1-1,8-5 1,3-5-134,8-6 0,10-3 0,12-10 0,4-7-355,7-6 0,8-6 0,2-6 1</inkml:trace>
  <inkml:trace contextRef="#ctx0" brushRef="#br0" timeOffset="70927">22907 4279 10392,'3'5'0,"4"10"0,7 12 0,2 3 0,3 3 0,1 2 0,0 4 0,1 4 0,-2 5 0,-1 3 0,-4 5 425,-4 0 1,-1 2 0,-5 4 0,-2-1-1,-5-2-3267,-5-1 1856,-9-6 0,-8 3 0,-6-5 0</inkml:trace>
  <inkml:trace contextRef="#ctx0" brushRef="#br0" timeOffset="71128">23875 5073 8355,'1'-9'-656,"3"9"1,3 9 0,5 15 0</inkml:trace>
  <inkml:trace contextRef="#ctx0" brushRef="#br0" timeOffset="89516">3535 11237 8355,'0'-32'139,"0"3"0,0 3 1,0 2-1,1 2 0,2 3 1,1 0-1,-1 1 0,-3 0 1,-4 4-1,-5 4 0,-2 6 1,-1 3 58,-1 1 1,-4 1 0,-4 3 0,-4 6 0,-4 7 0,-4 6 0,-1 5-299,1-1 0,-6 3 1,6 1-1,3-1 191,2 0 0,9-2 0,4-6 0,5-1 0,6 1 0,4 0 48,4-2 0,8 4 0,10-3-186,6 2 0,4 0 0,6-1 0,2-1-87,1 1 0,1-3 1,-4 2-1,1 0 5,-2-2 1,0 3 0,-10-4 0,-5 1-143,-3 3 1,-8 2 0,-7 1-1,-3-1 245,-1 1 1,-6 3 0,-7-2 0,-6-3 95,-5 1 0,-9-2 1,0-1-136,3-5 1,2-4 0,4-3-1,-1-5 1,1-3-292,4-1 1,2 0-1,7-2 1,3-5-114,3-6 1,10-7 128,3-1 0,8-3 0,4 0 0</inkml:trace>
  <inkml:trace contextRef="#ctx0" brushRef="#br0" timeOffset="89706">4130 11522 8713,'0'-13'0,"1"1"0,5 1 0,6 1 78,8 2 1,3 5 0,2-2 0,1 1-455,3-1 0,-2 1 1,5 4-1,-2 0-72,-2 0 0,4 6 0,-1 1 1</inkml:trace>
  <inkml:trace contextRef="#ctx0" brushRef="#br0" timeOffset="89952">4204 11782 9660,'13'-7'354,"1"-2"1,2 3 0,6-1-390,6-2 0,3-2 1,7-2-1,-1 2 209,0 3-1431,0-3 1,0 4 0,1-5 0</inkml:trace>
  <inkml:trace contextRef="#ctx0" brushRef="#br0" timeOffset="91430">5941 10691 8355,'7'-36'-40,"-3"4"1,-3 7-1,-1 8 1,-1 4 0,-5 4-1,-5 2 1,-5 1-1,-2 5 42,0 4 0,-4 3 0,1 7 1,-2-1-1,-2 2 0,0 3 1,0 3 136,0 4 1,1 0 0,0 1 0,4 0 0,3-2 0,3-2 0,3-3-1,3-1 6,4-1 0,4 5 0,5-3 0,6 0 0,6 0-239,2-3 1,6-2 0,4 0-1,0-1-111,1 1 1,-4-1 0,3 0 0,-2 0 44,-3-4 1,-4 3-1,-4-3 1,-3 4 112,-5 5 1,-3-2-1,-6 4 1,-3 1 93,-4-1 1,-5 2 0,-5 5-1,-5 1 77,-5 2 0,-1 6 0,6-3 0,1 1-87,1 0 0,6-6 1,0 2-46,5-3 0,5-1 0,5-1 1,0-2-98,0-2 1,7-5 0,5 1 0,6-5 0,3-3-137,-1 2 0,1-4 1,2 3-1,-2 0 57,-4 2 0,-4 3 1,0 1-1,-2 3 105,-3 2 0,-2-1 0,-6 4 0,0 1 89,0 2 1,-6 3 0,-2 0 0,-3 4 218,-2 3 0,1-1 0,1 0 0,1-3 260,2-2 1,5 3-1,-1-4 1,3-3-276,1-4 1,7 0 0,5-5 0,9-2-155,6-1 0,2-6 0,7-1-518,3-2 0,-4 4 1,-2-5-284,2-1 0,1-2 0,1-1 0</inkml:trace>
  <inkml:trace contextRef="#ctx0" brushRef="#br0" timeOffset="92594">6660 11472 7526,'0'-12'0,"1"-1"21,4 1 0,-4 4 1,4 1 59,1 1 0,-3 2 0,4 6 1,-2 2-1,-1 4 0,0 4 1,2 3-1,-1 3 0,2 2 1,-1 0 82,-1 0 0,4 3-171,-5-2 1,4 1 0,-4 0-1,0-3-109,2-1 1,-5-1-1,5-6 52,-1-3 1,2-3-1,5-5 14,1 0 1,-5-1 0,0-3 0,3-4-23,5-3 1,-3-6-1,4-1 1,-3-1-1,-2-3-15,1-2 1,-1 0-1,0-1 1,1 1 42,-1 4 1,-5 2-1,-3 5 187,-2 1 1,-2 6-10,0 6 1,0 7 0,-2 8 0,-1 3-43,-1 2 0,0-4 1,5 5-1,2 0-216,1-2 1,10 3 0,-1-6 0,2 0 64,3-3-452,1 0 0,6-1 0,0 1 0</inkml:trace>
  <inkml:trace contextRef="#ctx0" brushRef="#br0" timeOffset="92915">7702 11187 8355,'-6'-12'166,"-1"0"0,-5 4 0,-2 4-94,-2 3 1,2 1 0,-4 1-1,0 3 261,-3 4 1,4 4-1,-1 1 1,1 4-190,1 3 0,-1 5 1,6 3-1,1 2 2,2 2 1,5 5 0,-1 4-1,3-1-176,1-1 1,5-6 0,5 0 0,4-1-423,2-5 1,8 1 0,-1-12 0,6-2-56,3-4 1,-1-5 0,4-5 0,-2 0-75,1 0 0,-5-5 381,-4-3 1,0-9 0,-6-2 0</inkml:trace>
  <inkml:trace contextRef="#ctx0" brushRef="#br0" timeOffset="93103">7466 11559 9236,'11'-8'0,"-1"-1"0,0 1 561,3 1 0,5-4-489,7 3 1,5 1-1,3-1-344,3-2 0,1 3 1,-1 0-736,-3 2 1,9-5-1,-4 3 1</inkml:trace>
  <inkml:trace contextRef="#ctx0" brushRef="#br0" timeOffset="95053">8198 11137 8042,'0'-12'-401,"0"0"283,0-1 407,0 6-233,0 2 0,4 6 1,2 3-1,0 6 0,4 5 1,0 6-1,-1 3 1,0 5-1,-1 6 0,0 3 95,0 4 0,-1 1 0,3-2 0,-2 3-135,2 0 1,1 3 0,1-6-1,1-2 1,-1-5 0,1-5-31,-1-3 1,0-8 71,1-5 1,3-6 0,1-7 0,-1-2 0,1-2 58,-1-4 1,2-9-1,-2-3 1,0-5-139,-1-4 0,-1 1 0,-2-5 0,1-3 41,-1-4 1,-4 0-1,1-4 1,-1 0-382,-1 0 0,3 3 0,-6-2-20,-2 5 0,4-1 1,-2 10-1,-1 3 102,-2 4 1,1 5-1,0 12 172,3 9 1,4 4 0,-2 11 26,0-1 0,9 10 0,-2-2 1</inkml:trace>
  <inkml:trace contextRef="#ctx0" brushRef="#br0" timeOffset="95294">9203 11286 8355,'0'-12'602,"0"-1"-1147,0 6 1,1 2-1,2 6-412,1 3 799,5 3 0,-2 6 0,6-1 0</inkml:trace>
  <inkml:trace contextRef="#ctx0" brushRef="#br0" timeOffset="95549">9240 11633 8355,'7'-12'0,"-3"0"604,3 5 1,-5 1 0,7 5-918,0-3 1,-2 2-641,1-2 1,1 8-1,3 3 1</inkml:trace>
  <inkml:trace contextRef="#ctx0" brushRef="#br0" timeOffset="96869">10319 10988 9984,'-2'-17'0,"0"-3"0,-3 0 0,4 0 0,2 2 0,6 5 0,3 2 0,4 2 0,0 1 0,1 0 0,1 1 0,4 1-5,-1 4 1,4 0 0,-2 2-1,1 2 1,-1 0 0,-5 4-253,-2 1 1,-2 1-1,-1 6 1,-1 1-1,-3 2 1,-2-1 267,-2 2 1,-1 0-1,-2 4 1,0-3-1,0 1 1,0-1-1,0 3 202,0 1 1,0 2 0,0 0 0,0 0-1,0 0-90,0-1 1,0 5 0,0 0 0,1-1-117,3-2 0,-3-1 0,4 0-53,-4-1 0,-1 1 0,0-1 0,-1-4 0,-2-3-86,-1-3 1,-6-1 0,0 1 0,-3 0-405,-4-3 0,-1-3 1,3 0-1,-3-3 104,-1-4 0,-2-1 1,-2 0 392,2 0 0,-8-6 0,3 0 0</inkml:trace>
  <inkml:trace contextRef="#ctx0" brushRef="#br0" timeOffset="97035">10294 11237 8355,'1'-16'-130,"3"4"1,9-2-122,8 10 1,1 0-1,0 4 1,-2 0-1,2 0-27,2 0 1,6 0 0,2 0 0</inkml:trace>
  <inkml:trace contextRef="#ctx0" brushRef="#br0" timeOffset="97439">11373 11187 8355,'7'-12'-79,"-3"-1"1,-3 5 0,-2 1 0,-3 1 0,-4 4 0,-3 0 124,-2 2 0,-1 0 1,-1 0-1,-3 2 140,-1 2 1,4-1 0,-3 5-135,0 1 0,4 3 0,-2 0 0,2 0 0,3 1-103,3-1 0,-2 2 0,6 1 0,1 2-234,2-2 0,1 3 0,0-2-211,0-1 1,1-1 0,3-3 349,4-3 0,4-3 1,-1-10-1,-2-3 201,-1-3 1,1-1 0,3-2 0,-1-1-10,-3-2 0,3 1 1,-2 3-1,0 1 341,0 0 0,-2 0 1,-5 3-138,2 1 1,2 5 0,-3 0-171,1 6 0,0 1 0,-4 7 0,1 3 0,2 1-85,1 3 0,4-3 0,-1 6 1,3-1-679,4 0 0,6 3 0,0-4 0</inkml:trace>
  <inkml:trace contextRef="#ctx0" brushRef="#br0" timeOffset="97740">11919 11100 8355,'0'-27'692,"1"4"-646,3 8 1,-2 15-1,2 14 1,-3 4 441,-1 4 0,0 7 0,0 7 0,0 7-324,0 6 1,0 9 0,0 0 0,0 1-197,0-1 0,0 0 0,0-7 0,0-4 45,0-3 1,0-4-1,1-7 1,4-6-825,3-4 0,-1-6-581,1-4 0,-2-8 874,-2-5 1,-10-11 0,-12-9 497,-1-4 1,-2-1-1,-4 1 1</inkml:trace>
  <inkml:trace contextRef="#ctx0" brushRef="#br0" timeOffset="98997">11795 11323 8355,'12'-31'409,"0"-5"0,1 14 1,1-2-183,2 5 1,3-2-1,6 5 1,0 2 162,0 4 0,4 1 1,0 3-1,0 1-142,1-1 1,-4 2 0,2 4-389,-6 0 1,-4 6-1,-7 2 1,-3 4 0,-4 5-18,-2 3 0,-5 0 0,-6 0 0,-7 2-771,-6 2 0,-4 1 1,-2 0-1,-1-2 30,2-2 1,2-3 838,4-6 0,3 6 0,6 1 1</inkml:trace>
  <inkml:trace contextRef="#ctx0" brushRef="#br0" timeOffset="98998">12551 11150 8355,'0'-17'53,"0"1"0,0 3 0,-1 6-77,-3 2 1,-7 1 0,-6 4 0,1 0 116,-2 0 1,0 5 0,-4 3 0,2 4 0,1 0 0,1 0 0,0 2 0,3 1-214,1 2 0,6-1 0,1-3 0,2-1-166,2 1 1,2-1-1,2-1-50,3-3 1,7-2 0,6-6 0,-1-2 248,2-2 1,-4-3 0,4-5 57,0 0 0,-5-1 1,3 1-1,-5-1 0,-4 1-80,-2 0 1289,5-1 1,-9 3-1030,3 6 1,-2 7-1,-2 12-278,0 2 0,0-1 0,1-3 0,2-1-196,1 1 1,5-5 0,1-1-75,5-2 0,-1-1 0,4-4 0</inkml:trace>
  <inkml:trace contextRef="#ctx0" brushRef="#br0" timeOffset="98999">12799 10678 8355,'-5'-12'1430,"3"5"-1308,-3 2 1,5 10 0,0 5 0,0 6 0,0 9-1,0 8 1,0 6 0,0 3-155,0 3 1,0 3 0,0 3 0,0-4-470,0-3 0,0-3 0,0-4-9,0 1 1,0-7 0,-2-3-1,0-5-320,-2-2 695,-6-6 1,3-3 0,-5-6 0</inkml:trace>
  <inkml:trace contextRef="#ctx0" brushRef="#br0" timeOffset="99000">12663 11063 8355,'0'-13'404,"1"2"1,3 3-522,5 4 0,2 3 1,1-1 140,0-2 1,5 3 0,1-3 0,1 2 0,3 2-185,2 0 0,-4-4 0,0-1 0,-1-2 0,-1-3 1,0-1-1,-5-1 0,-1-2-181,-4-3 0,-4-1 0,3-4 1,-2 2 356,-2-2 0,-2-2 0,-1 1 1,0 2 421,0 5 0,0 2-135,0 1 0,-4 8 0,0 6 0,1 10-101,2 9 1,-3 7 0,0 3 0,1 2 0,2 4-208,1 4 0,0-1-200,0 2 0,0-3 1,0-2-1,1-3-42,3-4 1,3-4 0,5-4-1,1-6 1,1-5 106,2-6 0,-2-3 0,2-1 0,-2-1 103,-1-3 1,-2-3 0,-2-6 0,0 1 103,0 0 0,-2-1 0,1 1 0,1-1 16,-2 1 0,4 1-131,-3 3 1,-1 2 0,1 7-31,2 4 1,-3 2 0,1 5-179,1 0 0,2 6 0,2 2 1</inkml:trace>
  <inkml:trace contextRef="#ctx0" brushRef="#br0" timeOffset="100464">14101 10480 8355,'-6'-28'402,"-7"4"0,1 3 0,-3 14 0,4 7 0,4 10-231,1 9 1,-2 3 0,2 11 0,0 2 0,-4 3 24,-1 8 1,3 5-1,1 13 1,0 4-180,0 2 0,3 11 0,-4-3 0,-1 0-201,2-3 0,-2 0 0,5-8 0,1-8-110,1-5 0,2-10 0,2-4 0,2-7 219,4-9 0,3-4 0,3-9 1,1-3 157,2-4 0,3-4 0,-3-4 0,-2-6-32,-1-5 1,-6 0-1,-1-4-144,-1 1 1,-2-3 0,-6 2 0,-2-2 0,-4-2-13,-3 1 0,-6 0 0,-1-3 0,-1 2-165,-3 2 1,0-1 0,0 5-1,3 2 293,1 1 0,1 6 1,5 1-1,1 0 22,3 0 1,-2 3-57,6-4 1,1 4 0,9-3-1,5 0-184,4 0 0,7-1 0,0-6 0,4-1 66,3-2 1,0-3 0,-4 3 0,-1 1 81,1-2 0,-5 3 0,-4-5 0,-4 2-76,-3 3 0,0-3 0,-4 2 239,-3 1 0,0 1 0,-4 1 0,0 1 0,-4 1 1,-1 3 1,0 1 0,-2 4-69,0-1 1,1 0 0,-3 5-38,3 3 0,2-1 1,8 5-35,2 2 0,4 1 0,7 0 1,2-3-73,-2-4 0,4 2 0,2-2 1,1-1 106,-1-2 0,2-1 1,-4 0-1,1 0 222,-4 0 1,-2 2-96,-2 2 0,-5-1 0,-3 5-24,-2 1 0,-6 2 0,-2 2 0,1-1-188,-1 1 1,2-1-1,4 0-173,0 1 0,1-1 1,3-1-1,5-2-36,2-5 1,5-3 0,2-1 0,1 0 104,3 0 1,2-5-1,1-2 1</inkml:trace>
  <inkml:trace contextRef="#ctx0" brushRef="#br0" timeOffset="100465">14548 11001 8355,'-4'-13'-1317,"-2"2"1649,-1 3 1,-1-1 0,-4 4-1,1 1 109,2-1 1,-2 3-1,5 0-262,-1 4 1,-3 5 0,6 6 0,1-1-113,2 0 0,1 1 0,0-1 0,0 1-53,0-1 0,5 0 1,4 1-1,2-1 0,1-1-38,0-2 1,5 0-1,1-5-108,1-1 0,-4-1 0,2-2 0,-3-2 8,-2-2 1,-1-3 0,-1-5-1,-3-1-205,-2 1 0,-1-1 80,-4 1 1,-1 0 0,-3-1-1,-5 2 1,-2 2-102,-1 0 0,-5 7 1,1-3-1,1 4 194,1 1 0,2 0 0,-1 0 0</inkml:trace>
  <inkml:trace contextRef="#ctx0" brushRef="#br0" timeOffset="100466">14808 10988 8355,'0'-12'34,"0"0"0,-1 1 233,-3 2 1,3 5-146,-4 8 0,0 3 0,1 6 0,1-1 0,2 2 0,1 1 0,0 3 0,0 0-213,0 0 1,0 2 0,0-3 0,0-2-68,0-1 0,4-2 0,1 1-11,2-1 1,-3-5-1,5-3-5,0-2 0,-2-4 0,0-2 0,0-4 14,0-3 0,0-2 0,2 1 156,0 0 1,-5-5 0,3 0 0,-2 2 0,-1 1 93,2 2 0,-5 4-97,3 0 0,3 5 0,1-1 1,2 8-1,0 4 1,-2 3-30,2 1 1,-5 1-1,1-1 1,-2 1 96,0-1 0,1 1 43,0-1 0,-3-1-45,7-3 0,-5-2 0,4-6 1,0-2 51,-1-2 1,4 1-23,-3-5 1,-1 0 0,2-4 0,-1-1 0,0 1 49,0-1 1,-1 1 0,3-1-1,-3 1 16,-2 0 0,5 5-136,-2 3 1,-2 4 0,-1 2-63,1 3 1,-5 8-1,3 0 1,-1 2-77,1 3 1,2-3-1,5 4 1,0-1-1744,3-3 1530,1-1 1,3-1 0,1-1 0</inkml:trace>
  <inkml:trace contextRef="#ctx0" brushRef="#br0" timeOffset="103387">15763 11224 8355,'-8'0'58,"0"1"1,-2 2 0,-1 1 297,-1-1 0,-1-3 1,2-4-1,3-4 1,4-3-1,3-3-238,1-3 1,9 2 0,5-5 0,3-2 0,2-2 0,0-1 0,3-1 0,2-1-316,0-2 1,-3 0 0,-2 4 0,-1-1-1,-3-2-352,-1-1 1,-6 2 0,-1 5 331,-1 1 1,-2 6 0,-5-2 0,-3 5 310,-5 4 0,-2 2 0,-1 6 71,-1 0 1,1 6 0,0 2 0,1 3 0,1 3 93,2 2 1,5-1-214,-1 6 0,4-4 0,4 3 0,4 2 0,5 0-89,3-1 1,2 1 0,4-5 0,-1-1-128,1 2 0,-3-4 0,0 2 1,-1-1 43,-3 2 1,-2-3 0,-5 2-1,-4-2 40,-2-1 1,-4-1 0,-2 0 59,-4 1 0,-5-5 0,-2-1 0,-1-2-192,1-2 1,1-1-1,0-2-514,-2 0 0,2 0 625,-3 0 0,3-6 0,2-1 1</inkml:trace>
  <inkml:trace contextRef="#ctx0" brushRef="#br0" timeOffset="103655">16421 10988 8355,'0'-6'-30,"5"0"0,5 6 0,4 0-110,2 0 0,6-1 0,0-2 0,4-1 171,3 1 1,6-2-1,-3 0 1,1 1-300,0-1 0,-7 3 0,0-3 0,-5 1-174,-3 0 0,2-6 406,-3 2 1,-1-3 0,-3-2 0</inkml:trace>
  <inkml:trace contextRef="#ctx0" brushRef="#br0" timeOffset="103898">16818 10666 8355,'-13'0'1221,"1"0"-1010,5 0 1,7 6-1,10 3 1,3 5 0,4 4-1,-1 1 1,1 2-500,-1-2 0,2 5 0,-4-4 0,0 4 0,-4 0-16,-4 1 0,3 0 0,-5 0 0,-3 0-811,-4-1 1,-9 1 1004,-9 0 1,-2-6-1,-2-1 1</inkml:trace>
  <inkml:trace contextRef="#ctx0" brushRef="#br0" timeOffset="108328">17115 10840 8266,'0'-13'0,"0"1"0,0-1 0,2 1 0,2 0 0,4-1 94,3 1 0,1 4 0,1 1 1,-1 1-1,2 2 0,1 0 0,2 0-87,-2 1 0,-1 7 0,-3 4 0,-3 3 0,-4 3 1,-3 1 9,-1 2 0,0 4 0,-1-4 0,-2 1-45,-1 0 1,0 0 0,4-3-45,0 2 1,0-1 8,0-3 1,6-6 0,2-3 0,3-3-162,1-1 0,1-5 1,-1-4 125,0-2 0,1-1 0,-2-2 1,-1-1 13,-2-1 1,-4-1-1,3 3 90,-2-2 0,-1 2 0,-4-3 1,2 4-1,1 0 135,1 1 1,0 4 0,-3 1 356,3 1-369,-2 2 0,3 11 1,-5 4-1,0 4-76,0 0 1,0 3 0,0 0 0,0 1-124,0 3 1,6-2 0,3-1 0,5-1-299,3-3 1,5-3-1,-2-2 1,3-3-139,-3-1 269,4 3 0,-11-7 0,5 3 0</inkml:trace>
  <inkml:trace contextRef="#ctx0" brushRef="#br0" timeOffset="109124">17711 10058 8355,'4'-19'0,"0"2"-42,-1 4 0,3 2-41,3 2 0,2 0 0,1 5 1,1 1-1,-1 1 0,0 4-15,1 2 0,-1-1 1,1 6-1,0 4 134,4 2 1,-3 6 0,1-5 0,-4 1-61,-3 1 1,-1 1 0,3 6 0,-3 0-6,-2-1 0,-1 1 1,-4 0-1,0 1-5,0 3 1,0-3 0,0 3-1,0-4 20,0-4 1,0 1-1,0-6 1,0-1 29,0-1 1,0-1-1,2-2 39,2-3 0,-2 2 0,7-6 0,2-2 3,4 0 0,0-2 1,4 0-1,1 0-37,-1 0 1,-3 0 0,5 0-173,1 0 1,-8-2-1,-2 0-56,-1-2 1,-6-1 271,-5 5 0,-2 0 1,-7 2-1,-4 2 68,-2 4 0,-2-1 1,4 3-1,-1 2-56,1 3 1,-2 3-1,7-1 14,-3 3 1,0 4 0,3 1-1,2 1 1,2 1-24,0 2 1,1 10-1,6-2 1,1 2-95,-1-1 0,2 4 0,1 0 0,-1 1-64,1 0 1,2-3 0,-2-6 0,-1-1 19,1 2 1,-2-5 0,-3-1-1,2-3 16,1-1 0,-1-4 0,-7-2 0,-5-1 34,-2-3 0,-2 2 0,-3-4 0,-1-2-91,-3 0 0,0-4 1,-5 0-18,0-1 0,0-1 0,0-2 1,2 1-1,2-1-86,5-2 1,-4-6-1,1-2 1</inkml:trace>
  <inkml:trace contextRef="#ctx0" brushRef="#br0" timeOffset="109291">19062 11237 8355,'0'12'-1311,"-24"0"1</inkml:trace>
  <inkml:trace contextRef="#ctx0" brushRef="#br1" timeOffset="114378">8471 5668 30028,'-2'-19'-4916,"0"2"1,-2 3 4145,1 2 1,7-1-1,3 1 1</inkml:trace>
  <inkml:trace contextRef="#ctx0" brushRef="#br1" timeOffset="114781">8421 5544 30028,'-30'0'0,"-3"0"0,-3 4 223,-1 0 0,-2 6 0,-1-2 0,0 4-359,4 5 0,1-2 1,6 6-1,1 2-281,2 5 1,1 3 0,2 5-1,2-1-86,4-2 0,5 5 0,4 8 0,4 1-90,2-2 1,8 5 0,3-6 0,8-4 371,8-3 1,15 0-1,12-9 1,10-6 142,14-8 1,8-3 0,14-7 0,-2-3 104,1-4 0,-2-3 0,-11-7 0,-6 1-55,-7-1 0,-9-5 0,-10-2 0,-9-4-145,-7 0 0,-18-7 0,-3-2 0,-8-3-216,-9-1 0,-14 0 0,-13 0 0,-7-2 435,-5-2 0,-6-3 0,-6-6 164,1 0 1,4 2 0,-5 4-1,5 7 1,4 8 14,1 7 0,-2 10 1,2 10-1,0 10 395,1 13-833,-11 19 1,2 17-1,-11 11 1</inkml:trace>
  <inkml:trace contextRef="#ctx0" brushRef="#br0" timeOffset="115486">9475 7665 8355,'5'-25'-505,"-1"0"0,1 0 0,-2 2 0,1 2 466,-1 5 1,-3 2 0,-4 1 0,-5 2 82,-2 3 1,-7 3 0,-4 5-1,-4 0-20,-3 0 0,-5 5 0,1 3 1,-3 3 45,-1 2 1,0 5 0,1 4 0,3 4-24,4 3 0,4 7 1,3 1-1,3 6-8,1 1 1,2 8 0,7-1 0,2 4-24,1 4 0,2 6 1,6 3-1,0-1-46,3 1 1,4-6-1,1-7 1,5-5-38,6-10 1,3-5 0,5-11 0,6-9 61,5-8 1,4-13 0,6-7 11,-1-11 1,4-10-1,-4-10 1,-5-5-1,-5-4-9,-6-3 1,-8-4 0,-10 2 0,-5 0-12,-6 4 0,-8-5 1,-5 7-1,-3-3-7,-5 1 1,-2 0-1,-7 3 1,-2 6-30,-1 5 0,-7 8 0,-1 15 0,-5 9-48,-3 5 0,-7 16-37,2 8 0,-13 13 0,0 10 0</inkml:trace>
  <inkml:trace contextRef="#ctx0" brushRef="#br0" timeOffset="116423">9004 9302 8355,'0'-18'-1941,"0"4"1701,0-4 1,-7 6 354,-5-1 0,-3 2 0,-9 3 0,-2 3-101,0-1 1,-6 5 0,-1-3 0,-3 4 6,-1 4 0,0-2 0,1 7 1,2 0-1,0 1 17,0-2 1,2 3 0,1-2 0,0 3 0,4 4 55,1 5 0,-1 4 0,0 4-46,-2 4 1,0 10-1,4 5 1,2 4-48,2 1 0,-1 3 0,7 2 0,4 0 0,5-4 1,6-2 0,7-12 3,10-4 0,9-7 0,17-13 0,8-7 0,8-9 23,6-9 0,13-6 1,5-14-1,6-4-70,1-3 0,0-1 0,-13 0 0,-4 0-9,-6-1 0,-14 5 1,-9 2-1,-10 0-73,-9 4 1,-7 1 0,-10-1 0,-6 0-26,-9-2 1,-7-6 0,-12 4-1,-5-1 123,-6 3 0,-12 3 0,-15 3 0,-9 3 7,-8 8 1,-10 6-1,-6 13 14,46 0 0,1 3 0,-46 15 0,-1 12 0</inkml:trace>
  <inkml:trace contextRef="#ctx0" brushRef="#br1" timeOffset="127381">19087 6189 23456,'8'-4'0,"-1"-2"0,0 1 0,0-2 0,1 0-342,-1-3 452,4 5 1,-9 1 0,3 6 0,-1 4-279,0 1 0,6-3 0,0 3 0,5 0 464,6 0 0,9-5 0,7 2 0,7-2 25,4-2 1,9 0 0,5 0-1,7 0-63,4 0 1,8-6-1,5-2 1,5-2-156,2 2 0,-41 3 1,0-1-1,1 2 1,1 0-1,0-1 1,0 0 38,1 1 1,0 0-1,0-1 1,2 0 0,3 2-1,1 1 1,-2-1-1,-1 0 8,-2 0 1,1 1-1,2-1 1,0 2 0,-3 0-1,0 0 1,-1 0-1,0-1 10,-2 0 1,-1 0-1,-1 0 1,0 2-1,39 2 1,-8 4 129,-10 1 0,-11 0 1,-16 2-1,-6-1-317,-9 2-265,-7-4 1,-16 10 0,-1-2 0</inkml:trace>
  <inkml:trace contextRef="#ctx0" brushRef="#br1" timeOffset="127634">19769 6288 31012,'6'-12'-3283,"2"-1"0,9 1 3429,3-1 0,5 5 280,4 0 1,3 5 0,5-1 0,0 3-193,0 1 1,10 0 0,4 0 0,4 0-84,5 0 0,4 0 0,5 0 0,2 0 65,0 0 0,15 0-152,-4 0 0,12 5 0,0 2 0</inkml:trace>
  <inkml:trace contextRef="#ctx0" brushRef="#br0" timeOffset="137488">9674 4403 6708,'-13'-7'0,"1"3"0,0 2 0,-1 2-221,1 0 1,4 0 0,-1 0 0,0-1 235,-2-3 1,-2 3-11,1-4 0,4 4 0,-1 1 0,0 0-3,-2 0 0,2 4-4,1 0 0,0 0 1,-3-2-1,1 1 21,2 1 0,0 0 0,-5-4 11,1 0 0,4 1-29,-1 3 0,1-1 0,-4 4 9,-1-1 1,2-1 0,2-2 0,0 1 0,1 0 1,-3-3-1,1 2 68,2 1 1,0 0-1,-5-4-46,1 0 0,0 2 1,-1 1-1,1 2-96,-1 2 1,1-4 0,0 2 0,-1-1-44,1 1 0,-2 3 1,-3-3-1,-2 1 99,0-1 0,-3 4 1,4-4-1,0 1 3,0-1 1,-4 3 0,3-3 16,-1-3 0,-2 4 1,4-1-1,-1 1 1,-2 1 4,2 0 1,-4-3 0,2 4 0,-2 0-17,-2-1 1,0 3 0,2-5 0,1 2 6,1 3 0,4-5 1,-2 1-1,1-2 59,3 0 0,-3 4 1,2-2-1,-1-1 52,-1 1 0,3-1 1,-4-2-1,-1 3 1,1 1 1,3-3 0,-4 4 0,2 0-111,3-1 0,-3 3 0,2-6 0,2 0 75,4 2 0,-1-5 1,3 5-129,-3-1 0,3-4 0,-1 5 0,0-2 0,-1 2-18,2 0 1,-3-1 0,3 3-1,-3 1-129,-2 3 0,-1 1 1,-2 2-1,-5 3-57,-2 2 1,-3 0 235,-3 5 0,-3 0 0,-5 0 0</inkml:trace>
  <inkml:trace contextRef="#ctx0" brushRef="#br0" timeOffset="138420">7875 5073 8355,'-20'8'-349,"-1"0"0,2-4 1,-3 4-1,3 1 248,1-2 1,-3 4-1,3-3 1,0 2 35,0-2 1,-2 3 0,3-3 76,2 3 0,1 0 0,2-1 0,-1-2 1,1 0 89,-1-1 1,1 3-1,0-5 1,-1 2-6,1 3 0,-5-3 0,1 0 0,1 0-91,1 0 1,1-1 0,2 4-1,2-2-180,0 2 0,3 5 0,-4 3-75,2 1 1,-6-3-1,-5 1 1</inkml:trace>
  <inkml:trace contextRef="#ctx0" brushRef="#br0" timeOffset="138421">6945 5730 8355,'-23'0'-112,"2"0"0,-1 0 0,4 1 1,-1 3-196,-3 5 1,0 2 0,-2 1 0,2 2 0,-1 2 399,1 5 0,0-2 0,-3 1-149,0-2 1,2 4 0,1-2 0,2 5 0,1 3-123,0 1 0,-2 5 1,-2-2 148,2-1 1,-8 5 0,3-4 0</inkml:trace>
  <inkml:trace contextRef="#ctx0" brushRef="#br0" timeOffset="138422">6090 6561 8355,'-32'32'-1329,"2"-2"1221,5-5 0,0-1 0,0 1 0,2 0 172,2 0 1,-1 0-1,5 1 1,2 1-80,2 2 1,0 0-1,1-3 1,-1 2-239,1 1 0,4 5 1,-1-2 176,0 0 1,-8 4-1,-2-5 1</inkml:trace>
  <inkml:trace contextRef="#ctx0" brushRef="#br0" timeOffset="138423">5519 7776 8355,'-7'26'-751,"3"3"0,1-2 607,-1 2 0,3 1 0,-3 2 0,2 2 190,2 5 0,0 2 0,2 0 0,2 5-81,4 2 1,3-3 0,1 0-1,1-1-75,-1 0 0,-3 0 1,-3 3-1,1-3 66,0-2 1,-4 4-1,1-5 56,-3-1 0,1-3 1,1-2-1,1-3 0,0-2-21,1-3 0,-3 0 0,3-4 0,1-1 107,2-1 1,3-6 0,1 2 0,2-2 234,3 1 0,-3-1 0,3 5 0,1-1-163,3 0 0,-2 3 0,2 6 0,1 1-195,2-2 0,0 0 0,1-3 0,1 1-177,3 0 1,-1 0 0,3 0 0,1-1 28,0 1 1,-3 1 0,3 2 0,-2-1-43,-3-3 1,5 6 0,0-4 0</inkml:trace>
  <inkml:trace contextRef="#ctx0" brushRef="#br0" timeOffset="138985">6710 9798 8683,'4'-6'-70,"1"5"1,2 4-1,3-1 1,1 0 0,1-1-1,1 2 190,-1 1 1,6 4-1,1-2 1,2 1-486,0 2 0,-2 2 0,3 2 0,-1-1 90,1 1 0,1-5 1,2 2-1,-2 2-123,-2 3 383,2 2 1,2-5 0,7 0 0</inkml:trace>
  <inkml:trace contextRef="#ctx0" brushRef="#br0" timeOffset="138986">7293 10207 8355,'6'6'38,"5"-5"0,-2 3 0,2-1-127,1 1 1,5-1 0,1 4-1,0 0-160,-1-1 0,6 1 0,-3 3 0,4-2-8,0 2 0,-3 0 0,0-1 0,-1-1 167,0 2 1,2-3 0,-6 1 0,-1 1 89,-1-3 0,4 11 0,1-3 0</inkml:trace>
  <inkml:trace contextRef="#ctx0" brushRef="#br0" timeOffset="138987">7727 10406 8355,'16'4'-507,"1"0"0,5 1 0,-2-2 0,3 1 316,-3-1 0,4 0 0,-5 0 246,0 1 0,3 0 0,-5-3 1,-1 2 129,2 1 1,-4 4 0,1-2-1,-4-1 50,-3 1 1,-3-1 0,3-2-95,1 1 0,3 0 1,1-4-1,2 0-78,2 0 0,5-1 1,-1-2-1,1-1-155,-2 1 0,4-2 0,-3 1 0,1 0-1147,-2-2 1013,4 5 1,-5-5 0,6 6 0</inkml:trace>
  <inkml:trace contextRef="#ctx0" brushRef="#br0" timeOffset="140187">8682 10418 7703,'5'-11'-1007,"3"3"905,3 4 1,2 1-1,-1 0 1,1-1 247,-1 1 1,0 2 0,1 1 0,-1 0-353,1 0 1,-1 1 0,0 3 33,1 5 1,-1-4 0,-1 1 288,-2-1 0,2-4-70,-3 4 1,-1-4 0,1-1 23,2 0 0,1 0 0,1 0 0,0 0-100,1 0 0,-1-4 0,1 0 0,0 0-33,4-2 0,-3 5 0,2-5 6,-2 1 0,3 3 1,-1-2-1,-1 1 0,-1 1 65,-1-3 0,-1 1 1,2 3-1,1-2 91,1-1 1,2-4 0,-3 2 0,3-1 76,2-2 1,0-1 0,4 0 0,-2 4-177,-1 0 1,-2-2-1,1 2 1,-2 1 18,0-1 0,-4 2 1,3 3-449,-4-3 1,0 2 304,-1-2 0,1-1 248,-1 0 0,0 1 0,1 3-142,-1-3 0,-2 2 1,1-3-1,3 1 1,1 0-55,3 1 0,-4-3 1,2 2-1,-2 2 20,-2 0 1,2-2 0,1 0 90,2 1 0,-2 0 1,-5 1-1,-2-3 101,1 3 0,-2 0 0,2 2-304,0 0 0,2-5 0,2-2 0</inkml:trace>
  <inkml:trace contextRef="#ctx0" brushRef="#br0" timeOffset="140188">10096 10145 8886,'0'-8'419,"1"1"1,2 0-265,1 0 0,5 3 1,0-3-1,3 2-402,5 2 1,-2-3-1,4 2 1,0 1-51,1 2 0,-4 1 0,3-1 1,-1-2-1,-1-1 0,-1 1 1,1 2-1,-2-1-103,-1-2 1,-2 3-1,1-3 347,-1 2 53,1 2 0,-1-5 0,0-2 0</inkml:trace>
  <inkml:trace contextRef="#ctx0" brushRef="#br0" timeOffset="140189">10480 10046 8355,'8'-1'-566,"1"-4"1,-5 4 428,4-3 0,-4 1 0,4 0 0,2-2 191,1-2 0,1 4 0,1-2-150,-1-1 1,1 5 0,-1-3 0,-1 1 30,-3-1-100,3 2 1,-4-3-1,6 5 1</inkml:trace>
  <inkml:trace contextRef="#ctx0" brushRef="#br0" timeOffset="140190">10728 9934 8355,'4'-8'0,"0"0"-56,6 5 0,-7-7 0,5 5 320,2-2 0,-3 0 0,1-3 100,1 2 1,2 1 0,0-2-98,-2 0 0,-2 5 0,-3-4 71,4-2-520,-2 5 0,-1-2 0,-4 4-139,4-1 0,-4-2 205,3 2 1,-1 3 0,0-5-18,1 1 0,5 2 1,0-4-1,2 2-228,1 2 0,0 0 0,1 1 0,-1-3-540,1 3 0,-1-5 859,0-2 0,1-2 0,-1-1 1</inkml:trace>
  <inkml:trace contextRef="#ctx0" brushRef="#br0" timeOffset="140619">11299 9413 8355,'0'-23'-126,"0"2"0,0 5 0,0 2-134,0 2 0,0-1 313,0 1 0,0 3-154,0 1 1,1 1 0,2-2-106,1 0 0,5 5 0,0-3-22,2 2 0,1-5 0,1 3 171,-1 0 1,0-9-1,1 2 1</inkml:trace>
  <inkml:trace contextRef="#ctx0" brushRef="#br0" timeOffset="140620">11435 9079 7687,'0'-13'-162,"0"1"1,0-1 0,0 1 598,0 0 1,0 3 0,0 1-542,0-2 1,1 3-1,3-1 1,3-1-1,2-1 1,-2 0-701,-2 2 0,3 0 665,-4-5 1,1-5 0,-5-1 0</inkml:trace>
  <inkml:trace contextRef="#ctx0" brushRef="#br0" timeOffset="141036">11485 8483 8355,'0'-12'-427,"0"-1"1,0 5 0,0 0 517,0-2 1,0-1-1,0-1 38,0-1 1,0 5-1,1 1-148,3 2 0,-3-1 1,4 2 62,-4-4 0,-1 1 1,0-1-1,0-2 23,0-1 1,0-1 0,1-2 0,2-1-64,1-2 1,6-1 0,-2 3 0,3-2-34,2 2 1,-1-4 0,2 0-1,1-2-16,1 0 1,1 2 0,-5-3 0,1 1-72,-1-1 1,1 3-1,-1-2 1,-1 1-5,-3 0 1,2-2-1,-6 4 1,0 1 29,2-1 0,-5 0 0,3 3 1,-1-2-23,1 2 1,-2-3 0,3 1 0,-1 2 15,0 1 1,5 1-1,-4-2 72,2-2 1,1-11 0,5 2 0</inkml:trace>
  <inkml:trace contextRef="#ctx0" brushRef="#br0" timeOffset="141402">11906 7454 7731,'2'-11'0,"0"1"0,4 3-82,1 2 0,-3-5-3,4 2 1,-4 1 0,3-1 0,0-1-1,0 1 1,1 0 0,1-2 0,-1-1 22,1-1 0,1-1 1,0 1-1,-3 0 34,-2-1 0,3 1 0,-2-1 29,1 1 0,-4 0 1,2-1-1,-1 1 1,0-1-48,-1 1 1,3 0 0,-2-2 0,-1-1 8,-2-2 0,-1 1 0,0 3 0,0-1 97,0-2 0,-4 2 0,0-4 0,-1 2 42,0-1 1,4-1-1,-4 3 1,3-2-55,-2 2 1,1-3 0,-4 2 0,1 1-115,4 1 1,-5 1 0,-2 2-141,-2 3 1,-1-1 0,0 4 0,-1 3-126,1 0 330,-6-3 0,4-2 0,-4-6 1</inkml:trace>
  <inkml:trace contextRef="#ctx0" brushRef="#br0" timeOffset="141702">11311 6586 8355,'-18'-6'-509,"4"5"1,-8-5 0,6 6 0,0-1 364,3-3 0,0 2 1,1-2-1,1 1 158,3-1 0,-2 2 1,4-5-43,0 1 1,3-3 27,-1 0 1,-2 2 0,1 0 1,-2 2 1,-1 1 0,-5 2-6,1-2 0,-6 3 0,-2-5 1</inkml:trace>
  <inkml:trace contextRef="#ctx0" brushRef="#br0" timeOffset="141853">10616 6400 8355,'-5'-13'-510,"4"5"1,-5 1 0,0 0 235,-2 0 1,-3-1 0,-1-4 0</inkml:trace>
  <inkml:trace contextRef="#ctx0" brushRef="#br0" timeOffset="142191">10145 5693 8355,'0'-17'-424,"0"1"1,0-1 0,1 3-1,2-1 236,1-1 0,5-5 1,-4 4 293,2 2 1,-3 0 0,4 1-1,1 1 1,-1 1-59,0 1 0,1 0 1,3 0-137,0 3 1,1-2 0,-1 5 44,1-2 1,-1 0-1,0-1 1,1 2-23,-1 1 0,1-1 0,-1-3 0,2 2 46,2 1 1,-2-3 0,3 2-1,-4-1 20,0-1 1,3 2 0,1-2-8,-2 0 1,-1 3-1,-3-4-60,-3 2 0,3-1 0,-4-3 0</inkml:trace>
  <inkml:trace contextRef="#ctx0" brushRef="#br0" timeOffset="142790">10579 5184 8355,'8'-16'0,"1"-2"0,0-2 0,2 5-700,2-1 1,-5 2 474,0 2 0,-1-5 0,3 0 0,-2 2 148,2 2 1,-3-1-1,1-1 1,0-2 106,-1 2 1,4-3 0,-3 1 0,3 1-1,2-2 1,-1 3 0,1-6 0,-2 1 3,-3 0 1,3-2-1,-3 4 1,2-1 27,-2-3 1,2 3 0,-6-1 0,-1 2-36,-2 3 1,-1-3-1,0 2-89,0 1 1,-4 1 0,-2 1 0,0 1 0,-4 0 54,-1-1 1,-2 1-1,2-1 1,2 1 30,1 0 0,1-2 1,-2-1-1,4-2 12,-1 2 0,4 0 1,-5 0-1,1-3-45,3-2 1,-2 5-1,-1-1 1,-1 2-84,-2 2 0,-4-1 1,-2 1-1,-3 1 56,-1 3 0,-2-2 0,-2 6 0,1 0 11,1-2 1,6 1-1,-3-5 1,2 2 36,-1-2 0,1-1 1,3-1-1,1-1 41,-1 1 1,1-1-1,0 1 1,-1 0-21,1-1 1,-5 6 0,-1 3 0,0 3-26,0 1 0,-4 0 0,0 1 1,-4 3-58,-3 5 1,-4 2 0,3 2-1,0 3 9,-1 0 1,-2 1 0,3-5-1,-2 0 21,-2 1 1,2-5-1,-1 0 1,-2 1 38,0-3 1,-1 4-1,3-6 16,4-1 1,-2-2-1,1 1 1,-2 1-1,-1 2-13,2 2 0,-9 3-97,3 6 1,-14 3-1,0 6 1</inkml:trace>
  <inkml:trace contextRef="#ctx0" brushRef="#br0" timeOffset="144340">10108 5842 8355,'-12'5'-101,"3"1"0,1 3 0,-2-1 1,-1 3-1,0 3-154,3 3 435,-3 5-167,10-8 0,-5 9 0,7-2 1,5 2-1,6 2 0,9 0 1,5 0-1,3-1-116,-1 1 0,3 4 0,3 0 0,0-1 0,0-1 0,-2 1 0,0 1 0,-2-2-228,0-1 0,5 5 0,-3 0 0</inkml:trace>
  <inkml:trace contextRef="#ctx0" brushRef="#br0" timeOffset="144657">10790 6635 8355,'19'0'0,"9"0"-335,-3 0 0,4 4 1,1 2-1,7 1 1,6 2 97,1 2 0,4 2 0,-4-1 0</inkml:trace>
  <inkml:trace contextRef="#ctx0" brushRef="#br0" timeOffset="177498">3101 13072 8355,'-16'-16'159,"4"9"0,5 14 0,3 10 0,1 8 1,-1 4-1,1 6 65,2 5 0,2 5 0,2 9 0,3 4 0,-1 2 0,1 4 0,-4 0 0,0 1 0,-2-3-177,0-2 0,1-9 0,2-2 0,1-6 0,-1-6 0,-2-4 0,-1-5 1,2-6-1,0-6-1202,2-2 1,2-7 74,-2-3 0,-1-5 1,4-9 962,-2-11 0,5-2 0,-3-7 0</inkml:trace>
  <inkml:trace contextRef="#ctx0" brushRef="#br0" timeOffset="178859">3386 13556 8355,'-14'5'230,"-2"5"1,-5 4-1,-3 4-207,0 1 0,-1 0 1,0 3-1,0-1-150,0 1 1,1 0 0,0-1 0,5-5 226,6-2 0,2-2-65,7 1 1,7-2 0,9-3 0,9-4-108,7-2 1,-2 3-1,4 2 1,1 1-197,2 1 1,-2-1 0,1 4 0,-3 1-65,-6-1 1,1 5-1,-8-1 1,-1-1 190,-1-1 1,-1 4-1,-1 1 1</inkml:trace>
  <inkml:trace contextRef="#ctx0" brushRef="#br0" timeOffset="178860">3609 13754 8355,'-12'-8'1394,"-1"0"-975,6 5 1,2-1 0,5 8-369,0 4 0,1 3 1,3 2-1,3-1 0,2 0 1,-3 1-1,1-1 0,-1 1-367,-1-1 1,1 0 0,-3 1 0,1-1-1136,-1 1 936,-2-1 0,-1-6 379,0-6 0,4-6 0,2-8 0,-1-1 113,1-1 1,3-2-1,-2 2 1,1 0 164,1 1 0,-1 2 0,4 4 0,1 2 72,-1 1 1,1 2 0,-1 4 0,-1 2-251,-3 2 1,3 3-1,-3 5 1,4 0-127,0 1 1,-1-1-1,-1 1 1,-2 0-326,2 4 0,1-3 0,1 4 1</inkml:trace>
  <inkml:trace contextRef="#ctx0" brushRef="#br0" timeOffset="178861">4155 13705 8485,'-6'-7'290,"4"1"0,-7 6 0,1 2 0,0 2 0,-1 4-158,0 3 1,-1 1 0,1 2 0,2 1 0,1 2 0,3-2 0,2-1 0,1-2-460,0 1 1,0 3 22,0 1 1,1-1 0,3-3 0,5-2 26,2-3 1,-3-3 0,0-5 106,2 0 0,1-1 0,0-3 0,-1-4 146,-2-3 0,0-6 0,3 1 0,-1-1 88,-2-1 1,-5 3 0,2-4 0,0 1-28,-1 3 1,0 1-1,-4 1 1,1 1 67,3 0 1,-2 3-1,3 1 21,1-2 0,-4 5 0,7 1-62,0 2 0,2 4 0,2 2 9,-1 4 1,-4-1-1,-1 1 1,-1 3-30,-3 5 1,2-3 0,1 4-85,1-3 1,-5-2 0,4-1-91,-1-3 1,-2 3-1,5-4 47,2 0 1,1-1-1,1-6 75,1 0 0,-5 0 0,0 0 0,1-2-12,-2-2 0,4-1 1,-3-5-1,3 2-59,1-2 1,-1-1-1,-1 0 1,-3 1 96,-2 2 213,5 5 1,-5-1-5,4 8 0,-2 3 0,-5 6-110,3-1 0,0 0 0,-1 1-71,4-1 1,-1-1 0,2-1 0,0-3-1,2-2-82,2-2 0,3-2 0,1-1 0,-1-1 20,2-3 1,-4-3-1,3-5 1,-4-2 7,0-3 1,-5 4-1,-1-5 1,-2 1 16,-2 1 0,-1-2 0,-4 2 0,-2 0-128,-4 1 1,-3 2 0,-2 5 0,1 4-436,-1 3 1,1 2 0,1 3 115,3 4 1,-3 3 0,4 2 0</inkml:trace>
  <inkml:trace contextRef="#ctx0" brushRef="#br0" timeOffset="179145">5097 13630 8389,'0'-12'-1328,"-12"24"1</inkml:trace>
  <inkml:trace contextRef="#ctx0" brushRef="#br0" timeOffset="179146">5147 13866 9466,'-7'0'-2147,"10"1"1750,5 3 1,6 3 0,-7 6 0</inkml:trace>
  <inkml:trace contextRef="#ctx0" brushRef="#br0" timeOffset="179393">3361 14511 9569,'11'-20'0,"6"4"0,10 4 0,12 3 0,10 4-639,8-1 1,3 3-1,4-3 689,2 0 1,4-2 0,9 2 0,4-1 0,2-1 0,3 0 0,2 0 0,1-2 8,-2-1 1,-3 3-1,-8 1 1,-7 0-701,-7 0 0,-7-1 0,-2-5 0</inkml:trace>
  <inkml:trace contextRef="#ctx0" brushRef="#br0" timeOffset="180664">7032 13531 8355,'0'-21'23,"0"2"0,0 0 0,0 1 0,0-2 0,-1 3 0,-2-3 0,-1 2 0,1 0 0,3 3 400,4 2 1,-1 1-1,5 4 1,2 5-1,0 6-158,-2 5 1,-3 9 0,-3 6-1,0 8-195,3 6 0,-1 8 0,-4 2 1,0 3-89,0 0 1,-4 9 0,-1-8-48,3-2 0,0-6 0,2-3 0,2-5-13,2-7 0,3-3 1,5-5-1,2-8 0,1-7-232,2-3 0,5-2 0,-3-2 0,0-2-482,-2-4 1,-3-3 0,-3-1 297,-3-1 1,-3-5 0,-5-1 0</inkml:trace>
  <inkml:trace contextRef="#ctx0" brushRef="#br0" timeOffset="180943">6796 13853 8355,'0'-12'344,"0"-6"0,3 8 0,6-2 0,8 0 0,10-2-574,6-3 0,4-3 1,4 3-1,5 2-32,2 1 0,6 2 0,1-1 0,-1 2-332,-3 3 1,1-3-1,-8 4 1</inkml:trace>
  <inkml:trace contextRef="#ctx0" brushRef="#br0" timeOffset="181457">8372 13419 8355,'-9'-19'0,"1"3"0,-4 6 352,8 2 0,-6 3 0,2-1 0,-3 0-46,-2 3 0,1 2 0,-1 2 0,0 3 0,-4 5-274,-4 2 1,2 3-1,-2 1 1,1 3 165,0 1 0,-3 2 0,2 3 0,-1 1-58,2 0 0,2 5 0,5 3 0,2 3-54,3 1 1,3 1-1,5-3 1,2-2-220,7-4 1,4 0-1,13-2 1,3-7-398,5-5 0,5-5 0,3-10 0,-2 0 2,-2 0 1,-6-5 0,-3-4-1,-4-2-79,-5-1 0,-2-1 0,-7 1 405,-2 0 1,-4-6-1,-5-2 1</inkml:trace>
  <inkml:trace contextRef="#ctx0" brushRef="#br0" timeOffset="181458">7962 13829 8355,'14'-6'0,"3"-2"206,3-3 1,5-2-1,5 1 1,6 0-1,4-2 1,2-3-1,0-2-108,4 0 0,-4 1 0,-2 5 0,-5 2-1213,-6 3 1,-9-8-1,-2 2 1</inkml:trace>
  <inkml:trace contextRef="#ctx0" brushRef="#br0" timeOffset="181739">8260 13047 8355,'-11'-19'486,"3"5"1,4 10 0,2 12 169,2 10 1,0 10-489,0 1 1,0 12 0,-1 5 0,-2 10 291,-1 9 1,-6 5 0,3 9-1,-1 2-388,0 0 1,5-1 0,-2-5 0,0-2-341,1-3 1,0-5-1,4-12 1,2-7-249,2-6 0,-3-8 0,5-3 1,-2-5-624,0-3 0,1-4 1,-1-9 724,5-4 1,2-3 0,1-1 0</inkml:trace>
  <inkml:trace contextRef="#ctx0" brushRef="#br0" timeOffset="182141">9252 13134 8355,'0'-48'0,"0"2"0,6 9 0,-5 12 309,3 9-299,-2 8 0,-9 2 0,-4 6 0,-5 0 0,0 1-3,-2 4 0,0 6 0,-4 6 0,0 3-9,-4 2 1,2 1 0,-2 2-1,4 0 212,0 0 1,4 4-1,2 1 1,3 0-3,5 1 1,-2 2-1,6-3 1,3 0-268,4 1 0,3-1 0,8-3 0,3 2-56,3-1 0,4-2 0,1-2 68,0-4 1,-1 2 0,0-5-1,-2-1 51,-2 2 0,-4-3 0,0 5 1,-3-1-1,-4-1-18,-1 0 1,-5 3 0,0-4 0,-6 3 16,-5 2 0,-10 0 0,-5 0 1,-6-1-25,-3 1 0,4 0 1,-2 0-1,1-4-185,0-5 0,0 1 0,6-10 0,2-1-541,5-2 1,7-6 0,4-2 0</inkml:trace>
  <inkml:trace contextRef="#ctx0" brushRef="#br0" timeOffset="182313">10244 13593 14823,'-18'-6'0,"6"8"-2273,7 9 1,9 7 0,3 7 0</inkml:trace>
  <inkml:trace contextRef="#ctx0" brushRef="#br0" timeOffset="212035">11162 12898 8355,'-12'-4'-182,"1"-1"1,1-1 0,3-1 37,2 0 0,1 6 0,4 1 0,1 7 1,2 5-1,1 5 0,-1 4 202,-2 2 1,-1 11 0,0 5-24,0 4 1,0 0 0,-1 5 0,-2 3 0,-3 1-1,1 3 1,-1 4 0,3 6 182,2 6-203,1-4 0,0 9 1,0-3-1,0 0-26,0 0 1,0 11 0,0-5 0,1 0-26,4 3 0,-3-5 0,5 6 1,0 1-2,0 1 1,-3 2-1,3 0 1,-1-2 122,-4-2 0,4 2 0,-2-2 0,-1 2-68,-2 2 1,3-4 0,0 0 180,-1 1 1,0 3 0,1 2-1,3 2 1,1-1-42,0-2 1,-1 7-1,3 1 1,-2 1-145,2 1 1,0-6 0,-1-1-1,-1-4-60,2-5 0,-4 0 0,-1-6 0,-1-2-77,0-5 0,1 0 0,-5-3 0,0-1 68,0-2 0,0-6 1,0-4-1,0-3-98,0-5 0,0-2 0,0-7 0,0-3-687,0-4 0,0-8 744,0-5 0,0-13 0,0-4 0</inkml:trace>
  <inkml:trace contextRef="#ctx0" brushRef="#br0" timeOffset="212837">12502 12911 8355,'-2'-19'26,"-1"2"0,-2 5 0,-1 5 1,1 7-1,2 8 0,0 7 171,-1 6 0,3 2 0,-3 3 1,2 3-100,2 4 0,0-1 0,0 1 0,0 2 0,0 0 1,0 3-160,0-1 1,-4-4 0,0-1-1,1-2-407,2-2 0,1-4 0,0-3 0,0-4-43,0-4 1,5-6-1,2-1 1</inkml:trace>
  <inkml:trace contextRef="#ctx0" brushRef="#br0" timeOffset="213247">12464 12923 9880,'13'13'87,"-1"-1"1,1 5 0,-1 0 0,0 3-1,2 2 1,1 1 0,3 2 0,2 0 45,2 0 0,1-5 0,2 1 0,-2 0-229,-2-2 0,2-2 0,-3-9 0,0-4-112,1-3 1,-6-1 0,0-1 163,-5-3 0,0-7 0,-6-7 0,-2-1-65,0-3 0,-4-6 0,-2-2 40,-4-2 1,1-1-1,0-4 1,0-1-109,0 1 0,5-3 1,-2 2-1,2 5 1,2 5-229,0 9 0,2 5 0,2 8 30,4 11 0,9 7 0,2 13 1</inkml:trace>
  <inkml:trace contextRef="#ctx0" brushRef="#br0" timeOffset="213970">13146 13171 8536,'0'-16'0,"0"-1"0,0 2 0,-1 1 879,-3 2-564,3 5 1,-10-1-151,2 8 1,2 1 0,1 9 0,0-1 12,3 5 0,2-1 0,1 3 0,0-2-176,0-2 1,0 1 0,0-1 0,1 0-227,3 1 1,3-1-1,6-1-226,-1-2 0,0 0 1,1-5 274,-1-1 0,-3-3 0,-3-4 0,0-4 81,-3-3 1,2-2-1,-1 1 1,-1-1 37,-2 1 1,-6 0-1,-3-1 1,-3 1-35,-2-1 1,1 1-1,-1 1 137,1 3 0,4-2-70,0 6 0,6 0 65,2 4 0,6 0 1,7 0-1,3 0-19,0 0 0,6 0 0,-1 0 0,2-2-7,2-2 1,-1 2-1,-2-5 77,-2 1 1,-5 2 0,2 4-1,-3 0-9,-2 0 1,-5 6 0,-3 2 0,-2 3-29,-2 1 0,0 1 1,0-1-1,0 0-45,0 1 1,-2-1 0,-1 1-165,-1-1 0,2-1 0,6-3 41,4-3 0,3-4 1,3-2-1,1-2-34,1-1 0,2-6 0,-3 2 0,2-3 100,-2-2 0,-1 1 0,-2 1 0,-1 1 167,-2 2 1,2 5-28,-3-1 1,3 3 0,1 2-51,1 3 1,-5-1 0,-1 5-1,0 2-4,0 1 1,1 1 0,4 1 0,1-2 8,-1-3 0,1-1 0,-1-4 0,0 1 119,1-1 0,-1-3 1,1-3-36,-1-1 1,-5-6 0,-3 2-110,-3-3 1,-1-2 0,0 1 0,-1-1-117,-3 1 0,1-4 0,-4-1 0,0 2-185,0 1 1,3 3-1,-3 1-1070,2 2 1023,1 5 1,4-2-1,0 5 1</inkml:trace>
  <inkml:trace contextRef="#ctx0" brushRef="#br0" timeOffset="215313">14325 13221 8648,'0'-13'0,"-2"1"0,0 0 567,-3-1 1,1 5-498,4 0 1,0 4-1,0-5 1,2 0 0,0-2 25,3-2 0,4 1 0,-1-2 0,5-2-342,3-5 0,-2-3 1,3-2-1,-3-3 83,-2-4 0,0-3 0,-1-2 0,-1-3-37,-2-5 0,-5 2 0,1-2 1,-2 0 147,-2-3 1,-2 7 0,-2 3 0,-4 7 243,-3 6 0,-2 6-27,1 11 1,0 11-1,-1 11 1,2 11 0,1 8-27,2 3 1,5 7-1,-1 0 1,3 3-129,1 1 0,5 5 0,4 0 1,3-2-174,5-1 1,-2-5-1,4-4 1,0-4-336,1-6 1,-1-6-1,3-5 1,-3-7 314,-1-4 1,3-3-1,-5-5 1,0-5 310,-3-6 1,-2 0 0,-1-6 0,-3 1 7,-2 1 0,4-2 0,-5 3-2,-1-2 0,-2 0 177,-1 5-35,0 5 1,0 3-1,0 8-144,0 4 0,4 3 1,0 2-1,-1 1-77,-2 2 1,-1-1-1,0 5-129,0-2 0,5 2 1,-1-3-1,0-2 1,0-1-75,0-2 1,6-5 0,-2-3 0,3-3 67,1-1 1,5-1 0,-1-3 0,0-4 103,-3-3 1,-2-6 0,-2-1 0,-5 0-51,-3 0 1,-1 0 0,0 3-150,0-1 1,-1-2 0,-3 3-1,-5 0 126,-2 4 1,-1 0-1,0 5 1,-1 0 363,1 1 0,4 1-247,-1 4 0,8 5 1,1 2-1,7 2-88,4-1 1,3-5 0,2 1 18,5-3 1,2-1-1,2 0 1,1 0-1,2 0-102,1 0 1,0 0-1,-6-1 1,-2-2 55,-5-1 0,-2 0 0,-2 4 0,-1-2 469,-2-2-170,-4 3 1,-13 1 0,-2 8 79,1 3 0,-1 1 0,-1 1 0,3 1-304,4 2 0,2-2 1,2 2-1,0-2 0,2-1 1,2-1-1,4 0 0,4-1 1,4-2-1,1-5-632,3-3 1,-4-1-1,4-1 422,-2-3 1,-2-3 0,-5-6 0,-1 1 166,-2 0 1,-5-1-1,1 1 1,-3-1 2,-1 1 1,-5 0 0,-4 1-117,-2 2 1,-5 4-1,-1 5 1,1 0 81,-2 0 1,4 0 0,-2 0 154,2 0 1,1 5-48,1 4 1,7-4-1,5-1 1,8-2-122,7-2 0,4 0 1,6 0-1,0-2-72,0-2 0,-1-4 0,1-7 0,0-3 27,0-1 1,-2-2 0,-2-4-1,-4-1 45,-4-3 0,-2 1 0,-1-5 1,-3 0-1,-2 0 0,-2 1 414,-1 2 0,-2 1-326,0 4 1,0 6 0,0 3 121,0 2 0,0 4 519,0 6 1,0 15 0,0 14 0,0 2-383,0 4 1,0 0 0,0 7 0,0 0-175,0 4 0,0-4 0,0 5 1,0-3-271,0-3 0,1 3 0,2-8 0,1-1-62,-1-2 0,2-8 1,1-6-1,-1-4 31,1-3 0,3-5 0,-2 0 0,0-6 42,-3-5 0,-1-3-22,1-2 0,-3-3 1,4-1 18,-4 2 0,-1-3 0,0 0 0,0 0 63,0 1 1,0 0 0,0 5 0,0-1 0,1 2-47,3 3 1,-1 2 225,5 6 0,-3 0 0,1 2 0,0 2 0,-2 3 229,2 0 0,-5 4 0,5-2 0,-2 5-85,0 3 1,0-1-1,-4-3 1,0-1-102,0 0 1,0 1 0,0-1-229,0 1 1,1-5 0,3-1-400,5-2 1,6-1 0,3-4-1185,1 0 1366,2 0 1,9-5-1,2-2 1</inkml:trace>
  <inkml:trace contextRef="#ctx0" brushRef="#br0" timeOffset="216071">16210 12861 9647,'-13'-11'0,"1"2"0,0 2 0,-1 1 2476,1 3-2496,-1 2 0,5 2-199,0 4 0,0-3 0,-5 7 0,1 0-11,-1 2 1,1 6 0,1-1-1,1-1 112,2-1 1,4-1-1,-3-1 1,2 0-403,2 1 1,1-1 0,4 1 101,2-1 0,3-4 0,5-1 302,1-1 1,-1-2-1,0-6 1,1-2 27,-1-4 1,-1-3 0,-1-1 0,-2-1 315,2 1 1,-3 1 0,0 1 556,-2 2 1,1 1-60,-2-1-627,-3 2 0,5 12 0,-6 2-13,0 3 1,0 1-1,0 1-341,0-1 0,5 1 0,3-2 1,3-3-102,2-4 1,-1-3 0,2-1-1,1 0 9,2 0 0,3-5 0,-3-3 0,-2-3 310,-1-2 0,0-1 1,-1-1-1,1-3 28,-3-1 1,-7-2 0,2-5 44,-1-3 1,-3 2 0,2-6-1,-3 0 136,-1 1 0,0-4 1,0 4-1,0-1 1,-1 3 528,-3 4 0,2 0 1,-2 9 416,3 2 1,1 8-770,0 7 1,1 7 0,3 9 0,3 5-213,0 3 1,4 6-1,-4 3 1,1 3-342,1 1 1,-5 4 0,3 2 0,-2 0-270,-2-1 1,-2-4 0,-1-7 0,0 0 142,0-4 1,0-6-1,0-5-2027,0-2 2044,0-7 1,-5-7-1,-2-7 1</inkml:trace>
  <inkml:trace contextRef="#ctx0" brushRef="#br0" timeOffset="216072">16346 12799 8355,'0'-8'324,"0"0"0,3 5 0,7-3 0,9 2-372,7 0 0,4-5 0,-2 2 0,2 0 0,2 1 0,1 2-860,-1 0 1,4-6 0,-5 3 0</inkml:trace>
  <inkml:trace contextRef="#ctx0" brushRef="#br0" timeOffset="216623">17636 12502 8355,'0'-13'0,"-5"1"807,-4-1 0,-2 6-405,-1 3 0,0 2 0,-2-1 0,-3 0-90,-3 4 0,0 5 0,0 8 1,-2 2-181,-2 5 1,1 8 0,1 4-1,2 3-11,2 1 0,2 4 0,3 2 1,2 0-184,3-1 1,3 0 0,5-6 0,0-3-234,0-4 0,7-3 0,4-3 1,5-2-149,3-5 1,-2-7 0,4-5 207,1-3 0,-4-1 1,-2-1-1,-2-3 0,-2-5 77,1-2 1,-2-2 0,-3-2 0,-4-2-149,-2 2 0,-2 1 1,-2 2 62,-2-1 0,-3 6 0,-5 3 0,-1 3 170,1 1 0,0 0 341,-1 0 0,6 1-114,3 3 0,4-2 0,4 2 1,4-3-58,4-1 1,4 0-1,1 0 1,-1 0 64,2 0 1,-4 0 0,4 0-64,0 0 0,-5 2 0,4 0 1,-5 4-1,-3 1-82,-5 2 1,-1 7-1,-1 1 1,2 1-31,-1 0 1,-6 3-1,-2-3 1,-1 1-323,1 3 0,-3-2 0,3-1 0,1-1-347,-1-3 1,3 4 0,-3 0 0</inkml:trace>
  <inkml:trace contextRef="#ctx0" brushRef="#br0" timeOffset="216984">18033 13109 8355,'0'-12'700,"0"-1"1,0 5-546,0 0 1,0 4-1,-1-3 1,-2 0-1,-3 2 1,-1-1-12,-2 3 0,-2 6 0,-2 3 1,2 0-1,2 3 0,0-1-84,0 0 0,-2 2 0,0 5 0,1 2-177,2-2 0,1 3 0,-3 0 1,3 1-1,2 1 32,2 0 1,2 3-1,1-3 1,0 0 65,0 1 0,5-5 0,4 4 0,2-1-2,1 0 0,0-4 0,1 3 0,-2-1-19,-3-1 1,2 2-1,-6-3 1,-1 2-86,-2-2 0,-5 3 1,-3-1-1,-3-2-309,-3-1 1,-7-2 0,2 0 0,-1 1-274,-3-1 1,0-4-1,0-1 590,1-1 0,1-2 0,-5-4 0</inkml:trace>
  <inkml:trace contextRef="#ctx0" brushRef="#br0" timeOffset="217229">17686 13469 8355,'8'-11'0,"0"1"0,2 3 0,1 2 324,7 1 1,0-2 0,4-1-61,-2 0 0,3 1 1,4 3-1,3-3-616,2-1 0,-4 5 0,1-2 1,-3 1-461,-1-1 1,-1-3 0,1-6 0</inkml:trace>
  <inkml:trace contextRef="#ctx0" brushRef="#br0" timeOffset="217572">18529 12675 8355,'-5'-12'1010,"3"6"0,-2 6-2874,3 7 0,1 4 1635,0 2 1,-6 5 0,-1 1 0</inkml:trace>
  <inkml:trace contextRef="#ctx0" brushRef="#br0" timeOffset="217573">18467 13109 10692,'7'6'-1240,"4"-5"1,-10 10-1,5-4 1</inkml:trace>
  <inkml:trace contextRef="#ctx0" brushRef="#br1" timeOffset="229319">10269 5035 30400,'-11'-1'0,"1"-2"-1204,2-1 1238,11 0 0,-2 4 0,13-1 1,3-2-1,3-1 0,5 1 0,4 2 1,3 1 7,-1 0 0,8 0 1,-5 0-1,1 0 1,-1 0-1,-1 1 1,-2 2-1,-4 2 1,-3 1-1,-2 1 1,-3-2-200,-2 1 0,2 3 0,0-2 0</inkml:trace>
  <inkml:trace contextRef="#ctx0" brushRef="#br0" timeOffset="229907">11175 5172 8355,'17'-13'0,"-3"1"-960,-4 0 1,-6 5 744,4 3 1,1 4-1,2 4 207,-3 4 1,1-1 0,-3 0 0,1 0-1,4-2 1,3 2 0,4-1 0,-1 0 7,1 1 0,4-4 0,-1 3 0,1-2 0,-1 0 0,2 5 0,-3-7 0,4 3 0</inkml:trace>
  <inkml:trace contextRef="#ctx0" brushRef="#br0" timeOffset="229908">11708 5283 8355,'12'0'-338,"1"0"1,-1 0-1,2 0 1,0 2 157,-2 2 0,3-1 0,-7 4-3,3-2 0,2 5 0,-1-3 1</inkml:trace>
  <inkml:trace contextRef="#ctx0" brushRef="#br0" timeOffset="229909">12192 5469 8355,'28'0'0,"1"0"-508,-1 0 419,-2 0 1,-5 0 0,-2 2-1,-2 2-91,-6 4 1,1-1 0,-5 1-1,0 2 1,-3 1 0,-3 1 8,-1 1 0,-11-1 0,-2 1 1</inkml:trace>
  <inkml:trace contextRef="#ctx0" brushRef="#br0" timeOffset="230215">11584 5110 7816,'19'-11'0,"-2"1"-1571,-4 2 1590,5 5 1,-4-7 0,3 6 298,-4 2 0,0 0-319,-1 2 0,-4 2 0,-1 2 0,-1 4 10,-3 3 1,-2 1 0,-1 2 0,0 1 65,0 2 0,0 4 0,0-4 0,1 3-62,4 2 0,1-3 1,7 2-1,-2-1-96,-3 0 0,2-1 0,-6-4 42,-1 2 0,-2 1 0,-2-3 0,-5 1 0,-9-1-187,-13-1 0,-10 3 57,-16-1 0,-13 6 0,-9-2 0</inkml:trace>
  <inkml:trace contextRef="#ctx0" brushRef="#br0" timeOffset="232015">11609 7553 8355,'8'0'-268,"0"0"0,0-1 1,1-2-1,-1-1-304,2 1 685,1 2 0,1-4 0,0 1-14,1 2 0,-5 2 0,-1 4 1,-2 4-116,-2 3 1,-1 3 0,-2 2 0,0 4 0,0 2 0,0 0-26,0 0 0,4 4 40,0-5 0,6 2 0,-2 2 0,3 0 2,1-1 1,6 1 0,3 0 0,2-1-2,2-4 1,5 2 0,3-4 0,5 1-3,3 3 1,2 1 0,4-1 0,-2-2-13,2 2 1,1 2-1,2 1 1,-2-1 0,-3 1 1,0 0 0,-4 0 0,4-2 7,4-2 0,4 1 0,2-4 0,3 0 4,6 0 1,3-2 0,9-5 0,0-1 2,-2-2 0,2-4 0,-8 3-113,0-1 1,-12-2 0,-4-3 0,-8 2 0,-8 1-230,-6-1 0,-9-2 291,-5-1 1,-2 0 0,-1 0 0</inkml:trace>
  <inkml:trace contextRef="#ctx0" brushRef="#br0" timeOffset="232393">12700 8248 8355,'12'0'-168,"1"0"0,-5 0 1,0 1-1,2 3 1,1 4-1,0 3 150,-3 2 0,3 3 1,-4 2-1,0 0-60,-3 0 0,-2 0 1,-2-3-1,-2 2 114,-2-2 1,-8 3 0,-10 0 0,-5 0-608,-1-1 368,-12 6 1,1-4 0,-11 6 0</inkml:trace>
  <inkml:trace contextRef="#ctx0" brushRef="#br0" timeOffset="256535">19422 12340 8931,'-4'-23'0,"0"2"0,1 5-19,2 2 242,1 18 1,0 4-1,0 19 1,0 3-1,1 6 1,2 6-1,1 7 1,0 4-149,2 2 0,-5 1 0,3-7 0,-1 1 0,0-1-161,1 1 1,1-7-1,-2-6 1,3-7-638,0-4 0,-1-2 0,1-3-1506,0-5 2078,4-8 1,-4-13 0,7-9 0</inkml:trace>
  <inkml:trace contextRef="#ctx0" brushRef="#br0" timeOffset="256902">19683 12638 8355,'-2'-12'-274,"-2"1"284,-4 2 1,-3 4-1,-2 5 1,1 0 20,0 0 1,-2 5 0,-1 4-1,-2 2 42,2 1 0,-3 5 0,0 0 0,0 1-245,0 0 1,2 3 0,3-3 200,1 1 1,5-4 0,3 2 0,2-3 0,2-2-25,0 0 1,11-1 0,6-1 0,4-2 79,-1 2 1,8-3 0,-5 1 0,1 0-127,-2-1 0,-3 4 0,2-4 0,-3 2-245,0-1 0,-5-4 0,4 3-263,-3-2 239,-2 5 1,1-9 0,-1 5 0</inkml:trace>
  <inkml:trace contextRef="#ctx0" brushRef="#br0" timeOffset="257261">19906 12725 8355,'-13'-6'262,"1"5"0,1-3 1,3 8-1,4 4 1,2 3 34,2 2 1,0-1 0,0 2-266,0 2 1,4-2-1,2 4 1,1-1 0,2-1-341,2-1 1,2-2 0,-1-5 0,-1-5 79,-3-6 0,2 0 0,-4-5 0,-1-3 31,1-4 0,2 1 0,-3-4 0,1 1 90,-1 1 0,0-1 1,-5 5 100,0 0 0,1 5 92,3 3 0,-1 2 1,4 4-1,0 0-15,0 2 1,1 6-1,4-2 1,1 3-254,-1 2 0,-4-1 1,1 1-1,0-1-160,2 0 1,2 1 103,-1-1 1,0 1 0,1-1 0</inkml:trace>
  <inkml:trace contextRef="#ctx0" brushRef="#br0" timeOffset="257952">20501 12663 8622,'-12'-6'304,"-1"1"1,1-3 0,-1 3 8,1 4 0,1 2 0,3 4 0,4 3 1,2 3-1,1 3 0,-2 1 0,-1 1-462,1-1 0,2 5 0,1-1 0,0 0-13,0-2 1,0-3-1,0-2 1,1 0-152,3 1 0,-1-6 0,5-3 50,2-3 1,1-1-1,0-1 1,-1-3-76,-2-5 1,-4-2-1,3-1 1,-1 0 169,-4-1 1,0 1 0,-2-1-1,0 1 116,0 0 0,0 3 1,0 1-3,0-2 0,-4 4 586,-1-3-400,1 7 0,10-4 0,2 6-165,3 0 1,3 0-1,1 0 1,2 0-34,-2 0 0,-2 0 1,0 0-1,-1 0 168,1 0 1,-5 0-1,-1 1 154,-2 4 0,0-3 0,-5 7 0,-2-1-1,-2-1 0,1 4 0,-4-3 0,2 3-147,2 1 0,2-3 1,1-1-281,0 2 0,0-4 0,1 1 0,3-1 0,4-3-173,4-2 1,0-1 0,0 0 129,1 0 0,-1-5 1,1-2-1,-2-2 213,-3 1 0,3 0 350,-3-5 0,2 1 0,-1 1 119,0 3 1,-7 4-301,3 8 1,-3 3 0,1 5-183,1 0 1,6 1-136,-2-1 0,3-4 59,2 1 0,-1-8 0,0 1 0,1-7 94,-1-2 0,-4-2 0,1-6 0,-1-2 0,0 2 73,0 1 0,-5-2 0,1-1 1,-2 2-48,-2 1 1,-6 6 0,-2 1-331,-3 2 0,-1 0 0,1 7-549,2 2 426,4 3 1,-1 5 0,-1 1 0</inkml:trace>
  <inkml:trace contextRef="#ctx0" brushRef="#br0" timeOffset="258506">21741 12254 8355,'-4'-13'27,"0"1"0,0-1 1,5 2-1,3 2 1,5 0 150,2 0 0,1 3 0,1 2 0,-1 3-79,0 1 0,5 0 0,-1 0 0,0 1-284,-3 3 0,0-1 0,-1 5 0,-1 2 139,-3 1 1,2 5 0,-6 2 0,-1 2-2,-2 2 0,-1-3 0,0 2 0,0 1 178,0 1 1,-4 2-1,-1 0 1,-1 0 106,1-1 1,-4 1-1,5 0 1,0 0-96,-1 0 1,3-1-1,-2 1 1,3 0-82,1 0 0,0-2 0,0-1 1,0-2-56,0-3 0,-2 4 0,0-4 1,-3-2-137,3-1 0,0-6-111,2 0 1,-1-5 0,-3 1-149,-4-3 1,-3-2 0,-3-2 0,-1-2-90,-2-2 1,-4-1 0,3-5 192,-1 1 0,-1-1 0,-5 1 1</inkml:trace>
  <inkml:trace contextRef="#ctx0" brushRef="#br0" timeOffset="258684">21654 12601 8355,'0'-18'398,"2"4"0,3-2-493,8 2 0,1 6 0,6 1 1,1 1-1,0 3 0,-2 2 1,0 1-595,0 0 1,2 11-1,4 3 1</inkml:trace>
  <inkml:trace contextRef="#ctx0" brushRef="#br0" timeOffset="259072">22585 12514 10332,'0'-23'0,"0"2"12,0 4 1,-6 9 0,-2 4 0,-5 3 0,-2 1-89,-1 0 1,-6 5 0,2 5 0,0 3 29,-1 4 0,2 1 0,-3-2 0,2 4-97,3-1 1,1 3 0,7-5 0,2-2 91,1-1 0,2-2 0,4 0-114,0 1 1,10-6-1,4-3 36,4-3 1,-2-1 0,5-1-1,1-3 1,0-5 32,-1-2 0,1 0 1,-6 2-116,-1 0 65,-1 1 170,-2 1 0,-5 3 0,-3 8 0,-2 5-21,-2 2 1,0 2 0,0 3 0,1 0-267,3-1 1,-1-1 0,5-3 12,2-3 0,1 3 0,1-4 1</inkml:trace>
  <inkml:trace contextRef="#ctx0" brushRef="#br0" timeOffset="260339">23329 12043 8355,'-6'-18'477,"1"8"39,-3 6 1,-2 7 0,6 17 0,0 4-1,-1 3-160,1 6 1,-4 9-1,3 5 1,-2 5-298,-3 6 1,-1 9-1,-3 6 1,-1 5-261,-1-1 1,-1-3 0,5-2-1,1-5-232,2-3 1,4-2 0,6-13 0,3-6 167,5-7 0,3-7 0,3-10 1,2-5 53,-2-4 0,3-9 1,0-1-1,0-8 169,-1-7 0,0-5 0,-6-5 0,-1-1-154,-2-3 1,-5 3 0,1-4 127,-3 0 1,-2 3-1,-3 0 1,-6 3-1,-4 5 132,-2 1 1,-10 2 0,1 3-1,-1 1 72,-1-1 1,4 7-1,1 0 1,3 2 26,1 0 1,5 0-1,6 2-83,2-2 0,2 1 0,7-4 0,6 1-157,5-1 1,4-3-1,6-7 1,0-2-238,0 0 1,5-9 0,2 2 0,1-4 65,0-5 1,-1-2 0,1-4 0,-4-3 25,-3 0 1,-3-3 0,-2 5 378,-5 2 1,-3 7 0,-5 4 0,-4 5 0,-2 3 360,-2 4 1,-2 5 0,-2 2 0,-4 4-55,-3 0 1,-2 3 0,1 9 0,1 6-181,3 7 1,-2 5 0,6 2 0,1 2-399,2 1 1,1 9 0,0-2 0,1 1-155,3 2 1,-1-9 0,7 7 0,2-2-64,3-4 0,3-4 1,-3-9-1,2-3 135,-2-4 1,0-6 0,0 2 0,2-1 34,-2-4 1,-1-6-1,-2-4 81,1-3 1,-5-1 0,0-2 0,0-1 0,-1-2 35,-2 2 1,-4 1-1,-1 0 222,0-2-61,0 2 0,-6 2 0,-1 9 82,1 6 1,-4 4 0,6 5-1,1 0 24,2 1 1,1 3 0,1 1 0,3-3-195,4-5 1,3 2-1,2-4 1,1 0-106,2-3 0,-1-2 0,5-2 1,-2 0-17,-3 0 0,-1-5 1,-2 0-1,-1-2-44,-3-3 1,-1-1 0,-4-1 0,1 0 39,-1-1 1,-3 2 0,-4 1 0,-3 2 29,0-1 1,-8 2 0,2 0 0,-1 1-11,1 4 0,-4 0 0,1 2 263,0 0-148,3 0 1,7 0-1,6 0-59,7 0 1,5 0-1,4 0 1,2 0 30,1 0 0,2-4 1,2-1-1,-1-1 78,-1 0 1,-2-2 0,3 4-50,-1 1 0,-5 1 1,3-1-1,-1-1 0,-2 1 102,-3 2 1,0 1-54,-1 0 0,-5 1 0,-3 3 0,-4 4-19,-4 3 1,-1-1-1,-5 1 1,3 3-31,1 0 1,2-5 0,4-1 0,0 2-39,0 1 0,2-3 0,2-1 0,4-1-93,3-3 0,2-2 1,-1-1-1,0 0 64,1 0 1,3-6 0,1 0-422,-2-1 1,-5 0-7,-2 3 573,-5-3 1,2 1 85,-5 6 0,0 2 0,0 6-87,0 2 0,2-1 0,0 1 0,5-2-107,4 2 1,-1-3 0,6 0 0,0-2-15,0-2 0,2 2 0,4-1 0,-3-1-123,-1-1 1,3-4-1,-5-1 1,0-2-8,-3-2 0,-2-1 0,-1-5 1,-3 1 170,-2 0 0,0-5 0,-5-1 60,0-1 1,-2 4-1,-1-2 1,-2 3-1,-1 2-213,1 0 1,-5 5 0,2 3-472,-3 2 0,-7 8 0,-1 1 0</inkml:trace>
  <inkml:trace contextRef="#ctx0" brushRef="#br0" timeOffset="261552">12774 14399 8380,'-12'0'53,"0"0"1,1 10-21,2 2 1,-2 7 97,3-2 1,-2 9 0,1-1 0,2 0 0,1-2 0,4-3 0,0-1 0,2-1-102,0 0 1,6-6-1,2-5 1,3-2 0,3-2-1,1-3 1,1-3-195,0-1 0,-3-7 0,-2 0 0,-1-4 0,-3-1-134,-2-2 1,0 2 0,-5-3 153,0 1 1,0-2 0,0 3 0,0 1-1,0-1-58,0 0 1,-6 1-1,-1 4 182,0-1 157,-4 6 0,11 2-76,0 5 0,6 0 1,8 0-1,1 0-179,1 0 1,8-6 0,-1-2-1,5-3 27,-1-1 1,4-6-1,-1-3 98,2-2 1,-9-2-1,0 0 1,-3 0 0,-5 2 217,-1 2 1,-7-1-1,-3 4 1,-2 0 13,3 0 0,-4 2 0,3 3 11,-3 1 1,-2 4-197,-3-1 1,1 12-1,-4 3 1,2 7-57,2 8 1,-2 8 0,0 4-1,3 3 33,0 1 0,-2 2 0,0 2 0,1 4 110,2 4 0,5 0 0,2 1 0,0 1-171,4 3 0,-3-7 0,1 2 0,2-3 15,1-6 0,-3 0 0,-1-12 1,0 0-546,0-2 0,-4-6 0,1-4 0,-3-2-106,-1-2 0,-5-4 636,-4 1 0,-7-6 0,-4 2 1</inkml:trace>
  <inkml:trace contextRef="#ctx0" brushRef="#br0" timeOffset="261790">12936 14759 8355,'13'-13'-159,"4"1"0,-2-5 0,6 1 16,1 1 0,1 5 1,2 2-1,1-2 1,2 1-279,1 0 168,11-2 1,-13 4-1,9-5 1</inkml:trace>
  <inkml:trace contextRef="#ctx0" brushRef="#br0" timeOffset="262836">14002 14436 8355,'-12'-5'-691,"-1"-3"740,1 2 208,5 1 0,3 10 0,8 3 0,3 3-77,0 2 1,4 3-1,-3 2 1,3 1-125,2 4 0,-1-4 0,0 1 0,1 1-81,-1-2 1,-1-1-1,-1-5-100,-2-1 0,0-5 0,5-3 58,-1-2 0,-3-8 1,-3-2-1,0-3-1,-3-2 1,-2-3 0,-1-2-1,1-1-90,4-3 1,-4 2 0,3 0-1,-3-1-161,-1 2 0,2-3 0,1 5 0,2 3 53,2 5 1,1-2 0,5 4 0</inkml:trace>
  <inkml:trace contextRef="#ctx0" brushRef="#br0" timeOffset="262837">14511 14474 8355,'0'-13'269,"5"1"0,-3-1 1,2 1-2,-3 0 1,-2 0-1,-3 4-188,-5 4 0,-2 3 1,-1 2-120,0 3 1,-1 3 0,-1 6 0,-1-1 0,-1 0 0,0 2 0,4 1-1,2 2-17,2-2 1,5-1 0,-1-2-233,3 1 1,2-1 0,3-1 21,5-3 1,2-2 0,1-6 0,1-2 110,-1-2 0,0-3 1,1-5-1,-1 0 86,1-1 0,-5 2 0,-1 1 0,-2 2 488,-2-1 1,-2 2-168,-1-2-157,0 7 0,-1 2 0,-2 8 0,-1 4 1,1 5 0,2-3 0,1 2 1,0-2-44,0-2 0,1 5 0,3-2-80,5-4 0,3 0 1,5-7-1,3-1 0,2-2-115,-1-1 0,2-4 0,-2-3 0,3-2 65,0-5 0,-3-3 1,-2 1-1,1-5 46,-1-2 1,-4-2-1,0 0 1,-4 0 34,-2 1 1,-5-7 0,3-2 0,-2-3 5,-2-1 0,-2 0 0,-2 0 0,-2-1 81,-1 1 0,-6 6 0,2 3 0,-3 6 75,-1 5 1,-1 9 0,2 5-96,3 6 0,2 10 0,6 7 39,0 4 0,0 6 1,2 3-1,1 4 0,2 3-100,2 2 0,0 4 0,2-1 0,0-1-145,0-3 0,1 0 0,1-4 0,0-5-25,3-4 1,1-9 0,-1-4 0,1-4 73,1-3 1,5-6 0,-3-2-1,0-7 1,0-4 0,-3-1 0,-5-2 0,-2-3-26,2-3 0,-3 0 1,-1 1-1,0 1-825,-3 3 398,-2 1 534,-1 7 0,-4 7 0,0 9 0,1 2 0,2 1 4,1 0 0,5 1 0,2-1 0</inkml:trace>
  <inkml:trace contextRef="#ctx0" brushRef="#br0" timeOffset="263197">15652 14325 8900,'1'-24'0,"3"4"0,6 4 166,5 7 0,4-1 0,8 5 1,-1-1-428,-1 1 1,1-4 0,-8 5 0,0 1-80,-1 2 1,4 2 0,-3 2 0,0 3-20,0 1 1,-2 1 0,-3 4 0</inkml:trace>
  <inkml:trace contextRef="#ctx0" brushRef="#br0" timeOffset="263198">15739 14399 9306,'12'0'310,"6"0"0,4-1 0,6-2-704,5-1 0,4-6 0,3 3-436,1 0 0,0-9 0,-3 2 0</inkml:trace>
  <inkml:trace contextRef="#ctx0" brushRef="#br0" timeOffset="263682">16706 14300 8355,'-1'-11'0,"-4"3"264,4-3 1,-4 11-1,6 0 105,3 6 1,3 6 0,5 1 0,1 2-252,-1 2 1,2 4-1,1-3 1,2 1 160,-2 3 0,-1-4 1,-1-2-388,4-2 1,-3-1 0,2-2-147,-2-3 0,-2-3 1,1-6-1,-2-3 55,-3-4 1,-2-3 0,-6-3-1,0-1-35,0-2 0,1-4 1,2 3-1,1-1-131,-1-3 0,-1 0 0,1 1 0,1 5-695,-1 2 905,4 2 0,-6 5 0,5 1 1</inkml:trace>
  <inkml:trace contextRef="#ctx0" brushRef="#br0" timeOffset="264244">17450 14300 8355,'0'-19'138,"-5"-3"0,-4 5 0,-2 3 0,-1 5 1,-1 4-28,1 4 1,0 2 0,1 4 0,1 3 0,2 3 0,-1 1 0,1 1-282,0-1 1,5 5 0,-1-1-1,3-1 81,1-1 0,0-1 0,0-1-198,0 0 0,5-3 1,3-3-1,3 0-57,2-3 0,-1-2 265,1-1 1,-2-5 206,-3-4 0,2-2 200,-6-1 1,0 4-106,-4-1 0,0 8-209,0 1 1,4 1 0,2 6 0,0 0-120,4 0 0,2 1 0,4 3-9,0-2 1,1 0 0,-5-5 0,1-1 47,-1-1 1,0-2-1,1 0 1,-1-2 1,1-2 1,-1-4 0,0-7 56,1-2 0,-2-5 0,-2 1 0,0-2-11,0-2 1,-2-4 0,1-1-1,1-2-14,-2-2 1,0-6 0,-5-3 0,2 0 11,-1 1 1,-1 2-1,-4 7 1,-1 5 291,-1 6 0,-5 10 0,0 7-114,-2 4 0,3 12 0,1 7 0,2 7-17,2 4 1,2 9-1,1 1 1,0 4-46,0 3 0,5-1 0,3-1 1,3-2-408,2-2 1,-1-2-1,1-5 1,-1-4-243,0-3 0,6-1 0,2-1 0</inkml:trace>
  <inkml:trace contextRef="#ctx0" brushRef="#br0" timeOffset="264526">18393 13816 8355,'-14'-18'885,"-3"0"-1038,9-2 0,1 9 0,-1 12 0,-2 9 427,-1 5 1,3 12 0,0 2 0,-2 7-215,-1 6 0,-1 2 1,-1 7-1,2 0 80,3-2 1,1 8 0,4-8 0,-1 1-240,1-3 1,3 0 0,3-6-338,1-1 1,7-1 0,0-4 0,6-3 0,1-7-147,0-7 1,4-4-1,-3-2 1</inkml:trace>
  <inkml:trace contextRef="#ctx0" brushRef="#br0" timeOffset="264851">18790 13928 8150,'0'-30'0,"0"5"0,0 7 0,0 4 60,0 2 0,-2 5 0,-2 3 0,-4 2 0,-3 4 36,-2 2 0,5 0 1,0 7-1,-2 3 82,-1-1 1,4 3 0,3 0-1,3 3 26,1 1 1,0 3-1,0-2 1,1 4-58,3 4 0,3-3 0,4 4 0,-1 0-97,-2 3 1,-4 3-1,3 1 1,0-1-125,0-3 1,0-1 0,2-4-124,0 1 0,-5-2 0,3-5 1,-2-3-1,-2 1-288,-2-1 0,-1-4 1,-1 2-1,-3-3-257,-4-2 0,-5-1 543,-3-3 0,-4 3 0,-4-4 0</inkml:trace>
  <inkml:trace contextRef="#ctx0" brushRef="#br0" timeOffset="265119">18628 14288 8355,'7'-20'-301,"3"2"0,-3 7 0,2 2 834,5 0 0,5 2 0,-1-1 0,0 3-797,0-1 1,4 5 0,-1-3 0,2 2-437,2 2 1,5-5 0,2-2 0</inkml:trace>
  <inkml:trace contextRef="#ctx0" brushRef="#br0" timeOffset="265319">19162 13742 8355,'-5'-10'298,"1"6"0,3 10-323,4 7 1,-2 7 0,3 6 0,-2 3 0,-4 4 0,-1 3 0,-2 1-738,-2 0 0,-1 0 0,-5 0 0</inkml:trace>
  <inkml:trace contextRef="#ctx0" brushRef="#br0" timeOffset="265592">19583 13729 8355,'-11'-9'659,"3"5"0,5 8 0,5 7-315,2 5 1,5-1 0,1 6 0,5 3-1,5 2-17,-1 3 0,3 9 0,-4-1 0,0 3-530,0 3 0,-3 0 0,-6 4 0,-2-2-259,-1 2 0,-2 0 1,-4-2-1,-1-3-187,-4-4 0,-3-2 0,-8-3 0,-5-4-342,-2-3 0,3-2 893,4-4 0,-4-2 0,1-5 0</inkml:trace>
  <inkml:trace contextRef="#ctx0" brushRef="#br0" timeOffset="265787">20141 14188 9485,'5'-12'0,"0"1"0,2 1 0,4 3 0,4 2-63,6 2 1,1-2 0,0 0-1,0 3 1,3-1 0,2 0-783,1-1 1,-2 0 0,-1 4 0</inkml:trace>
  <inkml:trace contextRef="#ctx0" brushRef="#br0" timeOffset="266199">21059 14052 8355,'-11'-21'355,"2"3"-1406,0 4 1551,6-1 1,-2 15-134,5 0 0,5 6 0,2 8 0,2 1-37,-1 1 1,0 5 0,5-3 0,-2 1-225,-3 3 0,3 0 0,-4 0 0,1-1 36,0 1 1,-1 0 0,3-1 0,-2-5-185,2-2 1,-3-3 0,0-1-1,-1-3 21,1-2 1,2-1-25,3-4 1,-5-5-1,-2-2 1,0-3-1,-1-1-203,-2-3 0,4-2 0,-2-1 1,-1-2 87,-2 0 1,3-9-1,2 3 1,1-1-29,2 0 1,-2-3 0,0 0 0,0 3-459,0 4 0,-4 4 0,2 7 154,1 3 1,-5-3-1,5 4 1</inkml:trace>
  <inkml:trace contextRef="#ctx0" brushRef="#br0" timeOffset="266790">21592 14114 8355,'7'-18'11,"-2"-1"1,-3 1 0,1 4 0,1 4-1,-1 1 27,-2-2 1,-2 4 0,-3 3 0,-6 2 0,-4 4-1,-2 2 1,-1 4 83,-1 3 0,3 3 1,-4 1-1,1 3-51,3 1 1,2-2-1,4 2-81,1-1 1,3 3 0,-2-5-1,2-1 1,2-1-385,2-2 1,6 0 0,4-4 145,2-4 0,1-3 0,0-1 0,1-1 105,-1-3 1,-3-3 0,-3-6 0,1 1 120,0 0 1,-3-1 0,3 1 0,0-1 183,0 1 0,-3 1 0,3 1 777,-1 2-823,-2 5 1,-4-1 0,0 8 0,1 3-11,3 0 1,-1 4-1,4-3-149,-2 3 0,5-2 0,-2-1 0,3 0 0,2 1-105,-1-1 1,5-5 0,1 1 0,-1-3 43,1-1 0,3-1 1,-3-3-1,0-5 52,0-2 0,-3-5 1,-5-2-1,-2-1 25,2-4 0,-4 0 0,1-3 0,0-3 32,0-4 1,-4 0 0,2-3 0,-1-1 137,1 2 1,0-1 0,-2 8 0,1 0 279,-1 2 0,-2 7 0,-2 2-105,-3 3 1,-2 9-1,-4 6-227,2 10 1,4 7-1,-3 8 1,0 3-1,2 6 4,-1 5 1,2-2 0,4 5 0,0-3-163,0-3 0,0 6 0,2-9 0,2-1-326,4-1 0,7-4 0,3-8 0,1-3-1187,3-4 1155,-4-6 0,6-1 0,-5-6 1</inkml:trace>
  <inkml:trace contextRef="#ctx0" brushRef="#br0" timeOffset="267060">22399 13618 8355,'0'-24'152,"0"4"1,-2 6 13,-2 8 1,-3 12 0,-7 12-1,-1 1 1,-1 6 0,-1 5-1,1 9 1,-2 4 181,-2 3 0,5 3 1,-3 2-1,3 1-253,3 2 0,-2-1 0,10-3 1,1-2 13,2-2 0,1-1 0,1-6 0,3-5-444,5-2 1,7-7 0,5-6 0,4-2-38,4-6 0,-3-4 0,3-7-632,-3 0 0,-1-12 0,-1-1 0</inkml:trace>
  <inkml:trace contextRef="#ctx0" brushRef="#br0" timeOffset="267373">22758 13829 8355,'13'-29'236,"-1"0"0,1 3 0,-1 4 0,0 5 1,1 3-1,-2 2 28,-3-1 1,-5 6 0,-10 3 0,-7 4 0,-4 6-231,-4 6 0,0 2-1,0 5 1,3 1-37,1-1 0,3 2 0,5 3 0,3 3-18,2 2 1,0 1-1,5 4 1,0-1-71,0 2 0,6-2 1,1 3-1,1 1 43,0-3 0,1 2 0,3-7 0,0-1 38,1-2 1,-2-1 0,-1-2 0,-2-1-63,1-1 1,-3-6 0,-2 2 0,-2-4-222,-2 0 1,-2-5-1,-2-1-619,-4-2 0,-9 5 0,-2-3 0</inkml:trace>
  <inkml:trace contextRef="#ctx0" brushRef="#br0" timeOffset="267571">22560 14139 8355,'5'-13'715,"4"1"0,2 5-594,1 3 0,6-2 0,1 1 1,2-1-1,0 1 0,1 2 0,2 2 1,4 1-474,1 0 1,4 0-1,-4 0 1,-3 0-553,-4 0 0,7-6 0,-3-1 1</inkml:trace>
  <inkml:trace contextRef="#ctx0" brushRef="#br0" timeOffset="267803">23093 13506 9110,'2'-11'0,"2"4"0,4 7 0,4 9 0,4 6 0,0 7 0,1 5 766,0 6 0,-1 5 0,3 4 0,0 7 0,-1 6 0,0 4-539,-3 4 1,-1 2 0,-3-3 0,-3-1-248,-4-3 1,-2-1-1,-4-7 1,-2-6-1068,-4-4 1,-7-4 0,-3-3 0,0-5-29,0-6 0,-4 1 0,3-4 0</inkml:trace>
  <inkml:trace contextRef="#ctx0" brushRef="#br0" timeOffset="267952">24073 14300 8396,'0'-10'-666,"0"6"1,5 11-1,2 12 1</inkml:trace>
  <inkml:trace contextRef="#ctx0" brushRef="#br0" timeOffset="296303">19745 7640 8275,'0'-13'0,"0"1"0,0 0 0,0-1-96,0 1 0,1-1 0,2 1 0,1 0 0,0-1 0,0 1 0,2-1 0,-1 1 204,1 0 1,-2-1-1,-4 1 1,0-1 0,-2 1 357,-2 0 1,-3-1 0,-5 2-139,0 3 1,-2-2 0,-1 5 0,-2-1-108,2 1 0,-3-4 0,0 5 1,-1 2-144,-3 0 0,-2-2 0,-1 0 1,-1 1-208,-3 2 0,2 2 1,-5 2-1,0 2 141,1 2 0,-2 0 0,-5 4 1,1 0 9,0 3 0,-4 1 1,-2-1-1,0 1 146,1 2 1,-5 5-1,3-2 1,-2 4-3,1 1 0,6 1 1,0 1-171,5 2 1,2 4 0,-1-2-1,3 0 1,1 4 14,0 1 0,-4 1 0,4 0 0,1 2 48,2 2 1,0-2 0,-3 3-1,-3 0 19,1-1 0,-1 6 0,3-2 0,-3 2 10,1-1 0,0 2 0,7-4 0,-1 1-48,0 1 1,4-1-1,2 5 1,3 0-26,5-1 0,-2 2 0,5 3 0,-2 2-10,2 1 0,-2-2 1,5-5-1,-1-1-53,1 1 0,1-5 0,4-1 14,0-1 0,4-1 1,1-5-1,2-1 0,3-3 23,1-4 1,5-3 0,2-1-1,2-1-6,2 1 0,1-1 1,2-2-1,0-3-63,-1-1 1,1 3 0,1-4 0,2 3-185,1 2 1,0 1 0,-6 2-1,-1 0 72,-1 0 1,0-5 0,3 0 0,0-2 98,-3-3 1,6-2 0,-2-2-1,3-2-33,2-5 0,2-3 0,3-1 1,1 0 164,1 0 0,-1 0 0,8 0-59,-1 0 1,0 0 0,-3 0 0,1 0 0,-2 0-67,-5 0 1,2 0-1,-4 0 1,1 0 45,0 0 0,-6 0 1,4 0-1,-2 0 0,0 0 1,6-5 0,1-5 0,4-4 50,0-2 0,3-5 0,0 3 0,1-1 97,2-3 0,7 3 1,1-2-1,-3 0 6,-5 2 0,1 1 0,-5 6 1,-2-1-224,-2 1 0,-5 4 1,-1-1-1,-2 0-8,-2-2 1,-2-2-1,-1 1 16,0-1 0,1 0 0,3-4 0,4-5 0,3-4 78,1-3 0,1-10 0,2 1 0,3-4 228,1 0 1,-4-4 0,2 5 0,-5 1 45,-4 1 1,-3 6-1,-6 0 1,-4 0-120,-3 1 1,-3-2-1,-3 4 1,-2-2-78,-1-3 1,-5 0 0,3-3 0,-2 1-1,1-1-101,2-4 1,2 2 0,3-4 16,0 2 1,1-8-1,-1 2 1,2-2-1,0-1 258,-2 4 1,3-2-136,-6 3 0,-4-1 0,-1 0 0,-4 3 0,-4 2-26,-4 2 0,-9 1 1,-3 2-1,-4 0-100,-1-1 1,-1 1-1,-1 0 1,-2 0-61,1 0 1,-2-5-1,-1 1 1,1 1 17,0 1 1,-3 4-1,2 0 1,0 3 95,-4 2 1,-2 7-1,-6 5 1,-5 1-62,-4 1 0,-7 3 0,1 6 0,-3 2-103,-1 2 1,-4 2 0,-2 1 0,2 0-91,3 0 0,-2 0 0,9 1 0,-1 2 40,3 1 1,2 6 0,-2-1-700,-4 6 1,-4 2 254,-4 8 1,3-3 0,-5 8 0</inkml:trace>
  <inkml:trace contextRef="#ctx0" brushRef="#br0" timeOffset="297193">19496 8210 8122,'0'-12'-142,"0"0"0,0-1 103,0 1 1,0 3 118,0 1 0,-5 4 0,-3-3 0,-3 2 1,-3 2-1,-1 2 0,-3 1 0,-1 1 1,-4 2 308,0 1 0,2 5-333,1 0 0,3-2 0,-2 1 0,1 2 0,3 1 1,1 1 174,2 0 1,-1 1-166,1-1 1,5 1-1,3-1 1,2 0-1,2 1-33,0-1 1,0 5 0,2-1-18,2-1 1,3 3 0,7 0-34,2 2 1,3-4 0,6 3 0,0-1-33,0-3 0,0 1 0,-1-1 0,1 3 1,0 0-1,-2-1-83,-2-1 1,-4 2-1,-8-1 44,0 3 0,-7-1 0,1 3 0,-6-3 0,-6 1 161,-6-1 1,-2-4 0,-6 3-57,-4 0 1,-2-6 0,2 2 0,-3-4 0,-1-2-256,1-1 162,-4-2 1,7-5-1,-2 0 1,3 0-772,1 0 0,1 0 0,-1 0 1</inkml:trace>
  <inkml:trace contextRef="#ctx0" brushRef="#br0" timeOffset="298434">18616 9116 8249,'0'-7'-266,"-6"-3"0,-2 6 1,-3 1-1,-1 3 1,-2 3 417,-3 1 0,2 6 0,-4-2 0,1 3 0,1 2 0,1-1 0,-1 0 0,4 1 352,3-1 0,4-4 0,6 1-436,0 0 1,3 1 0,4-2 0,6-4 108,0-2 1,7-2 0,0 0-307,4 0 0,-5-6 1,-2-1-1,-4-1-123,0 0 0,-2 0 1,-3-5-1,-4 1 1,-2-1 8,-2 1 0,-7 4 1,-4 1-1,-6 1-9,-2 4 1,-2 0-1,-4 4 1,-1 3-621,-3 7 846,9 1 1,-9 5 0,9-6 0</inkml:trace>
  <inkml:trace contextRef="#ctx0" brushRef="#br0" timeOffset="299077">18616 9599 8333,'0'-12'50,"0"4"0,0-1 1,1 1-1,3 0 1,5 0-1,2-2 1,1-1 81,1-1 1,0-2-1,4-1 1,2-2-145,0 2 0,1 0 0,-5 0 0,1-3-183,0-2 1,-7 5-1,-2-3 1,-1 2 139,-4-1 0,1 2 0,0 5 0,0 4-182,-5 0 1,-3 2-1,-8 4 1,1 0 115,0 0 1,-1 4 0,1 2 0,1 0 207,2 4 0,0 1 0,5 2 0,1 0-81,2 4 1,2-3 0,3 2 57,4-2 1,1-3 0,2-1 0,2-2 0,3 0 28,1-1 0,-3 3 0,3-5 0,-2 2-95,1 3 1,-3 1 0,-1 1-24,-6 1 0,-5-1 1,-2 0-1,-3 1 33,-5-1 0,-3 1 0,-3-1 0,-3 0-72,-1 1 1,-2-1 0,-5 1-390,-3-1 0,-3 0 0,-5 1 0</inkml:trace>
  <inkml:trace contextRef="#ctx0" brushRef="#br0" timeOffset="305350">15007 15032 8355,'19'-7'-306,"5"1"0,-4 5 0,5-2 0,3-1 1,2 1-1,2 0-366,2-1 701,2 3 1,1-9 0,0 5-1,2-1 1,1 1 0,1 1 0,-1-1-1,-3 1 33,-4 2 0,3 0 0,-4 4 0,0 0-122,-3 2 0,1 5 1,-1-4-1,0 1 1,1-1 45,3-2 0,4-2-40,5-1 0,-2 0 1,5 0-1,3-1 1,3-3 167,3-4 1,10-3 0,-1-3-1,3-1 127,2-2 1,-2 2 0,-4 5-1,-2 3-221,-2 2 0,-3 1 0,-5 4 0,-2 0-45,-2 0 0,2 0 0,-4 0-63,0 0 1,3 0 0,-4 0 0,-1 0 0,2 0 32,1 0 0,-4-4 0,6 0 0,1-1 94,0 0 0,10-1 1,-4-3-1,7 0 34,5 0 1,-3 2 0,5 0-1,-4 2-24,-2 2 1,-2-3 0,-12 2 0,-3 3-6,-3 4 1,-9-1 0,-6 7-1,-3-1-305,-4-1 1,-4 2 0,1-3 0,0-1 135,0 1 0,9-2 0,0-4 0,3 0 103,1 0 0,9-6 1,-1 0 99,5-1 1,1-4 0,3 4 0,0-1 11,4-1 1,-2 5-1,5-3 1,-4 2 0,-5 2-107,-3 2 0,-1 1 0,-2 0 0,-4 0-116,1 0 0,-4 4 0,1 0 0,0-1 88,-1-2 1,5-1 0,-1 0 0,4 0 87,0 0 0,7 0 1,-1-1-1,3-2 121,3-1 0,-1-5 0,7 4 0,0-1 4,-2 1 1,-1 1 0,-5 4 0,-2 0-149,-2 0 0,-4 0 0,-6 0-38,-3 0 1,-1 0 0,-4 0-1,0 0 1,-1 1-76,-5 3 1,1-2 0,-1 2 0,4-3 112,3-1 1,10 0 0,-1 0 0,7-1 68,6-3 1,0 2 0,6-2 0,3 1-22,0-1 0,1 3 1,-2-3-1,-2 2-4,-2 2 0,1 0 0,-3 0 1,-2 0-28,1 0 0,-1 0 0,-4 0 1,-2 0-42,2 0 0,3 0 1,2 0-1,3 0-138,2 0 1,5 0 0,5 0 4,2 0 1,6 0 0,5 0 0,0 0 70,-1 0 1,0 5-1,-5-1 1,1-2 0,-2 0 18,-3-2 0,2 4 1,-6 0-1,-3-1 34,-3-2 1,-5-1 0,-7 0 0,-3 0-76,-3 0 1,-5 0 0,-4 0 0,-4 0-16,-3 0 0,4 0 0,2 0 0</inkml:trace>
  <inkml:trace contextRef="#ctx0" brushRef="#br0" timeOffset="326818">16383 14325 8355,'0'-13'-137,"0"1"1,0-2-1,0-1 1,0-2-820,0 2 1,5 1 874,-1 2 96,0-6 1,-4 0-1,1-4 1,2 0-1,3-3 1,0-2-1,4-1 1,1 2 42,2 1 1,-1 2-1,0 1 1,1 2 0,-2 3-29,-3 1 1,2 7-1,-5 2 1,1 0 41,-1 0-34,-1 4 0,-4-1 1,0 8-1,0 5 55,0 2 1,-1 2 0,-2 4-1,-2 4-19,-2 2 0,0 7 1,-3 5-1,2 5-22,-2 5 1,1 5-1,-1 2 1,3 3-56,2 2 0,1 5 1,4 7-1,0 0-51,0-2 0,0 6 1,1-12-1,3-2-137,4-4 0,9-5 0,3-5 0,3-5 6,-3-5 1,4-5-1,-5-5 1</inkml:trace>
  <inkml:trace contextRef="#ctx0" brushRef="#br0" timeOffset="327234">17549 13655 8355,'38'-8'-418,"-1"1"37,0 1 0,0-2 0,-1 4 0,-2 0 0,-2 0 327,-2 0 1,4-1-1,-6 5 1,0 0 32,-2 0 0,5 0 0,0 0 0</inkml:trace>
  <inkml:trace contextRef="#ctx0" brushRef="#br0" timeOffset="328309">18678 13581 8355,'45'-5'-427,"1"1"1,-1 0 0,5 3-1,1-2 1,0-2 313,-1-2 0,10 2 0,-6-3 0,1-1 116,2-2 1,-2 0-1,5 1 1,0 2 0,-1-2 1,8 0 0,-5 1 0,2 2 0,-1 1 0,-2-2 0,-2 2 0,-2 1 8,-2-1 1,1 1 0,-5 2 0,-4-1-13,-3 1 0,-3 1 0,-3-1 0,-1-1-2,0 1 0,4-3 0,2 1 1,1-1 2,3 1 1,7-1 0,4 2 0,1-3-3,-1 0 1,5-2 0,-2 3 0,1 1 22,3-1 1,-1 1 0,-3 2 0,-2-3-1,-1 0 0,-3 3 0,2-3 0,-6 2-22,-3 0 1,3-4 0,-4 2 0,4 1 2,3-1 1,5-2 0,-1 2 0,1 0-11,-1-4 0,7 3 0,-2 0 0,3 0 35,2 0 0,-2 5 0,-4-3 1,-2 3-18,-2-2 1,0 2 0,-5-2-71,-1 3 1,-4 2-1,5 2 1,-5 2 0,-3 1 32,2-1 0,1 1 0,1-3 0,-4 2-5,-4 2 1,2-4 0,-2 1 0,-1-1 35,-1 1 0,-2-3 0,-1 3 1,-2-2 34,0-2 1,-11 4 0,2 0 0,-3-1-22,-3-2 0,-1 3 0,-6 0 0,1-1-1,-1-1 1,-5-1 3,-3 3 0,2-1 1,-2 5 20,-1 2 1,4-1 0,1 1-37,3-2 1,7 2-1,2 5 1,5 2-1,4-1 17,4 2 1,2-3 0,1 4 0,-2 1 3,0-1 0,5-2 0,-6 2-12,3-1 1,-3 4-1,-3-1 1,-2 2 0,-6 0-20,-3-2 0,-2 2 0,-6 0 0,-3 3-1,-4 3 0,-5 1 0,-7-2 0,-9 2 6,-5 2 1,-8 2-1,-2 6 1,-1 3 21,0 1 0,5-4 1,1 1-1,6-2 62,9-2 0,1 0 0,8-1 0,3-2-38,3-1 1,10-1 0,0 1-1,1-4-60,-1-3 1,-4 3 0,-3 0 0,0-3 5,-3-4 1,-2 2-1,-1-5 1,-3 2-25,-5-1 0,-6-4 1,-11 2-1,-1-2-44,-3 1 0,3 3 0,-4-3 0,1-1 39,0 2 0,4-3 0,6 5 0,1-1 12,3 0 0,1-4 0,3 2 0,1-3 13,2-2 1,1 1 0,-2-2 0,0-2 0,0-2 18,-2-1 0,-3-2-2,-3-4 0,-2 0 0,-7 0 0,-2 0 0,-3 0-31,-5 0 0,0-4 1,-11-2-1,-1 1 3,0-1 0,-6-2 0,6 2 1,-5 1-26,1-1 1,-3 1-1,1 2 1,0-2-8,-1-2 1,3 3 0,-5-3 0,1 0 35,-1 0 1,-1-1 0,-4-3-1,0 1 27,0 2 1,-9-1 0,-4-2 0,-3 2-36,-6 0 1,0 1 0,-13-3 0,-1 2-98,1 0-191,43 8 1,0-1 0,4-5 0,-1-2 0,-60-5 0</inkml:trace>
  <inkml:trace contextRef="#ctx0" brushRef="#br0" timeOffset="328919">17822 13779 8355,'-11'-6'-955,"1"0"0,4-3 997,0 1 0,-4 4 0,2-3 0,-1 0 0,-1 2 0,0-1 0,-2 3-84,-3 2 1,-7 1 0,1 0-1,-4 0 1,-2 0 20,-2 0 1,-6 0 0,2 0 0,-4 0 0,-3 1 10,-1 4 0,-2-3 0,2 5-14,-5-1 0,2 3 0,-3 1 0,-1 4 16,0 2 1,-10 2 0,5-1 0,-2 2-89,2 0 0,2 6 0,2-1 0,2 3 56,2 1 1,0 3-1,-5 1 1</inkml:trace>
  <inkml:trace contextRef="#ctx0" brushRef="#br0" timeOffset="342836">18442 9327 8355,'-12'-6'-564,"-1"-1"510,1-5 1,5-1 0,3 1 47,3 0 0,1-1 0,0-1 0,1-1 0,5-1 0,5 1 0,5 1 0,3 1 0,2 1-139,-2 0 1,3 3-1,-5 1 1,-2 0-31,-1 1 0,-2-3 0,-1 5-408,-2-2 738,-4 4 0,-6-2 0,-3 5 159,-5 0 0,2 0 0,-1 0 211,-1 0-146,3 0 1,2 0-377,8 0 1,-1 0-1,4 1-22,-2 3-17,5 3 0,-9 9 0,2 1 0,-4-2 0,-4-1 0,1-2 3,-1 1 1,3-1 82,-2 1 1,4-7-49,4-1 0,2-10 1,4-3-144,-2-3 0,-4 3-58,4 0 154,-5-1 1,1 2 0,-8 5 6,-4 4 1,-3 5 0,-2 6-1,1-2 52,0-3 1,-5 3 0,0-4 70,2 0 1,3 0-7,4-3 1,3-3-1,10 3-191,3-2 0,3-2 0,1 0 0,1 0-365,-1 0 0,1 5 0,-1 2 1</inkml:trace>
  <inkml:trace contextRef="#ctx0" brushRef="#br0" timeOffset="348007">23403 8012 8355,'-8'0'-519,"0"0"1,-2 0-436,-1 0 1122,-1 0 0,3 1 0,2 1 146,2-2 0,-1 2 1,2-6-1,-4 3 253,-3 1 1,-1 1-439,-1 3 0,2-1 0,2 5-5,0 2 0,7 1 0,-3 2-186,4-1 1,2 0-16,4 1 1,1-6 0,8-3 0,1-3-99,2-1 0,-1 0 0,-2 0 0,1-1 0,2-3 0,-5-2 1,-3-4 98,0 2 1,1 0 0,-2-4 0,-4-1 68,-2 1 0,-4-1 1,-1 1 52,-1 0 1,-5 3 0,0 2-160,-2 2 1,0 2-479,3 7 182,3 3 0,16 11 0,2 1 0</inkml:trace>
  <inkml:trace contextRef="#ctx0" brushRef="#br0" timeOffset="348536">23664 8582 8355,'0'-12'38,"0"0"0,0-1 0,1 2 1,3 3 66,4 4 1,-2 4 0,-2 4 0,-3 4 55,-1 3 0,0 7 1,-1 4-66,-3 6 0,-3-1 1,-5 6-1,-1 2 1,1 2 23,-1 4 1,1-2 0,0 4 0,-1-3-30,1-3 1,1 1-1,3-9 1,3-1-22,4-2 1,1-5-1,0-2 1,1-2-78,4-6 1,1 0 0,7-6 0,1 1-190,2-1 1,-2-1 0,2-5-1,-2-2-220,-1-1 1,-1-4 0,0 2 0,0-1-292,-4-2 1,3-2-1,-4-2 1</inkml:trace>
  <inkml:trace contextRef="#ctx0" brushRef="#br0" timeOffset="348712">23366 9017 7700,'6'-13'-50,"2"-2"0,10 0 1,7 2-1,6 0 1,6 0-1,5-2 1,3 1 300,3 0 0,1 2 0,-4 1 0,-3 1-907,-4 2 0,-6 0 0,-2-5 1</inkml:trace>
  <inkml:trace contextRef="#ctx0" brushRef="#br0" timeOffset="348892">24234 8992 8246,'6'-7'-838,"6"7"1,7 7 0</inkml:trace>
  <inkml:trace contextRef="#ctx0" brushRef="#br0" timeOffset="350418">20811 13506 8355,'-8'4'-1050,"1"2"657,1 1 0,2-5 0,4 4 1</inkml:trace>
  <inkml:trace contextRef="#ctx0" brushRef="#br0" timeOffset="350595">21208 13370 8355,'-30'-6'-299,"9"5"0,-2-5 0,10 6 0,1 0-382,-1 0 0,12 0 618,5 0 63,6 0 0,8 0 0,1 0 0</inkml:trace>
  <inkml:trace contextRef="#ctx0" brushRef="#br0" timeOffset="350855">21692 13295 8355,'-13'0'0,"1"0"687,-1 0-519,1 0 1,0 0-647,-1 0-1577,6 6 1777,2 1 0,16 0 0,3-2 0</inkml:trace>
  <inkml:trace contextRef="#ctx0" brushRef="#br1" timeOffset="354870">16756 13829 26864,'12'-11'0,"0"2"969,1 5 1,-1 3 0,1 1-1794,-1 0 765,6 0 0,1 0 0,6 0 0,0 0 1,1 0-1,3 0 0,4 0 21,3 0 1,5 0 0,2 0-1,2 0 1,6 0 0,4 1 0,3 2-35,0 1 1,0 0 0,3-4 0,-1 0 46,2 0 0,-2 0 1,7 0-1,-1 0 30,0 0 0,10-5 1,0-4-1,1-2 85,-1-1 0,9 0 0,-6-1 0,0 1-1149,-2-1 1,0 1 0,-1 0 0,-5 1 467,-2 2 0,-3 0 0,-5 5 1,-4 1-7,-8 1 0,3 2 0,-5 0 0,0 0-22,1 0 0,-1 0 0,0 2 1,-1 1 31,0 1 0,4 4 1,2-3-1,2 1-233,-1-1 1,3 0-1,1-5 276,-1 0 0,3 0 1,-4 0-1,2-2 1,1-2-165,-2-4 1,5 1 0,-5-1 0,1-2 695,-3-1 0,-1 0 0,0 1 0,-2 2 8,1-2 0,0 1 0,-2 0 1,0 5 17,-1 3 1,0-3-1,-3 0 1,-2 1-18,-1 2 0,3 1 0,-4 0 1,1 0-34,0 0 0,4 0 0,-2 0 1,2 0 23,-1 0 0,2-5 0,-3 1-30,3 2 1,-2-4 0,-1 2 0,1 1 0,-1 2-41,1 1 1,-1-6-1,5-1 1</inkml:trace>
  <inkml:trace contextRef="#ctx0" brushRef="#br1" timeOffset="355711">16731 15069 27929,'-4'11'-1967,"6"-3"1,12-4 0,7-2 0,8-2 0,4-2 593,5-2 0,8-1 1,1-5 1041,5 2 0,0-1 1,5-3-1,-1 0 0,1 1 107,2 2 1,2-2 0,1 3 0,-1-2 11,-4 2 0,8-2 1,-3 5-1,2-1 65,-1 1 0,7-3 0,2 2 0,0 1 45,1-1 0,-5 1 0,3 2 0,-1-1-509,-1 1 0,3 2 1,-5 1-1,-1 0 618,-2 0 0,0 0 1,-7 0-1,1 0-15,0 0 0,-6 0 1,3 0-1,-1 0-1,0 0 1,1 0 0,-1 0 5,3 0 1,1 0 0,3 0 0,4 0 0,1 0-28,1 0 1,5 0 0,0 0 0,2 0-86,1 0 0,7-5 1,-3 1 54,5 2 0,-4-4 0,-2 2 1,1 0-1,-5 0-41,1 0 1,-8-1-1,1 5 22,-1 0 0,-3-1 40,2-3 0,3-3 0,0-5 1</inkml:trace>
  <inkml:trace contextRef="#ctx0" brushRef="#br0" timeOffset="356651">19546 13494 8355,'33'-11'0,"0"2"-851,0-2 704,5 10 1,0-9 0,3 6 116,5 2 1,2-4 0,3 2 0,3 1 0,2 2 75,1 1 0,2-4 0,-5-1 0,0 1 0,-1 0 1,1 0-1,0 0 0,0 0-54,-1 0 0,7-2 1,-3 3-1,4-2 0,4-1-162,5 1 1,-8-5 0,8 3 74,1 0 1,0-4-1,4 5 1,-2-3 30,-3 1 0,2 4 0,-5-3 61,2 1 1,-7-2 0,2 3 0,-2-1 25,-3 1 1,-1-1 0,1 3 0,-1-1 2,1 1 1,-4 1-1,0-1 1,1-1-1,0 1-17,1 2 0,2 1 0,-4 0 0,0 0 0,0 0 0,-1 0-9,1 0 1,-1 0-7,-1 0 0,5 0 0,-9 0 1,-1 0 0,-1 0 1,-6 0 0,2 0 0,-2 0 7,-1 0 1,-8 0 0,5 1 0,-3 2-6,-2 1 1,3 4 0,-7-2 2,0 1 0,-2-3 0,-2 4 0,-4 2-19,-3 1 0,1 1 1,-3 1-1,-3 0 16,-2 4 0,-3-2 1,3 6-1,-4-1 0,0 0 1,4 3 0,-2-4 0,3 2 0,3-2 1,2-1 0,-1 3 0,6-3 0,1 0-12,1 0 0,8 2 0,2-2 1,1 0-62,-1 0 1,3 4 0,-3-1 0,2 2 49,-2 2 1,-3-4 0,-6 1 0,-4 3 0,-5 2 0,-4 1 5,-2-2 62,-7 4 1,3-1 0,-10 6 0,-3 0 49,-3 0 0,-7-1 0,-1 3 0,-2 1-21,1-1 0,-1 0 0,-4-1 0,-1-2 0,0-1-12,1 2 0,-3-1 0,8 1 0,-2-2-27,1 1 1,3-3 0,6-1 0,1-1-33,2 0 0,4 0 1,5-4-1,3-2-116,5-2 0,2 5 0,10-4 0,2-1-90,2-2 0,0-3 0,1-3 105,0-1 0,-6 1 0,-1-1 1</inkml:trace>
  <inkml:trace contextRef="#ctx0" brushRef="#br0" timeOffset="358734">20414 7689 8283,'6'-12'118,"-2"4"213,8 0-328,-2-1 0,9-3 0,-2-1 0,3 1 1,4 0-1,1-2 0,-1-1 47,1-2 1,4-1 0,2 2 0,0-4-1,4 0 1,-1-1-26,-1-1 0,3 3 1,-3-1-1,2 3 1,-2 1-1,-3 3-382,0 0 0,-4 1 0,3 1-166,-2 2 0,-3 0 0,1 3 314,0-1 0,0 5 0,0-4 0</inkml:trace>
  <inkml:trace contextRef="#ctx0" brushRef="#br0" timeOffset="359083">20861 7293 7610,'0'-13'-44,"0"1"1,1 5-1,3 3 1,5 2 103,2 2 1,1-4 0,0 0-1,1 1 35,-1 2 0,1 6 0,-1 4 0,0 3-249,1 5 1,1-2 0,1 4-22,1-1 1,1 3 0,-5-3 0,-1 0-118,-3-1 0,3 6 0,-4-4 1</inkml:trace>
  <inkml:trace contextRef="#ctx0" brushRef="#br0" timeOffset="359671">20538 8682 8355,'9'0'-189,"-1"1"1,3 2 0,4 2 0,6 2 289,2 3 1,6-1 0,0 1 0,0-3-1,0-1 1,1-4 0,2 0 0,2-1 204,2 3 1,5-2 0,2 2 0,1-2-347,3 3 1,-3 0 0,-1 5 0,-3-2-465,-4 2 0,-9 3 0,-2 3 0,-7-3 70,-4 3 0,-7 4 0,-2-1 0</inkml:trace>
  <inkml:trace contextRef="#ctx0" brushRef="#br0" timeOffset="360094">20997 8744 7366,'4'8'0,"2"-1"0,1-2 49,2-2 0,-2 3 0,0-1 0,0 1 1,-1 1-1,0-1 0,0 4 0,-1 1-80,-2 1 0,-1 1 1,-2 1-1,0 2-462,0 5 1,-6 2 262,-2 2 1,-14 5 0,-4 2 0</inkml:trace>
  <inkml:trace contextRef="#ctx0" brushRef="#br0" timeOffset="360707">20092 9252 8355,'0'8'-364,"0"1"-819,0 0 1388,5 2 0,-1 3 0,7 1 189,3 2 0,3 4 0,-2-4-198,1 3 1,7-4-1,-1 5 1,4 0-1,4-1-194,2 1 0,-1 0 0,4 3 0,-2 1-351,1 0 1,-2 0 0,-2-2 0,-2-1-269,-5-1 0,-1-6 0,3 3 0</inkml:trace>
  <inkml:trace contextRef="#ctx0" brushRef="#br0" timeOffset="361198">20563 9575 7397,'-1'-7'-546,"-2"1"811,-1 1 141,0 3 142,-2-3-63,5 5-412,-5 0 0,10 1 0,1 3-32,-3 5 0,0 2 1,-2 2-1,0 3-138,0 0 1,-6 5-1,-2-3-73,-3 1 0,0-3 1,0 5-1,0 0-175,-3-2 1,-1 0-1,1-3 44,-2 0 1,-4 6-1,-5-3 1</inkml:trace>
  <inkml:trace contextRef="#ctx0" brushRef="#br0" timeOffset="366933">20141 14994 8355,'-8'-11'186,"1"2"0,2 0 0,2 0 0,3-2 125,4-2 0,7 7 0,6 1 0,-1 4 1,2 2-1,1 4 0,2 3-143,0 3 1,-7 3 0,-1 2-1,-4 6 1,-4 4 0,-2 5-513,-2 0 0,-2 1 1,-3 1-1,-5-4-244,-2-3 1,3-2 0,0-2-1,0-3-1407,1-1 1786,-4-2 0,9-3 0,-3-1 1</inkml:trace>
  <inkml:trace contextRef="#ctx0" brushRef="#br0" timeOffset="367147">20402 14932 8355,'-25'-19'571,"7"8"0,6 11 0,6 8 0,5 8 0,1 4 411,0 4 1,4 6 0,1 3-1431,2 3 0,2 1 0,3 2 0,-1 1-1022,-3 1 1,3 0 545,-2-4 1,7 1 0,3-1 0</inkml:trace>
  <inkml:trace contextRef="#ctx0" brushRef="#br0" timeOffset="367707">20340 15987 8355,'0'-9'11,"1"2"1,3 1 0,3-1 0,2-2 57,-1 3 1,-4-4 0,4 4 0,2 1-25,1-1 0,-3-3 0,0 2-161,2 0 249,1-4 59,-4 4 1,-2 1 0,-5 6-29,0 7 1,2 4-1,1 2 1,1 1-1,-2 1 9,0 1 1,2 6-1,0-1 1,0 1-255,2-1 1,-3 6-1,3-2 1,0 1-402,-3 0 1,2 1-1,-1 0 1,-1 2-256,-2-1 1,-1 3 0,0 1 0</inkml:trace>
  <inkml:trace contextRef="#ctx0" brushRef="#br0" timeOffset="368025">20327 16421 8355,'-6'0'715,"10"0"-567,8 0 0,9 0 0,1 0 0,4-2 0,4 0 0,3-4 0,5-1 0,2-2-703,0-3 1,-2 0-1,-2 0 1,-2 1-22,-1 2 1,-5-7-1,2 2 1</inkml:trace>
  <inkml:trace contextRef="#ctx0" brushRef="#br0" timeOffset="368183">21245 16173 11636,'0'-18'-1968,"0"15"1,0-1 0</inkml:trace>
  <inkml:trace contextRef="#ctx0" brushRef="#br0" timeOffset="390226">20811 7268 8355,'0'-13'-47,"0"1"1,0 0-1,2 1 1,0 1-1,5 3 26,4 1 0,-1 2 0,6 4 0,-2 2 0,0 2 0,1 4-26,2 3 1,-1 2 0,-2 0-1,0 3 1,-1 0 0,-1 1-1,-3-1 1,-1 1 0,-1-2-102,-1-1 0,-2-2 0,-4 0 170,0 1 1,-1-1-1,-2 1 1,-3-2-7,-1-3 0,1 3 0,-4-3 0,2 3-40,-2 2 0,3-1 0,0 0 0,2 1-341,2-1 0,-4 6 0,0 1 1</inkml:trace>
  <inkml:trace contextRef="#ctx0" brushRef="#br0" timeOffset="492466">20476 7652 8355,'7'-12'-82,"-1"4"1,-5-1 214,3 0 0,3-2 1,5-2-1,1 1 1,-1 1-1,1 0 0,0 0 68,4-3 0,2-1 1,9 1-1,4-2-83,5-5 0,14-3 0,5-2 0,10-1-92,9-2 0,6-4 0,-2 5 1,-1 3-39,2 3 0,-8 7 1,1-1-1,-7 2-372,-10 1 1,-7 5 0,-16 1-1,-6 2-154,-5 2 1,-6 2 331,-12 1 0,-7 1 0,-15 4 1,-7 6-1,-6 5-94,-5-1 0,0-1 0,1-1 253,2 4 0,6-3 0,-4 4 0</inkml:trace>
  <inkml:trace contextRef="#ctx0" brushRef="#br0" timeOffset="492833">20836 7243 8355,'7'-6'-115,"-2"0"1,-3-3 176,2 1 1,-1 5 287,5-1 1,-4 3-1,4 1 1,2 0-47,1 0 1,3 5 0,2 2-1,5 1-175,2 1 0,-2-1 1,0 4-1,-1 2-97,0 3 1,-2-2-1,-7 6 1,-3-1-549,-4-1 1,-3 5 0,-1-3-1,-1 3-18,-3 5 1,-3 2 0,-4 3 2,3-1 1,-9 0-1,3 4 1</inkml:trace>
  <inkml:trace contextRef="#ctx0" brushRef="#br0" timeOffset="493484">20290 8620 8355,'0'-13'655,"0"8"1,2 5-470,2 7 0,7-1 0,7 3 1,1 0-1,3 2 0,3 2 0,4-1 1,4-1 27,3-2 1,12 2 0,6-5 0,6 3-49,6-1 0,-2-1 1,3 3-1,-1-4-296,1 0 1,-3 2 0,-6-2-1,-4 1-15,-3 2 0,-7 1 0,-3 0 0,-3-4-263,-5 0 1,-8-1-1,-9-2-455,-2 1 0,-9 5 1,-5-4 288,-7 2 1,-9-4 0,-3 1 493,-1-3 1,-9-1 0,3 0 0</inkml:trace>
  <inkml:trace contextRef="#ctx0" brushRef="#br0" timeOffset="493884">20848 8607 7845,'13'-4'0,"-1"0"0,1 1 0,-1 2 0,0 1 0,1 0 671,-1 0 0,-4 0-570,1 0 0,-2 5 1,2 4-1,-2 2 66,-1 1 0,-1 0 0,-2 2-38,1 3 0,2-2 1,-4 4-1,2 0-86,-1 1 1,4-4 0,0 4-1,0-2 1,-3-2-322,-3 2 1,-1 0 0,-1 4 0,-5-1-1,-5 1-832,-4 1 0,-7-2 738,2-1 0,-15 1 0,-3 4 1</inkml:trace>
  <inkml:trace contextRef="#ctx0" brushRef="#br0" timeOffset="510572">13556 16743 9664,'-6'-18'0,"-1"4"0,-1 6 182,0 3 0,5 2 0,-1 7-577,3 4 1,1 3 0,1 2-1,2-1 1,2 2-232,2 2 0,1 4 0,5 5 0</inkml:trace>
  <inkml:trace contextRef="#ctx0" brushRef="#br0" timeOffset="510823">13208 17400 8886,'-19'0'679,"14"-1"0,12-3 0,8-3-441,4 0 0,0-2 1,2 4-1,-3 3-1478,0 0 0,-3 2 324,6 0 1,-1 6-1,5 1 1</inkml:trace>
  <inkml:trace contextRef="#ctx0" brushRef="#br0" timeOffset="511007">13866 17400 8355,'8'-12'233,"0"0"0,1-1 1,3 2-1,-1 4 1,-4 7-1181,-7 7 0,-6 4 0,-6 2 0</inkml:trace>
  <inkml:trace contextRef="#ctx0" brushRef="#br0" timeOffset="511516">14870 16681 8355,'-9'-16'205,"-4"-1"0,2 5 197,3 3 0,7 5-288,1-4 0,1 4 0,7-3 0,2 1 0,2 4 0,5 0 1,4 1-1,2-2-22,2-1 1,-2 0 0,-1 4-278,-1 0 0,-2 0 0,2 0 1,-5 0-7,-2 0 0,-3 5 0,-2 5 205,-5 5 1,-4-1-1,-3 4 1,-1 0 141,1 3 1,-2 2 0,0 2 0,3 0 120,0-1 0,4 5 0,0 0 0,4 0-93,1 2 0,1-1 1,4 3-1,1-4-139,-1-3 1,-1 3 0,-1 0-1,-3-2-145,-2 0 1,-1 2-1,-4 0 1,0-3-186,0-4 1,-1 0 0,-3-6 0,-4-1 104,-3-1 1,-6-1 0,-1-2 0,-1-3-143,-3-4 1,3-3 0,-1-1 0,2 0-369,3 0 1,-3 0 311,2 0 1,-1-5-1,5-2 1</inkml:trace>
  <inkml:trace contextRef="#ctx0" brushRef="#br0" timeOffset="511786">14870 17053 9369,'-6'-19'1014,"1"2"-1174,4 4 0,2 6 0,4 1 0,3 2 1,4 0-1,3 1 0,3 2 0,2 2 1,2 2-2614,1 1 2663,2 6 1,0-3-1,-1 5 1</inkml:trace>
  <inkml:trace contextRef="#ctx0" brushRef="#br0" timeOffset="512531">15751 17041 8504,'0'-13'-50,"1"1"0,3 0 0,3-1 0,0 1 0,-3-1 1052,-2 1 0,-2 4-812,0-1 0,-6 7 0,-3-2 0,-5 2-175,-3 2 0,-5 6 0,2 3-53,-4 7 0,3-1 0,1 4 0,-1 0 1,2 1-75,2 2 1,5-3 0,4 0-1,4-1-26,2-3 1,4-1-1,2-3 1,5-3-278,6-4 0,5-2 0,5-2 0,-1-2 72,1-2 0,-1-3 0,-4-5 0,-3-2 250,-3-2 1,-2 2-1,-1-3 1,-3 4 379,-4 0 1,-2-1 0,-2-1 19,0-1 1,0-1 523,0 5-690,-6 5 1,5 7 0,-3 8-133,2 3 0,2 2 0,2-1 0,1 0 0,2 1-111,2-1 0,0-4 1,2-1-1,0 0 30,0 0 0,4-4 0,2 1 1,1-3 21,0-1 1,-3-1-1,0-2 1,-1-2-94,1-2 0,-5 3 1,0-5 76,2 0 0,-5 2 0,1 0 0,-2 0-5,0 0 1,0 3 0,-2-3 265,2 2 1,-3-1-9,3 2 0,-1 3 1,1-2-140,4 6 0,-2-1 0,-1 7 0,1-1 0,1 0 3,0 1 1,4-5 0,-3 3 0,3-1-21,1 1 0,1-3 0,-1 3-105,1-1 0,-5-2 69,0-4 1,-4-1 0,3-3 122,-1-5 1,-2 2 0,-4-1-108,0-2 1,5 1 0,2-1 0,2 2-7,-1-2 0,0 3 0,4 0 1,1 2 4,-1 2 0,1 2-35,-1 1 1,-4 1 0,1 3 0,-1 5-1,0 2-315,0 1 1,1 0 0,4 1-252,4-1 1,-3 1-1,4-1 1</inkml:trace>
  <inkml:trace contextRef="#ctx0" brushRef="#br0" timeOffset="513864">16904 17078 8355,'-8'0'503,"1"-1"-332,2-3 0,2 2 0,7-2 0,6 3 1,4-1-1,2-1-146,-1-1 1,3 0 0,-1 3 0,-2-2-287,-1-1 1,-2-4 0,0 2 0,-1-1 117,-2-2 1,0-2-1,-5-2 2,-1 1 0,-7-1 0,-4 1 1,-3 1 108,-2 3 1,1 1 0,0 4 0,-1-1 159,1 1 1,-1 3-1,1 4 14,0 5 0,1 2 1,1 2-1,3 3 1,2 1-114,2 3 1,3-1 0,4 3 0,4-3-57,3-1 1,7-1-1,3-5 1,2 1-61,2-1 0,4-5 0,3-3 1,2-3 94,5-1 1,1-1 0,-3-3 0,1-6 42,4-5 1,-5 1-1,2-4 1,-8 3-15,-5 3 0,1-7 0,-11 6 0,-2-1-81,-4 1 1,-1 0-1,-6 1 199,-4-1 0,-5 5 0,-6 1-2,-1 2 1,-5 1-1,-2 4 1,-4 1-21,-1 3 1,5 3 0,1 4 0,-1 0-1,2 0-6,0 3 1,3 1 0,7-3-137,4 1 1,2-1 0,2 1 0,2-1-1,1 0-298,1 1 0,10-5 1,-1-1-1,4-1 74,1-4 1,2 0-1,-2-4 1,0-2 182,0-4 0,-1-5 0,-5-2 0,-1-3 19,-3-1 0,2-2 1,-4-3-1,-1-3 99,1-2 0,2-2 0,-4-6-120,-1-1 0,-1 0 0,3-2 0,2-3 1,-1 2 79,-1 2 0,-4 6 0,-1 12 162,0 5 1,-1 8 0,-4 5 0,-1 7-92,-1 8 1,-4 10-1,4 9 1,-2-1 66,1 0 0,5 9 0,-1-2 0,3 0-96,1-2 0,1 1 1,3-3-1,5 1-101,2-1 0,5-2 0,2-7 0,1 0 68,3-3 0,2-4 0,1-6 0,0-2-179,-1-5 1,1-3 0,0-2-12,0-3 0,-5-3 0,0-6 0,-2 1 62,-3 0 1,-6-1 0,-2-1 0,0-1 0,-1-1 26,-1 1 0,-2-3 32,-7 1 0,1 1 0,-5 5 1,-2 2-1,-1 5-1,-1 3 0,-1 1 1,1 1-1,1 3 48,3 5 1,-3 2-1,4 2 1,-2 3 19,1 0 0,5 2 1,-1-3-1,3 3 21,1 1 0,5-2 0,5 4 0,4 1-17,2 1 0,5 2 1,-3 0-124,1-1 1,-2 1-1,2 0 1,-1 1-1,-4 0-108,-5-1 0,-2 3 1,-4-9-1,1 0 184,-1-2 1,-7-1 0,-4-2 0,-3-4 112,-2-3 0,-1 1 0,-1-4 0,-1-1-5,1-2 0,2-6 1,3-3-1,4-3-8,0-2 1,2-3 0,4-2 0,1-2-212,3-2 0,5-1 1,7-3-1,5 0-66,2 1 0,2-7 0,1 9 0,2-1-13,1 2 0,4 3 0,-4-3 102,-2 1 0,-6 6 1,-4-2-1,-4 4 143,0 0 0,-6 1 0,-3-1 0,-3 1 239,-1 0 1,-5 5 0,-4 1 45,-2 1 1,-1 3-1,0 0-209,-1 4 0,5 1 0,1 5 0,2 2-54,2 1 1,1 3 0,2 1 0,0 1-182,0 0 1,7-3-1,6 0 1,5-1-228,1 1 0,10-2 0,0-3 0,5-4-243,3-3 1,6-1 0,1 0 0</inkml:trace>
  <inkml:trace contextRef="#ctx0" brushRef="#br0" timeOffset="514701">18839 17090 8355,'0'-23'69,"0"2"0,0 5 0,0 2 593,0 2 1,-5 1-432,-4 2 0,-2 4 0,-1 6 0,1 3-255,3 5 0,-3 2 1,4 2-1,-2 3 106,1 0 1,5 6 0,-2-3 0,1 2-213,0 0 1,0-5 0,4 4-1,0-2-243,0-3 1,4-6-1,1-2 44,2-1 1,1-2-1,5-4 219,-1 0 0,-4-7 1,1-4-1,0-6 0,2-1 111,2 1 1,-1-5 0,-1 2-1,-3 0-22,-3-1 0,-4 4 0,-1-2 0,0 1 48,0 3 1,-6-3 0,-2 0-1,-3 0 18,-1 0 1,-1 2-1,2 3 1,3 1-9,4 0 1,3 3 0,1 1 0,0-2-23,0-1 0,9 3 1,5 0-1,4-2-18,4-1 0,1-1 0,4-1 0,0 1-1,2 0 0,0 1 1,-4 1 25,0 2 1,-6 5 13,-3-1 0,-7 5 0,-7 6 0,-4 5 189,-7 2 0,-2 5 0,-1 4 0,0 3 3,-1 3 0,6 5 0,3 1 0,3 5-41,1 5 1,1 7 0,3 5-1,6 2-344,5 5 1,3 0 0,3-3-1,-3-2-348,0-1 1,-5-10 0,4 1 0,-5-5 199,-3-4 0,-4-6 1,-5-2-1,-1-3 44,-3-6 1,-5-4 0,-7-8 334,-5-2 1,-2-4-1,-2-6 1,0-5 0,0-6 208,0-7 0,5-5 0,0-2 0,4-2-52,5-1 0,4-5 0,8 2 0,3-1-222,5 0 1,7 1 0,5-1-1,2 4-553,2 3 0,6 3 36,2 2 0,2-8 0,3 3 0</inkml:trace>
  <inkml:trace contextRef="#ctx0" brushRef="#br0" timeOffset="515734">19844 16991 8771,'-2'-31'0,"0"3"0,-4 7 0,1 8 0,-2 4 31,0 4 0,-1 1 0,-5 4 1,1 1-1,-1 3 0,1 6 110,0 5 0,-1 4 1,1 5-149,-1-4 0,1 2 1,1-2-1,3 0 1,3 4-92,4-2 0,1 0 0,0 3 0,0-2-174,0-2 0,6 1 0,3-6 1,6-1-102,6-1 1,3-3 0,2-2-1,3-5 211,4-3 1,3-6-1,1-5 1,0-4 161,0-2 0,-1-5 0,-3 3 0,-4 0 0,-3 0 0,-7 0 0,-2 3 0,-5-1 121,-3 0 0,0 3 0,-5 0 211,-1 1 0,-7 4 0,-4 1-49,-3 1 0,-2 2 0,0 4 1,-3 0-1,0 0 83,1 0 1,0 4 0,-1 2 0,0 1-225,1 2 0,5-2 1,3 1-1,2 2-231,2 1 0,2 6 1,1-1-1,0-1-145,0-1 0,0-2 0,0 1-46,0-1 1,1-1 0,3-2 15,4-5 1,-1-3 0,2-2 0,-1-3 243,-1-5 0,4-2 1,-3-1-1,3-1 68,1 1 1,-3 0 0,-2-1-36,-2 1 0,-1 4 234,-4-1 1,0 8-213,0 1 1,0 1 0,0 8-59,0 0 0,6 1 0,1 0 0,2-4-95,4 0 0,-4 2 0,9-4 0,-1-1 4,-1-2 0,5-1 0,-3 0 0,0 0-2,0 0 1,-2 0 0,-2-1 0,0-3 55,-2-4 1,2-3 0,-9-2 138,2 1 1,-4-1 0,1 1 36,-2 0 0,-2-1 0,0 1 0,-2 1 0,0 1 18,-3 2 0,0 5 1,2-2 136,-1-1 0,0 6 1,4 0-163,0 7 0,0 4 0,0 3 0,1 2-22,3 5 1,-1 4-1,4 4 1,0 4-58,0 3 1,-3 6 0,3 4-1,-2 2-119,-2 2 1,0-2 0,0-3-1,1-3-170,-2-4 1,4 0 0,-2-3 0,-1-3-56,-2-7 0,-2-2 1,-3-8 281,-5-4 0,3-4 0,-3-7 0,1-1 1,0-5 77,0-6 1,3-11 0,-2-9 0,2-1 29,2 0 0,3-9 1,3-6-1,2-3 46,2-5 1,2-4 0,4-3-1,3 0-24,0 1 0,1 4 1,-4 14-1,3 7 32,0 6 0,5 6 0,-3 6 0,0 5-16,0 5 1,2 6-1,-3-1 1,-1 4 87,2 4 1,-5 3-1,0 7 1,-4 1-239,-4 1 1,-1 5 0,-5-3-114,-3 1 1,-3-2 0,-5 3 0,-1 1 0,1-2-164,-1-2 0,0-3 0,-3-2 0,0-1-60,1-3 0,1-2 0,1-6-397,1 0 634,0 0 0,5-6 0,1-1 1</inkml:trace>
  <inkml:trace contextRef="#ctx0" brushRef="#br0" timeOffset="517410">21047 16979 8355,'0'-24'1225,"0"4"-673,0 2 0,-6 5-501,-2 1 0,-3 4 0,-1 1 0,-2 1 1,-1 4 36,-2 0 1,1 8 0,2 2-1,-1 3 1,-2 3 0,3 1-1,3 3 1,4 0-348,2 0 0,-1-2 0,4-2 0,-3 1-122,3 2 0,0-5 0,2-4-35,0 2 0,2-4 163,2-2 1,3-3-1,5-1 195,1 0 1,-5-4-1,0-2 1,2 1 0,-1-2 161,0 0 0,2 3 1,-3-3 104,3 2 0,-4-1 0,-2 3-40,1-1 0,-5 1 0,5 8-288,-1 3 0,-2 1 1,5 1-1,2-2-229,1 2 1,3 0 0,1-2 0,3-3-14,1 1 1,7-5-1,6 5 1</inkml:trace>
  <inkml:trace contextRef="#ctx0" brushRef="#br0" timeOffset="517411">21332 16904 8355,'-1'-11'-108,"-3"3"1,-3-2 0,-6 6 589,1 2 1,-1 0 0,1 4 0,1 2-249,3 4 0,-2 3 1,6 3-1,1 1-370,2 1 1,-3 2 0,0-2 0,1 0-165,1-1 1,2 3 0,0-1-1,2-2-291,2-1 1,-1-6 333,5 0 1,0-5 0,5 1-1,-1-4 131,0-4 1,1-2 0,-1-3 0,1 0 79,-1 0 1,0-2-1,1-2 1,-1 1 84,1 0 0,-2 3 1,-2 2 56,0 2 97,-7-5 1,4 10 0,-6 0 146,0 7 0,0 4 0,0 2-279,0-1 0,4 0 0,1 1 1,2-2-193,3-3 1,1 2 0,3-5 0,1 1 54,2-1-425,-1-1 1,2-4 0,1 0 0</inkml:trace>
  <inkml:trace contextRef="#ctx0" brushRef="#br0" timeOffset="517412">21518 16681 8355,'-15'-1'0,"3"-2"-652,0-1 1,7 1-1,2 7-14,6 5 666,-2 2 0,16 1 0,-3 0 0</inkml:trace>
  <inkml:trace contextRef="#ctx0" brushRef="#br0" timeOffset="517413">21816 16607 8355,'-13'-37'0,"2"8"509,3 9 0,3 11-218,5 0 0,4 8 0,0 1 0,-1 8-525,-2 7 1,3 6-1,0 8 1,-1 4 62,-2 3 0,3 5 1,1 2-1,-1 0 7,1-1 1,-3 0 0,2-6 0,-3-2-180,-1-1 0,4-5 0,0 1 1,-1-5-180,-1-3 0,-1-3 492,3-6 1,-3 1-1,5-1 1</inkml:trace>
  <inkml:trace contextRef="#ctx0" brushRef="#br0" timeOffset="517414">21729 16979 8355,'-12'-11'133,"-1"3"0,6 1 830,3 2-709,3 4 1,8-9 0,4 6 0,5 2-258,3 0 0,8-2 0,6 0 0,3 1-329,1 2 1,-1 1 0,-2 0 0,-2 0 0,-3 0 0,-5 0 0,-3 0 0,-3 0-235,-3 0 1,-7 1 666,-3 3 1,-4-1-1,-2 5 1,-2 2-1,-3 1 388,-1 1 0,1 1 0,-4-1-213,2 1 1,5-1 0,0 0 0,6-1-176,5-2 1,5 0-1,2-5 1,3-1-390,1-1 0,0-2 0,3 0 0,-1 0 4,1 0 1,-4-2 0,-2-2-1,-2-4 136,-1-3 1,-5-2-1,-1 1 1,-2 0 301,-2-1 1,-2 1 0,-2-1 150,-3 1 0,1 4 1,-5-1 1,4 8 0,-3 1 0,1 7-1,4 5-118,0 5 0,2 2 1,0 7-1,2 2-191,2 1 1,4 5 0,7-1 0,2 5-96,-2 3 1,-1-2 0,-2 2 0,-1-1-104,-3 1 1,2-6 0,-6 0 0,-1-1-130,-2-3 0,-8-5 0,-5 1 1,-7-7-107,-5-2 1,-5-1 0,-1-5 0,-2-1 40,-2-3 1,-1-2 394,2-6 0,-8-6 0,2 0 0</inkml:trace>
  <inkml:trace contextRef="#ctx0" brushRef="#br0" timeOffset="517955">22671 16780 8355,'0'-19'0,"2"4"58,2 5 1,3 6-92,5 8 0,1-1 1,-1 5-1,0 2 0,2 1 1,3 1-1,3-1 0,3-1-218,-3-2 1,2 1 0,-4 2 0,-1-2 115,-4 0 1,1-1 0,-8 4 0,-1 1 161,1-1 0,-3 0 1,-8 2-1,-4 1 75,-6 2 1,1 4 0,-3-4 0,4 1 34,0 0 0,1-1 1,-1-3-1,2 1-127,3 1 1,-2 1-249,6-5 1,1-1-1,8-2-91,3-5 0,3-3 0,1-1 1</inkml:trace>
  <inkml:trace contextRef="#ctx0" brushRef="#br0" timeOffset="518238">23130 17041 8355,'-12'0'953,"0"0"-1150,-1 0 1,5 5 0,0 5 0,-3 4 190,-5 2 1,3 5 0,-5-3 0,1 1 0,1 3-219,1 2 0,2-4 1,3 0-300,2-2 0,0-2 0,-4-4 0</inkml:trace>
  <inkml:trace contextRef="#ctx0" brushRef="#br0" timeOffset="518492">23813 16309 9878,'-2'-34'0,"-1"5"0,-1 8 0,1 9 0,2 9 0,1 11 0,0 10 0,0 7 0,0 4 0,0 5 0,0 5 0,0 4 0,0-1 0,0 2 0,0-1 0,0 1 0,0-1 0,0 0 0,0-3-326,0-2 1,1-2 0,2-2-1,1-2 1,-1-2 0,-1-3-223,-2-5 0,0 1 0,0-4 0</inkml:trace>
  <inkml:trace contextRef="#ctx0" brushRef="#br0" timeOffset="518717">23416 17053 8355,'12'-1'0,"0"-3"51,1-5 1,5 3 0,4-1 0,7 0 0,8 0 295,7-3 0,6 3 1,5-1-1,5 0-39,5 1 0,7-3 0,-1 6 0,4 1-159,-1 2 1,-2 1 0,-11 0 0,-4 0-697,-3 0 0,-10 6 0,-6 2-568,-8 3 0,-9 1 0,-4 1 1</inkml:trace>
  <inkml:trace contextRef="#ctx0" brushRef="#br0" timeOffset="519355">23527 17562 8355,'0'-13'109,"2"1"1,0 0-1,4-1 1,1 1-1,4 1 1,3 1 166,2 2 0,5 4 1,-5-3-1,1 1-369,1 3 0,-4 2 1,2 2-1,-3 4 18,-5 3 0,1 4 0,-4 3 0,-3 3-24,0 2 0,-4-4 0,-2 5 1,-5 1 12,-7 1 1,1 5-1,-4-1 1,0 0 144,-1 0 0,1-3 1,-2-4 153,5 2 1,3-4-1,4-1 1,2-3 33,1-2 1,4-4-1,7-1 1,8-1-139,6-4 1,4 0 0,2-4-358,0-2 1,4 3 0,0-3 0,0 1-1,0 0-775,0-1 1,0-6 0,-5 4 0</inkml:trace>
  <inkml:trace contextRef="#ctx0" brushRef="#br0" timeOffset="519651">23999 17413 9842,'-2'-25'0,"-2"2"0,-3 2 0,2 6 0,5 7 0,5 8 0,3 6 0,1 7 0,0 3 0,1 6 0,0 5 0,-2 3 0,0 2 0,-1 2 0,-3 3 0,-2 5 0,-2 3 0,0 2 0,0 0 0,-2-3 0,-1-1 0,-1-3 0,0-3 0,0-4 0,0-6 0,0-5 0,0-5-1027,-1-3 0,-4-2 0,2 1 0</inkml:trace>
  <inkml:trace contextRef="#ctx0" brushRef="#br0" timeOffset="520553">24247 17537 8355,'-6'-18'705,"5"4"-693,-10 2 1,8 2-15,-5 6 0,5 1 1,-1 7-1,2 6 307,2 5 0,-4 0 0,0 6 1,1 2-73,2 5 0,1-2 0,0 5 0,1-1 0,2 2 1,1 1-1,0-2 0,2 0-334,2-4 0,3-5 0,2-2 0,-1-3-250,0-1 1,2-4 0,1-4 118,2-4 1,4-2-1,-5-2 1,1 0 0,-1 0-153,1 0 0,-2-6 1,-6-1-1,-2-1-117,-1 0 0,-2 0 1,-4-5 304,0 1 1,-5-1 0,-2 1 0</inkml:trace>
  <inkml:trace contextRef="#ctx0" brushRef="#br0" timeOffset="520554">24234 17822 8355,'4'-12'-32,"0"-1"1,6 1 78,-2 0 0,8-1 0,0 1 0,1-1 87,1 1 1,1 1-1,4 1 1,-1 3-426,-1 2 1,-6-3 0,3 3-1,-1 1 1,-1 0-1264,-1 0 1484,-6 0 1,-15-2-1,-8 0 1</inkml:trace>
  <inkml:trace contextRef="#ctx0" brushRef="#br0" timeOffset="520555">24259 17587 8355,'12'-6'-519,"1"5"1,5-9 361,2 6 0,4-6 0,1 3 0,1-1 121,3 0 0,-3 4 0,1-3 0,-3 1-167,-3 3 0,-1-9 0,5-2 0</inkml:trace>
  <inkml:trace contextRef="#ctx0" brushRef="#br0" timeOffset="520556">24619 17326 8355,'4'-12'0,"0"-1"0,0 5 565,-4 0-286,6 5 1,-5-1-1,3 8 1,-3 6 109,-1 5 0,0 8 0,0 8 0,0 0-117,0 4 0,0 5 1,0 2-1,0 2-286,0 3 1,6 2 0,2 2 0,3 1-393,2 2 0,3-1 0,1-3 0,-3-2-912,-5-2 0,8-4 0,-4-4 0</inkml:trace>
  <inkml:trace contextRef="#ctx0" brushRef="#br0" timeOffset="614480">16805 1116 8355,'0'-23'-14,"0"2"1,0 5 0,0 2 0,0 1 0,2 2 0,0 6 224,2 9 0,2 8 0,-3 16 0,1 5 0,-1 7 0,-2 5 0,-1 5 0,0 4 0,0 1 114,0-1 1,0-1-1,0-2-378,0-2 1,1-8 0,2 0-1,1-3-305,-1-5 0,-2-3 0,-1-5 1,0-2-1,0-1 129,0-1 0,0-10 0,-1 1-320,-3-1 0,-3-5 1,-5-2-1,-2-4 370,-3-4 0,2-9 1,-4-9 178,1-5 0,-4-10 0,3-7 0</inkml:trace>
  <inkml:trace contextRef="#ctx0" brushRef="#br0" timeOffset="614895">16607 1228 8355,'7'-68'-911,"0"13"0,-3-1 1726,4 2 0,8-1 0,7 4 1,4 4-103,6 3 0,4 8 1,3 7-545,2 3 1,-4 8 0,-3 4 0,1 6 0,-3 4 44,-2 5 1,-2 9 0,-4 9-1,-2 3-581,-2 4 1,-4 12 0,-9-1-1,-4 3-36,-3 2 0,-2 1 0,-4 4 0,-8-1 132,-6 0 1,-6 3 0,-3-1 0,-3-3 124,-5-3 0,6-4 0,-8-2 0,4-3 203,2-4 0,-2-4 1,6-4 456,5-5-462,4-2 1,19-7-1,9-3-43,13-3 0,4 1 0,8 2 1,0 3-1,0 1-80,-1 0 1,6 0 0,-4 6 0,-2 1-247,-2 2 1,-2 1-1,-4-3 1,0 3 26,0 1 0,-2-2 0,-2 2 0,-3-1-661,0-3 852,-5 4 0,5-5 0,-5 4 1</inkml:trace>
  <inkml:trace contextRef="#ctx0" brushRef="#br0" timeOffset="615576">17475 1513 8355,'-6'-12'147,"0"-1"0,-7 1 0,2 2 0,3 6 124,4 8 1,6 6 0,4 4 0,-1 1-323,1 1 1,2 6 0,-2-2-1,-1 0-111,1 1 0,2-4 1,-2 2-1,-1-1-134,1-3 1,2-1 0,-3-3 117,2-3 1,-3-2-1,5-6 1,0 0 0,1-2 34,-2-2 0,3-3 0,-2-5 0,2-2 62,1-3 0,-1 2 0,-1-5 0,-4-1 155,0 2 0,2-3 0,-4 5 0,-1 2 24,-1 1 0,-2 6 163,0 0 1,0 6-141,0 2 0,1 6 0,2 6 0,2 0-12,2 1 1,-3 3 0,4 0-180,2-5 1,1 1-1,2-5 1,-1 1 0,2-1 24,2-1 1,-2-2-1,3-4 1,-4-2-180,0-2 0,-1 1 1,1-5-1,-2-1 156,-3-2 0,2 2 0,-6 1 0,-2-2 114,0-1 1,-2 3 0,0 0 424,0-2-249,0-1 1,1 4-260,3 3 0,-1 4 1,5 3-1,1 2-8,-3 2 0,5-3 1,-2 3-1,2 0-29,1 0 1,1-3-1,-1 3 3,0-1 0,-3-2 0,-1-4 139,2 0 1,-4-2 0,3 0 0,-1-4 0,0-1 49,1-2 1,-1-3 0,4 0-1,1 0-18,-1-1 0,0 1 0,1 1-77,-1 3 0,1 2 1,-2 7-32,-3 4 1,2 1-1,-6 7 1,-2 1-59,0 2 1,2-2-1,0 4 1,0-2-409,2 1 1,-3 0 183,5-5 0,0-5 0,4-2 1</inkml:trace>
  <inkml:trace contextRef="#ctx0" brushRef="#br0" timeOffset="617192">18529 943 8517,'-19'-7'209,"-5"-4"0,16 11 1,0 0-1,6 7 0,7 4 1,3 2-1,3 3 0,1 1 1,1 3-1,-1 3 0,2 3-366,2 3 1,-2 4-1,3-2 1,-3-1 0,-3 2-1,-2-1 1,-2 2-1,-1-1-629,-4-3 1,0 1 0,-2-2 415,0-5 1,0 8 0,0-5 0</inkml:trace>
  <inkml:trace contextRef="#ctx0" brushRef="#br0" timeOffset="617193">18467 1401 8355,'-16'-5'-378,"-1"-3"0,6 1 1,10-1 1077,8-2 1,2 2 0,12-2 0,1-1-664,1 1 0,8-1 1,2-3-1,1 1 1,1 2-1,-2 1 1,1 2-1,1 1-453,-2 1 0,-3 2 1,-7 4-1,-2 0 307,-4 0 1,-8 6-1,-2 2 1,-1 4 239,-4 5 1,0-2 0,-4 4 0,0 1-125,-2-1 1,-2-2 0,3 2 138,-1-1 0,0-2 0,4-3 0,1-2-520,3-3 0,3 2-346,6-6 0,-1 0 0,1-4 1</inkml:trace>
  <inkml:trace contextRef="#ctx0" brushRef="#br0" timeOffset="617194">18876 1017 8355,'-12'-1'0,"0"-4"0,5 5 0,3 0 0,2 7 0,8 0 0,2 0-656,3-1 1,7 9 0,1-1 0</inkml:trace>
  <inkml:trace contextRef="#ctx0" brushRef="#br0" timeOffset="617195">19162 1339 8355,'-18'0'0,"4"2"160,-3 2 1,5 3-1,4 5 665,4 1 1,2-1 0,2 0 0,2 1-719,2-1 1,1 6 0,5 1 0,-2 1-508,2-4 0,-1 2 0,1 0 1,-3 0-1,-2 0 0,-2-3-233,-1-1 1,-2-9 548,0-5 0,1-6 1,2-10 8,1 0 0,0-5 0,-4 5 74,0 0 0,4-1 1,2 0-1,-1 2-144,1 1 1,3 6 110,0 0 0,2 5 1,0 0-1,-2 4 34,0 4 0,-3 4 1,4-1-1,-3 3 161,-1 2 0,3 3 0,-1 1 1,2-2-182,-2-1 0,3-3 1,-4-1-1,2-4-33,-1 0 1,0-2-14,4-4 1,-1-1 0,-1-3 47,-2-5 1,-5-2-1,3-1 1,-2-1-16,0 1 1,0-4 0,-3-1-1,2 2-7,1 1 0,5 2 0,-5-1 9,-2 1 0,5 5 0,2 3 124,2 2 0,-4 4 0,-3 2 1,-3 6 82,-1 5 1,1-1-1,2 2 1,1-2 0,-1-2 0,3 1 0,-1-1 0,2-1-108,3-3 0,5 2 1,3-6-1,0-1 8,0-2 1,4-2-1,-2-3 1,2-4 14,-1-4 0,2-4 0,-3-2-35,-1-1 0,-1 2 0,-6-2 0,-1 1 0,-1 3-31,-2 1 1,-5-2 0,1-1-185,-2 2 0,-8 7 0,-2 3 0,-3 4 214,-2 1 0,1 3 0,-2 4 1,0 5 89,2 2 1,-3 5-1,8 0 1,0 2-197,3 0 0,4-6 0,4 3 1,4-3-198,3-3 0,11 2 0,3-8 1,3-1-1011,2 1 0,0-3 853,3-8 0,3-2 0,-4-5 0</inkml:trace>
  <inkml:trace contextRef="#ctx0" brushRef="#br0" timeOffset="617196">20327 1191 7186,'0'12'-484,"-5"0"0,-2 1 0</inkml:trace>
  <inkml:trace contextRef="#ctx0" brushRef="#br0" timeOffset="617197">20389 1525 8355,'-12'0'1825,"0"0"-1214,5 0-777,1 0 1,8 5-1017,2-1 1,3 5-1,5-2 1</inkml:trace>
  <inkml:trace contextRef="#ctx0" brushRef="#br0" timeOffset="617522">17636 2282 8355,'2'-12'2492,"2"-1"-2288,14 1 1,17 4 0,18-1 0,6 0-594,9-2 0,9-7 0,8-3 1,6-1 456,4 1 0,-41 10 0,1 0 1,-3 3-1,-1 0 0,2 0 1,-1 1-62,1-1 0,0 2-1,2-1 1,0 1 0,3 1 0,-1-1 0,-1 1 0,-1 1-99,0-1 1,-1 1 0,-3 1 0,-1 0 0,0-2 0,1 0 0,44-3-257,-3-2 1,-2-1-1,-9-1 1,-7-1-245,-6 1 1,-6-3 166,-4 2 0,-9-7 0,-6 6 1</inkml:trace>
  <inkml:trace contextRef="#ctx0" brushRef="#br0" timeOffset="618086">21518 1116 8355,'-21'-7'0,"2"3"-243,1 3 1,2 2 0,3 5 0,1 6 0,-1 7 0,1 6 0,0 6 0,-2 4 197,-3 5 0,4 7 1,-4-1-1,5 2 621,3 1 0,4 0 1,5-4-1,1-3-333,3-4 0,3-2 1,7-4-1,3-6-29,3-4 0,5-11 0,3 0 1,2-4-141,2-4 0,1-13 1,4-8-1,0-7-11,0-4 1,-4-5 0,-1-1 0,-2-3-130,-2-4 1,-7-4 0,-5-1 0,-3-3-169,-5 1 1,-3-7 0,-7 8-1,-7-1 4,-7-4 1,-8 6 0,-5 7 0,-4 6-17,-3 5 1,-5 14 0,-2 7 91,-1 5 0,9 10 0,-3 6 0,4 10 0,2 7-116,3 6 1,9-2 0,4 7 0,7-1 144,5 2 1,2-4 0,2 5 0</inkml:trace>
  <inkml:trace contextRef="#ctx0" brushRef="#br0" timeOffset="618378">22275 620 8302,'-25'-25'208,"4"2"0,2 4 1,1 5-1,3 6 635,1 2 1,2 5-674,-1 9 1,1 3 0,-1 14-1,1 5 1,0 6 168,-1 5 0,2 9 0,2 10 0,0 7-204,0 3 0,2 15 0,0-1-365,1 7 0,2 3 1,4 1-1,0-4 1,2-4 74,2-4 0,4-3 0,8-7 0,4-6-627,-1-9 1,9-4 0,-4-14 0,4-6-35,2-8 1,2-6 520,5-8 1,0-5-1,1-2 1</inkml:trace>
  <inkml:trace contextRef="#ctx0" brushRef="#br0" timeOffset="618697">22535 1091 8355,'-5'-19'153,"3"1"1,-1 7 0,5 4 0,3 9 0,1 9 0,-1 8 0,-1 6 135,2 4 0,-5 2 1,3 7-1,-2-1-166,-2 0 1,0 4 0,0 1-1,0-4-236,0-3 1,0-1-1,0-5-7,0-1 1,5-3-1,4-5 1,2-3 0,1-3 98,0-2 0,6-5 1,3-3-1,2-3-6,2-1 1,4-1 0,0-3 0,-1-4-221,-2-3 0,-3-2 0,-2 1 0,-4-1-663,-4 1 1,-2-2 554,-2-2 0,-4 2 0,-5-4 1</inkml:trace>
  <inkml:trace contextRef="#ctx0" brushRef="#br0" timeOffset="619156">22597 1426 8355,'7'-12'801,"8"-1"-626,-2 1 0,7-2 0,2-1 0,6-3-217,5-1 0,-1 4 1,-1-3-1,-2 3-428,-5 2 1,-5-2 0,-7 7-168,1-3 0,-6-2 0,-2 1 1</inkml:trace>
  <inkml:trace contextRef="#ctx0" brushRef="#br0" timeOffset="619157">22498 1129 8441,'5'-13'-162,"-1"1"0,9-1 0,5 1 309,4 0 0,4-1 0,3 1 0,4-1-156,3 1 0,1 0 0,0-1 0,-1 2 1,-1 3-1,-4 4-680,0 2 0,-2 2 0,-5 0 0</inkml:trace>
  <inkml:trace contextRef="#ctx0" brushRef="#br0" timeOffset="619590">23019 757 8355,'-11'-9'-154,"2"1"0,0 4 297,5-4 0,0 3 0,5-1 0,3-1 202,4 0 0,3-1 1,3-3-1,3 1-60,3 2 0,5 3 0,3-1 0,1 0-492,-2 3 1,-1 2-1,-2 4 1,-4 4-149,-3 5 1,-9 5 0,-4-1 0,-2 5 115,-2 2 0,-7 2 0,-4 0 0,-4-2 15,0-2 0,-3 1 1,0-6 376,-2 0 0,9-3 0,-1-2 1,2-1-19,3-2 0,3-5 1,8 1-1,6-2-93,5-2 0,5-2 0,4-1 0,1-2-290,0-2 1,4-1 0,1-5 0,2 1-408,2 0 1,-2-1 514,1 1 0,0-1 0,4 1 0</inkml:trace>
  <inkml:trace contextRef="#ctx0" brushRef="#br0" timeOffset="620586">23552 1612 8355,'-7'0'48,"2"-1"1,5-3 0,0-6 0,1-4 0,2-2 130,1 1 1,1-5 0,0 1 0,1-2-1,3-1-134,-1-4 1,2-4-1,5-7 1,1-2-102,-1-2 1,5-9 0,0-8 0,4-2-167,1-2 1,-5 0 0,0 1 0,-2 4-18,-3 8 0,-7 8 1,-4 10 339,-2 6 0,-9 17 0,-6 9 0,-5 17 83,-1 13 0,-3 14 0,4 6 0,0 2 24,0-2 0,3 11 1,5-6-1,4 2-145,0-3 1,2 0-1,5-1 1,3-4-187,5-8 1,2-2 0,1-11-1,2-3 67,2-4 0,0-5 1,4-9-118,2-4 1,-2-4-1,0-4 1,1-5-1,0-5-119,-1-3 0,-5-5 0,2 2 0,-3-4 145,-2-1 1,-1 2-1,-3 2 1,-3 5 6,-4 2 1,-1 1 282,0 1 0,-1 1 0,-4 4 109,-3 7 0,3 6 0,-1 6 0,2 0 75,0 1 1,0-1 0,4 1-144,0-1 0,1 0 1,2 1-1,2-1 1,2 1-39,3-1 0,1-4 1,1 1-1,1-1-318,-1-1 1,1 2-1,-1-4 1,0-3 52,1 0 1,-5-2 0,0-2-40,2-2 0,-5-3 0,0-5 50,-4-1 1,-1 5 0,0 0-1,-1-2-7,-4-1 0,3 0 0,-7 2 0,1 0 2,1 0 0,-2 2 1,3-1 245,-1-2 1,-1 4-2,-4 2 1,5 4 0,3 4-39,2 5 0,2-2-33,0 1 1,6-1 0,3 1 0,5-4 0,4-3-92,1-1 1,2 0 0,2 0 0,-1 0 138,-1 0 0,0-1 1,2-3-1,-2-4 43,-5-3 1,-2-2 0,-1 1-1,-2-1-82,-3 1 1,2-2 0,-6-1 0,-2-1-117,0 0 1,-2 3 0,-2 0-1,-2 2 26,-4 3 0,-3-2 0,-3 6 34,-2 1 0,2 2 1,-3 1-1,4 1 12,0 4 0,5 1 1,1 7-1,1 1 0,4 1-14,0 1 0,2 6 0,2-1 0,2 1 5,4-1 0,7 6 0,2-2 0,-1 3-69,2 2 0,-4-2 0,4 3 0,-1 1-62,-1 0 0,-1-5 1,-5 2-1,-3-4 50,-2-4 1,-1 1-1,-4-6 1,-1 1-90,-3 1 1,-3-5-1,-7 4 1,-2-5-81,-5-3 1,-1 0 0,0-3 0,1-1-24,-1 1 1,4-2 0,2-4 0,2 0 19,2 0 1,-1-11 0,1-3 0</inkml:trace>
  <inkml:trace contextRef="#ctx0" brushRef="#br0" timeOffset="621048">24557 1253 8355,'-13'0'153,"1"0"0,-1 0 16,1 0 0,4 5 0,1 3 0,1 3 0,4 2 0,0-1 0,2 2 347,0 3 0,0-4 1,2 4-1,2-3-664,4-2 0,-1 0 1,1 1-1,2-2-497,1-3 0,-3-2 279,0-6 1,-1-2 0,3-2 183,-2-4 1,-5-3-1,1-2 1,-1 1 151,1 0 1,-3-1-1,5 1 1,-2-1 378,0 1 1,2 5 135,-2 3 0,3 4-260,5 4 0,0 7 1,1 6-253,-1-2 1,1-1 0,-1-1-1,2 3 1,1 0-486,2-1 0,3-5 0,-2-3 0,1-2-118,3-2 0,2-7 0,1-3 1</inkml:trace>
  <inkml:trace contextRef="#ctx0" brushRef="#br0" timeOffset="621318">24743 558 9619,'13'6'0,"5"3"0,6 6 0,6 6 0,5 3 0,3 0 0,1 3 469,-1 1 0,4 11 1,-1 9-1,-1 7 1,-4 5-1,-6 4 0,-6 4 1,-7 4-533,-6 1 0,-4 1 0,-8 2 0,-3 0-719,-4-2 0,-9-2 1,-4-12 238,-2-2 0,-2-4 0,2-9 0,2-5 0,5-5-1058,2-6 1419,1-3 0,1-7 0,0-1 1</inkml:trace>
  <inkml:trace contextRef="#ctx0" brushRef="#br0" timeOffset="624670">24631 1129 8030,'0'-13'-358,"0"1"1,4-1 272,0 1 191,0 0 0,-4 3-14,0 1 0,0 0 1,0-5-1,0 1 1,0 0-1,0-1 223,0 1 0,-1 4 0,-3 1 1,-4 1-34,-3 3 0,-2 2 1,2 2-1,2 3-175,0 5 1,2 2 0,-1 1 0,4 2 0,3 1-14,1 2 1,0 5 0,0-2 0,0 4 7,0 1 0,0 4 0,0 1 0,1 2-95,3 2 1,3 2 0,5 1 0,1 0-159,-1 0 1,1 1-1,-1-2 1,0-2-121,1-1 0,-2-4 0,-1 4 0,-4 0 111,0-1 0,-2 2 0,-4-5 0,-1 0-209,-3 1 0,1-3 1,-5 2-1,-2-3-46,-1-1 1,3-6 0,1-3 0,0-3 276,0-5 0,-1 3 0,-5-4 1</inkml:trace>
  <inkml:trace contextRef="#ctx0" brushRef="#br0" timeOffset="624892">24470 1476 8355,'0'-19'59,"1"2"1,5 3-1,5 3 1,4 2-1,0 2 1,0 0-1,0 1 1,2 1-1,-1 2 1,2 2-145,3 1 1,-2 0-1,2 0 1,1 0 0,1 0-1,2 0 1,0 0-1,-1 0-1518,-4 0 1368,4 0 1,-5 0 0,6 0 0</inkml:trace>
  <inkml:trace contextRef="#ctx0" brushRef="#br0" timeOffset="625174">24966 955 7922,'-1'-11'-441,"-4"3"720,4 2 0,-6 6 0,4 2 0,-1 2-115,1 4 0,-2 4 1,1 4-1,1 0-118,2-1 0,-3 3 0,-1 0 0,1 0-283,-1 0 0,3 3 0,-2-4 0,3 1-121,1 0 0,-4-1 0,0-3 0,0-1-691,-2 0 980,5 2 0,-10-8 0,4 5 1</inkml:trace>
  <inkml:trace contextRef="#ctx0" brushRef="#br0" timeOffset="625707">24867 943 8355,'-6'-7'-407,"3"1"622,-5 6 1,5 2-36,-1 2 0,7 3 1,3 5-1,0 0 0,3 1 1,-1 1-1,0 1 0,2 1-206,1-1 1,1-1 0,2-1-336,3-1 1,-4-4-1,4 1 1,-3-1-1188,-2-1 1292,1-2 1,-1-5 0,0 0 0</inkml:trace>
  <inkml:trace contextRef="#ctx0" brushRef="#br0" timeOffset="625708">24867 893 8355,'-4'-8'-486,"-1"-1"0,1 8 0,4 1 628,0 7 1,0 4-1,0 1 1,0 2-1,2 1 1,0 3 0,4 0-1,-1 0 1,2-1-29,0 1 1,2-3 0,3 4-1,2-1-208,2-3 0,-2 0 0,3 0 1,-4 2-163,0-2 1,-1-1-250,1-2 1,-7 1-1,0-1 1</inkml:trace>
  <inkml:trace contextRef="#ctx0" brushRef="#br0" timeOffset="626029">24829 1129 8355,'13'-13'0,"5"1"-541,2-1 0,3 2 313,-3 3 0,8-2 0,-3 6 0,1 0 0,-1 0 128,-5 0 0,4 0 0,-5 4 1</inkml:trace>
  <inkml:trace contextRef="#ctx0" brushRef="#br0" timeOffset="626030">25276 1141 8851,'0'12'-1559,"-25"1"1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7A0B07-EF2A-9541-8CC0-045CE3F92293}" type="datetimeFigureOut">
              <a:rPr lang="en-US" smtClean="0"/>
              <a:t>10/18/16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0CA7B9-B202-AD49-A02D-C8DECBE13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477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>
            <a:normAutofit/>
          </a:bodyPr>
          <a:lstStyle>
            <a:lvl1pPr algn="ctr">
              <a:defRPr sz="4800">
                <a:latin typeface="Comic Sans MS" panose="030F0702030302020204" pitchFamily="66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latin typeface="Comic Sans MS" panose="030F0702030302020204" pitchFamily="66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95B46-CE37-45DF-ACF3-5AB5B9DFD2E2}" type="datetimeFigureOut">
              <a:rPr lang="en-US" smtClean="0"/>
              <a:t>10/18/16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935B-9497-4AB5-A830-CE6094A9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417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95B46-CE37-45DF-ACF3-5AB5B9DFD2E2}" type="datetimeFigureOut">
              <a:rPr lang="en-US" smtClean="0"/>
              <a:t>10/18/16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935B-9497-4AB5-A830-CE6094A9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157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95B46-CE37-45DF-ACF3-5AB5B9DFD2E2}" type="datetimeFigureOut">
              <a:rPr lang="en-US" smtClean="0"/>
              <a:t>10/18/16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935B-9497-4AB5-A830-CE6094A9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3472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95B46-CE37-45DF-ACF3-5AB5B9DFD2E2}" type="datetimeFigureOut">
              <a:rPr lang="en-US" smtClean="0"/>
              <a:t>10/18/16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935B-9497-4AB5-A830-CE6094A9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434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>
                <a:latin typeface="Comic Sans MS" panose="030F0702030302020204" pitchFamily="66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>
                <a:latin typeface="Comic Sans MS" panose="030F0702030302020204" pitchFamily="66" charset="0"/>
              </a:defRPr>
            </a:lvl1pPr>
            <a:lvl2pPr>
              <a:defRPr sz="2200">
                <a:latin typeface="Comic Sans MS" panose="030F0702030302020204" pitchFamily="66" charset="0"/>
              </a:defRPr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95B46-CE37-45DF-ACF3-5AB5B9DFD2E2}" type="datetimeFigureOut">
              <a:rPr lang="en-US" smtClean="0"/>
              <a:t>10/18/16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935B-9497-4AB5-A830-CE6094A9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64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>
                <a:solidFill>
                  <a:srgbClr val="FFFF00"/>
                </a:solidFill>
                <a:latin typeface="Comic Sans MS" panose="030F0702030302020204" pitchFamily="66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>
                <a:latin typeface="Comic Sans MS" panose="030F0702030302020204" pitchFamily="66" charset="0"/>
              </a:defRPr>
            </a:lvl1pPr>
            <a:lvl2pPr>
              <a:defRPr sz="2200">
                <a:latin typeface="Comic Sans MS" panose="030F0702030302020204" pitchFamily="66" charset="0"/>
              </a:defRPr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95B46-CE37-45DF-ACF3-5AB5B9DFD2E2}" type="datetimeFigureOut">
              <a:rPr lang="en-US" smtClean="0"/>
              <a:t>10/18/16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935B-9497-4AB5-A830-CE6094A9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716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95B46-CE37-45DF-ACF3-5AB5B9DFD2E2}" type="datetimeFigureOut">
              <a:rPr lang="en-US" smtClean="0"/>
              <a:t>10/18/16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935B-9497-4AB5-A830-CE6094A9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373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95B46-CE37-45DF-ACF3-5AB5B9DFD2E2}" type="datetimeFigureOut">
              <a:rPr lang="en-US" smtClean="0"/>
              <a:t>10/18/16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935B-9497-4AB5-A830-CE6094A9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655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95B46-CE37-45DF-ACF3-5AB5B9DFD2E2}" type="datetimeFigureOut">
              <a:rPr lang="en-US" smtClean="0"/>
              <a:t>10/18/16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935B-9497-4AB5-A830-CE6094A9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226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95B46-CE37-45DF-ACF3-5AB5B9DFD2E2}" type="datetimeFigureOut">
              <a:rPr lang="en-US" smtClean="0"/>
              <a:t>10/18/16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935B-9497-4AB5-A830-CE6094A9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319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95B46-CE37-45DF-ACF3-5AB5B9DFD2E2}" type="datetimeFigureOut">
              <a:rPr lang="en-US" smtClean="0"/>
              <a:t>10/18/16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935B-9497-4AB5-A830-CE6094A9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04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95B46-CE37-45DF-ACF3-5AB5B9DFD2E2}" type="datetimeFigureOut">
              <a:rPr lang="en-US" smtClean="0"/>
              <a:t>10/18/16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935B-9497-4AB5-A830-CE6094A9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089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495B46-CE37-45DF-ACF3-5AB5B9DFD2E2}" type="datetimeFigureOut">
              <a:rPr lang="en-US" smtClean="0"/>
              <a:t>10/18/16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F9935B-9497-4AB5-A830-CE6094A9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6060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Comic Sans MS" panose="030F0702030302020204" pitchFamily="66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omic Sans MS" panose="030F0702030302020204" pitchFamily="66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Comic Sans MS" panose="030F0702030302020204" pitchFamily="66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ustomXml" Target="../ink/ink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customXml" Target="../ink/ink7.xml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ustomXml" Target="../ink/ink8.xml"/><Relationship Id="rId3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ustomXml" Target="../ink/ink9.xml"/><Relationship Id="rId3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.xml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ustomXml" Target="../ink/ink11.xml"/><Relationship Id="rId3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ustomXml" Target="../ink/ink12.xml"/><Relationship Id="rId3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ustomXml" Target="../ink/ink13.xml"/><Relationship Id="rId3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ustomXml" Target="../ink/ink14.xml"/><Relationship Id="rId3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ustomXml" Target="../ink/ink15.xml"/><Relationship Id="rId3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ustomXml" Target="../ink/ink16.xml"/><Relationship Id="rId3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ustomXml" Target="../ink/ink17.xml"/><Relationship Id="rId3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ustomXml" Target="../ink/ink18.xml"/><Relationship Id="rId3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customXml" Target="../ink/ink2.xml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ustomXml" Target="../ink/ink3.xml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ustomXml" Target="../ink/ink4.xml"/><Relationship Id="rId3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ustomXml" Target="../ink/ink5.xml"/><Relationship Id="rId3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ustomXml" Target="../ink/ink6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7867" y="1611086"/>
            <a:ext cx="7252063" cy="285641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00"/>
                </a:solidFill>
                <a:latin typeface="Franklin Gothic Book" panose="020B0503020102020204" pitchFamily="34" charset="0"/>
              </a:rPr>
              <a:t>CS 6150 : Lecture 15</a:t>
            </a:r>
            <a:br>
              <a:rPr lang="en-US" dirty="0">
                <a:solidFill>
                  <a:srgbClr val="FFFF00"/>
                </a:solidFill>
                <a:latin typeface="Franklin Gothic Book" panose="020B0503020102020204" pitchFamily="34" charset="0"/>
              </a:rPr>
            </a:br>
            <a:r>
              <a:rPr lang="en-US" dirty="0">
                <a:solidFill>
                  <a:srgbClr val="FFFF00"/>
                </a:solidFill>
                <a:latin typeface="Franklin Gothic Book" panose="020B0503020102020204" pitchFamily="34" charset="0"/>
              </a:rPr>
              <a:t/>
            </a:r>
            <a:br>
              <a:rPr lang="en-US" dirty="0">
                <a:solidFill>
                  <a:srgbClr val="FFFF00"/>
                </a:solidFill>
                <a:latin typeface="Franklin Gothic Book" panose="020B0503020102020204" pitchFamily="34" charset="0"/>
              </a:rPr>
            </a:br>
            <a:r>
              <a:rPr lang="en-US" dirty="0">
                <a:solidFill>
                  <a:srgbClr val="FFFF00"/>
                </a:solidFill>
                <a:latin typeface="Franklin Gothic Book" panose="020B0503020102020204" pitchFamily="34" charset="0"/>
              </a:rPr>
              <a:t>Flows and Cuts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5330880" y="4862160"/>
              <a:ext cx="3808800" cy="147384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24760" y="4856040"/>
                <a:ext cx="3821040" cy="1486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96950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Why does this suffice?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28650" y="1906488"/>
            <a:ext cx="7886700" cy="98040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b="1" dirty="0">
                <a:solidFill>
                  <a:srgbClr val="FFC000"/>
                </a:solidFill>
              </a:rPr>
              <a:t>Claim:</a:t>
            </a:r>
            <a:r>
              <a:rPr lang="en-US" b="1" dirty="0"/>
              <a:t> </a:t>
            </a:r>
            <a:r>
              <a:rPr lang="en-US" dirty="0"/>
              <a:t>There is an </a:t>
            </a:r>
            <a:r>
              <a:rPr lang="en-US" dirty="0" smtClean="0"/>
              <a:t>augmenting </a:t>
            </a:r>
            <a:r>
              <a:rPr lang="en-US" dirty="0"/>
              <a:t>path with all edges of capacity &gt;= [val(f’) – val(f)]/2|E|.</a:t>
            </a:r>
            <a:endParaRPr lang="en-US" baseline="-25000" dirty="0"/>
          </a:p>
        </p:txBody>
      </p:sp>
      <p:pic>
        <p:nvPicPr>
          <p:cNvPr id="1026" name="Picture 2" descr="Image result for zeno's paradox comi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6147" y="3671434"/>
            <a:ext cx="2628900" cy="2886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magnitud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644" y="2886890"/>
            <a:ext cx="5084173" cy="2740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/>
              <p14:cNvContentPartPr/>
              <p14:nvPr/>
            </p14:nvContentPartPr>
            <p14:xfrm>
              <a:off x="446400" y="1763280"/>
              <a:ext cx="8447760" cy="487152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32000" y="1749240"/>
                <a:ext cx="8472960" cy="4896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6113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Proof of claim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28650" y="1934529"/>
            <a:ext cx="7886700" cy="342995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r>
              <a:rPr lang="en-US" dirty="0"/>
              <a:t>Let q = [</a:t>
            </a:r>
            <a:r>
              <a:rPr lang="en-US" dirty="0" err="1"/>
              <a:t>val</a:t>
            </a:r>
            <a:r>
              <a:rPr lang="en-US" dirty="0"/>
              <a:t>(f’) – </a:t>
            </a:r>
            <a:r>
              <a:rPr lang="en-US" dirty="0" err="1"/>
              <a:t>val</a:t>
            </a:r>
            <a:r>
              <a:rPr lang="en-US" dirty="0"/>
              <a:t>(f)]/2|E|, and say we remove all edges in G</a:t>
            </a:r>
            <a:r>
              <a:rPr lang="en-US" baseline="-25000" dirty="0"/>
              <a:t>f</a:t>
            </a:r>
            <a:r>
              <a:rPr lang="en-US" dirty="0"/>
              <a:t> of capacity &lt; q</a:t>
            </a:r>
          </a:p>
          <a:p>
            <a:endParaRPr lang="en-US" dirty="0"/>
          </a:p>
          <a:p>
            <a:r>
              <a:rPr lang="en-US" dirty="0"/>
              <a:t>Say we had an </a:t>
            </a:r>
            <a:r>
              <a:rPr lang="en-US" i="1" dirty="0"/>
              <a:t>s-t</a:t>
            </a:r>
            <a:r>
              <a:rPr lang="en-US" dirty="0"/>
              <a:t> path. Then done!</a:t>
            </a:r>
          </a:p>
          <a:p>
            <a:endParaRPr lang="en-US" dirty="0"/>
          </a:p>
          <a:p>
            <a:r>
              <a:rPr lang="en-US" dirty="0"/>
              <a:t>Could it be, that we do </a:t>
            </a:r>
            <a:r>
              <a:rPr lang="en-US" i="1" dirty="0"/>
              <a:t>not</a:t>
            </a:r>
            <a:r>
              <a:rPr lang="en-US" dirty="0"/>
              <a:t> have an </a:t>
            </a:r>
            <a:r>
              <a:rPr lang="en-US" i="1" dirty="0"/>
              <a:t>s-t</a:t>
            </a:r>
            <a:r>
              <a:rPr lang="en-US" dirty="0"/>
              <a:t> path?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1487160" y="707760"/>
              <a:ext cx="7594560" cy="580212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76360" y="696960"/>
                <a:ext cx="7615800" cy="5823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833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Proof of claim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1098000" y="188280"/>
              <a:ext cx="8001360" cy="632160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87560" y="177480"/>
                <a:ext cx="8022600" cy="6342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18419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Max flow algorithms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02" y="1907174"/>
            <a:ext cx="8934996" cy="2978332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628650" y="5250043"/>
            <a:ext cx="7886700" cy="98040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b="1" dirty="0">
                <a:solidFill>
                  <a:srgbClr val="FFC000"/>
                </a:solidFill>
              </a:rPr>
              <a:t>Very different tools [</a:t>
            </a:r>
            <a:r>
              <a:rPr lang="en-US" b="1" dirty="0" err="1">
                <a:solidFill>
                  <a:srgbClr val="FFC000"/>
                </a:solidFill>
              </a:rPr>
              <a:t>Madry</a:t>
            </a:r>
            <a:r>
              <a:rPr lang="en-US" b="1" dirty="0">
                <a:solidFill>
                  <a:srgbClr val="FFC000"/>
                </a:solidFill>
              </a:rPr>
              <a:t>]:</a:t>
            </a:r>
            <a:r>
              <a:rPr lang="en-US" b="1" dirty="0"/>
              <a:t> </a:t>
            </a:r>
            <a:r>
              <a:rPr lang="en-US" dirty="0"/>
              <a:t>There is an algorithm with running time |E|</a:t>
            </a:r>
            <a:r>
              <a:rPr lang="en-US" baseline="30000" dirty="0"/>
              <a:t>10/7</a:t>
            </a:r>
            <a:r>
              <a:rPr lang="en-US" dirty="0"/>
              <a:t>! (better for sparse graphs)*</a:t>
            </a:r>
            <a:endParaRPr lang="en-US" baseline="-250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/>
              <p14:cNvContentPartPr/>
              <p14:nvPr/>
            </p14:nvContentPartPr>
            <p14:xfrm>
              <a:off x="294480" y="3898080"/>
              <a:ext cx="8831880" cy="295128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83680" y="3887280"/>
                <a:ext cx="8853120" cy="2972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47842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Alternate view of optimality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28650" y="2254832"/>
            <a:ext cx="7886700" cy="98040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b="1" dirty="0">
                <a:solidFill>
                  <a:srgbClr val="00B0F0"/>
                </a:solidFill>
              </a:rPr>
              <a:t>Earlier:</a:t>
            </a:r>
            <a:r>
              <a:rPr lang="en-US" b="1" dirty="0"/>
              <a:t> </a:t>
            </a:r>
            <a:r>
              <a:rPr lang="en-US" dirty="0"/>
              <a:t>Let f be current flow, and f’ be max flow.  Then G</a:t>
            </a:r>
            <a:r>
              <a:rPr lang="en-US" baseline="-25000" dirty="0"/>
              <a:t>f </a:t>
            </a:r>
            <a:r>
              <a:rPr lang="en-US" dirty="0"/>
              <a:t>has a flow of value </a:t>
            </a:r>
            <a:r>
              <a:rPr lang="en-US" dirty="0" err="1"/>
              <a:t>val</a:t>
            </a:r>
            <a:r>
              <a:rPr lang="en-US" dirty="0"/>
              <a:t>(f’) – </a:t>
            </a:r>
            <a:r>
              <a:rPr lang="en-US" dirty="0" err="1"/>
              <a:t>val</a:t>
            </a:r>
            <a:r>
              <a:rPr lang="en-US" dirty="0"/>
              <a:t>(f).</a:t>
            </a:r>
            <a:endParaRPr lang="en-US" baseline="-250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639258" y="3799378"/>
            <a:ext cx="5743562" cy="130384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en-US" u="sng" dirty="0">
                <a:solidFill>
                  <a:srgbClr val="FFC000"/>
                </a:solidFill>
              </a:rPr>
              <a:t>Corollary:</a:t>
            </a:r>
            <a:r>
              <a:rPr lang="en-US" dirty="0"/>
              <a:t> for an optimum flow f, G</a:t>
            </a:r>
            <a:r>
              <a:rPr lang="en-US" baseline="-25000" dirty="0"/>
              <a:t>f</a:t>
            </a:r>
            <a:r>
              <a:rPr lang="en-US" dirty="0"/>
              <a:t> has no augmenting path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2383920" y="2602800"/>
              <a:ext cx="4745520" cy="180360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73480" y="2592000"/>
                <a:ext cx="4766760" cy="1825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11382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Closer look at optimality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31890" y="1953161"/>
            <a:ext cx="8280219" cy="73778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en-US" dirty="0"/>
              <a:t>For an optimum flow f, G</a:t>
            </a:r>
            <a:r>
              <a:rPr lang="en-US" baseline="-25000" dirty="0"/>
              <a:t>f</a:t>
            </a:r>
            <a:r>
              <a:rPr lang="en-US" dirty="0"/>
              <a:t> has no augmenting path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933120" y="3053880"/>
              <a:ext cx="7956720" cy="379548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22320" y="3043080"/>
                <a:ext cx="7977960" cy="3816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62649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G and G</a:t>
            </a:r>
            <a:r>
              <a:rPr lang="en-US" baseline="-25000" dirty="0">
                <a:solidFill>
                  <a:srgbClr val="FFFF00"/>
                </a:solidFill>
              </a:rPr>
              <a:t>f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31890" y="5523676"/>
            <a:ext cx="8280219" cy="73778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en-US" u="sng" dirty="0">
                <a:solidFill>
                  <a:srgbClr val="FFC000"/>
                </a:solidFill>
              </a:rPr>
              <a:t>Claim:</a:t>
            </a:r>
            <a:r>
              <a:rPr lang="en-US" dirty="0"/>
              <a:t>  </a:t>
            </a:r>
            <a:r>
              <a:rPr lang="en-US" dirty="0" err="1"/>
              <a:t>val</a:t>
            </a:r>
            <a:r>
              <a:rPr lang="en-US" dirty="0"/>
              <a:t>(f) == total </a:t>
            </a:r>
            <a:r>
              <a:rPr lang="en-US" dirty="0" err="1"/>
              <a:t>wt</a:t>
            </a:r>
            <a:r>
              <a:rPr lang="en-US" dirty="0"/>
              <a:t> of outgoing edges out of S!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691920" y="256320"/>
              <a:ext cx="8345160" cy="651276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81120" y="245520"/>
                <a:ext cx="8366400" cy="6534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98952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Proof </a:t>
            </a:r>
          </a:p>
        </p:txBody>
      </p:sp>
    </p:spTree>
    <p:extLst>
      <p:ext uri="{BB962C8B-B14F-4D97-AF65-F5344CB8AC3E}">
        <p14:creationId xmlns:p14="http://schemas.microsoft.com/office/powerpoint/2010/main" val="530662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“Cuts” in a graph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713520" y="1816560"/>
              <a:ext cx="7988400" cy="382716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3080" y="1805760"/>
                <a:ext cx="8010000" cy="3852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37759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The min-cut problem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946440" y="1848600"/>
              <a:ext cx="7465680" cy="257544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35640" y="1838160"/>
                <a:ext cx="7486920" cy="2597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75046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37509"/>
            <a:ext cx="7886700" cy="4641668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Homework 3 due (this </a:t>
            </a:r>
            <a:r>
              <a:rPr lang="en-US" u="sng" dirty="0"/>
              <a:t>Friday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>
                <a:solidFill>
                  <a:srgbClr val="00B0F0"/>
                </a:solidFill>
              </a:rPr>
              <a:t>Project topic/partnering: </a:t>
            </a:r>
            <a:r>
              <a:rPr lang="en-US" dirty="0"/>
              <a:t>this </a:t>
            </a:r>
            <a:r>
              <a:rPr lang="en-US" u="sng" dirty="0"/>
              <a:t>Friday</a:t>
            </a:r>
            <a:r>
              <a:rPr lang="en-US" dirty="0"/>
              <a:t> (see assignments page)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980515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Connection – cuts and flows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28650" y="2054535"/>
            <a:ext cx="7886700" cy="98040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b="1" dirty="0">
                <a:solidFill>
                  <a:srgbClr val="00B0F0"/>
                </a:solidFill>
              </a:rPr>
              <a:t>Observation:</a:t>
            </a:r>
            <a:r>
              <a:rPr lang="en-US" b="1" dirty="0"/>
              <a:t> </a:t>
            </a:r>
            <a:r>
              <a:rPr lang="en-US" dirty="0"/>
              <a:t>Let (S, T) be any cut between s, t.  There cannot be an s-t flow of </a:t>
            </a:r>
            <a:r>
              <a:rPr lang="en-US" dirty="0" err="1"/>
              <a:t>val</a:t>
            </a:r>
            <a:r>
              <a:rPr lang="en-US" dirty="0"/>
              <a:t> &gt; cut(S, T).</a:t>
            </a:r>
            <a:endParaRPr lang="en-US" baseline="-250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807840" y="2026800"/>
              <a:ext cx="8291520" cy="448740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97400" y="2012400"/>
                <a:ext cx="8313120" cy="4512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23019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Earlier proof…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28650" y="2054535"/>
            <a:ext cx="7886700" cy="98040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b="1" dirty="0">
                <a:solidFill>
                  <a:srgbClr val="00B0F0"/>
                </a:solidFill>
              </a:rPr>
              <a:t>We proved:</a:t>
            </a:r>
            <a:r>
              <a:rPr lang="en-US" b="1" dirty="0"/>
              <a:t> </a:t>
            </a:r>
            <a:r>
              <a:rPr lang="en-US" dirty="0"/>
              <a:t>If f is the max flow, there is an s-t cut in G of size = f!</a:t>
            </a:r>
            <a:endParaRPr lang="en-US" baseline="-250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1348200" y="2437560"/>
              <a:ext cx="3889080" cy="142920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37400" y="2426760"/>
                <a:ext cx="3910680" cy="1450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19961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Cuts and flows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15736" y="5032866"/>
            <a:ext cx="7886700" cy="152468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sz="3200" b="1" dirty="0"/>
              <a:t>Max-flow = Min-cut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en-US" dirty="0">
                <a:solidFill>
                  <a:srgbClr val="00B0F0"/>
                </a:solidFill>
              </a:rPr>
              <a:t>(part of a more general phenomenon, “duality”)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272160" y="169560"/>
              <a:ext cx="8693280" cy="628236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1360" y="158760"/>
                <a:ext cx="8714880" cy="6303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98577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class: randomness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525486"/>
            <a:ext cx="7886700" cy="2333897"/>
          </a:xfrm>
        </p:spPr>
        <p:txBody>
          <a:bodyPr>
            <a:normAutofit/>
          </a:bodyPr>
          <a:lstStyle/>
          <a:p>
            <a:r>
              <a:rPr lang="en-US" dirty="0"/>
              <a:t>Can tossing coins help in designing faster algorithms?</a:t>
            </a:r>
          </a:p>
          <a:p>
            <a:endParaRPr lang="en-US" dirty="0"/>
          </a:p>
          <a:p>
            <a:r>
              <a:rPr lang="en-US" dirty="0"/>
              <a:t>How to formalize?</a:t>
            </a:r>
          </a:p>
        </p:txBody>
      </p:sp>
    </p:spTree>
    <p:extLst>
      <p:ext uri="{BB962C8B-B14F-4D97-AF65-F5344CB8AC3E}">
        <p14:creationId xmlns:p14="http://schemas.microsoft.com/office/powerpoint/2010/main" val="2949022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few lectures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959429"/>
            <a:ext cx="7886700" cy="4023360"/>
          </a:xfrm>
        </p:spPr>
        <p:txBody>
          <a:bodyPr>
            <a:normAutofit/>
          </a:bodyPr>
          <a:lstStyle/>
          <a:p>
            <a:r>
              <a:rPr lang="en-US" dirty="0"/>
              <a:t>“Flows” in a graph/network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directed graph with capacities on edges</a:t>
            </a:r>
          </a:p>
          <a:p>
            <a:pPr lvl="1"/>
            <a:r>
              <a:rPr lang="en-US" dirty="0"/>
              <a:t>find “max” flow from source ‘s’ to sink ‘t’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b="1" u="sng" dirty="0">
                <a:solidFill>
                  <a:srgbClr val="00B0F0"/>
                </a:solidFill>
              </a:rPr>
              <a:t>flow:</a:t>
            </a:r>
            <a:r>
              <a:rPr lang="en-US" dirty="0"/>
              <a:t> a function f: E -&gt; R</a:t>
            </a:r>
            <a:r>
              <a:rPr lang="en-US" baseline="-25000" dirty="0"/>
              <a:t>&gt;=0</a:t>
            </a:r>
            <a:r>
              <a:rPr lang="en-US" dirty="0"/>
              <a:t> that satisfies: </a:t>
            </a:r>
          </a:p>
          <a:p>
            <a:pPr marL="457200" lvl="1" indent="0">
              <a:buNone/>
            </a:pPr>
            <a:r>
              <a:rPr lang="en-US" dirty="0"/>
              <a:t>	(a) capacities and (b) flow conservation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7547760" y="1026720"/>
              <a:ext cx="381960" cy="356328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537320" y="1015920"/>
                <a:ext cx="403200" cy="3584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70596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Ford-Fulkerson algorithm</a:t>
            </a:r>
          </a:p>
        </p:txBody>
      </p:sp>
      <p:sp>
        <p:nvSpPr>
          <p:cNvPr id="7" name="Rectangle 6"/>
          <p:cNvSpPr/>
          <p:nvPr/>
        </p:nvSpPr>
        <p:spPr>
          <a:xfrm>
            <a:off x="418011" y="2275467"/>
            <a:ext cx="830797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Algorithm:</a:t>
            </a:r>
          </a:p>
          <a:p>
            <a:pPr lvl="1"/>
            <a:r>
              <a:rPr lang="en-US" sz="2400" dirty="0">
                <a:latin typeface="Consolas" panose="020B0609020204030204" pitchFamily="49" charset="0"/>
              </a:rPr>
              <a:t>start with f = 0</a:t>
            </a:r>
          </a:p>
          <a:p>
            <a:pPr lvl="1"/>
            <a:r>
              <a:rPr lang="en-US" sz="2400" dirty="0">
                <a:latin typeface="Consolas" panose="020B0609020204030204" pitchFamily="49" charset="0"/>
              </a:rPr>
              <a:t>while (there exists augmenting path f’ in G</a:t>
            </a:r>
            <a:r>
              <a:rPr lang="en-US" sz="2400" baseline="-25000" dirty="0">
                <a:latin typeface="Consolas" panose="020B0609020204030204" pitchFamily="49" charset="0"/>
              </a:rPr>
              <a:t>f</a:t>
            </a:r>
            <a:r>
              <a:rPr lang="en-US" sz="2400" dirty="0"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n-US" sz="2400" dirty="0">
                <a:latin typeface="Consolas" panose="020B0609020204030204" pitchFamily="49" charset="0"/>
              </a:rPr>
              <a:t>	set f = f + f’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28650" y="4504704"/>
            <a:ext cx="7886700" cy="131262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u="sng" dirty="0">
                <a:solidFill>
                  <a:srgbClr val="FFC000"/>
                </a:solidFill>
              </a:rPr>
              <a:t>Run time:</a:t>
            </a:r>
            <a:r>
              <a:rPr lang="en-US" dirty="0"/>
              <a:t>  value of flow monotonically increases. So, if all capacities are integers, max flow = C, run time is O(C(</a:t>
            </a:r>
            <a:r>
              <a:rPr lang="en-US" dirty="0" err="1"/>
              <a:t>m+n</a:t>
            </a:r>
            <a:r>
              <a:rPr lang="en-US" dirty="0"/>
              <a:t>))</a:t>
            </a:r>
          </a:p>
          <a:p>
            <a:pPr marL="0" indent="0" algn="ctr">
              <a:lnSpc>
                <a:spcPct val="100000"/>
              </a:lnSpc>
              <a:buNone/>
            </a:pPr>
            <a:endParaRPr lang="en-US" baseline="-250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4304520" y="2977920"/>
              <a:ext cx="4040640" cy="275076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93720" y="2967120"/>
                <a:ext cx="4061880" cy="2772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31900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Residual graph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28650" y="1997929"/>
            <a:ext cx="7886700" cy="410071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r>
              <a:rPr lang="en-US" dirty="0"/>
              <a:t>Given G, valid s-t flow f, define G</a:t>
            </a:r>
            <a:r>
              <a:rPr lang="en-US" baseline="-25000" dirty="0"/>
              <a:t>f </a:t>
            </a:r>
            <a:r>
              <a:rPr lang="en-US" dirty="0"/>
              <a:t>as graph with:</a:t>
            </a:r>
            <a:endParaRPr lang="en-US" baseline="-25000" dirty="0"/>
          </a:p>
          <a:p>
            <a:pPr lvl="1"/>
            <a:endParaRPr lang="en-US" dirty="0"/>
          </a:p>
          <a:p>
            <a:pPr lvl="1"/>
            <a:r>
              <a:rPr lang="en-US" dirty="0"/>
              <a:t>“forward edges”: every e in G, if f(e) &lt; c(e), new capacity of e is </a:t>
            </a:r>
            <a:r>
              <a:rPr lang="en-US" dirty="0">
                <a:solidFill>
                  <a:srgbClr val="FFFF00"/>
                </a:solidFill>
              </a:rPr>
              <a:t>c(e) – f(e)</a:t>
            </a:r>
          </a:p>
          <a:p>
            <a:pPr lvl="1"/>
            <a:endParaRPr lang="en-US" dirty="0">
              <a:solidFill>
                <a:srgbClr val="FFFF00"/>
              </a:solidFill>
            </a:endParaRPr>
          </a:p>
          <a:p>
            <a:pPr lvl="1"/>
            <a:r>
              <a:rPr lang="en-US" dirty="0"/>
              <a:t>“backward edges”: every e in G with f(e) &gt; 0, add a back edge of capacity f(e)</a:t>
            </a:r>
          </a:p>
        </p:txBody>
      </p:sp>
    </p:spTree>
    <p:extLst>
      <p:ext uri="{BB962C8B-B14F-4D97-AF65-F5344CB8AC3E}">
        <p14:creationId xmlns:p14="http://schemas.microsoft.com/office/powerpoint/2010/main" val="1876205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Residual graph</a:t>
            </a:r>
          </a:p>
        </p:txBody>
      </p:sp>
      <p:sp>
        <p:nvSpPr>
          <p:cNvPr id="4" name="Oval 3"/>
          <p:cNvSpPr/>
          <p:nvPr/>
        </p:nvSpPr>
        <p:spPr>
          <a:xfrm>
            <a:off x="518390" y="2832121"/>
            <a:ext cx="339634" cy="33963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3065647" y="1953168"/>
            <a:ext cx="339634" cy="33963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872573" y="3520098"/>
            <a:ext cx="339634" cy="33963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872573" y="1953168"/>
            <a:ext cx="339634" cy="33963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28836" y="2797287"/>
            <a:ext cx="339634" cy="33963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3065647" y="3520098"/>
            <a:ext cx="339634" cy="33963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4" idx="7"/>
            <a:endCxn id="7" idx="2"/>
          </p:cNvCxnSpPr>
          <p:nvPr/>
        </p:nvCxnSpPr>
        <p:spPr>
          <a:xfrm flipV="1">
            <a:off x="808286" y="2122985"/>
            <a:ext cx="1064287" cy="75887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4" idx="5"/>
            <a:endCxn id="6" idx="2"/>
          </p:cNvCxnSpPr>
          <p:nvPr/>
        </p:nvCxnSpPr>
        <p:spPr>
          <a:xfrm>
            <a:off x="808286" y="3122017"/>
            <a:ext cx="1064287" cy="56789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6"/>
            <a:endCxn id="5" idx="2"/>
          </p:cNvCxnSpPr>
          <p:nvPr/>
        </p:nvCxnSpPr>
        <p:spPr>
          <a:xfrm>
            <a:off x="2212207" y="2122985"/>
            <a:ext cx="85344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7"/>
            <a:endCxn id="5" idx="3"/>
          </p:cNvCxnSpPr>
          <p:nvPr/>
        </p:nvCxnSpPr>
        <p:spPr>
          <a:xfrm flipV="1">
            <a:off x="2162469" y="2243064"/>
            <a:ext cx="952916" cy="132677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5" idx="6"/>
            <a:endCxn id="8" idx="1"/>
          </p:cNvCxnSpPr>
          <p:nvPr/>
        </p:nvCxnSpPr>
        <p:spPr>
          <a:xfrm>
            <a:off x="3405281" y="2122985"/>
            <a:ext cx="1273293" cy="72404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7" idx="5"/>
            <a:endCxn id="9" idx="1"/>
          </p:cNvCxnSpPr>
          <p:nvPr/>
        </p:nvCxnSpPr>
        <p:spPr>
          <a:xfrm>
            <a:off x="2162469" y="2243064"/>
            <a:ext cx="952916" cy="132677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9" idx="6"/>
            <a:endCxn id="8" idx="3"/>
          </p:cNvCxnSpPr>
          <p:nvPr/>
        </p:nvCxnSpPr>
        <p:spPr>
          <a:xfrm flipV="1">
            <a:off x="3405281" y="3087183"/>
            <a:ext cx="1273293" cy="60273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740212" y="2020383"/>
            <a:ext cx="1064287" cy="758874"/>
          </a:xfrm>
          <a:prstGeom prst="straightConnector1">
            <a:avLst/>
          </a:prstGeom>
          <a:ln w="25400">
            <a:solidFill>
              <a:srgbClr val="FFFF00"/>
            </a:solidFill>
            <a:prstDash val="sys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2212207" y="2020383"/>
            <a:ext cx="853440" cy="0"/>
          </a:xfrm>
          <a:prstGeom prst="straightConnector1">
            <a:avLst/>
          </a:prstGeom>
          <a:ln w="25400">
            <a:solidFill>
              <a:srgbClr val="FFFF00"/>
            </a:solidFill>
            <a:prstDash val="sys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3455019" y="2037800"/>
            <a:ext cx="1273293" cy="724040"/>
          </a:xfrm>
          <a:prstGeom prst="straightConnector1">
            <a:avLst/>
          </a:prstGeom>
          <a:ln w="25400">
            <a:solidFill>
              <a:srgbClr val="FFFF00"/>
            </a:solidFill>
            <a:prstDash val="sys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3664247" y="5015452"/>
            <a:ext cx="339634" cy="33963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s</a:t>
            </a:r>
          </a:p>
        </p:txBody>
      </p:sp>
      <p:sp>
        <p:nvSpPr>
          <p:cNvPr id="22" name="Oval 21"/>
          <p:cNvSpPr/>
          <p:nvPr/>
        </p:nvSpPr>
        <p:spPr>
          <a:xfrm>
            <a:off x="6211504" y="4136499"/>
            <a:ext cx="339634" cy="33963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5018430" y="5703429"/>
            <a:ext cx="339634" cy="33963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5018430" y="4136499"/>
            <a:ext cx="339634" cy="33963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7774693" y="4980618"/>
            <a:ext cx="339634" cy="33963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t</a:t>
            </a:r>
            <a:endParaRPr lang="en-US" dirty="0"/>
          </a:p>
        </p:txBody>
      </p:sp>
      <p:sp>
        <p:nvSpPr>
          <p:cNvPr id="28" name="Oval 27"/>
          <p:cNvSpPr/>
          <p:nvPr/>
        </p:nvSpPr>
        <p:spPr>
          <a:xfrm>
            <a:off x="6211504" y="5703429"/>
            <a:ext cx="339634" cy="33963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/>
          <p:cNvCxnSpPr>
            <a:stCxn id="20" idx="7"/>
            <a:endCxn id="25" idx="2"/>
          </p:cNvCxnSpPr>
          <p:nvPr/>
        </p:nvCxnSpPr>
        <p:spPr>
          <a:xfrm flipV="1">
            <a:off x="3954143" y="4306316"/>
            <a:ext cx="1064287" cy="75887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0" idx="5"/>
            <a:endCxn id="23" idx="2"/>
          </p:cNvCxnSpPr>
          <p:nvPr/>
        </p:nvCxnSpPr>
        <p:spPr>
          <a:xfrm>
            <a:off x="3954143" y="5305348"/>
            <a:ext cx="1064287" cy="56789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5" idx="6"/>
            <a:endCxn id="22" idx="2"/>
          </p:cNvCxnSpPr>
          <p:nvPr/>
        </p:nvCxnSpPr>
        <p:spPr>
          <a:xfrm>
            <a:off x="5358064" y="4306316"/>
            <a:ext cx="85344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3" idx="7"/>
            <a:endCxn id="22" idx="3"/>
          </p:cNvCxnSpPr>
          <p:nvPr/>
        </p:nvCxnSpPr>
        <p:spPr>
          <a:xfrm flipV="1">
            <a:off x="5308326" y="4426395"/>
            <a:ext cx="952916" cy="132677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2" idx="6"/>
            <a:endCxn id="26" idx="1"/>
          </p:cNvCxnSpPr>
          <p:nvPr/>
        </p:nvCxnSpPr>
        <p:spPr>
          <a:xfrm>
            <a:off x="6551138" y="4306316"/>
            <a:ext cx="1273293" cy="72404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5" idx="5"/>
            <a:endCxn id="28" idx="1"/>
          </p:cNvCxnSpPr>
          <p:nvPr/>
        </p:nvCxnSpPr>
        <p:spPr>
          <a:xfrm>
            <a:off x="5308326" y="4426395"/>
            <a:ext cx="952916" cy="132677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8" idx="6"/>
            <a:endCxn id="26" idx="3"/>
          </p:cNvCxnSpPr>
          <p:nvPr/>
        </p:nvCxnSpPr>
        <p:spPr>
          <a:xfrm flipV="1">
            <a:off x="6551138" y="5270514"/>
            <a:ext cx="1273293" cy="60273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4358199" y="4643866"/>
            <a:ext cx="3701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Comic Sans MS" panose="030F0702030302020204" pitchFamily="66" charset="0"/>
              </a:rPr>
              <a:t>0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559620" y="4237449"/>
            <a:ext cx="3701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Comic Sans MS" panose="030F0702030302020204" pitchFamily="66" charset="0"/>
              </a:rPr>
              <a:t>0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841256" y="4555046"/>
            <a:ext cx="3701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Comic Sans MS" panose="030F0702030302020204" pitchFamily="66" charset="0"/>
              </a:rPr>
              <a:t>0</a:t>
            </a:r>
          </a:p>
        </p:txBody>
      </p:sp>
      <p:cxnSp>
        <p:nvCxnSpPr>
          <p:cNvPr id="13" name="Curved Connector 12"/>
          <p:cNvCxnSpPr>
            <a:stCxn id="26" idx="0"/>
            <a:endCxn id="22" idx="7"/>
          </p:cNvCxnSpPr>
          <p:nvPr/>
        </p:nvCxnSpPr>
        <p:spPr>
          <a:xfrm rot="16200000" flipV="1">
            <a:off x="6825765" y="3861873"/>
            <a:ext cx="794381" cy="1443110"/>
          </a:xfrm>
          <a:prstGeom prst="curvedConnector3">
            <a:avLst>
              <a:gd name="adj1" fmla="val 112016"/>
            </a:avLst>
          </a:prstGeom>
          <a:ln w="25400">
            <a:solidFill>
              <a:schemeClr val="tx1"/>
            </a:solidFill>
            <a:headEnd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urved Connector 45"/>
          <p:cNvCxnSpPr>
            <a:stCxn id="22" idx="0"/>
            <a:endCxn id="25" idx="0"/>
          </p:cNvCxnSpPr>
          <p:nvPr/>
        </p:nvCxnSpPr>
        <p:spPr>
          <a:xfrm rot="16200000" flipV="1">
            <a:off x="5784784" y="3539962"/>
            <a:ext cx="12700" cy="1193074"/>
          </a:xfrm>
          <a:prstGeom prst="curvedConnector3">
            <a:avLst>
              <a:gd name="adj1" fmla="val 1800000"/>
            </a:avLst>
          </a:prstGeom>
          <a:ln w="25400">
            <a:solidFill>
              <a:schemeClr val="tx1"/>
            </a:solidFill>
            <a:headEnd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urved Connector 46"/>
          <p:cNvCxnSpPr>
            <a:stCxn id="25" idx="1"/>
            <a:endCxn id="20" idx="0"/>
          </p:cNvCxnSpPr>
          <p:nvPr/>
        </p:nvCxnSpPr>
        <p:spPr>
          <a:xfrm rot="16200000" flipH="1" flipV="1">
            <a:off x="4036508" y="3983792"/>
            <a:ext cx="829215" cy="1234104"/>
          </a:xfrm>
          <a:prstGeom prst="curvedConnector3">
            <a:avLst>
              <a:gd name="adj1" fmla="val -10351"/>
            </a:avLst>
          </a:prstGeom>
          <a:ln w="25400">
            <a:solidFill>
              <a:schemeClr val="tx1"/>
            </a:solidFill>
            <a:headEnd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3643440" y="4112031"/>
            <a:ext cx="3701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Comic Sans MS" panose="030F0702030302020204" pitchFamily="66" charset="0"/>
              </a:rPr>
              <a:t>1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784100" y="3533132"/>
            <a:ext cx="3701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Comic Sans MS" panose="030F0702030302020204" pitchFamily="66" charset="0"/>
              </a:rPr>
              <a:t>1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7599266" y="3914704"/>
            <a:ext cx="3701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Comic Sans MS" panose="030F0702030302020204" pitchFamily="66" charset="0"/>
              </a:rPr>
              <a:t>1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660313" y="5754575"/>
            <a:ext cx="369788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Comic Sans MS" panose="030F0702030302020204" pitchFamily="66" charset="0"/>
              </a:rPr>
              <a:t>has an s-t flow of </a:t>
            </a:r>
            <a:r>
              <a:rPr lang="en-US" sz="2200" dirty="0" err="1">
                <a:latin typeface="Comic Sans MS" panose="030F0702030302020204" pitchFamily="66" charset="0"/>
              </a:rPr>
              <a:t>val</a:t>
            </a:r>
            <a:r>
              <a:rPr lang="en-US" sz="2200" dirty="0">
                <a:latin typeface="Comic Sans MS" panose="030F0702030302020204" pitchFamily="66" charset="0"/>
              </a:rPr>
              <a:t> = 1</a:t>
            </a:r>
          </a:p>
        </p:txBody>
      </p:sp>
    </p:spTree>
    <p:extLst>
      <p:ext uri="{BB962C8B-B14F-4D97-AF65-F5344CB8AC3E}">
        <p14:creationId xmlns:p14="http://schemas.microsoft.com/office/powerpoint/2010/main" val="2866422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Poly time algorithms</a:t>
            </a:r>
          </a:p>
        </p:txBody>
      </p:sp>
      <p:sp>
        <p:nvSpPr>
          <p:cNvPr id="4" name="Oval 3"/>
          <p:cNvSpPr/>
          <p:nvPr/>
        </p:nvSpPr>
        <p:spPr>
          <a:xfrm>
            <a:off x="768647" y="2764744"/>
            <a:ext cx="339634" cy="33963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2122830" y="3452721"/>
            <a:ext cx="339634" cy="33963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172790" y="2049420"/>
            <a:ext cx="339634" cy="33963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>
            <a:stCxn id="4" idx="7"/>
            <a:endCxn id="6" idx="2"/>
          </p:cNvCxnSpPr>
          <p:nvPr/>
        </p:nvCxnSpPr>
        <p:spPr>
          <a:xfrm flipV="1">
            <a:off x="1058543" y="2219237"/>
            <a:ext cx="1114247" cy="5952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4" idx="5"/>
            <a:endCxn id="5" idx="2"/>
          </p:cNvCxnSpPr>
          <p:nvPr/>
        </p:nvCxnSpPr>
        <p:spPr>
          <a:xfrm>
            <a:off x="1058543" y="3054640"/>
            <a:ext cx="1064287" cy="56789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3580141" y="2764744"/>
            <a:ext cx="339634" cy="33963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Straight Arrow Connector 13"/>
          <p:cNvCxnSpPr>
            <a:stCxn id="6" idx="6"/>
            <a:endCxn id="10" idx="1"/>
          </p:cNvCxnSpPr>
          <p:nvPr/>
        </p:nvCxnSpPr>
        <p:spPr>
          <a:xfrm>
            <a:off x="2512424" y="2219237"/>
            <a:ext cx="1117455" cy="5952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6"/>
            <a:endCxn id="10" idx="3"/>
          </p:cNvCxnSpPr>
          <p:nvPr/>
        </p:nvCxnSpPr>
        <p:spPr>
          <a:xfrm flipV="1">
            <a:off x="2462464" y="3054640"/>
            <a:ext cx="1167415" cy="56789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2342607" y="2440543"/>
            <a:ext cx="0" cy="94953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245553" y="3335840"/>
            <a:ext cx="3701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Comic Sans MS" panose="030F0702030302020204" pitchFamily="66" charset="0"/>
              </a:rPr>
              <a:t>C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342606" y="2650527"/>
            <a:ext cx="3701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Comic Sans MS" panose="030F0702030302020204" pitchFamily="66" charset="0"/>
              </a:rPr>
              <a:t>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969628" y="3335840"/>
            <a:ext cx="3701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Comic Sans MS" panose="030F0702030302020204" pitchFamily="66" charset="0"/>
              </a:rPr>
              <a:t>C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245553" y="2085972"/>
            <a:ext cx="3701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Comic Sans MS" panose="030F0702030302020204" pitchFamily="66" charset="0"/>
              </a:rPr>
              <a:t>C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969627" y="2056297"/>
            <a:ext cx="3701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Comic Sans MS" panose="030F0702030302020204" pitchFamily="66" charset="0"/>
              </a:rPr>
              <a:t>C</a:t>
            </a: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4332255" y="2271740"/>
            <a:ext cx="4183095" cy="145612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u="sng" dirty="0">
                <a:solidFill>
                  <a:srgbClr val="FFC000"/>
                </a:solidFill>
              </a:rPr>
              <a:t>Want:</a:t>
            </a:r>
            <a:r>
              <a:rPr lang="en-US" dirty="0"/>
              <a:t> running time poly in the input size!</a:t>
            </a:r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628650" y="4600595"/>
            <a:ext cx="7886700" cy="128640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rgbClr val="00B0F0"/>
                </a:solidFill>
              </a:rPr>
              <a:t>Two algorithms:</a:t>
            </a:r>
          </a:p>
          <a:p>
            <a:pPr lvl="1"/>
            <a:r>
              <a:rPr lang="en-US" dirty="0">
                <a:solidFill>
                  <a:srgbClr val="92D050"/>
                </a:solidFill>
              </a:rPr>
              <a:t>pick augmenting path that leads to </a:t>
            </a:r>
            <a:r>
              <a:rPr lang="en-US" i="1" dirty="0">
                <a:solidFill>
                  <a:srgbClr val="92D050"/>
                </a:solidFill>
              </a:rPr>
              <a:t>most </a:t>
            </a:r>
            <a:r>
              <a:rPr lang="en-US" dirty="0">
                <a:solidFill>
                  <a:srgbClr val="92D050"/>
                </a:solidFill>
              </a:rPr>
              <a:t>flow</a:t>
            </a:r>
          </a:p>
          <a:p>
            <a:pPr lvl="1"/>
            <a:r>
              <a:rPr lang="en-US" dirty="0"/>
              <a:t>pick augmenting path with fewest edges!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924120" y="969120"/>
              <a:ext cx="6885000" cy="490212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13320" y="958320"/>
                <a:ext cx="6906600" cy="4923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4948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Recall proof of correctness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28650" y="1997929"/>
            <a:ext cx="7886700" cy="98040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b="1" dirty="0">
                <a:solidFill>
                  <a:srgbClr val="00B0F0"/>
                </a:solidFill>
              </a:rPr>
              <a:t>Lemma:</a:t>
            </a:r>
            <a:r>
              <a:rPr lang="en-US" b="1" dirty="0"/>
              <a:t> </a:t>
            </a:r>
            <a:r>
              <a:rPr lang="en-US" dirty="0"/>
              <a:t>Let f be current flow, and f’ be max flow.  Then G</a:t>
            </a:r>
            <a:r>
              <a:rPr lang="en-US" baseline="-25000" dirty="0"/>
              <a:t>f </a:t>
            </a:r>
            <a:r>
              <a:rPr lang="en-US" dirty="0"/>
              <a:t>has a flow of value </a:t>
            </a:r>
            <a:r>
              <a:rPr lang="en-US" dirty="0" err="1"/>
              <a:t>val</a:t>
            </a:r>
            <a:r>
              <a:rPr lang="en-US" dirty="0"/>
              <a:t>(f’) – </a:t>
            </a:r>
            <a:r>
              <a:rPr lang="en-US" dirty="0" err="1"/>
              <a:t>val</a:t>
            </a:r>
            <a:r>
              <a:rPr lang="en-US" dirty="0"/>
              <a:t>(f).</a:t>
            </a:r>
            <a:endParaRPr lang="en-US" baseline="-250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28650" y="4109757"/>
            <a:ext cx="7886700" cy="98040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b="1" dirty="0">
                <a:solidFill>
                  <a:srgbClr val="FFC000"/>
                </a:solidFill>
              </a:rPr>
              <a:t>Claim:</a:t>
            </a:r>
            <a:r>
              <a:rPr lang="en-US" b="1" dirty="0"/>
              <a:t> </a:t>
            </a:r>
            <a:r>
              <a:rPr lang="en-US" dirty="0"/>
              <a:t>There is </a:t>
            </a:r>
            <a:r>
              <a:rPr lang="en-US"/>
              <a:t>an </a:t>
            </a:r>
            <a:r>
              <a:rPr lang="en-US" smtClean="0"/>
              <a:t>augmenting </a:t>
            </a:r>
            <a:r>
              <a:rPr lang="en-US" dirty="0"/>
              <a:t>path with all edges of capacity &gt;= [</a:t>
            </a:r>
            <a:r>
              <a:rPr lang="en-US" dirty="0" err="1"/>
              <a:t>val</a:t>
            </a:r>
            <a:r>
              <a:rPr lang="en-US" dirty="0"/>
              <a:t>(f’) – </a:t>
            </a:r>
            <a:r>
              <a:rPr lang="en-US" dirty="0" err="1"/>
              <a:t>val</a:t>
            </a:r>
            <a:r>
              <a:rPr lang="en-US" dirty="0"/>
              <a:t>(f)]/2|E|.</a:t>
            </a:r>
            <a:endParaRPr lang="en-US" baseline="-250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477720" y="2162880"/>
              <a:ext cx="7782480" cy="383364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66920" y="2152080"/>
                <a:ext cx="7804080" cy="3855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35359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Why does this suffice?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28650" y="1906488"/>
            <a:ext cx="7886700" cy="98040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b="1" dirty="0">
                <a:solidFill>
                  <a:srgbClr val="FFC000"/>
                </a:solidFill>
              </a:rPr>
              <a:t>Claim:</a:t>
            </a:r>
            <a:r>
              <a:rPr lang="en-US" b="1" dirty="0"/>
              <a:t> </a:t>
            </a:r>
            <a:r>
              <a:rPr lang="en-US" dirty="0"/>
              <a:t>There is an </a:t>
            </a:r>
            <a:r>
              <a:rPr lang="en-US" dirty="0" smtClean="0"/>
              <a:t>augmenting </a:t>
            </a:r>
            <a:r>
              <a:rPr lang="en-US" dirty="0"/>
              <a:t>path with all edges of capacity &gt;= [val(f’) – val(f)]/2|E|.</a:t>
            </a:r>
            <a:endParaRPr lang="en-US" baseline="-250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788040" y="2745720"/>
              <a:ext cx="7539120" cy="385344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77240" y="2734920"/>
                <a:ext cx="7560360" cy="3875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48253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15295</TotalTime>
  <Words>595</Words>
  <Application>Microsoft Macintosh PowerPoint</Application>
  <PresentationFormat>On-screen Show (4:3)</PresentationFormat>
  <Paragraphs>90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Times New Roman</vt:lpstr>
      <vt:lpstr>Consolas</vt:lpstr>
      <vt:lpstr>Franklin Gothic Book</vt:lpstr>
      <vt:lpstr>Arial</vt:lpstr>
      <vt:lpstr>Comic Sans MS</vt:lpstr>
      <vt:lpstr>Calibri</vt:lpstr>
      <vt:lpstr>Office Theme</vt:lpstr>
      <vt:lpstr>CS 6150 : Lecture 15  Flows and Cuts</vt:lpstr>
      <vt:lpstr>Announcements</vt:lpstr>
      <vt:lpstr>Last few lectures</vt:lpstr>
      <vt:lpstr>Ford-Fulkerson algorithm</vt:lpstr>
      <vt:lpstr>Residual graph</vt:lpstr>
      <vt:lpstr>Residual graph</vt:lpstr>
      <vt:lpstr>Poly time algorithms</vt:lpstr>
      <vt:lpstr>Recall proof of correctness</vt:lpstr>
      <vt:lpstr>Why does this suffice?</vt:lpstr>
      <vt:lpstr>Why does this suffice?</vt:lpstr>
      <vt:lpstr>Proof of claim</vt:lpstr>
      <vt:lpstr>Proof of claim</vt:lpstr>
      <vt:lpstr>Max flow algorithms</vt:lpstr>
      <vt:lpstr>Alternate view of optimality</vt:lpstr>
      <vt:lpstr>Closer look at optimality</vt:lpstr>
      <vt:lpstr>G and Gf</vt:lpstr>
      <vt:lpstr>Proof </vt:lpstr>
      <vt:lpstr>“Cuts” in a graph</vt:lpstr>
      <vt:lpstr>The min-cut problem</vt:lpstr>
      <vt:lpstr>Connection – cuts and flows</vt:lpstr>
      <vt:lpstr>Earlier proof…</vt:lpstr>
      <vt:lpstr>Cuts and flows</vt:lpstr>
      <vt:lpstr>Next class: randomness</vt:lpstr>
    </vt:vector>
  </TitlesOfParts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Aditya Bhaskara</dc:creator>
  <cp:lastModifiedBy>ADITYA BHASKARA</cp:lastModifiedBy>
  <cp:revision>473</cp:revision>
  <dcterms:created xsi:type="dcterms:W3CDTF">2016-08-22T19:44:33Z</dcterms:created>
  <dcterms:modified xsi:type="dcterms:W3CDTF">2016-10-18T18:03:18Z</dcterms:modified>
</cp:coreProperties>
</file>