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481" r:id="rId3"/>
    <p:sldId id="333" r:id="rId4"/>
    <p:sldId id="472" r:id="rId5"/>
    <p:sldId id="473" r:id="rId6"/>
    <p:sldId id="477" r:id="rId7"/>
    <p:sldId id="474" r:id="rId8"/>
    <p:sldId id="476" r:id="rId9"/>
    <p:sldId id="449" r:id="rId10"/>
    <p:sldId id="444" r:id="rId11"/>
    <p:sldId id="478" r:id="rId12"/>
    <p:sldId id="475" r:id="rId13"/>
    <p:sldId id="480" r:id="rId14"/>
    <p:sldId id="482" r:id="rId15"/>
    <p:sldId id="483" r:id="rId16"/>
    <p:sldId id="479" r:id="rId17"/>
    <p:sldId id="48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DC09-2BDA-5747-B1FF-3ABE7D8FF7B5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8104-B9AB-3D4C-B476-788DCA14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6T16:48:06.545"/>
    </inkml:context>
    <inkml:brush xml:id="br0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25226 17301 24575,'-46'94'0,"29"-26"0,34-26 0,17-21 0,3 0 0,-5-12 0,-5-5 0,-5-2 0,7 14 0,-2 5 0</inkml:trace>
  <inkml:trace contextRef="#ctx0" brushRef="#br0" timeOffset="9109">14821 13506 2774,'-13'261'0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7:18:56.473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4341 3919 8355,'7'-16'-656,"-3"-1"1,3-5 0,0 3 0</inkml:trace>
  <inkml:trace contextRef="#ctx0" brushRef="#br1" timeOffset="729">4403 3808 29820,'30'4'-1639,"3"0"1,9 1-1,4-2 1,7 1 0,6 0-1,4 0-43,4 1 0,14-1 1,3-4-1,6 0 1468,2 0 1,-42 0 0,2 0 0,-1 0 0,1 0 0,2 0-1,1 0 132,1 0 0,0 0 0,2-2 0,1 0 0,1-1 0,1 1 0,1 1 0,1 0 0,3 0 0,1 0 0,1 1 0,2 0-447,2 0 1,2 0 0,2 0 0,1 0 461,1 0 1,1 0-1,2 0 1,2 0-1,6 0 1,1 0 0,2 0-1,2-1 29,2-1 1,1 0-1,-30 0 1,0 0-1,1 0 1,2-1 0,0 0-1,1 0-147,3 0 1,0 0 0,0 0 0,-5 2 0,0 0 0,0-1 0,2 0 0,1 0 0,0-1 0,-2 1-1,1 0 1,-1 1 0,29-1 0,0 1 192,-2 0 0,0 1 0,-2-1 0,-1 0 1,-6 0-1,-2 0 0,-3-1 0,-1-1-7,-4 2 0,0 0 0,-2 0 0,-1 0 0,-4 1 1,-1 0-1,-1 0 0,0 0 0,-2 0 0,-1 0 1,-1 0-1,-1 0-1,-2 0 0,1 0 0,-1 0 0,0 0 0,0 0 0,0 0 0,-1 0 0,-1 0 0,-1 0 0,-2 0 0</inkml:trace>
  <inkml:trace contextRef="#ctx0" brushRef="#br1" timeOffset="5277">6325 1836 31046,'0'8'-9831,"-1"0"6434,-3 2 2918,2 1 0,-7 5 742,5 1-415,-1 5 0,5-1 0,0 7 0,0 7 0,2 5 0,1 5 0,2 5 0,1 5-56,-1 7 1,3 2 0,-4 6 0,-1 3-1,-3 4 111,-4 6 1,-1 1 0,-5-2 0,0-2 0,-2-2-1049,-3-4 0,-3 3 1277,1-7 1,-2-2 0,-6-1 0</inkml:trace>
  <inkml:trace contextRef="#ctx0" brushRef="#br1" timeOffset="5815">6586 1600 30786,'18'-37'-645,"5"5"1,7 4 0,1 5-1,2 4 1,1 1 0,6 4 975,3 4 0,1 1 0,8 3 0,8 1 0,4-1-161,8 3 1,0 2-1,12 1 1,3-1-115,2-3 0,-38 3 1,0 0-1,1-1 1,-1 0-1,4 1 1,-1-1-24,2 0 1,0 0-1,4 2 1,1-1-1,2-2 1,1 0-1,2 1 1,2 0-12,2 0 0,2 0 0,-4 0 0,0 0 0,1 2 0,0 0 0,-1 0 0,0 0-4,0 0 0,-1 0 0,3 0 0,-1 0 0,-3 0 0,-2 0 0,-1 0 0,-1 0-6,-3 0 0,-2 0 1,-3 0-1,-2 1 0,41 2 1,-11 3 201,-10 0 0,-14 1 1,-9 3-1,-7-2-372,-8 2 1,-4 1 0,-5 1 0,-1-1-35,-4-2 1,4 2 0,-4-3 0,4 3-105,1 1 0,-5 1 1,0-1 79,-2 0 0,-2-3 1,-3-1-1,-1 2 1,-1 1-315,-3 1 0,3-1 1,-2 0 529,2 2 0,0-5 0,-3 4 0,-4-6 0</inkml:trace>
  <inkml:trace contextRef="#ctx0" brushRef="#br1" timeOffset="6087">9996 2071 31867,'14'7'-1364,"3"-3"0,-2-2 1718,5-2 1,1 1-557,4 3 0,-2 4 1,-1 10-1,-2 7-602,-2 7 0,-6 11 1,-5 6-1,-2 8-649,-2 3 1,-10 2 1060,-1 0 0,-11 6 1,5 1-1</inkml:trace>
  <inkml:trace contextRef="#ctx0" brushRef="#br1" timeOffset="16100">6226 6499 29476,'-1'0'0,"2"0"0,11 0 0,1 0 0,-1 0 0,1 0 0,-1 0 0,0 0 0,1 0 0,-1 0 0,1 0 0,-1 0 0,0 0 0,1 0 0,-1 0 0,6 0 0,3 0 0,1 0-61,-1 0 0,2 4 0,-1 0 0,4 0-1209,3 2 1,4-5 0,-3 3 0,2-2 694,3-2 1,0 4 0,3 0-1,-1-1-96,0-2 0,4 0 0,2 2 1,0 1 5,0-1 1,3 3 0,1-1-1,4 2-23,3 3 1,5-3 0,-1-1-1,4 0 16,4-3 0,-2 2 1,2-1-1,-1-1-248,1-2 0,-3-1 0,2 0 431,-6 0 0,-4-4 0,-5 0 0,0 1 0,-2 1 539,-3-2 0,2 2 0,-4-2 0,0 3-23,-1 1 0,1 0 0,-3 0 0,1 0-10,-1 0 0,4 0 1,2 0-1,1 0-4,-2 0 1,6 0 0,-4 0-1,0 0 0,1 0 1,-4-2-1,0 0 1,0-3 8,0 3 1,-2-4-1,3 2 1,1 0-13,-2-2 0,4 5 0,-2-3 1,2 2-3,1 2 0,-3 0 1,1 0-59,4 0 1,-6 0 0,5 0 0,-1 0 0,2 2 0,3 2 0,3-3 0,-6 3 1,-2-2 31,4-2 0,-8 4 0,3 0 0,-2-1 16,-2-2 0,-3 3 1,5 1-1,-1-3 1,-1 0 0,9 2 1,-2 0-1,2-1 3,2-2 1,5-1 0,-2 0-1,1 0 2,-1 0 0,2-1 0,-3-2 0,-1-1 8,-2 1 1,1-2 0,-1 0-1,-2 1-21,-1-1 0,-2 3 0,-3-2 0,-3 3-74,-4 1 1,6 5-1,-6 2 1</inkml:trace>
  <inkml:trace contextRef="#ctx0" brushRef="#br0" timeOffset="49008">15056 8855 6929,'-12'0'-229,"0"0"0,5-1 0,1-2 291,1-1 0,9-2 1,1 4-1,8-2 59,3 1 1,5-3 0,-4 2 0,-2 1-33,-2 2 0,5 1 1,4 0-1,5 0-42,2 0 0,9 0 0,2 0 0,7 0-49,8 0 1,4 1 0,6 2 0,3 1-31,2-1 1,11-2-1,-1-1 12,8 0 1,5 0 0,-43 0-1,0 0 1,2 0 0,1 0-1,-1 0 1,1 0-17,0 0 1,0 0 0,-3 0 0,0 0 0,2 0 0,0 0 0,47 0-46,-4 0 1,-9 0-1,-12 2 1,-9 1-42,-10 1 1,-8 5-1,-14-2 1,-7 2-39,-8-1 0,-3-4 0,-12 4 160,-5 2 0,-3-5 0,-13 1 0,-1-6 0</inkml:trace>
  <inkml:trace contextRef="#ctx0" brushRef="#br0" timeOffset="49383">14994 8905 7337,'6'-11'0,"2"3"-269,3 3 1,2 4 0,-1 1-1,2 0 346,2 0 0,4 4 0,4 0 0,4 0-19,5 2 1,2-5 0,11 4 0,4-4 22,2-1 1,8 0-1,-1 0 1,6 0-38,5 0 1,4 0 0,4 0 0,0 0-56,-1 0 0,2 0 0,1 1 0,4 2-51,0 1 1,-6 0 0,2-2-1,-3 0-55,-2 3 0,3 0 1,-10-2-1,-5 1 31,-1-1 1,-7 2 0,-2-1-1,-6-1 11,-6-2 1,-2-1 0,-2 0 8,0 0 1,-4 2 0,-1 1 50,-2 1 0,-1 0 0,-4-4 1</inkml:trace>
  <inkml:trace contextRef="#ctx0" brushRef="#br0" timeOffset="49550">17587 9054 8355,'-13'0'-656,"6"0"1,7 0 0,7 0 0</inkml:trace>
  <inkml:trace contextRef="#ctx0" brushRef="#br0" timeOffset="63581">21344 6003 8355,'7'-17'-92,"-3"1"0,-2 1 0,-2 1 1,0 0-1,0-1 0,0-2 0,-2 3 215,-2 5 0,2-2 1,-7 4-1,0 0 0,-2 2 1,-2 0 350,1 1 0,-5 0 0,-1 4-316,-1 0 0,3 6 0,-5 3 0,0 5-68,2 3 0,-3 5 1,7-2-1,2 4 0,5-1-139,3-2 0,0 2 0,5-3 0,0-1-20,0-3 0,6-3 1,2-4-1,3-2-131,2-1 1,3-2 0,2-4 0,0 0 52,0 0 0,-2-1 0,-3-2 0,-1-3-148,1-1 1,-6 3 45,-3-4 193,-3 5 1,-1-1 0,0 8 75,0 5 1,-4 2 0,0 1-1,1 2 1,2 1 49,1 1 0,-5 6 1,1-1-1,2 3 8,0 0 0,2 0 0,0-2 1,0-1-31,0 1 1,0-3-1,0 0 1,2-1-31,2-3 0,3-2 0,5-4-77,0 0 0,1-7 1,-1 2-1,1-4-208,-1-4 1,5 3 0,-1-5 0,-1 1-366,-1-3 1,-3 1 444,-3-2 1,9-4 0,-3-7 0</inkml:trace>
  <inkml:trace contextRef="#ctx0" brushRef="#br0" timeOffset="63814">21816 5990 8355,'-6'-19'52,"5"1"1,-5 10 0,8 1 0,2 0 0,4 2-185,3-1 0,7-2 1,3 2-1,2 1-111,2-1 1,0-2-1,0 4 1,-2 1-318,-2 2 1,1 1 491,-6 0 1,1 5 0,-5 2 0</inkml:trace>
  <inkml:trace contextRef="#ctx0" brushRef="#br0" timeOffset="64078">21927 6077 8412,'17'-5'99,"1"-4"1,1-2-344,3-1 1,7 0 0,3-1 0,1 1-233,0-1 0,0-5 0,4-1 0</inkml:trace>
  <inkml:trace contextRef="#ctx0" brushRef="#br0" timeOffset="64471">22386 5618 8440,'0'-16'445,"0"-1"-387,0 6-112,0 0 0,0 8 1,2-4-1,2 2 1,4 2-1,3 2-43,1 1 0,2-2 0,3 0 0,2-2-162,0 1 1,5 0 0,-4 0 63,4-1 1,-5 0 0,-2 4 0,-5 1 129,-4 4 0,-2-3 0,-8 5 0,-2 0 76,-4 0 0,-3 0 0,-1 3 0,1-2 364,2 1 0,-2 2 1,4 2-1,-1-1-66,0 1 1,5 0-1,-1 3 1,3 2-186,1 1 1,0-3-1,1 4 1,2-1-223,1 0 0,1-2 1,-2 3-1,3 1-22,1-2 0,-5 3 0,2-4 0,-2 0-270,-2 0 0,0-1 1,0-5-96,0 1 1,-2-1-1,-2 0 366,-4 1 1,-8-1-1,-4 1 1</inkml:trace>
  <inkml:trace contextRef="#ctx0" brushRef="#br0" timeOffset="64661">22386 5866 8355,'-4'-11'-30,"8"3"1,6-3-1,13 3 1,5-3 0,2 0-262,5 2 1,2-2 0,3 3-111,1-3 0,-5 4 0,-6 2 1</inkml:trace>
  <inkml:trace contextRef="#ctx0" brushRef="#br0" timeOffset="64831">23180 5792 8687,'0'-13'-1477,"12"13"1</inkml:trace>
  <inkml:trace contextRef="#ctx0" brushRef="#br0" timeOffset="67355">18889 10319 8076,'-7'-13'446,"1"1"0,8 6 0,2 5 1,4 5-149,3 3 0,3-3 0,1 4 0,3 2 0,0 1 1,1 2-1,1-1 0,2 0 0,1 1-134,2-1 1,-5 1 0,1-1 0,0 0 4,-2 1 0,-1-5 1,-6-1-1687,1-2 1,-1 4-1,-1-4 660,-2 2 0,-4-4 0,-5 2 1</inkml:trace>
  <inkml:trace contextRef="#ctx0" brushRef="#br0" timeOffset="67597">19224 10182 8355,'-13'-7'0,"1"3"0,-1 4 185,1 4 0,0 3 0,-2 7 0,-1 1 0,-2 3 25,2 1 1,-3 2-1,2 4 1,-1 1-293,-1 3 0,4-3 0,-4 3 1,2-3-104,-1-1 1,1 0 0,3-2 0,1-1-311,0-1 0,3-7-89,1-2 1,5 1-1,-2-6 1</inkml:trace>
  <inkml:trace contextRef="#ctx0" brushRef="#br0" timeOffset="67970">19236 9847 8355,'4'-20'45,"2"0"0,1 3 190,2 1 1,2 3 0,2 0-1,-1 1 63,0-1 1,1 5 0,-1 1-180,1 2 0,-1 1 0,0 4 0,1 0 1,-1 0-193,1 0 0,-2 5 0,-2 3-104,0 3 0,-7 3 0,2 1 0,-4 3 25,-4 2 1,-3 0 0,-5 4 0,0-2 49,-1-2 1,1-4-1,-1 0 1,2-2-41,3-2 1,3 1 149,5-1 0,2-5 0,5-3-89,6-3 1,7-5 0,1-1 0,2-1 0,2-1-1,0 2-195,0-1 0,0 1-203,-1 1 1,1 2-1,0-3 1</inkml:trace>
  <inkml:trace contextRef="#ctx0" brushRef="#br0" timeOffset="68420">19757 10306 8355,'0'-8'240,"0"0"1,5 1 0,4-3 0,2 3-213,1 2 0,5-5 0,1 3 0,1-1 0,3 0 0,0 0 1,0 1-1,-3 3-4,-1 2 1,-1 2 0,-5 0-996,1 0 0,-1 0 0,0 0 1</inkml:trace>
  <inkml:trace contextRef="#ctx0" brushRef="#br0" timeOffset="68591">19757 10492 8355,'12'-4'-130,"1"0"1,3-4-1,2 2 1,1 1-1,4-2 1,-1 1-1,0 1 1,-3 2-268,-1 2 1,4-5 0,-3-1 0</inkml:trace>
  <inkml:trace contextRef="#ctx0" brushRef="#br0" timeOffset="68776">19807 10666 7551,'12'-1'0,"0"-2"0,1-1 0,1 0 0,2-1-1289,5 1 1168,2-5 19,2 7 0,5-9 0,2 4 1</inkml:trace>
  <inkml:trace contextRef="#ctx0" brushRef="#br0" timeOffset="70046">20464 10120 8355,'0'-12'-2,"0"-2"1,0-2 0,0-4 0,-2 1-1,0 2 253,-2 4 0,-1 4 1,4 3 12,-3 0 1,3 3-1,-2 9 1,4 6-129,3 7 0,5 6 1,-4 4-1,2 4-125,3 3 0,-3 3 0,-1 1 1,1 0-8,0-5 1,0 5 0,3-5-1,-2-2-617,2-1 1,-1-5 0,2-5-1303,2-1 1594,-4-6 1,9 3-1,-5-6 1</inkml:trace>
  <inkml:trace contextRef="#ctx0" brushRef="#br0" timeOffset="70698">21059 10257 8355,'-12'-13'-348,"1"1"-111,2 0 0,5-1 590,8 1 1,2-1 0,4 2 0,-2 2 337,2 0 1,1 1 0,1-3-272,0 3 1,1 2-189,-1 6 0,1 0 0,-2 2-38,-3 2 0,2 3 1,-6 5 47,-2 1 0,4-1 1,-2 2-1,0 1 1,0 1-37,0 0 0,1-3 0,-5 0 19,0-1 0,1-1 46,3-3-33,-3-2 0,11-12 1,-6-3 15,1-6 0,0 1 0,-4-4 0,2 1-10,2 1 1,0-2-1,3 3 1,-3-2-147,-2 2 0,5-3 1,-2 2-47,3 0 0,-3 8 157,1 4 1,-1 3 0,3 2 0,-1 3 0,-3 4-17,-2 4 1,3 0 0,-3 2 0,-1 1 85,1 1 0,-3 1 1,3-5-1,-1 1 73,0-1 0,6-4-51,-2 1 0,-1-7 0,1 3-42,2-4 1,-3-7 0,0-2-77,-2-3 1,-1 3 0,-2 0 0,1-2-57,1-1 1,1-1-1,-2-1 10,1 1 0,2 1 71,-2 2 1,-1 0 0,5 5-27,1 1 0,2 7 0,2 4 1,-1 3-126,1 2 0,-1-1 0,0 1 0,1-1-389,-1 0 1,1 1 205,-1-1 0,6 1 0,1-1 0</inkml:trace>
  <inkml:trace contextRef="#ctx0" brushRef="#br0" timeOffset="71462">21927 10021 8355,'-1'-12'74,"-3"-1"0,2 5 0,-3 0 182,-1-2 1,4 5-1,-7 0 1,0 4-1,-1 2 1,0 2-56,2 1 0,1 10 0,-2-1 0,2 0-199,1 1 0,-2 3 1,4-1-1,1-1-92,2-1 0,2-1 0,3-2 0,5-2-195,2-1 0,1-5 0,0 1-96,1-2 1,-1-2-1,1 0 1,-1-2 116,0-2 1,-3-3-1,-2-5 1,-2 0 209,-2-1 1,-2-1-1,-1-1 1,0-1-19,0 0 1,-1 3 0,-3 0 373,-5 1 1,2 1-1,1 1-74,0 2 1,2 4-254,4-4 1,1 5-55,3-1 0,7-2 0,6 2 1,0 1-25,0 2 1,3-3-1,5 0 98,-1 1 1,1-3 0,0 2 0,0 1 0,-2 2 170,-2 1 1,1-4-1,-6 0-114,0 1 0,-7 3-33,0 4 1,-7-1 0,1 4 0,-6-2 112,-5-2 1,-3 3 0,-1-1 0,-2 2 51,-3 3 0,4 1 1,-5 1-1,1 0-61,1 1 0,-1-1 0,5 1 1,1-1-129,2 0 0,4 1 0,5-1 112,0 1 0,1-5 0,3-1-320,5-2 1,2 0 0,2-5 0,3 0 0,0-2 81,-1-2 1,3 1 0,-1-6 0,-1-4 124,2-2 1,-8-3 0,2 2 0,-1-4 54,0 1 0,-3-4 0,-1 2 0,-1-3-60,-3 0 1,-1-1 0,1-1 0,1-2-61,-1-1 1,-2 0 0,-1 3 0,0-2 6,0 0 0,0 3 1,0 5-1,-1 3 140,-3 1 0,1 4 12,-5 4 1,5 4-1,-2 8 1,0 4-51,1 3 0,0 6 0,4 2 244,0 4 0,0 1 1,0 7-1,0 1-139,0 0 0,0-3 0,2 4 0,2 1 1,4 1-477,3-2 1,3-3 0,2-5-1,5-2-1166,2-2 987,2-3 0,0-11 0,0-2 0</inkml:trace>
  <inkml:trace contextRef="#ctx0" brushRef="#br0" timeOffset="71837">22634 9513 8355,'-4'-13'115,"0"1"1,3-1 0,3 2-1,7 2 409,2 0 1,1 5-494,0-4 1,2 5-1,3-2 1,2 1-122,0 0 1,5-5-1,-5 5 1,2 1-94,-1 2 0,-4-3 1,2 0 30,-1 1 1,-7 2 0,2 1 0,-2-2 0,-2-1-222,1-1 457,-7 0 1,3 6 176,-10 2 1,4 3 0,-4 6-1,0 4 49,1 4 0,0 2 0,4 2 1,0 1-204,0 3 1,0 1 0,0 5 0,0-4 10,0 0 1,0 2 0,0-4 0,0-2-598,0-1 0,0-2 0,0-2-220,0-1 0,0-6 1,0 1 185,0-2 0,6-7 0,1-2 0</inkml:trace>
  <inkml:trace contextRef="#ctx0" brushRef="#br0" timeOffset="72007">22721 9736 8239,'-4'-6'0,"7"-1"-231,8 1 0,11-4 1,3 4-1,6-1 1,5-2-108,1-2 0,6-2 0,1 1 0</inkml:trace>
  <inkml:trace contextRef="#ctx0" brushRef="#br0" timeOffset="73218">20352 11609 8355,'-5'-13'-123,"-1"5"0,-3 1 0,2 0-404,1 0 629,-3 4 1,2-2-1,-6 5 1,2 1-1,2 2 255,0 1 0,5 10 1,-4-2-1,0 4-126,1 2 1,1-5 0,6 5-212,0 0 1,0-4-1,0 2 1,3-2-1,2-1 70,4-1 1,9-4-1,-6-1-483,2-1 0,1-2 1,0-4-1,2 0 153,-2 0 0,-3-6 1,-2-2-1,-3-3 0,0-1 163,0-1 1,-5 1-1,2-1 146,-2 1 1,-2 0 0,0-1 0,0 1 0,0-1 32,0 1 0,0 0 0,0-1 210,0 1-108,0-1-179,0 6 1,4 3-49,0 8 0,6-1 1,-2 4-1,2 0-4,-2 0 0,3-3 0,-1 4 0,3 1 0,4-1 0,-2-1-84,-1-2 0,-2 1 44,1-2 0,-5-3 0,0 3 1,2-2 133,1-2 0,-3 0 1,-1-2-1,0-2 0,0-4 1,1-3-15,-1-1 1,0 1 0,-4 1 0,1 2-136,-1-2 1,2-1 36,-1-1 0,2 1 0,-4 1 0,3 2 59,-3-2 1,1 3-1,1-1 21,4-2 0,-1 3 0,2 0 0,0 2 0,2 2-43,2 2 1,-1-1 0,1 0 0,-1-3 0,0 3-1,1 0 1,-2 4 16,-3 2 0,2-1 0,-6 5 1,-1 2-1,-2 1 73,-1 1 0,0 0 0,0 1 0,0-1 0,0 1 0,1-1 0,2 0 0,3 1 20,0-1 1,3-5-1,3-3-94,1-2 0,-1-2 1,0 0-82,1 0 0,-1 0 1,1-2-1,-1-2-44,0-4 0,1-3 0,-1-2 0,1 1 66,-1 0 1,0-5 0,1-1 0,-1 0 0,-1-1 45,-3 0 0,2 3 0,-6 0 30,-1 2 0,-2 2 0,-2 1 13,-3 2 1,-3 5 0,-4 8 0,1 5 112,2 2 1,1 5 0,-1 1 0,4-1-63,2 2 1,2-3 0,0 5-114,0-2 0,6-2 1,4-3-1,3-1-305,4 0 1,5-5 0,-1-3-345,2-2 0,2-2 0,0 0 0</inkml:trace>
  <inkml:trace contextRef="#ctx0" brushRef="#br0" timeOffset="74642">21816 11013 8355,'-13'-12'-424,"1"1"157,0 3 358,5 2 1,1 13 0,6 4 0,1 6 0,4 2 0,3 3-1,3 3 1,1 2 0,1 4-92,-1 0 1,5 1 0,-1 1 0,-1-3 0,-1-1 0,-3-1 0,-1-3-692,-2-3 1,0-2-1,5 5 1</inkml:trace>
  <inkml:trace contextRef="#ctx0" brushRef="#br0" timeOffset="75236">22882 11075 8355,'-13'-5'-227,"-10"3"0,15-3 1,-8 4 348,2-4 0,0 4 1,-1-3-1,-3 1 1,0 0-1,0-2 0,3-1 1,1-1 201,2 1 0,-1-3 0,2-3-272,3-1 0,3 1 0,5 0 0,0-1 1,0-1-130,0-2 0,5 2 0,3-2 0,3 2-78,2 1 1,-1 1-1,1 1 1,-1 1-135,0 2 1,1 5 225,-1-1 1,-5 4-1,-3 4 35,-2 5 1,-4 3-1,0 5 1,-4 2 48,-1 0 1,3 9-1,-4-3 1,-1 1-8,3 0 1,-5 0 0,4 2 0,0-1 30,3-3 1,2-1 0,2-6 11,0-2 1,0-1-1,2-3 1,2-3 38,4-4 1,3-4 0,1-4-60,1-4 1,-1-3 0,2-3 0,1-1-50,2-2 1,-1-5-1,-3 1 1,-1-2-21,1-2 1,-1 0 0,0-1 0,1-1-222,-1-2 0,1-4 0,-1 4-341,0 1 0,1-4 0,-1 1 1</inkml:trace>
  <inkml:trace contextRef="#ctx0" brushRef="#br0" timeOffset="76470">21282 10914 8288,'-6'-8'463,"3"1"-297,6 1 0,3 2 0,8 4 0,1 0-28,2 0 0,4 0 0,-4 0 0,1 2-300,0 2 1,3-3-1,-4 5 1,-2-2-883,-2 0 1,0 1 668,-1 0 0,1 1 0,-1 7 0</inkml:trace>
  <inkml:trace contextRef="#ctx0" brushRef="#br0" timeOffset="76790">21419 10802 8847,'-7'6'27,"0"-1"0,4 5 0,-2-2 1,-1 3-1,-1 3 0,2 4-99,-1 1 1,-2-2-1,3 2 1,-1 1 0,-1-1-199,0 3 1,3-4 0,-3-2 0,0-1-728,0 2 785,5-3 1,-9 4 0,4-6 0</inkml:trace>
  <inkml:trace contextRef="#ctx0" brushRef="#br0" timeOffset="77147">21617 10728 8355,'0'-12'-120,"0"5"0,0-4 0,2 4 0,2 0 1,4 1-1,3 2 0,1 0-10,1 1 1,-1 2 0,2 1 0,1 0-443,2 0 0,-1 0 541,-3 0 1,-1-5 0,1-2 0</inkml:trace>
  <inkml:trace contextRef="#ctx0" brushRef="#br0" timeOffset="77148">21679 10827 8355,'11'-5'-1222,"0"-4"847,2-2 0,-2-1 0,9 0 306,2-1 1,2 1-1,1-1 1</inkml:trace>
  <inkml:trace contextRef="#ctx0" brushRef="#br0" timeOffset="77826">23391 10703 7968,'-3'2'0,"4"0"173,5 2 0,2 6 0,5-3 0,-1 1 0,2-1 0,1 0 0,2-1 1,-1 0-351,2 1 0,-3-4 1,4 3-1,1-2 0,-2 0 1,0-1-1,-3-1-419,-2 3 1,0-4-1,-1 4 1</inkml:trace>
  <inkml:trace contextRef="#ctx0" brushRef="#br0" timeOffset="78050">23564 10641 8355,'0'-12'101,"0"5"1,0 7-1,0 8 1,0 3-1,-1 3 1,-2 1 0,-2 3-1,-1 0-267,1 0 0,-1 0 0,4-3 0,-4 3-2,-1 1 1,4-4-1,-1 3 1,1-1-308,-1-1 0,3 1 187,-3-5 1,2 1 0,2-1 0</inkml:trace>
  <inkml:trace contextRef="#ctx0" brushRef="#br0" timeOffset="78257">23862 10616 8148,'0'-12'-76,"0"0"0,1 1 0,4 1 0,4 2 1,5-1-1,4 1 0,0 1 0,1 0-177,0 0 0,-2 5 0,2-2 1,-1 2 53,-3 2 0,5-5 0,-1-2 0</inkml:trace>
  <inkml:trace contextRef="#ctx0" brushRef="#br0" timeOffset="78425">23949 10728 8355,'12'-7'-212,"1"-4"1,1 4 0,2-7-54,5-2 0,2 2 0,2-2 0,0 2 33,0 1 0,5-5 0,2-1 1</inkml:trace>
  <inkml:trace contextRef="#ctx0" brushRef="#br0" timeOffset="78842">24544 10133 8355,'0'-13'0,"-1"1"115,-3 0 4,2-1 0,-9 6 1,3 3-1,-3 3 0,-1 2 1,1 3 105,2 4 1,-2 8 0,4 2-1,-1 1-231,0 3 1,1 5 0,-1 4 0,2 0 66,1 4 0,3-1 1,-2 1-1,3-3-102,1-2 0,4 3 1,1-4-1,4-2 69,5 0 1,-2-7-1,6-2 1,-2-3-357,1-4 1,1-2 0,-3-1 62,2-4 0,3-3 0,-3-1 0,-2-1 98,-1-3 0,-3-3 0,-3-5 0,-4-1 75,-3 1 1,-1-2-1,-1-1 1,-3-2 11,-4 2 0,-5 6 0,-2 2 0,-1 1-32,0 3 1,-3 2 0,-2 2 0,-1 3-35,2 5 0,-4 2 0,5 1 0,0 1 120,2-1 0,3 0 0,2 1 0</inkml:trace>
  <inkml:trace contextRef="#ctx0" brushRef="#br0" timeOffset="89577">24495 10964 8355,'5'-13'-124,"2"1"0,1 1 0,1 1 1,0 2-1,4-2 144,3-1 0,-1-1 197,6-1 1,-6 1 0,3 0 0,-1-1-1,1 1 1,-1 1 0,1 1-30,-3 2 0,-1 5 1,-1-1-1,-1 3-665,0 1 1,1 5-1,-1 2-246,1 0 1,-1-2 0,0-5 0</inkml:trace>
  <inkml:trace contextRef="#ctx0" brushRef="#br0" timeOffset="89818">24780 11038 8355,'-1'-23'-31,"-2"2"1,-1 4-1,2 5-105,5 4 1,9-3-1,9 2 1,4-2-362,4-1 0,3-6 0,5-1 1</inkml:trace>
  <inkml:trace contextRef="#ctx0" brushRef="#br0" timeOffset="114771">15429 7801 8199,'-12'-12'0,"3"1"0,2 1 0,0 2-237,0-2 1,4-1-1,-2 0 1,1 1 245,0 2 1,0 4 0,2-3 0,-2 2 0,-6 2-21,-5 1 1,1 4-1,-4 1 1,1 2-1,-4 2 1,-1 1 0,0 1-1,0-1 1,-3 1-1,-3 1 7,1-2 1,1 3-1,-1-2 1,0 2 41,-2 1 0,-1 0 1,2 1-1,-1-1 11,2 1 0,-5 0 0,0 4 1,1 2 45,2 1 1,-2 3-1,2-2 1,2 2-74,1 2 1,5 1 0,0 2 0,1 2-16,0 2 0,-2 1 0,6 5 0,1 2-6,1 2 1,1-1-1,1-4 1,1 2 33,3 2 1,-2-2 0,4 2 0,1-1-2,-1 1 1,2-2 0,4 2-1,2-2-38,2-2 1,3-1 0,5-2-42,1-1 1,4-5-1,5 1 1,5-4-1,3-5 16,2-3 1,5-1 0,4-2 0,1-3-31,0 0 0,1-5 0,4-2 0,-2-3-11,2-1 0,-3 0 1,2 0-1,-1 0-65,-1 0 1,3 0-1,-5-1 1,-2-3 90,-2-4 1,-1-9 0,1-4 0,-1-2 9,0-2 1,0-1-1,-1-3 1,-3-4 1,-4-3 1,-3-7 0,-1-4 0,-2-2 55,-2-1 1,-3-8-1,-7 5-22,-3-7 0,3-6 1,-4-1-1,1-4 1,-1-2-5,-1 0 1,-2-2 0,-4 7-1,0 1 201,0-1 1,-1 2 0,-5 5-1,-5 5-101,-4 6 1,-7 7 0,1 10 0,-2 6-433,-2 5 0,-5 9-6,-3 9 0,-9 3 0,-2 1 0</inkml:trace>
  <inkml:trace contextRef="#ctx0" brushRef="#br2" timeOffset="125512">20315 12774 5734,'-12'13'0</inkml:trace>
  <inkml:trace contextRef="#ctx0" brushRef="#br0" timeOffset="126497">20501 12762 8355,'-5'-12'208,"3"-1"0,-9 1 0,3-1 0,-3 2 0,-2 2 0,1 2 0,0 1-19,-1 4 1,-3 2 0,-1 5 0,2 6 0,0 4 0,0 2-1,0 1-133,4 2 0,-2 8 0,6 1 1,0-2-1,3 0-414,3-3 0,1-3 1,1-2 53,3-1 0,3-1 1,6-6-1,-1-3-143,0-4 0,1-2 465,-1-2 0,1-7 0,-1-4 0,0-4 0,-1-2 156,-2-1 1,0 0 0,-3-2 0,-1 3-56,1 3 1,2-2 0,-2 1 0,-1 2 11,1 3 0,-1 8-187,-1-2 0,-2 8 0,2 4 1,-3 4 93,-1 5 0,0 4 0,0 8 0,0 2 25,0 1 1,-1 4-1,-2-3 1,-1 3 53,1 1 0,-2-1 0,1-2 0,1-2 39,1-2 1,2-1 0,0-5-150,0-4 1,0 2 0,2-5 0,2-3-93,4-5 1,3-3 0,2-6-12,-1 0 1,0-6 0,1-2 0,-2-3-106,-3-1 1,6-5 0,-4 0 0,-1 1-218,2-2 1,0 0 0,2-4 0,-1 3-9,1 1 0,-1-3 0,0 3 0,-1 0 331,-2 0 1,7-4-1,-2 3 1</inkml:trace>
  <inkml:trace contextRef="#ctx0" brushRef="#br0" timeOffset="126664">20861 12836 8355,'7'-17'101,"5"3"0,-1-1 1,6 4-1,2 4-902,3 1 1,1-2 624,2 4 0,-1 0 0,-4 4 1,-3 0-6,-3 0 1,-2 0-1,0 0 1</inkml:trace>
  <inkml:trace contextRef="#ctx0" brushRef="#br0" timeOffset="126889">20948 12923 8355,'-7'6'515,"3"-6"0,9 1-775,7-4 1,2-6 0,8 0 0,4-2-395,6-1 1,-2 0-1,1-1 1</inkml:trace>
  <inkml:trace contextRef="#ctx0" brushRef="#br0" timeOffset="127341">21468 12650 8355,'0'-19'0,"0"-4"495,0 9 1,2-4 0,1 6-441,1-1 0,5 1 1,0 1-1,0 1 1,1 3-1,-2 2 1,2 2-1,1 0-166,1-1 0,1 3 0,-1-3 0,0 4 99,1 4 1,-1-2-1,-1 7-330,-2 0 0,0 2 0,-5 2 184,-1-1 0,-3 1 0,-4-1 0,-3 0 108,0 1 0,-4-1 0,3 1 0,-3-1 136,-2 0 0,2 1 1,3-1-1,3-1-35,-1-3 1,5 4-1,-2-6-23,6 1 1,0-1 0,5-5 0,3 2-96,4 1 1,-1 0 0,4-4 0,-2 0-33,1 0 1,3 0-1,-3 0 127,-2 0 1,3 2-1,-1 0 1,-4 4-42,-3 1 0,-4 1 0,-6 4 31,0 1 1,-6-1-1,-4 1 1,-3-1-36,-4 0 0,-4 1 1,3-1-1,1 1-452,-1-1 1,1-4 115,5 1 0,-1-7 0,1 4 0</inkml:trace>
  <inkml:trace contextRef="#ctx0" brushRef="#br0" timeOffset="127569">22027 12551 8355,'-6'-11'77,"-2"3"1,2 4 0,4 8-1,3 4 1,4 3 145,2 2 1,2-1 0,3 2 0,2 1-70,2 1 0,2 5 1,4-3-472,-1 1 0,-2-4 1,2 2-1,-5-3 1,-2-2-380,-1 1 0,-1-1 0,0 0 0</inkml:trace>
  <inkml:trace contextRef="#ctx0" brushRef="#br0" timeOffset="127805">22200 12576 8588,'-12'0'0,"-1"0"25,1 0 0,2 5 1,-1 4-1,-2 3 0,-1 3 210,0 2 0,-3 5 0,1-3 0,1 0-387,1-2 0,3 1 1,1-2-1,3 0-591,2-3 1,1 0 285,4-1 0,5-5 0,2-1 0</inkml:trace>
  <inkml:trace contextRef="#ctx0" brushRef="#br0" timeOffset="128304">22411 12477 8513,'0'-13'0,"0"1"629,0 0 1,0 3 879,0 1-1371,0 5 1,0 3 0,0 9 74,0 2 0,4 1 1,2 0-1,-1 1-387,1-1 0,3-4 1,0 1-1,2 0-8,1 2 1,0 0 0,1-1 0,-1-2-13,1 2 1,-1 1 0,-1 1 0,-3 1 22,-4-1 1,-2 1-1,-2-1-89,0 0 1,-6 1-1,-3-1 1,-5-1-278,-3-3 1,-1 4 0,3-6 0,-3 1 304,-1-3 0,-2 3 0,-3 0 0</inkml:trace>
  <inkml:trace contextRef="#ctx0" brushRef="#br0" timeOffset="128305">22423 12452 8355,'13'-18'352,"-5"4"0,0-2-294,2 2 1,5 2-1,3-1 1,1 1 375,3-1 1,2 1-1,2 1 1,3 1-550,4 2 0,2 1 0,-2-1 0,-4 2-1804,-3 1 1189,-1 3 1,-6-3-1,-1 5 1</inkml:trace>
  <inkml:trace contextRef="#ctx0" brushRef="#br0" timeOffset="129425">23118 12526 8355,'-12'-12'0,"5"0"-232,3-1 1,4 5-1,4 1 1,5 0 369,6 0 1,-1 4 0,4-2 0,0 1-1,3 0 1,2 1 0,2 2-520,0 1 1,-5 0 0,0 1-2,-2 3 1,-2 3 0,-3 5 0</inkml:trace>
  <inkml:trace contextRef="#ctx0" brushRef="#br0" timeOffset="129661">23143 12675 8355,'7'-18'0,"9"5"0,-6-1 0,11 5 0,1 0-656,7 3 1,-3-5 0,4 4 0</inkml:trace>
  <inkml:trace contextRef="#ctx0" brushRef="#br0" timeOffset="129939">23788 12192 8355,'-9'-9'205,"1"1"-61,5 5 1,-2 3-1,5 8 1,0 4-87,0 0 1,0 0-1,1 2 1,2 3-27,1 3 1,4 4 0,-2 1 0,-1-1-240,1 1 1,-2 0 0,-3 1 0,2 2-193,1 1 0,1-2 0,-5-5 0,0-2 62,0-3 0,0 5 0,0-2 0</inkml:trace>
  <inkml:trace contextRef="#ctx0" brushRef="#br0" timeOffset="130471">24123 12216 8355,'-2'-11'0,"-2"3"0,3-3 0,-6 10 166,3-4 0,1 4 80,-5 1 0,1 6 0,-2 2-157,5 3 0,2 3 0,-1 1 1,-1 1 25,1 0 0,2-3 1,1 0-1,0-1-15,0 1 1,1-1-1,2 0 1,2-1-10,2-2 1,1 2 0,5-3 0,-1 3-94,1 1 1,-1-3 0,0-1-1,1 2-159,-1 1 0,-1 2 1,-1 2-1,-3 2-82,-2-2 1,-1-1 0,-5 0 0,-3 1 55,-4 1 0,-3 1 1,-3-5-1,-1 1-160,-2-1 0,1-1 0,3-3 1,1-2 47,-1 0 1,5-5-1,1 2 141,2-6 1,-5-4-1,3-5 1</inkml:trace>
  <inkml:trace contextRef="#ctx0" brushRef="#br0" timeOffset="130472">24185 12192 8355,'4'-13'0,"1"1"167,2-1 1,1 5 0,5 0 0,1-2 0,2-1 0,5-1 0,2-1 0,2 2 0,1 2 62,3 0 1,1 7-1,5-3 1,-5 4-1495,-4 1 1,7 0-1,-6 0 1</inkml:trace>
  <inkml:trace contextRef="#ctx0" brushRef="#br0" timeOffset="132837">21233 13853 8550,'-7'-5'620,"3"-3"-589,2-3 198,2 4 0,2 0 1,2 4-1,4-1-40,3 1 1,2 3 0,0 3-1,3 2 1,1 2 0,3 3 0,0 2-1,1 4-204,0 0 0,-1 5 0,4-5 1,-2-1-685,-1-1 0,-6 1 0,1-1 0,-2-3-332,-2 0 0,1-4 785,-1 1 0,1-5 0,-1 3 0</inkml:trace>
  <inkml:trace contextRef="#ctx0" brushRef="#br0" timeOffset="133049">21617 13717 8355,'-12'-7'24,"-1"-3"0,1 6 0,1 3 0,1 4 0,2 5 78,-2 3 1,4 3-1,-3 1 1,0 3-1,-2 1 64,-2 3 0,1 2 1,-1 2-1,1 0-400,0-1 1,5 2 0,3-6 0,2 1-514,2-1 1,0 2 0,0-4 0</inkml:trace>
  <inkml:trace contextRef="#ctx0" brushRef="#br0" timeOffset="133269">21952 13742 8283,'13'-25'-123,"-1"6"0,2 2 0,1 8 0,3 2 0,1 0 0,2 1 0,-1 1 0,0 1 0,-1-1-327,0 1 0,-4 0 0,2 4 358,-3 0 92,-2 0 0,-5 6 0,-1 1 0</inkml:trace>
  <inkml:trace contextRef="#ctx0" brushRef="#br0" timeOffset="133545">22064 13866 8355,'-11'-2'275,"2"-2"1,4 2-58,5-7 0,10 2 1,3-2-1,7 0-520,6 0 0,0-2 0,7-2 0,0 2 0,-1 2-332,-3 0 0,-3 7 0,-1-4 1</inkml:trace>
  <inkml:trace contextRef="#ctx0" brushRef="#br0" timeOffset="134095">22535 13581 8355,'0'-20'-303,"0"4"474,0 2 0,0 8 0,0 6 108,0 7 0,0 6 0,0 2 1,0 1-161,0 0 0,0 2 0,0-1 1,0 3-13,0 2 0,-4 1 0,-2 2 0,1-2-99,-1-2 1,2 1 0,4-4 0,0 0-65,0 0 0,2-3 0,2-5 12,4-2 0,9-5 0,3 1 0,4-3 0,0-1 25,1 0 0,0-5 0,-1-2 0,-2-1-276,-2-1 1,0 2 0,0-2 0,-3 2-372,-3 1 1,-3 1 0,-2 2 352,-1-1 0,1-6 0,3 3 1</inkml:trace>
  <inkml:trace contextRef="#ctx0" brushRef="#br0" timeOffset="134096">22696 13754 8355,'-7'0'1810,"2"2"-1412,5 2 1,4 3-1,0 6 1,-1 4-245,-2 4 1,-1 6 0,0 3-1,0 2-530,0 3 1,4 0 0,1 3 0,-3-3-772,0-1 148,3 1 0,-3-3 0,3 5 1</inkml:trace>
  <inkml:trace contextRef="#ctx0" brushRef="#br0" timeOffset="141957">21729 14387 7424,'-12'0'-1382,"-1"0"1696,1 0 0,6 0 1,8 0-1,7-2-180,6-2 0,7 3 1,-1-3-1,4 1-162,4-1 1,4 2 0,8-2 0,6 2-77,5-3 0,5 3 0,6-5-75,4 1 0,-5-2 1,1 4-1,-5 1 1,-4 2-25,-6 1 1,-10 0 106,-9 0 0,-8-6 0,-3-1 1</inkml:trace>
  <inkml:trace contextRef="#ctx0" brushRef="#br0" timeOffset="142239">21741 14498 8355,'-12'0'-456,"5"0"0,8 0 0,12-1 1,7-3 596,8-4 0,9-3 1,10-2-1,5 1-148,6-1 1,14 1 0,5 0 0,4 0 23,2 4 1,-6-1 0,2 4 0,-6 3 0,-7 0-375,-8 2 0,-6-5 0,-2-2 1</inkml:trace>
  <inkml:trace contextRef="#ctx0" brushRef="#br0" timeOffset="194179">18814 11683 7699,'0'-12'0,"0"-1"0,2 1 0,0-1 0,3 1 37,-3 0 0,0-1 1,-2 1 88,0-1 0,-2 2 1,0 2-1,-3 0 90,3 0 0,-5 2-119,-1-1 1,-3 1 0,0-3 0,1 2 0,2 0 116,-2 1 1,-1-4-167,-1 2 1,-1 2 0,1-1 0,-1 0-1,1 0 86,0-1 1,-5 7 0,0-4-117,2 1 0,-3 3 0,2-2 0,-1 3 0,-1 1-99,-2 0 1,0 0 0,1 0 0,1 0 103,3 0 1,1 0 0,2 1-1,-1 2-4,1 1 0,0 4 0,-2-2 1,-1 1 7,-2 2 0,-1 2 0,3 3 0,-3 1 36,-1 2 0,2 1 0,-2-3 1,1 3 6,3 1 1,0 2 0,0 4-1,-2-1-73,2 1 1,1-4 0,2 1-1,1 3 35,3 2 0,-3 2 1,2-4-1,0 0 15,0 0 0,0 4 0,5 0 1,-1-2 11,0-1 0,-1 3 1,-3 0-1,2-1-41,1-2 0,-3 3 0,0 1 1,-2 0-32,-1 1 0,4-1 1,1-2-1,0 2 7,0 2 1,4-5 0,-1 4 0,3-3 15,1 1 1,1 0-1,3-5 1,5-2-10,2-1 0,1-2 0,2 3 1,1-3-1,1-1 1,7-1 0,-3-5 0,4 0 6,0 1 1,1-1 0,1-1 0,3-3-4,4-3 0,-1 0 0,1-1 0,0-1-41,-1-2 1,2-1-1,-3-1 1,-1-2-44,0-1 0,-1-1 0,-4 2 0,-1-3 32,-4-1 0,2 5 1,-5-4-1,-2 2 14,-1 0 1,2 0 0,-1 2 0,-2 0-8,-4-2 1,0-5-1,3 4 1,1-1-19,-1 1 0,0-5 0,2 2 0,1-3 69,2-2 0,-1-5 0,-3-1 0,-1-1-4,1-1 1,3-4 0,1-5 0,-1-2 6,2-2 1,-4 2 0,2-1 0,-3 0 28,-5 1 0,2-2 1,-5 3-1,1 1-37,-1 0 1,-1-5 0,-4 2 0,0-3-30,0-1 0,0-4 1,0-2-1,0 0 15,0 1 1,-4 0 0,-1 6 0,-2 2 40,-3 1 0,-1 4 0,-1-3 1,-2 3-22,-3 6 0,-2-1 1,-6 8-1,1 1 43,-1 1 0,-4 3 1,-1 1-1,-2 3-127,-3 2 1,0 1 0,-3 4-1,2 0 12,3 0 0,2 0 0,5 1 0,-1 2-370,4 1 0,2 6 0,-1-1 0,3 6-316,1 6 0,-4 5 363,1 7 0,-8 0 0,-2 10 0</inkml:trace>
  <inkml:trace contextRef="#ctx0" brushRef="#br0" timeOffset="198730">20786 15143 8355,'4'-12'-601,"1"-1"625,-3 1 0,1 1 0,0 1 1,1 2 190,-1-2 1,-2 4-1,-2-1 1,-3 0-1,-5 1 1,-2 1-1,-1 2-164,0 2 0,-1 1 0,-1 0-19,-2 0 0,1 0 1,-5 0-1,2 0 1,2 0-1,-1 0 31,1 0 0,-1 0-82,5 0 0,4 0 0,-1 1-72,0 3 0,3 3 0,2 5 19,3 1 1,1-5 0,0 0-1,0 2 43,0 1 0,0-3 0,0 1 0,1 0 71,3 2 0,-2-2 0,2-1 0,-2 1 99,3 2 1,-4 3 0,3 1 0,-3 3 33,-1 2 0,0 0 0,0 6-138,0 3 1,-4-1 0,-1 5 0,-2 3 0,-3 2 48,-1 4 0,0 3 0,2-2 0,2-2-69,1-2 1,-2 4 0,4-10 0,1-3-38,2-2 1,2-5-1,3-2 1,4-5-185,3-2 1,6-6 0,1-1-1,0-1-202,0-4 1,2 0 0,-3-2-1,-2-2-354,-1-2 1,2 2 459,1-7 1,0 1 0,-5-4 0</inkml:trace>
  <inkml:trace contextRef="#ctx0" brushRef="#br0" timeOffset="199139">20886 15503 8355,'5'-12'-171,"-4"-1"0,4 1 850,-4-1 1,-2 6-403,-4 3 0,3 3 0,-5 2 0,0 3-134,0 5 0,4 2 0,-2 1 1,1 2-15,-1 2 0,1 0 1,4 3-1,0-1-41,0-3 0,0 3 0,0-2-127,0 0 0,6-3 1,2-2-1,3-2-88,2-5 0,3-3 0,2-1 1,0 0 119,0 0 0,0-5 0,-3-5 0,1-4-215,0-2 1,-3-2 0,-2 3 0,-1-3 31,-2-2 1,-5 4 0,1-5-1,-2 1-63,-2 0 1,-2 2 0,-2 6 0,-4 0-29,-3-1 0,-2 6 1,1 3-1,0 3-25,-1 1 0,1 7 1,-1 4-1,2 4 203,3 0 0,-8 4 0,2 1 0</inkml:trace>
  <inkml:trace contextRef="#ctx0" brushRef="#br0" timeOffset="199350">21307 15627 8843,'7'5'120,"-1"2"0,-8 6 0,-1-1 1,-2 2-1,-1 1-163,1 2 0,-3 3 0,2-2 1,1 0-923,-1 0 0,2-1 562,4-5 1,-5 6 0,-2 1 0</inkml:trace>
  <inkml:trace contextRef="#ctx0" brushRef="#br0" timeOffset="199526">21754 15664 7879,'1'-11'-874,"3"3"0,-1 2 477,5 6 397,-5 0 0,8 0 0,-4 0 0</inkml:trace>
  <inkml:trace contextRef="#ctx0" brushRef="#br0" timeOffset="199701">22039 15615 8780,'1'-7'-1191,"3"3"727,5 2 0,2 8 0,1 1 1</inkml:trace>
  <inkml:trace contextRef="#ctx0" brushRef="#br0" timeOffset="199974">22275 15590 8355,'5'-7'259,"2"1"0,5 6-1744,1 0 1071,-6 0 1,4 0-1,-4 0 1</inkml:trace>
  <inkml:trace contextRef="#ctx0" brushRef="#br0" timeOffset="200202">22746 15615 8355,'0'-13'311,"5"6"0,4 3 1,0 4-1,0 6 1,-5 5-1,-3 5-266,-1 3 0,-5 2 0,-4 4 0,-2 0 0,-2-2 1,-3-1-1,0-2-3098,1-3 2615,6 6 0,-7-4 0,2 6 0</inkml:trace>
  <inkml:trace contextRef="#ctx0" brushRef="#br0" timeOffset="201036">23329 15367 8355,'0'-13'-21,"0"1"1,-2-1 0,0 1-1,-4 1 1,-1 3 0,-2 2 176,-2 1 1,2 3 0,1-2 0,-2 3 0,-1 1 0,-2 0 0,-3 1 0,0 3 0,1 4-7,1 3 0,2 3 0,-1 1-250,1 2 0,1 1 0,2-3 1,5 2-63,3-2 0,1-1 1,0-2-137,0 0 0,1-5 1,3-3 216,5-2 0,2-4 0,1 0 88,1-3 1,-2-4 0,-2 2-1,0-1 9,0-1 0,-2 2 0,0-2 0,0 2 178,0 1 1,-3 2-112,4 4-82,-5 0 1,2 6 0,-5 3 0,0 5 0,0 4-1,0 1 5,0 4 0,-5 1 0,-2 4 21,0 1 1,-4 1 0,4-2 0,-1 2 0,0 0-5,-2 1 0,3-4 1,0-5 32,2-1 1,1-2 0,4 2 0,0-5 0,0-2 423,0-1-482,0-7 0,5 0 1,3-6-1,2-1 1,0-4 54,-2-3 0,2-3 0,5-1 0,1-1-364,-1 1 1,-1-5-1,0 1 1,0-1 0,1 1-330,0-1 0,-4-5 0,7 3 0</inkml:trace>
  <inkml:trace contextRef="#ctx0" brushRef="#br0" timeOffset="201258">23564 15429 9046,'0'-13'0,"2"1"0,3 1 0,5 1 0,4 3 0,1 2 0,3 2 0,0 2 0,-2 1 0,-2 0 0,-2 0 0,1 0 0,-1 0 0,1-2-828,-1-2 0,6 3 0,1-5 0</inkml:trace>
  <inkml:trace contextRef="#ctx0" brushRef="#br0" timeOffset="201468">23899 15193 8355,'0'-10'200,"0"6"0,2 8 0,0 6 0,3 4 0,-1 1 0,0 3 0,0 0 0,-1 1 0,-2 0 0,0 3 0,2 0 0,1 0 0,-1-1-1255,-1 1 0,2-4 277,0-1 0,5 2 0,-2 0 1</inkml:trace>
  <inkml:trace contextRef="#ctx0" brushRef="#br0" timeOffset="201928">24036 14970 8355,'0'-9'-663,"1"2"1114,3 2 0,3 1 0,6 5 0,-1 2-123,0 1 1,5 6 0,1-1-1,0 5 1,1 4 192,0 1 0,1 2-472,0 4 1,2 7 0,-5 3 0,-3 7 0,-5 0-1,-5 4 1,-4 1-995,-4 4-1308,-3 7 1152,-11-7 0,-12 15 0,-8-3 0</inkml:trace>
  <inkml:trace contextRef="#ctx0" brushRef="#br0" timeOffset="202679">20662 15156 8355,'6'-20'0,"-3"1"0,5 4 0,1-2 0,3-1 283,0 2 1,-1 2 0,-1-2 0,-4 2 0,1 1 420,0 1 0,-5 5-498,-2 3 0,-10 5 0,-8 6 1,-3 8 145,-5 7 1,0 6 0,-6 11-225,2 2 0,-3 4 1,4 9-1,0 4 1,2 3-1,2 1-70,5 0 1,7-2 0,4-2-167,5-4 0,8-4 0,7-5 0,9-5-343,9-6 1,8-3-1,7-8-966,6-2 0,3-3 502,1-6 0,-3 1 0,4-1 1</inkml:trace>
  <inkml:trace contextRef="#ctx0" brushRef="#br0" timeOffset="219782">15342 7950 8355,'12'0'-656,"1"0"1,-1-6 0,0 0 0</inkml:trace>
  <inkml:trace contextRef="#ctx0" brushRef="#br0" timeOffset="220118">15553 7652 8355,'0'-12'0,"-2"5"0,-2 1-381,-4 1 1,1 2 0,-1-4 0,-2 2 0,-1 1 255,-1-2 1,-1 5 0,1-5 110,-1 1 1,2 2-67,3-5 0,-9-1 0,4-3 0</inkml:trace>
  <inkml:trace contextRef="#ctx0" brushRef="#br0" timeOffset="220952">14833 7925 8355,'0'-12'0,"0"-1"-365,0 1 0,0 4 1,2-1-1,2 0 409,4-2 0,2 2 0,-1 1 0,1 0 18,4 1 1,-1-8-1,8 2 1,1 0 26,2-1 1,2 0 0,3-1 0,4-3-28,3-1 0,-2 6 1,2 0-1,1 0-70,-2 3 0,2 2 0,-6 0 0,1 4-70,-3 2 0,-7 2 0,-3 0 1,-1 2 45,-2 2 1,-3 3 0,0 5 0,-2 1 14,-3-1 1,2 0 0,-5 1 28,2-1 1,1 1-1,5-1 1,1 0-1,1-1-21,1-2 0,6 0 0,-1-4 1,2-3-11,2 0 0,5-2 1,4-2 9,1-2 1,8-3 0,1-5-1,3-1 1,0 1 20,0 0 1,4-2 0,-7 0 0,0 0-28,-3 3 1,-4 7 0,-2 0 0,-5 3-128,-4 1 1,2 0 0,-9 1 0,1 3 31,-4 4 1,1 3-1,-4 2 1,-2-1 113,0 1 1,1-1-1,-1 0 15,-3 1 1,3-5 0,-3-1 0,4 0 90,5 0 0,2-4 1,6 1-1,0-2 1,1 1-18,3 1 1,4 0 0,8-5 0,6-2-61,6-1 0,-1-5 0,6 2 0,1-2-55,2 1 1,-3 4-1,-2-4 1,-2-1-67,-6 3 0,-4 0 1,-9 6-1,-5 0-136,-5 0 0,-13 1 0,-1 4 1,-4 3 32,-4 3 1,-7-3 171,-4 0 1,1 1 18,-2 3 0,1 0 0,-4 1 0</inkml:trace>
  <inkml:trace contextRef="#ctx0" brushRef="#br0" timeOffset="223258">15180 6834 8355,'0'-13'197,"0"1"1,2 1 0,2 3 0,4 3 0,3 4-19,2 1 0,-1 6 0,0 0 0,2 3 1,1-1-340,2 2 1,-1 1-1,-2 1-60,3 0 0,-3 0 1,2-4-1,-2-4-153,-2-3 0,1-1 0,-1 0 0,1 0 88,-1 0 1,-5-5 0,-2-3-1,-1-4 155,1 0 1,-1 0-1,-4-1 1,0 1 129,0-1 0,0 1 0,-2 0 298,-2-1 380,3 1-234,-5 5 1,6 7 55,0 8 0,0 3-204,0 2 0,0 0 0,0 4 1,0 4-206,0 2 1,-1 3 0,-3 3-1,-4 3 1,-3 2-292,-2 4 0,1-8 1,-1 7-1,2-2-111,3-4 1,-3 0 0,4-7 0,0 0-307,3-4 0,-3 4 0,0-5 0</inkml:trace>
  <inkml:trace contextRef="#ctx0" brushRef="#br0" timeOffset="223634">15677 6437 8355,'0'-13'-39,"0"1"1,1 0 0,2-1 14,1 1 0,5 1 0,0 1 0,2 3 7,1 2 1,1-1-1,-1 3 29,0-1 1,1 0-76,-1 4 1,-1 6 0,-3 2-1,-3 3 71,-4 1 0,-2 1 1,-2 1-1,-3 1-44,-1 1 1,-1 1-1,-4-3 1,1 1-20,2 1 1,0 1 0,5-5 64,1 1 1,3-6-38,4-3 0,4-3 1,8-1-1,1-1-155,3-3 1,-1 1 0,3-6 0,-1 0-198,1-2 1,1 3 304,2-1 0,0 1 0,0-4 1</inkml:trace>
  <inkml:trace contextRef="#ctx0" brushRef="#br0" timeOffset="223835">15987 6759 8355,'0'-8'672,"0"0"-410,5 5-288,-3-3 1,9 2-1,-3-1 1,3-1-1,1-1 1,2 2-1,3-2 1,2 2-1,2-2-644,-1 0 0,-1 4 173,2-1 1,-3 2 0,-6 2 0</inkml:trace>
  <inkml:trace contextRef="#ctx0" brushRef="#br0" timeOffset="224099">16011 6908 8355,'9'0'350,"-1"-1"0,2-2-34,1-1 0,1-2 1,2 2-534,2-4 0,4 1 0,4-1 0,1-1 0,-1 1-580,-4 0 1,9 5 0,-3-2 0</inkml:trace>
  <inkml:trace contextRef="#ctx0" brushRef="#br0" timeOffset="224299">16073 7057 7801,'13'0'0,"-1"0"-228,1 0 184,-1-6 0,6 4 1,3-7-1,2 1 0,2 0 1,0 0-1,-1-2-340,1-1 1,0-1 0,0-1 0</inkml:trace>
  <inkml:trace contextRef="#ctx0" brushRef="#br0" timeOffset="224582">16644 6610 8355,'-6'-12'193,"4"0"29,-7-1 0,7 1 15,-2-1 1,4 8 0,2 5-116,2 7 0,5 8 0,-4 3 0,1 0-78,-1 0 0,-1 8 0,-4-1 0,0 1-200,0 0 0,0 3 0,0 1 0,0 1-293,0-1 1,0-1 0,0-6 0,0-1-107,0-1 1,-5 0-1,-2 4 1</inkml:trace>
  <inkml:trace contextRef="#ctx0" brushRef="#br0" timeOffset="225965">17016 6772 8355,'0'-13'584,"-4"1"-633,0-1 0,0 1 0,5 1 150,3 3 1,-1 2 0,5 6-92,2 0 0,1 0 5,1 0 0,-1 6 1,-1 1-1,-2 1 1,0 0-92,-1 2 0,0 1 0,-4 1 0,1 1-22,-1-1 0,2 0 1,0 1-116,-3-1 0,0 1 0,-1-2 0,2-2-225,1 0 377,0-7 1,-4 3 163,0-10 0,0 3 1,0-7-1,1 0 68,4-2 0,-3-6 0,5 1-102,-1 0 0,2-1 1,-3 0-1,1 2 1,1 1-39,0 2 1,1 5-1,4 3-276,1 2 0,-5 2 1,0 2 148,2 2 0,-3 1 0,0 5 0,0-2 82,0 2 0,-3 1 0,3 1 1,-2 1 11,-2-1 0,2-4 0,1-1-5,1-1 1,1-2 0,4-4 26,1 0 0,-5 0 0,-1-1 71,-1-4 0,2-2 0,-4-5 2,-1 0 1,2-1 0,1 1 0,1-1-60,2 1 1,-2 1 0,0 1-117,-1 2 1,3 5 0,-1-1-59,4 3 0,0 6 0,0 4 0,-1 2-20,-2 1 1,-3 5-1,-3-1 1,3 1-132,1 1 0,-3-5 188,4 4 1,0-3 0,5-2 0</inkml:trace>
  <inkml:trace contextRef="#ctx0" brushRef="#br0" timeOffset="225966">17872 6672 8355,'-2'-11'187,"-2"3"0,2-1 1,-5 3 680,1-1-583,2 4 0,3-6 510,-4 5-529,4-1 1,-9 11 0,5 2-392,-2 3 0,3 2 1,-3 0-1,0 3-140,0 0 0,4 1 1,-1-5-1,3 0 0,1 1-167,0-1 0,0 1-119,0-1 1,1-5 0,3-3 374,5-3 0,-2-2 1,0-3 141,-2-4 0,3-3 0,-2-2 0,-1 1 104,1-1 1,2 1 0,-2 0 0,-1-1 75,1 1 1,2-1-1,-4 1 31,-1 0 1,4-1-181,1 1 1,3 5-63,1 3 1,2 2 0,1 2 0,2 0 0,-2 0-19,-1 0 1,2 0 0,2 0-1,2 0-109,2 0 1,-3 0 0,0 0 0,-1 0 187,-3 0 0,3 0 0,-1 0 1,-2 0 146,-1 0 0,-3-1 0,-2-2 0,-2-2 471,-1-2 1,-2 3-345,-4-4 0,-2 1 0,-2-2-211,-4 5 0,-3 3 1,-1 1-1,-1 0-108,1 0 1,-5 5 0,1 4 1,1 2 1,1 2 0,1 3 0,2 0-1,2-1-58,0-1 1,7 3 0,-2-1-200,2-1 1,2-1-1,2-3 1,2-3 205,4-4 0,-1-2 0,1-2 63,2 0 1,-3 0 0,1-2 0,0-2 0,0-4 138,1-3 1,-1-5-1,3-2 1,-1-2 188,-2-2 0,0-1 1,5-2-1,-1 0-146,0 0 1,1-4 0,-1-1 0,-1 0-258,-2 0 0,0-5 1,-3 3 32,1 1 0,-5-4 0,2 8 0,-2 2 0,-4 4 108,-2 3 0,2 6 1,-7 5 136,0 2 0,2 6 0,0 7 0,1 5-171,4 3 1,0 8-1,2 6 1,0 2-188,0 2 0,2 2 0,2 1 0,4-1-58,3-3 0,1 5 1,2-4-1,1-4-111,2-3 1,4-6-1,-3-2 176,1-1 0,1-1 0,5-5 0</inkml:trace>
  <inkml:trace contextRef="#ctx0" brushRef="#br0" timeOffset="226426">18827 6536 8355,'1'-12'131,"2"-1"1,1 1 0,-1-1 0,-2 1 443,-1 0 1,0 3-1,-1 2-630,-3 2 0,1 1 1,-5 4-1,-2 0 0,-1 1 1,-1 3-1,-1 5-18,1 2 1,-1 1 0,2 0-1,2 1-132,0-1 0,7 1 1,-2-1-1,2 0-244,2 1 1,2-1 163,2 1 1,-2-6 0,7-3 220,0-3 1,-2-1 0,1-1 155,2-3 1,-3 2 0,0-3 0,0 1 273,0-1 0,-3-3 161,4 4-493,0 0 0,3 5 0,-2 3 1,-5 5-1,-3 3 6,-1 5 1,0-2-1,0 5 1,0 1-197,0-2 0,0 5 0,0-4 0,0 4 218,0 1 1,0-5-1,0 0 1,0-2 165,0-3 1,2-2 0,2-1-212,4-4 1,3-3 0,3-5 0,1 0-165,1 0 0,5-1 0,-3-3 0,0-3-861,0 0 0,-2-4 712,-3 3 0,5-3 0,1-2 0</inkml:trace>
  <inkml:trace contextRef="#ctx0" brushRef="#br0" timeOffset="226665">19236 6127 8619,'6'-13'52,"2"1"0,4 5 1,3 4-1,2 6 0,-1 5 279,2 3 0,0 3 0,4 3 1,-1 5-1,0 4-142,-2 3 0,-1 9 0,-7 0 0,-3 2-477,-4 2 1,-2 2 0,-4 6 0,-2 0-379,-4-1 0,-9-1 0,-5-1 63,-5-1 0,-5-1 0,-5 5 1</inkml:trace>
  <inkml:trace contextRef="#ctx0" brushRef="#br0" timeOffset="227059">17165 6214 8355,'0'-13'0,"0"1"0,0-1 157,-6 6 0,-1 2 0,-5 8 0,-2 5 0,-1 9 0,-3 6 80,-1 6 0,-2 5 0,-2 10 0,2 7-148,5 5 1,3 1 0,5 7 0,4 1-176,2 1 0,2-2 0,2-6 0,2-4 52,4-3 0,9-7 0,3-2 1,5-5-1065,4-4 0,3-3 0,5-5 1</inkml:trace>
  <inkml:trace contextRef="#ctx0" brushRef="#br0" timeOffset="240976">10207 11423 7577,'7'-6'0,"-3"-2"0,-2-3-409,-2-2 1,1 5 560,3 0 1,-1 5-21,5-1 0,-5-3 59,1-1 0,-4 2 1,-4 2-81,-4 3 1,-9 1 0,-4 0 0,-2 0-4,-2 0 1,-5 0 0,-3-2 0,-4 0-36,-5-3 0,2 1 0,-7 4 0,-1 0-65,0 0 0,-9-1 0,6-2 0,-4-1 5,-4 1 1,-2 2 0,-2 1 0,-2 0-49,-1 0 1,-6 0 0,1 0-1,-4 0 17,1 0 1,-6 0 0,8 0-1,2 0 7,1 0 0,9 0 1,7 0-1,8 0 5,8 0 1,5 0 0,10-1 0,4-2 178,5-1 0,5-2-140,0 2-70,2 3 1,1-3 0,-3 6 0,-3 4-192,-2 1 0,-1-3 0,-2 3 0,-3 0 138,-1-1 0,-3-3 0,2 3 0,-1-2 67,1 0 0,-1 0 0,5-4 0,-1 0 31,0 0 0,1 0 0,5-1 20,-1-3 0,2-3 24,3-6-146,3 6 33,10 2 0,-4 6 0,2 3 21,-6 5 1,-2 2 0,-5 0 0,3-2 47,2 0 1,-3-5-1,3 4 71,3 2 1,-1-3-1,0 1 31,-1 2 1,0 1-1,4 1 1,0 0-10,0 1 0,-4 1 1,0 1-1,1 3 21,2 1 0,-4 2 1,1 3-1,1 3 9,2 2 1,0-1 0,-2 10 0,-1 4-119,1 5 1,-2 8 0,0 5 0,1 2-26,-1 0 1,3 1 0,-2-8 0,3 2 18,1 2 0,0-5 0,0-3 0,0-5-69,0 1 1,0-4 0,1-2 0,2-3 68,1-5 0,2-3 0,-2-5 0,4-2 1,3-2 1,2-3 0,-1-6 0,0-1-9,1-2 1,-1 0-1,1-3 1,0-1 3,4 1 1,-3-2 0,2-4 0,-2 0 12,-2 0 1,1 0 0,-1 0 0,-1-2-28,-3-2 1,3 3-1,-2-3 1,2 2-67,1 2 0,1-4 0,-1 0 0,0 1 26,1 2 1,1 1-1,1 0 1,1 0-16,-1 0 0,3 0 0,0 0 65,2 0 1,0 0-1,5 0 1,0 0-1,1 0-6,3 0 1,3 0 0,6 0-1,2 0-1,2 0 0,9 0 0,-2 0 0,3 0 14,4 0 0,-4 0 1,6 0-1,1 0-4,2 0 1,1 0-1,0 0 1,0 1-30,0 4 1,-2-4-1,-2 3 1,-3-3-21,1-1 0,-4 5 0,6-1 0,-2 0 16,-3 1 1,5-3-1,-9 3 1,1-1-94,-3 0 0,-5 5 1,-4-4-1,-1 1 65,0-1 1,-5 4 0,-2-5 0,-1 0 47,0 1 1,0-3 0,-4 2-1,-2-3 14,-2-1 1,1 0-1,-6 0 1,-1 0 0,-1 0 14,-1 0 0,-5-4 0,-1-1 88,-2-2 0,-1 3 1,-4-5-1,0 0 67,0-2 0,0-2 1,0 1-73,0-1 0,0 1 0,0 0 0,2-1-18,2 1 1,1-1-1,5 1 1,-2 0-150,2-1 0,5 2 1,2 2-1,-2 0-20,-1 0 1,-2-2-1,0 0 1,-1 1 52,-2 2 1,2-1-1,-4-3 1,0 0 40,-3-1 0,-3 1 0,0-2 0,2-1 37,1-2 0,0-5 1,-4 2-1,0-4 2,0-1 1,0-1 0,0-3 0,0-2-15,0-1 1,-1-8-1,-2 1 1,-2-2 32,-2-2 1,0-4 0,-4 2 0,0-3-22,-3-2 0,-6 5 0,-3-1 0,-3 2 0,-4 3 35,-2 3 1,3 4-1,-2-3-105,0 0 0,2 5 0,6 3 1,2 3-1,6 1-350,5 0 0,5 6-308,5 2 6,5 9 0,8 3 0,6 5 1</inkml:trace>
  <inkml:trace contextRef="#ctx0" brushRef="#br0" timeOffset="253300">15838 6102 8355,'-13'0'-224,"1"-1"1,0-4 0,-1-1 0,1-3 0,-1 1-1,1 0 241,0 1 1,3 0 0,1 4 0,-2-1-1,-1 1 0,-1 2 0,0 1-22,-1 0 1,1 1 0,-1 3 0,1 5 0,-2 2 0,-2 1 0,-5 1-105,-2-1 1,0 4 0,0 2-1,-3 2 1,0 0 0,-2 2 0,1 2-57,-2 2 1,-6 3 133,2 0 0,-1-2 1,-2 7-1,0-1 32,-3-2 1,-1 9 0,3-3 0,1 2 37,3 0 1,3 2 0,5 0 0,0-1-33,1-1 0,0-2 0,4 0 23,3 0 1,-1-3 0,2-1 0,2 1 0,3 1 34,2-2 1,7 2 0,-2-1 0,2 1-66,2 3 1,2-5 0,2 0 0,4 0-13,3-2 1,7 1 0,1-4-1,2-1-47,0-3 0,-1 3 0,5-6 0,0-2 5,0 1 1,4-8 0,0 2 0,-2-5 95,-1 1 0,5-4 0,2-2 0,2-3 4,3-1 1,7-1 0,2-2 0,1-3 19,5-1 0,2-1 0,7-4-35,0-1 0,1 5 1,3 1-1,5 0 1,0 2-42,0-1 1,-3 1-1,-3 2 1,3-1-73,1 1 0,-3-2 1,3 1-1,0-1 6,-1 0 0,-1-1 0,4-3 1,2 0 10,0 0 1,9-2 0,-8-2 0,2 1 59,0 0 1,-1-1-1,4 1 1,1-1 11,-3 1 1,0 0 0,-9-1 0,-1 1-82,1-1 74,9 1 0,-12 0 0,8-1 0</inkml:trace>
  <inkml:trace contextRef="#ctx0" brushRef="#br0" timeOffset="253846">15689 6176 8355,'14'-12'-1433,"2"0"1328,4-1 0,6 6 1,3 2-1,4 1 1,5-1-1,6 1 34,6-1 1,12-2 0,3-5-1,4-1 136,2 1 1,7-1 0,-4 1-1,5 0 20,-2-1 0,10 1 0,-8-1 0,6 1-77,4 0 1,-2-1 0,7 1 0,-1-2-7,2-3 0,-42 11 0,-1-1 0,-1-2 0,0 0 0,1 1 0,1 1 1,-1 0 0,1 1 1,3-3-1,1 0 0,-6 4 1,0 1-1,-1-1 1,2 0-4,-1 0 1,1-1-1,-1 0 1,0 1-1,47-6-6,-3 3 0,-4-2 1,-9 6-1,-3 1 0,-5 2-60,-3 1 1,0 0 0,-6 0 0,-3 0-37,-3 0 0,-6 1 1,-1 2-1,-4 1 44,-2-1 0,-1 2 1,3-1-1,-2 0 50,-5 2 1,3-5-1,0 5 1</inkml:trace>
  <inkml:trace contextRef="#ctx0" brushRef="#br0" timeOffset="291229">16098 6152 6752,'0'-13'0,"0"1"0,0-1 0,0 1 0,0 0 0,-1 1 0,-2 1 0,-2 3 0,-2 1-77,-3 4 0,-1 0 0,-3 2 0,-1 0 1,-3 0 62,-1 0 0,0 0 0,-3 0 0,2 0 1,1 0 6,0 0 1,-2 0-1,-4 0 1,-1 0 0,-3 2-1,-4 2 1,-4 1-1,-6 5 1,-7-2 0,4 2 0,-7 5 1,1 3 4,1 1 0,0-4 0,1 3 1,2 0-1,3 3 0,-2-3 0,5 0 0,2 0 7,2 2 1,1 0 0,-1 0-1,1 1 63,0-2 1,0 10 0,0 0-1,1 6-14,3 2 0,-2 0 0,6 2 1,2 2-50,1 4 1,2 2 0,2 0-1,3-3-5,1-1 1,5 4 0,7-3 0,0 1 6,3 1 0,2-6 1,2 1-1,3-2 9,5-2 1,3-1 0,5-2 0,2-2-21,0-2 1,6-1 0,-2-4 0,6 0 4,3 0 0,1-1 0,4 0 0,2-2-4,2-1 0,1-6 0,6 1 1,3-2-12,0-2 0,5-5 0,2-3 0,3-2 5,1-2 1,0 0 0,0 0 0,1 0 2,3 0 1,3-6 0,6-3 0,-1-4 3,1 1 1,2-3 0,4 6 0,3-2-13,-4-1 1,5 0 0,-7-1-1,3 2-81,2 3 1,-1-3 0,5 3 0,0-3 3,0-2 0,5 1 0,5-1 21,-46 7 0,0 0 0,44-6 0,2-1 0</inkml:trace>
  <inkml:trace contextRef="#ctx0" brushRef="#br0" timeOffset="292193">15553 6276 8355,'0'-13'0,"1"2"0,3 2 0,6 2-318,5 1 1,4-2-1,7 2 254,3-1 0,13 1 0,9-4 0,6 2 1,8-2-1,6-2 0,3-4 42,7 0 1,1-1 0,10 5 0,-1 0 14,0-1 1,7-1-1,-49 7 1,1-1-1,2 0 1,1 0-4,-1 0 1,2 1-1,3-3 1,0 0 0,-2 1-1,0-1 1,0 0 0,1-1-5,-2 1 1,0 0 0,-1 1 0,1 1 0,1-1-1,0-1 1,-1 0 0,-1 0 11,0 1 1,-1-1 0,3 3 0,0-1 0,-5-1 0,-1 0 24,2 0 1,-1 0 0,48-5-1,-2-2 1,2 2 0,-1 2-14,0-1 0,-4 5 0,-2 1 0,-3 0 10,-1 0 1,-6 5 0,-2-3 0,-6 4-11,-7 1 1,-1 0 0,-13 1 0,-2 4-52,-4 3 0,-10-1 0,0 1 0,-6 0 25,-6-1 1,-1 4-1,-5-3 1,0 3-42,0 2 1,-1-5-1,-5 0 1,0 2 24,1 1 0,0 2 0,3-1 0,0 0 38,-1 1 0,-1 3 1,-1 2-1,-1-1 1,0-1-7,1-1 0,-1-2 0,1 6 12,-1-1 0,0 4 0,1-1 0,-1 1 0,2 0 64,2-2 0,0 1 0,3 4-29,-1 0 0,-2 0 0,-3-1 0,-2 1 1,-3 0 1,2 1 0,-6 3 0,-1 3-31,-2-1 0,3 5 0,0-1 0,-1 3 7,-2 4 0,4-2 0,-1-6 0,0-1-57,1 2 0,-3-1 0,2-1 0,-4-4 27,-4-3 1,-3-2-1,-6-2 1,1-3 26,0-1 0,-2 0 1,-1-3-1,-2 0 3,2-4 0,1 2 0,2-5 1,-1 3-24,1 1 1,0-1-1,-1-1 1,1-2-52,-1 2 1,5-3-1,0 0 1,-2 0-28,-1-1 0,-3-1 0,-1 1 0,-3 1 0,-2-1 0,-7 1 0,-4-2-51,-5 1 133,-1-2 0,-10 0 0,-4 2 0,-4-1-8,-5 1 1,-4 2 0,-5-3 0,-1 2 13,-2 3 0,-4 1 1,4 0-1,-2-1-5,0-2 0,-8 0 0,8 5 0,-3-1-8,-3 0 0,-2 5 0,-4-1-14,-1 0 0,-5-1 0,-4 1 0,47-6 0,-1 0 0,0 0 0,0 0-36,0 1 0,0-1 0,-5 0 0,-1 1-224,2 1 1,0 0-1,0 1 1,1-1-1,-52 13 1</inkml:trace>
  <inkml:trace contextRef="#ctx0" brushRef="#br0" timeOffset="308502">15193 6796 8255,'-2'-12'0,"-2"1"-238,-4 3 1,1-2-1,0 7 1,2 5 386,2 5 1,2 0 0,1 1-93,0 1 0,5 2 0,3 2 1,3-1-1,0 1-30,-2-1 0,0 0-141,-4 1 0,4 3 1,-2 1-1,1 0-94,1 0 0,-5-1 1,4 3 30,2-1 0,1-2 1,1-3-1,0-2 50,1-3 1,-1-2 0,1-6 0,-1 0 108,1 0 1,-1-11-1,0-3 1</inkml:trace>
  <inkml:trace contextRef="#ctx0" brushRef="#br0" timeOffset="308749">15553 6734 8355,'-13'-11'0,"1"2"-71,-1 1 1,5 5-1,0-1 1,0 4 0,-1 4-1,1 5 1,0 5-1,-1 4 71,1 1 0,1 6 0,-2 6 0,2 0 0,1 5 1,2 3-1,0 3 0,-2 4-21,0 5 1,1-6-1,-1 5 1,-1-2 26,0 0 0,-1-2 0,-5-2 1,1-1-313,-1-3 0,1-2 1,-1-1 34,1 1 0,-6 4 0,-1 2 0</inkml:trace>
  <inkml:trace contextRef="#ctx0" brushRef="#br0" timeOffset="344161">8992 18107 8393,'0'-12'0,"0"0"0,0-1 0,0 1 0,0-1 399,0 1 0,0 0 0,0-1 1,1 2-1,3 3 0,3 4 1,6 8-1,-1 4 1,2 5-326,2 3 0,-1-1 1,5 5-1,-1-1 1,-1 0-596,0 3 0,4 0 0,-3 0 42,0-1 1,3-6 0,-5 2 0,0-4-163,0 0 0,-4-1 0,1-1 61,-5-2 0,-2-1 514,1-8 66,-2-3 0,-1-9 0,2-1 0</inkml:trace>
  <inkml:trace contextRef="#ctx0" brushRef="#br0" timeOffset="344433">9327 18033 8355,'0'-12'0,"0"-1"0,0 1-151,0-1 0,1 7 0,2 0 427,1 0 0,0 11 0,-4-1 0,-1 5-254,-4 4 1,-3 5 0,-7 2-163,-2 4 0,-3 1 0,2-1 0,0 1 1,0 0-112,3 0 1,1 0 0,2-2-1,1-1-291,2-1 267,-2-6 1,5 8 0,-7-3 0</inkml:trace>
  <inkml:trace contextRef="#ctx0" brushRef="#br0" timeOffset="344749">9711 18070 8085,'4'-15'0,"2"3"0,1 2 0,2 3-90,2 3 53,7-3 0,-4 6 0,2-3-39,-2 2 0,3 2 0,1 0 0,0 0-137,0 0 1,2 0-1,-3 0 1,-2 2-188,-1 2 0,-6 3 351,0 5 0,-5 0 0,2 1 0</inkml:trace>
  <inkml:trace contextRef="#ctx0" brushRef="#br0" timeOffset="344750">9823 18231 8629,'19'0'-270,"4"-5"1,-1-3-1,5-2 628,2 2-969,-1-3 0,3-2 0,0-6 0</inkml:trace>
  <inkml:trace contextRef="#ctx0" brushRef="#br0" timeOffset="345082">10666 17946 8488,'-12'-4'0,"-1"0"0,1 1 0,-1 3 88,1 4 0,1 3-79,3 6 1,-3 3-1,2 2 1,0 0-63,1 0 1,-2 4 0,6-1 0,1 2-66,2 2 0,1 0 0,1-2 0,3-2 54,4-5 1,5 1 0,3-3 0,4-5-122,-1-2 1,4-3 0,-2-5-1,1-3 161,-1-5 0,1-7 0,-6-5 1,-2-1 110,-4 2 1,-1-4 0,-4 3-1,-3-2-67,0-2 0,-4 0 0,-2 1 0,-4 0 5,-3 4 0,-3 3 0,-1 9 0,-3 4-453,-1 2 1,-2 5 208,-4 5 0,0 0 0,1 10 0</inkml:trace>
  <inkml:trace contextRef="#ctx0" brushRef="#br0" timeOffset="345285">11361 18231 8355,'-13'6'-180,"6"1"1,-2 9 0,3 2 0,1 0 0,-1 2 0,2-1 0,0 1-1,0 1-414,1 0 1,2-5 593,1 5 0,0-6 0,0 3 0</inkml:trace>
  <inkml:trace contextRef="#ctx0" brushRef="#br0" timeOffset="345749">12254 18058 8355,'-6'-18'-526,"0"4"0,-2-2 1116,4 2 0,4 7 1,4 3-1,3 4 0,3 4 1,1 4-358,3 3 0,1 7 0,-1 1 0,1 2-295,1 0 0,5-2 0,-5 3 0,1-3-277,1-1 1,-4 3 0,2-4 0,-2-2-471,-2-2 0,1 0 1,-1-1-1029,1 1 1792,-7-6 0,0-2 0,-6-5 1</inkml:trace>
  <inkml:trace contextRef="#ctx0" brushRef="#br0" timeOffset="346060">12514 18021 8355,'0'-20'553,"0"4"262,-6 8-718,0 2 0,-3 12 0,1 3 0,-3 6-219,-4 6 0,0 2 0,-6 2 0,0 0-135,2 0 1,0 5-1,4 3 1,-2 2-57,2-2 0,1-2 0,3-4 0,3-1-230,4-3 1,2-2 410,2 0 1,0-4-1,0-4 1</inkml:trace>
  <inkml:trace contextRef="#ctx0" brushRef="#br0" timeOffset="346415">12936 18095 8355,'0'-12'932,"1"-1"1,3 2-825,4 3 1,3 1-1,2 4 1,1-1 0,1 1-1,3 2 1,0 1 0,1 0-801,0 0 1,2 0 0,4 0 291,-1 0 1,0 1 0,-2 2-1,-3 3-251,-1 1 0,-3-3 555,-6 4 1,2-5 0,-4 2 0</inkml:trace>
  <inkml:trace contextRef="#ctx0" brushRef="#br0" timeOffset="346416">13122 18207 8945,'-7'7'32,"3"-2"1,8-5-1,5 0-382,7 0 0,2-4 1,4 0-1,-2 0 119,2-2 0,-2 5 0,0-3 0,1 1-16,-2-1 1,-1-3 0,-5-6 0</inkml:trace>
  <inkml:trace contextRef="#ctx0" brushRef="#br0" timeOffset="346827">13593 17909 9043,'-1'-28'0,"-2"5"2501,-1 4-2700,0 8 1,4 7 0,0 8 211,0 4 1,0 7 0,0 4-1,0 3 1,0 5 0,0 0-1,0 4 1,0 0-280,0 1 1,0 2-1,0-3 1,1 0-412,3 4 0,-3-1 1,4-1-194,-4-4 0,3-4 747,0-4 0,6 2 0,-3-4 0</inkml:trace>
  <inkml:trace contextRef="#ctx0" brushRef="#br0" timeOffset="346828">13977 18269 8355,'0'-6'-238,"0"6"0,0 6 0,0 7 130,0 4 0,0-2 0,-1 4 0,-2 1 0,-2-2-576,-2 0 1,3 2 683,-4-3 0,-1 5 0,-3-3 0</inkml:trace>
  <inkml:trace contextRef="#ctx0" brushRef="#br0" timeOffset="347365">14387 18355 8355,'8'-15'-223,"-1"2"1,0 3-1,0 3-733,2 4 1,-3 3 944,-2 4 1,-3-2-1,-1 3 1</inkml:trace>
  <inkml:trace contextRef="#ctx0" brushRef="#br0" timeOffset="347366">14672 18343 8355,'0'-12'-110,"0"5"1,5 0 0,4 4-340,2-1 1,1 0 0,1 4-1,-1 0 494,0 0 1,1 0 0,-1 0-350,1 0 0,-7 1 297,-1 3 0,2-2 0,-1 3 0</inkml:trace>
  <inkml:trace contextRef="#ctx0" brushRef="#br0" timeOffset="347367">15205 18318 8355,'4'-12'1118,"1"-1"-917,4 1 0,-2 1-174,5 3 0,1 2 0,-1 6-1023,1 0 1,-1 0-1,0 0 687,1 0 0,5 6 0,1 1 1</inkml:trace>
  <inkml:trace contextRef="#ctx0" brushRef="#br0" timeOffset="416128">2468 15441 7772,'-4'-17'0,"-2"2"0,1 3 0,-2 2 0,2 1 0,-2-1 0,1 0 436,1 2 0,0 7 0,5 2 0,0 9-376,0 5 0,0 12 1,0 2-1,0 7 1,0 5-1,0 6 0,0 6 1,0 5 9,0 2 0,0-2-28,0 0 0,5-2 0,0 4 0,1-5-191,-1-4 0,5 0 0,-2-10-221,3-1 1,3-7-1,1-5 1,3-6-1,0-6 1,1-3-109,0-5 1,2 3 0,4-4 0</inkml:trace>
  <inkml:trace contextRef="#ctx0" brushRef="#br0" timeOffset="416724">2456 15342 8355,'-11'-6'-743,"2"-2"240,4-3 270,5 4 1,1-3 0,3 6 0,6 1 512,5 2 1,4-3-1,6 0 1,1 1-16,3 2 1,9 1 0,8-2 0,7 0-208,5-3 1,9-3 0,6 3-1,4-1-59,1 1 1,6 0 0,-2 5 0,0 0-41,-1 0 1,-11 0-1,1 2 1,-8 2-237,-5 4 1,-4 2 0,-9 0 0,-5-2 198,-6 1 0,1 1 1,-8 0-1,-2-2 108,-3 2 0,-5-3 1,2-1-1,-1 0 99,-3-3 1,-1-2 0,-2-1 17,1 0 1,-1 0 0,1 0 39,-1 0 0,-4 0 1,1 0-46,0 0 1,2 0 0,0 1-81,-3 4 0,2-3 0,-6 7 0,-1 0-4,-2 2 1,-1 2 0,0-1 0,0 2 4,0 2 0,0 4 1,0 5-1,-1-1 62,-3 1 0,2 5 0,-2 4 1,3 1 36,1 3 1,1-1 0,3 0 0,5 0-109,2 0 1,1 3-1,2-1 1,1-3-66,2 0 1,-1-1-1,-3 3 1,-1-1-63,0 0 1,-1-1 0,-2-2-1,-5-2-58,-3-2 0,-1 3 1,-3-4-1,-3-1 60,-7-2 1,-8-1-1,1 0 1,-5-2 43,-4-2 0,2-2 0,-7-4 0,0 2 4,-2-2 0,-2 3 1,-4 0-1,-5 1 7,-5 3 1,-11 3-977,-12 4 0,-16 3 0,-9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7:25:05.837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16830 4477 7740,'-6'-8'0,"-2"1"0,-1 0 0,-1 2 0,3-2 559,2 0 1,2 4-443,7-1 1,-1 3 0,5 1-1,3 0 261,4 0 0,-1 0 1,4 0-1,0 0-113,2 0 0,5-2 1,3 0-1,2-3 1,3 3-213,6 0 1,2 2-1,7-1 1,1-2-50,2-1 1,6 0 0,1 4 0,3-2 17,1-2 0,4 3 0,3-3 1,3 1-1,6-1-161,6-4 0,0 1 0,7-2 61,-3 0 1,5-2 0,5-2 84,-45 7 0,0 0 0,-3 0 0,0 0 0,5-1 0,1 1 0,-1 0 0,1 0 0,0 0 0,1-1 16,2 1 0,-1 0 0,1 0 0,1 0 1,2-1-1,0 1 0,0 0 0,0 0 59,0 0 1,0-1 0,0-1 0,0 0-1,0 0 1,0-1 0,0 2 0,0-1-56,0 1 0,0 0 0,0-1 0,0 0 0,-1 0 0,-1-1 0,0 2 0,-1-1-17,-1 1 0,0 0 0,-1 2 1,0-1-1,3 1 0,1 1 0,-1 0 1,-1-1-12,-1 1 0,1-1 0,3-1 0,1 1 0,-1-1 0,0-1 0,1 2 0,0-1-47,-1 2 1,1 0 0,1-1 0,0-1-1,0 2 1,0 0 0,0-1 0,1-1-46,-1 0 0,1-1 0,-2 1 0,1 0 0,2 0 0,0 1 0,0 0 0,0 0-41,0 1 0,-1 0 0,2 1 0,-1-1 0,-3 0 0,-1 0-4,0 2 0,-1 0 0,-4-1 1,0 0-1,-1 1 0,-2 0 0,46-1 1,-12 2-189,-8 1 1,-10 0 0,-5 0 0,-7 0-266,-9 0 0,-5 0 0,-8 0 0,-4-1-253,-7-4 844,-6 4 0,-4-4 0,0 2 0,-2-3 0,-2-2 0,-3 0 0</inkml:trace>
  <inkml:trace contextRef="#ctx0" brushRef="#br0" timeOffset="937">16818 4887 8019,'5'-7'0,"3"2"0,3 4 99,2 1 0,-1 0 1,1 0-1,-1 0 0,2 0 1,2 0-1,4-1 1,0-2-1,1-1 221,1 1 0,7 2 1,4 1-1,3 0 1,2-2-159,4-2 0,3 1 0,9-3-137,4 0 0,12-4 0,6 2 0,5-3 18,7-1 1,5-1 0,-43 7-1,2 0 1,-1 0 0,1 0 5,-1-1 1,1 1-1,5-1 1,1 0 0,-4 0-1,1-1 1,2 0 0,1 1-57,-1 1 1,-1 1 0,5-1-1,0 0 1,-4 1 0,0 1-1,0-1 1,0-1 32,1 0 1,-1 0-1,-4 0 1,0-1-1,4 1 1,0 0-1,-1 0 1,0 1-1,-2 0 1,-1 0-5,0 1 1,-1 0 0,-2 0 0,1 0 0,1-2 0,0-1 10,48-5 0,-1 0 0,-49 6 0,1 1-97,46-4 1,-2-2-1,2 3 1,-1-3-1,2 0 60,0 3 1,-46 2 0,-1 1 0,49-4 0,-49 5 0,1-1-32,-1 1 0,0 0 0,2 0 0,0 1 0,45 0 0,1-1-18,-48 2 0,0 1 1,0-2-1,-1 1 0,46-3 1,-1 3 4,2 0 1,-47 0-1,2 0 1,0 0 0,0 0-1,0 0 1,0 1-3,-2 1 1,0-1 0,2-1 0,0 0 0,41-2 0,-2 1-173,0 1 1,-1-2-1,-5-1 1,-2-1 62,-4 1 1,-4-1 0,-2 3 0,-4-2 30,-7-2 0,0 3 1,-5-4 51,-1-2 1,-2 3 0,-7 0 0,-3 2 0,0 1 0,-1-1-219,0 1 0,2 0 0,-2 4-47,1 0 1,0 0 0,3 0 340,-2 0 0,-3 0 0,3 0 0,2 0 0,1 0 0</inkml:trace>
  <inkml:trace contextRef="#ctx0" brushRef="#br0" timeOffset="1534">23788 3820 8355,'12'0'422,"1"-1"-356,-1-4 1,2 4 0,1-3 0,4 1 0,3 0 0,4-1-1,2 0 1,1 0-73,0 0 0,4-2 0,-3 4 1,1-3 56,-1 3 1,3-4 0,-4 2 0,-2 1-259,0 2 1,-8 1 0,-3 0-413,-2 0 0,-1 0 0,-2 1-666,-3 3 1285,-3 3 0,-10 6 0,-2-1 0</inkml:trace>
  <inkml:trace contextRef="#ctx0" brushRef="#br0" timeOffset="1852">24383 3832 8355,'-7'0'2048,"-4"0"-1897,10 0 0,-3 0 0,8 2 0,4 2 0,3 4 52,1 3 0,-3 3 0,-1 2 0,2 5-150,1 3 1,-4 2 0,-3 1 0,-3 2-297,-1-1 0,-5 2 0,-4-1 1,0-1-486,0-2 0,0-1 0,5-2-96,1-2 0,1-3 0,2-6 0</inkml:trace>
  <inkml:trace contextRef="#ctx0" brushRef="#br0" timeOffset="5343">16681 4502 8355,'0'-12'676,"0"5"-435,0 1 0,0 8 0,0 2 0,0 5 1,2 5-1,0 4-82,2 1 1,6 3-1,-3 6 1,1 4-1,-1 1 1,-1 3-738,-4-2 1,1 1 0,0 2-416,1 0 1,6 0 0,-3 0 0</inkml:trace>
  <inkml:trace contextRef="#ctx0" brushRef="#br0" timeOffset="5788">17351 4428 8355,'0'-13'122,"-1"1"372,-4-1 0,3 7-279,-7 1 0,5 5 1,-3 5-1,2 4-36,2 6 0,2 5 0,1 4 0,0 1-85,0 0 0,1 4 0,3 1 0,4 1-312,3-1 1,1 7 0,-3-2-554,-1-1 0,1-4 0,2 2 91,-3-2 0,3 5 0,-4-3 1</inkml:trace>
  <inkml:trace contextRef="#ctx0" brushRef="#br0" timeOffset="6491">17053 4229 8355,'0'-25'-205,"-1"2"0,-3 2 0,-5 3 542,-2 0 1,-1 6 0,0-2-1,-1 6 1,-1 3 0,-1 2-131,-1 1 1,-2 8-1,3 4 1,-2 5-1,2 7-132,1 5 1,3 2 0,2 8 0,2 6 30,1 4 0,2 8 1,4 4-1,0 3-141,0 0 0,4 2 0,3-10 0,3-1-32,3 2 0,4-9 0,-2-1 0,2-6-84,-2-6 0,4-4 1,2-10-1,1-6 88,-1-8 0,2-3 1,-2-5-1,1-5 169,-2-9 1,2-5 0,-5-4 0,-1-3 55,2-4 0,-4-7 0,3-3 0,-5-1-65,-4-3 0,2-1 0,-6-2-293,-1 1 1,-2-6 0,-2-2 0,-3-1-1,-5 0-197,-2-1 1,-5 4 0,-2 3-1,-1 6 104,-3 9 1,-7 12 0,-4 15 0,-6 16 17,-6 17 1,-1 15 0,-8 18-78,3 10 1,-4 3-1,-1 11 1</inkml:trace>
  <inkml:trace contextRef="#ctx0" brushRef="#br0" timeOffset="7946">16718 5296 8355,'-7'-2'86,"2"0"-233,-1-2 23,5-1 340,-4 5 0,6 0 0,3 0 0,4 2 0,5 2 0,2 3-42,1 0 0,5 4 0,-3-3 0,0 3 0,1 1-431,1 1 0,-1-2 1,1-2-1,-3 0 1,-3-1-1,-2-1-1409,1-3 987,-7 3 499,0-6 1,0 5 0,0-6 0</inkml:trace>
  <inkml:trace contextRef="#ctx0" brushRef="#br0" timeOffset="8237">16917 5221 8355,'-2'-11'172,"-2"3"86,-4 4 0,1 3 1,-1 2-272,-2 3 0,3 8 0,-1 8 0,0 0 0,0 1 0,-1 1 0,1 2 0,0 0-498,-1 1 1,5-1 0,-3-2 26,2-2 1,-5-4 0,3 1 0</inkml:trace>
  <inkml:trace contextRef="#ctx0" brushRef="#br0" timeOffset="8571">17140 5246 8355,'0'-12'248,"0"-1"0,6 6-398,2 3 0,-1 2 1,1-1-1,2-1 1,1 1-1,1 2 1,0 1-369,1 0 1,5 0-1,1 0 1</inkml:trace>
  <inkml:trace contextRef="#ctx0" brushRef="#br0" timeOffset="8572">17152 5358 8355,'14'-2'852,"1"-2"-1458,2-4 0,5 1 40,-1-1 1,2 0 0,2-5 0</inkml:trace>
  <inkml:trace contextRef="#ctx0" brushRef="#br0" timeOffset="9131">17475 5159 8355,'0'-8'-242,"0"0"1,-1 0 416,-4 1 0,4-4 0,-4 4 199,-1 0 1,3-3-62,-5 6 0,4 0 526,-4 4-661,5 0 1,-7 1 0,6 3 0,1 5-63,2 2 0,1 1 0,0 2 0,0 1 0,0 3-105,0 1 1,0-4-1,0 3 1,1-1-85,3-1 0,-1 0 0,4-7 0,0-2-46,0-1 1,1 2 0,5-4-1,-1-1 68,0-2 1,1-1 0,-1-1-1,1-3 15,-1-5 0,0-2 0,1-1 0,-2-2 6,-3-2 1,2 2 0,-5-4 55,2 0 1,-4 3 0,1-4 0,-3 1-150,-1 3 1,-5 1 0,-3 1 0,-3 2-1,-3 3-436,-3 4 0,2 4 1,-6 5-1086,-1 8 1345,-1-1 1,-2 17 0,0-3 0</inkml:trace>
  <inkml:trace contextRef="#ctx0" brushRef="#br0" timeOffset="9668">18058 4403 8355,'-6'-13'269,"-1"1"0,-4 0 1,2-1 102,0 1 1,7 6-1,-1 6 1,4 9-272,3 6 1,5 4 0,-4 6 0,1 1-86,-1 3 1,1 3 0,-3 5 0,2 0-456,2 0 1,-4 2-1,2 1 1,-1 0 0,2-3-363,1-3 1,1 0 0,4 3 0</inkml:trace>
  <inkml:trace contextRef="#ctx0" brushRef="#br0" timeOffset="10015">17921 5197 8032,'0'-13'-353,"0"1"0,0 4 674,0-1 0,-4 1 1508,0-4-1538,0 5 1,4 3 0,0 8 0,1 4 0,2 3 0,1 3 0,0 1-45,2 1 0,-3 6 0,4-2 0,-1 0-1206,1 1 0,-3-4 0,3 3-1376,-1 2 1864,4-4 1,-4 6-1,7-5 1</inkml:trace>
  <inkml:trace contextRef="#ctx0" brushRef="#br0" timeOffset="10556">18628 4316 8858,'-4'-12'0,"-1"-1"749,-2 1 1,5 6-687,2 6 1,6 11 0,6 11 0,1 5 0,-1 3 0,1 3-1,-2 4 1,-2 3 0,-2 1 0,0 1-547,0-1 0,-4 0 1,1-5-1,-3-1 1,1-4-1,0 0-1244,2-4 1567,1 0 1,0-3-1,2 1 1</inkml:trace>
  <inkml:trace contextRef="#ctx0" brushRef="#br0" timeOffset="11009">18504 5122 8130,'-7'-5'-427,"2"3"0,5-9 1,0 3 1187,0-3 0,0 3 0,1-1-6,3 0 0,-1 2-596,5-1 0,-3 5 0,3-1 0,1 2 1,3 2-8,0 0 1,0 0-304,1 0 0,-5 2 0,-1 2 0,-2 4 0,-2 5 0,-1 2-257,-2 1 0,-6 6 349,-2-1 0,-5-2 0,-2 2 0,-1 1 1,-1 0-1,2-1 32,3-5 0,-2-2 46,10-2 0,-5 1 1,7-2-1,3-3 1,7-4-368,7-2 0,5-2 89,5 0 1,1-2-1,1-1 1,4-2 0,-1-2-240,0-3 1,-1-1-1,-4-1 1</inkml:trace>
  <inkml:trace contextRef="#ctx0" brushRef="#br0" timeOffset="11394">19422 5060 8355,'0'-12'314,"1"1"0,4 2 1,3 5-1,4 3 1,3 1-1,2 0-1051,-2 0 0,0 0 1,0 0-1,2 0 347,-2 0 0,-1 0 0,-2 0 0</inkml:trace>
  <inkml:trace contextRef="#ctx0" brushRef="#br0" timeOffset="11672">19955 4986 8355,'25'-7'96,"-6"-4"1,4 9 0,-6-3-577,3-1 0,-4 5 1,4-4-1,-3 0 232,-1 1 0,3 0 0,0 4 0</inkml:trace>
  <inkml:trace contextRef="#ctx0" brushRef="#br0" timeOffset="11854">21010 4887 8869,'12'-13'0,"2"2"0,1 1 0,3 2 0,0 0 0,1 0 0,0 1 0,3 0 0,3 1-784,4 1 0,3-5 0,5 3 1</inkml:trace>
  <inkml:trace contextRef="#ctx0" brushRef="#br0" timeOffset="12515">23800 3857 8355,'0'-19'-65,"0"-5"65,6 11-90,-5-5 0,5 5 0,-5 2 0,2 2 486,1 0 0,-1 8 0,-6 2 0,-3 9 6,-1 5 1,0 9 0,-2 0 0,2 8 0,0 5-72,0 5 1,4-2 0,-1 5-297,3 2 1,1-4-1,0-2 1,1-2 0,3-4-203,5-2 0,2 2 0,1-5 1,1 1-618,-1-1 0,-1-1 1,-1-4-1,-2-2-8,1-2 1,3 2 0,0-4 0</inkml:trace>
  <inkml:trace contextRef="#ctx0" brushRef="#br0" timeOffset="13107">23999 4887 8355,'6'-6'356,"0"5"-399,-6-10 0,4 4 0,0-6 0,0 1-2,2 0 1,-5-1-1,5 1 1,-2-1 321,0 1 1,0 0 0,-4-1-138,0 1 0,-4-1 0,-2 2 1,0 2-45,-4 0 0,-2 7 0,-4-3 0,0 4-101,1 1 1,1 6-1,2 2-56,-1 3 0,1 1 0,1 1 0,1-1 0,2 2 1,0 1-1,-1 2-277,1-2 94,5-1 1,-2-2 0,6 0 156,3 1 0,-1-6 0,5-3 1,2-3-1,2-1 0,3 0 0,2 0 1,-2 0-1,0-1 79,2-3 1,-3 1 0,2-4 0,-3 0-1,-4 2 65,-1-1 0,-3-2-30,3 4 0,-5 1 204,1 7 0,-3 4 0,-2 7-94,-3 2 0,1 5 0,-4-1 1,0 4-26,0 3 1,0 0 0,-2 4 14,0-2 0,5 0 0,-3-2 0,2 1 0,2-3 105,2-4 1,1 0 0,0-5-159,0-2 1,1-3-1,3-4 1,5-3-264,2-4 0,2-1 0,4-1 0,2-4-244,0-3 1,3-3-1,-5-3 1,0-1-688,0-1 0,-3-1 937,3 5 0,2-6 0,0-1 0</inkml:trace>
  <inkml:trace contextRef="#ctx0" brushRef="#br0" timeOffset="13329">24296 4911 9414,'-11'-8'0,"3"0"0,5-2 0,6 0 0,5 1 148,3 1 0,3 5 0,1-3 0,3 2 0,0-1 0,1-1 0,1 1-232,2 2 1,-3 0 0,0 0-985,-1-1 1,-1-1 0,-5 2 751,0-1 0,1-6 0,-1 3 0</inkml:trace>
  <inkml:trace contextRef="#ctx0" brushRef="#br0" timeOffset="13615">24581 4700 8355,'0'-12'721,"0"4"-295,0 0 0,0 6 0,0 2-177,0 7 0,0 8 1,2 2-1,1-1-271,1 2 0,1-3 0,-2 6 0,2 0-387,2-2 0,-2 4 1,1-3-1,1 0-722,0 1 1,-4-6 721,1 2 1,-3-3 0,-1-2 0</inkml:trace>
  <inkml:trace contextRef="#ctx0" brushRef="#br0" timeOffset="13903">24743 4465 8355,'-13'-7'436,"6"1"0,7 12 0,9 1 0,2 2-150,1 4 0,5-3 0,-1 7 0,1 1-34,1 3 1,-5 7-1,4 2 1,-3 0-440,-2 1 0,-1 2 1,-3-3-1,-3 2-617,-4 2 1,-2 1-1,-4-1 1,-4-2 163,-6-2 1,-10 4-1,-7-2 1</inkml:trace>
  <inkml:trace contextRef="#ctx0" brushRef="#br0" timeOffset="14223">23924 4676 8355,'-12'-7'-89,"-1"3"101,1 2 0,0 2 0,-1 2 1,1 0 219,-1 3 1,1 8-1,0 1 1,-1 4-5,1 4 1,-2 3 0,0 4-1,0 4-28,3 3 0,6 5 0,-2 2 0,1-1-337,4 1 0,10 3 0,7-5 0,6-2-420,5-5-473,7-4 0,4-10 0,7-2 0</inkml:trace>
  <inkml:trace contextRef="#ctx0" brushRef="#br0" timeOffset="20047">17053 4750 6587,'0'-12'-215,"0"3"0,2 3 347,2 0 0,-2-4 54,7 2 0,-6 1 26,1-1 0,-4 5 7,-4-1 1,-3 3-1,-6 1-23,1 0 0,4 1 0,-1 2-41,0 1 1,2 4-1,0-2 75,1 1 1,-2 1-216,4 4 1,0-3-1,5-3 1,2 1-39,1 0 1,4-3 0,-2 3-36,1-1 0,1 3 0,4-2-4,1 0 0,-1 4 0,-1-3 37,-2 4 0,0 0 0,-3 0 26,1 1 1,-5-5-1,2 0 1,-2 2 14,-2 1 0,0 1 0,0 1-4,0-1 0,0 1 1,0-1 5,0 0 1,1 3 0,2 1-6,1-1 1,2 0 0,-4 6-21,3-5 1,4-2 0,-1-2 0,2 1-36,-2-1 1,3 1 0,-2-1-1,2 0 1,1 2 0,-1 1-1,-1 2 58,-2-2 1,-4 3 0,3-2 0,-1 1-1,-4 1 40,0 3 1,-2 2 0,0 2-1,0 1 7,0 3 1,-4 1 0,-1 5 0,3-4-15,0 0 1,2 2-1,0-4 1,0-2-69,0-1 1,2-1 0,0 0 0,4-1-79,1-4 0,1 2 1,3-5-1,-1-2 17,-2-1 0,0-3 0,5-2 0,-1-2-191,0-1 1,1-2-166,-1-4 0,1 0 0,-1 0 130,0 0 1,1-6-1,-1 0 1</inkml:trace>
  <inkml:trace contextRef="#ctx0" brushRef="#br0" timeOffset="20332">17227 5904 8355,'-13'0'-133,"5"-2"272,0-2 94,5 3 1,3-1-1,10 8 1,4-1-105,2 1 1,5 2 0,-5-2-1,1-1-143,1 1 0,0 2 0,4-4 0,-3-1-58,-1-2 0,0-1 1,-3 0-1,0-1-89,-4-3 1,2 1-1,-6-5 1,1-2-9,0-1 0,-5-1 0,1-1 0,-3 1-180,-1-1 1,0-3 0,2 1-453,2 4 658,-3-2 0,5 6 0,-6-5 0</inkml:trace>
  <inkml:trace contextRef="#ctx0" brushRef="#br0" timeOffset="22442">17152 6610 8314,'0'-12'0,"0"0"0,0-1 176,0 1 0,-1 4 357,-3-1-427,3 7 1,-5-3-1,7 10 1,4 3-1,3 3 1,3 3-108,1 2 1,1 3 0,-1 6-1,-1 0 1,-1 0 0,-2 0-1,2-1 1,-1 1-282,0 0 1,0 0-1,-5-2 93,-1-2 1,3-2-1,-2-4 9,-2 2 1,-6 0 0,-4-6 117,-3-3 0,-1-3 0,-1-6 0,1-3 48,-1-4 0,2-3 1,2-3-1,1-1 96,-2-2 0,4-6 0,1-1 0,1-3-7,0-1 0,-1-4 1,5 1-1,0-1 20,0 3 1,2 3-1,2 0 1,4-1-36,3 3 1,3-4-1,1 9 1,2 0-131,-2 2 1,3 5-1,-2 3-210,-1 5 1,-1 3 0,-1 1 0,-1 0-230,0 0 1,1 5 318,-1 4 0,1 7 0,-1 3 1</inkml:trace>
  <inkml:trace contextRef="#ctx0" brushRef="#br0" timeOffset="22624">17214 6784 8355,'0'-12'234,"2"1"94,2 2 1,4-2-407,9 3 1,-2-3 0,6 0 0,1 1-191,1 2 0,6 1-399,0-1 0,0-3 0,-4 4 1</inkml:trace>
  <inkml:trace contextRef="#ctx0" brushRef="#br0" timeOffset="22996">17785 6276 8355,'0'-13'68,"-1"2"108,-4 3 0,3 4 0,-5 8 0,0 4 1,1 5-1,0 3 0,-1 5 0,-2 2 82,2 2 0,-4 5 1,5 3-1,-1 3-175,3 1 0,2 5 0,2-1 0,0-2-245,0-5 0,7 1 1,4-6-1,6-2-229,2-1 1,3-6 0,5-4 0,2-3-207,-1-5 0,2-3 1,-1-5 229,-1 0 1,-2-5 0,-1-2 0</inkml:trace>
  <inkml:trace contextRef="#ctx0" brushRef="#br0" timeOffset="23732">17512 6586 8355,'0'-13'-1017,"0"1"1155,0 5 1,0-4-1,0 3 1,0-3-1,0-2 1306,0 1-1286,6 5 1,-1 7-1,3 8 1,-3 3-87,-4 2 0,0 0 0,2 3 0,1 1-47,-1 3 1,2 0-1,0 5 1,-3 0-191,0 0 0,2-2 0,0-1 1,0-2-201,2-2 0,-5 2 0,5-3-88,-1-2 0,-4-5-73,4-2 0,-4-5 0,-1 2 0</inkml:trace>
  <inkml:trace contextRef="#ctx0" brushRef="#br0" timeOffset="23928">17413 6511 8355,'0'-12'-387,"0"-1"0,7 1 342,5 0 1,1 3 0,5 1 0,-1 0-1,4 0 1,1 1 0,0 0-103,-1 0 1,0 3-1,2-3 1,-1 1-92,-1 4 0,-6-5 0,3 0 1</inkml:trace>
  <inkml:trace contextRef="#ctx0" brushRef="#br0" timeOffset="24838">17959 6548 6397,'0'-12'455,"0"5"268,0 2-376,0-1-267,0 5 1,0-6 0,1 4 109,3-1 0,-3-2 1,5 4-1,-2-4 136,0-1 1,2 5-213,-2-3 1,1 3 0,5-1 32,-2-1 1,1 0-127,3 4 0,-4 0-352,1 0 297,-7 5 0,5 1 1,-4 3 17,1 0 0,0-1 1,-4 4-1,0 1 10,0-1 1,0 0 0,0 1-167,0-1 1,-4-3 0,0-1-1,0 0 1,0 0-52,0 1 1,-2-5 256,2 4-26,3-5 1,-5 1-18,6-8 1,0 1-1,1-4 1,2 0 18,1 0 1,2 0 0,-3-2 0,2 1-7,2-2 1,-3-1 0,3-2-5,-2 1 0,1 0 1,-3-1-1,2 1 1,1-1-9,-1 1 1,1 0 0,-3-1 134,1 1 0,1-1-81,-1 1-51,-2 0 0,3 6 0,-5 6 1,0 7 1,0 4 0,0 1 2,0 1 0,0-5 0,0 0 0,0 2 1,0 1 74,0 1 0,2 1 0,0-1-165,2 1 0,6-6 0,-2-3 0,3-2-211,2 3 0,-1-4 0,1 3-333,-1-3 1,-4-1 454,1 0 0,-1-5 0,4-2 0</inkml:trace>
  <inkml:trace contextRef="#ctx0" brushRef="#br0" timeOffset="25113">18281 6176 9781,'6'-7'0,"2"3"0,3 3 0,1 1 0,2 1 0,3 3 0,3 5 0,2 3 0,0 3 0,-2 3 0,-1 3 0,-3 4 0,0 2 119,-5 1 1,-3 5 0,2 3 0,-4 5 0,0 3-1,-5 2 1,-2-2-1066,-3-3 1,-6-2 449,2-2 0,-3-4-5,-2 0 1,1-5-1,0 2 1</inkml:trace>
  <inkml:trace contextRef="#ctx0" brushRef="#br0" timeOffset="26644">20228 4142 8355,'0'-12'-384,"0"0"0,-1 1 0,-2 1 376,-1 2 97,0 5-66,4-8 1,0 4-1,0-5 1,0-1 38,0 1 1,-2 5 0,-2 4 0,-4 6 35,-3 5 1,-1 3-1,-1 3 1,1 2-1,-1 7 1,1 3 343,0 3-408,-1 5 0,5-5 1,1 7-1,2 4 0,2 1-28,1 2 1,2-2-1,2-4-10,2 1 0,4-3 1,9-3-1,3-6 1,4-5-123,1-3 0,4-7 0,-1-7 1,1-3 59,2-1 0,-5-1 0,3-3 0,-3-6 32,-1-5 0,0-4 0,-1-6 1,0-1 22,-3-3 1,-5 1-1,-6-5 1,-2-1 33,2-2 0,-5-1 0,-1 1 0,-2 2-4,-2 0 0,-6 1 0,-3-2 0,-5 1-158,-3 6 1,-1 1 0,2 5-1,-4 4-36,1 6 0,-7 8 0,4 0 0,1 4 86,2 4 0,-2 8 1,3 9-113,-1 2 0,4 2 0,-3 0 0</inkml:trace>
  <inkml:trace contextRef="#ctx0" brushRef="#br0" timeOffset="27133">20365 4428 8355,'0'-7'-288,"1"1"0,2 8 1,1 2-1,0 3 1,0 1 483,0 0 1,0-4 0,-2 5 0,1 2-131,1 4 0,4 0 0,-2 7-45,0 4 1,-3-1 0,3 5 0,-2 1-1,0 2-155,-1 2 0,2 1 0,-1 0 1,-1-1-117,-2-1 1,-1 5 0,0-6 0,0 1 63,0-1 0,0 3 0,0-4 0</inkml:trace>
  <inkml:trace contextRef="#ctx0" brushRef="#br0" timeOffset="27680">20365 5209 8355,'0'-8'-48,"0"-1"0,1 5 0,3-3 55,4 2 0,-1 1 0,2 4 0,0 0 0,2 0 63,2 0 1,-1 1 0,0 2 0,1 2-1,-1 2 93,1 3 1,-5 0-1,0-1-114,2 0 0,1-3 0,1 3-165,1-5 1,-1-3 0,0-1-54,1 0 1,1-7 0,1-4-1,3-5 1,0-4-293,0-2 1,2 3 0,-3-2 226,-2-1 1,-1-1 0,-2-2 0</inkml:trace>
  <inkml:trace contextRef="#ctx0" brushRef="#br0" timeOffset="34312">20141 3659 8355,'0'-9'63,"0"1"1,0-1-1,2-3 1,2 1-1,4 2 1,2 1 128,-2-2 0,7 3 0,-2 0 0,0 0 1,1 2-1,-1-1 0,-1 3 0,0 2 0,1 1-246,-1 0 0,-1 6 1,-2 3-1,-5 5 1,-3 4-48,-1 1 0,-1-2 0,-2 2 0,-3 0 0,0-1 0,-3 0-47,2-3 0,-2-1 129,5-1 1,-6-1-143,2 0 58,2-5 1,2-4 0,8-10 21,4-5 1,1-3 0,2 1 0,2-1-159,1-2 0,0-5 0,-2 3 0,1-1 156,-1 4 1,-3 2 0,-1 2-1,0-1 162,-1 1 0,0 4 71,-3-1-39,-3 7 0,5-3 0,-6 10 0,0 3 44,0 3 1,-4 1-1,-2 1 1,1 0-13,-1 4 1,-2-2 0,2 4-98,0-1 1,3 0 0,-1-3 0,2 2 0,2-2-65,0-1 0,7-2 0,6-1 1,6-2-703,4-5 1,3-4-1,3-6 405,4-6 1,3-1-1,1-4 1</inkml:trace>
  <inkml:trace contextRef="#ctx0" brushRef="#br0" timeOffset="35371">20055 5941 8355,'-9'-11'149,"2"1"6,2 2 1,1 4-447,4-5 303,5 7 1,-2-4 0,5 7 0,2 4-1,1 3 51,1 3 1,-3 7 0,-2 1 0,-1 3 0,1 2 0,2 2 0,-3 0-50,-1 0 1,0-1-1,1 0-90,1 0 0,-5-5 0,2 0 1,-1-3-436,1-1 0,-2-3 259,2 0 1,-4-6 0,-3-5 104,-1-4 1,-6-5 0,2-6 0,-4 0 95,-5-4 0,5 2 1,-2-7-1,4-3 146,1-3 1,3-2-1,2 3 1,3-2 211,1 1 1,1 2-1,2 1 1,2 0-175,2 1 1,3 3-1,5 2 1,1 1-48,0 2 0,-3 3 0,1 0-98,3 1 0,-3 5 1,2 3-1,-2 2-392,-2 2 0,-4 2 0,1 2-10,0 4 0,-2 3 0,0 2 35,-1-1 379,-2 1 0,-4-1 0,0 0 0</inkml:trace>
  <inkml:trace contextRef="#ctx0" brushRef="#br0" timeOffset="36062">20154 6090 8570,'12'0'0,"1"-2"-374,-1-2 1,2-3 0,2-4 0,5 1 145,2 2 1,2-4 0,0-5 61,0 2 1,0 1 0,-1 2 0</inkml:trace>
  <inkml:trace contextRef="#ctx0" brushRef="#br0" timeOffset="36063">20638 5829 9067,'-13'-5'-209,"5"3"-170,0-2 1,5 4 0,-1 4 542,2 4 1,2-1 0,2 2 0,0 2 0,4 2 0,-1 5 0,2 2 0,-1 0-245,-1 0 1,0 2-1,-5-4 1,0 1-155,0 3 1,4-4 0,0-2 0,-1-2-1121,-2-1 651,4-1 703,-3-5 0,3-2 0,-5-5 0</inkml:trace>
  <inkml:trace contextRef="#ctx0" brushRef="#br0" timeOffset="36064">20476 5879 8355,'-12'0'864,"1"-6"-852,3-2 1,3 1 0,11 0-121,6 2 0,2-5 0,7 3 0,2-1 0,3 0 0,5-1 1,0 1-1,3 1 0,-1 0-1629,0 0 1533,-6-1 0,4 1 0,-7 2 1</inkml:trace>
  <inkml:trace contextRef="#ctx0" brushRef="#br0" timeOffset="36780">21010 5606 8355,'-6'-13'164,"-1"2"170,-5 3 1,3-1-156,1 4 1,5 3 0,-2 6-1,1 5 1,0 5 0,0 4 0,-1 1-76,1 3 1,0 6 0,4 2 0,0 1-237,0-1 0,0 4 1,0-1-1,0 2-21,0-2 1,6 1 0,2-5 0,4-2-341,5-5 0,1-2 0,4-6-28,-1-3 0,-1-3 0,4 1 0,-2-5 413,-2-3 0,-5-1 0,3 0 0</inkml:trace>
  <inkml:trace contextRef="#ctx0" brushRef="#br0" timeOffset="36781">21171 5817 8355,'-13'-6'-1842,"7"-1"2500,1-5 1,4 4 0,2 1-567,4 1 1,1 2 0,7 4-1,-1 0 1,1 0 0,-1 0-1,0 1 1,-1 4-164,-2 3 1,0 3 0,-5 1 0,1 1 17,0-1 0,-3 1 1,2-1-1,-3 0-108,-1 1 0,-4-5 0,-2 0 256,-1 2-62,5 1 0,-2-6 1,8-3-244,4-5 0,2-7 0,-1 2 55,0-3 0,-1-1 1,3-1-1,-2 0 1,-2-3 17,-1 0 0,2-1 0,-4 5 1,-1-1 131,-2 1 1,-1 4 0,0 0 245,0-2 1,-1 4 10,-3 2 0,1 4 0,-4 4-165,2 5 0,1 2 0,2 1 0,-1 0-53,-1 1 1,0-1-1,4 1 1,0 0-60,0 4 1,4-3 0,2 1-1,1-4-216,2-3 0,2-1 0,3 1 0,1-3-49,2-4 8,-1-1 1,2-6-1,2 0 1</inkml:trace>
  <inkml:trace contextRef="#ctx0" brushRef="#br0" timeOffset="37009">21493 5519 7612,'14'6'0,"1"2"0,3 4 0,0 3 504,0 2 1,3 5-1,-3 0 1,-1 4-459,1 3 0,-2 1 0,-7-1 1,-2 3-492,-1 0 1,-2 4-1,-4-3 1,-2 3-132,-2 1 0,-8 0 0,-8 0 1</inkml:trace>
  <inkml:trace contextRef="#ctx0" brushRef="#br1" timeOffset="54698">22932 4552 30963,'288'-27'0,"-192"18"0,0 0 0,0 0 0,0-1 0,0 0 0,0 1 0,-2 0 0,-1 0 0,0 1 0,-1 0 0,0 1 0,-1 0 0,-2 1 0,-1 0 0,0 1 9,-3 1 1,0-1-1,0 0 1,3 0-1,2-1 1,-2 0-1,163-14 1</inkml:trace>
  <inkml:trace contextRef="#ctx0" brushRef="#br0" timeOffset="65500">18467 4304 6509,'0'-13'0,"0"1"-69,0-1 1,1 1 0,2 0 0,3-1 0,-1 1 0,2-1 0,-1 1 0,-1 0 196,-2-1 1,2-3 0,0-1 0,-3 2 0,-2 1 0,-4 3 0,-4 3 52,-3 4 0,-3 2 1,-2 2-1,-4 0 1,0 2 24,-1 2 0,0-1 0,-2 4-86,2-2 1,-2 1 0,3-4 0,0 4 48,-1 1 0,6 2 0,-2 7-141,4 0 0,0 7 1,1 2-1,-1 7 1,1 4 56,0 1 1,1 10-1,2 2 1,5 4-162,3 2 1,1-8 0,1 1-1,3-4-32,5-4 1,3-5-1,5-5 1,3-3 3,4-3 1,10-9 0,3-3 0,3-6 50,3-5 0,-3-8 1,4-5-1,0-7 83,0-5 0,-4-2 0,0-3 0,-5-4 3,-6-3 0,-7-2 0,-4-2 0,-3-2-24,-4 2 1,-7 0 0,-1 1-94,-6-3 1,-8-1-1,-7 3 1,-3-2-1,-4 0 4,-2 4 1,-8 1-1,1 13 1,-5 9-93,-2 8 0,-4 7 0,2 7 0,1 8-44,4 9 1,-1 9-1,10 1-31,2 6 1,1-7 0,1 3 0</inkml:trace>
  <inkml:trace contextRef="#ctx0" brushRef="#br0" timeOffset="66343">19484 4304 8355,'-11'-2'-520,"1"-1"1,2-1-1,-2 2 1,-1 0 446,-1 2 1,0 0 0,1-1 0,2-3 61,5-5 0,4 4 1,3-1-1,3 2-17,0 0 1,3-6 24,3 2 1,0-3-32,1-1 1,-6 4-1,-3-1 18,-3 0 0,-2-1 0,-3 0 119,-5 2 1,3 5 0,-3-1 0,-2 3 0,-2-1 111,-4-2 1,-1 3 0,3-3-29,-2 2 1,-3 2 0,2 2 0,0 1 0,-1 2 33,-1 2 1,4 5 0,-4 6-1,3 2-87,1 2 1,3 7 0,2 4 0,1 4-100,2 4 1,5-1 0,-1 4 0,4-1-50,4-3 1,3-3 0,7-4 0,2-4 72,5-3 1,2-6 0,2-4-229,0-2 1,4-3 0,1-3 0,0-5 0,2-6 62,0-5 0,1-9 0,4-5 0,-1-5 42,-3-6 1,-3-3-1,-5-1 1,-1-1-16,-4 1 1,-7-4-1,-9 0 1,-3 1 22,-1 1 0,-3 2 0,-5 0 0,-8-1-77,-6 1 0,-9 1 0,-2 3 39,-3 4 0,-1 9 0,0 5 1,-2 6-1,1 9-116,0 7 1,-1 14 0,7 6 147,0 8 0,-4 5 0,5 9 0</inkml:trace>
  <inkml:trace contextRef="#ctx0" brushRef="#br0" timeOffset="67113">19372 4626 6834,'2'-7'6,"1"4"0,2 5 1,1 3-1,1 1 102,-1-1 1,-3 5 0,3-2 0,-2 3-42,0 2 0,0 3 0,-4 1-154,0-2 0,1-1 1,2-1-1,1 4 40,-1 4 0,0-2 0,0 2 0,1 2 0,-2 3-23,0 3 0,2 2 1,0-4-1,-1 2 1,-2-1 50,-1-2 1,0 3 0,0 0 0,0-2 21,0-1 0,-4-1 1,0 0 21,1 0 0,2-2 0,1-1 27,0-1 1,0 0-1,0 3 1,0 0 15,0-3 1,0 2-1,0-2 1,0 1 6,0-2 1,0 4 0,0-4-1,0 4 1,-2 1 35,-2-1 1,3 5 0,-5 0 0,2-1-41,0-2 0,0 3 0,4 1 1,0 1-76,0-1 0,0 4 1,0-1-1,0 2-93,0-2 0,0 3 1,1-4-1,2-1 63,1-2 1,5 1 0,-4-1-171,2-1 1,-4-3-1,1-3 1,-1-3-126,1-1 0,-3 3 0,3-5 295,-2-1 1,-8-1-1,-1-1 1</inkml:trace>
  <inkml:trace contextRef="#ctx0" brushRef="#br0" timeOffset="67371">19248 6375 8832,'-19'0'0,"5"0"0,9 1 0,10 2 0,8 2 0,3 2 0,1 3 0,-1 0 0,2-1 0,2 0 0,2 0 0,0 1 0,0-2-693,-2-4 648,-4 3 1,6-5 0,-6 0-1,-1-4 1,-1-7 0,-2-3-199,1-5 1,1 2-1,1-6 1,1-1-51,0-1 1,3-2 0,0 0 0</inkml:trace>
  <inkml:trace contextRef="#ctx0" brushRef="#br0" timeOffset="132504">19521 3907 7912,'-1'-21'0,"-2"0"0,-1-1 0,1 0 0,2 0 0,1 2 0,0-1 95,0 2 0,0-3 0,0 5 0,0 2 0,0 1 0,-1 3 1,-4 3-17,-3 4 1,-4 8-1,-5 4 1,-2 6-1,-2 5 1,1 9 0,-1 5-1,0 8 1,1 5-1,-3 6 1,1 3 550,2 4-596,-4 2 1,11 1 0,-4 0-1,5-1 1,3-2-16,5-1 1,3-6 0,2 0 0,3-6 66,5-9 1,6-5 0,4-7-152,4-1 0,1-10 0,9-5 0,1-7 0,2-3 1,1-3 1,5-9 0,-2-7 0,-3-5-12,-3-4 0,-6-3 0,1-6 0,-4-2 16,-5-2 1,1-7 0,-9 1 0,-5-2 41,-4-2 1,-3-6-1,-1 1 1,-3-1 14,-5 0 0,-3 7 0,-6 2 0,-5 6 110,-5 5 0,-6 11 1,-1 8-1,-3 9-8,-4 10 0,1 9 1,2 11-1,1 8-94,0 2 1,4 12 0,11-1 10,2 6 0,3-2 0,7 1 0,3 1-87,4 1 1,4-3 0,4-1 0,4-1 0,4-3-154,5-1 0,2 1 0,7-2 0,2-3-45,1-4 0,4-2 0,-3-5 0,1-4 119,-1-3 1,3-9 0,-3-5 0,1-6 55,-1-5 0,3-5 0,-4-4 0,-3-7 116,-4-3 0,0-9 1,-5 0-1,-3-5 107,-5-4 0,-2 4 0,-4-4 0,1-2 20,-1-1 1,-7-1 0,-5 4-69,-2 4 1,-2 5-1,-4 7 1,-5 8-1,-6 7-1,-5 6 1,-7 15 0,-2 14-52,-2 9 1,2 7 0,-1 4 0,4 4-1,4-1-154,3-3 1,9-2 0,6-2-1,5 0-496,4 0 1,8 0 252,8 1 1,14-1 0,4 0 0</inkml:trace>
  <inkml:trace contextRef="#ctx0" brushRef="#br0" timeOffset="133075">19521 4502 8355,'-12'-18'-360,"1"3"0,1-4 394,2 1 0,0-3 0,-5 5 0,2-1 0,2 0 0,2 1 0,0 1 216,0 1 0,4 2-193,-1-1 0,3 8-38,1 5 0,0 11 0,0 11 43,0 5 1,0 6-1,0 10 1,0 7-1,0 5 49,0 1 0,0 9 0,0-1 0,0 3 13,0 5 1,1 6 0,2 5 0,1 2-82,-1 2 1,-2 11 0,-1-47 0,0 1 0,0 1-1,0 0-84,0-1 0,0 0 0,-2 1 1,0 0-1,-4 43 0,1-2-9,-1-4 0,-3-3 1,2-12-1,-1-4-10,-1-7 0,5 0 0,-3-11-80,2 0 1,1-4-1,4-3 1,0-6-1,0-6-195,0-5 0,1-8 1,3-6-1,4-5-203,3-6 0,0-10 390,-2-6 1,2-11-1,-4-9 1</inkml:trace>
  <inkml:trace contextRef="#ctx0" brushRef="#br0" timeOffset="133394">19087 6263 8355,'-12'0'-430,"-1"-5"1,7 5 272,1 0 1,5 9 0,5 9 0,1 2 0,4 2 224,2 1 0,-2 6 0,7 1-2,-4 2 0,5-4 0,3 2 0,1-3-114,-1-2 1,6 1 0,-2-9 0,1-3 165,0-5 1,-1-3 0,0-8 0,0-3-99,0-7 0,-1-8 0,3-10 0,0-6-114,2-4 0,1-5 0,-2 3-290,1 2 1,5-4 0,-2 0 0</inkml:trace>
  <inkml:trace contextRef="#ctx0" brushRef="#br0" timeOffset="147618">7243 9091 8355,'8'-1'-212,"1"-4"0,0-1 0,2-1 0,2 2 0,-1 4 175,0 1 1,5-1 0,1-2-1,1-1 1,5 1 0,3 0 0,6 1-1,3-4 102,1-1 1,7 3-1,5-3 1,3 0-1,3 2 1,2-2 0,0 1 22,-1 1 1,0-1 0,-1 4-1,2-3-45,2 3 1,-7 0-1,1 1 1,0-2 0,1-1-2,1 1 1,3 2-1,-4 1 1,0 0-39,1 0 0,-3 0 0,6 0 0,1 0 21,2 0 1,1 0 0,0 0-1,0 0 2,0 0 1,4-4-1,0 0 1,0 1-19,2 1 1,-9 2 0,3 0 0,-1 0 4,-1 0 1,2-4 0,0 0-22,0 1 1,-8 2 0,-1 1 0,0 0 0,1 0 5,1 0 0,-1 0 1,-3 0-1,0 0 21,-2 0 1,8-4 0,-6 0-1,1 1-2,-1 2 0,6 1 1,-8 0-1,2 0-46,0 0 1,5-2-1,0 0 1,1-3-8,-4 3 0,4 0 1,1 2-1,0 0 16,-5 0 1,5 0 0,-8 0 0,2 0 12,3 0 0,-4 0 0,4 0 0,-2 0 17,-4 0 1,9 0 0,-5 0-20,2 0 0,1 2 0,-3 0 0,0 3 0,0-3-6,-2 0 1,-2 2-1,1 0 1,-2-1 10,-2-2 0,0 3 0,-3 0 0,0-1 0,0-2 1,2 1-1,-2 1 1,0 1 6,-1-1 0,4-2 1,-4-1-1,1 0-1,0 0 1,-2 0 0,-2 0-1,1 0-21,1 0 1,2 1-1,-3 2 1,2 1 2,3-1 0,-5 2 0,2 0 0,0-1-3,-1 1 0,0-3 0,-2 3 63,2 1 1,3-5-1,6 3 1,0-1-1,1 0 18,2 1 0,0 0 0,5-4 0,1 1-29,1 3 0,2-2 0,2 2 1,1-3 17,1-1 1,8 0-1,-2 0 1,-1 0 10,2 0 0,2 0 0,3 2 0,2 0-38,-2 3 1,6-1 0,-7-4 0,3 0-43,-2 0 0,4 1 0,-1 2 0,0 1-33,-2-1 0,-2 2 0,1 1 0,2-1 16,-2 1 0,6 2 1,-7-2 22,3 0 0,-3 1 1,-4 3-1,3-2 1,1 1 20,3-3 1,-4 4-1,3-6 1,-1 0 3,-4 2 0,5-1 0,-5 5 0,7-3-6,5-2 0,-1 4 0,1-4 0,-1 1-68,3-1 0,2 1 1,-3-4-1,0 3-1,-1-3 0,1 1 0,0 0 0,-2 1 58,-2-1 0,1-2 0,-5-1 0,-2 0 32,-1 0 1,-2 0 0,0 0-1,0 0 46,-4 0 0,-1-4 1,-5 0-74,3 1 0,-5 2 0,-5 1 0,1 0 0,-1 0-153,-3 0 1,-5 4 0,-2 0 0,-4 0-69,-5 2 1,1-4-1,-11 7 1,-4-1-518,-2-1 521,-12 4 0,1-4 0,-11 5 0</inkml:trace>
  <inkml:trace contextRef="#ctx0" brushRef="#br1" timeOffset="173559">6586 13345 26287,'5'-12'-181,"-2"3"0,5 2 0,2 0 0,1 2-980,1-1 1,5-3-1,-1 1 1,1-3 0,-1-2-1,1 2 1,-2 1-280,-1 2 1,-2 4-284,1-4 1272,-6 5 1,-3-3 181,-8 6 0,2 2 184,-2 2 1,3-1-341,1 5 0,5-5 0,3 2 0,3-1 3,2 1 1,5-1 0,4-4 0,5 0 493,6 0 1,5 0 0,3-2 0,5 0-40,2-3 0,3-3 1,2 3-1,4-1-229,-1 1 0,0-1 0,-7 3 0,-1-1-51,-2 1 0,-9 2 1,-8 1-1,-6 1-111,-6 4 1,-6-3 344,-11 7 1,-5-1 0,-2 4 0</inkml:trace>
  <inkml:trace contextRef="#ctx0" brushRef="#br0" timeOffset="173842">6958 13357 8355,'-24'0'0,"4"0"-1144,3 0 1087,9 0 0,13 0 0,13 0 0,8-1 91,7-3 0,9 1 0,3-4 0,6 0-65,7 0 0,-4 3 1,9-4-1,-1 0-17,-1 1 1,-2 1 0,-9 6 0,-2 0-222,-2 0 1,2 0 0,-4 0 0</inkml:trace>
  <inkml:trace contextRef="#ctx0" brushRef="#br1" timeOffset="174002">8111 13382 26472,'2'-19'-1135,"2"4"1,5 5 0,5 6-721,3 3 1,10 6 0,-1 2 0</inkml:trace>
  <inkml:trace contextRef="#ctx0" brushRef="#br0" timeOffset="181792">15044 13246 8355,'12'-4'-171,"1"-1"0,-1 1 0,1 4 1,0 0-1,4 0 0,4 0 0,2 0 271,2 0 0,5 0 0,5 0 0,5 0-63,5 0 0,5 0 0,2 0 1,3 0-1,3-1-15,5-3 1,1 2 0,7-2-1,3 3-14,-1 1 1,9-4 0,-3 0 0,3-1-77,1 0 1,7 4 0,-2-5 0,4 2 36,5 0 0,-1-2 0,1 4 0,-2-4 27,1-1 1,2 4-1,-48 1 1,1-1 0,-1 1-1,0 0 25,49-2 1,-44 0 0,1-1-1,-4 3 1,0-1 0,2 0 0,0-1-6,1-1 0,0 0 1,-2 2-1,0 1 1,1-1-1,0 0 1,0 1-1,-1 0 30,0 0 0,0 0 1,0 0-1,-1 0 1,47 0-58,1-2 0,-7 3 0,-2-3 0,-3 2 0,-2 2-131,-4 0 1,-2 0-1,-5 0 1,-2 0 17,-3 0 1,-4 0 0,-6 0 0,-5 0-33,-4 0 0,-2 0-47,-12 0 0,-2 6 0,-10 1 1</inkml:trace>
  <inkml:trace contextRef="#ctx0" brushRef="#br0" timeOffset="191820">7441 14796 8355,'-5'-8'-434,"-3"1"0,-3 1 0,0 2 355,2-1 0,4 2 187,5-5 0,0-1 48,0-3 0,-2 5 1,-2 3-24,-4 3 0,-4 2-81,-5 3 0,-1-1 0,-4 5 0,0 3 0,-3 3 59,-2 2 1,-2 2 0,3-2 0,-2 1 2,-1 3 1,-1 5 0,2 5 0,-1 2-12,2 2 0,5 6 0,2 3 1,2-1-82,3 1 1,3 4-1,4-3 1,5 0-62,6-2 1,5-4 0,8-1-1,5-1-38,3-3 1,0-2-1,3-7 1,0 1 9,2 0 1,5-2 0,-2-3-1,1-7 63,0-3 1,5-7 0,3 1 0,-1-3-13,-2-1 1,5-1 0,3-3 0,2-4-15,1-3 1,7-2 0,0 2 0,1 1-85,-4 2 1,5 5 0,-3-1 0,-5 3-112,-5 1 1,-3 1-1,-5 3 1,-1 5 46,-3 2 0,-3 0 0,-5-2 1,0 0 114,0 0 0,-5-3 1,0-1-1,-1-1 96,0 1 0,-2-1 0,3-4 0,1 0 138,-2 0 0,5 0 1,-4-2-1,5 0-73,4-3 1,3-4 0,5 2 0,2-1-59,2-1 1,9 1 0,7-4 0,4-1-177,1 1 0,4 1 0,2 1 0,1 2-104,2-2 1,1 1 0,-2-1-1,-4 3 134,-2 2 0,-8-5 0,-1 3 0</inkml:trace>
  <inkml:trace contextRef="#ctx0" brushRef="#br0" timeOffset="192758">7479 14895 8355,'18'0'-276,"2"0"0,4-4 0,0 0 0,3 1 1,2 2-1,5-1 362,6-2 1,0 3 0,7-3 0,2 2 0,5 1-1,3-2 1,1-2 82,-2-2 1,9 3-1,-2-3 1,3 0-73,2 0 1,2 0-1,-2-2 1,1 2 11,2 1 0,-2-2 0,1 2 0,1 1-130,-2-1 1,4-2 0,-2 3 0,4-2-63,-1-3 0,7 3 0,-6-1 19,1-2 0,-1 3 0,0-1 0,1 0 0,-1 0 48,0-1 0,2 5 1,-7-3-1,2 2 10,-2 2 1,-2 2 0,-8-1 0,0-1 3,-3-1 0,-3 0 1,4 4-1,-1 0-61,-5 0 1,6 0 0,-9 0 0,2-1 12,0-3 1,2 2 0,-2-2 0,-2 1 42,4-1 0,-4 3 0,5-5 0,-3 2 19,-1 0 1,-1-4 0,1 4 0,-2 1 76,-2 2 1,0 1-1,-3 0 1,0 0 0,0 0 0,2 0 0,-4 0 1,-2 0-19,-5 0 0,6 0 0,-2-2 0,0-1-5,1-1 0,2 0 1,1 4-1,-3 0-50,0 0 1,0 0-1,1 2 1,0 0-70,-5 2 0,1 2 0,-5-3 0,-1 2 8,0 2 1,3-4-1,-2 2 1,-1-1 19,0 1 0,-5 3 0,-4-3 0,-1 1 16,0-1 1,-4 1 0,-6-2 26,-2 4 0,-5 3 0,2 2 48,1-1 0,-5 1 1,5-1-1,-1 2-20,4 2 1,-3-1 0,3 6-1,0 1 1,2 0 37,2-1 1,-1 6-1,1-2 1,-1 3-26,0 2 1,1-2-1,1 3 1,1 1-11,1 0 0,5-6 0,-5 0 0,0-5-33,-3-3 1,3 2 0,-3-3 0,-2-2-41,0-1 1,-5-2-1,-2 1 1,-3-1-25,-1 0 1,-5 1-1,-5-1 1,-5 1 29,-6-1 0,-9 1 0,-6-1 1,-5 0-1,-3 1-41,-3-1 1,-7 5 2,-4-1 0,-2 2 0,-1-3 0,0 2 1,1-1-1,-5 1 0,-1-1 0,-3 1-551,0 1 532,-12 1 0,-5 2 0,37-11 0,-2-1 0,-3 1 0,-1-1-95,-3 1 0,-1 0 1,-13 0-1,-2 0 0,-8 3 1,-2 1-1,-6 0 0,-3 0-1814,-2 3 1,-3 0 1982,21-6 0,-2 1 0,0 0 0,3 1 0,0 0 0,-1 0 0,-13 1 0</inkml:trace>
  <inkml:trace contextRef="#ctx0" brushRef="#br0" timeOffset="200616">7578 17053 7967,'-13'0'0,"2"-1"161,3-3 1,3 1 0,5-5 0,1-1-1,3 1 1,4 1 0,3 0 0,3 2 87,3-1 1,8-2 0,8 3 0,4-1-1,4-1 1,6 2-123,5-1 0,8-2 1,9 4-1,5 0 1,5-1-171,5 1 1,0-1 0,12 1 0,2-5-104,0-2 1,-44 5-1,1 0 1,-2 0-1,0 1 1,2 0-1,0 0-22,-2 1 1,0 0-1,-1 1 1,-1-1 0,39-5-1,-6 2-187,-8 1 0,-14-2 0,-12 4 0,-11 1-93,-8 2 1,-15 1 0,-18 1 211,-14 3 0,-13 2 1,-15 3 235,-4 0 0,-4-1 0,-10 4 0</inkml:trace>
  <inkml:trace contextRef="#ctx0" brushRef="#br0" timeOffset="200930">7875 17090 8355,'18'-8'-1126,"3"1"1266,3 2 1,0-4 0,2 5-1,2 2 201,1 0 0,11 1 1,1-2-1,8-1-99,4 1 0,9-4 0,9 0-93,2 1 1,8-5 0,4 2 0,5-2 0,-1 0-245,0 3 0,2-3 1,0 4-1,-3-1-202,-4-1 0,-3 7 0,-11-2 0,-9 2-1317,-7 2 1185,-10 0 0,-1 6 0,-6 1 0</inkml:trace>
  <inkml:trace contextRef="#ctx0" brushRef="#br0" timeOffset="214314">11621 16991 8355,'6'-12'0,"-5"-1"-569,10 1 0,-8 4 0,5-1 568,2 0 0,2-1 1,3 1-1,3 2 0,1 0 1,3 1-1,5-1 1,4 2-1,8-2 88,4 0 1,8 3-1,8-3 1,4 2-61,3 2 1,12-3 0,1 1 0,10-1-36,6 1 1,-44 2 0,1 0 0,2 1 0,1 0 0,1-1 0,1-1-41,0 1 0,2-1 1,3-1-1,1-1 1,0 2-1,1 0 0,1-1 1,1-1 44,0 0 0,1 0 1,6-2-1,-1-1 0,-3 1 1,0-1 2,-1 2 1,0-1 0,1 1 0,-1 1 0,-2 0 0,0 1 0,-5 0 0,-1 0 0,-4 1 0,-1 1-57,44-3 0,-12 2 1,-14 4-1,-11 0-79,-11 0 0,-10 4 0,-12 1 0,-8-1-247,-6 1 382,-8-3 0,-2 7 0,-5-5 0,0 1 0</inkml:trace>
  <inkml:trace contextRef="#ctx0" brushRef="#br0" timeOffset="214613">11770 17004 7053,'37'-2'-197,"0"-2"1,2 1 0,2-4-1,6 1 278,5-1 1,16-2 0,13-3-1,12 0 0,-43 6 1,3-1 0,4-1 0,2 0 0,3-1 0,1 0-1,3 0 1,0 0-40,1 0 1,1 0 0,7-2 0,1 0 0,-5 1 0,1 1 0,-1-1 0,1 0-76,1 2 0,0 0 0,-2-1 0,-1 0 1,0 0-1,0 1 0,-2 1 0,-1-1 5,-2 1 0,-1 0 0,-1 3 0,0 0 0,-4 1 0,-2-1 1,-1 1-1,0 1-75,-3 0 1,-1 1 0,44 0 0,-16 2 0,-8 3-196,-9 4 0,-15 2 298,-2-2 0,-9 2 0,-3-6 0,1-1 0,-5-2 0,-2-1 0</inkml:trace>
  <inkml:trace contextRef="#ctx0" brushRef="#br2" timeOffset="214800">15553 16917 5734,'0'-13'0</inkml:trace>
  <inkml:trace contextRef="#ctx0" brushRef="#br0" timeOffset="227208">10344 10517 8355,'-6'-16'-278,"-1"-1"0,-1 2 0,1 1 0,0 2 0,2-1-516,-1 1 956,2 0 0,9 1 1,5 2-1,5 5 1,7 1-1,6 1 0,6-3 1,5 3-190,2 0 1,2 2 0,-4 0 0,-2 2-110,-6 2 0,0 3 1,-6 5-1,-6 1-136,-4-1 0,-3 6 0,1 1 0</inkml:trace>
  <inkml:trace contextRef="#ctx0" brushRef="#br0" timeOffset="227477">10430 10542 8355,'-11'-1'-215,"3"-4"1,5 3-1,12-5 77,7 1 1,12 2 0,6 3 55,6-3 0,6 1 0,7-5 0,5-2 0,1 0-369,-1 2 275,3 3 0,-5-1 0,6-1 0</inkml:trace>
  <inkml:trace contextRef="#ctx0" brushRef="#br1" timeOffset="239936">12402 7975 16795,'2'-13'0,"0"1"0,4-2 0,0-1 0,-1-2 0,-2 2 0,-2 1-758,-1 2 0,-1 0 0,-5 1 0,-6 2 0,-7 5 0,-5 4 0,-2 3 0,-2 3 590,-1 0 0,2-1 1,2 1-1,-1 1 0,4 0 1,1 4 61,1 4 0,0 1 1,0 4-1,-4 4 1,-2 3-56,-3 6 0,-4 0 1,3 5 134,-2 4 1,0 5 0,-2 3 49,1-1 1,9 1 0,-1 0-1,3 1 1,3 0-31,3-2 0,3 8 0,5-8 0,4 1-252,2-3 0,8-5 0,4-4 0,6-3 289,9-1 1,5-5-1,9-7 1,2-3-46,5-1 0,7-6 0,5-5 0,3-1-33,1-4 0,-1-3 0,-2-6 1,-3-7-28,-1-4 0,-5-2 0,-7-5 0,-5-1 51,-6-3 1,-10-3-1,-5-7 1,-5-2-54,-4-4 1,-2-4 0,-6-2 87,0-2 0,-2 0 1,-2-5-1,-4-2 0,-3-4 32,-1-2 1,-5-8 0,1 4 0,2 3-69,4 7 0,-1 10 1,1 10-1,-5 7-54,-5 8 0,-16 13 1,-11 15-212,-12 12 0,-25 21 0,-12 15 1</inkml:trace>
  <inkml:trace contextRef="#ctx0" brushRef="#br0" timeOffset="273379">6350 17797 8355,'7'-29'50,"-3"0"1,-3 2 581,-1 1-374,0 6 0,5-2 1,-1 6-1,-2 1 1,0 1-1,-1 3 139,3 3 0,-1 2 1,4 8-1,0 3 0,-2 7 1,2 8-237,0 3 0,-3 12 0,3 3 0,0 5 0,-1 4-227,-1 1 0,3 0 0,-2-1-244,1-1 1,-3-8-1,3 1 1,0-6-80,0-3 1,-3-1-1,3-4 1,-2-2-109,-2-2 0,-2-3 1,-1-6-533,0 1 0,-1-6 697,-3-3 1,1-10 0,-4-6 0,0-8 273,0-3 1,3-6-1,-3-1 1,0-3 57,0-6 0,3-4 0,-4-8 0,-2-2 0,-1-5 0,3-3 0,1 1 0,2 4 415,2 11 0,2-1 0,2 12 0,5 1 213,6 1 0,2 3 1,6 5-1,2 0-7,2 3 0,5 3 0,1 6 1,-1 0-321,-3-1 0,5 6 0,-11 3 0,-1 3-450,1 1 0,-8 1 0,2 5 1,-6 5-208,-2 4 1,-2 7 0,-4 0 0,-2 4-235,-2 3 0,-7 4 1,-7-4-1,-1 0-65,-3 1 0,3 2 0,-1 5 0,3 1 438,1-1 0,-3 0 0,0 0 1</inkml:trace>
  <inkml:trace contextRef="#ctx0" brushRef="#br0" timeOffset="273800">6883 18083 9678,'-26'4'0,"0"0"0,0 0 1144,2 2 0,13-4-1146,3 7 1,11-7 0,5 2 0,3-1 0,3 0 0,1 1-1,2-1 1,-2-2-333,-2-1 1,-4 0-1,-1 0 223,2 0 0,-1-5 0,0-4 126,-5-2 1,-3-1 0,-1 0-1,0-1-34,0 1 1,0-1 0,0 0 0,1-3-12,4 0 0,-4-1 0,5 5 1,-1 0-96,3-1 0,3 1 0,2-1 1,-1 2-9,1 3 0,-1-2 1,0 6-1,1 2-4,-1 0 1,1 4-1,-2 2 157,-3 4 1,-3 3 0,-5 1-1,2 2 85,2 3 1,-3-4-1,3 5 18,-2 0 1,-2-3 0,0 5 0,1-2-248,3-3 1,-1-1 0,5-2-1,2 0 1,1 1-250,1-1 0,1-4 0,1-1 0,1-1-612,1-3 705,6-2 1,-8-6 0,4-2 0</inkml:trace>
  <inkml:trace contextRef="#ctx0" brushRef="#br0" timeOffset="274334">7813 17388 8355,'0'-23'0,"0"1"242,0 1 1,0 6 0,-1-2 0,-2 3 92,-1 2 0,-5 0 1,0-1-1,0 1-62,0-1 1,-2 7 0,3 1 0,-3 4-341,-1 1 0,-1 0 0,1 0 0,1 1-65,3 4 0,-3 1 0,2 7 0,0-1-28,0 1 0,0-1 0,3 0 1,1 1-1,-2-1-326,0 1 1,3-1 360,-4 0 1,5 1 0,-3-2 0,2-1 102,0-2 0,0-4 1,4 4 80,0 2 0,1 0 0,2-1 0,2-2 94,2-1 0,-4 3 0,3-1-67,-1 4 0,-3 1 1,3 2-1,-1 3 1,0 2 44,-1 2 1,3 7 0,-2 4 0,-2 4-127,0 4 0,-2 6 0,0 10 0,0 3 0,-2-1-86,-2-3 0,-3-1 0,-4-2 100,3 0 1,-1-8 0,4-3 0,3-5 0,0-4 178,2-4 1,2-8-1,2-5-218,4-2 0,7-6 1,3-1-1,1-1-356,3-4 0,2-2 0,1-2 0,-1-4-1554,1-1 1550,0 4 1,5-13 0,2 2 0</inkml:trace>
  <inkml:trace contextRef="#ctx0" brushRef="#br0" timeOffset="275154">8000 18058 7855,'-5'-21'0,"1"2"0,1 1 0,2 1 0,1 1 452,0-1 0,4 1 0,2 3 0,1 2-369,2 3 1,2-3 0,2 4-1,-1-1 1,1 1 140,-1 2 0,-4 2 0,-1 7-93,-1 4 1,-2 3 0,-4 3-1,0 1-19,0 2 1,0 3 0,1-2-1,2 0-54,1 0 0,4 3 1,-2-5-1,-1-1-175,1-1 1,3-1-252,0-1 257,2-5 1,0-3-1,-3-8 72,-4-4 1,-2-3 0,-2-2-1,1-1 1,2-2-41,1-5 1,4 2-1,-4 0 1,0 1-42,2 3 0,-1 1 0,5 1-25,-2 1 1,1 5 0,3 3 114,0 3 0,-3 5 1,-2 3-1,-1 2-25,1 5 1,0 1 0,3-2 0,-2-1 83,2 0 0,-3 5 1,0-1-1,-1 0 64,1-3 0,0 0 0,3-2 0,-3-2-8,-2 0 1,4-5 0,-4 3-46,2-2 0,-4-2-5,1-7 0,-1-2 0,-1-3 0,4-1-40,1-4 1,-3 2 0,4-5 0,2 4-121,1 0 1,1-3 0,1-1 0,-1 3-106,0 5 1,1-1 0,-1 5 62,1-2 1,-1 4 0,0-1 143,1 2 0,-6 4 1,-3 2-1,-1 4 196,1 3 1,-3 2 0,3 0 17,-2 4 0,-2-3 1,0 2-1,1-2 1,2-2-176,1 1 1,6-5 0,-2-1 0,3-2-98,1-2 1,2-1 0,1-2 0,2-2-12,-2-2 1,3-3-1,-2-5 1,-2-1-185,-4 1 0,1-5 0,-4 0 0,1-1 314,0 0 1,-5 1 0,1 5 0,-3-1 1342,-1 1-1115,0 0 1,0 6 0,0 6-122,0 7 0,0 4 0,0 3 0,0 1-116,0 1 0,6 5 1,1-4-1,1-2-282,0-1 0,5-3 1,5-2-1,0-2-327,0-1 0,2-2 1,-2-4-1,0 0-1374,0 0 1869,-1 0 1,0-6 0,3-1 0</inkml:trace>
  <inkml:trace contextRef="#ctx0" brushRef="#br0" timeOffset="275403">8954 17723 8355,'-12'-6'-647,"5"5"0,3-4-17,8 5 1,-1 0 663,5 0 0,0 5 0,5 2 0</inkml:trace>
  <inkml:trace contextRef="#ctx0" brushRef="#br0" timeOffset="276172">9327 17884 8355,'-7'-25'163,"3"2"1,2 1 0,4 3 0,0 1 0,2 1 86,-1-1 0,-1 9 0,-4-1-503,-2 7 1,1 5 0,-5 7-1,-2-1 375,-1 2 1,0 1 0,2 2-1,0-1 45,0 0 0,2 1 0,0-1 0,1 1-128,4-1 1,0 0 0,2 2-127,0 3 1,2-4 0,2 3 0,4-5-1,5-3-17,3 2 0,2-5 1,4 1-1,-1-2 32,1 0 0,-4 0 0,-2-4 0,-2 1 32,-2 4 0,-3-3 1,-2 7 39,-2 0 1,-10 2 0,-8 2 0,-2-2-14,-3-3 0,-1 3 0,-5-3 1,2 3-140,2 2 0,4-5 0,0-1 0,2-2-627,2-2 0,6-2 531,6-1 1,11-5 0,9-2 0</inkml:trace>
  <inkml:trace contextRef="#ctx0" brushRef="#br0" timeOffset="276173">9612 17599 8355,'0'-12'-94,"-4"-1"1133,0 1-453,-1-1 0,11 6 1,1 5-1,1 4-303,0 7 0,-1 3 0,3 5-293,-2 3 1,-5 5-1,2 3 1,0 2 0,-1 0-134,-2 1 1,0 3 0,-2-2-1,1 1-185,3 0 1,-2-6-1,2 2 1,-3-2-811,-1-3 1,-4-3-1,-1-2 664,-2-1 1,4-5 0,-3-6 473,1-2 0,-2-1 0,-5-4 0</inkml:trace>
  <inkml:trace contextRef="#ctx0" brushRef="#br0" timeOffset="276174">9525 17909 8355,'0'-12'92,"0"-1"1,0 1 0,1-1 0,4 2 270,3 3 1,8-3 0,5 4 0,4-1-462,4 0 1,2 1 0,7-2 0,-3 5-918,-1 3 1,7-5-1,-3 0 1</inkml:trace>
  <inkml:trace contextRef="#ctx0" brushRef="#br0" timeOffset="277351">10257 17934 8355,'0'-14'-66,"0"-3"242,0 4 0,0-5 0,0 5 0,0 1 0,-2 0 0,-2 1-8,-4 2 1,-3 4-1,-1 6 1,-1 2-80,1 1 1,-5 7 0,1 0 0,0 4-135,3 0 1,0-1 0,2 0 0,2 1-114,0 2 0,7-1 0,-3-3 0,4-1-158,1 0 0,0 1 0,1-2 99,4-3 0,-3-2 76,7-6 1,-1 0 0,3-2 0,-1-2 0,-2-3 74,1 0 0,-2-4 0,0 3 0,0-3 120,0-1 0,-3-1 0,3 1 515,-1-1-472,-2 6 0,1 2 74,4 5 0,-3 5 0,3 4-175,0 2 0,2 5 0,0 1-104,-2-2 0,2-3 1,-4-2-8,-1-2 0,5-5 1,-2 1-1,2-2-50,1-2 1,-4 0 0,1-2 0,-1-2 53,-1-4 1,4-3-1,-3-3 1,2-1-1,-2-2 0,3-5 0,-3 2 0,3-4 66,2-1 1,-1-4 0,-1-1 0,-1 0 81,-2-1 1,-5-2 0,1 4 0,-3 2 103,-1 1 1,0 2 0,0 4 0,0 3 462,0 3 1,-1-2 82,-3-1 1,2 5-543,-2 4 1,3 10 0,1 2 0,0 7 0,0 5-61,0 0 1,4 10-1,2 1 1,-1 1-29,1 3 0,-1 3 0,-2-2 0,1 1-218,-1 0 1,0-1-1,-1 1 1,2-4-4,-1-3 1,3-5 0,-2-2 0,0-3-203,2-4 1,-4-1 154,7-7 1,-1-2 0,3-6 61,-3-4 0,3-4 1,-3-4-1,3-1 0,2-3 1,-2 4-1,-2-4 1,0 3 77,0 1 0,1-2 1,-2 2-1,-4 1 247,-2 1 0,2 6 49,0-1 1,-1 7-1,-7-2-14,-5 2 1,3 2 0,-1 2 0,0 2 148,0 4 1,0 7 0,-3 3-1,3 0-181,2 0 1,1 3-1,4-4 1,0 3-160,0 2 1,1-4-1,2-2 1,4-2-63,4-2 1,3-1 0,8-2 0,0-5-15,4-3 1,3-1 0,5 0-88,-1 0 1,-4-5 0,3-4 0,0-3-53,-1-5 0,-7 2 1,-1-4-1,-3 0 1,-7 1 80,-3 0 0,0-3 0,-6 5 1,-1-1 64,-2-1 1,-1 4 0,-1-2 78,-4 2 0,-2 7 0,-5 3 0,0 3 31,-1 1 1,1 1 0,-1 5-1,2 5-30,3 4 0,1 3 1,5-3-1,-3 3-170,3 1 0,2-2 1,4 2-1,4-1 86,3-3 0,6-5 1,1-3-664,1-2 0,1 3 497,5-4 1,6 1-1,0-5 1</inkml:trace>
  <inkml:trace contextRef="#ctx0" brushRef="#br0" timeOffset="277741">11274 17400 8355,'0'-20'0,"1"1"0,3 1 727,3 1-549,11 5 0,-3-1 1,6 1-1,0 1 1,-1 1-1,0 3 1,-1 2-1,-1 2-203,0 2 0,-3 6 0,-6 3 0,-2 3 3,-1 2 0,-2 3 0,-4 2 0,0 2 55,0 2 0,0 1 0,0 3 1,0 2 104,0 1 0,4 4 1,0-3-1,0 2-7,2 2 1,-3 6 0,5 3-1,2 0-126,1-1 1,0 5 0,-2-3 0,0 2 104,0-1 0,2-9 0,2 1-404,-1-1 1,-4-5 0,-1-3 0,-1-1 0,-4-4 24,0-2 1,-8 1 0,-2-6 0,-4 1 139,-5 1 1,-4-9 0,-6 4 0,-3-4-95,-2-2 1,3 3 0,-3-6 0,2-1 4,2-2 0,6-2 0,3-3-172,1-5 1,2-2 0,3-1 0</inkml:trace>
  <inkml:trace contextRef="#ctx0" brushRef="#br0" timeOffset="277983">12154 17909 8355,'0'-17'0,"0"1"0,0 1 461,6 1 1,6 6-323,9-1 0,4 3 1,2-3-1,2 5-61,-1 3 0,-2-3 0,0-1 0,2 3-776,1 0 0,2 2 0,-5 0 0,-3 2 233,-4 2 176,-3-3 0,-3 10 0,-1-4 0</inkml:trace>
  <inkml:trace contextRef="#ctx0" brushRef="#br0" timeOffset="278232">12241 18058 8355,'1'7'356,"4"-3"0,7-3 0,9-1 0,2 0 1,3-4 0,3-1 0,6-1-719,5 1 1,-6-4 0,3 5-1,-2 0-556,-4-2 1,0 5-1,-6-4 1</inkml:trace>
  <inkml:trace contextRef="#ctx0" brushRef="#br0" timeOffset="278903">13940 17140 8355,'0'-16'190,"0"-1"0,-7 2 1,-4 5-1,-4 3-32,0 2 0,7 3 1,4 11-1,2 7 0,4 8 1,0 5-1,4 5-1096,1 6 0,-4-4 284,1 5 1,-3-5-1,-1 7 1</inkml:trace>
  <inkml:trace contextRef="#ctx0" brushRef="#br0" timeOffset="279621">13804 17252 8355,'0'-13'-345,"1"1"0,2-1 1,1 1-1,-1 0 890,-2-1 1,1 1 0,0-1 0,4 1-1,1 1-164,2 3 0,-3 4 0,-2 8 1,-3 5-201,-1 7 0,5 3 0,-1 6 0,-2 1-120,0 3 0,-2-2 1,0 5-1,0 0-133,0-1 1,0-2-1,0 3 1,1-3-213,3-6 0,-2 1 1,3-8-143,1 0 0,-4-3 1,7 0-1791,0-1 1757,2-5 1,-4-1-1,-1-6 1</inkml:trace>
  <inkml:trace contextRef="#ctx0" brushRef="#br0" timeOffset="279935">14498 17351 8355,'0'-13'-559,"0"1"1,0 4 4177,0 0-3268,0 5 0,-4 7 0,-1 10 0,-1 4-265,1 4 0,-5 1 1,2 5-1,-3 2-16,-2 3 1,0 11-1,-5-3 1,-6 8-111,-3 4 1,-8 4-1,1 6 1,-5 1-264,-2-2 0,-2 1 0,3-11 39,-1-3 1,5-5-1,7-8 1,3-2 0,2-2-106,4-2 1,3-5 0,9-6 0,4-1-1638,2-3 1683,2-6 0,6 2 0,1-5 1</inkml:trace>
  <inkml:trace contextRef="#ctx0" brushRef="#br0" timeOffset="280477">14548 18145 8355,'-6'-7'-64,"5"-4"1,-9 8 410,6-5 1,-4 4 0,4-5-165,1 0 1,0 2-1,1-2-13,-3 0 0,1-2 0,6 0 70,2 3 1,-1-4 0,5 6 0,2-3-139,1 1 0,1 4 0,0-3 0,2 2 0,1 2-80,2 1 1,3 4 0,-2 2 0,0 6-74,0 5 1,-3 0 0,-5 7 0,-3 3-293,-2 2 1,0 8-1,-7-2 1,-2 3 155,-4 1 0,-5-1 0,-3-2 0,-3-2 189,-1-2 0,-7-1 1,2-4-1,-1-2-96,0-2 1,1-3-1,0-6 159,0 1 0,6-6 0,1-3-71,0-3 1,6-2 0,-1-3 0,8-5-20,3-2 1,8-1-1,2-1 1,3 1 26,2 0 1,-1-1-1,0 2 1,1 3 23,-1 4 0,1 2 0,-1 2 0,0 0 63,1 0 1,3 6 0,1 2 0,-2 3-33,-1 2 1,2-5 0,2 0 0,0 2-345,0 1 1,3 1-1,-3 1 1,0-2-415,-1-3 0,4 2 0,-4-6 425,-2-1 1,-1 3 0,-2 1 0</inkml:trace>
  <inkml:trace contextRef="#ctx0" brushRef="#br0" timeOffset="280996">15019 17698 8708,'0'-19'713,"0"2"0,-4 4 1,0 0 92,1 1-776,7 5 0,2 7 0,4 9 0,-2 5 0,0 6 0,0 2 0,-1 5 0,-1 2-153,-4 1 0,0 3 1,-2-2-1,0-1-371,0 0 1,0 4-1,0-7 1,0-2-109,0-3 0,-2-7 0,0 2-167,-2-4 1,-1-4 680,5-1 0,0-11 0,2-1 0,2-6 88,4-2 0,-1-6 0,1-1 0,2-2 0,1 0 0,1 2 0,1-3 0,-1 1 0,1-1 0,-1 3 0,0 0 384,1 1 1,-5 1-1,0 5 1,2 0 305,1-1 1,1 1 0,1 1 27,-1 2 1,-3 3-673,-1 1 1,-5 5-1,-1 0 1,-4 7-55,-7 4 0,-3 6 0,-3 1 0,-3 0-201,-1 0 0,2 0 0,-2-3 0,1 1 62,3-1 0,2-1 0,5-1 1,4-1 43,2 0 1,4 1 61,2-1 0,4-1 1,7-1-1,3-2 1,0 0-79,0-1 1,4 3-1,-1-5-220,2 2 0,-2-4 0,0 1 0,1-2 0,0-2 9,-2 0 0,4 5 0,-5 2 1</inkml:trace>
  <inkml:trace contextRef="#ctx0" brushRef="#br0" timeOffset="281191">16259 17624 11181,'-5'-20'567,"5"8"1,0 9-2214,7 6 1,-2 4-1,1 5 1</inkml:trace>
  <inkml:trace contextRef="#ctx0" brushRef="#br0" timeOffset="328661">17140 15863 7067,'-5'-7'-134,"5"1"1,0 6 0,6 0 0,5-1 252,2-3 1,3 2 0,2-2 0,3 3-1,4 1 1,4-2 0,2 0 0,5-2-1,4 1 272,6 1-442,2 2 1,2-4 0,1 0-1,2 1 1,5 2 47,3 1 0,8 0 1,2 0-1,4 0-9,-2 0 0,7-4 0,4 0 1,1 1-6,5 2 1,-3 1 0,4 0-1,-3 0 15,-1 0 0,6-5 0,4 1 0,1 2-16,-5 0 1,5 2 0,-1 0 0,-1 2-3,2 2 1,-2-3-1,1 3 1,-4-2-18,0-2 1,-2 0-1,-4 0 8,-1 0 1,-7 0-1,-3 0 1,0 0-1,-2 0-65,3 0 0,-5 0 1,-6-2-1,-4-1 29,-4-1 0,0 0 0,-9 4 0,-5 0-56,-4 0 1,-9-4-32,-7 0 0,-4 0 0,-8 4 0</inkml:trace>
  <inkml:trace contextRef="#ctx0" brushRef="#br0" timeOffset="329111">18045 15962 8355,'17'-4'-1216,"1"-2"1066,1-1 0,2 5 1,5-4 220,3 1 0,3 3 1,6-2-1,4 3 1,3 1-1,6 0 1,6-2-1,5-1 82,1-1 1,7 0 0,3 4 0,6-1-88,2-3 1,2 2 0,4-2 0,1 3-72,3 1 0,-3-2 1,4 0-1,-1-2-78,0 1 0,4 0 0,-2 0 1,-1-1 20,0 1 0,-2 2 1,-8 1-1,-3 0-61,-3 0 1,-7 0 0,-3 0-1,-5 0 16,-8 0 1,4 0-1,-10 0 1,-2 0-53,-1 0 0,-4 0 14,-7 0 1,3 6-1,-4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7:31:31.998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12911 5519 8847,'-7'-5'1410,"7"-4"-1349,8-7 0,3-4 0,2-4 1,-1-3-1,2-1 0,1-7 1,3-5 89,1-5 1,0-5 0,4-4 0,-4-2 0,-1-1 0,-3 2 0,-1 3 0,-3 2-67,-3 6 1,2 5 0,-5 8 0,1 5-51,-1 4 0,1 12 1,-4 0-1,3 6-52,-3 4 0,4 4 0,-1 13 0,2 3 20,3 4 1,-3 6-1,1 6 1,2 5-103,1 5 1,1 5 0,1-6-1,-1 4-260,0 0 1,1-1 0,-1-4-97,1-6 0,-5-2 0,0-8 0,0 0 62,-1-2 1,0-5 0,-4-2 0,1-1 0,-1-3 55,-2-1 0,-6-2 0,-2 1 1</inkml:trace>
  <inkml:trace contextRef="#ctx0" brushRef="#br0" timeOffset="271">12960 5383 8355,'2'-9'471,"2"1"0,6-2 1,3 1-1,7-1-143,3 2 0,1 4 0,9-5-862,1 0 0,2-1 1,1 1-1,0 2-305,1 1 0,-1-4 0,0 4 1</inkml:trace>
  <inkml:trace contextRef="#ctx0" brushRef="#br0" timeOffset="812">13630 5383 9217,'0'-7'506,"-1"1"0,-2 8-158,-1 2 0,-4 3 0,2 5 1,-1 2-124,-2 2 0,-2 2 0,-2 4 1,1-1 32,-1 1 0,5 6 0,1 1 0,0-3-364,0-4 0,5 1 0,-1-4 0,4 1-240,3-4 1,6-2-1,0-3 13,5-3 0,-1-2 0,4-6 0,-2 0 149,1 0 0,1-6 1,-3-3-1,1-6 0,-1-5 184,-1 1 1,-3-4-1,-3 2 1,-3-3-116,-4 0 1,-1-1 0,0 1-1,-1 2-220,-4 2 0,-1 5 0,-7-1 0,-1 7-96,-2 5 1,2 2 0,-2 4 0,2 3 282,1 8 0,1 4 0,0 8 0</inkml:trace>
  <inkml:trace contextRef="#ctx0" brushRef="#br0" timeOffset="813">14201 5395 10387,'0'14'0,"0"1"-168,0 1 1,0 7 0,-2-1 0,0 4 0,-3 4 0,3 2 0,0 1 0,2 0-662,0 0 0,0-5 0,0 2 0</inkml:trace>
  <inkml:trace contextRef="#ctx0" brushRef="#br0" timeOffset="1464">14858 5333 8355,'-12'-8'150,"-1"-1"0,5 5 0,1-4 0,2-2 0,2-1 0,1-2 0,2-3 0,0-1 0,0-4-259,0-5 1,6-3 0,2-6 39,3 2 1,2-1 0,0-6 0,3-2 0,0 3 0,-1 0 102,-1 2 0,-6 6 0,1 7-78,0 6 1,-2 4 170,1 2 0,1 6 0,2 7 0,-2 10 0,0 9 53,0 3 0,-2 7 1,1 5-1,2 3 1,1 7-142,1 3 1,-1-5-1,-1 5-149,-2-4 0,2-3 0,5-5 0,2-3 0,-2-4 0,-1-4 0,-3-5-708,-3-3-33,3-3 1,-10-6 445,3 0 1,-2-5-1,-2 3 1</inkml:trace>
  <inkml:trace contextRef="#ctx0" brushRef="#br0" timeOffset="1938">14846 5259 8355,'5'-9'22,"5"2"0,5 1 1,6 0-1,2-1-422,2 0 0,0 3 196,-1-4 1,7 1-1,2-3 1,3 3-71,1 2 0,0-5 0,0 3 0</inkml:trace>
  <inkml:trace contextRef="#ctx0" brushRef="#br0" timeOffset="1940">15491 5271 9379,'1'8'164,"2"1"1,1 0 0,0 2 0,0 3 0,0 3 0,-1 3-247,-2 4 1,-1 0 0,-1 3 0,-2 0-542,-1 2 1,0 4-1,4-4 12,0-1 1,-6 3 0,0 1 0</inkml:trace>
  <inkml:trace contextRef="#ctx0" brushRef="#br0" timeOffset="2116">16098 5259 8355,'-12'13'140,"1"3"1,1 1 0,3 1 0,2 2 0,1-1 0,-1 2 0,1-1 0,2 0-945,0-3 752,2 0-671,0 1 0,6 1 0,1 6 0</inkml:trace>
  <inkml:trace contextRef="#ctx0" brushRef="#br0" timeOffset="2389">16644 5358 8355,'-6'-7'1101,"5"1"-1488,-4 6 1,6 0 0,3 0 0,4-1 0,3-2 0,2-1 34,-1 1 1,6-4 0,1 1 0</inkml:trace>
  <inkml:trace contextRef="#ctx0" brushRef="#br0" timeOffset="2650">17214 5283 8355,'2'-6'-874,"2"1"0,3 4 1,5 1 873,1 0 0,5-6 0,1 0 0</inkml:trace>
  <inkml:trace contextRef="#ctx0" brushRef="#br0" timeOffset="2834">17649 5259 9794,'5'-7'-1015,"3"3"0,3 2 0,2 2 0</inkml:trace>
  <inkml:trace contextRef="#ctx0" brushRef="#br0" timeOffset="3006">18417 5147 8389,'0'19'0,"0"-1"0,0 0 0,0 1 0,0 2 0,0 0 0,0 1 0,-1 1-452,-3 2 0,3 0 14,-4 0 0,4-1 0,1 1 1</inkml:trace>
  <inkml:trace contextRef="#ctx0" brushRef="#br0" timeOffset="3472">19124 5172 8355,'-5'-7'626,"-2"1"1,0 8-293,3 2 1,4-3-1,4 3-258,4-2 0,3-2-150,2 0 0,-5 0 0,-1-2 0,0 0 0,-2-4 3,1-1 0,-2-5 1,-4-6-1,1-1-69,4-3 1,-4-2 0,4-2-1,1-3-115,2-4 1,2-7-1,1-4 1,0-3 26,3-4 0,2-8 0,1-3 0,2-6 84,0-1 1,1-2-1,-7 6 1,1 6 409,-3 8 1,-1 12 0,1 12-1,-1 5 324,-2 5 0,-5 11-287,1 11 0,-3 3 0,0 14 1,2 4-1,1 6-32,-1 4 1,3 6 0,-1 5 0,1 3-187,-1-1 1,5 12 0,-2-7 0,3 0-262,1-2 0,1-4 1,-1-2-1,1-5-293,-1-2 1,0-8 0,1-2 0,-2-4-194,-3-4 0,2-3 1,-6-6-1,-1 0 341,-2 1 0,-6-6 0,-2-2 1</inkml:trace>
  <inkml:trace contextRef="#ctx0" brushRef="#br0" timeOffset="3645">19236 4949 8355,'0'-13'0,"7"5"-159,5 0 0,6 3 0,7-1 0,1-1 0,3 0 1,4-1-1,3-1-1111,1 1 1210,0 5 0,6-13 0,1 2 1</inkml:trace>
  <inkml:trace contextRef="#ctx0" brushRef="#br0" timeOffset="4159">19918 4973 9440,'-7'2'0,"3"2"0,1 4-101,-1 3 1,3 2-1,-5 0 1,2 4 0,0 4-1,1 1 1,1 0 202,-3-2 0,4 1 1,-3 4-1,3 0 1,1-2-504,0-2 0,-5-3 0,1-6 15,2 0 0,0-3 1,1-2 131,-3-2 0,2-2 0,-3-7 0,1-5 219,-1-2 0,1-5 0,4-2 1,0-1 34,0-3 0,0-2 0,2 1 0,2 1 11,4 1 0,-1 2 1,1-2-1,2 5-34,1 2 1,1 3 574,1 2 1,-1 4-1,1 5-97,-1 0 1,-1 5-1,-1 4 1,-3 2-1,-1 1 2,1 1 0,-3 3 0,3 2 0,0 0-281,0 0 1,0 0 0,3-3 0,-2 1-111,2 0 1,1-3-1,1-2 1,0-1 39,1-2 0,-1-5 0,1 1-151,-1-2 0,0-8 0,-1-2 0,-1-5-109,-2-3 0,-5 1 1,1-6-1,-2-1-92,-2-1 1,0-2 0,0 0 32,0 0 1,4 0 0,0 1 0,-1 0-385,-2 3 0,-1 4 0,1 6 0,2 1 25,1 2 1,6-1 0,-3-3 0</inkml:trace>
  <inkml:trace contextRef="#ctx0" brushRef="#br0" timeOffset="4529">20377 5209 8355,'0'-7'1398,"0"2"1,1 0-1499,4 1 1,1-4 0,7 3 0,1-1 0,2 1 0,5 0 0,4 0 0,4-2-1609,4 0 0,-3-3 1405,-1 6 1,3-11 0,-1 1 0</inkml:trace>
  <inkml:trace contextRef="#ctx0" brushRef="#br0" timeOffset="4530">20886 4899 8355,'0'12'427,"0"1"1,0 1 0,0 2-1,1 6 1,2 4 103,1 3 1,0 6 0,-4-2-725,0 3 0,4 1 0,0 0 1,-1-1-1,-2-2-1155,-1-1 1,0-11-1,0 2 1</inkml:trace>
  <inkml:trace contextRef="#ctx0" brushRef="#br0" timeOffset="10557">16334 8322 8355,'0'-25'-116,"0"2"1,0 2 0,0 5-1,1 3 1,3 3-219,5 2 356,-4 11-455,6-2 0,-9 17 0,3 2 0</inkml:trace>
  <inkml:trace contextRef="#ctx0" brushRef="#br0" timeOffset="24761">1823 10592 9388,'-1'-7'224,"5"3"1,6 2-1,3 2 1,4 2 0,4 0-1,3 2 1,4-1 0,1-1-288,-2-2 0,4 0 1,-2 0-1,-2 0 0,-2 0-94,-4 0 0,-2 0 0,-4 0-2384,2 0 1214,-1 0 1127,-9 0 1,-12 0-1,-9 0 1</inkml:trace>
  <inkml:trace contextRef="#ctx0" brushRef="#br0" timeOffset="25297">1873 10616 8355,'-7'-5'193,"1"4"0,12-9 0,4 4 221,5-1 1,0 3 0,5-3 0,3 1-211,0-1 0,2 3 1,0-3-1,-1 1-377,1 3 0,0 2 0,0 1 1,-2 0-269,-2 0 1,1 0 0,-6 0 0,0 0-609,-3 0 0,-6 1 767,-3 4 1,-2 1-1,-2 7 1</inkml:trace>
  <inkml:trace contextRef="#ctx0" brushRef="#br0" timeOffset="25298">1860 10592 8355,'-12'0'1006,"6"0"-874,6 0 0,7 0 0,8 0 1,3 0-9,2 0 1,4 0-1,5 0 140,-1 0 1,2 0 0,1 0 0,-1 0-301,0 0 0,3 0 0,-4 0 1,-1-2-1,-2-1-209,-1-1 0,-5 0 0,0 4-2939,-2 0 2811,-2 0 1,-9 6-1,-1 1 1</inkml:trace>
  <inkml:trace contextRef="#ctx0" brushRef="#br0" timeOffset="29756">3919 10096 8355,'-8'-20'242,"1"4"0,1 2 0,5 4 1,2 7-1,5 12 0,-1 9-1,1 5 0,2 7 0,-4 5 1,-1 5-1,-1 7 0,-2 4 1,0 2-1,0 1-328,0 1 1,-2-4-1,-1 2 1,-1-7-423,2-4 1,0-5 0,2-4 0,2-4 43,2-3 0,-2-6 0,7-5 0,0-6-823,2-5 1168,-4-2 1,4-8 0,-4-1 0</inkml:trace>
  <inkml:trace contextRef="#ctx0" brushRef="#br0" timeOffset="30103">3894 10096 8355,'0'-31'478,"0"5"1,2 0 0,2 7-163,4 1 1,7 1 0,3 5 0,1-1-137,4 1 0,0 1 0,3 1 0,2 3 0,2 2 0,0 3 0,1 5-325,-4 5 0,-6 5 1,-5 3-1,-3 6-198,-5 6 0,2 0 0,-8 5 0,-3 1 0,-7 2-208,-7 1 0,-6 4 1,-7 1-1,0-4-72,0-3 0,-1-1 412,4-5 1,-8 6 0,7-4 0</inkml:trace>
  <inkml:trace contextRef="#ctx0" brushRef="#br0" timeOffset="30432">4105 10716 8355,'-12'0'202,"1"-2"123,2-2 1,5 3 0,8-5 0,5 2-1,2-1-371,1-2 0,2-2 0,2-3 0,5 0-285,3-1 0,0-1 0,0-1 0,-2-1-254,-1 1 0,-6-1 0,1 1 274,-2-1 0,-3-1 1,-3 5 305,-4-1 1,-2 5 394,-2 0 0,0 6-38,0 2 0,0 7 1,0 9-1,0 0-148,0-1 0,0 5 0,0-1 0,0 1-226,0 1 0,1-2 0,3 2 0,3-4-615,0-4 5,4 0 0,-4-1 0,5 1 1</inkml:trace>
  <inkml:trace contextRef="#ctx0" brushRef="#br0" timeOffset="30597">4490 10306 8355,'-13'-7'-515,"2"5"-538,3 4 0,4 5 1053,8 6 0,3 5 0,5 1 0</inkml:trace>
  <inkml:trace contextRef="#ctx0" brushRef="#br0" timeOffset="31375">4763 10468 8355,'0'-20'42,"0"2"1,0 6 303,0 0 1,0 3-307,0 1 1,-6 5 20,-2-1 1,-3 7 0,0 2 0,1 4 102,2 4 1,-1 0-1,-2 5 1,2 0-244,1 2 0,5 4 1,-1 1-1,2-1-63,2 1 1,0-4 0,0-2-1,3-1-292,5-3 1,1-2 0,8-4 0,1-2-186,3-1 0,3-4 485,0-6 1,1-8 0,0-7 0</inkml:trace>
  <inkml:trace contextRef="#ctx0" brushRef="#br0" timeOffset="31376">5122 10058 8355,'-5'-12'-237,"2"4"865,-5-1 0,5 8-257,-1 1 0,4 7 0,2 8 0,4 3-285,1 1 0,-4 6 0,2 5 0,-1 2-133,0 3 1,1 2 0,-5 3 0,0 2-243,0 2 0,-6-4 0,-1 0-59,0-5 1,-2-2-1,4-7 1,1-2-150,-1-1 0,3-5 256,-2-2 0,3-9 249,1-7 0,4-7 0,2-8 0,-1-1 5,1 1 0,3-5 1,0 0-1,2-2 34,1 1 1,0-3-1,1 5 1,-1-1-49,1-1 0,-1 6 0,0-2 0,1 3 275,-1 2 0,-4 1 29,1 3 0,-2-1-274,1 9 1,-4 3-1,-8 10 1,-4-1 23,-3 0 0,-2 1 0,1-1 0,-1 1-12,1-1 1,4 0 0,1 1 0,0-2 3,0-3 1,4 3 0,-1-3-1,3 3 2,1 2 0,1-1 0,2 1 0,2-1-41,2 0 1,3-3-1,5-1 1,3 0-412,1-1 0,3-1 0,6-6-259,1 0 1,0 5 0,-4 2 0</inkml:trace>
  <inkml:trace contextRef="#ctx0" brushRef="#br0" timeOffset="31937">6648 10356 8355,'0'-19'467,"0"2"-311,0 3 0,-2 2 1,-2 1-1,-4 3 0,-3 4 6,-2 2 0,-3 2 0,-2 2 0,0 2-78,0 4 0,-3 4 0,5 3 0,1 3-58,1 2 1,2-1 0,1 3 0,1-1 60,2 1 1,5-3 0,-1 0 0,2-1-289,2-3 0,5-1 0,0-3 1,3-1-25,6-2 1,-1-5 0,3 0 0,-1-6 186,2-5 0,-2-8 0,4-1 0,-1-1 78,-3 0 0,-1-4 0,-2 1 0,-1-1 29,-2 1 0,-4 3 0,-5 6 1,0 0 131,0-1-212,0 6 1,0 3-20,0 8 1,2 7 0,0 6 0,4-1-131,1 2 1,1-4-1,4 4 1,1-1-1,-1-1-143,1-1 0,0-5 1,4-2-1,2 0-185,1-1 1,3 4-1,-4-4 1</inkml:trace>
  <inkml:trace contextRef="#ctx0" brushRef="#br0" timeOffset="32344">7466 10331 8355,'0'-18'270,"0"4"0,0-2 1,0 2-1,2 2 0,2-1 46,4 1 1,-1 4 0,1-1-1,2 1-3,1 1 1,1 2-1,1 5 1,-1 0-276,0 0 0,5 5 0,0 4 0,-2 2-146,-2 1 1,-2 6-1,-1 3-91,-2 2 1,-1-2 0,2-1 0,-5 2 0,-3 2-204,-1 1 1,0-5 0,0 0-1,0-3 110,0-1 0,-1-7 1,-3-2 162,-5-1 0,-2-2 0,0-6 220,3-2 0,-2-3 0,6-6 0,1-4 53,2-4 1,1-6-1,1-2 1,2 0-134,1-1 0,10 3 1,-2-1-1,4 3-197,2 4 1,-5 3-1,5 7-354,0 3 1,-4 2 0,2 6 220,-2 0 1,-1 6-1,-1 1 1</inkml:trace>
  <inkml:trace contextRef="#ctx0" brushRef="#br0" timeOffset="33474">8148 10319 8355,'7'-20'217,"-3"4"1,-2 2 0,-2 2-1,0-1 1,0 1-45,0 0 1,-2 1 0,-2 2-1,-4 5 1,-3 3 0,-1 1-125,-1 0 0,-3 5 0,-1 5 0,1 4-65,-2 2 0,4 5 0,-3-3 0,4 1-115,0 3 1,6-3 0,2 2 0,1 0-159,-1-2 0,1-1 1,4-6-1,2 1 25,2-1 1,3-4-1,5-1 1,1-1 191,-1-3 1,2-8 0,1-3 0,1-3 56,0-1 1,1-6 0,0-3 22,-2-2 1,-1 2 0,-3 0 0,-3 1 0,-4-1 180,-2 0 1,-2 5 0,0-3 0,0 1 54,0 3 0,0 5 1,-2 3 88,-2 1-324,3 2 1,-5 11-1,8 4 1,0 6-123,3 2 0,4-2 0,-2 3 0,1 1-148,1-2 0,-1 3 1,4-5-1,1-2 135,-1-1 0,-1-2 1,-1-1-1,-2-3 64,2-3 1,1-4 0,1-1 11,1 0 0,-1-6 0,-1-2 382,-3-3 0,2-5 0,-5-1 0,1 2-237,-1 1 0,4 2 0,-4 1 0,1 1-98,-1 2 0,1 4-51,-2-5 1,-1 7-1,4-1 49,-2 6 1,3 4-1,-2 6 1,-1 2-28,1 2 1,2 1 0,-2-3-1,-1 2-97,1-2 1,3-6 0,0 0 8,2 0 0,1-3 167,0-2 0,1-8 1,-2-4-1,-2-3 1,-2-2 18,-1 1 1,2-2 0,-2-1 0,1-3 174,2-1 1,-2 3 0,1 0-1,1 2-173,-2 2 1,4-1 0,-3 2-91,3 3 0,1 3 0,1 5 8,-1 0 1,-1 5-1,-1 3 1,-2 5 50,2 3 1,-1-2 0,1 4 0,-2-2-29,2 1 1,1 0 0,3-5-90,2 0 1,-1-1 0,6-1 0,1-3-29,1-2 1,2 0-1,0-7 1,0-1 0,0-2 23,0-2 0,-5-1 1,-1-5-1,-1 1 49,-2 0 1,-3-1 0,-2-1 0,-1-1 152,-2-1 1,-5-1-1,1 5 1,-2-1 121,-2 1 0,0 0 0,0-1 1,0 1 193,0-1 0,-2 5 0,-2 1-169,-4 2 0,-3 1 0,-2 4 1,0 1-389,-4 3 0,3 3 0,-2 7 0,3 1-111,5 1 0,-2 6 1,5-2 36,-2-1 1,4 3-1,-1-4 1,3 0 0,1 0-218,0-3 1,4-5 0,1-2 132,2 2 1,2-5-1,3-2 191,0-6 0,1-4 0,-1-5 0,1-2 234,-1-3 1,-1-2-1,-1-6 1,-2 1 1,2-1 1,-4-1-1,3-3 1,-1-3-109,-1 0 0,4-4 1,-4 5-1,0-2 30,-3 0 1,1 1-1,-1-3 48,-1 2 1,-1 11 0,-2 2 0,-2 6 75,-2 6 1,3 3 0,-5 10 0,2 4-63,0 6 0,-4 9 0,2 6 0,1 2-169,-1 2 0,2 3 0,4 3 1,0 2-356,0-2 1,1 2 0,2 0 0,3-2-489,0-2 273,8-6 1,6 4 0,4-4 0</inkml:trace>
  <inkml:trace contextRef="#ctx0" brushRef="#br0" timeOffset="33880">9426 10220 8355,'0'-13'622,"0"1"-265,-6-1 1,4 6-1,-7 3-2,0 3 1,2 6 0,0 4 0,0 3-163,0 5 0,4-2 0,-2 5 1,1 1-79,0-2 0,-1 5 0,5-5 0,0 0-242,0-2 0,5 1 0,0-2 0,2-2-85,3-4 1,1-3 0,1-4 0,2 1-3,2-2 0,-2-6 1,4-4-1,-1-3 122,-1-1 1,1-5 0,-6-1-1,-2 0 17,0 0 1,-7-2 0,2 2 0,-2 0-92,-2 0 1,-2-3-1,-2 5 1,-5 2-228,-7 4 0,1 5 0,-4 5 0,0 0-765,-1 0 981,5 0 0,-8 11 0,4 3 0</inkml:trace>
  <inkml:trace contextRef="#ctx0" brushRef="#br0" timeOffset="34413">9649 10232 8610,'0'-12'0,"0"-1"569,0 1 1,1 5-387,4 3 0,1 2 0,7 4 0,-1 2 0,1 4 0,-2 3 0,-2 3-266,0 2 1,-5 0 0,3 3 0,-2 0-211,-2 0 0,-2-3 1,1 2 6,2-1 0,-3-7 0,3 3 144,-2-2 1,-1-6 0,2-2 335,1-6 1,0-4 0,-3-5-1,2-1 14,1 1 1,2-2 0,-3-1-1,2-3-146,2-1 1,0 6 0,3 0 0,-2 0-71,1 4 0,-2 0 0,2 1 0,0 4-35,2 3 0,-2 1 0,-1 1 1,0 3-33,-1 4 0,3 3 0,-5 2 0,1 1 15,-1 2 1,3 2 0,-3 4-33,-3-1 1,1-6-1,0 1 1,2-2 0,1-1 6,-1-1 0,1-5 121,-2-3 1,3-4 206,5-4 1,-3-3 0,-3-7 0,1-1-22,0-2 1,1 1-1,4 2 1,-3-1-46,-1-2 0,1 2 1,3 6-1,1 2 34,-1 1 0,0-2 0,1 4-131,-1 1 1,-1 7 0,-1 6 0,-2 4-155,2 2 0,-5 6 1,-1-1-1096,-2 2 1,2 2 66,0 0 0,6 0 0,-3 0 1</inkml:trace>
  <inkml:trace contextRef="#ctx0" brushRef="#br0" timeOffset="34820">11100 10120 8355,'-12'-12'1381,"3"4"0,1 1-882,-1 1 0,3 3 0,2 8 0,4 4-244,4 6 1,3 1 0,5 4-1,-1 1-523,-2-2 1,2 3 0,-3-4 0,2 0-772,-2 0 0,1-1 0,-4-5 0,-3 0 245,0 1 0,-8-1 0,-1 1 0</inkml:trace>
  <inkml:trace contextRef="#ctx0" brushRef="#br0" timeOffset="36188">11175 9860 8355,'-2'-17'-1142,"-2"1"1401,3 5 1,-5 12 0,6 10-1196,0 4 605,6 2 1,6 6-1,7 3 1</inkml:trace>
  <inkml:trace contextRef="#ctx0" brushRef="#br0" timeOffset="36189">11373 10120 8355,'-12'-7'645,"-1"-4"1,5 10-85,0-3-650,5-3 1,-1 7-1,8 0 109,4 7 1,2 0 0,-1 1 0,0 2-127,0 1 0,-2 1 1,0 1-1,0-1-83,0 0 1,-4 1-1,2-2-246,1-3 0,-4 2 141,7-6 1,-5 0 0,3-5 280,-2-4 1,1-1 0,-4-7-1,4 1 54,1-1 1,-3 1 0,3 0-1,0-1 233,0 1 1,1-1 0,3 1 0,-1 1-98,-2 3 1,0-2 0,5 6 0,-1 1-136,0 2 1,1 1 0,-1 0 0,1 1-80,-1 3 1,-4 3 0,1 6 0,0-1 18,2 0 0,-3 5 0,1-1 0,0 0-13,2-3 1,2 0 0,-1-2 20,1-3 0,0 2 0,3-6 0,0-1 0,-1-2 87,-1-1 1,3-1-1,-1-4 1,-1-3 28,-1-3 1,-2-1-1,1-1 1,-2 0-62,-3-4 0,-1 3 1,-4-2-1,1 2-92,-1 2 1,-2-1-1,-2 1 1,-3 1-56,-5 2 0,-2 0 0,-1 5 0,-1 1 6,1 1 1,-2 8 0,-1 2 0,-1 3 23,0 2 1,3 5 0,0 1 7,1 0 0,4 5 0,1-5 0,1 2-64,3-1 1,2-5 0,2 2-1,4-5 1,3-3 76,3-5 0,1-3 1,1-1-1,0-3 182,4-5 1,-3-2 0,4-10 0,-2-2 164,1-2 0,-1-2 1,-3-1-1,-2-4-58,-3 0 0,2-1 1,-6-3-1,-2 2-117,0-1 0,-2 2 0,0 1 1,0 0-154,0 4 1,-2 0 0,0 3-1,-4 2 154,-1 5 1,3 2-153,-4 11 0,5 1 1,-1 7-1,1 6 18,-1 5 1,3 6 0,-3 8 0,2 4 0,2 2 7,0 3 1,0 0 0,2 1 0,0-1-112,3-2 1,4-1-1,-1 1 1,3-3-70,2-4 0,3-7 0,2-3 1,2-3 103,2-5 1,1-4 0,2-7 0,-2-1 146,-2-3 1,2-4 0,-3-8 0,-1-2 167,-2-1 0,-5 3 0,-2-4 0,-4 1-209,0 0 1,-2 2 0,-4-2-118,0 1 0,0 1 0,-1 5 0,-3 0 68,-5-1 0,2 6 1,-1 3-1,-1 3 27,-2 1 0,-2 7 1,2 4-1,1 5 33,2 4 0,5 0 0,-1 5 0,3-1-101,1-4 0,5 4 0,4-4 0,2 2 14,1-1 1,6-3 0,3-6 0,1 1-244,-2-1 0,7-5 1,-5-3-1,0-2-47,1-2 1,1-2 0,-1-2-1,-1-4 482,-1-3 1,-6-2-1,1 1 1,-2 0 208,-1-1 0,-5 5 0,-1 0 115,-2-2-240,-1 4-96,-4 1 0,6 10 0,1 4 51,0 2 0,4 0 0,-3-2 1,2 0-116,-2 0 1,7 2-1,-3 2 1,2-1-83,0 1 0,-2-5 1,1 0-1,-1 0-553,1-1 0,-1 3 0,-1-5-428,-3 2 1,-1-4 634,-3 1 1,-2 3 0,3 0 0</inkml:trace>
  <inkml:trace contextRef="#ctx0" brushRef="#br0" timeOffset="36396">12688 10133 9518,'-7'1'410,"3"3"0,-3 3 0,-2 7 0,-2 1 0,-1 3 0,0 1 0,-1 3 0,1 2 1,-1 1-689,1-1 0,0 0 0,-1-2 0,2-2-1313,3 3 0,-9 0 0,4 2 1</inkml:trace>
  <inkml:trace contextRef="#ctx0" brushRef="#br0" timeOffset="36557">13196 10195 10825,'-12'0'-2546,"12"0"1</inkml:trace>
  <inkml:trace contextRef="#ctx0" brushRef="#br0" timeOffset="47321">22039 7615 7062,'12'0'0,"2"-1"0,1-2 0,3-3 7,2 0 0,0 3 0,6-3 0,3 2 0,4-1 0,3-2 0,1-3 0,2-1 85,2-1 1,3-1-1,5 2 1,-1 2-1,0 2 1,3 1-1,0 3-325,0 2 1,-1 1-1,-2 1-101,-3 4 1,-2-4 0,-6 4 0</inkml:trace>
  <inkml:trace contextRef="#ctx0" brushRef="#br0" timeOffset="47597">22287 7764 8355,'-19'-17'-121,"2"1"0,9-1 209,4 5 1,4 4-110,4-1 0,14 7 0,12-3 0,10 4-239,10 1 1,12 1 0,12 2-1,7 1 1,5 0-35,1 2 0,5-5 0,2 5 1</inkml:trace>
  <inkml:trace contextRef="#ctx0" brushRef="#br0" timeOffset="52005">13804 10158 8355,'0'-13'46,"0"1"1,0-1-1,0 1 1,1 0-1,2-1 482,1 1 1,4 3-1,-2 3 1,1 0-1,2 3-361,2 2 1,-2 1-164,-1 0 0,-4 5 1,3 5-1,-2 4 32,-2 2 0,-1 5 0,-2-3 0,-2 1-91,-2 3 0,3 4 0,-3 1 1,2-5-77,2-3 0,0 2 0,0-5-5,0-1 0,6-2 0,2-4 0,3-2-242,1-1 0,1-2 0,1-4 0,1 0 0,1-1-359,-1-4 1,-1-7 0,-1-7 0</inkml:trace>
  <inkml:trace contextRef="#ctx0" brushRef="#br0" timeOffset="52281">13965 9674 8355,'-12'-19'305,"5"1"-288,1 11 0,10 3 0,3 8 0,3 3-766,4 0 1,6 4-1,0-5 1</inkml:trace>
  <inkml:trace contextRef="#ctx0" brushRef="#br0" timeOffset="53705">16780 4440 8355,'-5'-25'60,"-2"6"0,-5 0 0,-1 5 0,2 0 0,1 4 0,2 4 0,-1 3 0,-2 1 1,-2 2-1,-1 0 76,-2 0 0,2 6 0,-2 2 0,0 5 1,1 2-1,-1 4 0,-1 4 0,-1 9 1,-1 7 736,0 6-791,-5 3 0,6 10 0,-2 4 0,3 5 1,3 7 133,2 4 0,5 5 0,3 4 1,2 0-190,2 0 0,6-2 0,4-4 0,5-5-257,5-4 1,8-13 0,4-2 0,1-11 56,1-8 0,9-8 1,-4-9-1,3-6 81,5-6 1,4-4 0,0-11 0,-3-6 20,1-8 1,-7-9-1,0-5 1,-5-5-9,-4-2 0,-3-10 0,-6 0 0,-5-4 66,-7-4 0,-5-6 1,-7-3-1,0-1-42,0-2 1,-7-4 0,-5-3 0,-7-2-71,-5 3 1,-6-5 0,-3 12 0,-3 7 30,-1 10 1,-5 8 0,0 17 0,-2 6-248,-3 9 1,-1 6 0,-3 9-1,0 5-68,1 6 1,-8 18-1,7 2 1</inkml:trace>
  <inkml:trace contextRef="#ctx0" brushRef="#br0" timeOffset="55052">16656 3411 8242,'7'-21'0,"-3"2"-359,-2 1 1,-2 5 0,0 8 379,0 3 1,0 7 862,0 11-751,0 9 1,0 3-1,1 5 1,2 2-1,1 5 1,0 6 0,0 2-1,0 2-22,-1-1 1,-1 6 0,-2 3-1,0 2 1,0-3 0,0-1-274,0-1 0,0-6 0,0 0 0,0-10 1,0-4-86,0-1 1,0-5-1,0-2 1,0-7-322,0-2 0,-2-3 276,-2-6 0,-3 2 0,-5-5 1</inkml:trace>
  <inkml:trace contextRef="#ctx0" brushRef="#br0" timeOffset="55436">16508 4155 8355,'0'-13'399,"0"8"-106,0 5 0,0 5 0,1 8 0,2-1-122,1 1 1,10-1-1,-2 0 1,2 1-1,0-1 1,-1 1-1,2-1 1,2 0-178,-2 1 1,-1-2-1,-2-2-321,1 0 0,-1-2 0,1 1 165,-1-4 0,0-4-43,1-4 1,-5-3-1,0-5 1,1-2-1,-1-3-230,0-3 1,0-4 0,5-2 0,-1-2-143,1 0 1,-1-11 493,0 2 1,1-9 0,-1 2 0</inkml:trace>
  <inkml:trace contextRef="#ctx0" brushRef="#br0" timeOffset="55844">16830 2915 8355,'0'-13'-690,"4"1"0,2 1 470,1 2 0,-3-2 0,4 5 1,2-3 1117,1 1 1,1 1-601,0-1 1,1 2 0,-1 8 0,-1 2-184,-3 4 1,-2 3-1,-6 2-82,0-1 1,0 0-1,0 2 1,0 1 0,0 3-2,0 1 0,-4-2 1,0 2-1,1-1-112,2-3 0,2-1 1,2-1-1,2-2-63,2-3 0,1-3 0,5-5 0,-1 0-160,1 0 1,5-5-1,1-5 1,0-4-905,-2-2 1034,-4-1 1,0-1 0,-1-1 0</inkml:trace>
  <inkml:trace contextRef="#ctx0" brushRef="#br0" timeOffset="56097">16942 2518 8355,'-13'-18'-3,"6"4"1,2 0-286,5 6 1,1 5 0,2 0 0,2 6-80,2 5 0,7 3 0,5 2 1</inkml:trace>
  <inkml:trace contextRef="#ctx0" brushRef="#br0" timeOffset="58935">1699 12588 8619,'-1'-12'0,"-1"0"2245,2-1-1684,3 6 1,10 2-273,-1 5 0,6-4 0,4-2 0,4 1 0,4-1 0,3 2 0,5 0-351,2 0 1,-3-2-1,-4 3 1,0-1-1,-1 2 1,-5 2-1916,-5 4 0,2 3 0,-5 5 1</inkml:trace>
  <inkml:trace contextRef="#ctx0" brushRef="#br0" timeOffset="74145">4502 12167 8362,'-8'-31'0,"1"0"0,1-1 0,4 3 0,0 3 135,2 1-319,0 0 679,0 6 1,0 1 0,2 7 0,2 3 0,3 6 0,0 9 0,-2 11-173,1 8 1,-5 6-1,3 8 1,-4 4 0,-3 6-202,-1 1 0,-10 8 1,2 0-1,-2 0 1,2 1-166,4-4 0,-3-1 0,4-6-26,0-4 1,1-5 0,6-10 0,2-6 106,2-5 1,3-4-1,6-6 1,4-5 62,4-3 0,2-1 0,2 0 0,1-1-73,3-3 0,-3-3 1,3-4-1,-3 1-181,-1 2 1,0 1-1,-2-3 1,-1 3-700,-1 2 0,-2-1 0,3 3 1,-2-1-1651,-2 2 1994,4 0 1,-9 2-1,5 0 1</inkml:trace>
  <inkml:trace contextRef="#ctx0" brushRef="#br0" timeOffset="74408">5556 12663 8355,'4'-24'1147,"1"4"1,-1 5 900,1 5-1968,-3 4 0,7 8 0,-3 2 0,-1 4 0,1 5 0,-4 3 0,0 5 108,-2 2 1,0 2 0,0 0 0,-2 0-199,-2-1 1,2 3 0,-5 0 0,0 2-500,0-1 1,4-6 0,-1-3-1,3-1-1227,1-3 0,0 3 1052,0-1 0,11-1 0,2-4 0</inkml:trace>
  <inkml:trace contextRef="#ctx0" brushRef="#br0" timeOffset="75071">6412 12142 8355,'0'-32'0,"0"2"1326,0 5 1,0 6-726,0 2 1,1 9-1,4 5-332,3 6 1,-1 5 0,1 9 0,0 5 0,0 5-133,1 6 0,-5 1 0,3 1 1,-2 4-221,-2 0 1,3-1 0,-2-1 0,-2 1-22,0-1 0,2-1 1,0-3-1,0-4-80,2-3 0,-5-7 0,3-2 147,-2-4 0,-4-2 0,-2-2 160,-4-5 0,1-3 1,-1-2-1,-3-5-82,-4-6 0,1-2 1,-3-7-1,5-1-39,4-1 0,-2-9 0,6-5 0,1-6-116,2-1 0,1-8 0,1 2 1,5-2 42,6-3 0,2 0 0,6-3-15,2 4 0,2 9 0,1 3 0,-1 5 0,1 4 156,0 4 0,4 8 0,1 6 0,1 6 8,-1 4 0,-1 4 1,-4 1-1,-2 1-81,-2 4 0,1 7 1,-6 9-1,-2 2-275,-4 2 0,-5 5 0,-5 2 0,-1 2-157,-3 4 1,-10-5-1,-11 5 1,-6-5 295,-5-2 1,-2 2-1,0-6 110,-3-3 1,6-1 0,-1-6-1,3-4 1,3-2 222,0-2 0,6-7 0,8 3 45,2-4 0,7-2 1,3-4-148,2-3 0,12 1 0,2 0 0,4 2 4,2 2 0,-3 2 1,5 1-1,2 0 42,2 0 0,-3 2 0,-2 5 0,0 6 29,0 1 1,-3 3 0,0 1 0,-1 2-240,2 2 0,-3 0 0,2 0 0,-2-3-327,-2-1 0,5-1 0,1-5 1,0 0 155,0 1 1,2-5 0,-2-1-1003,1-2 1,-3 0 0,2-5 0</inkml:trace>
  <inkml:trace contextRef="#ctx0" brushRef="#br0" timeOffset="78512">2766 11869 8355,'-2'-16'321,"-2"-1"1,-1-4 0,-5 5 0,2 2 113,-2 4-349,5-1 0,-6 6 1,2-3-1,-2 3 1,-1 4-1,0 1 1,-1 1-1,1 4-38,-1 3 0,2 4 0,2 5 0,0 3 0,1 4 1,1 1-1,3-2 0,3-1-155,1-1 1,1-2-1,3 2 1,4-5-126,3-2 1,2-7 0,1-3 0,1-3 70,1-1 1,5-1 0,-4-3 0,-2-4 102,-1-3 1,2-7 0,1-4-1,-4-4-68,-3-3 0,1-6 0,-4 2 196,0-3 0,2-1 0,-4 0 1,-3 0-1,0-1-87,-2 1 0,0-4 0,-2 0 1,0 2 38,-3 4 1,-3 2 0,3 7 0,-1 4 83,1 3 1,-5 8-76,2 7 0,1 9 1,0 8-1,1 6 121,4 4 1,0 9-1,2 4 1,0 4-111,0 0 1,6 3 0,2-2-1,3-1-245,2-2 1,4-2 0,4-1 19,3-2 0,0-11 0,1-2 0,0-6 1,-2-5 24,-2-5 0,1-3 1,-4-1-1,0-1 87,0-3 1,-6-5 0,-3-6 0,-1-3 91,-1-1 1,2 2-1,-3-2 1,-1 0 80,1-1 1,-2 5 0,-4-1-75,0 2 1,0 6 60,0-1 1,0 8-1,0 1 1,1 7-100,4 4 1,-3 3 0,7 1 0,0 1-268,2 0 1,2 2 0,0-2-312,4-1 0,-2-2 426,6-5 1,-6-3-1,3-5 1</inkml:trace>
  <inkml:trace contextRef="#ctx0" brushRef="#br0" timeOffset="79396">3163 11460 8355,'-13'-7'-1134,"6"3"1,5 6 956,4 3 0,5 6 177,6 1 0,-1 0 0,0 6 0</inkml:trace>
  <inkml:trace contextRef="#ctx0" brushRef="#br0" timeOffset="79397">3386 11658 8355,'-6'-12'399,"1"4"0,-5 1-657,2 1 0,5 1 625,-1 0 1,4 4 0,4-2-379,4 6 1,5 4 0,1 5-158,-2 1 0,3 3 0,-7 1 0,3-2 69,2-1 0,-5 2 0,-1 1 1,0-2 9,0-1 0,-3-3 1,3-2-1,0-2-49,0-1 1,-3-2 135,4-4 0,-4-5 1,3-4-1,-1-2 61,-4-1 1,0-2 0,-2-1 0,0-2-42,0 2 1,4 1 0,0 2-1,-1 0-12,-2-1 1,3 1-1,2-1-39,1 1 0,1 4 1,4 1-1,1 1-49,-1 4 0,0-4 0,1 2 0,-1 1 23,1 2 1,-1 1 0,0 0 0,1 0-28,-1 0 1,-3 0-1,-1 0 30,1 0 0,-2 0 83,2 0 1,-5 0 108,4 0 0,-4-2 1,4 0 54,2-2 0,-3-1 0,1 5-57,2 0 0,-3 2 1,0 3 118,-2 8 0,1 0 1,-4 7-1,3-1-267,-3 0 0,0-2 0,-2 4 0,0-1-538,0 0 1,5-3 0,4-6-21,2-2 1,1-4 0,0-5 0</inkml:trace>
  <inkml:trace contextRef="#ctx0" brushRef="#br0" timeOffset="79398">3845 11373 8355,'-4'-6'-564,"-1"6"49,1 6 1,4 6 0,0 1 0</inkml:trace>
  <inkml:trace contextRef="#ctx0" brushRef="#br0" timeOffset="79964">4192 11596 8790,'-1'-12'59,"-4"-1"0,3 2 132,-7 3-181,1 3 0,0 6 0,0 2 1,-2 2-85,-1 2 1,-3 1-1,-1 5 1,-1 1 101,0 2 1,-2-1 0,2 5-1,1-3 1,1-1 0,3-3 0,3 0-1,4-1-244,2 1 0,4-6 1,2-3 77,4-3 0,7-2 0,3-3 117,1-5 0,-4-3 1,3-3-1,-1-3 110,-1-2 1,1-4 0,-5-5 0,1 1 0,-2 2-9,-3 1 0,3-5 1,-4-3-1,1-2-77,1 2 1,-5-5 0,3 3 0,-2 2 42,-2 1 0,-2 4 0,-1 4 40,0 3 1,-1 9 0,-3 8 6,-5 3 1,-2 10-1,0 6 1,2 6 23,0 5 0,5 7 0,-3 0 0,2 5-64,2 3 1,2-3 0,2 5-1,3-3 42,5-3 0,2 2 0,2-10-345,4-2 0,-2-6 0,4-4 0,1-4 0,-2-2 111,-1-2 0,4-5 1,-3-8-1,0-5 84,0-2 1,-2-2 0,-3-4 0,-1-2 193,1 0 1,-2-5 0,-3 5 0,-4-1-146,-3 4 1,-1-2 0,0 2 37,0 0 0,-1 4 0,-3 4-156,-4 4 1,1 4 0,0 4 0,1 4 28,4 3 1,0 1 0,2 2 0,0 1-340,0 2 1,6-1-1,3-3 125,7-1 1,-3 6-1,5 1 1</inkml:trace>
  <inkml:trace contextRef="#ctx0" brushRef="#br0" timeOffset="80531">4936 11497 8792,'-5'-12'161,"3"5"1,-2 1 0,8 6-1,3 2 173,0 2 1,0-3-332,-3 3 1,-3-4-83,4-4 1,0-7 0,1-7 0,-1-1-81,1-3 1,3-2-1,0 0 1,0-3-12,-1-2 0,3-2 0,-2-5 0,0 1 173,0 2 0,2 2 1,-4-1-1,-1 7-136,-1 7 1,-3 4 519,2 2 1,-2 7 0,2 6 0,-1 10-71,1 8 1,-1 5 0,4 2 0,-1 1-228,1 2 0,0 10 0,3-3 1,-2 0-219,2-2 0,-3-1 0,1 3 0,2-3-103,1-4 1,1 0 0,-1-3 0,-1-4-720,-2-3 0,0-2-878,5-5 1697,-7 1 0,-6-6 0,-6-2 1</inkml:trace>
  <inkml:trace contextRef="#ctx0" brushRef="#br0" timeOffset="80532">4998 11410 8355,'0'-19'0,"2"2"0,3 8 0,7 0 0,8 0-107,3 3 0,2-3 0,-2 3-63,-2-1 0,7 4 0,-4-1-278,3 3 1,4-5-1,1 0 1</inkml:trace>
  <inkml:trace contextRef="#ctx0" brushRef="#br0" timeOffset="81586">5755 11435 8355,'-11'-12'1244,"8"-1"1,-14 2-991,9 3 0,3 4-437,0 8 0,4 3 0,1 5 0,1 1 48,4-1 1,-4 0 0,4 1 0,0-1-187,-1 1 0,1-2 0,-2-2 0,3-2-150,0-1 0,-1-2 356,3-4 1,-4 0 0,3-2 0,-2-2 93,-2-4 0,0-3 0,0-1 0,1-1 75,-1 1 1,2-1-1,-1 1 102,-1 0 1,0-1 0,-1 1 0,4-1-29,1 1 0,-3 5 0,4 3-139,2 3 0,1 1 0,1 0 1,-1 1-143,-2 3 1,2-1 0,-4 5 0,1 2 122,0 1 0,-5-3 0,1 0 0,-1 1 135,1-3 1,-3 5 118,3-2 1,3-4-222,2-1 0,2-8 1,0-4-1,-2-2-137,-1 2 0,1-3 0,2 3 0,-2-3 77,0-2 0,-7 5 1,4 0 163,-1-2 1,-2 5-94,5 1 0,1 2 1,2 4-28,-3 2 1,3-2-1,-4 7 1,1 0-28,0 2 1,-1-2-1,3-2 1,-3-1 7,-2 1 0,5-4 1,-2 1 51,3-2 1,2-2 0,-1 0 0,1-2-20,-1-2 1,0-3 0,-1-5-1,-1-1-17,-2 1 0,-1-2 1,3-1-65,-2-2 0,-5-5 1,2 2-1,0-2 0,-1 0-86,-2 1 1,0 0 0,-2-5-1,0-1 191,0-2 1,0 1-1,0 6 1,0 3 131,0 1 1,0 1-1,-2 6 1,0 2-31,-2 0 0,-2 7 0,3-1 0,-1 6 14,1 5 1,2 4 0,1 3-1,0 5 28,0 3 1,0-1 0,0 7-1,0-1-149,0 1 1,1 1 0,2 4 0,3-2 23,1-2 1,1-1 0,3-4 0,-2-1-209,0-4 0,-1-2 0,4-5 71,1-1 1,-1-5-1,1-4 1,-1-6 85,0-5 0,-1-3 0,-1-2 0,-3 1 1,-2-1 0,4 0 0,-5-3 0,-1 0-50,-2 1 0,3 5 1,0 2-76,-1-2 187,-2 5 0,-1 1 0,0 8 71,0 4 0,0 4 0,0 3 0,0 2-29,0-2 1,5-1 0,0-2 0,1 1-25,-1-1 0,5-4 0,-2-1 0,3-1 3,1-3 1,1-2-1,-1-1 1,-1-1-9,-2-4 1,2 3 0,-5-7 0,1 0-57,-3-2 1,2-6 0,-2 1 0,-1 1-24,-2 1 1,-1 1 0,-1 1-1,-2 0-135,-1-1 1,-6 2 0,1 1 0,-5 4-285,-3 0 0,1 2 0,2 5 0,-1 2-882,-2 1 1113,1 6 1,3 2-1,1 8 1</inkml:trace>
  <inkml:trace contextRef="#ctx0" brushRef="#br0" timeOffset="81775">6238 11199 8355,'11'-7'-334,"-2"-4"0,14 10 0,-2-4 1,2 0-1,3 0 0,2-1 179,1 1 1,0-5-1,-4 3 1</inkml:trace>
  <inkml:trace contextRef="#ctx0" brushRef="#br0" timeOffset="81949">5705 11162 9416,'1'-7'796,"5"3"-1916,6 3 1,6 6-1,7 2 1</inkml:trace>
  <inkml:trace contextRef="#ctx0" brushRef="#br0" timeOffset="82509">7541 12638 8691,'0'-17'0,"0"1"0,1 2 0,3 4 0,4 6 360,3 3 1,-2 6 0,-2 5 0,-1 5-384,1 6 0,-4 2 1,3 2-1,-2 0 1,1 1-1050,2 3 0,1-8 0,5 2 1</inkml:trace>
  <inkml:trace contextRef="#ctx0" brushRef="#br0" timeOffset="83109">8632 12440 8355,'0'-18'290,"0"4"0,0-5 1,1 3-1,4 0 0,3-1 1,4 1-307,5-1 1,-2-5-1,4 2 1,0-3-1,-1 1-55,0 2 0,2 0 0,-7-2 0,-2 3 0,-1 1 0,-3 3-29,-3 1 1,-3 2-140,-1-1 1,-1 5-1,-3 1 1,-4 2-1,-3 2 1,-2 2-1,2 2 1,2 3 188,0 4 0,1 3 0,-4 2 0,1 1 1,2 1 194,5 1 0,3 5 0,1-3 0,0 1 0,1 2 1,3 0-1,5-2 40,2-1-130,7-2 1,-3-3-1,5-1-93,2 1 1,-2-7 0,-1 0-1,-1-2 1,-3 0 0,-1 0-584,-2 2 490,-5-5 0,-1 6 1,-8-4-1,-2 1 1,-4 0-1,-4 0-190,-5 0 0,5 2-238,-1-2 549,1-3 0,10-1 0,-3-6 0</inkml:trace>
  <inkml:trace contextRef="#ctx0" brushRef="#br0" timeOffset="83605">9289 12204 8814,'0'-12'337,"0"6"-1107,0 6 0,0 6 288,0 6 0,2-4 253,2 0 1,8 1 0,8 3 0</inkml:trace>
  <inkml:trace contextRef="#ctx0" brushRef="#br0" timeOffset="83606">9550 11757 8355,'0'-12'569,"0"0"1,0-1-476,0 1 1,1 5 54,3 3 0,-1 5 0,5 6 0,1 7 0,-2 5 5,-3 7 0,1 0 1,-1 8-1,-1 1 1,0 4-1,0 4 1,1-1-232,-2 1 0,0 3 1,-2-6 66,0-5 1,0 3-1,0-7 1,1 1-1,2-3-1008,1-3 0,0-7 0,-4-2-743,0-3 1590,0-7 1,0 4-1,0-4 1</inkml:trace>
  <inkml:trace contextRef="#ctx0" brushRef="#br0" timeOffset="83951">9475 12129 8355,'-5'-12'165,"4"0"0,1 1 0,8 1 0,4 2 0,5-1 0,3 1 0,7 0 1,4-2-1,6-1 0,3 0 0,2 2 0,-1 2-1316,-1 1 1,-7-3-1,-3 2 1</inkml:trace>
  <inkml:trace contextRef="#ctx0" brushRef="#br0" timeOffset="83952">10021 12229 8355,'6'-9'0,"2"3"2436,3 0-1911,1 2 1,1 4-262,-1 0 0,-4 0-1923,1 0 0,-7-6 0,4 0 0</inkml:trace>
  <inkml:trace contextRef="#ctx0" brushRef="#br0" timeOffset="84603">11150 11832 8150,'0'-25'0,"0"2"0,0 2 0,0 4 375,0 4 1,0 0-1,0 1-163,0-1 1,1 12 0,2 7-1,1 9 1,-1 8 0,-2 7-1,-1 5 1,0 5 0,0 1-209,0 2 1,-4 7 0,-2-2 0,0 0 0,-3 0 39,2-5 0,-2-3 1,5-4-1,0-3 12,-2-4 0,5-4 0,-2-5 1,6-3 81,5-3 0,3-8 0,3-1-111,2-4 1,4-1-1,6-1 1,3-4-1,5-3 1,5-1-571,2 0 0,-4-2 337,-4 3 0,-1 1 0,1 0-984,-4 2 1,3-5 0,-1 3 0</inkml:trace>
  <inkml:trace contextRef="#ctx0" brushRef="#br0" timeOffset="85562">12452 12030 8355,'-6'-26'0,"0"-1"0,-7 11 85,1 5 0,-1 0 9,1 7 0,0 0 0,-1 5 70,1 4 0,-1 1 0,1 7 0,0 1 0,-1 1-152,1 1 0,5 6 0,3-2 1,2 0-103,2 1 1,0-2 0,0 3-1,2-2-51,2-2 1,3-3 0,5-6 0,1-2 60,-1-1 0,2-2 0,1-4 0,1 0 20,0 0 0,-3-6 0,0-2 0,-1-3 24,1-1 1,-1-1-1,0 1 65,1-1 0,-2 1 0,-2 1-11,0 3 16,-7-3 0,4 15 1,-6 0-1,0 6 140,0 2 0,0 0 0,0 2 1,0 1-150,0 2 0,5-5 0,4-3 0,2-1-4,1-1 1,1 0-1,-1-5 1,0 3-38,1-3 0,-1-2 41,1-4 0,-2-3 0,-3-5-44,-4 0 1,-3-1-1,-2 1 1,-3 1-232,-4 2 0,1 0 0,-2 3-62,0-1 1,-2 5-1,-2-3 1,1 4-154,0 1 217,5 0 1,-4 11 0,4 3 0</inkml:trace>
  <inkml:trace contextRef="#ctx0" brushRef="#br0" timeOffset="87052">12774 12092 8355,'0'-12'319,"0"-1"0,0 5-380,0 0 0,2 5 102,2-1 0,1 8 0,5 3 1,-3 1-1,0 1 0,-2 0 1,2 2-1,-1 2-181,-1-1 1,1 0-1,-3 1-183,1-1 0,1-1 242,-1-2 0,-1-5 53,5-8 0,-4-3 0,3-6 0,0 1 72,0-1 1,1-3 0,5-1 0,-1 2 14,1 1 0,-1 2 0,-1 0-48,-3-1 1,3 5 0,-2 1-1,2 2-5,1 2 1,-4 3 0,-1 4 0,-1 4-73,-4 3 0,4 3 0,0 1 1,-1 3-185,1 1 1,2-3 0,-3 0 0,1-2-307,-1-2 1,5-1 508,-2-2 1,3 2-1,2-4 1</inkml:trace>
  <inkml:trace contextRef="#ctx0" brushRef="#br0" timeOffset="87053">13345 11646 8355,'0'-13'-362,"-4"5"362,0 0 1,-5 6 211,5 2 1,0 7-1,4 10 1,0 2-88,0 0 1,0 9-1,1-2 1,2 5 0,3 2-1,-1 0 1,1 0 0,-2 1-529,1 2 1,-3 0-1,3-2 1,-1-2-133,1-2 0,-1-2 176,-4-7 0,0 2 0,0-4 1</inkml:trace>
  <inkml:trace contextRef="#ctx0" brushRef="#br0" timeOffset="87054">13221 11993 8355,'5'-7'-162,"-2"-2"1,5 4-49,2 3 0,2-4 0,5 2 0,2 1 29,1 2 1,3 1-1,-1-2 306,6-2 1,-2 3 0,4-3 0,-1 2-1,0 2-151,-1 0 0,-2 0 0,-3 0 0,-1 0 0,-2 0 0,-3 0 430,-1 0 0,-4-1 297,-4-3 1,-2 1-373,-6-5 1,-2 5 0,-2-1-150,-4 3 1,-3 5-1,0 1 1,1 2-187,2 3 0,1 1 1,-2 1-1,0 1-199,0-1 1,3 0-1,1 2 32,-1 3 0,5-8 1,-3 4-1,2-2-86,2 0 1,6 0 0,2-3-79,3-4 1,1-2-1,1-2 1,-1-2 267,1-2 1,-1 1-1,-1-5 1,-1-1-1,-2-3-3,2 0 0,-4 0 1,1-1 117,-1 1 1,-1-3-1,-2 1 1,1 3 302,-1 0 1,-2 0 83,-1-2 0,0 8-374,0 5 1,0 5 0,0 8-47,0-1 1,0 2-1,0 1 1,2 2 0,1-1 55,1 2 1,5-4 0,0 3-305,2-4 1,1-4 0,0-3-1,1 0 202,-1-3 1,1-2 0,-2-2 0,-2-2 146,0-1 0,-3-6 0,4 2 0,-3-3 0,0-3 0,-2-1-11,1-2 1,-1 1-119,0 3 1,-3 1 0,5 0-1,0 1-47,0 2 0,-3 0 0,3 3 255,-1-1-87,3 5 0,-3 2 0,2 9 0,-4 5 0,-1 3-77,1-2 1,-1 0-1,5 0 1,0 2-289,-1-2 1,4-2 0,-3-1 0,3-3-288,2-1 0,-1-5 0,1 1 231,-1-2 0,0-2 0,1 0 0</inkml:trace>
  <inkml:trace contextRef="#ctx0" brushRef="#br0" timeOffset="87055">14039 11733 8355,'-6'-13'0,"-4"5"-404,6 0 1,1 6 139,7 2-124,-2 0 1,9 17-1,-5-3 1</inkml:trace>
  <inkml:trace contextRef="#ctx0" brushRef="#br0" timeOffset="87435">14225 12018 8355,'-11'-17'422,"3"1"0,4 1-325,3 1 0,2 7 16,3 3 1,-1 2-1,4 4-112,-2 2 1,1 3-1,-3 5 18,1 1 1,0-1 0,-4 0 0,0 1 17,0-1 1,0-3-215,0-1 1,5-1 96,4 1 1,0-4-1,1-8 1,-2-3-2,2 0 1,0-4 0,-1 2-14,-1-7 0,1 3 1,3-4-1,1 5 1,-1 2 68,0 2 1,1 4-1,-1-3 38,1 1 0,-5 2 1,-1 5-1,-2 4 1,-2 3 0,0 3 0,-1 3 0,3 1-116,-3 1 1,0 6 0,-2-1 0,0 1-382,0-1 0,0 1 0,0-6 243,0 0 1,0 3-1,0 0 1</inkml:trace>
  <inkml:trace contextRef="#ctx0" brushRef="#br0" timeOffset="87770">14709 11894 9624,'7'-13'0,"-1"1"0,-2 0 138,0-1 1,-1 6 0,-8 3 0,-4 3 0,-5 2-36,-2 3 0,-1 3 1,5 6-1,1-1-497,2 0 0,0 1 0,4-1 1,3 1 209,0-1 0,2 0 1,0 1 146,0-1 0,6 1 1,2-2-1,3-2 22,2 0 0,-1-3 1,0 4-1,2-3 136,3-1 1,-4 2 0,4-3 170,-3 2 0,-7-3 1,-3 5-274,-3 0 1,-6-2 0,-4 1-312,-2 2 0,-2 1 0,-3 0 1,0-1-1,1-2-335,1 2 0,2 1 0,-1 1 1</inkml:trace>
  <inkml:trace contextRef="#ctx0" brushRef="#br0" timeOffset="89450">15813 12092 8488,'-8'-11'0,"1"2"-350,1 0 517,2 7 0,4-5 0,0 3 1,2-5-1,2-2 0,4-1 1,3-1-18,1 1 0,1-2 0,-1-2 0,1-5 0,0-4 0,3-2-180,0-2 0,5-6 0,-3 2 1,0-4-57,-1-4 1,4-2 0,-4-4 0,-2 2 36,-1-2 0,-2 4 1,0 3-1,-1 6-12,-2 5 0,0 8 1,-3 5 78,1 2 0,-4 10 0,1 8 0,-2 11 50,3 7 1,-3 8 0,7 3 0,-1 3-17,-1 1 0,4 6 0,-3 3 0,2 0-105,-2 0 0,3 1 0,-3-6 0,3-1-254,2-1 0,-2-4 1,0-1-1,-2-6-61,1-1 0,2-4 1,-7-2-266,-3-5 1,0-6 535,-2-2 1,0 0-1,0 5 1</inkml:trace>
  <inkml:trace contextRef="#ctx0" brushRef="#br0" timeOffset="90015">15949 11919 8355,'7'-13'434,"-1"5"1,-3 1 0,3 0-602,7 0 1,8 5 0,-1-4 60,4 1 0,3 3 0,4-2 0,3 3 1,2 1-620,4 0 1,-3-6 0,6-1 0</inkml:trace>
  <inkml:trace contextRef="#ctx0" brushRef="#br0" timeOffset="90016">16557 12055 9447,'6'-7'257,"2"3"1,3 4-1,0 4 1,-1 4-5,-2 3 1,-5 2-1,2-1 1,-1 2-213,0 3 1,1-2 0,-5 4 0,-2 0-7,-2 1 0,1-1 0,-4 3 0,0-1-57,1 1 1,-3-3 0,-2 0 0,2-1-6,0-3 0,1 3 0,-4-1 0,-1-2-238,1-1 0,0-6 1,-1-1-1,1-2-362,-1-2 1,5-1-234,0-2 1,0-2 399,-5-2 0,6-8 0,2-8 0</inkml:trace>
  <inkml:trace contextRef="#ctx0" brushRef="#br0" timeOffset="90186">16557 11919 8355,'0'-25'-231,"2"7"1,2 6-1,4 6-252,3 5 1,1 1 0,1 0 0</inkml:trace>
  <inkml:trace contextRef="#ctx0" brushRef="#br0" timeOffset="90390">16892 11187 8355,'0'-12'-113,"0"-1"1,1 2 99,4 3 1,-4 4 0,3 9 0,-3 6 0,-2 7 0,-2 6 0,-2 5 0,-1 2-250,1 2 1,1 0 0,4 5-118,0-1 0,-6 0 0,-1 0 1</inkml:trace>
  <inkml:trace contextRef="#ctx0" brushRef="#br0" timeOffset="90760">17190 11621 8355,'7'-12'179,"4"-1"1,-10 5 0,4 1-1,0 0-18,-1 0 1,-2 4-1,-6-1 1,-3 4-307,1 4 0,-7-1 1,2 6-1,-4-1-15,0-1 1,5 4-1,2-3 1,-2 3 97,-1 1 1,4 1 0,2-1 0,1 1 21,0-1 1,-1 0-1,5 1-30,0-1 0,5 1 0,0-1 0,1 2 1,0 1 6,1 1 1,2 0 0,3-7-1,0 0 77,1 0 0,-1 2 240,1 2 0,-2-1 0,-3 0-68,-4 1 0,-4-5 0,-5 0 1,-6 2-166,-5 1 1,-2-3-1,3 1 1,-1 0-336,1 2 0,1-4 0,1-1-307,1-1 0,0-3 0,-1 3 0</inkml:trace>
  <inkml:trace contextRef="#ctx0" brushRef="#br0" timeOffset="91824">17983 11559 8355,'0'-25'148,"0"6"1,0 2 0,0 4 644,0 0-1267,0 6 454,-5 7 0,4 9 0,-4 7 1,4 8-1,0 4 0,-2 7-91,-1-1 1,0 1 0,4 3-1,0 2 1,0 0 0,0-2 0,1-5-1,2-3-485,1-3 0,6 0 0,-4-3 0</inkml:trace>
  <inkml:trace contextRef="#ctx0" brushRef="#br0" timeOffset="93071">17810 11819 8693,'1'-12'-97,"3"0"0,5 3 1,7 2-145,5 2 0,2-3 0,3 2 1,2-1 300,1-2 0,9-2 1,0-2-1,0 1-262,1-1 1,-6 1 0,-1 0 0,-3-1 37,-6 1 1,0-5 0,-7-1-1,-4 0 159,-2 1 0,-8-6 0,2 4 0,-2-1 206,-2-1 0,-4 6 0,-2-2 405,-1 3 0,3 7-400,-4 3 1,5 4-1,-1 6 1,3 6-122,1 8 1,1 3-1,2 3 1,1 2-101,-1 1 0,2 5 1,1-2-1,-1-1-121,1-2 0,-1 0 0,-2-2 1,3-5-47,0-3 0,1 2 0,3-5 150,-2-1 1,-4-6 0,5-5 0,0-3 0,2-1 19,2 0 0,-5-1 0,0-2 0,2-3-71,1 0 1,1-3 0,1-3 0,-1-1-211,0 1 1,1 0 0,-1-1 161,1 1 1,-5 4 372,0-1-190,-5 7 1,7-3 0,-5 10-1,1 3 161,-1 3 0,5 1 0,-2 1 0,2-1-29,-2 0 1,7 1-1,-2-1-138,0 1 1,1-5 0,-1-1-1,0-2 1,2-2-22,2-2 1,4-1 0,-3-1 0,0-3 19,-1-4 0,4-3 0,-4-3 0,-2-1-8,-1-2 1,-2 1-1,-1 3-172,-3 1 1,-2-1-1,-6 1-9,0 0 0,-6 5 1,-2 3-1,-3 2 56,-1 2 1,-1 2 0,-1 2-1,-1 4-11,-1 3 1,-1 3 0,6 1 0,1 1-62,2 0 1,5-3 0,-1 0 94,3-1 0,1 1 0,1-2 55,3-3 0,3-3 0,6-6 53,-1-3 0,5-2 1,-1-3-1,-2 1-8,-4-2 1,1-1 0,-4-2 0,1 2 431,0 3 1,-5-3 33,1 3-485,3 2 1,-6 6 0,5 9-171,-1 2 0,-2 1 0,5 0 0,2 1-56,1-1 0,-3-3 0,1-3-112,0 0 0,2 2 1,2-4 250,-1-1 0,0-2 0,1-1 1</inkml:trace>
  <inkml:trace contextRef="#ctx0" brushRef="#br0" timeOffset="93072">19162 11398 8355,'-2'-22'0,"-1"4"164,-1 5 0,-1 9 0,2 1 154,-1 6 1,-2 10-1,4 9-291,-2 5 1,-1 4 0,5 4 0,0 1 0,0 3 0,0-1 0,0 1 0,0-2-1,2 0-260,2 1 0,-3-7 1,5-2-1,-2-3-278,0-1 0,4-5 0,-4-4-961,-1-2 1376,-1-2 1,3-10-1,2-4 1</inkml:trace>
  <inkml:trace contextRef="#ctx0" brushRef="#br0" timeOffset="93073">19050 11708 8355,'0'-13'71,"0"5"1,1 1 477,4 2-478,1 1 1,11-1 0,1 0-1,1-1-259,3 1 0,2 1 1,2 2-1,1 0-524,2-2 0,0-1 0,-4 5 0</inkml:trace>
  <inkml:trace contextRef="#ctx0" brushRef="#br0" timeOffset="94117">19732 11708 8355,'4'-17'0,"0"1"0,1-1 0,-1 5-248,0-1 1,0 5 371,-4 0 0,-1 5 0,-4-1 0,-3 3 17,-3 1 0,-1 5 1,-1 3-34,1 3 0,-5 2 0,2-1 0,3 2 0,2 1-133,1 2 0,2 3 0,0-3 1,1-1-134,3 2 0,2-4 0,1 3 0,1-5-218,4-4 0,-3 2 1,7-6 244,0-1 0,2-3 0,2-4 0,-1-5 141,1-2 0,-1-2 0,-1-3 0,-1 0 103,-2 1 0,-4 1 1,3 0 39,-2-2 1,4 2 296,-5-3-305,0 4 0,-4 7 0,0 6-129,0 7 1,1 4-1,2 1 1,3 1-70,0-1 0,1 1 1,3-1-1,-2 0-136,2 1 1,1-2-1,3-2 1,1-2-282,1-1 1,6 4 0,-2-4 0</inkml:trace>
  <inkml:trace contextRef="#ctx0" brushRef="#br0" timeOffset="94118">20005 11621 8355,'-7'-12'1380,"-3"3"-1055,6 1 1,0 7 0,4 1-268,0 7 0,4 4 0,2 2 0,-1 3 0,2 1 0,-1 1 0,-1 2 1,-1-2-354,2-1 1,-5 4 0,5-4 0,-2-2-292,0-1 0,0-2-42,-4 0 559,0-5 1,0-3-1,0-8 66,0-4 0,0-3 0,0-1 0,0-1 0,0-1 4,0-2 1,2 2-1,2-4 1,3 2-96,-1-1 1,6 1-1,-4 3 1,4 1-153,5-1 0,-4 5 0,4 1 0,-3 2 39,-2 2 0,1 2 0,-1 1 0,-1 1 190,-3 3 1,9 3 0,-3 5 0</inkml:trace>
  <inkml:trace contextRef="#ctx0" brushRef="#br0" timeOffset="94119">20265 11671 8355,'9'4'-1286,"-1"0"0,0 0 1501,5-4 0,-5 0 0,0 0 124,2 0 0,-3-4 1,0-2-1,-1 1 11,1-1 1,-2-3 0,3 0-134,1-2 0,-2 3 0,0 0-95,-1-2 0,-2 3-78,-4-1 0,-2 5 0,0-2-50,-2-1 1,-6 5 0,2-3 0,-3 2 201,-2 2 1,1 2-1,-1 2-98,1 4 1,1 5 0,1 2 0,3 1-8,2-1 1,1 5-1,4 0 1,0 2-220,0-1 0,1 1 0,3-4 0,6 0-111,5 0 0,4-3 0,6-5 1,1-3-159,3-2 1,-1-1-1,4-5 1,-2-3-206,-2-5 1,-2-2-1,-2-1 1</inkml:trace>
  <inkml:trace contextRef="#ctx0" brushRef="#br0" timeOffset="94696">21642 11435 8355,'4'-17'52,"0"1"1,5-1 0,-4 5 0,1 0 0,1-1 1527,-1 1-1467,-3-1 0,-3 6 0,-8 5 1,-3 4-74,-2 7 1,-4 2-1,-4 3 1,-3 1-90,0 1 1,-1 6 0,0-2-79,0-1 1,5 3 0,-1-6 0,0 0 0,2-3-112,2 0 0,4-1 1,0 1 45,1-1 0,1 0 150,3 1 0,3-2 0,10-3 0,3-4 68,3-2 1,3 2-1,1 0 1,3 0 83,1 2 1,-2-5 0,3 3 0,1-1 1,-2 1 0,3-3 0,-4 5 0,0-2-349,0 0 1,3 2 0,-5-4-1,-1 2-482,-1-1 0,-2 4 306,1 1 0,-6-2 0,-2-1 0</inkml:trace>
  <inkml:trace contextRef="#ctx0" brushRef="#br0" timeOffset="94974">21258 11819 8355,'12'2'-176,"0"1"0,1 1 1,1-2 145,2 0 1,8 2 225,5 0 0,5 0 0,-1-4 0,3 0 0,1 0-950,0 0 0,0 0 0,1 0 1</inkml:trace>
  <inkml:trace contextRef="#ctx0" brushRef="#br0" timeOffset="95438">22237 11720 8196,'-6'6'314,"0"1"0,6 1 0,-1-1 87,-4-2 0,4 1 160,-3-2-434,3-3 0,1 3 0,0-8-169,0-4 0,1-2 0,2 1 0,2 0 81,2 0 0,1-4 0,3-2 0,-1-3-193,-2-1 0,2-2 1,5-5-1,2-1-100,-2-2 1,-1-6 0,-2 1 0,0-5 61,1-2 1,3-5 0,1 5 196,-2 1 1,-3 3 0,-2 2-1,-2 5 1,1 3 78,-2 3 1,-2 12 0,-4 1 269,4 4 0,-4 10 1,3 9-172,-3 7 0,-1 6 0,2 5 0,1 6-119,1 4 1,1 6-1,-2-4 1,1 1-162,-1 0 1,4 0-1,0-5 1,1 1-121,0-3 1,-4-8-1,3 1 1,-1-4-198,-4-4 0,4 1 1,-2-6-202,-1 0 0,-3-4 0,-4-4 382,-5-4 0,-7-2 0,-3-2 1</inkml:trace>
  <inkml:trace contextRef="#ctx0" brushRef="#br0" timeOffset="95713">22225 11646 8355,'0'-13'289,"0"1"1,10 5-1,3 2-455,5-1 1,2 5 0,3-3 0,0 2 0,6 2-1,3 0-459,3 0 1,3 0 0,-6 0 0</inkml:trace>
  <inkml:trace contextRef="#ctx0" brushRef="#br0" timeOffset="96172">22870 11770 7293,'8'0'-588,"0"0"0,-3 0 1553,3 0 1,-5 5-1,1 4 1,-3 2-642,-1 1 1,0 0-1,0 2 1,0 1-77,0 2 0,0-1 0,0-3-710,0-1 0,2 1 0,2-1-434,4 0 1,3-5-1,1-3-49,1-2 1,-1-2 862,1 0 1,-1-11 0,0-3 0</inkml:trace>
  <inkml:trace contextRef="#ctx0" brushRef="#br0" timeOffset="96173">22957 11522 8355,'0'-13'267,"0"5"0,1 1-1401,3 2 0,3 2 912,6 7 0,4 8 0,3 8 1</inkml:trace>
  <inkml:trace contextRef="#ctx0" brushRef="#br0" timeOffset="96607">23961 11646 8355,'0'-13'565,"0"1"-112,0 0 1,-4 3-1,-1 2-498,-2 2 0,-6 1 0,-5 2-88,-1-2 1,3-1 0,-5-5 0,-2 2 0,-4-3 14,-2-4 1,2 0 0,5-5 0,3 1 138,1 0 0,5-2 0,6-4 0,2 2 101,2 2 0,2-1 1,2 5-1,2 2-140,1 2 0,6 0 1,-2 2-1,3 3-95,1 4 0,1 2 1,-1 2-1,0 0-57,1 0 0,-2 6 0,-3 3 0,-2 5 63,-1 3 0,-3 5 1,0 0-1,-4 4 69,-7 3 0,-3 5 0,-5 0 36,-3 1 0,0 3 0,0-1 0,-1-1 0,0-2 110,1-1 0,5-5 0,-2-1 1,5-3 40,3-4 1,4-4-1,6-1 177,3-6 1,5-3-1,6-6 1,1-2-194,-1-2 0,3-3 0,0-6 0,0-4-158,0-4 1,4-2-1,-1-2 1,2 0-667,2 1 1,4-5-1,1 0 28,2 1 1,-4-4-1,2 1 1</inkml:trace>
  <inkml:trace contextRef="#ctx0" brushRef="#br0" timeOffset="98080">4973 14052 8355,'-5'-13'56,"3"1"0,-3 0 0,1-1 0,0 1 485,1-1 1,2 1-173,1 0 1,1 2 0,2 6-224,1 8 1,4 11 0,-2 6-1,-1 2-118,1 2 1,2 1 0,-3 2-1,1 1-200,-1-2 1,4 4 0,-4-2 50,2-2 1,-4-5 0,1-1-1,-3 0 1,-1-2 52,0-3 1,-4-6 0,-1-3 0,-2-2 20,-3-2 1,-1-3-1,-1-4-53,-1-4 0,2-9 0,2-3 0,0-4-41,0-1 0,2-9 0,0-3 0,1-3 72,4-3 1,0-5 0,2-6-60,0 2 0,0-1 0,0 1 0,2-2 304,2 2 0,4 2 0,7 5 1,3 6-1,1 7 176,4 8 1,4 8 0,2 4-1,-1 7-285,-2 3 0,-3 13 0,-2 7 0,-5 7-167,-2 4 0,-7 9 0,-3 0 0,-2 0-14,-2 1 0,-10-2 0,-4 2 1,-4-1-92,-4-1 0,0 2 0,0-10 0,1-2 175,-1 0 1,0-4 0,0-2-1,3-5 36,1-2 0,3-6 0,5-1 183,2-1-113,5-2 0,-1-4 0,8 0 0,6 0 0,4 0 109,2 0 0,6 0 0,-2 0 0,0 1-120,1 3 1,-2 2 0,3 5 0,-2 0-141,-3 3 1,4 2-1,-3-1 1,0 2-136,0-2 0,3 3 0,-4-1 1,1-2-250,0-1-364,-1-2 0,1 0 0,1 1 1</inkml:trace>
  <inkml:trace contextRef="#ctx0" brushRef="#br0" timeOffset="98759">6127 14015 8355,'0'-17'-16,"0"-1"216,0-1 0,0 4 0,1-2 0,2 3 0,1 2 0,-3 1 0,-3 3 62,-7 4 1,-2 2 0,-1 5 0,-2 4-286,-2 5 1,2 9 0,-3 0-21,4 2 0,4 2 1,2 0-1,2-1 1,2 0-15,2-3 1,1 2 0,0-4 0,1 1-200,3-4 1,3-2-1,7-2 1,1-1 21,2-2 1,-1-4 0,-2-5 0,1 0 68,2 0 0,3-1 1,-3-3-1,-2-5 129,-1-2 1,-2-1 0,1-1 0,-2 1 170,-3 0 1,2-1 503,-6 1-455,5 5 1,-7 3-1,2 8 1,-3 4-133,-1 3 0,2 2 1,0-1-1,4 0-131,1 1 0,1-1 0,4-1 4,1-2 1,-1 0 0,1-5-1,-1-1 4,0-2 0,1-2 0,-2-3 0,-2-4 97,0-3 0,-7-2 0,3 1 0,-4-2-62,-1-2 0,0 2 0,-1-3 0,-2 2 27,-1-1 1,-6 3-1,2-1 1,-3 6-294,-2 3 1,1-4-1,0 5 1,-1 1-190,1 2 0,1 7 205,3 2 0,-2 3 286,6 1 0,0 6 0,4 1 0</inkml:trace>
  <inkml:trace contextRef="#ctx0" brushRef="#br0" timeOffset="99236">6586 14039 8355,'0'-12'132,"0"0"0,0-1 601,0 1 0,1 5 0,3 3 0,4 2-695,3 2 1,0 6 0,-1 2 0,-2 2 0,1 1 0,-1 0-1,-1 3 1,-2-1-246,-2 1 0,3-1 0,-2-1 0,-2 0-295,0 1 0,-2-1-18,0 1 0,1-6 438,3-3 0,-1-8 1,4-5 59,-1-2 0,3-5 1,-1-1-1,3 1 1,2-1-1,-2 1-135,-3 0 202,3 3 1,-4 0 0,5 1 0,1 1 0,-1 3-11,1 3 1,-5 0-1,0 1 1,2 1-28,1 2 0,-3 6 0,0 3 0,1 3-7,-2 2 0,4 3 0,-4 2 0,1 0-382,0 0 0,-4 3 1,3-3-117,-1 1 0,-2 2 0,-4 3 0</inkml:trace>
  <inkml:trace contextRef="#ctx0" brushRef="#br0" timeOffset="100122">7206 13643 8355,'-6'-20'623,"-1"7"-449,0 7 0,2 12 0,5 11 0,0 4 0,1 4 1,2 4-1,3 1-263,0 0 1,-1 5-1,2-2 1,-2 3-245,-2 1 0,2-5 1,-1-2-1,1-2 211,0-4 0,-4 4-512,4-7 1,-4 2-1,-1 2 1</inkml:trace>
  <inkml:trace contextRef="#ctx0" brushRef="#br0" timeOffset="100123">7082 13940 8285,'5'-7'-174,"2"0"0,7 5 242,2-2 0,0-1 0,4 4 0,2-2 0,3-1-108,4 1 1,3 1-1,5-1 1,0-1-1,-1 0 1,-2-1-1,-3 1 1,-4 2-412,-3 0 1,-8 2 0,1 0 585,-3 0 0,-7-1 163,-3-3 1,-4 2 0,-4-2 124,-5 3 0,-2 1 0,-1 0-96,-1 0 1,2 1 0,2 3 0,0 5-248,0 2 0,3 1 0,1 0 0,1 1 0,0-1-339,1 1 1,1-1 14,2 0 1,0 1-1,2-2 1,1-1-204,1-2 0,1-5 63,-1 1 1,3-3 352,6-1 0,-5-5 1,-1-4-1,0-2 59,0-1 1,-3-2-1,4-1 1,0-2-27,-1 2 1,3 1-1,-6 2 321,-1 0 1,-2 3 125,-1 1 0,0 7-352,0 1 1,0 5-1,0 8 1,1-1-1,2 2-119,1 2 1,2-2 0,-2 4 0,3-1-104,0-1 0,4-1 1,-3-5-1,3-2-43,1 2 0,1-5 0,-1-1-5,1-2 1,-1-4 0,0-2 144,1-4 1,-2-3 0,-1-3 0,-4-1 77,0-1 1,4-1 0,-4 5 0,3-2-42,-1-3 0,-1 4 0,3-3 0,-4 5 200,0 3 1,-1 4 40,0-4 0,-4 6 0,4 2-244,1 7 0,-5 4 0,5 2 0,-2-1-296,0 0 0,2 1 0,-2 1-80,4 2 1,3-2-1,1 1 1,1-5-523,-1-6 797,1-3 1,-1-1-1,1 0 1</inkml:trace>
  <inkml:trace contextRef="#ctx0" brushRef="#br0" timeOffset="101001">7826 13742 8355,'-6'-18'-579,"6"5"1,7 8 212,4 4 0,2 6 0,-1 2 0</inkml:trace>
  <inkml:trace contextRef="#ctx0" brushRef="#br0" timeOffset="101002">8074 13866 8355,'-6'-13'1632,"0"1"-1651,-1 0 0,2 1 0,10 2 224,3 5 0,3 3 0,1 1 1,1 0-331,-1 0 0,1 5 1,-1 4-69,0 2 0,-5 1 0,-3 0 1,-2 1-122,-2-1 1,0 1-271,0-1 501,0 0 0,0-6 0,1-6 11,3-7 1,-1-4 0,4-1 0,0-1 14,0 1 1,1-1 0,4 1 48,1 0 0,-1 3 0,1 2-15,-1 2 0,-4 1 0,0 4 149,2 0 1,-3 5 0,0 4 0,0 2-44,0 1 0,-5 0 0,4 1 1,-1 1-425,4 2 1,-2-2 0,1 2-668,2-2 839,-5-1 0,12-6 0,-4-2 0</inkml:trace>
  <inkml:trace contextRef="#ctx0" brushRef="#br0" timeOffset="101003">8595 13742 8355,'7'-13'0,"-3"1"327,-3 0 0,-1-1 1,0 1-1,-1 1 383,-3 2 0,2 3-979,-2 1 1,1 4-1,1-2 90,-2 6 1,-2 0-1,3 5 1,-2 2 0,-1 1-1,-1 1 155,0 1 1,1-1 0,-4 0 179,2 1 0,5-1 1,-1 1-86,2-1 0,4 0 0,2 1-12,4-1 0,3-4 1,3 1-1,1-1-42,2-1 1,-1 3 0,-3-5-1,-1 1 224,0-1 0,-1 1 1,-1-4-124,-2 2 0,-5 6-187,1-2 1,-4-1 0,-5 0 0,-6 0-217,-4 0 0,-6 1 1,3 3-1,-1-1-511,-3-2 10,4 0 0,-11 5 0,3-1 0</inkml:trace>
  <inkml:trace contextRef="#ctx0" brushRef="#br0" timeOffset="101577">9847 13915 8355,'0'-6'920,"-1"0"-605,-3 6 0,3-1 0,-4-3 0,5-5-213,5-2 1,-3-1 0,5-1 0,0 1-313,0 0 1,1-6 0,5-3 0,-1-2-57,0-2 1,1-6-1,1-2 93,2-2 1,-1-5 0,6-4 0,1-7 0,1-3 38,2-1 0,0 0 0,-1 4 1,-4 1 122,-3 6 0,-8 9 0,-2 8 247,-1 5 0,2 12 1,-4 14 4,-1 11 1,-2 13 0,-1 6 0,2 5-119,2 2 0,-1 12 0,5-1 0,2 3-73,1-1 1,0-3 0,-2-1 0,-1-2-197,2-3 1,3-3 0,2-9 0,1-4-328,-1-3 1,-1-6-1,-3 0 1,-1-4-41,-2-5 1,-5 2 0,2-6 0</inkml:trace>
  <inkml:trace contextRef="#ctx0" brushRef="#br0" timeOffset="101863">9860 13767 8355,'0'-20'0,"0"4"0,3 3 275,5 5-79,6-3 1,10 6-282,1-4 1,1 0-1,3 3 1,3 1-1,3-2 281,2 0 0,-3 4-1011,8-1 1,2 8-1,0 3 1</inkml:trace>
  <inkml:trace contextRef="#ctx0" brushRef="#br0" timeOffset="102238">10554 13866 8355,'0'-8'0,"2"1"371,2 1 1,1 1 0,5 2 0,-2-1-1,2 2 1,0 5 0,-2 5-69,-4 3 0,2 3 1,-1 3-1,1 2-353,-1 0 1,-1 9-1,-4-2 1,0 3-145,0 1 1,0 5-1,0-2 1,0 1-130,0-1 0,0 2 0,-1-5 0,-3 0 120,-5 1 1,-2-6-1,0-6 1,2-1-1,0-3 0,1-5 1,-4-4-1,-1 0-116,1-3 0,0-3 284,-1-4 0,6-5 0,3-7 0,3-3-18,1-1 1,4-3 0,1 4-1,2-2 54,3 0 0,1 5 0,1-4 0,2 2-98,3 3 1,-4 3 0,4 2 0,-2 3-200,2 2 1,-3-5-1,3 3 1</inkml:trace>
  <inkml:trace contextRef="#ctx0" brushRef="#br0" timeOffset="102509">11175 13134 8355,'-6'-19'72,"-2"2"0,1 5-330,-1 4 0,5 3 0,-1 10 160,2 3 0,2 4 0,0 5 0,0 3-225,0 4 0,0 5 0,0 0 165,0-2 1,-5 5-1,-2 0 1</inkml:trace>
  <inkml:trace contextRef="#ctx0" brushRef="#br0" timeOffset="103399">11361 13605 8393,'6'-5'373,"-1"-3"-503,-4 2 351,-1-5 0,0 8 0,0-5 1,-1 0-1,-2-1 0,-3 3-54,-1 0 1,3 2 0,-4 4 0,-2 0-226,-1 0 0,-1 0 1,0 0-1,-1 1 1,2 3-47,3 5 1,-2-2-1,5 1-147,-2 2 0,4 1 0,-1 1 0,3 0 155,1 1 0,1-1 0,3 1 0,4-1 33,3 0 0,6 1 1,1-2-1,0-2 58,0 0 0,2-5 0,-3 3 1,-2 0 87,-1 0 0,-6-3 0,-1 4 91,-2 2 1,-6-4-1,-9 3 1,-3-1-137,-4-1 1,-5 4 0,1-3 0,-2 2-6,-2-2 1,6 2 0,4-5-880,5 2 96,5-4 0,10 2 0,2-5 0</inkml:trace>
  <inkml:trace contextRef="#ctx0" brushRef="#br0" timeOffset="103998">12018 13630 8355,'-2'-12'153,"0"-1"1,-4 1-1,-1 0 888,-2-1 0,2 5-563,-1 0 1,3 5-548,-3-1 0,4 2 0,-4 2 47,-2 0 0,0 6 0,1 2 0,1 3-89,-2 2 1,3-1 0,-1 0 0,-1 1-190,3-1 0,0 5 1,6-1-1,0-1-297,0-1 1,0-1 372,0-1 1,1-5-1,4-3 1,3-3 55,3-1 0,1 0 1,1 0-1,-1-1 240,0-3 1,-3 1-1,-1-5 1,0-2 84,-1-1 1,4-3-84,-3-2 0,-2-2 1,-2-3-1,-1 6 14,1 5 1,-3-1-1,3 3-42,-2-3 1,-2 3 0,1 1 53,3 1 0,-1 4-81,5 6 0,-3 3 1,1 5-1,0 1 22,-3-1 0,2 0 1,1 1-1,-1 1-45,1 2 1,2-2 0,-2 2 0,0-2-67,4-1 1,0-5-1,-1 0 1,0 0-42,0-1 1,-2-1 2,1-6 1,1 0 114,3 0 0,-5-6 36,-3-2 0,-2-3 0,-1 0 0,2 1 43,1 2 0,0 0 1,-4-5-86,0 1 0,0 4-325,0-1 1,4 5 140,0-4-334,0 5 1,-4 3-1,0 7 1</inkml:trace>
  <inkml:trace contextRef="#ctx0" brushRef="#br0" timeOffset="104788">12043 13692 7799,'-13'-11'-32,"1"3"0,-1 4 0,0 2 1,-2 2-1,-2 0 0,2 0 189,1 0 1,2 5 0,-1 0-1,1 1 1,1 0 0,3 1 31,3 3 1,5-3-1,5 0 1,3 0-95,3 0 0,11-5 1,3 2-1,1-2-57,0-2 0,3 0 0,0-2 0,-1-2-52,-2-4 1,1-3 0,-2 0 0,-6 1-101,-3 2 1,-4 0 27,0-5 0,-6 2 0,-6 3 0,-7 4-24,-4 3 0,-7 1 1,-3 0-1,-2 0 15,-2 0 0,-5 4 0,-2 1 0,-1 2 92,0 3 0,7-3 0,1 1 0,7 0 85,4-1 0,9 4-125,5-3 1,12-2-1,12-2 1,6-3-158,6-1 0,-2 0 0,9 0 1,-3 0-199,-3 0 1,6-1 133,-10-3 0,5 3 0,-6-5 0</inkml:trace>
  <inkml:trace contextRef="#ctx0" brushRef="#br0" timeOffset="105599">12960 13233 8355,'-5'-11'4,"-2"2"0,0 0 0,3 0 580,3-2 1,1 2-1,1 3-305,3 0 1,3 2 0,5 4 0,2 0 0,1 1 0,3 3 0,3 3-34,5 0 0,0 3 0,7-5 0,2 1-206,1-1 1,5 5 0,0-3-220,-1 0 0,-1 2 0,-3-3 0,-2 1 0,-2 1-139,-2-1 0,-2 3 1,-8-5 173,-3 2 1,-5-3 0,-3 4 18,-5 2 1,-3-3-1,-2 0 1,-5 0 441,-6 0 0,-6 1 0,-7 6 0,0 1-139,1 1 1,-3 6-1,0-1 1,-4 3-1,3 0-246,1 1 0,-3 0 0,8-2 1,1-1-136,2-1 1,2-6 0,6 3-372,3 0 1,3-4 0,5 2 0,0-2-343,0-1 0,11-1 0,2 0 0</inkml:trace>
  <inkml:trace contextRef="#ctx0" brushRef="#br0" timeOffset="106125">14163 13494 9168,'-19'0'0,"3"0"0,3 1 0,5 3 0,2 3 0,2 1 0,0 1 0,1 0 702,2 2 0,1 2 0,0-1 271,0 1 20,0-7-1003,0 0 1,4-16-1,0-3 1,0-5-142,2-4 0,-3-2 1,5-1 35,2 1 1,-1-3-1,1-2 1,-2-2-1,2-2-39,1 0 1,-3 0-68,0-5 0,1 0 0,3-2 0,0-3 0,0 0 0,-3 1 0,-2 3 88,-1 5 1,2 5 221,-4 8 0,1 3-7,0 6 1,-4 6 0,5 7 0,-2 11 0,0 7-1,0 6 282,1 4 0,-2 4-235,5 8 0,-3-1 0,1 5 0,1 1-154,0-2 1,-3 3-1,5-6 1,0-1 0,2-1-215,2-2 0,-2-1 0,-2-3-70,0-4 1,-2-3-1,1-1 1,-4-2-1,-4-1-2491,-4-1 2535,-3-6 0,-11 3 0,-1-6 0</inkml:trace>
  <inkml:trace contextRef="#ctx0" brushRef="#br0" timeOffset="106412">14101 13494 8355,'2'-20'33,"2"4"0,3 6 1,7 3-131,2 2 0,-1-3 1,5 3-1,-1 1 0,0 0 1,5 0-1,2 1-226,3 2 1,-2 2-28,-6 3 0,2 3 0,-3 6 1</inkml:trace>
  <inkml:trace contextRef="#ctx0" brushRef="#br0" timeOffset="106762">14684 13630 9588,'0'13'0,"0"-1"0,0 0 0,0 1 0,0-1 0,0 2 0,2 0 0,1 0 0,1-3 0,0 0 0,1-2 0,4-1 0,2-3-964,1-4 1,0-1-1,1 0 1</inkml:trace>
  <inkml:trace contextRef="#ctx0" brushRef="#br0" timeOffset="106763">14784 13345 8355,'-7'-7'-874,"7"13"0,7 7 1</inkml:trace>
  <inkml:trace contextRef="#ctx0" brushRef="#br0" timeOffset="127233">1662 16173 9322,'-1'-11'0,"-2"1"488,-1 2 0,5 5 0,7-1 1,5 2-1,3 1 0,5-2 1,4-2-1,4-2-308,4-3 0,3-1 1,1 0-1,0 2 1,-1 2-1879,-3 1 0,-3 3 448,-5 8 0,0 1 0,0 7 0</inkml:trace>
  <inkml:trace contextRef="#ctx0" brushRef="#br0" timeOffset="131206">3411 15565 8355,'-10'-18'142,"-1"-1"1,0 1 559,1 5-440,8 1 0,-5 11-135,3-3 0,2 4 1,-2 5-1,1 6 1,0 6 30,-1 2 0,0 7 1,4 9-1,0 4 0,0 8 1,2 6-214,2 5 1,-3-6 0,3 2 0,-1 2 0,0 2-222,1 0 0,0 0 0,-3-7 0,2-3-156,1 0 1,2-5 0,-3-3 0,1-6 31,-2-5 0,5-7 0,2-4 0,0-3 145,0-4 0,7-6 0,-2 0 1</inkml:trace>
  <inkml:trace contextRef="#ctx0" brushRef="#br0" timeOffset="131535">3758 15639 8355,'-6'-31'174,"5"2"1,-3 11-1,3 10-47,1 10 0,0 13 0,0 6 0,0 4 0,0 5 0,0 6 46,0 4 1,0 1-1,0-2 1,0 0-1,0-1-155,0-2 1,-5-2-1,1 2 1,0-1 5,-1-2 0,3-6 0,-2 2 0,3-4-45,1-4 0,0 1 0,1-6 104,3-1 1,3-2 0,7-5-1,1-4-86,2-2 1,5-2-1,-2 0 1,4 0 17,1 0 1,-1 0 0,1-2 0,0 0-738,0-3 0,-2 1 1,-1 4-55,-1 0 1,0 0-1,3 0 1</inkml:trace>
  <inkml:trace contextRef="#ctx0" brushRef="#br0" timeOffset="131821">4266 15590 8355,'-4'-24'555,"0"4"-311,0 2 0,4 9 1,0 4-1,0 4 1,0 6 267,0 5 0,6 12 1,0 4-1,3 4-409,-1 5 0,-1 6 0,2 5 0,-2 2-143,-1 1 1,2 0 0,-2-3 0,-1 0-235,1 1 0,-2 1 1,-4 2-1,0-2-446,0-3 1,0 1 0,0-8 0,0-2 36,0 0 1,0 0-1,0 1 1</inkml:trace>
  <inkml:trace contextRef="#ctx0" brushRef="#br0" timeOffset="132766">4874 15838 8355,'-8'-17'464,"-2"1"805,1 1-983,4 1 108,0 7-321,10 1 1,4 6-1,6 0 1,3 0 0,2 2-1,5 1 1,3 2-1,1 2 1,0 1 262,0-1 0,5 4 0,-2-4 1,-1 1-598,-2 1 0,-4-3 0,-4 4 0,-5-2-450,-2 2 0,-3 1 0,-3 1 607,-3 1 0,-4-1 0,-2 1 0,-4-1 140,-3 0 0,-3 5 0,-3 1 0,-1 0-29,-1 0 1,-5 2 0,3-2-1,0 0-93,0 0 1,3 0-1,5-3 1,4 2-400,0-2 0,2-1 0,5-2 28,3 0 1,3 1 0,6-1 0</inkml:trace>
  <inkml:trace contextRef="#ctx0" brushRef="#br0" timeOffset="133343">5717 15615 8355,'-11'-25'670,"3"5"0,-8 3 224,7 4-922,4 1 1,5 6 0,0 6 182,0 7 0,0 6 0,1 3 0,2 6-45,1 6 1,2 3 0,-4 7 0,4-1-154,1 0 1,-3 4 0,3 1-1,0-2-120,0-2 1,-5-2 0,4-2-1,-1-2 101,4-2 0,-2-2 0,-1-7-361,0-5 1,4-2 80,-2-2 1,-1-6 0,0-6 301,-2-7 0,-1-4 0,-4-3 0,-1-1 65,-3-1 0,2-6 0,-2 2 0,3 0-52,1-1 1,1 0-1,3-4 1,5 1 25,2-1 0,2 0 0,3 0 1,2 0 16,1 1 0,0 4 0,2 4 0,-5 2 102,-2 2 0,-6 5 0,-1 1 226,-1 1 1,-2 5-250,-4 0 1,-4 5-1,-2 8 1,-1-1 38,-2 0 0,-1 1 0,0-1 0,2 1-139,-1-1 1,-1 5-1,0-1 1,3-1-116,2-1 0,-3-2 1,3 1 109,3-1 1,2 1-1,4-1 1,4-1 131,3-3 1,2 2 0,-1-5 0,0 1-115,1-1 0,3 4 1,1-4-1,-2 1-258,-1-1 1,0 1 0,1-3 0,1 2-686,-1 2 0,-1-3 420,-1 4 0,4-5 0,3 3 1</inkml:trace>
  <inkml:trace contextRef="#ctx0" brushRef="#br0" timeOffset="133575">6685 16049 8355,'1'-11'0,"3"2"457,3 4 1,4 6 0,-2 3 0,-5 5-255,-3 2 0,-1 2 0,0 4 1,-1 4-486,-3 2 1,-3 3 0,-4 2 0,1 1-672,2-2 0,1 1 394,-1 1 1,-3-3-1,4 4 1</inkml:trace>
  <inkml:trace contextRef="#ctx0" brushRef="#br0" timeOffset="134413">7826 15416 8201,'-13'-18'0,"2"4"-339,3 5 1,1 6-219,3-1 799,3 3 0,-5 6 0,6 3 0,2 5 1,0 3-1,4 5 0,-1 4 0,2 2-1,0 2 1,1 10 0,4-3 0,-3-1-468,-1 0 1,-1-3-1,3 1 93,-2-4 0,-4-3 0,3-1 0,-1-2 0,-3-1-566,-2-1 0,-7-6 0,-1 3 1</inkml:trace>
  <inkml:trace contextRef="#ctx0" brushRef="#br0" timeOffset="135473">7578 15763 8355,'-2'-16'344,"-2"-1"1,3 5 0,-2 5-309,6 2 1,8-1-1,7 3 1,0-1 173,0 1 1,9-2-1,2-1 1,6-1-382,2-2 1,0-2-1,-1-2 1,-2 1-146,-1 0 1,-5-1 0,0 1 0,-5-1 47,-2 1 1,-8 0 0,1-1 0,-6-1 243,-2-2 0,-2 2 0,-4-4 0,0 2 213,0-1 1,-1 1 0,-3 3 315,-5 1 1,-2 1-281,-1 2 0,4 4 1,1 6-188,1 3 0,2 7 0,5 7 1,4 2-1,2 2 0,-1 1 1,5 6 0,-2 1 0,2 2-343,1 3 0,-1-1 1,-1 0-1,-3-2 192,-2-2 0,1-2 0,-2-6 0,3-3-43,0-1 1,4-1 105,-3-5 0,3-5 0,0-4 1,-1-5 16,-2-2 0,-1-5 0,2 0 0,-2-2-9,-1-1 0,2 0 0,-2-1 0,-1 1-6,1-1 1,2 5 0,-3 1 0,1 0 63,-1 0 0,1 5 31,-2-2 0,3 8 0,4 4 166,-3 3 1,3 1 0,-4 1 0,1-1-161,1 1 1,0-2-1,7-2 1,1 0-28,3 0 0,-4-2 1,5 0-1,0-2-19,-2-2 1,3-1 0,-6-2 0,0-2-22,-3-2 0,0 1 0,-2-5 1,-2-2-1,0-1 1,-6-1-1,2-2 1,-1-1 13,0-1 1,0-2-1,-4 2 1,0 0-32,0 1 1,0 1 0,0 2 0,-1 1 7,-3 2 1,1 4-1,-5 6 32,-2 3 1,3 0 0,0 7 0,2 5-20,2 2 1,2-2 0,1 5 0,0-1-69,0 0 0,1 2 1,3-6-1,5-1-46,2-1 0,2-3 1,4-3-1,2-3 19,1-4 1,7-1 0,-2-1 0,0-4 99,-3-3 0,1-7 1,-4-1-1,1-1 75,-4-1 0,-3 4 0,-4-4 0,-2 2 65,-1-1 1,-2 1 0,-4 2 95,0-3 0,0 8-67,0-4 0,0 11 1,0 2-1,0 7-217,0 4 1,0 2-1,1 3 7,3 0 1,-1 1-1,5-5 1,1 0-72,-2 1 0,-1-2 0,-3-2 0,3-2-63,1-1 1,-3-2 0,4-4 205,2 0 1,-3 0 0,-1-1 132,0-4 0,-1-1 0,-2-7-14,1 1 0,5-1 1,-4 1-1,2 0-87,3-1 0,1 1 0,1-1 1,1 2 9,-1 3 1,0 3-1,1 5-40,-1 0 1,-1 1 0,-1 4 0,-3 6-129,-2 5 0,3 6 1,-2-2-1,-1 2-699,1-1 196,4 3 1,-3-5 0,5 6 0</inkml:trace>
  <inkml:trace contextRef="#ctx0" brushRef="#br0" timeOffset="137456">10282 15354 8355,'8'-29'61,"-1"-1"1,0 0 440,-1-1-687,-3 2 257,3 4 0,-2-3 0,0-1 0,-1 1 0,-2 3 0,-1 5 0,0 3 0,-1 3 1,-3 3 6,-5 3 0,2 2 1,-1 9-1,-1 4 1,-1 7-71,2 4 0,-3 4 0,4 7 0,0 5 0,1 6 63,1 6 0,3 2-96,-2 1 1,3 1 0,2 1 0,2 0-161,1-1 0,0 1 1,-2-10-1,0-1-91,3-1 0,-1-4 0,-4-2 0,0-4-159,0-2 1,0-3-1,-2 1 1,-2-1 274,-4-4 1,-9-2-1,-2-5 1</inkml:trace>
  <inkml:trace contextRef="#ctx0" brushRef="#br0" timeOffset="138695">10009 15677 8355,'-6'-18'394,"5"4"0,-3-4 0,8 6 0,4-1-284,3 1 0,7-1 1,3 1-1,3 0 1,5-1-1,6 1 1,5-1-1,4 1-276,0 0 0,-1 1 0,-6 2 0,-1 5-184,-3 3 1,-4 1-1,-9 1 1,-3 3 178,-3 5 0,-7 2 0,-3 1 1,-3 0 209,-1 1 1,0 3 0,0 1-1,-1-2-41,-3-1 0,2-2 0,-2 1 0,3-1 41,1 0 1,1-1 0,2-1-1,2-3-773,2-2 256,2 0 1,3 0 0,0 2 0</inkml:trace>
  <inkml:trace contextRef="#ctx0" brushRef="#br0" timeOffset="138696">10579 15304 8355,'-19'-24'-212,"1"4"-197,6 8 1,6 6 0,5 8 0,5 2 0,1 6 316,1 5 0,4 4 0,-4 6 0</inkml:trace>
  <inkml:trace contextRef="#ctx0" brushRef="#br0" timeOffset="138697">10678 15565 8355,'-4'-8'164,"0"-1"1,0 5-171,4-4 1,1 5 0,4-1 20,3 3 1,-1 5-1,0 1 1,-1 1-68,1-1 0,-3 5 1,5-2-238,0 3 1,-2-4 104,2-3 0,-1-2 1,3-4 44,-3-2 1,-1-4 0,-4-7 0,2-2 21,2 2 0,-4-4 1,2 0 92,1-1 0,-3-2 1,4 6-1,-1 0 28,1 3 0,-2 6 0,3 3 276,1 2 0,-3 8 0,-1 2 1,0 4-165,-1 5 0,5-3 0,-2 4 0,2-2-90,-1 1 0,0 1 0,4-3 0,2 1-44,3 0 1,-2-4 0,4-4-1,1-2 15,-1-1 1,-3-3 0,5 2-1,0-4 59,-2-4 1,3-3-1,-4-6 1,0 1-26,0 0 1,-3-5 0,-5 0 0,-4 2 38,0 2 0,-2-4 1,-4 0-1,0 2-29,0 2 1,-5 0 0,-5 2-92,-5 3 0,1 2 0,-4 6 0,2 2 12,-1 2 0,-4 3 0,5 6 1,-1 3 4,-1 0 1,5 6 0,-3-1 0,5 1-48,3-1 0,5 1 0,-1-6 0,3-1-29,1-1 0,5-3 0,5-3 1,4-3 42,2-4 0,2-2 1,-3-4-1,2-4 86,-2-6 0,3-1 1,-1-4 9,-2-2 1,3-3-1,-2-3 1,-1-2 0,-1 0 80,-1-1 0,-2-2 0,-2 3 1,-1 0-62,2-1 0,-4-2 0,-1 4 1,-1 3 32,0 4 0,-1 2 1,-6 6-1,-2 4 5,-2 3 1,3 3 0,-3 5 0,0 5-5,0 6 0,4 6 0,-2 7 0,1 0-10,0 0 1,0 8-1,4 1 1,0 1-168,0 0 0,4 1 0,1 2 1,2-3-300,3-2 0,1-2 0,1-6 0,2-2-906,2-2 1162,4 2 1,10-9-1,2 4 1</inkml:trace>
  <inkml:trace contextRef="#ctx0" brushRef="#br0" timeOffset="139554">11919 15168 8997,'-13'-25'-28,"5"7"0,2 6 1,5 8-1,5 7 0,3 6 136,1 6 1,-3 6-13,3 8 0,-4-1 0,3 5 0,-2 0 0,-1 0 0,1 0 0,-1 1 0,-2 1-589,0-2 0,-2-3 0,0-5 1,0-2-175,0-2 1,0-3 464,0-6 1,-6 1 0,-1-1 0</inkml:trace>
  <inkml:trace contextRef="#ctx0" brushRef="#br0" timeOffset="139555">11720 15441 8355,'13'-4'-188,"-1"0"1,5-2-1,0 3 1,3-2 234,2-2 1,1-1 0,3-5-1,2 1 1,2-2 0,1-1 0,0-3-1,0 0-167,-1 0 1,-2-2-1,-8 2 1,-3 0-2,-4 0 0,-6 1 1,-2 5 195,-4-1 1,-1 1 0,-1 1 0,-4 3 185,-3 4 0,1 2 0,0 4 0,2 2-87,2 4 0,2 7 0,1 4 1,0 4-96,0 3 0,0 1 0,0-2 0,1 1-176,3 3 1,-1-3 0,4 3 0,0-2-76,0-3 0,-3-3 0,3-2 0,0-1 1,-1-3 0,-1-6 0,3-5 85,1-3 0,-2-1 0,0-1 0,0-3 115,0-5 0,-3-2 1,4-1-1,1-2 40,-2-2 1,4 2-1,-3-4 1,3 1-43,1 1 1,1 1-1,-1 5 70,1 2 0,-1 5-24,0-1 1,-5 8-1,-3 4 1,-1 3-39,1 2 1,-2 3 0,2 2-1,-3 0 22,-1 0 1,6-1-1,2-5 1,3-1-14,1-3 0,1 2 0,1-6 0,1-1 41,1-2 0,5-5 0,-3-2 0,0-2-1,0-6 0,-2 2 0,-3-4-30,-1 2 0,-4 0 1,-1-1-1,-1-3 1,-2 0-4,1 0 1,-3 2 0,0 3-28,-4 1 1,-1 5 0,-5 3 0,-2 2-17,-1 2 0,-1 7 0,-1 4 0,1 6-7,-1 2 1,2 0 0,3 3-1,4-1-133,3 1 0,2-3 0,4 1 0,6-2-524,5-3 1,11-6-1,2-2 152,6-1 0,7-8 0,2-4 0</inkml:trace>
  <inkml:trace contextRef="#ctx0" brushRef="#br0" timeOffset="139936">13370 15242 8355,'0'-28'0,"0"-1"0,0 1-343,0 7 0,0-1 606,0 6 0,0-1 0,0 9 0,0 7 0,0 12 148,0 9 0,1 4 1,2 9-1,1 1-379,-1 2 1,2 3 0,-1-1 0,-1 1-133,-1-3 0,-2-2 0,0 2 0,0-3-340,0-4 1,1-3-1,2-2 1,1-4-562,-1-3 0,-2-3 784,-1-2 1,5-5-1,2-2 1</inkml:trace>
  <inkml:trace contextRef="#ctx0" brushRef="#br0" timeOffset="140330">13630 15342 8355,'2'-13'128,"2"1"907,4-1-609,3 7 0,-4 1-649,-3 10 0,-10 1 0,-5 8 0,-5 1 0,-3 3 1,-3 0-1,-2 0 0,1-3 0,1-1 46,1-1 0,6-1 1,-2-1-1,5-1 255,4-2 0,2-4 28,6 4 1,7-5 0,5 3 0,6-2-81,2 0 0,3 4 0,-2-2 0,2-1 31,2 1 1,0 2-1,-2-3 1,-1 2-514,-1 3 0,-2-3 0,3 0 88,-1-2 0,-6 5 0,3-3 0</inkml:trace>
  <inkml:trace contextRef="#ctx0" brushRef="#br0" timeOffset="140575">13940 14932 8934,'-1'-17'0,"-2"-3"113,-1 1 0,4 8 0,4 11 0,0 7 1,0 4-1,2 3 3,1 2 0,-4 8 0,2 6 1,-1 0-396,0 1 0,2 2 0,-3-3 0,1 0-574,-2 1 0,0-7 472,-2-3 1,0 0-1,0 3 1</inkml:trace>
  <inkml:trace contextRef="#ctx0" brushRef="#br0" timeOffset="141051">13804 15106 7776,'1'-19'0,"3"4"0,5 5-434,2 6 1,2 2 652,4 2 1,2-4-1,6-1 1,1-2-1,3-3 1,3-1 0,1-1-122,0-1 1,-1 1 0,1 0 0,-6-1-86,-5 1 0,-5 4 1,-7 1-1,-4 0-566,0 0 1,-2 3 0,-5-3 383,-3 1 0,-3 2 1,-6 4 294,1 0 1,4 0 0,1 2 0,0 2 136,0 4 0,4 4 1,-1 4-1,3 1-43,1 3 1,0 0 0,0 7 0,0 0-36,0 2 0,0 0 1,1-4-1,2-2-168,1-2 1,6-3 0,-2-6 0,3 1-124,1-1 0,1-5 27,-1-3 0,0-3 0,1-1 0,-2-1 0,-1-3 15,-2-4 1,-1-3 0,2-2 0,0 1 4,0-1 1,-2 0-1,1-1 1,1 0 35,-2 3 1,4 3 0,-3 0 42,3 3 1,-3 4 0,0 2-41,2 4 0,0 1 0,-1 8 0,0 1-94,0 2 0,-2 1 0,0-3 1,0 3-542,0 1 1,-4 2-1,2 4 1</inkml:trace>
  <inkml:trace contextRef="#ctx0" brushRef="#br0" timeOffset="144284">14920 15491 8355,'4'-18'206,"2"-2"-11,1 1 1,-1 1-388,3 6 1,-4 3 357,-5 1 1,0 4 0,0-4-1,-1 0 1,-3 1-89,-5 2 0,-2 4 0,-1 1 0,0 0 0,-2 0-142,-3 0 1,4 6 0,-5 1 0,1 2 0,1 2 0,0 3-79,3 0 1,2 0-1,2-1 63,5 4 0,3-2 0,1 4 0,1-1-11,3-3 1,7 3-1,7-1 1,2-2-61,2-1 1,1-2-1,2 1 1,-2-1 56,-2 0 0,1-1 1,-6-1-1,-2-2 9,-4 2 1,-5 1 152,-5 1 1,-5-1 0,-5-2-1,-4-5 11,-2-3 0,-2-1 1,3 0 98,-2 0 0,1-1 0,3-3 0,2-5 0,3-2-92,4-1 0,3 0 1,2-2-1,4-1-239,8-2 1,1-4-1,6 4 1,4-1-58,3 0 1,0 1 0,1 5 0,-3 1 116,-4 2 0,1 0 0,-5 5 0,-2 1 197,-2 2 0,0 1 229,-1 0 0,-5 5 0,-3 3-182,-2 3 1,-1 2-1,2-1 1,1 1-14,-1-1 1,2 0-1,1 1-135,1-1 1,-3 1 0,4-2-97,2-3 0,1 1 0,1-4 60,0-3 0,-3-4 1,-2-4-1,0-1 14,-1-2 0,-1-2 0,1-3 0,1-1-25,0-2 1,-3 1-1,3 3 1,0 1-29,0-1 1,-3 2-1,3 2 1,0 2-60,0 1 1,-3 2 0,4 4 54,2 0 0,-3 0 0,1 2 77,2 2 0,-1 3 0,1 5-8,-2 0 0,-4 1 0,5-1 0,-1 1 0,-1-1 136,-3 0 0,3-5 1,1-1 36,3-1 1,2-5-1,-1 2-83,0-5 1,-3-7-1,-1 3 1,2-1-23,1 0 0,1 0 0,-1-5 0,-1 1-133,-2-1 0,-1 1 0,2 0 0,0 1-137,0 2 0,-2 0 0,0 3 169,-1-1 1,-1 4 0,-2 1 5,1 4 0,6 1 0,-3 5-6,-1 2 0,5 1 0,-2 3 1,2 1-1,1 2-53,1-2 1,-1-1 0,0-2-1,1-1 19,-1-3 0,2 2 0,1-6 0,2-1 63,-2-2 0,-1-1 1,-2-1-1,0-3 140,1-5 1,-1-2 0,-1-1-1,-1-2-5,-2-2 0,-4 2 0,3-4 0,-1 1-21,-4 1 0,0-1 0,-2 5 0,0 0-31,0-1 1,-4 5-1,-2 1 1,-1 1-96,-2 4 1,-2 0 0,-2 4 0,1 0-59,-1 3 1,1 6 0,0 0 0,-1 4 34,1 0 0,4 4 0,1 1 0,0-1-126,0-3 0,4 2 0,-1-1 66,3-2 0,6-3 0,3-3 104,3-5 0,2-4 0,-1-4 1,1-5 103,-1-2 1,0-1 0,1-2 0,-2-1 89,-3-2 1,3 1 0,-4 4 5,0-1 0,-2 5 1,-3 1 76,2 1-282,-3 2 0,5 6 0,-6 2 0,0 4 1,0 3 6,0 2 1,0-1 0,0 0 0,1 1-45,3-1 1,-1 1 0,5-2 0,2-2-161,1-1 0,3-5 0,1 1 0,1-2 23,0-2 1,-3 0-1,0-2 1,-1-2 130,1-4 0,-1-4 1,-1-4-1,-1-2 76,-2-1 0,0-1 1,3-5-1,-1 1 2,-2 4 0,-1-8 0,3 3 0,-3-2 90,-2-4 0,3 4 0,-3-5 35,-3 2 0,1 1 1,0 4-1,1 2 228,-1 2-350,-2 3 0,-1 18 0,0 7 0,0 8 19,0 4 1,0 6 0,0 6 0,0-1-21,0 0 0,0 5 1,0-4-1,0 2-35,0 0 1,0-5 0,1 1 0,4-3 0,3-1-74,3 0 1,1-6 0,1-4 91,-1-5 1,5-5 0,1-5-1,-1-1 14,1-3 0,4-9 1,-2-6-14,-1 0 0,-1-5 0,-6 4 0,1-4 0,-2 0-47,-3-1 1,2 0-1,-6-1 1,-1-2 5,-2-1 0,0 0 0,2 4 0,1 1-1,-1-1 1,-2 0 0,-1 2 0,0 2 1,0 4 1,0 8 5,0 1 1,0 10 0,-1 4-1,-2 8 101,-1 6 0,0 5 0,4 4 0,0 4 24,0 3 0,-4 1 0,0 0 1,1-1-30,2-3 1,1 2 0,1-6-55,3-2 1,3-6-1,7-5 1,2-2-1,4-3-33,-1-3 0,4-2 0,-2-7 0,2-4-9,2-3 1,0-3-1,-2-1 1,-2-2-1,-4-3 0,-4 4 1,0-5-1,-2 1-76,-3 1 1,2-2 0,-6 3 68,-1-2 0,-2 1 0,-2 4 84,-4 4 1,-1 3 0,-7 5 5,1 0 1,-1 7-1,2 4 1,3 4-59,4 0 1,-2 3-1,2 0-66,2 1 0,2-4 1,4 2-1,4-3 1,3-2-142,1 0 0,6-5 0,3-3 0,1-2 108,-1-2 1,2 0 0,-4-2 0,2-2 54,0-4 0,-6-3 0,1-1 1,-2-1 85,-1 1 0,-1-1 0,-1 1 1,-1 0 34,-2-1 0,-1 1 1,2 1-1,0 1 236,0 2 0,-2 1-284,2-1 0,-1 2 0,4 7-73,1 4 0,-5-3 0,0 7 0,2 0 57,1 2 0,-3 2 1,0 0-145,2 4 0,-3-3 1,0 2-1,-2-2 1,-2-1 9,-2-1 1,-6 0 0,-3-1 114,-3-2 0,-2 0 1,1-5-1,-1-1 153,1-1 0,4-2 0,1-2-100,1-2 0,2-3 0,6-5 0,2-1-196,4 1 0,7 0 0,3-2 0,0-1-51,0-2 0,4-4 0,-3 3 0,2-1 5,0-3 0,-6-1 0,1-2 184,-2 0 1,-3 3-1,-1-1 1,-3-4-1,-2 1 29,-2 0 0,-2 1 0,-1 2 0,0 1 430,0 1 1,-1 6 0,-3-2-207,-4 4 1,1 6-1,0 4 1,0 4-164,0 4 1,4 10-1,-1 1 1,3 6-82,1 3 1,0 5 0,0 3-1,0 2-13,0-2 0,0 6 0,0-5 0,1-1-102,3-1 0,3 1 0,5-4 1,1-2-302,-1 0 0,1-8 0,-2-3-1366,-3-2 1474,3-1 1,-15-1-1,2 0 1</inkml:trace>
  <inkml:trace contextRef="#ctx0" brushRef="#br0" timeOffset="144552">17190 15354 8355,'12'-5'0,"0"-1"-37,1-2 0,-1-3 0,2 4 0,3-1 160,3-1 0,4 1 0,2-3-117,3 3 0,-2-2 0,6 5 0,2-1 0,-1 1 0,-1 2-726,-4 1 1,-2 2-1,-3 0 1</inkml:trace>
  <inkml:trace contextRef="#ctx0" brushRef="#br0" timeOffset="145515">18045 15453 8499,'0'-8'49,"2"1"116,2 2 0,3-4 0,5 4 0,2-1-2,3 1 0,0-3 0,5 2 0,-2-1-332,-2-2 1,2-2 0,-3-2 0,-3 1-44,-5-1 1,1 1 0,-6-1 201,-1 1 1,-3 0 0,-3-1-1,-2 2-21,-2 3 0,-2 2 0,-3 6 85,0 0 1,3 0-1,1 0 1,-2 3 0,-1 4 88,-1 6 0,0 6 0,-1 0 1,1 3-159,-1 4 1,5 2-1,1-3 1,2 0-132,2-1 1,2 1-1,1-1 1,1-2 27,3-2 1,4-9 0,9 0-1,2-4 67,1-4 0,7-3 1,-2-4-1,0-4 69,-3-3 0,1-3 0,-2-1 0,1-3 40,-1-2 1,-4 0 0,-4-5 0,-1 0 61,1 0 1,-1 1 0,0-3 0,1 0-81,-1-2 0,-3-4 0,-3 2 0,0 1-41,-3 0 1,-2-1 0,-1 4 0,0-1 76,0 5-13,0 4 0,0 13 1,0 6-1,-1 8 84,-3 8 0,2 3 0,-2 7 0,1 2-116,-1 1 1,3 4 0,-3-3-1,2 0 1,2 2 0,2-2-123,2 1 0,-1-4-78,5-6 0,0 1 1,6-6-1,1 0 13,2-3 0,5-6 1,-3-3-1,0-2 51,-2-2 0,1-6 1,-2-2-1,-2-4 93,-4-5 1,1 2-1,-4-6 1,-1-1 64,-1-1 1,0-2-1,-1 0 1,0 0 50,2 0 1,-3 1 0,3-3-1,1 0-62,0-2 1,-3 0-1,3 4 1,0-1 3,0-3 1,-3 8 0,3 1 71,-1 5 0,2 9 0,-4 6 0,-1 8 64,-2 8 0,-1 4 1,0 8-31,0 1 0,-4 5 0,0-1 0,1 3-6,2 1 0,1-4 1,0-1-247,0-2 0,0-1 0,0-4 0,0-1 0,1-4-268,3-3 0,3-3 0,4-2 1,-1-1-272,-2-3 0,-4-2 116,4-6 0,1-6 0,3-1 1</inkml:trace>
  <inkml:trace contextRef="#ctx0" brushRef="#br0" timeOffset="145516">18628 15255 8355,'6'-13'-50,"1"7"1,9-4 0,2 6 0,0 0 344,0-2 1,8 5 0,0-5-1,5 2-656,3 0 1,-4 0 0,1 4 0,-4 0-182,-2 0 1,8 5 0,-7 2 0</inkml:trace>
  <inkml:trace contextRef="#ctx0" brushRef="#br0" timeOffset="146034">19348 15304 8355,'-13'-12'787,"1"1"1,1 1-91,3 2 0,3 7 0,10 1-665,3 7 1,-1 4 0,1 1-1,0 0-275,-1 1 0,0 2 1,-4-1-257,1-3 0,1-1 1,0 1-207,3-3 0,-1-3 519,1-5 1,-1-1 0,3-3 0,-2-4 122,1-3 1,-2 1 0,2-1-1,0-3 147,2 0 1,3 0-1,1 2 1,2 0 88,-2-1 0,-1 1 1,-2 1 189,0 3 1,-3 2-308,-1 6 0,-1 1 0,1 4 0,-4 3-29,-2 3 0,-2 1 0,0 2 1,0 1-82,0 2 0,0-1 0,0-3-43,0-1 1,1-4 0,3-1 92,4-1 1,-1-2-1,2-5 1,0-2 18,2-1 1,2-6-1,-1 2 1,1-2 0,-1 2 1,0-3-1,2 4 1,0-1-1,-2-1 0,3 7 0,-6-3-18,2 4 0,1 2 1,-1 4-32,-3 3 0,-2 3 0,-6 1 0,1 1 25,3-1 0,-2 1-659,2-1 1,1 0 182,0 1 0,4-6 0,-2-2 1</inkml:trace>
  <inkml:trace contextRef="#ctx0" brushRef="#br0" timeOffset="146204">19534 14957 8355,'-20'-12'642,"2"5"1,13 3-1620,5 8 1,5 8-1,8 8 1</inkml:trace>
  <inkml:trace contextRef="#ctx0" brushRef="#br0" timeOffset="146563">20179 14945 8355,'4'-48'332,"1"3"0,2 8 1,3 8-1,1 6 1,1 4-1,1 1 1,-1 4-1,-1 3 1,-1 4 273,-2 2 1,-5 2-1,1 8 1,-3 6-647,-1 4 0,0 7 1,0 1-1,0 3 78,0 3 1,-1 1 0,-2-1 0,-2 3-126,-2-1 0,4 5 0,-3-3 0,2 3-6,0 1 0,-1-1 1,2-1-1,-1-4-99,1 0 1,2 2-1,1-4 55,0-2 1,1-5 0,2-3 0,2-1 0,2-4 84,3-4 0,2-1 1,3-4-1,2-3 114,-2 0 0,4-4 0,2-2 0,1-3-169,-1 0 0,6-4 0,-2 5 1,1-3-679,0 1 1,3 1 0,-1-3-47,-5 2 1,2 5 0,-5-2 0</inkml:trace>
  <inkml:trace contextRef="#ctx0" brushRef="#br0" timeOffset="147139">21431 15267 8355,'-12'0'-956,"4"0"1170,-1 0 1,1-5-57,-4-3 0,-1-4 0,1 0 1,-1 0-1,1-1 0,-2-1 0,-1-1 1,-1-3-13,0-1 1,3 3 0,0-5-1,1 0-119,-1 2 0,5-4 1,1 3-1,2 0-85,2-1 1,3 6 0,4-2 0,4 3-31,3 2 0,2 1 1,-1 3-1,1 4-73,-1 2 0,0 2 1,1 2-41,-1 2 1,-5 7 0,-3 7 0,-2 2 139,-2 7 1,-6 1 0,-4 7-1,-5-2 99,-5 1 0,-4 6 0,-1 2 0,2-4 83,2-3 0,-1-1 0,6-6 0,2-3 136,4-3 0,5-6 0,6 3-8,3-1 0,3-7 1,7-6-1,3-4-205,3-1 1,4-6 0,-1-2 0,-1-3-51,-1-1 1,-2-5-1,3-1 1,-3 0-349,-1 0 0,3-4 0,-4 2 0,-2-4 1,3 5 0,-2 1 0,-1 2-156,-1-1 0,-2 0 0,1 5 0</inkml:trace>
  <inkml:trace contextRef="#ctx0" brushRef="#br0" timeOffset="147478">21890 15106 8355,'-1'-18'64,"-2"4"1,0 7 0,5 6 502,5 7 0,-1 3 0,3 5 1,0 3-476,2 3 1,0 2 0,-1 0 0,-3-1-187,-2 1 1,5 0-1,-3 0 1,0-3-52,-3-1 0,-1 0 0,-1-3-481,3 2 0,-3-6 470,-6-7 1,1-2 0,-3-4 0,0-2 41,3-4 0,2-3 1,1-3 8,0-3 0,0 4 0,1-5 0,3 0 0,5-3-40,2-2 1,1-2 0,2 1 0,2 2-70,5 2 0,-2 6 0,1 0 0,-1 6-260,0 2 474,-4 2 0,9 4 0,-5 0 0</inkml:trace>
  <inkml:trace contextRef="#ctx0" brushRef="#br0" timeOffset="149299">22312 15367 8355,'-13'-13'512,"1"1"1,5 3-222,3 1 1,3 0 0,1-5-290,0 1 1,5 4 0,5 1 0,4 0 0,3 0 0,3-2-1,0-1 1,1 0-233,0 2 1,-6 0-1,1-5 1,-2 1 121,-1-1 0,-6 1 0,-3 0-122,-3-1 0,-1 1 0,-1 1 0,-3 1 113,-5 2 1,-6 5 0,-1-1 230,0 3 0,3 1 0,0 1 0,1 3 1,1 6 38,3 5 0,-2 3 1,6 4-1,1-1-174,2 1 0,1-3 0,1 2 1,3-1-189,4 0 0,5-3 1,3-4-1,5-1-152,2 1 0,2-6 0,1-3 0,2-3 147,1-1 1,5-5-1,-2-2 1</inkml:trace>
  <inkml:trace contextRef="#ctx0" brushRef="#br0" timeOffset="149300">22820 14932 8355,'0'-29'-94,"2"1"-215,2 0 381,-3 2 1,5 7 0,-6 2 366,0 3 0,0 9 0,0 5-180,0 7 1,1 8 0,2 3 0,1 1-129,-1 3 1,-2 7-1,-1 4 1,0 1-200,0 0 0,0 5 0,0-1 1,0 0-299,0 1 1,0-2 0,0-1-1,0-2-10,0-1 1,0-9 0,0 1-1,0-3-235,0-3 243,0-7 0,-5-1 0,-2-4 0</inkml:trace>
  <inkml:trace contextRef="#ctx0" brushRef="#br0" timeOffset="149301">22709 15168 8355,'0'-12'-562,"0"-1"430,0 1 1,1 4 0,3 1 0,4 1 259,3 3 1,6-2-1,1 1 1,1 1 0,3 2-1,2-1 1,1 0-1,-2-3-125,-2 3 0,-2 0 1,-4 2-1,2 0-13,-2 0 1,-7 6-1,-2 1 1,-2 1 42,0 0 0,0 0 0,-4 5 0,0 1 35,0 2 1,-1-2-1,-2 2 1,-1-2-20,1-1 1,2-1 0,2 0-88,3 1 1,3-2 0,5-3-7,1-4 1,-1-2-1,1-2 1,-1-2-12,0-2 0,-1 1 0,-1-5 0,-2-1 17,2-3 1,0 0 0,-1-2 0,0-1-4,0-1 0,-2-1 1,0 5 97,-2-1 0,1 2 0,-3 2 387,1 0 0,0 8-315,-4 1 1,0 5 0,0 8 0,1 1-66,3 2 0,-2-2 1,2 2-1,-3 0-79,-1 0 0,6-2 0,2 3 0,3-4-87,2 0 1,-1-2-1,2-2 1,1-2-54,1-1 1,2-2 0,-2-4 99,0 0 1,1-1-1,-5-4 1,-1-3 50,-3-3 1,-2-1 0,-5-1 0,2 1 77,1-1 1,0 1-1,-4 0 1,0-1 81,0 1 0,0-1 1,0 1-83,0 0 0,-1 5-16,-3 3 1,2 4 0,-2 4-116,3 4 1,1 3 0,0 1 0,0 1 23,0-1 1,0 5 0,0-1 0,0 0 23,0-3 1,0 0 0,0-1-1,0 0-4,0 1 0,1-5 21,3 0-9,3 1 0,0-8 1,-1-4 0,-1-2 1,-3-6 0,2 3 0,-2-4-14,3 0 1,-3 0 0,5-1 0,0 1-57,0-1 0,1 1 0,6 0 0,1-1 27,2 1 1,-1 4 0,-2 1 0,1 1-80,2 3 0,3-2 1,-2 1-1,2 1 71,2 2 1,0 2-1,0 2 1,-3 2 29,-1 2 0,0-3 1,-4 5-1,-1-1 202,-2-1 1,-2 4 0,-1-3-83,-4 3 1,-2-3 113,-2 1 1,-6-5 396,-2 4-282,2-5-308,1 2 0,6-6 10,3-3 1,2-3-1,3-4-99,0 3 1,-1-2 163,4 6 1,1-4 9,-1 3 0,-4 3 0,-1 6 0,-1 4-37,-3 3 1,-2-3 0,-1 1 0,0 0-55,0 2 1,4 2-1,0-1 1,-1 0-60,-2 1 0,1-2 1,0-1 120,3-2 0,0-4 183,-1 4-199,-2-5 0,3-3-53,-5-8 1,0-3-1,1 0 1,2 1-5,1 2 1,5-1 0,-4-3 0,2 0-180,3-1 1,1 1 0,1-1 43,1 1 0,-1 5 0,0 3 66,1 3 0,-1 1 0,-1 1 128,-3 3 1,2 3-1,-4 5 1,-1 2 24,1 3 1,2-3 0,-3 3 0,1 0-338,-1 0 0,4 3 0,-5-2 1,-3 0-868,-4 0 0,-14 4 0,-10-3 0</inkml:trace>
  <inkml:trace contextRef="#ctx0" brushRef="#br0" timeOffset="154109">5122 16470 8355,'-12'0'137,"5"-1"0,3-3 215,2-4 1,8-5-192,2-3 0,3 0 1,2-4-1,-1-2 0,2-3 1,2-3-120,5-1 0,-2-4 0,2 3 0,0 0 0,-1 1 1,0 4-1,-3 4 0,-1 5-648,-3 5 0,-4 0 0,-1 8-166,2 4 0,-5 5 0,1 6 1</inkml:trace>
  <inkml:trace contextRef="#ctx0" brushRef="#br0" timeOffset="155259">3708 17599 8197,'-5'-12'-317,"3"3"1,-3 2-1,-1 2 548,-2 2 1,1 9-1,0 6 1,2 7-1,2 6 1,2 4-1,1 4-352,0 3 1,1-4 0,2-3 0,2-3-1,2-3-342,3-2 0,1-5 1,1-7 176,1-5 0,-1-3 0,1-1 1</inkml:trace>
  <inkml:trace contextRef="#ctx0" brushRef="#br0" timeOffset="155446">3671 17264 8355,'-19'-30'254,"1"9"1,5-8 0,2 10 0,3 0 0,4 2 0,5 5 0,6 5-888,6 7 0,7 5 1,0 9 5,-1 3 0,4 2 0,-3 6 1</inkml:trace>
  <inkml:trace contextRef="#ctx0" brushRef="#br0" timeOffset="155802">4415 17252 8122,'0'-17'0,"-1"-1"0,-2 0 0,-2 0-332,-2 3 0,3 0 585,-5-1 0,1 2 0,-4-3 63,-1 3 1,1 3 0,-2 2 0,-1 2-274,-2 1 0,1 2 1,3 4-71,1 0 1,0 4-1,-1 3 1,1 3 9,-1 4 0,1 6 0,0 1 0,-1 4 0,2 4-26,3 4 1,-2 4 0,6 3-1,1 3 40,2 1 1,2-3 0,3 5 0,5-1 26,2-1 1,1 4 0,1-1 0,-2 3-137,-3 0 0,6 5 0,-5-10 0,1-2-191,1-3 0,-6-9 0,1-2 0,-2-4-38,0-4 0,0-3 1,-4-6-440,0 1 743,-5-6 0,-2-7 0,-5-7 1</inkml:trace>
  <inkml:trace contextRef="#ctx0" brushRef="#br0" timeOffset="156048">4043 17835 8355,'-7'-13'-434,"2"1"1,12-1-1,5 1 458,7 0 1,6-5 0,4 0 0,4 2-134,3 2 1,3 2 0,2 1 0,4 2-139,4-2 1,6-1-1,1-1 1</inkml:trace>
  <inkml:trace contextRef="#ctx0" brushRef="#br0" timeOffset="156581">5308 17190 8355,'-5'-7'0,"2"-3"123,-5 6 0,5 1 0,-1 7 0,2 6 0,2 5-1,0 6 1,0 8 0,0 4 0,2 4 0,1 4 0,2 3 0,2 2 0,1-2-332,-1-1 0,3 2 1,-5-3-1,2-2-14,3-2 1,-3-1-1,0-1 1,-1-3-267,1-4 1,-4-4 0,1-3-541,-2-1 1029,3-6 0,-3 3 0,3-6 0</inkml:trace>
  <inkml:trace contextRef="#ctx0" brushRef="#br0" timeOffset="157006">5593 17276 8355,'-8'-15'0,"1"2"-739,2 2 1194,1 6 1,4 3-1,0 9 1,0 6 0,0 7-468,0 6 1,0 0 0,-2 7 0,0 1-202,-3 2 0,0-3 1,2-1-1,-1 0 116,1-1 1,2-3-1,1 1 1,0-3 91,0-1 0,0-4 1,1-2-1,3-3 42,5-5 1,2 0 0,1-6 0,0-3 106,1 0 1,5-4-1,1 0 1,2-4-89,-1-1 1,1-1 0,4-4 0,1-1 16,3 1 1,-3-1-1,3 2-566,-3 3 0,-6 1 0,-2 4 0,-2-1-23,1 2 0,-1 0 0,-3 2 1</inkml:trace>
  <inkml:trace contextRef="#ctx0" brushRef="#br0" timeOffset="157255">6065 17177 10365,'-6'-12'0,"-1"-1"0,0 1 0,2 0 0,2 2 0,3 6 0,6 9 0,3 9 0,4 8 0,-1 6 0,1 6 0,-1 6 0,-1 6 0,-3 2 0,-2 1 0,-2 1 0,1 0 0,1-2 0,-1 0 0,0-1 0,-1 0 0,0-4 0,-1-3-319,-2-3 1,3-6 0,2-3 0,-1-6-1,2-5 1,-1-4 0,0-2-283,1-2 0,2-4 0,3-5 1</inkml:trace>
  <inkml:trace contextRef="#ctx0" brushRef="#br0" timeOffset="157759">6995 17301 8355,'0'-12'391,"0"-1"0,0 1 426,0 0 0,0-1 842,0 1-1598,-6 5 0,1 7 0,-5 8 1,2 3-107,-2 2 0,-5 3 0,-3 2 0,-1 0-112,-3 0 0,-2 4 1,-2-3-1,-1 2-16,-2 0 1,-4-2 0,4 2 146,1-5 1,8-2 0,3-2 0,5 1-23,3-1 0,4-4 0,6-1 0,3-1 1,6-3-48,5-2 0,3-1 0,4 0 63,-1 0 1,-1 0 0,5 0 0,0 0-1,0 0 80,0 0 0,-2 0 0,-1 0 0,-3 0-49,-1 0 0,3 1 1,-4 2-376,-2 1 1,-1 6-1,-3-2-278,-3 3 1,3 2 0,-4-1-168,0 0 541,4 1 1,-4-6 0,5-2 0</inkml:trace>
  <inkml:trace contextRef="#ctx0" brushRef="#br0" timeOffset="158307">7379 17115 11148,'-11'-23'0,"2"2"0,2 5 0,1 2 0,5 3 0,4 3 0,5 6 0,3 8 0,1 7 0,1 7 0,-1 5 0,1 3 0,-1 4 0,0 3 0,-1 0 0,-1 4 0,-3 1 0,0 1 0,-2-2 0,2-3 0,-1-3 0,-1 0 0,-2-3 0,0-4 0,0-5 0,1-3-1501,-2-3 1379,0-7 1,-2-3-1,0-10 1,1-4 0,2-5-41,1-3 1,6-5 0,-3 2 115,0-4 0,4 0 0,-3-3 1,3 0-1,1-2 58,1 1 0,-1 3 1,0 3-1,1 3 99,-1 1 0,-1 2 0,-1 5 0,-2 1 166,2 2 0,-5 4 0,1-3-117,-1 1 1,-3 3-1,2 8-122,-3 3 1,-2 3 0,-3 3 0,-5 1-129,-2 1 0,-6 5 0,-3-3 1,0 0 115,-1 0 0,6-2 0,-2-3 0,3-1 100,2 0 0,1-3 0,3-1 0,4 2-13,2 1 1,8-3-16,2 0 1,4-1 0,4 3 0,1-2 0,3 0-269,2-1 0,1 3 0,2-5 0,0 1 0,0 1 0,-1-2-952,1 1 1,-4 2 688,0-4 0,-5 0 0,3-2 192,-1 2 1,-1-3 0,-5 5 0</inkml:trace>
  <inkml:trace contextRef="#ctx0" brushRef="#br0" timeOffset="158590">8322 17252 10880,'-11'-13'0,"3"1"0,4-1 0,4 2 0,4 3 0,4 5 0,3 6-1287,1 5 1,1 9-1,-1 2 1</inkml:trace>
  <inkml:trace contextRef="#ctx0" brushRef="#br0" timeOffset="158783">8409 17562 9127,'-13'0'1008,"6"-6"1,3-2-44,3-3 0,2 4 1,2 2-537,1-1 1,6 5-2722,-2-4 1,-2 4 0,-1 1 0</inkml:trace>
  <inkml:trace contextRef="#ctx0" brushRef="#br0" timeOffset="159634">9798 17028 8355,'0'-24'-187,"1"-1"1,2 0-104,1 0 485,0 0 1,-4 5-125,0-1 0,0 0 1,-1-2-1,-3 2 0,-5 5 4,-2 2 1,-2 7 0,-2 3 0,-3 3 0,-2 1 0,0 1 0,-1 3 0,2 4 121,1 3 0,-3 7 1,5 3-89,0 2 0,7 6 0,2 2-102,1 0 0,2 2 0,4 6 0,0 1 0,2 3-152,2 1 0,-2 1 0,7 5 0,0-2-57,2-2 0,0-4 0,-1-6 0,-2-3-9,2-4 1,-3 0 0,0-3 0,-2-4-452,-2-2 1,-2-4 482,-1-3 1,-5 4-1,-2 3 1</inkml:trace>
  <inkml:trace contextRef="#ctx0" brushRef="#br0" timeOffset="161719">9463 17400 8355,'-7'-23'65,"3"2"0,8-1 0,6 4 707,5-1-606,-1 4 0,9-3 1,-4 6-1,3-1-175,3 1 1,-3 1-1,7 3 1,-3 3-22,-1 4 0,-1 1 0,-2 0 0,-2 0-204,2 0 1,-2 1 0,-1 2 0,-1 3 286,-3 1 1,-1 1-1,-3 4 1,-1 1 52,-2-1 0,-1 0 0,2 1-63,0-1 1,-5 1 0,3-1 0,0-1 0,-2-1-800,1-2 0,3 0-152,-1 5 1,3-6 759,2-3 1,-1-8-1,1-3 1</inkml:trace>
  <inkml:trace contextRef="#ctx0" brushRef="#br0" timeOffset="161720">9996 17066 8355,'-5'-13'0,"-3"1"-164,-4-1 0,0 2 0,0 2-5,-1 0 1,5 7-880,0-2 862,5 8 0,3 3 0,7 5 0</inkml:trace>
  <inkml:trace contextRef="#ctx0" brushRef="#br0" timeOffset="161721">10158 17252 7921,'-7'-9'1451,"1"3"-279,1 0-1021,3 2 1,-2 4 0,7 1 0,2 3-362,2 5 0,-3 2 1,3 1-1,0 0-123,0 1 0,-3-1 1,3 1-541,-1-1 766,-2-5 1,-4-3-1,0-8 127,0-4 1,1-5 0,2-2 0,2-3-48,2-1 1,-4 2-1,3-2 1,-1 0 12,3 0 0,-1 7 0,0 0 39,-1 1 0,3 6 1,0 2-1,0 6 36,-1 5 0,2 3 0,-4 3 1,-1 1 18,1 1 1,3 2 0,-2-3 11,0 2 1,4 4 0,-3-5 0,5-1 0,2-1-71,1-2 0,9-3 0,-1-2 0,-1-2-34,1-2 0,6-2 0,-5-2 1,-1-2-47,-2-1 0,1-8 0,-7 1 0,-1-2 11,-1-2 0,-6-4 0,-1 1 0,-1 0 92,-4 0 0,-2-3 0,-4 5 0,-4 1 49,-3 1 1,-1 3 0,-2 3 0,-1 3 29,-2 4 0,-4 1 1,5 1-1,-1 4-39,-1 3 0,5 7 0,-4 3 0,3 1-85,2 3 1,1 0 0,3 0-1,4-2-109,2-2 1,4 2 0,3-5 0,6-2-70,4-4 1,3-6 0,-1 1-1,2-2 51,0-2 1,3-2 0,-4-3 0,0-6 109,0-4 0,-1-7 1,-5 1-1,-1-3 1,-1 0-1,-3-3 101,-2-1-62,-1-4 1,0-1 0,2 1-1,-1-1 1,2-1-111,0-5 0,-4-1 0,1 3 1,-3 2 87,-1 6 0,0 2 0,0 10 1,-1 4 37,-3 3 0,3 6 1,-5 9-1,2 8 57,0 6 0,-2 6 0,3 4 0,-1 2-25,2 1 1,0 4 0,4-3 0,0 3-203,2 1 1,10-1 0,-1-2-1,0-2-10,1-2 1,4-1 0,3-5 0,2-2-371,2-2 1,1-6 212,3-1 1,-3-1-1,5-5 1</inkml:trace>
  <inkml:trace contextRef="#ctx0" brushRef="#br0" timeOffset="161722">11361 16867 8355,'0'-12'0,"0"-1"247,0 1 0,1 5 0,2 4-66,1 6 0,1 5 0,-2 9 0,1 4 0,-1 3 0,0 4 0,-1 2 0,3 1-537,-3-1 0,0 4 0,-2-2 0,0 1-133,0 0 0,0-1 1,0 1-1,0-4-655,0-3 1072,5-7 0,-3-1 0,3-5 1</inkml:trace>
  <inkml:trace contextRef="#ctx0" brushRef="#br0" timeOffset="161723">11299 17115 8355,'-7'-5'-77,"3"3"0,8-2 1,4 1 153,3-1 1,3 3 0,2-5 0,4 2-93,-1 0 0,4-5 0,-2 2 1,2-2-20,2 1 0,0 0 0,-2-5 1,-1 1-58,-1 0 0,-2-2 1,2-1-1,-4-3-84,-4-2 0,-2 4 0,-1-5 0,-3 1 207,-2 0 1,0 2-1,-5 6 1,-2 0 232,-2-1 1,1 6 0,-5 3-122,-2 3 1,5 2 75,1 3 0,2 7 0,2 7 1,0 2-177,0 2 1,5 5 0,0 2-1,2 0 1,1 0-36,-1 0 0,3 5 1,-6-1-1,0 2-14,2-2 1,-5-3-1,4-5 1,0-2 5,-1-2 0,1-3-30,-1-6 1,3-5 0,4-4 20,-2-6 0,2-4 0,-5-5 0,3-2-46,-1-2 0,0 2 1,5-4-1,-2 2 38,-3-1 1,6 0-1,-5 5-112,1 0 0,0 5 0,2 3 145,0 2 0,-1 4 0,-1 2 0,-3 4 64,-1 3 0,3 3 0,-1 1 0,3 2 24,2-2 1,3-3-1,1-2 1,-1-3-43,2-2 1,0-1-1,4-4 1,-2 0-56,-2 0 1,2-1 0,-3-5 0,-2-5-1,0-4 77,2 0 1,-4-3 0,4 0-53,-3-1 1,-6 0 0,0-2 0,1 4-105,-3 4 1,4 0 0,-6 1-24,-1-1 0,-7 7 0,-6 3 0,-4 4 94,-2 3 0,-1 10 0,5 0 1,0 4 4,-1 4 0,6 1 1,3 2-1,3 0-163,1 0 1,5-1-1,5 1 1,5-1-374,6-4 1,9-3-38,7-9 1,11 3-1,9-4 1</inkml:trace>
  <inkml:trace contextRef="#ctx0" brushRef="#br0" timeOffset="162169">13506 16954 8355,'0'-36'0,"0"3"494,0 4-293,0 8 1,0 4 0,-1 6-1,-2 1 200,-1 2 0,-2 5-288,2-1 0,3 9 0,-3 8 0,2 6 6,2 4 1,0 6 0,-1 2 0,-2 0-42,-1 4 1,-1 1 0,2 1 0,-1 0-127,1 0 1,-3 0-1,2 1 1,2-3 11,0-1 0,2-4 1,0-7-1,0-1 74,0-1 1,7-10 0,4 0-114,4-4 0,7-3 0,-1-4 0,4 0 0,2-1-23,2-3 1,4-7-1,-2-7 1,-1 0-235,0 0 1,-2 1-1,-6 5-346,-1-1 1,-6 2 0,1 3 187,-2 4 0,-2-3 0,1 0 0</inkml:trace>
  <inkml:trace contextRef="#ctx0" brushRef="#br0" timeOffset="163035">13531 16818 8355,'-6'-20'0,"0"4"9,-1 2 1,-4 3 0,4 1 0,-2 3 0,1 3 0,0 7 0,1 9 645,3 12 1,3 8 0,1 9 0,0 4-394,0 4 1,0 0 0,0 2 0,0 2-109,0 0 0,0 5 0,0-4 0,1-2-76,3-1 0,-3-7 1,5-2-1,-2-6-25,0-8 1,6 0 0,-3-11-99,0-2 1,0-7-49,-3-4 1,-3-4 0,3-4-9,-2-4 1,-1-9-1,2-3 1,1-4 0,0-1-79,1 1 1,2-7-1,6-2 1,-1-3 5,1-1 0,4-3 0,4 2 0,1 4-99,-1 7 1,2-1-1,-2 9 1,1 1 316,-1 6 0,1 3 1,-6 7 38,-1-2 0,-2 5 0,-5 7 0,-4 3 45,-2 2 0,-4 3 1,-2 2-1,-4 0-65,-3 0 1,-2 3-1,1-3 1,-2-1-104,-2 1 1,1-1-1,-5-6-36,2-3 0,-2 2 0,2-6 0,-2-1 1,0-2-11,0-1 1,-2 0 0,6 0 0,1 0 72,1 0 51,2 0 0,6 0 1,7 0 98,10 0 1,3 4-1,7 2 1,1-1-20,1 1 1,1 3-1,-2 0 1,-1 0 107,1 0 0,1 0 0,2-3 0,0-1-106,-1 1 0,-3-1 1,0-2-1,1 1-249,1-1 0,-3-2 1,-3-1-1,0 0-675,0 0 0,-1 2 1,-4 0-506,1 3 1,-5-1 929,0-4 0,-5 5 0,3 2 1</inkml:trace>
  <inkml:trace contextRef="#ctx0" brushRef="#br0" timeOffset="163330">14225 17276 8355,'-11'-8'851,"3"0"1,3 4-563,5-4 1,7 5 0,5-1 0,6 1 0,3 0-524,-1-1 1,1-2-1,2 4-246,-2-2 0,1-1 0,-4 5 1,0 0-310,0 0 1,-2 0 0,-3 0 0</inkml:trace>
  <inkml:trace contextRef="#ctx0" brushRef="#br0" timeOffset="163743">14932 16966 7808,'-4'-20'0,"-1"0"0,-1 3-546,1 1 533,1 8 818,4-3-416,0 10 1,0-3-186,0 8 0,0-2 1654,0 7-1474,-6-7 0,1 10 0,-4-4 0,5 3-157,3 1 1,1 2-1,0 3 1,0 3-133,0 4 1,0 0-1,0 3 1,0 2-24,0 4 1,-2 7-1,0 2 1,-2 1-85,1 0 0,0-2 0,0-5 0,-1-3-103,1-4 1,2-3 0,1-2-906,0-4-1826,0-2 1428,0-11 482,0-1 0,0-6 0</inkml:trace>
  <inkml:trace contextRef="#ctx0" brushRef="#br0" timeOffset="164139">15168 17115 9316,'0'-12'0,"0"-1"0,0 1 0,0 0 0,0-1 583,0 1 0,1 4 1,2-1-1,3 1 1,1 1 114,2 3 0,-2 3-651,1 1 0,-5 5 0,1 5 0,-2 4-27,-2 2 0,0 6 1,-2-1-1,-2 4-43,-4 4 0,1-3 0,0 3 0,0-3 33,0-1 0,5-1 0,-3 1 0,4-1-39,1-4 1,0-2 22,0-5 0,6-2 0,2-3 1,4-4-1,3-3-16,2-1 0,4 0 0,-3 0 0,-1 0-93,1 0 1,3-4 0,-3 0 0,0 0-262,0-1 0,0 3 1,-3-2-1,1 3-1307,0 1 1,-3 0 1028,0 0 1,-6 0 0,-2 0 0</inkml:trace>
  <inkml:trace contextRef="#ctx0" brushRef="#br0" timeOffset="164472">15602 17066 8355,'0'-13'92,"0"1"0,0-1 0,0 1 0,2 0 0,0-1 0,4 1 521,1-1 1,-3 2 0,3 2 0,0 2-460,-1 1 0,-3 8 0,1 6 1,-2 3-1,-2 1 119,0 1 1,0 5-1,-2 2 1,0 4-101,-3 1 1,0 9-1,2 3 1,-2 2-127,-2-1 0,4 0 0,-1-1 0,3 0-54,1 0 0,0-5 1,0-3-1,0-4-278,0-5 1,0 2 0,0-5-1,0-2-1870,0-1 1,0-6 1428,0 0 1,-11-5 0,-3 3 0</inkml:trace>
  <inkml:trace contextRef="#ctx0" brushRef="#br0" timeOffset="165019">15999 16768 8355,'0'-19'96,"1"4"1,5 5 1258,6 6-1100,1 2 0,6 8 0,-4 5 0,3 7 0,0 8 0,1 6 82,1 6 1,-7 5 0,0 8 0,-8 3-397,-3 4 1,-5 8 0,-5 5 0,-10 5-129,-8 3 1,-12 2-1,-7-5 1,-5-3-2451,-3 0 1397,2-6 1,-16 6 0,4-4 0</inkml:trace>
  <inkml:trace contextRef="#ctx0" brushRef="#br0" timeOffset="165487">13122 16917 8355,'-24'-11'0,"4"3"0,-2 2 57,5 6 0,-4 0 0,3 1 0,-1 5 1,-2 8-1,1 9 0,-1 12 0,-1 9 0,0 12 1,1 10 144,5 9 0,3 10 1,5-2-1,5-3-705,6-3 0,10-8 0,10-4 0,7-6-165,7-5 0,14-10 504,3-7 1,16 0-1,6-5 1</inkml:trace>
  <inkml:trace contextRef="#ctx0" brushRef="#br0" timeOffset="165977">16495 16532 8355,'0'-12'-93,"0"4"0,-1 1-219,-3 1 0,2 3 0,-2 8 371,3 3 0,1 4 0,0 5 0,0 4-89,0 2 0,0 2 1,0 0-1,0-1-168,0 1 1,0-4 0,0-2 0,1-1-10,3-3 0,-2-1 0,3-2 1</inkml:trace>
  <inkml:trace contextRef="#ctx0" brushRef="#br0" timeOffset="166502">16334 16694 8355,'5'-13'-567,"4"2"0,6 1 377,1 2 0,6 0 1,-1-6-1,3-1 185,0-2 1,5 1 0,0 4 0,-3-1 0,-2 1-35,-4-1 1,-4 1 0,0 1-35,-2 3 0,-3-3 177,-3 2 0,-2-2 0,-6-1 616,0 0-612,0 5 0,0 2 0,0 10 0,0 3 0,0 4 18,0 5 0,0 2 0,0 5-103,0-4 1,4 6 0,0-4 0,-1 0-27,-2 2 1,-1-2 0,0-1 0,0-5-1,2-2 69,2-2-123,3-5 0,5-1 1,0-8 26,1-2 0,-5-3 1,0-5-1,1 0 1,-1-1-1,0 1-470,2-1 478,1 6 0,-3-2 0,0 5 0,2 1 0,1 2-21,1 1 0,-3 1 0,-1 3 1,2 4-29,1 3 1,-3 7-1,0 3 1,0 1-214,-1-1 1,10 8-1,-3-3 1</inkml:trace>
  <inkml:trace contextRef="#ctx0" brushRef="#br0" timeOffset="168447">17314 17289 8355,'0'-25'-386,"0"0"380,0 6 0,0 1 0,0 6 1,-2-1-1,-2 1 0,-4 1 1,-3 3 193,-2 3 0,-3 4 0,-2 1 15,-1 0 1,4 6-1,-3 3 1,1 5 0,2 3-158,4-2 0,0 4 0,7 2 0,1 1 0,3 0 0,4-2-209,4 2 1,3 1 35,2-3 0,5 2 0,2-5 1,2-1-88,-1 2 0,1-8 1,-5 2-1,-2-1 1,-1-1-408,-2-2 561,0 3 1,-6-9-1,-6 2 1,-7-3 84,-4-1 1,-5 0 0,-1 0 0,0 0-119,0 0 1,3-1 269,-3-3 1,9-3-1,4-6 1,4 1-152,4 0 1,3-1-1,7-1 1,1-1-53,1-1 0,5-1 0,-3 5 1,0-1 52,0 1 1,0 1 0,-3 1-1,1 3 75,0 2 0,-7 1 0,-1 4 86,2 0 0,0 1 1,-1 3-90,0 4 1,-5 3 0,3 2 0,-2-1 21,-2 1 0,4-2 1,0-2-1,1 0 50,0 0 0,-4-2-586,5 1 382,-7 1 1,5-2-1,-4-5-20,1-4 0,0-5 1,-2-6-1,0 0-26,3-4 1,3 3 0,-3-4 0,1 2-11,-1-1 1,5-1 0,-2 3 31,3-1 0,2 0 0,-2 7 0,-2 2 28,0 1 1,-5 2 0,3 6 0,0 2 43,-1 4 1,-1 3 0,1 1-1,1 2-46,0 3 0,-3-3 0,5 2 145,0-2 0,2-2 0,2-1 0,-1-1-75,1-2 1,-1-5 0,0 1-1,1-3-30,-1-1 1,-5-1-1,-1-2 1,-2-2 6,0-2 1,0-1 0,-3-6 0,2-1-6,1-2 1,2 1-1,-3 3 1,2 1-15,2-1 0,-4 1 0,2 1-1,1 3 1,1-2 38,5 6 0,-1 1 0,-1 7 0,-2 5-19,2 2 1,-4 1 0,3 0 0,0 1-35,2-1 0,2 1 0,-1-1-38,1 0 0,-1 0 1,0-3-1,2-2 1,1-1-23,2-4 1,-1 0-1,-3-4 1,-1-2 46,1-4 1,2-4-1,0-4 1,-3-2 22,-1-1 0,3 3 0,-7-4 0,0 2-5,-3 3 0,-3-3 1,-1 2-1,0 1 64,0 1 0,-5 6 0,-3 1 0,-3 1-47,-2 3 0,1 2 1,-1 1-1,1 0-3,0 0 1,-1 10 0,1 2 89,-1 2 0,5 4 0,1 0 0,2 0 0,2 1-92,2 0 0,1-4 0,0 2 0,0-3-110,0-2 0,5-5 1,3-3 99,3-3 1,2-1-1,-1-1 1,1-3 32,-1-4 1,-4-3 0,-1-2 0,0 1 55,0-1 1,0-3-1,1-1 1,-2 2-35,-1 1 0,-3 6 0,3 0-84,1-2 59,-5 5 1,4 1-4,-5 8 1,0 3-1,0 5 1,0 0 37,0 1 1,2 1 0,1 1-1,2 1 1,2-1-31,3-1 0,5-3 1,3-1-1,0-3-71,0-2 1,4-1-1,-3-4 1,2 0 10,-1 0 1,-5-5 0,2-3-1,-3-5-66,-2-3 1,-1-2 0,-1-4 0,-3 1 117,-2-1 0,1-5 0,-4-2 0,3 1 29,-3 2 0,0-3 0,-1 0 1,2 0-26,1-1 0,1 4 1,-2-3 25,1 2 1,1 4 0,-5 2-13,0 5 0,0 9 1,0 7-1,0 8 33,0 7 1,0 5-1,1 6 1,2 3 37,1 4 0,1-2 1,-2 3-1,1-1-43,-1-2 1,0 5 0,-1-3 0,4 2-38,1-2 1,-3-4-1,4-9 1,2-4-47,1-7 0,3-3 0,1-6 0,1-3 36,0-5 1,1-2 0,1-11 0,0-2-3,0-5 1,-1 2 0,-5-4-12,1 0 0,-1 5 0,-1-1 0,-1 3 1,-3 1-15,-2-1 1,-1-2 0,-4 0 0,0 2-87,0 2 1,0-1 0,0 6 0,-1 1 36,-3 1 1,1 7 84,-5 3 0,3 9 1,-1 8-1,0 6 132,3 4 0,2 2 1,1 1-1,0 2-103,0 1 0,0 1 0,1-2 0,2 1-147,1-2 1,7-2-1,0-3 1,4-3 24,1-1 0,3 3 1,0-6-907,0-4 1,4 0-1,-6-7 564,3-1 1,-5-2-1,3-1 1</inkml:trace>
  <inkml:trace contextRef="#ctx0" brushRef="#br0" timeOffset="169433">19062 17276 8355,'-12'-5'0,"4"2"496,-1-5-373,7 5 0,-4-4 1,6 3-1,2-4 397,2-3 1,4 3 0,7-1-1,2 0-588,-2-2 0,3-2 1,0 1 5,1-1 1,-4 1 0,0 0-1,-4-1-161,-2 1 0,-7-1 1,2 1-21,-2 0 1,-6 3-1,-2 2 1,-1 2 181,-2 2 0,-2 2 0,-2 1-46,1 0 0,4 5 0,1 4 129,1 2 0,-2 2 1,4 4-1,1 2 0,2 2 53,1 0 0,0-1 0,0 5 0,1-2-102,3-2 1,3-3 0,5-6 0,1-1-13,-1-2 0,6 0 1,1-4 18,1-3 0,2-6 0,-4-5 0,0-5 1,0-3 27,-3 2 1,0-3 0,0 0-1,0 0 42,-4 0 1,2 2 0,-7 3 0,3 1-39,-1 0 0,0 3 1,5 2-13,-1 2 1,0 1 0,1 4-1,-1 0 1,1 5 0,-2 4 0,-2 2-49,0 1 0,-5 0 0,3 2 0,-2 1-12,-2 2 1,-3 4-1,-4-3 1,-4-1 87,-4 1 1,-4-3 0,-1-5 0,2-3-3,1-1 0,-2 2 0,-1-4 276,2-1 0,7-3 1,4-4-230,2-5 1,9-2-1,6-1 1,7-1-345,8 1 0,4-4 0,4-1-43,-3 2 1,1-3-1,-4 0 1,1-1-1,-2-3 56,-6-2 0,0-1 0,-6 1 1,-3-1 246,-5 0 1,-2 0 0,-4 0 288,1 1 1,0 0 0,-4 2-1,-1 3 1,-2 1 1398,-1 3-1477,-6 1 1,5 8 0,-3 8-133,4 9 1,2 3-1,2 6 1,0 2-72,0 2 0,2 1 0,0 1 1,2 1 83,-1 2 1,-1 4-1,-2-4 1,0 0-144,0 2 0,0-1 1,0 3-1,0-4 6,0-3 0,0-3 0,0-2-2988,0-4 2208,0-4 0,0-7 805,0-6 1,-6-6-1,-1-6 1</inkml:trace>
  <inkml:trace contextRef="#ctx0" brushRef="#br0" timeOffset="169434">19695 17165 8355,'0'-21'29,"0"1"1,4 4 0,2 0 131,0 2 0,3 2 1,3 1-1,2 1 7,2 2 0,0 4 0,4-3 0,2 1 223,2 3 0,1-2-1594,-1 1 1,7-6 0,0 3 0</inkml:trace>
  <inkml:trace contextRef="#ctx0" brushRef="#br0" timeOffset="170371">20352 17202 8355,'-4'-19'19,"0"2"0,1 3 0,2 2 0,2 1 0,3 1 0,5 2 0,3-2 708,5-1 1,-2-1-575,5 0-282,1-1 1,0 1 0,-2 1 0,-1 1 0,-4 2-1,-3-2 1,-4-1-61,-2-1 1,-2 1 0,-7 3-1,-4 3 36,-4 4 1,-4 1-1,-2 0 250,-1 0 0,2 1 1,-2 4-1,1 4 1,3 5 59,1 2 0,3 7 0,3-3 0,4 4-16,2 0 1,2 1-1,2 1 1,2 1-274,4-3 1,4 4-1,5-10 1,4-2-41,2-3 1,6-9-1,0 0 1,0-3 95,1-1 0,-4-9 0,3-5 1,-2-4 49,-3-4 0,-4-1 0,-4-2 0,-2 0 213,-2 0 0,1-1 0,-2-2 0,-2 0-47,0 0 1,-2-2 0,2-1-109,-1 0 1,-1-1 0,3-2 0,-3 0 0,-2 1 47,-2 2 0,3 4 1,-2 8-311,-1 1 1,-2 6-1,-2 5 245,-4 1 1,3 12 0,-5 8 0,0 4-1,1 5 147,1 5 1,-1 3 0,4 8 0,-3 1-26,3 1 0,-4 1 0,2-5 0,1 0-116,2 0 1,2 0 0,3-1 0,5-1-210,2-2 1,3-11-1,2-1 1,5-8 207,2-4 0,1-5 0,-2-8 1,-2-6 18,2-5 0,-4-6 1,0-8-1,-1-3-21,-1 1 0,1-5 0,-5 3 172,1-3 0,-1-1 1,0-2-1,-1-1 1,-1-2-79,-2-3 1,-1 5 0,3-1 0,-2 4-123,2 4 1,-5 3 0,-1 6 90,-2 3 1,-2 12-30,0 13 0,0 8 0,-2 15 0,0 1 118,-2 6 1,-5 7 0,5 4-1,1 2-112,2-1 0,1 1 0,0-6-187,0-1 1,0 3-1,1-2 1,4-3-1,3-3 1,3-6-116,1-3 1,1-3-1254,-1-2 1,0-4 881,1-9 1,-6-14 0,-2-7 0</inkml:trace>
  <inkml:trace contextRef="#ctx0" brushRef="#br0" timeOffset="170372">21047 16954 8355,'0'-12'0,"-4"-1"203,0 1 0,1 4 1,7-1 75,4 0 1,5-1 0,3 0 0,5 3-1,2 1-297,2-1 0,8 4 0,2-1 0,-1 2-668,2 2 1,-2 0-112,-1 0 1,3 6-1,-4 1 1</inkml:trace>
  <inkml:trace contextRef="#ctx0" brushRef="#br0" timeOffset="170919">21692 17016 8934,'-13'-5'614,"1"-2"1,4 0-1,1 1 1,1 3-1,5 3 1431,4 6-2113,-2-2 1,10 11 0,-3-2 0,3 2 0,3 1 0,0 2 0,0 0 0,-3 0-95,0-3 0,-2-1 0,0-2 1,-4-1-1625,1-2 1620,-5-4 1,5-6-1,-5-3 1,2-5 257,1-2 0,4-5 0,-2-1 0,0 2-26,4 1 0,1-2 0,2-1 0,-1 4-47,0 3 1,1-1-1,-1 4-114,1 0 1,-5 2-1,0 5 17,2 0 1,-5 1 0,-1 3 128,-2 4 1,-2 8-1,0 0 1,0-1 45,0-1 0,0 3 0,0-1 0,0-1 34,0-1 1,0-2-59,0 1 0,1-2 0,3-3-5,5-4 1,0-4-1,1-4 1,-2-4-1,2-3-25,1-2 1,1 1 0,1 0 0,-1-1-31,0 1 1,1 1 0,-1 1 0,-1 2-59,-3-2 1,3 3 0,-2 0-66,2 2 0,1 1 95,1 4 0,-7 5 0,0 4 0,-2 3 45,0 5 0,2-2 0,-2 4 0,3-1-225,0-3 0,5 3 1,-1-1-1,4-2-212,0-2 1,3-2 0,-1-1-1607,-2-2 1462,-1-5 0,-2-3 0,1-7 1</inkml:trace>
  <inkml:trace contextRef="#ctx0" brushRef="#br0" timeOffset="171107">21890 16718 8355,'-22'-23'-129,"6"2"1,6 3 0,14 7 0,6 3 0,3 4 0,5 4 0,0 4-303,0 4 0,4 3 0,-2 2 0</inkml:trace>
  <inkml:trace contextRef="#ctx0" brushRef="#br0" timeOffset="171838">23106 16780 8355,'0'-51'1355,"0"7"-1219,0 8 1,0 12 0,1 7 0,3 3 187,4 2 0,-1 4 86,2-1 1,-3 8 0,4 1-171,-2 7 1,-4 9 0,5 5 0,-1 4-138,-1 4 0,-2 0 0,-5 7 0,0 2 0,0 1-31,0-1 0,0 4 1,0-1-1,-1-2-109,-3-5 0,2 5 1,-3-6-1,1-2-70,0 1 0,-2-7 0,3 1 0,-2-5 84,-2-3 0,3-3 20,-4-7 1,1-4 0,-3-8 0,3-4 1,2-3 1,-4-7-1,5-3 1,0-2-15,-1-2 1,3-4-1,-2-1 1,3-2 41,1-2 1,5-4 0,4-3 0,0-3-43,-1 0 0,8-8 1,-4 1-85,2-5 0,5 8 0,2 0 1,2 4-1,3 5 15,3 5 1,-3 5 0,5 8 58,-1 5 0,-2 7 0,3 5 0,0 3 0,-2 4 98,1 5 0,-5 4 0,1 10 0,-5-2-117,-3-2 0,-3 8 0,-7-1 1,-4 1 52,-3 0 0,-7 3 0,-7 1 1,-6 1-227,-5-1 1,-9-1 0,-2-4 73,-4-1 0,7-4 0,-5-4 0,3-2 149,2-2 1,2-1-1,6-1 1,2-3 105,1-2 0,6 0-18,-1-5 0,9 0 7,7 0 1,5 0 0,8 0 0,-1 0 75,1 0 1,-1 5-1,0 3 1,1 3 58,-1 2 0,2 5 0,1 1 0,3 0-94,1-2 1,2 1 0,5 0 0,3 0-45,4-1 1,3 4-1,0-4 1,-2-2-177,-1-1 1,-5-2 0,1-1-1,-4-3-859,-5-4 1,-2 2 0,-5-2-553,-1-1 0,-5-2 0,-2-1 0</inkml:trace>
  <inkml:trace contextRef="#ctx0" brushRef="#br0" timeOffset="172048">24395 17165 8355,'-18'-37'1814,"12"12"0,1 7 0,11 8-4695,5 5 1585,-4 1 1,-7 4-1,-7 0 1</inkml:trace>
  <inkml:trace contextRef="#ctx0" brushRef="#br0" timeOffset="213381">2803 12923 7450,'7'-25'0,"-3"1"0,-3-1 0,-1 1 0,0 2 0,-2 3 0,-5 1 539,-6 3-371,-7 1 1,0 7-1,-4 3 1,-3 3-1,0 1 1,-4 1 0,1 3-1,0 5 1,1 3 68,-1 5 1,3 0 0,0 7-1,3-1-179,4 3 0,9 3 0,0 0 1,4 3-189,4 0 1,2 8 0,1-3-1,1 3-113,3 3 0,3-1 0,5 5 0,1-1 104,-1 0 0,5 8 0,-1 4 1,-1 1-38,-1-1 1,-1-1-1,-1-5 1,-1 2 109,-3-2 1,-2-1-1,-6-1 1,0-1 196,0 1 0,-6-2 0,-3-1 0,-5-3-54,-3-1 0,-3 2 0,2-3 1,-1-2 28,-4-2 1,-3 4 0,0-1-1,3-1 0,-1-1 0,6-6 0,2 0 0,3 0-70,5-2 1,3 0-1,6-6 1,3-1-85,4 1 1,9 0-1,4 0 1,3 0-26,5-1 1,2 1 0,2 0 0,-4 0-190,-3 0 1,-1 1 0,-2 3 0,-2 4 229,-5 3 0,-7 10 0,-5 4 0,-3 4 134,-1 5 1,-1-1-1,-5 11 1,-5 1 150,-4 5 0,-6 7 0,5 2 0,-1 5-85,-1 1 1,11-40-1,1 0 1,-11 48-1,10-48 1,2 0-114,0 3 0,1 0 0,-5 46 0,5 1 1,2-4-81,5-2 0,7-7 0,9-10 0,7-7-47,4-8 1,9-11 0,6-11 0,5-5-128,4-7 1,-2-1-1,5-3 1,-4 1-716,-4 0 1,0 0 0,-5 0 0</inkml:trace>
  <inkml:trace contextRef="#ctx0" brushRef="#br0" timeOffset="214582">558 14263 8355,'-19'-31'204,"2"7"0,3 6 1,2 5 685,0 5-1368,-1 2 473,1 12 1,-1 1 0,1 7 0,0 4 0,-1 5 0,1 6 0,-1 3 228,1 2 0,1 7 0,3 6 1,4 4-1,2 4 0,2 2 0,2 1 1,2 0 23,4 0 0,9-13 0,3-2-180,4-7 0,0-14 1,3-2-1,2-6-435,4-6 0,-2-2 0,2-8 1,1-2 262,-3-4 0,0-10 1,-7-7-1,0-6 102,-4-5 1,-2-6-1,-7 0 1,-2-2-28,-5-3 1,-3-1 0,-2-2 0,-5 2-88,-6 2 1,-6 2 0,-7 4 0,-1-3-244,-3-1 0,-1 9 0,-5-1 1,4 7 59,0 9 1,-3 8 0,2 15 149,0 5 0,2 7 0,5 14 1,2 4-1,2 3-51,5 1 0,7-4 1,5-1-1,4-2 176,4-2 1,9-7 0,6-3 0</inkml:trace>
  <inkml:trace contextRef="#ctx0" brushRef="#br0" timeOffset="214840">992 13742 8355,'-30'-19'84,"5"3"1,7 7 0,4 5-1,3 5 1,3 6 0,4 7 0,3 4 59,1 4 0,5 7 0,3 5 0,3 7 0,2 9 0,-1 8 0,1 5-102,-1 3 0,2 7 0,1-5 0,1-3-448,0 1 0,3-4 1,0 3-1,2-6-522,0-5 0,-2-5 700,2-3 0,2-9 0,-4-7 1</inkml:trace>
  <inkml:trace contextRef="#ctx0" brushRef="#br0" timeOffset="215238">1215 14188 8769,'-19'-12'0,"4"-1"0,5 1 1069,6 0-936,3 5 1,2 1 0,3 8 0,5 0 0,2 4 7,1 1 0,0 1 1,1 4-1,-1 2-321,1 3 1,-2-3-1,-2 2 1,-2-2 0,-1-2 0,2 1 1,-4-1-1,0 1-83,2-1 0,-5-4 129,3 0 0,-1-5 1,0 0 205,1-6 0,0-4 1,-4-6-1,0-4-47,0-4 1,0 2-1,1-2-15,4-1 1,-3-1 0,5-1 0,0 4-1,0 2 38,3 0 1,-3 6 0,1-2 0,1 6 51,2 2 1,2 2 0,-1 7 0,1 4-121,-1 5 0,0 7 1,1-1-1,-1 1-323,1 3 0,-1 2 0,-1 1 0,-1-2-785,-2-2 764,0-3 1,5 0 0,-1 1 0</inkml:trace>
  <inkml:trace contextRef="#ctx0" brushRef="#br0" timeOffset="215461">1439 13667 8355,'-11'-16'332,"4"-1"1,7 4 0,8 3 0,7 6 0,6 4-1,2 4 1,3 4 0,5 6 716,6 7 1,0 1 0,5 13-1007,-4 8 1,-1 4 0,-1 16-258,-3 9 0,-2 14 0,-8 10 0,-13-45 0,-1 0-1035,-2 2 0,-1 0 0,0 2 0,0 0 1,1 69-1</inkml:trace>
  <inkml:trace contextRef="#ctx0" brushRef="#br0" timeOffset="217015">2406 10815 8355,'0'-13'-608,"1"1"0,2 0-14,1-1 0,2 5 461,-2 0 161,3-1 0,5-3 0,1 0 0</inkml:trace>
  <inkml:trace contextRef="#ctx0" brushRef="#br0" timeOffset="217686">2542 10554 8445,'9'-13'0,"-1"-3"0,0-1 0,1-1 0,-3 0 0,0 3 0,-2 2 0,0 4 0,-1 2 0,-4 1 0,-6 3 0,-4 3 0,-2 4 0,0 5 0,-3 2 0,-2 3 0,-1 2 0,-3 5 0,-1 2 0,-2 3 0,0 2 0,2 2 0,1 2 0,1 2 0,0 4 0,1 3 0,0 3 0,2 2 0,3-1 0,3 2 0,2 1 0,3 0 71,2-2 1,2 1 0,7-6 0,6 0 0,5 1 0,6 0-94,2 2 1,2-4 0,0 3-1,-1-2-55,1 1 1,0 1-1,-2-3 1,0 2-18,-3 2 0,-5 2 0,2 5 0,-5 1 99,-3 2 1,-4 5-1,-5-2 1,0 1 25,0-1 0,-1-3 0,-3 4 56,-5 1 0,-6 2 0,-3 1 0,0 0 1,-1-1 23,0-4 0,2 1 1,-2-7-1,1-2-71,3-1 0,2-4 0,5 0 0,4-3-43,3-5 1,1 0 0,1-7 0,5 0-20,6 1 1,2-8 0,8 2-1,3-4-71,2 0 0,2-5 0,-4 3 0,0-2 1,-2 1-5,-2-2 1,1 4-1,-6 2 4,0 2 1,-7 2 0,-2 1 0,-1 2 128,-4 1 1,-2 9 0,-2 1 94,-3 4 0,-6-2 0,0 5 1,-4 0 15,0 3 1,0 0-1,0 1 1,-2 1 0,2 1-93,1 2 0,2 1 1,-1-1-1,1 2-161,0 1 1,-1 3 0,2-2-1,2 4-93,0 4 1,5-5-1,-3 4 1,2-2-36,2-4 1,3 2 0,4-6 0,3-1-1,3 0-57,2-2 1,-1-8-1,11 4 128,4-3 0,-1 1 0,5-2 1</inkml:trace>
  <inkml:trace contextRef="#ctx0" brushRef="#br0" timeOffset="217960">2791 15367 8267,'-3'-13'0,"10"2"-634,12 3 1,18 2 0,2 6 0</inkml:trace>
  <inkml:trace contextRef="#ctx0" brushRef="#br0" timeOffset="219659">2567 16818 8355,'0'-7'-1782,"0"-4"1710,0 2 1,0-2-1,0-1 1,0-2 0,0-1-1,-1-2 1,-2 2 0,-1 0 29,1-1 1,2 2 0,1-4 0,0 0 0,0-1 25,0-1 1,0-3-1,0 4 1</inkml:trace>
  <inkml:trace contextRef="#ctx0" brushRef="#br0" timeOffset="220190">2530 16309 8355,'-12'-8'-221,"-1"0"1,1 5 0,-2-1 296,-2 2 0,2 2 0,-3 0 1,3 0 139,2 0 1,0 0-1,-1 2 1,1 2-101,-1 4 0,1-1 0,0 1-79,-1 2 0,2 1 1,2 1-1,2 1-23,1-1 1,3-1 0,8-1 0,4-3-93,6-2 0,5 3 0,4-3 0,1-3-4,0 0 1,0 2 0,0 0 0,-2-1-85,-2-2 0,-2-1 0,-4 0-54,2 0 1,-6 1 211,-7 4 1,-8 2 0,-6 5-1,-4 0 94,-2 1 1,-10-1-1,-1 1 1,-1 0 28,-3 4 1,-2 1-1,4 4 43,2-2 0,2 0 0,4 0 0,5-3 0,3-3-117,5-2 1,2-4 0,8-1 0,3-1-145,8-3 0,5 2 0,8-1 0,3-1-66,4-2 0,3-6 0,2-3 1,1-2-3,-2 2 0,3-2 1,-8 6-1,-1 1-56,-2 2 1,-8 1-1,-4 1 223,-4 3 0,-6-1 1,-4 7-1,-4 2-173,-4 3 0,-6 6 0,0-3-7,-4 1 0,-7 7 0,3 6 0</inkml:trace>
  <inkml:trace contextRef="#ctx0" brushRef="#br0" timeOffset="231026">13146 3919 7633,'0'-12'-144,"0"10"1,0 0-1,0 11 1,0 4-1,0 2 1,0 1-1,0 1 1,0 1-1,0 1 1,0 3-1,0 2 194,0 0 1,0 7 0,0 2 0,-1 3 0,-3 1 0,-3 0-80,0 0 0,-4 5 0,3 0 0,-3 2-123,-2 3 0,2-3 100,3 2 1,-8-6 0,2 2 0</inkml:trace>
  <inkml:trace contextRef="#ctx0" brushRef="#br0" timeOffset="231317">12936 4552 8355,'0'-13'-225,"0"1"0,1 1 0,3 3 0,4 5 0,2 6 0,0 5 0,-2 4 242,2 5 1,-5-3 0,1 3-1,-2 0 1,1 0-23,2-2 0,-3 3 0,3-2 0,0-2-6,0-4 0,1-1 0,5-5 0,-1-1 7,0-2 0,1-2 1,-1-3-1,2-4-25,3-3 1,-2-6-1,4-1 1,0-1-76,1-3 0,-1-3 1,3-2-1,0-4-28,4 0 1,5-3-1,6-3 1</inkml:trace>
  <inkml:trace contextRef="#ctx0" brushRef="#br0" timeOffset="453017">620 9922 8005,'-12'0'1024,"5"-2"-659,3-2 0,2-3 0,4-5-287,2 0 1,-1-2-1,3-1 1,1-3-1,-1-1 1,1-5-1,0-2-16,2-3 0,-2-5 0,0 0 0,0-1 0,-2-4 0,2-1 0,-1-3-118,-1-1 1,4-1-1,-4-2 1,1 4 0,1 6-95,-1 1 0,-3 10 0,3 3 168,-1 3 1,1 8-1,3 5 1,-2 3-2,-1 5 1,2 2-1,-2 9 1,-1 5 26,1 1 0,2 9 0,-3 0 0,2 3-24,3 4 1,1 2-1,1 1 1,1-1-159,-1-3 1,2 3-1,1-4-155,2 0 1,-2-1 0,-6-5 0,0 1 0,-1-4-134,-1 0 1,-2-3 0,-5-1-1241,0-1 1608,0-2 0,-5-3 0,-2-1 0</inkml:trace>
  <inkml:trace contextRef="#ctx0" brushRef="#br0" timeOffset="453602">707 9612 8355,'0'-8'247,"0"-1"1,1 5-363,3-4 1,3 4 0,6-3 0,-1 0 0,2 1 0,2 0 0,5 0 0,3-1-1036,0 0 886,1-1 1,5-4 0,2-1 0</inkml:trace>
  <inkml:trace contextRef="#ctx0" brushRef="#br0" timeOffset="453603">1166 9339 8355,'0'-12'-335,"0"3"523,0 1 0,0 7 0,0 1 0,0 7 94,0 4 1,1 2 0,2 4 0,1 2-211,-1 0 0,2 9 1,-1-3-1,-1 1-50,-1 0 0,-2-1 1,0 0-1,0-2-27,0-2 0,1-3 0,2-6-3,1 1 1,4-5-1,-2-1 1,1-2-1,2-2-30,2-2 1,6-1-1,-1-1 1,1-2-264,1-1 1,1-10 0,6 2 0,0-2-154,-1 0 0,-3 1 0,0-3 8,1 0 1,-4-1 0,0 5 0</inkml:trace>
  <inkml:trace contextRef="#ctx0" brushRef="#br0" timeOffset="454214">1687 9327 8355,'-7'-9'-152,"3"1"0,-2 4 197,2-4 0,-4-1 253,4-3 0,-2 5 0,2 2-27,-4-1 1,1 5 0,-1-2-53,-2 6 1,-1-1 0,-1 8 0,0 2-81,4 4 1,-3 4 0,3-2 0,-3 2-187,-2 2 0,5 5 1,1 2-1,2-1-60,2-2 1,2-6 0,1 1-1,1 0-31,3-2 0,3-1 0,5-7 1,1-1-48,-1-2 1,1-5 0,-1 1 0,1-3 81,-1-1 0,0-1 29,1-3 0,-2-3 0,-3-6 1,-4 1-7,-2 0 1,-2-1-1,-2 2 66,-2 3 1,1-2 0,-4 5 0,0-1 42,1 1-57,3-5 1,-3 7 13,6-5 1,6 5 0,2-1 12,3 3 0,2 1 0,-1-2 0,0 0 0,1-2 170,-1 1 1,1 1-24,-1 2 1,0 0 0,1 0 0,-1 2-87,1 2 1,-2 3 0,-2 5 0,-2 1 0,-1-1-27,-4 0 0,0 5 0,-2 1 0,0 0-330,0 0 1,0 2-1,0-3 1,0-2-128,0-1 1,1-2-110,3 1 0,3-1 0,6 0 0</inkml:trace>
  <inkml:trace contextRef="#ctx0" brushRef="#br0" timeOffset="454943">2170 9314 8436,'-12'-7'1111,"5"2"-1429,2 5 1,5 1-579,0 3 0,5 3 549,3 6 1,3 4-1,2 3 1</inkml:trace>
  <inkml:trace contextRef="#ctx0" brushRef="#br0" timeOffset="455185">2183 9612 9772,'0'8'-1255,"1"0"559,3 2 0,-2 1 0,3 1 1</inkml:trace>
  <inkml:trace contextRef="#ctx0" brushRef="#br0" timeOffset="455478">955 10182 8355,'22'-19'1058,"3"4"-1090,5 5 1,5 1 0,3 3 0,4 1-313,3-1 0,10-2 1,7 2-1,6-1 309,1-2 0,13-8 1,1-3-311,4-4 1,6-5-388,3 0 0,-48 12 0,1 0 0,51-15 0</inkml:trace>
  <inkml:trace contextRef="#ctx0" brushRef="#br0" timeOffset="455779">3001 8545 8355,'-5'-12'-565,"-1"4"684,-2-1 0,-3 8-50,3 1 0,-3 7 1,-2 9-1,1 6 0,-2 6 198,-2 5 0,0 11 0,-3 3 0,1 1-150,3 5 1,3 4 0,2 7 0,3-5-21,2-2 1,1-4 0,5-3 0,4-2-191,8-2 1,5-1 0,7-8-1,-1-5-291,1-4 1,5-9 0,4-3 0,1-3-284,3-5 0,-1-2 0,0-6 1</inkml:trace>
  <inkml:trace contextRef="#ctx0" brushRef="#br0" timeOffset="456310">3249 8868 8355,'-4'-13'161,"0"1"0,1 2 1,2 7-1,2 10 215,4 7 1,-3 8 0,7-1 0,-1 2-397,-1 2 0,2 0 1,-3 0-98,1 0 1,-3-1 0,3 1 0,-2 0 0,-1-2-62,2-2 1,-5 1 0,3-5-522,-2-2 645,-2-7 0,-4-4 0,-2-8 0,1-4 102,-1-3 1,-3-3 0,2-4 0,-2-5-69,1-5 0,4-2 0,-3 1 1,2-4-1,2-3 0,1-1 0,4-2 0,2 1 97,4 0 0,3 2 0,3 10 0,1 1-3,2 6 0,3 1 0,-3 5-24,-2 1 0,3 8 0,-1 0 1,-2 4-1,-3 4-144,-4 5 1,2 6-1,-6 3 1,-1 1 4,-2 3 1,-6 6 0,-5 1-1,-4-1-103,-2 3 1,-6-5 0,2 2 0,1-6 240,3-6 1,-2-2-1,3-2 1,2-1 249,3-2 1,8-3-194,-2-1 0,4-4 0,4 3 0,4-2 25,3-2 1,6 4 0,0 1 0,1 1-134,0-1 0,3 1 1,-4-4-174,-2 3 1,4 4-1,0-2 1,2 1 0,-2-1-703,-1-1 0,3 2 595,-5-4 0,6 6 0,-2-3 1</inkml:trace>
  <inkml:trace contextRef="#ctx0" brushRef="#br0" timeOffset="457733">3907 8992 8355,'0'-20'140,"0"4"1,0 2-1,-2 2 1,0-1 0,-4 2-1,-1 2 1,-2 2 0,-2 1-1,-2 3 1,1 2-1,-1 2 1066,1 4-1278,0 1 0,-1 7 0,1-1 0,-1 2 0,2 1-58,3 2 0,-2 1 0,6-3 1,1 1-239,2 0 1,1-7-1,0-1 127,0 2 0,6-4 0,2-2 0,3-3 49,1-1 0,5 0 0,-1-1 129,0-3 0,-3-3 0,-2-6 0,-1 1 0,-3 0 104,-2-1 0,4 1 0,-5-1 1,-1 1 58,-2-1 0,-1 1 1,0 0-1,0-1 68,0 1 1,0 4 169,0-1-308,0 7 0,0 2 0,0 8 1,0 3-43,0 1 0,5 1 0,2 0 0,2 3-19,-1 0 1,-4 1-1,4-5 1,2 1 36,1-1 1,1-4 0,1-1-169,-1-1 0,-4-2 0,1-4 0,0 0 180,2 0 1,0-2-1,-1 0 274,-2-3 0,-4-4 0,3 1-190,-1-3 1,-1 2 0,-2 1 0,3 0-158,1 1 1,-3-4-1,4 3-25,2-4 1,-1 4 0,1 1-1,-2 0-89,2 1 1,-3 1 0,1-1 187,2 0 1,1 2 0,1 4 49,0 0 1,1 0-55,-1 0 0,1 5 1,-1 4-44,0 2 1,-1 1-1,-1 0 1,-3 1 7,-2-1 1,5-3-1,-2-3 137,3 0-88,-4-2 1,0-4-37,-3 0 0,-1-5 1,4-4-1,0-2-104,0-1 1,1 1-1,4 1 1,-1 2 43,-2-2 0,2 3 1,-3 1-1,3 0 58,1 3 1,1-2 208,-1 1 1,1 1-120,-1 7 0,-1 3 0,-1 5 0,-3 1 0,0-2-30,-1-3 1,3 3 0,3-4-1,0 0-66,1-3 1,3 1-1,2 0 1,0-3-90,0 0 0,0-4 0,-3 0 0,2-4 51,-2-1 0,-5 0 0,-2-2 0,0 0 72,-1 0 1,-1-2 0,-6-2 0,0 1 91,0-1 1,-2 1-1,-2 0 124,-4-1 1,-3 2-1,-2 3-106,1 4 1,-1-2 0,1 2-1,0 3-54,-1 4 1,1 3 0,-1 7 0,2 1-102,3 2 0,-1-1 0,4 5-65,3-2 1,0 2 0,2-3-1,0-2 1,0-1-184,0-2 0,2-1 0,2-3 179,4-3 0,3 0 0,1-1 0,1-2 1,-1-4 40,1-2 1,-1-7 0,0 0-1,1-6 44,-1-2 0,1 3 0,-1-5 0,-1-2-25,-3-5 0,3 0 1,-4-3-9,0 0 1,4-4-1,-4-1 1,0-4-9,-3 0 1,2 1 0,-2 3 0,-1 2 170,-2 1 1,-1 9 0,-1 2 0,-2 6-1,-3 6 167,-1 3 0,-1 6 0,-4 8-144,-1 5 0,5 9 0,1 1 0,2 4-31,2 3 0,2 6 0,1-2 0,0 2-17,0 3 1,0-3 0,1 0 0,2-3-342,1-2 1,5-1 0,0-4-1,2-2-87,1-2 1,5-5-1,-1-6 196,-1-2 0,-1-5 0,-1 1 1,-1-4 187,0-4 0,-1 1 1,-1-5-1,-3-2 5,-2-1 0,4-1 1,-5-1 27,-1 1 1,-2 4 175,-1 0 0,0 6-144,0 2 1,-4 6 0,0 6 0,1 0-47,2 1 1,1 3 0,1 1-1,2-2-29,1-1 1,5-2 0,0 1 0,2-2-110,1-3 0,1 2 1,0-6-47,4-1 0,-3-2 0,2-2 0,-1-4 101,2-3 1,-3-4-1,1-3 1,-4-2 0,-4 0 11,-2 0 1,-1 1 0,-4-3 0,0 1-29,0 3 0,-9 1 1,-4 3-1,-2 2-128,-3 0 1,-1 7-1,-6-3 1,2 5-64,2 5 1,-1 1 0,5 8 0,2 1-848,2 2 923,6 5 0,-4-3 0,4 6 0</inkml:trace>
  <inkml:trace contextRef="#ctx0" brushRef="#br0" timeOffset="458739">5271 8930 8355,'-4'-17'0,"-2"2"456,-1 4 0,5-1 0,-1 5-408,6 0 1,-1 3-1,7 8 1,-1 4-1,0 3 1,-1 1-1,-1 1-96,-4-1 1,4 1 0,-2-1 0,0 2-302,2 2 0,-1-2 1,5 1-118,-2-5 0,-4-4 356,5-6 1,-5 0 0,3-2 103,-2-2 1,-1 1-1,-4-5 1,0-2 7,0-1 1,0-1 0,0-1 0,0 1 83,0 0 1,4-1 0,2 2-66,1 3 0,-3-2 0,4 6-19,2 1 1,1 3 0,0 5-2,-3 3 1,2 3-1,-6 1 70,-1 1 1,2 3-1,-1 1 1,-1-2-1,-2-1 5,-1-2 1,0 1-1,0-1 53,0 0 0,2-5 1,2-3-60,4-2 0,3-4-102,2-2 0,-1-3 1,-1-5-137,-3 0 1,-1 0 0,-4 3 21,1 1 1,0-1 0,-2-2 0,0 2-61,3 0 1,0 2 171,-1-1 0,-1 3 1,5 5-41,2 0 0,1 5 1,0 3 125,-3 3 0,2 2 1,-5-2-1,1-1 62,-1-2 0,4 0 0,-4 5 84,2-1 1,-4-4-1,2-1-66,1-1 1,1-2-1,5-4-15,0 0 1,1-2-1,-1-2 1,1-4-119,-1-3 0,-4 3 0,-1-1 0,0 0-80,0-2 1,-4-6 118,1 1 1,-1-1 0,-1 5-1,3-1 287,-3 1 29,0 5 0,-2 3-264,0 8 0,1 4 0,2 7 0,1 2 0,0-2-239,2-1 0,-4 2 0,7 1 0,-1-2-368,-1-1 1,8-6-1,-3-1 1,4-1-30,1-4 0,3-6 0,5-3 1</inkml:trace>
  <inkml:trace contextRef="#ctx0" brushRef="#br0" timeOffset="458740">5966 8694 8355,'-13'-12'-1552,"6"5"1284,2 1 1,16 12 0,3 1 0</inkml:trace>
  <inkml:trace contextRef="#ctx0" brushRef="#br0" timeOffset="459797">6065 8954 9135,'-7'-12'0,"3"0"0,2-1 0,4 1 0,0-1 0,4 2 0,1 2 0,3 1 289,1-2 1,-3 4-1,-1 1-303,-2-1 0,1 5-327,-2-3 1,-1 2 50,5 2 0,-5 6 221,1 2 0,-3-1 0,-1 1 127,0 2 1,0-3 251,0 1 0,0 0-117,0 5 1,0-1 0,0 1-237,0-1 1,6 0 0,1 1 0,1-2 26,0-3 1,-1 3-1,3-3-40,-2 4 1,-5 0 0,2 2-1,-1 1 1,0 1 83,-1 0 1,3 1 0,-2 0-1,0 0-44,1 0 0,-3-1 0,2 3 0,-3-1 0,-1-3 1,5 3-1,-1-2 1,-2 0-17,0-3 0,-4-2 0,0-1 0,-4-2-41,-1 2 0,-2-3 0,-7 0 0,-1-2 55,-3-2 1,1-2 0,-2-1 0,3 0 129,0 0 1,5-1 0,-4-2 0,5-2-2,3-2 1,4-1 0,5-5-103,0 1 1,0-1 0,1 1 0,3-2-224,5-2 0,3 2 0,5-4 0,3 1 0,2-1-170,-1-1 1,2-1-1,-2-4 1,3 2 257,0 1 1,1 1-1,-1-5 1,-4 0 30,-3 0 0,-3 5 0,-3 0 0,-3 1 129,-4 0 0,2 4 0,-2-2 1,-2 3 410,0 2 1,-8-1-1,-2 2-101,-3 3 1,3 3 0,-1 5-84,0 0 1,-2 1-1,0 3 1,3 4-76,3 3 1,4 2-1,1-1 1,0 2-296,0 3 0,6-4 0,2 5 1,3-1-148,1-1 1,2 1-1,3-5 1,2-1-37,0-2 1,3 0-1,-4-5 1,1-1 178,3-1 0,0-4 0,0-1 0,-1-2 104,1-2 1,-2-4-1,-1-4 120,-1 0 0,-2 4 0,-5-6 1,-1 3-1,-3 2 17,-2-1 1,-1 1 0,-4 0-1,0-1-35,0 1 1,-5 4 0,-3 1 20,-3 1 0,-2 2 0,1 4 0,-1 0 0,1 1-19,0 4 1,-1 1 0,1 7 0,-1-1-39,1 1 1,4 0-1,1 3 1,1 0-237,4-1 1,0-1 0,2-2 9,0 1 1,6-2-1,2-3 1,3-4 22,1-2 0,1-2 1,1-2-1,1-2 71,1-4 1,2-4 0,-3-5 0,2-2 147,-2-1 1,-3-3 0,-2 1 7,-2-6 1,-3 1 0,1-5-1,1 0-129,0 1 0,-4-2 0,1-5 0,-3 3 0,-1 2 271,0 4 0,0 2 0,0 4 197,0 2 1,-5 9-242,-3 8 1,1 13 0,0 9 0,1 9-42,4 6 1,0 4 0,2 4-1,0 3-334,0 0 0,6 3 0,3-5 0,5-3-243,3 0 0,5-3-438,-2-3 0,4-3 0,1-5 1</inkml:trace>
  <inkml:trace contextRef="#ctx0" brushRef="#br0" timeOffset="460390">7627 8607 8355,'7'-20'-33,"-3"0"1,-2 2 0,-2 3 0,0 1-1,0 2 1,0 0 131,0-1 0,-4 1 1,-2 1-1,-1 1 1,-2 3-1,-2 2 0,-2 2 1,1 2 325,-1 1 0,1 0 0,0 1 0,-2 3-451,-3 4 1,2 8 0,-4 1 0,1 1-167,3 0 1,2 4-1,4-2 1,2 0 133,1 1 1,2 0 0,4 3 0,2 1 23,2 0 0,3 0 0,5 0 1,0-1 83,1 1 1,3 0-1,2-2 1,2 0-78,2-3 1,-3-5 0,0 2 4,-1-3 0,-1-3 0,-6-2 0,-3 0-23,-4 0 1,-3-2 0,-2 0-1,-3 0 1,-6-2-148,-5 1 0,-6 2 0,-6-4 0,-2-1-108,1-1 0,4-2 0,2 0 1,2 0-124,2 0 0,3-6 250,7-2 0,2-3 0,6-2 1</inkml:trace>
  <inkml:trace contextRef="#ctx0" brushRef="#br0" timeOffset="461164">7677 9029 9361,'1'-11'0,"4"3"0,3 2 0,3 2 0,3-2 0,1 0 0,3-4 0,0-1 0,0 0 0,-2 1 0,1 2 0,-1-2 0,-1-1 0,-2-1 0,-4-1 0,-2 1 0,-1 0 0,-3-1 0,-2 1 0,-1-1 0,0 1 0,-1 0 0,-4 1 0,-3 2 0,-3 5 0,-1 3-372,-1 1 1,2 1 0,2 3 444,0 5 1,1 2-1,-3 1 1,3 2 0,4 1-1,2 3 1,2 0-22,0 0 1,2 4-1,2-3 1,5 0-163,7-2 0,-1-5 0,5-2 0,1-3-83,-2-2 0,5 0 0,-4-5 90,4 0 1,1-6 0,-2-2 0,-1-5 92,-1-3 1,-6-2 0,2-4 0,-4 0 0,0-3-55,-1-3 1,1-2 0,-2 3 26,-3-2 1,-1-6 0,-5 3 0,3-1 0,-3 0 53,0-1 0,-2 4 1,0 2-1,0 5 131,0 2 0,-4 10 0,-2 0 23,-1 4 0,3 4-30,-4 7 0,5 9 0,-1 7 0,3 5 0,1 3 162,0 1 1,-5 9 0,1-1 0,2 3-251,0 3 0,6-4 0,2 2-200,1-2 1,-2-6 0,6-2-1,3 0 4,0-4 1,5-6 0,2-4 0,2-5 0,1-4 0,-2-4 61,-2-2 1,0-4 0,0-2 115,-3-4 1,-1-7-1,-2-3 1,-3 0 67,0 0 1,-5 0 0,-1 3 0,-1-3-69,0-1 1,1 4-1,-5-2 1,0 3-1,-2 2 75,-2-1-223,-3 1 0,-5 5 152,-1 3 1,5 8 0,1 4 0,0 5 70,0 3 1,5 0 0,-2 4 0,2 2-1,2 0-64,0-1 1,4 1 0,3-5 0,3-2 0,5-1-309,3-2 0,3-5 1,3-3-618,1-3 1,4-1 460,0 0 1,0 0 0,-4 0 0</inkml:trace>
  <inkml:trace contextRef="#ctx0" brushRef="#br0" timeOffset="462130">8731 8880 8048,'0'-12'174,"0"3"0,0 1 913,0-2 0,0 4-237,0-3 0,-1 7-775,-3-3 1,1 11 0,-4 5 0,0 4 0,2 2-532,-1 1 1,-2 1-1,4 4 87,1-2 0,2 1 0,1-5 0,1-2-82,3-1 0,3-6 0,7-1 0,1-2-4,2-2 0,5-2 0,-3-2 297,0-3 1,3-3 0,-4-5 0,0-2 0,0-3 155,-3-3 0,3-4 0,-1-1 0,-4 0 0,-2-1 0,-2-1 0,-1-4 129,-1 0 1,2 2-68,-4-4 1,3 1 0,-4-2 138,-1 0 1,2 7-1,-1-2 744,-1 3 1,-1 7-641,-2 2 0,0 10 0,0 8 0,0 10-69,0 9 1,0 3-1,0 5 1,0 2 61,0 3 1,0 10 0,0-7-464,0-2 1,0 5 0,0-3-1,0 2 1,0-1-411,0-2 1,0-8 0,0 1-82,0-6 1,4-4 0,1-7 274,2-3 0,1-2 0,5-6 0</inkml:trace>
  <inkml:trace contextRef="#ctx0" brushRef="#br0" timeOffset="462131">8905 8880 9668,'5'-7'46,"4"3"1,2 1 0,1 1-1,2-3 1,2 1 0,5 0 0,3 0-1,0 0 197,1-2 0,3 5 1,-2-3-1,-4 2-355,-3 2 1,-2 0-1,-5 0 1,-1 2-14,-3 2 1,-2 3 0,-6 5-1,0 1 106,0-1 1,0 2-1,0 1-77,0 2 0,0-1 1,0-2-1,0 1-360,0 2 1,0-5 0,0-4-1,0 2-795,0 1 1045,0-4 0,5-2 0,2-5 0</inkml:trace>
  <inkml:trace contextRef="#ctx0" brushRef="#br0" timeOffset="462132">9289 8657 8355,'-5'-7'0,"2"-3"-380,-5 6 1,4 1-1,-3 8-84,1 3 209,2 3 1,4 7-1,0 1 1</inkml:trace>
  <inkml:trace contextRef="#ctx0" brushRef="#br0" timeOffset="462807">9513 8868 8355,'0'-9'42,"0"1"0,0 4 1,-2-3-1,-2 2 1,-4 2-1,-3 3 1,-2 3-1,1 2 1,0 2-1,-1 3 1,2 1 217,3 1 1,-3 0 0,4 1-208,0-1 0,2 5 0,5-1 0,0 0 38,0-3 1,0 0-232,0-1 1,5-5-1,3-1 1,3-2-133,2 0 0,-5 0 0,0-4 0,2-1 1,1-2 89,1-1 1,-3-9 0,-2 2-1,-2-1 173,-2-3 0,2-1 0,-1 4 1,-1 0 96,-1-1 1,-2-3 0,0-1 0,0 2 11,0 1 1,0 2 0,1 1 0,2 1 161,1 2 0,0 4 0,-3-3-144,4 1 0,-3 2 0,7 4-116,0 0 0,2 0 0,0 2 16,-2 2 0,2 3 1,-3 5-1,1 0-54,0 1 1,0-1-1,-3 1 1,-1-1-1,1 0 15,-3 1 1,2 3 0,-1 1-1,-1-2 54,-2-1 0,-1-2 0,0 1-16,0-1 0,0-4 314,0 1-152,0-7 1,0 3 0,0-10-9,0-3 1,0-3 0,0-1 0,2-1-29,2 1 0,-1-1 1,5 0-128,2-4 1,-4 3-1,3-4 1,0 2 73,2-1 1,2 1 0,-1 5 0,1 3-59,-1 3 0,-4 4 0,1 1 0,-1 1-42,-1 4 0,0 1 0,-5 8-55,3 3 0,-1-2 0,-3 6 0,2 1 0,2 0-242,2-2 1,-3 2 0,3-5 0,0 0-77,0 0 1,1-4 0,3 1 0,-1-5-857,-2 1 0,0-5 1140,5 0 1,-1-10-1,1-1 1</inkml:trace>
  <inkml:trace contextRef="#ctx0" brushRef="#br0" timeOffset="463108">9947 8570 10433,'1'-11'0,"3"3"0,4 5 0,3 6 0,2 6 405,-1 7 1,5 4-219,-1 9 1,5 3-1,-3 5 335,1 0 0,-4 5 0,2 0 0,-3 4-501,-2 5 0,-5-6 0,-3 5 1,-2-3-388,-2-3 1,-6 3-1,-2-6 1,-3-2-90,-2-5 1,-3-4-1,-1-6 1,1-4-67,-2-3 0,0-3 0,-3-2 0,3-1-480,0-3 1,5-2 780,-4-6 0,3 0 0,2 0 0</inkml:trace>
  <inkml:trace contextRef="#ctx0" brushRef="#br0" timeOffset="463302">10517 9116 10824,'4'-6'-1273,"0"6"1,1 6-1,-5 6 1</inkml:trace>
  <inkml:trace contextRef="#ctx0" brushRef="#br1" timeOffset="478622">8632 10889 29399,'18'-1'232,"4"-2"1,6-2 0,6-2 0,5-2 0,3 1 0,1 0-219,0-2 0,4 5 1,-1-1-1,5 2 1,5 0-1,1 0 1,7 0-1,6 0-29,7 1 0,5-3 0,6 2 0,1 0 0,6 0 0,-44 2 0,0 0 0,5 0 0,1 1 0,2 0 0,1-1 0,1 1 0,1 0 1,0-1 1,0-1 0,-1 1 0,0 0 0,6 2 0,0 0 8,2 0 1,0 0 0,-1-2 0,0 0 0,4 0 0,1 0-1,-1 0 1,1 1 3,-2 0 0,2 1 0,7 0 0,0 0 0,-4 0 0,0 0 1,4 0-1,1 0 5,1 0 0,0 0 0,1 0 0,1 0 0,-2 0 0,0 0 0,-1-1 0,0 0 28,1-1 0,-1 0 1,-5 2-1,-1-1 1,2-1-1,-1 0 1,-4 1-1,-2 0-46,-2 1 0,-2 0 0,-6 0 0,-3 0 1,-6 0-1,-1 0 0,34 0 28,-17 0 0,-12 0 1,-13 0 154,-9 0-169,-17 6 0,-5-1 0,-11 4 0,0-5 0</inkml:trace>
  <inkml:trace contextRef="#ctx0" brushRef="#br1" timeOffset="479043">8954 10964 30134,'38'-18'-9,"9"4"1,5-3-1,7 4 278,9 0 0,13 1 1,9-1-252,6 1 0,-43 8 0,2 0 1,5 0-1,1 0 0,2-1 0,1 0 1,0 0-1,1 0-24,-2 1 1,1 0-1,5 0 1,0 1 0,-3 2-1,0-1 1,1 0 0,1 0-10,-1 1 0,0-1 0,3 2 0,0-1 0,-2 1 0,-1 0 0,0 0 0,0 0 4,2 0 0,0 0 1,-3 0-1,0 0 1,5 0-1,0 0 0,1 0 1,-1 0 4,0 0 0,0 0 0,7 1 0,0-1 0,-4 2 0,1-1 0,1 1 0,1 0 16,-3 0 0,1-1 0,4 0 0,0-1 0,-6 1 0,0-2 0,1 1 0,0 0 4,0 0 0,0 0 1,-3 1-1,-1 0 1,-1 0-1,-2 1 0,-3 0 1,-2 1-66,-5 1 1,-1-1 0,-3-1 0,-1 0 0,30 6 50,-9 2 0,-4 0 0,-4 1 0,0 1 0,1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7:36:09.538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1997 5035 8382,'-6'-18'0,"-1"5"0,0 3 0,3 0 308,3-1 0,1 6 0,0 5 0,1 8 0,3 6 216,5 2-701,-4 1 0,6 1 0,-4 3 0,1 1 0,-1 0 0,0-3 0,-1-1 0,1-4-647,0-5 0,1 2 0,4-4 0</inkml:trace>
  <inkml:trace contextRef="#ctx0" brushRef="#br0" timeOffset="184">2195 4899 8913,'-7'0'217,"3"1"0,7 5 0,1 5 0,0 5 0,2 4-670,2 2 0,3 1 0,1 2 1,-1 1-162,-2 3 1,7 3 0,-2 5 0</inkml:trace>
  <inkml:trace contextRef="#ctx0" brushRef="#br0" timeOffset="1665">2766 5159 8576,'-6'-31'319,"3"-4"1,-3 8 0,-1 3 585,0 6-864,4 10 0,-8 3 0,4 7 1,0 5-1,2 8 0,1 6 0,-1 7 1,3 3 87,0 8 1,2 2 0,2 7 0,2 1 0,3 2 0,1 1-137,0 3 1,1-8 0,3 1 0,0-5-1,1-6-405,-1-2 0,1-12 1,0 0 223,4-3 0,-3-8 0,2-5 76,-2-1 0,-3-4 1,-1-6-1,-3-4 229,-2-3 0,1-7 0,-4-3 1,2-1-90,-1 2 1,3-4 0,-1 5 0,1 0 2,-1 2 1,5 3 0,0 2 0,3 1-100,4 3 0,1 2 0,-3 7 0,1 2-129,0 1 0,2 10 1,-2 0 125,-1 4 1,-7 4-1,-2 5 1,-2 2-12,0-1 0,-1-2 0,-6-1 0,-4 0 0,-2-1 24,-5 1 0,-5-5 0,2-5 0,1-4 80,-2-3 1,4-5 0,-3 1-1,4-3-519,0-1 0,6-5 1,3-5 230,3-5 1,1-4-1,0-6 1</inkml:trace>
  <inkml:trace contextRef="#ctx0" brushRef="#br0" timeOffset="2406">3597 5569 8355,'0'-13'512,"0"1"1,-2 1-28,-2 3 0,1-2 0,-3 4 0,-1 1-485,0-1 0,-2 2 0,-3 4 0,0 0-10,-1 0 0,1 0 0,-2 0 0,-1 0 1,-2 2-1,2 2 0,0 5 0,0 5-515,-2 3 1,2 3 0,6-3 234,0-2 0,5 0 0,-3 0 0,2 2 54,2-2 0,3-3 0,3-2 1,2-3-1,2-1 79,3-4 0,1 0 0,3-4 0,1-2 263,1-4 1,2-7 0,-3-3 0,2 0 113,-2 0 0,-5 1 0,-2 5 0,0 0 134,-1-1 1,3 5-212,-6 0 1,1 5-150,0-1 0,-3 7 0,5 2 1,0 2-47,0 3 0,1 1 0,5 1 23,-1 0 0,0 1 0,2-1 0,1-1-19,2-2 1,1 0-1,-2-5 1,5-1-1,3-2 29,0-1 1,0-5 0,-2-3 0,-2-5 24,3-3 1,-1 1 0,0-5 0,-3 1 55,-1 0 0,-2 2 0,-5-2 1,-2 0 32,-5-1 0,-3 5 0,-1-1 1,0 2 86,0 1 0,-7 5 1,-4 1-1,-4 2 17,0 2 1,-3 2 0,0 2 0,0 3-107,0 4 0,-2 8 0,3 1-152,2 3 1,1 0 0,3 5 0,3 0-120,4 0 1,2-4 0,2-2 0,2-1-1,0-3-82,3-1 1,10-7 102,1-3 1,1-4 0,-1-6-1,0-6 1,-1-8 279,1-3 0,2-3 0,-3-4 46,2-8 0,-1 4 0,-3-6 0,-1 0 0,1 0-64,-1-3 0,-4 5 0,-1-5 0,-1 3-104,-4 3 1,0-3 0,-2 10-1,0 2-30,0 7 1,0 6 0,-2 4-118,-2 3 1,3 8 0,-3 9 136,2 7 1,2 3-1,0 7 1,0 3-1,0 4 7,0 3 0,4 5 0,2 1-236,1-2 0,1-3 0,6-3 0,2-1-625,5 2 0,-2-5 588,2-1 0,5-8 0,6-3 1</inkml:trace>
  <inkml:trace contextRef="#ctx0" brushRef="#br0" timeOffset="3512">5011 5259 8355,'-6'-20'493,"-2"4"0,1 2-770,-1 2 0,3 5 1,-3 3 448,-1 2 0,-2 2 1,-2 2 66,1 2 0,-2 3 0,-1 5 0,-2 2-198,2 2 1,0-1 0,1 6 0,0 1 0,5 2 1,2 0 0,-1 1 0,3 0-193,3 0 0,6-2 0,4-1 0,4-2 0,5-2-348,4-3 1,2-3-1,3-4 1,2-4 174,1-2 1,5-2-1,-1-2 1,2-3 210,-2-7 0,1-1 1,-3-5-1,-2 2 1,-3-1 111,-7 2 0,0 1 0,-4 2 6,-3-1 1,-1 1-1,-7 0 1,-2-1 333,0 1 0,-2 4 0,-2 1 24,-2 1 1,-3-2 0,-5 4-1,-2 1 1,-1 2 238,-1 1 0,-2 1-452,1 3 1,2 3 0,-4 5 0,-1 1 0,2 1-167,0 2 0,2-2 0,5 2 0,1 0-180,2 0 0,4-2 1,-3 2-1,1-2-134,4-1 1,2-1 0,4 0 27,4 1 1,5-6-1,2-3 1,1-3-102,-1-1 0,3-1 0,-1-3 409,-2-5 0,3-2 0,-2-1 0,0 0 1,-4-2-1,-2-1 179,-2-2 0,-4-1 0,3 3-66,-2-1 1,0-1 2018,-5 5-1584,0-1 0,0 8-605,0 5 1,1 4 0,2 7 0,2 0-120,2 3 1,0 1-1,3-3 1,-2 1-55,2-1 1,1 0 0,1 1 0,0-2 17,1-3 1,1-2 0,1-6 0,1 0 134,-1 0 0,3-2 0,-1 0 44,-2-3 1,0-4 0,-1 0-1,0-2 1,-3-1-73,0 0 0,-4-1 0,0 1 191,-2-1 1,-1 1 0,-4 0 99,0-1 1,0 1 503,0-1-643,0 7 1,2 0-1,2 6 1,4 0-51,3 0 1,1 6 0,2 0-1,1 3 1,3-1-29,2 2 1,-5 1 0,3 1 0,-3 0-38,-3 1 1,2-1 0,-8 1 116,0-1 1,-3 0-1,0 1 1,-4-1 103,-4 1 0,-6-1 1,0 0-1,-4-1 91,0-2 0,1 0 0,2-4 0,-1-3 127,1 0-442,5-2 1,7-2 0,10-2 0,5-4-174,6-3 1,5-2-1,1 1 1,0-2-77,0-2 0,1 2 0,-3-4 0,-1 1 193,1 1 1,-1-5 0,-4 5-1,-3-1 1,-3 1 267,-2-1 1,-4 1 114,0 3 1,-5 1 0,1-1 0,-4 2 13,-4 3 1,1 1 0,-5 4 0,-1-1-122,-2 2 1,-2 2-1,1 4 1,-1 4-1,2 4-122,3 5 1,-2-2 0,6 6-1,1-1-157,2 0 0,2 3 1,4-2-1,3 1-306,3-1 0,1 1 1,1-6-1,1-1-397,2-1 0,-1-3 440,6-3 0,0-2 0,3-6 1</inkml:trace>
  <inkml:trace contextRef="#ctx0" brushRef="#br0" timeOffset="3708">6474 4800 10952,'-7'5'1,"2"2"0,5 6 0,0-1 0,1 0-604,3 1 1,-2 0 0,3 3-252,1 0 0,0 1 0,7-5 1</inkml:trace>
  <inkml:trace contextRef="#ctx0" brushRef="#br0" timeOffset="3976">6747 4763 8355,'-13'5'22,"1"3"0,1 7 0,1 3 0,4 2-320,0 2 1,-4 1 0,2 2-1,-2 1-82,2 3 0,-3-3 0,4 5 1</inkml:trace>
  <inkml:trace contextRef="#ctx0" brushRef="#br0" timeOffset="4318">7181 5073 8355,'-12'0'-523,"5"0"0,1 1 0,6 3 260,0 4 0,0 3 0,0 2 0</inkml:trace>
  <inkml:trace contextRef="#ctx0" brushRef="#br0" timeOffset="4319">7218 5321 8355,'-4'8'1190,"0"0"0,0-4 0,5 3-666,3-1 0,-1-2 0,5-4 0,2 1-1251,1 3 1,-3-2-983,1 2 1,-1 3-1,4 0 1</inkml:trace>
  <inkml:trace contextRef="#ctx0" brushRef="#br0" timeOffset="5204">8694 5097 8355,'-5'-19'-172,"3"7"157,-9 1 1,8 9 267,-5-2 0,5 4 1,-1 4-1,3 6 0,1 4 1,1 4-1,2 1 1,2 3-240,2 1 0,-2 2 0,1 0-482,0 0 1,2-6-1,-2-1 1,-1-1-188,1-1 0,3 1 0,-2-5 1</inkml:trace>
  <inkml:trace contextRef="#ctx0" brushRef="#br0" timeOffset="5462">8644 4787 8355,'-19'-12'-1069,"7"5"1,8 2 826,8 5 0,4 0 242,9 0 0,2 5 0,6 2 0</inkml:trace>
  <inkml:trace contextRef="#ctx0" brushRef="#br0" timeOffset="6044">8954 5184 8355,'0'-12'401,"0"-1"0,-4 5 1,0 0-1,1-2-392,2-1 0,1 3 0,0 0 324,0-2 0,1-1 0,4-1-359,3-1 1,3 5-1,1 1 1,1 1-1,-1 4 1,-1 2-1,-1 4-320,-2 4 1,0 2-1,3 1 1,-1 0 132,-2 3 1,-4 1 0,5-3 0,-1 1 50,-1-1 0,2 0 0,-4 1 102,-3-1 1,4-4 29,-2 1 213,0-7 1,-2 3-1,0-10 1,2-3-77,-1-3 1,0-1 0,0-1-1,2 0 1,1-3-109,-1 0 1,5-5 0,-2 5-18,3 1 1,2 5 0,-1 3-117,0 1 1,1 4 0,-1 6-1,-1 4-68,-3 3 0,3 2 0,-2-1 0,0 2 110,0 2 1,2-2 0,-4 3-1,1-5-71,0-4 1,-4 2 238,5-6 1,-1 0-1,4-4 1,-1-5 0,-1-4 0,-3-2 0,0-1 164,0 0 1,-3-5-1,4-1 1,2 0-162,1 0 0,0-2 0,-2 3 1,0 3-122,0 5 0,-2-1 0,1 6 8,2 1 1,1 3 0,0 4 20,-3 5 1,2 2-1,-5 2 1,1 2-100,-1 2 0,5 5 1,-3-3-1,1 1-233,1-4 0,-3 2 0,4-1-620,-2-2 836,1-1 0,3-2 0,0 0 0</inkml:trace>
  <inkml:trace contextRef="#ctx0" brushRef="#br0" timeOffset="6448">9810 4552 8355,'-16'-11'776,"-1"2"1,6 5-655,7 8 1,3 5-1,2 6 1,3 4-46,4 5 0,-1-1 1,2 10-1,0 1 0,2 2 1,2 2-1,-1-1 1,0 1-1,-1 1-256,-2-2 0,-2 6 0,-5-10 0,4-3-98,1-2 0,-4-9 1,1-2-1,-3-4 65,-1 0 163,0-6 0,1-2 0,2-6 0,1-3 155,-1-5 0,3-6 0,-1-3 0,2 0-110,3 0 1,1 2-1,2 4-37,4-1 0,-3 1 0,4 1 0,-2 2-55,1 5 1,-1 3 0,-3 1 0,-1 0 0,1 0 1,-7 5 0,0 4 0,-2 3 0,0 3 51,-1 2 0,-7 5 1,-4-3 6,-3 0 1,-3 5 0,-3-3 0,-3 2-1,-4 0-147,-1-2 0,0-3 0,2-6 1,2 1-177,5-1 0,6-5 166,2-3 0,5-2 0,-2-2 0</inkml:trace>
  <inkml:trace contextRef="#ctx0" brushRef="#br0" timeOffset="8509">10554 5048 8355,'-5'-20'542,"-1"3"0,-3 6 415,0 2-849,7-2 1,-8 8 0,5-3 47,-2 0 0,-2-2 1,-3 4-1,0 1 1,-1 3-441,1 4 0,-5 4 0,1 7 0,1 3 116,1 2 1,1-4 0,1 4-1,0-1 1,1-1-115,2 0 1,0-2-1,4-3 1,3-1-26,0 0 1,4-5-1,2-3 191,4-2 1,3-2 0,2 0-1,-1-2 86,0-2 0,5-4 0,-1-7 0,0-2 140,-3 2 0,0 0 1,-1 0-1,1-2 276,-1 2 0,-1 5 0,-1 4-202,-2 0 1,-4 2-122,4 4 1,-5 5-1,1 4 1,-2 2-47,-2 1 1,4 5-1,0-1 1,0-1-208,2-1 0,-1-1 0,5-1 1,-2-1-1,3-3-246,4-4 1,-1-2 0,2-2 323,-2 0 1,0-6 0,1-2 0,0-4 0,-1-5 64,0-4 1,-6-2 0,6-2-1,-4 0 124,-1 1 1,2-5 0,0-2 0,-1 0 62,-2-4 0,-5-1 1,1-1-1,-3 0 215,-1 0 1,0 1 0,0 3 472,0 4 1,-1 8 0,-2 5-194,-1 2 0,-4 8 1,4 8-601,1 9 1,2 8 0,1 10 0,0 3-115,0-1 1,0 9 0,1-1-1,3 2-410,4 2 0,-1-2 0,2-3 0,2-1-14,4 0 1,-1-5-1,3-3 1,0-5 5,0-3 0,3-7 1,-2-7-1,0-2 329,0-2 0,4-2 0,-3-1 1</inkml:trace>
  <inkml:trace contextRef="#ctx0" brushRef="#br0" timeOffset="8510">11261 4961 8758,'7'-12'338,"-1"3"0,-8 1 252,-2-2 0,1 3 0,-5 1 1,-1 0-239,-2 3 0,-2 1 0,1-1 1,-1-1-209,1 1 0,0 6 1,-1 2-1,1 2-326,-1 3 0,1 5 1,1 3-1,1 0-363,2 0 1,5 2-1,-1-2 8,3 1 1,1-2 0,0 2 0,1-1 155,3-3 0,-1-5 0,5-3 1,2-2-1,1-2 126,1-1 0,1-2 0,-1 0 0,1-2 235,-1-2 1,-1-3-1,-1-7 1,-2-1 307,1-1 0,-2-2 0,0 3 0,0-2-6,0 2 1,-4-3 0,1 1 0,-3 2 111,-1 2 0,4 0-392,1 1-98,4 5 1,-6 3 0,4 8 24,-2 4 0,0 7 1,-4 3-1,2 0 43,1 0 0,0 3 1,-3-3-1,2 0-58,1-1 1,2 0 0,-4-5 0,4-1-1,1-2 37,3-5 1,1-3-1,1-1 59,0 0 1,1-1-1,-1-3 1,1-5-20,-1-2 1,-4-1 0,0 0-1,1-1 57,-2 1 1,-2-1 0,-5 1 0,0 0 41,0-1 1,0 5 672,0 0-753,0 5 0,4-1 0,2 8 1,-1 5-101,1 7 1,-1-1-1,-2 4 1,3 0 0,-1-1-76,1 0 0,3-1 1,-2-5-1,1 1 72,1-1 1,-1-5 0,4-3 0,1-3 183,-1-1 0,-4 0 1,1-1-1,-1-3 88,-1-4 1,4-3 0,-4-2-1,1-1 21,0-2 0,-1 2 0,3-2 0,-3 2 52,-2 1 0,5 1 0,-2 0-124,3-1 0,-3 6 0,1 3-145,0 3 0,1 6 0,0 4-202,-2 2 0,-4 1 0,3 2 0,-2 1 0,0 3-381,0 1 0,-3-2 0,2 2 1,-3-1 211,-1-3 1,6 4-1,0 1 1</inkml:trace>
  <inkml:trace contextRef="#ctx0" brushRef="#br0" timeOffset="8511">12154 4998 8355,'-5'-11'0,"-3"1"441,-4 2 1,0 5 0,0-1-1,-1 3 1,1 1 0,-1 0 62,1 0 0,1 5 1,1 4-1,4 3-520,0 5 0,-2-2 0,4 4 0,1 0-151,1 1 1,2-5 0,2 3 0,2-3-155,4-3 1,5 6-1,2-9 1,3-3 118,1 1 0,6-5 1,4 2-1,0-4 17,1-4 1,-4-3-1,5-6 100,-1 1 1,-7-6 0,3-1 0,-1-1 114,-3 4 0,-2-2 0,-2 0 0,-6 0 0,-2 0 62,-4 3 1,0 1-66,-6 2 1,-6 5 0,-2 3-1,-3 3 1,-3 1-26,-2 0 0,2 5 0,-2 3 0,2 3-64,1 2 1,2 3-1,3 1 1,4-2-102,3-1 0,1 2 1,1 1-1,4-2-73,8-1 1,1-7 0,8-2 83,4 1 0,1-5 1,9 2-1,3-5 1,1-3 13,2-2 0,-3-3 1,4-5-1,-2-3 278,0-1 0,-1 2 0,-5-2 122,-2 1 0,-7 0 0,-1 3 0,-7-1 0,-4 1 76,-2 1 1,-5 1-161,-3 1 0,-8 5 0,-4 3 1,-5 3 25,-3 1 0,1 1 0,-6 3 0,0 4-52,2 3 1,-3 3 0,5 1 0,2 3-193,1 1 0,3-2 0,3 4-180,4 1 1,3-4 0,1-2 0,0-1-11,0 2 1,1-7 0,3 1-1,3-3 149,0-1 1,4-5-1,-3 3 1,3-5-1,2-5 364,-1-3 0,0-7 1,1-3-1,1-1 11,2-3 1,-2-2-1,2-2 1,0-1-338,0-2 0,-3-4 0,0 4 0,-3 0 33,0-2 1,-3 4 0,-1-5 0,0 2-278,-3 2 1,-2 2 0,-1 3 0,0 2 878,0 4-409,-5 9 0,-1 8 0,-4 10 0,3 5 45,2 6 0,-3 3 1,2 5-1,1 4 1,-1 5-294,3 3 0,2 2 1,1 4-1,1-2-365,4 2 0,1-4 1,8-2-1,1-4-776,2-4 1,10-2-1,0-7 1</inkml:trace>
  <inkml:trace contextRef="#ctx0" brushRef="#br0" timeOffset="9031">13928 4638 8355,'0'-23'-59,"0"2"0,-4-1 316,0 6 1,-1 10-1,5 12 1,0 6 99,0 5 0,-4 9 0,-1 0 1,-2 4-268,-3 5 1,1 1-1,-1 1 1,3-1-134,2-3 1,0 1 0,5-5-1,0-1 154,0-2 0,2-3 1,2-2-99,4-4 0,3-5 0,3-2 0,1-3 1,3-2 116,1-2 0,2-2 0,4-1 0,0-1-241,-1-3 1,1 2 0,0-3 0,0 1-402,0-1 0,-5-3 1,0 4-1,-2 1-171,-3 2 0,3 1 0,-2 0 298,-1 0 1,-1 0 0,-1 0 0</inkml:trace>
  <inkml:trace contextRef="#ctx0" brushRef="#br0" timeOffset="9341">14548 5073 8355,'0'-7'1325,"5"1"0,-2 12 0,4 2 0,-1 4-1301,-4 5 0,-2 2 0,-2 7 1,-4 2-550,-1 1 1,-1 5 0,-3-2 0,1-2-601,2-5 1,5 0 0,-1-6 487,3 1 0,1-3 0,0-4 0</inkml:trace>
  <inkml:trace contextRef="#ctx0" brushRef="#br0" timeOffset="10065">15094 4750 8355,'-9'-11'2344,"2"4"-2145,2 7 0,1 2 0,4 6-58,0 1 0,0 8 0,0 4 1,1 2-1,2 3 0,2 2 1,2 2-176,3 2 0,-3 0 0,1 1 0,0-4 0,-1-3-633,-3-1 0,2-6 1,-2-3-13,-1-2 677,-2-1 0,-6-8 1,-4-5-1,0-8 47,1-7 1,-3-1 0,4-4 0,-2-4-49,1-3 1,4-5 0,-3-5-15,2 0 0,0-5 1,5 0-1,2-2-49,2-3 0,3 3 1,5-2-1,2 2 156,3 4 1,-2 4 0,5 13-1,2 2 1,0 6-20,-1 5 1,1 5 0,-4 5 0,0 1 13,0 3 1,0 5 0,-4 6 0,-1 3-255,-2 1 0,-6 2 1,-1 5-1,-4 1-221,-4 2 0,-5 4 0,-7-2 0,-5-1 36,-2 0 0,-6-1 0,-2-4 0,1-1 226,0-4 1,2-6-1,6-7 502,2-2 0,4 0 30,0-5 0,8-2 1,3-2-1,5-3 53,5 0 1,6-2 0,6 4-291,3 3 1,-4 2 0,5 2 0,1 4-1,0 1 30,-1 2 1,1 7 0,-4 2 0,0-1-164,0 1 1,2 3 0,-2-3 0,0 0-487,0 0 1,3 2 0,-5-2 0,-1 0-1157,-1 0 1,-1-1 1338,-1-5 0,0 1 0,1-1 0</inkml:trace>
  <inkml:trace contextRef="#ctx0" brushRef="#br0" timeOffset="10066">15887 5073 7436,'0'12'-851,"13"0"0</inkml:trace>
  <inkml:trace contextRef="#ctx0" brushRef="#br0" timeOffset="10799">17351 4056 8431,'-13'-31'0,"1"6"0,0 9 0,-2 6 0,-1 6 0,-3 4 0,-1 6 0,-5 7 0,-2 11 357,-3 8 0,-1 13 0,2 7 1,-1 8-1,2 9 0,2 6 0,3 9 1,2 6-304,3 5 0,1-3 0,8-1 0,4-4 0,5-4 0,8-6 0,7-5 0,6-9 0,6-6-751,5-8 0,-3-9 0,10-3 0,0-8 0,-1-7 58,-1-5 0,5-3 0,1-2 0</inkml:trace>
  <inkml:trace contextRef="#ctx0" brushRef="#br0" timeOffset="11143">17797 4812 8355,'0'-18'2,"2"4"0,0-2 1,4 3-37,1 5 1,1-3 77,5 3 1,-1 2 0,0 1 0,1-1-1,-1-1 1,-1-1 0,-1 1 0,-2 0 44,2 1 1,-3-3 0,0-3-1,-2-1-9,-2 1 1,-2 0 0,-1-1 0,0 1-46,0-1 1,-1-3-1,-3 1-38,-5 4 1,-2-2-1,-1 6 1,-2 1-1,-1 1 79,-1 4 1,-7 1-1,4 3 1,-2 5 11,1 9 0,6 3 0,0 4 0,6-1-225,2 3 1,4 2 0,6-2 0,4 0-120,3-1 0,7 3 0,3-9 0,2 0-249,2-2 0,4-3 62,0-2 0,5-5 0,-2-2 0</inkml:trace>
  <inkml:trace contextRef="#ctx0" brushRef="#br0" timeOffset="11318">18380 4688 8355,'-12'0'25,"-1"0"-49,7 0 1,6 0 0,8 1-621,3 4 0,7 1 0,1 7 0</inkml:trace>
  <inkml:trace contextRef="#ctx0" brushRef="#br0" timeOffset="11810">18790 4688 8355,'4'-25'137,"0"0"1,5 6 0,-2 3 687,0 2 0,3 1 0,-6 1-780,-1 0 1,-7 5 0,-5 3 0,-3 2 0,-3 4-46,-2 2 0,-5 3 1,3 5-1,-2 0-401,1 1 1,4-1-1,0 1 1,2-1 0,2 0 1,5 5 0,3 0 172,2-2 0,4-2 0,2-1 1,3-3 116,0-1 0,4-5 0,-3 1 0,3-2 73,1-2 0,1-6 0,-1-2 0,-1-3 290,-3-2 0,2 1 0,-4 0 171,0-1 1,-1 5 0,2 0-14,-2-2 1,1 0-375,-2 2 1,-3 4-1,3 8 1,-2 6-1,-1 5 2,3 6 0,-1 2 0,4 3 0,-2 3-233,-2 4 0,4 7 0,0 3 1,1 0 74,0-1 1,-4 4 0,3-5 0,0-2 23,0-5 1,-4 1-1,1-6 1,-3-3 178,-1-4 0,-1-4 0,-3-7 0,-4-2 15,-3 0 0,-9-7 0,-3 3-88,-5-4 0,-1-1 0,5-1 0,0-4-327,3-3 0,-1-3 0,7-3-371,4-2 1,-1-3-1,5-6 1</inkml:trace>
  <inkml:trace contextRef="#ctx0" brushRef="#br0" timeOffset="12077">19335 4800 8355,'0'-13'2370,"-1"6"-1824,-3 3-1931,-3 8 1,-6 3 0,1 6 0</inkml:trace>
  <inkml:trace contextRef="#ctx0" brushRef="#br0" timeOffset="14378">19980 4229 8475,'0'-12'978,"0"5"-859,0 1 0,0 22 0,2 4 0,0 6 0,2 6 0,-1 4 0,-1 5 0,-2 5-23,0 5 1,0 2 0,0 5 0,0-4-1,0-3 1,0-1-439,0-1 0,0-5 1,1-2-1,2-5 1,2-4 101,2-4 0,-3-4 1,3-5-1,0-4-1921,0-7 2055,-4-3 0,8-12 0,-4-1 1</inkml:trace>
  <inkml:trace contextRef="#ctx0" brushRef="#br0" timeOffset="14776">20228 4328 8355,'0'-20'0,"0"-1"606,0 3 0,2 4 0,0 7-288,2 7 1,1 7 0,-5 10 0,0 4-343,0 2 1,-2 7-1,-1 3 1,-2 3-41,-2 1 0,3 1 0,-3-1 1,2-1-67,2-3 0,0 1 0,0-5 0,-1-3 32,1-4 1,2 0 0,2-5 72,4-2 1,-3-5-1,8-3 1,2-2 49,3-2 1,3-2-1,-1-1 1,4 0-25,2 0 1,2 0 0,0 0-262,-1 0 0,-3 0 0,0-1 0,1-2 0,1-1 27,2 1 1,-1-2 0,-4-1 0,-3 1-352,-4-1 1,5-9 0,2 1 0</inkml:trace>
  <inkml:trace contextRef="#ctx0" brushRef="#br0" timeOffset="15017">20650 4254 8355,'-12'-12'48,"-1"-1"0,6 8 0,3 5 252,3 7 1,1 4 0,0 2-1,1 4-114,3 4 1,2 8 0,3 4 0,-2 2 0,0 4 0,0 1 0,1 3 0,1 1-225,-1 3 0,-4 0 0,3-1 0,-2-3-416,-2-4 0,3 3 1,-1-7-1,1-2-71,-1-1 1,3-5 0,-3-5 43,-3-1 1,0-6-1,-2 3 1</inkml:trace>
  <inkml:trace contextRef="#ctx0" brushRef="#br0" timeOffset="15351">21096 4614 8355,'-1'-18'356,"-2"4"0,0 6 0,5 1 0,5 1-401,4 1 0,5-3 0,2 3 0,0 1 0,1 0 1,-1 0-1,2 1 0,-2 2-287,-1 1 1,0 1-1,-5 3-1816,1 5 2012,-6 2 0,-7 7 0,-7 1 1</inkml:trace>
  <inkml:trace contextRef="#ctx0" brushRef="#br0" timeOffset="15352">21196 4700 8355,'-20'6'394,"2"-5"1,13 5-205,5-6 1,7 0-1,9-1 1,6-4-590,6-3 0,-1-3 0,7-1-131,0-1 1,-4 2 0,-1 2 182,-3 0 0,-1 1 0,0-4 1</inkml:trace>
  <inkml:trace contextRef="#ctx0" brushRef="#br0" timeOffset="15572">21654 4341 8355,'-12'-14'609,"4"0"1,1 14-1,1 6-710,4 3 1,0 5 191,2 3 0,0 2 0,0 7 0,0 2 0,0 2 0,2 2 0,0 2 0,4 1-398,1-2 1,-3 3 0,4-5 0,2 1-542,1-3 1,5-4 0,1-5 544,-2-3 1,4-3 0,1-2 0</inkml:trace>
  <inkml:trace contextRef="#ctx0" brushRef="#br0" timeOffset="16022">22684 4688 8477,'-21'0'0,"-2"0"0,-1 0 0,0 0 357,2 0 0,4 0 0,-2 0 1,1 0-1,0 0-85,-3 0 1,2 0 0,1 0 0,0 0-328,0 0 1,2-1-1,-2-2 1,1-3-286,3 0 0,2-4 0,4-5 47,0-2 0,7-5 0,-3 1 0,4-2 0,1-2 87,0 0 0,0 1 0,0-1 1,1 1-24,4 4 0,-3 2 0,7 5 338,0 1 0,2 5-81,2 3 0,-2 8 0,-2 4 1,-2 5-46,-1 3 1,-2 8-1,-4 6 1,0 0 40,0 1 0,-2 2 0,-2-3 0,-3 2-1,1 2 0,-4-3 0,4-2 0,-1-3 174,-2-1 0,3-5 1,2-1 203,3-1 1,2-2-288,3-8 1,3-3 0,6-6-1,-1-3-51,0-4 1,2-3 0,1-3-1,3-1-151,2-2 1,-4-1 0,3 3 0,-1-3-501,-3-1 0,3-1 1,0-2 123,2 2 0,0-1 0,5-4 1</inkml:trace>
  <inkml:trace contextRef="#ctx0" brushRef="#br0" timeOffset="16895">23130 4390 7799,'-7'13'0,"2"-1"-415,-1 1 0,5-1 0,-3 2 0,3 1 586,1 2 0,0 3 1,0-2-1,0 1 1,0 5-1,0 2 0,0 6 1,0 1 71,0 1 1,0 5 0,0-5 0,0 3-281,0 1 0,0 2 1,0-9-1,0 2 1,0-1-295,0-2 0,0-6 1,1-8-231,3-2 1,-1-1 446,5-1 0,0-5 0,5-2 1</inkml:trace>
  <inkml:trace contextRef="#ctx0" brushRef="#br0" timeOffset="17150">23440 4477 8355,'-5'-11'202,"-3"4"1,-2 7-1,0 7-1132,2 4 0,4 9 959,-4 4 1,5 3-1,-3 4 1,2 1 211,0 0 1,0-1 0,4 4 0,0-2 0,0 0 0,0-1 0,0-3-1,0-3-442,0-1 1,4-2 0,0-2 0,0-6-183,2-6 0,-5-2 0,5-4-13,-1 1 0,-3-5 0,2-7 325,-3-3 1,-1-7-1,0-2 1</inkml:trace>
  <inkml:trace contextRef="#ctx0" brushRef="#br0" timeOffset="17577">23366 4688 8355,'0'-41'-97,"0"-1"0,0 2 0,1 7 164,4 4 0,-3 3 0,7 3 0,0 2 1,2 6 215,2 5 0,0 1 0,3 5 0,0 1-126,-1 1 1,0 4-1,1 2 1,0 4-190,-1 3 0,-1 6 1,-2 1-1,-1 1-237,-2 3 0,-2-3 1,-5 2-1,1 0-144,-4-2 1,-5 4 0,-6-3-1,-2 0 180,-2 1 0,-2-6 0,-4 2 169,1-4 0,2-4 0,-2-2 0,3 0 124,0-1 0,4-3 580,-2 1 0,9-2 1,7-2-486,7 0 0,4 5 0,1 3 0,1 2-109,-1-2 1,6 5 0,1-2 0,2 4-46,0 0 0,-6-1 0,3-2 0,-2 1-147,1-1 1,3 1-1,-3-1 1,-2-1-298,-1-3 1,-2 2 0,-1-5 0,-1 1 161,-2-1 1,6 0-1,5-5 1</inkml:trace>
  <inkml:trace contextRef="#ctx0" brushRef="#br0" timeOffset="17827">23949 4291 8802,'-19'0'901,"3"2"-1194,7 2 0,3 8 0,8 9 0,0 2 0,3 3 0,-3 3 1,0 4 787,-2 3 1,4 3-1,0 1 1,-1 3-474,-2 1 0,1-3 0,0 3 0,2 0-648,-1 0 1,3-8 0,-2 1-1,-1-2 254,-2-4 0,4 0 0,2-6 1</inkml:trace>
  <inkml:trace contextRef="#ctx0" brushRef="#br0" timeOffset="18176">24123 4763 8355,'1'-13'8,"3"1"0,3 5 1,5 1-1,1 2 0,1 0 1,1 1-127,1 2 1,5 1-1,-5 0 1,0 0-985,-3 0 827,0 0 0,-1 5 0,1 2 1</inkml:trace>
  <inkml:trace contextRef="#ctx0" brushRef="#br0" timeOffset="18177">24135 4887 7208,'12'-2'-289,"2"-1"0,3-2 178,3-2 0,4 0 0,2-3 0,2 4-2,0 0 0,1-9 0,-4 1 0</inkml:trace>
  <inkml:trace contextRef="#ctx0" brushRef="#br0" timeOffset="18976">24445 4725 8355,'-1'-15'74,"-3"3"1,2-3 0,-2 6-1,4 0 112,4 0 0,3 4 0,5 6 0,-1 3 1,-1 5-1,-3 2 0,0 2-190,0 4 1,-4-3 0,1 4 0,-2-2 27,3 1 1,-4 1-1,3-3 1,-3 1-206,-1 0 1,0-3-338,0 0 472,6-1 1,-3-6 15,5-6 0,-5-6 0,2-6 1,-1-1-109,1 1 0,0 0 0,-2-2 70,1-3 1,6 3 0,-2-2 0,3 1-9,1-2 1,1 5 0,-1-1 88,0 8 0,-3 3 0,-2 4 0,-2 2 1,-2 4-46,-2 3 1,-1 7 0,0 2-30,0-1 0,0 3 1,0-4-1,0 1 1,0 2-278,0-2 1,0 0-1,2-4 40,2 2 0,3-5 205,5-3 1,6-1 0,1 4 0</inkml:trace>
  <inkml:trace contextRef="#ctx0" brushRef="#br0" timeOffset="18977">24854 4812 8355,'-8'-7'297,"0"3"-260,5 3 1,3-3 0,8-1 0,3 3-27,2 0 1,-1 2 0,2 0 0,1 0-428,2 0 1,3 0 0,-3 0 0,-2-1 51,-1-3 0,4-3 0,1-5 1</inkml:trace>
  <inkml:trace contextRef="#ctx0" brushRef="#br0" timeOffset="18978">25053 4576 8355,'0'-5'423,"0"5"-6,0 7 1,1 5 0,3 3-222,5 2 1,-3 5-1,3-1 1,-1 1-336,-1-2 1,2 4-1,-3-4 1,0 4-1,-1 2 1,-2 0-1,-2 0 1,-1-4-856,0-2 0,-5 2 0,-2-3 1</inkml:trace>
  <inkml:trace contextRef="#ctx0" brushRef="#br0" timeOffset="19267">25152 4043 8355,'0'-4'601,"0"8"0,7 10 1,5 15-197,8 4 0,4 4 0,4 3 0,2 3-62,2 1 1,-6 7 0,-1 10 0,-7 5-165,-4 4 0,-8 13 0,-1-5 0,-5 4-237,-5 4 1,-11 5 0,-10-3-502,-5-2 1,-2-8 0,-4 1-1,0-3 1,1-5-450,3-4-33,-8-7 0,13-10 0,-8-1 0</inkml:trace>
  <inkml:trace contextRef="#ctx0" brushRef="#br0" timeOffset="28323">22163 5420 8070,'0'-13'0,"0"1"0,0 0 36,0-1 0,0 5 138,0 0 0,0 8 0,0 2 1,0 11-205,0 5 0,0 7 0,-1 6 0,-2 5 0,-3 5-32,-1 2 1,1 7 0,-4-3-84,2 1 0,4 8 0,-5-6 0,1 0 49,1-4 1,-4 5 0,3-4 0,-2-1-231,2-2 1,-3-4 0,3-7 0,-3-4-184,-2-3 509,1-7 0,-1 5 0,1-5 0</inkml:trace>
  <inkml:trace contextRef="#ctx0" brushRef="#br0" timeOffset="28685">21977 6015 8355,'-12'0'0,"-1"2"0,1 2 0,-1 4 0,1 7-181,0 2 1,3 5 210,1-2 1,1 2-1,-1 0 1,4-1-1,2 0 1,4-2-1,2-2 1,5-4 10,7 0 0,-1-5 0,5-1 0,1 0-98,-2 0 1,3-5 0,-4 3 0,0-4-104,0-1 1,0-1 0,-3-4-1,2-3-65,-2-3 0,-1-1 1,0-2-1,1-3-160,1-3 1,5-2 349,-5 1 1,7-13 0,-4 1 0</inkml:trace>
  <inkml:trace contextRef="#ctx0" brushRef="#br1" timeOffset="28847">22684 6139 5734,'12'-12'0</inkml:trace>
  <inkml:trace contextRef="#ctx0" brushRef="#br0" timeOffset="52809">21444 6747 8062,'0'-13'0,"0"1"0,0 0 0,0-1 505,0 1-233,0 5 1,0 3 0,0 8 0,0 6 0,0 5-1,0 5-155,0 4 0,0 1 0,1 1 0,2 1 0,1 2 0,-1 0 0,-2 0 0,0 2-530,4 0 1,-4-2 0,3 3 75,-3-2 0,-1-1 0,0-4 1,-1-2-1,-2-1-284,-1-1 0,-5-6 0,2 3 0</inkml:trace>
  <inkml:trace contextRef="#ctx0" brushRef="#br0" timeOffset="53065">21816 6945 8355,'0'-12'801,"0"4"-519,0-1 1,-4 8 0,-1 1-123,3 7 1,-5 8 0,-1 4 0,-5 3 0,-2 6 0,-3 4 0,-1 5-150,-3 3 1,0 5-1,0-2 1,1 0-1,-1-1-402,-2-2 1,5-1 0,3-2-1,3-1-17,5-3 0,-2-3 0,6-5 1,1-1-393,2-4 1,1-2 633,0-5 1,0-1 0,0 0 0</inkml:trace>
  <inkml:trace contextRef="#ctx0" brushRef="#br0" timeOffset="53553">21878 7392 8447,'-13'-13'134,"1"1"0,5 0 0,3-1 24,3 1 0,1 4 0,1 1 1,3 1 13,4 3 0,3-2 0,2 1 1,-1 1-7,1 2 1,-1 1-1,0 0-184,1 0 1,-2 5-1,-3 3 1,-4 3 0,2 6 0,-2-1 0,-1 1 1,-2 1 36,-1 3 0,0-2 0,-1 2 0,-2-1 30,-1 0 1,-5-1 0,5-4 0,2 1 46,0 0 1,-2-7-39,0 0 1,1-8-84,7-1 1,3-6-1,6-7 1,-1-3-121,0 0 0,2-6 0,1 0 0,3-4 1,2-3 0,-4 0 0,5 3 0,-1-1 61,0 3 1,-2 2-1,-6 9 146,0 1 0,-3 5 0,-2 4 167,-2 6 0,1 8 0,-4 7 0,2 0-29,-1 0 1,-1 2 0,-2-2 0,1 2-85,3 2 1,-1-3 0,5 0 0,2-1-329,1-3 1,1-1 0,2-2-1,0 1-956,-2-1 1,7-5 379,-6-3 1,8 3-1,-2 0 1</inkml:trace>
  <inkml:trace contextRef="#ctx0" brushRef="#br0" timeOffset="53707">22833 6933 8355,'0'-12'-1311,"25"-1"1</inkml:trace>
  <inkml:trace contextRef="#ctx0" brushRef="#br0" timeOffset="81119">14858 781 9016,'-6'-24'0,"0"0"0,-1 3 198,3 5 0,2 2 0,2 4 1,0 6-1,0 10 0,2 8 0,0 6-169,2 4 0,5 7 0,-5 5 0,-1 4 0,-2 0 0,0-1 0,2-2 0,1-1-625,-1-3 0,-2-3 0,1-5 294,2 0 0,-3-2 0,3-1 0,-2-2 0,-2-3-1045,0-1 1283,0-8 0,-6-3 0,-1-5 0</inkml:trace>
  <inkml:trace contextRef="#ctx0" brushRef="#br0" timeOffset="81442">14573 781 8355,'-11'-16'0,"-6"-1"-200,6 1 158,0 9 1,17 1 0,2 5 0,6-3 167,6-4 0,4-3 1,13-3-1,6-3 0,5-2 1,4-2-1,2 3-384,-2 5 0,-5-1 0,-3 10 0,-2 1-288,-6 2 1,-2 1 290,-9 0 1,2 5 0,-7 2 0</inkml:trace>
  <inkml:trace contextRef="#ctx0" brushRef="#br0" timeOffset="81785">15540 422 8355,'-5'-21'359,"-4"0"1,2 8-187,-1 0 0,0 6 0,-3 9 0,1 3-35,2 8 1,0 4 0,-5 10 0,1 2-76,0 4 1,-1 4-1,1 4 9,-1 5 0,1 7 0,0 4 0,0 1-38,4 0 1,3-2 0,5 2 0,0-4 0,1-5-79,3-3 0,3 1 0,7-7 0,1-3-909,2-3 0,5-6 1,-3 1 400,0-3 1,5-1 0,-5 0 0</inkml:trace>
  <inkml:trace contextRef="#ctx0" brushRef="#br0" timeOffset="82224">15701 1005 8355,'-8'-21'131,"0"0"0,1 6 0,-1-1 0,4 2 0,2 1 0,2 1 101,0 0 1,6 1 0,1 1 0,1 3 0,0 1-47,2 4 1,-3 4-1,0 4 1,-2 1-272,-2 3 0,2 1 0,1 1 0,-1 2-101,1 2 0,-2-2 1,-3 3-3,3-4 0,-2 4 0,2-1 0,-3 0-47,-1-3 1,5-4 68,-1-1 1,1-5 0,-1-1 174,5-4 0,-4-5 0,1-6 13,-1 1 0,2-6 0,4-1 0,-1-1 1,-2 3-7,2-1 0,1 4 0,1-3-23,0 4 0,-3 6 1,-1 3-1,2 2-16,1 2 0,0 2 3,-3 2 0,2 4 0,-5 7 0,1 3-49,-1 1 0,1 1 0,-4 0 0,4-2 0,-1-1-8,1-1 0,2 1 0,-2-5-621,1 1 0,1-2 507,4-3 0,1-3 0,-1-5 0</inkml:trace>
  <inkml:trace contextRef="#ctx0" brushRef="#br0" timeOffset="82481">16259 508 8355,'-6'2'221,"1"2"-75,4 4 0,2 3-81,4 2 0,-3 0 0,7 3 0,-1 2 0,0 1 0,0 4 0,2 5 0,0 4 136,-2-1 0,3 9 0,-4-3 0,0 2-514,-3 0 1,1-2 0,0-1 0,-3-2-113,0-1 1,-2-5 0,0-1 0,0-3 9,0-4 1,0-4 243,0 0 0,-6-2 0,-1-2 1</inkml:trace>
  <inkml:trace contextRef="#ctx0" brushRef="#br0" timeOffset="82856">16731 843 9977,'1'-11'0,"2"2"0,2 2 743,2 1 1,2 2-1033,3 4 1,0 0-1,2 0 1,3-1-1,2-2 1,3-1-1,0 1 1,0 2-568,-4 1 1,3 0-1,-2 0 1</inkml:trace>
  <inkml:trace contextRef="#ctx0" brushRef="#br0" timeOffset="82857">16805 1042 8355,'-7'0'-30,"2"0"1,16 0 0,4 0-26,3 0 1,5-2 0,-1 0-1,5-2-710,1 1 377,1-4 1,-4 6-1,0-5 1</inkml:trace>
  <inkml:trace contextRef="#ctx0" brushRef="#br0" timeOffset="85940">17673 608 8355,'-1'-13'14,"-3"1"459,-4 0-494,-3 5 41,-2 1 1,2 13-1,1 5 1,2 9-1,0 7 1,0 5 0,1 5-1,0 5 1,1 4 113,1 0 1,1 2 0,4 1 0,0-6-166,0-4 1,5-4-1,4-4 1,3-6 0,3-6-121,2-2 1,5-7 0,-2-7 61,4-2 0,1-8 0,-1-3 0,1-6-3,0-6 0,0-3 0,-2-2 54,-2-3 0,-3-2 1,-6-7-1,-1 1 1,-3 0-71,-3 0 1,-5-5 0,-5 0 0,-4-1-34,-6 0 1,-5 1 0,-4 3 0,0 2 135,3 5 1,-6 6 0,1 7 0,-3 6 55,-2 8 0,3 6 1,4 7-1,2 9-56,1 5 0,10 4 0,0 3 1,4 4-179,5 3 0,7 1 0,8-1-72,6-3 1,4 3-1,2-4 1</inkml:trace>
  <inkml:trace contextRef="#ctx0" brushRef="#br0" timeOffset="86221">18256 508 8355,'-5'-20'158,"-4"-1"0,3 7 1,-1 1-262,1 3 0,1 9 1,2 1-1,-3 8 1,0 6-1,-4 5 1,0 4 343,2 8 1,-3 9 0,3 5 0,-2 3-162,2 2 1,-2 0 0,6-1 0,1 1-101,2-1 0,1-5 1,1-2-1,2-5-309,1-4 0,10-3 1,-2-5-1,3 0-285,3 0 1,0-6 351,3-2 0,2-4 0,-3 0 1</inkml:trace>
  <inkml:trace contextRef="#ctx0" brushRef="#br0" timeOffset="86733">18430 905 8355,'-13'-12'361,"1"0"0,5-1-205,3 1 1,3-1-38,1 1 1,1 1-1,3 1 1,4 3-114,3 2 0,2 1 0,-1 4 0,1 0 152,-1 0 1,0 5 0,1 5-328,-1 5 0,-3 0 0,-3 5 0,0-1-78,-3 0 0,-2-2 1,-1 2-1,0 0 1,0-1 100,0 0 1,0-1 147,0-5 0,0-4 11,0 1 0,0-8-73,0-1 1,4-6-1,2-7 1,-1-3-3,1 0 1,3-6 0,0 3-1,2-1 34,1 4 1,1-2 0,-1 1 56,0 2 1,1 7-1,-1 4 33,1 2 1,-1 4-1,-1 3-22,-3 8 0,2 0 1,-6 7-1,-1-1-164,-2 0 1,3-2 0,0 2-1,1 0 1,-1-1-338,0 0 0,1-1 262,-1-5 0,3 1 0,6-1 1</inkml:trace>
  <inkml:trace contextRef="#ctx0" brushRef="#br0" timeOffset="86972">18963 533 8355,'0'-8'827,"2"1"-974,2 2 157,-3 6 0,10 7 0,-4 9 0,1 3 0,-1 5 1,0 4-1,-1 4 0,0 3 4,1 1 1,-4-1-1,1 0 1,-1-2-236,1 1 1,-3 2-1,4-8 1,-4-1-159,-1-2 1,0-1-1,0-2 1,-1-2-442,-4-5 764,4-2 0,-10-2 0,4 1 0</inkml:trace>
  <inkml:trace contextRef="#ctx0" brushRef="#br0" timeOffset="87241">19385 918 6401,'0'-13'267,"0"6"1,1 2-1,3 5 1,5-1-1,3-2 1,3-3 0,3 1-1,1-1 225,3 4 0,3-4 0,3 2 0,1 0-879,-2-2 1,0 5 0,-3-3 0,0 2-49,-4 2 0,-2 0 0,-5 0 1,-1 0-754,1 0 1112,-7 6 0,5-5 0,-4 5 1</inkml:trace>
  <inkml:trace contextRef="#ctx0" brushRef="#br0" timeOffset="87497">19583 719 8355,'-5'-12'0,"-3"0"-62,-4-1 545,6 6 0,1 3-332,10 8 1,-3 3-1,7 7 1,0 2-1,1 5-176,-2 3 0,2 6 1,-6 3-1,-1 3-113,-2 1 0,-1 4 1,0 1-1,0-2-191,0-2 1,0-5-416,0 0 0,-5 0 0,-2 5 1</inkml:trace>
  <inkml:trace contextRef="#ctx0" brushRef="#br0" timeOffset="89540">17549 967 8169,'-12'0'-143,"6"0"0,6 0 0,7 0 173,4 0 0,3-4 0,1-1 0,3-2 1,3-4-1,5-4 0,6-6 0,4-2 1,2-2-1,3-1-4,5-3 0,6 2 0,2 0 0,-2 3 0,-1 7 0,-1 1-151,0 5 0,-2 7 0,-3 0 1,-5 3-1,-5 2 61,-6 3 0,-5-1-206,-3 5 1,-4 1 0,-9 3-1,-4 2 208,-3 2 0,-3-2 0,-7 4 0,-7-2 0,-8 2 201,-4 2 1,-4-1 0,-5 3 0,-2-3 14,-2-1 0,-2 3 1,-4-5-1,4 0-36,5-3 0,-2-2 0,10-1 0,2-3 355,7-2 0,9 0-481,8-5 0,12 0 0,17-2 0,8-2-117,7-4 1,4-3 0,6-2-15,-1 1 1,10-5 0,2 0-1,1-3 1,-1-2 92,-2-1 0,4-2 1,-6 2-1,-2 0 57,-5 3 1,-2 5-1,-8-2 1,-4 5-49,-6 3 1,-5 4 0,-5 6-4,-3 3 0,-9 1 1,-6 6-1,-8 4 91,-6 3 0,-5 1 0,1 3 0,-5 0 12,-2 4 1,2-1-1,2 3 1,1-5 38,3-2 0,1-5 0,3 4-63,2-3 0,5-1 0,8-8-104,5-4 0,3-3 0,5-1 0,5-1 0,5-3-48,6-4 1,3-9-1,1-4 1,1-1 77,-1 2 0,-1-4 0,-2 5 1,-2 0 33,-2 2 1,-6 3 0,-8 3 0,-2 3 159,-2 4-180,-5-3 1,-1 11-1,-6 0-363,0 6 1,0 2 205,0 1 0,5-1 0,2 1 0</inkml:trace>
  <inkml:trace contextRef="#ctx0" brushRef="#br0" timeOffset="90762">18256 1600 8355,'0'-12'-458,"0"-1"1,0 1 732,0-1 1,0 1-76,0-1-257,6 7 0,1-4 0,5 6 0,0 1 0,1 2 0,-1 1-6,1 0 0,-1 4 0,-1 1 0,-1 2 1,-2 3-1,2 0 72,1-2 0,0 3 0,-2-3 1,0 3-1,-1 2 104,-1-1-2,-2 0 1,-5 1 8,0-1-86,0-5-59,0-1 1,0-8 0,0-2 0,0-6 0,0-3 3,0-4 1,4 1 0,2 2-1,-1-1 38,1-2 0,4 0 1,-4 5-1,3 0 12,-1-1 1,0 5 0,5 1-18,-1 2 0,1 2 0,-1 7-40,0 4 1,-1 5 0,-1 2 0,-3 3-78,-2 1 0,5-2 0,-3 2 0,1-1 52,0-3 0,-3 3 1,1-2-238,0 0-32,4-3 0,-3 0 0,5-1 0</inkml:trace>
  <inkml:trace contextRef="#ctx0" brushRef="#br0" timeOffset="92962">20638 781 8355,'-6'-12'29,"-1"0"-18,-5 5 0,5 0 0,1 4 80,1-1 1,5 1-1,-2 7 1,7 5 10,1 2 0,-1 2 0,1 4-167,0 4 0,-1 3 0,-2 4 0,1 2 0,-1 1-3,-1-1 0,-2-1 0,0-3 0,0 0-59,0-1 1,0 1 0,0-8-1,0 0-373,0 0 0,0-2 0,0-3 312,0-1 0,5-5 0,2-1 0</inkml:trace>
  <inkml:trace contextRef="#ctx0" brushRef="#br0" timeOffset="93179">20340 819 8355,'-4'-13'86,"0"1"1,1 5 0,7 1 0,6 2-170,5 0 0,5-4 1,9 2-1,6-1 1,3-2-1,5-2 0,1-2 51,3 1 1,-3 4-1,0 1 1,-1 0 52,-3 0 1,-1 4 0,-2-1-685,0 3 246,-5 1 1,3-6 0,-3-1 0</inkml:trace>
  <inkml:trace contextRef="#ctx0" brushRef="#br0" timeOffset="93545">21332 360 8355,'0'-18'0,"0"4"0,0-3 164,0 4 1,-4 4 0,-2 2-66,-1 2 1,3 2 0,-3 7 0,-1 6-77,-3 5 1,2 6-1,-8 8 1,2 4 26,-2 3 0,4 12 0,-5 7 0,1 8 7,1 8 0,-1 7 1,5 4-1,1-1-133,2-3 0,0 5 0,6-3 1,4-6-163,6-3 1,6-12-1,3-8 1,6-7-105,6-5 1,3-5-1,5-10 1,-1-4-14,-2-3 1,0-9-1,4-2 1</inkml:trace>
  <inkml:trace contextRef="#ctx0" brushRef="#br0" timeOffset="95550">21518 1029 7567,'-8'-11'0,"1"2"-695,1 0 1041,2 1-225,4-4 0,0-1 0,0 1 1,2 0-1,2-1 0,3 1 0,1 1 1,0 2-1,2 4-35,1-1 0,1 5 1,1-2-1,-2 6 0,-2 5 1,-2 3-156,-1 2 1,2 1 0,-4 1 0,-1 3 14,-2 1 0,3-4 1,1 2-1,-3-4-193,0 0 0,2-1 221,0 1 0,1-5 97,0 0-56,-4-5 0,4-3 0,-5-8-30,0-3 1,0-2-1,0 1 1,0-1 5,0 1 1,0 0-1,2-1 12,2 1 0,3-1-2,5 1 0,1 5 2,-1 3 1,-5 8 0,-3 4 0,-2 3 2,-2 2 0,0-1 0,1 1 0,2 0-7,1 4 1,1-3 0,-2 2-1,1-2 0,6-6 0,-2-1 17,3-1 1,2-2 0,-1-4-1,0-2-8,1-2 0,-1-1 1,1-5-1,-1 2-28,0-2 0,-3-1 1,-1-1-1,0-1 25,-1 1 1,3 0-18,-6-1 1,1 5 5,-1 0 0,-2 6 33,2 2 1,-3 6 0,1 6 0,0 1-26,3-1 0,3 5 1,-3-1-1,2-1-44,3-1 1,2-6 0,3-1-1,3 0-28,2 0 0,-1-4 0,3 1 0,-3-3-28,-1-1 1,3-1-1,-5-2 1,0-2-4,-3-2 0,3-2 1,-3-2-1,-3 2 85,-3 0 0,1 1 0,-4-4 1,-1-1-17,-2 1 0,-1 0 0,0-1 1,0 1 47,0-1 0,-5 2 0,-3 2 278,-3 0 0,-2 7 0,1-2-230,-1 2 1,1 6 0,1 2 0,1 1-28,2 2 0,1 4 0,-2 2 0,2 1-113,1 0 1,2-3 0,4 0-27,0-1 1,0-4 0,1-1-1,3-1 22,5-3 0,2-2 0,1-1 0,1-1 62,-1-4 1,0 3-1,1-7 1,-1 1 15,1 1 1,-2-4 0,-2 4 0,0-1 34,0 0 1,-3 4 0,-2-5 816,-3 0-554,5 3 1,-4 2-244,7 8 1,-7-1-1,4 5 1,0 1-60,2-3 0,-1 6 0,1-4-197,2 3 1,-4-3 0,1 0-305,-1 2 1,4 0 0,-2-2-239,3-4 745,1-3 0,1-1 0,-1 0 0</inkml:trace>
  <inkml:trace contextRef="#ctx0" brushRef="#br0" timeOffset="95850">22399 967 8355,'-6'-7'-570,"5"2"714,-10-1 1,9 6 52,-2 0 0,4 2 0,4 5 0,5 0-204,2 0 0,5 1 1,1 3-119,-2-3 0,3 3 0,0-3 0,0 3 0,0 0 90,-3-2 0,-2 2 1,0-3-1,-1 2-551,1-2 0,-1 3 0,0-4 0</inkml:trace>
  <inkml:trace contextRef="#ctx0" brushRef="#br0" timeOffset="96077">22622 905 8355,'-6'-8'-6,"-2"1"98,-3 2-87,-1 6 1,1 6-1,1 7 1,2 1 0,-2 3-1,-1 1 1,-3 3-1,-1 2-225,-1 0 0,-1 1 0,5-1 0,-1-2-125,1-2 0,5-4 49,3 0 1,-3-2 0,0-2 0</inkml:trace>
  <inkml:trace contextRef="#ctx0" brushRef="#br0" timeOffset="96623">23056 583 8355,'-6'-12'-316,"0"0"0,-7 4 498,1 4 1,3 3-1,3 2 1,-1 3-69,0 4 0,0 8 0,-3 3 0,2 4-19,-2 8 1,-1 3 0,0 5-1,2 1-75,0 1 1,3 9-1,-3-4 1,4 1-229,-1 2 0,5-3 0,-3 0 0,2-6-95,2-6 1,6-2-1,3-6 1,5-1-305,3-6 1,6-5 510,2-6 0,5-2 0,8-6 0</inkml:trace>
  <inkml:trace contextRef="#ctx0" brushRef="#br0" timeOffset="96960">23254 769 8502,'-5'-11'0,"-3"3"0,-2 5 0,2 6 0,4 5 0,1 3 0,0 1 0,-1 2 0,0 3 0,0 2 0,0 2 0,-1-1 0,1 2 0,-1 0-23,-2-1 1,4 2 0,-2-3 0,0-1 0,1-2 0,2-4-1,0 0-71,2-1 1,0-4 0,2-1 122,2-1 1,3-2 0,5-4 0,0 0 9,1 0 0,1 0 1,1-1-1,1-2-50,-1-1 0,1-5 0,-1 5-590,1 2 1,2-4 256,-1 2 1,-3-6-1,3 3 1</inkml:trace>
  <inkml:trace contextRef="#ctx0" brushRef="#br0" timeOffset="97211">23490 1042 8201,'12'-7'0,"-1"4"0,-2 6 0,-5 5 0,-3 3 0,-2 2 0,-2-1 0,-2 0-592,-2 1 1,3-5 545,-5 0 1,5 1 0,-3 3-1,2 0-141,2 1 1,-2-5 3,0 0 1,1 1 0,4 3 0</inkml:trace>
  <inkml:trace contextRef="#ctx0" brushRef="#br0" timeOffset="98079">23862 856 8105,'0'-20'-297,"0"3"596,0 4 0,0 1-23,0-1 0,4 5 1,0 3-1,-1 3-113,-1 8 0,-2 9 1,0 6-1,0 2-103,0 2 1,0 1-1,-2 2 1,-1 0 89,-1 0 0,0 2 1,4-2-341,0-5 0,0 1 0,0-6 0,0 0-106,0-1 0,0 0 1,-1-6-1,-3-3-296,-5-4 506,4-2 1,-6-4-1,3-2 1,-3-5-11,-2-6 0,1 1 0,1-4 0,2 0 116,5-3 1,3-2 0,1-3 0,0-2 43,0-1 1,7-1-1,4 2 1,5-1 18,4 2 0,-1 2 0,3 4 0,-1 5-39,1 2 0,-4 7 1,0 3-1,-2 3 178,1 1 0,-1 1 0,-5 3 0,-1 4-149,-2 3 0,-5 2 0,2-1 1,-1 1-194,1-1 1,-1 4 0,-6 1 0,-2-2-68,-4-1 1,-3 3-1,-1-1 1,-1-1 31,1-1 1,-5-2 0,1-1 0,0-2-188,3-5 0,0 1 0,1-1 226,0-1 1,3-3 230,1-4 0,5-3-174,-1-5 0,8 5 394,4 3 0,-1 2 1,2 2-1,0 2-82,2 2 1,2 3-1,-1 5 1,1 1-52,-1-1 0,2 0 1,1 1-1,3-1-225,1 1 0,0-5 0,3 0 1,-2 0-330,-2-1 0,2 3 0,-3-6 0,-2-1-292,-1-2 1,-2 5 0,1 1 0</inkml:trace>
  <inkml:trace contextRef="#ctx0" brushRef="#br0" timeOffset="98354">24247 633 8355,'0'-7'153,"0"1"0,5 10 0,5 2 217,5 1 1,0 1-1,4 6 1,1 2-1,-1 5-110,3 2 1,-4 4 0,-2 1 0,-2 6-586,-1 1 0,-5 3 0,-1 0 1,-3 2-78,-5 1 1,-5 1 0,-6-5 0,-1 0-41,1 0 1,-5-5 0,1-3 0,1-4-212,1-4 0,1-1 653,1-7 0,-6 2 0,-1-8 0</inkml:trace>
  <inkml:trace contextRef="#ctx0" brushRef="#br0" timeOffset="98651">24631 384 8539,'-5'-6'251,"5"1"0,-2 10-288,5 3 1,8 7 0,0 3 0,4 1-230,0 3 1,3 2 0,0 2 943,1 3 1,1 8-1,2 10 1,-2 7 0,1 5-348,-2 2 1,3 9 0,-5-3 0,-3 6-577,-5 2 0,-3 1 1,-6-12-1,-3-2-491,-5-2 1,-2-8 0,-10 0 0,-2-5-980,-2-5 1352,-6-4 0,-2-1 0,-5 1 1</inkml:trace>
  <inkml:trace contextRef="#ctx0" brushRef="#br2" timeOffset="107873">18926 2133 29309,'0'-12'-4415,"0"5"0,1 1 4887,3 6 0,5 0 0,7 0 0,5 0 0,2 0 1,2-1-1,1-2-34,3-1 1,4 0 0,9 3 0,5-2-230,5-1 1,3-5 0,10 4 0,6-2 0,7-3-23,6-1 0,0 3 0,12 0 0,3-2-685,-48 5 1,0-1-1,7 2 1,2 0-1,-1 0 1,0 0 0,2-1-1,1 1 184,1 1 0,1-1 0,-1 0 0,0-1 0,0 2 1,0 0-1,0 1 0,0-1-11,2 0 0,-1 0 1,-1 1-1,0 0 1,-2 2-1,0 0 0,-3 0 1,-1 0 260,-2 0 0,-1 0 0,2 0 0,0 0 0,43 0 0,-1 0-714,-6 0 1,-3 0 0,-15 0-1,-7 0-353,-6 0 0,-6 0 1,-5 0 52,-1 0 0,-9 0 1,-4 0 1077,-4 0 0,-2-4 0,-6 0 0,-5 1 0,2 2 0,1 1 0</inkml:trace>
  <inkml:trace contextRef="#ctx0" brushRef="#br0" timeOffset="108249">19211 2108 8355,'-22'-12'0,"4"1"0,7 1-230,4 2 1,10 1 0,10-1 111,6 4 1,10-2 0,5 2 0,9 0 45,11-2 1,9 4-1,16-5 1,3 0 45,4 0 1,6 3 0,5-4 0,-47 3 0,0 1 3,2 1 1,-1-1 0,4 0 0,-1-1 0,-1 2 0,0 0-41,0 0 1,1-1 0,1 3 0,0 0 0,-2-1 0,0 0 0,1 0 0,1 1 19,1-1 0,-1 0 0,-4 1 1,-1 0-1,3-1 0,0 0 0,-1 1 1,-1 1-1,49 0-1,-4 0 0,1-2 0,-5 0 0,-1-3 23,-3 3 0,2 0 1,-9 2-1,0-1 4,-2-3 0,-3 2 1,-3-2-1,-3 2 14,-4-3 1,-4 4 0,-3-3 0,-1 1 1,1-1 0,-1 0 0,2-6 0,2 1 0,1 3 0,3 3 0</inkml:trace>
  <inkml:trace contextRef="#ctx0" brushRef="#br0" timeOffset="108480">23490 1885 8355,'12'-7'-656,"-5"2"1,-7-1 0,-7-1 0</inkml:trace>
  <inkml:trace contextRef="#ctx0" brushRef="#br0" timeOffset="126483">2443 8136 8355,'0'-18'-15,"0"-1"0,0-2 0,0 2 0,-1 1 0,-2 3 0,-4 1 0,-2 2 0,-5 0 44,0 4 0,-5-1 0,-2 4 0,-4 3 682,-4 0 0,3 2 1,-3 2-1,3 2-386,1 4 0,0 7 0,2 3 0,1 1 0,3 3 1,2 2-284,6 1 1,4-5 0,7 1-216,0 1 0,0-3 0,3 1 0,4-2-105,5-3 1,8-7 0,-3-4 0,3-2 45,2-2 0,0-3 0,1-5 0,-1-8 216,0-2 0,5-10 0,-8-1-10,0-6 1,3-2 0,-5-2-1,-2-1 1,-1-2 22,-2-2 1,-1-2 0,-3-2 0,-4 1 57,-2 2 1,-2 0 0,-2 0 0,0 5-89,-2 6 0,-6-1 1,2 8-1,-3 3 11,-2 6 0,5 10 1,0 4-1,-1 5 69,3 7 1,-5 8-1,4 13 1,0 5 46,3 6 1,2 7 0,2 4 0,2-2-148,2 4 0,3-4 0,5 5-140,0-3 1,6-7 0,3-2 0,2-5 48,2-4 1,0-7 0,-2-7 0,0-2-1,-3-5 27,2-2 0,2-7 0,-1-1 0,-1-4 152,-1-7 1,-6-3 0,2-5 0,-4-2 38,0 0 1,-5-3 0,-1 4 0,-2-1-60,-2-3 0,-1 4 0,-2 1 1,0 3 49,0 2 0,-6 0-39,-2-1 1,-3 8 39,-2 5 0,6 9 0,3 9 0,3 1-42,1 3 0,0 2 0,1 2-141,3 3 0,3-7 1,7 3-1,3-3 1,2-3-16,0-2 0,5-8 0,-4-2 0,4-1-163,1-3 0,-2-6 0,-1-4 0,-3-3 236,-1-4 0,-1-1 0,-6 2 0,-2-3 49,0 0 0,-7-2 0,3 3 1,-4-3 35,-1-1 0,0 3 1,-1 0-1,-2 2 21,-1 2 0,-2 1 0,3 1 0,-2 3 397,-2 2-375,4-5-95,-2 3 1,10-1 0,4 1 0,2 1 14,1 4 1,-4 0-1,1 2-712,0 0 567,-3 0 1,3-1 140,-5-3 0,1-3 0,-5-6 23,0 1 1,0-2 0,0-1-1,0-1-17,0 0 1,0-1 0,0-1-1,0 0 116,0 0 0,0-4 0,0 2 0,0 0 19,0-1 0,0 2 0,0-3 57,0 1 0,0 6 1,0-2-1,-2 4 223,-2 0 1,1 6 109,-5 3 0,1 4 1,-1 4-383,4 5 1,-2 3-1,2 5 1,1 3 0,2 4 22,1 0 1,0 5 0,0 3 0,0 3-89,0 3 0,5 8 0,2-1 0,2 3-173,-1 2 0,-5 2 0,2 1 0,-1-4 0,0 1-194,-1-3 0,-1-2 157,-2 1 1,0-5-1,0-8 1,0-4 12,0-3 0,0-5 0,0-2 1,-2-1-1,-2-4-100,-4-5 0,-3 1 1,-2-4-1,0-1-263,-4 1 0,3-2 0,-2-4 0,2-2 134,2-2 0,-1-8 0,1-7 0</inkml:trace>
  <inkml:trace contextRef="#ctx0" brushRef="#br0" timeOffset="127864">2865 8198 8355,'7'-1'0,"-3"-4"0,-3-3 0,5-3 1368,2-1-1121,3-1 0,6-2 0,1 1 0,1 3-213,3 0 1,3 0-1,2-1 1,4 1-1,-1 1-497,0 2 1,-1 4 0,-4-3 0,-2 1-166,-2 4 0,1-4 0,-5 1-434,-2-2 1354,-7 4 1,-4-2-349,-8 5 1,1 0 1197,-5 0 0,1 1-664,-1 3 1,2-1 0,6 5-274,0 2 1,0 1 0,2 1 0,1 1-1,2-1-407,2 0 1,1-1 0,5-1 0,-2-2-465,-3 2 1,3-5 0,-3 0-299,3-4 511,-4-1 0,4 0 0,-4 0 1</inkml:trace>
  <inkml:trace contextRef="#ctx0" brushRef="#br0" timeOffset="127865">3324 7714 8355,'-13'-7'-854,"7"2"0,0 6 0,7 3 839,4 5 0,1 7 0,7 3 1</inkml:trace>
  <inkml:trace contextRef="#ctx0" brushRef="#br0" timeOffset="127866">3460 8000 8355,'-12'-6'335,"4"-1"1,1-5 0,1-1 157,3 1 1,2 4 0,2 1-371,4 1 0,-3-2 1,7 2-1,0 1 0,2-1 1,2 4-756,-1 0 0,0 4 1,-1 2 418,-2 4 1,-2 3 0,-5 2 0,3-1 80,-3 0 1,0 1 0,-2-1 0,0 1-1,0-1-91,0 0 1,0-3 474,0-1 1,5-5-141,3 1 0,3-8 0,0-5-124,-2-2 1,2-5-1,-3-1 1,2 2 3,-2 1 0,3-1 0,-4 1 1,1 3-1,0 2-4,2 2 1,-3-3 61,1 6 1,-4 0 0,5 5 69,0 3 0,-2 3 1,0 6-57,-1-1 0,-1 2 0,-1 1 0,4 3 0,2 0-7,-2 0 0,8-2 1,-4-3-1,3-2-188,3-3 0,-3 2 0,6-6 1,0-1-88,-2-2 1,3-7-1,-4-2 1,0-3 244,0-1 0,-2-5 0,-3 1 1,-2-1 85,-3-1 1,-1 4 0,-5-3 0,3 0 106,-3 0 0,0-3 0,-4 3-77,-2 2 0,-3 3 1,-5 3-1,0 5-87,-1 3 1,5 1-1,0 1 1,-2 3-53,-1 5 1,-1 7 0,1 3 0,1 2 29,2 0 1,5 0-1,-1 3-247,2 1 1,2-6 0,0-1-1,2-3 1,2-1 9,4-3 0,3-7 1,2 1-1,-1-4 93,0-1 0,5-6 1,-1-3-1,0-6 200,-3-6 1,0-2-1,-1-4 1,-1-2 123,-3-4 1,2-3 0,-6-1 0,-1 0-3,-2 0 0,-1-6 0,0-1-186,0 0 1,0-3 0,0 7 0,0 3 0,0 2 0,-4 13 1,0 2-1,0 6 49,-2 6 0,1 4 0,-3 9 1,4 6-26,2 4 0,2 9 1,0-1-1,0 5-62,0-1 0,2 6 0,2 3 1,3 4-32,-1 0 1,7-1 0,-2-2-1,4-1-177,0-3 0,-1 0 1,-2-7-1,1-4-551,-1-3 0,5-3-738,-1-8 1335,1-3 1,-10-5 0,-2 0 0</inkml:trace>
  <inkml:trace contextRef="#ctx0" brushRef="#br0" timeOffset="128382">3969 7938 8355,'-13'0'191,"6"0"1,-4 0 1960,3 0-1346,3 0 0,1 0-483,8 0 0,3 0 0,5 0-224,0 0 1,2-5 0,1 0 0,2-2-164,-2-3 1,3-1-1,-2-2-100,0-4 0,0 3 0,-1-4 0,-2 0 0,-1-1 0,-4-2-176,-1 1 1,2 3-1,-5-2 228,-2 1 1,0-4 0,-4 3 0,-2-2-5,-4 0 0,-3 6 0,-1 0 1,-1 5 270,1 6 1,-6 3 0,-3 1 0,-2 3 90,-2 5 0,0 6 1,0 12-1,2 1-1,2 2 1,2 11-1,5 0 1,0 4-100,3 2 1,7-2 0,1 1 0,6-5-137,6-5 1,8-2 0,7-8 0,6-6-142,6-4 1,-2-8-1,9-3-253,0-2 1,-9-9 0,2-4-1,-4-5 1,-6 0-29,-4-2 1,-4 3-1,-7-4 1,-3 1-2270,-4 2 2276,-2-3 1,-2 5-1,0-3 1</inkml:trace>
  <inkml:trace contextRef="#ctx0" brushRef="#br0" timeOffset="128772">4626 7801 8355,'0'-12'756,"1"5"1,4 3-1095,3 2 0,3 2 0,0 2-442,-3 2 0,3 3 0,-4 5 0</inkml:trace>
  <inkml:trace contextRef="#ctx0" brushRef="#br0" timeOffset="128773">4700 8037 8355,'-6'1'2256,"1"3"0,4-1-1112,1 5-930,0-5 1,0 8-470,0-3 0,4-1 1,0 1-1,-1 2-1667,-2 1 0,-6 2 0,-2-1 1</inkml:trace>
  <inkml:trace contextRef="#ctx0" brushRef="#br0" timeOffset="129063">2518 8756 8355,'24'-18'340,"1"2"0,1-2 1,3 5-1,6 4 0,5 0 1,5 2-12,4 2 0,2-1 0,2 4 0,7-2 0,3 1 32,3 1 0,6 2 1,-1 0-1,7-1-293,4-3 0,4 1 0,2-5 1,1-3-417,2-4 1,-5 1-1,-9-1 1,-8 4-346,-11 2 1,-6 7 0,-15-2-448,-5 2 0,-10 2 0,-4 0 1</inkml:trace>
  <inkml:trace contextRef="#ctx0" brushRef="#br0" timeOffset="132971">6263 7516 7730,'0'12'-1286,"0"1"1202,0-1 103,0 0 1,-4-3 0,0-1-1,1 2-146,2 1 0,6 0 1,4-3 45,2-4 0,1-3 0,0-1 0</inkml:trace>
  <inkml:trace contextRef="#ctx0" brushRef="#br0" timeOffset="133483">6474 7454 8355,'0'-19'138,"0"-4"72,0 7 1,0-2-3,0 1 0,0 4 0,0-5 0,-1 3 264,-3 2 1,-2-2 0,-4 8 0,2 0-213,-2 3 0,-1-1 1,-1 1-1,0 2-130,-1 5 0,-3 4 0,-1 7-127,2 2 1,-3-1 0,0 6 0,0 2-36,0 5 0,2-2 1,3 3-1,2-3 0,3-1-94,4 0 0,3 4 0,2-2 0,3-2 37,4-3 0,5-3 1,3 4-1,4-4 3,-1-1 1,4-2 0,-2-3 0,2-1 53,2 0 1,-4 1-1,-2-1 1,-1 1 13,-3-1 0,-1 0 0,-3 1 0,-1 1 73,-2 2 0,-5-1 0,1 5 1,-4-1 110,-4 0 0,-9 1 1,-9 2-35,-5-2 1,-1 1 0,-5 2 0,-1-1-119,-2-1 0,4-6 0,3 2 1,4-5-1,3-4-634,2-3 0,9-4 0,0-2-510,4-4 1,8-3 380,7-8 0,9-4 0,2-4 1</inkml:trace>
  <inkml:trace contextRef="#ctx0" brushRef="#br0" timeOffset="134272">7069 7156 8440,'-5'-19'83,"-3"2"-212,-3 9 1,-2 8 0,-1 10 233,-2 5 0,1 6 0,-6 7 0,-1 8 0,0 7 0,1 7 134,5 1 1,2 5 0,3 3 0,3 5-1,3 3 1,4 1 0,1 1 0,0-3-161,0-3 1,4 2-287,0-7 0,7-7 1,0-3-1,5-4 1,0-5-403,2-5 1,1-9 0,6-8 0,-1-5-838,-4-4 1396,4-2 0,-5-6 0,6 0 1</inkml:trace>
  <inkml:trace contextRef="#ctx0" brushRef="#br0" timeOffset="135027">7169 7776 8355,'-2'-12'0,"-1"-1"903,-1 1-307,0 0 0,6 1-472,2 2 0,3 0 0,5 5 0,0 2 1,1 5-1,-1 7 0,-1 3 0,-1 4-247,-2-2 1,-1 4 0,1 1-1,-2-1-109,-1-2 0,-3 0 0,2 0 57,-3-2 1,-1-1-17,0-2 160,0-5 0,2-3 1,0-8-38,2-4 0,2-3 0,-2-3 0,3-1 0,1-3 72,1-1 1,-3 2 0,4-2-1,-2 2 22,2 6 0,1-1 0,1 5 16,1 0 1,-1 3 0,1 8-1,-1 4 4,0 3 0,-1 2 0,-1 1 0,-2 1-74,2 1 0,-3 6 0,0-1 0,0 1-386,0-1 0,-5-2 0,4-4-428,-1 2 1,-2-2 600,5-7 0,1-2 0,3-6 0</inkml:trace>
  <inkml:trace contextRef="#ctx0" brushRef="#br0" timeOffset="135028">7739 7305 8355,'0'-12'698,"0"-1"-609,0 1 0,1 5 1,4 3 261,3 2 1,3 8 0,1 2-48,1 3 1,3 7 0,2 4 0,0 6-1,0 5 1,-3 5 0,-1 8 0,-3 8 0,-3 5-339,-4 3 0,-2 0 1,-2-2-1,0-2-226,0-4 1,-4-8-1,-1-5 1,1-2-210,-1-2 0,3-6 1,-2-3-1,2-5-400,-3-2 1,4-6-1,-5 2 436,1-3 0,4-2 0,-5 0 1</inkml:trace>
  <inkml:trace contextRef="#ctx0" brushRef="#br0" timeOffset="135375">8409 7764 8967,'0'-24'0,"0"4"2192,0 3-2340,5 9 1,-2 2 0,5 6 0,2 0-1,1 2 1,0 2-989,-3 4 1,3 3 0,-4 2 0</inkml:trace>
  <inkml:trace contextRef="#ctx0" brushRef="#br0" timeOffset="135376">8434 7962 11643,'-7'2'688,"3"2"0,4-3 1,4 3-1,4-2-863,3-2 1,1 0-1,1 1-1860,-1 3 1,1 3-1,-1 6 1</inkml:trace>
  <inkml:trace contextRef="#ctx0" brushRef="#br0" timeOffset="136412">8396 7863 8566,'-12'-1'468,"0"-3"1,5 1-307,3-5 0,8 3 0,4-1 1,4-1-1,5 1-508,4 1 1,2-5 0,3 3 0,0 0 0,1 2-1469,-4-1 1554,-6 5 0,6-10 0,-4 4 0</inkml:trace>
  <inkml:trace contextRef="#ctx0" brushRef="#br0" timeOffset="136674">8471 7962 8945,'1'-7'-138,"3"3"0,-1 2 0,5-1 0,3-1-132,5 1 1,-1 2 0,5-1 0,2-1-127,2-1 1,1 0-1,-1 4 1</inkml:trace>
  <inkml:trace contextRef="#ctx0" brushRef="#br0" timeOffset="138060">9649 7727 8355,'-5'-7'1382,"3"0"-1178,-2 3 0,4 2 0,4-3 1,4 1-1,3-2 0,2 1 1,-1-2-173,1 0 1,-1 0 0,0-3 0,1 2-99,-1-2 1,-3 1-1,-3-1 1,0 2-188,-3-2 1,2-1-1,-1-1 1,-2-1 106,-5 1 1,-4 1 0,-7 1-1,-1 3 120,-1 2 1,-2-3 0,1 4 133,-4 1 0,2 3 0,0 4 0,0 4 1,1 5-4,0 3 1,1 3 0,6 6 0,2 0 61,0 0 0,7 0 0,-1 1 0,6 1-237,5 2 1,4 0-1,3-5 1,3-2-53,2-2 0,2-6 0,5 0 0,2-6 82,-1-2 0,-2-2 0,-1-4 0,-1-1 30,1-4 1,-5-2 0,-3-6 0,0-2 0,0-3 232,-2-2 0,-6 0-123,0-5 0,-1 4 1,3 1-1,-1-1-47,-2 2 0,-4-3 0,4 5 1,2 3-70,1 5 0,-3-1 0,0 6 1,2 1-1,1 3-17,1 4 0,1 4 0,-1 8 0,1 1-168,-1 3 1,-5 0 0,-3 7 0,-2 0 28,-2 2 0,0-4 0,0-4 0,0-1 141,0 0 0,0-3 288,0-4 0,0-8-250,0-5 0,0-5 0,0-8 1,1 0-51,3-4 1,-1-1 0,5-4-46,2 2 0,1-1 1,1-4-1,1 0 34,-1 0 1,-4 6-1,0 1 1,2 3-1,0 1-21,-2 3 0,-2 6 139,-6-3 0,0 6 0,0 4 79,0 9 0,-2 2 1,-1 7-1,-2-1-1,-2 0 1,4 0 0,-1 4 0,3-4-236,1-1 1,5-2 0,4-3-1,2-2 110,1-3 1,6 2 0,3-6-405,2-1 0,2-3 0,0-5 1,-1-3 60,1-3 1,-1-1 0,-4-2-1,-3-3 300,-3-3 1,-3 2 0,-2 1 0,-2 2 147,-1-1 0,-2 2 0,-4-3 1,0 3-1,-2 2 330,-2 0 0,2 3-273,-7 1 0,6 7 0,-1 1-20,3 7 0,1 4 1,0 2-1,0 4 1,0 5 71,0 6 1,0-1 0,0 6-173,0 2 1,1 5 0,2 2-23,1 2 1,2-2-1,-3 0 1,1-2-80,-2-4 0,4-3 0,-1-1 1,1-6 136,-1-4 0,4-7 1,-4 1-124,2-7 1,-4-5 0,1-8 0,-3-4 25,-1-3 0,0-3 1,-1-2-1,-2-5-105,-1-2 1,-1-6 0,2-2-1,-1 0-100,1-4 0,2-5 1,1-3-1,0-1 85,0-2 1,0 4 0,1 4 0,3 5 0,4 4 209,3 5 1,7 2 33,3 10 1,-2-2-1,2 10 1,0 1-45,-2 2 0,3 6 0,-6 5 1,0 4-1,-4 3-125,-4 3 0,-2-4 0,-6 4 0,0-1-81,0 0 0,-6-4 1,-2 2-1,-4-3-190,-5-2 0,2 0 0,-6 0 0,1-3-297,0-1 0,-2-5 319,6 1 1,-6 3-1,2 0 1</inkml:trace>
  <inkml:trace contextRef="#ctx0" brushRef="#br0" timeOffset="138416">10753 7838 8748,'-13'-5'1467,"8"-1"-1414,5-2 0,5 2 0,8 6 0,1-1 0,2-2 0,5-2 0,1-2-327,-1-3 0,2 3 0,-4-1 2,1-2 1,-3 4 0,-4-1 0,-2 0 240,-3 0 1,-1 0 0,-4-3-1,1 2 1,-3-2 35,-3-1 1,-1 3 0,-5 0-1,-1-2 227,2-1 1,-2 3-1,3 1 138,-1 2 1,-1 0-340,-4 5 0,1 2 0,2 3 1,5 6 25,3 5 0,1 4 1,0-3-1,1-1-243,3 2 1,3-4 0,6 4 0,-1-3-329,0-3 0,6 4 1,3-8-919,2 3 1208,2-4 1,0-2 0,0-5 0</inkml:trace>
  <inkml:trace contextRef="#ctx0" brushRef="#br0" timeOffset="139139">11373 7627 8355,'-6'-6'1094,"0"-5"1,-7 5 337,1-2-1123,-1 2 0,5 8-204,0 2 1,4 4 0,-3 7-1,1 3 1,2 0-189,-1 0 1,3 4 0,-2-3-78,3 1 0,1-1 1,1-4-1,3 2 0,5-4-168,2-3 0,5 0 0,2-6 0,1-1-112,3-2 1,3-2 0,3-5 0,1-5 149,-2-4 0,4-6 0,-3 2 0,0-3 0,-2-6 192,-1-2 0,0-5 0,0-3 69,-1 1 0,0-9 1,-2 5-1,-3-5 122,-1 1 0,-6-3 1,-5 4 175,-1-1 0,-2 4 0,-5 8 1,-3 6-1,-5 4 282,-2 7 0,3 4 1,0 3-1,-2 5-201,-1 3 1,3 12 0,1 5 0,1 8-104,4 5 0,-4 6 0,2 10 0,1 0-143,2 2 0,1 8 0,0-5 0,0 1-168,0 0 1,0-3-1,0-3 1,0-3-479,0-4 1,1-2-1,2-3 1,2-5-203,2-6 1,-4-4-1,3-6-1097,-1 0 1451,-3-5 0,9-7 0,-5-7 0</inkml:trace>
  <inkml:trace contextRef="#ctx0" brushRef="#br0" timeOffset="139140">11621 7541 8593,'10'-5'-54,"1"1"-109,2 2 0,8-4 1,1 1-1,4-1-150,3 1 0,10-4 0,-1 4 9,5-2 0,-3-1 0,3-5 1</inkml:trace>
  <inkml:trace contextRef="#ctx0" brushRef="#br0" timeOffset="139841">11931 7826 8355,'-4'-8'482,"0"-1"1,2 1-1,7 0 1,6 1 0,4 1-405,0 4 1,4-4 0,2 2-211,2 1 0,2-4 0,-1-1 1,-2-3-1,-2 0 0,1 1 1,-2 2-1,-2-2-116,-3-1 0,-3-5 0,-2-1 1,-2 2 147,-1 1 1,-2 2 0,-4 0 0,0-1 223,0 1 0,-6 5 1,-2 1 158,-3 1 0,-1 5-223,-1 0 1,1 7-1,1 9 1,1 4-1,3 0-25,2 1 1,0-2 0,5 3 0,0-1-184,0 1 0,7-4 0,4 0 31,5 0 0,6-9 0,-2 2 0,4-4 0,1-4 66,-1-2 1,3-1-1,1-1 1,4-3 37,0-4 1,-2-3 0,-6-3 0,-4 0 9,-3 2 0,-1-8 1,-2 8-1,-4-2 55,-3 0 0,-3 6 0,-4 0 0,-2 0-146,-2 1 0,-3 1 0,-5 6 1,-2 0 26,-2 0 0,-2 6 0,-3 2 108,5 3 0,-2 1 0,1 2 0,2 1 1,3 2-136,3-2 1,4 3 0,5-1 0,0-2-129,0-2 0,1-1 1,5-4-1,5-4 53,4-3 1,3-1 0,-2 0 0,4-1 167,-1-3 1,0-4-1,-4-8 1,2-2 195,-2-1 0,-1 3 0,-2-6 0,-1-3 42,-3-3 0,2-2 0,-4 1 0,-1-3-168,1 1 1,2-5 0,-4 1-160,-1-5 1,-2 2 0,-1-2-1,0 4 146,0 3 1,0 7 0,-1 1 0,-2 7 198,-1 4 1,-4 9 0,4 7 0,1 11-72,1 6 1,2 13 0,0-3 0,0 5 13,0 3 1,5 6-1,0 3 1,2 0-178,3 0 0,-4 2 0,1-4 0,-1 0-417,-3-2 1,4-1 0,1-4 0,1-5-528,0-5 1,7-2 0,-2 0 0</inkml:trace>
  <inkml:trace contextRef="#ctx0" brushRef="#br0" timeOffset="140423">13382 7565 8355,'0'-12'-210,"4"0"1,2 1-1,-1 1 377,1 2 0,3-1 0,0-2 0,0 2 0,1 2 0,-2 1 430,2 4 0,5 6 0,3 4 1,1 3-600,3 1 0,0 1 1,-1 1-1,-3 1-248,0 1 1,-4 5 0,2-4-1,-3-2 60,-5-2 0,-1 0 0,-4-1-271,1 1 419,0-6 0,-8-7 1,0-9-1,-1-3-19,0-5 0,3-2 0,-2-6 23,3 0 1,1 1 0,1-3 0,3 0 0,6-2-65,5 1 1,0 6 0,6 3 0,1 1-146,2 3 1,0 3 0,1 3-209,0 5 0,-4 3 265,-1 1 1,1 0 0,4 0 0</inkml:trace>
  <inkml:trace contextRef="#ctx0" brushRef="#br0" timeOffset="141756">14114 7441 8355,'-11'-1'-48,"1"-2"1,3-2 827,2-2 1,-1 0 0,5-1-362,1 4 0,1 8 0,8 4 0,-5 3-549,-3 1 0,-1 5 0,1-1 0,2 1-89,1 1 0,0-4 0,-2 2-23,2-2 0,-1-2 1,4 1-1,0-2 1,-1-3 46,4-4 0,1-2 1,1-2-1,1-2-13,-1-2 1,1-3 0,-1-5 0,0-2 150,1-2 0,-2 0 0,-1-3 1,-4 1 126,0 3 0,-1-3 0,-2 2 0,1 0 4,-1 3 1,-1 0 3,-2 1-74,0 5 1,0 7 0,0 8 152,0 3 1,0 6-1,1-1 1,2 1-88,1 1 1,5-4 0,0 2 0,2-4 0,1-2-80,1-2 1,-1-5 0,2 1 0,2-2-290,5-2 1,-3 0 0,0 0 0,-2-2 197,1-2 0,-1-3 0,-3-5 0,-2-1 79,-3 1 0,2 0 1,-6-1-1,-1 1 109,-2-1 1,3 1-1,0 0 185,-1-1 0,-2 1-2,-1-1 0,0 8-128,0 5 0,0 5-114,0 8 0,0-1 0,2 1 0,0 0 0,4 3 17,1 0 0,-3-1 0,4-5 0,1-2-62,-3 2 0,5-3 1,-2 0 42,2-2 1,-4 1-1,-2-4 55,1 2 0,-5-1-64,3-7 0,-2-3 0,-2-5-17,0-1 0,1 1 0,2 0-11,1-1 1,4 1 0,-2-1 0,1 1-52,2 0 0,2 1 1,3 1 46,2 2 1,-2 4 0,3-3 0,-3 1 0,-2 3 11,0 2 0,1 2 0,-2 4 0,-2 1 64,0 1 0,-5 10 1,3-2-30,-2 3 1,-1 0-1,-4-6 1,2 1-32,2-1 1,-1-1-1,4-1-47,-2-2 1,5-5 0,-2 1 7,3-3 1,1-1-1,1-1 1,-2-3-37,-3-5 1,3-2 0,-4-1 0,1 0-14,1-1 1,-7 1 0,4-1 0,-2 1 30,0 0 1,0-1-1,-4 1-62,0-1 1,0 5 294,0 0 0,0 6-79,0 2 1,0 2-1,0 6 1,0 2-1,0 1 62,0 1 0,2 5 0,0-1 0,3-1-87,-3-1 1,1-1-1,1-1 1,3 0-44,0 1 0,4-5 0,-3-1-78,3-2 1,-2 0 0,-1-5 42,1 0 1,-2-6-31,2-2 1,-7 1 0,2-1 0,-1-2 0,0-1 5,1-1 0,2-1 1,-4 1-42,3-1 1,0 5 0,-2 0 0,2-2 0,2 1 22,3 0 0,-3 0 1,1 5-1,2 1 91,1 1 1,-3 2-1,0 0 1,2 2-48,1 2 1,-3 3 0,-1 5-1,-1 1 81,-4-1 1,4 5 0,-2-1 0,-1 1-118,-2 1 1,3-9 0,2 4-58,1-2 1,1-2 0,4 0 51,1-5 1,-1-3-1,-1-2 1,-1-3 0,-2-5 23,2-2 1,1-1-1,1-2 1,1-1 48,-1-2 0,-4-1 1,-1 3-10,-1-1 1,2-1 0,-4 5-1,-1-1 1,-2 1 142,-1 0 0,0 3 0,0 1 0,0 7 0,0 1-17,0 7 0,0 4 1,0 2-1,0 3-12,0 0 1,0 5 0,0-3 0,0 0-198,0-1 0,6 0 1,2-5-222,3 1 0,3-6 0,1-3 0,1-3 0,1-1 97,1 0 0,-4-1 0,2-2-746,-2-1 0,-2-7 434,1-1 1,-1-1 0,1-5 0</inkml:trace>
  <inkml:trace contextRef="#ctx0" brushRef="#br0" timeOffset="141998">15528 7156 8355,'-6'-8'506,"-2"0"0,2-1 0,4-2 19,4 3 0,5 8-1823,6 8 1,5 9 0,1 2 0</inkml:trace>
  <inkml:trace contextRef="#ctx0" brushRef="#br0" timeOffset="142798">15739 7404 8355,'-9'-12'-1,"2"-1"1,2 1 609,2 0-420,7 5 0,-1 1 0,5 6 1,2 0-1,1 0-36,1 0 1,-3 6 0,-2 2-104,-2 3 1,-1 1 0,-4 1-96,0-1 0,0 1 1,0-1 53,0 0 0,2-1-2,2-2 1,3-4-234,5-5 0,-4-1 0,1-3 0,0-5 0,1-2 84,-2-1 0,3 0 1,-3-2-1,3-1 122,2-2 0,2-1 1,-1 3-1,-3-1 34,0 0 1,-2 7-9,0 0 1,0 8-1,-5 1 86,-1 7 1,-1 4 0,-1 3 0,2 1 21,1 1 0,4 5 1,-2-3-1,1 0-17,2 0 0,2-2 0,2-3 0,-1-1-108,0 1 0,1-5 1,-1-1 77,1-2 0,0-2 1,3-7-1,0-4 0,1-3 42,1-2 1,-3-3 0,4-2 0,-1 0 166,-3 0 0,-5-3 1,-3 5-1,0 1-281,-1 1 0,-3 1-62,1 1 0,-8 5 0,-4 3 0,-3 4-98,-2 4 1,1 3-1,-2 5 1,-1 2-123,-1 3 0,3-2 0,5 6 0,0-1 44,1-1 0,1 4 1,6-7-1,0-1-195,0-1 1,2-2 422,2 1 1,-1-6-1,5-5 1,1-3-1,2-6-33,2-4 0,-1 2 0,-1-9 0,-1 1 554,-2 1 1,0-2 0,5 2 0,-2 0 429,-3 1 0,3 1 226,-3 2-943,3 5 1,-4 12-1,-2 12 1,-4 6-47,-1 6 0,0 3 1,0 5-1,0 0-90,0 0 1,1 6 0,3 3 0,3 0-60,0 0 1,4-3-1,-4-6-92,0 0 1,-2-4 0,-6-3-1,-3-2 1,-6-6 155,-5-3 1,-5-2 0,-8-5-1,-4-1 143,-4-2 1,2-4 0,-7-5 0,3 0-377,5 0 1,-1-1-1,6-2 1,4-3-1652,1 0-64,8-3 1,-3-9-1,6-1 1</inkml:trace>
  <inkml:trace contextRef="#ctx0" brushRef="#br0" timeOffset="143434">17041 6933 8355,'0'-32'0,"0"5"0,0 5 136,0 5 0,-4-1 321,0 2 1,-5 7 0,5 15-1,3 13 1,4 11-86,5 6 0,1 7 0,1 2 0,-2 4-268,2 0 0,-3 1 0,0-2 1,0-2 30,0-5 0,-5-2 0,4-4-964,-1-2 1,-3 2 0,2-8 0,-3-2 0,-1-4-1840,0-3 2497,-5-2 1,-8-3-1,-6-1 1</inkml:trace>
  <inkml:trace contextRef="#ctx0" brushRef="#br0" timeOffset="144698">16904 7355 8355,'7'-13'0,"4"6"0,-1 2-90,5-1 0,0 4 0,6-7 1,2 1-1,4 0 0,1 1 601,0 1 1,2-2-469,-1 4 0,4-4 1,-5 4-1,-3 1 1,-5 1-1,0 2 1,-2 0-1,0 0 90,-3 0 1,-7 6 0,-4 2 0,-3 3 0,-1 2 169,0-1 1,2 0 0,1 1-249,1-1 0,0 2 1,-3 1-260,3 2 0,3-1 0,6-5 0,-1-1 214,0-2 0,1-5-1111,-1 1 1,6-3-1,2-1 1</inkml:trace>
  <inkml:trace contextRef="#ctx0" brushRef="#br0" timeOffset="144699">17400 7007 8355,'-12'-7'-527,"5"2"0,2 6 0,5 3 1,1 6 397,3 5 1,9-1-1,6 4 1</inkml:trace>
  <inkml:trace contextRef="#ctx0" brushRef="#br0" timeOffset="144700">17549 7330 8355,'0'-13'743,"0"1"-343,0 0 0,0-1 0,2 2-268,2 3 0,-1 1 1,5 4-1,2-1 1,-1 3-1,1 2 1,-2 5-316,2 1 132,-5 1 0,2 6 0,-4 1 0,1 1 0,-1 1 0,-2-1 1,-1 2-1,0 0 0,0 0 0,0-3-854,0-1 453,0-2 210,0 1 1,0-8 0,2-5 12,2-7 0,-2-5 156,7-5 0,-5 2 1,3-5-1,0-1 1,-1 2 1,3-3 0,3 5 0,-1 2 0,-1 1 56,-2 2 0,0 4 0,5 1-13,-1 1 1,1 2-1,-1 4 54,0 0 0,1 5 1,-1 4-1,1 0 42,-1 0 0,-1 2 0,-1-2 0,-2 4 1,2 1 142,1-3 0,1-2 0,-1 4-68,-3-1 1,3-4-1,-2-1-45,2-1 0,1-2 1,0-6-1,1 0 20,-1-2 1,-4-6-1,-1 2 1,0-3 0,-1-2-10,-1 1 0,-1-1-208,-4 1 1,2 4 0,1-1-1,1 0-39,-2-2 1,1 0 0,0 1-115,1 2 0,6 5 212,-2-1 0,2 8 0,-1 4 0,-2 3 87,-1 2 0,2-1 0,-3 1 0,1-1 0,1 0 178,0 1 1,-3-1-1,4 1-175,2-1 0,1 0 0,1-1 97,1-2 0,-1-4 0,0-5 0,2 0 1,1 0 49,2 0 1,-1-5-1,-3-5-45,-1-5 1,1 1 0,-1-2 0,0 0 0,-1 1-122,-2-1 0,0-5 1,-4 5-1,-3-1-21,0-1 1,-2 4 0,0-2 30,0 2 1,-6 7 0,-2 3-7,-3 3 1,0 6-1,1 5 1,3 3 79,2 4 1,1 5 0,4-1 0,0 2-278,0 2 0,7-4 0,5-2 0,7-1-56,5-3 0,6-3 1,3-3-1,2-5-1095,-2-3 1,2-1 0,-3 0 0</inkml:trace>
  <inkml:trace contextRef="#ctx0" brushRef="#br0" timeOffset="145462">9959 8992 8355,'0'-13'1452,"-1"1"-1272,-3-1 1,1 2 0,-4 2-1,0 2 1,0 1 0,-3 4 0,-1 2-1,0 4 168,3 4 1,-3 7 0,4 3 0,0 0-277,3 0 1,3 4 0,1-1-116,0 2 0,1-4 1,5-2-1,5-3 1,5-2 17,4 1 1,-4-7-1,5-1 1,-1-4-366,0-1 1,-1-1-1,-4-4 1,2-3 260,-2-3 1,-7-1 0,-4-2-1,-2-1 90,-2-2 1,0 1-1,-2 3 1,-3 0-49,-8-4 0,0 3 1,-8-1-1,0 4-86,2 3 0,-7 5 0,4-1 1,1 2-193,2 2 0,2 6 1,5 2-1,1 5-185,3 3 1,3-2 299,10 3 1,1-4-1,7 0 1</inkml:trace>
  <inkml:trace contextRef="#ctx0" brushRef="#br0" timeOffset="145989">10430 8806 8355,'0'-32'496,"5"2"0,-1 5-527,-2 0 1,0 2-1,-2 2 1,0 4 216,0 4 0,-2 4 1,-2 2-1,-4 2-34,-3 2 0,3 2 0,-1 2-64,0 3 1,2 5 0,0 6 0,1 4-1,4 3 38,0 4 1,2 3-1,2 2 53,2 6 0,-1 1 0,5 8 1,2-1-1,1 1 0,0 1-356,-3 4 0,3-2 0,-4 5-114,0-3 1,2-3 0,-5-2 0,-1-6-99,-1-6 1,-2-4-1,0-6 1,0-2-36,0-1 1,-2-8-1,-2 1 1,-4-6 0,-3-2-190,-2-3 0,1-2 613,0-1 0,-6-11 0,-2-3 0</inkml:trace>
  <inkml:trace contextRef="#ctx0" brushRef="#br0" timeOffset="145990">10257 9240 8355,'7'-6'361,"0"1"134,-3-4 0,3 0-499,5 5 1,-2-5 0,1 4 23,2-2 0,8 3 1,0-3-1,4 0 0,3 2-1348,6-1 644,-4-4 0,6 4 0,-5-7 1</inkml:trace>
  <inkml:trace contextRef="#ctx0" brushRef="#br0" timeOffset="146204">11435 8744 10330,'-11'-28'0,"3"3"0,4 6 0,2 4 0,4 5 0,0 6 0,4 8 0,1 7 0,1 6 0,0 5 0,0 4 0,1 4 0,-1 2 0,-1 2 0,-2 2-154,-2 1 1,0 1 0,0-2-1,1-2 1,-1-2 0,-2-2-1,-1-2 1,0-4-690,0-3 1,5-3 0,2-6 0</inkml:trace>
  <inkml:trace contextRef="#ctx0" brushRef="#br0" timeOffset="147244">11237 8942 8355,'0'-12'0,"5"5"-76,3 3 1,7 1 239,2-1 0,5 2 1,-1-2-1,2 3-12,2 1 1,9-4 0,4-2 0,0 1-343,1-1 0,-2-3 0,-1 2 1,-3-2-68,-4 1 1,-7 0 0,-3-5 241,-1 1 0,-6-4 1,-5-2-1,-1-2 69,-3-2 0,-2-1 0,-1-3 0,-1-2 0,-2-1 274,-1 2 0,-6 6 1,3 3-1,-1 3 276,0 2 1,4 0-412,-5 9 1,7 2 0,-3 9 0,4 8-68,1 7 1,0 0-1,0 10 1,0 0-88,0 1 1,6 7 0,0-4-1,3 2-158,-1-2 1,-4 0-1,4-6 1,1-1 36,-2-3 1,4 0 0,-3-9 61,3-2 0,1-2 1,1-5 19,-1-4 1,-4-4 0,1-4-35,0-4 0,2-8 0,0 0 0,-1-1 0,-2 1-162,2-1 0,-3-3 0,1 3 0,0 2-41,-1 1 0,4 2 156,-3-1 0,-1 6 78,2 3 0,-3 8 1,4 5-1,-3 3 72,-1 5 0,2-2 0,-4 5 1,0 1-39,2-2 1,-4 1 0,7-5 0,-1 1-16,-1 0 1,4-7 0,-3-2-29,3-1 1,1-2 0,1-4-1,-1 0 1,1-2 34,-1-2 0,0-3 1,1-5-1,-2-2-14,-3-2 1,3 0-1,-3-3 1,2 0 8,-2 0 1,-1 3-1,-4 0 1,1 2 101,-1 2 1,-2 3-45,-1 1 0,0 7 0,0 2-20,0 10 0,0 2 0,0 4 0,0 1-106,0 3 1,2-2 0,2 1 0,3-2-152,0-3 0,4-1 1,-3-3 67,3-3 0,1-3 0,1-5 0,-1 0 219,1 0 1,-1-1-1,0-3 1,1-4-1,-1-3 318,1-2 1,-1-3-319,0-1 0,1-4 0,-1 5 1,1 1-1,-1 1 0,0 1 5,1 1 1,-5 4 0,0 1 0,2 1-193,1 4 1,-3 0 0,-1 4 0,0 2-141,0 4 0,-4 4 1,1 4-1,-1 2 195,1 1 0,-3-3 0,3 4 0,-2-2-150,-2-3 0,-6-1 0,-1-2-208,0 0 0,-4-1 0,4-1 0,-1-3 0,0-2-81,-2-2 0,-1-7 0,-1-3 1</inkml:trace>
  <inkml:trace contextRef="#ctx0" brushRef="#br0" timeOffset="147245">12340 8657 8355,'-5'-13'25,"3"7"1,-2 0 0,7 7-701,1 4 1,11 7-1,-1 7 1</inkml:trace>
  <inkml:trace contextRef="#ctx0" brushRef="#br0" timeOffset="147781">13519 8992 7956,'0'-7'1712,"0"1"1,0 5-1,0-3-1582,0-4 1,0-4 0,0-1 0,1-2-135,3-2 1,-1-6 0,5-1 0,2-5-255,1-2 0,3-3 0,1-4 1,1-2-6,-1-1 1,3-4 0,-1 8 0,-2 6 185,-1 3 0,-2 9 0,1 2 0,-1 5 130,0 4 1,-3 3-1,-1 10 1,0 4-42,-1 6 1,4 6 0,-3 8 2,3 4 1,-2 0 0,-1 3 0,2 2 0,-1 1-125,0 0 1,2-2-1,-3 0-221,3 0 1,-3-4 0,0-1 0,1-3-1,-1-6-678,0-5 1,-5 0 551,1-1 0,-3-1 0,-1-3 0</inkml:trace>
  <inkml:trace contextRef="#ctx0" brushRef="#br0" timeOffset="148312">13618 8917 8355,'5'-12'100,"-2"4"0,7 1 1,3 0-1,7 0-521,3-3 0,2 3 0,1-1 0,2 0 379,1 1 1,5-4 0,-1 3-1,3-3-233,1-2 1,-5 1 0,-2-1 0,-2 2 255,-3 3 0,2-8 0,-8 2 1</inkml:trace>
  <inkml:trace contextRef="#ctx0" brushRef="#br0" timeOffset="148313">14126 8533 8355,'0'-13'0,"0"1"0,0 0 0,0 3 0,2 2 332,2 2 0,-1-3 1,5 4-1,0 2 125,-1 5 0,3 4 1,-5 5-1,1 2-263,-1 3 1,3 2 0,-3 6 0,-3-1-185,0 1 1,-2 4-1,0 1 1,0 1-28,0-1 0,0 3 1,0-4-1,0-1-84,0-2 1,0-3-1,0-1 1,0-2-35,0-2 0,5-3 1,3-6-1,3-2 125,2-1 0,5-2 0,1-5-127,0-4 0,6 3 0,-1-7 0,3 0 0,1-2-326,-2-2 0,-1 1 0,-2-1 0,-2 2-294,-5 3 1,4-3 0,-1 4 0</inkml:trace>
  <inkml:trace contextRef="#ctx0" brushRef="#br0" timeOffset="148813">14796 8533 8355,'0'-13'171,"0"1"1,-1 1-1,-4 3 1,-3 4 0,-4 4-1,-5 4 1219,-3 4-1260,-4 3 1,4 7 0,-1 3 0,-1 2 0,0 3 0,1 2 0,5 2 0,2 2 0,3 1-36,2-1 1,4 3 0,5-3 0,0 0-304,0-3 1,7-4 0,4-5 0,4-3-231,0-4 1,4-1 0,2-4 241,3-4 0,-5-3 1,-1-2-1,-2-2 1,1-2 104,-2-2 1,-5-3 0,-3-5 0,-2-2 34,-2 2 0,-2 1 1,-1 2-1,0 0 202,0-1 0,-5 2 1,-4 2-1,0 0-62,0 0 1,0 2-190,5-1 0,1 5 68,7-1 0,3 2 0,5 2 1,1 0 18,-1 0 0,1 0 1,-1 0 102,0 0 0,1 0 0,-1 0 0,1 0 172,-1 0 1,2 0 0,1 0 0,1 2 0,-2 2 33,-4 4 1,1 3 0,-4 1 0,0 2-235,-3 3 1,1-3-1,-1 3 1,-1 1-279,-1 3 1,-2-2-1,0 1-1205,0-2 1,0-2 736,0-3 0,5-7 0,2 0 1</inkml:trace>
  <inkml:trace contextRef="#ctx0" brushRef="#br0" timeOffset="148979">15453 8892 8355,'2'-6'4250,"0"3"-5968,3 6 0,4 9 0,-2 7 1</inkml:trace>
  <inkml:trace contextRef="#ctx0" brushRef="#br0" timeOffset="150602">17314 5941 8355,'-13'8'-120,"1"0"1,1 2-1,1 1 1,2 1 0,-2 1-1,-1-2 1,-3-2-133,-2 0 1,1-2 0,-5 2 0,1-2 0,0 0 0,-5-1 0,0-1 294,-1-2 1,-3-2 0,9-1-50,0 0 1,1 0 0,7 2-31,3 2 1,-4-3-1,6 5 1</inkml:trace>
  <inkml:trace contextRef="#ctx0" brushRef="#br0" timeOffset="150994">17115 6102 8355,'25'7'-469,"0"-2"0,4-5 0,1 2 350,2 2 1,-3-3 0,4 5 0,1-2 214,2 0 1,5 2 0,2-4-1,3 2-8,5-1 1,4 3 0,9-2-28,7-1 0,0-1 0,13 1 1,3 1-1,4-1-23,3-2 0,5 1 0,-47-1 0,0 1 0,-1 0 0,0 0-36,-1-1 0,0 0 1,48 1-1,-3-2 1,-4 0-101,-3 0 0,2 0 0,-2-2 0,-3-2 79,1-4 0,-5-3 1,-1 0-1,-3 1 67,-4 2 1,-2 1 0,-1-3 0,-4 4 19,-3 0 1,-6 2 0,-5 4-1,-5 0-119,-6 0 1,-8 1-1,-5 3 1,-6 5-137,-5 2 1,-4 1 0,0-1 31,-1-3 0,-4 3 0,2-4 1,3 0-1,3-3-251,3-2 406,2 3 0,4-3 0,0 3 0</inkml:trace>
  <inkml:trace contextRef="#ctx0" brushRef="#br0" timeOffset="151704">20935 6400 8355,'-12'-6'-1144,"3"5"710,1-3 509,5 2 1,-2 4-2,5 2 1,5-2-1,4 7 1,2 2 20,1 4 0,-4 4 0,1 7 0,-1 2-77,-1 1 0,-2 11 0,-5 0 0,0 4 63,0 1 0,-4 5 0,-1 5-162,-2 2 1,-1 1-1,-5 4 1,1 0-1,-1 0 24,1 0 0,4-5 0,1-1 0,1-5 21,4-7 0,0 0 0,2-3 0,0-1-61,0-1 1,0-6 0,0 0 0,0 0-151,0-1 1,2 3-1,2-3 175,4 0 0,3-2 0,1-5 1</inkml:trace>
  <inkml:trace contextRef="#ctx0" brushRef="#br0" timeOffset="151705">20923 7975 7604,'14'1'0,"1"2"0,4 2 0,3 1 0,6-1 0,3-2 98,8-1 0,4 2 0,8 0 0,1-1 1,3-2-1,2-1 0,2 1 0,1 3-98,2 5 1,5-2 0,0-1 0,1 1-2,-1 0 0,3 2 1,-1 3-1,2 0-210,0 1 0,4 1 0,-6 1 0,1 1 33,2-1 1,9-1-1,-3-1 1,8-2 61,5-3 1,-2 1 0,8-4 0,-1-3 72,-2 0 0,-41-2 0,0 0 0,46 0 0,-46 0 0,0 0 34,1 0 0,0 0 0,2-2 0,1-2 0,-3 0 0,-1 0 0,1-1 1,-1 0 28,0 1 1,0 0 0,43-6 0,2 5 0,-4-1-219,-5 1 1,-2 1-142,-4 4 1,2-6 0,-4-1 0</inkml:trace>
  <inkml:trace contextRef="#ctx0" brushRef="#br0" timeOffset="158615">6362 8719 8276,'2'-11'0,"2"3"-217,4 3 1,5 3 0,2-1 0,3-1 481,1 1 0,3 2 0,7-1 0,4 0 1,3-3-1,2 3 0,2 0-49,2 2 0,9 0 0,0 0 0,2 0-385,3 0 0,3-1 1,-1-2 50,2-1 1,5-2 0,-2 4 0,-2-2 0,-2-1-243,-2 0 0,-3 2 1,-9-4-1,-4 2 80,-2 2 1,-9 2-1,-5 1 1,-7 0 53,-4 0 1,-7 1 0,-5 2 207,-4 1 0,-11 11 0,-6-1 0</inkml:trace>
  <inkml:trace contextRef="#ctx0" brushRef="#br0" timeOffset="158962">6598 8793 8355,'-12'0'748,"-1"-5"-801,6 3 1,3-7 0,8 5 0,6 1 0,5 1 0,6 2 0,4 0 417,4 0 0,8 0 0,8-1-280,3-3 1,8 1 0,1-5-1,7-2 1,2 1-151,0 0 0,11-2 1,-9 3-1,1-3-614,0-1 0,-5 5 0,-6 3 0,-5 1 291,-6-1 0,-5 2 0,-5-3 0</inkml:trace>
  <inkml:trace contextRef="#ctx0" brushRef="#br0" timeOffset="164915">14870 2009 6605,'13'-4'0,"-1"-1"0,1-1 0,-1-1 0,2 2 0,1-2 36,1 0 1,7-1 0,-3-3-1,4 0 1,0-1 0,3-1-1,0-2 1,2-2 0,-1 0-1,-2 1-6,-1-2 1,-1 0-1,1-3 1,-1 4-1,-4 0 1,-3-1-1,-3-1-100,-2-3 1,2 2-1,1 1-61,2 1 0,-5 2 0,-4 3 1,2 1-1,0 0-79,-2-1 0,3 5 43,-3 0 167,-2 5 0,-12-8 0,-8 4 0</inkml:trace>
  <inkml:trace contextRef="#ctx0" brushRef="#br2" timeOffset="165443">15317 1476 31046,'0'-13'-9831,"0"1"9923,0 0 0,1 5 1,3 3-1,5 2 1,2 2-1,1 0 1,2 2-1,1 0 298,2 3 0,3 3 1,-3-3-339,-2 2 0,3 0 0,-2 3 1,1-2-1,-1 2-75,1 1 1,0-3 0,-5-1-1,0-2 128,1-2 0,-1 3 0,1-1-109,-1 2 0,-5-3 1,-3 4-685,-3 2 1,-1-3 0,0 1 0,-1 1 1010,-3-3-320,-3 0 0,-5-1 1,-1 2-1</inkml:trace>
  <inkml:trace contextRef="#ctx0" brushRef="#br2" timeOffset="165444">15912 1625 30653,'0'12'-2183,"-5"-5"1,-2-1 0</inkml:trace>
  <inkml:trace contextRef="#ctx0" brushRef="#br0" timeOffset="247190">14002 5693 8355,'9'-14'-14,"-1"-1"1,1-2 0,2 3 0,3 3 0,1 5 0,3-1-1,2 1 1,2 1 0,1 0 0,2 1 0,2 0 0,4 0 92,2-1 0,10 3-29,-6-2-51,8 3 0,3 1 1,8 0-1,0 0 1,3 0-50,2 0 1,1 0-1,1 0 1,2 0-54,1 0 0,0-4 1,-5-1-1,-3 3-42,-4 0 1,-10 2-1,-7 0 1,-8 0-872,-7 0 899,-10 6 1,-6 1 0,-6 5 0</inkml:trace>
  <inkml:trace contextRef="#ctx0" brushRef="#br0" timeOffset="247474">14151 5804 8355,'-5'-15'-172,"5"3"73,5-3 1,9 13-1,2-2 66,5 3 0,8 1 0,7 0 1,8 0-69,10 0 0,16-2 0,11-2 0,9-3 72,5 0 0,-42 2 1,1 1-1,-2 1 1,-2 2-1,1-1 1,0 1-209,1 0 1,0 0 0,-1 1-1,0 0 1,48 0 0</inkml:trace>
  <inkml:trace contextRef="#ctx0" brushRef="#br0" timeOffset="250849">3212 10939 8726,'0'-24'0,"0"4"0,0 2 0,-1 1 65,-3 1 0,-3-1 1,-6 6-1,0 2 0,-3 2 1,0 1 364,1 3 0,-3 2-348,1 1 1,-3 1 0,2 4 0,-2 3 0,-2 3 0,0 3 0,0 2-7,2 5 1,4 0 0,0 1 0,2 1-1,2-1 1,1 1 0,2 2-118,5 4 1,3-3 0,1 3 0,0-2 64,0-3 1,5 5 0,4 0 0,3-1-157,5-2 1,2-1 0,6 1 0,0 0 67,-1-1 0,1 5 0,1-8 0,2 0 1,1 2 1,-2-5 0,-5 2 0,-2-1 16,-2 0 0,-3 3 1,-6-2-1,-2 1 4,-1-2 1,-2 4 0,-5-3 0,-4 2-25,-3 2 1,-8 0 0,-5-1 0,-2 0 83,-2-3 0,0 1 1,0-6-13,0-1 0,1-5 0,-1-3 1,1-2-1,4-2-171,3-2 1,3-2-1,3-3 1,2-4-608,0-3 0,7-13 0,-4-2 0</inkml:trace>
  <inkml:trace contextRef="#ctx0" brushRef="#br0" timeOffset="251193">3708 10678 8355,'-11'-12'0,"3"0"-460,-3 5 0,8 1 514,-5 6 0,0 0 0,-5 2 226,1 2 1,4 8-1,-1 9 1,0 4-32,-2 4 1,-2 8-1,1 8-28,-1 3 1,-3 9 0,-1 4 0,2 5 0,1 3-37,2 2 0,1 4 0,3 3 0,4 2-403,2-3 1,4 1 0,3-12 0,8-3-79,6-4 1,8-5 0,4-8 0,0-5-378,4-3 1,1-7-1,0-5 294,-3-4 1,2-7-1,-3 3 1</inkml:trace>
  <inkml:trace contextRef="#ctx0" brushRef="#br0" timeOffset="251707">3932 11447 8355,'0'-16'-266,"0"-1"266,0 2 0,0 1 349,0 2 1,0 4 0,1 1 0,3 1-129,4 4 0,3 2 0,2 4 0,-1 4-224,1 3 1,-1 3 0,0 1-1,-1 3-37,-2 1 1,-2 2 0,-5 4 0,2-2-41,-1-2 0,3 1 0,-2-4 0,-1 0-8,-2-1 1,-1 0-1,0-5 35,0 1 1,0-5 125,0 0 0,0-6 1,0-2-1,0-7-53,0-4 1,4-3 0,0-3-18,-1-3 1,4-4-1,0 0 1,1-3-1,0 0 14,2-2 1,1-4-1,1 4 1,1 3-109,-1 4 0,-1 4 0,-1 7 0,-2 1 124,2 2 1,1 6-1,0 2-6,-3 7 1,3 6-1,-4 3 1,1 4 14,1-1 1,-5 8 0,3-2 0,-1 1-52,1 1 1,-3-3-1,5 1 1,0-1-332,2-4 1,-2 2 0,-1-5-1,3-2-608,4-1 0,-1-7 709,2-3 1,-2 3-1,-1 0 1</inkml:trace>
  <inkml:trace contextRef="#ctx0" brushRef="#br0" timeOffset="252006">4601 10703 9604,'2'-23'223,"2"2"0,4 6 0,4 4 0,4 4 1,2 3-1068,1 5 0,-4 5 964,2 6 1,-2 8 0,0 4 0,3 11 0,0 7 0,1 11 0,-1 5 179,0 5 1,-2 6 0,-5 0 0,-1 0-294,-2-2 1,-5 8 0,1-10 0,-1 1-14,1-4 0,-3-2 0,4-6 1,-4-2-348,-1-1 1,-4-2 0,-2-4 0,-1-5-482,-2-5 1,-2 0 263,-2-2 0,-10 3 0,-3 1 1</inkml:trace>
  <inkml:trace contextRef="#ctx0" brushRef="#br0" timeOffset="252840">5730 11435 8355,'0'-19'-27,"1"4"1,5 3 0,5 6 0,5-1 0,4 1-1,2-1 1,2 2 0,4-1 0,2 4 0,1 0-1,-1 2 1,-1 0 0,0 0 0,0 0-538,-2 0 1,0 6-1,-3 1 1</inkml:trace>
  <inkml:trace contextRef="#ctx0" brushRef="#br0" timeOffset="253120">5779 11646 8355,'13'0'450,"1"0"-506,2 0 0,4 0 0,4 0 60,1 0 0,5 0 0,5-2 0,5 0-273,5-2 0,-2-2 1,0 3-261,-1-1 1,-8-6 0,1 4 0</inkml:trace>
  <inkml:trace contextRef="#ctx0" brushRef="#br0" timeOffset="269207">7429 11398 8355,'-11'-13'129,"1"1"1,2 0 0,0-1 0,1 1-1,3-1 1,2 1 0,2 0 0,0-1 145,0 1 0,5-1 0,1 1 0,4 1 0,4 1 0,0 3 0,1 2 0,0 2-253,1 2 1,1 1-1,-5 0 1,1 2 0,-1 5-1,1 7 1,-1 4-120,0 4 1,-1 6 0,-1 2 0,-3 0 0,0 2 69,0 0 1,-4-1 0,1 2 22,-3-4 0,0 0 0,2-2 88,1-4 0,0-7 1,-4 1-1,0-3 198,0-2-300,0-5 1,2-6 0,1-7-1,1-4-21,-2-4 0,4-7 1,-1 1-1,1-5-83,0-4 1,3-3 0,-1-5-1,3 0-68,2 0 0,-2 0 0,-1 1 0,-2 4 235,1 7 0,2 3 0,2 8-12,-1 3 0,-3 7 0,-1 0 1,0 4-1,0 4 20,1 4 0,-5 9 1,3 4-1,0 4 245,-1 3 0,1 3 0,3 3 0,-3-1-201,-2 2 0,4 1 0,-4 1 0,1-1-271,-1-3 0,5-3 0,-2-5 1,3-2-221,2-2 0,4-7 1,4-7-1,4-2-351,4-2 1,-2-9 12,6-6 0,1-6 0,3-7 0</inkml:trace>
  <inkml:trace contextRef="#ctx0" brushRef="#br0" timeOffset="273280">8607 11398 9041,'-5'-9'116,"-4"1"0,3 1 804,-3-1-661,7 3 1,-3 5 0,10 0-1,3 0 1,4 0 0,5-2 0,3-1 7,4-1 1,2-1-1,3 1 1,4-3-1,3 0-627,1 3 0,-4-2 0,-3 2 0,-2 1 0,-6 3 0,-3 4-3018,-3 5 2859,-3 2 0,0 7 0,-1 1 0</inkml:trace>
  <inkml:trace contextRef="#ctx0" brushRef="#br0" timeOffset="273530">8806 11113 9606,'-21'-13'0,"2"2"496,1 3 0,3 4 0,6 8 0,5 5-302,3 7 1,1-1 0,0 5 0,0 4 69,0 3 0,5 5 0,2 5 0,2 1-361,-1-1 1,-1 4-1,2 0 1,-2-1-216,-1-1 0,2-6 0,-2 0-1281,0 2 1,3-5 0,3 0 0</inkml:trace>
  <inkml:trace contextRef="#ctx0" brushRef="#br0" timeOffset="286736">9761 10988 8649,'-4'-19'0,"-1"3"0,3 2 0,0 1 0,1 1 445,-3 0 1,4 6 0,-2 6-1,6 7 1,2 5-225,0 5 1,2 4-1,-3 6 1,1 5 0,-1 2-1,-2 5 1,-2-2 0,1-1-92,2-3 1,-3 0 0,3 4-290,-2 1 1,-2-7 0,1-2 0,2-4-353,1-4 0,0 1 0,-2-6 1,0-1-913,3-1 0,-1-1 976,-4-1 1,5-5-1,2-2 1</inkml:trace>
  <inkml:trace contextRef="#ctx0" brushRef="#br0" timeOffset="287159">9984 10864 8355,'-6'-12'1357,"-2"0"-1160,3-1 0,-1 8 0,6 5 0,0 7-43,0 4 1,1 2-1,2 4 1,3 4-93,1 2 1,-5 6 0,4 3 0,-2 1 0,0 3 0,-1-1 0,-2 4-14,-1 1 1,0 1 0,0-3 0,0-1 0,0-1-24,0-3 0,0-3 0,0-5 0,0-2-193,0-2 0,6-3 0,2-7 0,4-3 52,5-4 1,1-2-1,4-2 1,-1 0-80,1 0 1,-3 0 0,2-2-1,-1-1-135,0-1 1,3-4 0,-4 3 0,1-1-583,-4 0 1,-2-3 624,-2 1 0,1-3 0,-1-2 1</inkml:trace>
  <inkml:trace contextRef="#ctx0" brushRef="#br0" timeOffset="287372">9934 11311 8587,'-7'-12'199,"3"-1"0,4 6-184,4 3 1,5-3-1,6 0 1,3-1-1,2 0 1,7-2-1,3 0 22,2 2 0,2-3 1,-4 3-1,1-3-602,-1-1 0,2 3-30,-8 1 1,4 0-1,-9-5 1</inkml:trace>
  <inkml:trace contextRef="#ctx0" brushRef="#br0" timeOffset="287572">9785 10914 8355,'0'-23'137,"2"2"1,2 4 0,6 4 0,5 0 0,5 1-1,5-1 1,4 1 0,6-2 0,3-1 0,6-1-77,5 0 1,-7 4-1,6 2 1,-3 3-1,-5 2-1138,-2 2 1,-1 2-1,1 1 1</inkml:trace>
  <inkml:trace contextRef="#ctx0" brushRef="#br0" timeOffset="290065">10939 10393 8211,'0'-16'0,"0"-1"-391,0 2 1,-2 7-1,-2 4 1,-4 2-1,-3 2 391,-1 0 0,-1 4 0,1 2 0,-1 1-134,1 2 1,5-2-53,3 1 168,3-5 0,6 3 0,2-6 1</inkml:trace>
  <inkml:trace contextRef="#ctx0" brushRef="#br0" timeOffset="290777">10951 10393 8355,'-5'-12'-31,"3"3"0,-3 3-64,-1 0 0,4 1 184,-7 0 1,1 4 0,-4-3-103,-1 3 1,5 1-1,0 0 1,-2 0-19,-1 0 0,0 1 1,1 2-1,2 1-24,-2-1 1,-1-2 12,-1-1 40,0 5 16,5-3 12,1 3 1,8-5 25,2 0 1,-3 6-1,3 2 1,-2 3 59,-2 2 0,0 0 0,0 3 0,0 1-16,0 3 1,0 2-1,0 5 1,0 4 80,0 0 0,0 7 0,0 6 0,0 4-27,0 7 1,4 4 0,0 6-1,-1 3-113,-2 2 1,-1 7 0,0-4-1,0 4-76,0 0 0,-4 2 0,0-5 0,0-5 86,-2-4 0,5-13 0,-3-3 0,2-7-64,2-6 1,0-4 0,0-9 0,2-2 123,2-5 0,3-6 0,5-3 1,0-1-174,1-4 1,-1 0-1,1-2 1,-1 0-505,0 0 0,5-6 0,1-2 0,1-3-715,3-2 922,-4 1 0,6-6 0,-5-1 0</inkml:trace>
  <inkml:trace contextRef="#ctx0" brushRef="#br0" timeOffset="291095">11237 10691 8355,'-6'-7'268,"0"-4"1,-3 4-195,1 0 0,3 2 1,-3 5 232,-1 0-90,3 0 0,-4 7 0,5 4 1,-1 5-1,1 3-230,2 3 0,-2 3 0,0 3 0,3 1-134,0-2 1,2-2 0,0-3 0,0-3-118,0-1 0,6-3 0,3-5 0,5-3-448,3-1 1,1-2 296,-2-4 1,-2 0-1,4 0 1</inkml:trace>
  <inkml:trace contextRef="#ctx0" brushRef="#br0" timeOffset="291541">11472 10703 8355,'-7'-12'755,"-4"-1"1,10 5-426,-3 0 0,-3 5 0,0 0 0,-1 5 0,1 3-187,1 2 1,1 6 0,2 4-151,-1 3 0,-2-4 0,4 5 0,-3 1 0,3 0-131,0-1 0,2 1 0,2-6 1,0-1 23,3-1 1,4-3-1,1-2 1,4-5-52,2-3 1,1-1-1,-5 0 1,2-1-11,2-3 0,-6-3 1,3-6-1,-4 1 36,-2-1 1,3-3 0,-6-1 0,-1 2-84,-2 1 1,-2 1 0,-4-1 0,-3 0 41,-3 3 0,-1 3 1,-2 0-1,-1 3-292,-2 4 0,1 1 1,3 0 410,1 0 0,0 6 0,-1 0 0</inkml:trace>
  <inkml:trace contextRef="#ctx0" brushRef="#br0" timeOffset="292287">11807 10666 8355,'0'-12'1624,"0"-5"-1786,0 1 0,-1-1 0,-3 6 0,-5 3 0,-2 5 116,-1 6 1,-1 4 0,1 5 0,1 0 58,3 1 1,-2-1 0,6 1 18,1-1 0,2 0 0,1 1 0,1-1-84,3 1 1,7-1-1,6 0 1,-1 1-69,2-1 0,0-1 1,4-1-1,-2-3 107,-2-2 1,-2 5-1,-4-3 1,-1 1 19,-2 0 0,-4-3 0,-5 3-20,0 1 1,-1-2 0,-3 2 0,-6 0-114,-5 2 0,0 0 0,-5-1 0,3-2 1,1 0-315,3-1 1,4 0 151,1-3 0,0-2 0,-5 3 0</inkml:trace>
  <inkml:trace contextRef="#ctx0" brushRef="#br0" timeOffset="292288">12080 10406 8355,'-13'-18'1639,"1"5"-1477,5 6 1,-2 9 0,4 2 0,3 4 0,0 5 235,2 3 1,2 3-1,0 8 1,4 0-441,1 2 0,-4 6 0,2-2 1,-1 1-53,0-1 0,0 6 0,-4-5 1,2 1-578,2 0 0,-3-4 0,4-4 1,-4-3-526,-1-4 0,0-4 933,0 0 0,5-2 0,2-2 1</inkml:trace>
  <inkml:trace contextRef="#ctx0" brushRef="#br0" timeOffset="292289">11968 10691 8355,'6'-13'207,"2"5"0,9 1 0,3 0 0,5 0-302,4-2 0,3 2 1,4 0-1399,-3 2 1075,8 0 0,-14 0 0,9-2 0</inkml:trace>
  <inkml:trace contextRef="#ctx0" brushRef="#br0" timeOffset="293091">12700 10740 9574,'0'-12'0,"0"0"0,0-1 0,1 2 261,4 3 524,-4 2-168,4 6-605,-5 0 1,-1 6 0,-2 2 0,-2 3 30,-2 2 0,3 0 0,-5 3 0,1 1-34,1 3 1,-2-4 0,5 4 0,1-2-158,1-3 0,2-2 0,2-2 0,2-1-91,4-2 1,3-5 0,2 1-35,-1-2 1,2-4-1,2-2 1,4-4 34,-1-3 1,-1-3 0,-7-1 0,-2-3 0,-2 0 134,-1 0 1,-2-4 0,-4 3 0,0 0 17,0 2 1,-5 0 0,-4 4-1,-2 2-4,-1 0 0,-1 5 0,1 1 120,0-1 1,1 6-72,2 0 1,4 1 0,6 6-1,5 0-122,6 0 0,2-4 1,7 1-1,1-3 61,1-1 0,2 0 0,0-1 70,-1-3 1,3-2 0,0-3 0,2-1 161,-1-4 1,-2 2 0,-3-6 0,-1 0 0,-2-1 293,-2 0 0,-2-5 0,-5 5 0,-1-2-130,-2 0 1,-5 6 0,1-1 0,-3 2-32,-1 2 0,-5 3 1,-3 2-103,-4 2 1,4 2-1,1 7 1,2 5-116,2 2 1,-2 2 0,0 4-1,1 4 21,-1 2 1,3 6 0,-2 3 0,3 1 88,1 1 0,0 9 0,1-6 0,2 2-28,1-1 0,4 4 1,-2-1-316,1-1 1,0-6 0,2-2 0,-2-2 0,0-3-215,0-5 1,-4 0 0,1-4-1,-3-1-108,-1 1 0,-1-2 0,-3-7 0,-4-1-960,-4 2 1357,0-4 0,-6 5 0,-1-4 0</inkml:trace>
  <inkml:trace contextRef="#ctx0" brushRef="#br0" timeOffset="293092">13022 10902 8355,'7'-18'0,"4"4"0,-1-3 454,5 4 0,2 0 0,6 2 0,3 2 1,2 0-257,2 0 0,1 2-1520,2-1 0,2-1 0,-3-3 0</inkml:trace>
  <inkml:trace contextRef="#ctx0" brushRef="#br0" timeOffset="294661">13729 10716 8680,'-12'-5'0,"1"0"0,1-1 0,3 0 0,2-1 0,2-3 0,3 0 240,4 2 1,3 3 0,6 5 0,-1 0 0,0 1 0,-1 3 0,-1 4 0,-3 3-1,0 2-307,0-1 0,-5 1 1,3-1-1,-4 0-76,-1 1 0,0-1 0,0 1 0,0-1 0,0 0-372,0 1 224,0-6 262,0 4 1,0-11-1,0 0 31,0-7 1,0-6 0,0-2 0,0-1 0,0-1 5,0-1 1,1-1-1,4-6 1,1 2-30,1 2 0,4 3 0,-2 6 0,2-1-247,1 1 0,0 5 1,1 3-299,-1 3 1,1 2 247,-1 3 1,6 3 0,1 5 0</inkml:trace>
  <inkml:trace contextRef="#ctx0" brushRef="#br0" timeOffset="295095">14027 10765 8355,'-12'0'1628,"5"-1"-1547,3-3 0,4-2 0,4-3 1,4 2-1,3 1 0,3 2 1,1-1-1,2-2-335,-2 0 0,-2-3 1,0 5-1,-1-2 244,1-3 1,-6 3-302,-3-1 1,-3 0 0,-1-5 248,0 1 1,-4 4-1,-2 1 1,0 1 0,-4 3 205,-1 2 0,-2 1 0,1 0 1,0 0-13,-1 0 0,2 6 0,2 3 0,0 5-54,0 2 1,3 2-1,2-2 1,3 1-150,1 3 1,5-5 0,5 1-1,4-2-262,2-1 0,6-1 1,-1-1-1,2-1-1297,2-2 1429,0-5 0,5 2 0,2-5 1</inkml:trace>
  <inkml:trace contextRef="#ctx0" brushRef="#br0" timeOffset="296527">14536 10616 8466,'-2'-11'0,"-1"2"0,-1 0 0,0 1 851,-1 1 0,2 2-456,-5 5 1,-1 1 0,-3 2-301,0 1 1,3 6 0,1-2 0,-2 3 0,1 1-152,0 1 1,0 1 0,5 1-1,1 1-181,2-1 1,1 3-1,1-2 1,3-4-222,4-2 0,9-4 1,2 3-1,2-5 67,-1-3 1,1-1 0,3-1-1,-4-2 87,-3-1 0,1-6 0,-2 2 0,-2-3 247,-4-1 0,-1-5 1,-3 1-1,-1 0 90,1 3 0,-2 0 1,-4 1 252,0-1 1,0 5-1,0 0 165,0-2 70,0 5 0,0 1 0,0 8-370,0 4 0,4 3 1,0 1-1,-1 1-187,-2-1 1,-1 1 0,2-1 0,1 0-130,1 1 1,4-5-1,-3 0-81,2 2 0,2-4 0,3-2-36,0-3 1,1-1 0,-1 0 0,1-1 32,-1-3 0,-4-2 0,-1-4 227,-1 2 1,2 0 0,-4-5 0,0 1-71,2 0 1,-5-1 1328,3 1 31,-2-1-954,-2 7 0,0 1 0,0 10-290,0 3 0,4 3 0,1 1 1,2-1-2,3-2 1,-1 2 0,1-5 0,-2 3-509,2-1 0,5-5 0,2 1 1,-2-3-797,-1-1 1136,-2 0 0,0-11 0,1-3 0</inkml:trace>
  <inkml:trace contextRef="#ctx0" brushRef="#br0" timeOffset="296528">15032 10579 8355,'0'-12'468,"0"5"1,0 0-64,0 3 0,0 4 0,0 0-233,0 7 1,0 4-1,0 3 1,0 1-121,0 1 0,4 1 0,0-5 0,0 1 0,0 0-236,0 4 0,2-3-242,-2 2 1,-1-2-745,5-2 970,-5-5 0,2-3 0,-5-8 0,0-4 16,0-3 1,0-1 0,0-1 0,2 1 56,2-1 0,-3 1 0,5 0 0,-2-1 84,0 1 0,6-1 0,-4 1 1,3 0 46,-1-1 0,0 6 0,5 3 1,-1 3-199,0 1 0,2 0 0,1 0 0,2 0 103,-2 0 0,4 0 0,1 0 1</inkml:trace>
  <inkml:trace contextRef="#ctx0" brushRef="#br0" timeOffset="296529">15379 10604 8355,'0'-12'56,"0"3"1,1 2 421,3 2 1,-2-5-62,2 2 1,1 1 97,0-1 0,-3 5-494,-6-1 0,-3 3-97,-5 1 0,0 1 0,-1 2 0,2 2-6,3 2 0,-2-3 0,6 5 1,1 0-67,2 2 1,1-3 0,0 1-1,1 0 1,3 2-23,5 2 1,2-5 0,1 0-1,2 1-12,2-2 0,-2 4 0,4-5 0,-1 3 80,-1-1 1,-3-4 0,-7 4 114,0 2 0,-2-3 1,-4 1-1,-1 0 19,-3-1 1,-3 3 0,-7-5-37,-3 2 0,4-2 1,-4 1-1,3 1 1,2-1 3,0-1 0,3-1-147,1-4 0,7 0 1,1-1-1,6-3-85,6-4 0,4-3 1,2-2-1,0 1 23,0-1 0,2-3 1,-2-1-1,0 2 226,0 1 1,-1-1 0,-6 1-1,-2 3 462,0 0 1,-7 5 1576,3-3-1479,-4 7 1,-1 2-515,0 8 1,0 4-1,0 3 1,1 2-93,3-2 0,-1-1 0,4-2 0,0 1 0,0-1-1065,3 0 0,1-3-669,1-1 1587,0-5 1,1 2-1,-1-5 1</inkml:trace>
  <inkml:trace contextRef="#ctx0" brushRef="#br0" timeOffset="297257">15615 10356 7628,'-7'-1'0,"3"5"0,2 5-474,2 4 1,6 5-1,1 1 1</inkml:trace>
  <inkml:trace contextRef="#ctx0" brushRef="#br0" timeOffset="297258">15751 10616 8355,'1'-12'16,"3"0"1,-1 5-1,4 1 102,-1 1 0,3 5-22,0 0 1,-4 5 0,1 8 0,-2-1 0,0 0-1,-1 2 1,-2 1 0,-1 2-70,0-2 1,4 3 0,0-2-1,0 0-174,2-3 1,-3-2 0,4-1-3,-2-2 0,5-5 128,-2 1 1,-1-4 0,0-4 23,-2-4 1,1-3-1,-3-2 1,2 0-93,2-4 1,-3 3-1,4-4 1,1 2-1,-1-1-15,0 2 0,-1 1 0,3 2 30,-2 0 1,-4 1 0,4 2 103,2 5 0,-4 4 1,-1 4 28,1 5 0,-5 2 0,3 1 0,-3 2-1,-1 2 1,5-2 0,-1 3-1,0-4-25,1 0 0,-2-2 0,5-2 1,2-2 51,1-1 1,1-2 0,2-4 0,1-1-26,2-3 1,1-2 0,-3-5 0,2 1-49,-2 1 1,-2-9 0,0 5 0,-1 0 31,1-1 1,-5 1 0,-1 1-1,-2 0-40,-2-1 1,-2 1 0,-2 1 8,-3 3 0,-3 2 0,-5 6 0,-1 0 75,1 0 0,4 6 1,-1 3-1,0 5 46,-2 2 1,0 2-1,2-1 1,5 4-129,3 2 1,1 0 0,3-1 0,3-2-199,7-2 1,8-2-1,-1-3-342,4-1 0,2-5 0,1-3-53,2-3 0,0-1 0,-4 0 1</inkml:trace>
  <inkml:trace contextRef="#ctx0" brushRef="#br0" timeOffset="297741">14833 11373 8355,'0'-12'214,"0"-1"0,-5 2-90,-4 3 1,3-2 0,-3 6-1,0 1 166,-2 2 1,-2 1-310,1 0 1,-1 1 0,1 2 0,1 3 105,3 0 0,-2 3 0,6 3 1,1 1-100,2-1 1,1 0-1,0 1 1,1-1-138,3 1 1,2-1 0,3 0 0,0-1-276,0-2 0,4 2 0,2-3 206,1 3 1,1-3-1,-5-1 198,1-1 1,-6 3 114,-3 0 0,-12 0 1,-6 1-1,-3-2-210,-1 2 1,-4-3-1,3 0-68,0-2 0,-3 3 1,5-4-2,2-1-93,7-1 1,2-8-1,6-1 1</inkml:trace>
  <inkml:trace contextRef="#ctx0" brushRef="#br0" timeOffset="297990">15118 11075 8355,'-5'-18'394,"4"5"0,-4-4 1,4 6-1,1 7 0,1 9 1,4 8 44,3 3 0,-1 11 0,0-3 1,0 5-1,-2 4-491,1 5 0,2 2 0,-4-3 0,0-1-444,2-3 1,-5 2 0,3-3 0,-3 0-258,-1-3 0,0-7 0,0-3 0,0-1-997,0-3 1692,0-7 0,-5 3 0,-2-4 0</inkml:trace>
  <inkml:trace contextRef="#ctx0" brushRef="#br0" timeOffset="298262">15044 11348 8355,'6'-12'7,"2"-1"0,4 5 1,5 1-1,3 0-113,4 0 1,5 5-1,1-4 1,0 2-452,1 0 0,3-6 0,-2 3 0</inkml:trace>
  <inkml:trace contextRef="#ctx0" brushRef="#br0" timeOffset="299026">15404 11509 8355,'5'-7'273,"-2"-2"1,5 5 0,3 0 0,3-1 0,4 1-1,1 0 202,3-1 1,2-2-214,1-6 0,-1 5-336,1 0 1,-4 0-1,-2-5 1,-1 1-1,-3-1-192,-1 1 1,-3 0-1,-3-1 34,-4 1 1,-2 3 0,-4 1 0,-2 0 54,-4 1 1,-7 2 0,-2 5-1,2 0-57,1 0 1,-2 0-1,-1 1 1,2 3 203,1 4 0,3 3 0,2 3 1,0 1 135,0 2 1,3 3 0,2-2 0,3 0-248,1 0 0,7 3 0,4-5-4,4 0 0,7-4 1,0-4-1,4-4 0,4-2-120,2-2 0,-4 0 0,2-2 1,-2 0 244,-4-2 0,3-6 0,-10 2 0,1-5 72,0-3 0,-3 2 0,-5-3 1,-2 2 120,2-1 0,-3 2 1,0-3-1,-2 4 25,-2 0 0,-2 1 1,-1-1 175,0 1 0,-1 1 168,-3 3 1,1 2-287,-5 6 0,5 6 1,-1 2-1,3 3-18,1 1 0,0 6 0,0 3-22,0 2 0,1 2 0,2 0 0,2 1 0,1 2-246,-1 1 1,4 4 0,-5-3 0,-2 0-167,0 1 0,-2-2 0,0-5 1,0 1 17,0 0 1,-2-4 0,0-2-1,-2-1 91,1-3 1,-3-5 0,1-3-1,-2-2-192,-3-2 1,3 2 90,-1 0 1,1-7-1,-1-6 1,2-3 16,1-2 0,4-4 1,-4-4 28,4-3 1,1-2-1,1-3 1,2-4 0,3-3-60,1-1 1,1 0-1,4 0 1,1 1 236,-1 3 1,0 4 0,1 8 0,1 5 297,2 2 0,-2 3 0,4 3 0,-2 2 63,1 1 0,4 3 0,-5-2 1,-1 4-152,-1 4 0,-6 2 1,-1 3-1,-1 0-277,-4 0 1,0 2 0,-2 2-1,-2-1-437,-2 1 0,-4 0 0,-8 2 0,-4 1-209,1-5 0,-3 1 1,5-4 444,2 3 0,-4 2 0,0-1 0</inkml:trace>
  <inkml:trace contextRef="#ctx0" brushRef="#br0" timeOffset="299198">16371 11410 8208,'0'-12'0,"1"1"0,2 4 0,1 7-619,-1 7 1,-2 9-1,-1 4 1</inkml:trace>
  <inkml:trace contextRef="#ctx0" brushRef="#br0" timeOffset="299657">16545 10269 8355,'0'-21'614,"0"1"1,0 5 0,1-2-1,3 5-739,5 3 1,2 0 0,2 5 0,2 1 162,2 2 1,5-4 0,-1 1 0,2 1-240,2 2 0,-2 7 1,-1 2-1,-2 4 153,-2 5 1,-2-2 0,-3 6-1,-2 2 75,-3 5 1,-3-1 0,-5 8 0,0 2 122,0 3 1,0 5-1,0-1 1,0 3 2,0 4 0,0 3 1,0 0-49,0 4 1,5 2 0,0 1 0,2-3 0,3-3 45,1 0 0,5-8 0,1 1 78,-2-4 1,0-2 0,0-5 0,2 0 0,-2-1 24,-1-3 0,-6 1 0,-1-5 0,-2-1-183,-2-2 1,-2-5-1,-1-1 1,-2 1-52,-7-2 0,-6 1 0,-14-5 1,-4 1-145,-3-1 0,-1-1 1,0-3-1,1-1-499,3-2 0,3-5 1,5 1-1,2-3-2225,2-1 2198,3 0 1,0-5 0,-1-2 0</inkml:trace>
  <inkml:trace contextRef="#ctx0" brushRef="#br0" timeOffset="299819">17847 11187 8355,'-19'0'-874,"-10"0"0,3 0 1</inkml:trace>
  <inkml:trace contextRef="#ctx0" brushRef="#br0" timeOffset="317637">20030 9438 7779,'4'-20'0,"1"0"0,2 2 0,3 5 0,0 2-161,-2 2 406,3 6 1,-10 1 0,3 9 0,-4 6 0,-4 5-1,-4 6 1,-3 5 0,-1 7-155,-1 3 0,-3 7 0,-2-3 0,0 1 1,-1 3-1,-1-1 0,0 1 0,-1-3 1,2-1-616,1-3 1,0-7 283,1-4 0,8-4 0,-4-3 0,2-4-426,0-4 0,-1 6 0,-1-6 0</inkml:trace>
  <inkml:trace contextRef="#ctx0" brushRef="#br0" timeOffset="317875">19707 9934 8632,'-11'2'0,"3"2"0,4 4 0,3 3 0,1 1 16,0 1 1,0 3 0,1 2 0,3 0 0,4 0 0,3-3 0,2-2 173,-1-5 1,2 2 0,1-5-1,3 1-327,1-1 0,1-1 0,2-4 0,-3-1-452,-1-3-72,-2 2 1,2-9 0,2 5 0</inkml:trace>
  <inkml:trace contextRef="#ctx0" brushRef="#br0" timeOffset="318720">19075 10530 8355,'0'-18'166,"0"4"0,0-4 0,0 6 1,0-1-1,0 1 0,1-1 123,3 1 1,3 5 0,4 4-1,-1 6 1,-3 7 0,-2 5 1,-2 6 0,-2 3 0,-1 5 0,0 4-232,0 3 1,0 1-1,-1 1 1,-2-1-81,-1 0 1,-1-4-1,2-1 1,-3-2-9,-1-2 0,5-2 0,-2-3 0,2-2 65,2-5 0,2-2 0,2-3 1,5-2-9,7-5 1,-1-3 0,4-1 0,0-1-79,1-3 0,0-3 0,5-6 0,0 1-418,0-1 0,-1 1 1,1 1-329,0 3 1,-4-3-1,-2 4 1,-1-1 286,-3-1 0,4-4 0,1-7 1</inkml:trace>
  <inkml:trace contextRef="#ctx0" brushRef="#br0" timeOffset="318976">19707 10629 8479,'0'-13'642,"0"5"-257,0 0-117,0 5 0,2-2 1,2 5-162,4 0 0,3 0 1,3 0-1,1 0-378,2 0 0,3 0 1,-2 0-1,0 0-399,0 0 0,3 0 0,-5 0-568,-1 0 1069,-6 0 0,-4 5 0,-5 2 1</inkml:trace>
  <inkml:trace contextRef="#ctx0" brushRef="#br0" timeOffset="319212">19745 10728 8355,'0'12'-9,"0"-5"1,1 3 0,3-6 237,4-1 1,9-2-1,4-2 1,2-2-393,2-1 1,4-6 0,0 2 0,0-3-555,1-1 1,2-6 0,5-2 0</inkml:trace>
  <inkml:trace contextRef="#ctx0" brushRef="#br0" timeOffset="319637">20290 10455 8355,'0'-25'343,"0"1"0,0 4 0,2 5 1,0 4-1,4 4 0,1 2 0,2 2 1,1 4-1,0 6 189,-2 6 1,-4 7 0,3 1-448,-1 2 0,-1 6 0,-2 2 0,1 0 1,-1 2-83,-2-1 0,-1 4 1,0-4-1,1-1-1045,4-2 1,-3 0 0,7-3-1,-1-4-1403,-1-2 2161,4-4 0,1-3 0,7-1 0</inkml:trace>
  <inkml:trace contextRef="#ctx0" brushRef="#br0" timeOffset="319638">20861 10703 8355,'0'13'792,"0"5"0,0-1 0,0 6 0,0-3-1007,0 2 0,0 2 0,0 0 1,0 1-1,0 0 0,0-2-910,0-2 0,-6 3 0,-1-5 0</inkml:trace>
  <inkml:trace contextRef="#ctx0" brushRef="#br0" timeOffset="320238">21444 10443 9860,'-13'-20'1768,"1"4"-1211,5 8-457,1 2 1,6 8 0,2 2 103,2 4 0,3 8 0,5 4 0,-1 0-211,-2 1 0,0 4 0,-3 4-232,1-2 1,-5 4 0,4-2 0,-2 0 0,0 0-54,-1-1 1,-3-3 0,-4-5 0,-3-2-143,0-3 1,-4-2 0,3-2-1,-3-2 367,-2-5 0,1-3 0,-1-1 0,2-1 61,3-3 1,-3-5 0,4-7 0,0-5-19,3-2 1,3-2-1,1-1 1,0-3-16,0-4 0,9-7 0,4-1 0,1 1 56,-1 1 1,4 7 0,0 3 0,-2 5 294,-2 3 1,1-1 0,1 7 55,2 4 1,4 0 0,-3 6 0,1 3-286,3 0 1,-4 4-1,0 3 1,-2 6-1,-1 6-205,-4 2 1,0 2-1,-6 5 1,-3 2-99,0 0 0,-8 1 0,-3-2 1,-5-1-277,-3-1 1,-9 2 0,0-6-1,-3 1 264,-1-1 1,1-5-1,4-6 1,1-3 348,4-2 1,3-2-1,9-7 75,4-5 1,8-2 0,6-1-27,5 0 0,0 3 0,6 2 0,1 2 50,1 2 1,0 2 0,0 2-84,-3 3 0,-5 2 1,3 3-1,-1 1 1,-1 3-56,0 2 0,-3 1 0,0-3 0,-1-1-319,1 0 1,-1 1 0,0-1-773,1 1 1,-1-1 0,1 0 0</inkml:trace>
  <inkml:trace contextRef="#ctx0" brushRef="#br0" timeOffset="320563">22027 10616 8355,'6'-5'427,"-1"-3"0,-3-2 0,4 0 1,5 3-1,5 1 0,4 0 1,0 1-515,0 2 0,3 1 0,-2 2 0,1 0-2839,-2 0 2341,4 0 1,-5 6-1,6 1 1</inkml:trace>
  <inkml:trace contextRef="#ctx0" brushRef="#br0" timeOffset="320564">22151 10728 8355,'5'-12'101,"6"-1"0,7 2 0,1 2-234,3 0 1,2 2 0,2-2-500,3 0 0,-3 1 0,4-4 1</inkml:trace>
  <inkml:trace contextRef="#ctx0" brushRef="#br0" timeOffset="321430">22659 10517 8904,'-7'-12'0,"3"-1"1487,3 1-1280,1 5 0,4 0 0,1 4-224,2-1 1,1 0 0,5 4-1,-1 0 1,1 2-12,-1 2 1,0-2-1,1 7 1,-1-1-58,1-1 0,-6 8 1,-3-3-1,-3 2 39,-1 0 1,0 0 0,0 1 0,-1 1 35,-3 0 1,1-3 0,-4 0-1,0-1-66,0 1 0,3-1-132,-4 0 25,5-5 1,-1-7 0,7-8 29,1-3 0,5-1 1,0-2 106,2-3 1,1 2 0,1-6 0,-1 1 0,0-1 41,1 0 0,0 6 0,3-1 1,0 3 96,-1 5 1,-5 1-1,-2 4 1,2-1 60,1 2 1,-3 2-1,-1 4 1,0 4-20,0 3 0,-4 1 1,1 1-1,-3 1-64,-1 2 0,0-1 1,0 5-1,0-1-149,0 0 1,0-4 0,0 3 0,0-1-358,0-1 0,2-1 0,0-5 1,4-3-239,1-2 0,1 5 0,4-3 0</inkml:trace>
  <inkml:trace contextRef="#ctx0" brushRef="#br0" timeOffset="321431">23254 10579 8355,'2'-7'0,"2"3"243,4 3 0,-1-1 0,3 0 0,2-2 1,3-1-1,2 1 0,1 0-492,2 1 0,0 2 0,-1 1 0,0 0 0,1-1-521,2-4 1,1 4-1,2-4 1</inkml:trace>
  <inkml:trace contextRef="#ctx0" brushRef="#br0" timeOffset="321432">23726 10282 10672,'7'19'381,"-3"-1"0,-2 0 1,1 2-1,1 5 0,0 3 1,1 2-1,-1 0-263,-1 1 1,-2 2 0,-1-4-2110,0-2 0,0 5 0,0 0 1</inkml:trace>
  <inkml:trace contextRef="#ctx0" brushRef="#br0" timeOffset="322294">19348 11795 8612,'-6'-25'0,"-1"1"0,-1 4 0,1 3 582,2 3 0,0 6-464,5 0 1,5 4 0,0-3 0,1 0 0,0 1 0,1 1-1,2 4 102,-2 3 0,2 9 0,-5 7 0,-1 3 0,-2 5-166,-1 6 0,-1-1 0,-3 3 1,-4 0-1,-2 2 0,0 0 34,2-3 1,5 1 0,-2-6-59,-1-5 0,5 1 1,-2-8-1,5-1-36,2-1 0,9-3 0,1-3 0,3-3-98,1-4 0,2-1 0,-2 0 0,2-1 24,2-4 1,1-2 0,2-5 0,0 0-528,-1-1 1,0-3-1,-2 1 1,-3 2-1481,-1 4 1733,-1 0 0,1-3 0,1-1 1</inkml:trace>
  <inkml:trace contextRef="#ctx0" brushRef="#br0" timeOffset="322472">19918 11981 9622,'2'-25'0,"2"1"0,5 4 0,6 3 0,6 3 0,1 3 0,0 2 0,-2 2 546,-3 1 1,4 2-1,-3 4-1928,1 0 0,2 0 0,4 0 1</inkml:trace>
  <inkml:trace contextRef="#ctx0" brushRef="#br0" timeOffset="322712">20067 12030 8355,'-7'0'450,"7"-4"0,10-1 0,5-2-547,6-3 1,6-1 0,5-1-1713,4-1 1340,-7-5 1,17-1 0,-7-6 0</inkml:trace>
  <inkml:trace contextRef="#ctx0" brushRef="#br0" timeOffset="323202">20588 11745 8562,'-4'-21'0,"0"2"0,1 1 0,4 3 0,6 1 0,7 2 1357,4-1 1,-2 2-942,5 3 1,-4-2-528,3 6 1,-5 0 0,2 6 0,-3 2 0,-3 5 0,-3 7-1,-4 4 1,-2 4-229,-2 0 1,-2 1-1,-2 0 1,-3 0 157,0 0 0,-7 4 1,3 0-1,0-3 108,0-4 0,-2 0 0,4-4 475,-2 1 1,0-4-161,3 2 0,4-9 1,8-4-1,4-3-312,3-1 0,7-1 0,3-2-218,2-1 0,2-4 1,0 4-1,1 0-615,3-2 0,-3-1 0,5-5 1</inkml:trace>
  <inkml:trace contextRef="#ctx0" brushRef="#br0" timeOffset="323203">21245 12055 10285,'6'-7'-244,"-5"3"0,5 7 1,-2 2-1,0 2 8,-1 3 0,-2 2 0,-1 3 198,0 2 1,0 5 0,0-3-1,0 2-642,0 0 1,-5-6-1,-2 3 1</inkml:trace>
  <inkml:trace contextRef="#ctx0" brushRef="#br0" timeOffset="323801">21903 11695 8355,'-6'-31'434,"5"6"0,-3 8 0,4 5 0,4 4-161,4 4 0,3 2 0,1 2 1,1 2-1,-1 2 0,1 5 1,-1 7-328,0 4 1,-5 4-1,-1 2 1,-2 1-131,0 2 0,0 4 0,-4-2 0,-1-1-104,-3 0 0,2-1 1,-3-5-1,1-4-62,-1-3 1,-4-5 348,1-3 0,1-4 0,-2-6 0,0-2-88,-2-1 0,-2-10 1,1 2-1,0-4 71,-1-1 1,5-4 0,1-7-1,1-2 37,4-2 0,0-1 1,2-5-1,3-2 1,5-2 1,1 0-1,9 3 1,-1 2 133,4 5 1,-2 5 0,2 3-1,1 3-88,2 5 1,-1 8 0,-1 4 0,-3 2 37,-1 2 1,-1 2-1,-5 2-114,1 4 1,-1 3 0,-1 3 0,-3 1 0,-4 1-110,-2 0 1,-2 3-1,0 0 1,-3 2-38,-5 0 0,0-1 0,-10 4 1,0-2-94,-3-2 0,-4-3 0,-2 2 0,-2-1-43,1-3 1,3-1 0,5-3-1,3-1 75,3-2 422,7-5 1,7 2-1,9-5 1,2 0-162,1 0 0,5 2 0,1 0 0,1 4 77,3 1 1,-3-3 0,2 4 0,0 2-116,-2 1 0,4 1 0,-3-1 1,0-1-250,1-2 0,-6 0 0,3 3 0,-1-1-111,-1-2 1,1 1-1,-5 3 1</inkml:trace>
  <inkml:trace contextRef="#ctx0" brushRef="#br0" timeOffset="324119">22547 11807 8355,'2'-12'-19,"2"1"0,4 2 1,5 5-1,2 3 1,1 1-1,1 0 1,-1 0-370,1 0 1,-1 0-42,-3 0 0,-1 0 0,1 0 0</inkml:trace>
  <inkml:trace contextRef="#ctx0" brushRef="#br0" timeOffset="324120">22622 11906 8355,'-7'0'5,"3"0"0,8 0 1,6-1-185,5-3 1,0 2 0,6-3 0,2 1-303,5 0 0,-2-6 0,4 3 0</inkml:trace>
  <inkml:trace contextRef="#ctx0" brushRef="#br0" timeOffset="324554">23205 11720 8685,'-13'-12'274,"6"4"1,5 1 0,4 1 0,7 3 74,2 2 1,1 1-358,1 0 1,0 0 0,1 1 0,0 4-1,-3 1 1,0 3 0,-1-1 1,-2 2-1,2 1 1,-6 1-54,-2 0 0,0 1 0,-2-1 0,0 1 0,-2-2-43,-2-3 0,3 3 87,-3-3-55,2-2 1,2-6 0,0-9-121,0-2 1,5-2 0,0-3 0,2 0 85,3 1 0,-4 1 0,3 0 0,-1-1-119,-1-1 0,4-1 0,-3 5 301,3-1 0,2 6 1,-1 3 97,0 3 1,-3 1-1,-1 1 1,0 3 40,-1 5 1,3 2 0,-5 1 0,1 2-155,-1 2 1,4-2 0,-4 4 0,1-1-353,-1-1 1,1 2 0,-2-3-531,4 2 1,3-1 0,1-3 0</inkml:trace>
  <inkml:trace contextRef="#ctx0" brushRef="#br0" timeOffset="325036">23813 11733 8776,'-13'-2'0,"3"-1"0,6-1 0,8 2 0,6 0-78,3 2 0,4 0 1,4 0-1,3 0 1,0 0-1,1 0-882,0 0 1,2-4 794,-2 0 1,3-6 0,-9 3 0</inkml:trace>
  <inkml:trace contextRef="#ctx0" brushRef="#br0" timeOffset="325037">24197 11609 8355,'-6'-13'184,"5"6"0,-4-4 0,6 3 432,3-3 1,3 4-1,7 3-323,2 3 1,-2 1 0,4 0 0,-1 0-319,-1 0 0,1 5 0,-6 5 0,-3 4 0,-4 3 0,-3 1 0,-1 0 1,-1-1-292,-3 1 0,-3-3 1,-7 6 123,-2 1 1,2-4 0,-3-2 0,5-2-1,4-2 172,4 1 0,2-1-73,2 0 0,6-5 1,3-3-1,5-2-101,3-2 0,5 0 1,-2 0-1,4-2-294,1-2-117,-1 3 0,7-10 0,0 4 0</inkml:trace>
  <inkml:trace contextRef="#ctx0" brushRef="#br0" timeOffset="325369">21654 12675 8355,'-12'-14'-6,"5"5"1,3 14-316,3 8 0,1-1 0,1 5 0,3-4 0,4 0 0,3-1 0,2 2 230,-1 3 0,6-4 0,2 5 1</inkml:trace>
  <inkml:trace contextRef="#ctx0" brushRef="#br0" timeOffset="325775">21729 13159 8355,'-6'7'422,"5"-2"1,1-1 0,8 1-398,3-3 0,6 4 1,-1-1-1,0 1-1023,-3-1 1,0 11-1,-1-3 1</inkml:trace>
  <inkml:trace contextRef="#ctx0" brushRef="#br0" timeOffset="325776">21828 13667 10935,'-16'5'1906,"0"0"-1804,5 2 0,5-3 0,6 4-168,0 2 1,5 0-1756,3-2 1,9 8-1,2-2 1</inkml:trace>
  <inkml:trace contextRef="#ctx0" brushRef="#br0" timeOffset="333817">18157 13990 8389,'0'-13'0,"1"2"0,4 2 0,3 1 0,3-1 60,1 2 1,6-4 0,3 3-1,4-3 1,4-1 0,4-1 0,5-1-1,5 1-114,2 0 0,11-6 1,-7 7-1,1-2 6,-3 0 0,-6 2 1,-8 1-1,-5 2 1,-6 5-1329,-6 3 1048,-2-5 0,-2 5 0,1-5 1</inkml:trace>
  <inkml:trace contextRef="#ctx0" brushRef="#br0" timeOffset="334032">18802 13531 8355,'-6'-11'-80,"0"1"0,-1 5 1,3 3 87,2 8 1,4 4 0,2 2 0,4 0 0,4 2 0,3 1 0,3 3 0,2 0 33,2 0 1,-3 4 0,0-1 0,-2 4-542,-6 4 0,-4-3 92,-7 3 1,0 8-1,0 1 1</inkml:trace>
  <inkml:trace contextRef="#ctx0" brushRef="#br0" timeOffset="334628">18331 15441 8355,'-7'-12'-96,"1"3"1,8 1-1,2 0 1,5-1-1,7 1 88,4-1 1,5-2-1,4-2 1,5-1-1,6-1 1,6-3-1,2-1 1,3-3-13,3-2 1,1 1 0,3 2 0,-6 5-586,-5 2 254,-10 2 1,-6-1 0,-7 1 0</inkml:trace>
  <inkml:trace contextRef="#ctx0" brushRef="#br0" timeOffset="334877">18938 15019 8355,'6'-8'-43,"2"0"0,5-2 0,2 0 0,3 2 0,1 4 0,3 3 0,1 2 0,1 5 0,-3 7 0,-6 12 0,-6 11 0,-9 9-484,-11 8 1,-9 3 0,-18 6 0</inkml:trace>
  <inkml:trace contextRef="#ctx0" brushRef="#br0" timeOffset="342712">17463 13519 8355,'-2'-18'164,"-1"-3"0,-1-2 1,1-1-1,2 3 1,1 5-1,1 4 0,4 2 1,3 3-1,3 3 1,1 4 29,1 3 1,-1 12 0,1 1 0,-1 6 0,0 3-1,1 1 1,-1 3 0,-1 4-493,-3 3 0,2 1 1,-6 1-1,0-1 1,0 0-1,1-1 1,-3-2-1958,0-1 1883,-2 0 1,-6-1 0,-1-2 0</inkml:trace>
  <inkml:trace contextRef="#ctx0" brushRef="#br0" timeOffset="343007">17400 14002 8355,'0'-12'0,"3"-1"0,6 1 0,0 4 0,12 1 143,1 1-140,7-3 0,3 2 0,6-6 0,2 1-192,1 0 1,6 3 0,-3 1 0,0 0 0,-2 1-271,-4 3 0,-6 2 0,-2 2 1</inkml:trace>
  <inkml:trace contextRef="#ctx0" brushRef="#br0" timeOffset="343438">17624 14263 8355,'0'-13'102,"0"1"1,-2 1 0,0 1 0,-3 2-1,1 0 1,0-1 0,0 1 0,3 0 699,3 1 0,5 1-870,6 6 0,-1 2 0,-1 2 48,-3 4 0,2 5 1,-6 2-1,-1 1-3,-2 0 1,-1 1 0,0 1 0,0 0-34,0 0 0,0-1 0,0-5 0,0 1-37,0-1 0,0-4-89,0 0 0,2-5 44,2 1 0,-1-8 0,3-4 1,1-3-28,0-1 0,-3-6 0,5-2 0,-1 0 88,-1-1 1,2 6 0,-3-2 0,1 3 93,3 2 1,-4 5 0,3 3 31,0 3 0,2 1 0,0 1 0,-1 3-4,-2 4 1,-1 8 0,3 2 0,-3-1-87,-2 1 1,5-1-1,-2-5 1,2 1-252,-2-1 0,3 1 0,-3-1-153,3 0 0,2-5 0,-1-1 1</inkml:trace>
  <inkml:trace contextRef="#ctx0" brushRef="#br0" timeOffset="343628">18182 13816 8355,'-7'-12'-874,"7"5"0,7 1 1</inkml:trace>
  <inkml:trace contextRef="#ctx0" brushRef="#br0" timeOffset="355591">23019 11274 7823,'-2'-13'0,"0"1"0,-3 0 0,1-1 0,0 1-168,0-1 0,-4 1 1,4 0-1,0-1 1,-1 1 226,1-1 0,-4 5 1,2 0-1,0 0 0,-4-1 1,-2 1-1,-5 0 1,-4 1 35,-2 3 0,-12 2 0,-2 1 0,-4-2-73,-6-1 1,4 0 0,-9 4 0,0 0-10,1 0 0,0 0 0,0 0 0,0 0 45,1 0 0,-6 0 0,6 0-71,-1 0 1,-1-1 0,-2-2 0,-4-1-1,-3 1-2,-1 1 0,-5 2 0,-5 0 0,-2 0-9,-1 0 1,-6 5-1,7-1 1,-5-1 5,-5-2 1,1 3 0,-8 0-1,6 0 17,6 2 0,-5-3 0,6 5 0,-4 0 28,4-1 0,-2 4 0,12-4 0,6 3-13,5 2 1,1-2-1,3 6 1,-4-1-56,1 2 0,-4 2 0,4 5 0,-3-2 14,-5-2 0,-5 1 0,3 2 90,1-2 1,2 2 0,1-2 0,1 3 0,2 0-24,1 1 1,6 0 0,0 0-1,5 0-29,5-1 0,4 3 0,2 0 0,3 2-15,4-1 1,1 2 0,1 0 0,-3-1-11,-2-3 0,3 6 0,-3-7 1,2 1 60,2 0 0,2 3 1,1 0-1,2-1-19,2-2 0,3-1 0,6-1 1,0 1 75,-1 0 0,6-1 0,3-2 0,3-3-70,1-1 0,4 2 0,1-3 12,2-2 0,6 3 1,5 0-1,1 0 1,3 0-18,1-3 0,6 4 0,2 2 1,0 1-8,4-1 0,1 2 1,1-4-1,1 2-11,4 0 1,-2-6 0,5 1 0,2-3-29,1-5 0,7 2 0,3-5 0,4 1-8,4-1 0,3-1 0,6-4 1,-1 0-48,1 0 0,4 0 1,4-1-1,3-2 37,0-1 1,-3-1-1,0 0 1,-1-1-1,0-1 1,3-3 0,-5 6 2,-3 1 1,5-4 0,-9 0 0,1-1 0,3 0-10,-1-2 1,4-1 0,0 0 0,-2 1 14,-2 2 0,4 0 0,-7-4 0,2 1-20,2 2 1,0-2 0,-3 4 0,-1-1 6,-2 0 0,2 1 0,-3-3 1,2 2 22,-2-2 1,-1 3 0,-4-1 0,1 0 14,-2 1 0,4-4 0,0 3 1,-1-2 5,1 2 1,-2-3 0,-3 4 0,0-1-6,0-1 0,4 1 0,-8-3 14,1 3 1,-3-3 0,3 4 0,-2-1 0,-2 1-28,-4 1 0,8-3 0,-8 2 0,3-2-9,-1 1 1,0 4 0,-3-3 0,-2 0 13,4 0 1,-9 5 0,3-4 0,-5 2 1,0 0 1,3-4 0,-4 3 0,-1 1-14,-1-1 0,2 2 0,2-4 0,-2 0 9,-2 0 0,5 3 0,-7-4 1,2 0 9,-1 1 0,0-4 0,-3 2 0,0-2-13,-2-1 1,-5 0 0,1 1 52,-3 2 0,-3-2 1,-2 2-1,-5-5 0,-2-3 27,-1 2 0,-7-3 0,0 0 20,-1-1 0,-3 3 0,2-5 0,-3 0 0,-1 1 0,0-1 0,0 2 1,0-3-69,0 1 0,0 0 1,0-2-1,0 1 1,0 2-32,0 3 1,-5-4-1,-5 3 1,-6 0-119,-9 0 1,-7-4 0,-9 3 0,-5-2 37,-2 0 1,-7 1 0,-3-5-1,-3 0 78,-1 0 1,-4 2 0,-1 1-40,-2 1 1,-4 6-1,-10 0 1,-12 5-294,41 8 0,-1 0 0,-1 1 0,-2 1 1,-72 0-1</inkml:trace>
  <inkml:trace contextRef="#ctx0" brushRef="#br0" timeOffset="364707">22758 11212 7129,'7'-21'0,"-1"2"0,-1 1 0,3 3 0,4 1 0,1 2 0,4-1 28,3 1 0,4 3 1,1 1-1,1 0 1,3 1-1,3 3 0,2 2 204,3 2 1,-2 2 0,7 2 0,1 4 0,3 5 0,2 2-158,1 1 1,2 2 0,0-3 0,2 3 0,-2 2-1128,1 2 472,-5-4 1,7 5 0,-3-4 0</inkml:trace>
  <inkml:trace contextRef="#ctx0" brushRef="#br0" timeOffset="365615">17971 12750 8217,'-7'-6'-4,"3"-2"0,9-3 1,8-2-1,6 1 1,6 0-1,4-2 1,4-3 10,3-3 0,4-5 1,4-3-1,5-2 0,4 0 1,1-2-1,-2 3 1,-2 1-171,-4 5 1,-7 4-1,-2 1 1,-6 5-784,-5 2 715,-7 6 1,-1-6 0,-6 4 0</inkml:trace>
  <inkml:trace contextRef="#ctx0" brushRef="#br0" timeOffset="365884">18616 12229 8355,'0'-17'190,"0"1"1,4-1-1,2 6 1,0 3-137,4 4 0,0 5 0,-1 6 0,-2 7 81,-1 4 1,-2 8-1,-3 7 1,2 4-1172,1 4 1,0 9 0,-4 7 0</inkml:trace>
  <inkml:trace contextRef="#ctx0" brushRef="#br0" timeOffset="371683">22498 8818 8355,'0'-18'82,"0"-1"0,0 0 0,0 1 0,0 1 0,-2 1 1,0 0 230,-2 3 1,-5 0 0,4 2-270,-2 3 1,-1 2 0,-3 8-1,1 2 1,2 3 56,-2 0 1,-2 8-1,-3-3 1,-2 2 0,2 1 39,1 2 0,3-3-157,3 2 0,1 2 1,4-1-1,-1-1 1,3 1-52,3-1 1,1 1-1,5-4 1,2 1-21,1-1 1,3 6 0,1-7 0,3 2 29,1 0 1,-2-2-1,2-1 1,0-1 51,1-2 1,-5-1 0,3 3 0,-3-2 23,-3 2 1,2 1-54,-10 1 1,0 1 0,-5-1 0,-3 0-1,-5 1-56,-2-1 0,-6 5 0,-4-1 0,-3-1-43,0-1 0,-1-1 0,0-1 0,2-1-178,2-3 1,3 2-1,6-6-549,-1-1 529,6-7 0,2-3 0,5-6 0</inkml:trace>
  <inkml:trace contextRef="#ctx0" brushRef="#br0" timeOffset="372008">22882 8607 7647,'0'-16'0,"0"-1"0,0 2 0,0 1-8,0 2 0,-1 5 123,-3 3 1,-2 4 0,-3 4 0,0 3 115,0 0 0,-1 8 0,0-3-70,2 2 0,1 5 0,-2 3 0,0 5 0,1 4 6,1 5 0,-2-1 1,3 7-1,1 1-60,-1 2 0,2 0 0,4-1 0,1-3-100,3-5 0,3 0 0,6-7 0,0-2-393,4-1 1,1-2 0,4-4 0,-1-4-211,1-7 0,1-3 0,1-6 182,-4 0 1,4 0-1,-5 0 1</inkml:trace>
  <inkml:trace contextRef="#ctx0" brushRef="#br0" timeOffset="372434">22982 8930 8394,'0'-20'0,"-2"4"0,-1 2 0,-1 2 0,3 1 0,2 1 0,5 3 300,1 2 1,-3-1-1,4 3-150,2-1 1,1 0 0,1 4 0,1 1-21,-1 4 0,0 1 1,-1 7-187,-2-1 0,2 1 0,-4-1 0,-1 0 0,-1 2 54,-4 3 1,3-3-1,0 2 1,-1-2 0,-2-2 1,-1 1 0,-1-2 5,-3-3-82,2 3 1,-3-11-16,5 0 0,0-5 0,0-9 0,1-1-59,3-2 1,2-5 0,4 3 0,-2-2 81,2 0 0,-1 2 1,1-2-1,-2 5 98,2 2 1,-3 7-1,1 3 7,2 3 1,-5 2 0,1 3 0,-2 4 117,0 3 0,4 6 0,-2 1 0,1 0-183,2 0 0,-2 2 0,1-2 1,1 0-285,-3 0 1,6-1-1,-4-5 1,3 1-817,1-1 820,-5-5 1,4 4 0,-4-4 0</inkml:trace>
  <inkml:trace contextRef="#ctx0" brushRef="#br0" timeOffset="372620">23502 8880 8449,'14'0'0,"1"0"0,3-1 21,2-3 0,0 2-665,5-2 1,0 1 275,0-1 1,-1 3-1,1-5 1</inkml:trace>
  <inkml:trace contextRef="#ctx0" brushRef="#br0" timeOffset="372946">23775 8682 8119,'2'-11'0,"0"1"0,4 3 0,1 0 0,2 2 0,4-1 0,2 3 0,3 2 802,1 1-1101,-4 0 226,3 0 0,-9 6 1,-3 3-1,0 5 1,-3 4-1,-2 1 1,-1 2-1,-1 0 48,-3-1 0,1 1 0,-5 2 1,-2-2 201,-1-5 0,0 2 0,1-1 1,3-2 18,2-1 0,1-6 1,4 0-187,0 2 1,5-4 0,5-2 0,4-3 16,2-1 1,2 0-1,-1 0 1,3-1-350,4-3 1,-1-3-1,-1-6 1,-1 1-273,1-1 1,1 1 0,2 0 0</inkml:trace>
  <inkml:trace contextRef="#ctx0" brushRef="#br0" timeOffset="373199">24061 8446 9201,'5'-7'0,"3"3"0,5 4 0,3 4 0,5 3 0,1 3 0,0 1 0,-1 2 1061,1 1 0,1 7-1051,2 4 0,-6 6 0,-4 9 1,-5 3-1,-6 1 0,-2 3 1,-4 3-1,-2 1-701,-4-2 0,-9 2 0,-3-8 1,-4 0-517,-1-1 781,6 0 1,-4-5 0,3 0 0</inkml:trace>
  <inkml:trace contextRef="#ctx0" brushRef="#br0" timeOffset="385388">18492 12216 8168,'0'-12'-110,"0"0"300,0 5 0,-1 0-131,-4 3 0,5 4 0,0 0 0,9 6 0,4 6 0,5 0-95,2 0 1,0 1-1,5-1 1,-1 2 0,-2 1-149,-2 2 1,-5-1 0,2-3 0,-3-1 62,-2 0 1,1 1 0,-2-1-1,-3 1 54,-4-1 1,-4 0 0,-4 1 76,-4-1 1,-3 3 0,-2 0 0,1-1 4,-1 1 1,-3 6-1,-1 0 1,2 2-285,1 2 0,7 1 10,3 3 1,-3 3-1,1 5 1</inkml:trace>
  <inkml:trace contextRef="#ctx0" brushRef="#br0" timeOffset="396069">19893 13370 8261,'-1'-13'0,"-3"1"0,-4 1 0,-2 1-603,2 2 1,-3 5 621,2-1 0,-2-1 0,0-1 0,2 1 0,0-1 0,0 2 81,-2-2 1,-6 5 0,-1-2 0,-2 5 0,-7 3-54,-4 2 0,-8 3 1,-4 5 4,-2 1 0,-7 6 0,3-1 1,-3 3 94,0 0 0,-2 7 0,3 2 0,4 3-53,3 1 1,4-4 0,7 0 0,5 1 19,6 2 1,6 0 0,8-3 0,5-4-126,6-3 1,14-1 0,14-2 0,7-1-9,8-1 0,6-6 0,5 0 1,2-3-72,4-4 1,13-5 0,3 1 0,6-4 68,6-4 1,-40 1 0,1-1-1,4-3 1,1 0 0,2-1 0,1 1-4,2-1 1,1-1 0,0-1 0,0-1 0,3 2 0,1 1 0,0-1 0,0 0-44,-2 0 0,1 0 0,5 0 0,0 0 0,-4 1 0,1 1 0,1-2 0,1 1 57,-1 1 1,0-1 0,6-1-1,0 0 1,-6 1 0,0 0-1,2 0 1,1 0-42,2 1 1,0 1 0,-3-1-1,0 1 1,0 0 0,1 0-1,-2 0 1,1-1-7,-3 1 1,0 0 0,5 2 0,-1 0 0,-8 0 0,0-1 0,-2 1 0,0 0-472,-5 1 1,0-1 527,6-1 0,0-1 0,-8 3 0,1 1 0,10-4 0,2 1 0,-1 0 0,0 0 0,-2 0 0,-1 0 0</inkml:trace>
  <inkml:trace contextRef="#ctx0" brushRef="#br0" timeOffset="396781">20712 13159 8355,'32'-10'0,"-2"-2"0,-1-1 0,0 4 0,9-2 0,2 2-219,7-2 0,-3-1 0,10 0 0,3-1 0,3 2 367,6 3 1,-1-3-1,5 3 1,2-2-81,1 2 1,11-3 0,3 4-1,1-1-70,0-1 0,1 7 0,1-4 0,6 2-20,1 0 1,-2-4 0,3 3 0,-48 3 0,1 0-3,0-1 1,0 1 0,5 0-1,0 1 1,-5-2 0,1-1-1,1 1 1,1 1-29,0 0 0,0 1 0,2-2 0,1 0 0,-3 1 0,-1 0 16,0 1 0,-1-1 0,1 0 0,0-1 1,-1 0-1,0 0 0,-1 1 0,0-1 0,48-3 9,-4 4 0,1-1 0,-6 0 1,-5-1 47,-5 1 1,-1 2 0,-3 1 0,-6 0-37,-5 0 0,-2 0 0,-9 0 0,-3 0-26,-4 0 1,-6 0 0,-8 1 0,-5 2-16,-6 1 0,-6 2 0,-8-2 43,-3 4 0,-4-1 1,-2 1-1,-4 0-14,-3-1 0,-4 3 0,-3-5 0,-2 2 164,2 3 0,-3 0 1,1-1-1,2 0 9,1 0 0,-1 6 1,0 2-1,3-1-68,1 2 1,-3 2-1,6 4 1,-2 1-43,2 0 0,1 4 0,4 1 0,-1 1-64,1-1 0,3-1 0,3-4 1,3 0 1,0-1 1,-3-3 0,1-2-1,-2-1-93,-2-3 0,-7 3 0,-7-1 0,-12-2 75,-14-1 0,-17-2 0,-17-1 1,-9-1 59,-6-2 1,38-4 0,0 0 0,-6 2-1,-1 1 1,-3-1 0,0 0-39,-1 0 0,-2 1 0,-5-1 0,-2 1 0,-1 1 1,-1 0-1,-2 0 0,-2 1-706,-1 1 1,-2 0 0,-3 2 0,-2 2 0,-96 18 0</inkml:trace>
  <inkml:trace contextRef="#ctx0" brushRef="#br0" timeOffset="398480">19881 13444 8355,'-8'-12'1210,"-1"-1"-1163,1 6 1,1 5 0,3 10 0,4 7 0,3 4 0,1 2 0,-1 3-35,-2 3 1,1 3-1,0 3 1,2-2 0,-1-2-1,-1 0 1,-1-2-1,2-2 1,1-3-381,-1-1 1,2-6 260,-1 1 0,6-6 0,-2-3 1,3-2-1,3-2-11,2-1 0,0-7 0,4 0 0,2-2-296,2-3 1,-1-1 0,-1-1 81,-1 0 1,-6-1 0,3 1 0</inkml:trace>
  <inkml:trace contextRef="#ctx0" brushRef="#br0" timeOffset="398670">20265 13605 8355,'2'-24'-34,"2"-1"0,3 5 0,5 5 0,1 4 0,0 3 0,4-2 0,2 1 1,2-1-1,0 3 0,1 2 0,1 1-527,2-2 1,-2 5 0,-2-3 418,-4 2 0,-4 8 0,0 1 1</inkml:trace>
  <inkml:trace contextRef="#ctx0" brushRef="#br0" timeOffset="398915">20365 13643 9027,'12'-13'86,"6"6"1,1 2 0,2 1-651,0 0 1,2-1-44,2 5 1,8-5-1,-7-2 1</inkml:trace>
  <inkml:trace contextRef="#ctx0" brushRef="#br0" timeOffset="399340">20749 13407 8355,'-5'-12'0,"3"-1"-79,-2 1 1,3-1-1,2 1 1,3 1-1,5 3 1,2 3-1,1 4 1,0 1 327,1 0 0,-5 1 0,0 2 0,2 3 0,0 1-134,-2 2 1,1 2-1,-4 2-53,-3-1 0,4-4 0,-2 1 0,-1 0-30,-2 2 1,-1-2-158,0-1 1,0-4 18,0 4 1,0-6 0,0-2-24,0-7 0,6-4 1,2-2-1,3 1 33,1 0 0,1-2 0,1-1 0,1-2 92,1 2 1,5 1 0,-5 3 0,0 3 35,-3 4 1,-4 2 0,-1 2 9,2 0 0,-5 2 9,-1 2 0,-2 3 1,-2 5-1,0 2 1,0 1-174,0 2 0,0-1 1,0-2-188,0 2 1,4-2 0,1 3 0,2-5-8,3-4 1,1 3 0,1-4 0</inkml:trace>
  <inkml:trace contextRef="#ctx0" brushRef="#br0" timeOffset="399568">21382 13295 8355,'-6'-11'394,"-1"4"1,-1 7-1,0 7 1,-1 6-120,3 3 1,-5 5 0,2 6 0,-2 4-295,-1 0 0,1 3 0,1 3 0,2-1-473,-2-3 1,3 1 0,0-4 0,1 1-554,-1-1 1,4-2 751,-1-8 0,-3 4 0,0-5 0</inkml:trace>
  <inkml:trace contextRef="#ctx0" brushRef="#br0" timeOffset="399889">21369 13655 8558,'0'-17'0,"0"1"0,0 1 0,0 1 0,0 2 0,2 1 0,0 1 262,3 2 0,4 5 0,-1-1 1,3 2-1,2 2-315,-1 0 1,1 6 0,-2 2 0,-3 3-111,-4 2 0,-3 0 0,-1 3 0,0 1 83,0 3 0,-5 0 0,-3 5 0,-3-1 130,-2-4 0,1 2 0,-1-4 0,1 0-28,0 0 0,1-1 1,2-5-1,5 0 161,3 1 0,2-5 0,3-1-214,5-2 0,3 0 0,5-5 1,3-2-397,4-2 1,6 1-1,3-5-987,3-2 1170,1-1 0,6-6 0,1-3 1</inkml:trace>
  <inkml:trace contextRef="#ctx0" brushRef="#br0" timeOffset="400528">22312 13345 8355,'0'-19'0,"0"1"-2,0 5 0,1 1 114,3 0 1,-2-1 418,2 1 0,-1 1-409,1 2 0,-3 5 1,3 8-25,-2 5 1,-2 2-1,0 2 1,0 3 21,0 0 1,0 6 0,0-1 0,0 2-51,0 2 1,0 0-1,0 0-123,0 0 1,0-1 0,0 1-1,0-1 1,0-4-211,0-3 0,0-3-8,0-2 142,0-5 0,-2-9 0,-1-9-78,-1-4 0,0-5 0,4 0 0,0-2 59,0-4 1,0-1 0,0 0 0,2 0 71,2-2 0,3-4 1,5 2-1,0 1-50,1 0 0,3 2 0,1 8 0,-2 3 384,-1 3 1,-2 2-1,1 1 1,-1 3 84,0 3 1,1 4-1,-1 1 1,1 0-296,-1 0 1,-1 6-1,-1 2 1,-2 4-199,2 5 0,-5-2 1,-1 4-1,-2-1-38,-2-3 0,0 3 1,-2 0-1,-2 0 154,-4 0 1,-3-1 0,-3-5 0,-1 0 92,-2 1 1,1-2 0,3-3 0,2-2 655,3-1-655,-3-4 0,11 5 0,0-6-21,7 0 1,4 0 0,3 0-228,2 0 0,0 0 1,4 0-1,2 0 0,2 0-247,0 0 1,0 1-1,-2 2 1,-3 1-703,-1-1 1075,-1 4 0,1-6 0,1 5 1</inkml:trace>
  <inkml:trace contextRef="#ctx0" brushRef="#br0" timeOffset="400855">22957 13271 8880,'0'-13'0,"1"2"0,3 3 0,5 4 0,2 1 0,1 0 0,0-1 0,1 1 0,-1 2-390,1 1 1,-1 0-320,0 0 294,1 5 1,5 2-1,1 6 1</inkml:trace>
  <inkml:trace contextRef="#ctx0" brushRef="#br0" timeOffset="400856">23031 13308 8355,'-8'1'-510,"0"3"521,5-2 1,-3 4-1,8-3 1,2 1-109,4-1 0,9-1 0,3-2-370,4 0 1,6 0-1,2 0 1</inkml:trace>
  <inkml:trace contextRef="#ctx0" brushRef="#br0" timeOffset="401277">23478 13146 8320,'-7'-19'0,"3"3"-567,2 2 532,2 7 1,0 3-1,0 8 1,2 4 470,2 3 0,-3 2 0,5-1 0,-2 0-438,0 1 0,0-1 1,-4 1-14,0-1 1,0-4-1,0 1 1,0 0-159,0 2-150,0-4 0,1-1 251,4-6 1,-4-6 0,4-2-4,1-3 0,1-2 1,4 1-1,-1 0 31,-2-1 1,0 1 0,3-1 0,-1 1 10,-2 0 0,0 5 108,5 3 1,-1 2-1,-1 4 171,-3 2 0,2 3-187,-6 5 0,2 2 0,-4 1 0,3 2 0,-3-2-193,0-2 1,-2 4 0,0 0-1,0-2 149,0-1-637,0-8 1,0 5 0,0-4 0</inkml:trace>
  <inkml:trace contextRef="#ctx0" brushRef="#br0" timeOffset="401512">24023 13084 8355,'0'-12'265,"-5"5"1,-2 4 0,-1 8-1,1 6 1,0 5 0,0 3-1,-3 3 1,-2 3 0,-3 4 968,-2 4-1320,-5-2 1,4 9-1,-4-2 1,3 5-1,0 2 1,1 1-1,0-2 1,3-1-816,1-3 1,6-3 0,1-4 0,1-4 331,3-3 1,2-7 362,1-2 0,0-3 0,0-2 0</inkml:trace>
  <inkml:trace contextRef="#ctx0" brushRef="#br0" timeOffset="401812">23974 13457 8355,'0'-9'97,"0"1"0,0-2 0,1 1 0,3 0 0,5 5 0,2 3 908,1 1 0,0 0-1036,1 0 0,-5 4 1,-1 3-1,-2 3 1,-2 3-1,-1 3 1,-4 1-1,-2 3-52,-4-1 0,-3 4 0,-3-2 0,-1 1 74,-2-1 0,2 1 1,5-4-1,4 0 94,0 0 0,2-6 1,5-4-1,5 1 28,6-3 1,6 0 0,8-6 0,2-1-296,1-4 1,9-3 0,1-7 0,4-1-619,4 0 1,4 3 30,-2 0 1,4 1 0,-9-1 0</inkml:trace>
  <inkml:trace contextRef="#ctx0" brushRef="#br0" timeOffset="415129">19807 15367 7695,'0'-13'0,"0"1"0,1 1 0,2 1 0,1 2 0,-1-3 0,-2-4 363,-1-6-93,0 9 0,4-9 0,2 10 0,-1 0 0,2 3-72,0 2 0,0 3 1,2 7-1,-2 6 0,-1 7-176,-3 7 1,-2 7 0,-2 7 0,-4 2-1,-3 3-226,-3 1 0,-1 2 0,1 2 97,2-3 1,0 1 0,3-8 0,1-3 83,-1-4 0,2-3 1,4-6 3,0-1 0,6-7 0,2-2 0,3-7-38,1-3 1,6-2 0,3 0-1,4-2 1,4-3-86,4-7 0,1-1 1,1-5-1,-4 2-297,0-1 0,2 1 0,-4 3 81,-2 1 0,-1-1 0,-1 1 1</inkml:trace>
  <inkml:trace contextRef="#ctx0" brushRef="#br0" timeOffset="415319">20464 15577 8355,'4'-12'24,"0"0"0,2 1-28,-2 2 0,3-2 0,5 3 0,2-2 0,1 2 0,2 3 0,-1 0 0,1 1 0,-1 2-655,-1 0 1,-1 8 0,-1 1 0</inkml:trace>
  <inkml:trace contextRef="#ctx0" brushRef="#br0" timeOffset="415559">20489 15739 8355,'-7'1'792,"3"3"-634,2-3 1,9 5 0,6-6-1,6-1-457,4-4 0,8 3 1,2-5-1,4 0-414,4 0 0,-2-1 0,4-5 0</inkml:trace>
  <inkml:trace contextRef="#ctx0" brushRef="#br0" timeOffset="416803">21208 15466 7056,'0'-13'184,"0"1"1,0 4-41,0-1 1,0 1-1,0-4 1,1 1 0,2 1-1,3 3 1,1 2 0,1 1-23,-1-2 0,4 5 1,-4-2-1,1 6 0,0 4 1,0 1-1,1 0 0,-1 2-87,2 1 0,-4 1 0,3 1 0,-1-1 1,-1 0-177,-3 1 0,2-1 0,-2 1 34,-2-1 1,0 0-299,-2 1 261,0-1 0,0-6 45,0-6 1,0-6-1,1-6 1,2-2 29,1-3 1,6 4-1,-3-5 1,1 1-7,0 1 0,-4-5 0,5 4 72,0 2 0,-2 3 1,1 4 52,2 3 1,1 5 0,0 5-30,-3 3 0,2 7 1,-4 3-1,-1 0-77,1 0 1,2 4 0,-3-1-1,1 1-173,-1-2 1,4 2 0,-4-5 0,2-2 9,3-1 1,6-2-1,3 1 1</inkml:trace>
  <inkml:trace contextRef="#ctx0" brushRef="#br0" timeOffset="416993">21741 15429 8355,'-8'0'-95,"0"0"1,6 0 0,2 0 0,7 0 0,4 0 0,2 0 0,0-2-108,4-2 0,-2 1-202,6-5 0,0 4 216,3-4 1,1-1-1,0-3 1</inkml:trace>
  <inkml:trace contextRef="#ctx0" brushRef="#br0" timeOffset="417217">22113 15143 8355,'-4'-9'62,"0"4"1,3 11 0,3 6 0,5 6 0,2 2 465,-1 2 0,-1 1-695,1 2 1,3 4 0,-4 0 0,1 0 0,-1 0 0,0 0 0,-1-2 0,0-2-500,1-4 1,2 2-1,3-4 1</inkml:trace>
  <inkml:trace contextRef="#ctx0" brushRef="#br0" timeOffset="417499">22547 15478 8355,'-5'13'9,"4"-1"18,-4 0 1,0 5-1,-1 1 1,1 1 0,-1 2-284,4-2 1,-4 4-1,2-3-389,1-1 306,2 4 0,6-3 0,2 5 0</inkml:trace>
  <inkml:trace contextRef="#ctx0" brushRef="#br0" timeOffset="418650">23130 15242 8358,'-12'-15'0,"1"2"0,4 3 0,6 6 0,3 8 1110,1 7-1065,4 4 0,-6 3 0,5 3 1,-2 1-1,0 0 0,0-2 0,1 1-218,-1-2 1,5 3-1,-2-5 1,0-2-1,-1-1-199,-1-2 1,-4 1 0,2-2 206,-6-3 1,-3-2 0,-7-6 0,1 0 60,-1 0 0,1 0 0,-2-2 1,-1-2 128,-2-4 1,1-7 0,5-3 0,3-3-7,4-5 1,2-4-1,2-8 1,0 0-36,0-4 0,6-2 0,3-5 0,6 0 9,6 4 1,3 2 0,2 6-1,0 3 241,-1 5 0,6 1 1,-6 12-1,1 2 132,1 4 0,-3 5 0,0 5 0,-3 0-268,-5 0 0,-2 5 0,-3 5 1,-3 4-94,-4 2 0,-2 5 0,-2-3 0,0 1-76,0 3 0,-6-3 0,-2 2 0,-5 1-264,-3 1 0,-3 2 1,-6 0-1,0 0 71,0 0 0,0-6 0,1-3 0,-1-2 155,0-1 1,6-6 0,2-3-18,3-3 1,7-2 171,3-3 0,10 1 0,5-4 64,4 1 0,7 2 0,-1 4 0,1 0 0,0 0-6,-1 0 1,-1 6 0,5 2 0,-2 2-74,-2-2 1,1 6-1,-5-5 1,-1 1-50,2 1 0,-4 0 1,2 0-1,-2-1-340,-1-2 1,-1 0 0,0 3-211,1-2 524,-1-4 1,6 1 0,1 1 0</inkml:trace>
  <inkml:trace contextRef="#ctx0" brushRef="#br0" timeOffset="418651">23775 15205 8355,'-12'-5'-293,"5"2"1,4-4 47,6 2 0,4-4 0,7 5 206,2 1 1,2 2-1,4 1 1,-1 0-1,0 0 1,-1 0-230,1 0 1,-6 6-1,3 0 1</inkml:trace>
  <inkml:trace contextRef="#ctx0" brushRef="#br0" timeOffset="418652">23850 15304 8355,'-13'0'0,"1"0"379,5 6-335,2-5 1,10 5 0,5-6 0,3-1-147,4-4 1,9 4 0,-1-5 0,3 2-1558,2 0 1380,-4-5 0,10 2 0,-4-6 1</inkml:trace>
  <inkml:trace contextRef="#ctx0" brushRef="#br0" timeOffset="418653">24271 14957 8355,'-11'-19'512,"3"2"0,3 11-48,5 6 1,1 9-1,3 9 1,3 1-486,0 3 0,3 10 0,-5 4 0,1 1-11,-1 3 0,1 4 1,-4-1-1,2 0-1097,-1-1 1,3-2 369,-2-7 0,6 3 0,-4-4 1</inkml:trace>
  <inkml:trace contextRef="#ctx0" brushRef="#br0" timeOffset="420077">20166 16123 8355,'7'-12'-19,"0"-2"1,-3 0-1,6 0 1,5 3 342,6 0-62,2 0-216,7-1 0,8 4 1,8 1-1,7 0 1,5 1-1,2-1 1,4 0-101,2-2 1,0-2 0,8-3 0,6-1-1,6-2 1,3 2-54,2 1 1,7 1 0,-3-3-1,2 0-68,-4 1 0,-9 5 0,0 3 0,-10 2 0,-11 2-59,-11 2 1,-9 1-1,-14 0 1,-10 1-197,-8 3 0,-8 3 419,-11 5 0,-17 1 0,-14-1 1</inkml:trace>
  <inkml:trace contextRef="#ctx0" brushRef="#br0" timeOffset="420411">20489 16098 8355,'-64'13'-808,"6"-1"694,12 0 1,10-1 0,11-2 201,7-5 1,11-3 0,8-1-1,13-1 1,12-2 1,10-1 1,14-10 0,1 2 0,5-2 0,6 0 0,3 0 0,3-1 0,1-1-17,1 1 1,11 1 0,-2 0-1,5-1-236,3-2 1,4 1 0,1 3 0,2 1-7,2 0 0,-8 3 1,-2 2-1,-8 2-239,-9 2 1,-1 2 0,-12 1 0</inkml:trace>
  <inkml:trace contextRef="#ctx0" brushRef="#br0" timeOffset="428324">3634 13779 9313,'0'-12'0,"0"-1"0,1 1 0,3 1 440,5 3 1,3-2 0,5 4 0,3 1 0,4-2 0,2 0 0,3-1 82,4 1 1,-3 0-1190,-1 3 1,-3 2 0,-2-2 0,-2 3 0,-3 2-432,-1 3 1,-1 3-1,-5 6 1</inkml:trace>
  <inkml:trace contextRef="#ctx0" brushRef="#br0" timeOffset="428596">3721 13990 8355,'-6'-7'599,"5"-4"0,1 10 0,9-4 1,5 4-370,3 1 1,10-1-1,4-3 1,6-3-381,4 0 0,10-4 0,-1 4 1,1-1-1187,0-1 1,-2 1 0,1-4 0</inkml:trace>
  <inkml:trace contextRef="#ctx0" brushRef="#br0" timeOffset="429720">4849 13705 8355,'-7'-6'87,"-4"5"0,10-6 0,-4 4 1,0-2 26,1-2 1,-1 0 0,2-3 0,-1 2-1,1-2 1,2-1 0,1-3 0,0-1 165,0-1 0,0-1 1,0 3-1,1-1-6,3-1 1,2-1-1,3 5-176,0-1 0,-2 5 0,2 1-121,-1 2 0,1 2 0,3 8-43,1 8 0,-1 1 1,0 6-1,2 2 1,1 2 56,2 1 1,-1 4 0,-3 1 0,-2 0-130,-3 0 1,2 4-1,-6-6 1,0-1 90,1-5 1,-3 1 0,2-4 339,-3 1-202,-1-2 0,0-13 1,0-5-49,0-7 1,0-8-1,0-3 1,0-1-155,0-3 1,4-2 0,2-2 0,1-3-77,3-4 1,1-3-1,1-1 115,0 0 1,5 5-1,1 3 1,0 5-1,1 3 10,0 4 1,-4 9-1,2 4 1,-3 4 81,-2 4 1,-1 8-1,-1 9 1,-3 3 45,-2 0 1,4 3-1,-5 0 1,0 3-117,1 2 0,-3-3 0,3 3 0,-1-2-198,0-2 1,5-2-1,-5-3 1,0-1-382,2-1 1,-4-6 0,5 2 274,-1-4 0,3-6 0,-2-1 0</inkml:trace>
  <inkml:trace contextRef="#ctx0" brushRef="#br0" timeOffset="429983">5680 13742 8355,'-4'-8'210,"1"1"0,5 1 0,5 3 0,5 2 0,3 0 0,3-2 52,1-1 1,6-6 0,6 2 0,0-2 0,2 1 0,-1 2 0,-3 1-569,-3 3 1,-2 2 0,-4 1-1,-2 0-748,0 0 0,-8 0 456,2 0 0,-2 5 0,2 2 1</inkml:trace>
  <inkml:trace contextRef="#ctx0" brushRef="#br0" timeOffset="430216">5866 13444 8738,'-11'-5'0,"3"5"0,4 8 1672,3 7 1,5 4-1348,0 6 1,4 5-1,-2 5-382,0 5 1,-3-4-1,3 4 1,-2-2 0,0-2 33,-1-1 0,-1-4 0,1 2-1721,1-4 1,6-3-1,-3-1 1</inkml:trace>
  <inkml:trace contextRef="#ctx0" brushRef="#br0" timeOffset="431670">7528 12973 8355,'7'-14'0,"-1"-1"0,-2-2 0,0 2 364,-1 1-250,-2 8-17,-1-5 0,-10 9 1,-3-2-1,-7 3 0,-6 1 1,-6 0-1,-3 0 0,-5 0 1,-4 1-1,-6 2 30,-1 1 0,-6 1 0,0 0 0,-4 1 1,2 3 45,5-1 1,2-1 0,12 3 0,4-4-1,5 1-59,5 0 1,11-3-105,3 5 0,9-5 1,3 4-1,8 2 1,9-1-32,8 0 1,5 2 0,7-3 0,2 1 56,2 0 0,-2 2 0,2-3-254,-2 3 0,0-3 1,-1 1-1,-7 0 1,-3 2 82,-3 2 0,-6-1 0,-4 0 0,-4 1 137,-2-1 1,-7 1-1,2 0 1,-2 3 34,-2 0 1,-2 6 0,-2 0 0,-4 4-29,-3 3 1,-6 6 0,0-2-1,-3 3-43,-2 1 1,-1 4-1,-3 2 1,-2 1 22,-1 3 0,-4-4 1,3-1-1,-1 0 81,1-1 0,2 0 0,6-5 0,3-3 55,1-4 1,6-3 0,5-2-51,1-3 1,2-4 0,6-4 0,2-1-1,5-1-21,7-2 1,-1-4 0,5-5 0,4 0 25,3 0 0,4-1 0,5-2 0,1-3 35,5 0 1,3-3-1,4-3 1,5-1-34,1 1 1,6 4 0,-3 0 0,1-1-109,-1 2 1,1 2 0,-5 5-1,-2 0-546,-1 0 1,-12 1 0,-6 3 0,-7 5-494,-5 2 1,-4 7-1,-4 1 1</inkml:trace>
  <inkml:trace contextRef="#ctx0" brushRef="#br0" timeOffset="432508">6846 14746 8355,'0'-12'149,"-1"1"0,-2 4 1,-1 7-1,1 8 0,2 7 1,2 5-1,2 0 0,1 1 1,-1 1-1,-1 0 204,3-1 1,-4 1-1,4-4 1,0 0-925,-1 0 0,1-2 0,-2-3-1779,1-1 1983,6-5 1,-9-2 0,5-5 0</inkml:trace>
  <inkml:trace contextRef="#ctx0" brushRef="#br0" timeOffset="432780">6834 14511 8355,'-4'-17'299,"-1"1"-536,1 5 0,10 5 0,2 6-248,3 0 0,1 4 0,0 2 0,-1 1 417,1 2 1,-2 2 0,8 2 0</inkml:trace>
  <inkml:trace contextRef="#ctx0" brushRef="#br0" timeOffset="433360">7094 14833 9443,'2'-12'0,"2"-1"-254,4 1 0,3 4 1,3 1 231,2 1 1,-1-2 0,5 3 0,-2-1-238,-3 1 1,-1 0 0,-1 5-323,4 0 0,-3 0 0,1 2 408,-6 2 1,-3 3 172,-6 5 0,-6 1 0,0-1 0</inkml:trace>
  <inkml:trace contextRef="#ctx0" brushRef="#br0" timeOffset="433361">7193 14870 8355,'-11'9'474,"3"-1"0,4-5-215,8 1 0,3-7 0,7-1 0,1 0-439,1-2 0,2 5 0,-2-3 0,1 1-415,3-1 1,-4 3 0,4-5 0,-3 2 217,-1 0 0,-3-6 0,0 3 0</inkml:trace>
  <inkml:trace contextRef="#ctx0" brushRef="#br0" timeOffset="433362">7590 14573 8355,'-5'-13'0,"-1"5"0,-3 1 1034,0 2 0,8 2 0,0 7-1010,3 4 1,8 5 0,-2 3 0,2 4 0,0 2 0,-2 1 0,0 3 0,-1 0-507,-3 1 1,2 2 0,-1-1-1,1-1-676,-1-5 0,5 0 738,-2-6 0,-2 1 0,-1-5 0</inkml:trace>
  <inkml:trace contextRef="#ctx0" brushRef="#br0" timeOffset="434236">6945 12551 8355,'0'-18'0,"0"4"0,0-2 146,0 2 0,2 2 0,2 1 0,3 1 0,1 3 0,0 2 0,2 2 84,1 2 0,1 1 0,1 0 0,-1 1-214,1 3 0,-5 3 1,-1 5-1,0 2-102,-1 3 0,-3-4 0,3 4 0,-2-3 29,0-2 0,0 1 1,-4-1-53,0 0 1,-1-5 68,-3-3-20,2-2 1,-3-8 0,5-3 0,0-5 6,0-3 0,1-1 0,2 3 22,1-1 1,6-6 0,-2 1-1,2-1 1,-1 0 10,-1 1 0,1 7 0,3 1 44,1 3 1,-1 7 0,0-1 0,-1 4-39,-2 4 0,0 5 1,-3 6-1,-1 1-114,1-1 0,2 3 0,-2-1 0,1-1-29,2 2 0,-2-4 0,0 4 1,0-1-1,-2-1-343,1-1 1,3-1 0,-2-2 0</inkml:trace>
  <inkml:trace contextRef="#ctx0" brushRef="#br0" timeOffset="434536">7503 12427 8355,'0'-12'69,"0"3"0,2 3 0,2-1 1,4 1-1,3 1 0,2 2 0,0 0 1,3 0-1,1-1 0,1 2 0,0 0-915,-3 2 1,5-5-1,-1-2 1</inkml:trace>
  <inkml:trace contextRef="#ctx0" brushRef="#br0" timeOffset="434725">7776 12216 8355,'0'13'814,"4"0"1,2 4 0,-1 4-702,1 2 1,2 2-1,-4 1 1,0 3 0,1 4 433,-1 3-2092,0 1 0,-4 0 0,0 1 0</inkml:trace>
  <inkml:trace contextRef="#ctx0" brushRef="#br0" timeOffset="437767">8868 12712 8269,'-6'-18'0,"-1"-1"0,0 0 0,3 2 754,3 4-513,-5 0 1,5 4-1,-3 4 1,2 12-1,2 10 1,0 9-28,0 4 0,0 5 0,0 5 0,0 2 0,-1 1 0,-2 1-319,-1 0 1,0-4 0,4 2 0,0-5-1,0-4 1,0-4-503,0-3 1,0-1 0,0-2-82,0-2 0,0 1 1,-1-5 308,-3-2 1,-3-1-1,-6-2 1</inkml:trace>
  <inkml:trace contextRef="#ctx0" brushRef="#br0" timeOffset="438097">8372 13395 8355,'5'-7'89,"3"3"1,9 2 0,5 2 0,6 0 533,5 0 1,12-1 0,6-2 0,6-3-504,6 0 1,7-1 0,6-3 0,-3 2-303,0-2 1,-1 3 0,-2 0 0,-5 0-392,-6 1 1,-1 3 0,-8-1-1275,-6 2 1429,-10 2 1,2 6 0,-4 1 0</inkml:trace>
  <inkml:trace contextRef="#ctx0" brushRef="#br0" timeOffset="438647">8384 14101 8355,'-6'-12'-272,"0"0"0,-3 3 1,2 1-1,2-2 523,2-1 0,-2-1 0,1 0 0,1-1 6,1 1 1,2-1 0,0 1 0,2 1-100,2 3 1,1-3 0,5 4 0,-2-1-96,2-1 1,1 7 0,1-3-85,1 4 1,-1 5-1,-1 3 1,-1 3 19,-2 3 0,-4 4 0,3 0-12,-1 3 0,2 4 0,-4 0 0,-1 1-11,-2 0 0,-1-4 0,0-2 0,2-1 0,0-3-55,2-1 0,1-6 42,-5 0 0,4-6 0,0-2 22,-1-7 0,2-4 0,-1-2 0,0 1-65,2 0 1,-3-6-1,4-3 1,-1-1 8,1 1 1,0-1 0,3 6 0,-2 1 68,2 1 1,1 3 0,1 3 42,1 3 0,-1 4 0,0 1 1,-1 1-17,-2 4 0,0 3 1,-3 7-42,1 2 1,-4 3 0,2-2-1,-1 1-236,0 3 0,2-4 1,-3 0-1,2-1-350,2-1 1,1 1 307,5-5 0,-1-5 0,0-1 1</inkml:trace>
  <inkml:trace contextRef="#ctx0" brushRef="#br0" timeOffset="439174">8942 14089 8355,'-5'-7'983,"3"-4"-945,-3 10 0,6-5 0,3 6 0,4 0 0,3 0-329,2 0 1,5 0-1,1 0 1,2 0-510,-1 0 0,1-4 542,4 0 0,-6-6 0,-1 3 0</inkml:trace>
  <inkml:trace contextRef="#ctx0" brushRef="#br0" timeOffset="439175">9339 13853 8355,'-7'-6'537,"-4"0"0,10 7 1,-3 4-1,2 3 1,4 3-371,2 1 0,-2 2 0,5 3 0,0 2 0,-1 2 0,-1-1 1,-2 4-229,-2 3 1,4-1 0,-1 5-410,-2-1 1,0-4-1,-2 3 1,0-4-520,0-4 1,0 1 0,0-6 624,0-1 1,-6-1-1,-1-1 1</inkml:trace>
  <inkml:trace contextRef="#ctx0" brushRef="#br0" timeOffset="440197">10567 12812 8355,'0'-24'209,"0"2"1,0 3-1,0 1 826,0 3-1541,0 7 475,0-4 0,-7 10 0,-4-5 1,-6 1-1,-1 4 0,-1 0 1,0 4-1,-3 2 118,-2 4 0,0 3 0,0 3 0,2 1 0,3 3 0,1 1-35,3 3 1,1 2 0,3 0 0,3 1 0,4 0-114,2 0 0,2 0 0,0 1 0,2 1-54,2 2 0,3 0 0,5-4 1,0 0-6,1 0 1,3-1-1,2 0 1,1-3 51,4-5 1,0-2-1,2-2 1,0 1 89,-1-1 1,-3-1 0,0-1 54,1-2 0,-4-1 0,-2 3 1,-2-2-1,-3 1-13,-3 3 1,-2-3 0,-6 2-1,-2 3 26,-2 0 0,-4 0 0,-9-2 0,-3 0-78,-4 1 1,0 3 0,-1 1 0,0-2-57,0-1 1,-2-6 0,0-1-1,5-2-329,3-2 1,-2-1-241,5-2-2,-1-6 1,10-6-1,2-8 1</inkml:trace>
  <inkml:trace contextRef="#ctx0" brushRef="#br0" timeOffset="440574">11286 12303 8355,'0'-36'205,"0"3"0,0 8 1,0 9-207,0 2 1,-1 7-1,-3 3 1,-3 4 101,0 4 0,-8 7 0,2 9 1,-2 2 193,-3 4 1,3 12 0,-4 5 0,1 8-44,3 7 1,-5 9 0,1 6 0,-2 6-92,1 2 1,0 13 0,9-43 0,0 0 0,2 1 0,-1 1-156,1-2 0,0 1 0,2 5 0,2 0 0,1 1 0,1 0 0,0-1 1,2-1-45,1-2 1,1-2 0,1 0 0,3-2-1,13 40 1,7-6-401,6-8 1,9-9 0,3-10 88,1-8 1,2-6 0,2-10-1,-1-5 1,-3-6-1682,-1-6 1643,-2-7 1,-4-4-1,0-5 1</inkml:trace>
  <inkml:trace contextRef="#ctx0" brushRef="#br0" timeOffset="441833">11609 13171 8355,'-13'-12'11,"1"-1"1,4 1 0,1 0 0,1-1 0,3 1 255,2-1 1,1 1-1,0 0-106,0-1 0,4 5 0,2 0 0,1-2 0,2 0 14,2 2 1,2-1 0,-1 4-212,0 3 1,-1 2 0,-1 4-1,-2 5-28,2 7 1,-3-1 0,0 5 0,0 2-48,0 2 1,-5-1 0,4-1 0,-2-1 52,0 1 0,2-4 0,-4-1-50,2-4 0,1 0 1,-4-2 146,3-3 32,-2-2 1,3-12 0,-5-2 0,0-3-51,0-2 0,0-3 0,0-2 0,0-1 6,0-3 1,0 2-1,1 1 1,4 1-43,3 3 1,3 1 0,1 3-97,1 3 1,-1 2 0,0 8 13,1 2 1,-1 0 0,1 7-1,-1 3 1,0-1 10,1 1 0,-5 3 0,0-1 49,2 0 0,-3-3 1,1-2-1,2-2 0,1-5 45,1-3 0,-3-1 45,-1 0 0,-1-1 0,2-3 0,-2-5 23,-1-2 0,2-1 0,-4-2 0,0-1-23,2-2 1,-3 1 0,5 3 0,0 1-36,-1 0 0,4-1 0,-3 1 0,3-1 1,2 7 0,-1 1 2,0 4 1,-3 2-1,-1 4 1,0 3-7,-1 3 1,3 3-1,-5 1-41,2 1 1,-3 2 0,5-3 0,0 2-69,2-2 0,2-1 0,-1-3 0,1-1 0,-1-4 10,0 0 1,2-2 0,1-4 79,2 0 0,-1-1 0,-3-3 0,-1-5 1,1-2 87,-1-1 0,-4-2 0,-1-1 0,0-2 26,0 2 1,-4-3 0,1 0 0,-3 1-98,-1-1 0,0 1 0,0 5 0,-1 1 8,-3 2 1,1 0 0,-5 5 22,-2 1 0,-1 3 1,-1 4-143,-1 4 1,1 7 0,-1 3 0,2 2 49,3 2 0,-2 0 1,5 0-1,-1-2 0,1 1-128,2-2 1,2-1-1,2-7 1,2-1 14,1-2 1,6-5-1,-2 1 172,3-3 1,-3-2 0,0-3-30,2-4 0,0-7 0,-1-2 0,-2 2 313,-1 1 1,2 2-1,-2-1 1,-1 1 22,1-1 1,3 1 0,0 1-187,2 3 0,-3 2 0,0 8-283,2 2 0,-3 3 0,0 5 1,-1 0-88,1 1 0,0 3 0,3 1 0,-3-1-323,-2 2 1,4-4 0,-4 3-88,2-4 1,1-1 638,5-4 0,-1 3 0,0-4 1</inkml:trace>
  <inkml:trace contextRef="#ctx0" brushRef="#br0" timeOffset="442374">12650 13035 8355,'0'-8'250,"0"-1"0,2 8 1,2 1-23,4 7 0,3 4 0,2 3 0,-1 1-132,0 1 0,1 1 1,-1-3-1,1 1-345,-1 1 0,0 1 0,1-5 1,-1 1-347,1-1 0,-1 0 0,0 0-197,1-4 1,-5 1 714,0-4 1,-5-1-1,3-4 1</inkml:trace>
  <inkml:trace contextRef="#ctx0" brushRef="#br0" timeOffset="442375">12824 12998 8355,'0'-13'641,"0"5"1,1 1-400,4 2 1,-4 3 0,3 9-1,-3 7 1,-1 4 0,0 4-1,-1 1-396,-3 2 0,-3 1 0,-7 2 0,-1 1-370,-1-2 0,3-5 0,5-2 1,0-2-1562,1-3 1883,-4-1 1,4-2-1,-6 0 1</inkml:trace>
  <inkml:trace contextRef="#ctx0" brushRef="#br0" timeOffset="442948">13308 12663 8355,'-6'-25'-66,"1"6"1,-5 2 0,2 5 0,-2 3-1,-1 5 1,-1 3 789,-1 1-654,6 5 1,-4 2 0,4 6 0,-1 1 0,1 1 0,2 1-19,2-1 1,2 3 0,1-1 0,0-2 0,0-1-44,0-2 0,1 1 1,3-1-212,4 0 1,3 4 0,1-3-1,-3-2 128,-1 0 0,-3 0 1,1 2-1,1-2 69,0-3 0,-4 3 0,3-4 0,-2 1 74,0 1 0,0-5 0,-4 4 34,0 2 1,-6 1 0,-2 1 0,-3-1 15,-1-3 0,-1 3 1,1-2-1,-1 2 39,1 1 0,0-1 0,1-1-126,2-2 1,3-4 0,3 4 0,-1 2 46,1 1 0,1-3 1,4-1-301,2-1 0,3 2 0,4-2 0,-1-1 3,-2 1 1,0-1 0,4-2-1,1 1 209,-1-1 0,-3 4 0,-3 1 65,0 3 0,-2 1 0,-4 2 0,0 1 153,0 2 1,-5 1 0,-2-3 0,-2 1 104,1 0 0,1 3 0,-2 1 1,2 3-6,1-3 0,-2 2 0,4-5 1,1-1-151,2 2 0,5-4 0,1 3 1,2-4-186,3 0 1,5-5-1,2-1 1,-1-2-875,2-2 0,-3-1 0,4-2 0,1 0 99,-1 0 1,2-11-1,4-3 1</inkml:trace>
  <inkml:trace contextRef="#ctx0" brushRef="#br0" timeOffset="443244">13643 12836 8355,'-5'-12'338,"0"1"1,-1 4 0,1 8 0,2 9 0,2 7 0,1 3-92,0 7 0,0-3 1,0 7-1,0-1 1,0 2-1,0 1 0,0 0-250,0 1 1,0-2 0,-2 0 0,0-2-97,-2-2 1,-1-8 0,5-3 24,0-3 1,6-2 0,2-1 0,5-3-1,2-4-9,1-2 0,6-6 0,-1-2 0,2 1-535,2-1 1,-1-2 0,-2 2 0,-3 1-1665,-1-1 2124,4 2 0,-8-1 0,4-2 1</inkml:trace>
  <inkml:trace contextRef="#ctx0" brushRef="#br0" timeOffset="443474">14101 13246 8355,'-11'-10'514,"3"6"1,4 8-1,3 6 1,1 3-1,1 4 1559,3 4-2292,-2-3 1,3 5 0,-4-2 0,2 2 0,1 1-1,-1-2 1,-2-3-1714,-1-1 0,-4 2 1463,0-3 1,-5 0-1,2-5 1</inkml:trace>
  <inkml:trace contextRef="#ctx0" brushRef="#br0" timeOffset="444062">14486 12936 10377,'0'-13'0,"1"2"0,3 3 0,3 5 505,0 6 0,4 5 0,-2 9 1,2 3-374,1 4 0,-1 5 0,-3 1 1,-4 0-410,-2 1 0,-2 2 0,0-4 0,0-2-128,0-1 1,0-5-1,0-2-378,0-1 0,-2-2 433,-2-8 1,1-3-1,-3-6 183,0-3 1,1-3 0,2-5-1,-1-1 113,1 1 0,2-6 0,1-4 0,0-4 90,0-3 1,0-6 0,0 3 61,0 1 0,4-5 0,1 4 0,2-1 0,3 3 13,1 4 1,1-1-1,1 11 1,0 1 268,4 1 1,-2 6 0,4 1 0,1 1-165,-1 4 0,-4 0 0,2 4 0,-4 2-199,0 4 1,-1 3 0,-1 3-1,-3 1-217,-3 1 0,-4 7 0,-2-3 0,-4 4-97,-3 0 1,-8 0 0,-5-2 0,-2-1-93,-2 1 1,0-4 0,0-2 0,0-4 404,1-3 1,4-4-1,4-5 828,2 0-743,7 0 1,8 0-1,10 0 250,5 0 1,4 4 0,-2 2 0,0 1-174,0 2 0,4 2 1,-3 2-1,2-1-191,0 1 1,-5-1-1,4 0 1,-3 1-225,-1-1 1,-3-3 0,0-1-1,-1 0-428,1-1 1,-5 3 0,0-6 247,2-1 0,1-2 0,1-1 1</inkml:trace>
  <inkml:trace contextRef="#ctx0" brushRef="#br0" timeOffset="444557">15081 12675 8355,'-7'-18'199,"-2"9"1,5-4-1,2 2 1,5 2 0,5 0-1,3 5 1,2 1 0,0 1-1,3-2 1,2 1 0,-1 1-295,1 2 1,3 2-1,-4 1 136,-2 1 1,-2 4-1,-1-3 1,-4 2-270,-4 3 1,1 2 0,0 4-1,-4 0 193,-4-1 0,0 3 1,-5 0-1,-1 0 63,-3 0 0,0 4 1,1-1-1,1 1 26,2-2 0,5 0 0,-1-5 1,3 1-20,1-1 0,0-1 0,0-1 1,0-1-131,0 0 0,5-1 1,2-1-1,2-3 20,-1-1 1,0-1-1,4-2 1,1 1 9,-1-1 0,1-2 0,-1-1 103,0 0 0,1 4 0,-1 2 310,1 1 0,-5-3 0,-1 4 1,-2 2-167,-2 1 1,-1 2 0,-2 3 0,0 2 31,0 1 0,-5-3 1,1 5-1,1 1 18,2 1 0,-3 2 0,0-1 0,1-2-137,2-2 0,-1 0 0,0 2 0,-3-3-415,3-1 1,-5-1 0,0-5 0,-1-1-674,-1-3 1,1 2 62,-4-6 1,-1-1 296,1-7 0,-1-3 0,1-6 1</inkml:trace>
  <inkml:trace contextRef="#ctx0" brushRef="#br0" timeOffset="445009">15491 12204 8355,'0'-12'-345,"1"0"0,2 3 355,1 1 0,1 5 0,-1-1 447,5 2 1,2 2 0,3 0 0,1 2 109,1 2 0,5 7 0,-3 7 0,1 1-154,3 3 0,2 7 1,-1 5-256,-2 6 0,1 6 1,-4 9-1,0 7 0,-2 6-23,-5 0 0,-4 11 0,-7 1 0,-1 5-251,-4 2 0,-3 6 1,-8-11-1,-5 0-127,-2-1 1,-4-10 0,0 3 0,-3-6-76,-2-3 0,4-4 1,-1-6-1,3-7 175,1-4 0,1-4 1,0-7-1,2-4-104,1-3 1,6-5 0,-1-2 0,2-1-1757,2-3 1410,-1-1 1,1-1 0,-1-1 0</inkml:trace>
  <inkml:trace contextRef="#ctx0" brushRef="#br1" timeOffset="445201">16371 13432 5734,'-12'-13'0</inkml:trace>
  <inkml:trace contextRef="#ctx0" brushRef="#br0" timeOffset="463290">3808 13395 8355,'0'-13'31,"0"1"1,1-1 313,3 1 0,-1 1-1,5 1 1,2 3 376,1 2 1,-3-1-29,0 2 0,-5 4-447,1 0 0,-9 7 1,-6 8-1,-6 3-180,-2 1 0,-2-2 0,-4 5 0,1 3-101,-1 2 0,0 2 0,0-4 1,0 0-82,0 0 1,2 0-1,1-2 1,3-1-126,1-1 0,1-5 0,5 4 0,-1-3-59,1-1 0,4-3 0,1 0-356,1-1 0,4-5 618,6-3 1,3-2-1,5-2 220,0 0 0,2-5 0,3 0 0,3-1 0,2 0 8,-1-1 1,7 0-1,-3-3 1,1 3-128,0 2 1,-1-4 0,1 4 0,1-1-102,2 1 1,0 1 0,-4 4-1,-1 0-348,-4 0 0,0 0 1,-5 0-1,1 0-525,-1 0 0,-1 5 287,-1 4 0,-2 2 1,-3 1 425,-4 0 0,-3 6 0,-1 2 0</inkml:trace>
  <inkml:trace contextRef="#ctx0" brushRef="#br0" timeOffset="463587">3621 14039 8355,'-12'0'0,"4"0"900,0 0-592,5 0 1,-1-1-1,8-2 1,4-2 139,3-2 0,7 3 0,4-4 0,6-2-147,5-1 1,3 0 0,2 1 0,2 2-930,1-2 0,1 5 0,-6 1-840,-3 2 1,-3 8-1,-5 1 1</inkml:trace>
  <inkml:trace contextRef="#ctx0" brushRef="#br0" timeOffset="474216">8347 13804 7775,'-6'-11'0,"-2"3"0,-4 3 0,-4 4 0,-1 4 165,-3 5 1,0 2 0,-5 12-1,0 3 1,0 3 0,0 6 0,2 4-28,2 6 0,5 0 1,7 0-1,7 1 1,4-3-1,8 0-278,5-7 0,10 1 0,8-8 0,3-3 1,3-5-1460,2-2 1165,3-1 1,6-5 0,-1 1 0</inkml:trace>
  <inkml:trace contextRef="#ctx0" brushRef="#br0" timeOffset="474540">9463 13593 8355,'-14'-12'-56,"-2"5"0,14 3 122,-2 8 1,3 3 0,1 6 0,1 4 401,3 4 1,5 7-1,6 6 1,3 1-419,1 3 0,2-1 0,3 1 1,0 2-1,-3 4 0,-5 2 1,-4 4-1,-3-1-691,-5 4 0,-10 7 1,-9 1-143,-12 2 1,-11 3-1,-11 9 1</inkml:trace>
  <inkml:trace contextRef="#ctx0" brushRef="#br0" timeOffset="477710">3795 16086 9330,'-7'-13'-553,"3"7"159,8 1 537,3-1 0,10 4 0,1-2 0,1 3 0,2 1 0,-1 0 0,1 0-653,1 0 0,0 0 1,0 1-22,-1 3 1,-6 3 0,3 5 0</inkml:trace>
  <inkml:trace contextRef="#ctx0" brushRef="#br0" timeOffset="477966">3857 16309 8355,'6'-7'124,"2"3"0,7-1 0,3 0 1,1 1 58,3-1 0,2 2 0,1-4-1099,-1 2 228,1 0 0,5 5 0,2 0 1</inkml:trace>
  <inkml:trace contextRef="#ctx0" brushRef="#br0" timeOffset="478915">5073 16173 8355,'-5'-20'0,"0"2"0,-1 2-11,1-1 1,1 1-1,4 2 1,0-1 0,0-2-1,1 2 1,2 1 461,1 2 0,6 4 0,-2 1 0,3 1-412,1 4 1,1 0 0,-1 2-1,1 2 1,-1 2-12,0 4 1,4 9-1,-3 3 1,-2 4-44,0 0 1,-1 1-1,0 1 1,-3 2-69,-2 1 0,1 0 1,-4-4-1,2-1 75,-1 1 0,-1-1 0,-2-4 0,0-3 37,0-3 34,0-2 0,0-6 0,0-6-60,0-7 1,0-8-1,0-3-40,0-2 0,4-2 0,1-7 0,2-4 0,3-1-83,1 1 1,5-2 0,2 6-1,0 2 60,0 1 1,3 6 0,-5 5 0,1 4-13,1 3 1,-4 5-1,2 0 1,-2 6 57,-2 5 1,-3 5 0,-3 3-1,1 5 46,0 2 0,-4 4 0,1 0 0,-3 3-2,-1 2 0,0-4 0,0 1 0,2-3-73,2-1 1,-1-5 0,5 0 0,0-2-234,-1-3 1,8-6 0,-2-2-422,0-1 0,3-1 424,0-1 1,-2-2-1,4 3 1</inkml:trace>
  <inkml:trace contextRef="#ctx0" brushRef="#br0" timeOffset="479150">6052 16210 8355,'-4'-13'175,"1"2"1,5 2-1,5 2 1,4 0-1,1 1 1,2 1-1,2 2 1,5 0-1,3 1 48,0-2 1,3-1 0,0 4 0,2-2 0,-1-1-590,-2 1 1,-6 2 0,1 1-1,0 0-427,-2 0 1,-1 1 224,-6 4 0,1-4 0,-1 4 0</inkml:trace>
  <inkml:trace contextRef="#ctx0" brushRef="#br0" timeOffset="479400">6300 15887 8355,'-4'-16'213,"0"2"1,1 7-1,2 11 1,1 10-1,1 7 657,4 2 1,-4 2 0,4 1-795,1 3 1,-5-1-1,3 3 1,-2 1-1,-1 0-404,3 2 0,-2 1 1,2-1-1,-3-4-562,-1-3 0,0 3-8,0-9 0,6 5 0,1-7 1</inkml:trace>
  <inkml:trace contextRef="#ctx0" brushRef="#br0" timeOffset="482363">7503 15515 8355,'0'-19'-450,"0"-3"1,0 5-527,0 2 791,0 7 571,0 3 1,-4 11 0,0 7 0,0 6-166,-1 5 1,3 4-1,-2 4 1,3 1 0,1 4-1,0 1 1,0 2 0,0-3-287,0-3 1,5 1 0,2-6 0,1-2-297,1-1 1,-7-1 0,2-1 0,-1-4-1117,1-3 1300,-2 2 1,-2-5-1,-7 4 1</inkml:trace>
  <inkml:trace contextRef="#ctx0" brushRef="#br0" timeOffset="482579">7082 16197 9734,'7'-17'0,"5"4"0,7 6 0,5 3 0,2 0 0,3 0 0,5 0 0,8-2 0,7-1 0,6-2 0,5-2 204,2-2 0,-2 1 0,9 1 0,0 1 0,-3 3-276,-2 2 1,2 1 0,-12 5 0,-8 3-2015,-4 4 1423,-16-2 1,3 10 0,-10-2 0</inkml:trace>
  <inkml:trace contextRef="#ctx0" brushRef="#br0" timeOffset="483180">6983 16706 8355,'-6'-8'-117,"-2"-1"222,-3 1 0,4-4 1,3-1-1,2 1 1,2 0-1,0-1 0,0 1 67,0-1 0,6 5 0,2 1 0,3 0-80,2 0 0,-1 5 1,0-2-1,1 2-29,-1 2 1,1 2 0,-1 2 0,0 4-31,1 3 0,-5 1 1,0 2-40,2 3 0,-5-2 1,0 5-1,-3 1 1,1-2-50,1-2 0,0 1 0,-4-2 0,0 0-26,0-3 0,0 0-47,0-1 0,0-6 19,0-6 0,4-7 1,1-8-8,-3-2 0,4-1 1,-2 3-1,0-3-24,2-1 0,-5 2 1,5-2-1,-2 1 82,0 3 1,5 3 75,0 3 1,-2 4 0,1 5 0,0 1-32,-1 3 0,3 3 0,-5 7 1,1 1 115,-1 2 1,5 3-1,-3-2 1,0 1-212,-3 4 0,1-1 0,1 0 0,-1-3-254,1-1 1,3 3 0,-2-5 0,2-2-724,-1-5 1085,0 3 0,5-11 0,-1 4 0</inkml:trace>
  <inkml:trace contextRef="#ctx0" brushRef="#br0" timeOffset="483378">7541 16756 8355,'1'-11'122,"2"1"0,2 3 0,2 1 0,3 2 0,1 0 0,1 0 1,1 1-1,0 2 0,4 0 869,4-4-1673,2 4 0,0-4 0,0 5 0,-3-2 186,2-2 0,2 3 0,0-5 1</inkml:trace>
  <inkml:trace contextRef="#ctx0" brushRef="#br0" timeOffset="483609">7962 16508 8355,'0'-13'420,"0"1"1,0 6 0,0 6 0,0 8 0,0 6 0,2 4 0,0 1 0,3 4-317,-3 0 1,1 2 0,0 0-1,1-1 1,-1 1 0,-1 0 0,1 0-503,1 0 0,2-5 1,-3 0-1,1-3-885,-1-1 1,3 3-1,1 0 1</inkml:trace>
  <inkml:trace contextRef="#ctx0" brushRef="#br0" timeOffset="488881">7429 15515 8355,'0'-7'-997,"0"-4"2086,0 10-789,0-4 0,0 6 0,-1 2-159,-4 1 1,4 1-8,-3-1 1,1-2-158,-1 2 1,1-1 7,-5 1 1,0-3 0,-5 3-71,1-2 1,4-6 0,1-2-1,0 1 39,0-1 1,3-2-1,-3 2 106,2-1 1,0-1-1,5-4-21,0-1 0,6 5 0,4 1 0,3 0 6,4 0 0,1 3 0,-3-3 0,3 2 42,1 2 1,-4 2-1,2 1 1,-2 0 8,2 0 1,-8 5 0,4 5 0,-2 5-15,0 6 0,-4 4 0,-3 5 0,-2 6 6,3 4 0,-4 6 1,3 0-113,-3 2 0,-6-2 0,-2-2 0,-1-2 0,-1-3 24,0-4 0,-2-1 0,-3-5 1,-1-2-62,-2 0 0,1-8 0,3-3 1,0-2 15,-4-1 1,3-6-1,-2-3-5,2-3 1,3-6 0,3-5-1,4-5 3,2-6 1,2-2 0,2-2-1,2 0 33,4 0 1,4 0 0,4 2 0,0 2 42,-1 5 1,3 2-1,-1 3 1,-2 3 101,-1 4 0,2 2 1,1 2-1,-2 2-47,-1 2 0,-3 3 0,-2 5 0,0 0-22,0 1 0,4-1 0,3-1 0,3-1-79,1-2 1,7-5-1,-1 2 1,3 0-106,2-1 1,6 0-1,-3-6 1,1-2-91,1-4 1,-6 1 0,-1-1 0,-4 0 38,-5 1-871,4-4 1,-10-2 0,4-6 0</inkml:trace>
  <inkml:trace contextRef="#ctx0" brushRef="#br0" timeOffset="490435">9426 15354 8355,'7'-18'-49,"4"0"-80,-3-2 189,-3 2 0,1 5 1,-6 1-1,-3 1 0,-4 1 1,-8 3-1,-5 2 138,-7 2 1,-6 2-1,-1 2 1,-5 3-1,-2 3 1,1 1 0,1 1-1,1 0-133,-4 2 1,8 2 0,-3-1 27,1 0 1,6 1 0,1-1 0,4-1-139,4-2 1,3 2 0,7-3 0,3 3-119,4 1 1,8-3 0,6-1 0,3 0 81,4-1 1,6 3 0,1-5 0,3 1 73,1-1 0,6 3 1,1-2-1,-1-1 7,2 1 1,-4 2-1,1-2 1,0 1 43,-1 2 1,-3 4 0,-9 3-1,-5 5-44,-5 2 0,-4 4 0,-8 1 0,-3 6-76,-8 1 0,-10 4 1,-10 1-1,-3 3 54,-1 1 1,-2-7-1,-2 3 1,-3-2 26,0-3 0,1 5 0,7-7 0,2-3 139,1-2 1,10-5 0,3-2 0,6-5-99,6-2 1,2-1-1,8-2 1,3-2-66,8 0 1,6-7 0,10 2-1,5-2 31,6-2 1,2-4 0,7-3 0,5-3-75,1-4 1,6-2 0,-2 1 0,3-2-122,0 2 0,0 1 0,-14 3 0,-6 2-652,-7 0 0,-13 7 395,-1-3 1,-11 10 0,-5 1 0</inkml:trace>
  <inkml:trace contextRef="#ctx0" brushRef="#br0" timeOffset="490970">8917 16780 8355,'-8'-12'297,"0"0"0,5-1 86,-1 1 0,2 10 0,2 7 0,0 4-230,0 4 0,2-1 0,1 2 0,1 1-445,-1 1 1,2 1 0,1-5 0,-1 1-133,1-1 0,-1 1 0,-2-1-216,1 0 0,0-3 229,-4-1 1,-5 0-1,-2 5 1</inkml:trace>
  <inkml:trace contextRef="#ctx0" brushRef="#br0" timeOffset="491240">8905 16570 8355,'-13'0'-1073,"1"-6"0,7 5 914,5-3 1,1 4 0,7 4 158,2 4 0,6 3 0,4 1 0</inkml:trace>
  <inkml:trace contextRef="#ctx0" brushRef="#br0" timeOffset="491406">9203 16756 8295,'1'-11'0,"3"1"0,4 2 0,3-1 0,2 1 0,-1 1 0,2 0 0,1 2 0,2-1 0,-2 4 0,-1 0 0,-2 2-641,0 0 1,1 6 0,-1 1 0</inkml:trace>
  <inkml:trace contextRef="#ctx0" brushRef="#br0" timeOffset="491838">9215 16904 8325,'1'7'247,"3"-3"1,5-2-147,2-2 1,1-4-1,2-2 1,2-1-1,5-2 1,3-2 0,0-2-1,1 2 1,1 2-1102,3 0 0,-3 1 0,5-4 0</inkml:trace>
  <inkml:trace contextRef="#ctx0" brushRef="#br0" timeOffset="491839">9661 16570 8355,'0'-13'1612,"0"1"-728,0-1 1,2 6 0,2 5-642,4 4 1,-1 7-1,0 6 1,-2 3-210,-2 1 1,-1 2 0,-2 5 0,0 1-48,0 2 1,1 4-1,2-2 1,1-1-783,-1 0 0,4-1 1,-1-4-1,3 0-398,-1 0 0,0 0 0,5-1 1</inkml:trace>
  <inkml:trace contextRef="#ctx0" brushRef="#br0" timeOffset="493347">8607 14858 8355,'0'-8'-374,"0"-1"183,0 0 308,0-2 0,2 0 1,0 1-1,4 3 1,1 2-9,2 2 1,2 2 0,2 1 0,-1 1 0,-1 3-66,-2 4 0,2 3 0,-5 2-46,1-1 0,-1-4 1,-6 1-1,1-1 2,3-1 0,-2 0-269,2-3 209,-3-3 0,-1 3 0,0-8-28,0-4 0,0-3 0,0-1 58,0-1 0,0-1 0,2-1 0,0-1 21,3 1 0,4 1 0,-1 3-17,3 2 1,-2 3 0,-1 3 85,2-1 0,-1 1 0,1 7-52,-2 4 1,-4 3 0,3 2 0,0-1-41,0 1 0,-4-1 0,2 0 1,-1 1-361,1-1 1,-1 1-1,-3-1-696,3 0 1036,-2 1 1,9-1-1,-5 1 1</inkml:trace>
  <inkml:trace contextRef="#ctx0" brushRef="#br0" timeOffset="493619">9054 14635 8355,'0'-13'39,"0"1"1,1 0-1,3 1 1,3 1 0,1 3-1,-1 4 1,-1 7 0,-3 9-1,-2 5 1,-1 4 417,0 1 1,-1 3-1,-4 2-561,-3 1 1,1 5 0,-1-2 0,0 0-115,1-3 1,-3 0 0,5-3 41,-2-3 1,4-2 0,-1 0 0,3-4 0,2 0-57,3 0 1,-1-2-266,5-7 1,-5 8 0,2-2 0</inkml:trace>
  <inkml:trace contextRef="#ctx0" brushRef="#br0" timeOffset="493952">9190 14833 8762,'7'-12'0,"-1"-1"0,-2 1 0,1 0 0,2 1 0,3 2 0,1 5-40,1 3 1,-4 1-1,-1 1 1,-1 3 0,-3 5-1,-2 2-9,-1 1 0,0 0 0,0 1 0,0 1 27,0 2 1,0-2 0,0 2-1,0-2 78,0-1 0,-1-1 0,-2 0-54,-1 1 1,0-1 4,4 1 0,0-5 1,1-1-1,3-2 38,4-2 0,5-3 0,3-3 0,4-2-3,-1-2 0,8 3 0,0-5 0,2 0-11,1-2 1,3-2-813,-4 1 1,5 0-1,-2-1 1</inkml:trace>
  <inkml:trace contextRef="#ctx0" brushRef="#br0" timeOffset="495169">10207 15342 8355,'7'-20'-173,"3"-2"0,-5 4 0,1 1 0,-1-1 114,-2 2 0,-2 3 47,-1 0 1,-1 5 0,-3 1 198,-4 2 1,-3 0 0,-3 5 0,-1 0 0,-3 0 0,-2 2 0,0 2 0,-1 4-92,0 3 1,5 3 0,-3 1 0,1 3 0,2 0 0,4 1-48,4 1 1,2 0-1,6 4-47,0-4 1,2 4-1,2-4 1,4 4-71,3 1 0,7 0 0,3-1 0,1 0-67,-2-4 1,8 2 0,-2-5 0,3-2 103,1-1 0,2-2 1,-6 1-53,-2-1 0,-4 5 0,1 1 0,-6 1 1,-5 2-28,-6-2 1,-4 4-1,-6-2 1,-6 1 23,-7-1 1,-10 2 0,-3-4 0,-1 1-13,0-4 1,4-2 0,-3-3 0,3-1-235,6-2 1,4-5 112,6 1 1,1-8 0,-1-3 0</inkml:trace>
  <inkml:trace contextRef="#ctx0" brushRef="#br0" timeOffset="495469">10964 14957 9191,'-18'-15'0,"-2"1"0,1 5 0,3 2 0,2 4 0,1 3 0,0 4 0,-2 6 0,-3 5 547,-2 6 0,1 3-509,-2 5 1,-1 4 0,6 9 0,1 5-1,1 5 1,1 4-30,1 1 1,0 8-1,-1-2 1,2 5-36,3 3 0,2-3 1,6-2-1,2-4-32,2-4 0,4-4 0,9-9 0,2-4-342,0-2 1,10-7 0,-1-3 0,4-5-392,1-3 0,4-3 464,4-6 0,0-5 0,-3-1 1</inkml:trace>
  <inkml:trace contextRef="#ctx0" brushRef="#br0" timeOffset="495909">11050 15540 8121,'0'-12'0,"0"-1"0,2 1 0,2 1 418,4 3 0,-1 2 0,1 6 1,-1 2-278,2 2 0,0 3 0,-3 5 1,-1 0-190,1 1 1,-1 3 0,-2 1-21,1-2 0,2 0 1,-4 0-1,3 2 0,-3-2-54,0-1 0,-1-6 1,2 0-119,1 2 147,0-5 0,-4 0 9,0-10 1,0-1 0,0-7 0,1 1-25,4-1 1,0-3-1,5-2 1,-2 0 74,2 0 0,1-3 0,1 5 0,-1 1 14,-3 1 0,3 6 0,-2 1 12,2 1 1,-3 4 0,-1 6 77,-2 4 1,4 4 0,-5 3-1,0 3-63,1 2 1,-3-4 0,3 4 0,-1-1-165,1 0 1,3-4 0,-3 3 0,2-3-191,3-2 1,1 2 0,1-7 83,1 3 1,-1-4-1,1-1 1</inkml:trace>
  <inkml:trace contextRef="#ctx0" brushRef="#br0" timeOffset="496197">11708 15577 8453,'-6'-4'88,"6"0"0,7 1-147,4 2 1,2 1-1,0 0 1,3 0 0,1 0-1,1 0-577,0 0 0,4-6 0,-2 0 0</inkml:trace>
  <inkml:trace contextRef="#ctx0" brushRef="#br0" timeOffset="496453">12117 15416 9318,'-8'3'0,"1"5"0,1 6 337,4 4 0,0-3 0,2 4 0,0 1-491,0-1 0,0-4 0,0 3-63,0 0 0,6-4 0,2 1 1,3-6-263,1-4 1,5-4 0,0-1 0,-2-1 55,-1-4 1,-2-1-1,0-7 1</inkml:trace>
  <inkml:trace contextRef="#ctx0" brushRef="#br0" timeOffset="496623">12154 15168 7476,'-7'-12'0,"5"1"-436,4 2 1,0 9-1,3 7 1</inkml:trace>
  <inkml:trace contextRef="#ctx0" brushRef="#br0" timeOffset="496920">12378 14994 9635,'0'-12'0,"0"0"0,0-1 0,1 2 0,3 3 0,4 4 0,5 4 0,2 5 0,3 8 428,1 6 0,2 10 0,4 5 0,-1 6 1,1 7-1,-1 6-268,-4 4 1,2 4-1,-5 1-395,-2 0 0,-3 0 0,-3-1 0,-5-3 0,-4-3-204,-4 0 1,-9-8-1,-7 2 1,-5-2-39,-4-3 0,-1-2 1,-5-8-1,3-4 113,2-3 1,3-1-1,6-10 1,4-2 197,4-4 1,0-5 0,1-5 0</inkml:trace>
  <inkml:trace contextRef="#ctx0" brushRef="#br0" timeOffset="497100">13605 15714 8355,'-5'-13'-874,"-2"12"0,-5 2 1</inkml:trace>
  <inkml:trace contextRef="#ctx0" brushRef="#br0" timeOffset="516400">3063 12650 7978,'-11'-12'0,"3"0"0,5-1 0,6 2 0,7 2 0,5 2 0,7 1 0,6 2 0,6-2 0,7-2 0,12-3-41,11-1 1,4-2 0,13-3-1,5-3 1,2-4 42,4 0 0,5-1 1,-47 13-1,0 0 1,47-8-1,-5 3 1,-8 5-1,-9 3-1011,-12 5 746,-12 3 0,-8 12 0,-6 3 0</inkml:trace>
  <inkml:trace contextRef="#ctx0" brushRef="#br2" timeOffset="516605">3150 12824 30683,'-14'-5'0,"8"-4"0,7 0 0,10-1 0,8 2 0,10-1 0,6 1 0,6 0 0,7-3 0,11-3 0,9-4-245,8-1 1,0-2 0,8-2 0,2 1 18,4 1 0,5 6-1705,-4-2 0,5 4 0,-2 0 0</inkml:trace>
  <inkml:trace contextRef="#ctx0" brushRef="#br2" timeOffset="517847">3398 12712 27069,'0'-29'-3295,"0"-1"0,0 0 1098,0 0 1099,6 1 1265,1 4 0,9 1 0,1 4 0,-2 3 0,-1 5 0,-2 3 227,0 5 0,-5 8 1,-1 3-1</inkml:trace>
  <inkml:trace contextRef="#ctx0" brushRef="#br0" timeOffset="520563">6164 17698 7591,'12'0'-1207,"2"0"1427,3 0-184,2-5 1,9 3-1,3-3 1,6 1-35,2-1 1,9 0-1,3 2 1,4-2-1,5-1 1,0-1 0,4 0-1,2-1 7,4 1 1,6-4-1,5 4 1,6 0-26,1 3 0,6-1 1,2 1-1,4 1 1,-49 2-1,1-1 13,1 0 1,0 0-1,-2 1 1,1 1-1,5-3 1,1 0-42,-2 0 1,1 1-1,2 0 1,0 1 0,5-3-1,0 0 1,0-1 0,-1 0 48,0 0 1,0-1 0,2 0-1,2 0 1,0-1 0,0 1-1,-1 0 1,1 0 16,1-1 1,-1 1-1,2 0 1,0 0-1,0 0 1,0 0-1,-1-1 1,0 1-10,2 0 0,-1 0 0,-5 0 0,-1 1 0,2 0 0,-2 1 1,-2 2-1,0 0-6,-4 2 1,0-1 0,5-1 0,0 0 0,-4 0-1,0 0 1,-1 0 0,0 1-13,-2 0 0,0 0 0,5 1 0,-1 0 0,-1 0 0,0 0 0,0 1 1,0 0 4,-1 1 0,0 0 0,-1-1 0,0-1 0,-1 3 0,1 0 0,-1-1 0,-1 0-84,-2 0 0,-1 0 1,3 0-1,0 0 1,45-2-1,-49 0 1,1 0-30,-1 0 0,0 0 0,45 0 0,-2 0 0,-5-1 113,-7-3 0,-4 0 0,-2-6 0,-1-2 0,1-2 0,-1-3 0</inkml:trace>
  <inkml:trace contextRef="#ctx0" brushRef="#br2" timeOffset="560337">4775 10158 28215,'0'-24'-1322,"0"-3"1,0-5 0,0 0-1,-1 3 1,-2 4 0,-1 3 799,1 0 1,-4 4 0,-3 2 0,-5 2 0,-5 3-1,-5 3 1,-4 2 0,-4 2 229,-3 0 1,-11 1 0,-3 6 0,-3 3-1,-4 0 1,-3 4 0,-4 2 0,-2 4 0,-2 2-310,-2 1 1,1 1 397,-13 5 0,3 1 1,-4 2-1,-1 2 0,-3 2 62,-3 2 1,5 2-1,-1 2 1,0 0 87,1 3 0,-2 2 0,43-19 0,0 0 0,0 0 0,0 1-244,0-1 0,1 3 0,-4 3 1,0 3-1,3 0 0,1 0 0,-1 3 1,-1 1 217,-2 2 0,1 1 1,2 0-1,0 1 1,-2 3-1,1 0 0,1 1 1,1 0 115,1 0 0,2 1 1,1 4-1,3 2 1,4-1-1,1 1 1,2 1-1,3 0-4,1-2 1,4 2 0,5 3 0,3 1 0,3-5 0,1 0 0,3 1 0,4 0-42,2 0 0,4-1 1,10 40-1,-1-43 1,4-1-1,20 43-13,7-4 1,-16-44 0,2-2 0,36 32 0,-30-38 0,1-1-13,2-2 1,2-2-1,7-3 1,2-3-1,-1-4 1,1-2-1,5-1 1,1-2 20,3-2 1,2-1-1,-1-4 1,1-1-1,5 0 1,0-2 0,0-1-1,0-2 6,0-1 0,-1-1 0,5 0 0,-1 0 0,0 0 0,-1-1 0,0-1 0,0 0-16,-1-2 1,0-1 0,2 0 0,0-1 0,-3 0 0,0-1 0,-1-1 0,0 0-72,-2 1 1,0-2 0,-4-2 0,0 0 0,-3 1 0,-1-1 0,-4 0 0,-1-1-134,38-13 0,-15 0 1,-22-1-1,-8-3 179,-10-4 0,-7-14 0,-5-7 0,-6-6 47,-6-6 0,1-5 0,-6-9 0,-1-5 114,-2-5 0,-1-6 0,0-2-51,0 45 1,0 0-1,0 0 1,0 0-1,0-5 1,0-1-1,0-2 1,0 0-1,1 0 1,0 0-47,0-2 0,2-1 0,0 1 0,1-1 1,2 1-1,0 1 0,0 0 0,-1 1-12,-1 3 0,0 0 1,2 0-1,-2 2 1,-3-32-1,-9 15-369,-15 19 1,-35 21-1,-19 15 1</inkml:trace>
  <inkml:trace contextRef="#ctx0" brushRef="#br2" timeOffset="563048">3262 12626 27387,'5'-11'195,"4"2"0,2 4 0,1 5 0</inkml:trace>
  <inkml:trace contextRef="#ctx0" brushRef="#br0" timeOffset="578442">14970 17177 8355,'0'-25'-147,"-6"2"1,-2 2-1,-2 5 173,2 2 1,-3 6 0,3 1 0,-3 1 0,-2 4 0,-1 0-1,-1 2 154,-1 0 1,-5 6 0,3 2 0,0 4 0,0 4-95,3 0 0,3 5 0,2-3 0,3 1-33,2 3 0,1 1 1,5 2-1,3 0-59,4 0 0,8-2 0,1-1 0,1-1-92,0 1 1,0 0-1,-3 0 1,2-3-32,-2-1 1,-1 3 0,-2-3-1,-1 0 68,-2 0 0,-4-2 0,-5-3 76,0-1 1,-3 1 0,-4-1-39,-5 0 0,-3-3 1,1-1-1,-3 0-171,-3-1 1,1 4 0,-1-4 0,2 0-1003,3-3 1019,1-3 1,-4-6 0,-1-2 0</inkml:trace>
  <inkml:trace contextRef="#ctx0" brushRef="#br0" timeOffset="578716">15429 16979 8355,'-13'-24'100,"1"5"0,-1 5 0,1 6 0,0 1 0,-1 2 0,1-1 0,-1 3 0,1 3 0,-1 6 1,2 6-1,2 8 967,1 3-1013,-1 2 0,1 9 0,1 6 0,2 6 0,2 6 0,1 3 0,2 3 0,0 0-507,0 0 1,0-7 0,2 0-1,2-7-15,4-6 1,7 2 0,3-8 0,2-2 5,2-5 0,1-5 0,2-9 423,0-3 0,5 3 0,2-4 0</inkml:trace>
  <inkml:trace contextRef="#ctx0" brushRef="#br0" timeOffset="579234">15590 17388 8355,'-6'-18'-472,"3"0"1,-3-2 562,0 3 0,1 1 1,2 2-1,-1 3 499,1 0 0,2 4-403,1-1 0,1 5 1,3-1-82,4 2 0,-1 6 0,1 2 1,2 1-1,0 2 0,-1 2 1,0 3-1,-1 1 0,0 2 21,0-2 1,-3 3-1,2 0 1,-2 0-133,-2 0 1,-2 0 0,-1-3 0,0 1-138,0 0 0,4-3 0,0 0-29,-1-1 0,-1-4 0,-1-1-84,3-1 1,-3-3 127,4-8 0,0-1 0,1-7 0,-1 1 14,1-1 0,2-5 0,-3-2 92,2-4 1,0 4-1,3-1 1,-2 0 0,0 2 130,-1 2 1,4 5 0,-2 4-67,2 4 1,-3 4-1,-1 4 1,0 4-16,0 3 1,-3 7 0,3 3 0,-1 1-160,1-2 1,-3 2 0,3-4 0,0 0-192,0 0 1,1 0 0,5-4-1,-1 0-544,1-3 664,-1-2 1,0-2-1,1-1 1</inkml:trace>
  <inkml:trace contextRef="#ctx0" brushRef="#br0" timeOffset="579512">16123 16979 8355,'-4'-15'76,"1"4"1,6 4-1,7 4 1,6 3 0,2 3-1,1 4 1,1 2-1,2 6 1,1 5 390,2 6 0,4 3-224,0 4 0,0 8 1,-5 1-1,0 4-228,-3 4 0,-8 0 0,-6-1 1,-1 1-253,-3 0 1,-3-6 0,-5-3-1,-3-2-561,-3-2 1,-3-1 0,-1-3 0,-1-6 511,0-5 0,-3 2 0,0-5 1</inkml:trace>
  <inkml:trace contextRef="#ctx0" brushRef="#br0" timeOffset="580027">17066 17227 8355,'1'-26'176,"2"5"1,1 9 0,-3 7 0,-3 10 0,-7 6-17,-2 5-186,-1-2 0,-2 8 0,-1-4 0,-3 0 0,0 1 1,-1-1-1,-1 1 0,-2-1 42,-1 0 0,2-1 0,2-6 0,0-2 100,-1 0 1,9-2 0,0 2-58,5-1 1,1-3 0,7 1 0,2 0 5,4-3 1,9 2 0,3 1 0,4-1-30,1 1 0,4 2 0,1-4 1,0 0-258,0 2 0,-1-3 0,-5 3 0,-2 1-669,-1 0 0,-6-3 426,1 5 0,-2-7 0,-2 4 1</inkml:trace>
  <inkml:trace contextRef="#ctx0" brushRef="#br0" timeOffset="580028">16805 17723 8355,'-12'0'535,"-1"0"1,5 1 0,1 3-474,2 5 0,6-4 1,9-1 403,5-2 0,7 2 0,11 0 1,7-1-648,3-2 1,10-1-1,0 0 1,2 0-1210,-1 0 1,-3-5-1,-2-2 1</inkml:trace>
  <inkml:trace contextRef="#ctx0" brushRef="#br0" timeOffset="582049">17760 17177 8355,'0'-12'175,"-4"-1"1,-1 1 747,-2 0-563,4 5-261,-3 1 0,6 8 0,0 2 0,0 4 0,2 4 0,0 5 0,3 4-64,-3 2 0,1 7 0,0 2 0,2 0 0,2-2 0,2-1-276,-3 0 1,4 0-1,-4-6-108,0-2 0,-1 1 0,2-5-88,-2-2 0,1-1 0,-4-2-970,2 0 1239,1-5 0,0-1 0,2-6 1</inkml:trace>
  <inkml:trace contextRef="#ctx0" brushRef="#br0" timeOffset="582416">18070 17264 8355,'-5'-11'207,"-2"1"0,-1 4 0,-1 0 0,1 5 0,1 3 1,3 7-1,3 3 0,1 3 0,0 3 0,0 1-74,0 3 0,0-2 0,1 0 0,2 1 1,2 0-1,1-2 0,1-1 0,0-3-454,2-1 1,2-3-1,2-3 1,-1-4 116,0-2 1,1-2 0,1-2 0,1-2 59,1-4 1,1-4 0,-5-5 0,1-2 37,-1-1 1,-1-3 0,-3 2 132,-4-2 1,-2-2 0,-2 0 0,-2 2 0,-2 1-60,-4 1 0,-7 2 0,-3-2 0,-1 6-87,-3 5 0,-2 5 0,-1 5 0,1 3-87,-1 5 0,6 2 0,2 10 1,5 1 14,3-2 1,4 5-1,6-4-38,3 4 1,9 0 0,6 1 0</inkml:trace>
  <inkml:trace contextRef="#ctx0" brushRef="#br0" timeOffset="582837">18479 17314 8565,'-6'-13'0,"1"1"0,4-1 0,1 1 0,1 1 0,4 3 0,3 4 729,3 2 1,-3 2-704,0 0 1,-1 6 0,3 2 33,-2 3 0,-4 1 0,3 1 0,0-1 0,-1 1 7,-1-1 1,3 0 0,-3 1 0,-1-1-63,1 1 0,-3-1 0,3 0-610,1 1 297,-5-1 1,6-5 197,-3-3 1,-3-4 0,5-4-1,-2-4 35,0-3 0,4-2 0,-2 0 0,1-4 14,3-3 1,1 0 0,1 1-1,-1 1 88,-3 3 0,3 1 1,-2 3 86,2 3 0,1 2 0,-1 8 0,-1 2-81,-2 4 1,-5 3 0,1 3 0,-1 2-90,1 5 1,-3-2-1,5 2 1,-1 0-154,3-2 0,3-1 1,2-6-1,-1 1-384,1-1 0,4 6 0,3 1 0</inkml:trace>
  <inkml:trace contextRef="#ctx0" brushRef="#br0" timeOffset="583037">19335 17388 8355,'-5'-7'359,"3"2"0,-3 6-1194,5 3 0,-6 9 0,-1 6 1</inkml:trace>
  <inkml:trace contextRef="#ctx0" brushRef="#br0" timeOffset="584610">14635 16532 8005,'4'-8'0,"1"1"-252,2 2 1,2 1 0,4 4 222,4 0 1,8-5-1,9 1 1,7 1-1,8 1 1,6-2 0,7-3-1,11-2 229,11 1 1,11 0-163,-42 2 1,2 0 0,-1-1 0,0 1 0,6 0 0,2 0-60,0-1 1,1 1-1,1 0 1,2 0-1,3 0 1,2 1 0,0 0-1,1 2 1,3 0-1,1 0 55,0 0 1,1 1 0,0 1 0,1 0 0,7-1 0,0 0-198,-2 1 0,-1 1 0,0 0 0,-1 0 0,-1 0 0,0 1 0,-1 1 0,0 0 115,0 2 1,-1 0-1,-4 0 1,-2-1-1,2 1 1,-2 1-1,-1-1 1,-1 0 0,-2-1 0,0 1 1,1 1-1,-1-1 1,-5-1-1,-1 0 0,-2 0 1,0-1-6,-3 1 1,0 0 0,2 1 0,-2 0 0,-4-1 0,-1 0 0,46 2 68,-7 1 1,-9 2-1,-11-2 1,-8 0 34,-8 4 1,-7-3 0,-10 0-1,-3 0-48,-1 0 0,-8 0 0,-7 2 0,-1-1 74,-3 2 0,-1-3 0,-2 0 1,-1 0-51,-2 0 1,2-5 0,-3 3 0,2-3 341,-2 2 1,3-1 0,-4 5 0,1 2-265,0 1 1,-1 7 0,3 3 0,-3 4-6,-2 3 0,1 8 0,-4 8 0,3 3-109,-3 4 1,0 7 0,-1 0 0,2 4-20,1 4 1,0 2 0,-4 3 0,1-2 10,4-1 1,-3-2-1,7-4 1,0 0 51,2 0 0,-2-1 0,-3-4 0,0-3-20,-3-3 1,-2-7-1,-2-2-12,-3-4 0,-3-6 1,-7-3-1,-1-4 0,-2-5-21,2-3 1,1-3 0,2-3 0,0-2 22,-1 0 1,5-7 0,0 1 0,-2-4-12,-1-3 1,-2-6-1,1 2 1,-2-2-28,-2 2 0,-4-3 0,-7 4 0,-5-1-68,-5-1 1,-14 7-1,-4-4 1,-8 2-98,-8 0 0,-9-5 1,-8 5-1,-7 2 123,-3 0 1,43 2-1,-1 0 1,2 0 0,1 0-1,-1 0 1,-2 0 52,0 0 1,-1 0 0,4 0 0,0 0 0,-4 0-1,-2 0 1,1 0 0,1 0-39,0 0 1,1 0 0,-3 0 0,0 0 0,4 0-1,-1 0 1,-2 0 0,-1 0 132,0 0 0,-1 0 0,-3 0 0,-1 0 1,2 1-1,-1 0 0,-2 0 0,-1 2-125,-3 1 1,0 0 0,1-1 0,0 1-1,-4 0 1,-1 0 0,1 0 0,1 0 49,1 0 1,-1-1 0,-6 3 0,0-1 0,6 0 0,1-1 0,-2 0 0,0 1 0,0-1 0,0 1 0,-4 0 0,-1 1 0,10-3 0,1 0 0,-1 1 1,1-1 25,2 0 1,0-2 0,4 0 0,0 0 0,6-2 0,1 0 0,2 0-1,0-2 95,-45-5 1,5-3 0,8-1 0,6 1-14,5 2 1,6 0 0,8 5 0,4 1-72,3 1 1,7 2 0,3 2 0,5 1-11,7 1 1,2 0 0,10-4-264,2 0 0,8 0 0,8 0 0,10 0-289,9 0 525,3 0 0,2-4 0,2 0 0,4 1 0,2 1 0,0 2 0</inkml:trace>
  <inkml:trace contextRef="#ctx0" brushRef="#br0" timeOffset="584912">14238 16818 8355,'-32'-38'-150,"3"3"1,9 1 0,3 7 0,5 3-1,3 5 231,5 1 1,4 7-29,4 7-27,3 3 1,10 2 0,-1 6-1,1 10 1,1 11 0,2 12-1,3 10 102,-3 7 1,2 11-1,-5 7 1,-2 5-157,-1 9 1,-7 8 0,-5-46 0,0 0 0,-1 0 0,-1 1-7,0-1 0,0 0 0,0 6 0,0 1 0,0-2 0,0 1 0,0-4 0,0 0-336,0 40 0,0 0 0,0-9 0,0-4 45,0-9 1,6-11 267,2-7 1,8-7-1,4-4 1</inkml:trace>
  <inkml:trace contextRef="#ctx0" brushRef="#br2" timeOffset="619254">17500 12278 12996,'0'13'0,"0"-1"0,0 1 0,0-1 0,0 0 0,0 1 0,0 1 0,0 1 0,0 3 0,0 0 0,0 1 0,0 0 0,0 3 0,0 2 0,0-4 0,0 0 106,0-3 0,-6 11 0,-1-2 0</inkml:trace>
  <inkml:trace contextRef="#ctx0" brushRef="#br2" timeOffset="619618">17711 12502 27361,'1'-9'-5591,"3"1"5285,-3 5 434,5-2 1,-6 8 0,-1 3 0,-4 8-197,-3 4 0,-3 3 1,-3 4-1,-1 1 106,-1 3 0,-6-2 0,1 5 0,-2-2 72,-2-2 0,0-2 0,1-1 0,4-2 31,3-2 1,8 1-392,0-6 1,7 1 0,-4-5 0</inkml:trace>
  <inkml:trace contextRef="#ctx0" brushRef="#br2" timeOffset="620000">17748 12774 27716,'-13'0'-101,"1"0"1,1-1 0,4-2-762,7-1 1,1 0 0,8 4-1,0 1 821,2 4 0,-4-3-603,-3 7 0,2-1 0,-1 3-179,2-3 0,-3 3 235,5-3 0,-5-1 259,4 2 0,-4-7 71,4 2 1,-3-4 0,3-4 229,2-4 0,-4-2 1,3 1 466,0 0 1,2 5 0,2-3-186,-1 2 1,-4 2 0,1 7 0,-1 5-297,-1 2 1,4 7-40,-3 2 1,3 9-1,2 3 1</inkml:trace>
  <inkml:trace contextRef="#ctx0" brushRef="#br0" timeOffset="629425">18058 13010 8355,'1'-11'3,"2"1"1,2 3-144,2 2 0,-3 1 0,5 4 1,0 0-1,2 0 0,2 0-113,-1 0 1,-4 0 0,1 0-1,0-2 58,2-2 0,-4 3 0,-1-5 1</inkml:trace>
  <inkml:trace contextRef="#ctx0" brushRef="#br0" timeOffset="629660">18380 12836 8355,'-12'-8'94,"-1"1"0,2 3 0,3 7 1505,4 8-1660,3 1 1,5 12 0,1-4 0,1 4 0,1 2 0,-2 2-628,1 1 0,2 4 0,-2-4-612,0-2 1105,-3-1 1,3-1 0,-6 0 0</inkml:trace>
  <inkml:trace contextRef="#ctx0" brushRef="#br0" timeOffset="630420">18095 14325 8355,'0'-13'-1339,"0"1"1532,6 5-259,-5 2 0,9 3 0,-5-1 1,2-1-1,3 1 0,-1 3 0,1 3-188,-2 1 1,0 6-1,5-3 1</inkml:trace>
  <inkml:trace contextRef="#ctx0" brushRef="#br0" timeOffset="630624">18380 14139 8355,'0'-13'-69,"0"8"1,0 5-1,0 7 1,2 5-1,0 3 1,4 3-1,1 1 1,1 3-1,0 2 1,-1 1-1,0 0-104,0-1-251,-4-4 1,8 3-1,-4-4 1</inkml:trace>
  <inkml:trace contextRef="#ctx0" brushRef="#br0" timeOffset="677305">18777 16830 8355,'2'-21'-80,"0"1"1,2-1 0,-1 2 0,-1 1 0,-2 1 0,0-1 0,0 0 0,0-1 0,-2 1 29,-2 0 1,3-4-1,-5 3 1,2-2 95,0 1 1,-7 3 0,0-2 0,-6-1 0,-2 3 0,-3-1-1,-3 2 1,-5 3 0,-6 0 0,-7 1 93,-5-1 1,-4 7 0,-10 1-113,0 4 1,-10 2 0,-1 4 0,-3 6 14,-4 8 0,6 3 0,-12 10 1,6-1-2,7 1 0,3 4 1,5 8-1,2 6 0,5 3 69,7 7 1,11-5-65,3 11 0,7-6 0,9 9 0,6 3 0,7 5-20,8 3 1,6 6 0,11-5-1,5 2-22,6-1 0,9 4 0,8 2 0,5-3-1,-24-41 0,2-2 0,28 31 0,8-6 0,2-9 59,4-7 1,10 2 0,8-9-1,-41-23 1,0 0-44,-1-1 0,1-2 1,10-2-1,1-2 0,-5-3 1,0-1-1,2-2 0,2-1 3,0-2 1,0-1 0,-5 0-1,1-2 1,3-2 0,1-1 0,-3-2-1,1 0-118,-4-2 1,0-2 0,2-2 0,-2-2 0,36-19 0,-1-7-92,-7-7 0,-7-7 0,-15-2 88,-8 1 0,-6-7 0,-11-13 0,-8-5 0,-7-6 51,-7-2 1,-5-3-1,-5-5 1,-1-3 24,-3-2 0,-2 45 0,-2 1 0,-17-43 0,-8 4 30,-7 6 0,-7 6 0,-12 9 1,-10 7-1,-7 7 0,30 29 0,-3 3 0,0 5 0,-2 3 0,-4 1 0,-1 3-84,-1 4 1,-1 1 0,-4 3 0,1 1 0,-1 4 0,0 1-1,-4 2 1,0 2-56,-4 3 0,0 2 0,0 4 0,0 2 0,-4 5 0,0 2 0,0 1 0,1 2-221,2 0 1,0 1 351,-8 6 0,-1 4 0,-5 7 0,-2 6 0,18-7 0,-3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7:48:24.759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15094 9227 9430,'0'-12'0,"0"0"0,-2 1 0,0 4 0,-3 7 0,3 7 0,2 5 0,2 4 245,3 5 1,-1 4 0,-3 2 0,2 4 0,2 1 0,1 2-312,-1 2 1,4 0-1,-5-2 1,0-1-1,0 0 1,0-1-287,-1-3 0,2-3 1,0-1-1,-3 0 1,0-2-1,-2-2 1,0-5-229,0-2 1,0-2 0,0 1 0</inkml:trace>
  <inkml:trace contextRef="#ctx0" brushRef="#br0" timeOffset="486">15056 9165 8355,'0'-26'0,"2"-3"223,2 9 0,4 2-168,9 1 0,-2 7 0,4 4 1,1-1-1,-1 1 0,3 1 0,3 2 1,2 2 24,2 1 1,0 1 0,-4 3-1,-2 6-121,-2 5 1,-3 0-1,-7 6 1,-3 1-175,-4 1 1,-2 6-1,-4 0 1,-2 0 30,-4 1 1,-3-4 0,-3 3 158,-2-2 1,0-3 0,-3 0 0,1-4-11,3-3 1,1-3 0,1-3 0,-1-2-1,0-2 170,3-1 0,5-2 0,0-3 72,0 4 1,2-3-121,4 7 0,5-3 0,4 4 0,2-2-31,1 2 0,0 0 0,2-1 0,1 0-51,2 0 0,1 2 1,-3 2-1,2-2-230,-2-3 1,3 3 0,-2-3-1,-1 3-412,-1 2 0,3-1 328,-1 0 1,1 1 0,-5-1 0</inkml:trace>
  <inkml:trace contextRef="#ctx0" brushRef="#br0" timeOffset="1102">15627 9500 8355,'-6'-12'82,"5"4"-128,-3-1 185,-3 7 1,6-3 0,-3 10 0,4 3 77,4 3 1,-3 3 0,5 1 0,-2 1-268,0-1 1,4 3-1,-4-1 1,0-2-181,2-1 1,-3-2 0,4 1 0,-1-2-121,1-3 1,2 2 0,3-6 103,0-2 1,-3-4-1,-1-4 1,2-1 88,1-2 1,0-2-1,-2-2 1,-2-1 113,-1-2 1,2 2 0,-3-2 72,2 2 1,-4 0 0,1-1 0,-2-2 194,-2 2 0,4 6 1,0 0 185,-1 0 0,-1 3-278,3 2 1,-4 8 0,4 3-1,0 1-21,-1 1 0,1-1 1,-1 4-1,3 1-175,0-1 1,4-1-1,-3-3 1,3-2-123,2-1 1,-1-3-1,1 2 1,-1-3 0,0-1 0,-3 0 0,-1 0-126,2 0 1,-4-4-1,1-1 230,-1-2 0,-2-2 1,-4-3 137,0 0 0,1 1 1,2 1-1,1 2 1,-1-2 151,-2-1 1,-1 3 0,2 1 0,1 0-8,1 0 0,5 4 0,0-1-33,2 3 1,-3 1 0,0 0 0,0 1-101,-1 3 0,3 3 0,-5 6 0,1-1-105,0 0 0,-1 1 1,-2-1-1,1 1-145,-1-1 1,-1-4-1,1 1 1,1 0-97,-1 2 0,0-4-518,1-3 646,-3-2 1,16-2 0,-3 0 0</inkml:trace>
  <inkml:trace contextRef="#ctx0" brushRef="#br0" timeOffset="2119">16346 9116 8355,'-11'-6'-100,"3"-2"0,4 2 1,7 1-1,2 1-84,2 0 1,-3 0 0,4 4-265,2 0 0,-4 1 316,-2 3 1,-3-1 124,-1 5 0,-4-4 0,-2 3 829,0-1 21,-3-2-614,2-4 0,2-2-288,5-2 0,1 3 1,2-5-24,1 1 1,0 2 323,-4-5 408,0 5-422,0-8 1,2 4 6,2-5 0,-3 3 553,3 1-600,3 0 0,-5 2-115,2 6 0,-3 6 1,-1 6-1,0 2 40,0 3 1,1 2-1,2 6 1,1 1-84,-1 3 1,-2-2 0,1 6-1,1 1 1,2-1-167,2 0 0,-3-6 1,3 2-111,-1-3 0,3-5 0,-1-2 0,4-1 1,0-3-56,0-1 0,1-3 1,-1-3-1,1-3-503,-1-4 0,-4-1-678,0 0 1424,1 0 1,-2-6-1,-2 0 1</inkml:trace>
  <inkml:trace contextRef="#ctx0" brushRef="#br0" timeOffset="2120">16222 9389 8355,'0'-13'-123,"0"5"0,2 1-103,2 2 1,7-4 0,7 4 0,1-2 265,3-3 1,7-1 0,4 0 0,3 1-47,1 2 0,-1 1 1,-3-1-151,-4 4 0,-3 3 1,-2 1-1,-2 0 120,-2 0 1,-9 0-1,2 0 1,-4 1 236,-2 3 0,-1-1 0,-6 5 1,0 2 10,0 1 1,0-2 0,0 2 0,0 3 0,0 0 96,0 0 0,0 0 1,0 1-1,1 1-385,3-1 0,-1-2 0,5-4 0,1 0-536,-3 0 0,5-2 1,-2 0 155,2-1 1,1-2-1,1-4 1</inkml:trace>
  <inkml:trace contextRef="#ctx0" brushRef="#br0" timeOffset="2121">16632 9103 8355,'-2'-11'-233,"-2"3"-545,3 3 1,-3 5 568,8 0 1,3 5 0,5 2 0</inkml:trace>
  <inkml:trace contextRef="#ctx0" brushRef="#br0" timeOffset="2908">16855 9314 8355,'-7'-12'-189,"3"-1"0,7 5 194,1 0 1,5 6-1,0 2 1,0 7 0,1 4-1,-3 3 112,-2 3 1,-1-2 0,-2 4 0,1 0-1,1 1-117,-2 2 0,0 0 0,-2-2 0,0-3-24,0-3 0,0-2-38,0 1 0,0-4 25,0-5 1,1-1-1,2-11 1,2-3-25,2-4 0,0 1 1,3-4-1,-2 1-16,2 1 1,-3-5-1,1 3 1,0 0 38,-1 1 1,4 0 22,-3 5 0,-1 1 0,2 2 11,0 5 1,-2 3 0,1 2 0,1 3 0,-1 5-77,0 2 0,-4 1 0,5 0 0,-1 1 0,-1-1 0,-2 1-45,1-1 1,-1 0 0,5 1 116,-2-1 0,-4-5 170,5-3 1,-5-2 44,4-2 0,-4-6 0,3-2-155,-1-3 1,3-2-78,-1 1 0,-1 0 0,0-1-33,-1 1 0,-1 4 1,-1-1-259,5 0 0,2-1 310,1 2 0,0 2 0,-1 8 188,-2 2 1,-4-2 0,-3 7 0,0 0-1,3 2 0,-1 2 0,-3-1 0,2 1-23,1-1 1,6 0 0,-2 1-1,3-1-74,1 1 1,1-5 0,-1-1 0,0-2-28,1-2 0,1-2 0,1-1-13,1 0 1,2-1-1,-3-3 1,2-6-1,-2-4 16,-1-2 0,-2-1 0,1 4 0,-2-3-136,-3 0 1,2-2 0,-6 3-1,-1-2 24,-2 2 1,-1 1 0,-1 3 65,-4 3 0,-1-2 1,-7 8 36,1 3 1,-1 5 0,2 7-1,3 2-8,4 2 1,-2 5 0,2-1 0,1 1-90,2-2 0,7 3 0,2-6 0,3 1-235,1 0 1,5-1 0,-1-5-180,0 1 0,1-7 0,1-1 0,2-4 118,2-1 1,-4-6-1,0 0 1</inkml:trace>
  <inkml:trace contextRef="#ctx0" brushRef="#br0" timeOffset="3838">18790 9351 8189,'-5'-19'0,"1"3"0,2 0-76,0 0 1,4 2-1,0-2 241,2 2 1,5 5 0,-4 3-1,2 0 1,1 5 0,1 3-29,-1 7 1,-5 2 0,1 1-183,-3 1 1,-1 0-1,0 2 1,2 2-1,0-2-166,2-1 0,5-2 1,-4 1 26,2-1 1,1-1 0,5-3 27,-1-3 0,1-4 89,-1-1 0,-1-6 0,-3-2 57,-4-3 1,2-1-1,-2-1 1,0 1 4,2 0 1,-5-2 0,5-1 0,-1-2 14,3 2 1,-1 1-1,0 0 29,-1-2 0,2 6 0,-4-2 1,0 2-77,2 3 98,-5 2 1,5 6 0,-6 3-1,1 5 1,3 2-8,4 1 0,-1 0 1,2 1-1,0-1-28,2 1 0,0 3 1,-1 1-1,-2-2 8,2-1 1,1 2 0,0 1 13,-3-2 0,2-1-142,-6-2 1,-1-5-219,-7-3 0,-3-3 0,-6-1-664,1 0 840,-1 0 0,-10-5 0,-3-2 0</inkml:trace>
  <inkml:trace contextRef="#ctx0" brushRef="#br0" timeOffset="4092">18976 8979 8355,'0'-12'-121,"0"4"0,1 1-819,3 1 0,3 3 441,5 8 499,-5 1 0,10 7 0,-3-1 0</inkml:trace>
  <inkml:trace contextRef="#ctx0" brushRef="#br0" timeOffset="4500">19918 9227 8355,'0'-30'0,"0"4"387,0 4 0,0 11 1,-1-2-485,-3 2 1,-3 6 0,-6 1-1,1 2 88,0 2 0,-1 2 0,1 2 1,-1 4-260,1 3 0,0 3 0,-1 2 0,1 5 72,-1 3 1,5 0 0,1 0-1,2-2-74,2-2 0,2-3 0,1 2 82,0-1 1,5-3 0,3-6 145,3-5 1,2-4-1,-1-4 141,1-5 1,-1-3 0,-1-3 105,-3-2 1,3 1 0,-4 3 0,1 0 0,-1-3 238,-1 0 1,-1 3-1,-1 5-123,5-1 0,-2 3-280,1 2 0,0 8 0,3 4 0,-1 5-276,-2 3 1,5-2 0,3 4-1,-1-2-498,-1 1 281,4 5 0,-4-8 0,4 4 1</inkml:trace>
  <inkml:trace contextRef="#ctx0" brushRef="#br0" timeOffset="4893">20551 9116 8453,'0'-13'-517,"1"6"527,3 3 1,-1 3-1,5 2 115,2 3 1,1 2 0,0 4 0,-1-2 13,-2 2 1,0 2 0,5 3-1,0 2-118,4-2 1,-8 0 0,4 0 0,-2 2 0,-1-1-7,-2 2 0,1-4 0,-4 2 0,-3-2-226,0-1 1,-2-5 2,0 0 1,-2-5-1,-2 1 90,-4-3 1,1-2-1,-1-3 1,0-4 1,1-3 1,-4-2 0,4-1 0,-2-1 61,1-1 0,5-6 0,-1 1 22,3-2 1,2-1-1,3 3 1,5 4-8,2-1 1,1 4 0,2-1 0,1 4 0,2 4-215,-2 1 1,4-3 0,0 2 0</inkml:trace>
  <inkml:trace contextRef="#ctx0" brushRef="#br0" timeOffset="5182">21084 9190 8355,'0'-7'900,"0"3"0,0 8-1106,0 5 0,4 2 0,2 1-745,1 0 0,1 1 0,4-1 1</inkml:trace>
  <inkml:trace contextRef="#ctx0" brushRef="#br0" timeOffset="5602">21543 9079 8355,'0'-20'692,"1"6"-580,3 6 1,-1 4 0,5-3 292,2 2 0,-3-4-23,1 5 0,0 0 0,5 5-280,-1 4 0,-3 2 0,-3 6-109,0 4 0,4-2 0,-4 4 0,3-1-18,-1-3 0,0 3 1,3 0-1,-1 0-38,-2 0 1,1-1 0,3-5 0,0 0-1,1-1-44,-1-2 1,1-4 108,-1-5 0,0-1 0,-1-3 0,-2-5 25,-5-2 1,-1-2 0,-1-3 0,2-2-93,-1-1 0,-1-1 0,-2-4 1,0 2-206,0 1 1,0 2 0,1-3 0,2 3-48,1 1 0,0 1 0,-3 6-497,3 3 1,-1-2 446,5 6 1,1 0-1,3 4 1</inkml:trace>
  <inkml:trace contextRef="#ctx0" brushRef="#br0" timeOffset="5768">22337 9116 12899,'0'-13'1004,"0"6"0,-2 7-3298,-2 9 1,-3 2 0,-5 1 0</inkml:trace>
  <inkml:trace contextRef="#ctx0" brushRef="#br0" timeOffset="6800">16718 10083 8355,'0'-12'0,"0"-1"0,0 1 115,0-1 0,0 8 1,0 5-1,0 7 1,2 5-1,0 3-108,3 2 1,0 5-1,-2-3 1,1 2-1,0-2-137,2-1 0,-5 3 1,3-5-1,-1 0 1,0-3-1377,1 0 1207,5-6 0,-2 4 0,6-4 0</inkml:trace>
  <inkml:trace contextRef="#ctx0" brushRef="#br0" timeOffset="7097">16904 10021 8355,'-12'0'-527,"5"1"538,3 4 1,3 1-1,1 8 1,0 1 0,0 2-1,1 0 1,2-1-1,2 2-214,2 1 0,-3 2 0,5 4-763,0 0 813,-3-1 0,5 1 0,-4 0 1</inkml:trace>
  <inkml:trace contextRef="#ctx0" brushRef="#br0" timeOffset="7754">16818 10740 8355,'0'-12'112,"0"0"0,0-1 1,0 1 97,0-1 0,-2 2 871,-2 3-910,3 3 0,-3 10 1,6 3-1,2 3-171,-1 2 0,3 3 1,-1 2-1,1 0-51,-1 0 0,4 4 1,-5-1-1,0 2-73,1 2 1,-3 0 0,2-2 0,-3-1 13,-1-1 1,0-4 0,0 2 83,0-1 1,-1-3 0,-2-5 0,-2-4 7,-2 0 0,3-2 0,-5-4-49,0 0 0,3-5 1,1-4-10,-1-2 1,3-2-1,-4-4 1,2-5-1,2-6 25,2-5 1,1-4-1,0-3 1,0-1 56,0 1 0,5 1 0,4 2 0,2 1 35,1 3 1,5 3-1,0 6 1,1 4 85,0 3 0,4 3 0,-1 3 0,2 3-112,2 4 0,-4 3 0,-2 2 0,-1 3-140,-3 4 1,-2 8-1,-4 1 1,-2 1-33,-1 0 0,-2 4 0,-4-2 1,-2 0-151,-2 1 1,-4 0 0,-7 2-1,-3-1 130,-1-1 0,-1-5 1,-2 4-1,3-4 79,1-5 0,-4 2 1,3-7-1,0 1 563,2-3 0,7-2-98,2-2 0,7-2-210,1-2 0,9 3 1,8-5-1,-2 2 43,-1 0 1,2 0 0,1 5 0,-1 2 16,2 1 0,-4 6 0,3-2 0,-4 3-152,0 2 1,3-2 0,1-2 0,-2 0-133,-1 0 0,-2 2 0,1 2-409,-1-1 0,0 0 1,1-1-1,-1-1-179,1-2 1,-1 1-1,0 3 1</inkml:trace>
  <inkml:trace contextRef="#ctx0" brushRef="#br0" timeOffset="8004">17562 10815 8355,'0'-6'-656,"0"6"1,0 11 0,0 9 0</inkml:trace>
  <inkml:trace contextRef="#ctx0" brushRef="#br0" timeOffset="8745">18194 11720 8355,'-7'-12'204,"3"-1"-45,3 1 0,1 6 0,0 6 0,0 9 0,0 6 0,1 7-83,3 6 0,-2 5 0,2 7 1,-3 2-1,-1 2 0,0 2 1,0-1-1,0-2 0,0-2 0,2-3-959,2-3 587,-3 4 0,5-13 0,-6 2 0,1-6 0,2-6-1373,1-2 1541,0-1 1,-4-1 0,0 0 0</inkml:trace>
  <inkml:trace contextRef="#ctx0" brushRef="#br0" timeOffset="9069">18343 11683 8808,'4'17'124,"0"-1"1,2 8 0,-3-1 0,1 6 0,-2 4-1,0 4 1,-2 3-183,0 0 1,0-1 0,0-2 0,-2 0 0,0 0 35,-2 0 1,-5-5 0,5-4 0,1-5-28,2-2 1,1-6-1,0 2 1,0-4 35,0 0 1,6-5 0,2-1 0,3-2 24,1-2 1,6-1 0,3-2 0,2 0 10,2 0 0,-3 0 1,2-2-1,0-1-94,-2-1 0,3-4 0,-5 4 0,-1 0-405,-3-2 0,-2 5 0,-1-5 34,-1 1 1,6-2 0,1-5 0</inkml:trace>
  <inkml:trace contextRef="#ctx0" brushRef="#br0" timeOffset="9287">18281 12129 8355,'0'-20'37,"1"2"1,4 3-1,3 5 1,4 2-1,3 1 1,3-1-98,2 1 1,0-4 0,6 2 0,3 0 0,4-1 0,2 2 0,-1-2 0,-2 1-72,-2 0 1,-2 4 0,-7 5 0,-5-2-333,-2-2 0,-7 3 0,-2-5 0</inkml:trace>
  <inkml:trace contextRef="#ctx0" brushRef="#br0" timeOffset="9560">18244 11795 8355,'12'-24'-215,"1"4"0,9 2 1,3 5 1,8 1 0,0-1 0,2 1-69,3 0 1,0 3-1,1 2 158,-2 2 1,3-5 0,-8 3 0</inkml:trace>
  <inkml:trace contextRef="#ctx0" brushRef="#br0" timeOffset="10047">19186 11311 8355,'0'-18'180,"0"4"0,0-8-230,0 6 1,-5 0-1,-3 7 1,-3 2-81,-2 1 1,-1-2-1,-1 4 1,-1 0 177,1-2 1,-3 5 0,1-3-44,2 3 0,0 1 0,0 0 0,-2 0 0,2 0 14,1 0 0,2 1 0,1 3 0,1 3-14,2 0 0,4 5 0,-3-1 0,1 4-8,4 1 0,0 1 0,2 0 0,2 0 56,2 0 1,1-1-1,5 3 1,-3 0 52,-2 0 1,4 1-1,-5 3 1,-2 1 29,0 2 0,-2 3 0,0 0 0,0 4-34,0 3 0,-6 5 0,-2 2 1,-2 1-51,2 3 1,-3 5 0,4 2 0,-1-1 41,0 3 0,5-10 0,-1 4 0,2-4-58,2-7 0,0 1 1,2-11-1,2-1-72,4-2 1,3-7-1,2-2 1,0-3-59,4-2 0,-3-5 0,2-1 1,-1-2-266,2 0 1,-3 0 0,2-4-107,-2 0 0,-2 0 0,-1-1 0,-1-2 116,-2-1 1,1-11 0,3 1 0</inkml:trace>
  <inkml:trace contextRef="#ctx0" brushRef="#br0" timeOffset="10663">19298 11770 8985,'4'14'71,"0"2"0,0 2 0,-2 4 1,1-1-1,1 1 0,-2 1 1,0 2-111,-2 0 1,0-2 0,0-1 0,0-2 0,-2-2 11,-2-3 1,3-2-1,-5 0-915,1-1 866,4-5 1,-5-3-1,5-8 1,-2-4-1,-1-3 0,0-3 0,2-2 0,0-5 15,-3-3 0,1-6 0,4-2 0,0-1 2,0 0 1,6-4 0,2-3 0,3 3 125,1 2 1,1 9 0,-1 0 0,1 5 108,-1 4 1,5 1-1,1 7-49,1 0 0,-4 7 0,3-2 0,-2 2 1,1 4-59,-2 2 1,-1 3-1,-3 5 1,-3 0-172,-4 1 0,-2 3 0,-2 1 0,0-1-47,0 2 1,-10 2-1,-4 4 1,-2 0 13,-2-3 1,-4 2-1,2-4 1,1 1 64,3-4 1,2-6 0,3-2 25,3 2 120,2-5 1,6-1 0,1-6 68,4-3 0,1 0 3,7 1 0,-1 2 1,1-2-1,-1 3 15,0 1 0,-3 0 0,-1 1 0,2 3 263,1 5 0,-3 3-348,0 5 1,-1 0 0,3 4-1,-2-4-117,2-4 1,1-2 0,2-1 0,3-2 0,2 1 0,-1-2-815,1-3 692,-1 3 0,-1-6 0,1 3 1,-2-3-1,-1-1-445,-2 0 1,1 0 0,-1 0 0</inkml:trace>
  <inkml:trace contextRef="#ctx0" brushRef="#br0" timeOffset="11102">19732 11286 8355,'2'-16'-92,"0"-1"1,4 3-1,1 5 1,2 3-47,2 1 0,-2 3 272,-1-2 0,0 1 0,5 1 0,-1-3 0,0 3-65,1 0 1,3 4 0,1 0 0,-3 4-41,-5 1 0,2 0 0,-4 2 1,1 0-8,1 0 0,-7 6 0,3 2 0,-4 0-4,-1 0 0,0-1 0,0 4 0,0 2 41,0 2 1,0 5 0,0 0 0,0 0 30,0 1 0,0-3 0,0 5 1,1 0-6,3 0 1,-1-5-1,4 3 1,0 1-52,0 2 0,0-2 0,2 3 0,-2 0 0,0 0 0,-1 1 36,-1-2 0,4-1-69,-5 1 0,0-2 0,-4-3 0,0 1-29,0-1 0,-2-4 1,0-2-1,-5-2 37,-4-2 0,1-2 0,-6-3 0,2-1-34,1 0 1,-3-1-1,-1-1 1,2-2-214,1 2 1,-2-5 0,-2 1 0,0-2-693,0 0 319,2 0 0,3-4 0,1 0 1</inkml:trace>
  <inkml:trace contextRef="#ctx0" brushRef="#br0" timeOffset="11866">21072 11522 6969,'8'-17'0,"0"-1"-254,2-1 0,1 4 1136,1-2 0,1 4-592,-1 0 1,-1 1 0,-1-1 0,-5 2-1,-3 4-467,-8 7 0,-5 6 1,-4 8-1,-3 1 39,-1 1 1,2 1 0,-2-5 0,0 2 34,-1 3 1,4-4 0,-4 4 0,2-5 10,3-3 0,2 2 0,2-3 0,1 3-9,2 1 0,3-3 1,-1-1-88,0 2 0,2-4 178,4 3 1,1-7 0,3 4 0,5-2 87,2 0 0,1 0 0,1-4-84,-1 0 0,4 5 0,2-1 0,2 0 0,0 0 155,0 0 0,2 2 1,-4-4-288,1 2 0,-4 6 0,2-3 1,-4 1-188,0 1 1,-1-1 0,1 4 0</inkml:trace>
  <inkml:trace contextRef="#ctx0" brushRef="#br0" timeOffset="12161">20861 11832 8355,'8'0'0,"0"0"0,1 0 18,3 0 0,0 0 46,1 0 0,3 0 1,2 1-90,1 3 1,2-2 0,4 3-1,1-1 1,0 2 0,1-1-1248,-4 1 914,-1 4 0,3-9 0,0 4 0</inkml:trace>
  <inkml:trace contextRef="#ctx0" brushRef="#br0" timeOffset="12467">21741 11361 8355,'-7'-13'0,"1"2"-445,1 3 16,4 2 1,0 8 661,5 2 0,1 4 1,-1 7-1,5 3 0,0 0-100,0 0 1,0 8-1,-3-1 1,-1 1-200,1 0 1,2-1-1,-4 0 1,-1 0-1,-2 0-292,-1-1 0,0 1 1,0-1-427,0-4 575,0 4 1,-5-5-1,-2 6 1</inkml:trace>
  <inkml:trace contextRef="#ctx0" brushRef="#br0" timeOffset="14046">22089 11509 8355,'0'-8'-236,"0"0"307,0-2 166,0 5 1,-5 1-174,1 8 1,-4 4 0,3 7 0,-1 3 0,1 1-1,2 2 1,1 0 0,2-2 73,0-1 0,0 3 0,0-5-146,0-1 0,2-1 1,2-3-1,4-1 1,5-3 80,3-2 0,3-2 1,6-7-180,0-5 0,0-2 1,0-2-1,-1-4 64,1-4 1,0 2 0,-2-2-1,-3-1 1,-6 0-11,-5 2 1,-6-4-1,1 5 1,-3-2-18,-1 1 1,-5 4-1,-3 0 1,-5 2-12,-3 2 0,-4 1 0,-4 2 1,-1 5-9,0 3 1,0 1 0,0 3 0,1 4-99,-1 5 0,3 7 1,4-1-134,5 1 0,9 2 0,2 4 130,4 0 1,16 5 0,8 2 0</inkml:trace>
  <inkml:trace contextRef="#ctx0" brushRef="#br0" timeOffset="14606">22634 11497 6896,'-7'-6'353,"2"0"0,6-3-184,3 1 1,3 5 0,4-2 37,-2-1 0,2 5 1,-5-5-79,1 1 1,0 3 0,-4-3-1,3 1 60,0 0 1,-1 0-153,3 4 1,0 1-1,3 3 1,-1 4-44,-2 3 0,-5 6 0,1-1 1,-1 1-28,1 1 1,-3-4 0,3 4 0,-2-2-30,-2 1 0,0-1 0,0-3 22,0-1 0,0-4 0,1-1 16,3-1 1,-2-4 25,2-6 1,-3-3 0,-1-5 0,0 0 0,0-1 0,0 1 0,0-1 1,0 0-2,0-4 0,4 3 1,2-4-63,1 0 0,1 5 0,4-5 0,1 1 0,0 2 28,4 4 1,-3 0-1,2 7 1,-2 1 18,-1 2 1,-1 1 0,0 1-25,1 3 1,-5 5-1,-1 6 1,-2 1-36,-2-1 1,4 3 0,0-1 0,1-2-50,0-1 1,-3-2-1,3 1 1,2-1-279,1 0 1,-3-1 0,0-1 147,2-2 1,-5 1 0,1 3 0</inkml:trace>
  <inkml:trace contextRef="#ctx0" brushRef="#br1" timeOffset="14762">23428 11497 5734,'0'0'0</inkml:trace>
  <inkml:trace contextRef="#ctx0" brushRef="#br0" timeOffset="30565">18802 12898 7370,'-7'-5'0,"4"-3"0,6-3 63,5-2 0,3 5 1,3 1-1,3 0 1,3 2-1,4-2 0,1 1 1,1 1 120,3 2 1,2-3-1,8 2 1,2 0-143,5-1 0,9 2 1,7-4-1,8 0 1,6 0-47,3-2 1,13-2-1,6-3-20,-45 6 1,3-1-1,4 2 1,2-1 0,1-1-1,1-1 1,4 0 0,0 1-1,4-1 1,1 0-117,4-1 1,0 0-1,2 0 1,0-1-1,4 0 1,2 0 0,-2 1-1,0 0 140,0 1 0,-2 0 1,-1-1-1,0 1 0,0-2 1,0 1-1,0 0 1,-1 1-1,-4 1 0,0 1 1,2 2-1,-1 0 0,-9 1 1,-2 0-1,-3 2 1,-1-1-72,-4 1 1,-1 1-1,-5-1 1,-2 2-1,39 1-138,-9 0 1,-18 0 0,-8 0 0,-10 0 0,-10 0-779,-8 0 779,-6 0 0,-28-4 208,-12-1 0,-8 1 0,-8 4 0,-3 0 0,1 0 0,3 0 0</inkml:trace>
  <inkml:trace contextRef="#ctx0" brushRef="#br0" timeOffset="30847">19323 12985 8228,'-26'-4'-241,"5"0"1,14-4 0,11 4 0,13-1 0,9 1 0,10-1 324,8-2 0,11-1 1,18-6-1,10-3 20,4-3 0,-35 8 1,3 0-1,1 0 1,1 1-1,3 0 1,0 0-67,3 0 0,1 1 0,-2 2 0,1 0 0,3-2 1,0 0-1,1 1 0,-1-1-87,-1 0 0,1 1 0,2 1 1,0 1-1,-1-2 0,0 0 0,1 0 1,0 1-5,0 0 1,-1 0 0,-1-1 0,0 1 0,1 2 0,-1 1-48,-2 1 1,0 0-1,-4-2 1,0 1 0,-2 0-1,0 1 1,-2 0 0,1-1-66,-1 1 1,-1-1 0,-3 1 0,-2-1 0,49-1 164,-1-1 0,0 2 0,1-5 0,-2 1 0,-6 3 0,-6 3 0</inkml:trace>
  <inkml:trace contextRef="#ctx0" brushRef="#br0" timeOffset="35139">17041 13866 8355,'-24'-32'154,"4"3"1,3 3-1,5 3 1,4 2-1444,3 4 1282,-2 4 0,6 4 0,-3 4 0,3 3 474,1 8 1,1 5 0,2 6 0,1 5 0,-1 4-310,-2 3 1,3 5 0,0-1-43,-1 3 0,3 1 0,-1-1 0,1-3-212,-1-4 1,5-3 0,-2-2 0,3-4-186,1-3 0,1-5 95,-1-3 0,1-4 1,-1-6-1,-1-3 24,-3-5 0,2-3 0,-5-5 1,1-3 38,0-4 0,-1-1 0,-2 1 0,1 0 33,-1 4 1,2-2 0,1 5 196,1 2 1,-3 7 0,4 3 17,2 4 1,1 11-1,1 2 1,0 3-51,1 3 0,-1-3 1,1 5-1,0-1-71,4 0 1,-3-4 0,4 2-60,0-3 0,-3-2 1,4-1-1,-1-3 34,-3-4 0,-1-2 0,-2-2 0,1-2 0,-2-2 34,-3-4 1,-2-4 0,-6-3 0,0-3-32,0-2 1,-2-6-1,-1-7 1,-2-1-92,-2 1 1,-1-3 0,-5 3 0,0-3-79,-4-1 1,3 1-1,-2 3 1,2 5-99,1 6 0,5 8 22,0 6 0,9 16 1,2 5-1,5 6 235,6 2 1,1 2 0,-2-4 0</inkml:trace>
  <inkml:trace contextRef="#ctx0" brushRef="#br0" timeOffset="36680">17810 13965 8355,'0'-16'0,"0"-1"46,0 0 0,0 5 0,0 0-3,0-1 1,-2 2 0,0 2 0,-4 2-1,-1 1 1,-2 3 0,-2 1 50,-2-2 1,1 2-1,-1-2 1,0 4-128,-4 4-1,3 2 1,-2 3 0,3 0 0,4 0-4,0 2 1,7 2 0,-2-1 0,2 2-49,2 2 0,2-3 1,0 1-1,4-5-35,1 1 1,1-5 0,4-1-1,1-2 35,-1-2 0,1 0 0,-1-2 1,0-2 53,1-4 1,-2-3-1,-2-1 1,-2-2 69,-1-3 0,2 4 1,-4-4-1,0 3 50,2 2 0,-5-1-64,3 1-20,-2 5 0,-2 3 0,0 8 0,0 4-8,0 3 1,0 2 0,0 1-1,0 1 1,1 1-4,3-1 1,-1-1-1,4-1 1,0-1-23,0 0 0,1 1 0,4-1-7,1 1 1,-1-2 0,1-2-7,-1 0 0,-4-7 37,1 2 0,-3-8 0,4-4 38,-2-3 0,-5-1 1,3-1-1,-2 1-20,0-1 0,6 1 0,-4-2-10,1-2 1,3 2 0,-5-3 0,1 4 0,1 0 27,0 1 0,-3 1 0,4 3 0,-4-2 1,5 6-57,0 1 1,1 3 0,-1 3 0,-2 2 0,-1 2 1,2 1-1,-4 5 1,0-1 24,2 1 1,-5-1 0,3 0 0,-2 1 77,-2-1 0,0-3 0,1-3-4,3 0 0,3-2-86,6-4 0,-5-1 0,0-2 1,0-3 20,-1 0 1,0-3 0,-4-3-1,2 1-146,2 3 0,-4-3 1,3 4-1,-2-2 69,0 1 0,1 5 1,0-1 14,3 3 0,3 1 0,0 1 12,-3 3 1,3 2 0,-3 3-1,2 0-21,-2 0 0,3 2 1,-4 2 31,0-1 1,3-3-1,-5-3-118,2 0 0,1 2 0,5-4 0,-1-1-10,1-2 1,5-6 0,1-2 0</inkml:trace>
  <inkml:trace contextRef="#ctx0" brushRef="#br0" timeOffset="36681">18579 13432 8355,'-7'-18'374,"-4"4"1,5-4-1,-3 6 566,0-1-825,7 6 1,2 13-1,7 9 1,1 6-89,0 4 0,0-2 0,5 11-149,-1 5 1,-4-5 0,-1 6 0,-1-1 0,-3-3-210,-2-2 0,3-2 0,0 1 1,-1-4-26,-2-3 0,-1-2 0,0-2 0,0-3-113,0-1 1,-5-2-1,-2-3 1</inkml:trace>
  <inkml:trace contextRef="#ctx0" brushRef="#br0" timeOffset="36682">18517 13705 8355,'-9'-18'274,"1"5"1,7 2 0,1 6 0,7-1-448,4 1 0,1-4 1,3 4-1,5-2 12,4-3 0,5 4 0,0-1 1,3 1-437,0 3 1,3-4-1,-3 1 1</inkml:trace>
  <inkml:trace contextRef="#ctx0" brushRef="#br0" timeOffset="36683">18951 13667 8355,'-6'-12'525,"5"0"1,-5 3-140,6 1 1,2 5-485,2-1 1,3 3 0,5 1 0,1 0-506,-1 0-261,0 5 1,1 2 0,-1 6 0</inkml:trace>
  <inkml:trace contextRef="#ctx0" brushRef="#br0" timeOffset="36684">19013 13841 8355,'0'12'75,"0"1"0,0-1-196,0 1 1,0-5 0,0 0-269,0 2 1,0 1-21,0 1 1,-6-5 0,-1-1 0</inkml:trace>
  <inkml:trace contextRef="#ctx0" brushRef="#br0" timeOffset="36943">17276 14635 9423,'0'-25'1009,"7"2"1,7 2-2686,10 4 1449,6 4 1,13 0 0,3 1 0,8-1 0,7 0 533,4-4 0,12-1 0,3-4 0,7 3-111,3 1 1,-40 7 0,0 1-1,46-8 1,1 0-263,0 0 0,-3-2 0,0 3 0,-3 2 12,-6 1 0,-3 2 0,-9 1-1118,-3 3 1,-8 2-1,-7 6 1</inkml:trace>
  <inkml:trace contextRef="#ctx0" brushRef="#br0" timeOffset="37941">20042 13643 8355,'-7'-13'-138,"-4"1"1,6 4-949,-4-1 1200,4 6 0,6-2 0,2 6 0,1 3 1,0 3-1,1 2 0,0-1 57,2 2 0,-4 1 0,1 1-91,-3 0 0,3 1 0,0-1-102,-1 1 0,0-7-81,1-1 0,3-4 0,5-1 80,1 0 1,-1-6-1,2-2-52,3-3 0,-8 0 0,4 2 0,-2 0 85,0 0 0,-3 3 84,0 2 0,-5 4-9,1 4 0,-1 3 0,0 5-35,1 1 0,5-1 0,0-1 0,2-1-39,1-2 0,5-5 0,-1 1 1,1-3-71,1-1 1,-5 0-1,4 0 1,-3-1-12,-2-3 1,-1 1 0,-1-5 0,-3-2 25,-2-1 0,-1-5 0,-4-1 0,0 1-12,0-2 0,-1 4 1,-2-4-1,-2 1 7,-2 1 0,-2-5 1,-3 5-42,0 1 1,-1 6-126,1 5 0,5 4 1,3 4-1,2 5 38,2 2 1,6 6 0,1 3 0</inkml:trace>
  <inkml:trace contextRef="#ctx0" brushRef="#br0" timeOffset="38203">20724 13667 8355,'-5'-12'664,"-1"0"-556,-2-1 0,3 1 0,5-1-542,0 1 0,5 5-445,3 3 413,3 3 1,7-5-1,2-1 1</inkml:trace>
  <inkml:trace contextRef="#ctx0" brushRef="#br0" timeOffset="38702">21010 13494 8355,'-13'-15'-549,"1"2"832,5-2 0,3 14 0,6-2 0,4 7-96,1 8 0,1 6 0,5 9 0,-2 1 0,-2 6 0,0 3 1,0 3-1,2 2-237,2 3 1,-5-6 0,-1 3-1,0-4-32,0 0 1,-3-3 0,3-1-1,-2-6-471,-2-1 0,-2-4 0,-1-2 0,0-5 119,0-2 1,-1-3 0,-3-3 266,-5-4 1,-7-8 0,-3-3 0</inkml:trace>
  <inkml:trace contextRef="#ctx0" brushRef="#br0" timeOffset="38703">21022 13581 8355,'0'-27'126,"0"-2"0,0 5 0,0-3 0,0 7 158,0 2 1,1 1 0,3 5 0,5 0-123,2-1 1,3 6 0,1 3 0,1 3-223,-1 1 1,3 1 0,-1 3 0,-3 5-31,-5 2 0,1 1 0,-6 2 1,-1 1-225,-2 1 0,-2 5 1,-2-3-1,-4 0 44,-4 0 1,2 2 0,-9-3 0,1-2-200,1-1 1,-1-2 0,5 1 322,-1-1 1,1 1-1,-1-1 1</inkml:trace>
  <inkml:trace contextRef="#ctx0" brushRef="#br0" timeOffset="39188">21456 13357 8797,'-7'-12'113,"3"0"0,3-1 0,2 2 0,3 3 1,6 4-1,4 2 21,2 2 1,5 0 0,-3 0 0,1 0-368,3 0 1,0 4 0,0 2 0,-3-1-3,-1 1 0,-1 4 0,-5-2 6,1 3 0,-6 1 0,-3 1 194,-3-1 1,-6 1 0,-4-1 0,-2 0 136,-1 1 1,-1-1 0,1 1-1,-2-1-26,-2 0 1,2 1 0,-3-1 0,4 2-375,0 2 0,2-2 0,2 3 0,2-3-39,1-2 0,-3 0 0,2 1 0</inkml:trace>
  <inkml:trace contextRef="#ctx0" brushRef="#br0" timeOffset="39189">21915 13457 8355,'7'1'556,"-4"3"1,-8 6-503,-7 5 0,-2 4 1,-6 6-42,-2 0 0,0 4 1,-1 1-1,3 0 254,-2 1 0,5-2-1388,5-5 0,-6 1 0,4 0 0</inkml:trace>
  <inkml:trace contextRef="#ctx0" brushRef="#br0" timeOffset="41424">22659 13122 8355,'-8'-13'-202,"1"1"0,0-1 264,0 1 1,3 4-1,-3 0 298,2-2 1,-1-1-322,2-2 1,-2 5 0,-3 1 0,1 2 0,-2 2 0,-1 3 0,-2 4-106,1 4 1,-2 3-1,0 2 1,1-1-1,2 2 20,0 3 1,4-4-1,0 4 1,1-3-1,4-2-32,0 0-169,2 1 0,2-2 59,2-3 1,3-2 0,5-6 138,0 0 1,-3-6 0,-1-2 0,2-3 44,1-2 0,1 1 0,-1 0 0,-1-1-14,-2 1 1,0 4 0,5 1 198,-1 1 1,0 2 0,-1 5-127,-2 4 1,-4 6-1,-3 5 1,0 1-58,3 1 1,-1 1-1,-4 6 1,0-2-78,0-2 0,0 2 1,0-2-1,0 1-74,0-1 1,1 1 0,2-6 0,1-1-171,-1-1 1,4 4-1,-1 1 1</inkml:trace>
  <inkml:trace contextRef="#ctx0" brushRef="#br0" timeOffset="41661">22907 13184 8355,'0'-13'-28,"0"8"0,0 5 1,0 8-1,0 7 133,0 6 0,-4 2 0,-2 3 0,0 3 0,-4 4-108,-1 3 1,-1 7 0,-2 1 0,-1 2 0,-3-2-63,-2-2 0,5 0 1,-1-6-1,2-3-543,1-4 0,5-3 1,1-3-201,2-2 774,1-3 1,4-6-1,0 1 1</inkml:trace>
  <inkml:trace contextRef="#ctx0" brushRef="#br0" timeOffset="41980">22907 13667 8355,'0'-8'-20,"0"0"163,0 5 0,0-1 1,0 8 52,0 4 1,0 5 0,0 2 0,0 3-160,0 1 0,0 0 1,2 3-1,0-1-226,2 1 0,2 2 0,-3 0 0,1 0-222,-1-3 1,-1 1 0,1-6-85,1-1 0,6 5 0,-3-1 0</inkml:trace>
  <inkml:trace contextRef="#ctx0" brushRef="#br0" timeOffset="42304">23143 13729 8355,'-13'-6'204,"1"1"1,0 4 0,1 2 0,2 4-114,5 3 1,3 7-1,1 1 1,0 0 0,0-3-1,1 0 1,3 1-83,5 2 1,2-3 0,1 0-1,0-4-327,1-4 0,-1-1 0,1-5 0,-1-2 234,0-1 0,-1-6 0,-1 2 0,-3-4 69,-2-5 0,0 3 0,-5-4 1,0 2 43,0-1 1,0-3-1,0 3 1,-2 2-54,-2 1 1,-3 2 0,-7-1 0,-1 2-188,-1 3 0,-2 3 0,3 6 0,-3 3-779,-2 4 829,5 9 0,-8 2 0,4 6 1</inkml:trace>
  <inkml:trace contextRef="#ctx0" brushRef="#br0" timeOffset="42508">23490 13357 9034,'0'-30'0,"0"5"0,1 9 251,4 6 0,0 6 1,5 8-1,-2 6-84,2 5 0,-5 5 1,-1 11-1,-2 6-492,-2 7 1,-4 14-758,-1 4 1,-10 3 0,1-3 0</inkml:trace>
  <inkml:trace contextRef="#ctx0" brushRef="#br0" timeOffset="45008">19149 15218 8355,'-7'-25'-9,"-2"4"1,5 2-1,1 1 180,1 3-49,2 7 315,0-3 0,0 8-323,0-5 1,0 6 0,0 2 0,0 7-1,2 5 1,1 5 0,2 4-61,2 2 0,-3 7 0,3 2 0,-2 1 0,0 0-99,0 2 1,-3-4 0,2 1-1,-3-2-119,-1-2 1,0-2 0,0-2 0,0-2 59,0-2 0,-5-5 1,-4 1 50,-2-7 1,-1-3 0,-1-6-1,1 0-26,0 0 0,-1-10 1,2-4-1,2-4-59,0-4 1,7-5-1,-3-4 68,4 0 1,2-6 0,2-6 0,3-1 0,1-2 34,2 2 0,6-4 0,3 5 0,0 3 56,0 7 0,4 3 1,0 5-1,4 6 140,3 4 1,0 8-1,-5 4 1,-2 6-119,-2 5 1,-4 9 0,0 3 0,-2 4-116,-2 0 0,-5 5 0,-3 0 0,-2-1 19,-2-2 1,-2-1-1,-2 0 1,-4-1-10,-3 1 1,-7-1 0,-3-4 0,-2-3 50,-2-3 1,0-2 0,0-1 57,1-3 0,3-1 1,0-4-1,1 1 162,0-1 0,8 0-192,8 1 0,9-1 1,6 3-1,6 1 20,2 0 1,3 0 0,6 3-1,2-2-56,2 2 1,-3-1 0,4 1-1,0-3-192,-1-2 1,2 4-1,-5-4 1,-1 2-368,-2 3 0,-2 1 0,1 1 1</inkml:trace>
  <inkml:trace contextRef="#ctx0" brushRef="#br0" timeOffset="45996">19683 15404 8355,'0'-13'-706,"0"1"893,0 0 0,-2 0 0,-1 6 0,-1 6-97,1 6 0,2 7 0,1 2 0,0 2-175,0-2 1,1 3 0,4-2 0,2-1 68,-1-1 1,5-6 0,-4 1 0,2-1-302,-1-1 0,0-2 1,5-5 243,-1 0 0,-4-5 1,-1-3-1,0-3 67,0-2 1,-3 1 0,3-1 0,-2 1 42,-2 0 1,3-1 0,-2 1 0,-1-1 30,-2 1 0,-1 0 1,1-1 174,3 1-210,-2 5 0,3 3 0,-3 8 0,0 4-83,3 3 1,3 3 0,-4 1-20,-1 2 0,2-1 0,1-3 0,-1-1 0,1 0-7,-3 1 0,2-5 1,1-1 90,0-2 1,-1 0 21,3-5 0,-4 0 0,3-2 0,0-1 104,0-1 0,-5-5 1,4 0-73,-1-2 0,1-1 0,4 1-55,-2 3 1,-5 1-121,1 3 1,3 2-51,1-2 1,-1 1 75,1-1 0,0 3 12,5-3 0,-1 2 95,1 2 1,-5 0 0,0 0 21,2 0 0,-3 0-32,1 0 0,0 4 1,3 2-16,-3 1 0,2-3 0,-4 3 1,-1 0-10,1 0 1,3-5-1,0 3-4,2-4 0,-3-1 0,0 0-77,2 0-161,-5 0 0,5-1-33,-6-4 1,2 4-1,-2-4 243,4-1 1,3-1 0,1-5 0</inkml:trace>
  <inkml:trace contextRef="#ctx0" brushRef="#br0" timeOffset="46259">20538 14895 8355,'-19'-12'44,"2"1"1,5 4 37,4 7 1,2 10-1,8 7 1,2 4-82,4 5 0,3 0 0,1 8 1,1 0-1,-1 0 0,-1 2 0,-1 0-69,-2 3 1,-4-3 0,3-3 0,-1 0 0,-3-2 0,-2-2 0,-1-2 0,1-4 0,2-2-544,1-5 0,0-2 0,-4-2 0</inkml:trace>
  <inkml:trace contextRef="#ctx0" brushRef="#br0" timeOffset="47531">20427 15292 6389,'-7'-7'862,"1"2"0,12 5 0,2 0-863,3 0 1,7-4 0,3-1 0,2 3 0,3-1-1,2 0 1,1-1 0,0 0 0,-2 0-80,-2 0 0,3-5 0,-9 5 0,0 0-78,-2-1 1,-3 3 116,-2-2 0,-4 3 0,-1 2 156,-1 3 1,-2 3-1,-4 5-32,0 1 1,4-1 0,1 1-332,2-1 1,0 0 0,3 0 0,-3-3-956,-2-1 981,-1-5 1,2 8-1,1-4 1</inkml:trace>
  <inkml:trace contextRef="#ctx0" brushRef="#br0" timeOffset="47532">20762 15081 8355,'0'-12'-590,"4"-1"-251,0 1 0,1 5 753,-1 3 1,3 3 0,6 1 0</inkml:trace>
  <inkml:trace contextRef="#ctx0" brushRef="#br0" timeOffset="47533">20910 15267 8355,'0'-12'205,"0"-1"-20,0 1 0,0 0 1,2-1-59,2 1 0,-1-1 1,5 2-1,2 2 0,1 2 1,1 1-1,0 4 1,1 0-220,-1 2 1,-4 0 0,1 0-36,0 0 1,-2 6-1,0 2 1,0 2 0,-1-1 31,-1 0 0,-1-1 0,-2 3-336,2-3 1,-3 3-127,3-3 336,-2-2 0,-2-2 131,0-8 1,4 1 0,1-5 0,1-2-55,-1-1 1,4 3 0,-4 0-28,2-2 1,1-1 208,5-1 75,-1 5 1,0 1 0,-1 8 5,-2 2 0,-2-1 1,-5 5-1,2 1-46,-1 2 1,-1 2 0,-2 1-32,0 2 1,0-2-1,0 3 1,1-5-31,3-4 1,-3-1 0,5-4 34,0 1 0,-4-1 0,7-7-46,0-5 0,-2 0 0,0-1 0,0 2-28,0-2 0,-3-2 0,3-3 1,0-2-44,0 2 0,-1 1 0,4 3 68,-2 3 1,-4-3 0,5 4-1,0 0 130,2 3 0,-2 2 1,-1 2 2,2 0 0,-3 2 1,-1 2-1,0 4-12,-3 3 0,2-2 0,-1-1 0,0 1-48,2 2 0,-3 2 1,5-1-1,2-1-87,1-2 1,2 0 0,3-5 0,0-1-134,-1-2 0,3-1 0,0-1 1,0-3 115,0-4 0,-2-3 0,-3-2 0,-2 1-144,-3-1 1,2 1 0,-5-2 164,2-2 1,-4 2 0,1-3-1,-3 4 1,-1 0 20,0 1 0,0 4 0,-1 1 10,-3 1 1,1 2 0,-5 5 0,-2 2 73,-1 1 0,3 7 0,1 0 1,0 6 31,0 2 1,5-4-1,-3 3 1,5-1-154,5-1 1,1 5 0,8-4 0,1-2-435,2-2 0,5-4 0,-1-2 184,2-2 0,7 5 0,2-3 0</inkml:trace>
  <inkml:trace contextRef="#ctx0" brushRef="#br0" timeOffset="48015">22287 14870 8732,'11'-16'264,"-3"-1"0,3 2-196,-2 7 0,2-2 0,1 6 0,-1 0 1,-3 1 22,-4 3 0,-2-1 0,-4 9 1,-2 3-1,-4 3-414,-3 2 1,-6 2 0,0-2 0,-3 0 99,-2-1 0,3-1 1,0-2-1,-1 1 174,1-1 1,4-1-1,0-1 121,5-2 0,5-4-61,5 5 1,6-7-1,6 2 1,4-2-100,3-2 1,2 0 0,4 0 0,0 0-102,-1 0 1,1 1 0,0 2 0,-2 1-513,-2-1 605,-3 4 0,-6-6 0,1 5 0</inkml:trace>
  <inkml:trace contextRef="#ctx0" brushRef="#br0" timeOffset="48016">22126 15267 8359,'12'0'-84,"6"0"0,3 0 0,2 0 0,3-1 1,3-2-1,4-1 0,5 0-426,3-2 1,-2 5-1,3-5 1</inkml:trace>
  <inkml:trace contextRef="#ctx0" brushRef="#br0" timeOffset="50441">22920 14821 8355,'0'-21'-230,"0"2"109,0 1 0,1 3 0,3 6-110,4 5 316,3 3 1,-2 1 0,-3 1 0,0 5 0,-3 5-1,-2 5 1,-1 4 30,0 2 1,-1 1 0,-2 2 0,-3 0-9,0 0 1,3-5 0,-1 1 0,2 0 0,2-1 12,0 1 1,2-6 0,2 2-160,4-4 1,3-2-1,3-1 1,2-3 0,4 0-40,-1 0 1,3-4 0,-4 1 0,0-3-605,0-1 1,3 0 0,-5-1 370,-1-3 0,-1-3 0,-2-6 0</inkml:trace>
  <inkml:trace contextRef="#ctx0" brushRef="#br0" timeOffset="50717">23155 14957 8355,'-5'-12'0,"2"5"-37,-5 3 206,5 2 0,-3 4-31,6 2 0,0 4 1,0 7-1,0 3-154,0 2 1,0 0 0,2 5 0,1 0 35,1 0 1,1-1 0,-2 1 0,2 0-284,2 0 0,-3-4 0,5-2-462,0-1 0,1-2 410,-2-3 1,9 5-1,-3 1 1</inkml:trace>
  <inkml:trace contextRef="#ctx0" brushRef="#br0" timeOffset="51606">23478 14858 8355,'-6'-19'0,"1"5"133,-4 6 78,4 5 0,5-1 1,0 8-1,0 4 1,-2 5 30,-2 3 0,3-1 0,-3 6 1,2 1-248,2 1 1,2 1 0,2-3 0,3-4-48,0 1 1,4-5 0,-2 1 0,5-6-121,3-3 1,3-1 0,-2-4 0,0-1 101,0-3 0,-1-4 1,-5-7-1,0-3 21,1-2 1,-5 4-1,-1-5 5,-1-1 0,-2 3 0,-4-2 0,0-1 0,-2 0-144,-2 1 0,-7 2 0,-5 5 0,-1 0 13,-1 3 0,3 7 1,-6 0-1,1 3-42,0 1 1,1 5-1,5 4 1,1 2-354,1 1 484,8 6 1,-1-4 0,5 4 0</inkml:trace>
  <inkml:trace contextRef="#ctx0" brushRef="#br0" timeOffset="51607">23850 14870 8355,'-9'-19'-96,"1"3"0,5 6 43,-1 2 0,4 4 1,4-3-1,5 1 0,2 2 1,1 0 240,1 0 1,-1 0 0,0 5 0,1 3 41,-1 4 0,1 2 0,-2 0 0,-2-2-229,-1 2 1,-5 5 0,1 1-8,-2-1 0,-2-1 0,0-1-38,0-1 0,0-4 2,0 1 1,1-7 0,2 1-26,1-6 1,4 1 0,-2-7 0,1 0-112,2-2 0,-2-2 0,1-1 1,2-1 38,1-1 0,2-1 1,-1 5-1,0-1-17,1 1 1,-1 4-1,1 1 139,-1 1 0,0 2 0,1 6 48,-1 2 0,-5 4 1,-3 7-1,-2 3-190,-2 1 0,1-2 1,2 2-518,1-1 554,5-1 0,-2 1 0,6 1 1</inkml:trace>
  <inkml:trace contextRef="#ctx0" brushRef="#br0" timeOffset="51608">24631 14796 8355,'0'-19'1421,"1"6"-3157,4 9 1159,1 3 1,7 1-1,-1 0 1</inkml:trace>
  <inkml:trace contextRef="#ctx0" brushRef="#br0" timeOffset="55278">22237 11075 6230,'6'-8'0,"2"1"-324,3 2 281,2 0 0,-1 5 0,0 0 0</inkml:trace>
  <inkml:trace contextRef="#ctx0" brushRef="#br2" timeOffset="55722">22337 10716 24790,'-43'-11'184,"-3"1"1,-2 3 0,-1 2-1,-1 2 1,0 1 0,1 5 0,-2 5-1,0 9 1,0 5 0,3 4 0,1 5-1,3 4 1,1 8 0,2 4 0,-1 7-1,2 5 1,4 8 0,6 6-816,5 6 1,6 2-1,1 8 1,7-1 61,4-1 1,9-2-1,7-6 1,6 2-24,6 0 1,8-2-1,7-9 1,5-7 253,5-8 0,14-9 0,1-17 0,9-10 459,10-8 1,10-8 0,8-11 0,-48 0 0,1-2 25,1-2 0,0-2 0,6-4 0,0-2 0,-4-2 0,-1-2 0,3-2 0,0-1-29,0-1 0,1-2 1,-2 0-1,0 0 1,-2-1-1,0 0 1,-3 0-1,-1 0-120,-2 0 1,-1 0-1,-4 0 1,-2 1-1,37-29 1,-8 2 242,-11 2 0,-8-3 0,-14 3 0,-5-1-72,-6-4 1,-7 5 0,-10 1 0,-5 2-110,-6-2 0,-10 3 0,-15-4 0,-11 2-76,-9-1 1,-15-1 0,-5 2 0,-8 2-282,-6 7 0,-8 4 1,-3 17 296,-5 8 0,44 11 0,-3 5 0,-7 6 0,-2 5 0,-8 7 0,0 4 0</inkml:trace>
  <inkml:trace contextRef="#ctx0" brushRef="#br0" timeOffset="56503">23217 15404 8355,'-25'12'-55,"5"-5"0,0-1 0,3-2-329,1 0 0,8 1 367,4-1 1,4-2 0,4 2 0,6-3 0,5-2-1,6-2 1,3-2 105,5-2 1,3 3-1,5-5 1,0 1 0,1 0-1,-1 1-259,0 1 1,4 2-1,1 4 1,-1 0-1,-1 2-862,-3 2 974,3-3 0,-14 10 0,5-4 1</inkml:trace>
  <inkml:trace contextRef="#ctx0" brushRef="#br0" timeOffset="56765">23242 15639 8355,'-18'-19'-68,"6"3"0,6 3 1,13 3-584,10 2 572,2 5 0,22-8 0,3 2 0,10-5-34,8-3 0,17-5 0,2 3 0,3-2-137,1 1 0,-2-1 0,-8-4 1</inkml:trace>
  <inkml:trace contextRef="#ctx0" brushRef="#br0" timeOffset="63596">20687 14387 8355,'41'-11'-320,"4"1"1,3 2-1,8-2 1,8 0-1,7 1 119,6 1 0,5-1 232,5-3 1,4 0 0,0-1 0,-1 1 0,3 1 0,2 1 0,3 2-39,1-2 0,-1 0 0,-2 2 0,-2 3 0,-4 1 0,-8-1-73,-6 3-101,-10 0 1,-4 2-1,-7 0 1</inkml:trace>
  <inkml:trace contextRef="#ctx0" brushRef="#br0" timeOffset="63884">20762 14474 8355,'16'-13'-340,"1"1"1,6 1 0,2 1 0,7 3 0,5 0 355,4 0 1,5 3 0,7-4 0,7 0 0,4 1 1,7-4-1,6 3 1,3-3 24,1-2 1,6 1 0,4-1 0,-2 1-73,0 0 1,1 5 0,0 1 0,-2 2-131,0 0 1,-9 0-477,4 4 1,5 0-1,0 0 1</inkml:trace>
  <inkml:trace contextRef="#ctx0" brushRef="#br0" timeOffset="64129">23267 14288 8355,'0'-13'-1056,"0"1"664,0 5 1,-6 7 0,-1 7 0</inkml:trace>
  <inkml:trace contextRef="#ctx0" brushRef="#br0" timeOffset="73763">4353 10120 8355,'8'-7'-176,"1"3"0,-5 3 0,4 0 0,2-2 0,1-1 0,1 1 0,2 2 0,1 1 0,3 0 232,1 0 1,3 0 0,7 0-1,6 0 1,5 0 0,7 0 0,5 0-1,6 0 1,7-5-1,2 0 1,3-2-46,6-3 0,4 3 0,8-1 0,2-1-9,1-3 1,-41 6-1,2 0 1,0 0-1,1 0 1,1 0-1,2 1-19,-1 1 0,1-1 0,4 0 0,0-1 1,-1 2-1,-1 0 0,4-1 0,1-1-27,0 0 0,2 0 0,-1-1 0,1 1 0,-1 0 0,0 0 0,2 0 0,-1 1 78,0 1 0,1 0 1,5-2-1,1 1 1,0 0-1,0 1 1,1-1-1,0-1 4,0 0 1,1 0 0,5 0 0,1-1 0,-4 1 0,-1 0 0,1 0 0,0 0-100,0-1 1,0 1 0,-4 2-1,0 0 1,5 0 0,-1 0-1,-1 0 1,-1-1 86,-1 2 1,0 0 0,7-1 0,0 1 0,-4 1 0,1 0 0,4-2-1,2-1-95,0 0 0,2-1 0,6 0 0,0 0 0,0-1 0,1 0-42,3-1 1,0 0 0,4 1-1,-1 0 1,-31 1 0,0 1 0,-1-1-1,33 0 1,-1 0 0,0 1 0,0 0 94,-1 1 1,-1 0-1,-1 2 1,0 1-1,-3-2 1,-1 1-1,-1-1 1,0 1-10,-3 0 1,1 0 0,-1 0 0,-1 0 0,-5 2 0,-2 0 0,-2 0 0,-1 0-59,-2 0 0,-1 0 0,-5 0 0,-2 0 0,0 0 0,-1 0 0,-4 1 0,-2 0-48,-5 1 0,-1 0 0,0-2 1,-2 1-1,40 3 0,-4-2 131,-8-2 0,-7 4 0,-11 0 0,-2-1 0,0-2 0,-1-1 0</inkml:trace>
  <inkml:trace contextRef="#ctx0" brushRef="#br0" timeOffset="75486">5469 9599 8267,'-5'13'0,"-2"-1"0,-1 3 0,1 6 0,0 8 0,1 7 138,1 5 0,-5 5 1,3 7-1,1 2-456,1-2 0,0 1 1,1-8-1,2 4-644,5 0 748,4 8 1,5-13 0,1 10 0</inkml:trace>
  <inkml:trace contextRef="#ctx0" brushRef="#br0" timeOffset="76814">5060 9847 8355,'13'0'-656,"-1"0"1,0 6 0,1 1 0</inkml:trace>
  <inkml:trace contextRef="#ctx0" brushRef="#br0" timeOffset="77299">5395 9723 9145,'-1'-24'0,"-3"0"0,-5 4 0,-2 4 0,-1 7 0,-1 5 0,1 4 0,0 5 0,1 6 0,1 6 0,3 2 0,2 4 0,2 4 0,1 4 0,4 4 0,2 5 0,3 2 0,1 5 185,0 1 0,1 1 0,3-2 0,-1-2 0,-1 2-329,-2 1 0,-1-2 0,2-4 1,-2-2 36,-1-4 1,2-8-1,-4-4 1,-1-6-34,-2-4 0,1-3 93,2-3 0,-3-3 0,3-10 0,-4-4 16,-4-6 1,3-5-1,-3-6 1,1-4-34,-1-7 0,3-2 1,-5-8-1,2-1 16,0 0 0,-2-5 0,3 8 1,-1-2 70,2 2 0,-5 3 1,0 9-1,-1 6 90,-1 5 0,5 8 0,-4 7 0,-2 1-6,-1 4 1,3 7-1,0 6 1,-1 6-85,3 2 0,0 2 0,6 5 0,0 1-308,0 2 1,6 4 0,3-2 100,6 0 0,0 0 0,6 5 0,0 2 0,-1 1-980,1-1 1056,-6 0 1,9-1 0,-5 0 0</inkml:trace>
  <inkml:trace contextRef="#ctx0" brushRef="#br0" timeOffset="77958">5842 9711 8355,'0'-19'-422,"-2"2"0,-2 9 421,-4 4 0,1 8 0,0 4 1,1 5-1,4 2 0,-1 3 0,0 1 149,-1 3 1,0 3-1,5 4 1,2 4-1,3 4-151,0 4 0,-1-2 1,1 2-1,1-2-44,0-2 0,-4 0 0,3 1 0,-2-3-241,0-2 1,0-2 0,-4-8 0,0-1-13,0-1 1,0-6 0,-1 2 232,-4-4 0,-1 0 0,-7-1 1</inkml:trace>
  <inkml:trace contextRef="#ctx0" brushRef="#br0" timeOffset="78217">5804 9761 8246,'-12'-9'-74,"-1"1"1,7 7 0,1 1 0,4 8 0,1 6 0,0 4 0,0 1-1,1 4 1,2 5 0,3 5 0,1 3 0,2 1 0,1-1 0,0 0 0,-2 0-281,1 2 0,3 2 0,0-3 1</inkml:trace>
  <inkml:trace contextRef="#ctx0" brushRef="#br0" timeOffset="82815">5804 10765 8182,'0'-12'254,"0"5"1,0 3 0,0 8-173,0 4 1,0 9-1,0 3 1,0 4-1,0 1 1,2-1-1,0 3 1,3 0-488,-3 2 1,4 4 0,-1-4-1,1-1-919,-1-2 1091,0-1 1,0-6-1,2-1 1</inkml:trace>
  <inkml:trace contextRef="#ctx0" brushRef="#br0" timeOffset="83111">6139 10852 8355,'-12'7'111,"-1"5"1,1-1 0,0 7-46,-1 6 1,-3-1 0,-2 10-59,-2 2 1,4-1 0,-3 1 0,1-2 0,3 0 8,1-2 1,1 4 0,1-5 0,1 0 0,1 1-841,2-4 1,0 0 0,-5-3 0</inkml:trace>
  <inkml:trace contextRef="#ctx0" brushRef="#br0" timeOffset="83458">6139 11385 8355,'-8'-11'-1366,"0"3"1286,5-3 1,-1 10-1,8-3 211,4 2 0,3-2 0,3 0 0,1 1-93,2 2 0,5-3 1,-2-1-1,2 3-17,-1 0 0,-3 2 0,-6 3-41,1 5 0,-6 1 1,-3 9-1,-4-1 22,-4 4 0,-3 4 1,-7 2-1,-1 2 0,-3 0 61,-1 2 0,3-9 1,0 3-1,2-5 139,2-5 1,5 2-1,4-10 1,6 0-289,5-3 1,14-4 0,7-4-1,7-6-248,5-5-185,3 1 0,6-9 0,0 3 1</inkml:trace>
  <inkml:trace contextRef="#ctx0" brushRef="#br0" timeOffset="84385">12626 9637 7416,'13'-9'0,"3"2"0,1 2-13,3 2 1,6 2 56,7 1 0,3-2 0,2 0 1,5-2-1,7 1 0,8 0 1,5-1-1,6-3 0,3-1-19,3-1 1,4 1 0,-1-4-172,5-1 0,-11 7 0,-5 1 1,-5 4-243,-7 1 1,-8 0 0,-4 0 0</inkml:trace>
  <inkml:trace contextRef="#ctx0" brushRef="#br0" timeOffset="85735">14523 9128 8363,'8'-4'0,"1"0"82,0 1-14,2 2 1,2 3 0,-1 7 0,-1 9 0,-3 8 0,-3 7-96,-4 3 1,-1 6 0,-1 5-1,-4 3 1,-3 1 0,-1-3-1,0 0 1,5-1-281,3-1 1,1 1-1,1-6-773,3-1 851,3-13 1,11 8 0,1-9 0</inkml:trace>
  <inkml:trace contextRef="#ctx0" brushRef="#br0" timeOffset="86000">14660 9215 8355,'-13'-8'0,"1"1"-207,-1 1 0,5 2 0,0 6 300,-2 2 0,-1 7 0,-1 8 0,-1 4-17,1 8 1,0 7 0,-1 6 0,1 2 53,-1 1 0,5 4 0,1-6-273,2 3 1,1 1 0,4-4 0,2-4 0,5-3-69,6-5 0,7 0 0,1-8 0,2-6-1022,2-4 1162,5-3 1,-3-5 0,3-1 0</inkml:trace>
  <inkml:trace contextRef="#ctx0" brushRef="#br0" timeOffset="86384">14622 9203 8355,'-19'-25'83,"3"5"0,6 5 1,3 7-122,1 8 1,-2 11 0,3 10 0,-1 4-1,-1 3 1,2 6 100,-1 1 0,1 7 0,2 0 0,-1 3-35,1 1 0,3-2 0,3 1 1,2-1-183,2 0 0,6-6 1,3 1-1,1-6-150,1-3 0,0-6 0,4-8 1,-3-3 108,-1-5 1,3-3 0,-5-7 174,-1-7 0,-2 0 0,-4-12 0,-2-1 0,-1-1-59,-4-2 1,0-1-1,-2-3 1,0-3 354,0 0 1,-4-3-1,-2 1 1,-1-3-55,-2-4 1,-2 4 0,-2-2-1,1 6-130,-1 3 1,0 6 0,-3 9 0,-1 5-83,-3 6 1,4 8 0,-4 6 0,2 7-160,3 7 0,2 3 0,2 6 1,2 1-352,5 2 0,3 1 0,1 0 0</inkml:trace>
  <inkml:trace contextRef="#ctx0" brushRef="#br0" timeOffset="87292">14635 9488 8355,'-13'-18'-124,"5"4"0,1-2 1,0 3-1,2 4 0,-2 0 1,1 0 276,1-2 1,1-2-1,4 1 333,0-1-397,0 6 0,0 7 0,1 9 0,2 2 0,1 3-6,-1 2 0,0 3 1,-1 6-1,2 0-104,-1 0 1,-1 1-1,-2 2 1,0 2-19,0 2 1,0-5 0,0 2 0,0-3-41,0-1 0,0-4 0,0-2 13,0-1 0,-2-2 63,-2-3 1,-3-6-1,-5-5 63,-1-4 0,1-9 0,1-7 1,1-1-8,2-4 0,5-4 1,-1-3-1,3-2 63,1-3 0,0 0 0,0-3 0,0 1-69,0 0 0,0-4 0,0 1 0,0 2-59,0 4 0,0 8 1,1 1-1,2 7 84,1 4-97,0 7 0,-4 9 0,0 10 0,2 8 60,2 3 1,-3 2 0,3 1 0,-2 3-36,-2 4 1,1-1-1,2-1 1,2 0-137,2-4 0,-3-1 0,3-1 0,0 0-5,0 0 0,-4-6 1,2-2-207,1-4 149,-5 0 1,3-8 346,-8-5 0,1-7 0,-4-8 0,1-3 1,0-1 3,0-3 0,-2-1 0,4-2 0,0 0-84,-2 0 0,5 0 0,-3 2 1,3 2-89,1 5 0,0 2 0,1 3 1,3 3-200,4 4 1,3 2 0,3 5 0,1 4-548,2 5 1,3 9 0,-3 0 549,-2 2 1,-1 2 0,-2 0 0</inkml:trace>
  <inkml:trace contextRef="#ctx0" brushRef="#br0" timeOffset="99364">14449 9525 8231,'-7'0'-133,"-4"6"0,4-1 0,-5 5 0,-1-3 0,1-1 0,-1 0 1,1-1-1,0-2-50,-1-1 0,1-2 0,-1 0 1,1 0-1,0 0 0,-1 0 298,1 0 1,-1-2-1,1-1 1,-2-1-316,-2 2 0,2-5 0,-4 0 1</inkml:trace>
  <inkml:trace contextRef="#ctx0" brushRef="#br0" timeOffset="99649">13891 9550 8355,'8'-13'379,"0"1"1,2 4 0,6 1 0,5 1 0,4 4-747,4 0 0,2 2 1,8-1-1,4-2 394,6-1 1,2-6-1,9 2 1,0-3-226,1-1 1,8 3-1,-7 2 1,0 2-343,-3 2 0,-5 2 216,-9 1 1,-2 5 0,-6 2 0</inkml:trace>
  <inkml:trace contextRef="#ctx0" brushRef="#br0" timeOffset="99801">14908 9537 8355,'5'-12'312,"-2"-3"1,5 2-1,0 8-1202,-1 6 1,-1 6-1,-6 6 1</inkml:trace>
  <inkml:trace contextRef="#ctx0" brushRef="#br0" timeOffset="104731">1997 12762 8589,'0'-37'0,"-2"1"0,-2 4 0,-4 7 0,-3 9 0,-3 6 153,-2 6 0,-5 3 0,-8 4 0,-4 3 1,-3 8-78,-1 4 1,1 7 0,2 5 0,1 2 0,1 2 0,3 2 0,4 3 177,2 2 0,6-1 1,5 4-1,6 0 1,5-1-275,1 0 1,3-2 0,4-5 0,6-3 0,5-5-220,4-6 1,3-2 0,4-6 109,4-3 0,-1-7 1,-1 0-1,0-4-14,-4-4 0,-2-1 0,-4-5 0,-6 2-50,-5-2 0,-5-1 0,-5-1 76,0-1 0,-11 1 0,-5-1 0,-5 1 0,-1 1 20,1 3 1,-4-3 0,-2 4 0,2 0 135,3 3 1,7-2 0,-2 2-64,4 1 0,7 2 84,6 1 0,11-1 1,10-2-1,2-1-31,2 1 1,4-2 0,1 0-1,2 1 23,2-1 1,-3 3 0,-2-2 0,-3 3-20,-1 1 0,-6 5 0,-3 4 0,-3 3 38,-5 5 0,-2 2 1,-6 6-1,0-1-38,0 1 0,0 0 1,-2 0-1,-1 0-164,-1 0 1,0-1 0,4 1 0,0-1-534,0-4 1,6-2-1,1-5 1</inkml:trace>
  <inkml:trace contextRef="#ctx0" brushRef="#br0" timeOffset="105633">2555 13060 9019,'-6'-25'0,"-1"1"-14,1 4 1,-5 7 0,2 9 0,-2 3 98,-1 1 1,-1 5 0,1 4 0,0 3-94,-1 5 1,2 2 0,2 6 0,0-1-14,0 1 1,2 0-1,0 0 1,1-2-120,4-2 1,0 1 0,2-5 0,0-2-60,0-1 1,2-8-1,2-1 93,4-4 1,3-1-1,1-1 1,1-4 12,-1-3 0,1-8 0,-2-4 0,-3 0 212,-4-1 1,2 4 0,-2-3-1,-2-1-95,0 2 1,-2-3 0,0 4 0,0 0-23,0 0 0,0 1 0,0 5 157,0 0-142,0 5 1,5 1 0,4 8 0,2 0-91,1 3 0,6 0 0,3-2 0,2 2-28,2 2 0,0-4 0,0 1 65,-1-3 0,1-1 0,0 0 0,-2 0 1,-2 0-57,-4 0 0,-4 0 137,0 0 1,-6 2 46,-3 2 0,-8-3 0,-5 5 0,-2-2 17,-1 0 1,-5 6-1,1-3 1,-1 1-68,-1 0 1,9 0-1,-4 5 1,2-1-54,0 1 1,3-1 0,1 0-174,2 1 1,1-1 0,5-1 0,3-2 1,2-3 0,3-3 52,-1 1 0,1 0 0,3-5 1,1-2-1,-1-2 38,0-2 0,-3-1 0,-1-5 0,0 1 190,-1-1 0,3 5 1,-6 0 214,-1-2 1,-2-1 629,-1-1-823,0 5 1,0 3 0,0 8-47,0 4 0,1 3 1,2 3-1,3 1-89,0 2 0,-1-1 0,3-2 1,2 1-80,1 2 1,1-2 0,0-5 0,1-4 41,-1 0 1,2-2 0,1-4 0,2 0 37,-2 0 1,4-7-1,0-4 1,1-5 12,-4-4 0,-2 4 0,-2-5 1,-1-1-17,-2-1 0,0-4 0,-5-1 1,1-4 14,0 0 0,-4-4 1,4 5-1,-4-1 160,-1 3 0,-4 3 1,0 2-1,0 5 153,-2 7 1,3 1-123,-5 7 0,4 9 0,-3 9 0,2 5 0,2 6-146,1 2 1,2 9-74,0 2 1,0-1 0,2 4 0,2-2-1,3-4-180,0-1 1,8-1 0,-1-7-1,4-4-629,4-3 1,1-2 0,2-5 0</inkml:trace>
  <inkml:trace contextRef="#ctx0" brushRef="#br0" timeOffset="106022">3547 12824 8355,'-5'-7'-83,"3"3"1,-3 8-284,-1 4 0,5-1-65,-3 2 0,2 4 0,2 7 0</inkml:trace>
  <inkml:trace contextRef="#ctx0" brushRef="#br0" timeOffset="106023">3597 13196 8355,'-13'0'1783,"1"0"1,5 1-2301,3 4 0,2-3 1,2 7-644,0 0 1,0 2-1,0 2 1</inkml:trace>
  <inkml:trace contextRef="#ctx0" brushRef="#br0" timeOffset="106305">1774 13866 8355,'26'-4'0,"4"0"364,7 1 0,2 0-252,6-1 1,6 3 0,7-5 0,3 2 124,1 0 1,7-5-1,5 4 1,6-2-175,1-3 0,1-2 0,-4-3 1,2-2-263,-3 2 0,-4 3 1,-12 2-1,-3 3-289,-4 2 0,-10-4 1,-8 5-1,-10 2-77,-8 0 1,-10 8 0,-3 1 0</inkml:trace>
  <inkml:trace contextRef="#ctx0" brushRef="#br0" timeOffset="106504">1960 14101 9029,'51'-12'0,"2"0"0,7-1 513,4 1 0,5-1-338,6 1 1,9-6-1,1-1 1,1 0-197,-2 2 1,-7 3-1,1 2 1,-3-1-1954,-5 1 1232,-2 0 0,-12-1 0,-1 1 1</inkml:trace>
  <inkml:trace contextRef="#ctx0" brushRef="#br0" timeOffset="107716">4849 12836 8612,'0'-27'0,"0"1"0,-1 4 0,-2 1 372,-1 2 1,0 4-1,4-2-325,0 3 0,-4 6 0,0 2 0,1 5 0,2 8 0,2 5 0,2 6 183,1 2 0,0 6-264,-4 7 1,0-2 0,0 3-1,0-1 1,0-2-178,0-2 1,4 2 0,0-4-1,0-3-20,2-7 1,-3 0 0,3-3-1,1-5 129,0-2 0,-3-3 0,5-4 0,0-1 53,2-3 0,-1-7 1,1-7-1,3-1 1,0-3 107,-1-2 0,0-1 0,-1 1 127,1-1 1,-1 4-1,0 2-21,1 1 1,-1 7-116,1 7 1,-1 4 0,-1 4 0,-1 6 0,-2 3 10,2 4 0,1 4 0,2-5 0,3-1 6,0-1 0,1-2 0,-4-1 0,3-2 0,0-5 0,5-3 0,-5-1 0,-1 0-42,-1 0 0,-1-5 1,-2-4-1,-2-3-16,0-4 1,-7 0 0,2-4 0,-2-2-3,-2-2 0,-4-5 0,-2-1 0,-1 0-67,-2-1 0,-2 2 0,-2 5 0,1-1-243,-1 0 1,2 6 0,2 4 0,2 4-174,1 2 0,2 8 1,4 1-1,0 7 196,0 4 0,11 7 0,3 1 1</inkml:trace>
  <inkml:trace contextRef="#ctx0" brushRef="#br0" timeOffset="108139">5544 13022 8355,'-7'-12'69,"7"0"0,8 1 0,3 1 0,2 2 0,-1-2 1,0-1-1,2-1 0,1-1 150,2 1 0,-1-1 0,-3 1 1,-1 0-217,1-1 1,-1 1 0,-1-1 0,-3 1-173,-3 0 0,-4 3 0,-1 1 39,0-2 0,-6 1 0,-2 1 1,-3 3 92,-1 4 0,-2 2 0,-1 5 1,-2 5 35,2 4 0,1 7 0,2-1 1,1 1 83,3-1 0,2 2 0,7-2 0,4 2-164,3 2 1,4-4 0,5-2 0,3-3-419,4-5 1,6 0-1,3-6 147,3-3 1,1 0 0,1-2 0</inkml:trace>
  <inkml:trace contextRef="#ctx0" brushRef="#br0" timeOffset="108629">6623 12750 8355,'-13'-13'349,"1"1"0,0-1 557,-1 1 1,6 4-1,5 2-884,4 5 1,1 4 0,4 9 0,0 0-136,0 1 1,-4 1 0,2 1 0,-1 3-66,0 1 0,2-4 1,-3 3-1,2-1-337,2-1 0,-3-1 1,4-5 160,2-2 0,1-5 214,1 1 0,1-4 1,-2-4-1,-1-4 1,-4-3 162,0-2 1,2 1 0,-2-1-1,-1 1 77,1 0 0,-2-1 0,-3 2 0,2 2-32,1 0 0,2 7-16,-2-3 0,-1 5 1,3 5-20,0 3 0,2 3 0,-2 1 1,1 1-27,2-1 1,2-1-1,2-1 1,-1-3-7,0-2 0,1 3 1,-1-4-1,1-1-12,-1-1 1,1-4-1,-1-2 8,0-4 1,-5-5 0,-1-2 8,-1-1 1,-3-2-1,2 3 1,-3-2-1,-1 1-115,0-2 1,0 4 0,0-3 0,0 4-1245,0 0 172,0 1 1181,0 5 0,-5 1 0,-2 6 0</inkml:trace>
  <inkml:trace contextRef="#ctx0" brushRef="#br0" timeOffset="109596">7355 12762 8355,'6'-19'215,"0"1"1,-5 5 0,2 1-1,1 0 1,-1-1 0,-3 2 0,-4 3 195,-4 4 0,-1 1-397,-3-1 1,2 3 0,-8-4 0,0 5 0,-1 5 0,-1 3 0,-1 3 0,-1 3-155,-2 2 1,5-2 0,1 4 0,3-2-34,3 1 1,-2 1-1,10-3-25,1 1 0,3 1 0,4-5 0,4-1 1,5-2 27,3-5 1,-1-3 0,6-1 0,1 0-21,2 0 0,-4-8 0,0-3 0,-3-1 189,-1-4 1,-3 1 0,-2 3-1,-1-2 237,-2-2 1,-5 2 0,1-3 0,-2 3 77,-2 2 1,0 0-1,0-1 9,0 1 1,0 4 0,-2 1-273,-2 1 0,3 3 0,-3 8-109,2 3 0,2 3 0,0 1 0,0 1-77,0-1 1,4 2-1,2 1 1,1 1-26,2 0 0,-2-3 0,2 0 1,0-1 53,2 1 0,2-5 0,-1-1 0,0-2 21,1-2 1,3-2 0,1-2 0,-2-3 68,-1-4 1,-3 1-1,-2-2 1,-2 0 47,-1-2 1,-1 3 0,-2-1 403,1 0-79,0-2-322,-4 4 1,0 3-83,0 8 0,0 4 0,2 7 0,1 2-99,1-2 1,1-1-1,-2-2 45,1 0 1,6-1 34,-2-2 1,-1-4 152,1-5 0,-4-5 0,5-4 35,0-2 0,-2-1 0,0 0 1,0-1-82,0 1 1,-3 4 0,4 1-1,0 0 20,-1 0 0,0 4 1,-3-1-183,5 3 1,-2 1 0,1 1 85,1 3 0,2 3 7,2 5 1,-5-3 0,0-1 0,2 2 0,1 1-45,1 1 0,0-4 0,-3-1 0,-1-1 31,2-4 0,1 0 0,1-2 1,1 0 54,-1 0 1,-3-4 0,-1-2 0,1-1-13,3-2 1,-1-8-1,-2-2 1,-1-2-95,2 0 0,1 1 1,0-5-1,-1 0 7,-2 0 1,-4-4 0,3-1 0,0-2 8,0-2 0,-4-2 0,1-1 141,-3 0 0,-1 1 1,0 1-1,-1 5 0,-3 4 399,-5 7 0,0 4 1,-1 3-1,2 4-11,-2 4 0,3 4 1,0 4-1,2 6-222,2 5 1,2 6-1,1 8 1,1 4-107,3 3 1,-2 5 0,3 2 0,-1 1-244,0 3 1,5-1 0,-4 0-1,1-5-242,-1-2 0,5-3 1,-3-3-1,1-6-363,0-5 0,-1-4 0,3-7-1170,-2-2 1635,0-4 1,5-10 0,-1-2 0</inkml:trace>
  <inkml:trace contextRef="#ctx0" brushRef="#br0" timeOffset="109776">7900 12663 8355,'4'-8'325,"1"-1"0,4 5 1,1-3-1,6 0 0,9 0 1,6-2-1,3-2 1,2-2-1,4 1 0,1 0 1,2 1-1876,-3 2 0,-2-2 0,0 4 0</inkml:trace>
  <inkml:trace contextRef="#ctx0" brushRef="#br0" timeOffset="110120">8942 12353 8355,'0'-25'-201,"0"2"778,0 2 1,0 7-276,0 6 1,4 6-1,0 2 1,0 9-281,2 6 1,-3 8-1,4 8 1,-2 0 0,-1 5-1,0 3 1,1 2 0,-3-1-1,0-1-215,-2-2 0,1-1-127,3-3 0,-1-3 0,4-5 0,-2-2 0,-2-1-1705,-1-1 1780,3-6 1,-4 3 0,5-6 0</inkml:trace>
  <inkml:trace contextRef="#ctx0" brushRef="#br0" timeOffset="110594">8806 12712 8355,'-6'-19'573,"1"1"0,-2 6-727,7-1 0,7 1 1,8 0-1,3 1 493,1 2 0,3 0 0,7 3 0,3 1-309,-1-1 1,9-2 0,-2 4 0,-1 1 0,-1 2 0,-5 1 0,-2 0 0,-4 1-278,-3 3 1,-8 3 0,0 5 0,-6 1 241,-3-1 1,0 1 0,-5 0 0,0 3 185,0 0 0,0 2 0,-2-3 0,-1 2 15,-1-2 1,0-1-1,6-3-105,2-3 1,3 2 0,6-6-136,4-2 1,-2-2-1,4-2 1,-1-4-67,-3-1 1,3-5-1,-1-6 1,-2-1-1,-3-2-1,-3 2 1,-4-5 0,-5 4 0,0-2-10,0 1 0,-1-1 1,-5 7-1,-5 4-266,-4 5 0,-7 5 0,1 2 0,-1 3-847,2 5 1002,-4 7 1,-1 3-1,-6 6 1</inkml:trace>
  <inkml:trace contextRef="#ctx0" brushRef="#br0" timeOffset="111537">10058 12650 8355,'0'-24'-268,"0"-1"1,4 5-1,1 4 1,-3 2 682,0 2 0,-2-1 34,0 1 1,-4 6 0,-1 6-324,3 7 0,0 4 1,2 3-1,0 1-155,0 2 0,0 1 1,0-3-1,2 1-90,2 0 1,-1 2 0,5-2-1,1-2 1,3-3-214,0-3 1,0-5 297,1 1 0,-1-3 0,1-2 0,-1-2-5,0-1 1,-3-6 0,-3 2 0,1-3 166,0-1 0,-3-5 1,3 1-1,0 1-137,0 1 1,-4 1 0,1 1-226,-3 0 241,5 5 1,-5 3 0,3 8 0,-2 4 9,-2 3 1,4 1 0,1 2 0,2 1-31,3 2 0,2-1 0,3-3-68,2-1 1,1-4-1,-3-1 1,3-1 0,0-3 36,0-2 0,3-1 0,-5-1 0,-2-4 19,-5-3 1,2-3 0,-4-1 0,2-1 26,-1 1 0,-5 0 1,1-2-1,-1-1 159,1-2 1,-3 1 0,3 3-21,-2 1 0,-2-1-52,0 1 0,-2 6 0,-1 6 30,-1 7 0,0 6 1,4 3-1,0 4-52,0-1 1,0 8-1,0 0 1,0 2-24,0 1 0,2 6 0,2 0-103,4 3 0,-3 7 1,0-5-1,-4-1 0,0 0-78,4 2 0,-4-9 0,3 0 0,-3-7 102,-1-5 0,-4-4 1,-1-5 7,-2-4 1,-1-4 0,-3-10 45,2-6 1,0-2-1,3-6 1,1-3-4,-1 0 0,2-7 1,4-3-1,0-5-68,0-3 0,0 1 1,3-4-1,4 0 42,5 0 0,5 5 0,-2 1-6,1 3 0,5 8 0,-3-1 0,0 6 86,0 6 1,-2 3 0,-3 5 0,-1 4 0,0 2 48,1 2 0,-6 6 0,-3 4 1,-3 3-160,-1 4 1,-1 5 0,-3-3-1,-6 2-136,-5 0 0,1-2 0,-2 1 0,2-3-126,1-3 1,1-3-1,1-2-372,3 0 337,2-6 0,1 2 0,-2-5 1</inkml:trace>
  <inkml:trace contextRef="#ctx0" brushRef="#br0" timeOffset="112690">10902 12502 8355,'-11'-17'0,"1"2"0,3 2 716,2 4 0,0 5-558,5-5 1,2 7 0,2-1 0,4 6 0,3 6 0,2 5 0,-2 4 0,-2 3-160,0 5 0,-5 4 0,3 9 1,-2 2-105,-2 5 0,-2 2 1,-2 1-1,-2 1 1,-1 0 0,-4-2 0,4-3 0,1-5-157,1-5 0,2-5 1,0-7-186,0-2 1,2-8 304,2-9 0,-3-13 0,3-6 0,-2-5 66,-2-7 0,0-6 0,0 0 0,0-3 55,0-1 0,0-4 0,0-2 0,0-1 87,0-3 1,0-4 0,0 0 0,0 3 163,0 0 1,5 5-1,4 3 1,2 7 63,1 8 0,0 6 0,2 8 0,1 1-166,2 2 0,-1 7 1,-2 1-1,1 7-66,2 4 0,0 2 0,-6 4 0,-2 2-191,-1 0 1,-5 5-1,1-3 1,-2 1-135,-2-2 1,-6 4 0,-2-5 0,-4 0-113,-5-2 0,3-3 0,-2-2 0,2 0-128,1 1 1,1-6 260,0-3 1,-1 3 0,1 0 0</inkml:trace>
  <inkml:trace contextRef="#ctx0" brushRef="#br0" timeOffset="112691">11212 12588 8355,'1'-7'1478,"3"3"1,-1 3-1266,5 1 0,1 0 0,3 0 0,2-1-299,2-4 1,2 0 0,4-5 0,-1 2-1,0-2 1,-2-1 0,-3-1 0,-2 0-572,-1-1 0,-2 1 1,-3-1 436,-4 1 1,-3 0-1,-1-1 1,-1 1-1,-3 1 181,-4 2 0,-3 0 0,-2 5 60,1 1 0,-1 2 1,1 2-1,1 3 71,3 4 1,-2 9 0,6 2 0,1 2-196,2-1 1,2 1-1,3 4 1,3-2-85,0-2 1,8 1 0,-2-5 0,2-4 39,3-3 0,0-4 0,4-6 1,-2 0 82,2 0 0,-2-2 0,0-2 0,1-4-88,-2-3 1,3-6 0,-5 1 66,-2 1 1,-3-1 0,-2 1-1,-3-1 1,0 1 330,0 1 0,-5-3 0,3 1 1101,-4 1-919,-1 6 0,0 5 0,0 8-152,0 5 1,0 6 0,0 3 0,0 0-198,0-1 0,0 5 0,1-2 1,2 0-288,1 1 1,2-6-1,-3 2-76,1-3 200,5-2 0,-7-6 103,2-6 1,-3-7 0,-2-9 0,-2-1-1,-1-3 49,1-2 1,2-1 0,1-2 0,1 0-20,3 0 1,3 1 0,6 0 0,0 2-108,4 1 0,2 10 0,6-1 1,0 2-482,0 3 0,-1 2 0,1 5-108,0 0 0,0 5 0,0 2 1</inkml:trace>
  <inkml:trace contextRef="#ctx0" brushRef="#br0" timeOffset="113151">12601 12105 8355,'0'-32'282,"0"3"0,1 4 0,3 5 0,5 4 0,0 8 1,1 10-154,-2 9 0,-4 8 1,3 11-1,0 6-49,0 4 1,-3 3-1,3-2 1,-2 3-521,-2 0 0,3 3 1,-2-6-1,-1-1-18,-2-1 1,-1-7 0,0-3 0,0-3 65,0-1 1,-6-1 0,0 1 0</inkml:trace>
  <inkml:trace contextRef="#ctx0" brushRef="#br0" timeOffset="113878">12353 12514 8355,'12'-19'46,"1"1"1,2 7-1,4 1-113,6 2 1,8 0-1,0-3 0,3 1-43,1 2 0,4-1 1,1-3-1,-2 0 86,-2-1 0,-6 1 1,-3-2-1,-4 0-105,-5 2 1,1-8-1,-7 8 1,-5-3 236,-2-3 0,-3 4 0,-4-4 1,0 2 119,0-1 0,0 1 0,-1 3 119,-3 1 0,1 1-38,-5 3 0,5 3-233,-1 10 0,3 3 1,1 8-1,0 5 1,1 3-96,3 0 0,-1 2 1,4 2-1,0 2-46,0 2 0,-3-4 1,3 1-1,-1-5-272,1-3 1,-2 1-1,1-5 1,1-4 220,0-3 0,-3 0 0,5-6 115,0-1 1,1-3 0,0-3 0,-4-3 34,0-1 0,4-1 0,-4-4 0,3-1-96,-1 1 0,0 0 0,3-1 0,-1 2 55,-2 3 0,0-3 133,5 3 0,-5 2 207,0 2 0,-3 7 1,1 4-201,0 4 0,4 2 0,-4 8 0,3-4-96,-1-4 0,0 0 0,5-1 0,-1-1-60,0-3 0,1 2 0,-1-6 0,1-1 77,-1-2 1,1-2-1,0-2 1,1-4 49,-2-4 0,6 2 1,-8-8-1,0 2-56,1-2 1,-2 4-1,0-5 1,-4 1-110,1 1 1,-5 3 0,2 5 6,-6-2 1,0 5-1,-6 1 1,-4 2-1,-2 4 43,0 2 1,1 0 0,3 7 0,1 4-47,2 3 0,5-1 0,1 2 0,4 0-122,7 0 1,3-2 0,5 2 0,3-2-554,4-6 80,1 1 0,-1-5 0,1 6 1</inkml:trace>
  <inkml:trace contextRef="#ctx0" brushRef="#br0" timeOffset="114472">3944 14312 8355,'-12'-12'0,"-1"1"0,2 1-32,3 2 70,2 5 1,2-1-1,0 8 1,1 6-1,2 5 164,1 6 1,0 10-1,0 9 1,1 10-1,3 5 1,5 4 0,0 2-78,0 1 0,0-6 0,-3-2 0,-1-6-374,1-6 0,2-2 0,-4-11 0,0-2-485,2-1 1,-5-6 85,3-4 1,-2-9 435,-2-7 0,-2-5 0,0-9 0,-4-1 119,-1-2 93,-1-5 0,-4-3 0,-1-6 0</inkml:trace>
  <inkml:trace contextRef="#ctx0" brushRef="#br0" timeOffset="115861">3820 14560 8355,'0'-44'-68,"0"3"0,0 8 305,0 4 0,1 8 0,3 5 0,6 2 0,4 3 365,2 3 0,6 2-471,-1 6 1,-2 0 0,1 1 0,-1 4 0,-1 3 0,0 3-401,-3 1 142,-7 6 0,2 0 0,-6 4 1,-1-1-1,-5 1 0,-4 1-781,-7 2 1,-3 0 606,-1 0 0,2-2 1,-4-1-1,1-2 1,1-3-30,-1-1 1,4-3 0,-3 0 0</inkml:trace>
  <inkml:trace contextRef="#ctx0" brushRef="#br0" timeOffset="115862">4180 14449 8902,'0'-13'0,"0"1"752,0 0 1,4 3-672,0 1 0,6 1 0,-2-3 0,3 4 0,3 0 0,1 3 0,3 2 416,1 1 1,0 5-539,2 4 0,2 2 1,-3 2-1,-1 3 1,-3 2-1,-2-1-237,-1 1 1,-5 4 0,-1-2 0,-2-1 0,-2-1 0,-2-2-1,-2 1-273,-3-2 0,1-5 394,-5-2 0,0-5 0,-5 1 0,2-5-149,3-8 0,2 1 173,6-8 0,2-2 1,1 0-1,2-2 0,2 0 1,4-1-162,4 0 0,-1 6 281,2-1 0,4 2 0,-1 2 0,0 0 0,-2 3 1,-2 2 17,2 1 105,-4 2 1,5 4-1,-5 0 833,-1 0-307,-5 0 1,-2 6-53,-5 2 0,-1-1-459,-3 1 0,3 1 0,-5 3 1,2 0-1,0 1 0,1 1 238,2 2 0,1-2-382,0 2 0,0-2 0,0-1 0,1-1 0,3-1-58,4-3 0,3 2 1,3-6-1,1-1-66,2-2 0,-1-1 0,-3-1 0,-1-3 0,1-5-149,-1-2 0,-5-1 206,-3 0 1,-2-1 0,-2 1 0,0-2 0,0-1-152,0-2 0,-6 1 0,-2 3 1,-3 1-6,-2 0 0,1-1 0,-2 1 0,-1 1 77,-2 2 1,2-2 0,6 5-158,0-1 0,8-3 304,1 6 0,1 0 1,8 2-1,2 0-31,4-3 1,-1-3-1,2 3 1,-2-2 48,-2-3 0,1-5 0,-1-3 0,1 0 0,-1 0 0,-5-4 0,-2 2 0,-1-4 111,1-1 0,-1 0 0,-4 1 0,0-1 336,0 0 0,0 4 0,0 2 694,0 1-1046,0 7 1,4 13 0,1 10-1,2 7 1,2 6 0,-1 4 531,0 4-739,0 3 1,1 1 0,-3 2 0,0-1 0,-3 1 28,-2-3 0,3-6 1,0 2-1,-1-2 46,-1-2 1,-1-6-1,2-3 36,1-1 1,5-3 0,0-7 5,2-4 1,-3-2-1,0-4 1,2-2-1,1-4-14,1-3 1,1-6 0,1 1-98,2 1 1,-2-3-1,4 1 1,-2 2-17,1 1 1,3 2-1,-3 1 67,-2 3 0,3 2 0,-1 6 0,-2 1 15,-1 4 0,-8 3 1,-1 8-1,-4 5 88,-1 3 0,-1 0 0,-4 1 1,-4 1-106,-6 3 1,0-3 0,-6 3 0,0-4-241,2-4 0,1-3 0,6-7 35,-1-3 0,2-4 0,3-8 6,4-4 256,8-9 0,3-2 0,5-6 0</inkml:trace>
  <inkml:trace contextRef="#ctx0" brushRef="#br0" timeOffset="115863">5469 14362 10736,'0'12'-218,"0"-3"0,2-1-924,2 1 1,-3 3-1,5 0 1</inkml:trace>
  <inkml:trace contextRef="#ctx0" brushRef="#br0" timeOffset="116208">6437 13990 8355,'0'-17'-224,"0"1"377,0 5-5,0 5 0,4 17 1,0 7-1,-1 8-59,-2 7 1,-1 7-1,0 3 1,2 0-1,0 0 1,2-3-1,-1-2 1,-1-2-219,-2-3 1,0 1 0,0-3 0,0-1-874,0 0 1,0-2 665,0-7 0,0 2 0,0-4 1</inkml:trace>
  <inkml:trace contextRef="#ctx0" brushRef="#br0" timeOffset="117328">6276 14325 8355,'6'-13'278,"0"1"1,0 0 0,3 0-214,6 4 0,3-3 0,4 4 1,-1-1-99,1 0 0,7-5 1,4-3-1,3-1 1,1 1-1,0-2 1,0-1-1,-1-2-293,-3 2 0,-4-5 0,-7 5 0,-4-2 224,-4 1 1,-4 4 0,-10 0-1,0 2-34,0 2 0,-2 1 0,-2 1 382,-4 2 1,-3 5 0,0 2 22,3 7 0,2 4 0,6 12 0,0 4-207,0 6 0,0 5 0,0 5 0,0 2 1,1 1-123,4 1 1,-4-2 0,4 1-103,1-3 1,-3-8-1,4-2 1,-2-3 7,-2-6 0,2 0 0,1-7 1,-1-4 77,1-2 0,4-9 70,-2-1 1,2-7-1,-1-8 1,-1-2 13,2 2 1,1-4 0,1-2 0,1-1 2,-1 2 0,1-2 1,-1 5-1,1 2 36,-1 1 0,0 6 0,1 1 1,-1 1 28,1 4 0,-5 0 1,-1 4-1,-2 2-34,-2 4 1,2 3 0,1 3 0,-1 2 80,1 5 1,4-2 0,-3 1-1,1-2-98,0-3 0,4-1 0,5-2 1,-2-1-19,-1-3 0,0-2 0,1-6 85,1 0 1,2-6 0,-3-2-1,2-3 1,-2-3 66,-1-2 0,-2-4 1,1-3-1,-1 1-145,1 1 1,-5 2 0,-1-3-1,-2 3-291,-2 1 1,-2 1-1,-2 5 110,-3-1 0,-3 6 0,-7 3 0,-1 4 117,-1 4 1,-1 5 0,3 7 0,0 4 18,2-1 1,-3 4 0,8-2-1,0 1-62,3-1 1,3 1 0,1-6 0,0-1-84,0-1 0,5-7 139,3-3 1,3-2 0,2-2-1,-1-2 1,1-2 81,-1-4 1,0-3 0,1-2-1,-2 0-23,-3-4 1,3 3 0,-3-2 0,2 2 279,-2 2 1,-1-1 0,-4 1-104,1-1 0,2 6-148,-2 3 0,-3 4 1,3 4-1,-2 5-81,-2 2 0,1 1 1,2 1-1,2-1-59,2 0 1,1 5-1,5-1-102,-1 0 0,-2-8 1,1-3-1,3-1 20,-1 1 0,1-1 1,-1-6-1,-1 0 0,-1-5 68,-3-4 1,3 1 0,-4-8 0,1 2 34,1-1 0,-5-5 1,4 0-1,0-4 1,-1-3 0,4-4 0,-4 1 0,2-1 49,-1-1 0,-5-5 1,2 6-1,-1-3 73,0-1 1,0 5 0,-4 3-1,0 4 350,0 5 1,-4 2 0,-1 7-71,-2 3 1,4 3-1,-1 10-198,3 3 1,1 10 0,0 7 0,0 5 0,0 4 67,0 3 1,0 3-1,0 9 1,0-2-175,0-2 1,4-4 0,1 2 0,2-3-246,3-4 1,-1-7 0,1-2 0,-2-5-312,2-5 1,0-3 0,-1-3 6,0-3 0,-7-2 0,4-6 0</inkml:trace>
  <inkml:trace contextRef="#ctx0" brushRef="#br0" timeOffset="117500">7454 14213 8355,'0'-12'485,"3"1"1,6 1-1,11 2 1,7-3-1,6-3 1,6-4-1,5 0 512,4 0-1272,-4 2 0,3 3-1342,-6 1 1,1-1-1,-5 1 1</inkml:trace>
  <inkml:trace contextRef="#ctx0" brushRef="#br0" timeOffset="118746">8483 14213 8355,'0'-18'94,"0"4"0,0-2 0,0 2 0,0 2 0,0-1 0,0 1 0,2 1 230,2 3 0,-2 2 0,5 9 1,0 5-461,0 9 0,-4 5 0,2 4 0,0 1 52,-1 2 1,0 4-1,-3-5 1,2-3-1,1-5 1,0-2-294,2-2 1,-4-3 133,7 0 0,-5-6 212,4-3 0,-1-4 0,3-4 0,-2-5 93,2-2 1,-4-2 0,3-4 0,-1-4-4,-1-2 0,4 2 1,-4 2-21,0 1 0,2-3 0,-4 5 0,-1 2 0,0 3 82,0 3 1,1 5-79,0-1 0,1 7 1,7 2-1,-2 2-93,-3 3 1,7 5 0,-2 1 0,0 0-62,1-3 0,3 4 0,-1-1 0,-1 0 16,-1-3 1,-1 0 0,-1-2 17,0-3 1,-3-2 155,-1-6 1,-5-2-1,1-2-22,-3-4 0,3-3 0,1-2-60,-3 1 1,4-2 0,-1-1-1,1-2 1,1 2 13,0 1 1,-3 2 0,3 0-1,0 1-6,-1 2 0,-1 3 0,3 3 54,1-1 1,-2-1 0,2 7 10,0 2 1,2 3 0,2 5 0,-1 1-48,1-1 1,-1-1 0,0-1 0,1-2-74,-1 2 0,5-5 0,-1-1 1,-1-2-24,-1-2 0,-1 0 1,-1 0-1,0-2 173,1-2 1,-6-3 0,-2-5-52,1-1 0,-5-3 0,3-1 0,-2 1 0,-2-1-32,0 1 1,-6 1 0,-1 5 0,-1 3 11,0 2 0,-1 0 1,-3 5-1,0 2 30,-1 2 0,1 4 0,1 7 0,1 3-36,2 2 1,5 4-1,-1 5 1,3-2-167,1-5 0,6 1 1,5-4-1,6 1-148,2-4 1,2-3-1,4-4-279,0-1 1,5-5-1,2 3 1</inkml:trace>
  <inkml:trace contextRef="#ctx0" brushRef="#br0" timeOffset="119153">10046 14077 8355,'-6'-18'163,"4"4"0,-7-3 0,0 4 508,-2 0 0,-2 6-585,1 3 1,2 3 0,-1 1 0,-3 0 0,1 1 0,-1 5 0,1 5 0,1 5-342,0 4 1,-1-4 0,2 5-1,3-1-43,4 0 1,2 2 0,2-4 0,0 0 101,0 0 0,2-2 0,1-4 0,2 0 10,2-4 1,1-3 0,5-5 0,-1 0 107,0 0 0,1-1 0,-1-3 0,1-4 113,-1-4 1,-1 0 0,-1 0 0,-2-2 132,2-3 0,-3 4 1,-1-4-1,0 2 311,-3-2 1,2 8-247,-1-4 1,0 8-1,-4-1-200,0 5 0,5 0 0,-1 9 1,0 3-425,1 4 0,-2-1 0,5 2 1,1-2 156,-2-2 0,4 1 1,-3-1-1,3-1-804,1-2 994,6 2 0,-4-10 0,4 4 1</inkml:trace>
  <inkml:trace contextRef="#ctx0" brushRef="#br0" timeOffset="119559">10244 14077 8355,'0'-13'-146,"-1"1"1,-2-1-1,-2 1 1,-1 0 626,1-1 0,1 5 398,4 0 0,0 6 0,1 1-764,3 4 1,2 10 0,3 0 0,-1 1-205,2-1 1,0 4-1,-1 1 1,-2 0-138,-1 0 0,2 2 0,-2-3-257,0-2 1,-3-1 241,1-2 1,2-6 129,-2-6 0,0-2 1,-4-7 73,0-5 1,0 2 0,2-6-1,0 1 1,4-1-29,1-1 0,1-2 1,4-2-1,1 2-108,-1 5 0,1 2 0,0 1 0,3 1-206,0 0 1,1 5 0,-5 3 0,0 2 216,1 2 1,-1 0 0,1 0 0</inkml:trace>
  <inkml:trace contextRef="#ctx0" brushRef="#br0" timeOffset="119907">10641 14139 8355,'-5'-20'662,"3"2"0,-7 10 1,5 0-54,1-2 1,3 1 0,4-1-667,4 2 0,3 5 0,3-3 0,1 1 0,2-2 0,-2-1 0,0 0 0,0-1-465,2 2 1,-5-4 0,-5 3 310,-1-3 1,2-1-1,-4-1 177,-1 1 1,-3 4 0,-4-1 0,-5 1-21,-2 1 0,3 2 1,0 5-1,-2 1 191,-1 3 0,0 3 1,1 7-1,3 2-143,2 5 1,-3 2 0,4 2 0,1 0-86,1 0 0,2 0 0,2-2 0,2-1 29,4-1 1,5-6-1,3 2 1,3-5-225,1-4 0,7-2 0,-1-6-339,5 0 1,-4 0 0,4 0 0</inkml:trace>
  <inkml:trace contextRef="#ctx0" brushRef="#br0" timeOffset="120662">11534 13953 8355,'-19'-20'447,"1"2"0,7 6 424,3 0 0,1 5-651,3 3 1,2 8 0,-2 4 0,3 3-271,1 1 0,0 5 0,1 1 0,2 1-200,1 3 0,0-2 0,-4 0 0,2 1-35,2-2 0,-2 3 0,5-5 0,0-2-78,0-1 0,1-6 0,5-1 174,-1-2 0,1-1 0,-1-5 0,0-3 49,1-4 0,-2-3 1,-2-2-1,0-1 134,0-2 0,-2 1 1,0-6 59,-1-1 1,2 3 0,-3-1 0,1 3 0,-1 1-45,-2 3 1,3 0-1,-2 1 330,-1-1 1,-1 7-228,3 1 1,-4 10 0,3 3 0,-3 3-88,-1 1 1,5 2-1,-1 1 1,0 3-94,1 1 0,-2-3 1,4 0-1,0-2-79,0-2 1,1 1-1,4-2 1,1-3 2,-1-4 1,1-3 0,-1-1 225,0 0 1,-1-5 0,-1-3 0,-2-3 90,2-2 0,-4 1 1,-1-1-1,-1 0-46,0-4 0,2 3 0,-3-2 28,1 2 1,1 2-84,-1-1 1,-1 6-108,5 3 0,-1 4 0,2 4 1,-5 5-42,-3 2 0,3 1 0,0 0 0,-1 1 34,-2-1 1,1 1 0,1-1 0,1 0 98,-2 1 1,4-5 0,0-1-10,0-1 1,-1-2 0,3-4 23,1 0 1,-2-2 0,2 0 0,-1-4-1,0-1-52,0-3 0,-1-1 0,3-1 1,-2 0-159,2-1 1,0 5-1,-1 0 1,-1-1 38,2 3 0,1-4 1,1 6-1,1 1 0,-5 2 1,0 1-1,1 1-10,-2 3 0,4-1 0,-4 5 1,1 2-145,0 1 0,0 1 1,5 1-649,-1-1 802,-5-5 0,10 4 0,-4-4 0</inkml:trace>
  <inkml:trace contextRef="#ctx0" brushRef="#br0" timeOffset="121226">12402 13519 9759,'-1'-28'0,"-2"5"0,-1 3 0,1 5 2143,2 1-1996,1 7 0,4 18 1,0 13-1,0 6 1,0 3-1,2 2 1,0 1-123,-1 1 0,-1 4 0,-4 0 1,2 1-396,2 1 1,-3-5 0,5 3 0,-2-2 70,0-2 1,1-5-1,-2-3 1,3-4 104,0-5 1,-1-2-1,3-7 1,2-2 104,1-5 1,-3-3-1,0-1 1,3-1 43,4-3 0,-1-7 0,3-7 0,-4-2 15,0-2 1,3-1-1,-1-1 1,-2 2-5,-3 2 0,-4 0 1,4 0 31,-2 3 1,-5 3 0,1 2 0,-1 1-26,1 3 0,-3 4 108,4 8 1,-4 3 0,-1 6-1,0 3-52,0 0 0,4 5 0,2-5 0,-1 1-88,1 1 0,3-4 0,0 2 0,2-4 6,1-3 1,0 0 0,1-4-14,-1-3 0,1 0 1,-2-4-1,-2-2 201,0-4 0,-5-3 1,3-2-1,-1 1 48,1 0 0,-4-1 0,1 1 5,-2-1 1,2 5 0,0 0-36,-1-2 0,-1 5 0,1 2-115,1 6 1,0 4 0,-2 5-1,1 0-179,1 1 0,1-1 0,-1 2 0,3 1-514,0 2 1,4-1 0,-3-3 0,3-2 174,2-3 1,5 3-1,1-4 1</inkml:trace>
  <inkml:trace contextRef="#ctx0" brushRef="#br0" timeOffset="122450">13196 13829 8355,'-8'-11'907,"0"2"0,3 0 0,-1 6-338,0 4 1,2 5-660,4 6 0,-1 2 0,-2 3 1,-3 3-1,1 2 0,-1 2 0,3-2 1,2 1-284,1-1 1,0-5 0,3-1 10,5-2 1,2-2 0,10-1 0,2-2 0,2-5-30,1-3 0,0-6 1,-1-4-1,1-2 72,0-1 0,-2-6 0,-1-3 0,-1-2 322,1-2 0,-4 0 0,-1-1 1,-5-1 26,-4-2 1,2-2 0,-6 4 0,-1-3 70,-2-2 1,-1 0-1,0-1 1,-1 4 204,-3 3 1,-2 5 0,-4 3 0,4 3 1057,0 4-1201,-4 7 0,9 4 0,-3 8-67,3 3 0,2 7 0,2 3 0,1 4 0,-1 2 53,-2 2 1,3 4-1,0-4 1,-1-1-144,-2-2 1,-1 3-1,0 0 1,0-2 27,0 0 0,0-3 0,0 0 1,0-3-111,0-5 1,0-2-1,0-2-254,0 1 1,2-6 128,2-3 0,3-8 0,4-5 0,-2-2 31,0-1 1,-5-1 0,4 0 0,0-2 24,-1-2 0,4-4 0,-4 5 174,0 1 1,4-1 0,-3 1 0,3-1 0,2 2-4,-1 4 0,1-1 1,-1 4 209,0 1 0,-1-1-126,-2 2 0,-4 5 0,-6-1 106,-3 4 0,-3 7 0,-6-2 0,1 3-43,0 1 0,-4 1 0,3-1 0,2 0-30,0 1 0,5-1 0,2 1 1,3-1-181,1 0 1,4 5 0,3 0-1,2-2-198,5-2 0,1 0 0,-2-1 0,0 1-4,4-1 1,-3-4 0,2-1 0,-2-1 48,-2-4 1,5-2-1,-1-2 1,0-4 87,-3-1 0,-2-5 1,-1-5-1,-2 1 182,2-2 1,0 3 0,-1-5 0,-2 3 63,-1 1 1,2 1 0,-4 0 172,-1-1 0,-2 3-47,-1 5 0,0 7 0,-1 1-186,-3 6 0,2 5 0,-2 3 0,3 1-142,1 2 0,0 1 0,0-3 1,1 2-80,3-2 1,2-2 0,3 0-1,0-1 73,0 1 0,2-6 0,2-3 0,-1-3-65,1-1 0,-1 0 0,0-1 0,1-5 215,-1-6 1,1-1-1,-2-3 1,-2 1 180,0-2 0,-3 3 0,3-4 0,-4 3 96,1 3 0,-5-7 116,3 6 0,-2 5-185,-2 8 0,-2 7 1,0 9-1,-3 5-238,3 2 0,0 8 0,2 2 0,2 3-59,2 1 0,3 4 0,5 3 0,0 3 38,1 4 1,-2 4-1,-3 0 1,-2 3-426,-1-3 1,-5 2-1,2-3 1,-7-3-3,-1-5 1,-7-8 0,-3-11 0,0-5 281,3-5 0,-4-5 0,-1-4 0,0-5 232,0-6 0,-2-9 1,3-9-1,1-2-26,-2-2 1,5-5 0,0-3-1,4-2-460,4 2 1,1-3 0,5 3 0,3-2-511,4-3 1,9-4 0,2-2 0</inkml:trace>
  <inkml:trace contextRef="#ctx0" brushRef="#br0" timeOffset="122452">14598 14039 10113,'0'-6'-1460,"5"0"0,2 6 1</inkml:trace>
  <inkml:trace contextRef="#ctx0" brushRef="#br0" timeOffset="123268">14647 11646 8355,'13'-39'0,"-1"-1"-279,0 11 1,-1 0 0,-1 5 0,-2 0 0,3 3 0,3 6 254,3 6 1,5-1-1,-2 6 1,5 1 152,4 2 1,0 2 0,7 5-1,2 5 151,1 4 0,9 11 1,3 2-1,2 6 1,2 10 78,1 7 1,-5 8 0,10 12-287,-5 7 1,-28-30 0,-3 3 0,-2 3 0,-1 1 0,-1 3 0,-2 1-1,-1 5 1,-1 1-316,-2 3 1,-1 3 0,-4 3 0,-1 2 234,-2 6 0,-2 1 1,-1 0-1,-1 0 1,-2 2-1,-2 1 0,1 0 1,0 1-1,0-1 1,0 0-1,1 0 0,0-1 113,0-3 1,2-1 0,-1 4 0,1-1 0,2-4-1,1-1-74,0-4 1,1-1 0,-2 0-1,1-1 1,3-5 0,2-2-1,0 0 1,0-1 63,1-2 0,0 1 0,0-3 0,1-1 1,-1-5-1,0 0 0,0 0 0,0-1-63,-2 0 0,0-1 0,8 45 0,-5 1 0,-1-2 0,2-3-329,3-3 0,-2-5 120,5-3 0,4-7 0,7-6 0,7 0 1,2-1-204,2-3 1,4 1 0,6-5 303,2-6 1,1-5 0,-3-4 0,2-3-1,-1-1 28,-2-3 0,-7 2 1,-3 0 29,-2-2 0,-9 0 0,-4 0 0,-5 1 0,-3-1 0,-5-3 0,-2-2 473,-2-2 1,-2-6-509,1 2 1,-1 2-1,-4-4 1,1-2 139,-2-3 1,0-3-1,-2 2 1,0-3-1,0-2-882,0 1 794,0-1 0,-4-9 0,0-3 0,-1-2 0</inkml:trace>
  <inkml:trace contextRef="#ctx0" brushRef="#br0" timeOffset="123528">18889 16892 8355,'19'-1'-874,"4"2"0,-3 11 1</inkml:trace>
  <inkml:trace contextRef="#ctx0" brushRef="#br0" timeOffset="142792">7863 15974 8805,'-8'-12'0,"1"-1"0,0 1 376,0 0 0,6 14 0,1 9-363,7 10 0,4 2 1,1 12-1,-1 4 1,-1 3-1,-2 4 1,0-1-235,-1 2 0,3 0 1,-5 0-1,2-3 1,2-1-1,-1-3 0,-1-2-1769,-2-1 1522,-1-5 395,-4-2 1,-5-5-1,-2 0 1</inkml:trace>
  <inkml:trace contextRef="#ctx0" brushRef="#br0" timeOffset="143130">7900 15987 8355,'0'-25'-154,"0"0"0,0 0 0,2 2 0,2 1 1,4 2 248,3 3 1,3-3 0,1 6 341,2 3 1,3 7 0,-3 0-1,-2 4-524,-1 4 1,1 7 0,-1 7 0,-5 0 0,-2 1 0,-4 1 0,-2 2-1,-1 1-242,0 2 0,0 4 0,-2 1 0,-5 1-26,-6-1 0,-2 3 0,1-4 0,-2 0 239,-5 1 0,-2-4 0,-2 5 1</inkml:trace>
  <inkml:trace contextRef="#ctx0" brushRef="#br0" timeOffset="144003">8248 16359 8355,'-7'-13'0,"0"5"0,4 0 0,-1-2 142,0-1 4,4-1 1,0 3 0,1 3-119,3 0 0,3 2 1,6 4-1,-1 0 1,2 1-1,1 3 1,1 5-1,0 3 1,-3 3-114,0 2 0,-1 3 0,1-3 1,-2-1 15,-3 2 1,2-4 0,-6 3 0,-2-3 0,0-2-27,-2 0 39,0 1 0,-2-6-93,-2-3 1,3-4 6,-3-4 1,2-3-1,2-7 1,0-1 0,0-3-158,0-1 1,2-1 0,2 0 0,3 2 204,0 0 0,4 4 0,-4-4 1</inkml:trace>
  <inkml:trace contextRef="#ctx0" brushRef="#br0" timeOffset="144355">8768 16309 8231,'-12'-18'-372,"4"4"572,0-2 0,3 2 0,-2 2 0,2-1-37,2 1 1,-4 6-218,-1 6 1,1 6-1,0 8 1,0 1 32,1 1 1,3 5-1,-1-3 1,2 1 7,2 3 0,0 0 0,0 0 0,0-2-168,0-2 0,2-2 0,2-5 39,4-3 1,3 2 0,1-6 96,1-1 0,-2-7 0,-1-4 0,-4-3 47,0-2 1,2-1-1,-4-1 1,-1-1-19,-2 0 0,-1-1 1,0 0-1,0 2-148,0 1 1,-5 3 0,-2 1 0,-1 4-100,0 0 0,-6-4 0,-6 3 1</inkml:trace>
  <inkml:trace contextRef="#ctx0" brushRef="#br0" timeOffset="144828">8136 16123 8355,'-12'-37'0,"-1"1"362,1 3 1,5 3-1,3 6 1,2 4-40,2 3 1,-1 3-150,-3 2 0,-3 5 0,-5 6 0,-1 5-377,1 4 0,-5 11 0,1-4 0,0 5 245,3 0 1,2 7 0,2 4 0,4 4 1,-1 2 0,5-3 0,-3 9 1,3-3-34,1-3 0,1 3 1,4-8-1,6 0 44,5-3 1,7-9 0,0-5 0,6-4-229,3-2 0,7-8 0,6-1 0,3-7 39,2-4 0,4-8 0,-1-5 0,-2-3 96,-4-1 0,-4-2 0,-9 1 0,-5 3 17,-8 4 1,-11 4-1,-8 7 1,-4 3 261,-7 3 1,-13 10 0,-8 4-1,-7 6-31,-4 6 1,-6 4 0,3 2-1,-1 4 33,4 0 1,4-3 0,7 1 0,8-3-275,8-1 0,12-6 1,8-4-1,13-5-332,12-6 1,15-2 0,10-4 0,7-2-665,7-4 0,9-9 444,3-3 0,-34 6 1,1-1-1,51-17 1</inkml:trace>
  <inkml:trace contextRef="#ctx0" brushRef="#br0" timeOffset="145395">12576 14399 8355,'-12'-5'-111,"-1"2"1,2-5 749,3-2 0,2 7-466,6 7 1,0 3 0,2 11-1,1 0-72,1 3 0,0 6 1,-4 5-125,0 4 1,0 0 0,0 8 0,0 1 0,-2 2-92,-2 4 0,-3 3 0,-5-2 1,0 2-84,-1-2 0,1-2 0,1-5 0,2-5-11,5-5 0,3-5 0,1-7 0,0-2-978,0-4 860,0 2 0,0 0 0,0 6 0</inkml:trace>
  <inkml:trace contextRef="#ctx0" brushRef="#br0" timeOffset="145660">12192 15205 8588,'0'-12'697,"0"5"-668,0-4 1,5 10 0,3-4 0,3 4 0,3 1 0,3 0 0,2 1 0,2 4 0,-1 4 0,1 5 0,0 4 0,-1 1 0,1 3 0,0 0 0,-2-1 0,-1-3 0,-2-3 0,1-1 0,-1-3-1,0-1 1,-3-4 0,0-1 0,-2-5 0,-2-5 0,0-4 0,0-5 0,2-4 0,2-1-1239,-1-3 0,2 0 605,3 1 262,-4 3 0,11 0 0,-5-1 1</inkml:trace>
  <inkml:trace contextRef="#ctx0" brushRef="#br0" timeOffset="146448">11844 16247 8355,'-5'-18'340,"-2"4"-234,-6 2 1,1 2 12,0 6 1,5 1 431,3 8 1,2 7 0,4 7-527,2 1 0,3 3 1,5-1-1,0 4 28,1 3 1,-1 6 0,1-4 42,-1 1 0,0 2 0,1-2 0,-2 3 0,-1 2-71,-2-3 0,-5-1 0,1-6-18,-3-3 0,-2 0 0,-3-10 0,-3-1 0,-2-3 1,1-3-40,-2-4 0,-1-5 0,-1-5-98,0-5 1,1-9 0,1-1 0,3-5 0,2-8-863,2-5 865,1 2 1,2-12 0,0 2 0,2-6 0,2-2 0,4-1-1,3 3-310,2 5 1,5 5 507,2 2 1,4 6 0,0 12 0,3 2 29,2 5 0,-3 2 0,1 11 1,-3 2-105,-4 5 0,-4 5 0,-1 9 0,-6 4 0,-4 2 0,-4 3-126,-1 3 0,-3-3 1,-4 5-88,-5-1 0,-9 0 0,-1 5 0,-4-5 0,-4-2 129,-2-5 0,4-2 0,-1-1 187,3-3 1,6-7-1,0-4 592,2 0-624,7-2 1,7-4-1,10 0 1,6 0-1,6 0 80,1 0 0,6 1 0,-1 2-114,3 1 1,6 2 0,-4-2-1,0 3-21,1 0 1,-3 4 0,2-4 0,-3 1 0,-1 0-208,-1 2 1,0 1-1,-4 1 1,-3 1-1,-3-1-407,-2 1 1,1-1-1,-1 0 1</inkml:trace>
  <inkml:trace contextRef="#ctx0" brushRef="#br0" timeOffset="146796">12588 16086 11541,'0'-17'0,"0"1"0,2 1 0,2 1 0,4 3 0,5 3 0,2 3 0,1 4 0,1 1 0,1 0 0,2 0 0,4 1 0,1 2 0,-1 3 0,3-1 0,2 2 0,4-1 0,2 0 0,3 0 0,-1 1 0,0-2 0,0 2 0,0-1 0,-1-1 0,-3-1 0,-4 1 0,-4 0 0,-6 2 0,-5 3-892,-4 1 0,-9 1 892,-1 0 0,-7 6 0,-9 3 0,-5 1 0,-2 2 205,-2 0 0,-4-2 0,0 7-115,1-3 1,2-1 0,1 0 0,3-1-194,6-4 0,-1-2 0,10-5-573,1-1 1,0-4 0,7-1 8,4-1 1,1-2-1,7-4 1</inkml:trace>
  <inkml:trace contextRef="#ctx0" brushRef="#br0" timeOffset="147131">13605 15925 8355,'-5'-18'225,"-2"4"1,0 0 2042,3 6-1700,3 5 0,5-1 0,1 8 0,1 6-539,-1 5 0,5 0 0,-3 7 0,1 3 0,-1 4 0,-2 1 0,0 2 0,-1 1-606,0 6 1,0-6-1,-4 4 1,1-3-79,3-2 0,-2 2 0,2-5 1,-3-1-76,-1-2 0,6-7 0,1-1 1</inkml:trace>
  <inkml:trace contextRef="#ctx0" brushRef="#br0" timeOffset="147448">14052 15974 8355,'-13'-11'404,"1"2"1,0 2 0,-1 1 0,1 3 2539,-1 2-2933,7 7 0,-4 0 0,4 8 1,0 3-1,-3 3 0,1 4 0,1 1 1,2-1-253,2 1 1,1 0-1,2-2 1,0 0 35,0-3 1,6-5 0,2 1 0,3-7-163,2-5 1,3-2 0,1-2 208,-2 0 0,0-6 0,0-3 0,0-5 1,-2-4 100,-4-1 0,-2-2 1,2-4-1,-5 2-48,-3 2 0,-1-1 1,-1 4-1,-3 0-61,-5 0 1,-3 2 0,-3 5 0,-3 2-474,-1 5 0,-2 3 383,-4 1 1,0 0-1,0 0 1</inkml:trace>
  <inkml:trace contextRef="#ctx0" brushRef="#br0" timeOffset="147797">14412 15987 8355,'0'-20'478,"0"4"1,0 2 0,0 2 0,0-1 0,-2 2 0,-2 3-1,-4 4-277,-3 2 1,0 8 0,1 4 0,2 3-1,-2 5 1,-1 2 0,0 2 0,1 0-277,2-2 1,5 4 0,-1-4-127,3 4 1,1-3 0,0-2 0,0-1-1,0-3-146,0-1 0,5-7 0,4-3 1,2-3 207,1-1 0,1-5 0,-1-5 0,2-5 56,2-6 0,-3 2 0,0-2 0,-4-1 72,-4-1 1,3 2 0,-3 2 0,-3 1-72,0 3 1,-9 1-1,-4 3 1,-6 3-452,-2 3 1,-2 4-1,-2 1 1,1 1-714,1 4 1160,1 1 0,0 12 0,2 2 1</inkml:trace>
  <inkml:trace contextRef="#ctx0" brushRef="#br0" timeOffset="148184">14672 15962 8355,'-6'-13'1076,"0"1"0,-1 0 839,3-1-1808,2 6 1,8 3 0,2 8 0,3 5 0,1 3-1,1 3 1,-1 2-337,1-2 0,-2-1 0,-2-1 1,0 3-2,0 0 0,-2-4 0,0-3 0,0-1-742,0-1 889,-5-2 0,4-6 0,-6-3 0,0-4 39,0-3 1,0-2 0,0 1-1,0-2 65,0-2 0,4 0 1,2-3-1,1 0-20,2-1 1,-2 5 0,1-1 0,2 2 110,1 2 1,1 3 0,1 2 0,-1 2-76,1 2 0,-1 3 0,-1 4 0,-1 6-54,-2 5 0,-4 3 1,3 3-1,-2-3-264,-2 0 0,3 1 0,-2 6 0,-1-2-822,-2-2 471,-1 2 1,6-4-1,0 6 1</inkml:trace>
  <inkml:trace contextRef="#ctx0" brushRef="#br0" timeOffset="148361">15689 15776 8355,'-10'-10'-208,"6"7"-396,8 12 1,6 7 0,2 9 0</inkml:trace>
  <inkml:trace contextRef="#ctx0" brushRef="#br0" timeOffset="148736">12030 17252 8355,'2'-17'-253,"2"1"0,8-5 300,9 4 1,13-1 0,9 3-1,9-3 1,13-1 0,15-3 0,-31 10-1,1 1 1,7-2 0,2-1 212,3 0 0,1 0 1,13-2-1,3 0 1,2-3-1,2-1 1,5 0-1,3-1-169,4-2 1,1 0-1,-31 8 1,1-2-1,-1 1 1,2 0-1,0-1 1,0 1-1,0-1 1,0 1-1,-1 0-256,31-7 1,0 1-1,2 1 1,-3 2 0,-12 3-1,-3 3 1,-5 2 0,-2 1 164,-8 2 0,-5 1 0,27 0 0,-37 3 0,-27 3 0,-30 1 0,-19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7:51:51.403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18740 4899 8355,'0'-12'-31,"0"-1"1,0 1 0,0-1 0,0 1-1,0 0 295,0-1 1,0 8 0,1 5 0,2 6 0,1 7 0,0 3-163,2 5 0,-5 4 1,3 4-1,-2 4 1,-2 3-1,0 1 0,0 2 1,0-1-204,0-1 1,0 2 0,0-10-1,0 0 1,1-2-280,3-2 0,-2 3-15,2-8 1,-3-2-1,1-1 1,0-3-1,2-2-16,-1 0 1,-1-5-1,-2-1 1</inkml:trace>
  <inkml:trace contextRef="#ctx0" brushRef="#br0" timeOffset="513">18728 4949 8355,'0'-25'0,"0"4"0,0 2-388,0 1 392,5 1 1,-2 4-1,5-3 1,0 0 249,-1 1 1,4 1 0,-2 3-1,2 1 1,2 3 0,2 2-1,2 2 1,-2 2-29,-1 1 0,-2 0 1,1 0-1,-1 1-255,1 3 1,-2 3 0,-3 7 0,-4 2-194,-3 5 1,-1 3 0,0-1 0,0-1 55,0-1 1,-1 2 0,-3 3 0,-3-2-17,0-1 0,-4 1 0,3-1 102,-3-2 0,-3-3 1,-1-5-1,-2 1 0,2 0 36,1-3 0,2-3 0,1 2 1,1-3 139,2-2 0,7-1 28,1-4 0,5 0 0,9 0 0,1 0-59,2 0 1,5 2 0,-2 1-1,4 1-4,1-2 0,-2 5 0,-1 0 0,-3 1-151,-1 1 1,3-1 0,-5 4 0,0 1-245,-3-1 0,0 1 0,-1-1 0,1 0-853,-1 1 1005,0-1 0,1 1 0,-1-1 0</inkml:trace>
  <inkml:trace contextRef="#ctx0" brushRef="#br0" timeOffset="672">19695 5172 8355,'0'-13'-1311,"-12"26"1</inkml:trace>
  <inkml:trace contextRef="#ctx0" brushRef="#br0" timeOffset="14979">1352 9463 8355,'-4'-23'163,"0"2"1,1 4 0,1 4-1,2 0 1,0 1 0,0-1 1856,0 1-1758,0 5 1,5 13-107,-1 10 0,0 8 1,-4 4-1,0 7 1,0 4-1,0 3 0,0 2 1,0 5-93,0 3 1,0-5 0,0 1-1,0-4 1,0-4 0,0-3-1132,0-4 1,0-6-154,0-7 1,1-9 417,3 2 0,-2-11 0,2-3 599,-3-10 1,-1-7 0,0-7 0</inkml:trace>
  <inkml:trace contextRef="#ctx0" brushRef="#br0" timeOffset="15491">1228 9389 8355,'0'-18'159,"0"4"262,0-3 0,1 9-44,3 4 0,3 4-30,6 4 1,0 3 0,3 7 0,1 1 0,1 3-164,0 1 1,3 3 0,-3 6 0,0 1-102,0-2 0,2-2 1,-2-3-1,0-3-304,0-1 1,0-1 0,-3-6 0,2-3 69,-2-4 0,-1-2 0,-2-2 0,1 0 33,-1 0 1,0-10-1,1-2 1,-1-4 12,1-1 1,-1-3 0,0-5 0,1 1 45,-1-1 1,-4-4 0,1 0 68,0 1 0,-2 2 0,0 3 0,0 2 138,0 5 1,-3 3 0,4 5 14,2 4 1,0 4 0,-1 5 0,-1 6-39,2 4 0,-3 7 0,1 1 0,1 3 95,-3 3 0,4 9 1,-4-1-1,-1 3-187,1 3 1,-1-3 0,-2 4-1,1-1-312,-1-3 1,0-3 0,-1-4-1,4-4-403,1-3 1,-3-6 0,3-4 0,0-4 257,-1-3 0,-1-4 0,3-5-948,2 0 1168,-5 0 1,6 0 0,-4 0 0</inkml:trace>
  <inkml:trace contextRef="#ctx0" brushRef="#br0" timeOffset="16984">2307 9661 8763,'-6'-12'661,"-2"0"0,3-1 0,-1 2 0,2 2 0,-2 0-131,-1 0 0,1 2 0,-4 0-638,2 1 0,-1 2 1,-2 6-1,3 2-23,4 4 0,-3 9 1,0 2-1,0 1-127,3 1 0,-1 0 0,1 4 1,1-1 4,1 1 1,4-5-1,2-4 1,3-2-24,0-2 0,4-3 0,-2-3 0,5 0 139,3-3 1,-1-3 0,-3-4 0,-1-6 169,0-5 1,-1 1-1,-1-4 131,-2 0 0,-5 3 0,3-4 0,-2 1-3,0 3 1,0 1-88,-4 1 0,-1 7 0,-2 3-109,-1 6 1,0 3 0,4 8-1,0 1-293,0 2 0,4 4 0,1-5 0,2-1 57,3-1 0,5-2 1,3 1-1,0-2-241,0-3 0,9 3 0,-1-4 0</inkml:trace>
  <inkml:trace contextRef="#ctx0" brushRef="#br0" timeOffset="16985">2617 9649 8355,'0'-12'0,"-1"3"1676,-4 1-181,4 5-1397,-5-2 0,12 6 0,4 3 0,3 5 0,4 2 1,-2 2-1,-1 3 0,-2 1-295,1 3 1,-5-1-1,-1 3 1,-2-3-1,-2 1-310,-1-1 0,2-4 0,0 2-394,-1-4 617,-2-6 1,-1-3 0,0-8 43,0-4 0,0-4 0,0-3 1,1-3 5,3-2 1,-2 1 0,3-3 0,-1 3 136,1 1 1,4-3 0,0 5 0,2 0 51,1 3 45,0 0 0,6-5 0,2-1 0</inkml:trace>
  <inkml:trace contextRef="#ctx0" brushRef="#br0" timeOffset="16986">3113 9389 8355,'-7'-20'304,"-3"2"-99,6 6 0,-4 0 0,3-1 0,-1 1 1924,1-1-2092,-5 6 1,8 7-1,0 9 1,3 3-1,5 5 1,-1 3 0,2 5-1,-1 3-13,-1 1 0,3 8 1,-2-3-1,-1 1 0,1 1 7,-3-1 0,2-3-141,-1-3 1,5 0-1,-5-3 1,0-4-59,1-2 0,-2-4 0,5-4-93,2 1 1,-3-6 83,1-3 1,-5-8 0,1-5 0,-3-2 46,-1-1 0,0-4 0,0-2 0,0-2 0,0 0 0,0-1 0,2 2-304,2 1 409,-3 1 1,9 5-1,-5-1 1,2 1 167,3 0 1,-3 5-64,1 3 0,0 2 242,5 2 1,-6 2-162,-3 2 1,-3 3 0,-2 5 74,-3 0 1,-2 1 0,-3-2 0,0-2 9,0 0 1,3-1 0,2 4-145,3 1 0,1-1 1,0 1-223,0-1 1,4 0 0,1 1-1,2-2 1,3-1-461,1-2 0,1-1 0,2 2-39,3 0 0,0-7 1,5 2-1,-1-2 242,1-2 1,2-6-1,0-1 1</inkml:trace>
  <inkml:trace contextRef="#ctx0" brushRef="#br0" timeOffset="16987">3584 9575 8355,'-11'-2'1092,"3"-2"1,-3 3 0,4-2-682,0 6 0,2 4 0,3 5-303,-2 0 1,3 5-1,-5 1 1,2 0-1,0 1 1,1 0 0,2 3-70,1 2 1,0-3-1,1-2 1,3-1-1,5-5-308,2-3 0,1 0 1,2-6-1,1-1-99,2-2 1,3-2-1,-3-3 1,-2-5 73,-1-2 0,-3-5 1,-3-2-1,-3 0 98,1 0 1,-5 0 0,2 2 0,-4-4-56,-3 1 1,-6 0-1,2 3 1,-3 1-19,-2 4 0,1 0 1,-1 7-1,1 1 1,0 2-975,-1 1 1243,1 0 0,-1 11 0,1 3 0</inkml:trace>
  <inkml:trace contextRef="#ctx0" brushRef="#br0" timeOffset="17295">3832 9637 10014,'0'-13'395,"0"6"1,2 2-1,2 6 1,4 5-1,2 5-84,-2 4 0,3 6 1,-3-4-1,3 3-508,2 2 1,-5 1 0,0 2 0,1-2-6,-3-2 1,4-3-1,-4-6 1,-1 1 171,1-1 0,-1-5 118,-1-3 0,-1-8 1,4-4-1,-2-3-28,-2-2 1,-1-3 0,-2-2 0,1 0-320,3 0 1,-3-4 0,5 1-1,-2-1-523,0 2 1,2 0 0,-4 5-1139,3-1 1632,4-1 1,-2 5 0,6-1 0</inkml:trace>
  <inkml:trace contextRef="#ctx0" brushRef="#br0" timeOffset="17741">4304 9277 8355,'7'-12'-421,"-2"-1"560,-5 1 1,4-1 0,2 1 0,-1 0 292,1-1 1,3 1-1,-2-1 1,1 2-1,1 2 306,0 0 0,-2 7-645,2-2 0,-1 2 0,3 4 0,-1 0 0,-2 5 171,1 4 0,-2 0-210,2 10 1,-7-5-1,4 6 1,-2 3 44,0 3 1,2 6-1,-4-1 1,3 3-1,-1 3-8,1 2 1,-2-2-1,5 3 1,2 0-67,1-1 0,1 6 0,1-2 0,-2 2-32,-3-1 1,2-4 0,-5-4 0,1-1-39,-1 0 0,-1-5 1,-5-3-1,-3-3-22,-5-1 0,-3-2 1,-4-1-1,-5-3-274,-3-1 1,-4 0-1,-3-3 1,0 2-604,-4-2 0,-1-1 0,-1-3 0,1-3 203,3-4 1,-8 3-1,2 0 1</inkml:trace>
  <inkml:trace contextRef="#ctx0" brushRef="#br0" timeOffset="18337">1141 9116 8355,'0'-18'336,"-1"4"1,-2-3-297,-1 4 1,-2 0 0,2 1 0,-3 0 0,-2-2 0,-1-1 0,-2-2 426,-2 2 1,3-2 0,-6 4 0,3 2-1,1 1-249,-4 3 1,3 0-1,-2 4 1,2-1-314,2 1 1,-1 8-1,-1 3 1,-1 4-23,-1 5 0,-1 2 1,5 6-1,1 0-62,2 0 1,-2 5 0,5 3 0,-1 3 79,3 1 0,-2 4 0,2 2 1,1 0 38,2-1 0,1 4 0,0-3 1,0-1 32,0 1 1,0 4 0,0-2 0,0 2 14,0-1 1,0 2 0,0-3 45,0 4 0,0-5 0,0-4 0,0-4 25,0-3 1,0-6 0,0 1-1,1-5 1,3-4-76,5-1 1,2-1-1,1-5 1,2-1-49,2-2 1,-1 2 0,6-3 0,1 3-210,2 1 0,5 1 0,-1 1 0,0 1-331,-2 1 0,0 1 0,2-5 185,1 1 0,11 4 0,-2 3 0</inkml:trace>
  <inkml:trace contextRef="#ctx0" brushRef="#br0" timeOffset="18945">5011 9562 8355,'-6'-12'640,"5"-1"-1005,-5 7 1,6 1-365,0 10 1,2-4 0,0 4 641,2 1 0,12-5 0,-3 5 1</inkml:trace>
  <inkml:trace contextRef="#ctx0" brushRef="#br0" timeOffset="19183">4998 9860 8355,'0'12'2052,"0"-5"-2644,6 4 215,1-9 0,4 4 138,-3-1 1,3-4-475,-3 3 1,3 3-1,2 0 1</inkml:trace>
  <inkml:trace contextRef="#ctx0" brushRef="#br0" timeOffset="23374">7665 9178 8355,'-13'-20'109,"1"5"0,1 7 0,3 8 1,3 8 449,4 7 0,1 6 0,1 8 1,2 7-1,3 5 0,1 7-324,2 3 0,2 2 1,0 6-1,-1-1 1,-3-2-464,-2-3 0,4 5 0,-5-9 0,-2 1-86,0-3 1,-2-6 0,0-9 0,1-7-286,3-7 1,-2-5-2199,2 0 2439,-3-12 0,-1-2 0,0-12 1</inkml:trace>
  <inkml:trace contextRef="#ctx0" brushRef="#br0" timeOffset="23730">7603 9116 8355,'0'-28'2382,"0"3"-2257,0 6 1,5 4 0,5 3 0,4-1 0,3 2 24,3 3 0,0-2 0,7 6 1,3 1 96,7 2 0,-4 1 0,4 1 0,-2 5 0,-5 5 0,-4 5 1,-6 5-1,-5 4-760,-4 2 0,-7 8 0,-3-2 0,-6 3 142,-8 1 0,-9 4 1,-2 2-1,-7-2-33,0-2 0,-4 1 1,6-8-1,3-2-146,4-5 0,5-2 1,9-6-508,4-2 968,3-1 1,1-2-1,0 0 1</inkml:trace>
  <inkml:trace contextRef="#ctx0" brushRef="#br0" timeOffset="24152">8037 9885 8355,'-13'-4'2993,"1"-1"-3521,5 1 639,2 4 1,10 0-1,3 0 1,5-1-1,2-2 1,1-2-1,1-2 1,-1-3-1,1-2-400,-2-5 0,2 3 0,-4-2 1,-2 1 103,1-2 0,-6 2 0,1-4 1,-1-1 59,-3 1 1,-2 0-1,-1-2 1,0 5 113,0 2 1,0 1 0,0 1 0,1 0 18,3-1 0,-1 5 1,5 1 164,2 2 0,1 0 0,2 5 0,-1 0-5,0 0 1,5 6 0,-1 2-198,0 3 0,-4 2 0,-2 0 0,-2 4 1,0 2 44,-1 1 0,3 3 0,-6-2 1,-1 1 108,-2-2 0,3 2 1,0-4-1,-1 0-71,-2 0 0,4-1 0,-1-5 1,0 0-153,1 1 1,-3-5 0,3-1-351,1-1 0,1-2 0,5-4-482,0 0 0,2-6 424,3-2 1,-4-9-1,5-2 1</inkml:trace>
  <inkml:trace contextRef="#ctx0" brushRef="#br0" timeOffset="24665">9215 8657 8355,'0'-32'541,"-1"3"0,-2 9 0,-3 3-633,-1 3 1,-2 2-1,-6-1 1,-2 1-74,2 0 1,-3 3 0,0 2 605,-1 2 1,-1-1-1,-2 4 1,2-2 0,-1 1-288,2 1 0,-3 2 0,5 0 0,2 0-78,1 0 0,2 5 0,1 0 0,1 1-109,2-1 1,5 5-1,-1-2-15,3 3 1,1 1-1,1 1 1,2-1 134,1 1 1,4 3 0,-2 2 0,-1 1 130,1 3 0,3 3 0,-2 4 1,2 4 61,-1 3 0,-4 7 0,3 4-135,-2 5 1,-1 2 0,-4 8-1,-1 7 1,-3 6-5,-4 8 1,-7 7-1,-3 2 1,0 2-102,0 2 1,-3 1-1,6-1 1,3-5 98,2-7 1,7-3-1,2-16 1,6-6 111,8-8 1,7-8-1,1-10 1,4-5-36,4-6 0,-3-4 0,4-7 0,-1-3-150,0-4 0,-4-2 0,-4-2 0,-1 0-423,0 0 1,-1 0 0,-4 0 0,2-2-237,-2-2 1,-6 1 0,0-5 240,0-2 0,1-1 0,-2-1-1571,-4 0 359,3-1 0,-5 1 0,3-1 0</inkml:trace>
  <inkml:trace contextRef="#ctx0" brushRef="#br0" timeOffset="26684">9922 9302 9221,'0'-24'0,"0"2"0,0 3 0,0 1 0,0 3 0,0 1 0,0 2 1219,0-1-1014,0 6 0,0 1 0,1 3-53,3-1 1,-1 0-1,5 4 1,1 1-1,-1 4 1,0 6-1,2 6 1,1 4-23,1 5 0,-5 1 0,-1 9 0,-2 1 0,0-1-147,-1-1 0,-2 1 1,-1 2-1,0-2 0,0-2-141,0-2 1,0 3 0,0-7 135,0 0 1,-4-6 0,-2-3 0,0-2-83,-4-6 1,3 0 0,-1-7 71,-2-1 0,3-3 1,-1-4-1,-2-6 0,1-5-47,0-6 0,2-8 1,5-2-1,-2-4-35,1-2 0,1-7 0,2-10 0,2 2 103,2 1 1,3 1 0,7 2 0,1 2 130,1 5 1,6 7 0,0 3 0,5 5 71,2 7 0,4 9 0,-4 6 0,-2 3-182,-1 1 0,2 1 0,-2 5 1,-4 5-273,-3 4 0,1 7 1,-7-1-1,-3 2 6,-3 2 0,-3 1 1,-4 1-52,0 2 0,-7 4 0,-5-2 0,-7-1 0,-5 0 29,-1-2 1,-5-6 0,-3-3 0,-2-1 491,2-3 1,3-1 0,7-3 0,2-3 577,4-3-640,4-4 1,13-5 0,7 0 0,8 1-15,4 2 0,3-4 0,6 1 0,1 2-124,-2 0 0,-1 8 1,-1 1-1,-1 1 73,-4 0 1,2 0-1,-5 5 1,-2-1-24,-1 1 1,2-1-1,1 2-63,-2 2 1,-1-2-1,-2 3 1,1-4 0,-1 0-116,0-1 1,1 1 0,1-1 0,1 0-880,1 1 1,5-5 0,-5-1 468,0-1 0,3 3 0,0-2 1</inkml:trace>
  <inkml:trace contextRef="#ctx0" brushRef="#br0" timeOffset="27075">10951 9314 8355,'0'-23'0,"0"2"1100,0 5 456,0 7-1314,0-2 1,2 11 0,0 0-1,4 7 1,1 6 0,2 2-1,2 1 1,3-1-87,3-1 1,1 0-1,4 1 1,-2 2-296,2-2 1,2-1-1,1-2 1,0-1-248,-1-3 1,1 3 0,-1-4 65,-4 0 0,2 3 1,-4-5-1,0 1 14,0-1 0,-3 5 343,-7-2 1,-2-1 0,-7 0-1,-4 0 179,-3 0 0,-4 1 0,-3 4 0,-3 1 65,-2-1 1,1 5-1,-3 1 1,1 1-61,-1 3 0,-4 0 0,0 0 0,3-1-108,-1 1 0,2-3 0,1 2 0,5-1-489,2 0 1,2-2-1,1-5 1,1 3-2084,2 0 1519,5 1 1,-8-5-1,4 0 1</inkml:trace>
  <inkml:trace contextRef="#ctx0" brushRef="#br0" timeOffset="28911">12464 9091 8355,'0'-18'-131,"0"4"0,0-2 299,0 2 0,-4 2 0,0-1 0,0 1 765,-2-1 0,5 1 460,-3-1-1170,3 7 0,1 6 0,-2 9 0,-1 6 12,-1 6 1,-4 9-1,3 8 1,-2 6-116,-3 4 0,-1 11 1,-3 6-1,-1 2-61,-2 1 1,1 5 0,5-12-1,1-2-74,2-4 1,5-5 0,-1-5-1,3-5-122,1-5 0,5-7 1,4-7-1,2-4 1,1-5-471,0-4 1,5-2 268,-1-6 1,1 0 0,-5-2 0,1 0 0,-2-4-1028,-3-1 0,-2-1 746,-6-4 1,0-6 0,0-2 0</inkml:trace>
  <inkml:trace contextRef="#ctx0" brushRef="#br0" timeOffset="29967">12378 8979 8355,'0'-18'156,"0"5"0,-2-4 1,-2 5 260,-4 3-393,-3 4 0,2 6 0,3 3 0,0 5 0,3 3 1,1 5-1,-1 3 135,-1 4 0,0 2 0,4 4 0,1 7 1,2 8-1,1 4 0,-1 5 0,-2 4 1,-1 2-1,0 2 0,-1 0 413,-4 0 1,4-2-527,-3-7 1,3 0 0,1-13 0,0-3-33,0-3 0,4-7 0,1-3 0,2-6 12,3-4 1,1-3-1,1-3-79,1-4 0,4-4 0,4-4 0,3-4-91,0-3 0,-3-3 1,0-2-1,1-4 1,0 0-735,-2-1 1,-2 6 0,-5-3 44,-1 0 0,-5 4 0,-1-4 0</inkml:trace>
  <inkml:trace contextRef="#ctx0" brushRef="#br0" timeOffset="30195">12179 9364 8355,'-5'-13'378,"3"1"0,2 5 0,8 2 0,5 0 0,3 1 1,5 2-266,3 0 1,6-3-1,4-2 1,5-2-184,2 1 1,2 4 0,-3-3 0,0 2-1060,-4 2 1,-5 2 425,-6 1 1,0 0-1,0 0 1</inkml:trace>
  <inkml:trace contextRef="#ctx0" brushRef="#br0" timeOffset="30485">13022 9587 8355,'-5'-7'5755,"4"2"-5481,-10 5 0,9 1 0,-1 2-366,6 1 1,0 6-583,5-2 1,-4 3-1962,5 1-239,-1 1 2334,-1-6 0,-2-2 0,-5-5 1</inkml:trace>
  <inkml:trace contextRef="#ctx0" brushRef="#br0" timeOffset="30828">13717 9240 8355,'-1'-24'0,"-2"2"0,-1 2 0,0 9 0,5-2 1072,3 2-603,-3 6 0,5 9 0,-6 10 0,0 3-197,0 6 1,0 4-1,0 3 1,0 2-64,0 3 1,-4 5 0,-2 1 0,1-1-176,-1-2 0,2 0 0,4-1 0,0-1-534,0-3 1,0 0 0,0-7-1,0-4 243,0-3 0,0-2 0,2-6-1058,2-3 1,-2 2 755,7-6 0,-1 6 0,4-4 0</inkml:trace>
  <inkml:trace contextRef="#ctx0" brushRef="#br0" timeOffset="31267">13928 9165 9846,'-6'-7'-180,"-1"3"1,-4 10 0,3 6 0,3 8 539,-1 3 1,5 3 0,-3 3 0,2 4-1,2 3-98,0 1 1,0 0 0,0 1 0,0-1-218,0 0 0,0-1 0,-1-2 0,-2-2-32,-1-2 0,0-2 0,4-6 1,0-3-86,0-1 1,0-1 124,0-5 1,5-5 0,4-3 76,2-3 1,5-2 0,2-2 0,1-2-47,3-2 0,0 0 0,2-3-198,1 2 0,-3 4 0,7-3 0,-2 0-111,2 0 0,-3 3 0,3-3 0,-4 2 0,-3 2-1008,-1 2 0,-6-1 426,2-2 0,-4 3 0,0-5 0</inkml:trace>
  <inkml:trace contextRef="#ctx0" brushRef="#br0" timeOffset="31484">13791 9550 8355,'6'-8'170,"2"1"0,5 1 0,3 2 176,5-2 1,2 1-1,3-5 1,2 2-1,4-2 1,2-1-1,6-1 1,1 0-605,2-1 0,-3 2 0,-7 2 0,-4 2-567,-3 1 0,-11 1 19,-2 0 1,-9 4 0,2-4 0</inkml:trace>
  <inkml:trace contextRef="#ctx0" brushRef="#br0" timeOffset="31676">13878 9165 8355,'7'-19'201,"4"1"1,2 10-1,7 0 1,4-1 0,2 1-1,1 0 1,4 0 49,0 1 0,2-3 0,5 6 0,-1 1-916,0 2 1,3-3-1,-3-1-96,-5 3 1,-4 6-1,-4 3 1</inkml:trace>
  <inkml:trace contextRef="#ctx0" brushRef="#br0" timeOffset="32135">14895 8917 8355,'0'-23'-44,"0"2"0,-5 5 1,-4 7-1,-2 4 1,-1 1-1,0 0-89,-1 1 1,-1 0 0,-1 0 0,-1-1 317,1 1 1,-3 2-1,1 1-99,2 0 1,1 0 0,2 0 72,-1 0 1,5 0 0,1 1 68,2 4 1,1 1 0,4 8-174,0 3 0,0-3 0,0 2 0,0-1 41,0 2 0,0 1 0,0 4 29,0-2 0,4 1 1,1 4-1,1 0 31,-1 0 1,1 1 0,-3 3 0,1 4 0,-2 4-75,0 4 0,-2 3 0,-2 6 0,-2 0-7,-4-1 1,-3-3 0,-1 1 0,-1 1 44,1 0 0,-1 3 0,2-10 0,2-2 38,0-5 0,7-1 0,-2-6 0,4-5-14,4-3 1,3-3 0,6-3 0,4-2-281,4-3 1,2-2 0,2-6 0,0 0-480,-1 0 0,-3-2 1,0-2-1,-1-3-403,0 0 1,-2-4 294,-6 3 0,6-3 0,1-1 1</inkml:trace>
  <inkml:trace contextRef="#ctx0" brushRef="#br0" timeOffset="32767">15044 9289 8355,'0'-12'1798,"0"2"-196,0 6-1498,0 11 1,0 12-1,1 6 1,2 0 0,1 0-1,-1 1 1,0 2 0,0 2-1,1 0-270,-2 0 0,0-1 0,-2-4 0,0-1-426,0-4 0,0 2 0,0-5 1,0-2-2064,0-1 2336,0-7 0,0-2 0,0-5 0</inkml:trace>
  <inkml:trace contextRef="#ctx0" brushRef="#br0" timeOffset="32768">15032 9277 8355,'12'-17'280,"0"1"0,1-1 0,-1 5 0,1 0 237,-1-1 0,5 2 0,1 1 0,1 4-143,3 0 1,1 2 0,2 4-1,-1 0-270,-4 0 1,2 5 0,-5 4-1,-3 2-418,-5 1 0,-3 2 0,-6 2 0,-2 5-176,-2 3 1,-12 0-1,-9 1 1,-3 0-76,-2 0 0,2-2 1,-3-1-1,2-4 32,5-4 0,1 1 0,6-8 897,2 0-183,1 4 0,9-10 0,5 3 1,7-2 136,4-2 1,1 0-1,1 0 1,-1 0 126,0 0 0,-3 0 1,-1 0-1,2 1-117,1 3 1,0 3-1,-2 6 1,0-1 180,0 0 1,2 1-1,2-1 1,-1 1-362,0-1 1,2 5 0,1-1-327,2-1 0,1-1 0,-3-2 0,2-1-579,-2-2 0,-1 0 1,-2-3-1,0-1-2463,1 1 2811,-6-2 0,4-4 0,-4 0 0</inkml:trace>
  <inkml:trace contextRef="#ctx0" brushRef="#br0" timeOffset="33211">15528 8855 8355,'5'-20'168,"4"-1"1,-3 7 475,3 2-431,-1-1 1,4 8 0,2-3 0,1 3 11,2 4 0,-1 1 0,-2 0 0,1 0-217,2 0 0,-1 1 0,-3 4 0,-1 3-126,1 3 0,-5 3 1,-1 1-1,-2 3 189,-2 1 0,3 0 0,-2 5 0,-2-1 117,0 3 0,-2 2 0,0-2-51,0 3 0,0-1 0,0 3 0,0 1 1,0 0 179,0 2 0,4 2 0,1 1 0,2 0-150,3 1 0,1-1 0,1 0 0,1-1-70,-1-3 0,2-1 0,1-5 0,2 2-78,-2-1 0,-3-4 0,-2-2 0,-3-2-22,-2-2 1,-1 2-1,-5-2 1,-3 0-95,-4 0 0,-14 3 0,-6-3 1,-5 0 66,-4 0 0,2-1 1,-5-1-237,6 0 0,-1-3 1,6-7-1,3 1-685,4 0 1,4-4-1,6 1-162,0-3 0,-1-6 0,1-2 1</inkml:trace>
  <inkml:trace contextRef="#ctx0" brushRef="#br0" timeOffset="34004">16098 8359 8355,'0'-12'214,"0"-1"549,0 1-465,0 5 1,2-3-1,2 6 1,4 2-1,3 0 311,1 2 0,-3 6 0,-1 2-247,2 3 0,5 3 0,1 1-212,-1 1 1,3 8 0,0-1 0,0 6-1,2 4 80,-1 6 1,0 5-1,3 11 1,-3 4-90,-1 2 0,3 18 0,-4-2 0,-2 8-84,-1 9 0,-2 4 0,-6-46 1,-1 0-1,0 2 0,0 0-7,-1-1 1,0 0-1,-1 6 1,1 1 0,0-5-1,0 0 1,-1 1 0,-2-1-95,1-2 0,-2-2 0,-10 44 0,-3-21 0,-2-6-295,-3-8 0,-1-4 1,-7-7-319,-3 1 1,-4-6 0,-10-3-1,-5-4 1,-4-4-962,-1-4 0,-3-8 0,-1-3 0</inkml:trace>
  <inkml:trace contextRef="#ctx0" brushRef="#br0" timeOffset="34880">9178 8570 8355,'0'-12'-9,"4"-5"1,0 1 47,-1 0 33,-2 3 277,5 0 0,-5-1 0,3-1 1,-2-1-1,-4 2-53,-2 4 0,-4 16 1,-7 10-1,-3 9 1,-2 8-1,-2 10-62,-1 8 1,-7 19-1,-3 13 1,-3 8-1,17-41 1,0 0-150,0 1 1,1 2 0,1 6 0,1 2 0,0-1 0,1 0 0,0 0 0,1 1-5,1-3 0,2 1 0,3 0 1,2-1-1,3-6 0,2-2 1,4 44-105,9-7 1,5-17-1,17-4 1,4-11-307,2-8 0,6-4 0,0-7-652,2-3 1,-2-2-1,-4-3-240,-3 1 0,1 0 0,-8-4 1</inkml:trace>
  <inkml:trace contextRef="#ctx0" brushRef="#br0" timeOffset="35902">17723 9141 8355,'12'-13'202,"1"1"1,-2-1-1,-2 2 1,-2 2-1,0 2 1,-1 0 60,-1 0 0,-2 4 1,-7 0-1,-4 5 0,-5 3 1,-2 2-1,-3 3-306,-1 1 1,-2 1 0,-2-1 0,1-1 0,1-2-1,-1 2 1,-1 1 0,-2 1 59,0 1 0,1-1 0,4-1 0,3-1 0,4-2 0,1 2 0,4 1 75,4 1 1,3-4 0,1 1 4,0 0 0,4 2 1,3 2-1,2-1 1,5-1-36,0-3 0,4 6 0,0-4 0,1 0-16,3 1 1,2-2 0,0 1-1,1-3-112,0-2 0,0 1 0,0-3 1,-2 1-156,-2-2 1,1 1-1,-7 1 1,-3 3-764,-2 0 1,-7 4 0,1-3 342,-3 3 0,-12 2 0,-3-1 0</inkml:trace>
  <inkml:trace contextRef="#ctx0" brushRef="#br0" timeOffset="36197">17363 9624 8355,'0'-7'2297,"2"2"-2025,2 5 1,3 0 0,5 0-1,0 0 1,2 1 0,3 2-1,5 2 1,4 1 260,3-1 1,10 0-1,-2-5-664,1 0 0,1 1 0,-3 2 0,-3 1-1397,-4-1 0,-4 2 248,-5-1 0,-2 6 0,-5-3 1</inkml:trace>
  <inkml:trace contextRef="#ctx0" brushRef="#br0" timeOffset="36675">19112 8706 8355,'7'-23'0,"-3"2"1,-1 5 140,1 2 1,-1 7-1,4 4 320,-2 6 1,-1 10-1,-4 7 1,0 5-107,0 4 1,2-1 0,0 6 0,2 2-237,-1 0 1,-1 4 0,-2-7-1,0 1-191,0-1 0,0 2 0,0-5 0,0 0-531,0 1 1,-2-2 0,-1-6 0,-1-1-157,2-1 0,0-6 1,2 1-545,0-2 1173,6-1 1,-5-1 0,5 0 0</inkml:trace>
  <inkml:trace contextRef="#ctx0" brushRef="#br0" timeOffset="37013">19633 9091 9676,'-12'5'531,"-2"6"1,-3 7-270,-3 2 0,-5 2 1,-4 5-1,-4 4 1,-3 0-1,-3 4 0,-1 1 1,-1 1-1,1-1-108,1-3 0,4 3 0,0-5 0,5 0-398,4-7 0,-2 0 0,9-8 0,1-1-454,5-1 1,2-1-1,6-1 1,-1 0-916,1 1 962,1-6 0,4 4 0,0-4 1</inkml:trace>
  <inkml:trace contextRef="#ctx0" brushRef="#br0" timeOffset="37411">19484 9723 8355,'0'-12'0,"0"0"267,0-1 1,0 5 0,1 1 854,4 2 1,-3-4-392,7 5 0,-1 0 1,3 5-511,-3 4 0,-2 1 0,-6 8 0,0 3-44,0 3 1,-2 4 0,-2 2 0,-4 3-36,-3 4 1,-2 7 0,1 3 0,0 1-108,-1 3 1,1 0-1,1-1 1,1-2-59,2-1 0,5-1 0,-1-7 0,3-2-44,1-4 0,7-2 0,4-4 0,5-2 16,3-5 0,1-8 0,2-3 0,-2-4-298,2-1 1,1-1-1,-3-4-372,-3-3 0,-3 1 0,-3-1 0,-2-2-434,-1-1 1,-5-1 0,1 0 600,-2-1 1,-8 1-1,-1-1 1</inkml:trace>
  <inkml:trace contextRef="#ctx0" brushRef="#br0" timeOffset="37597">19348 10133 8355,'12'-11'0,"0"1"0,1 3 0,-1 2 0,6-4 1667,3 5-1479,8-5 0,0 3 0,7-4 0,2 2 0,1 0 0,-1 1 0,-2 1 0,-3 2-1636,-4 0 0,-3 0 0,-1 4 0</inkml:trace>
  <inkml:trace contextRef="#ctx0" brushRef="#br0" timeOffset="37855">20575 9277 8355,'2'-41'1009,"2"8"0,2 15 0,2 18-973,-4 7 1,-3-1 0,-1 3 0,0 0 0,-1 4 270,-3 3 1,2-1-1920,-2 6 0,-3 0 0,0 4 1</inkml:trace>
  <inkml:trace contextRef="#ctx0" brushRef="#br0" timeOffset="43134">21357 8272 8627,'0'-48'0,"0"4"0,0 8 0,-2 10 0,-2 9 121,-4 8 1,-3 6 0,-3 11 0,-2 10 0,-5 10 0,-2 9-1,-4 10 1,1 8 0,0 10 0,4 6 111,3 9 1,2 13-1,6 6 1,7-49-1,0 1 1,1 0 0,2 1-1,0-2 1,0 0-340,1 2 1,0 0 0,6 40 0,4-1 0,5-11 109,5-8 0,4-10 0,1-9-722,-1-2 0,3-8 0,0-6 0,3-8 11,2-7 0,-4-4 0,2-5 1</inkml:trace>
  <inkml:trace contextRef="#ctx0" brushRef="#br0" timeOffset="43657">21741 8359 8355,'0'-32'0,"0"5"0,0 5 106,0 5 1,2 4-1,0 3 1,3 6 500,-3 8 0,4 11 1,-2 7-527,-1 6 0,2 1 0,1 6 0,-1 5 1,2 3 32,0 4 1,-3-4 0,3-1 0,0-2-394,0-2 1,0 2 0,2-9-1,0 0-134,0-7 0,1 0 1,0-9-1,-2-3-333,2-2 0,-4-7 0,3 1 563,0-3 0,-3-12 0,-1-3 1</inkml:trace>
  <inkml:trace contextRef="#ctx0" brushRef="#br0" timeOffset="44415">21679 8607 8355,'-7'-12'337,"-4"5"1,17-4-300,2 3 0,5 1 1,7-2-163,2 0 1,7 2 0,6-1-1,3-2 1,5-1 0,1 0-1,3 3 1,0 4-483,-2 2 0,3-3 0,-3-2 0</inkml:trace>
  <inkml:trace contextRef="#ctx0" brushRef="#br0" timeOffset="44416">22349 8458 8355,'-11'-12'291,"3"5"0,-6 0 344,6 3-487,5 3 1,-1-5 0,8 6 0,4 0 0,5 0-1,3 0 177,5 0-278,2 0 1,3 0-1,2 2 1,1 0-1,0 2 1,0-1-1,-2 0-662,-3 1 1,-1-1 238,-6 5 1,-1-4 0,-3 3 0,-2 0 111,-3 0 0,-4 1 369,-8 5 1,1-2-1,-5-2 1,-3 0-1,-3 2 3,-2 4 0,-2-1-232,1 2 0,3 2 1,-2-2-1,2 1 0,2 0 1,-1-1-1,2-1-378,3-1 1,2-2-1,6 1 1</inkml:trace>
  <inkml:trace contextRef="#ctx0" brushRef="#br0" timeOffset="44417">22932 8607 8351,'-6'-7'-204,"0"2"0,-7 5 1,1 1-1,-1 3 313,1 5 0,-2 3 0,-2 5 1,-5 2-1,-2 3 0,-2 0 0,1 1 1,4-1-1,3 2-441,3-1 0,3-2 1,3-2-117,4-1 1,8-1-1,3-5 1</inkml:trace>
  <inkml:trace contextRef="#ctx0" brushRef="#br0" timeOffset="44647">23230 8310 9854,'-5'-10'0,"1"6"0,2 8 0,0 6 0,4 3 0,0 4 0,2 4 0,-1 2 0,-1 2 0,-1 0 0,2-1 0,2 1 0,1 1 0,1 2-2558,0 1 2167,1 0 1,4 1-1,1 2 1</inkml:trace>
  <inkml:trace contextRef="#ctx0" brushRef="#br0" timeOffset="45197">23813 8471 8533,'-2'-13'0,"-2"1"0,-3 2 0,0 6 0,3 8 188,3 6 1,2 2-1,2 1 1,2-1-1,2 1-335,3-1 0,1-1 0,1-1-16,1-2 1,-1-4 0,1 3-1,-1-2-126,0-2 1,1-3 232,-1-4 0,-4-3 0,-1-5 0,0-1 0,0 1 23,3 0 1,-1-1-1,1 1 25,-2-1 0,1 1 1,3 0-1,0-1 1,1 2 63,-1 3 0,-4-2-69,1 6 1,-1 0-1,4 4 1,1 1 0,-2 3 214,-3 5 1,2 3-206,-6 5 0,4-4 1,-4 4-1,-1-2 0,-2 0 1,-2 3-54,-3 2 1,-3-5-79,-5 1 1,-1-6-1,1-2 1,-2 0-1,-1-1 1,-2-3-163,2-2 0,-4-2 0,0 0 0</inkml:trace>
  <inkml:trace contextRef="#ctx0" brushRef="#br0" timeOffset="45198">23986 8086 8355,'-7'0'-874,"-4"11"0,4 3 1</inkml:trace>
  <inkml:trace contextRef="#ctx0" brushRef="#br0" timeOffset="45743">22126 9674 8355,'0'-18'-407,"0"8"0,-2-2 428,-2 1 1,2 1 0,-5 1 0,0 2 186,0 1 0,-1 2 0,-6 4 0,-1 0 0,-2 0 0,1 0 0,-1 1 1,0 4 207,2 3 0,3 4 0,2 3-434,2 2 0,5 1 0,-1-3 0,3 3 0,1 0-61,0 0 1,0-2 0,0-3-1,1-1-148,3 0 1,3 1 0,6-2 0,-1-3-106,0-4 1,1-2 0,-1-4 230,1-2 0,-1-3 1,0-5-1,1-1 76,-1 1 0,1-6 1,-1-1-1,-1-2 67,-3 0 1,3 5 0,-4-3 0,1 1 274,1 3-210,-7 1 1,4 6 0,-6 2-108,0 5 0,4 5 1,2 11-63,1 1 0,-3 1 0,4-5 1,2 1-157,1-1 0,1 1 0,0-1 0,1 0-593,-1 1 590,1-1 0,5 1 0,1-1 0</inkml:trace>
  <inkml:trace contextRef="#ctx0" brushRef="#br0" timeOffset="46967">22907 9488 8355,'-1'-13'0,"-3"2"-261,-5 3 0,-2 3 1,-1 5 538,0 0 1,-1 0-1,1 1-114,-1 3 0,1 4 1,0 8-1,0 0 0,3-1-97,1-1 1,5 3-1,-1 0 1,2 1-107,2 0 1,0 0-1,2-3 1,2 2-93,4-2 0,3-1 0,2-3 0,-1-2-169,0 0 0,5-6 0,1 1 1,0-3 155,0-1 1,2-5 0,-3-2-1,-1-2 54,2 1 0,-8 0 1,2-5 99,-1 1 1,-4 0 0,0-1 155,-1 1 1,-2 4 185,-4-1 1,-2 7-176,-2-3 1,3 10 0,-3 3-130,2 3 1,2 1 0,2 1 0,2-2-35,4-3 1,3 2-1,2-6 1,-1-2-182,0 0 1,2-2 0,1 0 0,2 0 101,-2 0 0,-5-2 0,-2 0 0,0-4 33,-1-1 0,-1-1 0,-6-4-69,0-1 0,-2 2 0,-2 2-1,-4 0 0,-7 2 0,-2-1 28,2 4 1,-3 3 0,1 1 0,2 0 0,0 0-21,-1 0 1,2 0 6,-3 0 49,9 0 1,8 0-1,8 0 1,3-2 16,2-2 0,3 1 0,2-4 0,0 2 57,0 2 0,3-2 1,-5-1-1,1 1 108,1-1 1,-5-2-1,5 2 1,-1 1 143,-1-1 0,1 2 0,-5 4 1,1 0-95,-1 0 1,1 0 0,-1 0-185,0 0 1,-1 6 0,-1 1 0,-3 1 0,-2 0-59,-2 2 1,-1 5 0,-2 1-1,0 0 72,0-3 1,0-4 0,0-1 61,0 2-71,0 1 1,1-4 0,3-5-38,4-4 1,-1-5-1,2-6-44,0 1 0,-2-1 1,1 1-1,1 0 16,-2-1 1,4-3-1,-5-1 1,3 3 33,-1 5 0,-4-1 1,3 5-63,-1-2 0,3 4 102,-1-1 1,2 8 0,-2 4 0,-4 3 0,-2 2 1,-2-1 0,1 0 0,2 1-13,1-1 1,4 1-1,-2-2-4,1-3 1,1 2-1,4-6 1,1-2-132,-1 0 0,1-2 0,0 0 0,3-2-161,0-2 0,1 2 0,-5-7 0,0 1 111,1 1 0,-5-4 0,0 3 0,1-3 1,-1-2 171,0 1 0,-4 0 17,5-1 0,-7 1 0,3-1 0,-4 1 0,-1 0 177,0-1 0,0 1 0,0-1 411,0 1 0,-1 5-41,-4 3 0,-2 3-411,-5 1 1,4 1-1,1 3 65,1 4 1,2 3-248,4 2 0,6-1 0,2 1 5,3-1 0,1-4 0,1-1 1,-1 0-5,1 0 1,-1 0 0,1 2 30,-1 0 0,-1-1 0,-1 3 0,-4-1 0,1-2-53,0 2 0,-4-4 1,1 3-409,-2 0 0,-2-2 182,0 2 0,-6-7 0,-2 2-89,-3-2 0,2-2 0,1 0 47,-1 0 1,-1-2 309,2-2 1,2-8-1,6-7 1</inkml:trace>
  <inkml:trace contextRef="#ctx0" brushRef="#br0" timeOffset="47285">24048 9116 8355,'-5'-7'359,"-2"1"0,0 8 0,3 3 0,2 6-184,2 4 0,0 7 1,0-1-1,0 3-215,0 0 0,6 3 0,2 0 0,2 3 1,-1 2-1,-2 1 0,-1-1 0,-3-2-518,-2 1 1,-1-7 0,0 2-1,0-3-1175,0-1 1614,-6-4 0,0-1 0,-7-4 0</inkml:trace>
  <inkml:trace contextRef="#ctx0" brushRef="#br0" timeOffset="47453">23937 9438 8355,'0'-12'138,"1"1"1,3 1-1,4 3-50,3 2 1,7-4 0,3 4 0,2-1 0,2 0-959,0-1 0,0-2 0,0-3 0</inkml:trace>
  <inkml:trace contextRef="#ctx0" brushRef="#br0" timeOffset="47809">24296 7950 7650,'6'-12'-153,"1"5"1,6 2 0,3 4 0,1 1 0,1 0-1,2 0 1,-1 0 453,3 0 1,1 6-1,2 2 1,0 4-195,0 5 1,-2-2 0,-1 7-1,-2 3 4,-2 2 1,-2 12 0,-4 0 0,-1 3 93,-2 5 0,-4 3 1,-5 2-1,0 2-56,0-2 1,0 9-1,0 2 1,0 3-17,0 2 1,0 6 0,0-1-1,0 0-16,0 0 0,0 9 0,0-5 1,2 3-132,2-2 0,-3 0 0,3-7 0,-2-6-63,-2-3 0,-4-3 0,-2 0 1,-1-3-5,-3-5 1,-5 0 0,-1-11-1,-1-5-604,-1-4 0,3-2 1,-4-3-1,1-6-966,3-4 1581,-4-1 0,5-14 0,-4 5 0</inkml:trace>
  <inkml:trace contextRef="#ctx0" brushRef="#br0" timeOffset="66680">11956 10728 7807,'0'-14'0,"0"-1"0,0-1 0,1 0 1385,3 3-954,-2 0 0,3 1 1,-5-1-1,2 1 1,0 2 46,3 6 0,-1 6 0,-4 11 0,0 4 0,0 5-660,0 6 0,0-1 0,-2 6 0,0 0 0,-3 0-683,3 0 1,0-4 673,2 4 0,0-5 0,0 0 0,2-5 0,0-4-2878,3-1 2733,4-1 1,-2-5-1,5 0 1</inkml:trace>
  <inkml:trace contextRef="#ctx0" brushRef="#br0" timeOffset="67368">12303 10728 8355,'0'-12'731,"0"-1"0,-1 2-496,-3 3 0,1 2 1,-5 8-1,-2 2-173,-1 4 1,0 5 0,1 3 0,2 5 0,-2 2 0,1 1 0,0-2 0,5-2-10,3 2 1,1-2 0,0-1 0,1-1-98,3-3 1,3-5 0,6-3-1,0-2-124,4-2 0,-3-2 0,4-1 0,-2 0-57,1 0 0,-2-1 0,-5-3 0,-4-5 13,0-2 1,-2-1-1,-4 0 147,0-1 0,0-3 0,0-1 1,-1 1 60,-3-2 0,1 3 0,-4-5 0,0 1 0,2 1 116,-1 0 0,2 2-58,4 3 1,1 2 0,3 3-22,5 4 0,2 2 1,3 2-1,1 0-96,1 0 0,5 0 0,-3 0 0,0 2 19,0 2 0,2-1 0,-3 4 0,-3-1 154,-5 1 1,-2 2-1,-4 3 1,1 0 47,-1 1 1,-6 3-1,-2 2 84,-2 2 0,0-4 0,-3 3 0,3 1 23,2-1 1,1-4 0,4 2 0,1-4-293,3 0 1,3-6 0,5-2 0,1-1-114,-1 1 1,1-3 0,0-6 0,3-4 0,0-3 1,1-3 0,-5-2 0,0-5 59,1-3 1,-2 0 0,-3-1 0,-4 0-8,-2 0 0,-2 0 0,-2 1 1,-2 0-120,-4 4 0,-9 2 0,-3 7 0,-4 2 48,-1 5 0,-4 3 0,1 2 0,0 5-548,2 6 0,2 6 1,4 7 14,3 0 690,9-6 0,-3 4 0,4-3 0</inkml:trace>
  <inkml:trace contextRef="#ctx0" brushRef="#br0" timeOffset="67567">13047 10889 8355,'-12'-16'1395,"-1"-1"1,7 1-1201,1 3 0,5 6 0,5 3 1,3 3-1,3 1 0,1 1-1841,1 3 0,5 3 0,1 6 1</inkml:trace>
  <inkml:trace contextRef="#ctx0" brushRef="#br0" timeOffset="71567">19124 11398 8355,'0'-21'18,"0"2"0,0 1 1,0 3-1,0 1 0,0 2 20,0-1 0,5 1 112,-1-1 1,1 6-1,-1 3-64,5 3 1,0 6-1,1 5 1,-3 4-180,-2 2 0,4 8 1,-5 1-1,-2 6-121,0 5 1,-2 5 0,0 1 0,0-2-641,0-2 0,-4 0 690,0-1 1,-6-6 0,3 0 0</inkml:trace>
  <inkml:trace contextRef="#ctx0" brushRef="#br0" timeOffset="71797">19807 11497 8355,'-14'-7'-82,"-1"4"1,-2 7 0,1 9 0,-2 6 55,-3 5 1,-2 0 0,-2 3-1,-1 0 1,-2 3 0,-1 2-1,1 3 204,2 0 0,1 7 0,2-1 0,1-1-503,1-1 0,6-6 1,-1-2-1,3 0-727,5-4 932,2-1 0,1-1 0,-2 0 1</inkml:trace>
  <inkml:trace contextRef="#ctx0" brushRef="#br0" timeOffset="72030">19546 12067 8460,'-5'-19'104,"3"1"-510,-2 6 186,3 5 276,1 1 1,0 8-1,0 2 1,1 4 0,3 3-1,3 3 242,0 3 1,0 1 0,-4 4-1,1-2-619,-1 2 0,-1-2 1,1 0-1,1 2-1034,-1 2 1080,-2-5 0,5 4 0,1-3 1</inkml:trace>
  <inkml:trace contextRef="#ctx0" brushRef="#br0" timeOffset="72610">19807 12117 8355,'0'-16'-27,"0"-1"1,0 5 0,0 3 0,0 2 247,0 5 0,-6 3 1,-1 11-1,-1 2 0,0 1 1,-2 3-1,0 0-134,2 0 1,-2 0 0,6-3 0,2 2-83,0-2 1,4-5 0,2-4 0,4 1-151,3 0 1,1-4 0,2 1 0,1-2-123,2-2 1,-1-2-1,-5-2 1,-1-3 92,-2 0 0,-1-4 0,1 2 150,-3-7 1,-4-2 0,-1-2 0,0 3 61,0 3 0,-4 2 15,0 0 0,-5-1-71,5 1-39,0-1 1,10 7 0,2 1 18,3 4 0,1 1 0,1 0 0,-1 1 52,1 4 0,-1-4 1,0 4 36,1 1 0,-5 0 1,-1 3-1,-2-1 96,-2 2 1,-1 1 0,-2 1 1,0 1 1,0-1-1,0 1 21,0-1 0,0-4-140,0 1 0,5-2 0,3 1 0,3-4-37,2-3 1,-1-1 0,1 0 0,-1 0-272,0 0 0,1-4 0,-1-1 1,-1-2 237,-3-3 0,2-5 0,-6-2 0,-1 2 81,-2 1 1,-2-2 0,-2-1 0,-2 2-144,-2 1 0,-6 2 0,-3 0 0,-1 1-114,-1 2 0,1 4 0,-4 5 0,4 0-90,4 0 1,-5 0-1,-2 0 1</inkml:trace>
  <inkml:trace contextRef="#ctx0" brushRef="#br0" timeOffset="72772">20724 11584 8355,'13'0'-1311,"-13"-13"1</inkml:trace>
  <inkml:trace contextRef="#ctx0" brushRef="#br0" timeOffset="80077">16148 1811 8355,'-17'0'-180,"1"-2"0,1 0-836,1-3 0,6-3 1070,-1 4 1,5-1 0,-3 0 0,2-3 0,2-3 0,3 0 107,4 3 1,2 1 0,3 4-1,0-1 1,0 1 142,2 2 1,2 1 0,-1 0 0,0 0-133,1 0 1,1 0 0,2 0 0,3-1 0,2-2-33,0-1 0,5-2 0,7 3-71,3-1 1,2-1 0,4 2 0,5-1-43,5 1 1,5-2 0,7 0-1,4 3-112,2 0 1,9-2-1,-6 0 1,1 1-29,3 2 1,0 1 0,1 0 57,4 0 0,-9 0 0,6 0 0,-5 0 45,-1 0 1,-1-1 0,1-2-1,3-1 1,1 0 65,3-2 1,-3 3-1,6-4 1,1 0 14,1 1 0,6-1 1,2-3-1,-1 3-60,0 2 1,-40 0 0,0 0 0,-1 1-1,0 0 1,-1-1 0,2 0 5,-1 1 0,1 0 0,44-7 0,-5 4 0,-4 0-56,-4 3 1,-5 2 0,-7 2 0,-7 0-18,-4 0 1,-3 0-1,-6 0 1,-1 0 52,2 0 0,-1 0 0,7 0 0,2 0 74,0 0 1,9-1 0,6-3 0,6-3-76,4 0 1,6-2 0,2 3 0,0 1-47,4-1 1,-5 1 0,-1 2 0,-6-1 18,-6 1 0,4 1 0,-10 2 1,0 0 35,-2 0 1,-6 0 0,3 0 0,-2 0 78,0 0 1,0-4 0,-2 0-1,0 1-25,2 2 0,7 0 1,2-2-1,3-3-79,0 0 1,10 3-1,-4-3 1,5 2 13,4 0 1,-2-4-1,-6 4 1,-1 1-36,-1 1 1,-7 2-1,-2 0 23,-6 0 0,-15 0 0,-3 0 0,-3 0 0,-3 0 13,-3 0 0,2 0 0,0 0 1,1-1-51,3-3 1,2 1 0,5-4-1,4 0-234,3 1 1,9 1 0,1-1-1,1-1-210,1 0 0,-5 0 1,-4-3-1,-6 2 349,-8-2 1,-6-6-1,-7-4 1</inkml:trace>
  <inkml:trace contextRef="#ctx0" brushRef="#br0" timeOffset="81494">15987 1525 8355,'-6'-8'-131,"-1"0"-1143,0-2 827,2 5 590,5-1 1,0 8 0,0 2 0,0 4 0,1 4 0,2 4 0,2 3 0,2 4 115,3 8 0,-3 4 0,1 5 0,0 3-179,-1 1 1,3 2 0,-5 3 0,1-2 0,1-3-175,0-2 1,-4-12 0,2 2-27,1-9 1,-5-1-1,3-5-47,-3-2 1,1-7 93,2-4 0,-3-9 0,3-8 15,-2-6 0,-2-4 1,-2-2-1,0-1 18,-2-3 1,-6-3 0,3-5 0,-1-2 0,-1 1 88,0 0 0,-2 4 0,0 9 0,1 0 65,2 1 1,5 3 0,-1 2 0,3 1 12,1 2 1,0 7 0,0 1-58,0-2 0,1 4 0,3 2-44,4 3 0,2 6 0,0 4 0,-3 3-35,-2 5 1,1 3 0,-4 9 0,2 3-58,-1 0 0,3 8 0,-1-3-198,2 1 1,0 1-1,4-2 1,0 0-843,3 1 930,-4-7 0,1-6 0,-5-7 1</inkml:trace>
  <inkml:trace contextRef="#ctx0" brushRef="#br0" timeOffset="82574">16111 2642 8352,'0'-13'0,"0"1"0,0-1 0,-2 2 38,-2 3 0,1 3 37,-5 5 0,0 0 0,-3 1 1,1 3-1,2 6 0,-2 5 0,-1 6 1,-1 3-1,-1 5 0,2 4 0,3 3 43,4 2 1,3-5 0,1 0 0,0 0-1,1-3-143,3-5 0,4-2 1,8-8-1,1-2 0,1-5 56,0-2 1,4-4-1,-1-6 5,2-4 0,1-9 0,-2-5 0,-3-4 13,-1-3 1,1-5 0,-6 1-58,-6-3 1,0 0 0,-5 2 0,-3 2-177,-6 2 1,-9 5 0,-5 6-1,-3 2 1,-2 6-434,-3 5 1,-1 6-1,-4 6 221,0 6 1,1 6 0,-4 7 0</inkml:trace>
  <inkml:trace contextRef="#ctx0" brushRef="#br0" timeOffset="85915">19162 1364 8355,'0'-12'11,"-2"1"1,-1 1 0,-2 3-95,-2 2 75,4 1 0,-6 5 0,5 3 0,1 4 0,3 3 1,3 3 102,1 3 0,4 3 0,-3 8-48,2 1 1,-3 5 0,3-1 0,-1 3 0,-2 2 0,0-1 64,0 0 0,0-1-192,-4-3 0,2-3 0,1-5 0,1-2 96,-2-2 1,0-3 0,-2-6 71,0 1-76,0-6 1,0-7 0,-2-10 0,0-5-52,-2-6 1,-1-2-1,4-3 1,-2-2-21,-1-1 1,-1-5-1,2 1 1,-3-3-2,-1-1 0,3-2 0,-3 0 1,2 2 15,2 5 1,-2 5 0,-1 3 160,-1 4 1,5 2 0,-3 5-39,4 1 0,1 7 1,0 5-1,0 6-12,0 5 1,-4 7 0,0 4-1,1 6-15,2 5 0,1-1 0,0-1 1,1 1-34,3 0 0,-1-5 1,5 2-1,2-2-53,1-3 0,0 1 1,-2-1-1,0-4-52,0-3 1,-2-3-1,0-2 79,-1 0 0,-1-5 71,-1-3 1,-2-8 0,0-4 0,-3-4-55,-3-5 1,-6-2-1,2-6 1,-2 0 6,2 0 0,-3-1 1,3-3-1,-3-4-17,-2-3 0,2-2 0,2-1 0,0 1 52,0 2 0,3 7 1,1 1-1,1 6-14,0 6-81,-1 2 0,5 12 0,0 8 0,0 9 10,0 10 0,0 5 1,0 7-1,0 1 38,0-1 1,0 1 0,2 2 0,1 0-31,1-4 0,4 4 1,-3-7-1,1-2 21,-1-4 1,4-3 0,-4-4 0,1-3 111,-1-3 5,-1-2 0,-4-7-29,0-5 1,0-6 0,0-11 0,0-2-132,0-1 1,-4-4 0,-1 0 0,-1-3-57,1-1 1,-4-2 0,4-1 0,-1-2-15,1-5 0,-3 5 0,4-3 0,-1 4 90,0 5 1,4 2 0,-5 6 73,0 6 0,4 4 0,-7 9 0,1 6-38,1 8 0,-4 5 1,3 8-1,-2 2 27,2 4 1,1-2 0,4 2-1,-1 1-23,2-3 0,0 4 0,4-6 0,2-3-43,4-4 1,3 0 0,1-6-1,1 0-17,-1-3 1,1-6 0,-1-3 23,0-2 1,-1-4 0,-2-3 51,-5-8 1,-3 0 0,-1-8-1,0-1-29,0-1 1,-1-6 0,-2-2 0,-2 1 7,-2 0 0,3-3 1,-5 2-1,1 1-11,1 0 0,0 2 0,4 7 0,-1 5-141,2 2 1,0 9-33,2 5 1,2 11-1,0 11 1,4 5 11,1 6 0,0 4 1,2 3-1,0 3-744,0 1 733,-3 7 0,10 0 0,-2 4 0</inkml:trace>
  <inkml:trace contextRef="#ctx0" brushRef="#br0" timeOffset="86567">18653 2443 8355,'0'-12'0,"0"-1"283,0 1 1,0 7-260,0 5 1,0 6 0,0 10 0,0 2-34,0 1 0,0 3 1,2 5-1,0 2-109,2-1 0,5 2 0,-4-1 0,1-1-91,-1-2 1,-1-5-1,-2-1 1,0 1-223,3-2 0,-1-1 0,-4-5-222,0-1 653,0-5 0,5-2 0,2-5 0</inkml:trace>
  <inkml:trace contextRef="#ctx0" brushRef="#br0" timeOffset="86985">18802 2406 8355,'7'-19'-1361,"-2"1"1587,-5 5 1,0 5 257,0 0 1,0 7-344,0 1 1,0 5 0,0 7 0,2 2-115,2 3 0,-3 2 0,5 6 0,-2 0 0,0-1 0,0 1 135,2 0 0,-5 0-168,3 0 0,2-2 1,-2-1-1,0-1 1,0 1-1,0 0-249,-1-1 0,-2 1 230,-1-6 1,0 1 0,0-5 0,2 1 0,1-1-87,1 0 0,1-3 53,-1-1 1,3-5 0,6 1-1,-1-3 1,2-1-142,2 0 0,-2-4 1,3-2 104,-4 0 1,4-3-1,1-3 1,0 0 0,1-1-1079,0 1 1090,-9-1 1,12 1-1,-8 0 1</inkml:trace>
  <inkml:trace contextRef="#ctx0" brushRef="#br0" timeOffset="87115">18852 2629 7749,'-9'-11'0,"2"2"0,2 0 0,4 1 0,3 1 0,7 2 0,2-1 0,2-1 0,4-1 0,5 0 0,4-2 0,4-1 0,1-1 0,0-1 0,0 1 0,-2 1 0,-4 1 0,-5 3 0,-2 2-504,-3 2 0,-6-4 0,-4 0 1</inkml:trace>
  <inkml:trace contextRef="#ctx0" brushRef="#br0" timeOffset="87374">18690 2456 8355,'0'-20'0,"0"-3"31,0 9 0,7-8-27,6 6 0,9-2 1,8 3-1,2-3 1,5-2-1,4 0-259,5 0 1,1 2 297,-6 6-604,-3 5 0,5-4 0,-6 4 1</inkml:trace>
  <inkml:trace contextRef="#ctx0" brushRef="#br0" timeOffset="88149">19447 2096 8355,'0'-12'-349,"0"-1"0,0 5 0,0 0 256,0-2 1,0 3-1,0-1 318,0-2 1,-6 5-1,-2 1 1,-3 4-223,-1 4 1,3-2 12,1 7 1,1-5-1,-2 4-40,0 2-48,7 1 1,-4-3 0,5 0-159,-3 2 223,2-5 0,-3 2 0,5-2 177,0 3-143,0 3 0,0 1 1,0 1-1,0 0 1,1 4 42,3 4 1,-2 2 0,2 3-1,-2 2-20,3 1 0,-4 9 0,3-1 1,-3 3-1,-1 3-36,0 3 1,0-4-13,0 0 1,0 0 0,0 0 0,0-4 0,0-3 0,0-6 0,0-3-1,0-1 0,0-6-24,0-2 1,6-4 0,2-2-128,3-2 1,6-4 0,-1-5-106,-1 0 1,-1 0 0,-1-1 0,-1-2-31,0-1 0,1-11 0,-1 1 0</inkml:trace>
  <inkml:trace contextRef="#ctx0" brushRef="#br0" timeOffset="88824">19571 2456 8355,'0'-18'0,"0"8"-185,0-2 137,0 2 15,0 9 1,4 3 0,2 14 0,-1 2 0,1 1 0,-4 3-1,1 1 1,0 2 0,1-1-119,-1-4 1,-2 2-1,-1-5 1,1-2-1,2-1-295,1-2 1,1 1 140,-5-1 267,0-5 1,5-2 0,2-5 0</inkml:trace>
  <inkml:trace contextRef="#ctx0" brushRef="#br0" timeOffset="88825">19571 2480 8355,'0'-23'-20,"0"2"1,0-1 0,0 6 0,1 1-254,3 1 1,-1 1 367,5 1 0,5 0 0,3 1 0,1 1 0,-1 2 0,2-1 0,0 1 371,0 0-570,-1 5 0,-1-2 1,1 5-1,-3 1 10,-5 3 1,-2 3 0,-4 5 0,1 1 0,-3 1-1,-3 2 1,-8 5 0,-4 2 0,-4 1 0,0-2-1,-1-2-79,0 2 0,2-4 1,-2-1-1,1-5 0,3-2 383,1-2 1,6-5-178,0 1 1,10-3-1,2-1 1,6-1 68,3-3 1,3 3 0,2-4 0,0 3-32,0-2 0,2 2 0,-3-2 0,-2 4-96,-1 4 1,-2-1 0,1 5 0,-2 2 0,-2 1-5,0 1 1,-2-3-1,2-1-56,-1 1 0,-3-2 1,3 0-725,2-1 607,1-2 1,1 1 0,0 2 0</inkml:trace>
  <inkml:trace contextRef="#ctx0" brushRef="#br0" timeOffset="89212">19869 2121 7835,'-7'-13'0,"3"1"0,2 0 0,4 1-499,2 2 0,3 0 1,5 3 441,0-1 0,1 3 0,1-3 0,1 0 118,1 0 0,2 5 1,-3-2-1,2 2 28,-2 2 1,-3 2-1,-2 2 1,-3 4 12,-2 3 0,4 6 0,-5 0 0,-1 3-27,-2 2 1,-1 3 0,0 2 0,0 2-38,0-1 1,1 2 0,4-1-1,1 0 4,1 1 0,6-4 0,-2 3 0,4-4 29,0-4 0,-1 2 0,-2-4 1,1 2-44,-1 0 1,-1-5 0,-1 4 0,-3-1-52,-2 0 1,-1-4 0,-4 3 0,0-1 16,0-1 1,-1 1-1,-5-5 1,-5 2-52,-4 3 0,-7-2 0,0 5 0,-4 1 4,-3-2 0,-6 3-439,2-5 0,-2 5 0,-3-3 0</inkml:trace>
  <inkml:trace contextRef="#ctx0" brushRef="#br0" timeOffset="91661">22994 1129 8355,'4'-17'-258,"0"1"1,0 0 0,0 3 100,1 0 337,-1 6-24,1-4 0,-2 10 0,5-3 1,-4 2 0,3 4 0,-1 2-44,-3 4 1,-1 5 0,1 3 0,1 6-30,-1 6 1,-2 5 0,-1 8 0,0 6 0,-1 4-94,-3 3 0,-2 8 1,-3-4-1,2-3-17,1-3 0,-2 0 0,4-1 0,1-5 66,2-6 1,1 0 0,1-8-1,3-2 3,5-5 0,3-2 1,4-6-1,5-4-93,3-3 0,10 0 0,5-6 0,3-3-289,5-4 0,6-2 0,2-5 1,-2 2-245,-2-2 0,2-6 0,-9-3 1</inkml:trace>
  <inkml:trace contextRef="#ctx0" brushRef="#br0" timeOffset="92124">23130 1984 8355,'-8'-12'65,"0"0"1,6 3 0,2 2-1,7 1 1,6-1 0,5-3 111,6-1 0,8-1 1,11-1-1,6-1 1,9-2-1,9-3 0,8-2-20,11 0 1,10 5-1,-42 6 1,1 0 0,3 1-1,0 0-107,-1 2 0,2-1 1,2 1-1,2 1 1,-2 0-1,0 0 0,0 2 1,0-1-92,-3 0 1,1 2 0,-3 1 0,-1 1 0,-1-1 0,0 0 0,-3 1 0,-2 0-791,44 1 0,-9 0 0,-14 0 133,-4 0 1,-2 0-1,-2 0 1</inkml:trace>
  <inkml:trace contextRef="#ctx0" brushRef="#br0" timeOffset="92467">22932 930 8355,'0'-18'8,"0"4"0,3 2 117,5 8 1,6 3 0,11 1 0,1 1 0,4 2 0,9 1 80,9-1 0,12-2-171,11-1 0,7-6 0,6-2 0,6-1 54,5 0 0,3-2 0,-47 8 1,0-1-1,0 0 0,1 0-151,0 0 0,0 0 0,5 2 0,1 0 0,-4-2 0,0 1 0,1 0 0,0 0 1,0 2-1,0 0-266,0 0 0,-2 0 0,38-3-192,-4 0 1,-10 0 0,-10 5 189,-9 3 1,-8 3-1,-13 6 1</inkml:trace>
  <inkml:trace contextRef="#ctx0" brushRef="#br0" timeOffset="93388">23701 1228 8355,'12'-26'-413,"1"-3"1,-1 3-1,2-3 1,1 2-1,2 1 394,-2-3 1,3 4 214,-2 1 1,-1 0 0,-5 8 146,-2 1 1,-6 8 0,-2 8-253,-7 10 1,-10 8 0,-5 12-1,-4 6-85,-3 7 1,-11 6 0,-1 3-1,-6 5 1,-3 3-128,1 1 1,5-6 0,2-3 0,5-6-1,4-6-177,4-2 1,8-8 178,5-2 1,8-8-1,3-5 1,7-3 0,5-5-46,5-4 0,9-4 1,1-5 151,5-8 0,1-6 0,6-10 1,4-4-1,3-4-88,3-5 0,1 2 259,5-5 1,5-6 0,3-7 0,3-4 39,1-4 1,0 7 0,0-3-1,-2 2 14,-2 4 0,-4 12 0,-10 11 0,-7 8 0,-6 8-28,-5 9 1,-12 12-156,-6 9 0,-14 11 0,-10 14 0,-13 6 0,-10 4 0,-8 4-52,-5 6 0,-4 1-28,-6 12 1,0-6 0,2-1 0,7-6 0,8-10-64,10-9 1,6-3-1,9-7 1,8-3-1,6-4 1,8-5 0,5-9 42,5-4 0,5-4 93,-1-4 1,5-4 0,6-10 0,5-6 0,1-5 34,2-2 0,7-7 1,-3-4-1,4-2 60,4-3 1,2-6 0,4-2 0,0 1-60,0 3 0,-4 2 0,-3 12 0,-6 6 48,-6 8 0,-9 6 1,-9 9-1,-3 7-87,-5 8 0,-5 6 0,-11 12-48,-9 0 0,-6 9 0,-6 5 1,-4 2-9,-3 2 0,-4 3 0,1-4-27,3 2 0,9-9 1,2-2-1,9-6 1,6-3-1,6-3-121,2-5 0,5-2 95,5-2 0,2-5 0,11-3 0,1-2 1,1-5 83,2-5 1,1-2 0,3-11-1,3-1 62,0-1 1,2-7-1,-5-4 1,0-1 14,1-3 1,-4 1 0,3 1 0,-3 2 3,-1 1 0,-5 7 0,-3 1 1,-1 7-1,-3 6-35,-2 3 1,-6 5-1,-1 8-53,-3 5 1,-6 11 0,-4 5-1,-3 4 1,-3 4-11,-2 4 1,1 3-1,3-3-63,1 1 0,1-3 0,1 0-490,2-2 0,5-5 209,-1 1 0,3-3 0,1-1 0</inkml:trace>
  <inkml:trace contextRef="#ctx0" brushRef="#br1" timeOffset="108180">23168 1240 28075,'12'-12'0,"2"-1"0,2 1 0,5 0 0,2-1 0,2 1 0,0-1 131,0 1 0,0 0 0,-2-1 0,-1 2 0,-3 2 0,-1 2 0,-3 0 0,-1 1-146,-1 1 1,-1-5-1,0 3 1,-1-1 0,-1 1-1,-3 0-271,-1 0 1,-1 5 0,-4-1-1360,-1 6 1651,-8 3 0,-11 8 0,-7 4 1,-3 7-1,-4 5-55,-3 2 1,-1 8 0,-1-3 0,0 2 14,-4-1 0,9-5 0,0-2 0,6-4-55,2-3 1,6-8-1,4 1 1,3-5-250,4-4 0,7 2 0,1-7 418,7-5 1,8 1 0,3-7 0,1-3-19,3-4 1,0-1 0,0-3 0,-1 0 117,1 0 0,1-2 0,4-4 0,0 0-206,2 0 1,0 1 0,-3-1 0,0 1 58,-1 4 1,3-2 0,-9 5 0,0 2 162,-2 1-124,-9 7 1,-2 3 0,-8 8 0,-2 5-32,-4 2 0,-9 7 0,-3 2-225,-4 4 1,4 0 0,-1 1 0,0 0 0,2 0 24,2 0 0,1-5 1,2 1-1,3 0-39,0-2 0,4 3 1,0-5-1,2-2-224,2-2 1,3 0 0,4-2 218,4-3 0,5-2 0,3-6 0,6-2 359,6-2 0,-2-3 0,4-5 1,-1-1-90,0 1 1,4-6 0,-2-3 0,0-3 51,4-5 1,1 3-1,2-5 1,1 1-49,-2-3 0,7-2 1,-7 2-1,1 4 114,-4 3 1,-9 7 0,-9 2 22,-2 4 0,-10 6 0,-8 3 265,-11 2 1,-8 9 0,-6 4-1,-4 6-180,-3 2 1,-1 2 0,-1 3 0,1 3-461,0 2 0,4-2 0,1 5 0,3-2-64,6-2 0,3 2 1,8 0-1,0-1-47,-1-3 1,6 2-1,3-9 1,3 1-187,1-4 1,1-3 0,3-4 0,5-2 202,2-1 0,1-2 1,0-6 459,1-2 0,3-3 1,2-6-1,2-4-337,2-4 0,2-3 0,5-4 0,4-4 0,3-2 14,2-5 1,4-2 0,2 1 0,2-3 101,-1-1 0,-1 6 0,2 0 0,-5 8 255,-2 4 0,-8 7 0,-3 3 292,-6 7 1,-11 6-1,-11 10-133,-7 5 0,-15 10 0,-8 3 0,-7 7-224,-5 4 1,-5 2 0,2 4 0,-3 2-330,-2 0 1,2 3 0,2-6 0,6-1 104,6-2 0,5-2 1,8-3-1,5-5-131,2-6 0,7 1 1,3-3-1,3-1-337,1-2 1,5-8 0,3-2 0,5-1 515,3-4 0,4-2 0,6-5 0,3-8-20,4-6 0,3 0 0,2-2 0,2-1 165,2-1 0,4-8 0,0-2 0,2-3-96,2-1 1,4 0-1,-1-2 1,0 1 26,-2 1 1,0-1 0,-6 14 0,-9 4 187,-7 5 1,-14 8 0,-5 5-220,-8 4 0,-10 11 0,-14 7 0,-5 5 504,-7 4 0,-6 1 0,-2 6 0,0-1-596,4-1 0,-1 1 0,10-8 0,3 2-159,4-1 0,6-6 1,6-3-1,3-1-174,1-3 1,4-5 0,6-3 0,4 0 240,3-1 1,7-3-1,1 1 1,2-2 225,0-2 1,1-6 0,5-2 0,2-3-31,-1-1 0,6-1 0,1-1 1,-1-1 250,2-1 1,-2-5-1,1 4 1,-3 2-82,-2 1 0,3 8 0,-4 1 352,-2 4-512,0 1 1,-3 11-1,1 3 1</inkml:trace>
  <inkml:trace contextRef="#ctx0" brushRef="#br1" timeOffset="108809">23279 1798 27401,'25'-5'237,"0"-3"1,5-2-1,5 0 1,5 2-1,6-2 1,8-2-1,8-3 1,10-2-224,9 2 0,10-4 0,-38 9 1,2 1-1,2-1 0,1 0 0,4 1 1,2 0-1,1 1 0,2 0 0,3-1 1,1 0-1,1 0 0,0 0-42,5 0 1,-1 0 9,0 0 0,0 1 0,-1 2 0,-1 0 1,68-6-1</inkml:trace>
  <inkml:trace contextRef="#ctx0" brushRef="#br0" timeOffset="117380">22845 1240 8355,'0'-31'1,"0"2"1,1 2 0,2 3 0,3-1 0,-1 0 82,1 0 1,2 0 0,-2-1-1,-1-1 1,1-2 0,-2 1 0,0 2-1,0 1 1,-1 0 218,-2 1 0,-1 8 0,0 8 0,0 10 119,0 11 0,0 13 0,2 8 0,0 1-186,2 3 0,2 3 0,-3 2 0,1 1-48,-1 3 0,2 6 0,1 5 0,-1 3-149,1 1 1,3 4 0,-2 0-1,1 0-98,1 2 1,-5-1 0,3 5-1,0-3 12,-1-2 0,1-2 0,3-7 0,-3-4-395,-2-3 1,1-7-1,-3-3 1,1-4 29,-1-3 1,-2 0-1,0-6 1,2-4-133,1-2 0,0-6 0,-4 0 0,0-2 10,0-2 0,0 6 0,0 1 0</inkml:trace>
  <inkml:trace contextRef="#ctx0" brushRef="#br0" timeOffset="118220">22386 3088 7984,'0'-25'-185,"0"6"0,0 1 185,0 0 0,0 4 124,0-3 0,0 4 0,0 1 0,0-1 245,0 1 0,0 4 0,-1 2 1,-2 5 11,-1 6 1,0 6 0,4 6-1,0 4 1,0 2-208,0 2 0,0 9 1,0 3-1,0 2-104,0 0 0,0 2 0,0 2 0,0 1-98,0 3 1,4-5-1,1 0 1,1-4-196,0-1 1,3-6 0,-1-5 0,3-5-96,2-3 0,-1-3 0,1-7 112,-1-4 0,0-3 1,1-2-655,-1-3 33,1-3 0,-6-5 0,-2-1 0</inkml:trace>
  <inkml:trace contextRef="#ctx0" brushRef="#br0" timeOffset="118402">22250 3411 8355,'-7'-13'340,"-3"-3"0,8-1 1,3 3-1,7 3 0,7 3-400,6-2 1,2 1 0,4-1 0,2 2 0,2 0 0,2-1-1943,0 1 1510,0 5 1,5-8 0,-1 4 0</inkml:trace>
  <inkml:trace contextRef="#ctx0" brushRef="#br0" timeOffset="118672">22820 3113 8679,'-4'-12'257,"0"-1"1,0 8 0,5 5-1,2 7 1,3 4 0,-1 2 62,1 4 1,2-2-1,-3 6 1,1 1-266,-1 1 1,1 2 0,-3 0-1,2 1-400,2 3 1,-4-3 0,1 3 0,-3-3-172,-1-1 1,4-4 0,1-2 0,-3-1-297,0-3 375,3-1 1,2-2 0,6 1 0</inkml:trace>
  <inkml:trace contextRef="#ctx0" brushRef="#br0" timeOffset="118976">23019 3101 8355,'-18'-7'266,"8"-3"0,-1 5 1,3-1-1,2 2 0,1 5 1,2 6-1,2 6 0,2 2 109,3 1 1,-1 10 0,4-1 0,-2 1-427,-2 1 0,3 2 0,-1 1 0,1 0-76,-1 0 1,1-1-1,-4-4 1,3 0-26,-3 0 1,1-4 0,0-2-1,2-1 24,2-3 1,-3-3 0,5-2 85,0-2 0,2-5 1,3 1-1,1-3-178,2-1 0,-1-1 1,-2-2-1,1-2 29,2-2 1,1-1-1,-3-5-544,1 1 1,1-1-1,-5 1 1</inkml:trace>
  <inkml:trace contextRef="#ctx0" brushRef="#br0" timeOffset="119186">22882 3448 8355,'6'-13'0,"2"1"323,3 0-272,2-1 1,6-3-1,4-1 1,5 2-1,1 0 1,0 0-1,0 0 1,-2 2-353,-1 3 1,-2 2-1,-2-3 1,-3 2-207,-1 0 95,-1 1 0,-5-4 0,0-1 1</inkml:trace>
  <inkml:trace contextRef="#ctx0" brushRef="#br0" timeOffset="119454">22932 3163 7848,'5'-7'-37,"2"-4"0,7 2 0,1-2 132,2-1 1,6 0 0,1-1 0,5 1-264,2-1 0,-2 1 0,3 0-303,-2-1 1,5 1-1,-4-1 1</inkml:trace>
  <inkml:trace contextRef="#ctx0" brushRef="#br0" timeOffset="120538">23490 2729 8718,'-1'-13'443,"-3"1"0,1 3-301,-5 1 0,5 4 0,-3-3-77,1 2 1,2 1 0,-4 2 0,0-1 60,0-1 0,3 0 1,-4 4-1,0 1-460,1 4 1,-3-3-1,5 7 1,-1 0 101,1 2 1,-5 2 0,3-1 0,0 1 180,3-1 0,3 0 0,1 1 80,0-1 0,0 1 0,0 0 0,0 2 32,0 2 0,0 1 0,0-3 0,0 3 89,0 1 0,1-2 0,2 3 0,1 3 64,-1 0 0,-2 3 0,-1 3 0,0 3-75,0-1 1,0 5 0,0-3 0,0 3-13,0 1 1,0 5 0,-1 0 0,-2 1-162,-1 0 0,0 1 1,4-5-1,1-5 99,3-2 1,2-5 0,3-6 0,0-4-128,0-4 1,2 0-1,2-2 1,-1-3-254,0-4 0,1-3 1,-1-1-1,1-1 30,-1-3 1,-1-3 0,-1-7-1,-2-1-471,2-1 0,1-6 0,1 2 1</inkml:trace>
  <inkml:trace contextRef="#ctx0" brushRef="#br0" timeOffset="120539">23626 3150 8355,'-12'0'1439,"5"0"0,2 2-1227,5 2 1,0 3-1,0 5 1,0 2-1,1 2 1,2 4-1,2 0 1,1 1-316,-1 1 0,5 1 0,-3 2 0,1-1 24,0-4 0,-1 2 0,3-5-2015,-2-2 0,-5-1 1503,1-2 1,3 1-1,0-1 1</inkml:trace>
  <inkml:trace contextRef="#ctx0" brushRef="#br0" timeOffset="120540">23626 3138 8355,'0'-13'0,"0"1"0,0 0 0,0-1 0,0 1 0,0-1 492,0 1 1,2 4 0,2-1 0,6 1-1,3 0 1,4 1-132,-2 2 1,4-4 0,2 5 0,2 1-353,2 2 1,-5 1 0,-4 0 0,-2 1-544,-2 3 0,-1 3 0,-2 6 1,-5-1 169,-3 1 0,-6 4 0,-4 3 0,-3 0 63,-5 1 0,2-2 1,-4 3-1,1-2 305,3-2 0,1-2 0,2-3 45,-1-1 1,6-4 0,3 1-19,3 0 0,1-2 0,1 0 356,3-2 1,3 0 0,7-4 0,1 2-125,2 1 1,1 1 0,-3-2 0,3 1-140,1-1 1,-2 3 0,2-1-1,-1 2-145,-3 3 1,-1-1 0,-2 1-1,-1-2-273,-3 2 0,3 1 0,-4 1 0,2-1-540,-1-2 0,0 0 1,5-5 366,-1-1 0,0-2 0,1-1 0</inkml:trace>
  <inkml:trace contextRef="#ctx0" brushRef="#br0" timeOffset="120953">23949 2729 8610,'-11'-13'0,"3"1"0,3-1 511,4 1 0,3 4-359,2-1 0,3 7 0,5-4 72,0 1 0,1 3 0,1-2 0,1 3-382,1 1 0,1 1 1,-5 3-1,1 4-38,-1 4 0,0 1 0,-1 2 0,-1 3 30,-2 2 1,-4 0 0,3 5 0,-1 0 112,-3 0 0,-1 4 0,1 1 0,1 0 264,-1 1 0,-2 2 0,1-3 0,0 0 170,3 1 1,0 2-1,-2-3 1,2 0-188,2 1 0,-3-2 1,3-3-175,-1 3 1,-1-3-1,-2 3 1,3-2-1,-1 1 45,1 1 0,-2 0 1,-4-4-1,0-2-243,0-2 0,0 1 0,-2-6 1,0-1 46,-2-1 1,-6-1 0,2-2 0,-3-2-90,-2 0 0,-3-7 0,-2 4 1,0-2-394,0 0 1,0 0 0,3-4 29,-2 0 1,-5-5-1,3-2 1</inkml:trace>
  <inkml:trace contextRef="#ctx0" brushRef="#br0" timeOffset="121121">25065 3497 8355,'14'3'81,"-4"4"0,-2 7 1,1 4-799,3 4 1,3 1 0,-8 2 0</inkml:trace>
  <inkml:trace contextRef="#ctx0" brushRef="#br0" timeOffset="129727">23589 335 8355,'-12'-13'102,"-1"1"1,2 0 0,2-1 0,2 1 0,1-1 0,4 1 0,0 0 128,2-1 0,0-1 0,2 1 1,2-1-1,3 3 0,1 1 1,0 3 70,2 3 1,-3 4-1,1 6 1,0 6-1,1 9-178,-1 6 1,-5 6 0,1 7-1,-3 3 1,-1 1 0,0 3-49,0 1 1,0 2-1,0-2-315,0-2 0,0 0 0,0-4 0,1-4-182,4-3 0,-4-2 0,3-7 0,-1-4-253,1-3 0,-3 2 1,3-4-358,-2-2 1,-2-6 848,0 0 0,-6-7 0,-1 4 1</inkml:trace>
  <inkml:trace contextRef="#ctx0" brushRef="#br0" timeOffset="130257">23614 546 8355,'-11'-13'-562,"1"1"499,2-1 1,1 5 0,-2 0 671,0-2 1,7-1 0,-3-1 0,5 1 0,5 1 0,4 3-395,6 2 0,-1 1 0,4 4 0,-1 0 0,1 0-384,1 0 0,-4 5 0,2 2 1,-5 1-157,-4 1 0,2-1 1,-6 4 95,-1 1 1,-2-1-1,-1 0 1,-1 1-76,-3-1 1,-3-1-1,-6-1 1,1-3-92,-1-2 0,1 0 1,0-5-1020,-1 0 1356,1 0 0,5-6 0,1-1 1</inkml:trace>
  <inkml:trace contextRef="#ctx0" brushRef="#br0" timeOffset="130258">24023 521 8355,'7'-13'-187,"-1"7"-422,-6 0 1,-6 12-1,-1 0 1</inkml:trace>
  <inkml:trace contextRef="#ctx0" brushRef="#br0" timeOffset="160440">3634 12774 8355,'-11'-16'57,"3"-1"0,2 4 0,2 2 0,0 2 1,2 1-1,4 2 1469,2 6 1,6 10-1296,-2 7 1,-1 10 0,0 2 0,0 7-87,-1 5 0,-3 3 0,1 6 0,-1 1-255,1 3 1,-2-7 0,2 2 0,-3-3-1,-1-6-320,0-7 0,0-3 0,0-4 0,1-5-650,4-6 0,-3-1 0,7-10 575,0-1 1,2-7 0,2-3 0</inkml:trace>
  <inkml:trace contextRef="#ctx0" brushRef="#br0" timeOffset="160809">3808 12675 8355,'0'-19'222,"0"2"1,1 9-21,3 4 1,-3 4 0,4 5 0,-4 7 126,-1 3 0,0 11 1,0 0-1,0 4-313,0 5 0,-1 6 1,-4 6-1,-1 3 38,-1-1 0,-3 6 0,4-8-26,0 0 1,3-1 0,-1-2 0,2-7-1,2-7 86,0-4 0,6-2 1,2-4-1,4-3-120,5-3 0,2-6 0,8-1 0,0-2-197,2-2 0,5-1 1,-2-2-1,1 0-353,0 0 1,-5-5 0,1 0 0,-4-1-823,-5 1 981,-2 1 0,-5-7 0,-1-3 1</inkml:trace>
  <inkml:trace contextRef="#ctx0" brushRef="#br0" timeOffset="161019">3646 13196 10188,'0'-12'0,"2"-1"0,2 1 0,5-1 0,7 1 0,6-2 477,5-2-533,-1 2 1,6-4-1,-3 6 1,4-1-1,3 1 1,0 1-1,-3 1-824,-4 2 0,-4 5 1,-5-2 403,-3-1 0,-3-1 0,-2-5 1</inkml:trace>
  <inkml:trace contextRef="#ctx0" brushRef="#br0" timeOffset="161209">3621 12650 8355,'0'-12'145,"0"0"1,3 1 0,7 1 0,9 2 0,9-1-1,3 1 1,4 0 0,2-2 0,4 1-308,5 0 0,-2 4 1,-1 5-1,-2 0 0,-4 0 1,0 1-580,-2 3 0,-6 3 0,1 6 1</inkml:trace>
  <inkml:trace contextRef="#ctx0" brushRef="#br0" timeOffset="161805">4713 12353 8355,'0'-9'-562,"0"1"1,4 0 769,0-4 1,0 3 0,-4 1-4,0-2 0,-5-1 0,-3 0 181,-4 3 1,0-2 0,-2 5 0,-1-1 0,-1-1-77,0 1 1,1 3-1,0-3 1,-1 2-244,0 0 1,-1 0 0,-1 4 0,0 0-95,0 0 0,1 0 0,3 0 0,-1 0-85,-1 0 0,-1 0-206,5 0 198,5 0 1,1 5 124,6 4 0,2-2 0,1 2 0,2 4 63,2 2 1,-4 7 0,2-1-1,-1 3 1,1 5 74,-3 4 1,0 5-1,-2 4 1,0 6-1,0 5 0,0 9 0,-2-2 0,0 4-156,-3 5 1,0-3-1,2 0 1,-1-3-30,1-1 1,2-5-1,1-3 1,0-3 40,0-2 0,0-5 1,0-2-1,1-4-8,3 0 0,-2-3 0,3-2 0,-1-5-25,1-6 0,4 0 0,-1-5 0,3-4 0,2-2-232,-1-2 1,1-7-132,-1 3 0,2-4 0,1-2 0,2-2 0,-2-3-1041,-2-1 0,0-1 1190,-1-4 1,6-6 0,1-1 0</inkml:trace>
  <inkml:trace contextRef="#ctx0" brushRef="#br0" timeOffset="162411">4812 12923 8699,'0'-16'0,"0"-1"0,0 1 0,0-1 0,0 1 0,0 0 729,0 3 1,0 7 0,0 7 0,0 11-583,0 7 1,4 4-1,0 3 1,-1 3-109,-1 4 0,-2 2 1,0-1-1,0-2-178,0-2 1,0 3 0,0-5 0,0-3-236,0-3 0,0-7 1,0 2 144,0-4 1,0-7 107,0-6 1,0-10 0,0-8-2,0-1 1,0-2-1,0-5 1,0-3 0,-2-4 104,-2-3 1,3-5 0,-4-2-1,4 0 5,1 1 0,0-2 0,1 6 1,4 7 211,3 3 0,3 8 0,3 2 1,1 2 145,1 5 1,5 3-1,-3 0 1,0 4-225,0 2 0,0 4 1,-3 2-1,1 6-289,0 5 1,-8 0 0,-4 6 0,-3 1-233,-1 1 0,0 6 1,-1 1 77,-3 2 1,-3-3 0,-7 3 0,-1-3 84,-2-6 1,1 0 0,4-7 0,-1-4 0,1-4 246,-1-2 0,5-2 155,0-4 0,5-6 0,-1-2 19,3-3 1,1 3 0,1 0 0,3-1 338,4 2 1,-1-2-286,1 5 0,1-1 0,2 7 0,-2 1 29,0 1 1,-5 5 0,4 1 0,0 4-144,-1 2 1,4 2 0,-2-3 0,2 2 91,1-2 1,4 0 0,1 0-498,-2 2 1,0-2 0,0-5 0,2-2 0,-2 0-618,-1-1 1,3-1 0,-1-6 0,-1 0 322,-1 0 0,-2 0 0,1 0 1</inkml:trace>
  <inkml:trace contextRef="#ctx0" brushRef="#br0" timeOffset="162828">5271 12402 9557,'0'-23'0,"0"1"0,1 3 0,4-1 0,3 2 0,3 0 0,3 3 0,1 2 0,1 0 403,-1 1 0,3 5 1,0 3-1,0 2-437,0 2 0,-1 2 1,-5 3-1,-1 6-13,-3 4 1,2 12 0,-6-1-1,0 4 219,2 5 1,-5 6 0,3 6-48,-2 5 1,-2-2 0,0 5-1,0 1 1,0-2-39,0-2 1,4 5-1,0-1 1,0-3 30,2-4 1,-1 1-1,5-9 1,-3-2 34,-2-5 1,3 1 0,-2-5 0,-1 0-50,1 1 1,2-1 0,-4-2 0,-1 1-84,-2-2 1,-1-1 0,-1 1-1,-3 0-16,-4 2 0,-5 0 1,-2-6-1,-3-1-37,-1-1 0,0-4 1,-3 2-1,1-3-171,-1-5 1,4 2 0,0-6-280,0 0 1,4-2 0,-2-5 0,2 0-1174,2 0 0,5-5 1090,3-4 1,-3-7 0,0-3 0</inkml:trace>
  <inkml:trace contextRef="#ctx0" brushRef="#br0" timeOffset="163077">6350 12985 8355,'6'-12'635,"0"5"-390,7 3 0,1 2 1,1 2-1,1 0-61,-1 0 1,5 0-1,0 0 1,4 0-291,1 0 1,1 0 0,1 0 0,2 0-379,-1 0-534,-2 0 1,-7 6-1,-1 1 1</inkml:trace>
  <inkml:trace contextRef="#ctx0" brushRef="#br0" timeOffset="163277">6387 13295 8355,'6'-8'491,"3"1"1,7 2 0,6 1 0,5-1 0,6 0 0,3-2 0,3-3-341,2-1 1,3-1-1,4 1 1,-4 3 0,-5 2-2659,-5 1 1428,-12 3 0,2 2 0,-12 7 1</inkml:trace>
  <inkml:trace contextRef="#ctx0" brushRef="#br0" timeOffset="165995">8111 12254 8184,'6'-25'-89,"-4"-4"1,5 0 0,0 1 787,0 2 0,-3 0-461,4-3 1,-1-1-1,2-3 1,-5 4 0,-3 4-1,-1 3 1,0 2 0,0 1-81,0 0 1,-1 8 0,-3 0 0,-5 4 0,-2 4 0,-2 2 0,-3 2 0,-2 5-247,-1 6 1,-1 3-1,-5 10 1,0 4 65,0 1 0,0 12 0,2-2 0,1 4 1,3 3 129,1 4 1,-3 4-1,4 8 1,4 2 121,3 1 0,0 13 0,6 0 1,1 8-111,2 3 0,2 4 1,1-44-1,-1 0-123,3 48 1,1-48 0,0 1 0,-1 0-1,-1 1 1,0 0 0,1 1 0,-1-1-1,-1-1 42,4 48 1,-5-45 0,-1 0 0,4 38-1,-2 0-84,-2-2 0,0-2 1,-2-9-1,-2-3 101,-4-5 1,-4-9-1,-5-8 1,-4-4 92,-2-5 1,-3 2 0,-3-6 0,-3-2-137,0-5 1,-2-5 0,4-8 0,-2-6-70,-3-5 0,5-6 1,0-8-1,2-6-479,3-5 0,-2-9 1,8-6-1,-1 0-1155,4-1 1,3 0 869,5 6 1,-3-8 0,4 7 0</inkml:trace>
  <inkml:trace contextRef="#ctx0" brushRef="#br0" timeOffset="169199">7156 15267 8355,'0'-12'6,"0"4"0,0-1 324,0 0-104,0 3 121,0 1 0,-3 1 0,3-1 0,6 3-85,4 0 0,6 4 0,1 0 0,-2 4 0,0 1-296,1 2 0,-2 7 0,3 0 0,-5 1 0,-2-1 0,-3 2-104,-2 1 1,4-3 0,-5 2-12,-2-1 1,0-3 0,-4 3 122,-2-3 1,2-8 0,-5 0 0,0-2-87,0 0 0,3 0 0,-5-5-14,0-3 1,3-3 0,2-7-1,3-2-17,1-5 0,0-2 0,1-2 0,2 0 19,1 0 1,10-4-1,-2 0 1,3 3-14,3 4 0,-4 4 0,4 6 0,-1 1-238,-1 2 0,1 5 1,-6 8 86,-3 5 1,-3 7 0,-5 3 0</inkml:trace>
  <inkml:trace contextRef="#ctx0" brushRef="#br0" timeOffset="169704">7689 15354 8355,'0'-7'17,"-4"0"0,0 3 1,3-3 568,4 0 0,2 1 0,6 3 0,0-3-439,3-1 0,2 5 0,0-3 0,2 3-577,1-2 1,0 2-1,2-2 1,-5 4-217,-2 4 1,-7-1 0,-3 5 0,-3 2 318,-1 1 1,-5 1-1,-2 1 1</inkml:trace>
  <inkml:trace contextRef="#ctx0" brushRef="#br0" timeOffset="169962">7677 15466 7978,'1'7'197,"4"-3"1,1-3-1,7-2 1,1-3 0,2-3-265,5 0 0,2-4 1,2 4-291,0 0 0,-2 0 0,-2 4-134,-4-1 1,2-5 0,0 2 0</inkml:trace>
  <inkml:trace contextRef="#ctx0" brushRef="#br0" timeOffset="170102">8148 15168 8355,'-12'-11'194,"0"3"0,5 4 0,4 9 0,4 6 0,5 6 1,-1 1-1,2 2 0,0 2 0,1 5 0,1 0 1,-3 2-1,1 0 0,-1-1 0,1-2 0,-2-3-1578,1-2 1,3-3 0,-2-6 0</inkml:trace>
  <inkml:trace contextRef="#ctx0" brushRef="#br0" timeOffset="171024">8260 15280 8355,'0'-9'-54,"-1"3"0,-2-1 0,-3 0 0,-1-2 0,-2 1 33,-2 0 0,-2 5 508,1-1 1,0 3-1,1 2 86,2 3 0,4 4 0,5 8-360,0 0 0,0 5 0,0-3 0,0 1 0,0 2-36,0-2 1,5 3 0,2-5-111,0-2 1,4-1 0,-3-2 0,3-1-159,2-3 0,-1 2 1,1-6-1,0-1-115,4-2 0,-2-6 0,4-4 0,-1-2 51,-3-1 1,-2-6 0,-4-3 92,0-2 0,-7-2 1,3-1-1,-4-2 1,-1-1 43,0 2 1,-4-3-1,-2-1 1,-2 2-63,-6 3 1,2 1 0,-6 12 0,1 3-40,1 3 1,-6 4 0,3 9 0,-2 8 8,0 9-998,1 7 0,0 7 0,2 1 1</inkml:trace>
  <inkml:trace contextRef="#ctx0" brushRef="#br0" timeOffset="172052">7975 11299 8355,'7'-13'0,"-3"1"0,-2-1 386,3 1 0,-4 0 112,3-1-122,-2 1 0,-2 2 0,-2 6-241,-2 8 1,-2 6 0,-3 2 0,1 1-114,-2-1 1,-5 4 0,-2 2 0,2 0-332,1 0 0,-4-1 0,-1-5 1,-2 1-35,1-1 0,5-1 0,-3-3 0,1-4 110,1-2 1,0-4-1,7-2 1,2-4 115,1-3 1,-2-7 0,4-3 120,1-2 1,3 1 0,4 0 0,5-2 140,2 2 0,1 4 0,0 1 0,1 1 159,-1 5 1,1 7 0,-1 0 0,0 4-121,1 4 1,-2 3-1,-1 7 1,-2 1-11,1 2 0,2 5 0,2-3 1,-1 0-94,1-2 1,-1 1 0,1-2-1,0-1-84,4-1 0,-3-3 1,4-3-1,-2-3-23,1-4 1,-1-1-1,-2-1 1,1-4-70,2-3 1,-2-3-1,-6-3 1,-2-1-13,-1-1 0,-1-5 1,-2 3 2,1-1 1,-1 4-1,-7-2 1,-4 3-1,-5 2-70,-3 0 1,-4 5 0,-4 2 0,-3 4-222,-2 1 0,2 7 1,-5 5-141,2 8 0,1 3 0,4 2 0</inkml:trace>
  <inkml:trace contextRef="#ctx0" brushRef="#br0" timeOffset="176663">8892 12750 8662,'-4'-13'0,"0"1"0,1-1 145,2 1 0,1 4 1,0 2-1,0 5 1,0 8-1,0 7 1,1 8-21,4 5 1,-4 2 0,3 7 0,-3 4 0,-1 1-58,0 2 0,2-2 0,1-5 0,1-1 0,-1-4-113,-2 0 0,3-4 1,0-5-1,0-3-201,2-1 1,-5-1 0,5-6-901,-1-3 566,-3 3 0,4-9-126,-1 2 106,-4-3 406,4-1 0,-9-5 194,0-4 0,-5-7 0,2-4 0</inkml:trace>
  <inkml:trace contextRef="#ctx0" brushRef="#br0" timeOffset="177259">8781 12936 8355,'0'-13'0,"0"1"0,-2-1 0,0 1 202,-2 0 1,-1 3 109,5 1 0,0 0 0,0-5 0,2 2 0,1 2 0,2 2 50,2 1 1,-3 2 0,3 6 0,-1 3-198,-4 8 0,1 0 0,0 8 0,1 1 52,-1 1 0,2 6 0,1 2 0,-1-1-187,1 0 0,3 1 1,0-4-1,2 2-45,1-1 0,0-2 0,1-3-75,-1-2 0,-1-3 0,-1-6 0,-3 1-223,-2-1 306,5-5 0,-14-1 1,0-8-82,-6-2 0,-2-3 0,-1-5 1,2-1-58,3 1 0,-2-6 0,5-3 0,-1-3-24,1-5 0,2 1 0,6-5 0,2 0 57,2 1 1,1 2-1,6 5 1,1 0 45,2 0 1,4 2 0,-3 2 0,-1 6 28,1 6 0,-1 3 1,-5 6-1,-1 1-395,-2 4 0,2 1 1,-4 7-519,-1-1 0,5 2 549,-2 3 0,-4-4 0,1 5 0</inkml:trace>
  <inkml:trace contextRef="#ctx0" brushRef="#br0" timeOffset="177786">8669 12886 8355,'0'-17'0,"0"1"0,0-2 0,0 3 321,0-2 0,0 1 1,0 3-1,2 1 27,2 0 1,3-1-1,5 2 1,0 2-1,1 2-79,-1 1 0,1 2 0,0 7 0,3 4-164,0 5 0,1 10 0,-5 3 0,0 5-11,1 2 1,-1 8 0,1-3-1,-1 2-44,0-1 0,1-1 0,-2 1 0,-1-3-92,-2-1 1,-1-4-1,2-5 1,-2-2 3,-1-2 0,-2-3 0,-4-6 37,0 1 0,-1-7 0,-4-1-22,-3-4 0,-3-5-117,-1 0 1,1-10 0,1 0 0,3-4 0,2-5 0,2-5-268,1-5 0,2-3 0,2-2 170,2-4 0,7 4 0,7-4 0,1 4-22,3 1 1,2 6 0,1 7 0,-2 6-232,-2 4 1,-2 7-1,-5 4 18,-2 6 0,3 4 0,-8 5 1</inkml:trace>
  <inkml:trace contextRef="#ctx0" brushRef="#br0" timeOffset="178023">9550 13122 9043,'-8'-11'0,"1"1"1540,1 2-1147,2 5 69,4-3-297,0 1 0,1 4 0,4-4-85,3 4 0,3 2 0,1 2 0,1 3-1710,-1 1 0,0 1 0,1 4 1</inkml:trace>
  <inkml:trace contextRef="#ctx0" brushRef="#br0" timeOffset="178410">10158 12415 8355,'-2'-15'-410,"-1"1"924,-1 3 0,0 5-241,4-2 1,0 7 139,0 1 0,6 11 0,2 9-260,3 4 1,-3 3 0,0 6 0,2 9 0,0 6 24,-2 6 0,-2 2 0,-6 6 0,0 2-72,0 2 1,0 3 0,0 4-1,0-3-301,0-4 0,0-4 1,0-5-1,1-6-368,3-5 0,3-11 0,4-2 1,-1-7-246,-2-5 1,-4-3 0,3-6-673,-2 1 1480,0-7 0,-5 0 0,0-6 0</inkml:trace>
  <inkml:trace contextRef="#ctx0" brushRef="#br0" timeOffset="178753">10195 12874 8355,'4'-24'269,"0"4"0,6 2 0,-2 7 1,3 1 387,1 2 1,5 4-530,-1-5 0,6 7 1,-1-3-1,3 4 0,0 2 1,1 5-1,0 5 0,-2 4-258,-2 0 0,-4 5 0,-8 0 0,-2 4-366,-1 0 0,-8 5 0,-7 0 149,-7-1 0,1-6 0,-5-3 0,-2 1 0,-2-3 0,1 0-130,2-6 1,3 0 0,6-7-44,-1-1 520,6-2 0,-4 5 0,5 1 0</inkml:trace>
  <inkml:trace contextRef="#ctx0" brushRef="#br0" timeOffset="179370">10964 12415 8355,'-6'-32'327,"-2"3"0,-2 8 1,1 6-1,0 6 0,0 5 1,-2 2-1,-2 5 1,1 4-35,-1 5 0,1 10 0,1 3 1,1 8-1,3 6-127,2 2 0,1 6 0,4-2 0,0 4-260,0 0 1,0 5 0,0 0 0,0-3-177,0-4 1,1 1 0,2-4-1,2-1-206,2-6 1,2-1-1,4-9 121,4-3 0,-2-5 0,6-8 1,1-3-1,0-4-325,-1-2 1,8-2-1,-3 0 1</inkml:trace>
  <inkml:trace contextRef="#ctx0" brushRef="#br0" timeOffset="179371">11113 12750 8355,'-2'-13'0,"-2"1"295,3-1 0,1 7 1,8 1-1,4 4-34,5 1 1,-2 6-1,4 2 1,-1 3 0,-3 1-1,-1 2 1,-1 3-1,-2 2-596,-3 0 0,-1 3 0,-5-4 0,3 0 62,-3 0 1,-2 1 0,-2-5 0,-4-3 106,-1 0 0,0-4 1,-2 0 132,0-2 0,2-2 1,-1-7 41,4-4 1,3-3 0,1-3-1,0-3-72,0-3 0,1-2 0,3-2 1,3 1 17,0-3 0,8-2 1,-2 3-1,2 2-161,3 2 0,0-1 0,2 6 1,-3 2 0,-3 4 0,-2 0 0,0 6-55,1 2 0,-1 6 0,1 3 0</inkml:trace>
  <inkml:trace contextRef="#ctx0" brushRef="#br0" timeOffset="179677">11646 12266 8355,'0'-12'684,"0"-1"-342,0 1-171,5 5-24,2 1 1,6 6 0,-1 2 0,2 0 277,2 3 0,-1 10 1,6 1-1,0 8 60,-2 5 1,3 2-1,-4 8 1,0 4-214,0 6 0,1 5 0,-5 5-319,-3-1 0,-3 0 0,1 4 1,-5-1-1,-3-3-199,-1-5 1,0-3 0,0-5 0,-1-3-126,-3-4 1,-3-2 0,-6-3 0,1-5-719,-1-6 1,1-4 0,-2-6 361,-2 1 0,-4-1 0,-4 0 1</inkml:trace>
  <inkml:trace contextRef="#ctx0" brushRef="#br0" timeOffset="179851">12539 12861 8355,'0'-12'-1311,"0"-1"1</inkml:trace>
  <inkml:trace contextRef="#ctx0" brushRef="#br0" timeOffset="184160">23564 446 8355,'0'-12'-197,"2"0"1,1-1 363,1 1 0,0-1 15,-4 1 1,4 4 0,0 0 0,-1-2 0,0 0 0,-1 1 0,3 0 4,-3 0 0,0 5 0,-2 4 1,-2 8-1,-2 6-361,-4 2 0,-7 6 81,-2-1 1,-1 2 0,3 2 0,-3-1 0,0-2 63,0-2 1,2-5 0,5 2 0,1-5 40,2-3 1,5-3 0,0-3-4,6 1 1,4-1-1,5-7 1,2-4-61,3-3 1,2-2 0,4 0 0,0-3 1,-3 0 0,5-5 0,4 3 0,-3 0 16,-4 0 0,0-2 0,-5 5 0,-2 2 202,-1 4 1,-6 4-76,0-3 1,-6 7 0,-1 1-18,-4 7 0,-6 1 0,0 3 0,-2 3 4,-1-1 1,-1 3 0,1-1 0,0 3-9,-1 1 0,1-4 0,-1 3 0,2-1-85,3-1 0,1-3 0,5-5-141,-3 1 1,7-3-1,6-2 1,3-2-6,1-2 0,6-6 0,2-2 0,0-3 50,1-2 1,0 1 0,2-1 0,-1 0 11,-1-4 0,-6 5 0,0-2 1,-4 4 80,-3 1 49,-5 3 0,1-3 1,-8 4-1,-4 3 1,-3 2 10,-1 4 1,-1 3 0,-1 5 0,-1 0 255,-1 1 1,-2 3-1,3 2 1,-2 0-78,2 0 0,1-1 0,3-5-107,3 1 1,2-1-182,6 0 1,6-1 0,2-2 0,3-5-104,1-3 0,2-2 1,1-2-1,3-3-18,2 0 0,-1 1 1,3-3-1,-3 0-136,-1 1 1,-5-3-551,-5 6 530,-5 0-110,-3 4 0,-7 0 0,-6 0 0</inkml:trace>
  <inkml:trace contextRef="#ctx0" brushRef="#br0" timeOffset="188527">24594 533 8355,'7'-12'-421,"-2"4"1,-5-1 579,0 0 1,0 2 0,0-1-1,0-2 1,-1-1 0,-3-2 166,-5 1 1,3 5-1,-3 2-242,0-1 0,-2 5 1,-2-3-1,1 2-70,-1 2 0,1 6 0,0 2 1,-1 3 12,1 1 0,-1 1 1,1-1-1,0 2-192,-1 3 0,5-4 0,1 4 32,2-3 0,0-2 0,7 1 38,2-1 0,-1-5 1,5-3 73,2-3 1,1-1 0,1 0 0,0-1 9,1-3 0,-2 1 0,-2-4 0,0 2 115,0 2 0,2-3 60,2 2 1,-1 0 0,1 4-55,-1 0 0,0 6 0,-1 3-88,-2 6 0,0 1 1,-4 4-1,-3 2-12,0 2 0,-2 1 0,-2-1 1,-2 1-42,-4 0 0,1 0 1,-1 0-1,-1-2 35,3-2 0,0 1 0,6-6 54,0-1 1,1-6-46,4-5 0,1-3 0,7-1 1,-1-1-38,1-3 1,-1-3 0,0-4-1,2 1-162,3 2 1,-3 0 0,3-5-146,1 1 0,-4-1 0,4 1 0,-1 0 0,-1 1-1289,-1 2 1566,5-7 1,-7 7 0,5-8 0</inkml:trace>
  <inkml:trace contextRef="#ctx0" brushRef="#br0" timeOffset="188706">25078 608 8355,'0'-13'-186,"0"5"-88,0 0 1,5 5-60,3-1 0,-1 3 27,1 1 1,1 5-1,3 2 1</inkml:trace>
  <inkml:trace contextRef="#ctx0" brushRef="#br0" timeOffset="204281">15937 1563 8207,'0'-13'0,"0"1"0,0-1-26,0 1 0,0 0 0,0-1 1,0 1 357,0-1 0,4 1 0,2 0-77,1-1 0,-3 6 1,4 3-1,2 3 0,-1 2 90,0 3 1,0 7-311,-5 6 1,0 9 0,-4 0-1,0 5-32,0 3 1,0 3 0,0 5-58,0 3 0,-4 3 1,-1 2-1,-1 0 21,1-1 1,-5 1 0,3-2-1,0-3 1,3-5-149,3-5 0,1-1 0,0-5 1,0-3-267,0-3 1,1 0 0,3-5 0,5-2-990,2-3 1144,7-4 1,-5-2 0,5-1 0</inkml:trace>
  <inkml:trace contextRef="#ctx0" brushRef="#br0" timeOffset="204592">16073 1848 8355,'13'-7'-191,"-1"2"1,1 5-1,-1 0-124,0 0 1,6 0-1,3 0 146,2 0 0,4 0 0,2 0 0,4 0 0,4-2 129,4-2 0,-1 3 1,6-3-1,0 2 26,3 2 0,2 0 0,1 0 0,2 0 3,-2 0 1,5 0-1,1 0 1,4-1 9,4-3 0,-3 2 0,5-3 1</inkml:trace>
  <inkml:trace contextRef="#ctx0" brushRef="#br0" timeOffset="204829">21022 1724 8355,'77'-8'-901,"-2"-1"0,-9 5 696,0-4 0,3 0 0,0-5 1</inkml:trace>
  <inkml:trace contextRef="#ctx0" brushRef="#br0" timeOffset="210453">17004 1513 6581,'-7'0'-159,"-4"0"1,9-1 0,-3-2 0,1-3 0,-2 0 150,-1-4 1,5 3 3,-3-1 1,3 1 0,-1-3-5,-1 2 0,0 0 0,4-5 1</inkml:trace>
  <inkml:trace contextRef="#ctx0" brushRef="#br0" timeOffset="210806">16942 1377 8355,'0'-13'-510,"0"1"863,0-1 0,0 5 494,0 0-689,0 5 1,0 3 0,1 8 0,2 3-48,1 2 0,0 5 1,-4 4-1,0 4-64,0 3 0,0 5 0,0-1 0,0 3-158,0 2 0,0 3 1,0 0-1,0-2-141,0-5 1,0 1 0,0-6 49,0-2 0,0-5 0,0-2 1,0-3-594,0-1 1,0-3-545,0 0 1339,0-6 0,6-7 0,0-7 0</inkml:trace>
  <inkml:trace contextRef="#ctx0" brushRef="#br0" timeOffset="211133">17301 1327 8156,'-5'-11'0,"-4"1"0,-2 3 43,-1 2 1,4 1 0,0 4 0,-1 1-1,2 3 319,3 5 0,3 2 1,1 1-1,0 2 20,0 2 1,4 4 0,0 4-1,0 1-57,2 0 1,-1 0 0,4 1-282,-5 3 1,1-1 0,-1 3 0,-1 0 0,-2-2-21,-1 1 0,0-3 1,0 5-1,0-2-643,0-2 0,0-3 1,0-3-1,2-3-738,2-1 0,-3 3 925,3-5 0,3 1 0,0-5 0</inkml:trace>
  <inkml:trace contextRef="#ctx0" brushRef="#br0" timeOffset="212458">16966 1575 6498,'0'-8'386,"0"0"0,0-2-367,0-1 0,2 4 0,1 1 94,1 1 1,1 4 322,-1-4-297,-2 4 0,3 2 1,-6 2-1,-2 3 18,-1 1 1,-4 1 0,2 4-1,1 1-33,-1-1 1,-2 5-1,4-1 1,1-1-48,2-1 0,1-1 1,0-1-162,0 0 0,1-5 0,3-3 1,4-2 1,3-4 0,2-2-1,-1-4 70,1-3 0,-5-1 0,0-1-91,2 1 1,-3-1 0,0 1 0,-2 0 33,-2-1 0,-2 1 1,-1-1-1,0 1 123,0-1 1,-1 2 73,-3 3 0,-3 3-113,-6 5 1,5 5 0,1 3 0,2 3 16,2 2 0,2 1 0,1 1 0,0 1-18,0 0 0,0-3 1,1 0-1,2 0-19,1 4 0,4-3-74,-4 2 0,6-2 80,-2-1-6,3-7 0,0-1 0,-2-10 1,-5-3-1,-3-3 0,0-1-1,4-1 1,-4 1-3,3 0 0,-3-2 0,-1-1 0,2-2 0,1 2-5,1 1 1,0 2 0,-4-1 16,0 1 0,-6-1 1,-2 2-1,-3 5 196,-1 6-96,5 0 1,-3 11 0,5-3 0,-1 4-2,1 5 0,0-3 0,5 2 0,0-2 0,0-2 0,0 1 205,0-1-344,0 1 1,6-1 0,2-1 0,3-3 0,2-4-68,-1-2 1,0-4 14,1-2 1,-5 1 0,0-5-1,2-1 1,0-2 32,-2-2 0,2 1 0,-6-1 40,-2 1 1,0 0 0,-2-1 0,0 1 0,-2-1 24,-2 1 1,-1 4 0,-5 1 103,2 1 1,0 2-1,-5 4-61,1 0 1,1 1-1,3 4-33,3 3 0,0 3 0,1 3 0,1 1 0,2 3-50,1 1 0,0-4-6,0 2 0,0 1 0,0-2 0,0-1 1,1-2-1,3-5-239,4-4 0,-1-2 183,2-2 0,-1-2 0,4-1 0,-1-2 0,-1-2-342,-2-3 324,-5-1 1,7-1-1,-6 0-446,-2-1 0,0 5 291,-2 0 0,-11-1 0,-3-3 0</inkml:trace>
  <inkml:trace contextRef="#ctx0" brushRef="#br0" timeOffset="216685">17103 2406 8355,'-11'-12'470,"1"1"-381,2 2 28,5-2 0,-7 9 0,6-7 1,3 1-1,4 1 0,5 3-83,3 3 0,1 1 0,1 0 0,-1 1 1,2 3-1,1 4-55,2 3 0,-1 2 0,-3-1 0,-1 2 0,-1 1 51,-3 2 0,2 1 0,-6-3-154,-1 1 1,-2 1 0,-1-5 0,0 1 0,0-1 11,0 0 1,0 1 90,0-1 0,-5-5 0,-2-4 0,0-6 0,1-4 1,6-5-1,0-2-64,0-2 0,0-8 0,0-5 0,0 0 7,0-1 0,6 4 1,2-3-1,3 3-18,2 1 0,-1 6 0,0 2-76,1 3 0,-1 6 1,1 1-1,-1 2 0,2 2-41,2 1 0,0 1-3,4-3 0,-5-3 0,3-5 0</inkml:trace>
  <inkml:trace contextRef="#ctx0" brushRef="#br0" timeOffset="229651">12898 12960 8355,'0'-12'-176,"0"0"0,-1 5 0,-2 1 462,-1 1 1,0 5 0,5 0 0,4 7 0,3 2-55,3 0 0,3 2 0,2-3 0,3 3-137,1 1 1,3-3 0,-2-1 0,2 1-49,2 2 0,0 2 0,0-1 0,-1 1-43,1-1 1,-1 0 0,-2 1 0,-3-1-110,-1 1 0,1-1 1,-5 0-1,-3 1-188,0-1 0,0 1 0,0-1 159,-3 0 1,-2-3 0,-5-2 193,3-2 0,-2 5 40,2-2 0,-7-1 0,-2 0 0,-2 0-56,-3 0 1,-5 1 0,-3 4 0,-1-1 27,-3-2 0,-2 2 0,-1-2 0,-1 5-91,-3 3 0,3-2 1,-1-6-1,5 0-154,5 0 1,1 2 0,2 0 0,4-1-377,3-2 1,3 1-1,4 3-331,0 0 619,6 1 0,6-6 0,7-2 0</inkml:trace>
  <inkml:trace contextRef="#ctx0" brushRef="#br0" timeOffset="230022">13556 13407 8271,'0'-8'492,"1"1"513,3 1-823,-2 2 0,-2 6 0,-9 0 0,-2 4 0,-2-1 0,-4 2 0,-2 0 0,-2 3 244,0 1 1,1 1 0,-5 1-1,0 0-245,0 4 0,-4-2 0,0 4 1,2-1-393,1-3 1,2 3 0,2 0-1,3 0-373,1 0 1,6-1 0,5-4 0,1 3-604,3 0 1,2 1-1,1-5 1</inkml:trace>
  <inkml:trace contextRef="#ctx0" brushRef="#br0" timeOffset="233504">14920 13109 8635,'0'-25'0,"0"2"0,0 1 0,0 3 0,0-1 529,0 1-393,0 4 1,0-3 0,0 6 34,0-1 1,1 2-1,4 3 1,3 4-1,1 4-93,0 4 1,-4 3 0,-5 7 0,0 2 0,0 6 11,0 6 0,-1 5 0,-3 8 1,-5 6-1,-2 4 0,-1 3 78,0-2 0,1 3-201,2-1 0,0 1 1,5-4-1,1-1 0,1-5-97,2-1 1,5-11-1,0 0-70,2-5 0,5-9 1,5-4-1,-1-5-43,2-6 1,2-2 0,3-2 0,-1 0 52,-1 0 1,-2-9-628,2 1 0,-3-11 0,-6 5 0</inkml:trace>
  <inkml:trace contextRef="#ctx0" brushRef="#br0" timeOffset="233679">14722 13481 8355,'-7'-18'-74,"4"6"0,11-2 0,9 6 0,6 1 0,6 2 0,3-2 0,1 1 0,1 1 0,4 1-263,1-2 1,3 5 15,-5-3 1,0-3-1,0 0 1</inkml:trace>
  <inkml:trace contextRef="#ctx0" brushRef="#br0" timeOffset="233854">15515 13531 9044,'0'-12'-479,"0"-1"62,0 6-546,6 2 600,-5 10 0,10 8 0,-4 6 1</inkml:trace>
  <inkml:trace contextRef="#ctx0" brushRef="#br0" timeOffset="234188">16061 13271 8355,'0'-32'312,"0"3"0,-4 8 0,0 5 101,1 2 1,0 7-224,-1 3 1,3 4-1,-3 4 1,2 4-150,2 3 1,0 7-1,0 4 1,0 4-52,0 3 1,0 6 0,-1-2-1,-2 3-11,-1 1 0,-2 0 1,4 0-1,-2 1-196,1-1 0,1-4 0,2-1 0,0-4-191,0-4 1,0 1-1,0-6 1,0 0-488,0-2 0,0-8 669,0 0 0,6-7 0,1 4 1</inkml:trace>
  <inkml:trace contextRef="#ctx0" brushRef="#br0" timeOffset="234598">16185 13246 8355,'-8'-7'184,"0"3"-24,5 2 0,-3 8 1,6 2-1,0 3-16,0 2 0,0 0 0,2 4 0,0 3 0,3 5 0,-1 3 0,0 2 0,0 2-54,-1 2 1,-7 2 0,-5 1-1,0 1-124,0-1 0,-2-4 0,4-1 0,1-4 6,1-4 1,4-1-1,1-6 1,1-1 10,4 2 0,3-8 1,8 1-1,5-3-151,2-1 0,2-4 0,0 1 1,-2-3-35,-2-1 1,3 0-1,-4-1 1,2-2-462,-1-1 0,-3-5 202,-6 0 0,1-2 0,-1-1 0</inkml:trace>
  <inkml:trace contextRef="#ctx0" brushRef="#br0" timeOffset="234962">16024 13618 8355,'12'-17'87,"2"1"1,3 2 0,3 3 0,4 3 596,0-2 1,7 0-744,2 2 0,3-3 0,-1 4 0,0-1 0,-2 1 0,-1 1 0,-3 2-1195,-5-1 1,-3 2 897,0-5 1,-9 0 0,-6-5 0</inkml:trace>
  <inkml:trace contextRef="#ctx0" brushRef="#br0" timeOffset="234963">16098 13208 8355,'7'-19'0,"6"3"0,-2 6 119,4 2 1,7 1 0,-2-3 0,5 2 0,4 0-142,4 1 0,3-3 0,0 5 1,-2-1-474,-1 1 1,-5 0-42,1 5 0,-3 6 0,-1 1 0</inkml:trace>
  <inkml:trace contextRef="#ctx0" brushRef="#br0" timeOffset="235373">16942 13010 8175,'-11'-23'0,"2"2"0,4 4 51,-1 4 0,4 4-53,-7 1 0,5 1 0,-4-2 0,-2 2 0,-1 1 0,-1 3 0,-1 2-6,1 1 0,4 0 0,-1 0 18,0 0 0,3 1-11,2 4 0,3-3 0,1 7 0,0 0 1,0 2 1,0 2-1,-2-1 1,0 2 11,-2 2 0,-1 2 0,5 6 0,0-1 66,0 3 1,0 3 0,-1 2 0,-2 4 102,-1 5 1,-4 7 0,2 0 0,-1 4-62,-2 3 1,2 8-1,0-3 1,0 0-9,0 2 1,3-2-1,-3 0 1,0-3-63,0-5 1,5-2 0,-2-10 0,2-3 75,2-1 1,0-6 0,0-4-1,2-7-211,2-4 0,4-7-263,8-3 1,-2-3-1,3-1 1,-2-2 0,0-5-490,2-6 0,5-7 0,-3 0 1</inkml:trace>
  <inkml:trace contextRef="#ctx0" brushRef="#br0" timeOffset="235953">17053 13395 8355,'0'-18'187,"2"5"0,2 1 0,4 6 0,3 6 0,0 6 0,-3 5 0,-2 5 0,-1 4 0,2 2 641,0 1-753,-1 7 1,-2-2-1,0 5 1,-1 0-380,-2-1 1,-5 4 0,-2-5 0,0 1-146,-4-3 0,3-3 0,0-2 0,0-4-272,0-3 1,3-8 474,-4 0 0,0-12 0,-5 2 0</inkml:trace>
  <inkml:trace contextRef="#ctx0" brushRef="#br0" timeOffset="235954">17103 13444 8355,'7'-25'-596,"4"1"702,-3-1 0,3 1 0,1 4 1,1 3 506,-1 3 1,1 6 0,0 1-1,4 2-388,4 2 0,-2 2 0,0 1 0,-1 1-347,-3 3 0,2 3 0,-3 7 1,-5 2 32,-2 5 1,-4 2-1,-7 2 1,-6 0-265,-5 0 1,-4 1-1,-8 1 85,-1 2 1,4-5 0,-3-6 0,0-3-1,5-1 309,4-3 1,1-6 151,0 4 1,7-7-149,10 2 1,6-2-1,6-2 1,1 0 161,-1 0 0,2 4 1,1 1-1,3 2-87,1 3 1,-4 0-1,2-1 1,-2 0-144,2 0 1,-4 2-1,5 2 1,-1-1-264,-1 0 1,1-3 0,-5-2 0,1-1-299,-1 1 1,-1-3 49,-3 5 1,3-7 0,-4 4 0</inkml:trace>
  <inkml:trace contextRef="#ctx0" brushRef="#br0" timeOffset="236319">17562 13022 8355,'0'-23'-23,"1"4"1,2 5-1,2 4 1,2 2-1,3 0 1,1 1-1,1 1-22,1 4 1,-1 0 283,1 2 1,3 2 0,1 2 0,-2 4-1,0 4 1,-1 4 0,-1 1 0,-1 3-218,-1 2 1,-2 1 0,-1 3 0,-3 2-20,-4 1 1,-1 5 0,0-2 0,0 1 7,0 0 0,-1 0 1,-2 5-1,-1-3 121,1-2 0,2 6 0,1-3 0,0 0 5,0-1 1,1 0 0,2-7 0,1 2-6,-1 2 1,-3-5 0,-5 2-90,-3-3 1,1-2 0,-2-2-1,-4-3 1,-2-1-86,0-3 0,1-1 0,2-2 0,-1-1-176,1-2 0,-2-3 0,-1-3 0,-2 1-480,2-1 1,2-2 0,0-1-55,1 0 1,-6 0-1,-1 0 1</inkml:trace>
  <inkml:trace contextRef="#ctx0" brushRef="#br0" timeOffset="236646">18355 12750 8355,'-11'-31'0,"3"6"216,4 8 1,4 8-335,4 5 0,7 4 1,6 4-1,-2 5 1058,-1 2 0,6 12 0,4 7-493,2 9 0,-3 6 0,5 9 0,-5 7 1,-3 5-288,-2 4 1,-3 10 0,-7-3 0,-4 6-158,-2 5 0,-8 9 0,-2-5 0,-3-5-126,-2-5 1,-5 1-1,-2-4 1,-5-4-458,-4-3 1,-4-2 0,-8-8 0,-6-5-586,-6-5 0,-7-3 375,-6-4 1,-12-2 0,3-6 0</inkml:trace>
  <inkml:trace contextRef="#ctx0" brushRef="#br0" timeOffset="237026">14598 12663 8355,'0'-25'-40,"0"0"0,0 5 1,0 0-1,-2 2 1,-1 3 282,-1 1 0,-5 3 1,0 3-1,0 5 17,0 6 1,-6 11 0,3 13 0,-3 15-79,-3 14 1,3 9-1,-6 15 1,-1 12-123,10-41 0,1 2 0,-1 3 0,0 2 1,1 1-1,0 1 0,1 0 0,1 1-125,-1 1 1,2 1 0,1 3-1,3-1 1,1-2 0,2 0 0,0-3-1,2 1-219,0-2 1,2-1-1,4-6 1,4-1 0,2 1-1,4-2 1,23 37-311,10-15 0,14-12 1,14-14 250,6-5 1,0-8-1,8-2 1</inkml:trace>
  <inkml:trace contextRef="#ctx0" brushRef="#br0" timeOffset="237987">19447 13494 8355,'-6'-26'-49,"1"-2"0,-5 13 0,2 2 0,-2 5 1,-1 1-1,-3 2 0,-1-1 166,-1 4 1,-5 0 0,3 2 25,-1 0 0,4 2-45,-2 2 1,3-2 0,2 8-1,0 2 1,1 5-13,2 2 1,0 1-1,5 2 1,1-2-72,1 2 0,2-2 0,2-1 0,2-1-183,4-3 0,2-5 0,1-3 0,0-2 86,3-2 1,1-2 0,-3-1 0,1-1 20,-1-3 0,0-2 1,1-3-1,-1 0 186,1 0 1,-5-2 0,-1-2 0,-2 1 228,-2-1 1,3 5-222,-2 0 1,0 6-1,-3 2-74,3 7 1,-2 10 0,2 4 0,-3 2-4,-1 2 0,-1 9 1,-2 3-1,-2 2-1,-2 0 0,0-2 0,-3 1 0,2 4-7,-2 3 1,1-1 0,0 0 0,5-1 35,3-3 0,1-5 1,0-5-1,0-3 170,0-3 0,1-9 0,3-1-27,5-5 0,6-6 0,1 1-75,-1-2 0,3-9 0,0-4-180,2-4 0,0-6 1,5 3-1,0-1 1,0-3-442,-1-2 0,1 1 1,0 1-1,-1 3-644,-4 1 1,-6 1 345,-6 5 1,1-1-1,3 1 1</inkml:trace>
  <inkml:trace contextRef="#ctx0" brushRef="#br0" timeOffset="238167">20315 13903 8355,'-5'-32'1163,"-2"2"0,1 16 0,5 7-2691,4 9 1,-10 10-1,-7 7 1</inkml:trace>
  <inkml:trace contextRef="#ctx0" brushRef="#br0" timeOffset="274991">22374 3981 8355,'0'-12'-15,"0"-1"0,0 1 0,0 0 0,0-1 0,0 1 31,0-1 121,0 6 1,1-2 0,2 3 0,2 1 0,1 1-58,0 5 1,-1 5 0,-2 6 0,2 0-1,2 1 1,1-1 0,1 2 0,-1 0-1,2-1-64,1-1 1,5-4 18,1 0 0,5 2 0,-2-6 0,4-1 0,1-2-120,-1-1 0,7-6 1,2-2-1,3-4 39,1-5 0,0 3 0,0-2 0,-1 2-57,-3 2 0,-2 1 0,-8 1 0,-2 3-247,-5 2 0,-2 1 246,-2 4 1,-1 1 112,-2 3 0,-4 3 63,-5 5 1,6-5 0,2-3 30,3-2 0,1-2 0,2 0 1,3 0-62,3 0 1,4 0 0,1 0 0,-1-2-52,1-2 1,1 3 0,2-5 0,2 2-67,2 0 0,-4-1 1,2 2-1,-1-1-33,0 1 1,-2 2 0,-5 1-1,-1 1 32,1 3 0,-4-1 0,-2 4 0,-2 0-1,-1-1 0,-1-3 1,0 1 86,1-2 0,-1-2 1,2 0-1,1-2 78,2-2 0,1-3 0,-2-6 0,5-3-9,2 0 0,3-2 1,2 3-1,1-3-54,-1-1 0,2 3 0,-1 0 0,-2 3 45,0 5 0,-4 3-775,-2 5 1,-3 0 0,-6 0 0</inkml:trace>
  <inkml:trace contextRef="#ctx0" brushRef="#br0" timeOffset="275482">23304 4304 8355,'0'-13'-214,"0"1"1,0-1 0,0 1 0,0 0 0,0-1 553,0 1 1,0-1 0,-1 2 0,-2 2 110,-1 0 1,0 8-433,4 1 1,0 7-1,0 8 1,0 3-1,0 0-5,0 0 1,4 4 0,0-1 0,-1 1-431,-2-2 1,3 0-1,2-5 1,-1 1 17,1-1 0,-1-5 0,-2-2 1,2 1-327,2-2 724,-4-2 0,8-5 0,-4 0 0</inkml:trace>
  <inkml:trace contextRef="#ctx0" brushRef="#br0" timeOffset="275745">23465 4167 8355,'7'-1'-582,"-3"-3"440,-8 2 1,3-2-1,-5 8 1,2 5 207,0 2 0,-4 5 0,4 2 0,1 1-79,1 3 1,2 2 0,0 2-1,2 2-409,2 0 0,3 1 0,5-4 1</inkml:trace>
  <inkml:trace contextRef="#ctx0" brushRef="#br0" timeOffset="277842">23341 4787 8355,'-7'0'-1384,"-4"0"1417,10 0 1,-3 0 0,7-1-1,2-2 1,2-1 0,3 1-1,1 1 1,1-1 94,0-1 0,5-5 0,1 4 1,0-1-1,1-1 0,0 1 1,3-3-1,0 2-36,-1 3 0,1-1 1,-5 1-1,-2 1-210,-1 1 1,-2-2 0,0 0-335,1 1 1,-6 3 412,-3 5 1,-3-3-1,-1 7 199,0 0 1,4 2 27,1 2 1,-1-1-106,-4 1 0,0-5 0,0 0-45,0 2 0,-4 1 1,-2 1-1,-1 2-49,-3 2 1,-1 0 0,-1 4 0,0 4 19,-1 3 0,-3 1 1,-1 3-1,2 0 20,1-4 1,-2 5 0,-1 0 0,2-1 24,1-2 1,6-4 0,1-3 37,2-1 0,0-6 0,7 0-77,2-5 0,3-5 0,5-5 1,1 0-21,-1 0 0,6-4 1,1-1-1,2-1 20,0 1 0,-2-4 0,3 4 0,-1-1-196,1 1 1,-3-3 0,0 4-1,-1 1-1594,-3 1 1577,-1 2 1,-2-5-1,1-2 1</inkml:trace>
  <inkml:trace contextRef="#ctx0" brushRef="#br0" timeOffset="278059">23391 5035 8335,'0'-12'0,"0"0"187,0-1 0,11 1 119,5-1-226,1 6 1,12-4-1,1 3 1,7-1 100,5 0 0,-1 0 0,-4 4 0,0 3-499,1 0 1,-2 2-606,-3 0 0,2 0 0,-3 0 0</inkml:trace>
  <inkml:trace contextRef="#ctx0" brushRef="#br0" timeOffset="278243">24209 5085 8732,'-1'-7'-1000,"8"7"1,12 7 0</inkml:trace>
  <inkml:trace contextRef="#ctx0" brushRef="#br0" timeOffset="302781">16359 14622 8355,'-13'6'-546,"2"2"1,2 3 0,0 2 93,0-1 0,2 0 392,-1 1 54,-1-1 1,-3 1 0,-1-1 0</inkml:trace>
  <inkml:trace contextRef="#ctx0" brushRef="#br0" timeOffset="303229">16359 14647 8603,'-11'-19'0,"2"2"0,5 4 400,3 0 1,4 2-41,5 3-265,0 2 0,16 2 0,-4 0 0,4 1-46,1 2 0,-1-3 0,1 0 0,0 1 69,0 2 1,4 1 0,0-2 0,-2-1-550,-1-1 1,-5 0 0,-2 4-135,-1 0 1,-3 2 453,-6 2 1,-4-2 0,-5 7 151,0 0 0,-4 2 1,-1 3-1,-2 3 0,-3 3 1,-1 4 0,-1 2 0,-2 2 95,-3 0 0,2 6 1,-4-6-1,-1 1 14,1 2 0,0-4 0,-3 5 0,3-2-12,1-2 1,-3-2 0,4-1-44,2 0 0,7-6 1,4-3-1,3-2-20,1-1 0,6-2 0,7-3 1,6-4-106,5-3 0,0-1 0,3 0 0,1 0-117,6 0 1,0-4 0,-1 0-1,-4 0-298,-3-1 0,-1 3 1,-2-2-1,-2 3-315,-4 1 0,-8-2 525,0-2 1,-7 3 0,4-5 0</inkml:trace>
  <inkml:trace contextRef="#ctx0" brushRef="#br0" timeOffset="303487">16383 14945 8355,'-6'-6'0,"-4"4"-87,6-7 0,0 1 218,4-4 1,5 3-1,5 1 1,5 0-162,6 1 0,2-3 1,3 6-1,2 1 1,2 2-1,2 1 0,4 0-662,4 0 1,-2 0 0,5 0 0</inkml:trace>
  <inkml:trace contextRef="#ctx0" brushRef="#br0" timeOffset="303646">17239 15044 8355,'0'-18'442,"0"-1"0,0-5 1,2 5-1,0 8-1540,3 10 1,4 6-1,-2 8 1</inkml:trace>
  <inkml:trace contextRef="#ctx0" brushRef="#br0" timeOffset="312384">11410 16681 8355,'0'-30'206,"0"4"0,-1 5 0,-2 3 1,-2 3-1,-2 1 0,-4 3 1457,-5 3-1577,3-3 1,-11 9 0,4 0-1,-5 4 1,-3 8 0,-1 5 0,0 6-1,0 4-36,0 4 0,2-2 0,6 5 1,5 0-1,3-2 0,5 0 0,4-4 1,2-2-1,4-5 0,2-1-560,4-3 1,7-2 384,2-5 1,1 2 0,-3-6-1,3-2 1,0-2 0,1-4-315,0-4 0,-3-3 432,0-1 0,2-1 0,-1 1 0,-2-1 74,-1 1 0,-3 4 0,-2 1 1,-1 1 71,2 4 1,-3 2 0,0 5-133,-2 7 1,0 4-1,-5 7-32,0 3 0,-2 6 0,-1-2 0,-2 3 0,-2 5 39,-3 1 0,1 11 1,-1-3-1,2 0 127,-2 1 1,3-7-1,0-2 1,2-7 50,2-6 0,2-4 1,2-11-1,3-3-138,5-4 0,2-2 1,2-4-1,2-2-134,2-4 1,5-7 0,-1-3-1,1-1-519,-2-3 1,2 4 0,-4 1-434,2 3 1,-5-4-1,3-1 1</inkml:trace>
  <inkml:trace contextRef="#ctx0" brushRef="#br0" timeOffset="312859">12477 16458 8355,'7'-12'20,"-3"-1"0,-1 1 1,-1-1 353,2 1 1,2-1 0,-3 1 508,1 0 0,1-1 0,-2 1 381,1-1-1210,0 7 1,-5 1 0,-3 10-132,-4 3 0,-5 3 1,-2 3-1,-3 1-184,-1 1 0,0 6 0,-4-2-5,3-1 1,1 0 0,-4-4-1,3 3 1,-1 0 75,2 0 1,1-1 0,6-6 0,0-2 126,4 0 0,3-5 173,5 4 0,5-1 1,5 1-1,5-4 43,6-2 0,2-1 0,2 2 0,-2 1-98,-2-1 0,2 0 0,-2-1 0,1 2-149,-1-1 1,1 0 0,-4 0-1,0 1-340,0-1 0,-2 2 1,-5 1-1,-3 0-1624,-3 4 1635,-4 7 1,-12-4 0,-3 5 0</inkml:trace>
  <inkml:trace contextRef="#ctx0" brushRef="#br0" timeOffset="313141">12278 16904 8355,'0'-8'651,"0"0"1,2 4-1,2-3 45,4 1 0,3 2 0,3 3 0,2-2-579,5-1 0,4 0 1,4 4-1,3 0-1324,-1 0 1,6 0-148,1 0 0,-1 5 0,6 2 1</inkml:trace>
  <inkml:trace contextRef="#ctx0" brushRef="#br0" timeOffset="313623">13977 16098 8355,'0'-23'223,"0"2"110,0-2 1,-1 10-1,-2 0-50,-1 3 0,0 9 0,4 2 0,0 10-80,0 8 0,0 10 0,0 6 0,0 3-124,0 4 1,0 7 0,0-2 0,0-2-336,0 0 1,0-4-1,0-5 1,0-2-192,0-1 0,1-5 0,2 1 0,1-3-83,-1-1 0,-2-6 0,-1-2 1,2-5 234,2-4 1,3 3-1,5-4 1</inkml:trace>
  <inkml:trace contextRef="#ctx0" brushRef="#br0" timeOffset="313954">14573 16421 8355,'-17'5'144,"1"3"0,-6 4 0,1 1 0,-4 4 0,-4 5 550,-4 5 1,-10 7-539,-6 7 0,-2 7 0,-7 7 0,-1 2 1,-1 1-1,3-2 0,4-4 0,6-3-223,6-4 1,8-5 0,4 0-1,4-4 1,5-4-438,3-2 0,5-3 0,3-4 0,7-4-587,4-1 0,7-3 728,7-7 1,3 3 0,6-4 0</inkml:trace>
  <inkml:trace contextRef="#ctx0" brushRef="#br0" timeOffset="314416">14474 17053 8355,'-6'-12'157,"5"4"0,-5 1 0,2 3 226,0 5 1,0 6 0,2 9 0,0 6-1,-4 6 1,1 5 0,-2 4-164,0 5 1,3-2 0,-3 4-132,1-2 0,2 4 1,4-5-1,0-2 0,0-5-56,0-5 1,6-3-1,2-1 1,4-1-159,5-4 1,-2-2-1,6-7 1,1-3-410,1-3 0,1-4 0,-4-1 0,-2 0-794,0 0 1,-8-4 894,2 0 0,-8-11 0,2 1 1</inkml:trace>
  <inkml:trace contextRef="#ctx0" brushRef="#br0" timeOffset="314417">14139 17537 8389,'7'-8'-169,"5"-1"1,6 1 0,7-4 304,-1-1 1,7 0 0,3-4 0,8-4 198,7-2 0,8-2 0,7 2 1,3 2-1346,-3 4 1,5-2-1,0 0 1</inkml:trace>
  <inkml:trace contextRef="#ctx0" brushRef="#br1" timeOffset="315342">15937 12998 27828,'-25'31'-759,"2"1"0,2-4 0,5 1-7112,2-2 6444,1 5 0,2-1 1180,3 7 0,3 0 0,5 5 0,0 5 0,0 7 0,0 5-211,0 3 1,2 2-1,5-6 138,6-5 1,13 5 0,0-8 0</inkml:trace>
  <inkml:trace contextRef="#ctx0" brushRef="#br0" timeOffset="315575">17897 13208 8355,'-7'-17'-146,"12"4"0,12 1 1,5 9 30,3 10 0,4 8 0,-1 14-267,0 4 1,-2 13 112,-1 11 0,-6 7 0,-1 16 0</inkml:trace>
  <inkml:trace contextRef="#ctx0" brushRef="#br1" timeOffset="319588">10356 15999 25601,'-1'-21'-1569,"-2"2"1,-1 1 0,1 2 0,2-1-189,1 1 1204,0-1 349,5 5 1,-2 1 0,5 2-1,2 5 1,1 6 0,1 6 67,1 8 0,-1 13 1,-1 10-1,-3 10 1,-4 13 14,-2 12 0,-2 14 0,-2 8 0,-2 3 0,1-45 0,-2 0 0,0 4 0,-1 1-64,0 3 0,0 1 0,1 1 0,1-1-125,0-3 1,0 0-1,1 3 1,-1 1-1,0-2 1,0 0 0,1-1-1,2-1 103,0-3 1,0-1 0,1 1-1,0-2 1,0 38 0,2-6-30,2-10 1,4-9 0,7-11 0,3-9-24,2-10 1,-1-2 0,3-8-1,-1-3 192,1-3 1,-3-3 0,2 3 0,-1-3 17,-1-1 1,5-1 0,-5-5 0,2-1-68,0-3 0,-1 2 0,6-4 0,2-1 117,1 1 1,5-2-1,1-4 1,5 0 24,5 0 0,9 0 0,4-2 1,3-2 92,1-4 0,11 1 0,5-1 0,8-1-70,4 3 0,7-4 1,-46 7-1,0 2 0,0-1 1,1 1-41,3 0 1,1 1-1,3 0 1,1 0-1,6 0 1,1 0-1,-1 0 1,1 0-87,0 0 1,0 0 0,6 0 0,0 0 0,-3-1 0,-1 0 0,5 0 0,0 0 33,0-1 0,1-1 0,5-1 0,-1-1 0,-6 1 1,-2 1-1,0-1 0,1 0 1,1-1 0,0 1 0,-3 0 0,-1 0 0,1-1 1,-2-1-1,-3 1 0,0 2-39,-4 0 0,-1 2 0,0 0 0,-2 0 0,-6 1 0,-2 0 1,47 0 80,-9 0 0,-11-4 0,-6 0 0,0 1 0,2 2 0,2 1 0</inkml:trace>
  <inkml:trace contextRef="#ctx0" brushRef="#br0" timeOffset="320318">10629 15627 8355,'-26'-39'0,"5"6"-776,11 6 503,5 14 1,6 8 0,3 5 249,5 7 1,2 4-1,2 1 1,4 1 0,5-1-1,7-1 1,8-3 28,7-4 0,10 2 0,5-2 1,7-1-1,7-2 27,5-1 1,17 0 0,-46 0-1,2-1 1,4-1 0,2-2 1,2-1 0,2-2 0,2 0 0,2 0 0,3-2 0,0-1 0,4 0 0,0 0-99,1 1 0,2-1 0,6 2 0,1 0 0,-3-2 0,1 0 0,2 2 0,0 0 62,-4 2 0,2 1 0,7-1 0,0 1 0,-5 2 0,0 2 1,0-1-1,0 0-17,-1-1 1,-1 0 0,-6 2 0,-1 1 0,2-2 0,1-1-1,-3 3 1,0-1-7,-4 1 1,1 0 0,3 2 0,0 0 0,-8 1 0,-2 0 0,-1 0 0,0 1-36,-5 0 0,0 1 0,4 0 0,-2 0 0,-6 0 0,-1 0 1,-1-1-1,-1 0 12,46 6 1,-6-4-1,-8 3 1,-4-1 26,-7-1 0,-9 4 1,-9-4-1,-7 1 39,-4 0 1,-9 1-1,-6 3 1,-5 0 23,-5 1 1,-7-1 0,-4 2 0,-1 1 62,-7 2 1,-3 5-1,-8 0 1,0 4 163,-4 3 1,3 4 0,-2-3 0,2 2-142,2 2 0,5 8 1,2 5-1,4 5 95,1 6 0,7 9 1,7 8-1,8 5-166,5 1 1,9 4 0,1-1 0,6 5-95,-21-44 0,0 1 1,2-1-1,-1 1 1,18 40-33,-1 1 1,-8 0 0,-7-2-1,-9-3 1,-6-8-96,-6-6 0,-9-2 0,-9-4 0,-11-6 124,-11-3 0,-8-5 1,-10-1-1,-3-4 83,-4-5 1,-1 1 0,-3-10 0,-2-3-4,-4-4 1,-9-3-1,6-4 1,-5 3-138,-5 2 1,-5 0 0,38-7 0,-2 0-198,0 2 1,-1-1-1,-4 2 1,0 0-1,-60 21 1</inkml:trace>
  <inkml:trace contextRef="#ctx0" brushRef="#br1" timeOffset="372109">2009 5792 28180,'15'-17'-755,"-4"1"0,-2 1 0,-2 2 0,1 4 323,-1 0 589,-2 7 0,-3-4 34,2 6 0,-2 0 0,7 0 1,0 3-1,2 4-702,2 5 1,-5 13 0,0 1 0,2 6-1,0 6-130,-2 6 1,-1 12-1,-4 4 340,1 5 0,1 7 0,-2-2 0,2 4-212,2 5 0,-4 2 1,3 6-1,-2-2 204,0-2 1,0 3-1,-5-4 1,-3 2 15,-5-1 1,-2 0-1,-1-9 1,-2-5 164,-3-4 0,4-7 1,-5-3-1,1-4-559,1-7 1,-1-1 0,6-5 0,2-2 607,0 0 0,5-6 0,-3-2 0,2-5 32,2-2 1,2-2 0,1 2 0,0-5-95,0-2 0,4 3 0,1-1 33,2-1 1,1-1 0,6-3 0,1-1 0,3-3-15,2-2 0,0 1 1,5-4-1,0 3-48,0-3 0,-1 1 0,1 0 0,1 1 220,3-1 1,-1 2 0,5 1 0,1-1-16,2 1 1,3-1-1,1-2 1,3 1-26,1-1 0,2-2 0,8-1 0,4 0-14,3 0 1,5 0-1,1 0 1,2 0-42,3 0 1,-5 0 0,1 0 0,-2 0 27,0 0 1,5-1 0,-4-2 0,1-1 8,-1 1 0,3 2 1,-2 0-1,1-2 4,3-1 0,-4 0 1,3 2-1,-1-1 21,-1-1 0,8 0 0,-1 4 0,1 0-11,-1 0 1,4 0-1,-9 0 1,2 1-5,5 4 1,-8-4-1,4 5 1,-2-2-4,-3 0 1,3 1-1,-5-2 1,1 1 10,-1-1 0,3-2 1,-2-1-1,-1 0 77,1 0 0,2 0 1,-2 0-1,-1 0 7,1 0 0,3-4 1,1-1-1,3-1-76,-1 1 1,7-5-1,-6 3 1,0-1 51,1 0 1,0 5 0,1-3-129,2 1 0,-5 3 1,-4-2-1,1 3 1,-2 1 3,-3 0 0,-3 0 0,-2 0 0,-2 0 34,-1 0 0,-4 1 1,4 2-1,-2 3 5,-4 0 0,10-1 0,-5 1 0,4 1 23,3 0 0,5-3 0,-1 3 0,1 0 0,2 0 1,4-4 0,3 2 0,2-1-7,-3 1 1,6-1 0,-9-3 0,1 2-3,-3 1 1,3 0-1,-3-4 1,0 0 35,1 0 1,-6 0 0,1-1 0,-2-2 39,0-1 1,6-2-1,-1 4 1,4-4-49,-1-1 1,13 3-1,-4-3 1,5 2-39,4 2 1,-8 2 0,3-1-2,-2-2 1,-3 3 0,0-4 0,3 4 0,-3 1-6,-3 0 1,3 0 0,-7 0-1,2 0 6,3 0 1,-3 0 0,4 0-1,-1-1 9,-2-3 0,3 2 1,2-2-1,2 3 9,2 1 1,-2 0 0,-2 0 0,-3 0-6,0 0 0,-3 0 0,6 0 0,-2 0-8,-4 0 0,7 0 1,-5 0-1,3 0-1,1 0 1,2 0-1,-3 0 1,0 0 28,1 0 1,-4 0-1,3 0 1,1 0-4,-2 0 1,5 0 0,-4 0 0,4 0-15,1 0 1,1 1 0,2 2 0,2 2-3,2 2 0,-3-4 0,2 3 1,1-2 35,0 0 0,1 4 1,3-2-1,-3-1-40,-4 1 0,1-1 0,-1-2 1,0 1-1,0-1 9,0-2 0,1-1-15,-1 0 1,-1 0-1,3 0 1,1 0 0,0 0 22,2 0 1,-46-2 0,1 0-1,-1 0 1,0 0 0,50-1 7,-49 2 0,0 1 1,44 0-1,2 0 0,-3 0-6,-4 0 0,1 1 0,-3 2 0,-3 1-47,1-1 1,-1-2-1,1 0 1,-2 2 21,-2 1 1,1 1 0,5-5 0,2 0-119,1 0 0,4 1 1,-3 2-1,-2 1-38,-6-1 0,5-2 0,-13-1 1,-4 0 43,-6 0 1,-3 0 0,-10 0-534,-5 0 1,-4 0 0,-8 0 0,-3 0 207,-4 0 1,-8 0-1,-3 0 1</inkml:trace>
  <inkml:trace contextRef="#ctx0" brushRef="#br1" timeOffset="374189">2567 5755 29009,'0'-25'-9831,"10"1"7758,2 4 1,9 3 1773,0 9 0,2-2 0,3 6 0,3 1 0,4 2 0,6 1 1,5 1-93,6 4 0,3-3 0,1 7 0,4 0 210,3 2 1,1 2 0,0-1 0,1-1 0,2-1 90,1-2 1,7-5 0,0 1 0,4-3 114,0-1 1,6 0 0,2 0-1,6-1-259,3-3 1,-44 1 0,1-1-1,2-2 1,0-1 0,1 1 0,-1 0-1,1 0 1,0 1 290,0 1 0,1 0 0,2-2 0,1 1 0,2 1 0,0 1-108,1 0 1,1-1 0,0-1 0,1 0 0,1 2 0,0 1 0,2-1 0,1-1 33,0-1 1,1 0 0,3 0 0,1-1-1,0 0 1,-1 0 0,0 0 0,0 1 21,1 1 0,1 0 1,3-1-1,0 0 1,0 2-1,1 0 0,-4 1 1,0-1-129,-2 0 1,0 0 0,2-1 0,0 0-1,-4 2 1,0 0 138,2 1 0,-1-1 0,-1 1 0,-1-1 0,1 1 0,0 0 0,-1-1 1,0 0-1,-1 0 0,0 1 1,0 0 0,1 0 0,1 0 0,0-2 0,1 1 0,0 0 0,-1 1 0,0-1-11,-2 2 1,1-1-1,4 1 1,1 0 0,-6 0-1,1 0 1,2 0-1,0 0 3,1 0 1,0 0 0,5 0 0,0 0 0,-6 0 0,0 0 0,1 0 0,-1 0-38,0 0 0,-1 0 0,3 0 0,0 0 0,-1 0 1,-1 0-1,-1 0 0,-1 0 14,-2 0 1,0 0 0,0 0-1,0 0 1,-1 0 0,0 0-1,-1 0 1,0 0-22,-1 0 0,0 0 1,1 0-1,1 0 1,-5 0-1,0 0 1,-1 0-1,0 0 25,1 0 1,-1 0 0,0 0 0,1-1-1,1-1 1,0 1 43,-1-1 0,0 0 1,1-1-1,1 0 1,-3 2-1,0 0 1,1-2-1,0 0-32,0-1 0,0 1 0,0 1 1,0 0-1,2-1 0,0-1 0,-1 1 1,1 1-1,-2 0 0,1-1-21,-1 1 0,0-1 0,-1 2 0,0 1 1,1-3-1,0 0 12,-2 0 1,0 1-1,-5 1 1,0 0-1,-1-1 1,1 0-1,0 1 1,1-1-1,-1 1 1,-1-1 11,-1 1 1,0-2-1,-1 1 1,0 0-1,43 1 1,-1-2-1,2-1 4,0 1 1,-1-2 0,2 1-2,-4 1 0,2-3 0,-1 1 1,0-1-32,1 1 0,6-1 0,-3 3 1,1-1 27,1 2 0,-48 0 0,0 1 0,1 0 0,0-1-47,0 0 0,0 0 0,43-2 0,5 4 0,-2 0 0,-2 0 25,0 0 0,-4 0 1,2 1-1,0 2 9,-4 1 0,4 2 0,-2-4 0,-1 2 15,3-1 0,-1 3 0,7-1 1,1 1-1,-48-3 0,0 1 0,2-1 1,0 1-1,-2-1 1,1 0-1,3 2 1,2 0-9,-2-1 0,1 0 0,1 0 0,1 1 0,3 1 0,0 0 0,-2 0 0,-1 0-7,-2 1 1,0-1 0,-2 0 0,0 0 0,0 0 0,0 1-1,-1-1 1,0 0-9,-2 0 1,1 0 0,1-1-1,1-1 1,42 4 0,3 0 0,-49-4-1,1 1 11,0-1 0,1 0 0,44 4 32,3 4 1,-1 1-1,-49-7 1,1 0 0,48 7-1,0-1-27,-1 0 0,-46-4 0,1 1 0,44 8 1,-47-9-1,0 0-5,0 1 1,2 0 0,-1-2 0,1 0 0,44 11 0,-6-2-2,-3 1 1,-9-1 0,-1-5 0,-3-1 90,-3-2 1,5-1-1,-7 3 1,0-3-85,-3-2 1,6 3 0,-1-2 0,1-1 167,1 1 0,-6 2 0,1-2 1,-2 1-195,0 2 1,6-2-1,-5 0 1,-2-1 79,-7-4 0,1 1 0,-2 0 1,-3 1-207,-1-1 0,-4-2 0,-4-2 0,1-2 181,-2-1 0,4-4 1,-4 2-1,0-1 37,-3-2 1,2-1-1,0 0 1,1 3-4,3 2 0,2-3 0,5 3 0,1 1-21,-2-1 1,4 3-1,-7-2 1,0 2-93,-3-3 1,-6 4 0,-7-3-1,-2 3 36,-2 1 1,3 0 0,-2 0 0,0 0 43,4 0 1,-3 0-1,-1 0 1,1 1-26,0 3 1,-5-1-1,2 4 47,-3-2 0,-1 5 0,-1-3 0,-4 1-24,-3 0 0,1 1 0,-2 2 0,-1 0 1,-1-2 29,-1 1 1,-1 8 0,2-4 0,1 2-40,1 2 0,1 3 1,-5-3-1,1 0-9,-1-1 1,1 5 0,-1-2 0,0 0 0,-1 1-12,-2 1 1,0-3-1,-3 2-12,1 1 1,-4-3 0,1 2 0,-3 1 4,-1 2 0,0 0 1,-1 3-1,-3 0 7,-5 2 0,-6 6 0,-3-2 0,-1 4 0,-3 4 1,-2 3 0,0 6-1,-1-2 26,0-2 0,0 2 0,0-3 0,3 2 20,6-1 1,-3 5 0,9-5 0,0 1-21,-1 2 0,2-3 0,-1 1 0,2-3 0,-2-1 1,3-2-1,-1-3 1,-2-1-3,-1 0 1,-5 0 0,-1 0 0,2 1-1,1-3-24,2-1 0,-1 0 1,1-4-8,0 2 0,3-4 1,1 1-1,0-3 13,1-2 0,-3 1 1,5-1-1,-1-2-15,1-2 0,-4-4 0,4-1 0,-1-4 31,1-3 0,-5-5 1,2 1 26,-3-3 0,-1-1 0,-1 0 0,-1 0-49,-2 0 0,-3-1 0,-8-2 0,-2-1-26,-4 1 1,-4 1 0,-6-1 0,-5-1-62,-4 1 1,-12 0 0,0 0-1,-8-1-7,-8 1 0,-5-2 0,-10 1 1,43 2-1,0 0 41,-2-1 0,-2 0 0,-5 2 0,-1-1 0,4-1 0,-1 0 0,-2 0 0,0 0 0,-2 1 0,0 1-209,2 0 0,-1 1 1,3 0-1,0 0 262,-3 0 0,0 0 1,0 0-1,-1 0 0,-4 0 1,0 0-1,-1 0 0,1 1 1,-2 0-1,-1 1 1,-3 1-1,0 0-17,-2 0 1,-1 0 0,-4 1 0,-1-1-1,-2 2 1,-1 0 23,5-1 1,0 0 0,-6-2-1,0 0 1,5 2 0,-1-1-1,-1 1 1,0-1-13,0 1 1,0-1 0,5 1 0,0 0 0,1 2-1,2 1 1,2-1 0,2 1-26,3 2 1,0-1 0,-1-1 0,0 1-1,5 2 1,0-1 0,0 1 0,-1 0-87,2-1 1,-1 1-1,-2 0 1,-1-1-1,3 2 1,1 0-1,-3-1 1,-1 0 24,-3-1 0,0 0 1,3 0-1,0 0 0,-4-2 1,1 1-1,-1 0 1,0 0 14,1 0 1,-1-1 0,-7 1-1,0 0 1,3-1 0,0 1-1,-1 0 1,0 0 61,3 0 0,-1-1 0,-1 0 1,1 0 13,6 0 0,2-1 0,1-1 0,1-1 0,8 1 0,1 0 0,0 1 0,-1 0 0,3 1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7:59:50.309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8768 8768 8355,'0'-8'-264,"0"0"0,0-2 0,2-1 0,2-1 1,4-1-1,3 1 415,2 0 1,-1-1-1,0 2 1,1 3 0,-1 4-1,1 2 1,-1 2 0,2 2 8,2 2 1,4-1 0,6 5 0,3 0 0,5 1 0,6-3 0,7 0 0,7-3-130,8-2 1,11-1 0,11-1-1,7-2 1,7-3 0,-46 3-1,0 0 1,3-2 0,-1 1-1,3 0 1,-1 0 0,2 0-1,0 1 1,1 0 0,1 1-1,0 0 1,1 1-262,0 0 0,-1 0 222,-2-1 1,0-1 0,3 2 0,-1 1 0,-2-3 0,-1 1-1,-2 1 1,1 1-77,-1 0 0,-1 0 0,42 4 0,0 2 0,-8 1-105,-6 2 1,-7-2-1,-10 0 1,-6-1-127,-5-4 0,-9 4 0,-5-2 0,-7 0-197,-8 2 1,-6-5 485,-6 3 1,-6-14 0,-2-3 0</inkml:trace>
  <inkml:trace contextRef="#ctx0" brushRef="#br0" timeOffset="385">8967 8930 8355,'25'-25'-70,"5"6"0,2 1 1,6 5-1,2 2 22,2 3 0,9 1 1,1 4-1,6-2 136,5-2 1,3 4 0,-1-1 0,3 3 68,1 1 0,1 0 0,6 0 1,-1 0 45,0 0 0,10 1 1,-6 2-1,1 2-186,1 2 0,-5-3 1,2 3-1,-2-1-92,-1-4 0,-1 4 1,0-2-1,-1-1 67,-2-2 1,5-1 0,-8 0-208,-4 0 1,-2 0 0,-7 0 0,-1 0 0,-3 0 3,-7 0 0,-4-4 0,-4 0 0,-3 1 4,-4 2 1,-3 1 0,-3-2 0,-1 0-33,-1-2 0,0-1 0,3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8:00:50.444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5904 10195 7734,'-9'-15'0,"2"1"0,0 6 0,2 5 0,-1 8 0,2 6 0,0 4 0,0 5 0,1 2 0,1 4 345,-3 0 1,4 6 0,-3 0 0,3 2 0,1 0 0,0 2 0,0-1-310,0 1 1,5-2 0,3 0 0,3-2 0,2-2 0,-1-2 0,2-2 0,1-1 0,3 0-1,1-2 1,3-2-170,2-5 0,2 2 1,3-2-1,4-4 1,3-4 61,1-2 0,7-2 0,6-4 1,5 0-1,5 0 47,7 0 0,-1 0 1,15 0 34,3 0 1,-1-2 0,10 0-1,3-2-30,3 1 0,-45 0 1,1 0-1,0 1 0,1-1 2,3-1 0,1 1 1,0 1-1,1 0 0,1-2 1,1 1-1,3-1 1,1 1 60,1 0 1,0-1-1,4 1 1,1-1 0,4-1-1,2 1 1,0-1 0,1 1-1,3 0 1,0-1-146,0-1 0,1 1 0,2 0 0,0 1 1,-1 1-1,-1-1 0,2 1 0,1 0 68,-1-1 0,1 1 0,-1 1 1,0 0-1,-1-2 0,0 1 0,-2 0 1,1 0 18,-1 2 1,0-1 0,1 0 0,-1-1 0,1 0 0,0 0 0,-3 1-1,-2-1 60,-3 0 0,-2 0 0,0-1 0,0 0 0,-4 2 0,0 0 0,-1 0 0,0 1 10,-2 0 0,0 1 0,-1 0 0,0 0 0,-3 0 0,-2 0 0,-1 0 0,0 0-31,-1 0 0,1 0 1,-3 0-1,0 0 0,2 0 1,0 0-1,-1 0 0,-1 0-228,-4 0 1,0 0 0,1 2 0,-1 0 0,42 2 0,-5-1-149,-9-2 1,-5 3-1,-14 0 39,-5-1 1,-10-1 0,-8-2-1,-5 0 1,-10-2-295,-6-2 1,-9 1 605,-5-5 0,-3 3 0,-1-5 0,0-2 0,0-2 0,0-3 0</inkml:trace>
  <inkml:trace contextRef="#ctx0" brushRef="#br0" timeOffset="601">6288 10108 8355,'30'-12'-428,"3"-1"1,7 2 0,3 1 0,1 4 382,3 0 0,8 1 0,7 2 0,7-1 150,4 1 0,7-3 1,5 1-1,6-1-27,4 1 1,-40 0 0,1 0 0,-2 2 0,1-1 0,2 0 0,1 0-30,3 0 1,0 0 0,2 2 0,0 0 0,2-2 0,0-1 0,1 1 0,0 0-79,3 1 1,0-1-1,-2-1 1,0-1 0,3 2-1,2 1 1,-1 0 0,1-1 62,-1 2 1,0 0 0,3 1-1,1 1 1,-5 0 0,0 0-1,2 0 1,1 0-27,0 0 1,0 0 0,8-2-1,-1 0 1,-5 0 0,-1 0-1,2 0 1,1 1-13,1 0 0,0 0 0,-2 1 0,1 0 0,2 0 0,0 0 0,0 0 0,-1 0 2,-2 0 0,-1 0 0,0 0 1,1 0-1,-2 0 0,0 0 1,0 0-1,-1 0-52,-3 0 0,-1 0 0,5 0 0,0 0 0,-7 0 0,1 0 0,0 0 0,0 0-18,0 0 0,1 0 1,3 0-1,0 0 0,-3 0 1,-1 0-1,-2 0 0,0 0-26,-2 0 1,0 0 0,-2 1 0,0-2-1,0 1 1,-1-1 0,-2 0 0,-1-1 90,-4 1 0,-1-2 1,4-1-1,-1-1 1,-4 1-1,0-1 1,-1 0-1,0-1 125,47-6 0,-6-1 1,-7 2-1,-2 2 66,-4 1 0,-9 1 1,-4-3-1,-5 3-33,-8 2 0,0 0 0,-12 4-329,-1-3 0,-7 3 0,-4-4 0,-3 5-443,-1 5 1,-6-3 620,-2 7 0,-5-7 0,-3 5 0,-5 0 0,-3 1 0,-1 1 0</inkml:trace>
  <inkml:trace contextRef="#ctx0" brushRef="#br0" timeOffset="1074">12427 10666 8355,'19'-12'-218,"5"3"0,-2 2 1,4 2-1,3 2 1,0 2-1,1 1 1,3 0-11,3 0 1,6 0 0,-1-2 0,-1 0 308,-2-2 1,4-2-1,-1 3 1,-1-1 110,-1 1 1,-1 2 0,2 1 0,2 0-50,-2 0 1,2 0 0,1 0 0,0 0-109,-1 0 1,5 0 0,-1 0 0,2-1-50,2-4 0,-1 4 1,1-3-1,-1 3 43,1 1 0,0 0 0,-2 0 1,-3-2-48,-3-2 1,-4 3-1,-1-3 1,1 2-103,-1 2 0,-4-4 1,-1 0-97,-2 1 1,0 2 0,-2-1 0,1 0-1,-2-2 76,0 1 0,3-4 0,2 0 0</inkml:trace>
  <inkml:trace contextRef="#ctx0" brushRef="#br0" timeOffset="1592">14002 9699 8355,'29'-2'0,"0"-1"-58,-1-1 0,-1 2 1,1 6-1,2 5-95,2 7 0,1-1 1,4 4-1,0-1 148,1-3 1,-1 3 0,0-1 0,-1-2 0,-2-2 47,-1 0 0,-5-1 0,-1 1 80,-5-1 1,0 5 0,-4 1 0,0-1 0,0 3 49,-3-1 0,-5 0 1,-3 3-54,-2-1 1,4 0-1,-5 4 1,-1 1 7,-2 3 1,3 1-1,0 6 1,-1 0-102,-2 2 0,4 2 0,-1-1 1,-2 1-1,0 1-69,-2-1 0,0-1 0,0-2 74,0 0 0,-2-5 0,0-2 1,-2-2-1,-1-2 106,0-3 0,2-2 1,-5 1-54,-2-1 0,-1-5 0,-1 3 0,1-1 1,0-3 54,-2-1 0,2-1 1,-9-1-192,-2 0 1,-2-3-1,-1-1 1,1 0-1,-1-1-262,0-3 0,-7 2 0,-4-2 143,-4-1 0,-8-2 0,-1-1 0,-8 0 0,-6 0-94,-8 0 1,-4 0-1,-14 0-392,-1 0 1,-10-5-1,-6-2 1</inkml:trace>
  <inkml:trace contextRef="#ctx0" brushRef="#br0" timeOffset="3681">8806 9575 8355,'-20'-10'12,"2"-2"1,2-4-1,-2 0 149,-1-1 0,2 2 0,-2 6-21,1 0 1,-3 7 0,5-3 0,-1 4-1,-1 2 1,-1 4 0,0 3-109,2 3 1,-1 7-1,2 4 1,1 5-1,1 8 1,0 6-1,-1 10 1,-2 8-5,2 6 1,-4 12 0,0 2 0,-2 5 45,0 3 1,3 8 0,0 0 0,7-4-28,4-6 1,3 3 0,6-3 0,3-6-67,8-6 1,6 1 0,10-18 0,3-6-65,-1-10 0,11-6 0,-1-9 0,4-7-44,1-7 0,6-6 1,-1-5-1,3-1 15,1-3 0,3-10 0,-3-11 0,0-6 47,0-5 1,7-11 0,-2-4 0,-2-4 27,-2-5 1,-4-3 0,-6-2 0,-6 2-71,-6-2 0,-5-7 0,-9-1 63,-8-4 0,-5-5 0,-7 2 1,-3 0-1,-5-2-19,-9 1 0,-12 4 0,-8 1 0,-8 9 40,-8 9 0,-3 14 0,-9 11 0,-3 12 69,-2 10 0,-10 7 0,6 9 0,-2 9-172,0 9 0,-1 15 1,3 11-1,5 9-177,4 7 0,10 4 0,5 5 1,9-2-513,6-6 815,0 11 0,8-6 0,-3 15 0</inkml:trace>
  <inkml:trace contextRef="#ctx0" brushRef="#br0" timeOffset="4325">8781 11943 8355,'-8'0'-149,"-1"0"0,2-1 1,-1-3-1,4-4 0,4-5 1,3-3 431,1-5 1,6-4-1,-2-4 1,3-4-280,1-3 1,1-6 0,-1-4 0,0-2-81,1-2 1,-2-3 0,-1-2-32,-2-2 1,-5 5 0,1-2 0,-3 4 0,-1 5-45,0 3 0,0 9 0,0 6 0,0 5-148,0 5 222,0 3 1,0 9-1,0 6-171,0 10 0,-5 7 0,-2 7 0</inkml:trace>
  <inkml:trace contextRef="#ctx0" brushRef="#br0" timeOffset="4630">8706 11237 8298,'-12'-17'0,"1"0"0,3 2-206,4 2 1,2 4 0,2 1 0,2-2 0,2 1 116,4 0 1,4-6 0,4 3 216,0-2 0,10-4 0,-1 0 1,1 0-36,0 0 0,3 2 1,0 3-1,-2 2-208,-5 3 1,0-1-1,-4 4-39,1 3 0,-4 2 0,0 4 0,-5 4 16,-6 3 1,1 1 0,0 2 0,-3 3 126,0 3 0,-2 3 0,0-1-314,0-2 252,0 1 0,0 9 0,0 2 0</inkml:trace>
  <inkml:trace contextRef="#ctx0" brushRef="#br0" timeOffset="4994">9091 12179 8119,'-6'-7'-552,"5"-4"1,-6 10 1176,3-3 0,3 4-482,-4 4 1,4 4 0,2 7 86,4 2 0,-4 1 1,3-2-1,-2 5 72,-2 2 1,0 6 0,0 0-277,0-1 0,0-2 1,0-3-1,1-2 0,3-6-206,4-5 0,5-5 0,2-5 0,3 0-197,1 0 0,0-11 1,3-5-393,-1-6 1,0-9 0,4 0 0</inkml:trace>
  <inkml:trace contextRef="#ctx0" brushRef="#br0" timeOffset="5235">9103 11807 8355,'-7'-10'-661,"3"-2"355,3-3 1,2 8-33,3 3 1,9 2 0,6 2 0</inkml:trace>
  <inkml:trace contextRef="#ctx0" brushRef="#br0" timeOffset="8496">3621 13283 8355,'-5'-25'15,"2"2"1,-4 2 0,2 3 229,2 0 0,2 9 0,1-4 435,0 2-537,0 6 1,0 2 0,0 10-1,0 8 1,1 7 0,2 8 145,1 5 1,0 5-539,-4 5 0,-5 2 0,-5 11 0,-4 1 0,-2 0 97,0-1 0,-1 0 0,0-8 0,3-6 171,5-4 1,-1-4 0,6-3-1,1-6 24,2-5 1,6-4 0,5-5 0,4-2-13,2-3 0,6-3 0,0-5 1,6 0-176,5 0 0,-1-1 0,1-3 1,1-3-292,2 0 0,1-2 0,0 3-876,1-1 1096,-7 4 1,5-8-1,-4 4 1</inkml:trace>
  <inkml:trace contextRef="#ctx0" brushRef="#br0" timeOffset="10017">7255 13283 8355,'-11'-10'-29,"2"-2"0,2-3 0,0-2 0,1 1-984,1 0 582,1 3 882,4 0 1,0 1 0,1 1-1,3 3-324,5 3 1,2 5 0,0 5 0,-2 4 0,0 6-49,0 6 0,-2 2 1,1 4-1,1 0 0,-3 5-18,-1 4 1,-4-2-122,-1 8 0,0 0 0,0 1 0,0 0 0,-1-2-22,-4-5 0,0 0 1,-6-7-1,0-3 60,-3-4 0,-2 0 0,0-6 1,-1-2 10,-3-4 1,1 0-1,-3-6 1,3-2 16,1 0 0,-3-5 0,4-4 0,2-7-41,2-4 1,2-2 0,2-8-42,5-5 0,3-1 1,2-12-1,3-2 1,6-3-2,5-3 0,4-4 0,6 3 1,1 2 13,3 2 0,0-2 0,7 9 1,1 0 135,-2 3 0,2 8 1,-5 5-1,1 6 127,0 5 0,-7 9 0,0 4 1,-5 3-158,-3 1 0,-2 7 0,-3 4 0,-1 5 23,0 3 0,-5 2 1,-3 4-1,-2 0-173,-2-1 1,-2 7 0,-2 0-1,-5 3-130,-6-1 1,-1-6 0,-4 2 0,-2-3 25,-2-1 1,4-4-1,0-2 1,1-1 116,0-3 1,2-5 0,-2-3 0,1-2 123,3-2 0,-3-2 1,1-1-1,2 0-18,1 0 0,6 0 167,0 0 1,6 0-129,2 0 0,2 4 1,6 2-1,3 1 36,4 3 0,-1 5 0,3 3 0,-4 1 6,0 3 1,-1 0 0,2 0 0,3-3 66,3-1 1,5 3 0,4-5-112,4 0 1,0-7-1,3 0 1,2 0-1,1 2-19,0 2 0,-4-1 0,-1 0-893,-6 1 1,-1 5-1,-3 1 1</inkml:trace>
  <inkml:trace contextRef="#ctx0" brushRef="#br0" timeOffset="14334">3559 14573 8355,'-12'5'-301,"-4"-2"1,-1 5 0,2 2-1420,1 1 1720,2 1 0,-6 6 0,-2 2 0</inkml:trace>
  <inkml:trace contextRef="#ctx0" brushRef="#br0" timeOffset="14608">3212 14523 8520,'-4'-18'575,"0"-2"-518,0 2 0,4 0 0,1 7 0,3 1 0,5 2 0,3-2 0,5 0 382,3 2 1,15-1 0,7 3 0,9 1-482,7-1 0,7-2 0,3 2 1,-1 1-419,1-1 1,7 1 0,0 2 0,1-1-1389,-1 1 1431,0 2 0,-6 1 0,-2 0 1</inkml:trace>
  <inkml:trace contextRef="#ctx0" brushRef="#br0" timeOffset="16876">7218 14362 8355,'-23'-3'-499,"3"-4"586,8-5 1,11-3-48,9 2 0,8 2 1,7 2-1,3 0 1,5-2-1,4-2 0,5-4 1,3 2-286,3 1 1,3 3 0,-1 1 0,-4 4-167,-7 0 0,0 7 0,-5 6 1</inkml:trace>
  <inkml:trace contextRef="#ctx0" brushRef="#br0" timeOffset="17130">7268 14412 8355,'-7'-10'0,"3"-3"0,2 2 0,4 5 195,2 0 1,4 2 0,9 4-1,5 0-204,5 0 1,11 0 0,8-1 0,7-2-835,5-1 1,13-6-1,5 3 1</inkml:trace>
  <inkml:trace contextRef="#ctx0" brushRef="#br0" timeOffset="18251">5445 13531 7927,'0'-12'-211,"1"-1"1,2 1 0,1-1 0,-1 1 737,-2 0-187,-1-1 77,0 6-357,0 2 1,0 14 0,0 4 0,0 2 0,0 3 0,0 3 0,1 2 104,4 2 0,-4-3 0,4 0-279,1 0 0,-5 4 0,5-7 1,-1 2-161,4 0 0,-2-6 1,1 1-29,1-2 1,2-6 0,3-1 0,1-1 32,2-3 0,-1-8 0,-3-1 0</inkml:trace>
  <inkml:trace contextRef="#ctx0" brushRef="#br0" timeOffset="18404">5445 13196 8355,'0'-26'0,"0"5"0,1 7 0,3 6-671,4 4 183,9 3 1,2 12-1,6 2 1</inkml:trace>
  <inkml:trace contextRef="#ctx0" brushRef="#br0" timeOffset="20230">4142 13097 8355,'0'-32'34,"0"5"0,0 3 0,0 5 0,0 0 0,0 1 574,0 0-605,0-4 1,0 8 0,-1-4 0,-2 1 0,-2 1 0,-2-1 0,-4 1 0,-3-1 0,-4 4 37,-1 3 1,-9-1 0,-9 4 0,-8 0-183,-8 3 1,-14 3-1,-15 2 1,-11 4 86,40 1 0,-2 1 0,-5-1 1,-2 2-1,-5 2 0,-1 2 0,-2 0 1,0 2 25,-3 1 0,-2 2 0,-5 1 0,0 1 0,-1 2 0,0 1 1,-2 1-1,0 2-20,-1 0 0,0 2 0,0 2 0,1 1 0,3-1 0,1-1 0,3 0 0,2 0 91,5-1 1,2 0 0,1 3 0,4 1-1,6-1 1,3 2 0,3-1 0,3 1-22,5-1 1,3 2-1,-19 27 1,18-1 0,14-2-107,12-2 0,14 8 1,14-1-1,9 3-24,9 3 1,15-1 0,8 4 29,8-5 1,12-4 0,-33-33 0,1 0 0,3-2 0,2-2 0,3-1 0,3-1-28,1-2 0,3-1 1,4-1-1,2-2 0,4-1 1,1-2-1,1-2 0,0-2 81,3-1 0,2-2 0,6 0 0,2-1 0,-1-3 0,1-2 0,1 0 0,-1-2-63,1-1 1,0-2 0,-1 0-1,1-2 1,1-4 0,-1-2-1,-2 0 1,-2-1 109,-5 0 0,0-2 0,3 0 1,-1 0-1,-5 1 0,-2-1 1,0-1-1,0-1 6,-5 0 1,-1-2 0,-2 1-1,-3-1 1,-3 1 0,-3-1-1,-3 0 1,-2-1 162,39-21 1,-11 0 0,-20-8-1,-8-3-183,-9-3 0,-18-2 1,-14-3-1,-10-1-47,-10-2 0,-17-8 0,-17 0 2,-12-6 0,21 37 0,-3 1 0,-3-1 0,-4 2 1,-2 2-1,-3 3 0,-3 1 0,-3 3-119,-1 1 0,-2 2 0,-7 3 0,-1 2 0,-2 2 0,0 2 0,-2 4 0,-1 2 72,2 3 1,-1 2 0,-7 1-1,-1 3 83,1 1 0,1 2 0,5 3 0,3 3 0,7 0 0,4 2 0,9 1 0,4 0 0,-29 6 0</inkml:trace>
  <inkml:trace contextRef="#ctx0" brushRef="#br0" timeOffset="21119">6995 12911 8355,'0'-25'-896,"0"2"822,0 2 1,-1-1-1,-4 5 1,-3 2-1,-4 3 1,-5 4 0,-3 3 167,-4 4 1,-10 7 0,-5 3 0,-5 5-68,-7 2 0,1 2 1,-5-1-1,3 4 109,2 2 1,-1 3-1,9 3 1,-1 3-9,0 0 1,2 8 0,5-2 0,3 5-66,4 4 0,8-3 0,5 3 0,3 4-153,5 5 0,3 5 1,6 1-1,3-2 4,4-2 0,5 0 1,3-7-1,6-3 75,6 1 1,5-7 0,10 0 0,8-5 18,9-4 1,20-4 0,17-8 0,-44-13 0,3-1 20,2-2 1,2-1 0,7 0 0,1-2 0,2-2 0,1 0 0,1 0-1,0 0-115,4 0 1,1 0-1,2-2 1,-1-2-1,3 1 1,0-2-1,-2 0 1,0-1 45,-2 0 1,-1 0-1,2-1 1,0 1-1,-4 0 1,-1 0-1,0 0 1,0-1-44,-1 2 1,0-2-1,3-1 1,0-2-1,-6 1 1,-2-1-1,0 0 1,-1-1 18,-2 1 0,0-1 0,-7 2 0,-1-2 0,-3-2 1,0 0-1,42-15-89,-12-1 1,-6-5-1,-17-1 1,-9-3 184,-11-4 0,-9-9 1,-11 2-1,-4-4 121,-7-2 1,-3 1 0,-9-6 0,-5-4 40,-9 1 0,-8-2 0,-8-1 1,-7-1-1,-7 0-81,-6 5 1,-4 9-1,-17 0-140,-6 7 1,33 21 0,-3 3 0,-4 0 0,-2 2 0,-4 0 0,-3 2 0,-5 0 0,-3 1-223,-5 2 1,-2 1 0,-2 3 0,-3 2 0,-12 0 0,-3 3 244,3 0 0,-3 2 0,27 2 0,-2 0 0,1 2 0,3 1 0,1 1 0,0 0 0,-1 2 0,0 0 0,0 1 0,0 0 0,1 2 0,0 0 0,-31 5 0,2 2-77,3 2 1,2 1 88,4-2 0,4 3 0,9 5 0,4 3 0,5-4 1,4 1-1,4 1 0,3 3-8,5 1 0,2 2 0,-4 0 0,0 2 0,0 7 0,0 3 0,-3 5 0,1 3 0</inkml:trace>
  <inkml:trace contextRef="#ctx0" brushRef="#br0" timeOffset="37707">13221 12477 8355,'8'-32'161,"0"3"0,3 3 0,2 1 1,1 0-1,-5 2 0,0 1 24,-3 1 0,-3 6 0,1-2 0,-4 5 0,-4 2 0,-4 4 0,-4 0 0,-4 3 0,-2 2-186,-1 1 1,-2 1 0,-3 3 0,-2 5 0,-1 2 0,1 2 0,3 4 0,1 2 0,2 2 0,5 0 19,6 1-13,-2 1 1,9 2 0,-1 0 0,6 0 0,7-1-59,5 1 0,4-1 1,6-2-1,0-2-82,0 2 0,-1 2 1,1 1-1,0-1-118,0 1 1,-6-1 0,-4-2 0,-4-2 47,-2 2 0,-8 2 0,-1 1 0,-7-2 130,-4-2 1,-7 1 0,-2-4-1,-4 0 21,-1 0 0,0-6 0,2-5 0,1-2-300,1-2 0,8-3-556,0-4 753,6-3 1,7-11 0,0-1 0</inkml:trace>
  <inkml:trace contextRef="#ctx0" brushRef="#br0" timeOffset="37977">13841 12030 8355,'0'-31'360,"0"0"-204,-5 12 0,2 2 1,-6 9 2,0 4 0,-2 3 0,-2 2 0,1 5 0,-2 6 1,-1 7-1,-3 7 0,0 6-65,0 5 0,-2 10 0,3 3 0,2 6-20,1 5 1,-2 11 0,-1 2-1,3 0-165,5-2 0,-1-6 0,6-7 0,3-2-157,3-2 0,5-7 0,7-6 0,2-5-212,5-4 0,3-3 0,0-6 0,1-4-1114,0-3 1417,0-3 0,0-2 0,-1 0 1</inkml:trace>
  <inkml:trace contextRef="#ctx0" brushRef="#br0" timeOffset="38357">14027 12514 8355,'-11'-19'0,"3"2"674,-3 3 1,11 3 0,0 3 0,7 4-646,4 3 0,-3 1 0,0 1 1,2 2-89,1 1 0,1 5 0,-1 1 0,-1 4 0,-2 2-47,2 0 0,-5 2 0,-1-2 0,-2-1-426,-2-1 0,0 3 0,0-1-149,0-1 433,0-1 1,0-8 215,0-6 1,4-6 0,2-6 76,0-1 1,-1-3 0,3-1 0,0 2 81,-1 1 1,4 2 0,-3-1 0,3 2 93,2 3 1,-1-2 0,0 6 8,1 2 0,-1 2 0,-1 4-192,-2 4 0,0 4 0,-3 4 0,-1 0-429,1-1 0,-1-1 0,-1-2 0,3 1-232,0-1 1,4 1 0,-4-1 0</inkml:trace>
  <inkml:trace contextRef="#ctx0" brushRef="#br0" timeOffset="38611">14498 12129 8355,'0'-23'703,"0"2"-446,6 3 0,-3 12 0,6 1 0,4 4 0,2 1 1,0 0-1,-1 3-43,-2 5 0,5 2 0,1 12 0,0 4 0,-1 7 0,-3 7 0,-3 7 0,-4 5 0,-1 6-323,-4 3 0,0 1 0,-2 0 1,0-2-508,0-2 0,-4-4 0,-2-8 0,-1-4-82,-2 1 0,-4-9 0,-2 2-108,-2-4 0,0-5 694,0-6 1,3-3 0,-4-6 0</inkml:trace>
  <inkml:trace contextRef="#ctx0" brushRef="#br0" timeOffset="38791">15429 12427 8355,'0'-8'-834,"0"8"0,-6 8 595,-2 5 1,-3 4 0,-2 3 0</inkml:trace>
  <inkml:trace contextRef="#ctx0" brushRef="#br0" timeOffset="39042">15379 12737 8355,'-4'8'2361,"0"1"-1622,0-6 1,9 3 0,3-3-352,3 1 1,0 6-2384,-2-2 1,-4 3-1,-5 2 1</inkml:trace>
  <inkml:trace contextRef="#ctx0" brushRef="#br0" timeOffset="40171">16259 12551 8630,'-6'-12'915,"0"5"-606,6-4-94,0 9 1,4-9-1,2 5 1,1-3 0,2 1-1,2 0 1,2-1-1,-1 3-195,0 0 1,0-4-1,-3 4 1,-2-3-493,-1 1 0,2 0 0,-4-5 0,-1 1 0,-2 0-217,-1-1 1,-5 2 632,-4 3 1,-3-2 0,-3 6 0,-3 1 0,0 2 74,0 1 1,-4 5 0,3 4 0,-1 3 69,4 5 1,2 2 0,3 6 0,3 0-61,4-1 0,4 5 1,4 0-113,4-1 1,3-2 0,3-1 0,1-2-1,3-2 26,1-5 1,-2-3-1,3-5 1,2-4-29,2-2 1,-3-4-1,-2-2 1,-1-4 62,-3-3 1,-1-3 0,-2-1 0,-1-3 181,-3-1 0,3-1 0,-4-2 0,2 2 22,-1-2 1,0 4 0,3 0 0,-1 3-12,-2 2 0,0-1 0,5 10 0,-1 2-146,1 0 1,-2 4 0,-2 3 0,-2 6-71,-1 4 1,2 7 0,-4-2-85,-1-1 1,-2 4 0,-1-3 0,0 0 0,0 0 26,0-3 0,-1 0 0,-2-5 0,-3-1-9,0-2 78,3 2 0,-1-11 8,8 0 0,3-6 1,5-8-1,1-1-28,-1-1 0,2-5 0,1 3 0,1 0 18,0 0 1,-3-2-1,-2 3 1,-1 2 126,-2 1 0,-5 2-181,1-1 207,-2 6 1,-7 3-1,0 8 1,-1 6 0,1 4-82,2 2 1,2 5 0,1-3 0,0 0-350,0 0 1,5 3 0,2-5 0,3-1-54,2-1 0,-2-2 1,6-1 307,-2-2 0,4 2 0,1-4 0</inkml:trace>
  <inkml:trace contextRef="#ctx0" brushRef="#br0" timeOffset="42191">16979 12526 8355,'0'-19'0,"0"3"-519,0 2 0,0 1 937,0 1 0,0 6 1,1 6-1,2 7-487,1 4 0,4 7 0,-2 3 0,1 2 124,2 2 1,-3 1-1,-1 3 1,0 3-80,-1 0 0,4 2 1,-4-2-1,-1 1-110,-2 1 0,-1 5 0,0-7 0,0-1-14,0-2 1,0-7 0,0-2-1,-1-4-110,-3-5 1,1 0 253,-5-7 1,4-1 0,-3-7 18,1-4 0,1-7 1,2-3-1,-1-2 0,1-2-3,2-1 0,1-6 1,0-1-1,0-1 96,0 1 0,1-9 0,3 1 0,4-5-29,3-4 1,3 4-1,1 4 1,2 4 179,-2 6 1,0 4-1,0 5 1,2 5-64,-2 5 0,-1 4 0,-2 6 0,-1 2-202,-2 2 1,-4 4 0,-5 7 0,0 3-136,0 1 0,0-2 0,-1 4 1,-2-1-187,-1 0 1,-6 2 0,2-4-202,-3 1 0,-2-4 0,1 3 276,0 0 1,-1-4-1,1 4 1</inkml:trace>
  <inkml:trace contextRef="#ctx0" brushRef="#br0" timeOffset="42192">17314 12601 8355,'-7'-6'213,"1"-1"830,6-5-1004,0 5 0,6-3 0,2 6 0,4 0 1,5 0-193,4 0 0,-2-2 1,2 4-1,-1-2 1,1-1-1,-2 0 1,-1-2-481,-3 0 0,-6-4 0,-5 3 450,-3-3 1,-1 2-1,0 1 1,-1 0 214,-3 1 1,1-3-1,-5 6 1,-2 0 177,-1-1 0,3 3 0,-1-2 1,1 4-11,1 4 0,-2 7 0,4 7 1,3 0-158,0 0 1,2 3 0,0-3-1,2 1-157,2 3 1,3-4-1,5-2 1,2-2 129,2-1 0,2-5-491,3 0 0,8-5 0,-3 2 0</inkml:trace>
  <inkml:trace contextRef="#ctx0" brushRef="#br0" timeOffset="42193">17909 12415 8355,'-12'0'351,"-1"0"1,1-2-1,-1 0 1,1-3-194,0 3 0,-1 6 0,2 4 0,1 3 0,4 3 0,-1 1 0,1 3-228,1 1 1,1 1 0,4 2 0,0-3-192,0-1 0,1 0 0,4-3 0,6 0-210,5-4 0,2 0 0,-2-7 1,3-1-210,1-2 1,3-1 536,-2 0 1,2-5-1,2-2 1</inkml:trace>
  <inkml:trace contextRef="#ctx0" brushRef="#br0" timeOffset="42194">18169 12092 8355,'0'-19'-153,"0"5"151,0 6 1,0 7-1,0 1 123,0 6 1,5 11 0,-1 4 0,-2 3-80,0 5 0,-2-1 0,0 6 0,0 4 0,0 2 1,0 1-1,0 0 0,0 1-406,0-2 0,0-2 0,0-2 0,0-3-94,0-4 0,0-3 0,0-1 1</inkml:trace>
  <inkml:trace contextRef="#ctx0" brushRef="#br0" timeOffset="42195">18145 12477 8355,'1'-24'0,"2"2"0,1 2 173,6 4 1,-8-1 0,7 4-1,2 2 1,2 1-100,4 2 0,5 5-1432,-1-1 788,2 3 0,2 1 0,0 0 1</inkml:trace>
  <inkml:trace contextRef="#ctx0" brushRef="#br0" timeOffset="42196">18281 12700 9598,'6'-8'206,"2"-1"1,4 5-1,3-4 1,3-2-1,2-1-104,2-1 1,1 4-426,2-1 1,0 1 0,-2-4-1,-2-1 1,-5 1 142,-2 0 1,-1 3-1,-2 1 1,-3-2 0,-4-1-1,-3-1-117,-1 0 1,-5 1 0,-3 2 454,-3 5 1,-2 3-1,1 2 1,-1 3-100,1 5 1,5 2 0,3 1 0,2 0-28,2 1 1,0 3 0,2 1 0,2-2-161,4-1 1,5-2 0,2 1 0,3-2-6,1-3 0,2-3 1,4-5-1,-1 0 73,1 0 0,0-1 1,0-3-1,0-4 61,-1-3 0,-3-2 1,-2 1-1,-1-1 374,-3 1 0,-2 0 0,-5-1-174,-4 1 1,-2-1 0,-4 2 20,-2 3 1,-3-2 0,-5 6 0,-1 2-149,1 0 1,0 8 0,-1 2 0,1 4-155,-1 5 1,2-3 0,2 4 0,2-2-105,1 1 1,2-1 0,4-3-1,0-1-163,0 0 1,2-1 230,2-2 1,3-4-1,5-5 1,0-1 33,1-3 1,-1-5-1,1-7 1,-1-3 191,0-1 0,1-5 0,-1 2 0,1-4-133,-1-1 0,-4 0 0,-1 1 1,0-3-71,0-2 1,-3-1 0,3-3 0,-2 3 132,-2 4 1,-1 3 0,-2 2 0,0 4 227,0 3 0,-2 9 0,-1 5-32,-1 6 1,-1 9-1,2 10 1,-1 6-155,1 5 0,2 4 0,1 3 0,0 3-155,0 1 1,5 0 0,4 1 0,2-3 113,1-4 1,2-2-956,2-3 0,4 3 0,4-4 0</inkml:trace>
  <inkml:trace contextRef="#ctx0" brushRef="#br0" timeOffset="43236">19534 12502 8355,'-7'-28'177,"3"2"1,2 4-1,2 1 1,0 3 280,0 0 1,0 6 0,2 4 26,2-2 0,1 3 0,5 0 0,-2 2-456,2 2 0,1 3 0,1 4 0,1 4-30,-1 3 1,-4 6-1,1 1 1,0 1-251,2 3 0,-4 2 0,-1-1 0,-2-1-238,0-1 1,-1-2-1,-6 2 1,-3-5 174,0-2 0,1-3 0,-1-1 0,-1-3-99,0-2 1,3-1 350,-5-4 1,5-5-1,-3-4 1,2-2-1,2-1-72,2 0 1,2-2-1,3-1 1,4-3-7,4-2 1,4 4 0,2-3 64,1 1 0,2 1 0,4 5 1,-2-1-1,-1 2 45,-1 3 1,-5-2 0,4 6 50,-2 2 1,2 0 45,-3 2 1,-1 2 79,-3 2 0,-5 3 74,0 5 1,-5-4 8,1 0-87,3-5 1,-1 1 0,3-8 147,0-4 0,-5-3-5,4-1 1,-1-1-1,2 2 79,0 3 0,-5 2-223,4 6 0,-5 2 1,1 2-136,-3 4 0,-2 7 1,-2 2-1,-1-2-55,1-1 0,1 0 0,-1 1-58,-1 1 0,0 1 1,4-5-1,0 1 0,0-1-60,0 0 0,5-5 1,3-3-109,3-2 0,2-2 0,-1 0 0,-1-2 169,-3-2 1,4-3-1,-4-5 1,3 0 107,1-1 0,-1-1 0,-1-1 1,-2-1 53,2 1 0,-5 1 0,1 1 39,-1 1 341,-3 0 0,3 6-206,-5 6 0,0 6 0,0 7-280,0 4 1,0-3 0,0 2-1,0-2 1,2-2-195,2 1 1,-2 3 0,5 1-105,-1-2 0,4-5 211,-2-2 0,3-7 180,1-1 0,-1-5 0,-2-8 0,-5 1 77,-3 0 1,3-1 0,0 1 0,-1-2 68,-2-3 0,4 4 1,0-4-111,2 3 1,0 2 0,3 1 0,-2 1-126,1 2 0,-2 5-51,2-1 0,-3 4 0,3 4 42,-5 5 0,-1 2 0,-1 1 0,3 0 11,-3 1 0,1-1 0,0 1 0,1-1-46,-1 0 0,2-3 1,1-2-64,1-2 249,1-1 1,0-4 0,-1-1-1,-1-3 136,-4-5 1,1 4-1,0-1 1,2 2-268,2 0 1,-3 0 0,5 4 0,0 0 6,2 0 1,-2 0 0,-1 1 0,0 3-168,-1 5 0,4 2 0,-4 1 1,1 1-1036,0-1 1007,-5 0 1,8 1-1,-4-1 1</inkml:trace>
  <inkml:trace contextRef="#ctx0" brushRef="#br0" timeOffset="43500">21121 11956 8355,'-4'-36'452,"0"3"1,1 14-1,6 12 1,2 8 0,1 7-216,-1 3 0,0 7 0,-4 4 0,2 6-130,1 5 1,4 4 0,-4 5 0,0 2-322,2 0 0,-5 3 0,3-5 0,-2 2-559,-2 3 1,0-4 0,0-3 0,0-6 192,0-5 1,0 3-1,0 0 1</inkml:trace>
  <inkml:trace contextRef="#ctx0" brushRef="#br0" timeOffset="43897">21022 12378 8550,'1'-11'0,"5"2"0,6 4 272,8-1-99,3 5 0,-1-6 1,3 4-217,5-1 1,0-4 0,4 4 0,-1 1 0,0 0 0,-2 0 0,0-1 0,-4 2 0,-2 0-166,-4 2 1,-5 2-1,-6 0 1,-3 4 206,-2 1 1,1 1 0,-3 4 0,1 2-61,-2 3 0,0-4 0,-2 5 0,0-1-104,0-1 0,0 5-291,0-4 0,0 5 0,0-3 0</inkml:trace>
  <inkml:trace contextRef="#ctx0" brushRef="#br0" timeOffset="43898">21605 12092 8355,'-7'-19'-545,"0"1"-620,3 6 937,3 5 0,-5 7 0,6 7 1</inkml:trace>
  <inkml:trace contextRef="#ctx0" brushRef="#br0" timeOffset="44643">21729 12316 8843,'0'-13'0,"0"1"504,0-1 1,0 5-1,1 1-367,3 2 1,3 2 0,4 7-149,-2 4 0,0 3 0,-3 2 0,-1 1-144,1 2 0,-2-1 0,-3 4 0,2 1-116,1-1 1,0-4 0,-4 2-179,0-3 0,-1-2 1,-2 0 37,-1 1 1,-1-6 336,0-3 0,5-8 0,-1-5 1,5-2 52,3-1 0,0 0 0,3-2 1,-2-1 42,2-2 1,1-4 0,1 5 0,0 1 42,1 1 0,-1 2 1,1-1-1,-1 2-65,0 3 1,-3 2 0,-1 6-1,2 0-24,1 0 1,-5 2-1,0 2 1,-2 4 16,0 3 1,0 2 0,-2-1 6,2 0 0,-3 1 1,3-1-1,-1 1 0,0-1 40,1 0 0,2-1 0,-4-1 55,2-2 0,6-5-31,-2 1 1,2-4 0,0-4 16,-2-4 0,-1-3 0,2-2 0,-2 1 26,-1 0 0,3-1 0,0 1-106,2-1 1,1 5-1,1 1 1,-1 2-199,0 2 0,-3 2 0,-1 1 79,2 0 1,-5 5 0,1 3 122,-1 3 1,-4 2 0,4 1 0,-4 1 0,-2 1 171,-4-1 1,4-1 0,-3-1 0,3-1 6,1 0 0,5-1 0,3-2-105,3-5 1,6-3 0,1-1 0,0 0 8,0 0 1,4-5-1,-2-4 1,4-2-49,1-1 1,-2-5 0,-1 0 0,-1-1-74,1 0 0,-4 0 0,-2 3 1,-3-2-92,-5 2 0,2 1 0,-6 2 0,-3-1 64,-4 1 1,-4 5 0,-5 3 0,0 3 27,-1 1 0,-2 5 1,1 3-1,3 5 184,0 3 0,2 4 1,0 4-1,5 0-73,3-4 0,1 4 1,1-3-1,5 1-146,6-2 0,2-2 0,7-5 1,1-1-658,1 0 0,6-5 269,0-3 1,5 3 0,-2 0 0</inkml:trace>
  <inkml:trace contextRef="#ctx0" brushRef="#br0" timeOffset="44790">23341 12328 9786,'-12'-10'0,"4"1"-1013,8 3 0,2 6 0,16 13 0</inkml:trace>
  <inkml:trace contextRef="#ctx0" brushRef="#br0" timeOffset="45642">10195 18814 7263,'4'-12'-383,"0"0"1,0-6 0,-4-2 0</inkml:trace>
  <inkml:trace contextRef="#ctx0" brushRef="#br0" timeOffset="53542">6028 15689 8463,'0'-32'0,"0"3"0,0 5 0,0 3 0,-2 4 0,-2 5 0,-3 2-63,0 2 38,-4 5 1,0-1 0,-7 8 0,-1 5-1,-3 3 1,-1 4 0,-2 5 0,0 1 39,0-1 0,0 2 0,2-2 1,2 2 24,5 2 0,3-4 0,5-2 1,4-1-101,2-3 1,8-1 0,4 0 0,3 1-61,4 1 1,4 1 0,-3-5 0,1 1 66,3-1 1,5 1 0,4-1-1,0-1 14,4-3 0,-3 2 1,-1-5-1,-2 2-3,-5 3 0,-2 1 0,-9 1 0,-3 1 33,-3-1 0,-4 6 1,-9 1-1,-6 2-12,-7 0 0,-5-1 0,-2 5 1,-2-1-51,-1-4 0,-4 2 0,4-4 0,3-1-148,4-3 0,4-1 67,6-8 0,5-7 0,2-5 1</inkml:trace>
  <inkml:trace contextRef="#ctx0" brushRef="#br0" timeOffset="53825">6623 15304 8355,'-32'-19'-115,"3"3"203,9 7 0,-4 4 0,5 5 1,-2 0-1,2 1 0,1 3 1,3 5-4,1 2 1,2 7 0,1 2 0,1 4 0,3 2-118,2 3 1,0 3-1,5 6 1,0 5-17,0 6 0,0 7 0,0 6 0,0 1 7,0 3 0,2-3 0,1 4 0,2-5-189,2-4 1,1-1-1,6-8 1,3-9 59,3-9 0,5-6 0,4-6 0,4-6-42,3-8 1,1-3 0,-1-5-1,-2-4 55,-1-5 0,-5-9 0,2 2 1</inkml:trace>
  <inkml:trace contextRef="#ctx0" brushRef="#br0" timeOffset="54134">6871 15503 8355,'-18'-12'74,"4"-1"1,-4 2-1,7 1 1,4 4 0,7 0-64,7 3 0,0 7 0,0 5 1,0 3-1,-2 5 0,1 3 0,-3 5 1,-2 4 24,-1 4 1,-4 3 0,-2 3-1,0 1-69,-4 1 1,0-4 0,1-4 0,2 0-1,1-1 1,2-2 0,5-6 0,2-4-151,1-3 0,10-8 0,-1-2 161,0-1 1,1-2-1,0-4 1,1 0 0,2 0-80,-2 0 1,4-1 0,0-3 0,2-3-212,0 0 0,-2-4-11,2 2 0,2-2 0,-4-1 1</inkml:trace>
  <inkml:trace contextRef="#ctx0" brushRef="#br0" timeOffset="54435">7193 15429 8345,'-16'-24'56,"-1"3"0,6 4 57,7 4 0,3 1 1,1-1-1,1 2 1,3 3-1,5 4 84,2 2 1,1 8-1,0 2 1,1 5-147,-1 3 0,1 4 0,-1 4 1,-1 1 26,-3 0 1,3 5 0,-2 5-1,2 3-320,1 4 1,-4 0 0,-1-2 0,-1 3 48,-4 1 0,0-4 0,-2 1 0,0-3 12,0-5 0,-6-3 1,-2-5-1,-2-2-466,2-2 0,-3 0 407,3-9 1,-3 9-1,-2-8 1</inkml:trace>
  <inkml:trace contextRef="#ctx0" brushRef="#br0" timeOffset="54702">7764 15763 8355,'-2'-12'692,"0"0"-1145,-2-1 1,1 2 0,8 2 85,8 0 1,-1 6 0,6-2 793,0-1 0,1 4 0,6-5 1,0 1-1,0 2-498,0-1 1,-2 3-1,-1-2-346,-1 3 0,-5 1 0,3 0 34,-1 0 1,-1 0-1,-5 0 1</inkml:trace>
  <inkml:trace contextRef="#ctx0" brushRef="#br0" timeOffset="54912">7987 15491 8583,'-5'-13'0,"-2"1"275,0-1 1,1 8 0,6 5-277,0 7 1,0 8 0,0 4-1,0 3 1,0 4 0,0 1 0,0-1-1,0-1-150,0-1 1,4 5-1,1 0 1,-1-1-1139,1-2 843,-3-1 1,9 5-1,-4 2 1</inkml:trace>
  <inkml:trace contextRef="#ctx0" brushRef="#br0" timeOffset="55290">8570 15441 8355,'-5'-19'-55,"0"-3"1,-6 6-1,-2 4 55,-1 2 0,0 8 5,2-3 0,-1 4 1,1 2-1,-1 4 1,1 3 73,0 3 1,-1-3-1,2 0 1,2 2-52,0 1 1,6 2 0,-1-1-1,4 0-82,4 1 1,3 3 0,6 1 0,-1-2-59,1-1 0,3-2 0,1 2 0,-1 0-22,2-2 0,0 7 0,4-6 0,-3 1 72,-1-1 1,0 0 0,-3-2 0,1-2 72,-5 0 0,-5-1 0,-6 6 0,0 1-10,0 1 0,-11 1 0,-5-3 0,-6 1-69,-3 1 0,0 5 1,0-4-1,2-4-357,2-3 1,-1 1 323,6-3 1,-1-2-1,5-1 1</inkml:trace>
  <inkml:trace contextRef="#ctx0" brushRef="#br0" timeOffset="55585">9153 15131 8465,'0'-25'0,"-1"2"0,-4 2 237,-3 4 1,-1 8 0,-1 2 0,2 1-107,-2 4 0,-1 0 0,-1 4 0,-1 2 0,1 5 0,-1 7 1,1 6-1,0 4-79,-1 3 1,1 9 0,-1 0-1,2 1-162,3 4 0,2-3 0,6 6 0,2-1-86,2-1 0,3 7 0,7-4 0,1-1-10,1-2 1,6-3 0,-1-5-1,3-3-6,0-4 0,3-9 1,0-3-1,3-5-499,2-3 0,-3-4 554,4-5 1,-5-5-1,2-2 1</inkml:trace>
  <inkml:trace contextRef="#ctx0" brushRef="#br0" timeOffset="56157">9488 15317 8455,'-11'-15'0,"1"4"0,3 2 248,2 3 0,1 4 1,4 2-1,1 7 0,2 5 1,2 4-345,2 0 1,0 10 0,3-1 0,-3 1-28,-2 1 0,-1-3 0,-4 1 0,0 0 11,0 0 0,0-2 0,0-2 0,0-5-434,0-2 0,0-1-267,0-1 764,0-5 0,0-3 1,0-8-1,0-6 0,0-4-37,0-2 0,0-6 1,0 1-1,0-2 182,0-2 1,0 0-1,0-1 1,2-3 17,2-4 1,1-2-1,5 2 1,-2 4 97,2 3 1,1 7-1,0 1 1,-2 2 21,0-1 0,-1 5 1,4 5-1,1 1-65,-1 3 1,1 2 0,-1 2 0,0 4-192,1 3 1,-5 3-1,-1 1 1,0 2-174,0 3 1,-4 1 0,1 4 0,-4-3-80,-4-1 0,-3 2 0,-6-2 1,1 0 79,-1 0 1,-3-1 0,-2-5 0,0 1 93,0-1 1,2-5 0,5-2-1,1-1 374,2 1-12,5-1 0,-1-4 0,8 0-125,4 0 1,3 1 0,2 2-63,-1 1 0,0 4 1,1-2-1,-1 1 43,1 2 1,-1-2-1,2 0 1,1 0-52,1 0 1,7-3 0,-3 3-289,4-2 0,0 4 1,0-5-1,-2 0-316,-1 1 0,-1 2 0,5 6 1</inkml:trace>
  <inkml:trace contextRef="#ctx0" brushRef="#br0" timeOffset="56412">9909 14945 8355,'2'-11'-170,"2"3"0,7 8 449,6 8 1,0 3 0,0 3 0,4 2-1,2 6 1,3 6 0,2 5 0,1 4-9,-2 4 0,4 5 1,-4 8-1,-3 2-383,-6 1 0,-10 3 1,-4-2-1,-4 3-239,-4 1 0,-9-6 1,-7-2-1,-4-3-1687,0-1 1609,-7-6 0,0 4 0,-7-4 0</inkml:trace>
  <inkml:trace contextRef="#ctx0" brushRef="#br0" timeOffset="72148">14746 14994 8556,'-13'-24'0,"-3"-1"0,-1 1 0,-1 4 0,-2 5 0,2 5 0,-1 4 0,0 2 113,-3 0 1,-6 1 0,-2 8 0,-2 6 0,-1 6 0,0 10 0,1 4 631,2 8 0,5 1 0,6 9 1,2 7-1,5 3-624,2 3 1,8 0 0,-1 1 0,6 1-1,5-2 1,4-6-359,5-3 1,3-9 69,9-3 0,7-13 0,7-9 0,1-8-110,3-7 0,7-5 1,1-8-1,0-9 110,-1-8 1,-10-3 0,4-7-1,-5-2 38,-7-1 0,-5-5 0,-7-1 0,-4-2-6,-3 1 0,-9-6 0,-4 2 0,-2-1-94,-2 0 1,-11-4-1,-7-1 1,-7 1 64,-4 5 1,-11 6 0,-3 8-1,-6 4 76,-5 8 0,-5 10 0,1 10 0,-1 2 63,1 2 0,3 10 0,6 4 0,7 4-66,9 4 1,5 4-1,16 6 1,5 5-914,4 1 824,19 7 0,0 4 0,14 8 1</inkml:trace>
  <inkml:trace contextRef="#ctx0" brushRef="#br0" timeOffset="72453">15565 14498 8355,'-11'-47'-94,"-6"6"14,1 5 0,2 17 13,6 2 0,4 9 1,-5 4-35,0 3 0,-2 12 1,-2 5-1,1 9 547,0 8 0,3 11 0,0 15 0,-4 6-281,-2 6 0,-3 7 1,3 5-1,-2 2-159,2 2 0,3 0 0,4-2 0,3-2-117,4-4 1,8-9-1,5-4 1,8-4-234,3-4 0,2-4 1,1-9-1,2-4-491,1-2 0,5-9 648,-1-5 1,-3 0-1,1-6 1</inkml:trace>
  <inkml:trace contextRef="#ctx0" brushRef="#br0" timeOffset="72870">15813 15168 8355,'-18'-12'162,"10"-1"1,-3 5-1,12 1 260,3 2 1,3 2 0,7 7 0,1 4-318,2 3 0,-1 3 1,-3 1-1,-1 3-200,0 1 1,1-2-1,-2 2 1,-2-1 104,0-3 0,-6 3 0,1 0 0,-3 0-109,-1 0 1,0-6 0,0-3 15,0 0 86,0-3 0,0-2 1,0-8-1,0-4-194,0-3 0,6-7 0,0-3 0,3-1 23,-1 1 0,0-5 1,5 4-1,-1 1 59,0 2 0,1 0 0,-1 5 51,1 3 0,-1 7 1,0 1 288,1 6 1,-5 4 0,-1 6 0,-1 4-203,-4 4 1,4 2 0,-1 2-1,1-2-233,-1-2 1,5 2 0,-2-3-1,3-1-364,2-2 0,0-4 148,4 0 1,-3-1 0,4 1 0</inkml:trace>
  <inkml:trace contextRef="#ctx0" brushRef="#br0" timeOffset="73916">16731 15379 8535,'-13'-12'461,"8"3"1,3 1-319,5-2 0,7 3 1,-2-1-1,3-1 1,2-3-47,-1 0 1,5-2 0,-1-1 0,-1-3-298,-1-1 0,3-2 0,-1-4 0,1 1 130,1-1 1,-5-5-1,4-4 1,-3-1-78,-2-3 1,-4 0 0,1-2 0,-1-3-117,-1-1 1,2 3-1,-5-3 1,-1 2 201,-1 6 1,-4 6-1,-2 9 1,-4 6-1,-3 6 252,-2 5 0,-3 9 0,-2 7 34,-1 8 0,2 5 0,-2 3 0,2 6-93,6 1 0,0 3 1,7 0-1,1 2 35,2 1 0,2 2 0,5-3 0,5 2-198,4-3 0,6 0 0,-2-3 0,2-3-85,1-4 1,8-8 0,-5-5 0,2-3-279,4-5 1,-5-3-1,3-5 1,-4-2 192,-5-7 1,2 1 0,-5-10 0,-2 2-1,-1-2-49,-2-2 1,-1 0-1,-1-5 442,-2 0 0,-1 2 0,1 1 0,-2 2-55,-1 2 0,-3 6 233,2 4 1,-3 6-184,-1 2 1,-4 11 0,0 9 0,0 0 0,0 1-17,0 1 0,-1-3 1,5 1-1,0-1-144,0 0 1,2-4 0,2 2 0,3-3-197,0-2 1,9-5 0,-1-3 38,3-3 0,0-1 0,-5 0 0,-1 0-31,0 0 0,0-5 1,-3-5-1,-2-3 47,-1-4 1,-2 0-1,-4 5 1,0 0 98,0-1 1,-6 1 0,-2-1 0,-3 1 24,-2 0 1,1-1 0,0 2-1,-1 2 2,1 0 1,-1 5-1,1-3 390,0 2-396,5 1 0,3 4 0,8 0-64,4 0 1,3 4-1,1 1 1,1 1-5,-1-1 1,5 1 0,1-3 0,0 1 30,0-2 0,-1 0 0,0-2 0,2 0 132,1 0 1,3-6 0,-2-2-1,2-3 28,2-1 0,-2-1 1,-1 1-77,-1-1 0,-6 1 0,2 0 0,-5-1 13,-4 1 0,-2-1-154,-6 1 0,-1 1 1,-4 3-1,-3 4 90,-3 2 1,-1 2 0,-1 0 0,1 0 94,0 0 0,3 6 1,1 2-1,0 3-19,1 1 0,1 2 1,6 3-1,0 3-13,0 4 1,2 1-1,2-1 1,3 1-170,0 0 1,4 4 0,-4 0-1,1 0-108,0 1 0,0-4 1,5 3 60,-1-3 0,-1-5 1,-3-2-1,-2 1 0,-2-2 121,0 0 1,-1-3 0,-7-6-1,-4 0 1,-3-1 98,-2-1 0,-3 0 0,-2-5-74,-2 3 0,4-1 0,-3-4-156,1 0 1,1 0 0,6-2-255,3-2 184,2-3 0,12-5 0,1 0 1</inkml:trace>
  <inkml:trace contextRef="#ctx0" brushRef="#br0" timeOffset="74333">18269 14895 8888,'-16'-11'0,"5"2"0,3 2 744,1 1 0,5 3-672,-3 8 0,4 1 0,1 7 0,1 1-54,4 2 0,-4-1 0,3 6-186,-3 1 0,4-3 1,-1 1-1,0-1 0,0-1-168,0 0 0,0-2 0,-4-3-64,0-1 348,6 0 1,-5-6-1,3-6 1,-2-7 14,-2-4 1,1-1-1,2-1 1,2-1-54,2-2 0,0 1 1,3-6-1,-2 0 28,2 2 0,5 1 1,1 6-1,1-1 128,1 1 1,-4 1-1,2 3 1,-2 4 48,-2 2 1,1 2 0,-1 2-15,0 2 0,-3 3 0,-2 5 0,-2 2 0,-1 1 4,2 1 1,-3 7-1,3-4 1,1 2-350,0-1 0,-3-3 1,5 2-1,-1-1-943,-1-3 897,4-1 1,-4-2 0,5 1 0</inkml:trace>
  <inkml:trace contextRef="#ctx0" brushRef="#br0" timeOffset="74602">18703 14399 8355,'0'-19'405,"0"5"1,1 9 0,3 2 0,7 7-162,9 6 0,0 5 0,9 11 0,-3 3 0,-1 4 0,1 4 1,2 4 36,1 5 1,4 2 0,-3 2 0,-1-1-346,-3 1 1,2 1-1,-10 1 1,-2 2-463,-3-2 1,-10 4-1,-5-3 1,-9-2-215,-8-4 1,-11 1-1,-6-4 1,-4-1-31,0-6 0,-7-5 713,1-7 1,1 0-1,8 0 1</inkml:trace>
  <inkml:trace contextRef="#ctx0" brushRef="#br0" timeOffset="74778">19807 15032 8355,'0'-20'249,"-10"8"1,-3 8 63,0 2-828,-1 8 298,2 1 1,-2 4-1,-1 0 1,-2 0-297,2 3 0,-10 6 0,-1 0 0</inkml:trace>
  <inkml:trace contextRef="#ctx0" brushRef="#br0" timeOffset="75333">15056 16483 6513,'2'-11'306,"2"2"0,-1 4 1,6 5-1,5-1 0,5-2 1,8-3-1,7-1 0,12-4-248,9-4 0,18-4 1,12-6-1,-36 13 0,1-1 1,6 0-1,1 0 1,4-1-1,1 1 0,5-3 1,1 1-1,4 0 0,1 0 38,2 0 1,1 0-1,5 0 1,1 1-1,0 1 1,0 1 0,2-1-1,1 1-299,3 0 0,-1-1 0,2 1 0,-1 1 0,-1 0 0,1 1 0,-1 1 1,1 2 46,-1-1 0,-1 2 1,4 0-1,0-1 1,-5 1-1,-1 0 1,-3 0-1,-1 1-93,-5 1 0,-2 0 1,-2 0-1,-2 2 1,-10 2-1,-3 0 0,-3 0 1,-2 0-1158,45 0 1406,-25 0 0,-3 0 0,-20 0 0,-4 0 0,2 0 0,0 0 0</inkml:trace>
  <inkml:trace contextRef="#ctx0" brushRef="#br0" timeOffset="75685">16160 16421 8355,'-118'12'380,"61"-8"1,2-1 0,-41 4-966,13-3 0,11 2 0,19 2 0,10-4 411,11-3 0,34-2 162,26-3 1,29-4 0,26-9 0,13-4 0,-39 10 0,2-1 134,6 0 0,2-1 0,7-1 1,2-1-1,8 0 0,2 0 1,2 0-1,2 0 0,1-1 0,1 1 1,3 1-1,0 1 0,-1-1 1,1 1-1,1 1 0,-1 0-164,1-1 0,-1 1 0,-1 1 0,-1 1 0,-3 0 0,-1 1-290,-1 0 0,-1 0 1,3 0-1,-1 1 0,-4 2 1,-2 0-1,-2 0 1,-2 1 330,-4 1 0,-2 0 0,-4-1 0,0 0 0,-8 3 0,0 0 0,-1 0 0,-1 1 0,1 0 0</inkml:trace>
  <inkml:trace contextRef="#ctx0" brushRef="#br0" timeOffset="75888">20352 16036 8355,'6'-12'-656,"2"-1"1,3 1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6:48:14.864"/>
    </inkml:context>
    <inkml:brush xml:id="br0">
      <inkml:brushProperty name="width" value="0.06048" units="cm"/>
      <inkml:brushProperty name="height" value="0.06048" units="cm"/>
      <inkml:brushProperty name="color" value="#FF0000"/>
    </inkml:brush>
  </inkml:definitions>
  <inkml:trace contextRef="#ctx0" brushRef="#br0">22250 4961 8444,'-11'-12'0,"5"2"0,9 6 0,9 7 0,6 3 0,4 3 0,2 0 0,2 2 0,3 2-1324,4-1 1,-3 1 1307,-1-1 0,3 0 0,0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6:51:18.78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17661 7987 6348,'-1'-11'-154,"-4"3"1,4-9-1,-4 4 1</inkml:trace>
  <inkml:trace contextRef="#ctx0" brushRef="#br0" timeOffset="560">17661 7888 8355,'-12'0'-241,"-1"0"1,5-1 184,0-4 0,3 4 0,-3-3-258,-1 2 0,-2 2 357,-2 0 76,6 0 0,3 0-52,8 0 0,3-4 0,6 0 0,0 1 3,4 2 1,-2 1 0,4 0-1,1 0-16,-1 0 0,-3 0 0,5 0-125,1 0 1,6 4 0,1 0-1,0-1 84,1-2 0,2-1 0,6 0 0,2 0 0,3 0 37,1 0 0,3 0 1,5 0-1,3 0-7,2 0 1,2 0-1,6 0 1,2 0-34,2 0 1,3 0-1,5 0 1,0 0-26,-4 0 1,11 0 0,-2 0-1,2 0 81,0 0 0,3 0 0,4 0 1,-2 0-5,-1 0 0,3 0 1,2 2-1,-1 1-9,0 1 0,3 4 0,-2-4 0,0 0-55,4 2 0,-3-5 0,1 5 0,0-2-90,-2 0 1,5 0 0,-3-4-1,2 0 22,-2 0 0,1 0 1,-6 0-1,-3 0 32,-3 0 0,-7 0 1,0 0-1,-7 0-50,-8 0 0,-6-4 1,-11 0-1,-6 1-261,-9 2 1,-3 1 0,-10 1 96,-2 3 1,-12 3 0,-4 6 0</inkml:trace>
  <inkml:trace contextRef="#ctx0" brushRef="#br0" timeOffset="1629">3274 8905 8355,'8'0'-292,"1"0"1,-2-1-1,4-2 46,1-1 0,-1-2 0,8 3 355,-1-1 0,4-1 0,-1 2 0,4-1 0,2 0 0,4 0 1,-1-1-1,2 1 141,-1-1 1,7 3 0,4-2-1,2 3-151,3 1 0,3-4 0,4 0 0,4 1 0,5 0-19,7-1 0,-1 3 1,10-5-87,1 1 0,-2 2 0,13-4 0,-3 1-21,-1 4 1,0 0 0,0 2 0,-3 0 1,-6 0 1,5 0-1,-10 0 1,0 2-197,-1 2 1,-8-1 0,4 5 0,-3 0 111,-3-1 1,7 0-1,-7-4 1,0 1 19,-3-2 0,6 0 1,-5-2-1,1 0-27,-2 0 0,-6 0 0,0 0 0,-3 0-137,-5 0 1,-2 4 63,-6 0 1,-5 6 0,-2-3 0</inkml:trace>
  <inkml:trace contextRef="#ctx0" brushRef="#br0" timeOffset="2111">3249 8954 8355,'28'-12'0,"-3"1"0,0 3-174,2 4 1,-1-2-1,5 2 114,-1 1 0,-2 2 0,6 1 0,3 0 14,3 0 0,1 0 0,-3 0 1,-1 0 191,0 0 0,4 0 1,2 0-1,0 0-44,0 0 0,9 0 0,2 0 0,5 0-7,3 0 1,1 0 0,4 0 0,3 0-115,3 0 0,0-1 0,0-2 1,-1-1-21,-1 1 1,11-3-1,-5 2 1,1 1-32,-3 2 0,-2-3 1,-6 0-1,2 1 22,3 2 1,-9 1-1,-1-2 1,-3 0-64,-2-3 0,2 1 0,-4 4 0,0 0-89,1 0 1,-1 0 0,-3-1 0,2-2-199,-2-1 0,-5 0 318,-2 4 1,1-6-1,4-1 1</inkml:trace>
  <inkml:trace contextRef="#ctx0" brushRef="#br0" timeOffset="2871">18455 8062 7929,'0'-13'-1031,"0"1"1,-2 5 985,-2 3 0,-3 2 1,-5 2 44,-1 0 0,-4-5 0,-3-2 0</inkml:trace>
  <inkml:trace contextRef="#ctx0" brushRef="#br0" timeOffset="3296">18343 8012 8355,'-18'0'-536,"-3"0"0,-1 0 0,0 0 441,2 0 1,3 0 0,-2 0 0,0 0 0,1 0 0,0 0 228,3 0 0,1 0-107,1 0-13,7 0 1,6 4-1,8 0 1,4-1 86,5-2 1,5-1-1,9 0 1,7 0-22,0 0 1,6 0 0,2 0 0,3 0-23,5 0 0,4-4 0,7 0 0,4 1 3,4 2 0,0-3 0,10 0 0,1 0-21,1-2 1,3 5 0,2-5 0,2 2-47,2 0 1,5 0 0,-47 3 0,-1 2-1,1-1 1,0 0-5,0 0 1,0 0 0,45 0 0,-47 0-1,1 0 1,48 1-36,-1 3 1,-47-3-1,0 1 1,44 5 0,0 0-34,-4 0 0,2-3 0,-10 3 0,-3 0-29,-3-1 0,-4-1 0,-1 1 0,-3 1 52,-2 0 1,4-4-1,-5 1 1,-2-2 45,0-2 1,-4 0 0,-2 0 0,-3 0-47,1 0 0,-10 0 1,3 0-1,-7 0-108,-6 0 1,1 5 0,-5 2 0</inkml:trace>
  <inkml:trace contextRef="#ctx0" brushRef="#br0" timeOffset="24246">9265 13084 8355,'6'-31'77,"0"0"0,-2 3 1,2-1-1,-1 1 1,2 2-1,-1 2 1,-1 2-1,-2 3 546,-2 1 0,-1 2 0,0 3-400,0 1 0,-1 6 1,-2 6-1,-2 7-278,-2 4 1,-2 7 0,-3 4 0,0 6 0,-1 5 137,1 3 1,1 6 0,2 5-1,4 3-103,-1-1 1,5 7-1,-3-10 1,3 0-132,1-2 0,4 1 0,1-3 0,2-4-205,3-3 1,-3-5-1,0-5 1,-1-2-15,1-2 0,-4 1 1,1-5-1,-2-2-197,-2-1 0,-6-2 230,-2 0 0,-9 1 0,-2-1 0</inkml:trace>
  <inkml:trace contextRef="#ctx0" brushRef="#br0" timeOffset="25462">8967 13543 8355,'0'-12'0,"1"-5"352,3 1 1,3-2-220,6 1 0,3 2 0,4-5 1,2-1-272,4 2 1,5 1 0,-2 5-1,-1 2 125,-2 3 0,-1-2 1,0 6-1,-2 1-357,-2 2 1,1 1 0,-6 0 0,0 0 125,-3 0 1,-4 6 450,-1 2 1,-4 3 0,3 1 28,-2 1 1,0-1 0,-5 1-1,0-1-162,0 0 0,1-1 0,2-1 1,2-3-255,2-2 0,1 4 1,5-5-423,-1-1 1,1-2 246,-1-1 1,0-6-1,1 0 1</inkml:trace>
  <inkml:trace contextRef="#ctx0" brushRef="#br0" timeOffset="25463">9475 13134 8355,'-12'-12'314,"5"5"-961,-4-4 0,11 9 0,0 0 398,7 4 1,4 5-1,1 6 1</inkml:trace>
  <inkml:trace contextRef="#ctx0" brushRef="#br0" timeOffset="25464">9587 13333 8650,'-7'-6'117,"3"5"299,8-4 0,3 4-530,5 1 1,-1 6-1,-1 2 1,-3 3-1,-2 1 1,-2 1-1,-1-1 1,-2 1 0,0-1-325,0 0 1,0-3 408,0-1 47,5-5 0,-2-3 0,4-9 0,0-2-21,0-1 1,-3 0 0,4-1-1,2 1 1,-1-1 18,0 1 1,2 0 0,-5-1 0,3 2 21,-1 3 0,-4 2 1,4 6-7,2 0 1,-3 0-1,0 2 1,-2 2-27,-2 4 1,3 3-1,-1 2 1,2-1-40,3 0 0,-3 1 0,1-1 0,3-1-99,4-3 0,-1 2 0,4-4 0,-2-1 61,1 1 1,3-2 0,-2-6 0,0 0 95,0-3 0,3-8 0,-3 0 0,0 0-43,0-1 1,-2 0 0,-5-1 0,-1-2 265,-2 2 0,-5 1 0,2 2 0,-1 0-80,1-1 1,-1 1-1,-6 1-87,-2 2 0,1 4 1,-5 5-136,-1 0 0,-2 1 1,-2 3-1,2 6 30,3 5 1,-3 0 0,3 5 0,-2-1-72,2 0 0,-2-2 0,6 2 0,1-1-89,2-3 1,1-5-1,1-3 89,3-2 1,-1-1 0,5-4-1,2-1 152,1-3 0,1-9 0,1-6 0,-1-3 0,2-1 98,2-4 0,-2 0 0,3 1 1,-5-2-40,-4-1 1,3-5 0,-4 2 0,0 0-50,-3 3 1,2-1 0,-2 1 0,-1 3 99,-2 4 1,-1 4 0,-1 7-74,-3 3 0,-2 5 0,-4 10 0,4 8 31,0 7 1,-4 2 0,4 9 0,-1 1-4,2 2 1,4 5-1,1-1 1,0-3-322,0-2 1,6-3-1,2 1-1416,3-4 900,7-3 1,-4-1 0,4-1 0</inkml:trace>
  <inkml:trace contextRef="#ctx0" brushRef="#br0" timeOffset="30091">8173 13370 9030,'6'-7'317,"2"3"0,3-2 0,1 2 1,2 0-95,3-2 0,2 4 1,6-5-1,0 0-435,-1 0 1,3 4 0,0-2 0,1 1-943,-5-1 1,2 1 0,-6 4 0</inkml:trace>
  <inkml:trace contextRef="#ctx0" brushRef="#br0" timeOffset="31671">11187 12911 8153,'0'-21'0,"-1"2"-691,-4 1 818,4 1 1,-4 16 0,5 5 0,-2 7-52,-2 6 0,3 2 0,-4 7 0,4 3 1,0 4-1,-2 3 0,-1 1 81,1 0 0,2-1 0,1-1 0,0-4 0,0-2-190,0-5 0,1-1 0,2-6 0,2-2-123,2-1 1,-3-7 141,5-3 0,-5-3 1,3-2-1,-2-3 0,1-3 0,-4-6 0,4 1-26,1 0 1,1-1 0,5 1 0,-1 1 11,0 2 0,5 0 0,-1 5 0,0 1-22,-3 1 0,4 2 0,-1 2 0,-2 2 5,-4 4 1,-1 3 0,-4 2 0,-3 0 19,0 4 1,-2-2-1,-2 4 1,-2-1 64,-4-2 1,-3-3 0,-1-2 15,-1-2 0,1 0 0,-1-5 0,1-1-144,0-1 0,5-4 1,3-2-502,2-4 0,2-9 0,0-2 0</inkml:trace>
  <inkml:trace contextRef="#ctx0" brushRef="#br0" timeOffset="32434">11522 13357 8355,'-13'-7'682,"6"-4"-746,-4 10 1,11-9 0,0 5-1,7-1 1,4 1 0,3 1 111,3-2 0,-2 5 1,4-5-1,0 2-142,1 0 1,-5-1 0,1 2 28,-2-1 1,-3-6 0,-1 3 89,-2 0 0,-5-4 0,0 4-96,-6 0 1,0-2-1,-4 3 220,2-1 0,-4 3 1,4-3-61,-2 2 0,3 2 0,-3 7-64,2 4 0,0 3 0,5 3 0,0 1-107,0 2 0,5 0 0,0-5 1,1 0-56,-1 1 1,5-5 0,-2-1-1,3 0 43,1 0 0,1-5 1,-1 3-1,1-5 14,-1-5 1,0 3 0,1-7 0,-1 0 90,1-2 0,-1-6 0,0-1 0,1-1 77,-1-3 0,1 0 0,-1 0-32,0 1 0,-1 0 0,-1-3 0,-2-1 0,1 0-28,-2 0 0,-2 5 1,-5 0-1,0 1 128,0 0 0,4 8 34,0-2 1,0 11-102,-4 2 0,0 9 1,0 9-1,0 1-37,0 3 1,0 2-1,0 1 1,0-1-71,0 1 1,2 0 0,2-1 0,3-4-174,0-3 1,8 1-1,-3-2 1,2-2-76,0-4 0,2-1 1,2-5 176,2-1 0,-5-6 1,1-2-1,-1-3 0,-1-5-25,-1-2 1,2-7 0,-7 1 0,2-2 298,-2-2 0,2 4 0,-5-1 0,1-2-20,-1-4 1,-1-1 0,-2 4 0,0 0-73,3 1 0,-1 0 0,-4 2 0,0 3 515,0 1-452,0 1 0,-4 12 1,-1 5-52,3 7 1,0 9 0,2 5 0,0 4 64,0 4 1,0 1-1,0 5-201,0-2 0,2-4 1,0 2-1,4 0 1,1-4-151,2-1 0,3-2 0,0-4 1,0-3-846,1-3 1,-1-2-1,1 1 1</inkml:trace>
  <inkml:trace contextRef="#ctx0" brushRef="#br0" timeOffset="32607">11894 13109 8355,'-6'-12'2,"1"-1"0,-2 2 0,8 2 0,10 2-16,9 1 1,3-2-208,2 4 1,5-4-1,3 2 1,3 1 0,1-2-155,0 0 0,6-1 0,1-5 0</inkml:trace>
  <inkml:trace contextRef="#ctx0" brushRef="#br0" timeOffset="33194">12427 13196 9320,'6'-7'179,"2"2"1,3 1-277,1-1 1,1-3 0,1 4 0,1 0 114,1-2 0,5 1 0,-5-5 0,0 2-116,-3-2 0,0-1 0,-2-1 0,-3-1 0,-4 1 0,-2 0-93,-2-1 1,-2 5 0,-2 1 0,-4 2 70,-3 2 1,-2 1 0,1 2-1,0 2 60,-1 2 0,1 3 0,1 5 1,1 2 146,2 3 1,1-2-1,-1 4 1,4 0-82,2 1 1,2-5 0,2 3 0,2-2-139,4 1 1,8-6 0,5-7 8,3-3 1,2-1 0,1 0 0,2-1 0,-1-3-21,-2-4 1,-3-2 0,-2 0-1,-4 2 83,-4-2 1,-2-1-1,-2-1 269,-5-1 0,-3 1 156,-1 0 0,-1 3 1,-3 3-137,-5 0 0,3 2 54,-3 4 1,7 1 0,-3 3 0,4 6 0,1 4-173,0 2 1,0 5 0,1-3 0,2 0 0,3 1-506,1 0 1,-3-3 0,3 0 146,-2-2 1,-1-2 0,-2 1-223,2-1 537,-3-5 1,5-7 0,-6-8-1,0-3 93,0-2 1,4 0 0,1-4-100,2-4 0,-3 2 0,5-2 1,0-1-1,2 0 50,2 2 0,0 2 0,3 5-345,0 1 1,1 1 0,-5 3-1,0 3 1,1 4-986,-1 1 1023,1 0 1,-1 6 0,0 0 0</inkml:trace>
  <inkml:trace contextRef="#ctx0" brushRef="#br0" timeOffset="33744">13667 13047 8355,'0'-12'165,"0"-5"0,0 1 0,0 1 18,0 1 0,0 6-89,0-1 0,-5 7 1,-3-3-47,-3 4 1,0 2 0,1 2 0,2 3 0,-1 1-10,2 2 0,-2 4 0,3 2 0,1 1-234,-1-1 1,2-1 0,6 0 0,0 1 30,2 2 0,6 1 0,-2-3 1,3 1 23,2 0 1,-1-3 0,2 0 0,1-1-52,2 0 1,-2 1 0,-6-1 4,0 1 0,-8-1 244,-1 1 0,-5-5 1,-9-1-1,-1-2-86,-2-2 1,-1-2-1,3-1-382,-1 0 1,3 0 268,5 0 0,0 0 0,-5 0 0</inkml:trace>
  <inkml:trace contextRef="#ctx0" brushRef="#br0" timeOffset="34082">13953 13109 8355,'-6'-19'1247,"3"2"-380,-5 9-687,5-3 0,-4 10 0,5-2 0,-2 6-65,1 5 1,1 7 0,2 2 0,0-1-353,0 2 1,0-4 0,0 3 0,2-2-71,2 1 1,-1-6-1,4 2 1,-1-2-79,1-3 1,2 2 0,3-4 188,0-3 0,1-6 1,-1-4 214,1-3 1,-5-2 0,-1 0-1,0-2-21,0-2 0,-5 0 0,2 5-86,-2 0 0,-2-1 1,-2 2-1,-2 3 1,-4 2-50,-3 1 0,-5 4 1,-1-2-1,2 6-410,1 5 0,-2 3 547,-1 1 0,0 1 0,5-1 0</inkml:trace>
  <inkml:trace contextRef="#ctx0" brushRef="#br0" timeOffset="34365">14275 12712 8355,'0'-37'1043,"-4"6"-736,0 2 1,0 7 0,4 2 0,0 2 109,0 3 1,4 8 0,1 7-285,2 7 0,-4 10 1,1 5-1,-1 5-178,1 6 0,-3 7 1,4 3-1,-4 1-251,-1 3 0,-4 1 1,-2 2-1,1-1-165,-1 1 1,1-6 0,2-3 93,-1-2 0,0-7 0,5-5 0,2-3-511,1-4 480,6-4 0,-3-4 0,5-6 0</inkml:trace>
  <inkml:trace contextRef="#ctx0" brushRef="#br0" timeOffset="34778">14461 13010 8355,'0'-12'0,"0"-1"946,0 1 0,6 5-797,2 3 0,2 9 0,-1 6 0,-2 6 0,-1 1 0,-4 1 0,0-1-387,-2 0 0,0 3 0,0-5 0,0-1 41,0-1 1,0-2 0,1 0-1,2-3-340,1-1 1,6-5 231,-2 1 0,3-2 0,1-4 1,-1-2 194,-2-4 1,2-2 0,-4 1 92,-1 0 0,4 1 1,-4-4-1,-1-1 1,1 1-71,-4-1 0,0 5 1201,-2 0-773,0 0 1,0 2 0,1 6-234,3 7 0,-2 4 0,2 1 0,-1 1-199,1-1 1,1 2 0,5 0 0,-2 0-174,2-3 0,2-3 0,3 0 1,2-4-193,-2-2 0,-1-2 0,-2 0 0,1-2 184,-1-2 272,-5-3 0,9-11 0,-2-1 0</inkml:trace>
  <inkml:trace contextRef="#ctx0" brushRef="#br0" timeOffset="35380">14932 12638 8355,'-4'-8'371,"0"-1"785,0 7-919,4-4 1,0 12 0,0 3 0,1 5-11,4 3 1,-4 5 0,4 0 0,0 4 0,0 4 0,1 2 0,-1 2 0,-1 2-83,2 1 1,-5-3-1,3-1 1,-2 0-1111,-2-2 1,0 4 0,0-8 0,0-2-464,0-3 0,0-7 1230,0 2 0,-6-3 0,-1-2 1</inkml:trace>
  <inkml:trace contextRef="#ctx0" brushRef="#br0" timeOffset="35381">14858 13022 8355,'-7'-6'465,"-3"-1"0,8 4-572,3-1 1,5-2-1,6 4 1,0-3-1,2 1 184,3-1 0,3 2 0,8-4 0,1 2 0,0 0 0,0 1 0,0 0 0,-3 1-317,-4 2 1,0 1 0,-5 1 304,-2 4 0,-7 1 1,-4 7 103,-3-1 0,-1 1 0,0 0 0,0 3-65,0 0 1,0 1 0,0-5-159,0 0 0,6-1 0,2-2-931,3-5 0,2 3 0,-1 0 0</inkml:trace>
  <inkml:trace contextRef="#ctx0" brushRef="#br0" timeOffset="35536">15255 12774 8355,'-13'-1'150,"1"-3"-1328,5 8 779,2-3 1,5 12 0,0-1 0</inkml:trace>
  <inkml:trace contextRef="#ctx0" brushRef="#br0" timeOffset="35872">15416 13010 8355,'0'-12'135,"0"-1"-93,0 1 1,0 4 67,0-1 1,-1 8 0,-3 1-1,-5 7 42,-2 4 0,-1 3 1,0 1-1,0 3-40,4 1 0,-1-2 1,3 2-1,1-1-70,-1-3 0,3-1 0,7-3 1,5-2-82,2 0 0,1-7 1,2 3-1,1-4-93,2-1 1,0-1 0,-1-4 8,0-3 1,2-4 0,-3-3 0,2-2 0,-2 0 51,-1 0 0,-6 1 1,-1-3-1,-2 1 38,-2 3 1,-1 1-1,-2 2 1,-2 1-164,-2 3 0,-3 2 0,-7 6 0,-1 0-875,-1 0 800,-6 6 1,8 0-1,-4 7 1</inkml:trace>
  <inkml:trace contextRef="#ctx0" brushRef="#br0" timeOffset="36245">15652 12973 8355,'-4'-8'120,"-1"-1"223,1 7-229,4-4 0,0 7 0,0 4 1,0 3-1,2 3 0,0 3 0,4 1 1,0 1-190,-1-1 0,1 3 0,-4-1 0,2-2-234,-1-1 0,-1-2-41,-2 1 0,1-2 154,3-3 0,-1-3 1,4-6 240,-2-3 1,5-3 0,-3-5 0,1-2 2,0-3 0,-1 4 0,3-4 0,-2 3 20,2 2 0,-3-1 0,1 2-2,2 3 1,1-1-71,1 4 0,-4 5 0,-1 6 1,-1 1-125,-4 2 0,0 7 1,-1 0-1,2 1-222,1 1 1,0-5 0,-4 5-344,0 0 633,0-4 1,0 4-1,0-6 1</inkml:trace>
  <inkml:trace contextRef="#ctx0" brushRef="#br0" timeOffset="36585">16036 12973 8355,'11'-13'195,"-2"1"0,-4 0 0,-4-1 0,2 1-133,1-1 0,0 5 1,-5 1-1,-3 2 1,-4 2-10,-3 2 1,2 5 0,1 1-1,-2 2-43,-1 3 0,-1-3 1,1 1-1,1 2-127,2 1 0,5 5 0,-1 1 1,3-2 1,1-1 0,4-2 0,1 0 0,2 1 49,3-1 0,1-1 0,3-1 0,1-3-11,1-2 0,1 4 1,-5-4 357,1 2 1,-6-3-106,-3 4 1,-3-3-1,-4 3 1,-3 0-1,-7 0-310,-1 1 1,-5-1 0,0 3 0,-2-1-1426,0-2 1084,6 0 0,-3 4 0,6 1 0</inkml:trace>
  <inkml:trace contextRef="#ctx0" brushRef="#br0" timeOffset="37175">7975 14920 8355,'8'-4'150,"0"0"0,2 1 0,1 2-115,1 1 0,5 4 1,1 1-1,1 1 1,3-1-1,2-2 0,2-2 1,1-1-527,2 0 1,0 0-1,-5 0 20,-4 0 1,9 6-1,-3 1 1</inkml:trace>
  <inkml:trace contextRef="#ctx0" brushRef="#br0" timeOffset="37725">9562 14548 8355,'0'-25'79,"0"0"1,-4 1 49,0-1 1,0 5 0,2 3-1,-2 0 29,-4 0 0,1 5 1,-1 5-1,-2 2 1,-1 2-1,-1 2 1,-1 2 2,1 3 1,4 8-1,1 9 1,0 3 2,0 0 0,4 11 1,-1 3-1,3 6-107,1 7 0,0-1 1,0 5-1,0-2-10,0-4 0,0 8 1,1-8-1,2 2-357,1 0 0,2-7 0,-4-2-110,2-4 0,5-6 1,-5-4-1,-1-5-141,-2-2 0,-1-6 1,-1 0-1,-4-4-715,-3-3 1276,-3-5 0,-7 2 0,-1-5 0</inkml:trace>
  <inkml:trace contextRef="#ctx0" brushRef="#br0" timeOffset="39048">9153 14994 8355,'1'-11'29,"3"3"0,3-2 1,7 5-1,3-2 0,3-1-90,4 1 0,6-4 0,3 3 166,3-3 0,3-2 0,1 1 0,1-1 0,-3 2-327,-3 3 1,-1-3 0,-6 4 8,-5 0 1,1 2 0,-8 5 207,-1 0 0,-2 1 259,-5 3 1,-2 3 0,-6 6 12,0-1 1,0 0 0,0 1-1,0-1 1,1 1-65,3-1 0,-2 5 0,2-1 0,-3-1-107,-1-1 0,4-2 0,2 1-820,1-1 0,-5-3 1,4-3 15,-1 0 1,2-2 0,6-4 0</inkml:trace>
  <inkml:trace contextRef="#ctx0" brushRef="#br0" timeOffset="39049">9761 14622 8355,'-6'-12'80,"5"5"176,-10 2 1,11 6-1,-2 3-1282,5 4 1,3-1 670,-2 1 0,3 6 0,5 6 1</inkml:trace>
  <inkml:trace contextRef="#ctx0" brushRef="#br0" timeOffset="39050">9909 14858 8482,'0'-12'490,"0"-1"-458,0 6 6,0 2 134,6-1 0,-3 6 0,5 0-129,2 7 1,-5 4 0,1 2 0,-2-1 0,0 0-302,-1 1 1,-2-1-1,-1 2 1,0 1 186,0 2 0,0-1 0,1-5 84,4-2-52,-4 2 1,10-11 43,-3 0 1,-1-5 0,0-4 0,0 0 0,0 0-143,2-2 1,-2-2 0,2 1 84,0 0 0,-2-1 0,1 1 6,2-1 1,-3 2 0,1 3 67,2 4 0,-3 3 0,1 1 1,0 1-1,1 2 34,-1 1 0,-1 6 0,2-2-115,0 3 0,-1 1 0,4 1 0,1-1-158,-1 0 1,1-3 0,-1-2 67,0-2 0,2 3 0,1-4 0,3-1 0,0-1 49,0-2 0,3-5 0,-5 0 1,1-2 52,1-3 1,-5-1 0,3-1 139,-7 0 0,2-1 0,-4-1 1,0-1-1,-1-1 210,-1 1 1,-4 1-1,4 1 1,-4 1-48,-1 0 1,-1-1 0,-4 2-16,-3 3 1,-7 2 0,-1 6 0,0 0-157,3 0 0,0 6 0,-1 2 0,1 3-111,0 2 0,-5 5 0,9 1-60,-1 0 0,2 3 0,-1-5 0,5-1-40,3 2 1,1-4 0,0 2-1,1-3-52,3-5 0,3-2 0,6-6 1,-1-2 62,1-2 0,0-3 0,2-7 0,2-1 183,-2-1 1,-1-8 0,-2 1 0,1-5 115,-1 1 0,1-4 0,-2 1 0,-2-2-27,0-2 0,-5 2 0,3 1 0,-2-1-104,-2 0 0,0 3 1,-1-2-1,2 2-85,-1 5 0,-3 1 1,-3 6 117,-1 2 0,-1 5 1,2 5-68,-1 4 0,0 5 0,2 12 1,0 6-1,-2 4 80,1 3 1,1 10 0,2 0 0,0 3-69,0 5 0,2 1 0,1 1 0,2-4-224,2-4 0,1-1 1,5-1-1,-1-2-341,0-5 0,2-6 0,1-5 9,2-5 0,-1-2 0,-3-2 1</inkml:trace>
  <inkml:trace contextRef="#ctx0" brushRef="#br0" timeOffset="39468">11757 14622 8355,'9'-12'-207,"-1"0"0,-4-1 0,3 1 291,-2-1 1,1 1 0,-3 0-1,1-1 284,-1 1 1,-3 1 0,-3 1-216,-1 2 1,-6 5 0,0-1 0,-3 3-51,-4 1 1,1 5-1,3 3 1,1 3-211,-1 2 1,1-1 0,1 2-1,1 1 16,2 2 1,5 1-1,-1-3 1,3 3-4,1 1 0,5 2 0,4 2 1,2-1-8,1-1 1,0-5-1,1 4 1,-1-1-47,1 0 0,3-4 1,1 2-1,-4-3-75,-3-2 0,0-4 0,-6 1 190,-1 0 0,-3-2 1,-6 0-36,-6-2 1,-1 1-1,-5-3 1,2 1 0,-2-1-156,-1-2 0,4-1 26,-2 0 0,3-5 0,2-2 0</inkml:trace>
  <inkml:trace contextRef="#ctx0" brushRef="#br0" timeOffset="39786">12080 14635 8355,'-6'-18'0,"-2"5"272,-3 8 1,3-1-1,0 2 1,-2 3-1,0 4-131,2 5 1,-3 3 0,3 3 0,-2 1-1,0 3 1,4 1 0,-1 3-311,0 2 1,4-1-1,-1-1 1,2-3 27,2-1 0,2 2 1,2-7-1,4-3-57,3-3 1,2-3-1,-1-4 1,0 0 70,1 0 0,3-1 0,1-5 0,-3-5 151,-5-4 0,2-3 0,-4 3 29,0-2 1,0-3 0,-4 2 0,1 0 0,-1 0-328,-2 3 1,-5 1-1,-2 3 1,0 1-153,-4 2 0,-5 5 0,-2-1 323,2 3 1,-4 1 0,-1 0 0</inkml:trace>
  <inkml:trace contextRef="#ctx0" brushRef="#br0" timeOffset="40074">12316 14275 8355,'6'-32'356,"0"2"1,-6 7-14,0 2 0,0 7 0,1 7 0,2 3 0,1 6 0,0 6-223,2 7 0,-5 6 0,3 8 1,-2 2-173,-2 1 0,0 8 0,0-1 0,0 2-242,0 2 0,0 8 1,0-3-1,0 0 77,0-1 1,0-7 0,0 0 0,0-6-402,0-5 0,0-4 0,1-4 0,3-6 329,5-6 1,2 3 0,1-6 0</inkml:trace>
  <inkml:trace contextRef="#ctx0" brushRef="#br0" timeOffset="40506">12514 14536 8355,'-6'-13'280,"6"8"1,0 5 0,6 8-1,2 6-103,1 2 1,-7 6 0,4-1 0,-2 1-215,0-1 0,0 2 1,-4-2-1,0 2-43,0 2 1,4-6-1,0-2 1,1-3-207,0-2 1,2-5 0,5-3-108,1-3 1,-1-1 0,1-1 226,-1-3 0,3-3 0,0-7 1,-1-1-1,0-3 26,-4-1 1,2 2 0,-4-3 0,2-1 75,-2 2 1,-1-3 0,-4 5-1,2 2 410,2 1 1,-4 2 156,1-1 0,-3 8-318,-1 5 1,0 5-1,0 8 1,0 1-14,0 2 1,0-1 0,0 5 0,2-1-86,2 0 1,-3-4 0,5 2-1,-1-3-145,4-2 1,2 0 0,1-1-320,0-2 0,2-4 1,1-5-1,2 0-954,-2 0 1134,4 0 0,-5-5 0,4-2 0</inkml:trace>
  <inkml:trace contextRef="#ctx0" brushRef="#br0" timeOffset="40760">13072 14201 7700,'-5'-13'-1966,"3"1"4198,-3 5-1922,5 1 0,0 8 0,0 2 0,0 4 0,1 5 1,2 3-1,2 5 0,1 4-20,-1 4 0,4 1 0,-5 6 0,0-2-211,1 1 1,-3 7 0,2-3-1,-3 1-323,-1-1 1,0 3-1,0-7 1,2-4-419,2-3 1,-1-2 0,3-9 0,1-2-1023,0-1 1462,1-8 0,5 6 0,-1-6 0</inkml:trace>
  <inkml:trace contextRef="#ctx0" brushRef="#br0" timeOffset="41040">12973 14598 8355,'0'-9'159,"0"1"0,5 5 1,4-2-1,2 1 0,2-2 12,4-1 1,2 3 0,6-3 0,0 0 152,0 0 0,4 5 0,0-4-457,-2 1 0,-1 3 0,-2-2 1,-2 4-1,-3 3 56,-1 1 0,-3 7 0,-7 0 0,-3 6-114,-4 2 1,-1 0 0,0 3 0,0-2 167,0-3 1,0 4 0,0-3 0,0 0-395,0 0 0,0-2 0,1-5-84,3-2 0,3-4 0,6-5 1</inkml:trace>
  <inkml:trace contextRef="#ctx0" brushRef="#br0" timeOffset="41185">13407 14325 8355,'-12'-4'406,"-1"-1"-1269,1 3 1,5 2 536,3 4 1,-3 3-1,0 5 1</inkml:trace>
  <inkml:trace contextRef="#ctx0" brushRef="#br0" timeOffset="41545">13729 14610 8355,'-5'-7'-400,"4"-4"268,-11 10 0,10-9 50,-7 6 0,1 0 0,-4 4 0,1 1 289,2 3 0,-2 3 0,3 6-46,-3-1 1,0 2 0,2 1 0,2 3 0,0 0-44,0 0 1,4 2 0,-1-3 0,3-2-266,1-1 1,5-2-1,3-1-36,3-3 0,2-2 0,1-6 0,1 0 21,1 0 1,1-6 0,-5-2-1,1-3 103,-1-1 1,-1-5 0,-3-1 0,-2 0 149,-1 1 0,-3-1 0,2 2 0,-3 0-62,-1 1 1,-5 1 0,-4 3 0,-2 1-305,-1 2 1,-5 5 0,1-1-417,1 3 578,1 6 0,2 2 0,-1 6 0</inkml:trace>
  <inkml:trace contextRef="#ctx0" brushRef="#br0" timeOffset="41932">13940 14560 8355,'0'-12'0,"-1"1"0,-3 3 217,2-3 0,-3 11 0,5 0 0,0 7-45,0 4 0,0 1 0,0 0 0,1 2-274,3 3 1,-2-4-1,2 4 1,-3-3-105,-1-2 1,4 1 0,1-1-147,-3 0 1,1-5 133,1-3 1,-2-4-1,3-4 124,1-4 0,-4-3 0,5-1 77,-1-1 0,3-1 1,0-1-15,2-1 0,1-1 1,-1 5-1,-1-1 1,-2 2 5,2 3 0,-1 1 1,1 4 32,-2-1 1,-4 2 0,3 6 0,-1 4 81,-4 3 1,0 5 0,-2 2 0,0 2 19,0 2 0,0-2 0,0 4 0,0 1-315,0-3 0,0 1-212,0-6 0,5 5 0,2-3 0</inkml:trace>
  <inkml:trace contextRef="#ctx0" brushRef="#br0" timeOffset="42286">14436 14498 8355,'0'-16'265,"0"-1"-193,6 1 1,-5 7 120,3 1 1,-2 0 0,-4-3-231,-2 3 0,-3 3 1,-5 10-1,-2 3-160,-2 3 1,2 1 0,-3 1-1,4-1 1,1 1 90,4-1 1,3 4 0,5 1 0,0-2-7,0-1 1,1-2 0,2 1-1,2-2 37,2-3 1,2 3 0,3-3 0,0 3 69,1 2 1,-1-1 0,-1 1 0,-1-2 118,-2-3 0,-5 3 0,1-3 0,-3 3 146,-1 2 0,0-1 0,-1 0 1,-5 1-259,-6-1 1,-2 1-1,-6-1 1,-1 0 96,2 1 0,-3-1 1,4 1-877,-2-1 0,5 0 0,-3 1 1</inkml:trace>
  <inkml:trace contextRef="#ctx0" brushRef="#br0" timeOffset="42871">15540 14225 8355,'7'-20'17,"-3"-2"1,-4 0 0,-3 0-1,-2 2 1,-3 4 0,-5 3 0,-3 5-1,-2 4 1,0 3 0,1 1 70,-1 0 1,5 7-1,-4 5 1,3 7 0,3 6-1,2 4 1,2 4 42,1 3 0,-2 5 0,4 3 0,1 5 0,2 6 0,1 4 208,0 3 0,0 0-170,0 0 0,0-1 1,1-4-1,3-3 0,3-3-350,0-1 1,4-7 0,-3-5 0,2-5-219,-2-2 1,-1-4-1,-4-5 1,1-3-470,-1-1 1,-7-5 0,-5-6 664,-2-2 0,-7 5 0,-1-3 1</inkml:trace>
  <inkml:trace contextRef="#ctx0" brushRef="#br0" timeOffset="43176">15156 14734 8355,'0'-18'0,"0"4"633,0-4 0,1 10 0,3 1-656,4 2 0,3-4 0,3 4 0,3-1 11,3 1 1,5-1 0,3 4 0,2-3-399,2 3 0,-5 0 0,2 4 1,-2 2-277,-3 4 0,1 3 0,0 2 0</inkml:trace>
  <inkml:trace contextRef="#ctx0" brushRef="#br0" timeOffset="43591">15825 14622 10429,'5'-24'0,"-1"0"0,-2 3 0,1 5 0,0 2 0,1 2 0,-3-1 0,-3 2 0,-7 3 0,-2 5 0,-2 6 0,-3 5 0,0 5 0,-1 2 0,2 1 0,1 1 0,2 1-195,-3 3 1,8-2 56,-1 1 1,1-4 0,3 0-1,1-2-65,2-2 0,6-1 0,3-2 30,3-5 0,6-3 0,1-2 1,0-3 68,0-5 1,-2-2 0,-3-1 0,-1 0 144,0-1 0,-1-1 0,-1-1 0,-3-1 100,-2 1 0,0 1 0,-5 1 287,0 1 1,0 4 304,0-1-694,0 7 0,0 2 0,0 8 0,0 4 0,0 3-95,0 2 1,4 1-1,1-3 1,2 2-287,3-2 0,-3 3 0,1-2 1,2-1-366,1-1 1,1-1-1,0-1 1</inkml:trace>
  <inkml:trace contextRef="#ctx0" brushRef="#br0" timeOffset="43930">16197 14498 8355,'0'-12'104,"0"0"1,-1-1 0,-3 2 0,-4 3 0,-3 4 0,-2 4 0,1 2 0,1 4 0,3 1 0,2 1 0,2 0 0,0 1 12,1 0 0,3 2-295,4 2 0,-1-1 0,5 1 0,2-2-12,1-3 0,1 3 1,1-3-1,-1 3 54,0 2 1,1-2-1,-1-2 162,1-1 1,-2 1-1,-3 3 23,-4 1 1,-4-2 0,-4-2 0,-4 0 75,-3 0 1,-6-2-1,1 1-398,0 2 1,3-3 0,0 0-1,2 0-177,3 0 0,-3-5 0,4 4 0</inkml:trace>
  <inkml:trace contextRef="#ctx0" brushRef="#br0" timeOffset="44365">16483 14176 8355,'0'-26'594,"-4"2"1,-1 12 1030,3-1-1451,0 7 0,4 3 0,2 11 0,3 7 0,1 5 0,-1 2 0,0 4 1,-2 5 133,1 5 0,2-3 0,-2 0 0,-1 2-420,1 1 0,-1 0 0,-2-2 0,1-1-407,-1 2 0,2-5 0,-1-3 0,-1-3-478,-1-4 0,-2-4 0,0 0 360,0-2 1,-6-2 0,-1 1 0</inkml:trace>
  <inkml:trace contextRef="#ctx0" brushRef="#br0" timeOffset="44366">16446 14461 8355,'0'-8'0,"0"0"255,0-2 1,1-1 0,3 0-1,4 1-319,3 2 0,3 0 0,1-3 1,3 1-1,1 3 0,4 2 1,0 2-1,0 2-720,-2 1 1,8-6 0,-3-1 0</inkml:trace>
  <inkml:trace contextRef="#ctx0" brushRef="#br0" timeOffset="45029">16780 14610 8807,'0'-12'316,"0"-1"1,0 5-827,0 0 474,0-1 0,6 1 1,2 0-1,3-2 68,2-1 1,0-1 0,3 1 0,0 1 0,-1 2 0,-2-2 0,-4 1-1013,0 0 0,-7-2 782,2 3 1,-8-2 0,-4 2 0,-3 4 190,-1 3 0,-1 1 0,1 0 1,-1 0-202,1 0 1,0 5 358,-1 3 1,6 5-1,3 2 1,3 3-87,1 1 0,0-2 0,0 2 0,1 0 0,3-1-248,5 0 0,6-1 1,1-5-1,1-1 37,1-3 0,-3-2 146,6-6 0,-1 0 0,5 0 0</inkml:trace>
  <inkml:trace contextRef="#ctx0" brushRef="#br0" timeOffset="45030">17041 14585 8355,'8'-12'0,"0"-1"-138,-5 1 1,4-5-1,-4 1 133,1 1 0,0 1 1,-4 2-1,0-1 252,0 1 1,0-1 0,0 1 117,0 0 0,0 3-3,0 1 1,0 7-357,0 1 1,0 5 0,0 8 0,0-1-22,0 0 0,0 6 0,0 2 0,1 0-48,4 1 0,-4-5 1,3 5-1,-1 0-40,1-2 1,-3 3-1,5-5 1,-2-2-25,0-1 0,2-8 0,-4 0 54,3-1 0,0-5 0,-2 0 105,1-6 1,0-5-1,-4-2 1,0 1-11,0-1 1,4-3 0,2-2 0,-1-1 1,1-3 1,3 2 0,0 0-1,2-1 6,1 2 1,0-3-1,1 5 1,1 2-151,2 1 1,-2 3 0,4 1 0,-2 4-118,1 0 1,4 2 0,-5 4 0,-1 0-140,-1 0 1,-2 5-1,1 2 129,-1 0 1,1 10 0,-1-3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6:52:36.398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5060 10294 8355,'-1'-11'392,"-3"3"0,2-3 1,-3 4-1,-1 0-31,-2 3 0,2 8 0,2 5 0,3 5 0,0 4 1,-2 1-1,-1 4 0,0 1-274,-2 5 0,3 2 0,-4 3-319,2-1 1,-3-1 0,3 1 0,3-4-1,0-3-507,2-1 0,0-6 0,0-2-181,0-4 0,0 0 388,0-1 1,6-5-1,1-1 1</inkml:trace>
  <inkml:trace contextRef="#ctx0" brushRef="#br0" timeOffset="256">4924 10282 8355,'-11'-7'0,"2"-4"459,-8 9 0,10-2 0,4 8 0,6 5 0,5 2 39,3 1 0,7 6 0,3 1-118,2 0 1,2 5 0,1-3-408,3 2 1,-3-2 0,3-1-1,-3 1-439,-1-2 0,0 3 0,0-4 0,-2 0 0,-2 0-456,-5-3 0,-2-5 0,-2-3-34,1-2 1,-5 4 845,0-5 0,-5 0 0,3-4 1</inkml:trace>
  <inkml:trace contextRef="#ctx0" brushRef="#br0" timeOffset="515">5333 10120 9756,'-11'-8'0,"1"1"0,3 3 0,2 5 209,2 6 1,2 6 0,2 3 0,2 5 0,1 2 0,0 4 0,0 1 0,0 4-61,-1 0 1,-1 6 0,-2-3-862,0-1 114,0 1 1,0 1 0,1-3-1,2-6 1,1-5-16,-1-5 0,4 2 0,-1 0 1</inkml:trace>
  <inkml:trace contextRef="#ctx0" brushRef="#br0" timeOffset="697">5693 10257 7601,'5'-7'-467,"3"3"0,3 2 0,2 2 1</inkml:trace>
  <inkml:trace contextRef="#ctx0" brushRef="#br0" timeOffset="873">5755 10492 8355,'-6'0'-106,"6"-1"1,7-2-1,4-2 1,1-1 1,1 1 0,-1 1-394,1 4 0,5-6 0,1-1 1</inkml:trace>
  <inkml:trace contextRef="#ctx0" brushRef="#br0" timeOffset="1287">6238 10145 8355,'-5'-11'0,"-3"3"0,2 1 1045,2 3 0,1 2-709,-1-2 0,3 8 1,-3 5-1,2 2-279,2 1 0,0 5 0,0 1 0,0 1 1,0 3-1,0 1 0,0 2 0,0 0-156,0 0 1,2-5 0,0 1 0,2 1 0,-1 0 14,-1-1 0,-2-3 0,1-6 76,3 1 0,4-1 0,8-1 3,0-3 1,1-2-1,-5-6 1,2 0 7,2 0 0,-2 0 1,3 0-504,-4 0 0,4 0 1,-1 0-1,0-2-712,-3-2 1,-4 3 882,-1-3 0,0-3 0,5 0 0</inkml:trace>
  <inkml:trace contextRef="#ctx0" brushRef="#br0" timeOffset="1593">6400 10393 8355,'-6'-7'776,"5"2"0,-9 6-301,6 3 0,0 3 1,4 6-1,0 0-507,0 4 1,0 2-1,0 6 1,1-2-1,2 1 1,1-1-1,0 3 1,0 1-1050,0-1 1,1-6 164,-5 1 1,5-6 0,2 3 0</inkml:trace>
  <inkml:trace contextRef="#ctx0" brushRef="#br0" timeOffset="2237">7417 10120 8488,'-11'-12'433,"2"0"1,5 5-959,8 2 1,2 5 0,3 3 12,0 1 0,-1 6 0,4-3 0</inkml:trace>
  <inkml:trace contextRef="#ctx0" brushRef="#br0" timeOffset="2461">7417 10418 8355,'0'7'4,"0"4"0,1-10 0,3 3-853,4-2 403,3 3 0,2-3 0,-1 3 0</inkml:trace>
  <inkml:trace contextRef="#ctx0" brushRef="#br0" timeOffset="3379">11795 10158 8149,'7'-6'0,"-3"-2"0,-3-5-838,-1-3 1010,6 2 1,-4-4 0,7 6-1,0-1 1,2 2 0,3 2-1,1 2-52,2 1 0,-1 2 0,-3 4 0,-1 1 0,-1 4 0,-3 3 1,-4 3-230,-2 1 1,-2 2-1,0 1 1,0 3-70,0 1 1,-2-2-1,0 2 29,-2-1 0,-6 3 0,2-5 0,-2 1 0,0-1-33,2 1 1,4-5 409,-4-3 1,6-1-196,2 4 0,6-5 0,6-3 0,1-2 106,-1-2 1,5 0-1,1 0 1,1 1-77,3 3 0,-3-2 0,0 3 1,-1 1 38,-2 2 1,0-1 0,-2 1 0,-3 2-1,0 1 0,-6 1 1,0 1-1,-4-1-41,-1 0 0,-10 5 1,-2-1-67,-2 0 1,-5-1-1,-2 0 1,-2 1-1,-2 0 14,0-3 1,4-2 0,2-2-1,1-4-685,3 1 1,1-5 0,3 2 189,3-6 0,2-4 0,6-5 0</inkml:trace>
  <inkml:trace contextRef="#ctx0" brushRef="#br0" timeOffset="3754">13395 10071 8355,'-2'-17'0,"-2"1"1734,-3-1-903,0 10 0,2 3-516,5 8 1,-4 3 0,-1 7-254,3 2 0,0 4 0,2 5 0,0 1 0,0 1 103,0 2 1,0 0 0,-1-4-1,-2 0-437,-1 0 0,0-2 1,4-1-1,0-3 101,0-1 0,0-1 0,0-5 0,0 1 124,0-1 0,5-4 1,4-1-1,2-1 29,1-4 0,1 0 0,0-2 0,4 0-394,4 0 0,2 0 1,2 0-1,0 0-949,-1 0 1,-3-4 975,0 0 1,-1-6-1,5 3 1</inkml:trace>
  <inkml:trace contextRef="#ctx0" brushRef="#br0" timeOffset="4064">13519 10331 8355,'-7'-12'1578,"3"1"-1290,8 2 1,-2 5-1,5 8 192,-1 5 0,2 3 0,-4 5 0,-1 3-589,-2 4 0,-1 2 0,-1 2 0,-2 2 0,-2 0 0,-1 2 0,1-2 1,2 0-390,2-2 1,1-3-783,0-4 1,0 2-1,0-4 1</inkml:trace>
  <inkml:trace contextRef="#ctx0" brushRef="#br0" timeOffset="4336">14436 10071 8355,'7'-21'850,"-3"0"0,3 12-436,2 0 1,2 7 0,1 2-1,0 1 16,1 3 0,-6 7 0,-3 7 1,-3 1-308,-1 3 0,0 7 0,-1 4 0,-2 3-327,-1 2 1,-4-1 0,2 0-1,1 0-1006,-1 0 1,2-4 0,5-1-1168,3-2 2033,-2-1 1,9-9 0,-4-2 0</inkml:trace>
  <inkml:trace contextRef="#ctx0" brushRef="#br0" timeOffset="4737">15540 10220 8355,'-1'-9'1000,"-3"1"-746,2 0 1,-3-5 0,6 2-1,3 2-83,5 0 1,2 2 0,2-2 0,2 2 4,2 1 1,5-2 0,-1 4-1,2 1-203,2 2 1,-6 1 0,-2 1-1,-3 3-193,-2 5 0,-5 3 0,-3 5 1,-4 3-111,-4 4 0,-4 2 1,-9 1-1,-4 4 130,-2 0 1,-2-2-1,0 3 191,1-2 1,4-5-1,5-4 1,5 0-1,6-2-83,3-3 1,12-3 0,7-5 91,8-4 1,7-2 0,8-2 0,6 0-1,4 0-235,3 0 0,5-5-352,-1 1 1,-3 0 0,0 4 0</inkml:trace>
  <inkml:trace contextRef="#ctx0" brushRef="#br0" timeOffset="20098">5073 11113 8097,'-7'-6'31,"7"5"1,8-4 0,3 3 0,3-1 0,2-3 0,5 1 0,4-2 0,5 0 0,6-2 129,4-3 1,7 4 0,0 1 0,5 0 0,6 2-205,2-1 1,2-2 0,0 4-1,0 1 1,0 2 0,1 1-576,-1 0 1,-5-1 265,1-4 1,-5 3 0,0-7-1,-3 1 211,-5 1 0,-2-9 0,-6 2 0</inkml:trace>
  <inkml:trace contextRef="#ctx0" brushRef="#br0" timeOffset="20339">5271 11249 8355,'-12'-6'0,"5"4"-30,3-7 1,4 5-1,4-3 1,5 0-1,7 1 1,6-4-1,5-1 1,8 0 131,5 3 1,5-3 0,9 2 0,4-2 25,2-1 0,6 0 0,2-1 0,-1 2-216,1 3 1,6-3 0,-3 3 0,-4-2-637,-2 2 1,0-3 345,-3 2 0,-3-2 0,-9-1 0</inkml:trace>
  <inkml:trace contextRef="#ctx0" brushRef="#br0" timeOffset="47610">3683 13184 8355,'-1'-13'215,"-3"1"1,-2 1 0,4 3 529,6 3 0,5 4 0,5 1 1,3 0-697,3 0 1,4-4-235,1 0 0,0 0 1,-1 2-1,1 0 0,0-3 1,0 3-3099,0 0 2793,-1 2 1,-4 0 0,-2 0 0</inkml:trace>
  <inkml:trace contextRef="#ctx0" brushRef="#br0" timeOffset="47834">4279 12960 8355,'0'-12'582,"0"7"0,0 6 1,1 9-322,3 5 1,-2 3 0,2-3 0,-1 1-420,1-1 1,-2 5 0,5-1-1,0 0 264,0-2 1,-3-3 0,3-2-2279,-1 0 1438,3-5 1,-2 4 0,6-4 0</inkml:trace>
  <inkml:trace contextRef="#ctx0" brushRef="#br0" timeOffset="47998">4353 12688 8355,'-16'-13'-877,"-1"1"697,6 5 1,11 6-1,8 6-122,3 2 1,7-4 0,2 2 0</inkml:trace>
  <inkml:trace contextRef="#ctx0" brushRef="#br0" timeOffset="48255">4614 12539 8355,'-6'-20'-27,"-1"4"1,0 2 235,3 2 0,3 6 0,2 8 0,2 7 0,3 9 28,0 6 1,-3-1 0,3 11 0,-2 4-271,0 2 1,4 2 0,-2-2 0,-1 2-113,1-2 0,2-2 0,-2-2 0,0-1-136,4-2 1,-3-7-1,1 0 1,0-5-1205,-1-3 1173,-1-7 0,-1 5 0,2-2 0</inkml:trace>
  <inkml:trace contextRef="#ctx0" brushRef="#br0" timeOffset="48422">4564 12886 8941,'0'-8'-450,"0"-1"1,7 3-1,4-4 150,4 2 0,7 5 1,-1-3-1,2 2-322,2 0 612,0 0 1,5-1 0,2-2 0</inkml:trace>
  <inkml:trace contextRef="#ctx0" brushRef="#br0" timeOffset="49814">4887 13035 9442,'13'-8'72,"4"-1"0,-3 1 0,4-4-202,-1-1 0,-3 1 0,3 1 0,-3 1 0,-3 2 0,-3-2 0,-4-1-213,-3-1 0,-2 5 0,-3 1 340,-4 1 0,-3 4 0,-3-4 1,-1 5 28,-2 5 0,1 0 0,5 5 0,2-2-57,5 2 1,3 5 0,1 1 0,0-1-69,0-1 1,1-1 0,5-1 0,5 0 0,5-1-196,3-2 0,-2 0 0,4-4 159,1-3 1,-3 0 0,2-4-1,-1-2 123,0-4 1,-2-3-1,-6-2 1</inkml:trace>
  <inkml:trace contextRef="#ctx0" brushRef="#br0" timeOffset="49815">5197 12948 8355,'0'-12'-108,"0"-1"1,4 5 390,0 0 1,1 5-130,-1-1 0,-1 8 0,4 4 1,-1 3-137,-4 2 0,4 3 1,-1 2-1,1 0-222,-1 0 1,0-2 0,-4-3 0,2-1 0,1 1-397,-1-1 141,-2-5 228,-1-2 1,1-14 68,4-4 1,0-6 0,5 3 63,-2 0 1,-4 3 0,4 0-1,2 1 1,1-1 45,1 1 0,1 0 0,-1 1 52,1 2 0,-1-7 0,0 2 0</inkml:trace>
  <inkml:trace contextRef="#ctx0" brushRef="#br0" timeOffset="49816">5494 12874 8355,'11'8'0,"-1"-1"0,-3 0-276,-2 0 1,-1-3-1,-2 3 726,2-2 117,-3-1-2,5-4 1,-6-5-136,0-4-639,0-2 1,-2 5 0,-2 3 59,-4 6 0,1 3 0,-1 5 0,0-1-84,1-2 0,-3 5 1,5 3 37,-2-1 0,4-1 0,-1-1-186,2-1 0,8-5 219,2-3 0,3-3 0,2-1 0,-2-1-29,-3-3 1,3-3 296,-3-5 0,-2-1 0,-1 2 1,-1 2-1,1 0 73,-3 0 0,0 2 563,-2-1 1,5 1-277,3-2-426,-2 4 0,-1 10 1,-3 4-1,1 2-108,1 1 1,4 0 0,-2 1-1,0-2-98,4-3 1,2 2-9,5-6 1,-7 0-1,2-4 1,-1 0 0,0-1-12,1-3 1,0-3 0,-3-6 21,-1 1 0,-1-1 0,3 0 1,-2-2 129,2-2 0,0-5 1,-1 1-1,-2-2 1,0-2 42,0 0 1,0 0 0,1 1 0,-2-1 105,-1 0 0,-4-3 0,4 2 1,-4 4 222,-1 3 1,-1 4 0,-2 5 67,-1 2 0,-2 6 0,3 4-235,-1 9 1,0 3-1,3 6 1,-2 2 17,-1 2 0,0 5 1,4 1-1,0 2-24,0 2 0,0 1 0,1-1-423,3-1 1,-1-5-1,5-1 1,2-3 24,1-4 0,1-9 1,2 0-1,1-4 0,2-4 121,-2-2 1,3-3-1,-2-5 1,0-7 128,-3-4 0,0 2 0,-1-5 0,1 0 87,-1 2 0,-5-3 0,-2 5 1,-1 2-195,1 1 1,-1 2 121,-4 0 0,-6 5 39,-2 3 0,1 4 0,0 4 0,0 4 0,2 4-69,-1 5 0,2-2 1,4 6 104,0 1 1,2-3-1,0 0 1,5-1-1,3-3-362,4-1 1,6-3-1,1-2 1,1-5-958,-1-3 865,2-6 1,-9-2-1,4-6 1</inkml:trace>
  <inkml:trace contextRef="#ctx0" brushRef="#br0" timeOffset="49990">5804 12774 9079,'9'-4'0,"0"-1"-333,5-2 0,4 3 0,8-5 1,3 1-1,4 0 0,3 0-4,1-2 0,0-7 0,1-2 0</inkml:trace>
  <inkml:trace contextRef="#ctx0" brushRef="#br0" timeOffset="50449">7119 12477 8355,'-1'-32'-1857,"-2"5"2956,-1 4-200,-6 6-880,9 10 0,-10-3 1,2 6-1,-2 1 1,-1 2-1,0 2 1,-1 3-1,-1 5 34,-2 2 0,2 6 1,-1 4-1,4 3 238,3 0 0,5 7 0,-1 3 0,2 6-99,2 6 0,0 2 1,2 1-1,0 1-116,3 0 1,7 2-1,-1-1 1,1-4 72,4-3 1,-1-4-1,-3-6 1,1-2-429,-1-2 1,-4-5 0,-1-6-1,-1-1-490,-4-2 0,0-3 1,-4-2-1,-2-2 227,-4-5 1,-3-3-1,-3-1 503,-2 0 1,-4 0 0,-4 0 0</inkml:trace>
  <inkml:trace contextRef="#ctx0" brushRef="#br0" timeOffset="51107">6834 12948 8355,'1'-16'-1648,"2"-1"1898,1 2 1,1-3-1,0 1 1,3 1-1,4-1 101,5 1 1,-2-1 0,6 5-1,1-1-13,1 1 1,6 0 0,1-1 0,1 2-316,-1 3 1,3 1-1,-4 4 1,-3-1-187,-4 1 0,0 3 1,-5 5-1,-2 3 36,-1 3 1,-3 3 0,-2 1 0,-2 3-40,-1 1 0,-2 2 1,-4 3-1,0 0 90,0-3 1,-4 1 0,0-5 0,1 1 6,2 0 0,1-5-57,0-5 1,1-5 0,3 1-1,4-3 41,3-1 1,2-5 0,-2-4-23,-3-2 0,3-5 1,-3-1-1,3 1 1,2-1-14,-1 1 1,1-1 0,-2 3 131,-3-2 1,3 2 0,-3-2 65,3 2 1,2 3 312,-1 3-222,-5 2 0,0 6 0,-4 1 1,1 4 205,-2 3 0,0 3-241,-2 1 0,0-4 0,0 1 1,0 0-1,0 2 32,0 2 0,0-1 1,0 1-1,0-1-15,0 0 0,1-1 0,3-1 0,3-2-71,0 2 0,4-3 0,-3 0 1,3-2-208,2-2 1,-1-2 0,1-1 41,-1 0 0,-4-5 0,-1-3 0,-1-3-101,-4-2 0,1 1 1,0-1-1,1 1 1,-1-2-189,-2-2 0,-1 2 1,0-3 187,0 4 1,-1 0 0,-3 2 0,-3 2-71,0 0 0,-4 7 0,1-3 0,-3 4 26,-4 1 1,-5 6 0,3 0 0</inkml:trace>
  <inkml:trace contextRef="#ctx0" brushRef="#br0" timeOffset="51652">7727 12799 8355,'1'-11'0,"3"2"-325,4 0 606,-2 7 0,5-4 0,-3 6 0,3 0-87,2 0 1,-1 6 0,-1 2 0,-1 3-208,-2 1 0,-1 1 0,1 0 1,-4 3-68,-2 0 1,2 1-1,0-5 1,-1 0-233,-2 1 1,-1-1 0,0 1-504,0-1 776,0 0 0,0-6 46,0-6 1,1-6 0,2-7 0,3-2-25,1-2 1,-3 0 0,4 5 0,2-2 90,1-2 1,-3 3 0,0 0-1,2 3-45,1 0 1,-3 5 0,0 1-35,2 2 0,1 4 1,2 2 6,-1 4 1,-4 3 0,-1 1 17,-1 1 1,2-1-1,-4 1-90,-1-1 1,-1-1 247,3-3-84,2-2 0,4-12 0,-3-2 0,-3-3 0,1 0-12,2 3 0,-1-3 1,0 2-1,0-2 78,0-1 0,1 0 1,4 1-30,1 2 0,-1 0 0,1 5 0,-1 1 60,0 1 0,1 7 0,-2 1-335,-3 5 0,2 0 0,-6 10 0,-1 1-1171,-2 2 0,3 0 909,0 1 1,0 6 0,-4 0 0</inkml:trace>
  <inkml:trace contextRef="#ctx0" brushRef="#br0" timeOffset="52139">9451 12638 8652,'-13'-7'332,"1"2"1,-1 5-39,1 0 0,4 5 0,-1 3-155,0 3 1,2 3 0,0 1 0,2 3 0,2 2 0,1 0 0,2 0 0,0-3-5,0 1 1,2-3 0,2 5 0,3-2-246,0-3 1,5-3-1,-1-2 1,4-3-29,0-2 1,-1-1-1,-3-5 103,-3-3 1,4 1 0,-6-5 0,3-3 0,-2-3-12,-2-2 1,-1-5 0,-4 3 27,0-1 0,0 2 0,0-4 0,0 1 1,-1-1-197,-3 0 1,-3 8 0,-7-1 0,-1 6-241,-2 2 1,-3 2 0,2 4 0,0 1 116,0 4 1,1 1 0,5 8-1,1 1-531,3 2 868,2-1 0,6-3 0,0-1 0</inkml:trace>
  <inkml:trace contextRef="#ctx0" brushRef="#br0" timeOffset="52318">9959 12787 8355,'-12'-6'2170,"-1"5"-2611,1-5 1,5 8 0,3 2 0,4 4-318,4 3 1,8 2-1,8-1 1</inkml:trace>
  <inkml:trace contextRef="#ctx0" brushRef="#br0" timeOffset="52501">10195 12812 8355,'8'0'819,"0"0"0,-4 0-1175,5 0 1,-5 0-1,4 0-442,2 0 0,-5 0 0,1 0 0</inkml:trace>
  <inkml:trace contextRef="#ctx0" brushRef="#br0" timeOffset="52672">10505 12861 9987,'12'-7'0,"1"3"0,-1 3-489,0 1 0,1 0 1,-1 0-1,1-2-86,-1-2 1,6 3-1,1-5 1</inkml:trace>
  <inkml:trace contextRef="#ctx0" brushRef="#br0" timeOffset="52916">10790 12836 9912,'8'0'592,"1"0"-1785,-7 0 1,9 6-1,-4 1 1</inkml:trace>
  <inkml:trace contextRef="#ctx0" brushRef="#br0" timeOffset="54369">11819 12378 8355,'0'-20'215,"-1"5"1,-2 7 0,-1 8 0,0 7 0,0 5-115,0 5 1,-5 2 0,4 6 0,-1 1 0,0 1 0,0 4-245,1 1 1,-4-4-1,5 4 1,1-2-1,2-2 1,1-3-1,0-5 1,0-3-1744,0-3 1564,0-7 1,0-2 0,0-5 0</inkml:trace>
  <inkml:trace contextRef="#ctx0" brushRef="#br0" timeOffset="54783">11770 12390 8355,'7'-6'0,"-2"0"557,-5-7 0,0 5-350,0 0 1,2 6-121,2 2 1,-2 6-1,7 6 1,0 2 22,2 2 0,6 0 0,0 4 0,-2 2 0,-2 2 0,1-1 0,1-2 0,2-3-191,-2 0 1,-1-5-1,-2 4 1,1-5-58,-1-3 0,0 0 0,1-5 228,-1-1 1,-3-3-1,-1-4 1,0-4-1,0-5-28,1-3 1,-5 1 0,3-6 0,0 0 10,-1 2 1,-1-4-1,1 1 1,0-3-373,-3 0 0,-2-1 1,-1 8-1,0 0-644,0 0 0,0 6-323,0 3 942,-5 12 1,-2 4-1,-6 12 1</inkml:trace>
  <inkml:trace contextRef="#ctx0" brushRef="#br0" timeOffset="55024">11646 12948 9956,'14'0'0,"2"0"0,5 0 108,2 0 1,5 0 0,3-1 0,8-2 48,4-1 0,2-4 1,5 2-345,-1-1 0,-4 4 0,-4-1 0,-4 3 1,-4 1-713,-4 0 0,-8 1 1,-5 2 523,-2 1 0,-1 11 0,-1-1 1</inkml:trace>
  <inkml:trace contextRef="#ctx0" brushRef="#br0" timeOffset="55426">12005 13171 8355,'-12'0'456,"0"0"1,3 0 0,3-1 176,0-3 1,2 1 0,5-5-462,3-2 1,3 5 0,6 0-1,-1 4 1,0 1 0,1 0-1,-1 0-283,1 0 0,-2 6 0,-2 3 1,-2 5-225,-1 3 0,-2 5 1,-4-2-1,-1 4-28,-4 1 1,-2-1-1,-5 2 1,-2 2 79,-2 1 0,1-1 0,-5-6 227,2-2 0,-2-5 0,3 2 0,1-3 0,-1-2 315,1 1 1,-1-7 202,5-1 0,5-5-296,3-5 1,2-1 0,4-7 0,2 1-126,4-1 1,3 5 0,1 0 0,1 0-4,-1 1 0,1 1 0,-1 6 0,0 0-52,1 0 1,3 0 0,1 0 0,-1 0-322,2 0 1,-4 4 0,4 2 0,-1-1-611,-1 1 1,1 3-1,-5-2 1</inkml:trace>
  <inkml:trace contextRef="#ctx0" brushRef="#br0" timeOffset="57847">12774 12836 8805,'-4'-12'0,"0"0"134,1-1 0,3 8 0,3 5 0,3 5-1036,1 2 0,1 10 0,4-4 1</inkml:trace>
  <inkml:trace contextRef="#ctx0" brushRef="#br0" timeOffset="58094">12774 13097 8355,'0'-13'483,"6"7"1,2 1-1,3 4-1346,2 1 61,-6 6 0,4 0 0,-5 7 0</inkml:trace>
  <inkml:trace contextRef="#ctx0" brushRef="#br0" timeOffset="61157">14126 12700 8854,'0'-12'0,"0"-1"0,-1 1 544,-3-1-529,2 7 0,-5 0 0,3 7 0,-4 4 1,-3 4-1,0 6 0,1 6 0,2 1 0,0 1-61,1 2 0,-3-7 0,6 7 1,1-3-1,2-1 0,2-2 1,4-1-122,3-3 1,3-5-1,1-3 1,1-2 109,-1-2 1,0-3-1,1-4 49,-1-5 1,1-6-1,-2-3 1,-2 0 150,0 1 1,-7-8 0,3 3-1,-3 1-55,2 2 1,-2-2-1,1 3 1,-5 0-179,-2 0 1,-6 3 0,2 6 0,-3 2-192,-1 1 1,-1 2 0,-1 5 0,-1 4-51,-1 3 0,-1 4 1,5 5-1,1 2-410,3 0 741,-3-1 0,4 0 0,-6 1 0</inkml:trace>
  <inkml:trace contextRef="#ctx0" brushRef="#br0" timeOffset="61741">14374 12688 8355,'-4'-13'467,"0"1"-132,-6 5-400,9 1 1,-4 8 0,5 2-1,0 4 1,1 2 0,2-1-1,2 0 1,2 0-252,3 2 1,-3-2 0,1-2 172,1-2 1,-2-1-1,2-4 110,0 0 1,-2-5 0,1-4 0,1-2 30,-2-1 0,4 0 0,-4-1 0,1 1 9,0-1 1,-4 1 0,3 0 217,-1-1-181,3 6 0,-7 3-37,2 8 0,-1 3 1,-1 6-1,2-1-14,-1 0 0,0 2 1,0 1-1,2 2 0,1-2-80,-1-1 1,5-2 0,-2-1 0,3-1-24,2-2 1,-1-5 0,0 1 39,1-3 0,-1-1 0,1-1 1,-1-2 1,0-1 0,1-10 1,-1 2-1,1-2 55,-1 0 0,-1-4 0,-3-2 0,-2-4 65,-1 0 1,-2-1-1,4 0 1,-2 0 54,-2 0 0,-1-4 0,-2-1 42,0-2 0,0 5 0,0-1 0,0 6 81,0 6 0,0 2 1,-2 3-26,-2 3 1,3 4 0,-3 8-153,2 4 1,2 8 0,0 5-1,0 4-57,0 4 1,4 3 0,0 3-1,1 0 19,0-2 1,1-1-1,2 2 1,-3-2-320,1-2 1,-5-1-1,5-6 1,-2-1-1164,0-1 1349,0-11 1,-9 12 0,-2-8 0</inkml:trace>
  <inkml:trace contextRef="#ctx0" brushRef="#br0" timeOffset="62992">14759 12613 8355,'0'-8'-13,"0"0"1,1 5 0,3-1 12,5 2 0,6 1 0,1-2-181,-1-1 0,5 0 0,0 4 0,4 0 0,1 1 0,-1 2 0,0 3-103,-3 1 1,1-5 0,-6 4-1,-1-2 227,-1 0 0,-2 0 273,1-4 526,-6 0 875,-2-5-1383,-10 3 1,3-2-1,-2 8 1,3 5-123,1 2 1,4 7 0,1 2-1,1 4-8,0 0 0,-1 7 0,-2 2 1,1 3-358,-1 1 1,-2-4 0,-1 0-40,0 1 0,4-2 0,0-2 1,-1-2 88,-2-5 1,-1-2 0,-1 0 0,-2-5 6,-1-2 0,-5-3 186,0-3 1,4-8 0,1-8-1,1-3 32,-1-1 0,2-5 1,-2-2-1,3-3 1,1-4 0,1-3 0,2 0 0,2-3 37,2 0 1,-2-8 0,3 5 0,0-1 112,-1 1 1,5 8-1,-1-1 1,5 5-77,-1 2 0,-2 10 0,0 0 85,-1 4 0,1-1 1,-1 5-172,0 4 0,-3 5 0,-2 6 1,-2 1-94,-2-1 1,-6 1 0,-2-1-1,-2 0-44,-3 1 0,-1-2 0,-1-2 0,-1 0-125,1 0 0,-1-2 0,1 0 1,0-1-200,-1-4 199,6 5 0,-9-5 0,2 3 0</inkml:trace>
  <inkml:trace contextRef="#ctx0" brushRef="#br0" timeOffset="62993">15342 12663 8355,'0'-19'311,"-6"1"1313,-2 5-1439,2 6 0,2 3 0,8 8 0,5 5 0,2 2-565,1 1 1,-4 5-1,-1-1 1,-1-1-11,-3-1 0,-1-3 0,1-1-1,1-2 0,0-4 0,-2 3 108,2-2 0,-1 0 0,3-7 316,0-2 1,2-3 0,-2-5 0,1-1-1,2 1 1,-2 0 0,0-1 0,0 2 150,0 3 1,-4-3 0,2 4 78,1 0 0,-4 2-171,7 5 1,-2 1-1,2 3-79,-1 4 0,-3 3 0,1 2 1,1-2-85,0-3 0,0 3 1,3-4-45,-2 0 1,0 0 0,5-4-1,-1 1 67,1-2 1,-1-2-1,0-2 1,1-4-1,-1-2 85,1-6 0,-5 2 0,0-6 0,0 0 1,-1-3 1,3-2-1,-6-2 1,0 0 90,2 0 0,-5 1 1,3-3-1,-2 0 8,-2-2 1,0 1-1,0 6 1,0 3 21,0 1 1,0 2-1,-2 5-85,-2 2 1,3 5 0,-3 10-27,2 6 0,2 6 1,0 8-48,0 3 1,0-1-1,0 5 1,0 1-144,0 2 1,2-3 0,0-1-1,4-2 1,-1-2-298,1-2 0,3-7 0,0-2 0,0-4-212,0 0 0,2-6 651,-3-3 0,3-3 0,1-1 0</inkml:trace>
  <inkml:trace contextRef="#ctx0" brushRef="#br0" timeOffset="63160">15664 12564 8355,'8'-9'-376,"1"1"0,-1 4 210,4-4 0,5 5 0,1-3 0,1 2 1,3-1-1,3-1 0,3 1-11,0 2 0,7-4 0,-3 0 0</inkml:trace>
  <inkml:trace contextRef="#ctx0" brushRef="#br0" timeOffset="63578">16632 12514 8355,'5'-12'498,"-4"-1"1,5 5-268,-6 0 0,0 6 0,0 2-123,0 7 1,0 4 0,0 2 0,0 0-113,0 4 0,0-2 1,-1 6-1,-2-1 19,-1 0 1,0 3 0,4-4 0,0 1-357,0-4 0,1-2 0,3-3 0,4-3-153,3-4 1,2-2-1,-1-2 1,1 0-963,-1 0 1456,0-6 0,1-6 0,-1-7 0</inkml:trace>
  <inkml:trace contextRef="#ctx0" brushRef="#br0" timeOffset="63579">16718 12229 8355,'-19'-13'0,"5"5"98,6 0-326,5 5 1,-1-2-1491,8 5 1581,3 0 1,11 5-1,1 2 1</inkml:trace>
  <inkml:trace contextRef="#ctx0" brushRef="#br0" timeOffset="64170">17512 12700 8355,'-11'-12'574,"3"-1"0,4 2 0,8 2 0,4 0-517,3 0 0,2-7 0,0 0 1,2 1-232,2 1 1,4-3 0,-3 0 0,-1-1 43,1 0 1,-1-3 0,-5 4-50,1 2 1,-2-3-1,-2 2 1,-2 1-134,-1 1 0,-3 2-61,-8-1 1,-1 6 0,-7 3 219,1 3 0,-1 1 0,2 1 138,3 3 1,-2 3-1,6 6 110,2-1 0,0 0 1,2 2-1,0 1-19,0 2 1,6 1 0,2-3 0,2 1-11,-2 0 1,6 2-1,-3-2 1,0-1 43,0-1 0,2-2 0,-6 1-63,0-1 1,3-4-1,-6 1 1,-1 0-76,-2 2 0,-2-2 0,-3-2-478,-5-2 0,-2 1 0,-1-4 261,0 2 0,-1 1 0,1-5 1</inkml:trace>
  <inkml:trace contextRef="#ctx0" brushRef="#br0" timeOffset="64171">18021 12576 8879,'0'-12'525,"1"5"-1498,3 3 0,-3 4 542,4 4 0,2 8 0,-1 7 0</inkml:trace>
  <inkml:trace contextRef="#ctx0" brushRef="#br0" timeOffset="64660">18293 12129 8355,'0'-24'151,"0"-1"1,2 7 111,2 6 0,-1 5 1,5 8-1,0 3-29,-1 4 1,0 5 0,-4 3 0,1 6-143,-1 6 0,-2 0 0,-1 5 1,0 0-105,0-2 1,0 9 0,-1-4-1,-2 0-38,-1-2 0,0 0 0,4 1-79,0-2 0,0-4 0,0-7 1,1-2-1,3-2-59,4-3 0,3-6 0,2-2 0,1-1-290,2-3 0,-2-2 0,4-2 0,-2-2-500,1-1 777,-1-6 0,2 3 0,2-5 1</inkml:trace>
  <inkml:trace contextRef="#ctx0" brushRef="#br0" timeOffset="64661">18306 12340 8355,'5'-7'262,"-3"2"0,14 1 0,1 0 0,5 1-467,3 2 0,5 1 1,3 0-1,2 0 1,0 0-1,0 0 1,1 0-356,-2 0 1,-5-6 0,1-1 0</inkml:trace>
  <inkml:trace contextRef="#ctx0" brushRef="#br0" timeOffset="64825">18889 12427 8355,'8'0'360,"0"0"1,1-1 0,3-2 0,0-1-1377,1 1 0,-6 2 0,-2 1 0</inkml:trace>
  <inkml:trace contextRef="#ctx0" brushRef="#br0" timeOffset="65426">19558 12564 7824,'-6'1'124,"1"0"0,4-1 184,1-5 1,1-1-1,2-2 1,3-3-1,-1-4 1,1-6-358,-3-2 0,3 1 0,1-2 0,0-2 0,-1 0-35,-1 0 1,-2-3-1,4-2 1,0 1-381,0 0 1,-5-3-1,4 2 407,-1 0 0,-3 5 0,3 1 1,-1 7-1,2 4 125,1 2 1,-3 5-1,3 4 1,0 7 185,0 9 0,0 7 0,2 12 1,-2 5-108,-1 2 1,2 5 0,-3 0 0,2 1 0,2 1-63,-3 1 0,5-5 0,-2-2 48,2-5 0,1-1 0,1-6-1100,-1-5 0,-4-2 0,-1-6 537,-1 2 1,-8-1-1,-5-3 1</inkml:trace>
  <inkml:trace contextRef="#ctx0" brushRef="#br0" timeOffset="65680">19546 12489 8355,'1'-12'0,"4"-1"0,3 6-553,8 3 0,2-1 0,4 1 0,-1 0 450,1-2 1,7-1 0,3-5 0</inkml:trace>
  <inkml:trace contextRef="#ctx0" brushRef="#br0" timeOffset="66477">20377 12043 9977,'0'-32'0,"0"4"0,0 6 0,1 4 0,2 2 0,1-1 0,-2 4 0,-5 3 0,-5 6 0,-3 2 0,-3 2 0,-1 0 0,-2 2-255,2 2 1,-3-1 0,2 4-1,-1-1 1,0 1 122,1 3 1,4-3 0,3 1 0,1 2-23,1 1 0,2 1 1,5 1-1,0 0 80,0 4 1,0-3-1,0 4-42,0 0 0,0-5 1,0 5-1,0-1 0,0 1 72,0 1 0,0-2 0,-2 2 0,-1 0 150,-1 0 1,-1-2 0,2 4 0,-1 1 161,1 1 1,-2 6-1,-1 1 1,1 2-125,-1 3 1,-2-1 0,4 2 0,0-2-41,-2 1 1,5-1 0,-3-6 0,4-1-48,4-3 0,-2-5 0,7-7-39,0 1 1,4-2 0,2-3 0,1-4 0,1-2 62,1-2 1,-3 0 0,6-2-1978,1-2 1404,-4-3 0,5-5 0,-4-1 0</inkml:trace>
  <inkml:trace contextRef="#ctx0" brushRef="#br0" timeOffset="66478">20489 12340 8355,'-7'6'51,"-3"1"1,5 5 672,-2 1-604,4-1 1,-3 4-40,6 1 0,0 0 1,0-5-1,0 0 0,2 1-161,2-1 1,1 1-1,5-1-405,-2 0 0,-1-3 1,3-2-1,-2-2 5,2-2 1,1-2 0,1-1 0</inkml:trace>
  <inkml:trace contextRef="#ctx0" brushRef="#br0" timeOffset="66479">20513 12216 8355,'-12'-5'-227,"5"-2"0,3 0 0,8 3-258,4 3 0,3 1 0,2 0 0</inkml:trace>
  <inkml:trace contextRef="#ctx0" brushRef="#br0" timeOffset="66876">20786 12030 8355,'6'-19'0,"-5"1"61,5 6 0,-1 3-257,4 1 1,-3 5-1,3-1 123,0 3 0,-2 1 0,0 1 84,-1 3 0,-1 3 1,-2 6-1,1-1 0,0 0 65,2 1 0,-5 3 1,3 2-1,-1 0 19,1 0 1,-3 4-1,4-1 1,-4 2-6,-1 2 1,0 1 0,0 2 0,0 2-83,0 2 0,-1 0 1,-2 3-1,-1 0-62,1-1 0,3 5 0,3-7 0,2 1-5,2 0 0,1-6 0,5 2 0,-1-4 13,1-4 1,-2 1 0,-2-6-1,-2-1 114,-1-1 54,-2-1 1,-10-2 0,-3-3 0,-7-4-1,-3-3-81,0-1 0,-3 0 0,4-1 0,0-2-362,0-1 0,3-1 0,5 2 0,3-3-180,2-1 0,-5-1 0,3-4 1</inkml:trace>
  <inkml:trace contextRef="#ctx0" brushRef="#br0" timeOffset="67454">21741 12365 8355,'-8'-11'480,"0"3"-522,5 2 1,-2 8-1,5 2 208,0 4 0,0 0 0,1 3 0,2 3-41,1 0 1,5 0-1,-2 0 1,2-1-54,-1 0 0,0 2 0,5-8-211,-1 0 1,2-2-1,1-5 1,1 0-1,0 0 14,-3 0 0,0-1 0,-1-2 1,1-2-82,-1-2 1,-4-2 0,0-3 0,1 0 136,-2-1 0,2 1 0,-3-1 0,1 1-3,2 0 0,-2-1 0,0 1 0,0 1 24,0 2 1,1 4 0,5 5 8,-1 0 1,0 0-1,1 1 47,-1 3 0,-1 3 0,-3 7 0,-2 1 102,-1 2 0,-3 3 0,2-3 0,-4 0-75,-4 0 0,-3-3 0,-5 3 0,-1-3 15,1-2 1,4-4-1,-1-1-1296,0-1 986,-2-2 0,-2-4 0,1 0 0</inkml:trace>
  <inkml:trace contextRef="#ctx0" brushRef="#br0" timeOffset="67455">21915 12067 8355,'0'-12'0,"0"4"464,0 0 1,1 5-1,3 0-1468,5 6 1,7 4-1,4 5 1</inkml:trace>
  <inkml:trace contextRef="#ctx0" brushRef="#br0" timeOffset="68697">22386 12452 8355,'0'-12'0,"2"-1"103,2 1 1,3 1 365,5 2-466,0-2 0,5 9 0,0-7 0,-1 1 1,1 0-1,-1 0 0,-1-2 0,-1 0-300,-2 2 0,-1-3 1,-1 3-1,-3-3 189,-1-2 1,-4 1 0,-6 0 69,-4-1 1,-3 6-1,-2 2 1,1 1 50,0-1 0,-1 1 0,1 6-13,-1 2 1,2-1 0,2 6 0,2 4 0,1 3-54,4 3 0,0 2 0,2 4 0,0-2-285,0-2 1,2 2 0,2-3-1,4-1 302,3-2 0,3-5 0,1-4 0,3-4 61,1-2 1,-4-2-1,3-2 1,-1 0 57,-1-3 1,1-4 0,-5-1 0,1-4 104,-1-2 0,-1-1 1,-1 5-1,-3 0-111,-2-1 0,3 1 1,-3-1-1,-1 1 0,1 0 0,-3 3-44,2 1 1,-2 5 0,1 0 25,1 6 0,0 0 0,-4 5 0,2 2-18,2 1 0,-3 1 0,5 1 0,-2-1-11,0 1 1,6-1 0,-2 0-68,3 1 0,2-5 1,-1-1-1,0-2-16,1-2 0,-1-3 1,1-3-1,-2-2 46,-3-2 0,3-1 0,-4-5 0,1 1 10,0 0 1,-1-1-1,3 1 1,-3-2 102,-2-3 1,1 8 0,-4-4-36,3 2 0,0 4 0,-1 1-42,5 0 0,-3 2-182,3 4 0,-2 5 0,2 4 104,-1 2 0,1 1 0,2 1 0,-2-2-19,0-3 0,-1 1 0,4-4 84,1-3 0,3 0 0,1-2 0,-2 0 91,-1 0 1,-2-6 0,1-2 0,-1-3 93,0-1 1,1-1-1,-1 1 1,-1-1-154,-3 1 0,-1 4 0,-4-1-94,1 0 0,-1 3 0,-7 2 0,-4 3 0,-3 1 32,-2 0 0,1 1 0,-1 3 0,1 6-129,0 5 0,1-1 0,2 4 0,5-2-23,3 1 1,1 3 0,0-2 0,1 0-178,3 0 0,3-1 0,6-5 217,-1 1 0,0-1 0,1 0 1</inkml:trace>
  <inkml:trace contextRef="#ctx0" brushRef="#br0" timeOffset="68698">23205 12464 8355,'19'-1'-271,"-2"-3"1,-2-2-305,1-2 0,-2-7 825,3 3 0,-2-5 0,-1 2 1,1-2 170,0 2 1,-8 1 0,4 2-306,-4 0 1,1-1 0,-3 2-1,1 1 548,-1 2-765,0 5 0,-5 3 1,0 9-1,0 2-28,0 1 1,0 5 0,0-1 0,0 1-92,0 1 0,4-5 0,0 4 0,0-3 78,2-2 0,-4 1 0,7-2-13,0-3 0,2-3 421,2-5 1,-1-1 0,0-3 81,1-4 0,-1-3 0,1-3-180,-1-3 0,0 3 0,1-2 0,-1 2 0,1 3-54,-1 3 0,0-2 0,1 6 1,-1 0-270,1-2 0,-1 5 0,-1-2 0,-3 6 109,-3 5 0,0 3 0,-1 3 0,-1 1-66,-2 2 0,-1 1 0,0-3 0,0 1-284,0 0 0,0 1 1,2 0-1,2-2-801,4-1 971,3-7 0,7 4 0,1-4 1</inkml:trace>
  <inkml:trace contextRef="#ctx0" brushRef="#br0" timeOffset="68699">24061 12390 10361,'-11'1'-287,"2"3"1,5 5-728,3 2 1,-5 1-1,-1 1 1</inkml:trace>
  <inkml:trace contextRef="#ctx0" brushRef="#br0" timeOffset="74204">14511 14461 8679,'0'-12'0,"0"-1"0,0 0 0,0-3 0,0 0 256,0 1 1,0 1 0,0 2-1,0-1 1,0 1 0,0-1-1,-2 2 1,0 4 46,-3 7 0,-4 6 0,-1 6 0,-4 3 1,-4 5-177,-1 5 1,-1 12 0,-4 3 0,2 4 0,3 5-33,1 2 0,3-1 0,5 7-175,2-2 1,5-2 0,0-3 0,7-2-57,9-2 0,1-5 0,8-8 0,2-5-235,4-6 0,6-10 0,1-8 198,5-2 1,-4-9 0,2-6-1,-1-7 1,-3-6 183,-3-3 0,-3-10 1,-6 2-1,-4-2 60,-4 1 1,-1-4 0,-9 1 0,-1 0-19,-1-2 1,-2 4 0,-2-2 0,-2 2-110,-4 2 0,-5 5 0,-3 4 1,-5 3-224,-2 4 0,-6 4 1,0 9-1,0 4-85,-1 3 1,2 2 0,-4 3-1,2 6-51,3 5 1,6 0-1,4 6 1,4 0 239,0-2 0,1 4 0,-1-3 1</inkml:trace>
  <inkml:trace contextRef="#ctx0" brushRef="#br0" timeOffset="74514">15242 14064 8355,'-12'-31'771,"0"2"0,3 9-779,1 8 0,0 6 0,-5 11 0,2 4 240,3 6 1,-3 5 0,3 6 0,-3 3-209,-2 4 0,5 7 1,0 4-1,-2 1 125,-1 2 0,3 14 0,1 0 0,0 5-131,0 1 1,5 12-1,-3-10 1,4 1-402,1-3 0,6-9 0,2-5 0,3-6-73,1-6 0,6-8 0,3-6 0,2-4-352,2-7 0,4-8 593,0-4 1,5-2 0,-2-2 0</inkml:trace>
  <inkml:trace contextRef="#ctx0" brushRef="#br0" timeOffset="74754">15478 14461 8587,'-8'-4'165,"0"0"0,5 1 0,-1 7 52,2 5 0,4 6 0,0 3 0,4-1 0,-1 3 0,1-1 0,-3 3 0,-2 2-641,-1 0 0,0 1 0,0 0 1,0-2-205,0-2 0,-1 1 1,-3-5-1,-5-4 408,-2-3 1,-1 1-1,0-4 1</inkml:trace>
  <inkml:trace contextRef="#ctx0" brushRef="#br0" timeOffset="75180">15466 14474 8355,'-7'-7'581,"11"7"0,8 8 0,4 3 1,0 3-1,2 1 0,1 3-391,3 1 1,2-2 0,-1 2 0,-1-1 77,-1-3 0,0 3 0,3-2-469,1 0 0,-4-7 0,-2-2 0,-1-1-204,-3-4 1,-1 0 0,-2-4 0,-1-2 325,-2-4 1,0-3-1,-5-3 85,-1-2 1,-1 0-1,-2-4 1,0-1 0,0 0-44,0 1 0,0-1 0,0-2 0,0 2-237,0 5 1,0 2 0,-2 3 0,-2 1-375,-4 2 0,-3 5 0,-2 0 181,1 6 1,0 4-1,-1 5 1</inkml:trace>
  <inkml:trace contextRef="#ctx0" brushRef="#br0" timeOffset="75471">15999 14027 8355,'-5'-19'0,"3"1"1404,-2 5 1,4 7-961,4 1 1,4 10 0,8 4-1,1 6-218,3 6 1,0 4-1,7 4 1,0 4-105,2 3 0,0 6 1,-4 4-1,0 3-143,-1 5 0,-8 3 1,-5 5-1,-4 0-59,-5 0 0,-2 4 0,-5 0 1,-6-1-574,-4-2 0,-9-6 1,1-4-1,-5-3-807,1-4 1,-4-5 791,2-8 0,-5 3 0,2-5 1</inkml:trace>
  <inkml:trace contextRef="#ctx0" brushRef="#br0" timeOffset="98973">17983 11770 8460,'0'8'185,"2"-1"1,2-3-61,4-5 1,3-5-1,2-6 1,-1-2-1,2-1 1,1-3-1,3-1 1,1-5 162,3-3 0,3-4 1,4-4-1,3-1-127,-1-3 0,4-1 1,-5 4-1,0 3-343,1 4 1,-4 5 0,-6 3-361,-4 4 0,-4 4 0,0 2 0,-1 2-106,0 5 0,-3 3 175,-1 1 0,-5 5 0,2 2 1</inkml:trace>
  <inkml:trace contextRef="#ctx0" brushRef="#br0" timeOffset="99232">18405 11199 8355,'-1'-12'0,"-3"0"0,2 3 164,-2 1-66,3 5 1,1-4 0,1 5 0,3-3 0,4 3-1,3 0-114,2 2 0,3 0 0,1 0 0,-1 0 11,2 0 0,-2 2 0,3 0 0,-1 4-63,-3 1 1,-3 1 0,-3 6-1,-5 1-189,-3 2 1,-1 5-1,0-3 1,0 2-398,0-1 0,-5 0 481,-4 0 1,-2 4 0,-1-5 0</inkml:trace>
  <inkml:trace contextRef="#ctx0" brushRef="#br0" timeOffset="100050">19162 10505 8355,'7'-25'-1636,"-2"6"1706,-5 2 1,0 3 0,-1 3-1,-2 2 289,-1 0 1,-6 7 0,2-2 0,-3 2 0,-3 4-1,-1 2 1,-2 5 0,1 5-319,-2 3 0,4 5 1,-2-2-1,3 4-84,5 1 0,-2-1 0,6 1-31,1 0 1,2-2 0,2-1-1,4-2 1,3-2-18,3-3 1,5-3 0,2-2-362,2-2 1,-4-5 0,5 1 0,1-3 0,0-1-193,-1 0 1,1-5 643,-6-3 0,6-3 0,-3-2 0</inkml:trace>
  <inkml:trace contextRef="#ctx0" brushRef="#br0" timeOffset="100439">19273 10616 8355,'0'-12'-275,"2"1"0,0 1 309,3 2 208,-1 5 1,-4-1 0,1 8 0,2 5-68,1 2 0,0 1 1,-4 0-1,0 1-161,0-1 1,0 1 0,1-1-34,4 0 1,0-3 0,6-2-1,0-2-104,3-2 1,1-2 0,-1-1 0,1-1 3,2-3 1,0-3 0,-1-6 0,0 1 20,-1 0 0,-5-1 0,-3 1 0,-2-1 22,-2 1 1,-2-2-1,-2-1 1,-3 0-50,-4 4 0,-3-2 0,-3 7 61,-3-1 1,-2 1 0,-6 6 0,0 2-1,2 2-30,2 4 1,-1 3 0,6 1 0,2 2-101,4 3 0,1-4 34,5 4 1,-1-3-1,5-2 1</inkml:trace>
  <inkml:trace contextRef="#ctx0" brushRef="#br0" timeOffset="101042">19608 10530 8355,'-5'-13'22,"2"2"1,-4 2-1,0 2 306,0 1-288,4 2 1,-2 5-1,6 2 1,2 3 0,3 1-1,-1 2 1,2 2-29,0 2 0,-4-1 1,2 0-1,-1 1-244,0-1 0,6-4 0,-2 1 68,3 0 0,2-3 0,-1-2 0,1-3-261,-1-1 1,0-1 325,1-3 0,-1-2 0,-1-3 0,-1 0 0,-2 0-11,2-2 1,-5-2 0,1 1 0,-2 0 290,0-1 1,2 2 0,-4 2-1,2 0 4,-1 0 1,0 3-97,1 2 1,-1 3 0,4 2 0,-2 3-6,-2 4 0,0 3 0,-1 2 0,3-1-73,-3 1 1,1 3 0,0 1 0,2-2-85,2-1 1,-3-3 0,5-3-1,0-4 74,2-3 1,2-1 0,-1 0-133,1 0 1,3-1 0,1-4 0,-2-7-1,-1-4 77,-2-3 1,-4-2 0,1-4 0,-1-1 79,-1-3 1,4-1 0,-4-5 0,-1 2 25,-1-1 1,0-2-1,-1-1 1,-1 1 47,-2 3 1,-1-2 0,0 8 0,0 2 261,0 3 1,-4 11-149,0-1 1,-4 9-1,4 3-63,1 7 0,2 9 1,1 5-1,0 2-104,0 2 0,0 10 1,0 0-1,0 3 77,0 0 1,4-7-1,1 6-462,2-1 1,3-6 0,5-3 0,3-3-1,0-6-505,0-4 1,0-1 645,-2-9 0,-2 6 0,4-3 0</inkml:trace>
  <inkml:trace contextRef="#ctx0" brushRef="#br0" timeOffset="101490">20427 10331 8355,'0'-12'127,"0"-1"0,0 1 0,-2 0 91,-2-1 0,1 6 0,-5 3 0,-2 4 0,-1 3 1,-1 2-311,0 2 1,-1 2 0,1 4-1,1 4 15,3 4 1,-3 1 0,4 0 0,0-3-65,3-1 1,2 3-1,2-4 1,0 1-177,0 0 0,2-3 0,2-5 182,4-2 1,3-5 0,1 1 0,1-4 0,-1-3 99,1-1 1,0-9-1,3-1 1,-1-4 28,-4-4 0,1-2 0,-4 0 1,2-1 223,-2 0 1,2-4-1,-6 0 1,-1 0-154,-2-1 1,-1 4 0,0-5 0,0 4-61,0 2 1,-5-1-1,-2 8 1,-1 0 79,-1 0 1,1 7-70,-4 7 0,5 8 1,3 6-1,2 3 29,2 4 1,0 6 0,0 1-61,0 3 1,0 8 0,2-2 0,2 3 0,3 0-236,0-3 0,4 1 0,-2-5-290,6-1 1,-1-2 307,3-1 0,2-6 0,0-1 1</inkml:trace>
  <inkml:trace contextRef="#ctx0" brushRef="#br0" timeOffset="102814">20923 9847 8355,'0'-31'97,"0"10"1,0 11 0,0 8-177,0 7 1,0 6 0,0 7 558,0 7 0,0 5 0,0 6-313,0-3 1,0 3 0,0-3 0,1 3-325,3 1 1,-2 0 0,2 1-1,-3-3-204,-1-2 1,4 2 0,0-6 0,-1-3-215,-1-4 1,-2 0-1,0-5-220,0-2 744,0-7 0,0 3 0,0-4 0</inkml:trace>
  <inkml:trace contextRef="#ctx0" brushRef="#br0" timeOffset="102815">20786 10195 8355,'2'-9'-353,"2"3"206,4 0 1,5 2-1,2 3 1,3-2 185,1-1 0,6 0 0,4 4 0,0-2 0,-1-1 0,3-1 0,-1 1 0,0 1 16,-2-2 1,-3 2 0,-5-2 0,-3 3 65,-3 1 1,-6 0-43,0 0 1,-10 1-1,-3 2 1,-4 1-26,-4-1 0,1 4 0,0 1 0,-1 3 40,1 1 1,-1-3 0,2-1 0,3 2-133,4 1 0,-2 1 0,2 0-261,2 1 1,6-6 0,3-2-15,-1 1 0,10-5 1,-4 3-1,2-2 116,0-2 1,-6-5 0,0 0-1,0-2 176,-1-3 1,3-1-1,-6-1 1,0 0 147,2-1 0,-5 1 0,5-1 0,-2 1 240,0 0 0,0-1 0,-3 2-46,4 3 0,-3 2-210,7 6 0,-5 2 0,4 2 0,2 3-346,1 0 0,1 4 0,-1-3 0,-1 3-406,-2 1 0,0-3 461,5-1 1,-1 0-1,0 5 1</inkml:trace>
  <inkml:trace contextRef="#ctx0" brushRef="#br0" timeOffset="102816">21468 9798 8462,'-5'-19'188,"-2"1"16,-5 5 0,1 12 1,2 6-1,5 9 0,3 8 1,1 4-1,0 5-138,0 0 1,0-2 0,0 4 0,1 0 0,2 1-135,1-1 0,4-6 1,-2 1-1,1-5-147,2-2 0,-2-6 0,0 2 1,0-5-284,0-4 0,-3-2 230,4-6 1,-5-2 0,1-2 176,-2-4 0,-2 1 0,0-1 0,0-2 57,0-1 1,0-3 0,0-1 0,0-1-45,0 0 0,0 3 0,1 0 41,3 1 0,2-1 0,3 1 0,0 1 0,-1 1 18,-1 2 1,4 5 477,-3-1-111,-2 3 1,-2 2-1,-8 3-86,-5 5 1,0 2-1,-1 1 1,2 0-54,-2 1 1,5-1 0,0 1 0,4-1-124,1 1 1,0-1 0,1 0 0,4-1-96,3-2 1,3 2 0,3-4 0,2-1-99,5-1 0,-2-4 1,2-1-1,-1 0 85,0 0 0,2-1 0,-4-4-117,1-3 0,-2 0 0,2-3 0,-3-3 0,-3 0 72,-4 1 1,-4 0 0,1-1 0,0-1 65,-3-1 0,-3-1 1,-3 5-1,-3 1 32,0 2 1,-3 3 0,-3 3-1,0-1 12,-1 1 1,1 3 0,1 4 0,1 4 0,2 3 1,4 2-1,-3 0 1,1 3-40,3 0 0,2 1 0,2-5 0,4 1-168,3-1 0,7 0 0,3-1-195,1-2 1,3-4 0,6-5 0,2 0-51,2 0 0,-5-5 0,4-2 1</inkml:trace>
  <inkml:trace contextRef="#ctx0" brushRef="#br0" timeOffset="103263">22399 9599 8355,'0'-24'-276,"0"3"0,0 2 820,0 1 0,-4 5 0,-1 8 0,3 3-257,0 8 0,4 8 0,0 5 0,4 3-179,1 4 0,0 7 1,2-1-1,0 1-106,0 0 1,1 0 0,0 4 0,-4-1-324,0-3 0,2 2 1,-4-6-1,-1-2-577,-2-1 0,-1-2 1,0-2-471,0-1 1244,0-6 1,-5 3 0,-2-6 0</inkml:trace>
  <inkml:trace contextRef="#ctx0" brushRef="#br0" timeOffset="104490">22275 9909 8355,'1'-12'0,"3"0"48,4-1 0,5 2 197,3 3 0,4-3-264,4 3 1,5-3 0,2-2-1,0 1 1,4-1 0,1 2 0,-1 2-1,-1 2-49,-6 1 0,-3 2 0,-4 4 10,-4 0 0,-4 6 0,-2 2 1,-2 3-1,-5 3 16,-3 2 1,-1-2-1,-1 4 1,-2-1 3,-1-1 0,-4 1 0,3-5 0,3 0-142,0 1 1,4-1 0,0 1-731,3-1 709,4-5 1,4-2 0,6-5 0</inkml:trace>
  <inkml:trace contextRef="#ctx0" brushRef="#br0" timeOffset="104491">22783 9525 8355,'-11'-12'-77,"3"-1"-181,-3 6 0,9 3-249,-2 8 0,8 9 0,3 6 0</inkml:trace>
  <inkml:trace contextRef="#ctx0" brushRef="#br0" timeOffset="104492">22870 9773 8355,'-4'-8'-232,"0"0"0,0 3 328,4-3 1,1 5 0,3-1 68,4 3 0,-1 6 0,0 5 0,-1 4-221,-4 2 1,4 1 0,-2-3 0,-1 1-19,-2 1 0,-1 1 0,0-5 1,0 1-155,0-1 116,0 0 59,0-5 1,2-3-1,0-8 1,2-4-21,-1-3 1,0-1-1,0-1 1,2-1 26,2-2 0,0 1 0,3-5 1,-2 3-6,2 1 1,-1 3 0,1 2-30,-2 2 1,0 0 0,5 5 49,-1 1 1,-1 7 0,-1 4 45,-2 3 0,0 6 0,3-1 1,-2-1 11,-5-1 0,3-1 1,0-1 15,-1 0 1,0-3 0,-5-2-7,3-2 0,-1-1 80,6-4 0,-3-1 0,4-3-42,-2-5 1,-4-2 0,3-1 0,0 0-48,0-1 0,-3 1 1,3-1-1,0 2-27,0 3 1,-3-3 0,3 3-66,-2-3 0,1 4 37,-2 3 0,-3 4 114,4 4 1,-3 3 0,1 5-72,1 1 1,5-1-1,-4 0 1,2-1 1,3-2 0,1 0 1,1-4-1,0-3-80,1 0 0,-1-2 0,1 0 0,-1 0 87,0 0 1,1-6 0,-1-2 0,-1-3 35,-2-2 1,2 1 0,-5 0 0,3-1-22,-1 1 1,-5-2-1,1-1-40,-3-2 1,-1 1 0,-1 5 0,-3 3-48,-5 3 0,-2 4 0,-1 1 0,0 1 53,-1 4 0,2 1 0,3 7 0,4-1 24,2 1 1,2 3 0,2 1-95,2-2 1,4-1 0,9-3 0,5-2 0,4-2-72,3-1 0,4-2 0,-4-4 0,-2 0-1313,0 0 1356,-3 0 1,7-11-1,0-3 1</inkml:trace>
  <inkml:trace contextRef="#ctx0" brushRef="#br0" timeOffset="104987">22076 10604 8355,'-5'-12'1,"-2"-1"1,-4 5 195,2 0 1,0 6 0,5 2 0,1 7-1,2 6 49,1 3 1,0-1 0,0 6 0,1 1 0,2 1 0,1 2-494,-1 0 0,-2-4 0,0-1 0,2 1-563,1-2 1,0 3 187,-4-5 1,-5-1-1,-2-3 1</inkml:trace>
  <inkml:trace contextRef="#ctx0" brushRef="#br0" timeOffset="105410">22002 10592 8355,'5'-13'-34,"-3"5"1,3 1 279,1 2 1,-4 2-60,7 7 1,-1-1 0,4 6-1,2 4 1,3 2 0,3 1-1,2 1 1,0-1 0,-1 1-284,1 1 1,-3-4 0,1 1-1,-1-4-6,0-3 0,-3-5 0,0 1 0,-2-3-18,-2-1 0,1-5 1,-2-3 103,-3-3 0,-3-6 1,-5 1-40,0 0 1,0-2 0,-1 1 0,-2-3-160,-1-2 1,-4 4 0,2 0 0,1 2-152,-1-1 0,-2 1 0,4 3 0,1 1-363,2 0 657,1 5 1,0 1-1,0 6 1</inkml:trace>
  <inkml:trace contextRef="#ctx0" brushRef="#br0" timeOffset="105644">22622 10517 8355,'0'-19'727,"0"2"0,0 10 0,0 7 0,0 7-769,0 4 0,-4 3 0,-2 4 0,-2 7 0,-4 7 0,-5 3 1,-2 4-1,-3 2 0,0 3 0,0 2 0,2-1 0,1 1 1,1-2-1,0-4 0,3-4 0,1-5 0,2 0-1163,-1-4 1,1 0 0,0-3 0</inkml:trace>
  <inkml:trace contextRef="#ctx0" brushRef="#br0" timeOffset="105989">22783 10914 9453,'-12'-11'0,"-1"1"0,2 2 0,4 0 0,7 1 0,7 3 0,4 2 0,2 2 0,-1 0 0,1 0 0,-1 0 0,0 2 0,1 2 0,-1 3 0,-1 1 0,-1 0 0,-3 2 0,-2 1-116,-2 1 1,-2 5 132,-1 0 0,-5 3 1,-5-2-1,-4 1 1,-4 3-1,1 1 1,-3-1-1,2-3 403,0-1 0,6-2 0,5-3 1,2-1 311,2 1-643,1-1 1,9-5 0,6-3-1,6-3-23,5-1 1,0 0 0,2-1 0,2-3-909,1-4 1,4-2 0,-3-1-1473,2-2 1857,-4 4 0,7-15 0,-3 5 1</inkml:trace>
  <inkml:trace contextRef="#ctx0" brushRef="#br0" timeOffset="106208">23440 10604 8723,'-1'-11'0,"-3"4"0,-3 7 0,0 7 0,3 4 0,1 1-748,-1 1 1,-3 5 0,-5 1 0</inkml:trace>
  <inkml:trace contextRef="#ctx0" brushRef="#br0" timeOffset="118918">12266 4576 8355,'0'-12'-110,"0"0"1,-1-1 0,-2 1 0,-1-1 124,1 1 183,2 5 0,6 2 0,3 5 1,3 0-1,0 1-37,-2 3 1,0 3-1,-5 5 1,-1 2-1,0 1-2,1 2 1,-3 5 0,4-1 0,-4 3-21,-1 5 1,-4-2 0,-2 3-1,1-1-27,-1 0 0,-2 0 0,2-4 0,1-1-93,-1 1 0,1 0 0,2 0 0,-1-2-45,1-2 0,2 1 1,1-6-92,0 0 0,0-3 1,0 0 81,0-1 1,4 1-184,0-1 1,2-5 193,-2-3 1,-1-3 0,5-1 27,2 0 0,1 0 0,1 0 1,0 0 9,1 0 0,1-4 0,2-1 0,5-1-11,2 1 0,2 1 0,1 2 0,3-1 1,4-1 0,4-1 0,3 2 0,3-2 35,1-2 1,7 0 0,7-3-49,3 2 1,2 0 0,3-5 0,6 2 8,5 3 0,-4-3 1,4 4-1,0 0 1,-1 2-5,0-1 1,7 5 0,1-3 0,-2 1-15,0-1 0,2 2 0,-2-2 0,4 3 2,1 1 0,4 0 0,1 0 0,0 0 16,1 0 1,-42 0-1,1 0 1,-1 0 0,0 0-1,48 0-10,-4 0 1,-43 0 0,0 0 0,44-2-1,-46 1 1,1 0 2,-1-1 0,0-1 0,5 1 0,-1-1 0,-3 1 0,0 0 0,0-1 0,0-1 2,1 1 0,-1-1 0,4-1 1,-1-1-1,0 2 0,0 0 0,-2-1 1,1 0-99,-2 1 1,1 0 0,2-2 0,1 1-1,43-2-23,-2 0 1,-6-3-1,-10 6 1,-6 1 0,-11 2-274,-10 1 1,-11 0 0,-10 0 0,-7 1-218,-7 4 616,-4-4 0,-7 9 0,-3-6 0,-3 0 0</inkml:trace>
  <inkml:trace contextRef="#ctx0" brushRef="#br0" timeOffset="119518">12167 4490 8355,'11'-6'-169,"0"-2"-172,1-3 1,2 3 0,8 1 257,-1 1 0,9-2 1,9 2 260,3 0 0,7 1 1,6-2-1,5 1-97,4-1 0,-2-2 0,9-2 0,4 2 0,5 0-93,5 0 1,3 2-1,9-1 1,-2-2-40,1-1 1,1 3-1,2-1 1,-1 0 53,-2-2 1,-42 5 0,0 1 0,41-5 0,4 2-12,-49 3 0,1 0 0,0 0 1,0 1-1,0-1 0,0 0 1,-1 1-1,2 0 68,1-1 1,0 0 0,0 0-1,0-1 1,2 0 0,1 0-1,2-1 1,-1 1 52,-1 0 0,1 0 0,3 0 0,0-1 0,-4 1 1,1 0-1,-1 0 0,1 1-128,-3 1 1,1 0-1,4-2 1,0 1 0,-5 1-1,-2 1 1,1-1 0,-1 1-37,0 1 1,1 0-1,-3 0 1,0 1 0,47-2-177,-2-1 0,-10 0 1,1 4-1,-4 0 0,-3 0-71,-3 0 0,-1 0 0,-7 0 1,1 0-162,3 0 1,-6 0 458,-4 0 0,-2 0 0,-6 0 0,-2 0 0,-1 0 0,-1 0 0</inkml:trace>
  <inkml:trace contextRef="#ctx0" brushRef="#br0" timeOffset="120212">17649 4105 8355,'0'-12'492,"0"5"1,1 7 0,2 8-1,2 3-318,2 2 1,0 3 0,3 2 0,-2 1-1,0 3 1,0 3 744,1 4-936,-1 3 0,0 6 1,-1 2-1,0 2-14,0-2 1,-4-5-1,1 0 1,-3 1-95,-1-2 0,0-5 1,0 0-1,0-3 0,0-2 1,-1-4-98,-3-3 1,1-3-1,-4-2-14,1 1 0,-3-7 1,-1-1-1,-5-4-53,-6-1 0,-5 0 0,-7 0 1,-8 0 83,-6 0 0,-8 0 1,-6 0-1,-5-1 98,-4-4 1,-16 4-1,4-3 1,-7 4-298,-3 4 1,-2-3 0,-5 5 0</inkml:trace>
  <inkml:trace contextRef="#ctx0" brushRef="#br0" timeOffset="121361">13878 3212 8355,'-5'-18'-358,"2"6"97,-5-1 1,5 8 361,-1 9 156,-3 9 1,6 7-1,-4 9 1,4 6 0,1 5-1,0 6 1,0 7 0,0 5 44,0 2 0,0 2 1,0 2-1,0 0-337,0 3 1,0-3-1,0-4 1,0-4-1,0-2 1,0-5-1,1-3-1077,4-3 0,-4-8 718,3-6 1,-3-2 0,-1-4 0,-1-2 124,-3-5 1,-3-2-1,-5-2 1</inkml:trace>
  <inkml:trace contextRef="#ctx0" brushRef="#br0" timeOffset="121737">13692 4130 8355,'-12'0'170,"1"5"1,2 5 0,5 4 155,3 2 0,1 1 0,0-3 0,0 1-174,0 1 1,5 1 0,4-5 0,3 1 0,5-2 0,3-2 0,4-2-1,1-1 0,-1-2 1,0-4-1,-2 0-373,-1 0 0,-6-1 1,1-2-1,-3-3 0,-4-1-289,0-2 0,-7-2 0,4-2 1,-2 0 57,0-4 1,0-1 0,-2-5 0,0-1 159,3-2 0,4-7 0,-2 1 0</inkml:trace>
  <inkml:trace contextRef="#ctx0" brushRef="#br0" timeOffset="121961">14077 3225 8355,'-13'-13'-2385,"6"1"2149,2-1 236,10 7 0,2-6 0,6 6 0</inkml:trace>
  <inkml:trace contextRef="#ctx0" brushRef="#br0" timeOffset="122438">14238 2989 8355,'1'-17'0,"2"1"53,1 1 0,2 6 0,-4 4 472,3-1 1,0 5-272,-1-3 0,-2 4 1,2 4-1,-3 4 1,-1 5-125,0 3 0,0-2-89,0 3 1,0 1-1,0-1 1,0 1-1,0 0-140,0-3 1,0-1 0,1-1-157,4-1 1,2-5 0,5-3 0,0-3-168,1-1 0,-1 0 0,1 0 0,-1-1-433,0-3 0,1 1 640,-1-5 0,1-6 0,-1-5 0</inkml:trace>
  <inkml:trace contextRef="#ctx0" brushRef="#br0" timeOffset="122439">14337 2667 10294,'-12'-6'-841,"-1"-2"300,1 2 0,6 1 1,6 5-468,7 0 735,4 0 1,2 5 0,-1 2 0</inkml:trace>
  <inkml:trace contextRef="#ctx0" brushRef="#br0" timeOffset="123290">13891 4316 8355,'-6'-19'-314,"-1"2"0,-1 3 1,0 3 452,-2 3 0,3 1 0,-1 4 0,-2-2 89,-1-2 1,-1 4 0,-1-1 0,1 3-1,0 1 401,-1 0 1,1 7 0,-1 4-405,1 4 1,-5 12 0,1 2 0,1 6 0,0 3 124,-2 4 1,3 2-319,-2 5 1,3 5 0,5 0 0,4-2 0,3-1 0,1-2-3,0-4 1,5-2-92,3-6 0,9-5 1,2-3-1,3-5 1,2-3-1,3-6-98,4-5 0,-3-1 64,6-4 0,-6-3 0,4-6 0,-2-4 0,-2-4 1,-2-5-24,-1-4 1,-2-3 0,0-4 116,-3-1 1,-3-5 0,2 1 0,-1-2 0,-4 1-4,-5 1 1,1-2 0,-6-5-102,-1-1 0,2-2 0,0 2 0,-4-3 0,-2 0-248,-4 2 1,-6-1 284,-1 2 0,0 4 0,-6 5 1,0 2-1,-3 4 0,-4 4-105,-4 5 0,3 8 168,-3 0 0,2 6 0,-1 1 0,-1 4 1,2 8-1,0 4-383,3 2 0,-1 7 139,0-3 1,4 6 0,2 6 0,1 7-243,3 3 1,-4 4 0,-1 3 0</inkml:trace>
  <inkml:trace contextRef="#ctx0" brushRef="#br0" timeOffset="135990">17202 4180 8892,'-7'-6'0,"4"-1"596,6 0-522,10 2 0,6-1 1,7-2-1,3-3 0,5 0 1,8 1-1,5 2 0,2 0 1,-1 0-1,-1 1 0,-3 1 1,-4 3-1981,-5 2 1221,-5 6 0,-5 2 0,0 6 0</inkml:trace>
  <inkml:trace contextRef="#ctx0" brushRef="#br0" timeOffset="136305">17773 4180 8355,'4'-13'0,"1"1"0,2 1 0,3 2 0,-3 0 389,1 5 1,0-5-1,3 7 1,-3 4 0,-3 9-1,-4 9 1,-1 5 0,0 4 163,0 4 0,-1 2 0,-2 4 1,-3 1-825,-1 1 0,5 5 0,-2-4 1,2 0-1447,2-4 0,-5 8 0,-2-8 0</inkml:trace>
  <inkml:trace contextRef="#ctx0" brushRef="#br0" timeOffset="137237">13791 4936 8355,'0'-7'3400,"0"18"-3230,6-1 1,1 19 0,7-8 0,2 3-1,3 4 1,2 1 0,0-2 0,2-2 22,5-4 1,-5 2 0,5-3 0,-1-1-708,-1-3 0,1-2 0,-3-1 0,1-2 0,-1-2 1,-2 0-3075,-2 0 3215,-4-3 0,1 5 0,-4-4 1</inkml:trace>
  <inkml:trace contextRef="#ctx0" brushRef="#br0" timeOffset="138351">14275 5221 8355,'0'-12'268,"0"0"378,0-1-433,-5 6 0,3 3 1,-1 8-1,5 5 1,2 3-1,0 3 18,2 2 1,-1 3 0,5-2-1,-2 2 1,0 0-105,-1-1 0,3 1 1,-5-5-1,1 1 1,1 0-87,0-3 0,-5 0 0,3-1-354,-4 1 0,-1-1 0,-1 0-57,-4 1 0,-1-2 0,-7-1-807,1-2 0,-5-4 594,1 4 1,-6 0-1,2 5 1</inkml:trace>
  <inkml:trace contextRef="#ctx0" brushRef="#br0" timeOffset="139193">14833 5345 8672,'-5'-6'494,"3"-6"0,-5 11-151,3-3 1,3 4-275,-3 4 0,2 3 0,2 7 0,0 2 0,0 5 0,0 2 0,0 2 0,0 0 0,0 0-383,0 0 0,0-1 1,0 1-147,0 0 0,0-4 1,0-2-1,0-1-154,0-3 1,6-1-1,1-2 1</inkml:trace>
  <inkml:trace contextRef="#ctx0" brushRef="#br0" timeOffset="139787">15019 5494 8355,'0'-7'390,"-4"7"0,-1 9 0,-2 2-261,-3 1 1,-1 6 0,-1 3 0,-1 2 0,1 2 0,-1 0 0,1 1 0,1 1-412,3 2 1,-2 3-1,6-6 1,0-2-386,-2-1 0,5-1 0,-3-1 241,2-5 0,8-2 0,1-1 1</inkml:trace>
  <inkml:trace contextRef="#ctx0" brushRef="#br0" timeOffset="139788">15044 5755 8355,'7'-6'129,"-3"-2"0,-3 1 0,1 0 164,2 2 0,3-4 0,5 5 1,1 1-1,-1 2 0,0 1-43,1 0 1,-1 0 0,-1 1 0,-1 4-464,-2 3 0,-5 3 0,1 1 0,-3 1 94,-1-1 1,0 5 0,-1 1 0,-3-1 0,-4 1 0,1 0 1,-1-3-1,-1 2 54,2-2 0,2-1 0,5-2 41,0 1 1,7-6 0,4-3 0,5-3-236,4-1 0,4-1 0,8-3 0,3-5-408,3-2 1,8-7 0,-2-1 0</inkml:trace>
  <inkml:trace contextRef="#ctx0" brushRef="#br0" timeOffset="143513">1935 16421 8355,'-6'-31'252,"-2"5"0,-7-1 0,-2 5 501,2 5 0,5 3-836,2 2 206,0 5 0,-4 1 0,-1 6 1,-1 0-1,-1 2 0,-3 2 1,0 6 143,0 5 0,-2 5 0,3 8 0,2 2 1,1 2-1,3 4-256,3 4 1,-2 0 0,6 4 0,3 0 0,4-1 0,6-1-160,6-2 0,5-7 0,6-5-33,3-6 0,3-5 1,6-9-1,2-4 15,1-3 1,9-10-1,-4-6 1,-4-6-20,-2-5 1,-4-7 0,-3 0-1,-5-3 48,-6-1 1,-4-1 0,-7 1 0,-3 1 108,-4 3 1,-4-5 0,-4 5 0,-6 1-93,-5 0 1,-8 6 0,-8-2 0,0 6-22,-4 6 0,-5 8 0,-2 5 1,-1 6-140,0 5 0,2 8 1,5 6-1,4 5 50,7 2 0,8 1 1,8-3-1,5 1-30,3-5 1,12 2-1,3-5 1</inkml:trace>
  <inkml:trace contextRef="#ctx0" brushRef="#br0" timeOffset="143912">2381 16148 8355,'-7'-25'849,"-2"2"0,-2 2-816,4 4 56,4 9 1,4 8 0,2 10-1,3 4 1,1 5 0,1 4-1,0 8 1,0 3 143,2 3 1,0 5 0,-1 0 0,-2 1-429,-1 0 0,-2-2 0,-4-4 0,0 1-108,0-1 1,0-1-1,1-3 1,2-6-30,1-5 1,0-4-1,-2-7 66,2-3 0,-1-2 0,5-7 284,1-4 0,-2-3 1,2-7-1,0-2-33,2 2 1,2-3 0,-1 2 0,0 1 73,1 1 0,1 3 0,1 1 1,1 3-33,0 2 0,1 1 0,0 4 0,-3 1-2,-5 3 0,1 3 0,-6 6 0,-1-1-44,-2 0 0,-1 1 0,0-1 1,-1 1-64,-3-1 0,-3 0 1,-5 1-1,-1-1-144,1 1 0,-1-1 1,1-1-1,-1-1-119,1-2 1,0-5 0,-1 2 0</inkml:trace>
  <inkml:trace contextRef="#ctx0" brushRef="#br0" timeOffset="144254">2977 16483 8355,'0'-13'165,"0"1"0,0 0 0,-2 0 0,-1 3 0,-2 2 85,-2 1 0,3 2 1,-4 4-296,-2 0 0,3 4 0,0 2 0,0 1-59,0 2 0,3-2 1,-3 2-1,2 0 23,2 2 0,2 2 0,1-1 0,1 1-56,3-1 1,-1 0-1,5 1 1,2-1-56,1 1 0,1-1 0,1 2 1,-1 1 118,1 1 1,-1 0 0,-1-7 0,-3-1 42,-4 2 1,2-3 0,-3 1 38,-5 2 0,-3-5 0,-8 1 0,1-2 136,0 0 0,-1 0 1,1-4-1,1 2-871,2 2 356,-2-3 0,5 5 0,-7-6 1</inkml:trace>
  <inkml:trace contextRef="#ctx0" brushRef="#br0" timeOffset="144575">3088 16743 8743,'2'-12'217,"2"-1"1,3 5 0,5 0-1,2-2 1,1-1 0,3 0-181,1 3 1,-2-7-1,2 2 1,0 0-88,1-1 0,-5 1 0,0 0 1,-4-3-140,-3 0 1,-5 3 0,1 5 137,-3-1 0,-6-1 1,-3 0-1,-3 3 85,-2 2 0,1 1 0,-1 4 0,1 0-23,0 0 0,-1 4 1,2 3-1,2 2-85,0 5 1,7 1-1,-3-1-207,4 3 0,7-2 1,0 4-1,3-1 1,-1-3-277,2-1 0,5-2 0,1-1 461,-1-2 0,5 2 0,-1-4 0</inkml:trace>
  <inkml:trace contextRef="#ctx0" brushRef="#br0" timeOffset="147139">3535 16495 8355,'-13'-5'1221,"1"-2"-414,5-6-564,-4 6 1,11 6-1,-1 7 1,5 0-201,3 4 1,-3 1 0,4 3 0,0 1-120,-1 2 1,0 1 0,-4-3 0,1 1-203,-1-1 1,2-1 0,-1-1 0,-1-1-695,-2 0 667,-1-5 0,5-3 0,-1-8 203,-2-4 1,0-3-1,-2-1 1,1-2-1,2-1-11,1-2 1,2-1 0,-4 3 35,3-2 0,4-3 1,-1 3-1,3 2-62,2 1 1,-1 2 0,1 1 0,-1 3-85,0 3 1,1 4 0,-1 1 189,1 0 1,-1 0 0,1 0 0</inkml:trace>
  <inkml:trace contextRef="#ctx0" brushRef="#br0" timeOffset="147140">3783 16520 8355,'0'-12'210,"0"3"1,0 1 0,1-2 306,3-1 1,-1-1 0,4 0-1,0-1-289,0 1 0,1 5 1,4 3-279,1 2 1,-5 2 0,-1 2 0,0 0 16,0 3 0,-5 8 0,3 0 0,-3 1-219,2-1 0,-2 0 0,2 0 1,-1 3-147,1 0 0,-1 1 0,3-5-71,0 1 0,0-7 188,-2-1 0,-2-5 220,7-5 1,-7-1 0,4-7-1,-2 1 199,0-1 0,4 1 1,-2 0-1,1-1-154,3 1 1,-1-1 0,1 2 0,-2 2-125,2 0 1,-3 5 0,1-3-17,2 2 1,1 1 0,1 4 35,0 0 1,2 4 0,1 0-1,2 0 25,-2 2 0,3-4 1,-2 5-1,0-1 87,-3-3 0,4-2 0,-1-1 0,0 0 236,-3 0 0,-4 0 0,-1 0 13,2 0 0,-1-1 593,0-4 1,-4-1-1,-5-7 115,0 1 0,-1 5-947,-3 3 1,-3 2 0,-6 2-1,2 2-127,3 2 1,-3 3 0,3 5 0,-3 1-39,-2-1 1,5 0 0,1 2-1,0 0-144,0-2 0,5 3 1,-3-6-1,4 2-177,1 1 0,1-5 0,4-3 241,3-2 0,3-2 0,1 0 0,-1-2 1,-1-2-17,-2-4 1,-1 1 0,3-1 239,-2-2 1,-4 3-1,3-1 1,0 0 265,0 1 0,-4 0 0,2 4 717,1-1 0,-4 1-1001,7 7 1,-7-1 0,4 4-1,-1 0-220,4 0 0,2 0 0,1 2 1,0-2-333,1-1 0,-1 2 473,1-4 1,5 6 0,1-3 0</inkml:trace>
  <inkml:trace contextRef="#ctx0" brushRef="#br0" timeOffset="147141">4663 16135 8355,'-5'-19'985,"-2"-2"115,-6 9-737,7-3 0,0 23 0,6 2 0,0 5-172,0 3 0,4 8 0,2-1-250,1 1 0,0 6 0,1-1 1,-4 3-1,-3-1-58,-1 1 0,0 1 0,0-2 1,0-4-1370,0-3 0,0-3 1,0-1 1106,0-1 1,0-6 0,0 3 0</inkml:trace>
  <inkml:trace contextRef="#ctx0" brushRef="#br0" timeOffset="147142">4527 16470 8355,'-13'0'433,"7"0"1,6-1 0,8-2 0,4-1 0,5 1-300,3 2 1,4-3 0,1-2 0,1 1-219,3-1 0,-2-2 0,5 4 1,-2 0 84,-2-2 1,-7 5-1,-5-3-223,-2 2 1,-3 8 0,-3 2 0,-4 3 282,-2 2 1,-6-1 0,-1 0 0,1 1-214,-1-1 1,3 1-1,-2-1 1,3 0-490,1 1 1,1-1-1,3-1 183,5-3 0,2-2 0,1-6 0</inkml:trace>
  <inkml:trace contextRef="#ctx0" brushRef="#br0" timeOffset="147143">4911 16309 8355,'-8'-11'0,"1"1"171,2 2 1,2 5-1133,7-1 0,2 4 700,2 4 1,3 9-1,-4 6 1</inkml:trace>
  <inkml:trace contextRef="#ctx0" brushRef="#br0" timeOffset="147144">5159 16458 8355,'-8'-6'991,"0"-2"0,1-3-893,-1-1 0,2 3 1,6 4-1,-1 4 1,-2 6-332,-1 5 1,-6 2 0,3 1 0,-1-1 173,0 0 0,1 2 1,-3 1-110,2 2 0,5-1 0,1-3-116,4-1 0,1-5 0,5-3 0,2-2-1,1-2 0,5 0 1,1-2-1,-2-1 47,-1-1 0,-3-5 1,-1 0-1,-2-2 223,2-1 0,-1-5 0,1 1 0,-3 1 170,-2 1 0,-1 6 0,-4-1 78,0 0 0,-1-1 358,-3 2 1,2 1-460,-2 3 1,4 2-96,4-2 0,3 4 0,6 3 0,1 1 0,1 0 26,1 2 1,1-3 0,-5 3 0,2 1 38,3 0 1,-4-3-1,4 5 1,-3-1 39,-2-1 0,-1 4 0,-1-3 0,-3 3-31,-2 2 0,3-1 1,-4 0-161,-1 1 0,-1-5 0,-2 0 164,0 2-176,0-5 0,0 0 0,0-10 60,0-3 0,0-3 0,0-1 1,0-1 5,0 1 0,4 0 1,1-1-1,1 1 18,-1-1 0,5 1 54,-2 0 0,3 3 1,2 2-61,-1 2 0,0 6 1,1 7-178,-1 4 1,-3 4 0,-3 1 0,0-2 96,-3-1 1,2-1 0,1 2-1099,1 2 541,-5 0 0,9-5 0,-4 0 1</inkml:trace>
  <inkml:trace contextRef="#ctx0" brushRef="#br0" timeOffset="147145">5891 16383 8355,'0'-12'-1894,"0"7"1712,0 5 0,0 5 0,0 7 1</inkml:trace>
  <inkml:trace contextRef="#ctx0" brushRef="#br0" timeOffset="147146">5891 16582 9098,'-7'1'-841,"3"3"0,3 3 0,1 6 0</inkml:trace>
  <inkml:trace contextRef="#ctx0" brushRef="#br0" timeOffset="147529">2381 17128 8355,'13'0'399,"0"0"97,4 0 0,4 0 1,8 0-1,6 0 0,8 0 39,7 0 1,13 0-1,5 0 1,7 0-378,8 0 1,11 0 0,2-2 0,4 0-104,-48 0 0,2-1 1,-1-1-1,1-1 1,6 1-1,0-1 1,0 1-1,0-1-94,-1 1 1,0 0 0,5-2 0,-1 1 0,-1 0 0,0 1 0,0-1 0,0-1-65,-1 0 0,-1 0 0,1 1 0,0 2 0,-4-1 0,0 1 0,-1-1 0,-2 1-364,-1-1 0,-1 1 0,43-1 0,-5-5 105,-6 0 1,-11 3 0,-10 1 0,-6 1 0,-8-2-318,-9-1 1,-7 5 0,-9-3 678,-4 4 0,-3-3 0,-9 0 0,-1 1 0,3 2 0,4 1 0</inkml:trace>
  <inkml:trace contextRef="#ctx0" brushRef="#br0" timeOffset="148588">7739 16235 8356,'14'-29'0,"1"-2"0,2 0 0,-1-4 269,2-1-56,-4-1 0,4 1-86,-6 3 1,0-1-1,0 5 1,-4 1 0,-4 4-1,-3 3 1,-1 4 0,-1 5-1,-3 2 4,-4 2 1,-4 5 0,-1 1 0,-4 4-40,-3 7 1,0 8-1,0 8 1,-3 6 0,1 3 181,2 3 0,3 3 0,9 11-239,4 3 0,2 1 0,2 4 0,2-2-187,2-2 0,3-1 0,5-5 0,1 0-175,-1-4 1,-4 2 0,-1-6-1,-1-1-4,-4-1 1,0-3 0,-2-3 0,-2-4-735,-2-3 0,-1-6 802,-3 1 0,-9-6 0,3 3 0</inkml:trace>
  <inkml:trace contextRef="#ctx0" brushRef="#br0" timeOffset="149051">7491 16508 8355,'0'-13'325,"0"1"0,1-1 0,5 1-352,6 0 0,2 3 0,5 1 0,1-2 0,-1 1 361,3 0 0,1 0 0,4 5 0,0 1-295,2 1 1,4-2 0,-4 0 0,-3 3-197,-4 4 0,0 3 1,-6 7-1,-4-1 153,-2 1 1,-6 0-1,3 3 1,-2 0 111,-2-1 1,-2-1 0,-1-1 0,2-1-54,2 0 0,-3-3 0,5-1 0,-1 0-114,3-1 0,4 0 0,0-4 1,0 1-172,1-1 0,-1-3 0,1-3 0,-1-3 9,0-1 1,3-1 0,-1-4 0,-3-2 122,0-3 1,-5 4 0,-2-5 0,-3 1 3,-1 1 1,-4-1 0,-1 5 0,-2-1-67,-3 1 0,-5 1 1,-2 3-1,1 3-127,-2 4 1,4 1-1,-2 1 118,2 4 1,2 1 0,-1 7 0</inkml:trace>
  <inkml:trace contextRef="#ctx0" brushRef="#br0" timeOffset="149353">8210 16433 8355,'-7'-12'2642,"-1"1"-2490,8 2 1,3 8-1,9 8 1,2 1-1,1 5 1,2-1-1,-2 3 1,-1-1-436,-2 0 0,-1-1 1,-3 3-1,-2 0 128,-1-1 1,-3-1-545,2-1 0,-4-7 646,-4-1 1,1-10-1,-4-3 1,2-3 149,2-1 0,2-2 1,2-3-1,2-2-290,1 0 1,5-5 0,0 5 0,2 0-126,1 2 0,5 3 0,-1 3 0,-1 3-128,-1 4 0,4-3 0,1 0 1</inkml:trace>
  <inkml:trace contextRef="#ctx0" brushRef="#br0" timeOffset="149772">9289 16446 10437,'0'-32'0,"0"4"0,0 6 0,0 6 0,0 2 526,0 1 0,4 1 1,1 0-169,-3-1 0,-6 2 0,-4 3-368,-3 4 1,-1 2 0,-1 2 0,-1 2-45,-2 2 0,-2 4 0,-4 9 0,1 2-103,-1 0 0,3 5 1,0-4-1,1 3-179,2-3 0,4 2 0,4-5 0,2-2-168,1-1 1,3-2-1,0 1 289,4-1 0,5-5 0,6-3 0,-1-3 191,1-1 1,0-1 0,2-3 0,2-4 59,-2-3 1,0-3-1,0-1 1,2-2 287,-2 2 0,-1-3 0,-2 1 11,1 2 1,-5 6-1,0 2-336,2 1 0,-5 3 0,1 8 0,-2 3-118,0 3 0,0 1 0,-4 2 0,2 1-172,2 2 1,-3 3 0,5-3 0,-2-2-498,0-1 0,11 4 0,-1 1 1</inkml:trace>
  <inkml:trace contextRef="#ctx0" brushRef="#br0" timeOffset="151985">9934 16371 8355,'-8'-12'430,"1"-1"0,2 1 1,2-1-1,3 2 0,4 3 132,4 4 1,3 8 0,3 4 0,1 3 0,2 3 0,-2 1-632,-1 2 1,-2 4 0,0-3 0,0 1-298,-4 3 1,-1-4-1,-5 0-208,3 0 1,-3-5 160,-6 4 0,-3-9 0,-5-4 217,-1-2 0,7-8 0,1-3 60,4-7 0,1 1 1,1-5-1,4-1-26,3 2 1,4-8 0,3 5 0,2 0-57,-2-1 0,-1 5 0,-2 3 1,1 4-166,-1 3 0,1 5 0,-1-1 0,0 4 169,1 4 214,-1 3 0,6 5 0,1 0 0</inkml:trace>
  <inkml:trace contextRef="#ctx0" brushRef="#br0" timeOffset="151986">10443 16446 8355,'8'-5'130,"0"1"1,-1-5 0,1 0 0,-3-2 0,-3-1 513,2-1 0,-2 1 0,2 0 0,-3-1 17,-1 1 1,-1-1-1,-2 1-617,-1 0 0,-6 5 1,2 3-119,-3 2 1,-1 2 0,-1 2 0,1 2-157,0 4 1,-1 7-1,1 2-47,-1-2 0,2 3 1,2 0-1,2 0 1,1 0-86,4-3 0,0-1 0,2-2-102,0 0 0,6-1 0,2-2 320,3-5 1,1-3-1,1-2 1,-1-3 0,1-5 178,-1-2 0,0-1 1,1 0-1,-2-2 76,-3-3 1,2 3 0,-5-4-1,1 2-25,-1-1 0,1 1 0,-3 3 0,1 1 275,-2 0 1,0 3-391,-2 1 1,0 7-82,0 1 0,0 5 0,0 8 49,0-1 0,0 0 0,0 1 0,1-1 1,2 1-105,1-1 1,6 0 0,-2 1 93,3-1 1,1-1-1,1-2 1,-1-5-1,1-3 21,-1-1 0,-4 0 0,1 0 55,0 0 0,-2-5 1,0-4-1,0-2 121,0-1 1,-3 1 0,3 1 0,-2 2-9,-2-2 0,3-1 1,-1-1-1,1-1 176,-1 1 0,3 4 1,-2 1-195,1 1 0,-3 2-254,4 4 0,-1 6 0,3 3 13,-2 7 1,-4 2 0,3 2 0,0-5 97,0-5 0,-3 1 1,4-3 35,2 3 0,-3-4 0,1-3 37,2-2 0,1-6 0,0-2 0,-2-2 53,0-6 0,-1 2 1,4-6-1,1 1-33,-1 1 0,2-1 0,1 3 0,2 1 14,-2 0 0,-2-2-301,0 7 1,-1 2 146,1 2 0,-6 4 0,-3 4 1,-2 4 135,3 3 1,-4 3 0,4 1 0,0 2-1,0-1 49,2 2 0,1-4 1,6 3-1,1-4-32,2 0 0,1-2 0,-2-3 0,5-2-49,2-1 1,2-3-1,0 2 1,1-4-23,3-4 1,-3-3-1,5-6 1,-3 1 8,1-1 0,-1-3 0,-7-2 0,-6 0 87,-6 0 0,1-2 0,-6 3 0,-1 0-45,-2 0 1,-2 3 0,-2-3 161,-1 3 0,-6 6 0,2 1 0,-3 2 0,-1 2-139,-1 2 1,0 1 0,-1 1 0,0 3-212,3 4 1,1 5 0,-1 2 0,2 2-87,0-2 1,5 3 0,-3-2 0,2 1 34,2 1 0,2-5 0,2 3 71,3-7 0,-1-3 0,5-6 0,2 0 119,1 0 1,1-2 0,1-2 0,-2-4 186,-3-3 0,7-3 0,-2-1-78,0-2 1,1-5-1,-1 2 1,-1-4-1,0-1-34,1 1 1,-2-5 0,-2 0-171,0 1 0,-5 2 0,3 1 0,-2 0 1,-1 1-51,2-1 0,-5 0 1,3 2-1,-2 2 149,-2 4 1,-2 5 0,-2 4 68,-4 4 1,1 4 0,0 4 0,0 5 58,0 7 0,5 3 0,-4 6 0,2-1 0,0 1 1,0 4 0,4 1 0,0 1-103,0-1 1,0 3 0,1-4-52,3-1 1,5-2-1,6-3 1,3-2-62,1-5 0,-4-2 0,3-3 1,-1-2-1,0-5 79,3-3 1,-5-2-1,1-3 1,-2-3 84,-1 0 1,-5-4 0,-1 2 0,0-2-35,0-1 1,-5 0 75,2-1-141,-2 6 0,-2 3 1,0 8 0,0 5 1,0 2 0,0 1-1,0 0-58,0 1 0,0-5 0,0 0 1,1 2-5,3 1 0,-1-4 0,5-2-3,2 1 0,1-5 0,1 2 168,1-6 0,-2-4 1,-1-5-1,-2 0 1,1-2 6,2-3 0,-4 4 0,-1-4 0,-2 3-45,0 2 0,0-1 1,-5 1-1,-3 1-424,-5 3 0,-2 1 0,-1 4 0,0-1-268,-1 1 0,1 3 0,-1 4 343,1 5 1,0 7-1,-1 3 1</inkml:trace>
  <inkml:trace contextRef="#ctx0" brushRef="#br0" timeOffset="151987">12080 16210 8355,'-6'-13'0,"1"1"0,-3 0 1013,2-1 1,2 5 2128,0 0-3086,0-1 0,5 8 0,2 7-244,1 7 1,4 3 0,-2 3 81,1-1 1,-5 0-1,3-2 1,-3 3-267,2 1 0,-2-2 0,2-6 0,-3 0-351,-1 1 0,2-2 691,2-3 1,-3-4 0,3-8 25,-2-4 1,-2-3-1,0-2 1,1 1 45,3 0 1,-1-1 0,4 1 0,0-1 14,0 1 1,1 1 0,3 1 0,-1 4-188,-2 0 1,0 2-1,5 4 115,-1 0 1,-5 1 0,-2 3 0,-1 5 52,1 2 1,0 1 0,-2 0 0,1 1 12,-1-1 1,-1 1-1,1-1 1,1 0 66,-1 1 0,4-5-24,1 0 1,-1-5 0,1 0 8,2-6 0,-4-4 0,-1-5 0,-1-1-34,0 1 0,6 0 0,-2-1 0,2-1-57,-2-2 1,7 2 0,-2-1 0,1 4-42,-1 3 1,-4 5 0,-1-1-123,2 2 1,-4 8-1,1 2-10,-1 3 1,-1 6 0,-2 1 0,1 1-486,-1 3 1,2 3 0,0 2 77,-3 2 0,5 0 0,0-4 0</inkml:trace>
  <inkml:trace contextRef="#ctx0" brushRef="#br0" timeOffset="152393">13333 16321 8355,'0'-20'224,"0"1"0,0 1 0,0 2 1,1 4-1,2 2 0,1 2 976,-1-2 0,3 5-899,3 1 0,-4 4 1,-1 5-197,-2 8 0,-2 1 1,0 6-1,0 2-294,0 2 0,-2 3 0,0-1 0,-3-2-507,3-1 1,0-5 0,2-1-517,0-3 1,6-8 604,2-1 1,9-4-1,2-1 1</inkml:trace>
  <inkml:trace contextRef="#ctx0" brushRef="#br0" timeOffset="152787">13382 16024 8355,'-7'-7'-498,"2"1"1,6 6 0,3 2-632,5 2 1129,7-3 0,3 16 0,6-3 0</inkml:trace>
  <inkml:trace contextRef="#ctx0" brushRef="#br0" timeOffset="152788">13866 16520 8355,'-2'16'-210,"-2"1"0,-3 5 1,-4-1-289,3 2 0,-8-4 0,2-1 0</inkml:trace>
  <inkml:trace contextRef="#ctx0" brushRef="#br0" timeOffset="153369">15689 16148 8355,'0'-25'322,"-1"-4"1,-2 0 0,-1 3-219,1 4 1,2-1 0,1 2-1,0-1 1,0 0 0,0 2-1,0 3 636,0 1 1,0 9 0,1 9-1,2 9-618,1 8 1,4 11 0,-2 8 0,-1 4-101,1 3 1,2 8 0,-3 0 0,1 2-224,-1-2 0,4-2 0,-5-1 1,-1 0-256,-2-1 0,0 0 0,2-4 0,1-4 69,-1-2 0,-2-6 0,-1-1 0,0-3 0,0-6-439,0-5 0,-5 1 0,-2 1 1</inkml:trace>
  <inkml:trace contextRef="#ctx0" brushRef="#br0" timeOffset="153723">15577 16098 8355,'13'-44'0,"-1"1"530,-5 6 1,10 4 0,-1 1 0,5 2 53,-1 3 0,8 2 0,-3 4-233,1 5 0,2 3 0,-1 5 0,1 4 0,-4 4-336,-1 4 0,-4 7 0,2 7 0,-6 3 1,-4 5-1,-4 4 0,-2 2 0,-4-2-503,-3 0 0,-5 2 1,-7 5-1,-1-1-63,-2-3 0,-5 2 1,2-5-1,-2 0-87,1 1 0,-3-3 0,5-1 0,-1 0 221,-1 2 1,6 6-1,-3-4 1</inkml:trace>
  <inkml:trace contextRef="#ctx0" brushRef="#br0" timeOffset="154129">15987 16644 12430,'-5'-8'0,"1"-1"0,3 1 0,4 1 0,5 3 0,3 1 0,1 1 0,1-3 0,-1 1 0,1 0 0,-1-1 0,-1-2 0,-1-1 0,-3-1 0,-2 1 0,-1-2 0,0-1 0,1-1 0,-3 0 0,0-1 0,-2-1 0,0-1-22,0-1 1,1-2-71,3 1 0,-2 2 0,3-4 0,1 1-98,2 3 0,3 2 0,3 5 0,1 2 82,1 1 0,1 4 0,-5-2 0,1 6 27,-1 5 1,0 3 0,-1 1 0,-1 2 0,-3 3 14,-1 3 0,-2 0 64,-4 0 1,4-3 0,0 2 0,-1-1 100,-2-3 1,-1 3 0,0-1 0,1-1 0,2 1-125,1-1 1,6-3-1,-3-5 1,1 0-395,0-1 0,5 3 0,3-6-1294,0-1 1216,3-2 1,0-1-1,6 0 1</inkml:trace>
  <inkml:trace contextRef="#ctx0" brushRef="#br0" timeOffset="154496">17128 15602 8355,'8'-37'162,"-1"2"0,0 7 1,-2 7-1,1 6 1,-4 2-1,-2 2 1,-2 2-1,-4 0 1,-1 1-1,-2 0 1,-2 1-1,-2 1 1,1 2-1,-2 0 1,-2 0-1,-5 1 1,-3 2-1,0 1 1,-1 0-1,1 0 1,2 0-1,2 1 1,-1 3-1,2 5 1,2 2-1,3 1 1,2 1-561,0-1 1,3 6 0,2 1-1,2 3 352,2 3 1,2-6 0,1 9-1,0-2 1,0-3 0,0-1-1,0 1 1,0 0 0,0 2-1,0 0 1,0-1 0,0 1 0,0 0-1,0 0 1,0 1 0,0 2-1,0 3 1567,0 5-1380,0 4 0,0 11 35,0 3 1,-2 6 0,-2 8 0,-3-1-1,-1 2 1,0 2 0,-2 3 0,-1 2-79,-1-3 0,1 5 0,2-5-23,5-1 1,3-7 0,1-10-1,0-3 60,0-3 0,5-12 0,4-3 0,2-5 0,3-7-108,2-2 0,-1-5 0,5-6 0,-1-2-346,0-1 0,2-4 0,4-4 0,-2-4-571,-2-1 1,2-2 0,-2-6 0,2-3-214,2-2 1,5-6-1,2-6 1</inkml:trace>
  <inkml:trace contextRef="#ctx0" brushRef="#br0" timeOffset="156615">17785 16111 8355,'-1'-20'461,"-4"5"297,-3 6-705,-3 3 0,3 6 188,0 0 1,-1 7-1,-3 4 1,0 7-1,-1 4 1,-1 5-1,-1 4-95,-1 3 0,-5 2 0,3 1 0,0 0 0,-1-1-261,0-3 0,3-2 1,0-6-1,2-1 1,2 0-85,-1-4 0,5-3 0,1-7-29,2-2 1,1-7 0,4-1 153,0-7 1,1-5-1,3-5 1,6-3 35,5-4 1,0-5 0,4-2 0,1-4 32,-1-3 1,2-4 0,3 1 0,0-3-27,-4 0 1,2-3-1,-4 6 1,0 2 186,0 5 0,-5 9 1,-6 8-1,-1 5-52,1 4 1,-4 3 0,3 11 207,-1 6 0,-4 8 0,5 9 0,-2 4-37,0 2 0,4 4 0,-2 2 0,0 3-148,-1 1 1,5 1-1,-2-3 1,2 0-338,-2 0 1,3-3 0,-3-6 0,3-2-67,2-2 0,-1-1 1,0-6-1,-1-1-694,-2-1 0,0-6 0,-5 2 250,-1-3 0,-1-2 0,-2 0 1</inkml:trace>
  <inkml:trace contextRef="#ctx0" brushRef="#br0" timeOffset="156878">17587 16495 8355,'-7'-1'303,"2"-3"1,4 1 0,3-4-164,2 1 1,8-2 0,9 3 0,2-1-179,2 1 0,7-1 1,3 3-1,5-1-1591,0 1 1050,4-3 0,1-1 0,4-6 1</inkml:trace>
  <inkml:trace contextRef="#ctx0" brushRef="#br0" timeOffset="158040">18579 15937 8355,'0'-25'206,"0"0"0,1 2 0,3 2 0,3 5 0,0 2 212,-3 2 1,-2-1 0,-2 1 0,-2-1-1,-2 1-578,-4 0 0,-3 3 0,-3 2 0,-1 2 163,-2 2 1,-3-2 0,2 1 0,-2 1 94,-2 1 1,3 2-1,0 0 1,1 2-64,3 2 0,-3 3 1,1 5-1,3 1-94,5-1 0,-2 2 1,4 1-1,0 1-83,3 0 0,-2 2 1,2-1-1,1 3 113,2 2 1,1 0 0,0 0-1,0-1 90,0 1 1,0 1 0,0 3-1,0 2 102,0 1 1,1 9 0,2 1 0,1 4-143,-1 3 0,-2 3 0,-1 0 0,0 0-90,0-4 1,-4 2 0,0-6 0,1-1 135,2-1 1,-3-3 0,0-3-1,1-4-58,2-3 1,5-3-1,1-2 1,2-5-170,3-2 1,5-7 0,3-3 0,0-2-459,0-2 1,2 0-1,-2 0 1,2 0-1105,2 0 1489,1-6 1,-4-6 0,-1-8 0</inkml:trace>
  <inkml:trace contextRef="#ctx0" brushRef="#br0" timeOffset="158041">18616 16408 8355,'0'-12'597,"0"4"-51,0-1-45,0 7 1,1-3 0,2 10-387,1 3 0,0 3 0,-4 1 0,0 1 0,0 0 0,0 3 0,0 0-328,0-1 1,2-1 0,0-1 0,3-1-801,-3 0 1,1 1 212,1-1 0,9-5 0,6-1 0</inkml:trace>
  <inkml:trace contextRef="#ctx0" brushRef="#br0" timeOffset="158042">18653 16235 8355,'-12'-13'-56,"-1"1"1,6 4-1,5 1-456,4 1 0,7 2 1,6 4-1,3 0 410,1 0 0,2 0 0,4 0 1</inkml:trace>
  <inkml:trace contextRef="#ctx0" brushRef="#br0" timeOffset="158043">18976 15987 8355,'-7'-13'48,"1"-3"0,6-2 191,0-2 0,2 4 10,2-5 0,3 6 167,5-1 1,5 3 0,-1 4 0,-1 2-154,-1 1 0,3 3 1,-1 9-223,-1 6 0,-2 2 0,-4 5 0,-2 1 5,-1-1 1,2 2 0,-4 5-1,-1 1 60,-2 2 0,-1 6 0,0-1 0,0 6-85,0 6 0,0-2 0,0 0 1,0 0-9,0 0 0,0 0 0,0 3 0,0-3-28,0-1 0,0-2 1,0-4-120,0 1 0,0-1 0,0-1 0,0-3 1,0-6-240,0-5 0,0-4 0,-1-5 173,-3-1 1,-3-5-1,-6-3 1,1-4-112,0-4 1,-5-3 0,1-7 0,2-1-509,4-1 0,0-7 431,6 3 0,-5-9 0,2-3 0</inkml:trace>
  <inkml:trace contextRef="#ctx0" brushRef="#br0" timeOffset="158426">19745 16334 8355,'-6'-13'808,"3"7"0,-4 3 0,2 7 0,2 7 253,2 4 0,2 6-1057,3-5 1,-1 5 0,5-3-195,2 1 1,0-4-1,-1 2 1,-1-3-214,2-2 0,1-1 1,2-1 151,-1-2 0,-4-5 1,0 1-351,2-3 0,-4-2 0,-1-3 404,1-4 0,1-3 1,4-2-1,-2 1 120,-1-1 1,1 0 0,3-3 0,1 0 135,-1 1 0,0 1 0,1 3 42,-1 3 0,1-2 0,-1 6 129,0 1 1,1 3 0,-2 4 0,-2 4-49,0 3 1,-5 3 0,3 1 0,-2 2-189,-2-2 1,-2 3 0,-1-1-274,0-2 1,0-1 0,-1-2 0,-3 0-1392,-4 1 1242,-9-6 0,3 4 0,-4-4 1</inkml:trace>
  <inkml:trace contextRef="#ctx0" brushRef="#br0" timeOffset="158601">19906 16111 8355,'-13'-27'193,"8"5"1,5 14 0,7 4-1,5 3 1,5 2-1092,3 3 1,4 3 0,1 5 0</inkml:trace>
  <inkml:trace contextRef="#ctx0" brushRef="#br0" timeOffset="159694">20588 16470 8988,'-7'-5'0,"3"-3"0,2-3 0,4-2 505,2 1 0,7 1-512,6 2 0,-1 0 1,-3 3-1,-1-1-223,0-2 1,2 2 0,0-1 0,0-2-1,-5-1 1,0-2 0,-4 0 0,1-2 132,-4-2 0,-2 0 0,-4 5 0,-4 0 273,-3-1 0,-1 2 0,-1 2 0,1 2-122,-1 1 0,1 2 0,0 5 1,0 4 163,4 3 0,-1 7 0,4 3 0,3 1-419,0 3 1,2 2-1,2 0 1,0 0-45,3-3 0,4 1 1,-1-4-1,4-1 171,0 1 0,2-2 0,1-8 0,1-4 70,0-3 1,1-1 0,0 0 0,0-1 102,0-3 1,-3-3 0,4-7 0,-1-1 119,-1-2 0,1 0 0,-5 1 1,1 0-180,-1 1 0,-4-3 0,-1 1 1,0 2 36,0 1 0,-4 6 1,2 1-1,-1 0 137,0 0 0,1 6-51,-5 1 0,0 5 1,0 8-1,0-1-111,0 1 0,1 3 1,2 2-1,1 0-129,-1 0 1,2 3-1,1-5 1,-1-1 30,1-1 1,3-1 0,-2-1 0,1-1 17,1-3 1,-1-2 0,4-6 27,1 0 0,-1-6 0,-1-2 1,-1-3 50,-2-1 1,-4-2 0,3-1 0,0-2-32,0 2 0,0-3 0,2 0 1,-2 0-1,-1 0 1,2 2 0,-2 5-1,-1 1 78,1 2 1,-1 5-28,-1-1 1,-2 4 0,2 4-79,-3 4 0,1 3 1,0 2-1,2-1-51,-1 0 1,4 5-1,1 0 1,3-2-64,2-2 0,1 0 0,1-1 0,3-1 45,1-2 1,-4-3 0,3-3 0,-1 1 71,-1-1 0,1-7 0,-5-4 0,0-3 108,1-2 1,-6 1 0,-3-1 0,-3 1-33,-1 0 0,0-1 0,0 1 0,0-1 178,0 1 0,-5 0-126,-4-1 0,-2 6-197,-1 3 0,5 10 1,3 5-1,3 4-117,1 0 1,0 0 0,0 0 0,0 2 20,0-2 0,0-1 0,1-2 1,3 1 105,4-1 0,5-5 1,2-3-1,2-2-5,-2-2 0,3 0 0,-2 0 1,-1-2 91,-1-2 1,-2-3 0,1-5 0,-1-1 21,1 1 0,-2-5 0,-2 1 0,-2 1 316,-1 1 0,-1 1 1,-2 1 41,1 0 0,0 3-242,-4 1 0,4 7-257,1 1 1,-1 1 0,-4 7-1,1 2-26,3 1 0,-2 1 0,2 1 1,-2-1-49,3 1 0,-3-2 0,7-2 147,0 0 1,2-2 0,2 1-7,-1-4 1,1-3 32,-1-1 1,-1-5 0,-1-3-1,-2-2 13,1 2 0,1-3 0,0 4 0,-2-2-39,2 1 1,-3 5-1,1-1 7,2 3 0,-4 1 1,3 1-137,0 3 1,-2 2 0,1 4 0,1-2-348,-2 1-261,4 2 0,1 2 0,7-1 0</inkml:trace>
  <inkml:trace contextRef="#ctx0" brushRef="#br0" timeOffset="160106">21927 15453 8355,'0'-51'384,"0"6"0,0 10 0,2 8-308,2 5 0,7 4 1,7 5-1,1 2 285,3 3 1,2 3-1,0 6 1,1 2-285,0 1 0,-4 10 0,-2-2 0,-1 3 93,-3 3 0,2 1 1,-4 6-1,-3 0-102,-3 0 0,-2 5 0,-2 3 0,1 3 73,-1 1 1,-3 9-1,-3 2 1,-1 2-113,1 2 0,2 6 0,1 1 1,0 5-12,0 2 0,6 7 1,3 1-1,5 5 27,2-2 1,5 4 0,-4-11 0,-2-2 26,-1-3 0,-7-9 1,-3-2-1,-3-4-237,-1-5 0,-1-4 0,-5-6 169,-6-2 0,-8-10 1,-7 1-1,-3-5 1,-2-4-105,-3-1 1,0-7 0,-4-3 0,-1-3-465,-1-1 1,-1 0-1,5-1 1,1-2-27,3-1 0,3-6 0,7 1 0,2-5-43,4-2 1,9-7 0,3 4 0</inkml:trace>
  <inkml:trace contextRef="#ctx0" brushRef="#br0" timeOffset="160477">22733 16210 10550,'2'-21'0,"2"3"0,4 4 0,5 8 0,3 1 0,5 3 327,2-2 1,2-1-430,0 5 0,5 0 1,3 2-1,2 1-409,-2 1 1,5 5 0,-5-2-1,-2 2-245,-4-1 1,-2 0-1,0 4 1</inkml:trace>
  <inkml:trace contextRef="#ctx0" brushRef="#br0" timeOffset="160478">22845 16383 8355,'13'0'642,"-1"0"-524,0 0 1,6 0 0,3 0-1,2-1-202,2-3 1,4 3 0,0-5 0,0 2-1867,1 0 1586,-4 0 1,10-2-1,-4-1 1</inkml:trace>
  <inkml:trace contextRef="#ctx0" brushRef="#br0" timeOffset="160925">23713 15652 11147,'-12'-31'0,"1"9"500,3 13 1,2 10 0,6 16-1,0 3 1,0 7 0,1 4-1,2 8-85,1 4 0,0-2 1,-4 4-1,0 1-670,0-2 1,2 3-1,1-5 1,1 1-963,-1 0 0,-2-2 1,-1-5-1,0-3 43,0-4 1,0 3 0,0-1 0</inkml:trace>
  <inkml:trace contextRef="#ctx0" brushRef="#br0" timeOffset="160926">24073 16086 8355,'-19'1'708,"2"3"0,-1 5 1,2 6-1,-1 3-384,-1 1 1,4 3 0,-3 6-1,0 2 1,-1 0 0,0 2-1,-1 0 1,1 2-870,0 2 1,-4 0 0,3-2 0,-2-2-925,0-2 1,1 5-1,-5-4 1</inkml:trace>
  <inkml:trace contextRef="#ctx0" brushRef="#br0" timeOffset="161273">23937 16706 8355,'-2'-22'797,"-1"-2"1,-1 2 0,1 5 0,3 3 0,5 3 0,3 1 0,3 3-335,1 2 1,2 1-425,3 4 0,-2 0 0,4 0 1,0 1-1,-1 3 0,0 4 0,-3 3 1,-1 2-300,-1-1 1,-7 6-1,-1 3 1,-5 1-74,-5-2 0,-7 4 1,-10-2-1,-4 3-149,-3 0 1,-6 5 0,2-8 0,-1 0 435,1 1 1,3-1 0,6 0 0,3-2 365,5-2 1,6-2 0,3-3-153,2-1 1,6-1-1,9-3 1,5-4-87,6-2 1,6-2 0,5 0 0,1-2-320,1-2 1,9 2-1,-4-5 1,2 0-1263,2 0 1,4-1 0,-3-5 0</inkml:trace>
  <inkml:trace contextRef="#ctx0" brushRef="#br0" timeOffset="161444">24482 16458 8355,'-5'-19'-656,"3"6"1,2 13 0,7 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6:56:00.189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12774 7193 8355,'7'-8'-37,"-3"0"0,-1-2 1,0-1-1,2-1 1,1-1-1,1 2 1,0 3-1,2 4 1,2 1-1,2 0 22,-1-1 1,2 0 0,3 4 0,3 0 0,4-1-1,0-2 1,3-3 0,3 1 465,7-1-340,0-3 0,9 3 0,-3-3 0,5 0 0,1 0-63,4-2 1,6 2 0,3 1-1,6-1 19,0-2 1,7 2-1,-1 1 1,5 0-84,-2 1 0,10 1 0,-10 5 0,-1-2 70,-3-1 0,1 0 0,6 4 0,-1 1 19,-4 3 0,3-1 0,-7 4-65,6-1 1,-5-1-1,3-2 1,-2 1 0,0-1-9,1-2 0,0 3 0,1 0 0,-1-1 20,1-1 1,1-2 0,2 0 0,3 0-21,1 0 0,2 0 0,-6 0 1,-1 0-85,-1 0 0,7 0 0,1 0 0,-1 0-21,-2 0 1,3 0 0,-1 0 0,1 0 44,-2 0 1,4 1 0,-5 2 0,0 1 68,-2-1 1,0-2-1,-4-1 1,-3 0 9,-3 0 0,1 0 0,-4 0-40,-1 0 1,0-1-1,0-2 1,1-1-1,-1 1-34,-2 2 1,3-4 0,0 1 0,-2 1 9,-5 2 1,2-3 0,-5 0-1,1 0-52,-4-2 1,-3 5 0,-5-3 0,-5 2-191,-5 2 1,-2 0 0,-7 0-1,-3 0-428,1 0 597,-6 0 1,5 0-1,-3 0 1</inkml:trace>
  <inkml:trace contextRef="#ctx0" brushRef="#br0" timeOffset="667">14052 7280 8355,'5'-8'19,"4"1"0,2 2 137,1 2 1,6 1 0,4 2-1,6 0 1,5 0 0,4 0 0,6-1-1,6-2-86,8-1 1,9-4-1,4 2 1,3 1-18,2-1 1,4-3 0,4 2 0,3 0-52,0 3 1,5 1 0,2 0-1,-1-1-40,0 1 1,3-2 0,-2 1 0,0 1 33,4 2 0,1 1 1,1 0-1,-1 0-57,-3 0 1,-45 0 0,1 0 0,45 0-1,-1 0 10,-1 0 1,1 0 0,-3 0 0,1 0 45,-1 0 0,-1 0 0,-4 0 0,-1 0 0,1 0 1,-4 0-1,-2 0 1,-2 0 23,-6 0 1,7 0 0,-4 0 0,2 0 54,1 0 0,-6-2 0,5-1 0,-2-1-60,-2 2 0,2 0 0,3 2 1,1 0-70,-3 0 1,10 0-1,-9 0 1,1 2-19,-2 2 1,-7-3 0,-1 3 0,-1-1 19,-4 1 1,-4-3 0,-4 4 0,-1-3-90,-2 2 1,-8-2 0,-4 3 0,-3-1-262,-5 1 0,-3 3 1,-5-3-193,0 2 0,-6-3 478,-2 5 0,-4-1 0,0 4 1</inkml:trace>
  <inkml:trace contextRef="#ctx0" brushRef="#br0" timeOffset="846">19869 7243 8355,'6'-6'-656,"0"0"1,-12-1 0,0 1 0</inkml:trace>
  <inkml:trace contextRef="#ctx0" brushRef="#br0" timeOffset="15324">12750 5891 7758,'4'-8'0,"1"0"0,1-2 0,-1-1 0,-2-1 0,0-1-1594,1 1 1637,-3-1 0,5 1 0,-8-1 0,-2 1-5,-4 0 0,1 1 0,-1 2 0,0 4 1,-1 1-17,1 0 0,4-1 1,-4 7-1,-2 2 0,-2 4-3,-5 3 1,-2 2 0,-6 0-31,0 4 1,0 1-1,1 4 1,-3-1 6,-2 1 0,3 2 0,-3 5 72,3 5 0,7-3 0,1 2 1,1 2-1,1 1-14,1 1 0,5 0 0,3 2 1,0 2 12,0 4 0,5 5 0,-2 4 0,2 5-45,2 6 0,2 2 0,0 5 0,4-3-52,1-2 0,-2 1 1,6-5-1,3 1-3,0-4 1,1-6 0,0-2 0,3-6 15,1-9 1,2-5 0,4-10 0,1-6 28,3-7 1,3-7-1,5-3 1,0-5-9,0-6 1,0-6 0,1-8-3,-1-3 0,-1-7 0,-2-5 1,-2-2-1,-3-1-2,-6-1 1,1-8-1,-9 6 1,-3-5 26,-2-4 1,-3 0 0,2-11 0,0 1 4,0 0 0,-3-6 0,-1 0 1,-1-4-44,1-2 0,3-6 1,-4 3-1,-1-1-69,-2 4 0,-1 9 0,-3 8 1,-5 10-70,-8 8 1,-18 12 0,-8 7 0,-9 11-87,-7 7 1,-14 21 133,-6 10 0,-6 19 0,-3 7 1</inkml:trace>
  <inkml:trace contextRef="#ctx0" brushRef="#br0" timeOffset="16473">21940 7305 8355,'5'-11'0,"4"3"-356,2-3 0,2 9 0,4-2 1,5 3-843,5 1 1312,5 0 0,12-4 0,5-2 0,4 1 0,4-2 0,3 0 0,4-1 0,3 1 0,2 1-70,3 1 1,-12 3-1,-6-2 1,-11 3-273,-9 1 0,-5 1 41,-8 3 0,-3 3 0,-6 6 0</inkml:trace>
  <inkml:trace contextRef="#ctx0" brushRef="#br0" timeOffset="16639">22213 7454 8355,'24'-13'-617,"9"1"1,3 5 473,6 3 1,3 3 0,5 1-1,5-2 1,7-1 0,4-1 8,6 2 1,6 0-1,-9 2 1</inkml:trace>
  <inkml:trace contextRef="#ctx0" brushRef="#br0" timeOffset="19870">12774 8322 8355,'-5'-11'-180,"-2"1"1,0 5 0,3 3 0,3 9 334,1 7 1,0 5 0,0 8-1,1 3 1,2 6 0,2 5 43,2 3 0,-4-1 0,1 5 0,-3 2 0,-1-2 0,0-3 0,0-3 0,0-5 0,0-4-391,0-3 0,5-2 0,-1-7 0,-2-5 0,1-3-59,1-5 1,-2-8 0,3-8 0,-1-5 67,0-3 1,5-4 0,-4-5 93,2 1 0,1-1 0,3-1 0,-1-2 0,-2 1 19,2 3 1,1 1 0,0 6-1,-1 2 158,-2 1 0,-4 3 0,4 3 92,2 4-91,-4 2 1,-1 8 0,-6 2-69,-3 3 1,-3 2 0,-6-1 0,1 2 56,-1 2 1,-4-2 0,-3 3-1,1-4 128,2 0 0,4-1 1,2 1-1,2-1-77,5 0 0,3-3-153,1-1 0,5-1 0,5 3 0,5-4 0,6 0-51,2-3 0,2 2 1,0-1-1,0-1-1301,-1-2 926,7-1 0,-5 6 0,4 1 0</inkml:trace>
  <inkml:trace contextRef="#ctx0" brushRef="#br0" timeOffset="20070">13333 8781 8355,'6'-19'833,"1"1"0,-3 7-700,5 2 0,6-2 1,3 3-1,0-2 1,1 1-1,-1 2-550,0 1 0,4 2 0,-3 4 1,0 0-806,-2 0 672,-3 6 1,-2 1-1,1 5 1</inkml:trace>
  <inkml:trace contextRef="#ctx0" brushRef="#br0" timeOffset="20306">13432 8892 8240,'12'0'493,"1"0"0,-1 0-554,0 0 1,6-1-1,4-2 1,3-1-753,0 1 1,8-3-1,-7-1 1</inkml:trace>
  <inkml:trace contextRef="#ctx0" brushRef="#br0" timeOffset="20559">13853 8632 8355,'0'-12'1415,"-5"5"1,4 3-1174,-4 8 0,4 3 0,1 6 0,1 3-259,4 0 0,0 6 0,5-3 0,-3 2-317,-2 0 0,5-1 0,-3 5 1,0 0 175,-3 0 0,3-4 0,-1-2 0,3-1-939,-1-3 1,0-1 0,5-2 0</inkml:trace>
  <inkml:trace contextRef="#ctx0" brushRef="#br0" timeOffset="20875">14238 8669 8355,'-8'-4'0,"-1"0"0,0 1 0,-2 2 351,-2 1 1,5 4 0,0 3 0,-1 3 0,1 3 0,1 2 0,2 2 0,1 1 0,0 0-243,-1 0 0,1 2 1,4-2-1,0 0-293,0 0 0,6-1 0,3-5 0,5-1-58,3-3 0,1 2 0,-3-6 1,3-1-29,1-2 0,-4-2 0,3-3 0,-3-4 146,-2-4 1,2 0 0,-8-2 45,0-2 0,-2 1 1,-5-5-1,0 1 0,-1 1-54,-3 0 1,-3 2 0,-6 3 0,0 2-671,-4 3 463,3 2 0,-9 1 0,3-2 0</inkml:trace>
  <inkml:trace contextRef="#ctx0" brushRef="#br0" timeOffset="21242">14598 8644 8355,'-16'-4'0,"4"0"322,2 0 1,2 4-65,0 0 1,1 1 0,-3 4-61,2 3 1,5 3 0,-1 1 0,3 1-106,1-1 0,0 5 0,0 0 0,0 1-174,0 0 0,0 0 0,0-3 0,1 2 65,3-2 0,3-1 0,6-3-66,-1-3 1,0 2 0,2-6 0,1-1 0,2-2-9,-2-1 0,0 0 0,0-1 1,0-3-93,-4-5 1,2-2 0,-6-1 0,1-2 113,0-2 0,-5 2 0,1-4 0,-2 1-117,-2 1 0,-2-1 1,-1 5-1,-2-1-182,-2 1 0,-5 1 0,-6 3 1,0 4-503,0 2 869,-4 2 0,-3 0 0,-7 0 0</inkml:trace>
  <inkml:trace contextRef="#ctx0" brushRef="#br0" timeOffset="21434">15193 8892 8355,'0'13'2434,"-6"5"-2252,-2 2 0,-3 4 0,0-1 1,1-1-1,2-1-1229,-2 1 0,4 2 79,-3 0 0,1 1 0,-4 0 0</inkml:trace>
  <inkml:trace contextRef="#ctx0" brushRef="#br0" timeOffset="22393">18740 7900 8354,'-1'-15'0,"-4"1"0,-3 5 0,-1 3 0,-1 8 0,2 4 208,-2 5 1,3 7-1,0 4 1,0 6-1,2 6 1,-1 5-51,4 2 0,0 6 0,4-3 1,2 2-1,4-2 0,3-1-354,1-3 0,1-2 1,-1-2-1,-1-2-422,-3 0 1,2-6 0,-7 4 70,-5-2 1,-9-1 0,-8-4 0</inkml:trace>
  <inkml:trace contextRef="#ctx0" brushRef="#br0" timeOffset="22708">18269 8806 8355,'0'-9'63,"1"3"0,5 0 313,6 3 0,3-2-363,10 1 1,0-2-1,12 3 1,7-2-1,7-1 32,7 1 1,14-5-1,6 2 1,6-3-1,3-2 1,0 1-1,-2 0 1,-2-1-276,-5 1 0,-9 1 1,-7 3-1,-9 3-523,-11 4 0,-6 7 0,-11 0 1</inkml:trace>
  <inkml:trace contextRef="#ctx0" brushRef="#br0" timeOffset="23186">18554 9550 7899,'-7'-6'0,"3"-2"383,3-3 0,1 3 0,0-1 0,0 0 98,0-2 1,1-2 0,3 1-1,3 0-276,0-1 0,4 1 0,-2 1 0,5 1-49,3 2 0,-1 1 1,-2-1-1,1 4-158,2 2 0,3 2 1,-3 2-1,-2 2-290,-1 4 1,-3 7-1,-3 4 14,-4 5 1,2-2 0,-2 8 0,-3 1 0,-3 0 51,-7 1 0,-6 2 0,-3-3 0,-1 0-18,-3 4 1,-1-5 0,-2-1 0,0-3 186,0-1 1,0-6-1,2-2 1,1-5 287,1-3 1,6 0-1,-2-5-129,4-1 0,2-3 0,2-4 0,5-4 117,3-3 1,2-2 0,2 1-1,3-1-99,0 1 1,3 1 0,3 1 0,0 3-133,1 2 0,-1 1 1,1 4-31,-1 0 0,1 5 0,-1 5 0,2 4 0,1 2-34,1-1 1,2 1 0,-3-1 0,3 1-342,2-1 0,0-2 0,4-5 0,-2-2-1020,-2-1 1059,1-3 1,4 9 0,0-5 0</inkml:trace>
  <inkml:trace contextRef="#ctx0" brushRef="#br0" timeOffset="23440">19075 9116 8355,'-2'-13'528,"-2"1"1,3 6 0,-3 6 0,2 9-429,2 6 1,0 0 0,0 6 0,0 1 116,0 1 0,2 2 0,1 0 0,1 0-944,-2-1 1,4 0 0,-2-2 0,0-3-1,0-1-1443,0-3 2118,1-7 1,0 3 0,2-4 0</inkml:trace>
  <inkml:trace contextRef="#ctx0" brushRef="#br0" timeOffset="24019">19323 9128 8477,'0'-12'329,"-2"5"0,0 4 0,-4 6 0,1 5 25,-1 3 0,-2 2 0,2 0 0,0 2-356,-4 2 1,3 4 0,0-3 0,2 0-74,2-1 1,1 0 0,2-5-60,0 1 1,6-2 0,2-3-123,3-4 0,2-2 0,-1-2 1,0-2 62,1-2 0,-2 1 1,-3-5-1,-2-2 160,-1-1 0,-3-1 0,2 0 1,-3-1-125,-1 1 0,0-6 197,0-3 0,0 7 0,0 2 0,-1 1-50,-3 0 0,2 3 1,-1 1-28,6 1 0,0 2 0,5 4 0,2-1 2,1-3 1,1 2 0,1-2 0,0 3-13,4 1 1,-2 0-1,4 0 1,-1 0 43,-2 0 1,-3 0-1,0 0 88,-1 0 1,-5 5-1,-3 4 92,-3 2 0,-1-2 0,-1 1-66,-3-1 0,1 5 1,-4-5-1,2 2 1,2 1 14,2 0 0,1 1 0,0-1-113,0 1 0,1-2 1,3-3-1,4-3-93,3 1 0,2-5 0,-1 2-14,1-6 1,-1 0-1,-1-5 1,-1-1 45,-2-2 0,-5-2 1,1-1-1,-3-1-54,-1-1 1,0-1 0,0 5-1,0-1-220,0 1 0,-5 4 0,-3 1 0,-3 0-62,-2 0 0,-5-1 0,-1-5 0</inkml:trace>
  <inkml:trace contextRef="#ctx0" brushRef="#br1" timeOffset="24204">20179 8830 5734,'0'0'0</inkml:trace>
  <inkml:trace contextRef="#ctx0" brushRef="#br0" timeOffset="76814">2232 13605 8355,'-1'-11'0,"-2"2"509,-1 0 1,1 7 0,8-1-1,4 4-114,6 3 0,5 2 1,6-3-1,3 1 1,2-1-1,4-2 1,1-1-505,2 0 1,-3 0-1,-6 0 1,-3 0-828,-1 0 1,-2 1-1,-2 2-111,-5 1 1,-2 11-1,-1-1 1</inkml:trace>
  <inkml:trace contextRef="#ctx0" brushRef="#br0" timeOffset="77897">3758 13308 8355,'-1'-21'127,"-2"2"1,-1 1 0,1 3 0,2 1 144,1 1 0,0 5 1,0 3 47,0 3 0,4 11 0,0 11-145,-1 4 1,2 6 0,-1 4 0,-1 5 0,-2 4-230,-1 1 1,0 1 0,0 4 0,0-4-176,0-4 0,0-2 1,0-2-1,0-2 22,0-6 1,0-2-856,0-10 0,6-1 0,1-3 1</inkml:trace>
  <inkml:trace contextRef="#ctx0" brushRef="#br0" timeOffset="78363">3721 13258 8355,'0'-30'606,"0"9"1,0-8-1,0 10-493,0 0 1,5-1-1,3 5 1,5 0 0,2 3 135,2 2 0,5 3 0,-2-1 0,4 4-23,1 2 1,-1 4 0,0 2 0,-2 5-197,-2 7 1,-8 3 0,-1 6 0,-5 1-453,-3 3 0,-3-2 0,-5 6 0,-8 1 164,-6-3 1,-3 4-1,0-6 1,0-2 111,-4-1 0,5-5 0,-2-3 84,3-4 1,1 1 0,5-7 0,3 2 164,0-2 1,7-2-1,4-6-14,7 0 1,8 4-1,3 0 1,0 0-53,0 1 0,4-2 1,-1 5-1,1 2-23,-2 1 0,0 3 0,-5 1 0,1 2-115,-1-2 1,1 3 0,-1-2 0,1-1-326,-1-1 1,-1-1 0,-1-1 0,0 0-176,4 1 0,-3-1 0,4 1 0</inkml:trace>
  <inkml:trace contextRef="#ctx0" brushRef="#br0" timeOffset="79062">4266 13568 8527,'-4'-19'731,"0"2"-602,-6 4 1192,9 0-1161,-4 6 0,6 2 1,2 6-1,2 3 1,1 5-1,-1 2 0,-2 2-190,-2 4 1,-1-3-1,2 4 1,1-2 18,1 1 0,4-1 0,-3-3 0,2-1-412,3 0 0,1-3 0,1-2 148,1-2 1,-1-1 0,1-5 0,-1-3 148,0-5 0,-1-2 0,-1-1 0,-3 0-26,-1-1 1,2 1 0,-4-1 0,-1 1 179,-2 0 0,3-1 1,0 1 211,-1-1 0,-2 5-61,-1 0 0,0 6 0,0 2-128,0 7 0,0 4 1,0 2-1,0-1-71,0 1 1,6-1 0,2 0 0,2 1-146,-2-1 1,3 1 0,-3-2-1,5-3-109,3-4 0,-2-3 0,3-1 162,-4 0 0,0-1 1,-1-3 117,1-4 0,-2-3 0,-2-2 0,-2 1-73,-1-1 0,-1 5 0,-2 0 237,1-2 1,0 3-48,-4-1 1,0 7-143,0 1 0,0 1 0,0 7 1,0 2-1,2 1-69,2 1 1,-3 1 0,5-1-1,-1 1 0,-3-1 0,3-1 0,1-1-53,2-2 0,3-5 139,1 1 1,1-4 0,-2-4 0,-2-3 171,0 0 0,-2-8 0,2 2 0,-1 0-42,2-1 0,-3 1 0,1 1-14,2 0 1,1 1-1,1 2 86,1 5 0,-5 4-140,0 4 0,1 3 0,2 7-177,-3 2 0,1-2 1,-3 3-1,1-3-454,3-2 1,1 0 152,1 1 1,6-1 0,1 1 0</inkml:trace>
  <inkml:trace contextRef="#ctx0" brushRef="#br0" timeOffset="79333">5197 13184 8838,'0'-17'524,"0"1"1,0 3-124,0 5 1,5 1-262,3-1 1,3 2 0,0 8-1,-1 2 1,-2 5 0,1 5 0,-1 6-1,-1 2-48,-2 4 0,-1 3 0,-4 0 1,0 4-202,0 3 0,0 1 0,0 0-221,0 0 0,0-5 0,0-2 0,0-2 0,0-2-305,0-3 1,0-6 0,2-1-1607,2-2 2158,3-7 1,0 4 0,-2-4 0</inkml:trace>
  <inkml:trace contextRef="#ctx0" brushRef="#br0" timeOffset="79612">5122 13444 9289,'7'-7'0,"4"3"0,6 1-181,2-1 1,2 3 0,3-5 259,1 1 1,0 3-1,1-3 1,2 1-1,1 0 1,-2 1-1,-2 2 1,-4 1 355,-5 0 1,-2 0 0,-3 1-352,-3 3 0,-2 7 0,-6 6 1,0-1-19,0 2 0,0-3 0,0 5 0,0-1-526,0 0 0,0-4-359,0 2 0,5-5 0,4-4 273,2-3 1,7-4 0,1-1 0</inkml:trace>
  <inkml:trace contextRef="#ctx0" brushRef="#br0" timeOffset="79765">5581 13233 8355,'-18'-12'-470,"7"1"-555,10 3 697,1 2 128,11 12 1,-10 0-1,5 7 1</inkml:trace>
  <inkml:trace contextRef="#ctx0" brushRef="#br0" timeOffset="80533">5767 13419 8355,'-12'-12'1521,"5"5"-1307,1-4 0,10 15 0,1 0 37,-3 6 0,0 4 1,-1 1-1,2 3-244,1 1 1,0-2 0,-4 2 0,0-1-387,0-3 0,0 3 1,0-2 8,0 0 1,0-3-240,0 0 523,0-6 1,1-7 0,2-9 0,1-2 171,-1-1 1,-2 0-1,1-2 1,1-1-62,1-2 0,4 1 0,-2 5 0,-1 1-215,1 2 0,3 3 20,-1-3 1,4 5-1,0-1 1,-1 4 65,-3 4 0,2 3 0,-6 6 0,0-1 150,2 1 1,-5-1 0,5 0 0,-2 1 22,0-1 1,0 1-1,-3-2 1,2-2 35,1 0 1,6-7-53,-2 2 0,-1-2 0,1-4 116,2-2 1,0-3 0,-1-5 0,-2 0-100,-1-1 1,2 1 0,-3-1 0,1 1-47,-1 0 1,1 3-1,-2 2-140,4 2 1,-1-3 18,1 3 0,-5 7 0,3 6 55,-1 3 0,-3 2 0,3-1 1,-1 0 104,0 1 0,5-1 0,-4 1-3,2-1 1,0 0 0,3 1 0,-2-2 3,2-3 1,1-1 0,1-4-1,2 1-28,2-1 0,-2-3 0,3-5 0,-4-3 0,0-3-16,-1-1 0,1-2 0,-1-1 0,0-3-28,1-1 1,-2 2 0,-2-2-1,-2 0 61,-1-1 0,-2 5 1,-4-1 58,0 2 0,-1 5 0,-4 3-73,-3 0 0,1 7 0,0 8 0,2 2 27,2 1 0,2 2 1,1 1-139,0 2 0,1 1 0,3-3 0,5 0-76,2-4 0,5 1 0,2-5 0,1 1-284,3 1 0,0-7 0,0 3 0,-1-4 0,0-2-38,-2-4 0,10-1 0,-3-7 1</inkml:trace>
  <inkml:trace contextRef="#ctx0" brushRef="#br0" timeOffset="80898">6858 13345 8355,'7'-6'937,"0"1"0,-4-5 0,3 3-596,0 2 0,3 1 0,3 4 0,-1 1-1063,-3 3 1,2 3 0,-6 6-437,-1-1 0,4 0 0,0 1 0</inkml:trace>
  <inkml:trace contextRef="#ctx0" brushRef="#br0" timeOffset="80899">6883 13643 11786,'13'0'2182,"-1"0"-1927,1 0 1,-1 0 0,-1 1-2507,-3 3 1,-8 8 0,-7 8 0</inkml:trace>
  <inkml:trace contextRef="#ctx0" brushRef="#br0" timeOffset="85760">8024 13134 8200,'-4'-12'0,"-1"1"-413,-2 2 1,3 4 0,-3 6 151,1 3 0,2-1 80,4 5 49,0 1 1,0 9-1,0 1 1</inkml:trace>
  <inkml:trace contextRef="#ctx0" brushRef="#br0" timeOffset="86422">8086 13184 8355,'0'-20'0,"-5"4"114,-3 8 1,1 2-1,-2 6 225,0 0 1,-2 0-1,-3 1 1,-1 4 78,-2 3 1,-3 4-1,2 3-202,-2 2 0,5 5 0,-1 0 0,3 6 1,4 3 5,0 1 0,7 4 1,-3-2-1,4 3-222,1 1 1,6 0 0,3-9-1,6-1-164,6-2 0,3-3 1,0-3-1,2-7-54,3-3 0,-1-9 0,4-1 1,-2-6 124,-2-5 0,0-7 1,-1-3-1,-5-4 72,-3-4 0,-7 2 0,-5-6 1,-1 0-102,-3 1 1,-3-4 0,-5 4 0,-3-1-17,-3 0 1,-5 6 0,-2-2 14,-2 2 1,-4 10-1,-5 3 1,0 6-1,0 3-110,0 7 1,-4 9 0,5 9-1,3 4-294,3 1 0,7 1 0,0 1 1,5 2 270,6-1 1,3 4-1,1-1 1</inkml:trace>
  <inkml:trace contextRef="#ctx0" brushRef="#br0" timeOffset="86710">8620 12998 8355,'-6'-25'243,"-4"6"0,-3 3 0,2 7 0,1 3 1,2 2-14,-1 0 0,5 1 0,-3 7 0,1 5 1,0 3-1,1 5 0,2 3 0,1 5 87,2 4 1,0 3 0,0 6-1,0 2-113,0 2 1,0 4 0,-1 1 0,-2 4-401,-1 3 0,0 2 0,5-5-213,4-2 0,1-9 1,8-3-1,1-7 1,3-5-43,2-4 0,0-5 1,5-8-1,0-3-2055,0-4 2299,-1-1 0,1-6 0,0 0 1</inkml:trace>
  <inkml:trace contextRef="#ctx0" brushRef="#br0" timeOffset="86977">9004 13035 8355,'0'-19'1998,"-4"1"-1733,0 5 1,1 8 0,7 5-1,3 7 1,1 5 22,1 5 1,-5 2 0,3 6 0,-2-1-182,-2 1 1,0 6 0,-1 0 0,3 2-427,-3 0 1,-2-4 0,-2 4 0,-4 1 163,-1-3 1,3 0 0,-3-8-1,2-1-1292,2-1 1,2-6-568,1 1 1830,0-2 0,0-7 0,0-1 1</inkml:trace>
  <inkml:trace contextRef="#ctx0" brushRef="#br0" timeOffset="87302">9203 13258 8355,'6'-12'0,"-1"-1"0,-4 1 593,4-1 0,-3 5 0,1 3 0,-6 3-678,-5 8 0,-3 3 1,-2 4-1,1-1-138,-1 1 0,-3-1 0,-1 2 0,2 1 141,1 2 1,2-1-1,1-3 1,1-1-75,2 0 1,5 1-1,-1-1 114,3 1 0,2-2 0,3-2 0,4-1 56,4 2 0,0-3 0,0 0 0,2 0 55,3 0 1,-2-3-1,4 3 1,-1-2-87,-3-2 0,-1 4 0,-2 0 0,2 1-296,3 0 0,-4-4 0,3 5-219,-7 0 0,2 2 0,-4 2 0</inkml:trace>
  <inkml:trace contextRef="#ctx0" brushRef="#br0" timeOffset="87602">9488 12898 8355,'1'-12'323,"3"0"1,-1 5-174,5 3 0,2 4 1,5 4-1,2 4 370,-2 3 0,0 7 0,0 3 0,3 3-96,1 5 0,-3 7 0,0 7 1,-4 1-1,-3 3-227,-5 1 1,-3 7 0,-2 2-293,-3-1 0,-3 1 0,-6-6 0,1 0-370,0-3 1,-4-8 0,1-2 0,2-3-744,-3-1 1,1-5-1,3-4 507,-1-7 0,-5-4 0,-1-2 1</inkml:trace>
  <inkml:trace contextRef="#ctx0" brushRef="#br0" timeOffset="89300">8000 14002 8143,'0'-12'471,"0"5"1,5-3 0,3 5-324,3-2 0,3 4 0,3-2 0,5 1 1,4-1-1,3 1 0,-2 0 0,0 0-645,-3 1 1,0 2-1,-4 1-151,-3 0 1,-3 1 0,-3 3 252,-3 5 1,-2 2 0,-6 1 0</inkml:trace>
  <inkml:trace contextRef="#ctx0" brushRef="#br0" timeOffset="89519">8000 14139 8355,'12'0'-184,"0"0"-4,1 0 1,5-4 0,4-1 0,4 1-457,3-1 1,11 2 542,1-5 1,11-1 0,5-3 0</inkml:trace>
  <inkml:trace contextRef="#ctx0" brushRef="#br0" timeOffset="90681">10616 13506 8355,'0'-8'64,"0"0"425,0-2-227,0 4-154,0 1 1,6 1 0,2 0 0,3 0 0,3-2-1,3-1 1,3-1 0,4 1 0,0 1 0,3 2-1,0 0 1,2 0-244,-1 1 1,-6 2 0,-3 1 0,-1 0 0,-3 0 70,-1 0-938,-2 5 1,1-3-1,-1 3 1</inkml:trace>
  <inkml:trace contextRef="#ctx0" brushRef="#br0" timeOffset="91334">10964 13283 8355,'-13'0'673,"6"0"1,3 0-1,8 0 1,5 1-493,2 3 1,1-1-1,2 5 1,1 1-180,2-2 1,-1 4-1,-4-3 1,0 3-94,-4 1 0,1 1 0,-3-1-68,1 1 1,-4-1 0,1 0-1,-3 1 1,-1-1-27,0 1 1,-5 0-1,-2 2 1,-2 2 85,1-2 0,0 0 0,-5 0-1928,1 2 1546,0 0 0,-1-5 0,1 0 0</inkml:trace>
  <inkml:trace contextRef="#ctx0" brushRef="#br0" timeOffset="91681">11968 12998 8355,'0'-13'960,"-5"6"-980,3 2 1,-5 1 447,3 0 1,3 6 0,-3 9 0,2 6-95,2 2 0,0-2 1,0 5-239,0 4 0,0-1 0,0 5-161,0 0 0,0 1 1,0 3-1,0-2 0,0 0 1,0-2 145,0 0 0,-4 3-840,0-4 1,0-1-1,4-6 1,0-3-1519,0-1 2024,0-1 0,0-5 0,0 0 1</inkml:trace>
  <inkml:trace contextRef="#ctx0" brushRef="#br0" timeOffset="92039">12241 13171 8355,'6'-18'1415,"-5"5"-1399,5-5 0,-6 9 0,0 4 1,0 4-1,-2 6 0,-2 5 0,-6 3 1,-3 3-1,-5 2 0,-2 1 1,-2 1-1,-1 0 0,-2-4 0,2-2-1381,2-1 1347,-2-1 0,9-1 0,-3-3 1,5-2-1,2-2 265,2 0 0,5 1 1,0-2-233,6 1-1,4 6 1,10-4 0,-1 3-1,-1-1 1,-1 1 28,-2-2 1,5 2 0,0-3-1,-2-1 31,-2 1 0,0 3 0,-1-2 0,1 2-254,-1-1 1,1-4 0,-1 4 0,-1 2-1861,-3 1 1702,3-4 0,-9 9 0,3-2 0</inkml:trace>
  <inkml:trace contextRef="#ctx0" brushRef="#br0" timeOffset="92254">12564 13457 9768,'4'-6'-1009,"0"6"1,5 11-1,-2 8 1</inkml:trace>
  <inkml:trace contextRef="#ctx0" brushRef="#br0" timeOffset="97371">2282 15602 8257,'0'-12'165,"0"-1"0,0 1 1,1 1 615,4 3 1,1 2-1,7 5 46,-1-3 0,2 2-664,3-2 0,2 3 0,6 1 1,1-2-1,3 0 0,4-3 0,1 3 0,2 0-518,1 2 1,-6 0-1,4 0-1460,-3 0 1,-3 6-1,-4 1 1</inkml:trace>
  <inkml:trace contextRef="#ctx0" brushRef="#br0" timeOffset="98303">4068 15329 8355,'-12'-25'467,"-1"1"0,2 4 0,1 4-316,2 2 0,5 9 39,-1 5 1,3 6-1,1 11 1,1 4-142,3 2 0,3 6 0,6 0 0,-1 0 18,1 1 0,-2 2 0,-2 4-273,0-3 1,-3 1 0,3-3-1,-5-1-219,-3 0 1,-1-5 0,0-6-1,0-1 136,0-3 0,-5-2 0,-4-5 160,-2-4 0,-1-8 0,1-4 1,1-5 40,2-3 1,1-3-1,-1-6 1,2-1 154,1-3 1,3-3-1,-2-4 1,3 0 32,1-1 0,0 1 0,0-8 0,1 0 106,3 0 1,3 8 0,6-1 0,1 2-96,2 4 0,-2 2 0,2 8 0,-2 5 211,-1 2 1,-1 6-1,2 1 1,1 1-388,1 3 1,2 2 0,-2 1 0,0 0-359,-1 0 1,3 1-1,-1 5 1,-2 5 24,-1 4 1,-2 7-1,-1 0 67,-3 6 1,-2-2-1,-6 4 1</inkml:trace>
  <inkml:trace contextRef="#ctx0" brushRef="#br0" timeOffset="98565">4118 15478 8355,'-2'-11'-130,"6"3"0,11 1 1,6 3-1,3-3-183,0 0 0,11-3 1,2 5 21,2-2 0,5-1 0,0-5 0</inkml:trace>
  <inkml:trace contextRef="#ctx0" brushRef="#br0" timeOffset="99193">4663 15553 8355,'-4'-17'273,"0"0"1,0 1 0,4 4-1,0-1 1,0 1 0,1-1 1516,3 1-1406,-2 0 0,7-1-415,-4 1 0,-7 5 1,-6 4-1,-3 6 1,-3 5 47,-2 3 1,-2 3 0,-4 1-1,2 2-268,2-2 0,-1 3 0,5 0 0,3-1 111,0 1 0,6-1 1,1-5-1,2 1-77,2-1 0,6-5 0,2-3 0,3-2-23,1-2 1,5 0 0,1-2-1,0-2 118,0-4 0,0-5 0,-3-2 0,1-1 126,0 1 0,-3-1 0,-2 1 0,-1 0-101,-2 4 0,-5-1 1,2 3 325,1-2 1,-5 3-9,4 0 1,-4 6-156,-1 2 0,0 6 1,0 6-1,0 1-77,0-1 0,0 2 0,1 1 0,2 2-35,1-2 1,4 3 0,-2-2-1,1-2-77,2-4 0,3-1 1,0-5-1,0-1-110,1-1 1,-1-2 0,1 0 0,-2-2 68,-3-2 0,3-3 0,-4-5 1,1-1 156,0 1 0,-4 0 1,3-2-1,-1-1-72,-3-2 0,2 1 1,-1 3-1,-1 1 206,-2-1 1,3 1 1750,1 0-1571,-1 5 0,-3 5 0,2 9 0,1 3-271,-1 4 1,-2 1-1,1-1 1,0 1-67,2 1 0,6 2 0,-2-3 0,3 0-183,2-4 1,-1 0 0,1-6 0,-1-3-515,0 0 0,2-2 1,1-2 358,2-2 1,5-8 0,-3-7 0</inkml:trace>
  <inkml:trace contextRef="#ctx0" brushRef="#br0" timeOffset="99351">5023 15280 8355,'-12'-13'-432,"5"1"0,1 4-111,6-1 1,6 7 0,1-1 509,-1 6 1,11 3-1,-3 7 1</inkml:trace>
  <inkml:trace contextRef="#ctx0" brushRef="#br0" timeOffset="100607">5296 15180 8355,'-14'-35'154,"-3"2"1,9 8 0,0 8 0,5 3-604,3 2 0,0 4 477,0 0 0,0 12 1,0 3-41,0 6 0,0 9 0,0-1 0,2 2 454,2 2 1,-3 4 0,3 3-258,-2 4 1,-2-6 0,0 7 0,0-1 0,0 0-224,0 1 1,0-1 0,1-2 0,2-3-180,1-5 1,6 0-1,-2-9 1,3-4 7,1-3 0,1-4 0,-1-6 49,0 0 0,1-6 1,-1-2-1,-1-3-10,-2-2 0,2-3 1,-3-2 146,3-1 1,-3 3 0,0-1 0,1 0 0,-1 0-71,0 2 0,-5 2 0,2 1 209,1 4 124,-5 3 1,5 6 0,-8 2 0,0 2-32,-2 2 0,-1 3 1,5 5-1,-1 2-102,-3-2 0,3-1 0,-4-2 0,5-1-154,5-3 1,-3 2-1,7-5 1,0 1-25,2-1 1,2 0 0,-1-5 0,0 0 20,1 0 0,-1-5 0,1 0-204,-1-2 0,-1-1 0,-1-5 0,-3 1 184,-2 0 0,-1 3 1,-4 1 141,0-2 1,0 3 227,0-1 0,0 7-82,0 1 0,0 1 1,0 7-1,0 2-225,0 1 1,4 2-1,2-1 1,1-1-396,2-3 0,1 3 0,0-2-180,-2 2 0,4-5 0,5-1 432,-2-4 1,4-1-1,1 0 1</inkml:trace>
  <inkml:trace contextRef="#ctx0" brushRef="#br0" timeOffset="100608">5842 15404 8355,'-9'-7'1828,"1"3"-1699,5-3 1,-2 7 0,5 0 0,1 7 0,2 4 0,2 1 0,1 1 0,1 0-6,0 4 0,0-3 0,1 2 0,-4-2-498,-3-2 1,3 1-1,1-1-394,-3 1 646,0-7 0,-2-1 0,0-10 66,0-3 1,0-3 0,0-1-1,0-1-9,0 1 0,1-2 1,2-1-1,2-2-76,2 2 1,0 2 0,3 1 0,-2 3-178,2 1 0,1 1 1,3-2-1,1 5-867,1 3 1127,1 1 0,-5 0 0,1 0 1</inkml:trace>
  <inkml:trace contextRef="#ctx0" brushRef="#br0" timeOffset="100609">6152 15478 8355,'-13'0'635,"5"0"-342,0 0 0,6 0 0,2 0 0,7 0 0,4-1 56,2-3 0,-1 2 0,2-2 0,0 1-1035,-2-1 1,3 1 0,-7-3 438,3 0 0,0-4 1,-2 2 86,-5-3 1,-3 3-1,-1 0 155,0-2 0,-1 3 0,-2-1 0,-2 0 0,-2 1 286,-3 2 0,-1 4 0,-1 1 12,-1 0 1,1 6 0,1 2 0,1 3-124,2 1 0,5 6 0,-1 2-155,3-1 1,1 4 0,0-2 0,0 1 0,1-1-18,3-5 0,3-2 1,7-2-1,2-1-1200,5-2 1,8-4 447,4-5 1,3-11-1,1-3 1</inkml:trace>
  <inkml:trace contextRef="#ctx0" brushRef="#br0" timeOffset="101112">7553 15317 8355,'-1'-24'119,"-3"4"0,-2-2 1,-4 5 288,2 2 1,5 1-1,-2 3 151,-1 3 0,5 4-283,-3 8 0,4 8 0,3 10 0,2 5-156,2 2 1,0 5 0,2-1-1,0 3-75,0 1 0,-3 4 1,-2 2-109,-3 1 0,-1 2 0,0 2 0,0-1 1,0-4-135,0-5 0,0 1 0,0-10 0,0-2-1052,0-1 0,0-6 0,0-4-337,0-2 1433,0-2 1,0-5 0,0-1 0</inkml:trace>
  <inkml:trace contextRef="#ctx0" brushRef="#br0" timeOffset="102134">7590 15317 8355,'0'-19'169,"2"2"1,0 3 458,3 2 1,4 4-1,1 1 1,4 0-471,2 0 0,1 4 0,-4-1 1,3 4-1,0 3 0,-1 2 0,-1 2 1,-2 3-353,1 1 1,-6 5-1,-3 1 1,-3-2-89,-1-1 1,-7 4 0,-4 1 0,-5 0-217,-3-2 0,-1-3 0,0-2 0,2 1-80,0-1 1,4-4-135,-3 0 1,8-5 643,1 1 0,5-2 0,-3-2 1</inkml:trace>
  <inkml:trace contextRef="#ctx0" brushRef="#br0" timeOffset="102135">7913 15329 8355,'-13'-15'780,"1"3"0,5-3-339,3 6 1,4 4 0,4 1-279,4 2 1,7 2 0,2 2 0,0 2 0,-1 4 0,1 3-1,-1 1 1,1 1-399,-1-1 1,-1 1 0,-5 0 0,-3 3-297,-2 0 1,0 1 0,-5-5 169,0 1 0,0-5 1,-2-1-13,-2-2 1,-3-1 163,-5-4 1,5-5-1,3-3 1,2-3 18,2-2 0,0 1 0,2-1 138,2 1 1,3-5 0,5 1 0,1 1 0,-1 1-80,0 1 1,2 1 0,1 1-1,2 3 122,-2 4 0,3 2 0,-2 2 0,0 0 53,-3 0 1,-4 0 0,-1 2 0,2 0 90,1 3 1,-3 3 0,0-4 0,2 0 24,1 2 1,1-5 0,1 3-58,-1-3 0,0-1 0,1 0 255,-1 0 0,-4 0 543,1 0 54,-7 0-668,4-5 1,-12 9 0,0 0-196,-1 6 0,-4 2 0,4 1 0,-1 0-133,-1 4 1,2-3 0,-2 2 0,2-2-15,1-1 0,2-1 1,4 0-39,0 1 1,6-2 0,2-3-44,3-4 0,1-2 0,1-2 0,-1-2 17,1-2 1,-1-3 0,0-5-1,-1-1 72,-2 1 0,0 0 1,-3-1-18,1 1 0,-5-1 0,3 1 0,-4 0 1,-1-1-98,0 1 0,-6 3 1,-2 3-1,-3 0-239,-1 3 1,-1 2-1,0 1 1,-3 0-50,0 0 0,1 1 363,6 3 1,-2 3 0,5 6 0</inkml:trace>
  <inkml:trace contextRef="#ctx0" brushRef="#br0" timeOffset="102561">8558 15044 8355,'-6'-25'24,"-1"6"0,-4 2 1,3 4-1,4 0 1178,2 1-1014,2 5 1,2 3 0,2 7 0,3 3 0,1 5 0,-1 6 0,0 2-105,0 2 0,-4 4 0,2 5 1,-1 2-166,0 2 0,0 2 0,-4 1 16,0 0 0,0 1 0,-1-2 1,-2-3-1,-1-3-32,1 0 1,2-8 0,1 2 0,0-5-198,0-4 1,0-5 251,0-2 1,0-7 0,0-2 14,0-10 1,4-1-1,2-5 1,1 3-53,2 2 1,2-5-1,2 1 1,-1 1 1,0 1 0,1 6 1,-1 1 78,1 1 0,-1 2 1,0 4 127,1 0 0,-6 6 0,-3 2-49,-3 3 0,-1 3 0,0 1 1,0 1-85,0 0 0,-5-3 0,-4-2 0,-2-1-338,-1-2 1,0-4 0,-1 3-399,1-1 0,-6 3 0,-1-2 1</inkml:trace>
  <inkml:trace contextRef="#ctx0" brushRef="#br0" timeOffset="103671">9302 15242 8763,'0'-12'0,"0"0"1009,0-1-827,5 6 0,6 2 0,7 3-336,2-2 1,2 3 0,5-5 0,2 2 0,0 0 0,-1 0 0,-2 0 0,-4 0-657,-3 1 0,-2 2 0,-6 2 577,-3 3 1,-8 3 0,-7 5 0</inkml:trace>
  <inkml:trace contextRef="#ctx0" brushRef="#br0" timeOffset="103900">9327 15367 8355,'-6'6'-1948,"5"0"1624,-5-6 943,6 0 1,6 4 0,3 0 0,6-1-568,6-2 1,5-2 0,5-2 0,3-2 0,1-1-1711,0 1 1299,-10 1 1,4-2-1,-10-1 1</inkml:trace>
  <inkml:trace contextRef="#ctx0" brushRef="#br0" timeOffset="106037">10641 14610 8355,'7'-18'370,"-1"0"1,-5-3-415,3 5 326,-2 8-20,3 2 0,-4 6-203,4 0 1,-4 11-1,3 6 1,-3 5 0,-1 4-1,0 1 1,0 4-1,0 1 53,0 2 0,0 0 0,0 1-302,0-2 0,0-4 0,0 3 0,2-2 0,1-4-584,1-4 1,0 2 0,-4-5 356,0 0 1,0-1-1,0-6 1</inkml:trace>
  <inkml:trace contextRef="#ctx0" brushRef="#br0" timeOffset="106292">11075 14846 8355,'-2'-11'977,"-7"2"-786,7 4 1,-15 6-1,9 3 1,-5 5-1,-2 2 1,-1 2-1,-1 4 1,1 4 134,-1 2 1,-5 7-1,1 3 1,-2 3-402,-2 1 0,0 1 1,0-1-1,1 0-315,-1 0 1,1-4 0,2-1 0,3-2 232,1-2 0,2-2 0,3-2 0,1-4-831,-1-3 0,1 2 0,0 0 0</inkml:trace>
  <inkml:trace contextRef="#ctx0" brushRef="#br0" timeOffset="106861">10728 15590 8668,'-11'-2'396,"3"-2"0,2 1 1,6-5-1,0-1 1,2-1-1,2 0-232,4 2 1,3 5 0,1-1 0,1 3-54,-1 1 1,1 0-1,-1 1 1,0 3-303,1 5 1,-2 3 0,-1 4-1,-4 5-40,0 3 1,-2 0 0,-4 1 0,0 0 0,0 0 0,-5 0 1,-2-1-1,-3 0 129,-2-4 1,2 4-1,-7-5 1,4 0-5,0-2 1,-3-3 0,-1-3 0,2-2 21,1 0 0,2-6 1,-1 1-1,1-3-81,0-1 1,3 0 0,2-1 74,2-3 0,1 1 0,4-6 77,0 0 0,1 2 0,3 0 0,3 0 0,1 2-5,1-1 0,-1 2 1,4 4-1,1 0 251,-1 0 0,1 0 1,-1 0-1,0 0-112,1 0 1,-1 6 0,1 0 0,-1 3-217,0-1 0,1-1 0,-1 2 0,1-2-363,-1-1 1,0 2 0,1-4 90,-1-1 0,6 4 0,1 0 0</inkml:trace>
  <inkml:trace contextRef="#ctx0" brushRef="#br0" timeOffset="107196">11137 15255 8355,'0'-25'103,"0"6"1,0 2-64,0 3 275,0 8 0,2 0 0,0 7 0,3 4-169,-3 3 1,1 7-1,0 3 1,1 1-51,-1 3 0,-2-2 1,-1 0-1,0 2-105,0 2 0,0-4 1,0 0-1,0-2-128,0-3 1,0-1 0,0-2-1,0 0-665,0 1 0,0-1-996,0 1 903,0-1 839,0-5 1,-5-2 0,-2-5 0</inkml:trace>
  <inkml:trace contextRef="#ctx0" brushRef="#br0" timeOffset="107625">11249 15367 8355,'7'-6'88,"-3"-2"1,-3 1 0,1 0 515,2 1-218,-3-3 1,5 6-263,-6-5 1,-2 6-1,0 2-217,-3 7 0,-4 0 0,2 1 0,-1 2-138,-1 1 0,1 2 0,-4-2 1,-1-2 54,1-1 0,0 1 0,0 3 99,4 1 1,3-5 0,5 0-26,0 2 0,0-3 0,1-1 0,3 0 37,4-3 1,4 2-1,0-1 1,0 1 63,1 0 1,-1-4 0,2 5 0,1-2-32,2 0 1,-1 0 0,-3-4 0,-1 2-418,0 2 1,6-3 0,2 5 0</inkml:trace>
  <inkml:trace contextRef="#ctx0" brushRef="#br0" timeOffset="107840">11832 14883 8355,'1'5'-656,"-2"2"1,-12 6 0,1-1 0</inkml:trace>
  <inkml:trace contextRef="#ctx0" brushRef="#br0" timeOffset="114159">2158 17512 9557,'-7'-12'535,"3"5"1,8 3 0,4 1 0,5 0 0,3-2 0,5-1 0,4 1-209,4 2 1,-2-3 0,5 1 0,0-1-495,-1 1 0,-3 1 1,1 4-1,-3 0 1,-1 0-1,-2 0-3569,-2 0 2303,2 5 754,-14 2 0,7 11 0,-9 1 0</inkml:trace>
  <inkml:trace contextRef="#ctx0" brushRef="#br0" timeOffset="114446">2232 17537 8355,'-1'-8'972,"-3"-1"-498,3 7 1,-1-5 0,8 4 0,1-1 129,2 1 1,4-2 0,2 0 0,3 3-477,1 0 0,2 2 1,5 0-1,1-1-34,2-3 1,0 2-1,-3-2 1,2 3-418,1 1 1,1-1 0,-2-2 0,1-1-1866,-2 1 856,0 2 1,-3-5 0,1-1 0</inkml:trace>
  <inkml:trace contextRef="#ctx0" brushRef="#br0" timeOffset="117599">4204 16954 8355,'0'-19'113,"2"-3"1,1 5-1,1 2 653,-2 1-766,0 2 639,3-1 0,-3 1-380,2 0 1,-3 12 0,-1 6-1,0 11 1,0 5 0,2 6-1,0 2-185,2 4 0,5-1 0,-5 5 0,-1 3 76,-2 2 0,3 1 0,0-4-524,-1 1 1,-2-4 0,-1-4-1,2 0 1,1-1-612,1-3 1,4-8 0,-4-5 0,0-2-780,2-1 1764,-5-7 0,10 0 0,-4-6 0</inkml:trace>
  <inkml:trace contextRef="#ctx0" brushRef="#br0" timeOffset="117959">4651 16917 8355,'0'-25'884,"0"6"0,0 2 621,0 3-1528,0 13 0,-1 0 0,-2 12 0,-3 4 0,-1 3 0,-2 4 0,-2 1 0,-3 1-232,-3-4 0,4 4 0,-5-5 1,1 2 119,1-1 1,-5 0-1,3 2 1,0-3 12,0-1 0,-2-2 0,3-3-37,2-1 1,2-3-1,4-1 66,0 1 1,7-2 0,-1 0 48,6-1 0,4-1 0,6-2 0,3 3 8,0 0 1,1-1 0,-4 1 0,3 1 28,0 0 0,5-4 0,-3 2 0,0 0-12,0-1 0,2 4 1,-3-2-1,-1 0-168,2 4 0,-4-3 0,3 1 0,-4 2-280,0 1 1,5 7-1,1 1 1</inkml:trace>
  <inkml:trace contextRef="#ctx0" brushRef="#br0" timeOffset="118976">4874 17413 8355,'-12'-6'49,"3"5"575,1-3 0,7 2 1,1 2-1,7-1-283,4-3 1,5 3 0,1-5-1,-1 2-604,2 0 0,-4-2 0,3 4 0,-4-4 74,0-1 1,-2 3-1,-2-4-22,0-2 1,-7-1-1,3-1-104,-4-1 0,-1 1 0,0-1 266,0 1 0,-6 0 0,-2 1 72,-3 2 0,-1 4 0,-1 5 48,1 0 0,0 0 0,-1 1 7,1 3 1,1 3 0,1 7-1,3 1 1,0 2 31,0-2 0,5 3 1,-3-2-1,5 0 11,5-3 0,3 0 0,7-1 1,3-1-273,1-3 0,-2 2 1,3-6-1,3-1-67,0-2 1,6-1-1,0 0 1,-2 0 81,0 0 0,-3-5 0,0-3 0,-2-4 27,-1 0 0,-6 0 0,0-1 0,-4 1 102,-3-1 1,-5 1-1,1 0 79,-3-1 1,-1 1 0,-1 1 151,-3 3 0,1-2 0,-5 6 120,-2 1 1,-1 2-97,-1 1 0,1 1 0,1 3-148,2 4 1,5 3 0,-1 2-1,3-1-198,1 1 0,1-1 1,3 0-1,4 1-63,3-1 0,2-3 0,-1-3 1,1 0-45,-1-3 1,6 2 0,3-1 0,2-1 36,2-2 1,0-6-1,-1-3 1,3-3-4,2-2 1,-3 1 0,1-1 0,-3 1 20,-4 0 1,-4-1 0,-1 1-1,-6-1 1,-5 1 81,-2 0 0,-2-1 1,-2 2 289,-2 3 1,2-3 0,-7 4 993,0 0-647,-2-4 0,4 11-397,3 0 1,2 6-1,4 7 1,0 3-50,3 0 0,3 1 0,-3-4 1,1 4-115,-1 4 1,4 2 0,-5 2 0,-2 0-19,0-1 1,-1 1 0,2 0 0,1 0-15,-1 0 0,-2-2 1,-1-1-60,0-1 0,-4-6 0,-1 2-81,-2-4 0,3-6 33,-5-3 1,7-8 0,-3-4 0,4-3 0,1-3-135,0-2 0,0 0 0,0-4 173,0-2 1,1-2-1,2 0 1,3-1 18,1 0 1,-3-4-1,4 0 1,0 3 74,-1 4 0,4 1 0,-3 7 0,2 3 141,-2 0 1,3 6-1,-2 1 1,2 4 123,1 4 0,-4 3 1,-1 5-204,-1 0 0,-2 2 0,-4 1 0,0 2 0,0-2-168,0-1 1,-1-2 0,-4 1 0,-2-1-279,1 0 1,-10 0 0,4-4-241,-2-4 1,5-3 293,0-1 1,1 6-1,-4 1 1</inkml:trace>
  <inkml:trace contextRef="#ctx0" brushRef="#br0" timeOffset="119495">6300 17301 8355,'0'-16'463,"0"-1"-374,0 1 1,-4-1 0,0 1 0,0 2 0,0 3 0,0 3 337,1-2 1,2 6 0,1 5-346,0 10 1,0 8 0,0 9 0,0 2 0,1 3 97,3 6 0,2-2 0,3 5 0,-2-4-211,-1-1 0,-1 1 0,-2-1 0,1-1-332,-1-3 0,2 1 0,-1-4 0,-1 1-387,-1-1 1,2-5 0,0-6-724,-1-1 1287,-2-1 0,-1-5 0,0 0 1</inkml:trace>
  <inkml:trace contextRef="#ctx0" brushRef="#br0" timeOffset="119844">6288 17363 8355,'-6'-25'157,"4"5"1,-5 1 588,1 1 0,9 1 1,8 6-587,4 3 0,7-2 0,-1 6 1,2 1-1,2 2 0,-1 1 1,-2 1-352,-2 3 0,-4 5 0,-1 6 0,-4 1-98,-3-1 0,-5 3 0,1-1 0,-4-1 0,-4 1 9,-5 0 0,-6-1 0,-3-4 0,0 0 0,-1-3-223,0-1 0,4-3 0,-2 3-52,3 1 399,2-3 0,0 5 0,-1-4 0</inkml:trace>
  <inkml:trace contextRef="#ctx0" brushRef="#br0" timeOffset="120437">6548 17500 7616,'-12'-4'0,"1"-2"0,4 1 0,7-2 0,8 1 0,6 1 0,3 1 0,-1-1 0,2 0 0,1-2 0,2-1 0,-2-1 0,-1 1 0,-1-1 0,-2-3 0,-1 0-195,-3 0 1,-7-1 299,0 1 1,-3-1-1,-1 1 1,-1 0-40,-3-1 1,1 1 0,-5 1 0,-2 1-1,-1 3 22,-1 2 0,-1 1 0,1 4-41,0 0 0,5 5 0,3 5 0,2 4-47,2 2 0,0 6 0,0-1 0,0 1 1,0 0-76,0-1 1,4-5-1,2 3 20,1-1 0,1-1 1,4-6-1,1-1-38,-1-2 0,2-5 1,3 1-1,2-4 26,0-4 1,5-2 0,-5-5 0,2 0-72,-1-3 1,-5-1 0,2 3 55,-3-1 0,-3 1 0,-2-1 0,-2 1 0,-1 0 0,-3-1 241,-2 1 0,-1 4 1009,0-1-746,0 1 0,1 3-273,3 5 1,3 5-1,4 7 1,-1 1-1,-3-1-64,-2 1 1,5 0 0,-2 1-19,3-1 0,-2 2 0,-3-7 0,1 3-122,0 2 1,-3-1 13,5 0-110,-7-5 0,5-1 1,-4-8-74,1-2 1,4-3 0,-2-4 0,-1 2 0,2 0 0,0 0-743,3-2 0,0-2 854,-2 1 0,8-6 0,-2-1 1</inkml:trace>
  <inkml:trace contextRef="#ctx0" brushRef="#br0" timeOffset="122807">7355 16942 8355,'-6'-24'615,"-2"4"1,2 6-569,2 5 0,3 5 288,1-4 0,0 7 1,0 2-220,0 10 1,0 7 0,-2 7 0,0 1 0,-2 3 124,1 4 1,-3 8 0,2 5-1,1 3-135,2 5 0,1 3 0,0 5 0,-1 0-88,-4 0 1,4-3 0,-3 0 0,3 0-184,1-3 0,1-7 0,3-7 1,4-9-84,3-6 1,2-8 0,-1-3 0,1-7 46,-1-5 0,5-8 0,-1-5 0,-2-5 87,-5-3 1,1-5-1,-6 2 57,-1-4 1,-2-1-1,-1 1 1,0-1-1,-1 1-127,-3 4 1,-3-2 0,-5 4-1,-2 0-115,-3 0 0,2 1 0,-6 5 0,1 0 76,0-1 0,-2 1 0,6-1 0,1 2 94,1 3 1,2-3-1,1 3 130,2-3 1,4 2 0,5 1 0,1 0 133,3 1 0,5 0 0,6 3 0,3-3-65,1 0 0,2-2 0,2 3 0,-1-1-27,-1-2 0,-2 2 1,3 0 2,-1 1 0,-2-2 0,2 2 0,-5 1 357,-2-1 1,-2-2 686,1 4-805,-6 0 1,-3 9-1,-7 4 1,-1 2-109,1 1 0,0 0 1,1 1-1,-2 1-116,1 2 1,3-6 0,3 2 0,2-1-237,2 0 0,1-4 0,5-3 0,-1-2-84,0-2 0,1 0 0,-1-2 73,1-2 1,-2-3-1,-3-5 1,-3-1 26,1 1 1,-5 0-1,3-1 1,-4 1-54,-4-1 1,2-3 0,-7-1 0,0 4-81,-2 3 0,-2 0 0,1 6 0,-1 1-34,1 2 1,0 1-1,-1 1 323,1 4 1,-1 1-1,1 7 1</inkml:trace>
  <inkml:trace contextRef="#ctx0" brushRef="#br0" timeOffset="122808">7727 17376 8355,'1'-14'0,"2"-1"0,1-2 95,-1 2 1,-2 1 0,-1 2 1378,0-1 0,0 1-1048,0 0 1,6 5-1,2 3-500,3 2 1,1 8-1,1 2 1,-1 3-53,0 1 1,1 1 0,-1-1 0,-1 1-292,-2-1 1,0 0 0,-3 1-93,1-1 1,-5-3 0,3-1 9,-4 1 0,-2-3 344,-4-2 0,3-7 0,-5-2 42,1-2 1,2-1 0,4-5 0,0 1 15,0-1 1,0 1-1,1 0 1,2-1 74,1 1 1,6 1-1,-2 1 1,3 2 58,2-2 1,-1 1 0,1 0 150,-1 5 0,0 3 1,1 1-1,-1 1 132,1 3 1,-1 3 0,0 6-244,1-1 1,-1 5 0,1-1 0,-2-1-84,-3-1 1,1-2 0,-3 0 98,1-4 1,-3 1 0,3-3 46,-2 1 1,1-4-83,-2 1 0,-3-8 0,4-5-47,-4-2 0,-1-1 1,0-1-1,0 1-217,0 0 0,4-1 0,0 1 0,0 1 18,2 3 0,-3-3 0,5 2 60,2-2 1,-4 4 0,3 3 119,0 3 0,-2 2 0,0 3 0,-1 5 0,2 2 0,-3 1 76,2 0 0,0 1 0,3-1 1,-3 2-1,0 0-11,-1-2 1,3 6 0,2-8-1,-2-2-40,0-1 1,-1 1-1,4-4-2,1-1 0,-1-3 1,1-3-1,-2-2-11,-3-2 1,2-1 0,-5-6 0,1-1-38,-1-2 0,3 1 0,-4 3 1,-1 1-8,-1-1 0,-1 1 0,2 0 31,1-1 0,1 6 57,0 3 0,-4 4 0,4 4 4,1 5 1,-5 2 0,3 1 0,-1 2 0,0 1 72,1 2 0,2 3 1,-4-3-1,4-2-114,1-1 1,1-2 0,6 0-206,2 1 0,-2-6 0,3-3 0,-4-3-159,0-1 1,3-5-1,1-3-100,-2-4 0,-1 0 0,-2 0 0</inkml:trace>
  <inkml:trace contextRef="#ctx0" brushRef="#br0" timeOffset="122809">8520 17066 8355,'-12'0'-34,"5"-2"-673,3-2 1,4 3-1,3-2 590,1 6 0,11 4 0,-1 5 1</inkml:trace>
  <inkml:trace contextRef="#ctx0" brushRef="#br0" timeOffset="122810">8781 17276 8355,'-8'-4'98,"-1"0"1,2-5 490,-1 0 1040,3 4-1114,5-6 0,1 9 1,3 0-783,4 4 1,2 1-1,0 5 1,-3 2 300,-2 1 0,3 1 0,-3 1-796,-3-1 1,0 1-410,-2-1 1027,0-5 0,0-3 0,1-8-20,3-4 0,-2-3 1,3-2 85,1 1 0,0-1 1,5 1-1,-1 0 9,-2-1 0,-3 6 309,3 3 1,0 4-50,4 4 1,-5-1-1,-1 5 1,-1 2 19,4 1 1,2 1 0,1 1 0,0-1-46,1 1 0,3-1 0,2-1 0,2-3-290,2-3 0,-3-4 1,2-1 4,1 0 0,-3-1 1,2-4-1,-1-3 34,0-3 1,-2-1 0,-6-2 0,0-1 0,-1-3 30,-2-1 0,-4 3 0,-5-2 1,0 2 63,0-1 1,-1 1-1,-3 5 1,-5 1 70,-2 2 0,-5 5 0,-1-1 0,2 4 19,1 4 0,-1 3 1,1 5-1,3 2-181,0 3 1,6-2 0,1 4 0,2-1-99,2-3 0,2 3 1,0-1-1,4-2 78,1-1 1,1-7 0,5-3 0,-1-3-19,0-1 0,1-1 0,-1-3 0,1-5 306,-1-2 1,-1-1 0,-1-1 0,-3 1 267,-2 0 0,-1-1 23,-4 1 1,0 4-280,0-1 1,0 8-1,0 2 1,0 10-43,0 9 1,0 3 0,0 3 0,2 2-120,2 1 1,1 8-1,5-3 1,-2 1-236,2 1 0,-3 0 1,1 1-1,0-1-50,-1-3 0,-1 1 1,-6-4-1,-2 1 99,-2-1 0,-3-5 0,-7-6 76,-2-1 0,-3-6 0,-6-5 0,0-1 0,0-3-65,0-2 0,1-2 0,0-4 0,3-3-427,5-3 1,-1-1 155,5-1 1,-9-10-1,8-3 1</inkml:trace>
  <inkml:trace contextRef="#ctx0" brushRef="#br0" timeOffset="123254">9885 17152 8355,'0'-12'368,"0"4"1,-2 1 234,-2 1-485,3 2 0,-5 14 0,6 2 1,0 3-1,0 2 0,2 1 1,0 0-1,4 1-79,1 0 0,-3-3 0,4-1 1,0-4-102,-1-3 0,0-5-113,-3 1 0,-2-4-13,2-4 1,-3-3-1,-1-7 1,0-1-141,0-2 1,0 1 0,2 2 0,0-1 81,3-2 1,0-1-1,-2 3 1,2-1-74,2 1 0,3 5 1,5 3 21,2 2 1,-1 0 296,-4 5 0,6 0 0,2 0 0</inkml:trace>
  <inkml:trace contextRef="#ctx0" brushRef="#br0" timeOffset="125318">10306 17252 8355,'0'-13'-242,"0"-1"0,0-1 547,0-1 1,0-5 0,0 3 0,0 0 408,0 0 1,0-2 0,0 3-24,0 2-742,0 1 0,-5 7 0,-3 3 0,-3 4-25,-2 4 1,1 3 0,-1 6 0,1 0-84,0 4 1,1-3 0,1 4 0,3-2 9,1 1 0,2 3 0,4-3 0,0-2-68,0-1 0,2-2 0,2-1-12,4-2 1,3-4 0,2-5-1,-1 0 101,0 0 1,1-5-1,-1-4 1,1-2 63,-1-1 0,-4-1 1,-1 1-1,-1 0-61,-4-1 1,0 1 0,-2-1 320,0 1 0,0 0-40,0-1-168,0 1 0,0 10 0,0 7-52,0 4 0,0 4 0,0-1 0,0 0 22,0 1 0,4 1 1,0 1-1,0 1 40,2-1 0,-4-5 0,5-2 0,0 1 106,0-2 1,-3-2 0,4-5-6,2 0 0,1 0 1,2 0-70,-1 0 0,-4-5 0,-1-4 0,0-2 48,0-1 1,-4 4 0,2-1 40,1 0 0,-4-2 0,5-2-41,-1 1 1,-1 4-196,-1-1 1,3 2-53,6-1 0,-5 3 89,0 5 0,-4 0 132,5 0 0,-1 0 128,4 0 1,1 4-140,-1 0 1,1 6 0,-2-2-1,-3 3-60,-4 1 0,2 1 0,-1-1 1,1 0-49,-1 1 0,3-5 1,-2 0-206,1 2 0,1 0 0,4-2 222,1-4 0,-5-3 0,0-1 51,2 0 1,-3-5 0,1-3 104,2-3 0,1-2 0,1 1 1,1-1-62,-1 1 1,-4 4 0,1 0 0,0-1 87,2 2 1,-2 0 0,-1 5 12,1-2 1,-2-1 0,2 5 36,0 0 1,2 6-1,2 1-84,-1 0 1,0 2 0,1-3 0,-1-1-78,1 1 1,-1-1-1,0-2 1,1 1-135,-1-1 0,1-2 0,-1-1 35,0 0 1,-3-5-1,-2-3 1,-2-3 22,-2-2 0,2 1 0,0-1 0,-3 1 63,0 0 1,-2-1-1,-2 2 1,-2 2-7,-4 0 0,-3 7 1,-3-3 5,-2 4 0,2 1 0,-4 0 0,1 1 0,1 4 22,1 3 0,1 3 0,3 1 0,1 1 8,2-1 1,5 0 0,-1 1 0,3-1-18,1 1 0,0-1 1,1 0-1,3-1-106,4-2 1,3 0 0,2-4 0,-1-3-11,1 0 1,3-4-1,2-2 1,0-4 76,0-3 0,3-3 0,-5-1 0,-1-3 52,-1-1 0,-3-2 1,-1-2-1,-3 1-20,-2 1 1,-1 4-1,-2-3 1,0-2-19,3-2 1,-1-5 0,-3 0 0,2 2-92,1 1 0,0 1 1,-4 0-1,0 2 88,0 2 1,0 3 0,-1 7 5,-3 3 0,-2 4 1,-4 8-1,2 4-5,-1 3 0,2 7 0,0 3 0,0 3 61,0 5 1,3-3 0,-3 5 0,1-2-16,4 0 1,0 0-1,2-3 1,0 1-63,0 2 0,6-4 0,1-6 0,1-1-54,0-3 0,2-1 1,5-3-1,2-2 65,-2-5 1,0-3-1,0-2 1,2-3 29,-2-5 1,-1 2-1,-2-1 1,0-2 16,1-1 0,-5 0 0,-1 2 107,-2 1 1,0 3 65,-5-3 1,0 7 0,0 1-113,0 7 0,0 4 1,0 1-91,0 0 1,4 1 0,0-1 0,0 1-24,1-1 1,2-4 0,6-1-50,-1-1 0,1-2 0,-1-4 0,0-2 36,1-2 0,2-3 0,-1-6 1,-3-2 15,0-2 1,-6 0 0,-1 5 0,-2-2-63,-2-2 0,0 2 1,-2-3-1,-2 5-105,-4 4 1,-3-2-1,-3 5 1,-1-1-105,-2 1 1,0 0 0,1 7 0,0 2-5,1 4 1,1 3 0,3 2 0,3-1-474,4 0 758,-3 1 0,5-1 0,-3 1 1</inkml:trace>
  <inkml:trace contextRef="#ctx0" brushRef="#br0" timeOffset="125319">11621 17053 8355,'-6'-12'-362,"0"-1"3282,-7 1-2688,6 5 1,2 3-1,6 7-8,3 1 1,2 6 0,3-2-1,0 3-364,0 1 1,-3 5-1,-2-1 1,-1-1-265,1-1 0,-3-1 365,3-1 73,-2 0 1,-1-5-1,2-4 17,1-6 0,6-4 0,-3-5-110,-1 0 0,4-1 1,-4 1-1,1-1-91,2 1 0,-2 0 1,0-1-1,0 2-35,0 3 0,-3 1 1,4 4 113,2-1 1,-3 0 0,0 5 0,-1 2 24,1 1 1,0 6-1,3-2 127,-2 3 1,-1 2-1,3-1 1,-2 0-1,2 1 109,1-1 0,-3-1 1,0-1-159,2-2 0,-3-1 0,1 1-7,2-4 0,-3-4 1,-1-4 1,0-4 0,-1-3 1,-2-1-1,3-1-37,1 1 0,-3 1 0,3 1 0,0 2-118,-1-2 1,-3 3 0,3 0 70,-1 2 1,2 1-1,5 4-85,1 0 0,-1 5 0,2 5 1,1 2 45,2 1 1,-1 6-1,-2-7-812,3 2 0,-4 6 0,5-1 0</inkml:trace>
  <inkml:trace contextRef="#ctx0" brushRef="#br0" timeOffset="125722">12588 16669 8355,'0'-29'1253,"0"1"-1455,0 5 1,0-1-1,0 8 205,0 1 1,0 1 0,2 3 0,2 4 991,4 7 0,-1 11 0,1 11-801,2 6 1,-3 3-1,1 8 1,0 1 0,1 3-322,-1 1 0,-5 0 1,1 1-1,-3-3-230,-1-4 0,4-6 1,0-5-1,-1-3-110,-1-3 0,3-10 0,3 0-500,3-5 0,2-1 473,-1-5 1,1-6 0,-1-1 0</inkml:trace>
  <inkml:trace contextRef="#ctx0" brushRef="#br0" timeOffset="126454">12489 16904 8355,'-7'-18'317,"3"6"1,10-2 0,5 6-126,4 3 0,7-5 1,-1 3-1,2 0-196,2 3 1,1 3 0,2 1-1,2 0-276,2 0 1,-4 0 0,4 0 0,-3 0 211,-5 0 0,-1 1 0,-7 2 1,0 2-35,-3 2 1,-4 1 240,-1 5 1,-5-1 0,1 1 0,-3-1 0,-1 0 99,0 1 1,0 3 0,0 1-1,0-2-111,0-1 1,0-2-1,0 1-90,0-1 1,2-1-131,2-3 1,1-4 0,5-6 63,-2-2 0,-4-6 1,3 2-1,-1-3-70,-4-2 0,4 1 0,-1-2 0,1-1-19,0-2 1,2 1-1,-3 3 1,2 1-98,3 0 0,-3 1 0,1 1 0,2 3 69,1 2 1,1 0 0,0 5 262,1 0 1,-2 2 0,-3 2 108,-4 4 1,-1 3 0,0 2 0,1-1 72,-1 0 1,-2 1 0,-1-1-1,0 1-203,0-1 0,1-1 1,2-1-1,3-2-155,1 2 1,1-5-1,6 1 1,1-2-455,1 0 0,1 0 0,-5-4 1,1 0-216,-1 0 1,1-5-1,-1-2 1</inkml:trace>
  <inkml:trace contextRef="#ctx0" brushRef="#br0" timeOffset="126455">13159 16656 8355,'-13'-5'-2621,"7"3"2621,6 2 0,12 13 0,7 6 0</inkml:trace>
  <inkml:trace contextRef="#ctx0" brushRef="#br0" timeOffset="127315">13481 16929 8355,'0'-12'966,"0"-1"-767,0 1 0,0 4 1,0-1-1,0 0 1,0-2-1,0-2 335,0 1 0,0 4 0,-1 1-756,-3 1 0,-3 2 0,-5 4 0,-1 0 0,1 2 1,-1 2-1,1 4 0,0 3-15,-1 1 1,1 1-1,1-1 1,1 1 116,2-1 0,5 0 0,-1 1 1,4-2-62,4-3 1,-1 2-1,5-5 1,2 1-10,1-1 0,1-1 0,1-4 0,-1-1 176,0-3 1,1 1 0,-1-5 0,1-2 240,-1-1 1,-5-1 0,-2 1 0,-1 1 70,1 2 0,-1 0 119,-4-5-260,0 6 0,0 3 1,0 8-54,0 5 1,0 2 0,0 1 0,0 0-67,0 1 1,1-1-1,2 1 1,2-1-17,2 0 1,2-3 0,4-2-1,2-2-36,2-2 1,1-2-1,-3-1 1,2 0-26,-2 0 1,3-4 0,-2-3 0,-1-2 33,-1-5 0,-3-1 0,-1 1 0,-2-3-12,2-3 0,1-4 0,0-1 0,-2-1-153,0-3 0,-2 2 0,1-6 140,-4-2 0,-3 3 1,-1-1-1,0 0 1,0 3 159,0 5 1,-5 0-1,-3 6 1,-3 0 55,-2 2 1,5 9 0,0 4-46,-2 3 1,0 3 0,1 5-1,0 7-76,0 4 0,3 8 0,1 7 0,1 3-56,0 1 0,-1 4 0,7 2 0,1 0-101,1 0 1,7-6-1,0-4 1,4 0-25,0-1 1,4-3 0,2-9 0,2-3 62,2-3 0,0-7 0,0-3 0,-2-3 22,-2-1 1,1-1 0,-5-5-1,-4-5 59,-3-4 1,0-3 0,-6 3 0,-2-3-10,0-1 1,2-1 0,0 0-1,-1 2-46,-2 0 0,-2 4 1,-2-2-1,-1 2-59,1 1 0,0 5-25,-1 0 1,2 6 40,-7 2 1,7 6 0,-3 8 0,4 1 76,1 1 0,1 1 0,2-3 0,1 1 68,-1 1 0,4 1 1,1-5-1,3 1 162,2-1 1,-1 1 0,0-1-106,1 0 0,-2 1-221,-3-1 0,-4-1 0,-9-1 0,-6-3-366,-4-2 1,-13 8-545,-1-5 0,-11 11 0,-4-5 0</inkml:trace>
  <inkml:trace contextRef="#ctx0" brushRef="#br0" timeOffset="128399">10393 18008 8355,'-5'-12'-142,"3"-1"0,-2 1 0,3 0 662,1-1 1,-2 6 0,0 5-180,-3 4 1,1 9-1,3 6 1,-2-1-1,-1 1-191,1-1 1,2 5 0,1-4-171,0-2 1,0 3 0,1-2-197,3-1 0,5-2 0,6-5 144,1-4 0,1-2 0,-3-2 0,1-2-204,1-2 1,5-3-1,-4-5 1,-2-1 77,-1 1 1,-2 0 0,-1-1 0,-1 1 75,-2-1 1,-4 1 0,3 0 211,-2-1 1,0 1-63,-5-1 1,0 8 0,0 5 197,0 7 1,0 4-1,0 1 1,0 2-86,0 3 0,0-4 0,0 5 0,1-1-140,3-1 0,-1 1 1,5-5-1,2-1 0,2-1-83,5-2 1,-3-5 45,2 1 1,2-3-1,0-2 1,0-3 0,0-4-1,-3-2 14,-1 2 0,-3-5 0,-2 4-11,0-2 0,-3-9 0,4 8 0,-3-2-11,-1 0 0,-1 2 116,-1 0 0,-2-1 81,2 1-131,-3 5 1,3 7 0,0 8-25,-1 3 1,3-3 0,-1 1 5,2 0 1,-3 2 0,4 2-1,2-2 45,1-3 0,1 2 1,1-6-31,-1-1 1,1-2 27,-1-1 1,-1-5 0,-1-2-1,-3-2-1,-2 1 1,3 0-1,-2-5 1,1 1-75,2 0 0,2-1 0,1 1 0,-3 1-29,-1 3 1,1 1 0,3 4 54,1-1 1,-2 1 0,-3 7-1,-3 4 21,1 3 0,-5 6 0,3-1 0,-2 1-151,-2 1 0,4-3 0,0 4-219,-1-1 1,2-1-1,1-5 1,1 1-46,2-1 0,-2-4 0,1-1 0,2-1 0,1-4 220,2 0 1,-1-13 0,0-3 0</inkml:trace>
  <inkml:trace contextRef="#ctx0" brushRef="#br0" timeOffset="128640">11621 17587 8355,'-8'-5'166,"1"3"0,1 4 1,4 9-1,0 9 1,4 3-1,0 2 1,2 1-1,1 2 0,-1 2 1,0 2-1,-1 2 1,-2 1-1,-1-1 1,1-2-1,2-2 0,1-2 1,-1-4-1,-2-3-1648,-1-4 0,0-4 777,0 0-855,0-1 1463,0-5 0,-11-1 0,-2-6 1</inkml:trace>
  <inkml:trace contextRef="#ctx0" brushRef="#br0" timeOffset="129148">11398 17959 8355,'1'-7'241,"3"3"1,3 2 0,6 2 0,0 0 69,4 0 1,2 0-1,6 0 1,0 0-248,0 0 0,1 0 1,1-1-127,2-3 1,0 2 0,-4-2 0,-2 3 0,-1 1-1,-2 0 1,-2 1 0,-5 3-230,-3 5 0,-4 2 0,-6 1 0,0 0 291,0 1 1,-5-1 0,0 1 46,-2-1 1,4 0-558,-1 1 0,4-5 1,4-1-985,5-2 1382,-4 0 0,6-11 0,-4-1 1</inkml:trace>
  <inkml:trace contextRef="#ctx0" brushRef="#br0" timeOffset="129149">11832 17773 8355,'-7'-13'-35,"-4"2"-179,3 3 0,2 1-844,2 3 733,3 2 0,5-2 0,1 8 293,2 5 1,1 2 0,5 1 0</inkml:trace>
  <inkml:trace contextRef="#ctx0" brushRef="#br0" timeOffset="129398">12043 17624 8355,'-13'-25'822,"6"6"1,3 2-921,3 3 0,1 6 0,1 1 0,2 4 461,1 9 0,4 4 0,-2 14 0,-1 7 1,2 3-32,0 3 1,-4 2-1,1 2 1,-3 5-144,-1 2 1,0-3 0,0 0-1,0-4-525,0-5 0,2 0 0,1-9 0,2-2-1224,2-3 0,-3-8 731,4-2 1,1-5-1,3-7 1</inkml:trace>
  <inkml:trace contextRef="#ctx0" brushRef="#br0" timeOffset="129991">12688 17959 8355,'-5'-17'0,"1"1"640,2 0 1,-4 7-376,2 0 1,0 4 0,5 1 0,2 8 0,2 6 0,2 2-62,3 0 1,1 6-1,1 2 1,1 0-197,-1 1 0,1-6 0,-1 2 0,0-4-101,1 0 0,-1-6 0,1-3 0,0-3-42,4-1 1,-3 0-1,4-3 1,-2-2-61,1-3 1,-1-10 0,-3 5 0,-1 0-32,0-1 1,-3 0 187,-1-3 1,-5 4 30,1-4 1,-4 10-1,-4 7 89,-5 7 0,3 6 0,-3 3 0,0 5 86,-2 2 0,-2 8 0,1 2 0,-1 2-6,1 3 0,-5-1 0,1 0 0,1 0-357,1 0 1,6-1 0,1-3 0,1-4-242,4-3 1,0-2 0,4-3-754,2-5 0,3-8 863,5-3 1,6 1 0,1 1 0</inkml:trace>
  <inkml:trace contextRef="#ctx0" brushRef="#br0" timeOffset="130735">13221 17971 8355,'0'-12'-17,"0"-1"1,0 1 198,0-1 1,0 5 0,0 0 702,0-2 0,-1 5-537,-4 1 0,4 8 1,-5 4-375,1 3 0,4 1 0,-4 1 0,4 1 0,1 1-15,0 1 1,0 1 0,0-5-1,0 1-4,0-1 0,0-4 1,1 1-137,4 0 1,-3-3 0,7-2 26,0-3 0,-2-2 0,0-3 0,0-3 85,0 0 1,-3-4 0,3 3 0,-2-3-30,-2-2 1,3 1 0,-2-1 0,-1 1-35,-2 0 0,-1-1 0,0 1 1,-1 1 12,-4 2 1,-1 0 0,-7 5-33,1 1 0,-1 2 204,1 1-81,5 0 1,3 0 0,8 0 0,4 0-8,3 0 0,3 0 0,1 0 1,2 0 17,-2 0 1,3-5 0,-2 1 0,0 2 205,-3 0 0,0 2 0,-1 0 131,1 0 1,-2 2-161,-3 2 1,-3 3-1,-5 5 1,0 0-46,0 1 1,0-1 0,2 1-124,2-1 1,-1-1 0,5-1-81,2-2 0,1-5 1,1 1-1,0-3-74,1-1 1,-1-1 0,2-3-1,0-5 78,-2-2 0,6-1 0,-8 0 0,-1-1 10,2 1 0,-4-1 0,0 1 0,0 1 147,0 3-7,-4-3 0,4 9 1,-5 0-70,2 4 0,2 5 0,-3 6 1,2-1-130,2 0 1,-3 5-1,5 1 1,0 0-540,2 0 1,2-2 0,-1-3 537,0-1 0,6-5 0,2-2 0</inkml:trace>
  <inkml:trace contextRef="#ctx0" brushRef="#br0" timeOffset="132241">14387 17748 8355,'0'-18'155,"0"4"1,0-2 0,0 0 0,0 1 91,0-1 1,1-1-162,3 5 204,-2-1 1,3 5-1,-5 0 1,0-2-158,0-1 0,-1 0 1,-3 3-36,-5 4 1,2 2 0,-1 2 95,-1 0 1,-1 6 0,0 2-117,2 3 1,1 7-1,-3 3 1,4 4 0,0 2-7,3 2 1,1 7-1,-1 0 1,-1 4-323,1 0 0,0 2 0,0 1 0,-1 0 86,1-1 0,2 4 0,1-5 1,0-2-103,0-5 0,1 2 0,2-4 0,1 0-128,-1-4 0,3-3 0,-2-3 0,-1-2-274,-2-2 0,-7-2 1,-2-5 504,-3-3 0,-1 3 0,-1-4 0</inkml:trace>
  <inkml:trace contextRef="#ctx0" brushRef="#br0" timeOffset="132242">14039 18120 8647,'6'-13'-184,"1"5"1,5 0 0,2 0 121,3 1 1,2-4 0,4 4 0,-1-1 256,-1-1 0,4 5 0,4-3 0,-2 2-199,0 2 0,-3-3 1,0 2-1,-2 2-189,-2 0 0,-4 2 0,0 0 0,-2 0-466,-2 0 606,-5 0 1,-1 2 376,-6 2 1,0 3 0,-2 4-1,0-2 22,-3 0 0,1-1 1,4 4-691,0 1 1,6-5 0,2-1-342,3-2 0,2-1 364,-1-4 0,0-5 0,1-2 0</inkml:trace>
  <inkml:trace contextRef="#ctx0" brushRef="#br0" timeOffset="132243">14523 17797 8355,'-7'-18'791,"-2"9"-1141,4-4 1,-3 8-299,4-3 0,5 5 0,8-1 1,0 4 616,0 4 1,7 3-1,-2 5 1</inkml:trace>
  <inkml:trace contextRef="#ctx0" brushRef="#br0" timeOffset="132244">14660 17971 8355,'-6'-7'1721,"5"2"0,-3 5-1759,8 0 0,3 4 0,5 1 0,-1 2-318,-3 3 1,2-3-1,-5 1-262,2 2 1,-3-4-215,5 3 657,-7-7 1,4 3-1,-6-10 198,0-3 0,0-3 1,0-3-1,0-1 5,0-1 1,5-1 0,2 5 3,0-1 1,4 2-1,-2 2 1,2 2-223,1 1 229,0 2 0,-1 10 0,-2 3 1,-5 5 88,-3 3 0,-1 1 0,0-3 1,2 1-8,2-1 1,-2 3-1,7-1 1,0-2-230,2-1 0,6-2 0,1-1 0,1-2 126,3-5 0,2-3 0,0-1-164,1 0 1,-4-1 0,0-3 0,-1-3 0,0-3 85,-4-2 1,-4 2 0,-2-7 0,-3 2 411,-1-1 0,-2 1 0,-4-5 0,0 2-78,0 3 1,-4 1-1,-2 2 1,-1 1-104,-3 3 0,-1 1 1,-1 4-137,0-1 1,-1 5-1,1 8 1,-1 2-135,1 1 0,1 0 0,1 2 0,2 1-123,-2 2 0,5 4 1,1-5-1,2-1-51,2-1 1,0-2 166,0 1 0,2-2 1,2-3 83,4-4 0,-1-4 0,1-3 0,2-3 0,1-4 179,1-4 0,1-2 0,-1-1 0,1-2 59,-1 0 0,0-5 0,1 2 0,-1-4-130,1-3 1,-2-4 0,-2 4-1,-2 0-72,-1-1 1,2 2 0,-4-4-1,-1 1 42,-2-1 0,-1 9 0,-1-1 60,-3 5 0,1 4-91,-5 6 0,1 14 0,-1 10 0,3 5 28,4 7 1,0 10 0,-2 1 0,-1 5-74,1 4 1,2 4 0,1 0 0,0-4-586,0-3 1,5-3-1,5-4 1,4-1-1471,2-3 1791,12-2 0,-8-7 0,11 1 1</inkml:trace>
  <inkml:trace contextRef="#ctx0" brushRef="#br0" timeOffset="132954">15962 18021 8355,'5'-13'0,"-2"1"0,4-1 38,-2 1 1,4 0-1,-5-2 1,0-1-1,0-2 285,0 2 1,0 1 0,-4 2 0,-1-1-31,-3 1 1,1 5 0,-4 2 0,0 0-55,0 1 0,-1 0 0,-3 6 0,2 0-276,0 2 0,5 6 1,-3-2-311,2 3 1,-4 2-1,5-1 1,0 1-267,-1-1 0,3 0 64,-2 1 1,4-6 290,4-3 1,3-3 0,4-2 392,-2-3 0,2 1 0,-3-5 0,3-1 143,1 2 0,-4-2 1,1 5-1,0 1-63,2 2 0,2 2 1,-2 3-1,-2 4-103,0 3 1,-1 0-1,4-1 1,2-2-441,3 2 0,-3-3 0,3 0 0,0 0-497,0 0 0,-1-5 0,-4 4 0</inkml:trace>
  <inkml:trace contextRef="#ctx0" brushRef="#br0" timeOffset="133186">16408 17463 8355,'-4'-9'44,"0"4"0,3 2 0,2 6 0,5 2 0,-1 5 0,2 1 0,0 1 0,1 1 0,0-1 1,1 1-1,-1-1 0,0-1 0,-1-1 0,0-4 0,-2 1 0,2-1 0,0-1-887,3-2 1,-5-7-1,1-3 1</inkml:trace>
  <inkml:trace contextRef="#ctx0" brushRef="#br0" timeOffset="134949">16545 17475 8355,'7'-12'-4,"-2"2"139,-5 6 1,0 1 0,0 11 0,0 2-410,0 1 1,0 5-1,0 1 1,2-2-244,2-1 1,-3 4-1,5 1 1</inkml:trace>
  <inkml:trace contextRef="#ctx0" brushRef="#br0" timeOffset="134950">16904 17859 8355,'0'-12'-759,"0"0"1,-4-1-1,0 1 1699,1-1 0,6-3 0,3-2 1,-1 0-1,1 0 0,-4 3-310,0 1 1,-2 6-1,-2 1-780,-2 1 1,-3 8-1,-5 6 1,0 3 0,-1 2-1,1 0-292,-1 4 0,0-2 284,-4 6 1,7-2-1,-1 3 1,3-3-52,1-1 1,4-1 0,-1-5-1,3 1 1,2-2-136,3-3 0,3-3 0,6-5 151,-1 0 0,1-1 1,-1-2-1,0-2 51,1-2 1,-1-1 0,1-6 0,-2-1-47,-3-2 0,2 1 1,-6 3 1058,-2 1 0,0-1-203,-2 1 1,0 2-470,0 6 1,0 11-1,1 14-115,3 2 0,-1 2 0,5 1 0,2 2-82,1 1 0,1 5 0,2-1 0,0 2-173,-2-2 1,4 3 0,-10-5 0,1 2-13,-3 0 1,-2-4 0,-4 2 0,-2-4 180,-4-3 1,-7-8-1,-3 1 1,-1-5-22,-3-4 0,-6 2 0,-1-6 1,0-1 10,-1-2 1,5-1 0,-1-1 0,5-3-415,3-5 1,3-3-1,7-3 1,4-3-1040,2-1 1266,2-2 0,6-9 0,1-2 1</inkml:trace>
  <inkml:trace contextRef="#ctx0" brushRef="#br0" timeOffset="134951">17239 17835 8355,'-9'-13'0,"-4"1"0,-2-1 776,3 1 0,-1 1-260,1 3 1,4 1 0,-1 4-332,0-1 0,2 1 1,0 7-1,1 5-242,4 2 1,0 1-1,2 2 1,0 2 96,0 5 1,4-3-1,2 0 1,-1-2-413,1 1 1,4-2-1,-4-5 1,3-3-272,-1-2 0,0 3 513,5-4 1,-5-4-1,-1-5 1,-2-2 56,-2-3 1,-2-1 0,1-1 0,1 0 10,1-1 0,0-3 0,-4-1 1,0 2-70,0 1 1,0 2-1,-2-1 34,-2 1 0,2 1 51,-7 3 1,8 2 16,1 6 1,1 0 0,9 0-1,2 0-1,4 0 1,1 0-1,0 0 1,2 0 59,1 0 0,6 0 0,-4 0 0,0-1 57,1-3 0,-3 2 0,-1-2 0,0 1 51,0-1 0,-3 3 0,-1-5 1005,-6 1-1062,2 3 1,-15 1-1,0 7 1,-5 0 53,-4 4 0,-3 5 0,-1 2 0,3-1-104,5 2 1,-1-4-1,4 4 1,1-1-97,-1-1 0,2 1 0,6-5-144,2 0 0,3-1 1,5-2-1,1-5 94,-1-3 0,0-1 0,1-1-172,-1-3 1,-4 1-1,-1-5 246,-1-2 1,-2-1-1,-4-1 1,0-2 7,0-3 1,0 3 0,-1-2 0,-4 2-1,-3 2-42,-3-1 1,-1 2 0,-1 2 80,1 0-90,0 1-9,5 1 1,2 2-1,10 5 1,3 0 0,3 0-1,3 0 1,1 1-81,1 3 1,6-2 0,-1 2-1,1-3 229,-1-1 0,2 0 1,-3 0-1,0 0-60,1 0 0,-2 0 1,3 0-1,-2 0 406,-3 0 1,-4 0 0,-5 0 105,2 0 0,-5-1-278,-1-3 0,-4 2 0,-4-2 0,-4 3-81,-3 1 0,-1 5 0,-1 4-56,1 2 0,-1 1 1,1 0-1,1 1-48,3-1 1,-3 1 0,4 0-1,0 3-103,3 0 0,2 1 0,2-5-67,0 0 1,6-1-1,2-2 1,3-5-29,2-3 0,-1-1 0,2 0 95,2 0 1,-2-5 0,3-4 0,-4-3 27,0-5 1,-5 2 0,0-5 0,1-2 0,-1-2 1,0-1 0,-4 1 1,3-1-1,0 0-44,0 0 1,-4 0 0,2 1 0,-1-1 41,0 0 1,1 0 0,-5 0 0,0 2 9,0 2 166,0 3 0,-6 13 0,-2 5 0,-2 8 256,2 7 1,-2 6-288,6 8 1,-4-2 0,2 6 0,1 3 0,-1 3 22,4 2 1,0 1-1,2-5 1,2 0-446,2 0 0,3-2 0,6-5-549,4-5 0,2-5 0,6 1 397,0-4 0,0-9 0,-1-3 1</inkml:trace>
  <inkml:trace contextRef="#ctx0" brushRef="#br0" timeOffset="135310">18231 17351 8355,'0'-8'210,"0"2"1,0 5 0,2 6 0,1 5 240,1 2 1,0 5-703,-4-1 0,0 2 0,0-3 1,0 3-1,1 0 0,2 0 1,1-3-1,-1-1-340,-2-1 1,5-1 0,1 0 0</inkml:trace>
  <inkml:trace contextRef="#ctx0" brushRef="#br0" timeOffset="135311">18405 17450 8355,'-7'6'467,"-2"-4"0,3 7-1080,-1 0 0,3 2 0,-3 2 1,2-1-492,2 1 1104,-4 4 0,0 3 0,-5 5 0</inkml:trace>
  <inkml:trace contextRef="#ctx0" brushRef="#br0" timeOffset="135564">18802 17723 8355,'-6'-12'3523,"2"1"-3321,0 2 0,6 11 1,10 9-1,-1 5-332,-3 3 0,3-2 1,-4 4-1,0-1-376,-3 0 0,-2 2 1,-2-4-1,0 0-760,0-1 0,0 0 796,0-5 0,-6 1 0,-1-1 1</inkml:trace>
  <inkml:trace contextRef="#ctx0" brushRef="#br0" timeOffset="137052">18839 17562 8355,'-12'-9'-1789,"-1"1"1581,12 5 0,2 16 0,12 6 0</inkml:trace>
  <inkml:trace contextRef="#ctx0" brushRef="#br0" timeOffset="137053">18976 17773 8355,'-9'0'483,"1"0"1,5 1 0,1 2-707,4 1 0,1 5 0,4 0 0,0 2 342,0 1 0,0 1 0,2-1 1,-2 0-236,-1 1 0,-2-1 0,-4 1 57,0-1 219,0 0 0,0-6-260,0-6 1,0-6-14,0-6 1,4 0 0,1-2 0,2-1 8,3-2 0,1 1 0,1 3 0,2 1 0,1 1-73,2 2 0,-1 0 0,-3 5 8,-1 1 1,-4 3 0,1 3 0,-1 2 15,-1 2 1,-2 3 0,-5 5 0,2 1-437,2 0 589,-3 3 0,10 0 0,-4 6 0</inkml:trace>
  <inkml:trace contextRef="#ctx0" brushRef="#br0" timeOffset="137054">19509 17835 8355,'-4'-17'214,"0"0"1,-6 1 0,2 4 85,-3-1 1,2 5 0,3 0 0,-1-1 0,0 2 325,-3 3 1,-1 3-1,-1 2-538,-1 3 1,1 3 0,-1 6 0,2-1-59,3 1 0,-3 3 0,4 1 1,0-2-123,3-1 1,3-2-1,1 0-386,0 1 0,5-2 272,4-3 0,2-2 0,1-6 1,0 0-1,1-2-2,-1-2 0,1-3 0,0-5 67,4-1 1,-3 0-1,2-3 1,-2-1 0,-2-1 2,1 0 0,-2 0 0,-1 1 1,-4-2 80,0 0 1,-1-5-1,-2 4 1,1-4 32,-1-1 0,-2 1 1,-1-1-1,0 1 137,0 4 1,0-2-1,0 5 235,0 2 0,-1 5-191,-3 2 1,-2 7 0,-2 1-1,3 8 1,1 7 109,-1 6 0,-3 2 1,4 2-1,1 0-152,2 0 1,1 3 0,0 1 0,0 0-274,0 2 0,1-5 0,2 3 0,3-4 47,0-5 0,3 2 0,4-5 0,3-2-76,0-1 1,6-7-1,-1-3 1,1-3 83,-1-1 1,-2 0 0,-4-1 0,0-3-182,-4-5 1,2-2 0,-6-1-54,-1 0 0,0-2 0,-6-1 190,0-2 0,0 1 0,0 3 0,-1 1 62,-4-1 0,3 6 1,-5 2-1,0 1 225,0 0 0,3 1 0,-3 7 63,1 4 0,2 3 0,4 2 1,0-1-31,0 1 0,0 3 0,0 1 0,0-2-39,0-1 1,2-2 0,2 0 0,4-1-97,3-2 0,2-4 1,0-5-1,2 0-168,2 0 1,4 0 0,-5 0-29,-1 0 1,-1-1 0,-1-3 0,-1-5 0,-1-2 224,-3-1 0,3-2 1,-4-1-1,1-2 200,1 2 1,-2 2 0,2 0 91,0 1 1,-1 1-4,4 2 0,-4 4 1,1 5-155,0 0 0,2 5 0,2 4 0,1 3-20,2 5 1,-1-2-1,5 4 1,-1 0-14,0 1 0,0-4 0,3 4 0,-2-3-537,-2-1 1,-2-3 0,-3 0-1,-2-1-530,-3 1 0,-1-7 1,-4 0-1201,1 0 1783,0-5 0,-15 4 0,-3-5 1</inkml:trace>
  <inkml:trace contextRef="#ctx0" brushRef="#br0" timeOffset="137055">20241 17748 8355,'-2'-9'824,"-2"1"1,-3 5 0,-5-1-1,-1 3-596,1 1 1,0 7 0,-1 5 0,1 6-1,-1 3 1,1-1 0,0 3 0,-1 0-1319,1 2 1,1-2 0,3-1-32,3-1 1,4-6 0,1 3 0</inkml:trace>
  <inkml:trace contextRef="#ctx0" brushRef="#br0" timeOffset="137230">20650 17909 8355,'-12'-12'401,"-1"1"0,2 4 0,4 7 0,7 7 1,7 4-1,3 1-1658,-2 0 0,3 6 0,-4 2 0</inkml:trace>
  <inkml:trace contextRef="#ctx0" brushRef="#br0" timeOffset="151205">1501 16830 8055,'-6'-7'-8,"5"3"1,-3 8 387,2 4 0,2 3 1,0 2 767,0-1-776,0-5 0,0-3-370,0-8 1,0-3 0,0-7 0,0-1-114,0-1 1,0-10 0,0 1 0,0-1-83,0-1 0,4-3 1,1-3-1,-1-3 70,1-1 0,-3 0 0,3 0 0,-1 1 40,0 3 0,2 4 1,-3 8 363,1 4 1,1 5-142,-1 4 0,-1 5 1,4 10-1,0 7 1,0 4 3,2 4 0,3 1 1,0 2-1,-1 0-124,-3 0 1,3 8-1,-3 1 1,4 0-456,0 2 1,0 0 0,1 0 0,-1-2-407,1 0 1,-2-7 364,-3 2 0,3-3 0,-4-1 0</inkml:trace>
  <inkml:trace contextRef="#ctx0" brushRef="#br0" timeOffset="151384">1513 16793 8355,'0'-13'-427,"1"1"247,4 0 0,6 3 0,7 2 0,-1 1 0,3 0 0,-1 0 0,3 2-54,2-1 1,0-2-1,1-5 1</inkml:trace>
  <inkml:trace contextRef="#ctx0" brushRef="#br0" timeOffset="151598">1910 16446 8355,'-19'-12'882,"4"3"-604,5 1 0,4 12 1,6 3-1,2 8 0,2 4 1,3 3-1,1 2-153,0 0 1,-4 5 0,3 2-631,-1 0 0,3-3 0,-2 1 1,2-3-1,-1-3-321,2-2 0,1 2 0,1-3 0</inkml:trace>
  <inkml:trace contextRef="#ctx0" brushRef="#br0" timeOffset="152093">2208 16607 8837,'-5'-20'0,"0"4"0,-1 2 0,1 2 0,1 1 251,-2 2 1,-1 4 0,-5 5-1,0 1 1,-1 3 0,2 5-409,3 2 1,-3 5 0,3 2 0,-2 1 32,2 4 0,2-6 0,6 1 0,0-1-87,0-1 1,2 1 0,2-6-116,4-3 1,3-2 0,1-6 15,1 0 1,-1-2 0,1-2 304,-1-4 1,-4 1 0,-1-1-1,-1-2 121,-4-1 1,0-1 0,-2-1 99,0 1 1,0 4-1,-2 1 978,-2 1-1023,3 2 0,-3 6 1,7 2-150,1 4 0,5 3 0,-2 1 1,1 2 5,1 3 1,-1 2 0,4 6 0,1 0-150,-1-1 1,1 3-1,-2 0 1,-2 3-49,0 2 0,-7 0 0,2 1 1,-2-4 131,-2-3 0,-2 2 0,-2-2 1,-4-4-3,-3-3 0,-3 2 1,-1-5-1,-1-2-60,0-4 1,-2-5-1,2-5 1,1 0-179,1 0 1,7-5-1,3-5-15,3-5 0,-5-10 0,-1-7 1</inkml:trace>
  <inkml:trace contextRef="#ctx0" brushRef="#br0" timeOffset="152277">2530 16557 8355,'-4'-12'0,"-2"1"211,0 2 1,4 0 0,1 6-1152,4 4 0,2 4 596,-1 3 0,-2 8 0,3-2 0</inkml:trace>
  <inkml:trace contextRef="#ctx0" brushRef="#br0" timeOffset="152519">2542 16743 8355,'0'7'913,"0"-1"0,2-1-2025,2 3 0,-3 3 0,5 2 1</inkml:trace>
  <inkml:trace contextRef="#ctx0" brushRef="#br0" timeOffset="152783">1550 17152 8355,'7'-5'206,"4"-1"1,-1-2-601,5 4 1,6 3-1,6-1 1,4 0 632,0-3 1,9 1 0,10 3 0,8-3-1,5-5-215,3-2 1,10-1 0,0 0 0,1-1-399,-1 1 0,2 4-129,-12-1 1,3 1 0,-12-4 0</inkml:trace>
  <inkml:trace contextRef="#ctx0" brushRef="#br0" timeOffset="171945">11807 13853 8285,'-5'-1'13,"5"-2"1,8-1 0,7 0-1,7 0-65,6 0 0,3-5 1,5 4-1,0-1 1,-2 1-1,2 2 1,-4 2-1,-3 1-663,-6 0 1,-6 1 523,-1 3 0,-2 3 0,-1 6 1</inkml:trace>
  <inkml:trace contextRef="#ctx0" brushRef="#br0" timeOffset="172193">11832 14002 7139,'12'-8'0,"2"1"-210,3 2 0,3-1 0,11 3 0,4-1 68,5 1 1,13-9 0,-2-2 0</inkml:trace>
  <inkml:trace contextRef="#ctx0" brushRef="#br0" timeOffset="174196">15342 12613 8355,'-4'-23'-444,"-1"2"-537,3 5 1243,0 7-445,2-2 520,0 10 0,0 1 1,0 10-1,0 5 1,0 5-1,0 4 1,0 3-1,0 5 37,0 5 1,0 5 0,0-1 0,0 4 0,0 5-246,0 4 0,0 2 1,0 6-1,0-2-301,0-7 0,0 5 0,0-8 0,0 1-8,0 0 0,0-7 0,0-4 1,0-4-477,0-3 1,4-10 0,1 1-72,-3-5 0,4-7 0,-1-5 524,2-1 0,-4-8 0,3-5 1</inkml:trace>
  <inkml:trace contextRef="#ctx0" brushRef="#br0" timeOffset="174561">15304 12762 8355,'-6'-25'0,"1"0"0,4 2 0,2 1 440,4 1 1,3 5 0,8-4 0,5 1 4,3 0 0,0 5 1,1 2-1,1 6 1,2 5-596,1 1 1,-2 5-1,-5 5 1,-2 5-154,-2 6 1,-3 2-1,-7 3 1,-4 2 70,-2 1 0,-4 4 0,-3-3 1,-6 2 22,-5 2 0,-4-3 1,2-1-1,0-1-24,0 0 0,0-4 1,4-6-1,1 0-1058,2 1 1086,1-5 0,3 8 0,2-4 1</inkml:trace>
  <inkml:trace contextRef="#ctx0" brushRef="#br0" timeOffset="175037">15590 13432 8144,'1'-11'0,"2"1"0,2 3 612,2 2 0,-3 1 0,3 2-185,-1-2 0,-1 3-78,-1-3 0,-1 2 0,4 1-126,-1-3 1,-2 1 0,-4-5-115,0-2 1,4-1-1,1-1 1,1-1-196,-1 1 0,1-1 0,-3 1 0,2 0-134,2-1 1,-3 1 0,5-1-76,0 1 0,-2 4 0,1 1 71,2 1 0,1 2 0,1 4 120,1 0 0,-1 1 1,-1 4-1,-1 3 68,-2 3 0,-5 1 0,1 1 0,-3-1 124,-1 1 1,0 4 0,0 4-1,0 1-2,0-1 1,-1 2 0,-2-2-1,-1 1 1,1 0-228,2-1 1,2-6 0,4 1-26,3-2 0,3-3 1,3-3-1,1-3-539,1-4 0,5-1 97,-5 0 0,12 0 0,-2 0 1</inkml:trace>
  <inkml:trace contextRef="#ctx0" brushRef="#br0" timeOffset="175575">16495 12353 8355,'7'-13'-174,"3"1"135,-6 0 0,0 3 0,-4 1 7,0-2 1,-6 1-1,0-1 1,-3 3 73,1 2 1,-4-1 0,-5 3 0,1-1-23,-2 1 1,2 1 0,-4-1 0,-1-1 13,2 1 1,-3 2 0,5 1 0,1 0-34,-2 0 0,8 0 1,-1 1-4,4 3 1,-1-1 0,4 5 0,1 2 3,2 1 1,1 3 0,0 1-1,0 3 1,1 0 1,3 0 0,-2 4 0,3 0 0,-1 4 42,0 3 1,0 5 0,-4-1 0,0 3 112,0 1 1,0 2 0,-1 2 0,-2 5-56,-1 2 1,-5 6 0,2 2-1,-2 4-54,1 3 0,1 3 0,-2-1 0,2 1-124,1-1 0,-2-3 0,4-4 1,1-5 71,2-2 1,1-8 0,1-6 0,3-6 71,4-5 1,3-7-1,3-4 1,3-4-118,3-2 1,4-7-1,1 2 1,-1-4-526,1-4 0,-1 2-109,-4-7 1,4 1 0,-5-4 0</inkml:trace>
  <inkml:trace contextRef="#ctx0" brushRef="#br0" timeOffset="176843">16756 12762 8146,'-7'-12'-69,"3"-1"439,2 1 1,4 1 101,2 3 1,3 2-419,5 6 1,0 0 0,1 0 0,-1 1 0,1 4-1,-1 3 1,0 3 0,1 3 0,-1 1-93,1 1 1,-1 2 0,-1-3 0,-3 2-54,-4-2 1,-2-1-1,-2-2 1,0 1-151,0-1 168,0 0 1,-2-5-18,-2-3 1,3-8 0,-3-4 0,2-3-19,2-1 0,0-5 0,0-1 1,0-1-13,0-3 0,2 3 0,2-2 0,4 0-78,3 2 0,3-2 0,1 7 0,3 5-246,1 2 0,-3 3 274,0 4 1,3 0 0,1 0 0</inkml:trace>
  <inkml:trace contextRef="#ctx0" brushRef="#br0" timeOffset="177602">17214 12787 8355,'0'-13'265,"0"5"1,0 0 0,0-2-1,0-1 1,2 0 193,2 3-445,-3 2 0,9 12 0,-6 2 0,-1 3 42,-2 2 1,-1 3-1,0 1 1,0-1-339,0 2 1,0-4 0,0 2 0,2-2 14,2-1 1,-1-2-1,5-2 1,1-2 147,2-1 0,2-2 0,-1-6 0,1-2 50,-1-4 0,0-3 1,1-1-1,-1-1 51,1 1 0,-5-5 0,-1 1 0,0 1 76,0 1 0,-3-3 1,3 1 31,-2 1-73,-1 1 1,-4 8-8,0 6 0,0 7 0,0 8 2,0 2 1,0-1 0,0-2 0,0 1-46,0 2 1,0-1-1,0-3 1,2-1-70,2 1 1,-1-5 0,5-1 41,1-2 1,-2-1 0,2-4 145,0 0 1,1-5 0,0-3-1,-2-3-3,1-2 1,-2 1 0,2-1-1,-1 1-105,-1 0 1,4-1-1,-3 1 18,3-1 1,-3 1 0,-1 0 0,0 1 71,0 2 0,-3 0 42,4 5 1,-1 1-1,3 7-72,-2 4 1,-1 5 0,3 2 0,-3 3-62,-2 1 0,-1-3 0,-2 5 0,0 0-21,3-2 1,0-1 0,-2-6 0,1 1-6,-1-1 0,4-5 106,1-3 1,3-4 0,1-4 0,1-4-146,-1-3 0,-1-6 0,-1-1-1,-2-1 0,-1 3 1,1-4-1,-2 2 1,-2 3 31,0 1 1,2 2 0,-4 0 77,2-1 0,2 6 0,-2 3 29,4 3 0,-2 2 1,-1 2-1,0 2 117,-1 2 1,4 3 0,-3 5 0,1 2-81,-1-2 0,5 3 0,-3-2 1,1 1-348,1 1 1,-5-4 0,4 2-283,2-2 0,-5-2 0,1 1 1</inkml:trace>
  <inkml:trace contextRef="#ctx0" brushRef="#br0" timeOffset="177889">18107 12340 8355,'0'-16'377,"0"-1"1,6 6 0,2 8 0,2 8-179,-2 7 1,2 6 0,-5 8 0,1 2-263,-1 1 1,4 6-1,-5 0 1,-2 2 10,0-1 0,-2 3 0,0 2 0,0-3-186,0-3 0,0-1 0,0-5 0,0-3-188,0-3 1,0-1 0,0-6-606,0-1 727,0-6 1,5 2-1,2-5 1</inkml:trace>
  <inkml:trace contextRef="#ctx0" brushRef="#br0" timeOffset="179134">18083 12737 8836,'2'-4'-584,"7"0"653,3 1 0,6 0 0,0 1 0,1-2 0,3 1 0,2 1 1,0 1-1,1-2-53,0-1 0,0 0 0,-2 4 81,-2 0 1,-3 0 0,-6 1 0,-1 4-30,-2 3 0,-4 3 0,-5 1-225,0 1 1,0 3 0,0 1-542,0-2 0,0-6 235,0 0 1,0-1 0,0 4 0</inkml:trace>
  <inkml:trace contextRef="#ctx0" brushRef="#br0" timeOffset="179135">18405 12502 8355,'-12'-7'-659,"5"3"1,3 8 0,4 4 496,4 3 1,3 7-1,5 1 1</inkml:trace>
  <inkml:trace contextRef="#ctx0" brushRef="#br0" timeOffset="179136">18517 12712 8355,'1'-11'-209,"2"2"292,1 0 0,6 7 0,-2-2 1,3 2-1,1 2 0,1 2 0,-1 2 1,-1 4-283,-3 3 0,-2 1 0,-6 1 0,0-1 168,0 1 1,0-1-1,-1 0 1,-2 1-21,-1-1 0,-2-4 0,3 1-92,-1 0 0,0-2 74,4 2 0,1-8 0,2-1 24,1-7 0,6-4 1,-2-1-1,2-1 36,-2 1 0,3-2 0,-4-1 0,1-2 45,1 2 0,-7 1 0,4 2 0,-2 0 61,0-1 1,2 6 0,-4 2-57,3-1 1,3 6-1,-4 0 1,0 6-46,2 1 1,-5 8 0,5-3 0,-2 2-71,0 0 0,0 2 1,-3 2-1,2 0 59,1 0 0,0-1 0,-4-5-23,0 0 1,4-3-1,2-2 1,1-2 45,3-2 1,-4-2 0,3-2 0,0-3 174,2-5 1,0 3-1,-1-3 1,-2 0-144,2-2 1,0-2-1,-1 1 1,0-1-45,0 1 0,-2 4 1,1-1-47,2 0 1,1-1 107,1 2 125,1 2 1,-2 8 0,-3 2-80,-4 4 0,2-1 1,-1 1-1,1 2-11,-1 1 1,5 1 0,-3 1-70,0-1 0,4-4 1,-3-1-1,3 0-69,1 0 1,1-4 0,-1 0 115,1-6 0,-5 0 0,0-5 1,0-2-41,-1-1 0,3-1 1,-5-1-1,2 1-30,3 0 1,-3-1-1,0 1-59,-2-1 1,-1 1-19,-4 0 1,-5 6 162,-3 6 0,-3 6 0,0 6-67,2 0 0,4 5 0,5-1 0,0 1 1,0 0-83,0-1 0,1 2 0,3-3 0,6 2-1352,5-2 829,-1-1 0,9-7 0,-3-2 1</inkml:trace>
  <inkml:trace contextRef="#ctx0" brushRef="#br0" timeOffset="179852">19608 12799 8355,'-1'-7'1179,"-2"2"-914,-1-1 1,1 5 0,6-2-1,2 6 1,2 4 0,3 1 0,2 0-361,5 2 1,-3 0 0,2-1-1,-1 0-8,2 0 1,-2-3-1,6-2 1,-1-1-1,1-1 1,-2 2-1,-1-1 1,-1-1-1,-1-2-387,1 0 405,-6 5 1,-2-2-1,-4 5 1,-4 2 29,-4 1 1,-4 1 0,-6 1 75,-4-1 1,2 2 0,-6 1-1,-1 3 1,-1 0-45,-2 0 0,2-2 0,2-3 0,4-1 0,4 0-349,0 1 1,5-2 0,1-1-191,1-2 0,2 0 0,4 4 1</inkml:trace>
  <inkml:trace contextRef="#ctx0" brushRef="#br0" timeOffset="180107">20030 13035 8355,'-2'-7'52,"-2"4"1,-4 5 0,-3 3 0,-1 2 0,-1 3 0,1 1 0,-2 1 0,-1 0 0,-3 2 0,-1 1 0,-2 2 0,0-2 0,2-1 0,1-2 0,3 2 0,1 0-920,2-2 0,-1 9 0,1-7 0</inkml:trace>
  <inkml:trace contextRef="#ctx0" brushRef="#br0" timeOffset="180685">20389 12663 8355,'0'-13'0,"0"1"228,0 0 1,0-1 649,0 1-849,0 5 0,5 4 1,-1 10-1,-2 5 1,0 4-1,-1 2 1,2 2 232,1 4 0,0 0-356,-4 1 1,0 4-1,0 1 1,0 1 0,0-1-1,0-1 1,0 0-578,0 0 678,0 0 1,0-6-1,0-2-799,0-5 0,0 2 0,0-1 540,0-2 0,-5-1 0,-2-2 1</inkml:trace>
  <inkml:trace contextRef="#ctx0" brushRef="#br0" timeOffset="181051">20563 12799 8642,'11'-8'0,"-1"1"0,-2 0 0,2 2 0,-2 1 0,-3 5 0,-6 4 0,-4 4 0,-6-1 0,-3 2 0,-3 1 0,2 0 0,1-2 0,3 0 0,2-1 0,0 0 0,1 0 0,0 1 0,0-1 0,-1 0 0,1 2 0,1 1-583,2 1 0,0-3 339,5-1 0,0-4 0,0 4 141,0 2 1,2-3 0,2 1 164,4 2 0,2-3 1,0-1-1,-2 1-16,1 0 1,2-3 0,2 3 0,1-1-169,2-4 1,-2 4-1,3-2 1,-2-1-43,1-2 1,-2 5 0,4 1 0</inkml:trace>
  <inkml:trace contextRef="#ctx0" brushRef="#br0" timeOffset="181513">20650 12353 8055,'5'-21'0,"4"3"0,3 3 0,5 5 0,3 2 0,2 3 0,0-1 0,-1 3 0,1 2 0,0 1 0,0 0 0,-1 0 0,0 1 0,-2 2 45,-3 1 0,-3 10 1,-4-2-1,-2 4 1,-1 0-1,-2 2 1,0 1-1,0 3 95,-1 2 0,-3 1 1,-3-1-1,-2 3-5,-2 1 0,4 4 0,-2 4 1,0 0 51,1 1 1,-4-1 0,4 9-103,1 2 1,2-3 0,1 2 0,0 1 0,1-1 40,3 0 1,-1 1-1,4-4-152,-2 1 1,4-4 0,-5 1 0,-1-2 28,-2-2 1,3-4 0,0-2-1,-1 1 1,-2-2-93,-1 1 1,-5-4-1,-3-5 1,-3-2 21,-2-2 1,-1-2-1,-1-3 1,-3-1-1,-2-1 1,-5-1-417,-3-2 0,-6-1-392,1 1 1,-7 2 472,-2-6 1,1 5-1,4-2 1</inkml:trace>
  <inkml:trace contextRef="#ctx0" brushRef="#br0" timeOffset="182977">21816 12750 8355,'5'-25'308,"-3"6"0,3 3 313,1 7-1221,-5 3 362,5 1 423,-1 3 1,-4-2 0,5 8 0,-2 5 0,0 2-1,-2 1-91,-5 0 0,-4 1 0,-5-1 0,-1 1-28,1-1 0,-6 0 0,-3 1 0,-2-1-85,-2 1 0,0-1 0,-1 0 0,0 1 14,1-1 0,-1-1 0,9-1 0,2-3 12,1-2 1,7 5-67,3-2 1,4-1 0,4 0 0,6 0-1,5 0-7,6 2 0,2 1 0,2 0 0,-1-2-51,-4 2 1,6-3 0,-4 1 0,0 0-80,2-1 0,-5 4 1,0-4-1,-1 1-137,-2 0 1,-3-3 0,0 1 0,-2 1-809,-3 0 1036,3 1 0,-15 10 0,3 2 1</inkml:trace>
  <inkml:trace contextRef="#ctx0" brushRef="#br0" timeOffset="183269">21555 13233 8355,'0'-7'44,"7"2"1,4 5 0,6 0 0,1 0 0,1 1 0,0 2-83,3 1 1,6 4-1,1-2 1,0-1-658,1 1 0,-4 2 357,3-4 1,-3 6-1,-1-3 1</inkml:trace>
  <inkml:trace contextRef="#ctx0" brushRef="#br0" timeOffset="183592">22696 12365 8355,'0'-29'0,"0"0"0,2 7-264,2 10 0,-1 1 46,5 7 528,-5 0 0,2 15 1,-5 5-1,0 8-74,0 4 0,-4 4 0,0 5 0,1 1-192,2-1 0,1 0 1,0 2-1,0-1-176,0-1 0,1 2 0,2-10 0,1-2-440,-1 0 1,2-4 0,-1-1 72,-1-1 0,-2-6 0,-1 3 1</inkml:trace>
  <inkml:trace contextRef="#ctx0" brushRef="#br0" timeOffset="183844">23081 12712 8698,'-6'-9'0,"-2"5"194,-3 8 0,-1 5 1,-1 4-1,-1-1 0,-1 2 113,-1 3 0,-11 3 0,1 8 0,-3 2-361,-1 2 0,-3-3 1,3 2-1,-1 0-309,1-4 1,1-1 0,4-2-1,2-2-6,2-1 0,5-6 1,6 1-1,3-2-137,2-2 0,0 1 0,5-1 1</inkml:trace>
  <inkml:trace contextRef="#ctx0" brushRef="#br0" timeOffset="184389">22808 13370 8355,'-12'0'52,"-1"0"1,5 0-777,0 0 1365,5 0 1,-3-2 0,8 0-564,2-3 1,3-3-1,5 3 1,1-1 13,-1 1 0,0-4 1,1 5-1,-2 0 132,-3-1 0,3 3-163,-3-2 0,3 4 0,0 4-97,-2 4 0,0 5 0,-5 3 0,-1 4-71,-1-1 0,-2 4 1,0-1-1,-2 5-96,-2 2 1,-3 0 0,-5-5 103,-1 1 0,-3 0 0,-2 0 0,0 0 0,-1-2 37,-1-2 1,4-3 0,-3-6 0,1-1 125,2-3 0,-1 2 0,0-6-104,2-1 0,7-3-62,3-4 1,4-3 0,2-6 21,4 1 0,1 0 0,7-1 58,-1 1 0,1 5 0,-1 3 0,0 2 115,1 2 1,-1 0 0,1 0 0,-1 0-74,1 0 1,-1 6-1,0 1-12,1 0 0,-1 4 0,1-3 1,-1 3-1,0 1-99,1 1 1,-1-5-1,1-1 1,-1-2-695,0-2 0,1 3 448,-1-2 0,1 0 0,-1-4 0</inkml:trace>
  <inkml:trace contextRef="#ctx0" brushRef="#br0" timeOffset="184667">23217 12998 8355,'-5'-13'222,"-2"6"1,0 3 0,3 8-57,2 5 1,2 7 0,0 5 0,2 1-184,2-1 0,-3 2 0,3-2 0,-1 2-245,1 2 0,-2-2 1,2-1-142,-3-1 1,-1-6 0,0 2-1,0-3-207,0-2 1,-1-5 540,-3-3 1,2 3-1,-3 0 1</inkml:trace>
  <inkml:trace contextRef="#ctx0" brushRef="#br0" timeOffset="184986">23341 13109 8355,'0'-8'649,"0"0"-352,0 5 1,0-4-1,2 4-166,2-1 1,-3 1 0,3 8-1,-4 3 1,-4 1 0,-6 1-662,-5-2 1,2 1-1,-5 2 1,1-2 246,1 0 1,-2-2 0,4 2-1,0-2 258,3-1 1,6 2 0,-2-3 110,1 2 0,3 0 0,7 3-23,5-2 1,2-1 0,1 3 0,2-2 0,1 0-101,2-1 1,5 4 0,-2-3 0,2 3-223,-1 2 0,1-5-128,-5 0 1,5-5 0,-3 3 0</inkml:trace>
  <inkml:trace contextRef="#ctx0" brushRef="#br1" timeOffset="185201">23949 12675 5734,'-25'13'0</inkml:trace>
  <inkml:trace contextRef="#ctx0" brushRef="#br0" timeOffset="241394">15131 4366 8355,'-8'0'-824,"-1"0"908,0 0 1,9 0-1,4 0 1,5 0-1,4-2 1,1-1 0,2-1 57,5 2 0,-2 0 1,2 2-1,2 0 0,3 0 1,3 0-1,-1 0 0,-1-1 1,2-2 117,4-1 1,3 0-1,3 2 1,1 0-78,1-2 1,10-5-1,0 4 1,4-1-26,5 1 1,0-5 0,4 3-1,0-1-96,2 0 0,6 5 0,-2-1 0,2 2-86,-2 2 0,3-1 0,-1-2 0,1-1-64,-3 1 0,9 2 0,-12 1 0,4 0 21,2 0 1,-4 0 0,0 1-1,-2 2 10,-2 1 0,2 0 0,0-2 58,-3 2 1,2-3-1,2 3 1,4-2 0,-1-2 17,2 0 0,2 0 1,3 0-1,5-2 33,2-2 0,2 2 0,0-5 0,0 1-7,0 3 1,-1 1 0,0-1-1,-3-1 97,-5 1 0,3 2 1,1 1-1,-2 0 15,-6 0 1,6 0-1,-3-2 1,5-1-42,0-1 1,1 0 0,5 3 0,3-2-94,4-1 1,0-4 0,-45 5 0,1 0 0,1 0-1,1 1-7,-2-1 1,2 0-1,6-2 1,1 0-1,-5 2 1,0 0-41,3-1 1,0 1 0,-1-2-1,-1 0 1,-4 3 0,0 0 0,0 0-1,-2 1 1,47-2-69,-3-1 1,-9 3 0,-5-3 0,-3 2-425,-2 2 0,0-4 0,-7 0 0,-1 1 71,1 2 1,-1 1-1,-3 0 1,-1 0-408,-2 0 0,-7 0 0,1 0 0</inkml:trace>
  <inkml:trace contextRef="#ctx0" brushRef="#br0" timeOffset="242205">15491 4155 8355,'0'-13'82,"0"1"467,0 0-486,0-1 349,0 6 1,-5 3-193,1 8 0,0 9 0,4 7 1,0 4-1,0 2 0,0 3 0,0 3-316,0-1 0,4 8 0,2-6 0,1-1 0,2-2 0,1-1-2417,-2-2 1865,3 0 0,-4 3 0,6 2 0</inkml:trace>
  <inkml:trace contextRef="#ctx0" brushRef="#br0" timeOffset="243277">15615 4837 8355,'0'-12'155,"0"-1"78,0 6 0,-2 2 1,-1 6-1,-1 5 0,2 5 1,0 5-1,2 3 1,0 3-251,0 2 0,4 2 0,2 0 1,1 0-1,2-2 0,2-1 1,2-1-1116,-1-1 1,6 2-1,1-3 1</inkml:trace>
  <inkml:trace contextRef="#ctx0" brushRef="#br0" timeOffset="243781">16532 4204 8355,'0'-12'185,"0"0"0,0 2 1,0 6-1,0 9 1,0 8-115,0 3 1,4 6 0,2 0 0,1 5-428,3 1 0,-5 7 0,1-2 1,-2 1-506,0 0 473,0 1 0,-4-3 0,0 5 1</inkml:trace>
  <inkml:trace contextRef="#ctx0" brushRef="#br0" timeOffset="244175">16594 4961 8995,'-4'-12'0,"0"-1"0,1 1 0,3 1 2219,4 2-2167,3-2 1,6 9 0,1-5 0,1 1 26,1 3 1,2 2-1,-3 1 1,2 0 0,-2 1 59,-1 4 0,-2-3 0,-1 7-642,-3 0 1,-2 6-1,-7 3 1,-4 0 0,-3 2 288,-3-1 0,-7 0 0,-1 3 0,0-2 0,2-3 378,3-1 1,2-4-1,1-2-70,3-2 1,2-4-1,8 3 1,2-2-171,4-2 1,4-1 0,5-2-275,4 0 1,7-5 0,6 0 0,1-2 0,3-3-107,-1-1 0,0-1 0,0 0 1</inkml:trace>
  <inkml:trace contextRef="#ctx0" brushRef="#br0" timeOffset="244534">17698 4775 8355,'-3'-7'-1341,"3"3"741,3 3 337,10 1 158,-1 0 1,6 0 0,1 0 0</inkml:trace>
  <inkml:trace contextRef="#ctx0" brushRef="#br0" timeOffset="244809">18368 4713 7533,'5'-7'0,"4"3"0,2 4 0,2 3 0,3 1 0,0-1 0,-1-2-450,-1-1 0,4 5 0,1 2 1</inkml:trace>
  <inkml:trace contextRef="#ctx0" brushRef="#br0" timeOffset="245014">19186 4725 8355,'13'0'-149,"-1"0"0,-4 0 1,1 0-1586,0 0 1623,2 0 1,2 0 0,-1 0 0</inkml:trace>
  <inkml:trace contextRef="#ctx0" brushRef="#br0" timeOffset="245426">19745 3919 8355,'-6'-7'0,"-1"2"382,-5 5 1,3 5 0,3 5 0,-1 5 0,1 7 0,1 4 0,2 6 0,2 1 0,1 3 7,0-2 0,5-3-737,3 2 1,3-4 0,3 4-1,1 0-1150,2-1 0,-1 2 880,-3-5 0,-1 0 0,1-4 1</inkml:trace>
  <inkml:trace contextRef="#ctx0" brushRef="#br0" timeOffset="246344">19745 4825 8153,'6'-13'-605,"0"1"702,-6-1 0,0 5 0,0 0 0,0-2 941,0-1 1,0 3-1,0 2-115,0 5 0,0 4-942,0 9 0,0 6 1,0 3-1,1 2 0,2 2-92,1 0 1,0 0 81,-4-1 1,0 1-1,0 0 1,0-2-159,0-2 0,0 1 0,0-5 0,0-2 0,0-1-855,0-2 0,0 0-170,0 1 1090,6-6 1,-3-3 0,3-8 0,1-5 0,0-2 0,3-1-96,1 0 1,-3-1 232,0 1 0,1-5 0,3 1 0,1 1 0,-1 1 0,0 1 0,-1 1 0,-1 0 311,-2-1 1,-4 2-218,5 3 0,-5-2 1433,4 6-1398,-5 0 0,2 5 0,-6 2 0,-2 3 0,-2-1-141,-2 1 1,-1 2 0,-5-4 0,1 0 75,-1 2 1,5-4 0,1 7 4,2 0 1,1-2 0,4 1-145,0 2 1,0-3 0,0 1 0,0 2 0,0 1 0,0 1 0,1 1-125,3-1 1,-1 1 0,5-1 0,0 0-93,-1 1 0,10-2 1,-1-2-1,6-2 1,5-1-382,1-3 0,4-2 0,5-1 1</inkml:trace>
  <inkml:trace contextRef="#ctx0" brushRef="#br0" timeOffset="246857">20749 4056 8355,'0'-13'0,"6"1"302,-5-1 1,9 5-1,-5 1 1,2 2 0,1 3-93,-1 5 0,-1 5 1,-6 9-1,0 4 1,1 3-1,2 4 1,1 2-1,-1 2 1,-2 1-1,-1 0-333,0 0 0,2-5 0,0 2 0,2-1 0,-1 0 0,-1-2 0,-1-2-1222,3-4 1,-3 8 0,5-3 0</inkml:trace>
  <inkml:trace contextRef="#ctx0" brushRef="#br0" timeOffset="247116">21059 4738 9283,'-9'0'0,"4"0"0,10 0 0,4 0-888,4 0 1,4 0 0,3 0 0</inkml:trace>
  <inkml:trace contextRef="#ctx0" brushRef="#br0" timeOffset="247482">21456 4800 8355,'12'0'-462,"2"0"1,1 0 0,2 0 157,-2 0 1,3 0 0,-1 0-1,-1 0 298,2 0 0,-4-6 0,4-1 1</inkml:trace>
  <inkml:trace contextRef="#ctx0" brushRef="#br0" timeOffset="247483">22163 4825 8355,'1'-7'2165,"4"1"-2183,3 1 0,-1 3 1,1-2-1,3 3-1161,4 1 0,-1-6 0,4-1 1</inkml:trace>
  <inkml:trace contextRef="#ctx0" brushRef="#br0" timeOffset="254037">19695 4142 7938,'0'-12'-462,"0"5"1,-1 0 364,-4 3 150,4 3 0,-3-5 0,8 6 91,4 0 1,-1 2 0,0 2 0,-1 5-52,-4 6 0,0 3 1,-2 4-1,0-1-33,0 1 1,-2 2 0,0 0 0,-4 1-142,-1 0 1,4 4 0,-1-1-1,3-4-70,1-2 1,0-2-1,0 2 1,1-3-631,3-1 572,3-2 1,6 2 0,-1 2 0</inkml:trace>
  <inkml:trace contextRef="#ctx0" brushRef="#br0" timeOffset="254451">19695 4440 7221,'7'7'183,"4"-3"1,5-3-32,4-1 0,2 0 0,5 0 0,5 0-72,4 0 1,4 0-1,9 0 1,4 0-98,5 0 0,1-1 1,11-2-1,2-2-57,1-2 1,8 3 0,5-3 50,3 1 0,6-2 0,3 3 0,-45 2 0,0 0 0,2 0 0,0-1 10,2 0 0,-1 1 0,3 2 0,0 0 0,4-2 1,0 0-1,-1 1 0,0 0-1,0 0 0,-1 0 0,4-1 1,0 2-1,-4 0 0,-1 2 1,-1-1-1,-1 0-3,-3 0 0,-1 0 0,0 0 0,1 0 1,-3 0-1,0 0 0,48 0-45,-5 0 1,-11 0-1,-11 0 1,-11 0-210,-11 0 0,-8 0 271,-10 0 0,-3 0 0,-5 0 0,0 0 0,-1 0 0,1 0 0</inkml:trace>
  <inkml:trace contextRef="#ctx0" brushRef="#br0" timeOffset="254889">19869 4118 8355,'12'-13'-95,"4"1"0,2 1-79,2 2 0,0 3 1,7 3-1,1-1 1,7 1 173,5 2 0,0-1 0,5-1 1,2-2 108,1-2 1,8 3 0,1-3 0,5 0-15,5 0 0,6 3 0,8-3 0,4 2-16,8 2 1,0-3-1,7 2 1,-49 3 0,0 0-86,-1 0 0,0 0 0,5 1 0,0 0 1,-2 0-1,1 0 0,1 0 0,1 0-22,-1 0 0,0 0 1,3 0-1,0 0 1,-3 0-1,0 0-32,0 0 0,-1 0 0,5-2 0,-1 0 0,0 0 0,-1 0 0,2 0 0,2 0 68,1-1 0,0 0 1,-4 2-1,-1-1 1,4-1-1,0 0 1,-2-1-1,-1 1 1,-1 0-1,-1 0-32,-3 1 1,0-1 0,-1-2 0,-1 1 0,38 0 0,-8 2-153,-10 0 1,-9 2-1,-8 0 176,-8 0 0,-8 0 0,-5 0 0,-1 0 0,3 0 0,3 0 0</inkml:trace>
  <inkml:trace contextRef="#ctx0" brushRef="#br0" timeOffset="255348">20985 4180 8355,'12'-13'-1645,"1"5"1622,-1 0 1,-7 5 0,-5-1 0,-6 2 0,-7 4 184,-3 2 0,-4 3 0,-4 7 0,-3 1-117,-2 1 0,-2 6 0,-5-2 0,3 0 101,4 1-606,-3-6 0,6 9 0,-4-5 1</inkml:trace>
  <inkml:trace contextRef="#ctx0" brushRef="#br0" timeOffset="255585">21841 4068 7497,'-2'-10'0,"-2"5"0,-6 6 0,-3 5 0,-5 3 0,-2 2-1285,-2 2 1189,-1-1 0,-6 1 358,0-1 1,0 0-1,4 1 1,2-1-153,2 1 0,-1 2 1,6 0-1,0-1-32,3 1-542,6 0 0,-4-3 0,4 1 1</inkml:trace>
  <inkml:trace contextRef="#ctx0" brushRef="#br0" timeOffset="255805">22423 4130 8355,'-9'-1'-133,"-5"5"1,-4 5 0,-4 4 0,-1-1 0,-2 1 0,0-1 0,0 0 0,0 1 0,2-1-220,2 1 318,3-7 1,6 6 0,0-4-1,1 3-203,2 1 1,-2 1-1,4-1 1</inkml:trace>
  <inkml:trace contextRef="#ctx0" brushRef="#br0" timeOffset="256019">23068 4056 8355,'6'-10'-37,"-8"6"0,-9 8 0,-8 6 0,-4 2 0,-2 0-255,0 1 1,-5 3 301,-3 1 0,2-1 1,2-3-1,3 1 1,2-1-1,0 1 0,3-3 1,5 0-550,2 0 189,7 2 1,-4-1 0,4 0 0</inkml:trace>
  <inkml:trace contextRef="#ctx0" brushRef="#br0" timeOffset="256205">23602 4093 8082,'-25'12'0,"0"1"0,-1 0 0,-4 4 0,-6 4 0,-4 1-587,0-2 0,-4 9 0,0-3 0</inkml:trace>
  <inkml:trace contextRef="#ctx0" brushRef="#br0" timeOffset="259385">23242 4825 8355,'6'-7'-55,"-5"-4"1,6 8 175,-3-5 0,-1 1 1,4-3-1,-1 3 1,1 0-1,3 0 224,1-2 1,-3 2-1,1 0-290,0 1 1,1 4-1,-3 6-335,-7 4 1,-6 3-1,-8 3 13,-2 2 1,1-2 0,-5 3-1,3-3 114,1-2 1,-2 0 0,2 1-1,1-2 92,1-3 1,2 2 0,1-5 200,2 2-58,4-4 1,5 4-1,1-5 1,3 3-58,5-3 1,3 0 0,3-2 0,2 1-21,-2 3 1,-1-2 0,-1 2 0,3-1-105,0 1 0,1-2 0,-6 7 0,-2-1-473,0-1 0,-7 4 371,2-3 1,-2 3-1,-2 2 1</inkml:trace>
  <inkml:trace contextRef="#ctx0" brushRef="#br0" timeOffset="259672">23031 5172 8355,'8'-7'-142,"1"3"1,-1 2 0,6 1 0,1-2-1,3-1 1,1 1 0,2 2 0,-1 1-51,1 0 0,-2 0 0,3 0 0,-2 0 11,-2 0 0,4 0 0,-3 0 1</inkml:trace>
  <inkml:trace contextRef="#ctx0" brushRef="#br0" timeOffset="260176">23688 4663 8355,'-4'-12'-80,"0"-1"97,0 1 1,5 5 0,2 4-16,1 6 1,0 4-1,-4 5 1,0 2 47,0 3 1,0 1 0,0 4 0,0-3-91,0-1 0,0 3 0,0-3 0,0-1-322,0 1 1,2 0 0,1-3 0,2 1 60,2-5 1,1 1-1,5-5 1</inkml:trace>
  <inkml:trace contextRef="#ctx0" brushRef="#br0" timeOffset="260177">23899 4750 8355,'0'-12'420,"0"3"0,0 4 0,-1 2 0,-2 6-181,-1 2-1,-6 4 1,2 4 0,-3 3-295,-1 0 0,-5 6 1,1-1-1,0 2-369,3 2 0,0 0 0,2-2 0,3-1-1635,4-1 1741,2 0 1,-3-2 0,-2-1 0</inkml:trace>
  <inkml:trace contextRef="#ctx0" brushRef="#br0" timeOffset="260678">23961 5110 8355,'-12'-13'-145,"0"1"1,3 5-1,2 2 477,2-1 0,1-1-253,4-5 0,5-1 1,4 1 25,2 0 0,1 5 0,0 1 0,1 2-84,-1 0 1,1 0 0,-2 5-99,-3 3 1,1 3 0,-4 6 0,-3 0 15,0 4 1,-2-2 0,-2 4-1,-2-1 0,-3 3 0,-5-3 0,0 1 1,-1 3-39,1 2 0,-2-4 0,-1 0 0,-2-3-4,2-1 1,1-3 0,2 0 0,0-1 62,-1 1 1,1-7 0,1 0-116,2 0 130,-2-5 1,11 0 0,0-6 43,7-2 1,0 0-1,1-1 1,2 2 79,1 1 0,2 3 1,-1-3-25,0-1 1,1 5 0,-1-3-54,1 2 1,-5 2 0,0 2-1,2 2-48,1 4 0,1-2 1,1-1-1,-1-1-342,0 0 1,1 1-1,-1-5 1,1 0-10,-1 0 1,0 0 376,1 0 0,-1-6 0,1-1 0</inkml:trace>
  <inkml:trace contextRef="#ctx0" brushRef="#br0" timeOffset="260955">24234 4862 8280,'0'-13'-349,"0"6"393,0 2 1,0 6-1,0 3 1,0 5 36,0 2 1,0 1-1,0 2 1,0 1-106,0 2 1,0 3-1,0-3-139,0-2 0,0 3 0,0-2 0,0 0 0,2-4-149,2-4 1,-3 3 13,3-2 0,3 2 0,0 1 0</inkml:trace>
  <inkml:trace contextRef="#ctx0" brushRef="#br0" timeOffset="261291">24408 4874 8159,'-13'0'0,"1"1"-72,0 4 0,-1-3 0,1 7 25,-1 0 1,5 2-1,0 2 1,-2-1-80,-1 1 1,3-5 0,1 0-5,2 2 1,0 1 105,5 1 1,2-5 85,2-3 0,3-2 0,5-2 7,1 0 1,-1 0-1,-1 1 1,-1 2-81,-2 1 0,-4 4 1,4-4-1,2 0-57,1 2 0,1-3 0,1 4 0,-1-2-260,1-2 37,5-2 1,-5 5-1,5 1 1</inkml:trace>
  <inkml:trace contextRef="#ctx0" brushRef="#br0" timeOffset="261490">24594 4576 6555,'0'13'-274,"-6"5"0,-1 1 1</inkml:trace>
  <inkml:trace contextRef="#ctx0" brushRef="#br0" timeOffset="268645">14808 14598 6821,'5'-9'0,"0"2"0,1 1 261,-1-1 1,-1 2 0,-4-3 98,0-1 0,-1 3 0,-3 2 0,-3 4 0,0 4-7,3 4 0,2 3-307,2 2 0,5 1 1,0 2-1,1 5-246,-1 2 1,3 2 0,-2 0 0,-1 0 0,2-1-222,0 1 0,-4-1 0,2-2 0,0-3-50,-1-1 0,5-2 0,-2-3 1</inkml:trace>
  <inkml:trace contextRef="#ctx0" brushRef="#br0" timeOffset="268846">14970 14548 8386,'-7'0'0,"3"7"0,2 8-16,2 4 1,2-2 0,2 5 0,4 1 0,3 3 0,3 1 0,1-1 0,2-3-618,-2-1 0,4-1 0,0 4 1</inkml:trace>
  <inkml:trace contextRef="#ctx0" brushRef="#br0" timeOffset="269353">15379 15032 8355,'0'-20'0,"-1"4"305,-4 2 1,4 2-1,-3 2-221,3 6 1,2 5 0,2 13 0,1 3-42,-1 3 0,2 4 0,-1 3 0,-1 4 9,-2 2 0,3 5 0,1-5 1,-3 3-63,0 1 0,-2-4 0,1-1 0,3-3-159,4-6 1,1 1 0,2-8 0,3-2-172,-1-4 1,7-5 0,0-5 0,5-1-382,4-3 0,-3-4 534,3-9 1,-3-2 0,-1-6 0</inkml:trace>
  <inkml:trace contextRef="#ctx0" brushRef="#br0" timeOffset="269639">15478 15255 8355,'0'-13'7,"2"2"0,2 2 92,4 1 0,4-1 0,3-3-212,2-1 1,5 0 0,-1-2-1,1-2 142,-2 2 0,4-3 0,-5 1 0,0 2-679,-2 1 1,2 2-1,1 0 1</inkml:trace>
  <inkml:trace contextRef="#ctx0" brushRef="#br0" timeOffset="269802">15441 14846 8355,'1'-20'-117,"3"4"1,1 2-1,6 2 1,4-1-1,1 1 1,4 1-1,-1 2-1688,3 5 1805,1-3 0,2 6 0,0-4 0</inkml:trace>
  <inkml:trace contextRef="#ctx0" brushRef="#br0" timeOffset="270047">15863 15143 8679,'-2'-11'46,"-2"3"0,3 0 0,-2 8 134,6 5 1,4 5 0,5 2 0,0 2-121,1 3 0,5-4 0,1 5 0,2-1-368,-1-1 0,-3 5 0,2-4 1,0-2-426,1-2 1,-5 0 394,1-1 1,-2 1-1,-1-1 1</inkml:trace>
  <inkml:trace contextRef="#ctx0" brushRef="#br0" timeOffset="270263">16086 15131 8355,'-2'-13'55,"-2"2"1,-4 5-1,-2 6 1,1 6 0,2 7-1,0 3-87,0 5 1,-1 4-1,-5 2 1,2 2-1,2-1 1,0-2 0,1-1-1,0 0-740,0 0 0,5-6 482,-1-3 1,2-2-1,2-1 1</inkml:trace>
  <inkml:trace contextRef="#ctx0" brushRef="#br0" timeOffset="270723">16297 15193 8355,'-13'-7'229,"1"3"1,-1 2 0,1 4 0,1 2 0,3 4 0,4 5 9,2 3 0,4 3 0,0 8 0,4 0 0,-1 2 0,1 0-399,-3 1 1,2-2 0,1 4-1,-1-1-358,1 1 1,2-4 0,-4 1 0,0-5-212,2-3 0,-5-3 0,3-6 594,-2 1 0,-2-1 0,0 1 0</inkml:trace>
  <inkml:trace contextRef="#ctx0" brushRef="#br0" timeOffset="270724">16247 15267 8355,'0'-19'175,"0"-3"1,0 5 0,0 2-79,0 1 0,0 6 0,1 1 225,4 2 1,1 1 0,8 4 0,1 0-342,2 0 1,4 0 0,-3 0 0,-1 1 0,1 3 0,-4 4 0,-4 3 0,-5 2-322,1-1 0,-5 1 0,2 0 0,-6 3 39,-5 0 0,-7 2 0,-3-3 0,0 2-205,0-2 1,-10-1 0,2-2 0</inkml:trace>
  <inkml:trace contextRef="#ctx0" brushRef="#br0" timeOffset="271057">16446 15354 9260,'-7'-12'0,"2"-1"0,5 2 0,6 2 0,5 0-64,4 0 1,7 2 0,-1-1 0,2-2-1,2-1 1,-1-2 0,-4 2-595,-3 3 0,1-4 0,-2-1 567,-1-6 1,-6 5 0,-5 2-1,-3 1 5,-1 0 1,-5 0-1,-4 3 273,-2 3 0,-1 4 1,0 1-1,-1 0 0,-1 1 141,-2 4 0,6 3 1,-2 7-1,1 3-172,0 1 0,4 2 0,3 2 0,2-1-176,2-1 1,2-4-1,3 2 1,6-1-254,4-3 0,3-5 0,-1-4 1,4 0-277,2-3 1,2 4-1,0 0 1</inkml:trace>
  <inkml:trace contextRef="#ctx0" brushRef="#br0" timeOffset="272394">16954 15131 8355,'-6'-13'625,"1"1"1,-5 0 0,3-1-470,2 1 1,1 10-1,2 8 1,0 6-1,-4 6 1,1 0-345,-1 0 0,1 3 1,2-3-1,-1 0-6,1 0 1,2-2 0,2-4-1,3 1-334,4-1 1,3-3-1,2-3 1,-1 0-224,1-3 0,3-2 676,1-1 0,5-11 0,-3-3 0</inkml:trace>
  <inkml:trace contextRef="#ctx0" brushRef="#br0" timeOffset="272395">17165 14808 8355,'0'-15'0,"-2"3"340,-2 1 0,2 5 1,-5 4-72,1 4 1,2 7 0,4 7-1,0 3-236,0 1 1,4 7-1,2-2 1,1 3-1,1 1 1,0 1-1,-1 0 1,-1 2-358,-4 0 0,1-1 0,0 2 0,1-4-186,-1-3 1,-2-2 0,-1-2 0,0-3 95,0-1 0,0-1 0,0-5 1</inkml:trace>
  <inkml:trace contextRef="#ctx0" brushRef="#br0" timeOffset="272396">17128 15131 8355,'0'-13'-140,"0"1"0,0 0 0,1-1-40,3 1 0,7 4 1,6-1-335,-2 0 0,4 3 355,2 2 1,2-3-1,2 0 1</inkml:trace>
  <inkml:trace contextRef="#ctx0" brushRef="#br0" timeOffset="272397">17388 15218 8355,'-12'0'-257,"-1"0"654,6 0 1,7 0 0,9 0-532,2 0 1,2 0 0,4-2 0,2 0-24,1-3 0,3-3 0,-4 3 0,1-1 0,-4-1 0,-2 0 1,-2-2-150,1-2 0,-6-2 0,-3 1 1,-3-1 347,-1 1 1,-1 0-1,-2-1 1,-3 1 153,0-1 1,-3 5 0,-3 1-11,0 2 0,3 2 0,1 7 0,0 4 6,1 3 0,-4 3 1,4 3-1,0 2-189,3 0 1,3 5 0,1-5-1,1 2-107,3-1 1,3 0-1,7 0 1,1-3-53,1-3 0,6-3 0,0-3 0,5-4 59,2-3 0,4-1 0,-4-1 0,0-3 17,1-4 1,-3-3 0,5-2 0,-3 0 53,-6-4 0,1 2 1,-8-4-1,-2 1 63,-4 2 0,-5-1 1,-5 0-1,0 0 63,0 0 1,-5 7 0,-3-3 0,-3 4 94,-2 2 1,-3 1 0,-1 6 0,1 0 31,-2 0 0,4 3 0,-3 4 0,4 5-200,0 2 1,6 0-1,2 0 1,1 1-85,-1 2 0,1-1 0,4-2 0,2 1-16,2 2 1,-1-2-1,5-6 1,2-2-234,1-1 0,1-2 1,0-4 249,1 0 0,-1-1 1,1-4-1,-1-3 124,0-3 0,1-5 1,-2-2-1,-2-2 91,0-2 0,-5-1 0,4-2 1,0 0-152,-1 0 1,3-3 0,-6-1 0,0 0-113,2-2 0,-5 4 0,3-6 0,-4 0 44,-4 1 0,3 2 0,-5 6 1,1 2 257,-4 1 1,3 12-1,-3 1-90,0 5 0,-1 6 0,0 5 0,3 8 134,2 6 0,1 7 1,4 2-1,0 0-223,0 4 1,1 5 0,3 2 0,5 1-337,2 0 1,5 0-1,2-5 1,1 1-435,3-3 204,7-2 0,3-2 0,5-2 1</inkml:trace>
  <inkml:trace contextRef="#ctx0" brushRef="#br0" timeOffset="273300">18281 14536 7884,'0'-13'-94,"0"1"0,1 3-29,4 1 1,-4 0 330,3-4 0,2-1 0,-1 1 0,2-1 27,3 1 1,-5 6 0,-1 6-216,-2 7 1,-2 4-1,0 3 1,0 3-376,0 3 1,0 2 0,-2 0 0,0-2 76,-3-2-133,-4 4 0,7-9 0,-3 5 1</inkml:trace>
  <inkml:trace contextRef="#ctx0" brushRef="#br0" timeOffset="273565">18467 14424 8355,'-5'8'0,"-4"0"-911,-2 2 686,-1 1 0,5 2 0,3 0 0,2 4 176,2 4 1,0 2-131,0 2 1,6 0 0,1-1 0</inkml:trace>
  <inkml:trace contextRef="#ctx0" brushRef="#br0" timeOffset="273978">18690 15081 8355,'-4'-12'-167,"0"-1"401,1 1 1,2 0 0,1-1-17,0 1 0,0-1 1,1 2-199,3 3 0,3 3 0,7 6-56,3 3 0,-4 2 0,4 5 1,-3 0 4,-2 2 1,-1 3-1,-1-3 1,-3 3 48,-2 0 1,1 5 0,-4-5-1,3-1-191,-3-1 1,0-1 0,-4-2 0,0-2-121,-3 0 0,-4-7 108,1 2 0,-3-4 1,0-4 141,2-4 1,4-4 0,5-5 0,0-2-25,0 0 0,1-5 0,3 3 0,5-1-114,2 2 0,1 2 0,0 5 0,2 1 8,3 0 0,-4-1 0,5 1 0</inkml:trace>
  <inkml:trace contextRef="#ctx0" brushRef="#br0" timeOffset="274750">19050 15019 8355,'-1'-12'130,"-2"-1"0,-1 1 1,0 0 165,-2-1 1,5 8 0,-3 5-468,2 7 1,2 4-1,0 1 1,0 0 160,0 1 0,0 3 1,0 1-1,2-2-92,2-1 0,-3 2 0,5 1 0,-1-3-112,3-5 1,-1 1 0,2-4-64,0 0 1,2-3-1,2 0 105,-1-6 0,0-4 0,-1-5 125,-2-1 1,0 1 0,-5-2 0,1-1 57,0-1 1,-3-1-1,2 5 1,-2-1 32,3 1 1,-4-1 0,3 1 821,-3 0-553,-1 5 0,0 3-240,0 8 0,2 3 0,1 6 1,2 3-97,2 0 0,-3 1 0,3-5 0,0 0-174,0 1 1,0 3-1,2 1-57,0-2 0,-5-7 1,4-4 212,2-2 1,-3-2 0,-1-2 8,0-2 1,2 2 0,-2-7-1,-1 0 1,1-2 24,-4-2 1,4-3 0,-1-1-1,1 2 186,0 1 1,-1 0 0,-2-1-1,2 0-111,2 4 1,-4-1 0,2 5 7,1 0 0,1 1 22,5 6 1,-5 2 0,-3 2-1,-2 4-18,-2 3 1,1 2 0,2-1 0,1 0-75,-1 1 0,-2 1 0,0 1 0,2 1-18,1-1 1,5-1 0,-4-3 0,1-1-65,-1-2 0,5-5 0,-2 1 39,3-3 0,1-2 0,1-2-106,-1-1 0,-3-5 0,-3 0 1,1-2-73,0-1 0,-3 1 1,3 1-1,0 2 105,0-2 0,-3 5 0,3-1 23,-1 1 0,2 5 224,-4 0 1,1 5 0,-2 8-1,1-1-63,-1 0 0,0 2 1,0 1-1,2 2-199,2-2 0,1-1 0,5-3 0,-1-1-541,1-2 666,-1-5 0,0 2 0,1-5 0</inkml:trace>
  <inkml:trace contextRef="#ctx0" brushRef="#br0" timeOffset="275217">20055 14660 8355,'-7'-25'25,"1"5"1,2-2 0,0 6 0,1 1 0,2 1 0,1 2 502,0-1 1,1 9-1,3 7-513,5 8 1,-3 9 0,1 1-1,0 4-40,0 4 1,-4-2-1,1 7 1,-3-1-98,-1-2 1,0 5 0,0-4 0,0 1-109,0 0 0,0-5 0,0 0 0,0-3-320,0-4 0,0 1 0,0-5-54,0-2 437,0-7 1,0-3-1,0-5 1</inkml:trace>
  <inkml:trace contextRef="#ctx0" brushRef="#br0" timeOffset="275736">19931 14920 8421,'1'-8'-138,"3"-1"1,6 1-1,5 0 1,4 1-1,3 2 1,2 0 362,2 0 1,3 4-1,-2-4 1,2 4-209,-1 1 0,-6 0 0,-3 1 0,-1 2-25,-3 1 0,-2 6 0,-4-2 0,-2 3 33,-1 2 0,-2-1 0,-4 0 0,-2 1-39,-2-1 1,3 5 0,-3-1 0,1-1-504,-1-1 1,3-1-785,-4-1 1172,10-5 1,1-2 0,7-5 0</inkml:trace>
  <inkml:trace contextRef="#ctx0" brushRef="#br0" timeOffset="275737">20253 14672 8355,'-12'-12'-658,"5"5"1,1 3-1,6 8 496,0 4 0,6 3 0,1 1 0</inkml:trace>
  <inkml:trace contextRef="#ctx0" brushRef="#br0" timeOffset="276506">20427 14895 8355,'-6'-11'-85,"-1"2"0,2 2 0,5 3 0,7 5 1,4 6-1,1 4 461,0 1 1,-3 5-409,-1-1 0,-4 5 1,3-3-1,-1 0-53,-4 0 0,0 2 0,-2-3 0,0-2 62,0-1 0,0-6-111,0 0 0,0-6 39,0-2 1,1-6-1,2-6 1,2-1-43,2 1 0,0-4 1,3-1-1,-2 2 37,2 1 1,-3 0 0,1-1-1,1-1-37,2 0 196,-4 3 1,4 6-35,-2 3 1,0 4 0,1 4 173,-2 4 1,1 3 0,2 1 0,-2 1-102,-1-1 0,-3 5 0,3-1 0,0-1-12,-1-1 1,3-1 0,-5-2-1,1-2-57,-1 0 1,1-5-90,-2 4 0,1-7 24,4-1 1,2-5-1,-4-8 30,-1 1 0,4 0 0,-4-1 1,-1 1-111,1-1 0,3 1 0,0 0 0,0-1-34,-1 1 0,3-1 3,-2 1 216,2 5 1,-4 3 0,-2 7 0,-1 2 118,0 2 1,1 1-1,-4 5 1,2 1-22,1 2 0,5-2 1,-2 2-1,2-2-47,-1-1 0,0-1 1,6-1-1,1-1-100,2-2 1,1-5 0,-2 1 0,5-3 48,2-1 0,2-5 0,0-4 0,0-2-18,-1-1 1,1-4 0,-1-1 0,-2 2-60,-2 1 0,-4 2 0,-1-1 0,-6 1-170,-5-1 1,-2 1 0,-4 1-1,-2 1 112,-4 2 1,-3 1 0,-3-1 0,-1 4 198,-1 2 1,-5 2-1,4 2 1,1 2-25,-2 4 0,5 5 0,0 2 0,4 3-64,4 1 1,1 0 0,5 3 0,3-2-130,5-2 1,7 1-1,6-5 1,6-5-264,5-2 0,4 1 1,4-3-1,3-4-262,1-4 1,8-4 0,-2-5 0</inkml:trace>
  <inkml:trace contextRef="#ctx0" brushRef="#br0" timeOffset="404976">15850 14064 8355,'0'-12'-181,"0"-1"0,2 1 1,2 1-1,4 1 1,4 3-1,5 1 1,4 0 184,2 1 1,7 0-1,3 4 1,5-2 70,3-1 0,9 0-64,7 4 0,7-1 1,5-2-1,5-1 1,3 1-1,3 2 1,4-1-1,6 0 1,4-3-16,-1 3 1,-43 0 0,1 1 0,48-2 0,-46 1 0,2 0 0,0 0 0,1 1 0,3 0 0,1-1 0,-1 1 0,0 0-10,0-1 1,-1 0 0,5-1 0,0 0 0,0 2 0,1-1-23,0 0 0,0 0 1,0 0-1,0 0 1,1 2-1,1 0 1,-3 1-1,-1-1 1,-2 2-1,-1-1 34,-3 1 0,1 0 0,1 3 1,-1 0-1,-1-1 0,-1 0 1,1 1-1,-1 1 1,-2 0 0,0 1 0,1-2 0,0 1 0,42 3 0,1 0 0,1 0 0,-2 2 0,-1 2 0,-4-2-12,-3-3 0,1 2 0,0-5 0,2 1 9,-1-1 1,-2 1 0,-1-4 0,-1 3 2,1-3 0,-4 0 0,-2-2-1,-1 0 1,-4 0 0,-3 0 0,4 0 0,0 0-3,-1 0 1,4 0 0,-7 0 0,2 0-6,2 0 0,1 0 0,-1 0 0,2 0 11,-2 0 0,0-2 0,2 0 1,2-3 0,0 3 0,5 0 0,-5 2 0,3 0 14,3 0 1,-3 0 0,8 0 0,-3 0 72,-7 0 0,5 0 1,-12 0-1,-1 0-78,-2 0 1,-5 0-1,-6 0 1,-3 0 0,-5 0 0,-3 0 0,-4 0-64,-5 0 0,-4 0 0,-4 0 0,-4 0 1,-3 0-93,-1 0 0,-6 0 1,-3 2-99,-7 2 1,2-3-1,-4 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7:00:48.637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1228 12402 8355,'8'-8'-130,"0"0"1,2 0 0,0-1 0,-1 2 0,0 2 0,0 1 0,4 0 0,2-1-144,1 3 1,6-1-1,-1 0 1,2-2 365,2-2 1,1 3 0,3-3-1,4 0 1,5 1 0,2-1 0,2 2-1,4-2 1,3 2 0,5-1 0,3 3 140,2 2 1,2-3-246,1 0 1,9-2 0,4 3-1,3-2-2,6-2 1,0 3-1,13-4 1,-47 3 0,0 1 10,3 1 1,0-1 0,1-1 0,0-1 0,2 3-1,0 0 1,1-2 0,1 1-46,1 0 1,-1 0 0,4 2 0,-1 0 0,0-2 0,-1 1 0,3 0 0,1 0 58,2 2 1,0 0 0,0 0 0,-1 0 0,2 1-1,0-1 1,2 0 0,0-1-1,2 0 1,1 0-1,2 0 1,1 0-1,1 2 1,1 0-1,0 0 1,-1 0-11,-3 0 1,1 0 0,9-1 0,0 1 0,-5-2 0,-1 1 0,4-1 0,1 0-84,2 0 1,0 1 0,-1 0 0,0 0 0,6 1 0,1-1 0,-2 0 0,0-1 62,-1 0 1,0 0 0,4-1 0,0 1 0,-3 0 0,0 1 0,2-2-1,-1 0 7,0 0 1,0 0 0,0 1-1,1 1 1,0-2 0,-1 0 0,1 1-1,1-1 32,0-1 1,1 0 0,-2 1-1,-1 0 1,1 0 0,-1 0-1,0 1 1,0 0 14,0 0 1,0 0 0,0 0 0,0 0 0,-2 1-1,1 1 1,-1-2 0,1 1-25,-2-1 1,1 0-1,3-1 1,-1 2 0,-3 0-1,-2 2-10,-1-1 1,1 0 0,-1-1 0,0 0 0,0 0 0,0 0 0,-1-2 0,1 1 0,0 1-1,-1 0-10,-3 0 1,0 0 0,2 1-1,0-1 1,-3 0 0,-1-1 0,1 0-1,-1-1-25,-3-1 0,0 1 0,1-1 0,0 1 1,-6-2-1,0 0 0,-2 2 0,1-1-58,-2 1 0,0 1 0,-5-1 1,-1 2-1,-3 0 0,-1 2 0,-2-1 1,-2 0 90,-1 0 0,-1 0 0,45 0 0,-9 0 0,-2 0 0,0 0 0,-2 0 0</inkml:trace>
  <inkml:trace contextRef="#ctx0" brushRef="#br0" timeOffset="1363">1463 13184 8355,'6'-18'0,"-5"4"0,4-4 0,-4 2 455,-1-1-150,0 0 0,0 5 312,0 0 0,0 3-377,0 1 0,1 7 0,2 2 0,1 9 0,-1 6 0,-2 4-21,-1 2 1,0 7-1,0 2 1,0 2-1,0 0-165,0 2 1,2-3 0,0-1-159,3 0 0,4-2 1,-1-6-10,3-2 1,-1 2-1,1-5 1,3-1 0,0-5 46,0-1 1,-2-6-1,2 0 1,1-4-118,1-1 1,6 0-1,-2-1 1,0-4-130,1-3 0,0-3 0,4 0 0,-1 1-593,1 2 1,-1 1 0,-4-1 455,-3 4 0,2-8 0,0-2 1</inkml:trace>
  <inkml:trace contextRef="#ctx0" brushRef="#br0" timeOffset="1824">1687 13370 8355,'-13'0'1597,"2"-2"-1583,3-2 1,3 1-425,5-5 0,2 0 0,5-4 401,6-1 0,7 1 1,1 1-1,2 1-326,2 2 1,-1 4 0,-4-3-1,-3 1-923,-3 3 1161,-2 2 1,-5 1-1,-2 0 1</inkml:trace>
  <inkml:trace contextRef="#ctx0" brushRef="#br0" timeOffset="1825">1538 13060 8355,'0'-17'0,"0"1"-102,5-1 0,4 5 0,6-2 17,1-3 0,5 8 1,-3-4-1,0 4-232,0 2 1,4 1 0,-3 6 0,0 0 138,-2 0 0,2 0 0,1 0 1</inkml:trace>
  <inkml:trace contextRef="#ctx0" brushRef="#br0" timeOffset="2090">2059 13357 8355,'0'-12'1072,"0"0"0,0-1-795,0 1 1,5 5 0,4 3-1,2 2-203,1 2 0,0 6 0,2 2 0,1 3-90,2 2 1,1 0 0,-3 2 0,1 3-421,0 2 0,2-4 0,-2 3 0,-1-1-84,-1-2 1,-2-3 0,1 0 0,-2-1-54,-3 1 1,3-1 0,-4 0 0</inkml:trace>
  <inkml:trace contextRef="#ctx0" brushRef="#br0" timeOffset="2290">2307 13246 8552,'-19'0'169,"1"4"1,5 1-1,2 2-46,3 3 1,-7 5 0,2 3 0,0 1 0,-1 3-1,1 2 1,1 1 0,1-2-445,3-2 1,-2 2-1,6-2-1457,1 2 1384,2-4 0,-5 5 0,-1-5 0</inkml:trace>
  <inkml:trace contextRef="#ctx0" brushRef="#br0" timeOffset="2742">2518 13308 8355,'-13'0'1194,"1"0"-1196,5 0 1,1 5 0,6 3-1,0 5 1,2 3 0,1 5 0,2 3-1,2 3 347,3 6 1,-3-3-1,-1 10 1,0 0-1,-2-1-442,2 0 1,-5-4-1,4 0 1,0-3-475,-1-2 1,0-5-1,-3-6 1,2-1-431,1-3 1,0-5 784,-4-2 1,6-5-1,1 2 1</inkml:trace>
  <inkml:trace contextRef="#ctx0" brushRef="#br0" timeOffset="2743">2493 13419 8355,'0'-26'974,"0"-1"-788,0 10 0,0 1 0,1 4 35,3 4 0,3-1 1,6 4-1,0 1 80,4-1 0,-3 3 0,2-2 0,-2 3-373,-2 1 1,0 1-1,-3 3 1,-2 5-441,-1 2 0,-2 5 0,-4 2 0,-2 1 304,-2 4 0,-1-4 0,-5 1-1588,2 3 1424,-1-6 0,-8 7 0,-3-5 0</inkml:trace>
  <inkml:trace contextRef="#ctx0" brushRef="#br0" timeOffset="3085">2704 13506 8355,'-13'-7'1007,"1"-4"1,6 8-1302,6-5 1,6 1 0,8-2 0,2 0 0,4 0 53,-1-2 0,4-2 0,-3 1 0,-1 0 82,-3-1 1,-3 1-1,-4-1 1,-2 1 203,-1 0 0,-2-1 0,-4 1 56,0-1 1,-6 1-1,-2 0 145,-3-1 0,-1 6 0,-1 3 55,1 3 0,0 2 1,1 5-1,1 5-226,2 4 1,5 7 0,-1-2-147,2 4 0,2-3 0,2-1 0,2 1 0,4-2 51,3-2 1,7-3-1,3-2-616,2 0 0,2-5 0,1-3 161,3-2 1,-3-8-1,5-1 1</inkml:trace>
  <inkml:trace contextRef="#ctx0" brushRef="#br0" timeOffset="4377">3200 13283 8355,'-8'0'0,"1"-1"318,1-4 320,2 4 0,0-6-235,0 3 1,-2 3-1,3-2 1,-2 6-1,-1 5 1,0 3-1,-1 1-490,-3 1 1,5 3 0,-1 2 0,2 0-248,0 0 1,1-1 0,6-5 0,4 0-124,4 1 1,0-5-1,9-1 1,2-2-346,2-2 1,1-7 0,-1-4-330,1-3 1131,0-2 0,5-10 0,2-3 0</inkml:trace>
  <inkml:trace contextRef="#ctx0" brushRef="#br0" timeOffset="4378">3522 12948 8355,'-19'-12'578,"1"5"1,2-3-250,-1 6 1,0 1 0,6 7-168,3 5 0,3 6 1,5 4-1,0 3 1,0 4 1,4 3-1,1 0-23,2 4 0,-4 7 0,1 0 1,-1-1-1,0-2-24,1 2 0,1-4 1,-2-3-1,1-2-805,-1-2 1,2-6 0,0-3 0,-1-1-2180,1-3 1417,-3-6 1451,3-4 0,-5-10 0,0-2 0</inkml:trace>
  <inkml:trace contextRef="#ctx0" brushRef="#br0" timeOffset="4379">3361 13258 8355,'0'-12'907,"0"-1"-645,6 1 0,0 1 0,7 1 0,1 3-298,2 2 0,3-3 0,6 3 0,0 1-505,0-1 1,0 3 0,-1 0-1,0 3-415,-3 3 627,-4 6 1,-4-3-1,-1 5 1</inkml:trace>
  <inkml:trace contextRef="#ctx0" brushRef="#br0" timeOffset="4380">3609 13519 8552,'8'0'132,"1"-2"1,0-1 171,2-1 0,6-4 0,-1 3 0,1-2-141,1-3 0,-4 3 1,4-1-1,-2-2-219,1-1 1,-2-1 0,-6 1-1,-2 1-168,-1 2 1,-1 1 0,-2-3-1,1 2-27,-1-2 1,-3 3 0,-4 1 90,-4 0 1,1 1 0,-2 2-1,0-1 19,-2 1 1,-2 3 0,1 4 208,0 4 1,5 3-1,1 3 1,2 1 10,0 2 1,0 3 0,4-2-1,1 0-111,3 0 1,4 3-1,8-5 1,2 0-97,1-3 1,3-6 0,5-3 0,2-2 52,-1-2 1,2-2 0,1-3 0,-1-6 166,0-4 0,-2-2 1,-8 5-1,-3-2 126,-3-3 1,-3 4 0,-2-5 22,0 0 1,-7 4 0,3-2-1,-4 2 98,-1 1 1,-6 2-244,-2 3 0,-3 3 0,-1 5 0,-1 1 0,2 3-143,3 4 1,-3 5 0,3 2 0,-2 3-224,2 1 1,-2 0 0,6 3-1,1-2-66,2-2 1,1-2 0,1-3 0,3-2 101,5-3 0,2-3 1,1-5-1,1 0 154,-1 0 0,0-5 1,1-5-1,-1-4 173,1-2 1,-1-6 0,-1 1 133,-3-2 1,2-2 0,-5 0 0,1 0 0,-1 1-95,-2-1 1,-1-4 0,-2 0 0,1 0-135,3-1 1,-3 3-1,4-2 1,-4 5 184,-1 3 0,-1 0 0,-2 8 113,-1 2 0,0 9 0,4 5-158,0 8 0,0 14 1,0 1-1,0 3-126,0 1 0,0 6 0,0-2 1,1 4-477,3-3 0,3 3 0,5-1 0,2-4-1009,3-1 1057,-4-12 0,11 9 0,-5-9 0</inkml:trace>
  <inkml:trace contextRef="#ctx0" brushRef="#br0" timeOffset="4825">4862 13407 8355,'0'-8'122,"0"-1"317,0 0-174,0 3 1,0-5 0,0 3 198,0-3 0,1 4-287,3 3 1,4-2-1,8 2 1,0 1-1,-1 3-46,-1 5 1,0 2-1,1 5 1,0 0-269,-4 1 1,2 1 0,-6 1 0,-1 3-116,-1 1 1,-4 0 0,-1 2-1,0-5-143,0-2 1,-1-1 264,-4-1 0,3-1 0,-7-4 33,0-7 1,3-2 0,2-7-1,3-4-22,1-2 0,0-5 0,1 2 0,3-2-59,5-2 0,2-1 0,1 0 0,0 2-73,1 4 0,5 4 0,1 0 0,2 2-44,-1 3 0,-5 2 0,3 6 263,0 0 0,-4 0 0,4 0 1</inkml:trace>
  <inkml:trace contextRef="#ctx0" brushRef="#br0" timeOffset="5645">5358 13382 8355,'0'-12'-584,"0"-2"821,0-3 0,0 8 0,0-4 353,0 2 1,-6 4-473,-2-1 0,3 12-80,0 5 1,4 6 0,1 5-88,0-3 1,0 1 0,1 0-1,2 0-205,1 0 0,6-2 0,-2-3 0,3-2 9,2-3 1,-1-3-1,0-5 1,1 0 122,-1 0 0,1-1 0,-2-3 0,-2-6 73,0-5 0,-1 1 0,3-4 0,-1 2 75,-2-1 1,-1-3 0,1 3-1,-3 2 113,1 1 0,-5 2 0,3-1 205,-2 1-323,-2 5 1,0 3 0,0 8-16,0 4 1,1 3-1,2 3 1,1 1-1,0 2-3,2-2 1,-3 0 0,3 0-98,0 2 1,4-1 0,-2-5-1,3-1 1,1-3 18,1-2 0,-1 0 0,0-5 0,1 0 71,-1 0 0,1-6 0,-1-2 0,0-3 28,1-2 0,-5 1 0,-1-2 0,0-1-22,0-2 1,-4 1 0,1 4 0,-3-1 14,-1 1 1,0-1 251,0 1-263,0 5 0,0 3 0,0 8-54,0 4 0,1 1 0,2 2 0,1 2 0,-1 1-32,-2 0 1,4 2-1,0 1 1,1-2 72,-1-1 0,1-6 114,-2 0 1,3-5 8,5 1 1,-1-4 0,-1-4-1,-3-4 59,-2-3 1,5-1 0,-3-2 0,1-1-112,0-2 0,1 1 0,3 3 1,0 1 5,1-1 0,-5 6 0,-1 2-68,-2-1 1,5 5 0,-2-2 65,3 6 1,-2 4 0,-3 7-197,0 2 0,2-1 0,-2 6 0,1 0 0,1-1-551,-1 1 0,2-4 297,-4 3 1,4-5 0,-2 3 0</inkml:trace>
  <inkml:trace contextRef="#ctx0" brushRef="#br0" timeOffset="6039">6635 12973 8355,'-5'-18'1001,"2"4"-800,-5-2 0,5 9 1,0 8-1,6 10 1,5 8-1,3 6 1,2 4-1,-1 3-33,0 0 1,-1 2 0,-1-4-1,-2 2-398,2 2 1,-4 2 0,-2 0 0,-3-1-462,-1-2 1,4-6-1,0 2 1,-1-3 133,-2-1 0,-1-6 0,0-1 0</inkml:trace>
  <inkml:trace contextRef="#ctx0" brushRef="#br0" timeOffset="7279">6486 13382 8355,'7'-12'-266,"6"-1"0,0 5 0,8 1 0,1 0 365,2 0 0,2 3 0,3-3 0,2 0 0,3 2 0,-3-1 1,0 2-51,-4-1 1,-5 3 0,-3-2 52,-1 3 0,-2 2 0,-8 3 0,-4 5 64,-3 2 1,-1 1 0,0 1-1,0-1-171,0 0 0,0 1 1,2-1-1,0 1-242,3-1 1,3 0 0,-3-1 0,1-1-586,-1-2 422,5-5 1,-3 8-1,5-4 1</inkml:trace>
  <inkml:trace contextRef="#ctx0" brushRef="#br0" timeOffset="7280">6921 13072 8355,'-9'-11'-598,"1"3"0,5 4-827,-1 8 1425,3 3 0,6 5 0,2 0 0</inkml:trace>
  <inkml:trace contextRef="#ctx0" brushRef="#br0" timeOffset="7281">7094 13295 8355,'0'-12'746,"0"4"1,2 1-703,2 1 1,3-2 0,5 4-29,0 1 0,1 2 1,-1 1-1,-1 1 1,-1 3-1,-3 4 1,-2 4-1,-1 0-124,2 0 0,-5 1 0,3-1 10,-2 1 1,-1-1-1,2 0 1,1 1-122,-1-1 0,-2-4 1,1-1-164,2-1 239,-3-2 1,9-10 0,-6-2-1,-1-3 123,-2-1 1,0-1 0,2 1 0,1 0 46,-1-1 0,4 1 1,1-1-74,3 1 1,2 5-1,-1 3 27,0 3 1,1 1 0,-1 0-1,1 0-53,-1 0 0,0 5 0,1 3 15,-1 3 0,-4-2 0,1-1 0,-1 1 25,-1 3 0,3 0 0,-5 0 93,2 1 0,-3-2 43,4-3 1,-1-4 0,3-7 216,-2-1 0,-4-5 0,3 0 0,0-2-237,0-1 1,-3 0 0,3-1-1,0 1-166,0-1 1,1 1 0,3 0-40,-3-1 0,-1 6 64,-3 3 0,-1 3 111,5 1 0,-5 5 0,3 3 0,-2 4 0,1 1-7,2 4 0,0-3 1,3 2-47,-2-2 1,0-2-1,5 1 1,-1-2-1,0-3 15,1-4 0,3-2 1,1-2-1,-2-2 89,-1-2 0,-2-3 1,1-5-1,-2-1 42,-3 1 0,3-5 0,-3 1 0,2 1-87,-2 1 0,-1-3 1,-4 1-107,1 1-5,0 1 0,-9 7 1,-2 4 42,0 6 0,-3 5 0,5 7 0,-1 3-35,1 2 1,0-4 0,5 3-1,0-1 1,2-1-342,2 1 0,7-4 1,6 1-1,-1-4-233,2-3 1,1-5-1,6 2 1</inkml:trace>
  <inkml:trace contextRef="#ctx0" brushRef="#br0" timeOffset="7685">8657 13221 8355,'-6'-18'713,"5"4"1,-2-1 855,6 5-2089,9-1 0,6 9 1,4-5-1,-2 1 621,-2 3 1,2 1 0,-2-1 0,1-1-205,3 1 1,2 2 0,-1 1-388,-2 0 1,1 0-1,-7 1 1,-2 2 69,-4 1 0,-6 11 0,2-1 0</inkml:trace>
  <inkml:trace contextRef="#ctx0" brushRef="#br0" timeOffset="7686">8731 13357 11057,'25'0'32,"0"0"1,4-1 0,2-3-342,5-4 1,-1 1 0,6 0-816,-2 1 0,-2-9 0,0 1 0</inkml:trace>
  <inkml:trace contextRef="#ctx0" brushRef="#br0" timeOffset="14375">10691 12936 10250,'0'-21'0,"0"2"0,0 1 0,0 3 0,0 1 0,1 1 340,3 1 0,9 4 0,9 1 1,5 0-1,8 1 0,6 0 1,7-1-1,6-2-279,3 3 1,-4-4-1,4 4 1,-2 1-585,-3-1 0,-6 2 0,-6 4 1,-6 2-1998,-5 2 1801,-8 3 1,-3 5 0,-6 0 0</inkml:trace>
  <inkml:trace contextRef="#ctx0" brushRef="#br0" timeOffset="14882">10728 12936 8355,'-5'-13'1685,"-2"6"-1439,0-4 0,1 11 0,8 0 0,2 7 1,5 4-1,7 2 0,4-2-106,4-3 0,6 3 0,4-3-236,6 3 1,0-2-1,4-1 1,1 0-1,-3 0-77,1 1 0,-2-3 1,-5 4-1,-3-2-159,-4 2 1,-8 5 0,-5 2 0,-3-2 136,-5-1 0,-2 2 0,-8 2 0,-1 0 221,-1 0 0,-10 3 0,1-3 0,-5-1 111,-4 1 1,-2 4 0,0 0 0,-1 5-12,0 2 1,-1 5-1,-2 0 1,-1 5-70,2 2 0,0 5 1,1-3-1,0 1-135,1 3 1,-6-5-1,7 0 1,1-4 25,1-1 0,5-1 0,-2-3 0,1-4 27,3-3 1,5-5 647,2 0 1,1-6-370,-1 1 0,8-7 0,9-5 0,5-3-43,3-1 1,9 0-1,0-1 1,4-3-30,5-5 0,2 3 0,3-1 0,3 0-137,1 0 1,1 3 0,5-3 0,1 1-415,3 4 1,1-1-1,5 0 1,0-1-157,-1 1 1,3-2-1,-8 1-718,-2 1 1,-1-4-1,-1 0 1</inkml:trace>
  <inkml:trace contextRef="#ctx0" brushRef="#br0" timeOffset="18229">11050 12861 8285,'6'-19'0,"2"2"0,3 4 0,3 2-767,3 2 602,2 4 0,2 1 325,-1 0 0,2-2 1,7 3-1,4-1 1,5 0-1,3-1 1,6-4-1,2 0 1,2-1-405,-2 2 0,-10 5 0,-3-1 1,-9 4-238,-10 4 0,-8 3 0,-4 5 1</inkml:trace>
  <inkml:trace contextRef="#ctx0" brushRef="#br0" timeOffset="27242">10616 14697 8473,'0'-21'0,"0"2"0,0 1 0,-1 4 0,-2 3 0,-1 3 339,1-2 1,2 6 0,1 4 0,0 7-203,0 4 1,0 8 0,0 5 0,0 5 0,0 1 0,0 2 0,0-2-1,1 2-306,4-1 0,0-3 0,5 1-147,-2-3 0,-5-1 0,2-2 1,-1-2-315,0-5 1,1 2 137,-5-1 1,-2-6 429,-2-7 0,3-4 0,-3-5 0,2-6 38,2-5 1,0-4 0,0 2-1,0-2 44,0-2 0,4 3 1,2 0-1,1 0 40,2-1 0,2 5 0,2-1 0,-2 0 209,-3 0 1,3 6 0,-3-2 0,3 1 253,2 0 0,-5 3 227,0-1-663,1 6 0,-2-1 0,-3 8 1,-4 5-58,-4 2 1,1 1 0,-5 1-1,-2-1-49,-1 0 0,0 5 0,1-1 0,3 0-49,2-3 1,-4 0-1,5-1 41,2 1 1,0-1 0,2 0 0,2 1-83,2-1 0,3-4 1,5-1-1,0 0-64,1 0 0,3-4 1,2 1-1,2-3-1089,2-1 826,1 0 1,2 0 0,0 0 0</inkml:trace>
  <inkml:trace contextRef="#ctx0" brushRef="#br0" timeOffset="27438">11088 14858 8355,'0'-18'0,"0"4"0,5 2 799,3 8-855,4 2 0,0 2 0,0 0 0,1 0 0,-1 0 0,1 2 0,-1 1 0,-1 2-687,-3 2 0,9 1 0,-3 5 0</inkml:trace>
  <inkml:trace contextRef="#ctx0" brushRef="#br0" timeOffset="27701">11137 14970 8950,'18'0'105,"-4"-5"1,4 1-1,-2 0-1820,1-1 1260,5 3 1,-3-9 0,6 4 0</inkml:trace>
  <inkml:trace contextRef="#ctx0" brushRef="#br0" timeOffset="27938">11522 14722 9055,'-4'-13'-157,"0"1"538,-1 5 0,5 3 1,0 8-1,0 6-98,0 5 1,5 0 0,0 6 0,1 1-458,-1 1 1,1 6 0,-4 1 0,2 2-567,-1 2 0,-1-2-173,-2 1 0,5-5 0,2 2 1</inkml:trace>
  <inkml:trace contextRef="#ctx0" brushRef="#br0" timeOffset="28887">11175 12291 8355,'0'-9'0,"0"1"0,0 4 68,0-4 0,0 6 0,-2 1 0,-1 5 0,-2 3 0,-1 4 1,-1 3-1,1 2 1,-4 0 0,2-1 0,-3 0 0,-3 1 1,0 0-98,0-3 1,-2 4 0,-2-2 0,0-3-174,0-2 0,-3-3 0,5 1 0,1-4 17,1-2 1,6-2 0,1-2 0,0 0-54,0-3 0,4-4 0,-1-1 0,3-4 112,1-2 0,1-5 0,3 3 114,4-1 0,3 4 0,2-2 1,-1 4-1,1 0-35,-1 1 0,0 5 0,1 3 0,-1 2 544,1 2 1,-1 2 0,0 2-179,1 4 1,-5 3 0,0 0 0,2-1-138,1-2 1,2 0-1,-1 5 1,0-1-110,1 1 0,-1-1 0,1 0 1,-1 1-38,0-1 1,1-5 0,0-1 0,3-2-67,0 0 0,1 0 1,-5-4-1,1-1-120,-1-4 1,0 3 0,1-7-1,-2 0-71,-3-2 0,2-2 1,-6 0 116,-1-4 0,-2 3 0,-1-4 0,0 2 0,-1-1-19,-4 2 0,-1 1 1,-8 3-1,-1 3-37,-2 4 1,-5 3-1,0 2 1,-4 4-158,-3 8 1,-6 5-1,4 7 1</inkml:trace>
  <inkml:trace contextRef="#ctx0" brushRef="#br0" timeOffset="30354">12452 13072 8355,'0'-37'246,"0"5"0,0 3 1,0 9-1,0 3 1,0 3-66,0 2 0,0 6 0,0 6 0,0 9 0,0 6 0,0 7 23,0 5 1,5 5 0,2 5-1,2 2-201,-1 2 1,-5-1 0,1 4-1,-3 0 1,-1-1-323,0 0 0,0 0 1,0-5 265,0-1 1,0 2-1,0-12-847,0-3 1,0-1-1,2-6 409,2-2 1,3-1-1,5-2 1</inkml:trace>
  <inkml:trace contextRef="#ctx0" brushRef="#br0" timeOffset="30761">12675 13221 8355,'0'-21'707,"0"1"0,0 4 0,0 3-720,0 7 1,-5 12 0,-5 12-1,-4 1-141,-2 3 1,-2-3 0,1 2-1,-2 0-14,0-2 0,-1 3 0,5-6 1,-1 0 19,1-3 1,2 0 125,5-1 1,2 1 0,8-2 0,0-2 62,3-1 0,6-1 0,0 3 0,4-2-40,0 2 0,3 1 0,0 1-10,1 1 1,-2-1 0,2 1 0,0-1 0,-1 0-24,0 1 0,3-2 1,-5-2-1,-1 0-725,-1 0 1,4 2-1,1 2 1</inkml:trace>
  <inkml:trace contextRef="#ctx0" brushRef="#br0" timeOffset="30918">13233 13469 8355,'-12'-4'-131,"-1"0"0,7 1 0,3 6-426,6 1 0,-2 5 0,4-2 0</inkml:trace>
  <inkml:trace contextRef="#ctx0" brushRef="#br0" timeOffset="31523">13816 13035 8355,'-4'-32'38,"-1"5"0,-1 5 0,1 5 0,2 3 784,1 2 0,4 1-630,2 3 1,-1 3 0,4 11 0,-1 6 0,0 9-100,-1 7 0,4 3 1,-4 8-163,2 2 0,-4-1 1,1 4-1,-3 0 0,1-1-142,2 0 1,-3-5 0,3-3 0,-2-1-222,-2-3 1,0-4 0,0-3-1,1-4-1649,3-3 1913,-2-3 1,3-13 0,-5-2 0</inkml:trace>
  <inkml:trace contextRef="#ctx0" brushRef="#br0" timeOffset="31848">13841 12960 8355,'0'-24'638,"-1"0"-441,-3 4 0,2 2 0,-1 5 0,6 1 117,5-1 1,3 5-1,3 1 1,3 2 18,3 2 1,4 2 0,1 1 0,-1 0-448,1 0 0,-1 9 0,-2 5 1,-4 3 178,-5 0 0,1 6 0,-10-3-756,-1 4 1,-7 0-1,-6 1 1,-5 1 215,-6 3 1,-2-7 0,-2 3 0,0-1 0,1-1 162,-1 2 0,0 0 0,0-1 1</inkml:trace>
  <inkml:trace contextRef="#ctx0" brushRef="#br0" timeOffset="32246">14163 13506 8778,'-17'-5'193,"3"3"1,0-7 0,8 4-1,4 1 1,4 0 0,4 0-1,4 0 1,1 0 0,1-2 0,0 1-201,1-1 1,-1-3-57,1 0 1,-2-2-1,-3-1 1,-3 0 0,0-1-1,-1 1 1,-1-1-32,-2 1 0,3 0 0,0-1-6,-1 1 0,2 3 0,1 3-2,1 0 1,1 2 0,5 4 57,-1 0 1,0 0 0,1 0 0,-2 1 4,-3 3 1,3 2 0,-4 4 0,1-2 53,0 1 0,-5 3 0,1 0 0,-2 2 65,-2 2 0,0-1 1,0 5-1,0-1 110,0 0 1,0-4-1,0 3-283,0 0 1,5-5 0,3 0-1,5-4 114,3-4 0,2-2 0,4-6-1012,-1-1 0,0-6 0,4 4 0</inkml:trace>
  <inkml:trace contextRef="#ctx0" brushRef="#br0" timeOffset="32719">14994 12626 9100,'7'-29'0,"-3"1"0,-4 5 0,-2 5 0,-2 4 0,-1 3 0,0 1 0,-3 3 0,-3 1 0,-2 0 0,1-1 133,-1 0 0,-3 3 0,-1-3 0,1 2 0,-1 1-74,1-2 1,-2 5 0,3-3-3,-2 2 0,-4 4 0,4 0 0,-1 4-73,0 1 1,3 1 0,5 6 0,3 1-127,2 1 0,0 2 0,5-2 1,0 0-5,0-1 1,6 3 0,2 0 0,3 0 97,2 0 1,-1-2-1,0-3 1,1 1 35,-1 2 0,1-2 0,-1 4 161,0 0 0,-3-3 1,-2 6-1,-1 1 1,0 2 156,-1 5 1,0 3-1,-5 7 1,0 2-185,0 4 1,-2 5 0,-2 4 0,-4 4-109,-3 2 1,3 2 0,-1 0 0,1-1 3,1-3 1,2 0 0,5-9 0,0-5 1,0-4 1,5-5 0,3-5-1,3-6 17,2-5 1,3-7-1,2-5 1,0-1 5,0-4 0,-1 0 0,-5-2-1393,0 0 0,1-2 534,-1-2 1,1-8-1,-1-7 1</inkml:trace>
  <inkml:trace contextRef="#ctx0" brushRef="#br0" timeOffset="33458">15317 13196 8355,'-7'-12'46,"-3"-1"1,5 1 0,-1-1 0,1 1 235,2 0 0,2 3 0,1 1 1,0-2-1,1 1 0,3 1 0,4 3 0,8 5 1,2 5-1,-1 3-238,1 3 0,3 5 0,-4 2 0,-2 2-126,-1 2 1,-3 0 0,-2 0-1,-2-3-104,-1-1 0,-1 3 0,-2-5 0,1 1 153,-1 1 1,-2-9-1,-1 4-308,0-2 1,-5-6 259,-4-1 0,4-4 0,1-4 1,2-5-3,2-7 1,0 1-1,0-5 1,0-2 0,0-2-161,0-1 1,6 0 0,2 1-1,3 0 44,2 4 0,-1 2 1,0 5-1,1 2-713,-1 3 775,6 2 1,-4 6 0,4 0 0</inkml:trace>
  <inkml:trace contextRef="#ctx0" brushRef="#br0" timeOffset="34330">15825 13184 8355,'-5'-20'256,"4"2"0,-5 2 1,6-1 429,0 2 1,0 6-611,0 0 0,0 8 0,0 1 0,0 7 0,0 4 159,0 1 1,0 2 0,0 1-362,0 2 0,0 1 0,0-3 0,0 1 1,1 0-53,4-3 0,-3 2 1,5-1-1,0-3-28,0 0 0,1-1 0,5-2 0,-1-4-181,0-2 0,1-2 0,-1-2 302,1-2 1,-1-3 0,-1-6 0,-1-3 0,-2 0 94,2 1 0,-5-3 0,1 1-46,-1 2 1,-2-3 0,4 2 0,-2 0 404,-2 3 1,-2 4-272,-1 1 0,2 7 0,1 1 1,1 7-5,-2 4 1,1 1-1,0 0-121,1 1 1,4 3 0,-2 1 0,-1-2 0,2-1-109,0-2 0,-4 1 0,2-2-42,1-3 0,1 2-68,5-6 329,1 0 0,-6-10 1,-2 0 61,1-1 1,-5-4 0,3 2-78,-3-2 0,4-1 0,0 1 0,2 1-32,3 2 1,1 0 0,1-3 0,0 1-330,1 2 1,-5 5 209,0-1 1,1 2 81,3 2 1,-1 2 0,-1 1 18,-2 1 0,-4 4 1,3-2-1,0-1 73,0 1 1,-3 3 0,4-1 40,2 3 1,-5-2 0,1-2-3,-1-2 0,2 3-62,6-3 1,-5-1 0,-1-6-1,0 0-6,0-3 1,-3-4 0,3 1-31,-2-4 0,3 0 0,-2 0-22,1-1 1,-3 2 0,3 2-1,0 2-21,0 1 1,1-2 0,4 4 21,1 1 0,-5 3 0,-1 4 0,0 4-40,0 3 0,-5 2 0,4-1 0,-2 1-258,0-1 0,2 5 0,-4-1 1,3-1-1219,-3-1 1118,0-1 1,3-1-1,2 0 1</inkml:trace>
  <inkml:trace contextRef="#ctx0" brushRef="#br0" timeOffset="34585">16743 12762 9009,'-8'-19'0,"1"2"238,1 3 1,2 13-1,6 5 1,2 7 0,4 6-1,2 3-153,-2 4 1,3 6 0,-3 2 0,2 2-52,-2 3 1,-2-5 0,-6 8 0,0-1-268,0-5 1,0 2 0,0-6-1,0-1-442,0-3 0,0 1 1,0-11-530,0-1 946,0-6 1,5 2-1,2-4 1</inkml:trace>
  <inkml:trace contextRef="#ctx0" brushRef="#br0" timeOffset="35024">16669 13109 8355,'1'-11'309,"3"2"0,5 2 0,3 1-189,4 3 0,0 2-102,4 1 1,2-4 0,6-2 0,2 1 0,1-1 0,-1 2-1,-3 0-48,0 0 0,-4 0 0,-2 4 0,-5 0 66,-2 0 0,-7 1 0,-3 3 0,-3 5 32,-1 2 1,0 1 0,0 0 0,0 1-78,0-1 0,0 2 0,0 1 0,0 2-241,0-2 0,2-5 0,2-2-272,4 1 0,3-2-75,2 2 0,-1-7 0,0 4 0</inkml:trace>
  <inkml:trace contextRef="#ctx0" brushRef="#br0" timeOffset="35025">17028 12911 8355,'-5'-13'799,"2"2"-306,-5 3 1,7 3-673,1 5 0,1 1-834,7 3 1,0 3 0,5 5 0</inkml:trace>
  <inkml:trace contextRef="#ctx0" brushRef="#br0" timeOffset="35807">17190 13097 8355,'0'-13'415,"0"1"0,5 1 0,3 3 1,3 5-433,2 6 1,-5 0 0,0 5-1,1 1 1,-2 2 115,-3 2 1,1-1 0,-1 1-179,-1-1 1,3 0-1,-1 1 25,2-1 1,-3-1-228,4-2 1,1-4 0,2-6 232,-3-3 0,-1-3 0,-3-6 68,4 1 1,-2-1-1,-1 1 1,-1 0-80,1-1 1,3 5-1,-3 0 1,2-1 13,3 3 0,-3-1 0,1 4 1,2-1-151,1 1 1,-3 2-1,0 1 1,1 1 21,-3 3 0,4-1 1,-4 5 174,0 2 0,-3-3 0,3 0 0,-2 0 0,0-1 16,-1 4 0,-1 1 494,3 1 0,-3 0-353,7-4 1,-5-3-29,4-5 0,0 0-14,5 0 1,-1-5 0,1-3-39,-1-4 1,-4 4 0,0 0-47,2-2 1,-4 3 0,-1 1 0,-1-1-255,0 0 0,2 3-19,-2-5 0,-1 7-6,5-3 263,0 4 1,3 7-1,-1 0 1,-3 3 0,0-1 48,0 2 1,-3 1 0,3 1 0,0 0 32,-1 1 1,-1-2 0,3-1 0,2-2 48,1 1 1,1-3 0,0-2 0,1-3-13,-1-1 1,1 0 0,-1 0-1,0-1-102,1-3 1,-5-3 0,0-5-1,2-1 0,0-3 1,-1-1-149,0 2 1,-7 1-1,2 2 1,-1-1-62,1 1 0,-2 0-5,2-1 0,-4 6 209,-4 3 0,-2 8 0,-3 5 1,0 2 40,0 1 1,2 6 0,0 1 0,1 2-66,4 0 1,0-2-1,4 2 1,2-4-337,4 1 0,4-4 1,5 1-1,4-5-752,2-6 0,0-2 926,-2-2 1,3 0 0,-5 0 0</inkml:trace>
  <inkml:trace contextRef="#ctx0" brushRef="#br0" timeOffset="36186">18430 13196 8355,'0'-16'756,"0"-1"0,1 2 0,5 1-1323,6 2 1,2 5 429,7 3 1,-1-2-1,5 2 1,0 1 165,0 2 0,-2 1 0,-1 0 0,-3 0-951,-1 0 1,-1 0 0,-5 1 780,1 3 1,-6 3-1,-2 6 1</inkml:trace>
  <inkml:trace contextRef="#ctx0" brushRef="#br0" timeOffset="36187">18504 13258 8740,'13'0'-9,"-1"0"1,6 0-1,3 0 1,1 0-1,0 0 1,-2 0-1,3 0 1,-1 0-1963,-2 0 1729,-2-5 0,0 3 0,1-3 1</inkml:trace>
  <inkml:trace contextRef="#ctx0" brushRef="#br0" timeOffset="36506">19062 12750 8355,'0'-25'645,"0"6"0,0 5 1,2 7-311,2 1 0,-1 8 0,4 6 1,-1 3 39,1 1 1,0 4-1,3 3 1,-2 6-169,2 1 0,-5 4 0,1 0-174,-1 2 1,-3 1-1,2 4 1,-3 1 0,-1-3-67,0-1 0,0 0 0,0-5 1,0-1-1019,0-2 0,-1-3 0,-2-2 40,-1-5 1,0-2-1318,4-1 2189,0-7 0,-6-6 0,-1-6 0</inkml:trace>
  <inkml:trace contextRef="#ctx0" brushRef="#br0" timeOffset="36802">19310 12923 8355,'7'-5'519,"4"-2"0,-11 1 0,0 5-242,-7 4 0,-8 6-420,-1 0 1,-5 2 0,3 1 0,0 2 126,0 2 0,-2-6 1,3 2-1,2-1 34,1 0 0,6 0 1,1-1-1,2-2 0,0 1 0,7 3 19,2 0 1,3-3 0,5-1 0,2 0-1,3 1-67,3-1 1,4-5 0,0 1-1,1-2-222,0 3 0,0-4 0,-2 3 0,-1-3-1104,-1-1 877,-6 0 0,3 6 0,-6 1 1</inkml:trace>
  <inkml:trace contextRef="#ctx0" brushRef="#br0" timeOffset="37296">19397 12229 8355,'17'-20'0,"-1"4"624,-1 2 1,5 7 0,0 3-444,4 3 0,-3-3 0,-2-1 0,0 3 0,0 0 22,3 2 1,-2 2 0,0 0 0,1 4-305,-2 1 1,-1 1 0,-5 5 0,-1-1 141,1 0 0,-5 1 0,-1 0 0,-2 4 151,-2 4 0,-2 2 1,-1 3-1,0 2 74,0 1 0,0 7 1,0-1-1,-1 7-78,-3 2 0,2 3 0,-2 5 1,3 3-107,1 2 0,1 1 0,2 4 1,1 0 32,-1 0 1,2 0 0,0 0-84,-3 0 1,4-6 0,-2-2 0,0-3 0,0-3 62,0-2 0,1-4 1,-5-4-1,0-3 23,0-2 0,0 2-159,0-6 1,-6-4 0,-2-6 0,-5-1 0,-2-3-1,-3-1-62,-1-2 0,-3-4 0,-7-1 0,-3 0-278,1 0 0,-9-3 1,2 3-1,-2-1-1194,-2-4 1,0 1 0,0 0 793,4 1 1,4 0-1,-3-4 1</inkml:trace>
  <inkml:trace contextRef="#ctx0" brushRef="#br0" timeOffset="46048">15887 13655 7379,'-8'-12'0,"1"-1"0,0 1 0,2-1 68,-1 1 0,8 1 1,6 3-1,3 4 0,1 2 1,2 2-1,1 0 1,3 0-1,2 0-40,2 0 0,1 0 1,2 0-1,0 0-25,-1 0 1,3 4 0,2 0-1,2-1-109,1-1 0,4-2 0,-3 0 0,3 0-24,1 0 1,6 0 0,2 0 0,2 0 38,-2 0 0,4-5 0,-3 0 0,5-1 34,3 1 0,4-3 0,-4 2 0,-2 1 28,-1-1 0,-7 2 1,-2 3-1,-5-2-52,-4-1 0,1 0 1,-5 4-1,-1 0 23,-2 0 1,-1 0 0,0 0 0,-2-2 47,-2-2 0,6 3 0,-2-5 0,1 1-8,0-4 1,1 2 0,0 1-1,2 0 54,-1 3 0,-3-2 1,-3 1-1,-3 1-78,-1 2-3,-2 1 0,-3 11 0,-1 2 0</inkml:trace>
  <inkml:trace contextRef="#ctx0" brushRef="#br0" timeOffset="53571">12526 13953 7341,'-12'0'289,"6"-4"0,8-2 0,7 0-229,7 1 0,10-1 1,0 4-1,3-4 1,3 1-1,-1-1-396,4 3 1,-1 2-1,-1 1 1,-5 0-39,-6 0 1,-4 6-1,-6 0 1</inkml:trace>
  <inkml:trace contextRef="#ctx0" brushRef="#br0" timeOffset="53812">12551 14188 8355,'13'-12'-28,"-1"-1"0,0 1 0,1 1 1,1 1-1,2 4-427,5 0 1,8 2 60,4 4 1,3 0 0,1 0 0</inkml:trace>
  <inkml:trace contextRef="#ctx0" brushRef="#br0" timeOffset="60872">14387 14176 7137,'7'0'62,"4"0"0,-3 0 0,3 1 0,1 2 0,1 3 0,-1 0 132,1 4 0,3-3 0,2 0-162,1-2 1,1 5 0,2-3-1,0 0 1,2-3 0,5-3-22,3-1 1,1 0-83,4 0 1,1 0 0,-1 0-1,1-1 1,4-2 4,3-1 1,5-6 0,2 2-1,3-3 31,2-1 1,-1-1 0,4 1-1,-3 1 49,3 3 0,-1-2 1,-1 4-1,-3 1 5,0-1 1,-4 2-1,3 4 1,-5 0-17,-3 0 0,1 2 1,-6 2-33,-1 4 1,-6-1 0,-2 1 0,0 2-1,0 1 63,2 1 0,-4 1 0,-1-1 1,-3-1 49,-1-3 1,0 3 0,0-4 0,-2 2 36,-2-1 0,1-4 0,-5 3 1,-2-2 23,-2-2 0,-1 4-130,-4 1 0,-3-1-166,-5 1 1,-5-1 101,-3 2 0,-4-4 12,0-5 1,5-1-1,3-3 1,3-5 1,6 2-1,5-1 1,4-1-119,2-2 1,6 2 0,-1 1 0,2-2 126,2-1 1,1 3-1,3 0 1,4-2 54,3-1 0,1 3 1,2 0-1,2-2 99,5-1 1,3 3-1,4-1 1,0 1-30,0 1 0,-1-2 0,2 3 0,4 1 9,2-1 1,4 2 0,1 4 0,1 0-47,-1 0 0,-2 0 1,-1 0-1,0 0-5,0 0 0,0 1 1,1 2-68,3 1 1,-6 4 0,2-3 0,-3-3-1,-2 0-10,-4-2 0,2 0 0,1 0 0,-3 0-94,-2 0 1,6-2-1,-8 0 1,1-4 42,-3-1 1,-2-1 0,-6-3 0,-5 1-71,-2 2 1,-4 0 0,-8-5 0,-3 2-68,-3 3 1,-8-3 0,-1 3-40,-4-3 0,-2 4 0,-4 3 51,-3 2 1,-8 2 0,-4 0 0</inkml:trace>
  <inkml:trace contextRef="#ctx0" brushRef="#br0" timeOffset="61692">16966 14970 8355,'6'-13'354,"-5"1"-45,3-1 1,-2 5 0,-1 1 0,3 2 307,5 2 1,-3 2-494,3 1 1,-6 1 0,1 3 0,-4 4 0,-3 3 14,-1 2 1,-10-1-339,2 1 0,-5 3 1,2 1-1,-3-2-37,-1-1 1,-2-3 0,-2-2 0,2 0 107,4 0 0,-1 1 0,2 0 100,1-2 1,6-4 4,5 4 1,6-5-1,5 2-12,5 1 1,5-5-1,-1 3 1,3-2 14,1-2 1,2 0 0,-4 0-1,1 0 17,3 0 1,-3 0-1,1 1 1,-1 2-57,0 1 1,-4 2 0,2-4-1,-3 4-345,-2 1 1,-4 0 0,-1 2 0,-1 0-106,-4 0 0,-6 2 0,-3 2 0</inkml:trace>
  <inkml:trace contextRef="#ctx0" brushRef="#br0" timeOffset="61904">16756 15317 8429,'-6'-4'685,"6"0"-348,7 1 0,1 1 0,3 2 0,4 0 0,3 0-223,4 0 1,2 2-1,-1 1 1,-1 2-589,-1 2 1,-6-3 0,3 4-553,0 2 0,-4 1 0,4 2 1</inkml:trace>
  <inkml:trace contextRef="#ctx0" brushRef="#br0" timeOffset="62713">17797 14585 8355,'0'-16'-376,"-1"-1"1,-2 2 326,-1 1 0,-1 7 434,0 3 1,4 4 0,-3 4-280,3 5 1,1 3-1,0 4 1,0 5-1,0 3 1,0 2-1,0 3 1,0 2-44,0 1 1,4 3 0,0-5-1,0 0-382,1 0 1,-3-1-1,3-4 1,-1-1-373,1-4 1,-1 4 0,-4-5 0</inkml:trace>
  <inkml:trace contextRef="#ctx0" brushRef="#br0" timeOffset="62959">18219 14784 8355,'0'-9'78,"-1"2"0,-3 3 0,-5 6 0,-2 5 0,-1 5 0,-2 3 225,-2 2 0,0 5 0,-4 0 0,-2 4 0,-3 4 0,-3 2 0,-1 2-148,2 2 0,-4 1 1,1 1-1,1-3-516,3-1 1,0 0 0,9-6 0,2-4-208,1-2 0,3-5 1,3 2-1,3-1 38,-1-3 0,-1-1 0,-5-1 1</inkml:trace>
  <inkml:trace contextRef="#ctx0" brushRef="#br0" timeOffset="63530">18058 15391 8355,'-8'0'-317,"-1"0"130,7 0 829,-4 0 107,6 0 0,0-1-527,0-3 1,1 2-55,4-2 1,1-1-204,7 1 1,-1 0 0,1 5 11,-1 3 0,-1 0 1,-1 7-1,-3 3-55,-2 0 1,-1 5 0,-4 2-1,0 2 21,0 2 0,0 4 0,-1 0 1,-2-2-95,-1 0 1,-6-7 0,2 0-1,-3-1 130,-1 0 0,-1-4 1,-1 2-1,-1-3 3,-1-2 1,-1-4 0,5-1-1,-1-1-20,1-4 1,4 0-79,-1-2 0,7-6 0,-2-2-7,2-3 0,6-1 0,2 1 0,1 1 119,2 2 1,2 1-1,2-2 1,-1 4 96,1-1 1,-5 5 0,0-3 0,2 3-5,1 1 1,1 1 0,1 3 153,-1 4 0,-4-1 1,1 2-1,0-1-236,2-1 0,2 2 0,-1-3 1,0-1-404,1 1 1,-1 2 0,1-4 0,-1 0-586,0 2 554,1-5 0,5 5 0,1-6 0</inkml:trace>
  <inkml:trace contextRef="#ctx0" brushRef="#br0" timeOffset="63850">18380 15131 8355,'-7'-6'50,"3"-2"-352,3 3 1266,1-1-490,0 6 0,1 6 0,2 3 0,3 5-296,0 3 1,-3 0 0,3 0 0,-2 2-292,0 1 1,0 2-1,-4-4 1,0-1 6,0 1 1,0 3 0,0-4-1,0-2-1241,0-1 0,0-2-442,0 0 1200,0-5 589,0-1 0,0-6 0,0 0 0</inkml:trace>
  <inkml:trace contextRef="#ctx0" brushRef="#br0" timeOffset="64262">18504 15242 8355,'0'-12'765,"0"4"-346,0 0 1,0 3 689,0-3-1199,0 5 0,0 3 0,0 9 0,-1 2 0,-3 1 0,-4 0 0,-4 0-145,0-4 0,0 3 0,-1-4 0,1 1 121,-1 0 1,5-1 0,1 3 18,2-2 0,1-4 78,4 4 1,5-3 0,3 1 20,3 0 1,3 2 0,1-2-1,2-1-30,-2 1 0,3-1 0,0-2 1,0 1-207,0-1 0,2 2 0,-3 0-369,-2-3 0,-1 5 0,-2 0 0</inkml:trace>
  <inkml:trace contextRef="#ctx0" brushRef="#br0" timeOffset="71923">18752 15317 8399,'0'-13'645,"2"7"0,2 1 0,4 4 0,3 1 0,2 0-849,-1 0 1,0 0-1,1 0 1,-1 0-1,1 0 1,-1 0-3861,0 0 3912,1 0 1,-1 6 0,1 0 0</inkml:trace>
  <inkml:trace contextRef="#ctx0" brushRef="#br0" timeOffset="72164">19062 15131 8382,'0'-13'501,"2"5"-206,2 0 1,-3 7 0,3 1-1,-2 6 1,-2 5 0,0 2 164,0-1 1,0 1 0,0 0 0,0 3-286,0 0 1,0 5-1,0-3-487,0 1 1,0-2 0,0 3-1,0 1 1,0 0-2348,0-1 1890,0-5 0,0 3 0,0-5 0</inkml:trace>
  <inkml:trace contextRef="#ctx0" brushRef="#br0" timeOffset="84620">19025 15317 8195,'0'-13'0,"0"1"0,2 0 0,0-1 422,2 1 1,2-1 0,-3 1-1,1 0-146,-1-1 0,-3 6 1,-5 3-1,-3 3-194,-3 1 1,-1 1-1,-1 3 1,0 5-108,-4 2 1,-1 1 0,-4 0-1,3 2-191,1 3 1,0-3 0,3 2 0,0-2 14,4-2 1,4 1 0,7-1 81,0 1 0,1-7 0,5-1 0,5-4-84,4-1 0,7 0 1,-1-1-1,1-2 121,-2-1 1,2-6 0,-4 2 0,0-3 88,0-2 1,3 0 0,-5-3 0,-2 0-98,-4 1 0,1 1 0,-4 1 592,-1 1 1,-1 5-269,-9 3 1,1 3 0,-6 1 0,0 0-106,-2 0 0,-2 1 1,1 3-1,-2 4 0,0 3-60,2 2 0,-3-1 0,7 1-86,-3-1 0,4 0 0,3 1 1,4-1-115,4 1 0,-2-5 0,7-1 1,0 0-122,2 0 0,2-5 0,-1 3 0,1-4-70,-1-1 0,-4 0 0,1 0 271,0 0 0,1-1 0,-2-4 23,-4-3 1,-2 1 225,-2-1 0,-2 4 1,-2-3-81,-4 1 0,-3 2 0,0 6-241,3 2 0,-2 3-603,6 5 0,-11 1 0,1-1 1</inkml:trace>
  <inkml:trace contextRef="#ctx0" brushRef="#br0" timeOffset="96730">9389 17078 8355,'8'-12'226,"0"-1"1,2 1 0,1-1 0,1 1 0,1 0 0,-1-1 1689,0 1-1764,-5-1 1,4 7 0,-4 3-179,0 6 1,-3 2-1,-8 5 1,-4-2-1,-3 2 1,-2 1-1,1 1 1,-2 0 0,-2 2-1,-5 1-686,-2 2 521,-2 5 1,-1-3-1,-2 7 1,-2 2-82,-2 1 1,3 0-1,-1-6 1,2-2 113,5-5 0,10 1 0,2-3 0,4-3 186,5 0 1,2-6 0,5 0 0,6-4 51,4-1 0,7 0 0,0 0 0,5 0 29,2 0 1,8 0 0,-3 0 0,-1 0-295,-1 0 0,1 0 0,-5 0 0,-4 1-402,-1 3 0,-8-1 0,0 5 266,-6 2 1,3 7-1,-6 2 1</inkml:trace>
  <inkml:trace contextRef="#ctx0" brushRef="#br0" timeOffset="97007">9128 17587 8355,'-7'0'-586,"11"0"1,9 0 1117,1 0 1,6 0 0,5 0 0,7 0-446,4 0 1,2-5 0,2 1-1,3 1 1,1 2-1093,3 1 0,1 0 0,2 0 1</inkml:trace>
  <inkml:trace contextRef="#ctx0" brushRef="#br0" timeOffset="97977">10914 17078 8355,'0'-12'-70,"0"3"0,-1 1 0,-2-2 370,-1-1-47,0-1 1,0 0-1,-2-1 1,1 1 0,-1-1-1,3 1 131,2 0 0,-5 6 0,-2 7 0,-3 10 0,-1 9 185,-1 3 0,-1 9-461,-2 5 1,2 7 0,-1 10 0,5 2-15,6 1 0,3-2 0,2-5 0,3-2-201,5-3 1,7-7-1,5-9 1,4-5-77,4-3 1,2-3 0,6-7 0,1-3-104,-1-4 1,1-5-1,2-6 1,2-7 55,-2-4 1,-3-8-1,-3-7 1,-2-3 170,-2-1 1,-6-4-1,-8-2 1,-3 0 146,-5 1 0,-2-5 1,-8 1-1,-2-1-120,-4 2 0,-5-2 0,-3 7 7,-5 4 0,-8 6 1,-4 11-1,-5 6 0,-5 9-135,-3 7 1,-3 7-1,7 9 1,2 6-330,2 1 0,3 4 1,6 0-1,9 2-4,5 3 0,8-4 0,4 2 314,6 2 1,9-5 0,7 0 0</inkml:trace>
  <inkml:trace contextRef="#ctx0" brushRef="#br0" timeOffset="98275">11906 16495 8355,'-9'-19'0,"-4"2"1095,-1 4-939,1 6 0,0 5 0,1 9 1,1 3-1,1 5 0,2 3 1,-2 5-1,-1 6 181,-1 8 0,5 8 0,1 8 0,2 5-163,0 3 1,-1 5-1,2 1-197,-1 2 0,0 7 0,2 7 1,-1 2-1,-1-1-13,2-5 0,0-1 1,2-9-1,2 0-898,2-3 0,3-8 0,5-5 0,2-7 124,2-4 1,2-13 0,4-7 705,-1-7 0,0 0 0,3-8 0</inkml:trace>
  <inkml:trace contextRef="#ctx0" brushRef="#br0" timeOffset="98622">12229 17103 8355,'-6'-13'685,"-2"1"1,1 1-270,-1 3 0,5 5 0,-1 10 0,4 7 0,3 4-268,1 4 0,4 7 0,-4 2 0,-1 2-131,-2 0 0,3-4 0,1 4 0,-3 0-588,0-1 0,-2-3 0,0-7 1,0-1-834,0 1 1,0-4 992,0-2 1,5-2-1,2-1 1</inkml:trace>
  <inkml:trace contextRef="#ctx0" brushRef="#br0" timeOffset="98868">12613 16756 8355,'2'-6'974,"2"6"0,4 8 0,3 7-458,1 6 1,5 4 0,1 4 0,1 4-173,3 3 0,2 5 0,-1 2 0,-1 4-310,-1 8 0,-10 1 0,0 13 0,-4 0-609,-5 1 1,-6 3 0,-5-9 0,-6-4-595,-6 1 0,-8-2 0,-4-1 339,-3-4 1,-1-3-1,0-1 1</inkml:trace>
  <inkml:trace contextRef="#ctx0" brushRef="#br0" timeOffset="100803">20985 15763 7700,'25'0'-820,"-2"0"1,-2 0 737,-5 0 0,3 6 0,1 1 1</inkml:trace>
  <inkml:trace contextRef="#ctx0" brushRef="#br0" timeOffset="101196">21692 15813 8355,'0'-19'0,"0"2"-152,0 3 237,5 2-45,-3 0 1,3 6 0,-6 6-96,-3 7 0,-5 1 0,-6 3 0,-3 3 0,-1 1 40,-3 3 1,-2-4 0,0 4 0,0-2 9,4 1 0,-2-1 1,5-2-1,2 0 0,1-2 0,3 4 0,3-8-27,4 3 1,2 1 0,4 1 17,2-1 1,3-4 0,6-1 10,4-1 1,-3-1 0,4-2 0,-2 1-123,1-1 1,-1 0 0,-3-1 0,-1 2-294,0-1 1,1 4-1,-1 0 1</inkml:trace>
  <inkml:trace contextRef="#ctx0" brushRef="#br0" timeOffset="101472">21320 16185 8355,'0'-7'697,"5"2"0,3 5-763,3 0 0,7 0 0,3 0 0,4 0-139,4 0 1,1 0-1,6 0 1,-2 1-530,1 3 1,9 3 0,-6 5 0</inkml:trace>
  <inkml:trace contextRef="#ctx0" brushRef="#br0" timeOffset="101806">22027 15962 8355,'6'-25'369,"5"2"-278,-2 2 1,3 4 0,3 8 0,2 0 0,-2 1 0,0 1 0,0 2 109,2-1 1,4 5 0,-4-2 0,1 5-224,0 2 0,3 5 1,-5 0-1,0 2-272,-3 1 1,-6 0-1,-3 1 1,-2-1 71,-2 1 0,-7-1 1,-5 2-1,-6 1 198,-2 1 1,-7 2-1,2-2 1,0 0 130,3-1 0,0-1 0,6-2 1,0-1-16,3-2 0,6 2 0,3-3-48,2 3 0,8-3 1,3 1-1,8-1-213,8-1 1,1 2 0,7-4 0,3-1 0,2 0-392,4 0 0,-1 0 0,-4-4 1</inkml:trace>
  <inkml:trace contextRef="#ctx0" brushRef="#br0" timeOffset="101979">22783 16135 8355,'-7'-9'-26,"3"-4"0,4 0 0,4 0 0,4 5-1258,4 4 975,0 2 1,0 2 0,1 0 0</inkml:trace>
  <inkml:trace contextRef="#ctx0" brushRef="#br0" timeOffset="409341">1674 9599 8355,'2'-6'3,"2"1"0,5 4 1,5 0-1,4-2 0,1-1 1,4 1-1,1 2 0,4-1 1,2-2-1,2-3-728,2 0 1,-2 0 422,1 3 1,-5 3 0,2-5 0</inkml:trace>
  <inkml:trace contextRef="#ctx0" brushRef="#br0" timeOffset="410145">2952 9389 8355,'-2'-21'84,"-2"0"1,3 6-1,-3-1-26,2 2 0,2 5 1,0 1 281,0-1 0,0 4 0,0 5-106,0 7 1,4 10 0,1 5-1,-1 4-42,1 3 1,-3 7-1,2 0-217,-3 4 1,-1-3-1,0-4 1,0 1-93,0 2 1,4-4 0,0-3 0,-1-4-134,-1-5 0,-2-2 1,0-5 155,0-1 0,-2-5 18,-2-3 0,-3-9 0,-5-8 1,-1-5-8,1-1 1,4-10 0,-1 0 77,0-5 1,3-5-1,1-2 1,1-5-1,-1-3 1,3-5 0,2-3-1,4 1 210,4 2 1,3 9-167,2 3 0,4 5 0,3 5-33,-1 8 1,3 6 0,-4 8-1,0 3-97,0 2 0,0 6 1,-3 7-1,1 3-169,0 2 0,-1 0 1,0 3-1,1 0-447,0-1 1,2 3 396,-2-1 1,1 5 0,-5-3 0</inkml:trace>
  <inkml:trace contextRef="#ctx0" brushRef="#br0" timeOffset="410413">2902 9562 9091,'14'-7'0,"2"2"0,5 1-459,3 0 1,-4-5 0,1 5 0,1 0 77,1-2 0,8 0 0,0-7 0</inkml:trace>
  <inkml:trace contextRef="#ctx0" brushRef="#br0" timeOffset="410784">3485 9562 8355,'0'-12'118,"0"-1"0,0 1 0,-1 2 0,-2 6 0,-3 10 0,1 6 0,-1 5 0,2-1 1,0 1 30,0-1 1,0 2 0,4-3-1,0 2 1,1-2 0,2-1-300,1-2 1,6-5-1,-2-1 1,3-2 0,1 0 58,1-1 1,-1-7 0,1-5-1,-1-2 1,0-3-2,1-2 1,-5 1 0,-1-6 40,-1-1 0,-2 4 1,-4 0-1,0 2-60,0-1 1,-6 1 0,-3 3-1,-5 2 1,-4 3-251,-1 4 0,-1 2 0,-2 4 146,2 2 0,0 3 1,0 7-1,4 1 112,7 1 0,-2 6 0,4-2 0</inkml:trace>
  <inkml:trace contextRef="#ctx0" brushRef="#br0" timeOffset="411105">3758 9513 8355,'0'-13'4,"0"1"1,0-1 0,1 2-1,3 3 1,5 4 0,2 3-1,1 1 1,1 1 0,-1 4 0,0 7-1,1 4 1,-1 2 0,1 1-1,-2 1 1,-2 0 0,-2 1-169,-1 0 1,-2-2 90,-4 2 1,4-4-1,0-4 1,-1-4 158,-2-4 1,-1-7-1,0-12 54,0-2 1,0-2 0,0-4 0,0 1-155,0-1 0,2-5 1,2-2-34,4 1 0,3 2 0,3 3 0,1 2 0,3 4 65,1 4 0,-2 6-684,3 3 1,-5 2 0,3 2 0</inkml:trace>
  <inkml:trace contextRef="#ctx0" brushRef="#br0" timeOffset="412478">5011 9500 8355,'0'-7'-222,"0"-4"1,0 3 0,-2-3 0,-1-1 478,-1-1 0,-4 5 0,2 1 0,1 0 0,-2 2 1,2-2-1,-2 1 0,0 1-133,-3 2 1,3 2 0,-1 1 0,-2 1-139,-1 3 0,-1 3 1,0 7-1,-1 1-29,1 1 1,3 5-1,3-3 1,-1 0-51,0 0 1,4 0 0,-1-3 0,3 1-112,1 0 0,5-7 0,3-2 60,3-1 1,3-2 0,1-4 0,3-2 0,0-2 63,0-4 0,-1-4 0,-5-4 1,0 0 184,1 1 1,-2-3 0,-3 0 0,-2 0-78,-1 0 0,-4-3 0,4 5 1,-4 1 50,-1 1 1,0 6 0,0-1-132,0 0 22,0 3 1,1 6 0,2 9 0,1 2 11,-1 1 1,2 5 0,1-1-123,1-1 0,-3 3 1,3-1-1,0-2 55,0-1 1,1-2 0,4-1-1,1-1 29,-1-2 1,1-5-1,-1 1 1,-1-4 233,-3-4 1,2 1 0,-5-5 0,2-2-56,3-1 1,-3-1-1,0-1 1,0-1-19,0-2 1,-3 2 0,3-2-1,-1 2-21,1 1 1,-3 1 0,3 0 0,0 1-62,0 2 1,-3 4-202,5 5 1,-1 1 0,3 3 64,-3 5 0,3 6 0,-4 1 16,0-1 0,3 1 0,-5-1 0,1 1 0,0-1 28,1-1 0,-4-6 1,3-1-1,-2 0 161,0 0 0,6-4-84,-2 1 1,3-8 0,0-4 69,-3-3 0,2-2 0,-5-1 1,1-1-53,-1-1 1,5-1-1,-3 5 1,1-1-87,0 1 0,-3 1 1,3 1-192,1 2 0,2 5 199,2-1 0,-1 4 28,1 4 1,-5-1-1,0 5 1,0 2-1,1 1-78,-1 1 1,-4 1 256,4-1 0,1 1 0,3-1-82,0 0 1,1-5-1,-1-3-32,1-2 0,-1-2 0,-1-2 0,-1 0 26,-2-2 0,-4-6 0,3 2 1,0-2-49,0 2 1,0-3-1,1 2 1,-3 0-65,1 0 0,-3 0 0,4 3 19,-2-1 1,1 5 12,-2-2 1,-3 4 0,3 4 0,-2 5 0,-2 5-46,0 3 1,4 1-1,1-3 1,1 1-151,-1-1 1,5-1-1,-2-1 1,3-1 101,2 0 1,-1-5 0,1-3 0,-1-2 170,0-2 1,1-2 0,-1-2 0,1-4 74,-1-3 0,-1-3 0,-1-1 0,-2-3 43,2-1 0,-1 0 0,1-3 0,-3 2 85,-2 2 0,5-4-235,-2 2 0,-2 6-48,-2 1 0,-3 11 0,-1 2 0,0 7 1,0 5 46,0 4 1,4 4 0,0 6 27,-1 3 1,0 3 0,0 3 0,1 0 0,0-2-25,1 1 0,-3 4 0,3 2 0,-1 0-40,1-5 0,-1 1 1,-4-7-1,0-1-43,0-2 1,0-7 0,-2-2 0,0-4 12,-3 0 0,-4-6 1,-1-3-1,-4-3-82,-2-1 1,-1 0 0,5-1 0,0-3-135,-1-5 1,1-2-1,-1-1-133,1 0 0,5-1 0,2-1 183,-1-2 1,5-3-1,-5-6 1</inkml:trace>
  <inkml:trace contextRef="#ctx0" brushRef="#br0" timeOffset="413177">6921 9327 8355,'0'-20'587,"0"-2"-913,0 6 0,-2 1 1,-1 5 295,-1 2 1,-5 5-1,0-1 214,-2 2 0,3 8 1,0 2-1,-2 3-218,-1 2 1,-1 0 0,-1 4-1,1 2 19,-1 0 1,5 1 0,1-5-216,2 1 1,1 1 0,5-6 24,3-3 1,-1-2 0,5-6 0,2 0 0,1 0 4,1 0 0,-1-6 1,-1-2 390,-2-3 1,0-1-1,4-1 1,-3 1-1,-2-1 44,-1 1 0,2 0 0,-3 1 0,1 1 86,-1 2 1,1 5-243,-2-1 0,3 4 0,4 5 0,-1 6-1,-2 4 1,0 7 0,5 1 0,-1 4-88,0 6 0,5 2 0,-1-1 0,-2-1-20,-4 2 0,1 0 0,-4 3-71,0-1 0,-2-1 1,-6-3-1,-3-4 1,-3-5 75,0-3 0,-8-3 0,1-6 1,-4-1 234,-4-2 0,-1-4 1,-1-5-1,2-1-62,1-3 1,6-3 0,-1-6-1,3 0-65,5-4 0,2 2 0,8-6 1,2-1-237,4-1 1,9-6 0,3 0-1,5 1-257,4 2 0,-1 0 0,5-2 0,0 0-57,-1 0 0,-2 2 0,-5 1 0,-2 0 329,-2 0 0,-5 2 0,-7 2 125,-5 5 0,-3 2 0,-1 2-26,0-1 0,-5 6 1384,-4 3 0,4 4-903,1 4 0,4 3 0,4 7-454,4 2 0,2-2 0,-1 3 0,0-3-221,0-2 0,2 0 1,3 1-1,1-2-462,2-3 0,-1-1 278,-3-3 1,5-3-1,1 5 1</inkml:trace>
  <inkml:trace contextRef="#ctx0" brushRef="#br0" timeOffset="413352">7305 9029 8355,'-7'0'-656,"2"0"1,5 5 0,0 2 0</inkml:trace>
  <inkml:trace contextRef="#ctx0" brushRef="#br0" timeOffset="414303">7466 9277 8355,'0'-12'-379,"0"3"-773,0 1 1357,0 5 0,0-1 1,2 8 3,2 5 1,-2 2-1,5 1-163,-1 0 1,4 2 0,-4 1 0,3 3 0,-1 0-71,2 0 1,-4-1-1,3-5-163,0 0 0,-2-3 0,2-2 0,0-2-22,2-2 0,-2-2 0,-3-2 210,0-3 0,2-5 0,-4-6 12,-1-1 0,3-1 0,-2 3 0,0-1-22,1-1 1,-2-1 0,4 5 0,-1-1 59,-4 1 0,4 0 0,-1 1 270,2 2-258,1 4 0,5 6 1,-2 3-1,-1 5-6,-2 2 0,-4 1 0,3 2 0,0 1-33,0 1 1,1 1 0,3-5-1,-1 1-36,-2-1 0,1-4 1,7-1-1,0-1-23,-1-3 0,-1-2 0,-2-1 1,1 0 51,-1 0 0,1-6 1,-2-2-1,-2-3-11,0-1 0,-5-2 0,3-1 0,-2-2-34,-2 2 0,0 1 0,-1 1 0,3-3-23,-3 0 1,0 3-1,-2 5 191,0-1 0,-6 3-143,-2 2 1,-2 8 0,2 4 151,4 3 1,-2 3-1,2 1 1,1 3 0,2 0-164,1 0 1,4 3 0,2-3 0,1 0-247,2-1 0,2-1 1,2-7-1,-1-2 152,1-1 0,-1-2 0,0-4 0,1 0 169,-1 0 0,-1-6 0,-1-2 0,-2-4 137,2-5 1,-5 3 0,1-2-1,-2 2-83,0 2 0,0-5 1,-4 0 0,2 1 0,0 4 26,2-1 0,2 6-241,-2 3 0,-3 8 0,5 5 0,-2 2 6,0 1 1,6 2 0,-3 1 0,1 1-57,0 0 1,-4-1 0,5 0 38,0 1 1,2 0 0,2-8 163,-1-4 0,-4-3 0,1-1 0,-1-1 201,-1-3 1,4-3 0,-4-5 0,1-1-134,0 1 1,-4-1 0,3 1 26,-1 0 1,2-1-1,-2 1 1,-1-1-1,2 2 161,0 3 0,1 3-401,5 5 1,-5 1 0,-1 3 0,0 6 0,0 3-56,2 4 1,-2 4 0,1-3 0,2 1-542,1 3 1,0-4 119,-3-2 0,9 4 0,-3-1 0</inkml:trace>
  <inkml:trace contextRef="#ctx0" brushRef="#br0" timeOffset="415139">9339 9302 8355,'-4'-13'216,"-2"1"271,-1 0 0,5 3-446,-2 1 0,2 7 0,2 1 1,0 7-1,2 4-59,2 1 1,-2 0-1,5 1 1,0-2-298,0-3 0,1 3 0,5-4 56,-1 0 1,1-2 0,-1-5 145,0 0 0,-3 0 0,-2-1 120,-2-3 1,1-2 0,-4-3 0,2 0 0,1 0-15,0-2 0,-2-2 0,4 1 24,-2 0 1,5-1 0,-2 1 0,2-1 0,-1 2-37,0 3 0,-1-2 1,4 5 47,1-2 0,-5 4 91,0-1 1,1 4 0,2 4 0,-2 6-64,0 5 0,-5-1 0,3 2-84,-2-2 1,5-1-1,-3-1 1,1 0-1,0-1-14,2-2 0,-3-4 0,1-5 1,2 0 20,1 0 1,-3 0-1,-1-1 66,-2-3 1,1-3-1,-3-6-42,1 1 1,0 0 0,-3-1-6,3 1 0,-1-1 0,4 1 0,0 0 0,-2-1 6,1 1 1,4 3 0,-2 3-169,3 0 0,1 2 0,1 4 145,-1 0 0,0 1 1,-1 3-1,-1 5 1,-2 2 68,2 1 1,-3 1 0,0-1 0,0 0-16,0 1 0,1-1 0,3 1 0,-1-1-196,-2 0 0,1-5 0,7-3 0,2-2-239,1-2 0,-4 0 0,3 0 1</inkml:trace>
  <inkml:trace contextRef="#ctx0" brushRef="#br0" timeOffset="415366">9500 8979 7376,'-11'-16'0,"4"1"0,7 2 0,7 5 0,4 2 0,3 4 0,3 0-411,3 2 1,4 6-1,0 1 1</inkml:trace>
  <inkml:trace contextRef="#ctx0" brushRef="#br0" timeOffset="416674">10195 9091 8355,'1'-7'734,"3"3"-651,-2 3 0,3 6 0,-5 5 9,0 5 0,4 4 1,2 7-1,1 3 1,1 4-1,0 5-99,0 3 0,-3-1 0,1 4-73,0-1 0,4-2 1,-3-5-177,-1-3 1,4 1 0,-4-5-1,-1-1 1,2-2-52,0-1 0,-3-6 1,3-2-1,-2-4 1,-2 0-540,-1-1 785,-2-5 1,5-1-1,2-6 1</inkml:trace>
  <inkml:trace contextRef="#ctx0" brushRef="#br0" timeOffset="416675">10294 9252 8355,'7'-12'166,"4"-1"0,-8 2 0,5 2 152,2 0 0,1 7 0,1-2-37,0 2 1,1 2-1,-1 0-259,1 0 0,-1 6 1,-1 2-265,-3 3 0,-2 1 1,-6 2-116,0 3 1,-6-2 0,-3 4-1,-5-1 1,-3-1-290,2 0 1,-3-3-1,0 1 511,-1-5 0,4 7 0,-3-4 0</inkml:trace>
  <inkml:trace contextRef="#ctx0" brushRef="#br0" timeOffset="416676">10654 9153 8355,'0'-12'305,"0"3"0,0 1-186,0-2 62,0 5 0,0 1 0,0 8 0,0 4 1,0 3-1,0 2-420,0-1 0,0 2 1,0 1-54,0 1 1,1 1-1,3-5-355,4 1 1,3-6 308,2-3 1,-1-3 232,1-1 1,-2-1 0,-2-3 0,-2-5 123,-1-2 0,3-1 0,-2-2 0,2-1 0,-1-2 139,1 2 0,1 2 1,0 0-1,-3 1 213,-2-1 1,3 5-173,-3 0 1,-1 6-77,-4 2 1,0 10 0,0 7 0,1-1-15,3 2 0,-2-3 0,3 4 1,-1 1-150,0-1 1,6-4 0,-2 2-1,3-5-83,2-4 1,-1 2-1,2-6 1,1-1 10,2-2 1,0-2 0,-1-3 81,0-4 1,1-5 0,-5-3 0,-1-4 3,-3 1 0,3-4 0,-4 1 0,2-5 0,-3-2-32,0 2 0,2-1 0,-4 1 0,-1-4 27,-1 0 0,-2-1 0,0-2 0,0 2 134,0 2 0,0 1 0,-2 5 612,-2 4-583,3 2 0,-5 22 0,6 8 1,0 9-17,0 4 0,0 5 0,0 3 0,0 2-78,0-2 1,0 4-1,0-3-62,0 2 0,4 4 1,2-8-1,-1-1 1,2-3-358,0-6 1,0-4-1,3-6 1,-2-1-350,1-2 0,-2 0 552,2-5 1,-7-5-1,4-6 1</inkml:trace>
  <inkml:trace contextRef="#ctx0" brushRef="#br0" timeOffset="416677">11063 9041 8355,'12'0'86,"2"-4"0,1-1 0,3-2 1,1-1-637,3 1 1,2 1 0,-1 6 219,-2 0 1,2 0-1,-3 0 1</inkml:trace>
  <inkml:trace contextRef="#ctx0" brushRef="#br0" timeOffset="416829">11547 9351 8355,'0'13'325,"0"-1"0,0 2 1,-2 1-1,-1 3-805,-1 1 471,-5-4-850,7 9 1,-14-5 0,2 6 0</inkml:trace>
  <inkml:trace contextRef="#ctx0" brushRef="#br0" timeOffset="418811">12502 9215 7303,'1'-7'436,"3"3"0,4 3 1,3 1-1,2-2-285,-1-2 1,-1-3 0,-1-4-1,-3 1-268,-2 2 0,-1 0 0,-4-4 0,0-1 0,0 1 0,0-1-136,0 1 0,-1 1 196,-3 3 1,1-2 0,-5 4 0,-2 1 46,-1-1 0,-1 2 0,-1 4 0,1 0 31,0 0 1,3 6-1,1 2 1,0 3-11,1 2 1,-3 3 0,6 2 0,1 0-17,2 0 0,1 2 0,1-2 0,3 0-138,5 0 0,2 3 1,1-5 103,1 0 1,3-7 0,2-2-1,0-1 1,0-4 80,-3 0 1,4-4 30,2-2 1,-3-3 0,-2-5 0,-3 0 0,-5-1 1,3 1 0,-3-1 0,3 1 15,2 0 1,-1-5 0,1 0 0,-1 2-28,0 2 0,2 0 0,1 1 0,2 1-24,-2 2 0,-1 0 0,-2 5 0,1 1-81,-1 2 0,0 6 0,-1 3-102,-2 3 0,0 3 1,-4 1-1,-1 3 1,0 0-33,0 0 1,0 4 0,-4-3 0,0 1 121,0-4 1,-1 2-2,-3-1 0,-3-2 123,-6-7 1,6-4-1,3-8 70,3-4 0,1-5 1,0-2-1,1-1-145,3 1 0,3-1 0,6 1 0,0-3-134,4-1 1,-2 4 0,4-2 0,-1 4 42,-3 0 1,-1 1 0,-1-1-46,-1 1 311,-5 5 0,-3 2 1,-8 6-1,-4 3 91,-3 4 1,-2 3-1,2 2 1,3 1-201,4 2 0,2-2 0,2 4 1,2-2-106,2 1 0,3-1 0,7-5 0,1-1-111,1-2 0,6-5 1,-1 1-1,1-2-60,-1-2 0,2-2 0,-4-2 0,1-4 95,-4-3 0,2-2 0,-3 1 0,-2-2 139,-4-2 0,-2 2 1,2-3-1,-5 4-76,-3 0 1,-1 1-1,0-1 378,0 1 0,0 0-219,0-1 1,0 8 0,1 5-53,4 6 1,-4 6-1,3 1 1,-2 2 37,-2 2 0,0 5 0,1-1 0,2 4-38,1 3 1,0 0 0,-3 4 0,2-1-51,1 1 0,4-3 0,-3 3 0,-3-1-84,0 1 0,-2-6 1,1 0-1,2-5 122,1-3 1,0-1-1,-4-5 119,0 0-104,-5-5 0,-2-3 1,-4-8-1,2-4-25,5-3 0,-1-1 0,1-2 0,1-3-29,2-3 0,-1-8 0,-1-2 0,-1-1-17,1 1 1,2-8-1,1-1 1,0-2 13,0-2 0,0 2 0,0 5 0,1 3 35,4 4 1,3 8 0,7 6 0,3 5 41,1 6 0,1 3 0,2 1 0,-3 1-89,-1 3 0,2 7 1,-3 6-1,-3-2-105,-5-1 1,1 2 0,-6 1-1,-1-2 69,-2-1 1,-6-3 0,-5-2-1,-4 0-81,-2 0 0,-5-2 0,3 0 0,0-1-223,0-4 1,2 1 59,4 1 1,-1-2-1,1 3 1</inkml:trace>
  <inkml:trace contextRef="#ctx0" brushRef="#br0" timeOffset="419145">13568 9289 8355,'-7'-5'191,"-2"2"0,4-5 0,5 0 36,7 1 0,3 0 1,11 4-1,1-2 1,1-1-425,2 0 1,0-3 0,-2 1-1,-2-3-33,-5-2 0,-2 5 0,-1 0 1,-2-2 50,-3-1 0,-3-1 0,-5-1 160,0 1 0,-1-1 0,-3 2 175,-4 3 0,-3-2 1,-2 6-1,1 1 17,-1 2 1,1 5 0,0 3 0,1 3-88,2 4 0,2 5 0,5-1 0,-2 1-63,1 3 0,6 0 1,2 0-1,3-2-381,6-3 0,4 0 0,7-5 1,0-1-342,-1-2 1,5-4 457,0-5 1,6 0 0,-4 0 0</inkml:trace>
  <inkml:trace contextRef="#ctx0" brushRef="#br0" timeOffset="419849">14188 9103 8718,'-8'-4'325,"0"-1"236,-2-2-404,-1 4 0,-1-1 1,-1 8-1,2 4 0,2 5 1,2 2-1,1 3-416,3 1 0,2-4 0,1 3 1,0-1 213,0-1 0,6-1 0,2-5-290,3-2 0,3-1 1,1 1-1,3-3 0,1-4 1,2-2-214,-2-4 0,4-1 0,-3-7 549,-1 1 1,3-6 0,-4-3 0,0-2-3,0-2 0,2-4 0,-3-1 0,-2-1 22,-1 1 0,-2-4 0,-1 1 0,-2-3 50,-5-2 1,1 1 0,-1 1 0,-1 3 195,-1 4 0,-2 5 0,0 3 0,0 4 210,0 4 0,-2 6 0,-1 4-194,-1 6 1,0 9-1,4 9 1,-1 4 3,-3 4 1,2 4 0,-2 5-139,3-1 1,-1 8 0,0-7 0,-3 3 0,3 1-331,0-6 0,2 1 1,0-5-1,2-1-294,2-2 1,1-4 0,5-4 0,-2-5-484,2-2 1,-3-7 648,1-3 1,-5-8 0,2-3 0</inkml:trace>
  <inkml:trace contextRef="#ctx0" brushRef="#br0" timeOffset="419850">14350 9029 8485,'1'-8'243,"3"-1"0,4 1-210,3 1 0,7-4 0,3 4 0,2-1-205,2 0 1,5 1-1,4-3 1,0 3 0,0 2-457,-1 2 0,1 2 0,3 1 0</inkml:trace>
  <inkml:trace contextRef="#ctx0" brushRef="#br0" timeOffset="420543">14660 9314 7266,'0'-12'0,"1"-1"0,3 1 0,6 1 968,5 3 0,0-2 0,4 5-838,-1-2 0,4-2 1,-1-2-1,2 2-265,2 0 0,0 1 0,0-4 0,-2 1 0,-2 1 0,-5 2 0,-2-2 1,-3-1-111,-2-1 1,0-1 0,-5 1 202,-1 0 1,-3-1 0,-4 2 0,-4 3 3,-3 4 1,-2 2 0,-1 2-1,-1 2 78,-1 2 1,-1 3 0,5 6-1,-1 3-18,1 0 1,1 6 0,3-1 0,4 2-118,2 2 0,2-4 1,2-1-1,2 1-72,4-2 0,9-1 1,3-7-1,5-2-8,4-5 0,-3-3 0,4-1 0,-1-1 116,0-3 1,6-3 0,-4-7 0,1-1 227,-3-2 0,-4-5 0,-3 3 0,-3-2 42,-1 1 1,-5 3-1,-7-2 1,0 1-161,-3 3 1,-2 1 0,-2 3-1,-3 3 1,-6 2 0,-4 2-152,-2 0 1,-2 1 64,1 7 1,3 2-1,-4 5 1,2 0 77,-1 3 0,1 2 0,3 1 0,2 2-98,3 0 0,-1 3 1,4-4-1,3 0-131,0 0 0,8-1 1,2-6-1,3-3 109,1-4 1,5-3 0,1-1-1,0-1 118,0-3 1,-2-7 0,-3-7 96,-1-1 0,5-2 0,-1-4 0,-2-1 0,-3-2-37,-3-1 1,-1 1-1,3 1 1,-2 0-100,2-2 1,-5-4-1,1 2 1,-2 0 33,0-4 1,0 5 0,-4 2 0,0 6 107,0 6 0,0 2 0,-1 3-48,-3 3 1,1 4 0,-4 9 0,1 8 139,4 6 0,-4 6 0,2 4 0,1 4-27,2 2 0,1 7 0,0-1-297,0-1 1,4 3-1,2-2 1,0-2 0,4-3-542,1-3 1,6-6 0,-1 2-110,-1-3 1,5-1 0,-1 0 0</inkml:trace>
  <inkml:trace contextRef="#ctx0" brushRef="#br0" timeOffset="421104">16086 9091 8355,'0'-12'343,"0"-1"0,0 1 1,1 1-1,3 2-128,5 5 1,6 3 0,3 1-1,1 1-137,3 3 0,0 2 1,0 5-1,-3 0-95,-1 3 0,-1 2 1,-5 1-1,1 2-175,-1 0 1,-5 5-1,-3-5 1,-3 2 37,-1-1 0,0-4 0,0 0 0,0-2-18,0-2 0,-1-3 0,-3-2 159,-4-2 1,-2-2-1,0-7-8,2-5 0,1-6 0,-1-3 28,4-1 0,2 2 1,2-3-1,2-2 0,3-2-69,8 0 0,1 0 0,6 2 1,2 3-157,2 1 1,-1 5 0,-1 7-1,-1 0-75,1 3 0,-4-2 0,0 1-31,0 1 0,-5 6 1,4 2 280,-3 2 0,-2 1 0,1 5 0</inkml:trace>
  <inkml:trace contextRef="#ctx0" brushRef="#br0" timeOffset="421840">16656 9116 8503,'0'-13'0,"2"1"0,0 0 414,3-1 1,4 6-54,0 3 1,-4 4 0,-1 4-337,-2 4 0,-2 4 1,0 0-1,0 0-49,0 1 1,0 1-1,0 1 1,0 1-1,0-1-282,0-1 1,4-1 0,1-1 85,2 0 0,1-3 0,5-2 0,-1-2 95,1-2 1,-1-2 0,0-2 0,1-3 26,-1-5 1,-1-2 0,-1-1-1,-2 0 61,2-1 1,-3-3 0,0-2-1,-2 0 60,-2 0 1,-2 1 0,-1 5 0,0 0 78,0-1 0,0 1 47,0-1 0,-1 6-90,-3 3 0,2 4 1,-2 4-1,3 5 1,1 2 15,0 1 1,0 2 0,1 1 0,2 2-17,1-2 1,6 0-1,-2 0-98,3 2 1,1-2 0,2-6 0,1-2-101,2-1 1,-1-2 0,-3-4 0,-1-1 54,1-4 1,-1 0 0,0-5 0,-1 2 72,-2-2 0,-2-1 0,-5-1 1,2 0 63,-1-1 0,0 1 0,0-1 40,1 1 0,0 0 9,-4-1 0,1 2-94,4 3 0,-4 4 0,4 6 1,0 4-13,-1 1 1,4 1-1,-3 5 1,1-1 1,0 0 1,3 1 0,-1-1-1,2 1-108,-2-1 0,3-4 1,-2-1 38,2-1 0,1 2 1,0-4 216,1-1 0,-1-7 1,1-5-32,-1-2 1,-1-1-1,-1 0 1,-2-1-25,2 1 0,-1-1 1,1 1-4,-2 0 1,0 3-1,5 2-15,-1 2 0,1 2 1,-2 7-96,-3 4 1,-1 4 0,-4 0-1,2 2-305,2 2 1,-4-1-1,2 6 1,-1 0-699,1-2 676,4-1 1,-2 0-1,6 1 1</inkml:trace>
  <inkml:trace contextRef="#ctx0" brushRef="#br0" timeOffset="422121">17921 8706 9715,'0'-19'146,"0"3"1,2 3-262,2 5 0,-3 8 0,3 8 0,-2 5 1,-1 3-1,2 6 412,1 6 0,4-1 0,-2 6 0,-1 2 0,2 1-274,0 1 0,-4 3 0,1-2 0,-3-2-338,-1 0 0,0-6 1,0-1-1,0-4-439,0-4 0,0 1 1,0-6 342,0 0 1,0-3-1,0 0 1</inkml:trace>
  <inkml:trace contextRef="#ctx0" brushRef="#br0" timeOffset="423460">17785 9054 7762,'7'-6'-84,"4"5"0,-1-3 1,3 1 393,4-1 1,5 2-1,-1-3 1,3 1-240,5 0 0,3-2 1,5 3-1,-1-1 0,-2 1 1,-2 2-1,-3 1 0,-4 0-2,-3 0 1,-7 0-74,2 0 1,-9 6-1,-4 2 1,-3 3 162,-1 1 1,-4 1 0,-1-1-243,-2 1 0,4 3 1,-1 1-1,3-1 1,1 1-504,0-1 0,1 1 1,3-6 79,4-3 0,3 3 0,2-4 1</inkml:trace>
  <inkml:trace contextRef="#ctx0" brushRef="#br0" timeOffset="423461">18269 8843 8355,'-9'-26'-7,"1"6"1,0 8-711,1 4 155,1 5 0,6 4 0,2 10 510,2 5 1,3 11 0,5-1 0</inkml:trace>
  <inkml:trace contextRef="#ctx0" brushRef="#br0" timeOffset="423462">18417 9054 8355,'0'-13'0,"2"1"824,2 0-578,-3 5 0,10 0 1,-2 4-195,2-1 1,-3 1-1,0 7 1,0 4-116,-1 4 1,-1 0-1,-5 0 1,2 1 43,1-1 0,0 6 0,-5 1 0,-2 2-76,-1 0 0,0-5 0,3 3 0,-2-1-184,-1-2 0,-1-3 0,5 0 204,0-1 1,2-5 0,2-3 5,4-2 0,-1-8 1,0-2-1,0-3 167,0-2 0,0 0 0,2-3 0,-2 0-69,-1 1 1,3 0 0,-2-1 0,2 0-116,-1 1 1,0 1 42,5 2 0,-1 0 1,0 4 26,1 4 0,-5 3 1,-1 2-1,0 3 5,0 4 1,0-1 0,2 2-1,-1 0-6,2 2 1,-3 6 0,1-1 0,1 0 3,-3-3 0,4 0 1,-4-1-1,-1 1 108,1-1 0,-1-1 1,-2-1-30,1-2 0,2-5 226,-2 1 1,-3-4 0,3-4-1,-1-5-185,1-2 1,-3-1-1,4 0 1,-3-1-117,2 1 1,-2-1 0,3 1 0,1 0 62,2-1 1,-1 2 0,1 1 0,1 2-133,-3-1 1,5 3-1,-4 1 1,2 0-147,-1 1 0,-4 0 0,4 4 0,1 1 105,-3 4 0,0-3 1,-5 7 131,3 0 0,-2 2 0,2 2 0,-3-1 1,1 2-77,2 2 0,-3-2 1,5 3-1,-1-3 170,4-2 0,-3-1 1,3-1-1,0-3-37,2-2 0,3-1 1,1-4-1,2 0 109,-2 0 1,3-5-1,-2-4 1,1-2-80,1-1 0,-3-2 0,4-1 0,-1-2-9,-3 2 1,-1-3 0,-1 0 0,-1 1-199,0-1 0,-5 0 0,-3 3 1,-2-2-53,-2 2 1,-2 1-1,-2 3-3,-4 3 1,-3 2 0,-1 6 209,-1 0 0,1 6 0,-1 2 0,2 4 0,3 4 89,4 0 0,-2 6 0,2-1 0,2 1-144,0-1 0,4 2 0,0-4 1,4 1-287,1-4 0,2-2 0,7-3 0,1-1-343,3-2 0,0-5 0,7 1 313,2-3 1,-3-12-1,4-3 1</inkml:trace>
  <inkml:trace contextRef="#ctx0" brushRef="#br0" timeOffset="424253">20439 8930 9414,'19'-24'0,"-2"4"0,-5 3 0,-2 5 0,-2 3 0,0 4 410,-1-1-391,-1 5 0,-12-3 1,-2 8-1,-3 3 0,-3 1 1,-1 0-1,-3 2 0,-1 1 1,-3 1-1,-2 2 0,0 1-48,-1 2 1,0-1 0,2-4 0,1-3-1,2-1 1,2 2 136,3 1 1,3-3 0,4 1 0,3 0-27,4 2 0,2-2-139,4-1 1,3-4-1,8 4 1,5 1 81,2-3 1,2 4 0,0-4 0,0 0-136,0 4 0,-1-3 0,1 1 0,0 1-436,0-3 1,0 1 0,-2-4 0,-1 3 48,-1 0 0,-6-3 0,3 3 1</inkml:trace>
  <inkml:trace contextRef="#ctx0" brushRef="#br0" timeOffset="424534">20154 9289 8567,'14'0'0,"2"2"-34,5 2 1,4-1-1,4 4 1,4-2-1,2-2 1,4 0 0,1-1-1,0 2-1523,-4-1 1305,1 4 0,-5 0 0,5 5 0</inkml:trace>
  <inkml:trace contextRef="#ctx0" brushRef="#br0" timeOffset="424929">21109 8954 8684,'0'-19'1018,"0"3"1,-2 7-1073,-2 5 1,2 3 0,-7 1 0,0 1 373,-2 3 0,-2 7 1,1 7-1,-1 0-238,1 0 1,1 4-1,1 0 1,3 4 32,2 3 1,1 4-1,4-2 1,0-1-235,0 0 1,5-2-1,4-6 1,3-3-13,4-1 1,0-1 0,4-6-1,4-3-70,3-4 0,-1-2 0,5-4 0,-2-2 92,0-4 1,0-7 0,-5-3 0,1-2-1,0-2 0,-2-1 1,-2-3 136,-4-3 1,-9 3-1,-4-3 1,-3 3-223,-1 1 1,-5-4-1,-5 0 1,-5 3-1,-6 4-228,-2 5 1,-7 3-1,-3 3 1,-3 3 58,-1 4 0,1 8 1,3 4-1,5 3 288,6 2 1,-1 5 0,3 1 0</inkml:trace>
  <inkml:trace contextRef="#ctx0" brushRef="#br0" timeOffset="425204">21965 8595 8355,'-2'-19'189,"-2"3"0,-4 5 1,-3 4-127,-2 2 35,-5 1 0,3 9 0,-5 4 0,-1 3 0,0 6 0,2 7 0,0 6 0,2 7 395,3 3 0,-1 4 0,8 9 1,0 4-653,3 3 1,3 1 0,1-2 0,1 0-322,3-3 0,3-6 0,7-1 236,3-7 0,-1-10 0,8-6 0,2-5 0,1-5-583,4-3 0,-4-7 561,6-3 1,0-8-1,5-3 1</inkml:trace>
  <inkml:trace contextRef="#ctx0" brushRef="#br0" timeOffset="425433">22299 8793 8316,'-6'6'0,"1"2"0,4 4 0,1 4 124,0 0 0,0 6 0,0 0 0,0 6 0,0 3 0,0 3 0,0-1 0,0 1-127,0 2 1,0-3-1,0-1 1,0-2-396,0-2 1,1-8-1,2-3 1,1-3-1010,-1-2 1265,-2-5 0,-1-2 0,0-5 1</inkml:trace>
  <inkml:trace contextRef="#ctx0" brushRef="#br0" timeOffset="425677">22485 8558 8355,'13'-11'138,"-1"2"0,2 5 1,3 4-1,2 4 0,2 6 1,-1 5-1,2 6 734,2 2 0,-4 8 1,1 2-1,0 4 0,-1 6-880,1 6 0,-10-2 1,0 5-1,-4 2 0,-4-2-688,-2-1 1,-8 6-1,-5-9 1,-7 0 11,-5-1 1,-5-11 0,-1 0-87,-2-4 0,5-3 0,-4-5 1</inkml:trace>
  <inkml:trace contextRef="#ctx0" brushRef="#br0" timeOffset="425871">23664 9314 8355,'0'-12'5685,"0"6"-6120,0 6-1533,0 6 0,-6 6 0,-1 1 1</inkml:trace>
  <inkml:trace contextRef="#ctx0" brushRef="#br0" timeOffset="584006">5817 10046 7606,'13'-4'-468,"4"0"0,2-1 0,6 5 0</inkml:trace>
  <inkml:trace contextRef="#ctx0" brushRef="#br0" timeOffset="584395">6375 10133 8355,'44'0'-110,"3"0"1,-5 0 0,4 0-348,5 0 1,0 0 0,8 0 0,3 0 456,3 0 0,8 0 0,1 0 0,8-2-7,3-2 1,10 3-1,3-5 1,-47 4-1,0 0 26,4 0 1,0 0 0,2-2 0,1 0 0,2 1 0,1 0 0,-2 1 0,0-1-41,0 0 0,0 0 0,1-1 0,1 0 0,-2 2 1,0 0-1,0 0 0,-1 1 30,-2 0 0,0 1 1,2-1-1,0 0 1,-2 0-1,-1 0 1,3-1-1,-1-1-13,1 2 1,1 0-1,1-2 1,0 0-1,4 0 1,0 1 0,1-1-1,1 0 3,-1 1 1,1-1-1,3-2 1,1 1 0,0 1-1,-1 1 1,2-1-1,-1 0-70,-2 1 0,2-1 0,4-1 0,0 0 0,-6 1 0,-1 0 0,2 0 0,0 1 54,2-1 1,-1 0 0,-4 1 0,0 0-1,-3 2 1,0 0 0,-4 0 0,-1 0-9,-4 0 1,1 0 0,-2 0 0,0 0 0,35 1 0,-7 3-81,-9 5 1,-9 0 0,-5 1 104,-4-2 0,-7 2 0,-2 4 0,2-2 0,1-2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7:11:08.152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18988 5420 8203,'0'-17'0,"0"1"0,0 1 0,0 1 0,0 1 0,0 1 0,0 0 173,0-1 1,-1 1 0,-4 1-1,-3 1-4,-3 2 1,-1 5 0,-2 0 0,-1 6-1,-3 7 1,0 5 0,-1 7 0,-1 7 246,-2 8 1,-1 7 0,-3 11-223,-3 7 0,7 9 0,-3 10 1,2 8-1,1 5-72,1 3 0,12-43 0,1 2 0,3-3 0,2 0 0,1 1 0,0 1-226,1 0 0,1-1 0,1 42 0,4-1 0,6-8-124,5-8 0,11-8 0,2-14 1,4-8-188,0-6 0,7-6 0,-4-5 0,1-6-838,2-4 440,-10-7 0,12 9 0,-9-5 0</inkml:trace>
  <inkml:trace contextRef="#ctx0" brushRef="#br0" timeOffset="28888">19323 6028 8355,'0'-17'60,"0"0"1,0 2 0,0 0 0,0 0 0,0-2 0,1 1-1,3-1 1,6 1 39,5 1 0,-1 5 0,2 3 1,0 2-1,-1 2 0,1 2-88,-1 1 0,-1 1 0,-1 3 0,-1 6 0,-1 3-97,-3 4 0,-2 5 0,-6-1 17,0 2 1,0-2 0,0-2 24,0-1 1,0-1 0,-1-5 0,-2 0 103,-1 1 1,-2-6 1,2-3 0,3-4 0,-4-4 0,5-5-124,5-2 1,1-5-1,7-2 1,-1 0-78,1 0 0,3-3 0,1 3 0,-2 1 80,-1-1 1,-2 2 0,1 7 0,-1 2 0,0 1 0,1 2 0,-1 4 88,1 0 1,-2 6 0,-2 3-1,-2 5 40,-1 3 0,-1 3 1,-2-2-61,1 2 1,2-1 0,-4 3-1,2-1 1,-1-1-19,-1 0 1,-1-2 0,2-6 0,1 0-337,-1 1 0,3-6 0,3-3-542,2-3 689,1-1 1,1-5-1,-1-2 1</inkml:trace>
  <inkml:trace contextRef="#ctx0" brushRef="#br0" timeOffset="29363">19980 5990 8210,'0'-12'127,"2"1"0,0 1 1,4 3 127,1 2 0,1-3 1,3 2-1,-1 1-188,-2-1 1,-5 7 0,1 8 0,-3 2-50,-1 1 0,0 1 0,0-1 0,-1 0-24,-3 1 1,2 3-1,-2 1 1,3-2-62,1-1 1,1-2 0,3-1-18,5-3 0,2 2 0,1-6 0,0-1 0,2-2 30,3-1 0,-4-5 1,4-5-1,-3-4-85,-2-2 1,1-6-1,-2 3 1,-2-2 82,0 0 0,-7 2 0,2-2 0,-2 3 36,-2 0 0,-6 9 1,-2-2-1,-4 2-6,-5 3 1,-1 3-1,-4 0 1,3 6-136,1 5 0,1 3 0,6 3 0,2 1-280,0 2 0,7 5 0,-4-3 1</inkml:trace>
  <inkml:trace contextRef="#ctx0" brushRef="#br0" timeOffset="30861">20886 5879 8604,'0'-13'902,"0"1"-739,0 0 1,0-1-88,0 1 1,-6 5 91,-2 3 1,-3 6-1,0 4 1,1 1-326,2 2 1,0 3 0,-5 1-1,1 2 174,-1 2 1,1 4-1,1-3 1,3-1-7,3 1 1,4 3-1,1-4 1,2-2-92,2-1 0,4-3 0,7-3 0,3-4-192,1-3 0,6-1 1,5-1-1,1-3-724,-1-4 1,0-8 740,-1 0 1,-3-12-1,5 2 1</inkml:trace>
  <inkml:trace contextRef="#ctx0" brushRef="#br0" timeOffset="30862">21245 5445 8705,'-12'0'109,"4"-2"-158,-1-2 0,7 4 1,-3 0-1,4 8 217,1 8 0,0 3 0,0 6 0,0 1 0,1 3 0,2 2 1,1 3-86,-1-1 1,-2 0 0,-1 3 0,0-2 0,0-2-122,0-2 0,5 3 0,-1-5 0,0-4-549,1-2 1,-2-6 0,4 0 0,0-2 90,0-2 0,1 1 0,4-1 0</inkml:trace>
  <inkml:trace contextRef="#ctx0" brushRef="#br0" timeOffset="30863">21357 5953 8665,'1'-8'514,"3"1"0,5 0 1,3 2-565,5-1 0,0-4 1,6 4-1,-3-3 1,1 1-1,0-2 1,-2 1-1,-1-1-659,-3 2 1,-1 0 514,-2-5 1,-5 1-1,-4 1 229,-6 2 1,-4 4-1,-7 5 1,-1 0 154,-1 0 1,-5 1-1,4 3-26,2 5 0,3 2 0,2 2 1,3 3-1,2 2-43,2 1 1,2-3-1,2 4-313,3-2 1,4 2-1,9-3 1,4-2-1,3-1 1,5-3-1,3-3-546,0-4 1,6-2 499,-5-2 0,5-2 0,-8-3 0,0-6 199,1-5 0,2 0 0,-4 2 0,-3-1 98,-4-2 0,0 1 0,-6 4 0,-2-1 60,-4 1 0,-1-1 1,-3 2-1,0 2 390,-1 0 0,-1 5-176,-4-4 0,0 4 0,-1-3 0,-3 1-106,-5 4 1,2 0 0,-1 2 0,-1 2-125,-2 2 0,-6-1 0,0 5 1,2 1-49,2 3 1,0-4 0,1 0 0,-1 2-81,1 1 1,1 5-1,1 1 1,3-2-190,2-1 0,1-2 1,5-1-67,3-3 1,3 2-1,7-6 1,1-1-56,2-2 1,5-2-1,-2-3 1,2-3 148,-1 0 1,-3-4 0,-4 3 136,2-3 1,-6-2-1,2 1 1,-2 0-508,-3-1 2255,4 1-1330,-10-1 0,5 8 0,-6 5-220,0 7 0,0 5 0,1 3-209,3 2 1,2-1 0,3-3 0,1-1-195,4 1 0,-2-5 0,5 0 0,-3 0-291,-2-1 1,5 0 0,-1-4 411,-1 1 1,5 0 0,-1-4 0</inkml:trace>
  <inkml:trace contextRef="#ctx0" brushRef="#br0" timeOffset="30864">22312 5866 8355,'-7'-7'116,"-4"2"266,10-1 0,-4 5 0,10-2-341,3 6 1,3 0 0,0 5-1,-2 2 1,0 1 0,0 1-1,1 1 1,0-2 128,-2-3 1,-4 3-446,4-3 1,-3 2 0,1-1-356,0 0 1,-2-8 527,-4-1 1,0-5-1,0-8 76,0 1 0,0-2 1,1-1-1,4-2-33,3 2 1,3 1 0,1 2 0,1 0-44,-1-1 1,5 6 0,-1 2 0,-1 1-257,-1-1 1,4 1 0,1 4 0</inkml:trace>
  <inkml:trace contextRef="#ctx0" brushRef="#br0" timeOffset="32053">20538 6784 8355,'-12'-16'-373,"-1"-1"403,1 6 1,4 1 0,0 5 0,-2-1-1,-1 1 1,-3 2 0,-1 2 0,-2 1-1,2 1 257,1 3 1,2 3-1,0 5 1,1 1-270,2-1 0,0 5 0,5 1-39,1 1 1,1-4 0,2 2 0,0-4-1,2 0 86,2-1 0,3-3 1,7-3-346,2 0 1,-1-2-1,5-4 1,-1-1-1,-1-3 114,0-5 0,2-2 1,-3-2-1,-2-3 94,-1 0 1,-3-2 0,-3 3 0,-2-2 54,-1 2 0,-3 1 1,2 2-1,-3-1 97,-1 1 0,0 0 0,0-1 521,0 1-524,0 5 1,0 3-50,0 8 0,0 3 0,1 7 0,2 1 0,1 1 17,-1-1 0,0 1 0,0-1 0,2 1-78,2 0 0,1-3 0,5-2 32,-1-2 0,1 0 0,-1-5 0,0-1 45,1-2 1,-1-2-1,1-3-26,-1-4 1,0 1 0,-1-1-1,-1-1-76,-2 2 0,-5-4 1,3 3-68,-1-3 0,-4-1 0,5-1 144,-1 1 1,-3-1-12,2 1 1,-1 1-1,-1 1 1,4 4-24,1 0 1,1-2 0,5 4 90,-1 1 1,-4 1 0,0 2-1,2 2 1,1 1-122,2 1 0,-2 5 0,-2 0 1,-2 3-18,-1 5 1,2-4 0,-3 4 33,2-3 1,-3-3 0,3-2 88,-1 0 0,3-7 56,0 3 0,0-5 1,1-5-1,-3-3-94,-2-3 1,5 3 0,-3 0-1,1-2 32,1-1 1,-5-2-1,4 1-83,2 0 0,-1 3 0,1 1 0,-2 0 0,2 1-58,1 3 1,1-2-1,1 2 116,-1 1 0,-4 2 0,-1 2 1,-1 4 87,-4 3 0,0 3 0,-2 1 0,0 2-65,0 3 1,4-4-1,1 4-50,2-3 0,2-2 1,3-1-63,0-3 1,1-2 0,-1-6-1,1 0-17,-1 0 1,0-6-1,1-2 36,-1-3 0,-4-1 0,1-1 0,0 1 0,1-1-17,-2 1 0,2 0 0,-6-1 1,0 1-142,2-1 1,-5 1 120,3 0 0,-8 5 1,-4 3 127,-3 2 1,0 4 0,1 0 0,3 4 63,2 1 1,1 1 0,4 4-85,0 1 0,1-1 0,3 1 1,4-1-66,3 0 0,2-3 0,-1-1 0,1 2-73,-1 1 0,5 1 87,-1 0 0,-1-3 0,-5-2 0,-3 0-12,-2-1 1,-1-1 0,-5 1-28,-3 0 1,-7 2-1,-6-4-370,2-1 1,1 3 159,2-2 0,0 0 0,-1-4 1</inkml:trace>
  <inkml:trace contextRef="#ctx0" brushRef="#br0" timeOffset="33196">21679 6697 8355,'0'-12'401,"-5"-1"0,3 1 1,-2 0-59,3-1 1,1 5-184,0 0 0,1 5 0,3 0 0,3 6 1,2 5-1,-3 3-248,0 2 0,-1-1 1,-2 0-1,1 1-19,-1-1 0,-1 1 0,-2-1 1,0 0-96,0 1 1,1-2 0,2-1-12,1-2 1,1-5 0,-1 1 139,5-3 0,0-2 1,1-2-1,-2-3 21,2 0 0,-3-3 1,0-3-1,0 1 15,-1 3 1,-1-6 0,3 4-1,0 1 18,-1-3 0,4 1 151,-3-1 0,-1 5-15,1 3 1,-3 3 0,1 2-1,0 3-22,-3 4 0,4 3 0,0 2-56,-1-1 0,5 1 0,-2-1-84,2 0 1,1-1 0,1-1 0,-1-3 0,0-1 13,1-4 1,-1 0-1,1-2 1,-1 0 21,0 0 1,-1-2 0,-1-2-1,-2-4 26,2-3 1,-3-2 0,0 1 0,0 0-55,0-1 1,-3 2-1,3 2 1,-2 0-13,-2 0 0,2-2 32,-1-2 0,1 5 0,-4 1 9,3 2 1,-3 2 67,4 7 1,-4-1 0,0 5-38,4 2 1,-3-1 0,5 1 0,0-3 0,0 0-14,3 0 1,1-1-1,1 4 1,0-3-33,1-1 1,1-2 0,1-4-1,1 0 14,-1 0 1,3 0 0,-1-2 0,-2 0-1,-1-3 0,-2-4 0,-1 0 1,-1 0-19,-2 1 1,-5-3 0,1 2 0,-3-2 9,-1-1 0,0-1 0,-1 2 120,-3 3 1,1 3 0,-5 5 0,-2 0 80,-1 0 0,-1 0 0,1 1-79,3 3 0,-3 3 0,4 5 0,0 1 0,3 1-54,2 2 1,2-2 0,2 4-1,2-2-342,4 1 1,4-1-1,5-3 1,2-2-63,1-3 1,3 2 0,-2-6-1,1-1 84,-2-2 1,2-2-1,-5-3 1,-2-3 141,-1 0 1,-2-8 0,-1 2-1,-2-1 131,-5 1 1,1 0-1,-1-1 1,-1-1 422,-2-1 1,-1-1-1,0 5-83,0-1 1,0 5 0,2 1-38,2 2 1,-1 2-183,5 7 0,-4 3 0,3 5 0,0 1-147,0-1 1,-3 1-1,3-1 1,0 0 31,0 1 1,0 3 0,2 1 0,-1-3-136,2-5 0,-3 2 0,0-2-177,-2 2 1,1-4 116,-2-3 0,-4-4 105,0-4 1,0 1 0,-6-5 0,2-2 23,0-1 1,0-2-1,4 1 47,0 0 1,0-1 0,0-1 0,1-1-1,2-1-142,1 1 0,6 1 0,-2 1 0,3 2-83,2 3 0,-1-1 0,2 4 0,1 3-8,2 0 1,10-3 0,-1-2 0</inkml:trace>
  <inkml:trace contextRef="#ctx0" brushRef="#br0" timeOffset="33474">23180 5296 8342,'12'5'197,"6"2"68,2 11 0,4 6 2,1 4 1,6 8-1,3 2 1,5 6-100,2 4 0,4 7 1,-2 4-1,-2 5-117,-2 2 0,-2 11 1,-12 3-1,-7 8-267,-7 7 0,-6-1 1,-7 0-1,-7-2-205,-7-3 0,-12 0 0,-6-4 0,-5-5 71,-2-10 0,-6-4 1,3-13-1,0-5 246,3-5 0,3-12 0,7-4 0,6-8-398,7-5 397,10-5 0,2-14 0,6-2 1</inkml:trace>
  <inkml:trace contextRef="#ctx0" brushRef="#br0" timeOffset="33639">24495 6524 11359,'8'5'-1407,"0"3"1,0-2 0,5-1 0</inkml:trace>
  <inkml:trace contextRef="#ctx0" brushRef="#br0" timeOffset="56730">18988 8148 8355,'0'-29'52,"-1"0"1,-2 3 0,-1 3-1,1 4 1,2 1 92,1 2 1,-6 8 0,-2 4 0,-3 3 0,-2 2 0,0 5 0,-4 6 0,-4 9 170,-2 6 1,-2 10-1,0 10 1,1 7-153,-1 8 1,4 11-1,2 10 1,1 2-1,3 5-52,1 5 1,3-4-1,3 5-324,4-6 0,6 2 0,4-11 1,2-3-320,6-5 1,0-15 0,6-3-135,2-7 1,2-9-1,2-4 154,3-8 0,-3-3 0,4-4 0</inkml:trace>
  <inkml:trace contextRef="#ctx0" brushRef="#br0" timeOffset="67195">19745 8198 8771,'0'-12'0,"0"-1"0,0 1 0,0-1 349,0 1 0,1 0 1,3 1-1,4 2 0,5 5 1,2 3-1,3-1-253,1-2 1,2 3 0,4-3 0,-1 2 0,3 2 0,0 0-1,2 0-522,-1 0 1,-2 0 0,-1 0 0,-2 0 13,-2 0 0,1 0 0,-6 0-2165,-1 0 2254,-1 6 1,-8-5 322,-6 3 0,-11 3 0,-9 0 0</inkml:trace>
  <inkml:trace contextRef="#ctx0" brushRef="#br0" timeOffset="67542">20017 8124 8425,'-5'-7'524,"2"-3"770,-5 6-977,5 0 0,-2 9 1,5 4-158,0 2 0,0 2 1,0 4-1,0 4 1,0 2-196,0 2 1,0 5 0,0 3 0,0 2-121,0-2 1,0-2 0,0-3-1,0-1-172,0-3 0,0 1 0,0-6 1,1 0-707,3-2 1,-1-5-1,5-3 757,2-5 0,1-3 0,1-1 1</inkml:trace>
  <inkml:trace contextRef="#ctx0" brushRef="#br0" timeOffset="67885">20513 7913 8355,'0'-13'-70,"0"1"876,0-1-707,6 7 1,-6 1-1,1 11 7,-3 6 1,-8 2 0,2 7 0,-3 2 43,-2 5 0,1 4 0,1 5 0,1 1 3,2 4 1,0-2 0,-3 5-1,2 1-122,5-2 0,3 3 0,1-6 0,0-3-253,0-3 0,5-5 0,5-5 1,5-2-458,6-2 1,2-3-1,2-6 1,1-1-675,3-2 1236,-3-4 1,10-10-1,-4-2 1</inkml:trace>
  <inkml:trace contextRef="#ctx0" brushRef="#br0" timeOffset="68402">20737 8260 8355,'-6'-12'81,"5"3"1,-3 1 0,2-2 238,2-1 1,2 3 0,2 1-161,4 2 1,3 1 0,0 2 0,-1-1-126,-2-1 1,0 0 0,5 6 0,-2 2 50,-3 4 1,2 3 0,-5 1 0,1 2 6,-1 3 1,-1-2 0,-4 4 0,0 0-150,0 1 1,0-5 0,2 3 5,2 0 1,-3-5 0,3 4-194,-2-3 144,-2-7 1,4-3 55,0-8 1,2-7 0,-4-6-1,4 2-6,1 1 0,-3-4 0,4-2 0,0-4 15,-1-1 1,4 5 0,-2 0 0,2 2 32,1 3 0,-4 6 0,0 2-14,2 1 0,1 2 1,0 6 1,-3 2 0,-1-2 0,-4 8 0,1 2 87,-1 4 1,3 4-1,-2-2 1,0 0-97,1 0 1,-2 3 0,5-5-190,2-1 0,1 1 0,1-1 0,-1 1-134,-2-1 0,2-5 1,-3-3-1,3 0 0,1-2-473,1 1 610,-1-2 0,1-4 0,-1 0 0</inkml:trace>
  <inkml:trace contextRef="#ctx0" brushRef="#br0" timeOffset="68672">21295 7925 8355,'0'-12'606,"0"-1"0,5 6-297,4 3 0,3 3 0,3 2 0,2 5 0,-1 6 0,2 7 1,1 5 189,1 1 1,2 9 0,-6 5-1,-1 6-509,-1 10 1,-7 2 0,-3 9 0,-4-4-191,-4-4 1,1-2-1,-3-3-682,0 0 1,-2-4 0,2-8-298,-1-2 0,-1-2 0,-4 0 1</inkml:trace>
  <inkml:trace contextRef="#ctx0" brushRef="#br0" timeOffset="75551">19608 9537 8547,'0'-19'215,"0"3"-131,0 2 0,1 7 0,2 4 0,1 7 0,1 7 1,-1 6-1,1 2 0,1 5 0,-1 3 0,-1 8 1,0 3 439,1 3 0,0 8 0,-2-1 0,1 4 0,-1 1-651,-2-2 1,-1-3 0,0-1 0,-1-5-5,-3-3 1,2 0 0,-2-10 0,3-2-1437,1-1 1,0-6 962,0-4 0,-6-2 0,-1-2 1</inkml:trace>
  <inkml:trace contextRef="#ctx0" brushRef="#br0" timeOffset="75886">19521 9699 8355,'9'-25'0,"-1"0"0,0 2 0,6 1 0,2 2 0,5 2 607,3 2 0,-2 3 0,1 1-292,3 0 1,2 5 0,-3 3 0,-2 2-323,-2 2 0,1 6 0,-6 2 0,-2 4-3,-4 5 1,-5-2 0,-5 6-244,0 1 1,-3 3 0,-3 2 0,-8 2-1,-3-1-66,-1-2 0,-4-3 0,3-1 0,0-2-743,2-2 1,3-2 814,2-4 0,0 1 0,-1-1 0</inkml:trace>
  <inkml:trace contextRef="#ctx0" brushRef="#br0" timeOffset="76805">20203 9550 8355,'-5'-11'381,"-3"3"0,-3 3 358,-2 4 1,1 5-612,-1 0 0,1 6 1,1 0-1,1 3 0,2 5 1,0 0-1,0 0 1,1-1-28,1 1 1,2-3-1,4 4 1,0-1-485,0-3 0,6-1 0,2-2 44,3 1 0,1-6 0,1-3 0,-1-3 128,0-1 1,-3-5-1,-1-4 154,2-2 1,-4-1-1,1-1 1,-1 0-1,-3-3-32,-2 0 1,-1-5 0,0 5 0,-1-1 161,-3-1 0,1 5 1,-6-4-1,0 3-80,-2 2 0,0-1 0,1 1 0,2 0-15,-2-1 1,5 1 0,1-1 0,2 1-29,2 0 0,0-1 0,2 1 1,2-1-21,4 1 1,3 0 0,3 1 0,1 1 80,1 2 0,5-1 0,-3-3 0,0 1 63,0 3 1,3-3 0,-4 2 0,1 0 116,0 0 1,3 0 0,-4 5-72,-2 1 0,-2 2-7,0 1 0,-6 9 1,-3 5-1,-3 4 1,-1 4-72,0 1 1,0 4 0,-1 0 0,-2 3-145,-1 2 0,-4-4 0,4 1 0,1-3-57,1-1 1,2-2 0,2-2 0,2-5 42,4-2 1,3-2 0,2-1 0,-1-2 102,0-5 1,1-3 0,-1-1 0,-1-1 99,-2-3 0,2-3 1,-3-6 24,3 1 0,0 2 0,-3-1 1,-2-2 11,-1-1 0,1 0 0,2 2 294,-4-1-428,-3 6 1,4 0 0,0 5-124,2-2 1,1 4 0,5 5-11,-1 2 0,-4 0 1,1 2 33,0 0 1,2-2 0,0 2-94,-2 0 224,2-7 0,-9 4 53,7-6 1,-5-4 0,3-2-52,-2-1 0,5 3 67,-2-4 1,3 1 0,0-3 0,-1 3 54,-2 2 1,0 1 0,3 5 44,-2 3 0,-4 5 1,-5 7-1,0 5-29,0 2 0,0 3 0,0 3 0,0 3 22,0 0 1,0 8 0,0-3-1,0 1-25,0 1 0,0-2 1,0-1-1,-1-1-213,-3-2 0,2-10 1,-3 2-1,-1-3-3,-2-3 1,1 3 0,-3-7 0,-2-2 60,-3-4 0,-6-4 0,5 1-421,0 0 0,-1-2 0,0-5 1,2-3-1,1-5-662,2-2 0,3-7 595,1-2 0,5-4 0,-2 0 0</inkml:trace>
  <inkml:trace contextRef="#ctx0" brushRef="#br0" timeOffset="77437">21158 9265 8355,'0'-24'339,"0"3"380,0 4-519,0 10 0,0 3 0,-1 8 0,-2 5 0,-2 6 0,-2 8 0,-1 3-15,1 3 1,-3 6 0,5 1 0,-1 6-216,1 2 1,-1-4 0,3 1-70,-1-2 0,0-2 1,4 0-1,1-1 1,3-3-164,5-4 0,0-4 0,2-5 1,0-3-742,3-3 0,3-7 0,-2-3 706,1-3 1,7-6 0,-4-2 0</inkml:trace>
  <inkml:trace contextRef="#ctx0" brushRef="#br0" timeOffset="77438">21357 9463 8355,'-6'-7'866,"5"3"-713,-3 8 0,4 2 0,3 5 0,2 0-4,2 2 0,-3 3 0,3-4 0,0 0 1,-2 1-1,1-1 0,-3 1 0,-1-1-168,3 0 0,-4-3 0,3-1-69,-3 2 1,1-5-70,2-1 1,-1-7 0,4-2-1,-1-2 18,1-3 0,-2-1 0,3-1 0,0 0 32,-1-1 1,4 1 0,-3-2-1,3 0 5,2 2 1,-5-2 0,0 9 25,2-2 1,1 5 34,1 2 1,-3 7-1,-3 8 1,0 2-179,-3-2 0,2 0 1,1 0-1,-1 2-821,1-2 810,3 4 0,4 1 0,6 4 0</inkml:trace>
  <inkml:trace contextRef="#ctx0" brushRef="#br0" timeOffset="77704">21816 9240 8533,'0'-13'768,"1"2"-349,3 3 0,2 4 0,3 8 1,0 6-1,0 5-93,2 6 0,6 3 0,-1 4 0,-2 2-237,-4 2 1,-1 5-1,-4 4 1,-3-1-154,0-1 0,-2-2 1,0 0-1,0 1-102,0-1 1,-4-5 0,-2-4 0,1-3-1132,-1-4 1,-4 1 0,2-5-466,-3-2 1572,-1-2 1,-6-6-1,-1-1 1</inkml:trace>
  <inkml:trace contextRef="#ctx0" brushRef="#br0" timeOffset="77870">22287 9612 9462,'0'-7'-932,"0"1"0,6 12 0,0 1 0</inkml:trace>
  <inkml:trace contextRef="#ctx0" brushRef="#br0" timeOffset="78203">22920 9327 8355,'6'-17'396,"-1"0"0,-3 2 0,2 2 15,5 0 1,2 5-94,1 0 0,1 5 0,-1-1 1,0 2-116,1 2 1,-6 7-1,-2 6 1,-1 6-210,0 4 1,1 2-1,-7 1-2,-2 3 0,1-1 0,-4 5 1,1 0-1,0-1-36,0-3 1,-2 1 0,4-2 0,1-4-495,2-2 0,1-5 0,0 2-589,0-1 1,0-1 470,0-5 0,-6-5 0,0-2 1</inkml:trace>
  <inkml:trace contextRef="#ctx0" brushRef="#br0" timeOffset="78403">22696 9289 8355,'-12'-18'421,"5"9"0,3-4 0,4 4 0,5 0-1073,8 1 963,5 5 1,8-6-1,3 5 1,5 0-374,6-2 1,4 3-1,7-4 1,0 2 0,-1 2-1,-6 2 1,-5 1-1057,-6 0 1,-3 0 0,-5 0 0</inkml:trace>
  <inkml:trace contextRef="#ctx0" brushRef="#br0" timeOffset="79097">23540 9190 8355,'7'-23'665,"-3"2"0,-4 5 0,-4 7-522,-5 5 1,-2 3-1,-3 2 1,-1 3 80,-1 5 0,-5 6 1,3 4-1,0 3-61,0 4 0,2 7 0,3 2 0,1 5-2,0 5 0,1-1 0,1 0 0,3 0-225,2 1 0,0-5 0,5 1 0,2-3-322,2 0 1,3-7 0,7-2-211,2-3 0,-1-2 0,5-3 0,-1-6 0,-1-6-152,0-5 0,4 3 0,-3 0 1</inkml:trace>
  <inkml:trace contextRef="#ctx0" brushRef="#br0" timeOffset="79098">23589 9550 8355,'0'-13'661,"0"1"1,0 0-267,0-1 0,0 1 0,2 1 0,2 3 30,4 3 0,3 5 0,1 3-412,1 1 1,-1 6 0,1 0 0,-2 3-1,-2 4 1,-2-2 0,0-1 0,-1-2-173,-1 1 1,-1-1-1,-4 0 1,0 1-146,0-1 0,0-4 0,0 1-320,0 0 501,0-3 1,0-2-1,2-8 36,2-4 0,-1 1 0,5-3 49,1-4 0,2 2 0,2-5 0,-1 4 1,1 0-17,-1 1 1,1-5-1,-1 2 1,0 3 89,1 2 1,-5 6-1,0-3-47,2 2 1,0 2 0,-2 7 0,-3 6 12,1 5 1,-5-2 0,3 5 0,-2-1-278,-2-1 0,4 5 0,0-3 0,-1 0-397,-2 0 1,5-2-1,1-3 1</inkml:trace>
  <inkml:trace contextRef="#ctx0" brushRef="#br0" timeOffset="79346">24036 9215 8355,'5'-18'437,"4"6"126,2 6 0,1 10 0,0 6 1,1 6-1,-1 8-268,1 3 1,3 6-1,1-2-264,-2 1 0,0 1 0,0 4 0,2 1 0,-4 1-23,-3-2 1,-4 3-1,-6-7 1,0 2-935,0-2 0,-2 1 0,-2-5 1,-4-3 113,-3-4 1,-7 2-1,-1-5 1</inkml:trace>
  <inkml:trace contextRef="#ctx0" brushRef="#br0" timeOffset="79802">24507 9364 8355,'4'-25'0,"0"2"1215,-1 2-984,4 3 1,0 6-1,5-1 1,1 1-1,0-1 1,3 2-1,1 2 1,1 2-1,2 1-13,-1 4 0,2 0 0,2 2 0,-1 2-433,-1 2 1,-7 3 0,-1 6 0,-4 2-176,-4 2 0,-1 8 0,-5-2 0,-5 2 63,-6 3 0,-2-5 1,-6-2-1,-1 1 86,2 1 0,-5 1 1,5-2-1,0-3-98,2-1 0,5-2 0,2-3 0,3-1-409,2 1 748,-5-6 0,9 4 0,-5-5 0</inkml:trace>
  <inkml:trace contextRef="#ctx0" brushRef="#br0" timeOffset="79803">24594 9909 11003,'-7'0'462,"3"0"0,7 2 0,2 1-2309,2 1 645,-4 5 0,-3-2 0,-7 6 0</inkml:trace>
  <inkml:trace contextRef="#ctx0" brushRef="#br0" timeOffset="80389">24643 7975 8355,'0'-20'104,"0"4"1,2 3 0,2 4 103,4 1 0,3 3 0,2-1 0,0 0 63,4 3 1,-2 3 0,6 4-78,1 5 1,3 9 0,4 6-1,2 9 1,2 9-13,0 7 0,-1 16 1,1 12-1,-4 6-267,-3 5 0,-15-37 1,-1 0-1,0 3 1,-1 0-1,1 2 1,-2 1 10,0-2 1,-1 0 0,0 6-1,0 1 1,-1-6 0,1-1-1,-1 2 1,0 1-72,0-1 0,0 0 0,3 41 0,-2-9 0,-2-10-169,-2-6 1,-2-4 0,-1-13-1,0-6-40,0-7 1,-4-6 0,-3-4 0,-3-4-76,-3-3 1,-13-7 0,-1-1 0</inkml:trace>
  <inkml:trace contextRef="#ctx0" brushRef="#br0" timeOffset="82398">23044 10133 8499,'0'-7'248,"0"1"1,5 6 0,3-1 0,5-2 0,3-1 0,6 1-1,6 2-270,5 1 1,7 0 0,3 0 0,1 0-281,3 0 1,1 0 0,-1 0 0,-5 0-1,-6 0-427,-4 0 1,-3 0-1,-4 0 1</inkml:trace>
  <inkml:trace contextRef="#ctx0" brushRef="#br0" timeOffset="82644">23093 10257 8002,'13'-7'0,"0"1"0,5 2-250,7 0 1,10-4 0,9 2 0,2-1 0,7-2-5,2-2 0,8 2 0,6 1 189,0-1 0,10-8 0,-4-2 0</inkml:trace>
  <inkml:trace contextRef="#ctx0" brushRef="#br0" timeOffset="87894">17773 9835 8355,'-13'-10'547,"1"-2"-192,5-3 1,1 2-518,6 1 138,0 0 0,6 1 113,2 2 0,9-2 0,5 3 0,7-4 0,6-4 0,8-1-134,5-3 0,9 1 0,10-3 1,2 3-1,3-1 0,0 2-342,-2 1 0,-4 1 0,-9 7 0,-6 2-827,-5 1 921,-11 2 0,6-1 0,-9-2 0</inkml:trace>
  <inkml:trace contextRef="#ctx0" brushRef="#br0" timeOffset="88119">18467 9413 8355,'1'-18'0,"4"-2"40,1 2 0,7 1 1,1 9-1,1 4 1,3 3-1,0 1 1,1 0-1,0 0 1,3 0 92,2 0 0,2 5 0,0 3 0,0 3-78,-2 2 0,-8 5 0,-1 2 0,-5 4-463,-6 1 0,-2 4 1,-5 1-222,-5 2 1,-12 1-1,-11 4 1</inkml:trace>
  <inkml:trace contextRef="#ctx0" brushRef="#br1" timeOffset="99848">2046 7169 29624,'13'-6'0,"-1"-1"0,2-1 66,3 0 0,-4 3 0,5-1-17,0 0 0,-3 2 0,6 4 0,1 0 1,3-1-1,2-2 0,4-1-10,0 1 0,2-3 0,5 1 0,-3-2 0,0-1 9,-2 1 0,-7 1 1,0 6-1,-5 0-364,-3 0-27,-7 0 0,-11 6 0,-7 1 1</inkml:trace>
  <inkml:trace contextRef="#ctx0" brushRef="#br1" timeOffset="100084">1960 7392 27850,'0'-13'-1367,"5"1"1,6 0-1,7 1 2052,7 2 0,13 0 0,4 5 1,6 1-583,6 1 0,2 2 1,6 0-1</inkml:trace>
  <inkml:trace contextRef="#ctx0" brushRef="#br1" timeOffset="100680">2146 9451 27233,'0'-13'-231,"0"1"0,1-1 0,3 2 0,6 3 0,5 3 0,6 0 0,3 1 548,5 2 1,4-4 0,7 1 0,2-1-174,-2 1 0,-3-1 1,-3 3-1,-2-1 216,-2 1-357,-6 2 0,-1 1 0,-4 0 1</inkml:trace>
  <inkml:trace contextRef="#ctx0" brushRef="#br1" timeOffset="100907">2394 9525 27233,'16'-1'650,"8"-2"-256,9-1-236,16-6 0,2-2 0,11-8 0</inkml:trace>
  <inkml:trace contextRef="#ctx0" brushRef="#br0" timeOffset="121492">7231 12514 8162,'5'-11'0,"3"1"0,5 3-23,3 2 0,4 1 1,4 2-1,1 0 0,0-3 1,1 3-1,2 0-514,1 2 1,4 0 237,-4 0 0,0 6 0,-5 1 0</inkml:trace>
  <inkml:trace contextRef="#ctx0" brushRef="#br0" timeOffset="128718">10319 16135 8355,'0'-12'70,"0"0"0,5 3 0,5 1 26,5-2 1,0 4 0,5-3 0,0 1-1,2 0 1,4 1 0,1 1-1438,-1 4 799,4 0 0,-4 2 0,5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7:14:18.495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11113 6325 8355,'8'-20'-50,"0"-1"0,0 0 0,1 2 0,-3 1 0,1 1 0,-1 1 0,-1 1 0,0 2 0,-1 4 0,1 0 0,2 1 0,3 1 0,1 3 458,1 3 1,-4 1 0,1 1 0,-1 5-1,0 5-344,0 4 1,-3 7-1,1 0 1,1 5-1,-1 5 1,1 1 0,-2 2-1,1 3 1,-3 6 83,-2 5 0,3 6 0,0 4 1,-1 6-126,-2 5 1,-2 0-1,-3 5 1,-3 3-44,0 2 1,-3 6-1,6-4 1,0 1-39,-1-4 0,3 13 0,-3-5 0,1 4 4,-1 2 1,1-4-1,4 3 1,0 0 40,0 3 1,-1 3 0,0-47 0,-1 0 0,0 1 0,0-1-6,1 1 0,-1 0 0,0 5 0,-1 0 1,0-5-1,0 0 0,0 0 0,-1 0 29,0 1 1,-1 0-1,-1 1 1,1 0-1,-1 3 1,-1 0-1,1 1 1,0-1 10,0-2 0,0 0 1,-1-2-1,1 0 0,0-3 1,0 1-1,0-1 0,1 0 1,-4 49 0,4-48 1,-1-1-1,0 42 1,-3 2 21,1 2 1,0-2-1,-5 1 1,1 0 15,-1-1 1,7 4 0,0-3 0,2 1 11,0 0 0,0 0 1,5-4-1,2 1 21,1-1 1,1-1 0,-2-4-67,1 0 1,5-9-1,-4 1 1,2-1 0,3-1 1,1-2 1,1-9-1,1-1 1,-1-3-80,0 0 1,5-7-1,-1 8 1,0 1 74,-3 0 1,0 3-1,-1-4 1,1 2 56,-1 1 1,0 1 0,1-2-1,-1 1-33,1-1 0,3-3 0,1-3 1,-2-4-23,-1-4 0,-2 2 1,2-8-1,0 4 0,-2 0 1,6 1 0,-9-2 0,1-1 102,1-2 0,-4-1 0,0 3-44,-2-1 0,0-5 1,-5 3-1,0 0 1,0 2 17,0 5 1,-2-6-1,-2 5 1,-3-3 33,0-3 0,0 4 1,5-4-1,-3 0-132,3-2 1,0-4-1,4-1 1,2 1-305,4-1 1,-1-6 0,1-2 0,2-2-383,1-3 1,1 1 0,1-1 0,-1-2-416,1-2 1,-5-5 435,0 2 1,-5 2 0,2 1 0</inkml:trace>
  <inkml:trace contextRef="#ctx0" brushRef="#br0" timeOffset="8906">5866 10058 8310,'0'-12'0,"2"-1"0,2 1 0,3 0-82,0-1 0,5 5 0,0 1 40,8 2 0,3-4 1,3 4-1,3-1 1,6-1-1,6 1 0,7-4 1,6-1 8,3-2 1,2 1-1,8 0 1,6-1 38,4 1 1,8-1 0,-3 1 0,4 0-47,0-1 0,3 1 0,2-1 0,4 1-58,3 0 1,1-1 0,0 1 0,-1-1-17,-3 1 0,-45 6 0,1 1 0,44-5 1,-2 2-76,1-2 1,-11 5 0,-1 1 135,-4 2 0,-4 2 0,0 0 1</inkml:trace>
  <inkml:trace contextRef="#ctx0" brushRef="#br0" timeOffset="13864">5544 12737 7995,'7'-5'-325,"0"-2"1,-3-6-1,5 2 290,7 3 0,0-2 79,9 6 0,-2 0 1,10 4-1,2-1 0,1-2 1,2-1-1,4 1 0,3 2 1,5 1 22,3 0 0,7 0 1,10 0-1,9 0-97,5 0 0,13 0 0,-44 0 0,1 0 0,3 0 0,1 0 0,6-1 0,0 0-9,5-1 1,0 0-1,1 1 1,1 0-1,6-3 1,0-1-73,0 0 0,0 1 1,-1 0-1,0 1 0,2-1 1,0 1-1,-3 0 0,0 0 61,-5 2 1,-1 0 0,0 0 0,-1 0 0,-10 1 0,-1 0 0,-3 1 0,-2 0-656,44 3 705,-11 3 0,-6 6 0,-1 1 0,-1 1 0,-1 0 0,-2 2 0</inkml:trace>
  <inkml:trace contextRef="#ctx0" brushRef="#br0" timeOffset="49043">18765 10455 8677,'-2'-12'0,"0"-1"0,-3 1 0,3 0 0,0-1 0,2 1 0,0-1 140,0 1 0,7 0 0,4 1 0,6 1 0,2 3 1,3 1-1,2 4-47,0 0 0,1 4 0,0 2 0,0 6 1,0 5-112,-1 5 1,1 4 0,-1 1-1,-2-1 1,-3 1-151,-1 0 0,3 0 1,-4 0 0,3-1 1,-4 0 0,5-2 0,1-3-26,1-1 1,2-1 0,-1-6 0,-4-2-279,-3 0 1,1-3 111,-2 3 0,1 2 0,-5-4 1</inkml:trace>
  <inkml:trace contextRef="#ctx0" brushRef="#br0" timeOffset="49565">18690 10381 8355,'0'-9'-189,"0"1"0,2 5 297,2-1 1,1 2 0,5-1-691,-2-1 1,-4 0 0,3 2 513,-1-2 1,-2 1 0,-4-5-1,0-2 1,-1 1 456,-4 0 0,4 3 253,-3 1 0,1 3-216,-1-7 0,1 7-318,-5-2 0,1 8 0,-3 5 0,2 5-156,-1 3 0,-2 1 1,-2-3-1,1 3-35,-1 1 0,1 0 1,0 2-1,0-5-365,4-2 1,-1-1 43,4-1 0,3-1 256,6-3 1,3-8-1,5-8 1,1-3 5,-1-1 0,0 3 1,1 1-1,-1 0 86,1 1 0,-1-3 0,0 6 0,1 1 162,-1 2 0,1 1 1,-1 3-102,0 5 0,1 2 0,-2 10 0,-2 1-147,0-2 0,-1 10 0,4-3 1</inkml:trace>
  <inkml:trace contextRef="#ctx0" brushRef="#br0" timeOffset="72154">20774 14064 8193,'-11'-8'391,"3"0"1,4 5-251,8-1 0,4 2 1,8 2-1,5 0 1,5 0-1,6 0 1,7 0-1,6 0 1,9 0-26,6 0 0,8 0-199,2 0 1,-4-4-1,10-1 1,1-1 0,2 1-214,-2 2 0,8 2 0,-10-1-72,-5-2 0,-5 3 1,-10-3-1,-8 2 1,-11 2-1033,-9 0 1347,-5 6 1,-15-5 0,-1 5 0</inkml:trace>
  <inkml:trace contextRef="#ctx0" brushRef="#br0" timeOffset="72384">20799 14201 8355,'12'-18'-637,"1"5"658,4 1 1,4 11 0,8-5-1,6 2 1,6 0 0,8 1 0,9 0-1,6 1 264,2-3 1,11-3 0,3 4-1,5 1-379,2 2 1,4-3 0,-11 0-1,-5 1-638,-5 1 1,-10 8 0,-4 1 0</inkml:trace>
  <inkml:trace contextRef="#ctx0" brushRef="#br0" timeOffset="73313">14188 15069 8355,'0'-8'0,"2"1"233,2 1 1,-1 1-134,5 1 0,1 2 1,8-2-1,2 3 1,3-1-1,3 0 1,7-3 5,6 3 0,8-4 0,9 1 0,8-2-67,10-3 1,5 3 0,8-1 0,8-2 0,5 1-15,-47 4 0,0 1 1,4-1-1,1 1 0,-1 1 1,-1 0-1,2 0 1,-1 1-52,1-1 1,-1 0-1,0 1 1,0 0 0,0 1-1,0 1 1,-2-2-1,0 1-111,-2-1 1,0 0-1,-1-1 1,0 2-1,40 1 1,-4 0-117,-8 0 1,-8 0 0,-18 0 0,-7 0-147,-6 0 0,-10 0 1,-5 0 31,-7 0 0,-15 0 1,-10 0 293,-11 0 1,-14-6 0,-12-1 0</inkml:trace>
  <inkml:trace contextRef="#ctx0" brushRef="#br0" timeOffset="73557">14412 15218 8355,'-7'-13'-217,"4"2"130,6 3 0,9 1 1,9 4-1,2-2 0,6-1 1,8-1-1,14 1 410,11-4 1,13-4 0,9-1 0,8 1-1,-43 7 1,1-1-296,1 1 1,0 0 0,9 0 0,0 0 0,-4 2-1,0-1 1,0 1 0,1 1-73,-2-1 0,0 2 0,3-1 0,0 1 0,-3-2 1,0 1-1,-2 2 0,0 0-166,0 2 1,-1-1 0,47-3-1,-7 0 1,-8 1-584,-6 1 348,-7 2 1,-14 0-1,-2 0 1</inkml:trace>
  <inkml:trace contextRef="#ctx0" brushRef="#br0" timeOffset="76764">16718 14176 8355,'0'-13'0,"0"1"-300,0 0 1,0-1 0,0 1-688,0-1 1057,0 1 1,0 0 0,0-1 0,-1 1 0,-2-1 0,-2 1 0,-2 0 41,-3-1 1,-2 1-1,-3 1 1,-3 1 0,0 2-1,-2 0 1,0-1 38,-6 1 0,-1 5 0,-7-1 0,-3 3-100,-3 1 0,-13 0 0,1 0 1,-3 1-3,1 3 1,-5 2-1,0 4 1,1-1 45,1 5 1,-1 0 0,5 6 0,0 1-34,2-2 0,3 9 1,1-2-48,2 4 0,5 5 0,0 5 1,5 1-1,7-1 10,1-1 1,4 8-1,2 2 1,6 2-61,5 0 1,5-1 0,5-2 0,3-3 19,5-3 1,7-1 0,14-2 0,5-5 34,6-2 1,9-5 0,9-5 0,5-2-7,9-2 0,9-2 0,3-5 0,4-1-58,3-2 0,-39-6 1,1-1-1,-1 1 0,1 0 1,0-1-1,0-1 0,0 1 1,0-2 0,1 2 0,-1-2 0,0 1 0,0-1 0,0 0 0,-1-1-26,-1 1 0,-1-2 1,48-6-1,-21 0 1,-6 0-171,-7 0 1,-9-2 0,-11 3 0,-7-4 159,-6-5 0,-12 2 1,-5-7-1,-6-3 178,-3-2 1,-6-12-1,-7 0 1,-5-3 83,-3-5 0,-2-3 0,-3-2 1,3-3-27,0-2 0,5 1 0,-4-4 0,5 5-84,3 4 1,-2 0 0,3 10-1,-4 4 41,-5 6 1,-4 9 0,-10 16-1079,-11 6 0,-13 16 0,-14 10 1</inkml:trace>
  <inkml:trace contextRef="#ctx0" brushRef="#br0" timeOffset="81485">16111 14932 8375,'-25'-5'0,"0"-3"0,0-3 0,0 0 0,1 1 0,-1 3 0,1 2 373,4 2 1,-2-3-1,8 2-259,7 1 0,18 2 0,19 2 1,8 2-1,4 1 0,4 0-174,5 2 0,8-5 0,10 3 0,1-2 0,6-2-82,4 0 1,0 0 29,11 0 1,-3 0 0,-3-2 0,-2 0 0,-7-2-114,-9 1 0,-7 1 0,-15 2 1,-5 0-168,-5 0 0,-11 0 0,-8 2 149,-7 2 1,-16-1 0,-13 5 0,-12 0 176,-8-1 0,-4 4 0,-6-4 1</inkml:trace>
  <inkml:trace contextRef="#ctx0" brushRef="#br0" timeOffset="81741">15974 15106 8355,'-12'-5'-184,"9"-4"-190,13-2 1,17-5-1,13-1 1,7 3 367,8 5 1,9-1-1,9 5 1,9-2 209,5-3 1,-37 5 0,1 0-1,2 0 1,1 1 0,3 0 0,1 1-250,-1 0 0,0 0 1,2 1-1,-1 0 1,-5 2-1,-1 0 1,47 0-800,-4 0 0,-9 6 0,-6 1 0</inkml:trace>
  <inkml:trace contextRef="#ctx0" brushRef="#br0" timeOffset="81907">17760 15156 8355,'13'-20'464,"-1"4"1,0 3-628,1 5 1,3 3 0,-1 6-604,-4 3 0,2 9 0,-6 6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7:16:52.606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15937 11472 8355,'-1'-19'95,"-1"4"0,2 5 1,6 6-1,3 4 1,5 4-1,3 4 0,3 3 348,4 2 0,1-1 1,-1 1-1,1 0 0,0 3 1,0 0-1,0-1-566,-1-1 0,0 0 0,-3 1 0,-5 1-358,-2 0 0,-2-3 0,1-2 0,-1-1-122,0-2 1,1-5 0,-1 1 60,1-2 0,-1-2 0,0 0 0</inkml:trace>
  <inkml:trace contextRef="#ctx0" brushRef="#br0" timeOffset="273">16433 11100 8355,'0'-25'30,"-1"6"1,-2 5-1,-1 9 1,1 9 345,2 5 1,1 5 0,0 3 0,0 3 0,0 5-81,0 4 0,-2-1 0,0 5 0,-3 1-196,3 2 1,-4 3-1,2 1 1,1 0-22,2-5 1,1 3 0,0-7 0,0 1-491,0-3 1,0-3 0,0-1 0,0-2-1317,0-2 1,0-3 1366,0-6 1,-6-5-1,-1-1 1</inkml:trace>
  <inkml:trace contextRef="#ctx0" brushRef="#br0" timeOffset="522">16458 11050 8355,'-12'-12'191,"-1"1"234,1 3 0,6-2 0,6 6 0,8 1 0,8 2 0,4 1 94,4 0 0,10-1 1,6-4-1,4-2-489,3 1 0,4-5 0,-7 4 1,0-2-438,-2 1 1,-9 5 0,-4-1 0,-5 3-398,-3 1 1,-4 1 0,-8 3 0,-2 5-1035,-1 2 1617,-2 1 0,-4 6 0,0 1 0</inkml:trace>
  <inkml:trace contextRef="#ctx0" brushRef="#br0" timeOffset="1824">16669 11447 8266,'0'-12'-61,"0"0"0,0-1 1,0 1-1,0-1 667,0 1-457,0 0-27,5-1 0,2 6 1,6 3-1,-1 3 0,0 1 1,1 1-1,-1 3 0,-1 6 1,-3 4-1,-3 2-298,-4-1 1,-1 3 0,0 0-1,-1 0 73,-4 0 1,-1 4-1,-7-1 1,1 1 103,-1-2 0,1 3 0,0-6 1,1 1 179,2 0 0,0-1 0,4-5-143,3 1 1,6-7 0,6-1 0,3-4-110,4-1 1,5 0 0,-1-1 0,2-4-100,2-3 1,0 1 0,-2-1-1,-1 0-2112,-1 1 2127,-6-4 1,3 4 0,-6-5 0</inkml:trace>
  <inkml:trace contextRef="#ctx0" brushRef="#br0" timeOffset="2088">17004 11224 8355,'-2'-11'38,"-2"3"1,3-3-1,-3 3 279,2-3 1,4 4-1,0 4-197,2 6 0,1 4 1,-5 5-1,0 2-258,0 2 1,0-1 0,0 5 0,0-1-191,0 0 1,0-4-1,0 3 1,0-1-84,0-1-64,0 1 0,0-5 0,0 1 1</inkml:trace>
  <inkml:trace contextRef="#ctx0" brushRef="#br0" timeOffset="2508">16966 11187 8355,'0'-7'352,"2"2"0,2 6 1,4 3-299,3 4 1,2 3 0,-1 2 0,0-1 0,1 1 0,-1-2 0,1-2 0,-1-1-332,0 2 0,-3-4 0,-2-1 0,-1-1-235,1 0 460,-4 1 0,3-11 0,-6-2 0,0-3 132,0-2 0,0 1 0,0 0 0,0-1-73,0 1 1,0-5 0,0 1-1,0 0-205,0 3 0,0 0 0,0 1-101,0 0 1,5 3 0,3 2 0,3 2 85,2 2 0,-1-4 0,1 0 0</inkml:trace>
  <inkml:trace contextRef="#ctx0" brushRef="#br0" timeOffset="2756">16830 11088 8355,'1'-11'57,"3"2"123,9 4 0,6 4 1,7-2-1,2-1-262,1 1 0,4-3 1,-3 2-1,2 1-686,2 2 0,2-4 0,1-2 0</inkml:trace>
  <inkml:trace contextRef="#ctx0" brushRef="#br0" timeOffset="3014">17450 11609 9125,'-7'-7'-146,"2"1"0,6 6 1,3 0-432,4 0 1,4 2 0,0 2 269,0 4 1,1 3 0,-1 1 0</inkml:trace>
  <inkml:trace contextRef="#ctx0" brushRef="#br0" timeOffset="4255">17946 11311 8788,'0'-19'0,"0"2"0,0 3 771,0 2-734,0 5 104,0 2 0,6 7 0,1 7 0,-1 7 0,0 8 0,-2 4 0,0 6 8,-1 1 1,3 3 0,-2-1 0,0 1-372,1 4 0,-2-8 1,4 2-1,0-3 0,-2-3 1,2 1-701,0-4 0,-3-1 279,5-1 0,-7-5 396,2-4 0,3-2 0,0-2 0</inkml:trace>
  <inkml:trace contextRef="#ctx0" brushRef="#br0" timeOffset="5963">17959 11447 8355,'0'-27'0,"0"2"561,0 3 1,1 3-399,3 2 1,3-1 0,7 2 0,1 1 0,3 2 0,0 5-1,1 4 1,-1 2-201,0 2 0,-3 2-1,-5 2 1,-2 4-110,2 3 0,-5 6 1,-1 1-1,-2 1-122,-2 3 0,-2 1 1,-2 1-1,-3-2-158,0-2 1,-8 0-1,3 2 73,-2-1 0,0-9 0,2 2 0,-1-2-193,1-2 547,0-1 0,5-2 0,1-1 0</inkml:trace>
  <inkml:trace contextRef="#ctx0" brushRef="#br0" timeOffset="5964">18393 11323 8355,'-13'-12'229,"5"5"0,0 3 1,-2 3-150,-1 1 1,-1 5-1,-2 3 1,-1 3-1,-2 2 1,2-1-1,3 2 1,2 1 6,2 2 1,5-1 0,-1-3-1,2-1-223,2 0 0,2-1 1,1-1-1,2-3-41,2-2 1,1 0 0,5-5 0,-1 0 21,0 0 1,1-2-1,-1-2 1,1-4 48,-1-3 0,-4-3 0,-1-1 0,-1-2 126,-4 2 1,4-3 0,-2 0-69,-1-1 0,-2 2 0,-1-3 0,0-1 0,-1 0 17,-3 1 1,1 0 0,-4-2-1,2 3 12,2 1 1,-3-2 0,2 2 0,1 0-7,2 0 0,1-3 1,1 5-1,2 0 9,1 3 0,5 0 0,-4 1 1,2 1 0,3 3 1,1-3 0,1 4-1,0 0 127,1 3 1,-5-2 0,0 2-35,2 1 0,-3 3 0,0 4 1,-2 5-46,-2 2 1,3 5 0,-2 2-23,-1 1 1,-2 3 0,-1 6-1,0 2 1,0 1 12,0-1 0,0 3 1,1-3-1,2 1-13,1-1 0,0-1 0,-4-6 0,2-1-1,2-1 0,1-6 0,5 2 0,-2-5-128,2-4 1,1 2 0,1-6-10,1-1 1,-5-6 0,-1-2 0,0-2 95,0-3 1,-3-1 0,3-3-1,-2-1 29,-2-1 1,2-1 0,1 5 0,-1-1-58,1 1 1,0 0 13,-2-1 0,1 5 1,5 1 29,-2 1 0,-5 8 1,2 6-1,-1 3 114,1 2 1,0-1 0,-2 0 0,1 1-62,-1-1 1,4 1 0,1-1-5,3 0 0,1-5 0,1-3-125,-1-2 1,-4-2 0,1 0 13,0 0 1,-3-6 0,-1-1 0,-1-1 0,1 0 169,-3-2 0,0-1-18,-2-1 0,1 1 0,2 1 0,1 2 117,-1-2 0,-2 3 0,1 0 1,2 0-74,4 1 0,-1 3 1,0 0-1,0 6 3,0 5 1,-3 5 0,4 3-1,0 5-56,-1 2 1,4 3-1,-3 3 1,3 3-94,2 0 0,-5 2 0,-1-4 0,-2 2-12,-2 3 1,-1-5 0,-2 0 0,0-1 0,-3 0-46,-5-1 0,-2-2 0,-11-3 126,-1-2 0,-5 1 0,-2-5 0,1-4 0,2-2-18,1-2 1,4-7-183,1 2 0,5-4 0,-1-4 0,7-4-540,5-3 211,2-7 0,13-1 0,3-6 0</inkml:trace>
  <inkml:trace contextRef="#ctx0" brushRef="#br0" timeOffset="5965">19236 11026 8355,'7'-26'353,"-2"-3"1,-5 15-1,0-3 1,0 3-84,0 2 0,-1 7 0,-2 5 1,-2 8-1,-1 7-219,1 6 0,-3 3 0,2 5 0,-1 3-39,-3 0 0,5 5 1,-1-3-1,2 5-132,0 1 1,0-6 0,4 5 0,0-5-297,0 1 1,6-5 0,3-2 0,5-6 62,2-6 1,2-2 0,-1-3 0,4-3-451,2-3 0,-2-4 681,-1-1 1,1-6-1,4 0 1</inkml:trace>
  <inkml:trace contextRef="#ctx0" brushRef="#br0" timeOffset="5966">19558 11125 8355,'-1'-11'294,"-3"3"1,1 2 0,-4 7 0,2 4 41,2 3 1,-2-1 0,0 2-262,3 5 0,0-1 0,2 5 1,0-2-1,0 1 0,0-1 0,0 1-739,0-1 1,0 5 0,0-3-174,0 1 1,-5-4-1,-2 3 1</inkml:trace>
  <inkml:trace contextRef="#ctx0" brushRef="#br0" timeOffset="6276">19496 11113 8355,'-5'-13'321,"5"6"0,0 3 1,5 4-1,4 4-257,-1 4 1,2 4 0,5 0 0,3 0-1,0 1 1,0 0 0,-2 3 0,1 0-144,-1-1 1,2-2 0,-3-4 0,2 0-303,-2 0 0,-1-3 0,-2-2 236,1-3 1,-5-1-1,-1-1 1,-2-3 192,-2-4 0,0 1 1,-1-2-1,3-2-29,-3-4 1,0 1 0,-2-2-73,0 2 0,0-2 1,0-1-1,0 1-266,0-2 0,0 4 0,0-3-50,0 3 1,-6 2-1,-1 0 1</inkml:trace>
  <inkml:trace contextRef="#ctx0" brushRef="#br0" timeOffset="6552">19844 10864 8355,'1'-17'254,"3"3"0,5 5 0,2 4 42,1 2 1,0 6-1,2 4 1,3 3 160,3 3 0,0 8 1,-1 1-1,0 4-349,1 3 0,-7 7 1,1 0-1,-6 4-345,-2 0 0,-2 4 0,-4-1 1,-1-1-466,-4 0 1,3-9-1,-8 5-1446,-4-2 1740,2-3 0,-12-3 0,5 2 1</inkml:trace>
  <inkml:trace contextRef="#ctx0" brushRef="#br0" timeOffset="29819">11968 13729 8172,'-1'-12'0,"-2"0"154,-1-1 7,0 6 0,5-2 1,3 5-90,5 1 1,6 1 0,1 2 0,1 0 0,2 0 0,5 0 0,5 0 0,2 0 51,4 0 1,5 0 0,4 0 0,1-1-1,6-2-83,4-1 0,0-1-113,12 0 1,1 4 0,3-4 0,3 0 0,2 1-101,-2 2 1,9-4 0,-6 2 0,2 1 80,-5 2 1,-2 1 0,-10 0 0,-7 0-103,-7 0 0,-6 4 0,-9 0 0,-4 0-28,-3 2 1,-3-5-1,-2 3-168,-5-2 1,-3-1 200,-5 3 0,-2-3 0,-6 5 1</inkml:trace>
  <inkml:trace contextRef="#ctx0" brushRef="#br0" timeOffset="30212">11819 13853 8355,'13'-5'-116,"-1"-3"0,2 1 189,3-2 1,-2 7-1,5-4 1,2 2 31,2 0 0,5 0 0,2 4 0,3 0-77,0 0 0,9-4 0,-6 0 0,3 1 13,3 1 0,1 2 0,5 0 0,1 0-22,0 0 0,1 0 1,2 0-1,5 0-97,3 0 0,1-4 0,1 0-22,3 1 0,2 1 1,4-1-1,-4-1 0,0 0 29,-3-2 0,-3 5 0,-3-3 1,-4 1 21,-4-1 1,1 2-1,-7-2 1,-1 1 9,-3-1 1,-7 3 0,-2-3 0,-2 2-86,-2 2 1,-2-1-1,-2-2 1,-4-1-205,-3 1 1,-8 3 91,0 5 0,-6-4 0,2 4 0</inkml:trace>
  <inkml:trace contextRef="#ctx0" brushRef="#br0" timeOffset="80855">4390 16570 8600,'-1'-17'0,"-2"0"0,-1 2 0,1 2 0,3 0 0,3 1 615,1-1 0,6 1-339,-2 0 1,5-1 0,5 1 0,6-1-1,9 1 1,6-1 0,5 1 0,3 1 148,4 3 1,7-3 0,0 3 0,2-4-271,2 0 1,11 1 0,6 1-1,5 2-172,3-2 0,0-1 0,1-1 1,0 1-335,-1 3 1,0-2 0,-14 6 0,-9 1-386,-7 2 1,-12 1 0,-6 1-1,-9 3-174,-9 5 0,-13 3 0,-11 5 536,-12 3 0,-9 4 0,-14 0 1</inkml:trace>
  <inkml:trace contextRef="#ctx0" brushRef="#br0" timeOffset="81182">4502 16545 8355,'-11'-24'600,"3"4"1,5 0-414,11 4 1,6 2 0,11-1-1,1 4 1,3 3 0,3-1 1,6-2-1,2 2 0,3 2 1,1 1-1,4 2 0,5 0 86,5 0 1,2 0 0,4 4-1,0 0-235,2 0 1,-1 0 0,-6 1 0,-1 2-605,2 1 0,-1 0 1,-1-3-1,-5 2-704,-2 1 0,5 0 0,0-4 0</inkml:trace>
  <inkml:trace contextRef="#ctx0" brushRef="#br0" timeOffset="81343">6300 16421 8355,'7'-6'0,"0"3"-656,-3-5 1,3 5 0,6-2 0</inkml:trace>
  <inkml:trace contextRef="#ctx0" brushRef="#br1" timeOffset="91047">9699 16508 28439,'-6'0'0,"6"0"0,7 0 87,4 0 1,1 0 0,1 0 0,-2-2 0,-1-1 0,-2-1 0,1 1 0,2 2-61,2 1 0,-1 1-525,1 4 145,-1 2 1,6 5 0,1 0 0</inkml:trace>
  <inkml:trace contextRef="#ctx0" brushRef="#br1" timeOffset="91172">11596 16582 28439,'81'0'144,"-6"-6"1,-8 0 0</inkml:trace>
  <inkml:trace contextRef="#ctx0" brushRef="#br1" timeOffset="97542">15118 16446 31200,'6'-13'-802,"-5"1"1,5 1 0,-1 1 0,4 3 0,2 0 0,1 2 0,0-1 1065,1 3 1,5-2 0,2 1 0,4 1-1,3 2 1,5 1 0,5 0 0,3 0 0,2-2 73,-1-2 1,4 3 0,-5-3-141,-4 2 1,0 2 0,-8 0-229,-5 0 0,-4 6 0,-6 1 1</inkml:trace>
  <inkml:trace contextRef="#ctx0" brushRef="#br1" timeOffset="97779">15168 16532 31537,'7'-12'-7092,"4"1"7349,4 3 0,11-2 0,1 4 1,4 1 503,8-1 0,1 2-475,9 4 1,4-5 0,9-2 0</inkml:trace>
  <inkml:trace contextRef="#ctx0" brushRef="#br0" timeOffset="103070">15677 15242 8355,'-7'-12'-172,"1"-4"0,6-1-317,0 2 404,0 1 1,-4 6 51,0 0 0,-6 1 1,3-3-1,-1 3 0,0 2 1,-2 0-1,-1 1 69,-1 0 1,-1 0 0,0 4 0,-4 0 0,-5 1 0,-4 2-74,-3 1 0,-10 7 0,1 0 0,-5 5 1,-5 0-1,-3 2 0,-4 1 0,0 2-57,-1 0 0,0-1 1,5 5 134,3 0 0,1 1 1,-1 2-1,1 2 1,3 2 46,1 2 1,2 3 0,3 6 0,1 5-36,0 5 1,5 5 0,3-3-1,5 0-17,3 0 0,4 3 0,9-3 0,4 0-41,3 0 1,13-1-1,10-5 1,12-2-51,11-5 0,8-2 0,7-11 0,4-3 53,7-4 1,10-6 0,4-7 0,4-5-32,4-3 0,4-6 1,-47 0-1,0 0 33,2-2 1,0-1-1,41-12 1,2-6-1,-4-1 1,-8-4 6,-4 0 1,-8-1 0,-6-2-1,-11 1 2,-10-2 1,-7 3 0,-4-1 0,-5-1 29,-6-2 1,-6-5 0,-6-2-1,-3-1 52,-2-3 1,-1-9-1,-4-5 1,-1-1-38,-3-3 1,-7 0 0,-7 2 0,-1 0-102,-3 1 0,-3-3 0,-4 10 1,-6 2-509,-4 8 1,-12 13 279,-11 11 0,-17 9 0,-9 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A0B07-EF2A-9541-8CC0-045CE3F92293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A7B9-B202-AD49-A02D-C8DECBE1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customXml" Target="../ink/ink2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5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6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7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67" y="1611086"/>
            <a:ext cx="7252063" cy="28564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CS 6150 : Lecture 16</a:t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/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Randomized algorithms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330880" y="4862160"/>
              <a:ext cx="3808800" cy="1473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4760" y="4856040"/>
                <a:ext cx="3821040" cy="14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8003880" y="1776240"/>
              <a:ext cx="104400" cy="41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3080" y="1765800"/>
                <a:ext cx="126000" cy="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Miller-Rabin test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806340"/>
            <a:ext cx="7886700" cy="48034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B0F0"/>
                </a:solidFill>
              </a:rPr>
              <a:t>Input:</a:t>
            </a:r>
            <a:r>
              <a:rPr lang="en-US" dirty="0"/>
              <a:t>  odd integer ‘q’  (N digits)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u="sng" dirty="0"/>
              <a:t>Idea:</a:t>
            </a:r>
            <a:r>
              <a:rPr lang="en-US" dirty="0"/>
              <a:t>  “nontrivial” solutions to x</a:t>
            </a:r>
            <a:r>
              <a:rPr lang="en-US" baseline="30000" dirty="0"/>
              <a:t>2</a:t>
            </a:r>
            <a:r>
              <a:rPr lang="en-US" dirty="0"/>
              <a:t> == 1 (mod q) is equivalent to ‘q’ being composite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“Fermat test” FT(x) – works by raising ‘x’ to some power, trying if we can find such square root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u="sng" dirty="0"/>
              <a:t>Key:</a:t>
            </a:r>
            <a:r>
              <a:rPr lang="en-US" dirty="0"/>
              <a:t> if ‘q’ is prime, FT(x) fails for all x. If ‘q’ is composite, it succeeds for (1/2) the x’s in [0, q-1]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70480" y="486360"/>
              <a:ext cx="8103960" cy="6161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680" y="471960"/>
                <a:ext cx="8125560" cy="61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620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Miller-Rabin test -- guarantee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806340"/>
            <a:ext cx="7886700" cy="48034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B0F0"/>
                </a:solidFill>
              </a:rPr>
              <a:t>Input:</a:t>
            </a:r>
            <a:r>
              <a:rPr lang="en-US" dirty="0"/>
              <a:t>  odd integer ‘q’  (N digits)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Algorithm:</a:t>
            </a:r>
            <a:r>
              <a:rPr lang="en-US" dirty="0"/>
              <a:t> perform FT(x) for k random x’s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[ run time = O(k poly(N)) ]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u="sng" dirty="0"/>
              <a:t>Claim 1:</a:t>
            </a:r>
            <a:r>
              <a:rPr lang="en-US" dirty="0"/>
              <a:t>  if q is prime, always answers PRIME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u="sng" dirty="0"/>
              <a:t>Claim 2:</a:t>
            </a:r>
            <a:r>
              <a:rPr lang="en-US" dirty="0"/>
              <a:t>  if q is composite, answers COMPOSITE </a:t>
            </a:r>
            <a:r>
              <a:rPr lang="en-US" dirty="0" err="1"/>
              <a:t>w.p</a:t>
            </a:r>
            <a:r>
              <a:rPr lang="en-US" dirty="0"/>
              <a:t>. at least 1- 2</a:t>
            </a:r>
            <a:r>
              <a:rPr lang="en-US" baseline="30000" dirty="0"/>
              <a:t>-k</a:t>
            </a:r>
            <a:r>
              <a:rPr lang="en-US" dirty="0"/>
              <a:t>   (think k = 100)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86000" y="1276920"/>
              <a:ext cx="6854040" cy="5407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5200" y="1266120"/>
                <a:ext cx="6878880" cy="54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67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Median finding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231767"/>
            <a:ext cx="7886700" cy="10600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u="sng" dirty="0">
                <a:solidFill>
                  <a:srgbClr val="FFC000"/>
                </a:solidFill>
              </a:rPr>
              <a:t>k-Selection:</a:t>
            </a:r>
            <a:r>
              <a:rPr lang="en-US" dirty="0"/>
              <a:t>  given an array A[0,…, N-1],  find the </a:t>
            </a:r>
            <a:r>
              <a:rPr lang="en-US" dirty="0" err="1"/>
              <a:t>k’th</a:t>
            </a:r>
            <a:r>
              <a:rPr lang="en-US" dirty="0"/>
              <a:t> smallest element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0960" y="884880"/>
              <a:ext cx="8661600" cy="5627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60" y="874080"/>
                <a:ext cx="8683200" cy="56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2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97339" cy="132556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Median – analysis  </a:t>
            </a:r>
            <a:r>
              <a:rPr lang="en-US" sz="2200" dirty="0">
                <a:solidFill>
                  <a:srgbClr val="FFFF00"/>
                </a:solidFill>
              </a:rPr>
              <a:t>(probabilistic recurrences)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41160" y="98640"/>
              <a:ext cx="8502480" cy="6554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760" y="87840"/>
                <a:ext cx="8527320" cy="65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94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Expected good =&gt; good?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2153390"/>
            <a:ext cx="7886700" cy="10600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u="sng" dirty="0">
                <a:solidFill>
                  <a:srgbClr val="00B0F0"/>
                </a:solidFill>
              </a:rPr>
              <a:t>Have proved:</a:t>
            </a:r>
            <a:r>
              <a:rPr lang="en-US" dirty="0"/>
              <a:t>  expected run time = O(n). Could it be that run time is “usually” bad?</a:t>
            </a: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53320" y="3219120"/>
              <a:ext cx="8327160" cy="3005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880" y="3208320"/>
                <a:ext cx="8348760" cy="30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2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Markov’s inequality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2075013"/>
            <a:ext cx="7886700" cy="10600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Informal:</a:t>
            </a:r>
            <a:r>
              <a:rPr lang="en-US" dirty="0"/>
              <a:t> A non-negative random variable is unlikely to be “much larger” than its expectation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5480" y="54000"/>
              <a:ext cx="8809560" cy="6545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040" y="43200"/>
                <a:ext cx="8830800" cy="65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680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03564"/>
            <a:ext cx="7886700" cy="26299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Median finding:</a:t>
            </a:r>
            <a:r>
              <a:rPr lang="en-US" dirty="0"/>
              <a:t> always correct, run time depends on random bits  (“Las Vegas”)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Primality test: </a:t>
            </a:r>
            <a:r>
              <a:rPr lang="en-US" dirty="0"/>
              <a:t>run time = k * poly(N), can return wrong answer with </a:t>
            </a:r>
            <a:r>
              <a:rPr lang="en-US" dirty="0" err="1"/>
              <a:t>prob</a:t>
            </a:r>
            <a:r>
              <a:rPr lang="en-US" dirty="0"/>
              <a:t> 1- 2</a:t>
            </a:r>
            <a:r>
              <a:rPr lang="en-US" baseline="30000" dirty="0"/>
              <a:t>-k</a:t>
            </a:r>
            <a:r>
              <a:rPr lang="en-US" dirty="0"/>
              <a:t>  (“Monte Carlo”)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156480" y="3107160"/>
              <a:ext cx="1072080" cy="107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5680" y="3096360"/>
                <a:ext cx="1093320" cy="1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76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Related example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231767"/>
            <a:ext cx="7886700" cy="10600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u="sng" dirty="0">
                <a:solidFill>
                  <a:srgbClr val="FFC000"/>
                </a:solidFill>
              </a:rPr>
              <a:t>Quick sort:</a:t>
            </a:r>
            <a:r>
              <a:rPr lang="en-US" dirty="0"/>
              <a:t>  given an array A[0,…, N-1], pick random “pivot”, and </a:t>
            </a:r>
            <a:r>
              <a:rPr lang="en-US"/>
              <a:t>sort recursively</a:t>
            </a: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26600" y="3406320"/>
              <a:ext cx="7976520" cy="3366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800" y="3395880"/>
                <a:ext cx="7998120" cy="338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13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55816"/>
            <a:ext cx="7886700" cy="1802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Max Flow Min Cut theorem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dirty="0"/>
              <a:t>(first taste of “duality”)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53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55816"/>
            <a:ext cx="7886700" cy="3300549"/>
          </a:xfrm>
        </p:spPr>
        <p:txBody>
          <a:bodyPr>
            <a:normAutofit/>
          </a:bodyPr>
          <a:lstStyle/>
          <a:p>
            <a:r>
              <a:rPr lang="en-US" dirty="0"/>
              <a:t>Given input, output is “determined”  (deterministic algorithms)</a:t>
            </a:r>
          </a:p>
          <a:p>
            <a:endParaRPr lang="en-US" dirty="0"/>
          </a:p>
          <a:p>
            <a:r>
              <a:rPr lang="en-US" u="sng" dirty="0">
                <a:solidFill>
                  <a:srgbClr val="00B0F0"/>
                </a:solidFill>
              </a:rPr>
              <a:t>Question:</a:t>
            </a:r>
            <a:r>
              <a:rPr lang="en-US" dirty="0"/>
              <a:t>  can making </a:t>
            </a:r>
            <a:r>
              <a:rPr lang="en-US" b="1" dirty="0"/>
              <a:t>random choices</a:t>
            </a:r>
            <a:r>
              <a:rPr lang="en-US" dirty="0"/>
              <a:t> help in algorithm design?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69640" y="2830680"/>
              <a:ext cx="6733440" cy="2679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8840" y="2819880"/>
                <a:ext cx="6754680" cy="270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5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94560"/>
            <a:ext cx="7886700" cy="12975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Question:</a:t>
            </a:r>
            <a:r>
              <a:rPr lang="en-US" dirty="0"/>
              <a:t>  Given an array A[0, …, N-1], in which the numbers 1…N are written in some unknown order, find </a:t>
            </a:r>
            <a:r>
              <a:rPr lang="en-US" u="sng" dirty="0"/>
              <a:t>one</a:t>
            </a:r>
            <a:r>
              <a:rPr lang="en-US" dirty="0"/>
              <a:t> index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 for which A[</a:t>
            </a:r>
            <a:r>
              <a:rPr lang="en-US" dirty="0" err="1"/>
              <a:t>i</a:t>
            </a:r>
            <a:r>
              <a:rPr lang="en-US" dirty="0"/>
              <a:t>] is even.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90040" y="950760"/>
              <a:ext cx="8223480" cy="5272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600" y="939960"/>
                <a:ext cx="8245080" cy="52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43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 – random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05" y="1968138"/>
            <a:ext cx="8149590" cy="70539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00B0F0"/>
                </a:solidFill>
              </a:rPr>
              <a:t>Claim:</a:t>
            </a:r>
            <a:r>
              <a:rPr lang="en-US" dirty="0"/>
              <a:t>  probability that all k “trials” fail is at most 1/2</a:t>
            </a:r>
            <a:r>
              <a:rPr lang="en-US" baseline="30000" dirty="0"/>
              <a:t>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7205" y="3740332"/>
            <a:ext cx="8149590" cy="705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FFC000"/>
                </a:solidFill>
              </a:rPr>
              <a:t>Qn</a:t>
            </a:r>
            <a:r>
              <a:rPr lang="en-US" dirty="0">
                <a:solidFill>
                  <a:srgbClr val="FFC000"/>
                </a:solidFill>
              </a:rPr>
              <a:t>:</a:t>
            </a:r>
            <a:r>
              <a:rPr lang="en-US" dirty="0"/>
              <a:t>  what is the “expected” running time?</a:t>
            </a:r>
            <a:endParaRPr lang="en-US" baseline="30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35680" y="1406160"/>
              <a:ext cx="8318520" cy="5255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880" y="1395720"/>
                <a:ext cx="8339760" cy="52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2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randomized </a:t>
            </a:r>
            <a:r>
              <a:rPr lang="en-US" dirty="0" err="1"/>
              <a:t>algs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99063"/>
            <a:ext cx="7886700" cy="1149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Key technical point:  </a:t>
            </a:r>
            <a:r>
              <a:rPr lang="en-US" sz="2200" dirty="0"/>
              <a:t>input is “given” before algorithm starts executing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41720" y="3071520"/>
              <a:ext cx="8077320" cy="3398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280" y="3061080"/>
                <a:ext cx="8098560" cy="34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3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Philosophical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6513"/>
            <a:ext cx="7886700" cy="3849190"/>
          </a:xfrm>
        </p:spPr>
        <p:txBody>
          <a:bodyPr>
            <a:normAutofit/>
          </a:bodyPr>
          <a:lstStyle/>
          <a:p>
            <a:r>
              <a:rPr lang="en-US" dirty="0"/>
              <a:t>Where do random numbers come from?</a:t>
            </a:r>
          </a:p>
          <a:p>
            <a:endParaRPr lang="en-US" dirty="0"/>
          </a:p>
          <a:p>
            <a:r>
              <a:rPr lang="en-US" dirty="0"/>
              <a:t>Do we </a:t>
            </a:r>
            <a:r>
              <a:rPr lang="en-US" i="1" dirty="0"/>
              <a:t>need </a:t>
            </a:r>
            <a:r>
              <a:rPr lang="en-US" dirty="0"/>
              <a:t>randomness in algorithms?</a:t>
            </a:r>
          </a:p>
          <a:p>
            <a:endParaRPr lang="en-US" dirty="0"/>
          </a:p>
          <a:p>
            <a:r>
              <a:rPr lang="en-US" dirty="0"/>
              <a:t>Is it OK for an algorithm to give out diff outputs in diff runs?</a:t>
            </a:r>
          </a:p>
          <a:p>
            <a:endParaRPr lang="en-US" dirty="0"/>
          </a:p>
          <a:p>
            <a:r>
              <a:rPr lang="en-US" dirty="0"/>
              <a:t>What success probability is “good enough”? Is it ever satisfactory?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05240" y="1893960"/>
              <a:ext cx="8363160" cy="3915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840" y="1883160"/>
                <a:ext cx="8388000" cy="39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1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randomized </a:t>
            </a:r>
            <a:r>
              <a:rPr lang="en-US" dirty="0" err="1"/>
              <a:t>algs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99063"/>
            <a:ext cx="3917224" cy="383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Deterministic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Prove correctness</a:t>
            </a:r>
          </a:p>
          <a:p>
            <a:endParaRPr lang="en-US" sz="2200" dirty="0"/>
          </a:p>
          <a:p>
            <a:r>
              <a:rPr lang="en-US" sz="2200" dirty="0"/>
              <a:t>Bound running time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45874" y="2299063"/>
            <a:ext cx="3917224" cy="3831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F0"/>
                </a:solidFill>
              </a:rPr>
              <a:t>Probabilistic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sz="2200" dirty="0"/>
              <a:t>Correct “with high probability”</a:t>
            </a:r>
          </a:p>
          <a:p>
            <a:endParaRPr lang="en-US" sz="2200" dirty="0"/>
          </a:p>
          <a:p>
            <a:r>
              <a:rPr lang="en-US" sz="2200" dirty="0"/>
              <a:t>“Expected” running time (can be stronger: run time small </a:t>
            </a:r>
            <a:r>
              <a:rPr lang="en-US" sz="2200" dirty="0" err="1"/>
              <a:t>w.h.p</a:t>
            </a:r>
            <a:r>
              <a:rPr lang="en-US" sz="2200" dirty="0"/>
              <a:t>.)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995480" y="2205360"/>
              <a:ext cx="5947560" cy="3273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5040" y="2194920"/>
                <a:ext cx="5968800" cy="329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80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Early example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231768"/>
            <a:ext cx="7886700" cy="7988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u="sng" dirty="0">
                <a:solidFill>
                  <a:srgbClr val="FFC000"/>
                </a:solidFill>
              </a:rPr>
              <a:t>Primality test:</a:t>
            </a:r>
            <a:r>
              <a:rPr lang="en-US" dirty="0"/>
              <a:t>  given an N digit number, check if it is prime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385353" y="3388005"/>
            <a:ext cx="8373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20988936657440586486151264256610222593863921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4494211"/>
            <a:ext cx="7886700" cy="159307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u="sng" dirty="0">
                <a:solidFill>
                  <a:srgbClr val="FFC000"/>
                </a:solidFill>
              </a:rPr>
              <a:t>Problem:</a:t>
            </a:r>
            <a:r>
              <a:rPr lang="en-US" dirty="0"/>
              <a:t>  can we find a poly(N) time algorithm to test primality?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/>
              <a:t>(Note: we can add, multiply, </a:t>
            </a:r>
            <a:r>
              <a:rPr lang="en-US" dirty="0" err="1"/>
              <a:t>gcd</a:t>
            </a:r>
            <a:r>
              <a:rPr lang="en-US" dirty="0"/>
              <a:t>, … N digit #’s)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76440" y="3893760"/>
              <a:ext cx="5648040" cy="2076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5640" y="3882960"/>
                <a:ext cx="5669280" cy="210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9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15554</TotalTime>
  <Words>490</Words>
  <Application>Microsoft Macintosh PowerPoint</Application>
  <PresentationFormat>On-screen Show (4:3)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Franklin Gothic Book</vt:lpstr>
      <vt:lpstr>Arial</vt:lpstr>
      <vt:lpstr>Comic Sans MS</vt:lpstr>
      <vt:lpstr>Calibri</vt:lpstr>
      <vt:lpstr>Office Theme</vt:lpstr>
      <vt:lpstr>CS 6150 : Lecture 16  Randomized algorithms</vt:lpstr>
      <vt:lpstr>Last class</vt:lpstr>
      <vt:lpstr>Algorithms so far</vt:lpstr>
      <vt:lpstr>Toy example</vt:lpstr>
      <vt:lpstr>Toy example – random strategy</vt:lpstr>
      <vt:lpstr>Analyzing randomized algs</vt:lpstr>
      <vt:lpstr>Philosophical questions</vt:lpstr>
      <vt:lpstr>Analyzing randomized algs</vt:lpstr>
      <vt:lpstr>Early example</vt:lpstr>
      <vt:lpstr>Miller-Rabin test</vt:lpstr>
      <vt:lpstr>Miller-Rabin test -- guarantee</vt:lpstr>
      <vt:lpstr>Median finding</vt:lpstr>
      <vt:lpstr>Median – analysis  (probabilistic recurrences)</vt:lpstr>
      <vt:lpstr>Expected good =&gt; good?</vt:lpstr>
      <vt:lpstr>Markov’s inequality</vt:lpstr>
      <vt:lpstr>Differences</vt:lpstr>
      <vt:lpstr>Related example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500</cp:revision>
  <dcterms:created xsi:type="dcterms:W3CDTF">2016-08-22T19:44:33Z</dcterms:created>
  <dcterms:modified xsi:type="dcterms:W3CDTF">2016-10-20T18:02:35Z</dcterms:modified>
</cp:coreProperties>
</file>