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481" r:id="rId3"/>
    <p:sldId id="333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DC09-2BDA-5747-B1FF-3ABE7D8FF7B5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8104-B9AB-3D4C-B476-788DCA14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6:48:51.541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11472 7094 6317,'0'-12'-195,"0"-6"1,0-1 0</inkml:trace>
  <inkml:trace contextRef="#ctx0" brushRef="#br0" timeOffset="380">11534 6648 8355,'-5'-18'-90,"-2"-2"0,-6-3 90,1 2 0,1-1 0,1 4-310,2-1 1,4 4 0,-4-2 0,-2 5 651,-1 4 1,-1 2-1,-1 6 1,1 2-1,-1 3 1,0 8-1,-4 7 1,-4 9 0,-2 8-31,-2 7 0,0 10 0,1 5 0,-1 6-154,0 5 1,1 13 0,4 5 0,3 5-146,4 3 1,6-4-1,2-2 1,5-9-464,5-10 1,7-2 0,9-14-1,2-7-60,2-7 1,5-4 0,3-10-114,3-4 1,1-11 0,1-1 364,-1-4 0,0 3 0,0-3 1</inkml:trace>
  <inkml:trace contextRef="#ctx0" brushRef="#br0" timeOffset="756">12154 6858 8355,'-7'-5'-2130,"-8"-2"2385,3-5 0,-3 1 0,1 1 1,-1 3-1,-2 0 514,2 0 0,-3 3-678,2-4 1,-1 5 0,5-1-1,-1 3-56,1 1 1,-1 0 0,1 0-1,1 1 1,1 3 54,2 4 0,1 9 0,-2 4 0,2 2-310,1 2 0,2 5 1,4 3-1,0 3 68,0 1 0,0 1 1,3-1-1,4-1-34,5-3 1,3-2 0,-1-3 0,1 1 97,2-2 0,1-2 0,-3-4 0,1-5 44,-1-2 1,-2-1-1,-5-1 119,-4 0 0,-2-3 0,-4-2-77,-2-2 0,-4-1 0,-9-2 0,-3 0 20,-4 2 1,-1 1 0,1-5 0,-1 0 0,1-2-67,4-2 1,3 1 0,8-5 0,2-2-467,1-1 1,2-1 364,4 0 1,6-1-1,0 1 1</inkml:trace>
  <inkml:trace contextRef="#ctx0" brushRef="#br0" timeOffset="1569">12266 7280 8355,'-4'-23'371,"0"2"1,-5 7 0,5 6-84,1-2 1,2 3-409,1-1 0,4 7 85,0 1 0,5 5 0,-5 8 0,0-1 0,0 1-208,0-1 1,0 0 0,-4 1-157,0-1 1,2 1 161,2-1 0,-1-1 1,3-1 180,0-2 0,4-5 0,-2-1 0,3-4-61,1-7 1,5-3 0,-1-2 102,0 2 1,-3-7-1,-2 6 42,-2-1 1,-2 2 443,-3 4-360,-3 2 1,5 8-1,-5 2-99,3 4 0,2-1 0,3 1 0,-1 0 0,4 1-188,3-1 1,-2-4-39,4 4 0,1-5 0,-2 1 0,1-2 67,1-2 0,-4 0 0,2 0 0,-2-2 0,-2-2 136,1-4 0,-5-3 0,-1-2 0,0 0 0,-2-4 10,1-4 0,-1-2 0,-2-3 17,1-3 0,2 1 0,-3-5 0,2 0 0,1 0 94,-1 0 1,1 0-1,-4-3 0,2 3 0,1 3 1,-5 5-1,0 1 1,0 4 1165,0 3-1112,0 9 1,-5 4 0,1 8 0,0 4-1,0 5 75,0 3 1,0 8-216,4 5 0,-4 1 0,0-1 1,1 4-1,1 3 0,4 1-23,2 0 1,-3 0 0,5 1-213,-1-1 1,-2-4 0,4-3-1,-2-2 1,0-6-34,0-3 0,-3-2 230,2-5 1,3-7-1,-1-5 1,1-8 184,-3-7-157,3 1 1,-1-5 0,3 4 0,0-2 0,0 1-16,2-2 0,2 5 1,-1 0 5,1 3 1,-1 6 0,0-3-23,1 1 1,-1 4 0,1 6 0,-2 4-1,-2 3-47,0 2 1,-7 3 0,2 2 0,-2 0 0,-4 1-92,-2 1 1,-3-1 0,-6 1 112,-4-3 0,2 1 0,-6-2 0,1 0 0,-1-3-167,0 0 1,2-2 0,-2-3-67,5-4 0,2-2 227,2-2 0,-1-6 0,1-1 1</inkml:trace>
  <inkml:trace contextRef="#ctx0" brushRef="#br0" timeOffset="2342">13097 7280 8355,'-6'-12'164,"5"-1"0,-5 1 1,6 0-1,0-1 1,2 2-153,2 3 0,-1-2 1,5 5-78,2-2 0,1 3 0,1-3 56,0 1 0,-3 2 0,-2 6 1,-2 2-176,-2 4 1,2 3-1,0 1 1,-3 1-7,0-1 0,2 5 1,0-1-1,-1 1 106,-2 1 0,-1-5 0,0 4-26,0-3 0,1-3 1,2-2 175,1 0 1,0-8-1,-4-1 87,0-7 0,2-4 0,2-1-80,4-1 0,-1 1 1,0-2-1,0-1-85,0-1 1,-3-5 0,4 4 0,2 2 0,1 1-7,1 2 0,1 4-91,-1-1 0,1 7 1,-1-1-1,-1 6 74,-3 5 0,-1 3 1,-4 1-11,1 1 0,0 1 0,-2 1 0,0 1 9,2-1 1,1-1 40,-5-1 1,4-5 0,1-1 26,2-2 1,-4-2 1,1-7 0,3 1 0,0-5 0,1-2-62,0-1 0,-1-5 0,3-1 0,-2 1 1,2-1 9,1 0 1,1 0 0,-1 1 63,-3 0 0,3-1 0,-2 6 0,2 2 36,1 0 0,1 7 0,-1-2 0,-1 4-27,-3 4 0,2 3 0,-5 5-66,2 0 1,-4 5-1,3 1 1,-2 0 0,0 1-213,-1 0 1,2-4 60,-1 2 0,6-5 31,-2-3 137,3-4 1,-3-5-1,-1-1 1,0-3 0,-1-5-131,-1-2 107,5-1 1,-5 0-1,5-1 1,-3 1 278,-2-1-172,5 6 0,-7 2 1,4 6-1,-2 3 0,-1 5 18,2 2 0,1-3 1,5 0-241,1 2 0,-1-3 1,2 0-1,1-2-206,1-2 0,7 4 0,-4 0 1</inkml:trace>
  <inkml:trace contextRef="#ctx0" brushRef="#br0" timeOffset="2579">13878 6871 8355,'-12'-13'0,"-1"7"-751,1 0 0,5 7-192,3 4 899,3-4 0,1 16 0,0-4 0</inkml:trace>
  <inkml:trace contextRef="#ctx0" brushRef="#br0" timeOffset="3020">14077 6784 8355,'-11'-30'342,"8"4"1,-5-2-735,5 6 0,4 5 1,2 8 550,1 1 0,6 5 17,-2-1 1,2 5 0,-1 7-1,-2 10 1,-1 7-73,-4 4 0,0 7 1,-2 0-1,0 5 88,0 3 0,-4 2 0,-2 3 0,1 1-305,-1-1 1,2 0 0,4-4-1,0-5 1,0-6-476,0-5 1,0-4-1,1-4 66,4-5 1,-3-7 0,7-5 364,0-3 0,-3-6 0,-1-2 0</inkml:trace>
  <inkml:trace contextRef="#ctx0" brushRef="#br0" timeOffset="3021">13990 6983 8355,'7'-2'185,"-3"-2"0,4 1 0,3-4 0,6 0 0,3 2-537,7-1 1,-1-3 0,7 2-272,1 0 0,8-4 0,2 4 0</inkml:trace>
  <inkml:trace contextRef="#ctx0" brushRef="#br0" timeOffset="3621">14672 6921 8355,'7'-35'0,"-3"-1"0,-3-2 106,-1-1 1,2 6 0,1 4-1,2 3 1,1 2 0,0 4-1,0 3-16,-1 3 1,1 9 0,-3 5-1,1 8 1,-1 7 20,-2 6 0,-1 8 0,-1 4-60,-4 3 0,4 5 1,-3 2-86,3 1 1,1-4 0,0 3 0,0-2-123,0 0 0,0-3 0,0-7 0,0 0 0,0-5 0,0-4 1,0-4 0,1-6-688,3 1 875,-3-7 1,6-6-1,-4-9 1,3-5 7,1-3 0,1 0 0,4 1 0,2-1-2,3-3 0,-2 4 0,4-4 0,-1 2-21,-3 3 1,3 6 0,-2 2-1,0 1 1,-3 4-27,0 0 1,-5 6 0,-1 2-49,-2 1 1,0 2-1,-5 6-26,0 2 0,-6 1 0,-2-3 0,-5 2 1,-3-1-28,-5 2 0,-2-4 0,-2 2 0,0-2 1,0-1 1,6-1-1,3-1 1,2-1-316,1-2 247,6-5 0,2 8 0,5-4 0</inkml:trace>
  <inkml:trace contextRef="#ctx0" brushRef="#br0" timeOffset="4082">15180 7045 8355,'-12'-6'381,"0"5"0,1-8 1,2 9-308,5 6 1,3 4 0,1 2-1,1 0-212,3 1 0,3 3 0,6 2 0,-1 0-171,0 0 1,1-1-1,-1-5 1,1-1-1,-1-3-79,0-4 0,1 2 1,-1-2 81,1-1 0,-1-7 341,0-5 1,-3-2-1,-2-2 1,0-3 0,-2-1 112,1-3 0,-1 4 1,-2-4-1,1 2 0,0 3 211,2 2 1,-5 0-165,3 1 1,-2 6-77,-2 6 0,0 7 1,0 10-84,0 3 1,0 4 0,0 2 0,1 3 0,2 4-44,1 3 0,0 1 0,-4 0-56,0 0 0,4 2 0,0 2 0,-1 3 0,-2 1-62,-1-4 0,-1 2 1,-3-2 72,-4-1 1,-3-7 0,-2-4 0,1-4 0,-2-5 41,-3-3 0,4-9 1,-5-4 148,0-2 0,4-5 0,-3-4 0,5-5-274,4-2 0,-2-5 1,6-2-1,1-3-312,2 0 1,6-7-1,2 0 1</inkml:trace>
  <inkml:trace contextRef="#ctx0" brushRef="#br0" timeOffset="4337">15974 6747 8355,'-1'-25'680,"-3"0"-801,2 11 1,-3 5 0,5 13 0,0 4 61,0 3 0,0 7 0,1 4 0,2 6 169,1 5 1,0-1 0,-2 1 0,0 1-253,2 2 1,1 1 0,-5 0-58,0 1 1,1-3-1,2-2 1,1-5-1,0-5-1027,2-2 1130,-5-6 0,10 3 0,-4-5 0</inkml:trace>
  <inkml:trace contextRef="#ctx0" brushRef="#br0" timeOffset="4823">15813 7007 8355,'-7'-12'72,"3"0"0,8 3 0,6 2 0,5 2 1,6 1-91,2-2 0,7 1 0,3-5 0,5 3 0,2 2 0,2 1 1,1-1-1,0 1-80,-3 1 1,-3 2 0,-4 2 0,-5 2 17,-6 1 1,-5 5-1,-4-4 1,-2 2 10,-3 3 1,-2-3-1,-6 1 1,0 1-1,0 3 232,0 0 1,-6 0-1,-1 1 12,0-1 1,1-4-1,3 1 4,-1 0 0,-1 2-173,5 2 0,5-5 0,0-1 0,2-2 0,3-2-169,1-1 1,1-2 0,0-2 0,0-2-250,-4-4 0,3-5 329,-3-3 0,-2 2 0,-4-2 1,-3 2-45,-3 1 0,-10 6 1,2 2-1,-4 1-43,-1 0 0,3 0 0,-3 4 0,3 1 119,2 3 1,0-3-1,-1 5 1</inkml:trace>
  <inkml:trace contextRef="#ctx0" brushRef="#br0" timeOffset="5533">16557 6995 8355,'0'-12'1098,"0"-1"-1147,0 6 1,2 6-1,0 8-118,2 4 0,6-2 0,-2 9 0,2 0-56,-2 3 0,-2-2 1,-6 2-1,0 0 1,0-1-2,0 1 0,0-6 0,0 2 8,0-4 291,-6 0-94,5-6 0,-5-7 0,8-9 0,0-2-50,3-1 1,4-2 0,0-2 0,2-4-4,1 1 1,0-3-1,1 4 1,1 0 35,2 0 0,-4 2 1,2 3 193,-4 1 1,-2 5-1,5 3-6,-1 3 0,-4 1 0,-1 1 0,-1 3 25,-4 4 0,0 7 1,-2 3-1,0 0-127,0 0 0,0 3 0,1-5 0,2 0-170,1-3 1,4 0 0,-2-1 0,1-1 23,2-3 1,2-2-1,2-6 1,-1 0-22,1 0 1,-1 0 0,-1-1 0,-1-4 36,-2-3 1,-1-3 0,2-1-1,-2-1 32,-1 1 1,2-2 0,-2-1 61,1-2 1,-5 0 0,2 1 0,-1 0 144,1 1 0,-2 5 0,3 3 208,1 2 0,-5 2 0,3 7-156,-2 4 0,-2 7 1,0 3-1,0 0-202,0 0 0,0 4 1,1-2-1,3-1-273,4-3 1,3-2-1,3-3 1,1-3-215,2-3 1,5 1-1,-3 1 1</inkml:trace>
  <inkml:trace contextRef="#ctx0" brushRef="#br0" timeOffset="5534">17090 6821 8355,'-19'-5'-874,"1"9"0,6-3 1</inkml:trace>
  <inkml:trace contextRef="#ctx0" brushRef="#br0" timeOffset="5974">17214 7156 8355,'2'-16'1236,"1"-1"-1294,1 2 0,7 1 1,0 2-1,4-1 1,1 1-1,1 0 1,1-1-1,1 1 0,2-1 1,0 1-1,-2 0-258,-1-1 1,-3 5-1,-7 0-198,-4-2 0,-5-1 388,-7-1 0,-2 5 1,-11 2-1,-1 4 61,-1 1 1,-2 6-1,2 2 1,1 3-1,2 1 34,2 1 1,2-1 0,3 1-1,2-1 111,3 0 1,-1 5 0,4-1 0,3 0-16,0-3 1,6 1 0,2 1 0,1 2-24,2-2 1,8-3-1,2-2 1,2-2 63,0 2 0,-6 1 1,3 0-1,-2-1 23,1-2 1,-1 0-1,-3 5 1,-2 0 202,-3 4 0,-3-2 1,-5 4-134,0-1 1,-5 4-1,-5-1 1,-3 4-215,-4 4 0,-1-3 0,2 3 0,-4-3 0,0-3-269,-1-2 0,6 1 0,0-5 0,4-2-749,2-1 645,7-7 1,-4-2-1,6-5 1</inkml:trace>
  <inkml:trace contextRef="#ctx0" brushRef="#br0" timeOffset="6365">17624 6660 8961,'-13'-7'803,"6"3"-755,3 8 1,3 3 0,1 7 0,0 2 0,0 6 0,0 5-1,1 3 1,2 2-86,1 2 0,2-2 0,-4 1 0,3 0 0,-3 0-312,0 0 0,-2-5 1,0-1 75,0-5 0,0 0 1,0-5-56,0-2 0,0-5 239,0-2 0,0-7 0,1-1 0,2-7-32,1-4 1,4-1 0,-2-2 87,1-2 0,-3 2 0,4-4 0,2 1 0,1-1-23,1-1 0,-4 5 0,1 1 154,0 3 0,2 7 0,2-1 114,-1 3 0,-5 8 1,-1 4-1,-2 5 18,0 3 0,0 2 0,-4 4 0,0-2-380,0-2 0,4 2 1,2-3-322,0-1 0,-1-1 1,3-6 253,2 1 0,6-1 0,3 1 1</inkml:trace>
  <inkml:trace contextRef="#ctx0" brushRef="#br0" timeOffset="6616">18058 6660 8355,'-4'-12'594,"0"2"446,1 6-938,1 5 1,2 12-1,0 0 1,2 4-1,1 4 152,1 2 1,0 7 0,-4 2 0,0 3-307,0 2 1,0-3-1,0 8 1,0-5-334,0-4 1,0 3-1,0-5 1,0 1-270,0-3 0,0-7 0,0-3-620,0-1 1072,0-1 1,0-5-1,0 1 1</inkml:trace>
  <inkml:trace contextRef="#ctx0" brushRef="#br0" timeOffset="6797">17897 6983 8296,'5'-7'-532,"2"0"444,5 3 0,6 2 0,3-3 1,2 1-1,4-2 0,0 1 0,3-1 1,1 2-313,-1-2 1,-1 5 266,-4-3 1,0-3 0,-1 0 0</inkml:trace>
  <inkml:trace contextRef="#ctx0" brushRef="#br0" timeOffset="7099">18256 6499 9479,'0'-14'-79,"6"3"1,2 11 0,4 1 0,4 2-1,0 3 1,1 1 342,1 2 1,1 8 0,6 5 0,1 5 69,3 6 1,-3 3 0,3 4 0,-4 3-315,-5 2 1,-2 8 0,-5-4 0,-2 7-73,-3 0 0,-4 5 0,-9-5 0,-6 1-95,-5-4 1,-7-2 0,0-2-1,-5-4-219,0-4 0,2-3 0,3-5 0,1-4-543,1-3 0,7-3 489,2-2 0,0-3 0,5-6 0</inkml:trace>
  <inkml:trace contextRef="#ctx0" brushRef="#br0" timeOffset="7273">19025 7330 9273,'-7'-13'1601,"-4"6"1,10 3-3288,-3 8 1,8 3-1,3 6 1</inkml:trace>
  <inkml:trace contextRef="#ctx0" brushRef="#br0" timeOffset="46793">13246 11001 8385,'8'-18'0,"0"-1"0,3-2 0,4 2 0,6 1 0,5 1 74,7-1 1,3 5-1,17-4 1,9 5 0,12 2-1,10 3 1,11 2 0,-45 3-1,1 2-450,0 1 1,1 1-140,7 1 1,-1 1 0,39 8 0,13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7:25:10.43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2778 3845 7921,'4'-9'0,"2"3"0,1-1 0,4 1 0,2 1 0,5 2-151,2 2 1,0-4-1,7 0 1,1-1-1,6-1 206,1 1 1,7 3 0,0-3 0,3 2-1,1 0-19,3 1 1,0 2-26,1 1 0,2 0 0,2 0 0,1 0 1,6 0-46,1 0 0,-2 0 0,1 0 1,4 0-1,4 0 19,6 0 1,5-6 0,7 0 0,0-3 25,0 1 0,9 0 0,-45 2 0,0-1 0,2 1 0,-1 0 7,0 0 0,1-1 0,5 1 0,-1 0 0,-3 0 0,-1 1 0,1 0 0,2 0-31,0 1 0,1 0 0,-5 2 0,1 0 0,2-1 0,1-1 0,-2 1 0,0 1-22,-3 0 1,0 1 0,3-2 0,0 0-1,-2 1 1,0-1 0,1 0 0,0 0-26,-1 1 1,-1-1-1,3 0 1,0 0-1,45 1 1,-49-1-1,1 0 42,-1-1 1,0 1-1,45 0 1,-1-1-1,-2 1-13,-2-1 1,-7 3-1,-3-3 36,-1 2 1,-8 2-1,-1 0 1,-7 0 0,-3 0-162,-2 0 1,-10 0 0,-1 0-1,-6 0 92,-5 0 0,-7 6 0,1 1 0</inkml:trace>
  <inkml:trace contextRef="#ctx0" brushRef="#br0" timeOffset="522">3584 3932 7245,'6'-13'0,"2"2"-61,3 3 1,7 2 0,3 6-1,3-1 114,5-3 0,7 2 1,8-3-1,3 1 0,6-2 1,2 1-1,5-2 0,4 1 32,2 1 0,4-3 1,-2 3-1,1 3-118,2 0 0,-1-2 1,5 0-1,2 0 25,-1-2 0,12 4 0,-5-7 0,4 1-85,1 1 1,3-4 0,1 3 0,2-2 18,2 2 1,-2-3-1,0 4 1,-2-1 37,-2 0 1,-2 3-1,-1-1 38,-1 0 1,-3-2-1,-3 2 1,-3 1 0,-5-2-33,-3 0 1,-5 4 0,-4-1 0,-5 1 0,-4-1 0,1 3 0,-6-3 0,1 2 2,-2 2 1,3-1 0,-2-2 0,1-1-22,-2 1 1,2 2 0,-4 1 0,-1-1-33,1-4 0,-2 4 1,-2-3-1,0 2-68,-2 2 117,8 0 1,-12 0-1,10 0 1</inkml:trace>
  <inkml:trace contextRef="#ctx0" brushRef="#br0" timeOffset="777">8074 3646 8355,'1'-7'-222,"3"3"0,-2 4 1,2 4-1241,-3 5 1338,5 2 1,1 1-1,5 0 1</inkml:trace>
  <inkml:trace contextRef="#ctx0" brushRef="#br0" timeOffset="4170">8421 2890 8144,'0'-13'-942,"0"1"1,0 6 765,0 6 0,0 6 1</inkml:trace>
  <inkml:trace contextRef="#ctx0" brushRef="#br0" timeOffset="4425">8607 3138 8355,'0'-13'2441,"0"1"-3707,0 5 1,-5 24-1,-2 10 1</inkml:trace>
  <inkml:trace contextRef="#ctx0" brushRef="#br0" timeOffset="17074">2282 6189 9219,'-5'-11'0,"-2"1"0,1 3 0,6 2 79,7 2 1,4 2-1,3 1 1,4 0-1,5-2 1,7-1-1,4-1 1,1 0-1,0 0 1,1 0-1150,-1 1 0,3 2 0,-1 1 0</inkml:trace>
  <inkml:trace contextRef="#ctx0" brushRef="#br0" timeOffset="17886">4378 5693 8355,'-5'-38'50,"-2"7"1,-4 3 0,2 9 0,5 11 0,4 12 181,4 10 0,3 10 0,6 9 0,0 3 0,3 3 1,0 1-108,-1 1 0,-1 6 0,-2-3 0,-1 2-259,-2-1 1,0-8 0,-3 3 0,-1 0-1,1-3-188,-3-2 1,-2-2 0,0-7 0,2-4 0,1-3-1345,-1-3 1458,4-3 1,0-11 0,5-4 0</inkml:trace>
  <inkml:trace contextRef="#ctx0" brushRef="#br0" timeOffset="18213">4936 5308 11969,'-7'-5'-1458,"3"6"1235,3 10 1,1 7 0,0 8 0,0 3 0,0 4 0,0 4 0,1 6 0,2 7 526,1 6 1,4 5 0,-2 0 0,1-4-677,2-3 0,1 1 0,1-1 54,1-2 1,-5-9-1,7-4 1,-2-4 0,-2-6-62,1-5 0,0-1 0,2-3 0</inkml:trace>
  <inkml:trace contextRef="#ctx0" brushRef="#br0" timeOffset="18650">4527 5978 9096,'11'-7'90,"5"3"1,8-2-237,5 2 1,2-5 0,8 0-1,1-2 1,6-1 0,4 0 0,8-1-1,-1 2-141,-6 3 0,-3-2 0,-8 6 0,-6 1 145,-7 2 0,-4 1 1,-6 0-1,-4 1 306,-3 3 1,-4-1 0,-8 5 58,-2 2 1,-3-3 0,-5 0 0,-1 0 5,1 0 0,0 1 1,1 4 92,2 1 1,-2-1 0,4 2 0,0 1-68,3 2 0,3 3 0,1-3 0,0-1-227,0 2 0,1-4 0,3 3 0,5-4 0,2 0-163,1-1 1,6-5 0,3-3 0,1-2 34,-2-2 1,4-2 0,-5-2 0,0-6 32,-2-5 1,-3 1-1,-3-3 1,-3 0 12,-4 0 0,-2 0 1,-2 0-1,0-2-79,0-1 1,-2-2 0,-2 6 0,-4 1-147,-3 1 1,-3 6-1,-3 1 1,-2 1 81,0 3 0,-3 2 0,4 4 0,0 4-893,0 5 1025,2 3 1,3-2 0,1-1 0</inkml:trace>
  <inkml:trace contextRef="#ctx0" brushRef="#br0" timeOffset="19147">5556 5866 8355,'-18'0'0,"5"-4"0,-4 0 0,5-1-22,3 0 446,4 4 1,5 1 0,0 8-409,0 3 1,4 3-1,0 1 1,0 2-198,2-2 1,-5 3 0,5 0 0,-2 0-45,0 0 1,0-2-1,-3-3-89,4-1 1,1-1 260,7-3 1,-5-2 0,0-8 154,2-2 1,0-3 0,-1-5-1,0 0 1,-3-1 0,4 1 0,-2-1 0,2 1-64,1 0 1,1 1-1,-1 1 1,-1 3-24,-2 1 0,-3-2 1,3 4-25,1 1 1,-2 3 0,0 4 0,-1 5-40,-3 2 0,3 1 0,3 1 0,0-1 10,0 0 0,2 1 1,-3-1-1,3-1 6,1-3 1,1 2 0,-1-6 126,1-1 0,-2-3 0,-2-4 1,-2-4 202,-1-3 1,-2-6 0,-4-1-146,0-1 1,0-2 0,0-2 0,-2 1-296,-2 1 1,3 6 0,-5-2 0,2 4-1637,0 0 1302,-6 6 0,15 2 0,-4 5 1</inkml:trace>
  <inkml:trace contextRef="#ctx0" brushRef="#br0" timeOffset="20864">6697 5829 8355,'-12'-12'205,"-1"-1"1,1 5-55,0 0 1,5 4 1042,3-5-1074,2 7 1,8-4 0,2 7-68,3 4 1,1 0 0,1 5-189,-1-2 1,-3 0 0,-3 5-1,1 0 1,-1 3 41,-1 0 1,-1 1 0,-4-5-1,2 1-241,2-1 1,-3-4-1,3 0 82,-2 2 231,-2-4 0,1-1 0,2-6 9,1-3 1,4-3-1,-2-7 1,1-1-28,2-2 1,1-3 0,0 2-1,-2 0 14,2 0 0,-3 1 0,-1 5 0,1 1 26,0 3 1,1-2-44,5 6 1,-5 0-1,0 5 51,2 3 0,-3 3 0,0 5 0,0 2 1,-2 1-99,1 2 1,2 0 0,-2-4 54,0 4 0,1-3 0,2 2 340,-5-2-152,3-7 0,-6-3 1,3-8-35,-2-4 0,-2-3 0,1-2 0,2 1-90,1-1 0,4 1 0,-2 0 0,-1-1-124,1 1 0,3-1-24,0 1 0,2 1 0,1 3 0,0 3 0,1 4 47,-1 1 1,-4 0-1,1 1 1,-1 4 62,-1 3 1,2 3 0,-3 1 0,1 1 9,3-1 1,-4 1-1,3-1 1,0 0-80,2 1 0,2-1 1,1-1-1,1-3 1,3-3 54,1-4 1,0-1 0,3 0-20,-1 0 1,-5-1-1,4-4 1,-2-3 139,-3-3 1,-6-1-1,0-1 1,-1 1 46,-1 0 1,-2-2 0,-5-1 0,2-2 27,2 2 0,-3 1 0,3 2 0,-2-1-52,-2 1 1,-4 4 0,-2 1-79,-1 1 1,-1 2 0,-4 4-1,-1 1 1,1 4-34,-1 3 0,1 3 1,0 3-1,-1 2 0,1 3-234,-1 1 1,2 2 0,2-4 45,0 1 0,7-4 0,-2 2 1,2-3-1,4-2-274,2 0 0,3-5 340,5-3 1,0-2 0,1-2 0,-1 0 0,1-2 171,-1-2 0,0-7 1,1-7 96,-1-1 1,-1 4-1,-1-3 1,-3 1-1,0 1 1,-2-1-1,1-1 1,2 5 230,-4-4 0,0 3 0,-4 2 27,0-1-443,0 7 1,0 6 0,0 8-1,0 3 1,0 1-132,0 1 1,2 3 0,0 1-4,2-2 0,5-1 0,-4-2 0,2 1 0,3-1-189,1 0 1,1-5-1,1-1 273,-1-1 1,-4-3-1,1 2 1,0-4 0,2-4 41,2-5 0,-2 2 1,-2-1-86,0-1 1,-1-2 0,3-2 550,-3 1 1,2-2-1,-6-1 1,0-2-112,2 2 0,-5 1 0,4 2 0,0-1 332,-1 1-547,0 5 0,-3 2 0,2 6-110,1 3 1,4 3 0,-3 5 0,-1 1-101,1-1 1,-2 1 0,4-1-1,0 0 1,-2 1-180,1-1 1,2 1 228,-4-1 1,4-4 0,-2-1 0,1-1-153,2-3 1,-2-2 350,2-1 0,-5-6 0,3-2 0,-2-3 1,-1-1 28,2-1 1,-1 1-1,5-2-186,-2-2 1,-1 2 0,3-3 0,-2 2-34,2-1 0,1 2 1,1-1-34,1 5 1,-5 4-1,0 6 26,2 0 1,-5 2-1,1 2 1,-2 6 74,0 5 0,0-1 0,-3 3 0,2 0-17,1 0 1,1 3-1,-4-3 1,2-2 26,1-1 0,4-6 1,-2-1 72,0-2 1,-1 0 0,3-5-1,1 0 23,3 0 0,-4-2 0,0-2 0,2-6 0,2-3-113,5-4 1,-4 0-16,4 5 0,-7 0 0,-2-1 0,2 1-136,1-1 101,-5 7 1,0 1 0,-6 10-49,0 3 1,4 4 0,0 3-1,-1 2-40,-2-2 0,5-1 0,1-2 0,1 1 1,0-2-1,2-3-321,1-4 386,1-2 0,1-2 1,-1 0-1,1-2 161,-1-2 0,0-4 1,1-7-1,-1-3 1,1 0 288,-1 0 0,0-3 0,1 5-193,-1 0 1,-4-1 0,-1 0 0,-1 2 677,-3 1-722,-2 7 0,-1 4 0,0 12 11,0 7 1,0 8 0,0 5-131,0 4 0,0 4 0,1 3 1,4 3-1,3 1 125,3 3 1,1 5-1,1 3-729,-1 1 0,-4-7 0,-1 0 0,-3-2 0,-5-4 174,-6-6 1,-5-1-1,-5-9 1,-4-3 580,-2-6 0,-3-10 1,-2-4-1,-2-2 148,-2-2 0,5-6 1,-2-4-1,4-5-516,4-5 0,3-4 0,6-2 0,1-2-1021,3 0 1,8-7 0,7 3 0</inkml:trace>
  <inkml:trace contextRef="#ctx0" brushRef="#br0" timeOffset="21439">9116 5358 8355,'0'-51'476,"0"0"-347,0 14 0,0 2 0,0 12 1,0 2-1,0 5 55,0 2 0,0 8 0,1 8 0,2 9-153,1 8 0,6 14 0,-2 4 0,2 5-7,-2 4 0,1-3 0,-3 10-40,1-1 0,-4 0 0,1-2 0,-3-2 1,-1-2-12,0-5 1,0-4 0,0-4 0,0-5-209,0-6 1,-4-4 0,0-6 243,1 1 1,2-8 0,1-5 27,0-7 1,0-5 0,0-5 0,1-2-14,3 0 1,3-5-1,6 4 1,-1-3-5,0 3 0,1-2 0,1 5 0,1 3-12,1 5 1,1 3 0,-5 6 0,1 0-124,-1 0 1,0 4-1,1 3 3,-1 4 1,-5-1 0,-3 6-1,-2 0 1,-2-1-74,0 1 1,-6 6 0,-2-2 0,-3-1-333,-2-2 1,0-2 0,-3-2 0,0 1 396,1-3 1,-5-1-1,1 2 1</inkml:trace>
  <inkml:trace contextRef="#ctx0" brushRef="#br0" timeOffset="21694">9599 5643 8355,'-1'-16'359,"-3"0"1,-3 4 452,0 2 0,2 9 1,5 1-616,0 7 1,1 4 0,2 1 0,2 2-304,2 3 0,-4-2 0,1 5 0,-3 1-457,-1-2 0,0 3 1,0-4-54,0 2 1,0-5 0,0 1-1,2-2-616,2-1 1041,-3-7 1,10 0-1,-4-6 1</inkml:trace>
  <inkml:trace contextRef="#ctx0" brushRef="#br0" timeOffset="22730">9599 5283 9400,'-6'6'-1198,"1"2"0,8 3 0,3 2 1180,1-1 0,6 0 0,7 1 0</inkml:trace>
  <inkml:trace contextRef="#ctx0" brushRef="#br0" timeOffset="22731">9823 5618 8355,'0'-8'155,"0"0"0,0-1 0,1-2 0,2 2 502,1 1 0,6 1 1,-2-2-755,3 5 0,-3 4 0,-1 4 0,0 5-35,0 2 0,-4 2 0,1 3 0,-3 0-129,-1-1 1,1 3 0,2-1 0,1-2-18,-1-1 1,-2-2 0,-1 0-141,0 1 314,0-6 1,6-3 0,1-8 269,0-4 0,4-4 0,-3-1-31,3-4 0,1 2 0,1-4 0,-1 1 0,1 3-4,-1 1 0,0 1 0,1 1 52,-1 0 0,1 5-132,-1 3 1,-5 8 0,-3 4 0,-1 3-21,1 1 0,-3 5 0,4 1 1,-4 0-183,-1 0 0,1 2 0,2-3 1,3-1-386,0 2 0,-1-8 1,3 2 97,1-1 1,3-5-1,0-1 1</inkml:trace>
  <inkml:trace contextRef="#ctx0" brushRef="#br0" timeOffset="22732">10393 5531 8355,'6'-12'94,"-5"0"0,5-1 368,-1 1 0,-2 4 1132,5-1-1549,-5 1 0,1 1 0,-8 3 0,-3 4-165,0 4 0,-4-1 0,4 5 0,-1 2-300,0 1 0,5 1 1,-1 1 219,2-1 0,4 0 0,0 1 176,3-1 1,4-3 0,0-1 0,2 0 2,1-1 0,5 3 0,-1-5 0,-1 1 49,-1-1 0,-2 3 1,-1-2-1,-1-1 159,-2 1 0,-5 4 0,1-2 1,-2 3 80,-2 1 0,-6 2 0,-4 1-230,-5 2 0,-4 1 1,-4-3-1,1 1 0,2 0-170,2-3 1,2-4 0,3-3-983,1 0 1,0-2-1,-1-4 1</inkml:trace>
  <inkml:trace contextRef="#ctx0" brushRef="#br0" timeOffset="25359">11708 5618 8355,'0'-18'27,"1"0"0,2-2 1,1 3-1,-1 3 1,-3 2-1,-3 0 1,-2-1-1,-2 2 1,-3 3-1,-1 4 1,-3 2 59,-2 2 0,1 0 0,-5 0 1,1 3-1,1 4 0,0 5 0,3 4 1,1 2-1,2 1 0,1 0-86,2-2 1,0 1-109,5-2 0,0 1 0,4-5-190,0 0 1,5-1 193,3-2 1,3 0-1,2-4 1,-1-3-1,1-2 34,-1-4 1,2 1 0,1-5 0,1-2 163,0-1 1,-3-5-1,-2-1 1,-1 2 77,-2 1 1,-1 2-1,1 0 1,-3-1 73,-4 1 1,3 4-237,0-1 1,2 8 0,-3 1 0,2 8-14,2 7 0,-3 9 0,4 6 1,2 2-125,1 2 1,-3 6 0,1 2 0,0-1-99,2 2 1,-3-1 0,1 4 42,0-5 0,-3-1 0,-2-1 0,-3-2 128,-1-5 0,0-5 0,-1-3 0,-3-4 0,-4-3 24,-3-3 1,-7-8 0,-3-1 0,-1-4 360,1-1 0,-5 0 0,4-1 1,0-5-45,-1-6 0,5-2 1,3-7-1,5-2-231,6-5 1,2 1 0,4-6 0,2 0-165,4 1 1,9-4 0,5 4 0,5-1 26,6 0 0,-1 4 0,1-2 1,2 0-204,0 4 1,3-4 0,-1 2 153,0 2 1,-5 1 0,-5 2-1,-5 2 115,-5 2 1,-3 3 0,-3-2 0,-3 1 0,-4 3 258,-3 1 1,-1 6-1,-1-1-54,-3 0 1,1 3 0,-5 2 0,-2 3-110,-1 1 0,-1 1 1,1 3-1,1 3-36,2 0 0,5 4 0,-1-1 0,3 3-59,1 4 1,0-1-1,0-2 1,0 1-126,0 2 1,7-1 0,4-3 0,5-2 97,3-3 1,2-1 0,4-4-155,0 1 1,-1-1 0,1-6 0,0-3-51,0 0 0,0-7 1,-2-5-1,-2 0 0,-5-1 145,-2 0 1,-1-2 0,-2-5 0,-3-2 99,-4-1 1,1-5 0,0 1 0,-3-4 18,0-5 1,-2 4-1,0-5 1,0 3 68,0 3 1,0-3 0,-2 10 0,0 1 438,-3 4 1,-4 8-178,1 1 0,2 9 1,2 7-190,3 7 1,1 9 0,0 6-1,1 4 38,3 3 0,-1 10 0,4 0-231,-2 3 0,3 0 0,-3 2 0,-1 0 0,0-3-252,0-2 1,4 1-1,-2-7 1,-1 1-108,1-1 1,2-2-1,-4-8 1,-1-2-376,-2-5 0,-1-2 683,0-2 0,-5 1 0,-2-1 0</inkml:trace>
  <inkml:trace contextRef="#ctx0" brushRef="#br0" timeOffset="25619">12328 5345 8355,'0'-8'87,"0"0"1,7 1-135,5-1 1,2-2 0,7 5 0,2-2-3,5-3 1,5-1-1,7 0 1,2 1-271,3 2 0,-1 1-126,1-1 0,-2-3 0,-6 4 1</inkml:trace>
  <inkml:trace contextRef="#ctx0" brushRef="#br0" timeOffset="26554">13804 5395 7694,'-13'-8'-38,"1"-1"55,0 7 181,-1-4 1,1 2-1,-1-1 1,1-1-1,1-1 1,1 0 0,3-2-1,2-2 1,2-2-1,2 1 84,1-1 0,1 1 0,3 0 1,5-1-369,2 1 1,2-1 0,3 2 0,1 3-72,3 4 1,-5 3-1,3 1 1,-2 1 0,1 4 2,-2 8 0,-5 5 0,-3 8-81,-2 3 1,-1 4-1,-4 8 1,-1 3 156,-3 1 1,-5-1-1,-6-4 1,-1 1 0,1-2 35,1-5 1,-3-4 0,1-5 0,1-1 46,1-4 1,1-3 0,1-8 0,0-2-38,-1-1 0,5-3 0,0-8 185,-2-3 1,4-4-1,2-3-56,3-2 0,1-1 1,0 3-1,1-2-38,3 2 1,-1 1 0,6 3-1,0 2 1,2 2-102,2 1 1,-1 2 0,2 6 0,1 0-46,1 3 1,5 8-1,-3 0 1,1 0-139,3 1 0,2-3 0,2-1 0,3-2-186,4 2 1,3 1 0,1 1 0</inkml:trace>
  <inkml:trace contextRef="#ctx0" brushRef="#br0" timeOffset="27448">14982 5569 8355,'0'-25'230,"0"6"1,0 1-220,0 5 1,0 1-1,0-1 1,0 1 0,0 0-1,-1 1 1,-3 1 199,-5 2 0,-2 5 0,-3-1 0,-1 2-211,-1 2 0,-6 3 0,1 4 0,-2 5 16,-2 2 1,0 6 0,2-1 6,2 0 0,-1 5 0,5-4 0,4 2-139,3-1 0,4-2 0,6-4 0,2 2 0,2-3-15,4-5 0,5-3 0,2-8 65,1-2 1,5-7-1,-3-8 1,0-3 98,0-4 1,4-6 0,-3 2 0,0-2 19,-2-2 0,-2-6 0,0-2 1,2 1-25,-2-2 0,-1 3 1,-2-5-1,-1-1-1,-3 2 0,2 3 1,-6 8-1,-1 5 1,-2 6 472,-1 6-544,-5 7 1,-2 5 0,-4 10-1,1 6 46,2 8 0,4 8 0,-3 6 0,1 1-90,4 3 1,0 3-1,2 2 1,0-1-1,0 1-115,0-3 1,6-3 0,2-2 0,3-4 101,1 0 0,1-4 0,-1-7 0,2-7 0,1-4 0,3-4 0,0-4 138,0-3 1,3-5 0,-3-7 0,-1-2 0,1-4 0,-3 0 0,-1 0 0,-1 1 327,-1 0 1,-4 4-191,1-2 1,-5 7 188,4 2-411,-5 5 1,4 1 0,-5 8 0,3 7-75,-3 1 1,4 4 0,-1-2 0,2 1-1,3-1 1,1 1-280,1-2 1,1-5 0,-1-4 0,2 0 0,1-3 198,2-2 0,-1-12 0,-3-3 0</inkml:trace>
  <inkml:trace contextRef="#ctx0" brushRef="#br0" timeOffset="29713">15242 5122 8355,'-8'-15'-426,"0"3"-130,5 7 362,3 0 1,4 10-161,9 4 1,-2-1 0,9 3 305,2 3 0,2 6 0,1 0 0</inkml:trace>
  <inkml:trace contextRef="#ctx0" brushRef="#br0" timeOffset="29715">15776 4998 8355,'-18'-30'935,"0"9"1,-3 0 0,5 6-1777,2 3 658,2 5 0,3 2 1,2 7-1,2 7 222,2 7 0,0 8 0,1 6 0,-3 7 0,3 7 0,-1 6 0,-1 2 0,-3 3 0,-1 2-36,-1 2 1,1 10 0,-3 1 0,1-2 0,4-4 0,0-3-1,3-3-1059,2-4 1007,1-14 1,4 4-1,2-13-52,0-4 0,4-3 0,5-8 1,2-5-1,-2-6-44,-1-3 0,-2-4 0,1-2 289,-1-4 0,0-5 0,1-3 1,-2-5-85,-3-2 0,2-3 0,-6-2 0,-1-1 0,-2 0-49,-1-1 1,-6 4 0,-3-3 0,-6 2 47,-6 3 1,-1 3-1,-1 2 1,0 1-41,1 3 0,-4 2 1,7 4-1,-2 2 107,1 1 1,4 2-272,0 4 1,9 0-19,7 0 1,7 0-1,8 0 1,3-1-1,1-3-45,3-5 1,3-3-1,4-5 1,3-3 147,-1-4 0,0-2 0,-6-3 1,-1-4 129,1-3 0,-1-5 1,-2-2-1,-3 0 182,-1 1 1,-3 0-1,-5 7 1,-3 1-1,-2 6 451,-2 1 0,-2 8-368,-1 3 0,-5 6 0,-2 8 43,0 11 1,0 16-505,3 3 1,3 7 0,-4 4 0,4 3 49,1 8 1,-4 1 0,0 7 0,1 0 0,2-1-75,1 1 0,0-4 0,1 3 1,3-4-1,4-4-89,3-7 0,2-4 0,-1-5 180,1-4 0,3-6 0,1-5 0,-1-7 0,1-4 57,-1-4 1,1-2 0,-5-2 28,1-4 0,-5-1 1,-1-8-1,0-1 1,-2-3 35,1-2 1,-2 0-1,-6-5-190,-2 0 0,2-4 0,-8 0 0,-2 3 88,-4 4 1,-6 0 0,2 4-88,-4-1 0,4 5 1,-1 0-1,0 6 252,2 2 1,1 2 0,6 4 0,-1 0-84,1 0 0,5 2 0,4 2 0,6 3-210,5 0 1,5 2 0,3-5 127,5-1 0,2-2 0,2-2 0,0-2 0,0-4 3,-1-4 1,1 0-1,-1-8 120,-4 1 0,4-4 0,-5 1 0,0-1 0,-4 0 126,-5 2 0,0 0-79,-6 0 0,0 0 0,-4 5 0,-1-1 0,-3 1 0,-5 2 91,-2 5 0,-1-2-165,-1 6 1,1 0 0,0 4-1,-1 1 1,2 3-65,3 5 0,-2 2 1,6 1-165,1 1 0,2 5 1,1 1-1,1 1 1,4 1-127,3 1 0,3-3 0,1 1 181,1-2 1,-1-2 0,2-3 0,2-2-1,4-2-275,-1 0 361,4-7 0,-9 4 0,4-6 1,-1-2-1,-1-2 126,-1-4 1,-1-3-1,-2-1 1,0-1 26,-4 1 0,3-5 0,-3-1 0,2 0 0,-1 1 0,-2 1 99,-1 3 1,2 0-85,-4 1 0,6 1 1,-3 1-1,1 3 1,0 2-101,2 2 0,-3 2-35,1 1 0,-5 5 1,2 3-1,-1 3 0,1 3-107,-3 3 0,0-2 108,-2 6 1,0-5 0,0 5 0,0-1 0,1 1 0,2-2-25,1-1 1,1 0 16,0-1 0,2-3 0,5 1-27,0-6 1,-2-3 0,1-6 0,3 0-37,0 0 0,5-7 0,0-4 0,2-4 0,-1-2 0,1-1-89,-2-2 1,-1 0-1,-5 1 85,-1 1 1,-4-4 0,-1 1 0,-1-1 0,-3 0 95,-2 2 0,-1 5 0,-1-2 53,-4 3 1,3 7 0,-7 3 0,0 3-1,-2 1 0,2 1 0,3 3-81,0 5 1,2 3-1,4 5 1,0 2-1,0 1-211,0 1 1,0-4 60,0 3 1,5 0 0,4 0-1,2-3 21,1-3 0,1-3 0,0-3 1,3-4-1,1-3 164,3-1 0,-5 0 0,1-1 0,-2-3 0,-1-6 151,-1-5 0,-1 1-53,-3-2 0,2 1 0,-5-1 0,1 0 0,-1 1 0,-2 1 387,-1 2 0,2-1-460,0 1 1,1 5-115,0 3 1,-3 7 0,5 2 117,-1 2 1,2 1-1,-4 6-185,-1 3 1,2-4 0,1 4 0,-1-3-89,1-2 1,2 0-1,-2-1 1,1-1 0,2-3 70,2-2 0,2 0 1,-1-5 134,0 0 0,1 0 1,-1-2-1,1-2 13,-1-4 0,-4 1 0,-1-1 80,-1-2 0,2 3 0,-3 0 527,2 2-505,-4 1 1,3 5-163,-6 3 1,4 3-1,1 5 1,2 1-1,3-2 101,1-3 0,1 2 0,1-6-220,-1-1 0,0-2 0,1-1 0,-1 0 0,1 0 130,-1 0 0,-1-5 1,-1-4-1,-2-2 0,0-3 1,1-2 305,-1-5-286,0-2 1,0-2 0,1-1 0,0-2-1,2-3 1,0-4-103,-2-3 0,0-8 0,-3 2 81,1 0 1,-5-4-1,3 4 1,-4 1 0,-1 4 480,0 5 0,0 12 0,0 1 332,0 6 0,0 7-610,0-1 0,0 14 0,0 1 1,0 11-1,0 6 149,0 8 0,-1 4 1,-2 5-399,-1 2 1,0 5 0,4-3 0,0 1-88,0 1 0,0-6 0,1 1 0,2-2 0,2-4 0,2-2-539,3-4 0,-3-4 188,1-4 0,-1-3 1,2-7 32,0-3 1,-7-2 0,4-6 0</inkml:trace>
  <inkml:trace contextRef="#ctx0" brushRef="#br0" timeOffset="29716">17351 5197 8355,'0'-13'2433,"1"5"-2292,3 0 1,7 4-1,7-5 1,3 1 0,5 0-120,6-1 0,5 1 0,4-4-633,5-1 0,-3 2 0,-2 2-388,-2 0 0,-2 7 0,0-4 1</inkml:trace>
  <inkml:trace contextRef="#ctx0" brushRef="#br0" timeOffset="30318">18542 4849 8704,'-6'-24'436,"-1"6"1,-4 4-760,3 4 0,1 7 1,4 1-1,-1 6 1,1 7-1,2 7 446,1 5 1,-1 1-1,-2 9 1,-1 2-1,1 4-44,1 2 0,2 1 1,0-5-1,0-1-100,0-3 0,0 1 0,0-6 0,0-5 28,0-5 0,0-4 0,0-2 73,0 1 1,2-6 0,1-5-1,2-4 37,2-7 0,1-2-89,5-1 1,-1-5 0,1 0 0,-1-3 0,2 0-174,2 0 0,-2 2 0,3 7 0,-4 2-28,0 0 0,3 7 0,-1-1 76,-4 6 1,2 4-1,-6 5 1,0 2-1,-3 2 64,-3 5 0,-1-2 0,-1 2 0,-3 0-17,-5-2 1,-3 3 0,-3-4 0,-3 0 8,-1 0 1,2-3 0,-2-6 0,1-2-248,3-1 0,1-2 80,2-4 1,-1-5-1,1-2 1</inkml:trace>
  <inkml:trace contextRef="#ctx0" brushRef="#br0" timeOffset="31368">19199 5209 8355,'0'-25'345,"0"6"0,-2 4 88,-2 5 0,-3 0 1,-5 6-1,0 2-481,-1 0 0,1 2 0,-2 0 0,-1 0-194,-2 0 1,1 6-1,3 3 1,0 5 117,-4 3 1,3-1-1,-2-2-15,2 2 0,6-2 0,-1 3 1,1-3-1,1-2-255,3 0 1,3-3 267,1-1 1,5-5-1,4 1 1,2-3 76,1-1 0,2-1 0,1-3 1,1-5 11,0-2 0,-3-1 0,0 0 111,-1-1 1,-4 1 0,-1-1 1125,-1 1-952,-2 5 0,0 3-221,0 8 0,2-1 0,-3 5 0,2 2 0,2 1 58,3 1 1,-4 1 0,3-2 0,2-2-298,4 0 1,-1-5 0,2 3 0,-1-2 98,2-2 0,-3-2 0,2-2 0,-2-2 94,-2-1 0,1-7 1,-1 0-1,1-6 9,-1-2 0,0-2 0,1-5 0,-2-1-1,-3-2 1,3-6-1,-3 1 1,3-6 31,2-6 0,-5 2 1,-1 0-1,-1 1 197,-4 3 1,0 7 0,-2 4 95,0 3 0,-4 7 0,-2 4-266,-1 5 1,3 5-1,-3 7 1,2 7-1,0 6-115,0 3 0,4 12 1,-4 2-1,4 8-21,1 4 0,0 1 0,0 5 0,1-2-184,4-2 0,-3-4 0,7-4 0,0-3 143,2-2 0,2-8 0,-1-10 1,2-4 161,2-2 0,0-8 1,3-1-1,0-7 8,0-4 0,-2-3 0,2-2 0,-1-5 170,-3-2 0,-1-6 0,-1 0-136,-1 1 1,0-3 0,-1-2 0,-1-3-146,-2-1 1,-1-2 0,1 0 0,-2-1 0,-2 3 86,0 1 0,0 1 0,-5 8 1,-2 5 83,-1 3 0,-4 7 0,2 5 1,-1 3-19,-2 5 0,2 10 0,0 11 0,0 4-34,0 3 0,4 11 0,-1 0 0,3 4-85,1 2 0,1-2 0,3 3 0,5-3-232,2-2 1,3-2 0,1-7 0,3-4 138,1-2 0,0-8 0,3-4 14,-1-5 1,-2-5 0,3-6 0,-2-3 363,-3-5 0,0-6 0,-5-3 0,1-1-26,-1-3 1,1-1 0,-1-2-1,-1-1-167,-3-3 1,3 2 0,-4-1 0,1 1-1,-1 4-203,-1 2 0,-2-1 0,-4 6-47,0 0 1,0 5-41,0 7 1,0 10 240,0 10 0,0 5 0,0-3 1,0 1-1,0 3 1,0 2 1,0-1 0,1-1-30,4-1 0,1 0 1,7 2 28,-1-2 1,2 1-1,1-6 1,2-1 56,-2-1 1,1-6 0,-2-1-1,-3 0 303,0 0-506,-5-4 0,-6 2 0,-9-5 1,-2 0-252,-1 0 1,-5 0 0,1 0 5,1 0 0,1 0 0,2 0 1</inkml:trace>
  <inkml:trace contextRef="#ctx0" brushRef="#br0" timeOffset="31688">20799 4862 8355,'-6'-20'77,"-1"3"0,-4 4 0,2 1 1,2-1-1,1 1 519,3 0 1,2 3-1,3 2-600,2 2 1,3-3-1,6 3 1,2 1-75,2-1 0,1 3 0,-3-2 0,2 3 0,-2 1 3,-1 0 1,-2 0-1,0 0 1,1 1 6,-1 3 0,-5 3 0,-3 6 0,-2-1-99,-2 1 0,0 4 0,-3 4 0,-4 3-41,-5 0 0,-4 5 0,3 0 0,-3 0-143,0 1 1,-1-3 0,5 2 0,0-3 119,-1-1 1,1-1 0,-1 1 0</inkml:trace>
  <inkml:trace contextRef="#ctx0" brushRef="#br0" timeOffset="31949">20811 5469 8355,'-7'0'5627,"2"0"-5610,5 0 0,5 0 1,4 0-1,3 0 0,3 0-2101,2 0 1,-1 0-1,-3 0 1</inkml:trace>
  <inkml:trace contextRef="#ctx0" brushRef="#br0" timeOffset="35322">19075 992 8355,'0'-48'-406,"0"1"0,0 2 0,0 1 464,0 4 0,4 1 258,0 14 0,0 3 0,-4 10 0,0 2-130,0 6 0,0 11 1,0 14-1,0 3 1,0 5 26,0 4 1,2 14 0,0 7-155,2 5 0,1 10 0,-5 8 0,0 13-30,0-40 1,0 2-1,0 2 1,0 2 0,0 2-1,0 0 1,0 2 0,0 1-1,-1 2 1,0-1-27,-1 2 1,0 1 0,2-2 0,-1 0-1,-2-2 1,0-2 0,1 0 0,0-1-73,0 1 1,0 0 0,0-5 0,0-1 0,2 1 0,0 0 0,0-4 0,0 0-107,0 45 1,0-4 0,0-7 0,0-5-110,0-8 0,0 2 0,0-15 0,0-4-185,0-6 1,4-6 0,1-9 184,2-4 0,2-9 0,3-2 1</inkml:trace>
  <inkml:trace contextRef="#ctx0" brushRef="#br0" timeOffset="35846">19174 620 8355,'-12'-18'-98,"-1"4"1,8-2-1,6 6 41,10 2 1,3 5 0,7-2 0,1 1-89,1-1 0,3 0 1,3 2-1,4-1 91,3 1 1,-3 2-1,2 0 1,0-2-6,1-1 1,3-1-1,-9 5 1,0 0-66,1 0 1,-4 5-1,-5-1 1,-2 0 79,-2 1 0,-6-2 111,-4 5 1,-4 1 0,3 3-5,-1 1 1,-2 3 0,-4 2 0,0 0 192,0 0 0,-4 8 1,0 0-1,1 3-175,2 1 1,1 6 0,0 0 0,0 4-12,0 0 0,0 4 0,0 2 0,0 5-2,0 6 0,0 1 0,0 11 0,0 0-13,0 1 1,4 12 0,1-2 0,1 6-53,-1 5 0,1 7 1,-4-5-1,3-4-14,-3 2 0,0 0 1,-2 5-1,0-2 46,0-1 0,0-7 0,0-3-118,0 1 1,-6-7 0,-1-2 0,-1-5 0,1-7-120,2-1 0,-4-12 0,5-5 0,2-6-27,0-6 1,2-3-1,0-5 1,0-1-216,0-4 0,2-2 410,2-5 1,-3-1 0,5 0 0</inkml:trace>
  <inkml:trace contextRef="#ctx0" brushRef="#br0" timeOffset="36091">19224 3522 8258,'-6'-12'75,"5"-1"0,1 7 1,9 0-1,7 2-164,4 0 1,8-4 0,2 2 0,2-1 96,2-3 1,6 4 0,3-1 0,0 1-204,-1 3 1,5 2 0,-3 0 0,2-2 88,-1-1-300,-5 0 0,8-2 0,-3-1 0</inkml:trace>
  <inkml:trace contextRef="#ctx0" brushRef="#br0" timeOffset="36818">20241 3324 8355,'-7'-13'243,"-3"1"1,6 0-132,1-1 0,7 8 0,5 3 0,2 8 0,0 3-134,-3 5 0,3 1 0,-3-2 1,2 1-29,-2 2 0,2-2 0,-6 2 0,-1-2 18,-2-1 1,-1-1-1,0 0-35,0 1 46,0-6 1,1-2 0,2-6-1,3-5-338,1-6 325,-5 0 1,9-12 0,-2 3 0,2-2-1,1-2 1,0 2 0,1 1-137,-1 1 0,1 6 0,-1 0 162,0 5 1,-3 5 0,-1 5 0,2 1 79,1 3 1,-3 7 0,-1 7-49,-2 1 1,4 2 0,-5 4 0,0-2 0,1-1-128,4-1 0,-1-6 1,3 2-754,3-4 560,1 0 0,3-1 0,1 1 0</inkml:trace>
  <inkml:trace contextRef="#ctx0" brushRef="#br0" timeOffset="37466">22374 943 8355,'0'-21'2,"0"0"59,0 6 1,0-7 0,0 5 0,0 1 0,0-1 0,0 1 0,0 1 286,0 1 0,0 2-137,0-1 1,0 8-206,0 5 1,0 7-1,0 10 1,0 10-1,0 8 105,0 10 1,0 8-1,0 8 1,-2 6-49,-2 8 0,2 13 0,-5 2 0,0 2 0,0 2 0,-1-1 0,-1 5 0,2 1-24,5-48 1,-1 0-1,-1 47 1,4-4-1,0-2-233,0-2 1,0-6 0,1-3-1,2-2 1,2-6 0,2-6-384,3-3 1,-3-6 398,1-1 1,-1-6 0,1 0-1,-4-5 1,-2-3 0,-2-2-559,0 2 346,0-10 1,0 3 273,0-12 1,-6 1-1,-1 0 1</inkml:trace>
  <inkml:trace contextRef="#ctx0" brushRef="#br0" timeOffset="37828">22337 583 8775,'12'7'313,"0"-3"0,6-3 1,4-1-497,6 0 1,0 0 0,3-1-1,1-2 1,-2-1 67,1 1 1,2 2-1,-4 1 1,-2 0-9,-1 0 0,2 1 0,-2 2 0,-3 3 1,1-1-1,-2 2-656,-1 0 0,1-4 463,-6 1 316,1-3 0,1-1 0,1 0 0</inkml:trace>
  <inkml:trace contextRef="#ctx0" brushRef="#br0" timeOffset="38319">22957 558 8355,'-7'-5'-2083,"-4"3"2187,9-3 1,-3 6 259,5 3-259,5-2 0,2 2 0,6-7 205,-1-1 1,-5-2-125,-3 2 0,-1 3 1,0-2-1,1 6 180,-1 5 0,-2 4-250,-1 5 1,0 2-1,0 7 26,0 3 0,0 5 1,0 7-1,0 6 1,0 2-88,0 1 0,0 11 0,0-5 1,0 6-1,0 7 0,0 4-95,0 6-43,0-4 1,0 11 0,0-4 0,0 4 0,0 1-46,0 0 0,0 3 1,0 1-1,-1 0 95,-4 2 0,4-5 0,-4 3 1,0-4-1,1-5 0,0-4 1,0-5-79,0-3 132,0-5 0,4 1 0,0-8 0,0-3-169,0 0 1,4-10 0,0 1 0,-1-8 0,-2-5-39,-1-4 0,0-2 1,0-4-1098,0-2 1002,0-9 1,0-1-1,0-4 1</inkml:trace>
  <inkml:trace contextRef="#ctx0" brushRef="#br0" timeOffset="38522">22312 3485 8355,'5'-7'-8,"2"-2"0,7 3 0,3-1 1,3-3-1,5-1 0,4-1 0,5 0 1,6 1-1,6 1 0,2 3 1,2 2-1,-1 0-244,1 0 0,-2 4 0,-2-4 1,-5 4-130,-2 1 1,-2 6 0,0 0 0</inkml:trace>
  <inkml:trace contextRef="#ctx0" brushRef="#br0" timeOffset="39275">23267 3535 8355,'-13'-4'-10,"1"-1"1,1 0 43,3 1 0,-2 1 0,6-5 1,1-2-1,3-1 0,3-1-12,1-1 0,6 1 0,-2-1 1,3 2-54,1 3 0,1-1 0,-1 4 0,-1 1 26,-3-1 0,4 3 0,-4-2-90,3 3 1,-4 6 0,-3 4 129,-3 2 1,-1 5-1,0 2 38,0 1 0,0-2 0,0 2 1,0-1-1,0-1-6,0 1 0,0-5 0,0 4-27,0-3 0,0-6 1,2-1-1,0 0-11,2 0 0,2-5-64,-2 3 1,2-10-1,3-3 1,-2-3-1,0-1 1,-1-1-214,-1 1 225,5-6 0,-5 0 0,5-4 0,-2 3 0,2-1 0,1 2 0,1 1-62,1 1 1,-2 7 77,-3 1 1,3 5 0,-3-1-1,3 4 9,2 4 0,-5 7 1,-1 5-18,-2-1 1,5 5 0,-2 0 0,3 2-1,2-1-392,-1-4 1,0 1 0,2-2 88,3-1 0,-3-1 0,3-2 1</inkml:trace>
  <inkml:trace contextRef="#ctx0" brushRef="#br0" timeOffset="40091">19496 1302 8355,'0'-12'0,"2"-1"-811,2 1 0,-3 0 561,4-1 0,1-5 0,1-1 1</inkml:trace>
  <inkml:trace contextRef="#ctx0" brushRef="#br0" timeOffset="40532">19484 1042 8355,'-5'-13'-603,"2"2"1,-5 3 604,-2 4 1,3 3 0,-1 1 70,-2 0 0,-1 0 0,-1 0 0,1 1 170,2 3 1,-2 3 0,4 5 0,-1 1-95,0-1 1,4 1 0,-3-1 0,1 0 31,4 1 0,0-1 0,2 1-210,0-1 1,6-1 0,2-3-1,3-4-178,1-2 1,1-2-1,1-2 1,1-2 109,1-4 0,2-4 1,-4-4-1,0 0 54,-3 1 0,-3-3 0,2 1 0,-3 1-5,-2-2 0,-1 3 0,-5-5 0,-3 3 50,-4 1 0,-9 3 0,-2 2 0,-2 2-76,0 5 1,1 3 0,-5 2 0,1 3-60,4 5 0,-1 3 0,7 3 0,5 3-303,2 1 1,3-2 321,4 4 1,11-6-1,2 3 1</inkml:trace>
  <inkml:trace contextRef="#ctx0" brushRef="#br0" timeOffset="41185">19534 1079 8355,'-20'-1'0,"4"-4"0,2-3 0,6 3-936,0 1 0,3 2 956,-3 2 1,7 0 191,1 0 1,1 0 0,7 0-167,2 0 0,1 0 0,1 0-3,1 0 1,-1-1-1,1-2-21,-1-1 1,0-2 0,1 4 0,-1-4-15,1-1 0,5-1 0,1-4 65,0-1 0,5 5 0,-4 0 1,5-2-1,3-1-1,1-1 0,5-1 0,1 2 1,3 2 6,3 0 0,5 6 1,-3-1-1,-1 3-76,1 1 0,3 1 0,-4 3 0,1 6-107,0 5 1,-6 0 0,-4 6-1,0 0-22,-1-2 1,-1 5 0,-3-4 0,1 2 104,-1-1 1,-2 1 0,-2-4 0,1 0 56,0 0 1,0 2 0,0-3 0,0-2-31,-1-1 0,3-2 1,1 1-1,4-1 40,0 0 0,4-1 0,-3-1 0,4-2-26,4 2 1,2 0 0,5-1 0,-1-2-15,0-1 0,9 2 1,-3-2-1,2-1 12,-1 1 1,2-1 0,1-2 0,1 1 24,-1-1 0,1-1 0,3 1 0,-3 3-10,-4 1 0,-3-3 1,-3 4-1,-4 2-65,-7 1 0,-1 1 0,-9 0 0,-3 1-30,-6-1 1,-6 1 0,-4-1 0,-2 0 53,0 1 1,-5-1 0,3 1-38,-3-1 1,1-1-1,1-1-128,1-2 0,5-5-211,0 1 0,2-3-444,1-1 785,-5-5 0,4-2 0,-4-5 0</inkml:trace>
  <inkml:trace contextRef="#ctx0" brushRef="#br0" timeOffset="41489">21989 1302 7423,'-8'-11'0,"0"3"0,-2 4-29,-1 2 376,4 2 0,7 0 0,9 0 0,2 2-247,1 2 1,-4 3 0,0 5 0,2 1 23,1-1 1,0 0-1,-1 1 1,-3-1-137,-2 1 0,1 0 1,-3 3-80,1 0 0,5 1 0,-2-4 0,0 3 0,-3 0-50,-2-1 1,-2 3 0,0-1 0,0-2 12,0-1 1,-6-1 0,-5 4 0,-7 2-92,-7 1 0,-9 3-269,-3-2 0,-6 2 0,-7 2 1</inkml:trace>
  <inkml:trace contextRef="#ctx0" brushRef="#br0" timeOffset="42226">19323 2592 8355,'-6'-12'229,"-2"-1"-277,-3 6 0,-1 1 0,-1 3 1,1-1-159,-1 1 1,7 3-1,1 4 1,4 4 694,1 3 1,1-2-454,4-1 1,-3 0 0,7 4 0,0 0 0,2-3-197,2-1 0,-1-5 0,0 3-14,1-1 0,-1-3 0,1 2 1,-1-3-99,0-1 0,-5-5 213,-3-4 0,-4-2 1,-4 0-1,-4 2 101,-3 0 0,-1 5 0,-2-3 0,-3 2-37,-3 2 1,0 2 0,1 1 0,0 1 0,1 3-168,0 4 1,3-1 126,7 2 1,-2-5-1,6 4 1,2 0-1,5-1-152,5-3 0,3 3 0,2 0 1</inkml:trace>
  <inkml:trace contextRef="#ctx0" brushRef="#br0" timeOffset="42850">19410 2741 8355,'-13'0'-187,"1"0"1,-1 0-1,1 0 101,0 0 0,6-1 0,6-2 0,8-3 0,6 1 1,4-2 211,1 0 0,2-1 0,4-5-145,0 1 0,-1 0 1,3-1-1,0-1 0,4-1 1,-1-3-1,2 0 126,-1 0-94,2-4 0,5 4 0,-1-4 0,0 3 29,0 1 1,6-2 0,1 3 0,1 2 0,2 0-1,2 0 111,-1-2 1,4 0-162,-6 5 0,6 1 0,3 3 0,-1 4 0,0 2-58,-2 2 0,-8 0 0,3 0 54,-7 0 0,3 2 0,-9 0 0,-1 4-577,-1 1 549,-3-4 0,-6 2 0,-1-4 0,-3 2 0,-1 1 0,-1-1 1,-1-2 21,1-1 0,0 0 1,-5-1-1,2-3 90,2-4 0,4-3 0,4-2 0,1 1 0,1-1 0,3 1-39,4 0 1,3-5 0,1-1-1,1 0 1,-1-1 0,0 1-1,2 0 28,2 3 1,-1-3 0,4 0-110,-1-1 1,-2 4 0,-4-2 0,-1 3 0,-4 3 0,-6 2-179,-4 0 1,-11 7-12,1-2 0,-9 2 1,-4 4-113,-10 2 0,-2-2 349,-3 7 0,-2-2 0,3 2 0,4 0 0,-2-1 0,6 4 0</inkml:trace>
  <inkml:trace contextRef="#ctx0" brushRef="#br0" timeOffset="43110">21096 2034 8355,'2'-11'-111,"1"4"138,1 7 0,9 1 0,1 8 0,3-1 1,3 0-1,2-1 0,5 0 0,-1 0 0,0 3 1,-1 1-1,0 1 0,-1 0 0,1 2 0,-1 1 1,-4 2-1,-3-1 0,-3 2 0,-2 2-213,0-1 82,-5 4 0,-1-5 0,-6 4 73,0-1 0,-2 0 1,-2 3-1,-4 1 0,-3 0-124,-1 0 1,-4-4 0,3-2-98,2-1 1,2 0 0,0-3 0,2 1-165,1 0 300,-3-8 0,2 3 0,-6-4 1</inkml:trace>
  <inkml:trace contextRef="#ctx0" brushRef="#br0" timeOffset="43661">22151 2046 7687,'8'0'-874,"-1"-1"935,-2-3 0,5 2 861,-2-2-637,-2 3 1,1-3 355,-3 0-388,-3 0-330,5 4 0,-6 5 31,0 3 1,0 3 32,0 2 0,0-5 1,1-1-4,3-2 0,4 0 0,8-5 0,1 0-24,3 0 1,-4 0 0,4-2 0,-3-2 3,-1-4 1,-3 1 0,0-1 17,-1-2 0,-5-1 0,-3-1 1,-2-1 1,-9 2 0,-4 2 0,-6 2-51,-2 1 1,-2 2-1,-4 4 1,2 0-81,2 0 0,-2 1 0,4 3 0,-1 5-178,4 2-95,8 1 0,-4 6 0,6 1 0</inkml:trace>
  <inkml:trace contextRef="#ctx0" brushRef="#br0" timeOffset="70123">2071 8334 8355,'-19'-19'79,"2"4"1,5 4 0,2 4 0,5 0 0,5 2 0,9-1 0,9 2-1,9-2 1,6-2 0,8-1 0,7-1 0,6 2-79,4-2-896,2 4 0,-3-5 0,-2 5 0</inkml:trace>
  <inkml:trace contextRef="#ctx0" brushRef="#br0" timeOffset="72577">4341 7875 8355,'-10'-48'194,"-1"3"0,0 3 0,3 5 0,2 6 0,4 4 0,0 7 0,1 2-83,-3 3 0,1 6 0,-4 8 0,2 8 1,0 11-1,1 9 0,0 11-18,1 6 0,2 5 0,1 4 0,0 3 0,0 1 0,1 2 0,4-3 0,1 2-315,1-4 0,4-3 1,-2-7-1,2-5 1,1-8-1,0-4-114,1-8 0,-1-5 0,1-6 353,-1-4 1,0-7-1,-1-4 1,-2-2 55,-5-5 0,-1-7 0,-1 1 0,3-2-19,-3 1 1,0-1 0,-2 4 0,0 0-172,0 0 1,0 2-29,0 3 0,5 6 101,3 3 0,-1 3 0,2 1 0,-1 1 0,0 2 14,0 1 0,-1 6 1,3-1-1,-3 5 78,-2 3 1,5-1-1,-2-3 1,3 0-77,2 4 1,-1-3 0,0 1 0,1-4-3,-1-3 0,1-5 0,0 1 1,3-3 13,0-1 1,1 0-1,-6-1 1,-2-3 9,0-4 0,-5-5 1,3-3-1,-2-4 16,-2 1 0,-2-4 0,-1 1 0,0-5-9,0-2 0,-4-1 0,-1 3-9,-2-2 1,0 0-1,-3 4 1,2 1 0,0 4 37,1 3 0,-4 5 0,4 2 45,0 2 0,0 5 0,4 0-105,-1 6 1,4 4 0,6 4 0,1-1-42,2-2 0,6 0 1,2 5-1,-1-2-40,2-3 0,2-2 0,3-6 0,-1 0 54,-1 0 1,0-2 0,2-2-1,-1-4 61,-1-3 1,-5-7 0,3-3 41,-1-2 1,-2-2-1,-7-1 1,-2-3 15,-1-4 0,-2 1 1,-4-1-1,0 0 1,0 0 20,0 0 0,0 7 0,0 1 0,0 7 181,0 4 1,-2 2-153,-2-1 0,3 13 0,-3 8-30,2 10 1,6 11-1,2 4 1,-1 5-57,1 3 0,2 2 1,-2 4-1,-1-3-89,1-2 0,3 0 1,-2-5-1,2 0-89,-1 0 1,-1-5 0,2-4 26,0-6 0,-2 0 0,1-6 0,-3-2-49,1-4 0,-5-3 0,3-6 104,-2-1 1,-1-3 0,2-9 0,1-2 150,-1-3 1,2 2 0,1-4 0,-1 1-66,1 3 1,-1 2-1,-2 4 1,3 2 95,1 1 1,-3 2 0,4 4-1,2 0 1,-4 2-1,3 2 1,0 4-71,2 3 1,0 3-1,0 1 1,-1 2-1,2-1-204,2 2 0,-3-4 114,6 2 1,-3-2-1,-2-3 1,0-3-1,2-2-25,3-1 0,-3-3 1,2 1-1,-1-5 15,2-2 0,-3-10 0,2 1 146,-2-5 0,1 2 0,-1-1 0,-3 0 1,-2-1-56,-2-1 1,3 4 0,-6-2 0,-1 3-32,-2 2 0,-2 4 0,-3 1-55,-5 1 0,-2 2 0,-1 4 25,0 0 0,-1 6 1,2 2-1,2 3-81,0 1 1,7 1 0,-3-1 0,4 1 0,1 0-172,0 4 0,0-8 118,0 4 1,6-5 0,2 0 107,3-3 1,1-4 0,1-1 0,-1-1 0,0-4 97,1-3 0,-2-3 0,-1-1 0,-2-1 142,1 1 1,-3 4 0,-1-1-1,0 0-56,-1-2 0,0 2 0,-3 3 184,3 0-299,-2 2 0,3 5 0,-5 3 0,0 5 0,0 3-14,0 5 1,4-2-63,1 5 1,3-4 0,-3 0 0,2-2-35,3-2 0,1 1 0,1-2 0,1-3 0,-1-4 52,0-2 1,1-4-1,-1-2 1,1-4 0,0-5 63,4-3 1,-3-3 0,2-6-2,-2 0 1,-1-4-1,-2-1 1,-2-2-74,-1-2 0,-1-6 0,2-3 0,-4 0 45,1 0 1,-5-3 0,3 1 0,-2 1 0,-4 4 118,-2 6 0,-2 4 1,-3 8 337,1 5 0,3 2 0,-3 14-121,-1 6 1,3 7-230,2 13 1,4 1 0,3 3-1,2 4-97,2 3 1,-3-1 0,4 1 0,2 2-1,0 1-145,-2-1 1,3-2 0,-3-3-1,3-4 1,2-3-493,-1-1 0,-4-6 0,1-2-428,0-3 881,-3-7 1,5-2 0,-4-5 0</inkml:trace>
  <inkml:trace contextRef="#ctx0" brushRef="#br0" timeOffset="72842">5804 7801 8355,'0'-12'0,"2"1"0,2 2 95,3 4 0,9-1 1,2-2-395,1-3 1,2-1 0,5-2 0,3-1 13,4-2 1,3 2-3,1 7 1,1-9 0,-1 3 0</inkml:trace>
  <inkml:trace contextRef="#ctx0" brushRef="#br0" timeOffset="73386">6747 8012 8355,'-13'-12'-486,"5"0"1,1 3 7,2 1 1,1-1 1205,4-3 0,0 4-131,0-1 0,1 7-404,3-3 1,-2 5 0,2 5-78,-3 3 1,-1 3 0,0 1 0,0 1-19,0-1 1,0 2-1,0 1 1,0 2-203,0-2 0,6-1 0,0-2 0,3 0-309,-1 1 1,-4-5-1,4-1 168,2-2 0,1 0 248,1-5 0,1-6 0,-2-2 1,-1-3-20,-2-2 0,-5 1 0,1 0 1,-2-1-1,1-1-45,1-2 0,0 2 1,-4-3-1,0 4 59,0 0 0,2 1 0,1 0 1,1-1 103,-1 1 1,-2 3 74,-1 1 0,5 1 16,4-1 0,2 8 0,1 8-68,1 3 0,-5 2 0,0-1 0,0 1-69,-1-1 0,4 0 0,-4 1 0,1-1-67,1 1 1,-5-5 0,3 0-135,-2 2 0,-1-3 0,-4 1 1,-1 0-415,-3-1 0,-3 3 0,-5-6 83,-1-1 1,-10-2-1,-3-1 1</inkml:trace>
  <inkml:trace contextRef="#ctx0" brushRef="#br0" timeOffset="73551">6784 7702 8355,'-12'-18'372,"-1"4"1,8 2-1,5 8 1,8 4-1401,7 4 0,-1 3 0,4 5 1</inkml:trace>
  <inkml:trace contextRef="#ctx0" brushRef="#br0" timeOffset="73981">7813 7466 8355,'-4'-31'-243,"0"2"1,-4 4 0,4 4 0,1 5 606,2 2 1,1 6 0,-2 1 0,1 4 39,1 8 1,-1 8-1,9 13 1,0 3-397,-1 4 1,4 8 0,-4 5 0,1 1-164,0-2 1,-5 6 0,1-4 0,-1-2-159,1 0 0,-2-5 0,2-6 0,-3-4-292,-1-4 1,0-3 0,0-11-478,0 0 1082,6-5 0,-5 4 0,4-4 0</inkml:trace>
  <inkml:trace contextRef="#ctx0" brushRef="#br0" timeOffset="74748">7665 7801 8355,'0'-12'218,"0"-1"1,2 2-1,5 2 1,7 2-193,4 1 0,-1-3-120,3 0 1,2 2 0,7-1 0,3-2 0,1-2 0,-1-3 0,-2-2-1,-2 2 1,-2 0-399,-1-1 1,-6 0-1,-3-4 343,-2-2 0,-3 2 0,-1 0 1,-3-2-1,-2-2 128,-2-1 0,-2 5 0,-1 0 1,0 3 456,0 1 1,0 7-245,0 0 0,0 8 0,-1 1 0,-2 8-73,-1 8 1,0 3 0,4 7-1,1 3-155,3 4 1,-2 3 0,3 1 0,-1 0 10,1 0 0,0-1 1,-2-1-73,1-2 0,2-2 0,-4 1 0,2-6 0,1-5 0,-1-3-48,0-3 1,5-7 165,0-3 1,-2-4-1,1-2 1,0-4 42,-1-3 0,4-3 0,-3-3 0,3-1-96,2-1 1,-1-5-1,1 3 1,-1 0-2,0 0 0,-1 2 0,-1 5 0,-3 1-95,-2 2 257,5 5 1,-4 3-1,2 8-41,-4 3 0,-1 3 1,0 3-1,1 3-30,-2 4 1,5-1 0,0-1-1,1-3-52,1-1 1,0-1 0,7-6 0,0-1 0,1-4-53,1 0 0,-1-2 0,5-5 0,-2-3 60,-2-5 1,2-6 0,-3-3 0,-2 0-8,-1 0 1,-3 1-1,-3 1 1,-2-2 8,-1-1 0,-3 4 0,2-2 0,-3 4-82,-1 0 1,0 1 71,0-1 0,-4 8 0,-2 5 35,-1 7 0,5 4 1,-2 3-93,2 2 1,2-1-1,0 5 1,0-2 0,2-3-153,2-2 1,3 0 0,5-1 0,2-1-277,2-2 0,4-4 387,4-5 1,7-5 0,0-2 0</inkml:trace>
  <inkml:trace contextRef="#ctx0" brushRef="#br0" timeOffset="75851">9364 7739 8661,'-8'-19'1346,"-1"2"-1742,1 9 1,8 1-9,0 3 639,0 3 0,5 1 1,4 8-1,0 4-154,0 5 0,0 2 1,-3 6-1,-1 0-31,1-1 1,-2 5-1,-3 2-72,3 0 1,-2 3-1,2 1 1,-3 0 0,-1-2-247,0 1 0,0-3 0,0-2 1,0-3 34,0-1 0,0-6 0,0-3 0,0-2-260,0-1 0,-1-7 173,-3-1 1,2-5 0,-2-5 0,2-4 258,-3-6 0,4-5 61,-3-4 0,-3-7 0,0 0 0</inkml:trace>
  <inkml:trace contextRef="#ctx0" brushRef="#br0" timeOffset="75852">9364 7764 8355,'0'-43'50,"0"6"0,0 5 1,0 9-1,1 4 1,2 5 308,1 4 1,6 7 0,-2-1 0,3 3-60,1 1 0,5 1 0,-1 3 0,1 5-170,1 2 0,-4 1 1,2 2-1,-2 1-295,-2 2 0,-1-1 0,-2-4 1,-5 1-274,-3-1 1,-2 1 0,-3-1 0,-5 0 6,-2 1 1,-1-1 0,-2 1-1,-1-1-296,-1 0 1,-1 0 613,5-4 1,-1 3-1,1-4 1</inkml:trace>
  <inkml:trace contextRef="#ctx0" brushRef="#br0" timeOffset="75853">9686 7714 8355,'0'-19'846,"0"1"0,2 6-846,2-1 1,3 2-1,5 2 1,0 0 795,1 0 1,1 2 0,2 0-761,5 1 1,2 2 0,1 4-1,-2 2 1,-3 2 0,-1 4 0,-3 4-1,-3 4 1,-2 0-392,-2-1 0,-5 3 0,1 0 1,-2 0 88,-2 0 0,0-2 0,-2-3 0,0-1-182,-3 1 1,0-6 179,1-3 0,1-3 1,-4-2 115,2-3 1,0-3 0,5-6 0,2 1-94,2-1 0,-1-3 0,5-1 0,2 2 82,1 1 1,1-2 0,0-1 0,1 4 124,-1 3 1,5 0 0,-1 5 60,0-2 0,-1 4 1,0-1-1,1 3 0,0 1 136,-3 0 0,0 0 1,-1 0 282,1 0-121,-1 0 0,-1 5 0,-4 2-73,-7 0 1,-2 3 0,-6-5 0,0 2-27,1 3 0,-4 1 0,3 1 0,-2 0-194,2 1 0,2-1 0,6 1-24,0-1 0,2-1 1,2-1-242,4-2 0,3-4 1,3 3-1,1-1 0,2-4-99,-2 0 0,3-4 1,-2 0-1,-1-4 270,-1-1 1,-1-3 0,-2-5 0,-2-1 132,-1 1 0,-5-3 0,1 1 1,-2 1-14,-2-2 0,-6 4 0,-2-3 1,-4 4-190,-5 0 1,3 5-1,-2 1 1,1 2-355,-2 2 0,3 1 321,-2 2 1,2 6 0,2 1 0</inkml:trace>
  <inkml:trace contextRef="#ctx0" brushRef="#br0" timeOffset="76267">10455 7218 8355,'-16'-26'300,"-1"5"0,3 9 36,5 8 1,3 2 0,8 15-1,2 5 1,4 4 0,2 4-339,-2 3 0,3 3 1,-4 6-1,0 2-29,-3 1 1,1 1-1,-1-5 1,-1 0 0,-1 0-164,-2 1 1,0-7 0,0-2 0,0-3 44,0-1 1,1-5 0,2-4 326,1-2 0,1-9-116,-1-5 0,-1-1 0,4-7 1,0-2-39,0-1 0,0-5 1,4-1-1,0 0-113,3 0 1,1 3-1,-1-3 1,1 3 40,1 2 1,2 5 0,-3 2-21,2-1 0,-1 5 0,-5-2 1,-1 6 59,-2 5 1,-4 3 0,3 1-1,-1 2 1,-3 1-15,-2 2 1,-6 1 0,-4-3 0,-2 2-51,-1-2 0,-1 3 1,0-3-1,-3-3-487,0-2 0,-1-3 0,5 1-505,0-4 901,5-3 1,-4 5 0,4 1 0</inkml:trace>
  <inkml:trace contextRef="#ctx0" brushRef="#br0" timeOffset="76433">10951 7665 8355,'-8'-7'828,"0"3"1,5 4-1899,-1 4 1,8 3-1,3 5 1</inkml:trace>
  <inkml:trace contextRef="#ctx0" brushRef="#br0" timeOffset="76869">11981 7119 8355,'-6'-32'0,"3"2"0,-3 7 384,0 2 1,2 14 0,5 12-252,3 9 1,-2 7 0,3 8-1,-1 5 1,2 6 0,1 6 0,1 2-208,-1 2 0,3-5 0,-5 1 0,1-1-275,-1-1 0,1-1 0,-4-6 0,3-1 0,-3-3-255,0-4 1,2-7 237,0-1 0,0-6 0,-4 3 1</inkml:trace>
  <inkml:trace contextRef="#ctx0" brushRef="#br0" timeOffset="78199">11782 7441 8355,'-5'-6'17,"5"3"-291,7 6 1,5-2 0,5 3 0,3-3 0,5-2 262,4-3 1,4-4 0,7-8 0,4-1 0,2-1 0,0 0 0,-3 1-174,-3-1 1,-8 0-1,-5-4 1,-5 2 117,-5-2 0,-5-2 1,-2-1-1,-3 1 1,-2-1 243,-2 0 1,-3 2-1,-3 0 200,-1 3 1,-5 5 89,0-2 1,0 10 0,0 9-197,5 9 1,3 4 0,1 10 0,0 4-267,0 1 0,0 10 0,1-2 0,2 4 0,3 0-124,0-2 0,-1 0 1,1 0-1,0 0 0,-2-4-109,2-6 1,-5-3-1,5-4 149,-1-2 1,-4-3 0,5-7 57,-1-3 1,-2-3 0,5-6 54,2-3 1,1-7 0,2-7 0,-1-1 0,0-2-45,1 2 0,3-5 12,1 4 1,-1 2 0,-3 1 0,-1 3 0,1 3 25,-1 3 0,0-2 0,1 6 197,-1 2 0,-4 0 1,-1 4-95,-1 2 1,-1 3 0,-2 6-1,3 3 1,-1 0-61,1-1 1,3 3 0,1-1 0,4-2-133,2-1 0,2-6 0,-1-1 1,2-2-130,0-2 0,3-2 0,-4-1 0,0-1 0,1-3 78,1-4 1,-5-3 0,0-3 215,-5-3 1,-1 4 0,-5-5-57,-1 0 0,-1 4 1,-2-3-1,0 4-46,0 0 0,-6 2 1,-2 2-1,-3 2 0,-2 1 13,1 3 0,0 3 0,-2 5 1,-1 3 14,-2 3 0,1 3 1,3 2-1,1 3-95,-1 1 1,7 2 0,1-4 0,4 0 16,1-1 1,0 0 0,1-6 0,4-1-146,3-2 0,3-5 0,3 1 1,1-3 35,1-1 1,1-1 0,-5-3 0,1-5 0,-2-2 321,-3-1 1,3 0-33,-3-1 1,-1 1 0,0-1-1,-2 1 1,0 0 0,-1-1 16,0 1 0,0 4 0,-3 1 400,4 1-499,-4 2 1,6 4 0,-4 1 0,1 4-23,-2 3 0,0 7 0,-1 3 0,2 0-93,1 0 1,4 0-1,-2-3 1,1 1-10,2-1 1,2-2-1,3-3 1,1-4 0,2 0-318,-2-3 1,-1-2 0,-2-2 369,1-3 0,-1-5 0,0-6 0,1-3 148,-1-1 0,-3-2 0,-1-4-58,1 1 1,-2-5-1,0-2 1,-1 0-1,-2-4-46,1-1 0,-3-2 0,2-2 1,-3 0 45,-1 4 1,0 0-1,0 7 1,-1 3 262,-3 4 0,2 4 1,-3 7-123,-1 3 0,5 4 0,-3 9 0,2 8-77,2 6 1,0 4 0,2 5 0,1 2-85,1 3 1,4 10-1,-2-6 1,-1 2-54,1-1 1,3 0 0,-1-3-323,3-2 0,1-2 1,-3-6-1,-1-2 0,2-2-984,1-5 0,-3-3 897,1-5 0,-1 3 0,4-4 1</inkml:trace>
  <inkml:trace contextRef="#ctx0" brushRef="#br0" timeOffset="78200">13109 7293 8355,'0'-13'1073,"2"5"0,2 1-920,4 2 0,9-5 1,3 2-1,5-3 1,4-3-178,4-3 1,3 3 0,0-1 0,-2 4 0,-2 4 0,0 1 0,-3 0-1320,-3 0 0,1-3 0,-7 2 0</inkml:trace>
  <inkml:trace contextRef="#ctx0" brushRef="#br0" timeOffset="78865">14697 7045 8355,'-20'-18'412,"5"4"1,6 4 0,7 1-188,9-2 0,3-2 0,11 1 0,2-1 0,4 1 0,5 0-318,0-1 0,0 1 0,-6 1 0,0 1-76,-3 2 1,-6 5 0,-1-1 136,-2 2 1,-7 4 0,-3 3 112,-2 8 0,-2 1 1,0 6-1,0 2 73,0 2 1,0 5 0,0 2 0,0 2-28,0 2 0,1 3 0,3-4 0,4 0-89,3-1 1,-2 3-1,-1-4 1,2-1-71,1-2 0,-3-3 1,-1-1-1,-2 0 1,-2-2 34,-2-2 1,-2 1 36,-3-5 1,-3-1-1,-5-3 1,-2-1 0,-1 0-1,-3 1 38,-2-1 0,-2-5 0,-5-3-137,-2-2 0,0 2 0,4 0 0,0-1-187,1-2 1,3-5 0,2-2 0,1 0-58,3-4 1,1 3 0,3-1-1,1-1-77,2 3-461,5 0 0,-8-5 0,4-3 1</inkml:trace>
  <inkml:trace contextRef="#ctx0" brushRef="#br0" timeOffset="79068">14635 7367 8355,'-4'-17'965,"2"2"0,6 4 0,9 4 277,5 2-1316,2-2 0,7-1 0,0-1 0,3 1 0,2 0 0,3 1 0,-1 0 0,-1 2-1461,-4-1 1,-8 2 759,-5 4 1,-2 0 0,-2 0 0</inkml:trace>
  <inkml:trace contextRef="#ctx0" brushRef="#br0" timeOffset="79795">15900 7305 8355,'7'-25'500,"-2"2"0,-5 2-741,0 5 0,0 6 1,0 2-1,-1-1 0,-3 1 628,-5 0 1,-2 5-1,-1-1 1,0 3 0,-1 2-194,1 3 1,-2 7 0,-1 7 0,-2 1-172,2 3 1,-3 0-1,2 0 1,2-1-158,4 1 1,1-4-1,5-1 1,1-4-571,1 0 0,4-2 519,2-3 1,3-2-1,5-6 1,1-2 235,-1-2 1,0-4 0,1-7 129,-1-2 0,1 1 0,-1 2 0,-1-1-7,-3-2 0,3 1 0,-4 3 0,1 2 70,1 3 1,-5 2 0,3 8 0,-2 2-58,-2 4 0,3 3-225,-2 2 1,5 3 0,-2 1 0,3-1 0,1 1-20,3-1 1,1 1 0,-1-5-1,1 1-456,1-1 0,2-4-497,-1 1 1,-3-7-1,3 4 1</inkml:trace>
  <inkml:trace contextRef="#ctx0" brushRef="#br0" timeOffset="81289">16892 7131 8355,'-11'-18'0,"3"5"118,-9-4 0,3 9 1,2 4-1,-2 2 1,-1 2-1,-1 0 1,-1 2-1,-1 3 148,-3 8 1,3 0 0,2 7 0,4 0-273,3 4 0,0-2 0,4 7 1,3-3-1,0-1 0,2 0-207,0-1 1,0-4 69,0-4 0,6-2 1,2-3-1,5-3 1,2-4-1,1-2 1,1-2-290,1 0 0,0-2 444,2-2 0,2-3 0,-5-5 0,-1 0 1,1-1-51,-1 1 0,5-5 67,-4 1 1,-1-2 0,-3 3 0,-1-2 170,0 2 1,-3 3 0,-2 2 780,-2 2-667,5-1 0,-9 8 1,3 6-174,-2 9 1,-7 0-1,1 4 1,2-1 0,0-1-171,2-1 1,6-1 0,2-2 0,4 1-284,5-1 1,-2-4 0,4-1 0,1-1 0,-2-3-171,0-2 0,2-2 450,-3-4 1,-2-1 0,-5-7-1,-4 1 1,0-1-162,-3 1 1,-2-2 0,-2-1 322,-3-1 1,-3-2 0,-6 4 0,-1 0-83,-2 3 0,1 1 1,-6-1-1,0 3-16,2 4 1,-3-2-1,6 2 1,0 2-1,3 0 1,2 4-104,2 2 70,4-3 0,6 9 0,3-6 0,5-1-128,2-2 1,7-1-1,2 0 1,4-1-1,2-4 1,1-3-208,2-3 373,0-7 0,-3-1 0,1-4 1,-1-1-1,-4 1 31,-3-4 1,2-1 0,-5-1-1,0-4-27,-3-3 1,-4 0 0,-3 1 27,0 2 1,2 6-1,-4-2 1,-1 4 842,-2 4-817,-1 3 0,-4 13 0,-1 5 0,-1 8 0,-1 7 0,2 9 102,-1 7 1,-2 3-1,3 8-141,-2 1 0,4 0 1,-1 4-1,2-2 1,2 2-42,0 1 1,2-4 0,2-2-177,4-4 0,3-6 0,3-5 20,3-5 1,-2-4-1,5-7 1,2-2 88,2-5 0,1-8 0,-2-5 0,-1-3 77,-1-5 1,-5-2 0,4-7 0,-2-3 37,-3-4 0,-1-3 1,-2-1-1,0-2-28,1-2 0,-1 1 1,1-5-1,-1-1 0,-1 1-73,-3-1 1,3 1 0,-4-2-1,0 4 1,-3 9 116,-2 6 1,-2 6 0,-2 11-38,-2 3 0,1 2 0,-5 8 0,-2 3 28,-1 8 0,3 10 0,0 10 94,-2 3 0,3 7 0,0 1 0,2 3-131,2 2 0,2-6 1,1 8-1,1-2 0,2 0-256,1-5 0,10 0 1,-2-4-1,3-4-104,3-6 1,-3-5 0,5-6 0,-1-5 136,0-4 0,-2-8 0,2 1 0,-1-6 173,-3-5 1,-1-4-1,-3-4 1,-1-1 189,-2-3 1,0 0-1,3-5 1,-1 0-1,-2 0-23,2 0 0,-1 2 58,0 2 1,0-1-68,-5 6 1,6 5-38,-2 7 1,-2 8-1,-2 4 1,-1 4-1,0 3-98,1 2 1,5 4 0,0-5 0,2 1-262,1 1 1,0-5 0,2 4-1,1-5-88,2-3 1,5-4 0,-3-5 0,1 0-10,-4 0-265,-2 0 1,4 0 0,1 0 0</inkml:trace>
  <inkml:trace contextRef="#ctx0" brushRef="#br0" timeOffset="81525">18169 6821 8355,'-12'-19'915,"1"1"-711,3 6 0,-2 3-683,6 1 0,0 11 0,5 1 0,2 7-28,1 6 0,6 2 0,-3 6 0</inkml:trace>
  <inkml:trace contextRef="#ctx0" brushRef="#br0" timeOffset="82167">18455 7045 8355,'0'-13'1088,"0"1"-850,5-1 0,-3 5 1,2 0-1,-3-2-2,-1-1 1,-1 4-421,-3 3 1,1 4 0,-5 4 0,-1 4 87,2 4 1,-2 1 0,3 2-60,-1 2 0,5 4 0,-3-3 1,4-1-70,1 1 1,0 3 0,1-3 0,4 0 0,1 0-35,1-3 1,4-1 0,-2-2-1,2 1 109,1-1 1,0-4 0,0 1 265,-4 0 1,-3-2 0,-6 0 80,-3-2 0,-3 0 1,-6-4-1,1 2 63,0 1 1,-1 0-1,1-4-110,-1 0 0,2-1 0,3-4-220,4-3 1,8-3 0,4-1 0,3-1-55,2 1 1,-1-2 0,2-1 49,3-2 0,-2-3 1,5 3-1,1 2 0,0 1 270,-1 2 0,-4 0 1,2 1-1,-2 1 286,1 2 0,-1 5 0,-3-1-77,-1 2 0,0 4 0,-1 2 0,-2 4-232,-5 3 0,1 3 0,-1 1 0,1 2-299,0-2 0,-4 0 1,4 0-1,-3 2-811,2-2 0,-1-6 1,5 0 50,2 0 1,1-3 0,2-1 0</inkml:trace>
  <inkml:trace contextRef="#ctx0" brushRef="#br0" timeOffset="82168">18802 6908 8355,'-19'-19'2831,"-5"6"-3509,16 8 0,2 6 1,15 3-178,2 5 0,7 7 0,1 4 1</inkml:trace>
  <inkml:trace contextRef="#ctx0" brushRef="#br0" timeOffset="82786">19149 7107 8355,'-4'-13'55,"-1"2"0,-2 3 0,-2 2 0,1 2 1,0 0 374,-2 1 1,-1 2 0,0 2-1,0 3 1,2 5-245,-1 2 1,-4 1-1,6 1 1,-3-1-167,-2 0 1,5 5-1,1 1 1,2 0-270,2 0 0,2-2 0,2-3 0,3-1-88,4 0 0,3-1 1,2-2-1,1-5 175,2-3 1,-2-1 0,4-1-1,-2-3 150,1-5 0,-1-2 1,-3-2-1,-2-3 59,-3 0 1,3-5 0,-4 3-1,0-1 151,-3-3 0,2 3 1,-1-1-1,1 1 30,-1 0 0,5 4 1,-2-2-1,2 3-7,-2 2 0,3 4 0,-3 1-156,3 1 1,2 3 0,-1 8-92,0 3 1,-1 7 0,-2 2 0,-5-2-32,-3-1 0,3 2 0,1 2 0,-3 0 33,0 0 1,-2 0 0,0-3 0,0 1 15,0 0 1,0-3-106,0 0 1,0-5 85,0 0 1,0-6-1,1-1 1,2-5-1,2-3-10,2-3 1,0-2 0,3-3-1,-2-2 0,2-1 0,5 2 1,1-3 7,-1-1 0,3-2 0,-1 4 1,-1 0 25,2 0 1,-4 3 0,3 7 0,-4 3 115,0-1 1,-2 6-1,-3 0 1,-2 7 67,-1 4 0,-3 3 1,2 2-1,-3 5-266,-1 2 1,0 2-1,0 0 1,0 0-630,0 0 0,0-1 0,0 0-1204,0-4 1617,0 4 0,6-10 0,1 4 0</inkml:trace>
  <inkml:trace contextRef="#ctx0" brushRef="#br0" timeOffset="83220">20005 6883 9946,'-4'-23'-26,"0"2"0,0 3 0,4 6 0,1-1 0,3 1 0,4 0 0,5 1 124,3 2 1,1-2 0,6 4 517,3 1 0,3 0 0,-1 6 0,1 0-586,-2 0 1,-2 0 0,-4 1 0,-6 4-135,-5 3 1,-1 7 0,-4 3-1,-5 1 24,-7 3 0,-3 2 1,-11 0-1,-1 1-30,-1 0 1,-2 4 0,2 0-1,1-1-241,1-2 0,6-1 0,0-1 1,4 1-735,2 0 0,7 0 0,-4 0 1</inkml:trace>
  <inkml:trace contextRef="#ctx0" brushRef="#br0" timeOffset="83221">20042 7516 8355,'-14'1'7403,"6"3"-7210,5-2 0,9 3 0,2-5 1,3 2-2652,2 2 0,-1-3 1,0 5-1</inkml:trace>
  <inkml:trace contextRef="#ctx0" brushRef="#br0" timeOffset="85481">4775 8868 8167,'12'-13'0,"1"2"0,-1 2 0,1 2-822,-1 1 0,0 2 389,1 4 436,-1 0 1,1 0-1,-1 0 1,0 0-1,1 0 1,-1 0-1,1 0 1,-1 0 96,0 0 1,6 0 0,3 0 0,2 0-1,2 0-62,0 0 1,7 0 0,3-1 0,5-2 0,2-1-16,1 1 0,-4 0 0,7 1-115,1-3 1,0 0 0,0 2 0,-2-1 43,2 1 0,1-2 0,2 1 0,-1 1 36,1 1 1,0-2-1,-1 0 1,2 0 49,3-1 1,-2 3 0,6-3 0,0 1-8,-2-1 0,6-3 0,-1 3 0,4-1-5,0 1 0,6-5 0,2 2 1,2-3-21,2-2 0,6 5 1,-2 0-1,0-2 1,-2-1 1,2 0-1,0 3 1,1 2-7,-4 1 0,4-1 0,-1-3 0,0 2-1,-2 1 0,-2 1 0,1 2 0,4-3-2,-1-1 0,4 5 0,-2-4 0,0 2-32,-5 0 1,9-4 0,-8 4 0,1-1-4,1 0 0,0 4 1,6-5-1,-3 2 79,-5 0 1,5-2-1,-7 3 1,1-1-13,-3 2 0,2-4 0,-5 1 0,-1-1 19,2 1 0,0-1 1,0 3-1,-1-2-38,-2-2 0,1 4 0,4-2 1,1 0-83,-1 1 0,5-4 0,-9 3 0,2-1 37,4 1 1,-5-4 0,5 4 0,-1-1 21,-4 1 1,2-1-1,-4 3 1,2-2-1,-2-2 1,2 4-1,-4-1 1,-1 1 31,1-1 0,-2 3 0,-3-5 1,1 2-15,-2 0 0,6-4 0,-4 2 0,2 1 16,2-1 0,6 1 0,-2 2 0,-1-2 4,2-2 0,0 2 0,3-1 0,0 0-8,-2 3 0,5 1 0,-6-1 0,3-1-61,-3 1 1,7 2 0,-3 1-1,4 0-23,2 0 1,-2-5-1,3 1 1,-4 2 40,-4 0 0,7 2 0,-6 0 0,3-1 15,-2-3 1,1 2-1,-3-2 1,-3 3 55,0 1 0,-2-4 0,1-1 0,-3 3-20,-2 0 0,4-2 0,-4 0 1,-1 1-16,-2 2 1,5-3 0,-7 0-1,1 0 52,0-2 1,-5 3-1,0-4 1,1 0-30,2 1 1,-3 1 0,0-1 0,0-1 81,-2 0 0,5 3 0,-5-3 0,4 1-108,2 4 0,-7-4 0,5 0 0,-3 1-43,-5-1 1,5 1 0,-1 2 0,1-1 51,-4 1 1,1-2-1,-3-1 1,-3 1 139,1-1 0,-3-2 1,1 4-1,-1 0-36,1-2 0,1 5 0,2-5 0,1 2-4,2 0 0,2 0 0,6 4 0,0 0-68,2 0 1,6 0 0,-2 1 0,1 2-65,0 1 0,3 4 0,-2-2 0,0-1-2,-3 1 0,-5 2 0,-5-2 1,-3-1-1,-2 1-252,-5-3 0,3 2 236,-8-1 0,2 0 0,-3-4 0,1 0 0,0 0 17,2 0 0,-3 0 0,6 0 0,0 0 48,3 0 0,-4 0 0,2-1 1,1-2-54,0-1 1,5-4 0,-8 4 0,2 0-63,-1-2 1,2 5 0,-4-4-1,1 4-78,1 1 0,-1 1 0,4 2 0,-3 3-366,0 1 252,-1 1 1,5 4 0,0 1 0</inkml:trace>
  <inkml:trace contextRef="#ctx0" brushRef="#br0" timeOffset="165295">17760 10430 8739,'0'-12'0,"0"0"0,0-1 495,0 1 1,0 3 1165,0 1-1495,0 5 1,0-1 0,0 8-1,0 5 87,0 2 1,-1 1 0,-2 1-1,-1-1 1,1 0 0,2 1 3,1-1-320,0-5 1,1 3 0,3-6 0,5-1 0,2-2-153,1-1 0,0 0 0,1 0 0,-1-1 52,1-4 1,-1 3-1,0-7 1,-1 0-109,-2-2 0,-4-2 0,-5 0 0,0-3 239,0 0 0,0-1 0,-1 5 0,-3 0 152,-5-1 0,-2 2 0,-2 3 0,-3 4-55,0 2 0,-5 2 0,5 2 337,1 2 1,1 3 0,1 7 0,2 1-289,3 1 0,-2 1 0,6-5 1,2 1-1,2-1-334,4 0 1,3-1-1,5-2 1,0-5-38,1-3 0,3-1 1,1 0-1,-2 0 66,-1 0 1,-2-5-1,-1-4 276,-3-2 1,-2-2 0,-6-3-1,-1 0 41,-4 1 1,-1 1 0,-7 3-122,1 3 0,-1 2 0,1 6 0,0 0-91,-1 0 0,6 6 1,3 2-1399,3 3 1,1 1-1,0 1 1</inkml:trace>
  <inkml:trace contextRef="#ctx0" brushRef="#br0" timeOffset="168781">18566 10418 8029,'0'-12'-101,"-4"-1"0,0 1 1,0-1 258,-2 1 163,5 5 1,-4 3 0,5 9 0,0 6-1,0 5-169,0-1 1,4 4-1,1 3 1,1 4-1,-1 3 1,-2 0-1,0 0 1,-1 0-1,3-1 1,-3-2-550,0-1 1,-2-2 105,0-2 0,4 1 1,1-6-1,1-1-663,-1-1 0,0-5 599,-5-1 0,5 0 0,2 4 0</inkml:trace>
  <inkml:trace contextRef="#ctx0" brushRef="#br0" timeOffset="169503">18579 10443 8355,'0'-24'428,"0"4"1,1-2-204,3 5 1,3 1 0,6 3 0,-1 1-89,0-1 1,5 2 0,-1 2 0,1 2-185,1 1 1,-4 2 0,2 4 0,-2 0 0,-3 2 0,-3 2 0,-4 4-130,-2 3 1,-2-1 0,0 1 0,0 2-18,0 1 1,-6 1 0,-2 0 84,-3 2 1,-1 5 0,-1-3 0,1 2 0,-1-2 11,1-1 1,0-1 0,1-5-1,1-1 30,2-3 1,5 4 27,-1-4 1,4-3-1,4-1 57,4-2 0,3-1 0,2 2 1,0 1 38,4-1 1,-3-2-1,4 1 1,-2 0 34,1 2 0,-1 6 0,-3-2 0,-2 3-75,-3 2 1,-3-1-1,-5 1 1,0 0-40,0 4 1,0-3 0,-2 2 26,-7-2 1,1-2 0,-8 1 0,0-2 0,1-1-18,-1-2 0,-5-1 1,4 1-1,2-4-467,2-3 130,0-1 0,6-1 0,4-3 0,6-4 101,6-3 1,7-7-1,3-2 1</inkml:trace>
  <inkml:trace contextRef="#ctx0" brushRef="#br0" timeOffset="169504">19038 10728 9502,'0'8'1091,"0"1"-694,0 0 0,0 2 1,1 2-1,2 0-33,1 4 1,1-2-1,-2 6 1,1 1-1006,-1 1 1,3 6 0,-2-1-1,0-2 1,0-3-536,0-1 0,0 10 0,-4-6 0</inkml:trace>
  <inkml:trace contextRef="#ctx0" brushRef="#br0" timeOffset="170981">13791 9351 7467,'6'-12'75,"-3"9"1,5 5 0,0 3 0,0 5 82,1 1 1,0 1-1,7 1 1,0-2 0,1-2-1,1 0 1,2 0 0,2 1-238,-1-2 0,2 2 0,-3-5 0,-1 1 0,-1-1 1,-2-2-1,1 0-856,-2 1 480,-7-3 1,-2 5-1,-6-6 1</inkml:trace>
  <inkml:trace contextRef="#ctx0" brushRef="#br0" timeOffset="171171">14139 9215 8355,'-13'0'83,"5"-4"0,0 0 0,-2 1-91,-1 2 0,-5 10 0,-2 5 0,0 4 1,-2 4-1,1 3 0,-2 2 0,2 4-16,3 0 0,-2 1 1,1 2-1,2-2-654,1-2 0,-4 5 0,-1-3 0</inkml:trace>
  <inkml:trace contextRef="#ctx0" brushRef="#br0" timeOffset="172062">13791 12551 9084,'6'-1'291,"2"5"1,3 1 0,2 2 0,0 0-191,4 0 0,-3-3 0,4 3 0,-2-1 0,2-2 0,1 0 0,2 0 0,0-1-602,-1-2 0,-4-1 1,1 0-1,0 0 1,0 0-2173,-2 0 2635,-2 0 1,-6 0 0,-1 0 0</inkml:trace>
  <inkml:trace contextRef="#ctx0" brushRef="#br0" timeOffset="172336">14027 12452 8355,'-19'0'1578,"1"4"-1534,5 0 1,2 10 0,2 0 0,2 2-397,1 2 1,1 4-1,2-1 1,-1 2 0,1 2-305,2 0 1,-5 5 0,-1 2 0</inkml:trace>
  <inkml:trace contextRef="#ctx0" brushRef="#br0" timeOffset="180486">14089 9525 6988,'-11'-1'0,"1"-2"0,2-1-805,-2 1 756,5-4 0,1 6 0,8-3 0,4 2-24,3 2 0,2 0 17,-1 0 20,-5 0 31,-2 0 0,-5 0 0</inkml:trace>
  <inkml:trace contextRef="#ctx0" brushRef="#br0" timeOffset="187188">13977 9513 7361,'13'-11'0,"-1"1"-1015,1 2 1068,-6-1-23,4 3 1,-9-4 0,7 4 0,-1-1 0,0-1 0,0 1-5,2 3 1,1 3-1,3 1 1,1 0 0,2 0-28,-2 0 0,4 5 1,2 2-1,2 1 1,3 1-3,3 0 1,3 2 0,5 2 17,0-1 0,7 2 1,6 1-1,7 2 5,3-2 1,6 4-1,2 2 1,2 2-6,6 2 1,4 1-1,8 2 1,2 2-10,1 2 1,-43-18 0,1 1-1,1 1 1,0 1 0,1-1 0,1 1-1,-1-1 0,0 0 0,5 2 0,1-1 1,-4-1-1,0 0 0,1 0 0,1 0-43,-1-2 1,1 1-1,0 0 1,0 0 0,2 0-1,-1 0 1,-2 0-1,-1 1 35,-1-1 1,-2 0-1,2 0 1,-2-1-1,44 12 1,0 2-72,-3 1 1,-3 0-1,-4-5 37,-5 1 0,-6-6 0,-13-2 1,-2-3-1,-5-2-25,-7 1 0,-3-5 0,-7-1 1,-4-2-213,-8-2 273,-4-2 0,-18 4 0,-2-1 0,-2 0 0</inkml:trace>
  <inkml:trace contextRef="#ctx0" brushRef="#br0" timeOffset="187514">16818 10108 8355,'1'-7'-554,"3"3"0,-1 4 1,5 3 594,2 1 0,1 1 0,3-1 0,2 5 0,3 0 15,1 0 1,3 6 0,-2-3 0,1 3-46,-1 3 0,-4-4 0,-4 4 0,-1-2-57,1 1 0,-6 5 0,-5-3 0,-6 1-193,-8-4 0,-12 2 45,-9-1 1,-19 5-1,-6-3 1</inkml:trace>
  <inkml:trace contextRef="#ctx0" brushRef="#br0" timeOffset="188474">14387 12440 8355,'12'-6'-280,"1"-1"0,0-2 1,4-3-1,4-1-507,2-1 853,2-5 0,5 1 0,5-6 1,4 1-1,7-3 0,2-1 1,2 0-1,1-1 32,3-1 1,-2-5 0,7 1-1,5-4 1,6-5-87,7-3 0,0-3 1,7-3-1,-40 24 1,0 0-1,3-1 0,0-1 1,2 1-1,1 0-13,2 1 0,0 0 1,-2 0-1,0-1 1,3 1-1,-1-1-96,0 0 1,1-1 0,-1 1 0,0 0 0,2-1 0,0 0 0,-3 2 0,0 0 7,-3 1 0,0 1 1,1 3-1,-1 0 1,43-19-1,-3 2-24,-4 2 0,-5 5 0,-9 2 0,-4 1 38,-3 0 1,-6 2 0,-5 5-1,-6 2 75,-9 2 0,-5 0 0,-8 5 0,1-2 0,0-1 0,0 0 0</inkml:trace>
  <inkml:trace contextRef="#ctx0" brushRef="#br0" timeOffset="189011">16173 11261 6606,'-9'-4'0,"2"-1"14,2-2 1,-2 4-1,6 0 1,3 5-7,4 2 1,-2 5-1,3 0 1,0 0 0,-2 1-1,2-2 1,-1 2-55,-1 1 0,5 0 1,-3-1-1,1-2 19,0 2 0,-1 1 0,2 1 15,-5 0 1,-3 1 0,-1-1 0,0 1-30,0-1 0,0 0 0,-1 2 1,-2 3-137,-1 3 91,-6-2 1,9 6 0,-5-5 0</inkml:trace>
  <inkml:trace contextRef="#ctx0" brushRef="#br0" timeOffset="196253">20898 9203 8355,'4'-36'-23,"0"3"1,2 4 0,-4 7 0,3 2 0,-1 4 0,0 3 830,0 4-747,0 6 1,-5-1-1,-2 8 1,-2 6 0,-2 5 88,-3 5 0,-1 11 0,-1 5 1,-1 6-1,1 7-15,-1 6 0,-3 5 0,-1 5 0,2 4 0,1 1-97,2 2 0,1 8 0,1-6 0,3 1-198,2-4 1,1-9-1,6-8 1,5-4-113,6-5 1,3-2 0,-1-7 0,3-3-496,2-4 0,0-9 0,4-3 477,-4-3 1,4-7-1,-5-2 1</inkml:trace>
  <inkml:trace contextRef="#ctx0" brushRef="#br0" timeOffset="196624">21220 9302 8397,'-5'-20'0,"-2"4"200,0 2 1,3 7 0,8 5 0,4 4 0,3 7 0,2 2-141,-1 1 0,1 0 0,-2 1 0,-2-1-370,0 1 1,-3 3 0,4 1 212,-2-2 1,-1-1-101,2-2 183,2-5 0,-9-6 1,5-6-1,-1-2-12,-4-3 1,1-2-1,0-3 1,2-2 8,2 2 0,-2-3 0,1 1 0,1 2-77,0 2 1,-3 2 125,5 2 1,-1 4 0,3 6 0,-1 3-78,-2 5 1,-4 3 0,4 3 0,2 3-244,1 1 1,-3-2 0,0 4-1,1 1-8,-2 1 1,4 2-1,-5 0 1</inkml:trace>
  <inkml:trace contextRef="#ctx0" brushRef="#br0" timeOffset="196988">21344 10096 8355,'0'-7'-82,"2"-3"0,2 4 89,4 0 1,3 3-1,2-1 1,0 2 13,4 2 1,-3 0 0,2 0 0,-2 0-35,-2 0 0,-1 2 1,-2 2-1,-5 4 34,-3 3 1,-1 2 0,0-1 0,-1 2 63,-3 2 0,-2-1 0,-3 5 0,2-2 50,1-3 0,-2 3 1,4-2-1,1-1-146,2-1 1,1-1 0,1-2 0,3-2-77,4-1 0,5-5 0,3 1 0,4-2-238,-1-2 1,6-6 0,-2-2-209,5-3 1,1-7 0,-5-1 0</inkml:trace>
  <inkml:trace contextRef="#ctx0" brushRef="#br0" timeOffset="197286">21952 8979 8355,'0'-19'168,"0"1"1,2 7 0,2 3-80,4 4 0,7 8 1,3 5-1,0 5 0,1 4 1,-1 3-1,1 5 1,-1 7 228,0 7 0,3 6 1,-5 7-1,-2 7-333,-4 4 1,0 5 0,-6 6 0,-3-1-356,-4 0 0,-4 4 0,-6-4 0,-3-5-24,0-4 0,-2-9 1,3-2-1,-3-4-83,-1-5 1,3-2 0,0-7 332,2-3 1,-4-3-1,-1-5 1</inkml:trace>
  <inkml:trace contextRef="#ctx0" brushRef="#br0" timeOffset="199074">22671 9748 8355,'-5'-7'250,"-2"-4"0,-4 9-168,3-7 1,4 7 0,8-1-871,4 6 481,-2-2 1,-1 6 0,-4-4-110,4 1 1,1 0-1,7-4 1</inkml:trace>
  <inkml:trace contextRef="#ctx0" brushRef="#br0" timeOffset="199591">23391 9054 8355,'0'-24'8,"1"2"0,2 2 0,1-1 283,-1 2 285,-2 1 1,-1 5-419,0 1 0,0 16 1,0 8-1,2 9-234,2 4 0,-3 1 0,3 3 0,-2 3 75,-2-1 1,0 5 0,0-4-1,0 1-139,0 0 1,0-4 0,0 1-211,0-3 1,4 0-1,1-8 1,1 2 0,-1-2-214,-2-1 0,4-1 0,0-5 1</inkml:trace>
  <inkml:trace contextRef="#ctx0" brushRef="#br0" timeOffset="199819">23056 9599 8026,'7'-8'0,"5"1"0,9 2 0,6 1 0,8-2 0,4-2 0,3-3 307,2-2 1,2 4 0,3-2-55,1-3 0,4 3 1,1 4-1,-1 0-334,-3 0 0,1 5 0,-8-1 0,-1 6-369,-6 5 0,-7 1 0,-9 1-189,-4-2 1,-4 6-1,0 5 1</inkml:trace>
  <inkml:trace contextRef="#ctx0" brushRef="#br0" timeOffset="200321">23279 10108 8355,'-19'-6'0,"1"4"400,6-7 0,1 5-227,2-4 0,4 4 0,5-4 99,0-2 1,0 3 0,1 0 0,3 0-197,5 0 1,2 3-1,1-3 1,2 0-78,2 1 1,-1 3 0,5-1 0,-2 2-147,-3 2 1,-1 2 0,-2 2 0,-1 4 42,-3 3 0,2 3 0,-5 1 0,1 3 70,-1 1 1,0 1-1,-5 2 1,0-3 26,0-1 0,0 0 0,-2-3 148,-2 1 1,3 1-152,-3-5-104,2-5 0,4-7 1,2-8-1,3-4-77,0-5 0,4 2 0,-3-4 0,3-1 99,1 1 0,-1 4 0,-1-2 1,-2 5 60,2 4 1,-3-2 74,1 6 0,0 1 31,5 7 0,-6 3 0,-3 7 1,-3 1-135,-1 2 0,1 3 0,2-3 0,1-1-358,-1 2 1,3-4-1,-1 3-11,2-4 1,1 0 0,5-1 0</inkml:trace>
  <inkml:trace contextRef="#ctx0" brushRef="#br0" timeOffset="200616">23676 9810 8355,'-1'-11'-21,"-2"2"0,-1 0 0,2 1 1,5 1 380,5 3-349,3 3 1,2 5-1,-1 1 1,-1 2-1,-1 3 1,-2 1-1,0 1 1,-1 1-21,-2-1 1,-4 5-1,-1-1 1,0-1 60,0-1 0,0-2 1,0 1-42,0-1-167,0-5 1,5-1 0,5-6 0,5-2-480,6-2 1,2-3 325,2-5 1,0-1-1,0 1 1</inkml:trace>
  <inkml:trace contextRef="#ctx0" brushRef="#br0" timeOffset="216504">21630 11869 8355,'-13'0'-206,"6"-1"-179,3-3 364,3-3 0,1-6 0,0 1 0,1-1 0,2 1 0,3 0 0,-1-1 0,2 1 12,0-1 1,-3 5 7,4 0 0,0 1 0,5-1-27,-1 4 0,1 2 0,-1 2 1,1 0 22,-1 0 1,0 2 0,1 0 0,-1 4 17,1 1 1,-1-4 0,2 2 0,1-1-11,1 0 1,1 0 0,-5-4 0,1 0-2,-1 0 0,1 0 0,-1 0 1,0-1-96,1-3 1,-2 1-1,-2-5 1,0 0-56,0 1 0,-2-4 1,0 2-1,0-2-177,0-1 1,0 0 278,1-1 0,3 1 0,-4-1 1</inkml:trace>
  <inkml:trace contextRef="#ctx0" brushRef="#br0" timeOffset="216814">21779 12030 8355,'-9'-4'-83,"2"-1"0,2-2-145,2-3 219,2-1 1,2 3-1,3 0 1,4-2 0,4-1-1,0-2-144,0 1 0,1 0 58,-1-1 1,1 1 85,-1-1 0,-4 7 2,0 1 0,-3 4 0,3 2 7,2 4 0,1-4 0,2 4 0,2 0-116,2-1 0,5 0 0,-3-4-231,1 0 0,3-2 197,-2-2 0,2-3 0,2-5 0</inkml:trace>
  <inkml:trace contextRef="#ctx0" brushRef="#br1" timeOffset="219221">22870 11447 5734,'0'0'0</inkml:trace>
  <inkml:trace contextRef="#ctx0" brushRef="#br0" timeOffset="219505">22833 11534 6586,'0'-12'-426,"0"12"0</inkml:trace>
  <inkml:trace contextRef="#ctx0" brushRef="#br0" timeOffset="219786">22845 11472 8355,'0'7'-2613,"0"-1"2611,0-1 0,0-4 0,0 5 0</inkml:trace>
  <inkml:trace contextRef="#ctx0" brushRef="#br0" timeOffset="220447">22895 11286 8355,'0'-12'0,"0"-1"23,0 1 0,-2 0 401,-2-1-385,3 1 0,-5 6 0,6 6 47,0 7 1,-1 5 0,-2 5 0,-1 4-103,1 2 1,2 3-1,1 3 1,0 3-40,0 0 1,0 3-1,0-1 1,0 1-104,0 3 0,4-3 0,0-2-23,-1-4 1,4-2-1,0-4 1,1-1 0,-1-3-127,-2-1 1,1-1 0,-3-5 0,1 1 137,-1-1 1,-2 0-1,-1 1 1</inkml:trace>
  <inkml:trace contextRef="#ctx0" brushRef="#br0" timeOffset="220702">22696 12018 8355,'0'-8'-9,"2"1"1,2 0 0,5 1 0,7 1 0,4 1 0,4 0-1,1-1 1,-1 3 0,2-1 0,2 0 0,1-1 0,-1 1-1,-1 2 1,1 2 0,2 2 0,0 1-615,1-1 1,3 4-1,-2 0 1</inkml:trace>
  <inkml:trace contextRef="#ctx0" brushRef="#br0" timeOffset="221309">22932 12303 8392,'-12'0'0,"1"2"0,1 0 0,2 2 0,-2-2 514,-1-5-459,4 2 27,2-5 0,5 1-14,0-4 1,5 2 17,3-1 1,3 4-124,2-4 0,-1 5 0,1-1 0,-1 4 6,0 4 0,-3 2 1,-1 5-1,0 0 1,0 4-44,1 3 0,-7-2 0,3 5 0,-4 1 24,-1 1 1,0 4 0,-1 0 0,-4 2 15,-3-1 0,-3 2 0,-1-1 0,-1-2-32,1 0 1,-2-3 0,-1 0 0,-2-4 51,2-3 0,2-3 1,-1-2-1,-1-1 25,-2-2 1,1-4-39,3-5 1,5 0-5,0 0 1,5-5-1,-1-5 1,4-4-1,4-2 30,4 0 1,2 3 0,-1 0 0,0 2 57,0 3 0,2-2 1,2 6 86,-1 1 0,1 2 0,-2 2 0,-2 4-20,-1 3 1,1 3 0,3 1-1,1 1-12,-1-1 1,2 0-1,1-1-200,1-2 1,6 0-1,-1-3 1,3-1-1,0 1-723,1-3 1,0-2 361,0-1 0,5-11 0,2-3 1</inkml:trace>
  <inkml:trace contextRef="#ctx0" brushRef="#br0" timeOffset="221555">23540 12092 7874,'-3'-5'0,"3"3"0,5 7-535,5 1 0,2 3 0,1 3 0</inkml:trace>
  <inkml:trace contextRef="#ctx0" brushRef="#br0" timeOffset="226554">18157 10046 8355,'0'-19'-211,"0"1"1,0 1 0,0 1-466,0 0 546,0-3 176,0 5 1,-4-4-1,-2 5 1,-1-2 0,-4-2-1,-2 2 1,-5 2 0,0 4-1,-1 1 1,1-1 195,0 2 1,0 2 0,3 5-144,-2 0 1,-1 0 0,2 3 0,-4 3 0,-2 10-67,-2 6 1,1 1 0,-7 10-82,0 2 1,0 2-1,-5 3 1,2 3-1,-1 1 87,-2 2 1,0 4 0,1 2-1,4 2 21,0-1 1,4-2 0,6-2 0,5 1 12,2-1 0,7-2 0,4 0 0,7 0-3,9-4 0,5 1 0,8-4 1,4-3-46,7-3 0,6-6 0,8 1 0,0-4 8,-1-5 0,6-2 1,-6-7-1,1-2-156,0-5 0,-3-3 0,-3-1 0,-3-1-163,-4-3 0,-5-9 0,-2-9 0,-5-4 83,-7-3 0,-1-11 1,-4-3-1,-3-6 208,0-5 1,-4-5-1,1 1 1,0-4 126,-1-4 0,-1 2 0,-6-3 0,0 1 4,0-1 1,-10 7 0,-5 6 0,-6 4-193,-5 5 1,-17 8 0,-2 11-1,-7 8-367,-8 9 0,3 7 40,-10 2 1,-7 16 0,-2 5 0</inkml:trace>
  <inkml:trace contextRef="#ctx0" brushRef="#br0" timeOffset="238734">17748 12378 7632,'-7'-13'-37,"3"1"0,2 3 0,4 3 0,2 0 175,4 3 0,-2 3 0,-2 4-122,-3 5 0,-1 2 0,-1 0 0,-2-2 0,-1 0 9,1 0 0,0-2-75,-1 1 1,3-3-23,-3 3 0,8-5 55,4 1 0,3-4 1,2-3-1,-2-2 0,-2-2 0,-1-3 0,-5-1 0,1-1 0,-2-1 13,-2 1 0,0 3 1,-2 1-1,-2 0 39,-4 1 0,-7-3 0,-3 6 1,0 2 98,0 0 1,-3 2-1,3 0 1,1 0-28,-1 0 0,1 4 1,5 2-1,1 1-128,2 2 0,4 2-9,5 2 0,5-2 1,4-3-1,3-2-174,5-1 0,-1-4 0,6 4-30,0-4 0,3-5 1,-7 0-1,0 1-203,0 2 0,-4-4 27,-10 1 410,-6 0 0,-16 10 0,-1 1 0</inkml:trace>
  <inkml:trace contextRef="#ctx0" brushRef="#br2" timeOffset="256731">4266 7417 25016,'-4'-21'-1499,"0"2"0,1 1 0,1 3 0,-1-1-1947,-1 0 3045,0 2 0,2 0 0,-1 6 0,-1-2 0,0 1 0,-1-1 0,-4 3 1,-2 0-1,-1 2 177,0-1 0,-1 2 0,1 4 0,-1 2 0,1 3 138,0 7 0,3 8 0,1 9 0,-2 4 0,1 4-24,0 4 1,-2 9 0,5 8 10,-1 2 0,1 8 0,5 4 1,-2 2-469,-1 0 1,0 9 0,2-6 0,0 3 363,-3-1 1,0-3 0,2-3 0,-1-3 142,1-4 1,1-8 0,-1-4 0,-1-5-8,1-3 0,2-6 0,1-10 0,1-7-28,3-3 0,-3-4 0,5-3 0</inkml:trace>
  <inkml:trace contextRef="#ctx0" brushRef="#br0" timeOffset="257744">4068 7293 8355,'-19'-38'-225,"6"3"1,11 1 0,4 7-1,8 3 1,4 5 252,2 1 1,10 2 0,1 5 0,3 1-100,4 2 0,9 1 0,7-3 0,8 3 47,6 2 1,7-5 0,6 3 14,1 0 0,6 1 0,-1 3 0,4-3 1,5 1-9,7-1 0,-49 2 0,1 0 0,3 1 0,1 0 0,1 0 0,0 0-35,0-2 1,2 0 0,2 0-1,0-1 1,-2 0 0,1 1-1,0-1 1,0 1 48,2-1 0,0-1 0,2 3 0,0-1 0,2-4 0,-1 0 0,0 1 0,0-1 11,1 1 0,-1 0 1,-1-3-1,0 1 1,1 2-1,1 0 0,-1 0 1,0 0 1,0 1 0,1 1 0,0-1 0,1 1 1,-3 0-1,0 0 0,0 0 0,0 1 7,0 1 0,0 0 1,3-1-1,-1 0 0,-1 2 1,1 0-1,-1 1 0,1-1-66,2 0 0,0 0 0,-1 0 0,0 1 0,6 0 0,1 1 0,0-1 1,1-1 69,2-1 0,1 1 0,2 1 1,1 0-1,-2-2 0,1-1 0,2 1 1,2-1-21,0-1 1,0 1-1,4 0 1,-1 1-1,-3 1 1,0-1-1,0 1 1,0 0-1,-2-1 1,-1 1 0,-3 1 0,0 1-1,1-2 1,0 0 0,-2 1 0,0 0-24,-4 0 1,-1 0 0,2-1 0,-1 1-1,-5 0 1,-1 1 0,1-1 0,-1 0 7,-1 0 0,1 1 0,2 0 0,0-1 0,-1 1 0,0-2 0,-1-1 0,1 0 12,1-1 1,-1-1 0,-2 0-1,0 1 1,0 0 0,-1 0-1,0 1 1,-1 0 12,-1-1 0,0 0 1,3 0-1,0 1 0,-4-1 1,-1 0-1,1 1 0,-1 1-6,2 0 1,-1 1-1,0-3 1,-1 1 0,0 1-1,0 1 1,-1-1-1,1 0-1,0 0 0,1 1 0,-3-1 0,0 2 0,3 0 0,0 2 1,-2-1-1,-2 0-28,-4 0 1,0 0 0,4 0 0,-1 0 0,-3 0 0,0 0 0,2 0 0,-1 0 14,1 0 1,0 0 0,3 0 0,0 1 0,-3 0 0,-1 1 0,0 0 0,1 0 5,0-1 0,0 1 1,0-1-1,-1 0 1,1 1-1,0-1 1,-1 1-1,0 0-21,-2 0 1,0-1 0,2 0 0,-1 1 0,43 1 0,3 1-21,0-2 1,-47-1 0,0 0-1,42-1 1,-2 0 3,3 0 1,-4 0 0,1 0 0,-1 0 30,0 0 0,-41-1 1,1 0-1,-1 0 0,0-2 1,1 0-1,0-1 2,-1 1 0,1 0 0,6-3 0,0 1 0,-2 0 0,-1 1 0,1-1 0,0-1-5,1 0 1,0 0 0,-3 1-1,-1 2 1,0-1 0,-1-1 0,48-4-3,-4-2 1,3-3 0,-1-1-1,-48 6 1,1 1 14,-1 0 0,1 1 1,6 0-1,0 0 1,-3 1-1,1 0 1,2 0-1,1 1-10,2 1 0,-1 0 1,1-2-1,1 2 1,2 1-1,0 2 1,-1-1-1,1 1-32,-2 0 1,-1 1 0,0 0 0,0 0-1,-3 0 1,-1 0 0,0 0 0,-1 0 22,-2-1 0,-1 2 0,4 0 0,-1 2 0,43 1 0,-8-1 5,-5-2 0,-6 0 0,-8 2 1,-5 1 21,-6-1 0,0-2 0,-7 1 0,-2 1 4,-3 1 1,-6 1 0,3-2 0,-1 1 39,-3-1 1,-6 0-1,0-1 1,-1 2-64,-2-1 0,4 3 1,-6-2-1,-2-1 142,-1-2 1,-1 0 0,-1 2 0,-2 1-119,-2-1 0,-4-2 0,0-1 0,-1 0 98,2 0 0,-3 2 1,2 1-1,-2 1-104,-2-2 0,1 5 1,0 0-1,3 1-6,0 1 1,1-1 0,-5 6 0,1 1-6,-1 1 1,-4 2 0,0-1 0,1 4 5,-2 2 1,-2 2-1,-5 1 1,0 3 58,0 4 0,-10 3 0,-5 2 0,-5 4 33,-7 3 1,-1 9 0,-1 5 0,-4 3-44,-3 0 0,0 10 0,3-7 0,4-1-2,3 3 1,5-7 0,3-3-397,4-2 0,-1 4 0,8-2 1</inkml:trace>
  <inkml:trace contextRef="#ctx0" brushRef="#br0" timeOffset="288352">17797 8210 7561,'2'-31'0,"2"2"0,6 4 0,3 4 0,5 5 0,2 2 0,3 2 22,4-1 0,5 5 0,7 1 0,3 1 0,7 2 0,4 0 0,7 0 0,6 1 0,8 2 1,6 1 1,10 0-1,6 1 1,3 2-1,-45 0 1,1 0-1,1-1 1,1 1-1,3 1 1,0-1-1,1 0 1,-1-1-11,3 1 0,0 0 0,2 0 0,1-1 0,-3 0 0,1-1 0,-3 1 0,0 0-70,-2 0 1,-1-1 0,-1 0 0,-1 0-1,-3-1 1,-1 0 0,40 0-115,-8 0 0,-8-2 0,-8-1 0,-9-2 66,-7-2 0,-5 3 0,-11-4 104,-3-2 0,-4 3 1,-8-1-1,-5 0 1,-2-1-174,-1 1 1,-7 4 6,-1-4 0,-10 5 0,-1-3 0</inkml:trace>
  <inkml:trace contextRef="#ctx0" brushRef="#br0" timeOffset="288643">20712 7665 8355,'0'-20'-377,"0"4"241,0 2 0,-1 7 0,-2 4 0,-1 6 169,1 5 1,-3 9-1,1 4 35,-2 2 0,3 7 0,-4 3 0,-1 5 0,1 2-141,0 1 1,1 6-1,-3-2 1,3 5-208,2 4 0,-3-2-43,3 6 1,-4 0-1,2 4 1</inkml:trace>
  <inkml:trace contextRef="#ctx0" brushRef="#br0" timeOffset="305721">10133 8235 8678,'4'-12'0,"0"-1"87,-1 1 1,-2 6 0,-2 5-1,-2 5-18,-1 3 0,0 1 1,4 6-1,0 3 1,0 3-49,0 4 0,-2 6 41,-2 3 0,1 8 0,-6 5 0,-4 4 0,-3 2-295,-3 2 1,-2 5 0,-3-3 0,2 1 68,2-3 1,0-3-1,-2-3 1,4-4-234,5-7 0,-5-5 0,8-7 0,1 0 191,-3-1 1,1 1-1,-1 0 1</inkml:trace>
  <inkml:trace contextRef="#ctx0" brushRef="#br0" timeOffset="306048">9773 9054 8355,'0'2'0,"-1"8"-57,-3 7 1,1 2 0,-4 3 0,1-1 0,4 1 0,0 1 0,2 2 0,0 0 0,0-2 210,0-2 0,2 1 1,2-6-1,4 0-226,3-3 1,1-4 0,1-2 0,1-2-73,2-2 0,-1-7 0,6-5 0,1-3-324,1-5 0,2-2 0,0-6 0</inkml:trace>
  <inkml:trace contextRef="#ctx0" brushRef="#br0" timeOffset="308204">5234 10641 8355,'-13'-4'173,"1"0"1,5 5-1,3 9 1,3 7-1,1 6 1,0 7-1,0 5 1,1 5-139,3 2 1,3 2 0,4 3 0,-1-1-1,-2-1 1,2-1-387,1-2 0,0-4 0,-2-2-107,0-3 1,-7 2 0,4-8 0,-2-3 121,0-6 1,0 1 0,-4 0 0</inkml:trace>
  <inkml:trace contextRef="#ctx0" brushRef="#br0" timeOffset="309095">5259 10641 8355,'0'-23'814,"0"2"-405,0 5 1,5 3-1,3 4 1,5 2 0,2 1-502,1 3 1,5 2 0,-3 2-1,1 4 1,-2 1-1,2 7 1,-1-1-1,-3 1 1,-2-1 0,-5 2-1,-4 1-123,-3 1 0,-1 2 1,-1-2-1,-3 0-148,-4-1 0,-8-1 0,-1-2 0,-3 1 71,-2-1 0,3-3 0,0-3 0,1 0-462,3-3 693,6-2 0,-2-1 0,4 0 0</inkml:trace>
  <inkml:trace contextRef="#ctx0" brushRef="#br0" timeOffset="309096">5643 10592 8355,'-5'-13'1012,"5"1"-757,0-1 0,1 7 1,7 1-50,2 4 0,1 2 0,3 2 0,2 3 1,3 1-1,1 2 0,-4 2 0,-2 2-427,-2-1 0,1 2 0,-2 1 0,-3 1-173,-4 0 1,-2-3-1,-2 0 1,0-1-89,0 1 0,-2-5 355,-2 0 1,-3-5 0,-4 0 0,3-6-50,4-5 1,2-5-1,2-2 1,0-3 146,0-1 1,2 2-1,3-2 1,6 1-22,5 3 0,4-3 1,-2 2-1,1 2-15,3 4 0,1 0 1,-1 6-1,-2 2 47,2 0 0,-2 2 1,-1 0-1,-1 0 78,-3 0 1,-1 6 0,-3 2 190,-3 3 0,-2-3 0,-6 1 23,0 0 0,-2 1 0,-2-1-68,-4 0 1,1-2-1,0 2 1,0 0 99,0 0 1,0 2-1,-1 2-126,4-1 1,3 0 0,2 1-1,3-2-202,4-3 1,7 2 0,2-6 0,0-1-195,0-2 0,-1-1 0,3 0 1,0-1 91,1-3 1,-5-3 0,1-6 0,-2 1-14,-2-1 0,-5 1 0,-3 0 0,-2-1-118,-2 1 1,-2-1 0,-2 2-70,-4 3 0,-3-2 0,-3 6 74,-2 2 0,2 0 0,-4 2 0,1 0 181,1 0 0,-1 0 0,5 0 0</inkml:trace>
  <inkml:trace contextRef="#ctx0" brushRef="#br0" timeOffset="309661">6437 10170 8355,'-13'-18'607,"1"6"0,1 1-1334,3 9 745,2 13 1,6 4 0,2 7-1,0 5 409,2 4 1,5 5 0,-5 3-1,0 1-507,2 1 1,-5 5 0,3-5 0,-3-1-148,-1-2 1,2-6 0,1-4-1,1-5-66,-2-2 1,0-6 0,-1 0 119,3-5 1,-1-5 202,5-5 1,1-5 0,2-4-16,-3-2 1,3-1 0,-3 0 0,3-2-1,2-1-54,-1-2 0,5 1 0,-1 3 1,-1 1-176,-1-1 0,-2 7 0,2 1 223,3 4 0,-5 2 0,1 4 1,-7 3 79,0 3 0,-5 5 0,2 1 0,-6-1-27,-5 2 0,-3-4 0,-1 4 0,-1-1-299,1-1 1,-1 1 0,1-5-864,0 0 937,-1 1 0,1-6 0,-1-2 0</inkml:trace>
  <inkml:trace contextRef="#ctx0" brushRef="#br0" timeOffset="309662">6983 10567 8355,'-6'-13'645,"-1"7"1,-4 1-3536,3 10 2634,2 1 1,6 7-1,0-1 1</inkml:trace>
  <inkml:trace contextRef="#ctx0" brushRef="#br0" timeOffset="311062">7479 10158 9033,'-6'-24'0,"-1"3"0,0 5 245,3 2 0,4 9 1,3 5-1,2 8 1,2 7-1,2 6 0,-1 3-106,0 5 0,-4 5 0,3 5 0,-1 3-322,-4-2 1,4-2-1,-2 0 1,0-1-439,2 0 0,-4-5 1,5-3-1,0-5 31,0-3 0,-4-3 0,2-6 1</inkml:trace>
  <inkml:trace contextRef="#ctx0" brushRef="#br0" timeOffset="311063">7392 10492 8355,'-11'-16'0,"3"-1"0,-2 5 560,6 4 1,1 4 0,7-3-666,4 1 0,8-4 0,3 2-124,4-3 0,1 2 0,9-3 0,0-1 0,0-1 0,-1 0 0,-1 2 0,0-1-286,-1 1 1,-3-2 0,-6-1-1,-6-2 482,-5 2 0,0 0 1,-6 0 192,-2-2 1,0 1-1,-4 4 850,-2-1 0,-3 2-564,-5 3 0,5 8 0,3 9 1,3 7-238,1 4 1,0 5 0,1 3 0,2 1-456,1-2 1,6 3 0,-4-1-1,3-1-3,-1-2 0,-1-2 0,3-4 0,-2-3-44,1-3 1,-2-6-1,2-1 158,0-2 0,2-1 1,2-5 66,-1-3 0,0-3 1,1-5 55,-1-1 0,-3 1 0,-1-1 0,0 1 1,0 0 50,1-1 0,-5 5 1,4 1 59,2 1 0,-3 2 1,-1 6-20,0 2 1,-2 3 0,-3 5 0,2 2 6,1 2 1,2 0 0,-2 3-1,4-1-120,3-3 1,2-1-1,-1-2 1,2-1-101,2-3 1,0 2 0,4-6 0,1-1 83,-2-2 0,3-2 0,-4-3 0,0-4 77,0-3 1,3-6 0,-5-1-20,-1-1 1,-5 4-1,-2-3 1,1 1 0,-3 1-100,-1 1 0,-4 1 1,-1 1-1,0 1-24,0 0 0,-1 5 0,-4 3 1,-3 2 118,-3 2 0,-1 0 0,-1 2 0,2 2 65,3 4 0,-3 4 0,4 3 0,-1 2-62,0-2 0,5 0 1,-1 1-1,2 0-147,2-1 0,0-1 44,0-2 1,6-5-1,2-3 141,3-2 0,0-4 0,-1 0 75,-2-2 1,-4-5-1,3 4 1,0-2 43,0-3 0,0 3 0,2 0-31,0 2 1,-5 1-1,4 4-187,2 0 1,-3 0 0,0 1-1,-1 2-206,1 1 0,2 2 1,3-4-1,0 2-35,1-1 1,-1-1-1,1-2 213,-1 0 0,6 5 0,1 2 0</inkml:trace>
  <inkml:trace contextRef="#ctx0" brushRef="#br0" timeOffset="311064">8620 9897 8355,'-5'-12'441,"1"-1"1,-4 8 0,4 5-229,1 7 0,2 9 0,1 6-107,0 6 0,0-1 0,0 6 0,1 2 1,2 1-1,1 2 0,-1 1 0,-2-1-319,-1-2 1,4 1 0,0 1-314,-1-7 1,3 0 0,-2-5-1,0-4 1,0-3-1303,0-4 1742,0-6 1,-4 2-1,0-4 1</inkml:trace>
  <inkml:trace contextRef="#ctx0" brushRef="#br0" timeOffset="311065">8508 10182 8355,'6'-7'0,"2"-4"0,8 5 0,5-1 1,4 0 0,4 3-1,4-3 1,1-2-657,-1 1 0,9 0 0,-4-4 0</inkml:trace>
  <inkml:trace contextRef="#ctx0" brushRef="#br0" timeOffset="311627">9513 10145 8355,'-2'-16'386,"-2"-1"1,3 1-1,-3 3 1,2 1-1,4-1-284,2 1 1,3 5-1,5 3 1,2 1-1,1 0-152,1-1 1,5 0-1,-4 4 1,-1 0-266,2 0 1,-4 0 0,2 1 186,-2 4 1,-3-3-1,-1 5 1,-3 0 190,-2 0 1,-1-3 0,-4 4 0,0 2 201,0 1 1,0 2 0,0 0 0,0 4-66,0 3 0,0 4 0,0 1 1,0 0-1,0-1 154,0 1 1,0 0-334,0 0 0,5 0 1,0-1-1,1 1 1,-1-1-1,-2-2-110,-2-2 1,3-3 0,1 2 69,-3-1 1,-2-1 0,-4-5-1,-4 0 1,-5 1-143,-3-1 1,1 1 0,-6-1-206,-1 0 1,-1-3 0,-1-2 0,2-2-126,1-2 1,2 2 0,-3-1 0,1-1-1235,-1-1 1578,5-8 1,-7-1 0,5-5 0</inkml:trace>
  <inkml:trace contextRef="#ctx0" brushRef="#br0" timeOffset="311917">9451 10356 8355,'0'-12'213,"5"3"1,3 2 0,5 1-1,3 0 1,5 0 0,2 2-1,2 0-709,0 0 0,4-1 1,0 2-163,-2-1 1,-6 0 0,-3 4 0</inkml:trace>
  <inkml:trace contextRef="#ctx0" brushRef="#br0" timeOffset="312196">9810 9686 9837,'-11'-8'228,"3"8"1,-2 8 0,5 18-195,-2 3 0,1 9 325,-6 7 1,2 14 0,-8 7 0,1 7-45,-4 6 0,-1 5 0,0 6 0,1-4-318,-1 0 1,3-3 0,-1-10 0,4-4-294,5-7 1,0-6 0,5-8-1,1-4-230,-1-6 0,2-7 0,4-7 0,0-4-2117,0-3 2238,0-3 1,-5-2-1,-2 0 1</inkml:trace>
  <inkml:trace contextRef="#ctx0" brushRef="#br0" timeOffset="312764">10319 10406 8355,'0'-14'780,"-2"-1"-694,-2-2 1,3 1 0,-3 3-31,2 1 1,2 3-1,0 1 1,0-1 0,2-1-1,2 2 1,4 2-1,3 2 10,2 0 1,-1 0-1,0 5-105,1 3 0,-1 3 0,-1 6 1,-1-1 21,-2 0 1,-4 2 0,3 1-25,-1 2 0,2 3 0,-3-3 0,1-2-118,-1-1 1,1-2 239,-2 1-28,-3-6 0,9-7 0,-6-9-35,-1-2 0,3-1 1,-2 0-1,0-2-16,1-3 0,-2 3 0,4-2 0,0 2 0,0 2 0,2-1-132,2 1 0,-2 4-24,-1-1 1,0 7 0,5-2 25,-1 2 121,-5 2 1,3 6-1,-6 2 1,-2 3-187,0 1 0,-2 1 0,0-1-174,0 1 0,0-1-75,0 0 1,5-5 0,2-1 0</inkml:trace>
  <inkml:trace contextRef="#ctx0" brushRef="#br0" timeOffset="313562">10616 10269 8355,'0'-14'387,"0"-2"1,0 6-213,0-2 0,-1 2 1,-3-1-1,-4 3 0,-3 4 1,-2 2-1,1 2 0,-1 0 225,1 0 0,-5 2 1,1 3-255,1 8 0,-3 0 0,1 8 0,2 1 0,1 2-115,2 0 1,5 1 0,3 0 0,3-2-302,1-2 0,5 1 1,3-5-1,5-2-226,3-1 0,4-3 0,4-3 0,3-4-344,2-3 0,1-1 0,4-1 521,-1-3 1,0-3 0,5-5 0</inkml:trace>
  <inkml:trace contextRef="#ctx0" brushRef="#br0" timeOffset="314269">10840 10232 8355,'-13'-12'1995,"6"5"-1300,-4-4 1,9 9-208,-7-2 1,5 3-450,-4 1 0,4 5 0,-3 4 0,1 2 0,2 1 0,0 0 0,0 2 0,1 1-226,2 2 1,1-1 0,0-3-65,0-1 0,1 1 0,3-2 0,3-2 0,2-2-191,-1-1 1,1-1 0,7-2 0,0 1 136,-1-1 1,0-6 0,2-2 0,2-2 95,1-3 0,-3-1 0,-4-3 1,-1-1 175,1-2 1,-5-3-1,-1 3 1,-2 2 41,-2 1 1,-7 2 0,-4 0-1,-3-1 12,-2 1 1,-5 1 0,-2 2-1,-2 4 18,1-1 0,-1 5 0,5-3-27,2 3 1,1 1 0,3-2-135,3-2 1,4 3 0,8-4 0,6 3-143,5-2 0,0 1 0,6-5 0,1-2 195,1-1 1,2-1 0,0-2 0,-2-1 68,-2-2 0,2-5 0,-3 3 0</inkml:trace>
  <inkml:trace contextRef="#ctx0" brushRef="#br0" timeOffset="314270">11063 9934 8355,'1'-25'0,"2"1"0,1-1 56,0 6 1,-4-5-1,-1 5 153,-3 0 1,2 1 0,-3 7 0,1 1 335,0 2 0,-1 6-399,5 2 1,0 11-1,0 10-41,0 2 1,0 8 0,2 2 0,1 3 0,2 2-166,2 4 1,-4-4 0,2 4 0,-1-4-77,1-1 1,3-1-1,-4-1 1,0-4-238,2 0 0,-4-4 0,5-6 1,0-5-404,0-2 1,-3-6 233,4 1 211,-5-7 0,8-2 0,-4-6 0</inkml:trace>
  <inkml:trace contextRef="#ctx0" brushRef="#br0" timeOffset="315300">11299 9773 8355,'-9'0'-5,"2"1"0,2 5 0,2 5 0,2 5 0,1 5 0,0 4 0,0 4 162,0 3 0,0 1 1,1 4-1,2 0 0,2 0 1,1 1-1,1-1 0,-2-1-649,1-3 1,-1 1-1,-2-5-89,1-1 1,4-4 0,-2-3 423,1-4 0,1-9 0,5-3 0</inkml:trace>
  <inkml:trace contextRef="#ctx0" brushRef="#br0" timeOffset="315301">11509 10120 8355,'7'-12'221,"0"1"215,-3 3 1,-1 2-219,5 6 0,-5 1 0,1 4 0,-2 3-54,-2 3 0,0 7 0,0 1-312,0 0 1,0 5 0,0-3 0,0 2 0,0 2-571,0 0 0,0-6 0,1-3 170,3-2 1,3-1 0,5-1 0</inkml:trace>
  <inkml:trace contextRef="#ctx0" brushRef="#br0" timeOffset="315302">11621 9885 8355,'0'-13'0,"-4"5"-436,0 0 0,0 6 0,4 2 1,0 7-1,0 4 325,0 2 1,5 5-1,2 1 1</inkml:trace>
  <inkml:trace contextRef="#ctx0" brushRef="#br0" timeOffset="315303">11795 10096 8355,'4'-14'0,"0"-3"0,1 5 176,0-1 0,-4 1 0,3 4 139,-3-3-512,-1 4 0,0 3 1,-1 6-1,-3 4 48,-4 1 0,1 1 0,-2 4 0,1 2 140,1 3 0,0-3 0,5 2 0,-2-2 5,1-2 1,1 1 0,4-1 0,2 1-89,4-1 0,3 0 0,2 1 0,-1-2 65,0-3 1,1 3 0,-1-4-28,1 0 0,-2 4 307,-3-3 1,-4-1-1,-8 0 1,-4-2 6,-3-2 1,-2 0-1,-1 0-216,-2 1 0,2 0-523,-2-4 1,9 0 324,7 0 1,5-1 0,9-4 0,1-3-180,2-3 1,3-1 0,-2-1 0,0 0 232,0-4 0,0 3 0,-3-1 457,2 5 1,-5-1 0,-4 5 228,2-1 0,-3-3 1,0 7-276,-2 5 0,-1-1 0,-2 7-363,2 2 0,-1 4 0,4-1 1,-2-2-714,-2 1 0,0-1 1,-1 1 407,3 0 1,4 1 0,-2-1 0</inkml:trace>
  <inkml:trace contextRef="#ctx0" brushRef="#br0" timeOffset="316030">12105 9897 7875,'-7'6'-714,"-4"6"0,4 7 1</inkml:trace>
  <inkml:trace contextRef="#ctx0" brushRef="#br0" timeOffset="316031">12254 10145 8355,'-5'-12'317,"1"-1"1,-1 6-235,1 3 0,1-1 1,-5 1 49,-2 1 1,3 7-232,-1 4 1,4 7 0,-3 2 0,1 0-63,3 0 1,-2-3 0,1 4 0,1-1 0,2-1 0,1-1-1,0-1-185,0-1 0,1-2 189,3-3 1,3-3 0,6-5 102,-1 0 1,-1-5-1,-1-3 1,-4-3 108,0-2 1,-1 1 0,-2-1 0,1 1 125,-1 0 0,4-5 1,1 0-1,3 2 18,2 2 0,-1-4 0,2 0 1,1 4 35,2 3 1,1 0 0,-2 6 0,3 1-36,1 2 0,-1 1 0,-4 0 0,2 0-133,-2 0 1,-1 6 0,-2 2-95,0 3 0,-5 1 0,-3 2 1,-2 1-1,-2 2 52,0-2 0,-2 3 1,-2-2-1,-3 0-296,0-3 1,1-4 177,1-1-2,4-5 1,-4 1-1,6-8 26,3-5 1,-1-2 0,5-1 0,0 0 19,-1-1 0,4-1 1,-2-1-1,2-1-115,1 0 0,5 3 1,-1 0-1,-1 1 115,-1 0 0,3 3 1,-1 2-1,-1 2 190,-1 2 0,-2 2 5,1 1 1,-6 5 0,-2 3 0,-1 4-1,0 1-203,-1 4 1,-1 1 0,-2 2 0,1-2-278,3 0 0,-2-4 0,3 4-213,1 0 1,-5-4 0,4 4 0</inkml:trace>
  <inkml:trace contextRef="#ctx0" brushRef="#br0" timeOffset="316439">12998 9996 8355,'0'-20'256,"0"0"1,1 4 0,3 3-1,3 4 1,3 0 0,1 3 0,3 0-1,1 2 1,3 0-41,2 1 1,0 2 0,-1 1-1,0 1 1,-1 3 0,0 4-1,-3 3-601,-1 2 0,-7 3 0,-3 2 0,-3 0 301,-1 0 0,-5 4 0,-5-1 0,-5 2-118,-6 2 0,-2-4 1,-2-1-94,0 2 0,5-2 1,0 0-1,2 1-402,3-2 0,1-1 0,2-5 1</inkml:trace>
  <inkml:trace contextRef="#ctx0" brushRef="#br0" timeOffset="316440">13146 10604 8355,'-8'1'4890,"0"4"-4531,5-4 0,-1 4 1,8-5 41,4 0 1,-1 0-1,2 0-2850,0 0 1,2 0 0,2 0 0</inkml:trace>
  <inkml:trace contextRef="#ctx0" brushRef="#br0" timeOffset="335716">8458 11559 8355,'-1'-11'-141,"-3"3"0,1 9 1,-5 10-1,-2 6 1,-1 2-1,-1 4 1,-1 5-1,1 5 185,0 3 1,-1 2 0,1 4-43,-1 3 0,1 3 1,1 2-1,1 0-70,2-1 0,1 0 1,-1-4-1,2-4 0,2-3-82,0-5 0,-1 1 0,2-4 0,-3 1 20,-1-1 0,-1-2 20,-4-8 0,-1 4 0,1-5 0</inkml:trace>
  <inkml:trace contextRef="#ctx0" brushRef="#br0" timeOffset="335999">8012 12427 6858,'0'13'151,"0"-1"0,1 0 0,2 1 0,3-1-162,0 1 0,1 3 0,3 1 0,-2-4-54,2-3 1,1 0-1,1-5 1,2 1-31,3-1 1,-4-1 0,5-4 37,0 0 0,-3-5 1,5-3-1,-2-3 1,-3-2-83,-1 1 0,-2-1 0,0 0 0,1-4-7,-1-4 1,5 2 141,-1-2 1,1 1 0,-5-5 0</inkml:trace>
  <inkml:trace contextRef="#ctx0" brushRef="#br0" timeOffset="340448">14139 13717 7700,'-4'8'-492,"-1"1"1,1-7-1,4 4 1</inkml:trace>
  <inkml:trace contextRef="#ctx0" brushRef="#br0" timeOffset="340780">14126 13829 6670,'0'-13'0,"0"1"0,0-1 0,0 1 0,0 0 0,0-1 0,0 1 0,0-1 0,0 1 0,2 1 0,2 3 446,4 4 1,3 4 0,1 4 0,1 4-450,-1 3 1,1 1 0,0 1-76,4-1 0,1-4 0,4 1 1,-1-1-1,-1 0-37,0 1 0,2-5 1,-6 3-1,-1-1-972,-1 1 891,-7-4 1,4 3 0,-4-6 0</inkml:trace>
  <inkml:trace contextRef="#ctx0" brushRef="#br0" timeOffset="340963">14374 13655 8355,'-5'-7'96,"3"3"0,-3 8 1,-1 4-1,-2 5 1,-3 3-1,-1 5 1,-1 2-1,0 4 1,-4 3-970,-4 7 1,-8 0 0,-2 6 0</inkml:trace>
  <inkml:trace contextRef="#ctx0" brushRef="#br0" timeOffset="352548">13940 12663 8355,'0'-8'-92,"2"1"0,0 0 1,4 1-1,1 1 0,2 2-392,2 2 1,2-4 525,-1 1 1,2-1 0,1 2-1,3-1 1,0 0 0,1-2 103,1-2 0,0 1 0,5 0 0,0 0 0,1 2 0,3-2-33,4 0 1,3-1-1,4-5 1,4 1-1,7 0-51,4-1 1,13-3 0,7-2-31,5-2 0,13 4 1,-44 6-1,1 1 0,2-1 1,1 0-46,3 1 0,1-1 0,-3 0 0,2 1 0,6-2 0,1 1 0,0 1 0,0 2 24,0-1 0,0 2 0,3-1 0,1 1 0,-2 1 0,-1-1 0,0 1 1,0 1-60,-1-1 0,0 1 1,-1 3-1,0 0 0,-5-2 1,-1 1-1,-2 2 0,-1-1-109,-1 1 1,-2 0 0,44 0 0,-14 0-1,-7-1 75,-4-3 1,-4 2 0,-7-2-1,-6 3 56,-5 1 0,0 0 0,-7-2 0,-3 0-100,-3-3 1,-2 1-1,1 4 1,-5 0-812,-6 0 937,1 0 0,-8 4 0,6 1 0,1-3 0,1 0 0</inkml:trace>
  <inkml:trace contextRef="#ctx0" brushRef="#br0" timeOffset="352818">17301 12092 8355,'-7'-12'-282,"-2"4"1,3 1 652,-1 1 1,5 3-362,-3 8 0,5 1 1,5 7-1,4-1 19,6 1 1,5-1 0,6 0-1,1 1-141,2-1 0,4 1 1,-5-1-1,-5 1-3,-5-1 0,-9 6-456,-5 2 0,-19 9 0,-6 3 1</inkml:trace>
  <inkml:trace contextRef="#ctx0" brushRef="#br0" timeOffset="353630">14399 13853 8355,'-12'-5'0,"-1"4"27,6-10 1,5 9 0,9-2 24,5 3 1,14 1 0,3 0 0,8-2-57,9-2 1,6 1 0,16-5 0,5-3 0,8-3 58,9-2 0,7-5 0,-39 12 1,0 0-52,2 0 1,0-1 0,7 0 0,1 1 0,2-2 0,1 0 0,1 1 0,0 0-75,5 1 0,-1 0 0,1-2 0,1 0 0,1 1 0,2 1 0,-2-1 0,0 1 62,-4 0 1,0 1 0,3-1 0,0 0 0,-7 1-1,-2 0 1,0 0 0,-1 1-2,-4 0 1,-1 0-1,-1 0 1,-2 1 0,-8 1-1,-2-1 1,43-3-22,-11 0 0,-13 1 0,-7-3 0,-9 1-130,-11 2 0,-7 4 0,-15-3 0,-3 2-553,-3 2 1,-7-4-247,-3-1 959,-3 2 0,-5 1 0,0 5 0,0 0 0</inkml:trace>
  <inkml:trace contextRef="#ctx0" brushRef="#br0" timeOffset="353901">17537 13271 8355,'-12'-13'78,"5"6"1,7 7 0,9 7 0,5 1 24,3 1 1,5-1-1,-2 4 1,2 1-129,-1-1 0,1 5 0,-5 1 1,-2-1-103,-1 1 1,-6 4 0,-1-1 0,-3 4-57,-6 4 1,-10-2-414,-13 6 1,-11 6 0,-8 5 0</inkml:trace>
  <inkml:trace contextRef="#ctx0" brushRef="#br0" timeOffset="367912">7094 13630 8354,'-12'-12'0,"1"-1"0,1 1 0,3 0 103,2-1 0,1-1 0,4-1 1,0-1-1,1-1 0,3 1 1,4-2-1,5 0 0,2 0 1,1 3-1,1 1 373,1 2 1,-4 5 0,2 3 0,-2 2-1,-2 2-494,1 0 1,-1 6 0,1 2 0,-2 3-1,-2 3 1,0 2-134,0 5 1,-3 2-1,-1 2 100,1 0 0,-5-2-15,3-2 0,-1 2 0,0-3 0,1-1 0,-1-2 20,-2-4 0,-1-4 164,0-1 0,0-7 0,0-1-132,0-7 1,4-8-1,2-3 1,-1-1-102,1-3 0,3-1 0,0-4 0,3 1 15,5 1 1,-4-1 0,4 8 0,-2 0 89,2 0 1,-4 7 0,4 7 100,-3 3 0,-3 2 1,-2 3-1,-2 6-22,-1 5 1,2 0 0,-4 6-109,-1 1 1,2-3-1,-1 2 1,1 1 0,-1 0-74,0-1 0,1 1 1,-2-6-1,3 0-622,1-3 0,1-2 0,4-2 0,1-5 365,-1-3 1,6-1 0,1 0 0</inkml:trace>
  <inkml:trace contextRef="#ctx0" brushRef="#br0" timeOffset="368231">8012 13134 8355,'-6'-7'1007,"0"2"0,-6 6-738,4 3 1,3 3 0,5 7 143,0 2 1,1 5 0,3 7 0,3 2-596,0 2 0,4-3 0,-4 4 0,1 1 101,0 2 0,-5 0 0,3-2 1,-2-2-521,0-2 1,0-1 0,-4-4-462,0 0 0,-5 0 0,-2-1 1</inkml:trace>
  <inkml:trace contextRef="#ctx0" brushRef="#br0" timeOffset="368489">8037 13990 10685,'12'0'-1651,"-5"0"1,-1 0 0</inkml:trace>
  <inkml:trace contextRef="#ctx0" brushRef="#br0" timeOffset="369222">7429 14486 9374,'6'-7'178,"3"3"1,6 3 0,7 1-91,6 0 0,9-5 1,10 0-1,5-2 0,8-3 1,6-1-1,7-1-60,4 0 0,7-5 1,-3 2-1,-1 2-749,-5 4 0,-4 6-146,-9-1 1,3 3 0,-8 1 0</inkml:trace>
  <inkml:trace contextRef="#ctx0" brushRef="#br0" timeOffset="370059">7466 15354 8355,'0'-12'229,"0"-1"-23,0 1 0,0-1 0,2 1 0,0 0 0,4-1 0,-1 1 205,1-1 0,4 5 1,-2 1-1,3 0-238,1 1 0,1 3 0,-1-1 0,0 2-151,1 2 1,-1 0 0,1 2-79,-1 2 0,-4 3 0,1 5 0,-1 2 0,-1 1 79,-3 2 1,-3 3-1,-1-2 1,0 1 38,0 3 0,0-4 0,0 0 211,0 0 1,-4-4 0,-1 1 290,-2-5-538,4-5 0,-3-10 0,6-3 0,0-5-147,0-3 0,5-2 0,0-4 0,2 1 3,3-1 1,1-2 0,1 1 0,0 2-233,1 5 0,-1 3 0,1 5 0,-1 4 43,0 3 1,1 2 0,-2 3 140,-3 4 1,2 8 0,-6 2 518,-1 1 1,-1 0-1,1 3 1,1-1-248,-1 1 1,0-4 0,0-2 0,2-2 0,1-1-462,-1-1 0,5 0 0,-2 1-755,3-1 1,1-5 390,1-3 0,-1-2 0,1-2 0</inkml:trace>
  <inkml:trace contextRef="#ctx0" brushRef="#br0" timeOffset="370511">7975 14883 8355,'-2'-13'85,"-2"1"0,3 0 0,-2 1 0,6 2 1,5 5-1,3 4 0,2 3 0,-1 2 1,0 2-1,1 3 0,-1 1 0,-1 1 1,-1 1-1,-3-1 0,-2 1 0,-2-1 1,-2 0-1,1 1 0,0-1 0,3 1 0,-3-1 679,0 0-972,-2-5 1,1-3-41,3-8 1,-1-3-1,4-5 1,0-2 130,0-2 1,1 1 0,4-5 0,-1 2 132,-2 3 1,2-3-1,-3 2 1,3 2-33,1 4 1,1 1 0,-1 3-1,1 1 389,-1-1 1,0 2-1,-1 5-263,-2 4 0,0 1 0,-3 7 0,-1 1 0,1 1-286,-3 1 0,-2 2 0,0-3 0,2 2-330,1-2 1,0-1-1,-2-2-184,2 1 1,3-1 0,5 0 0</inkml:trace>
  <inkml:trace contextRef="#ctx0" brushRef="#br0" timeOffset="374879">8793 13581 8355,'0'-24'0,"0"2"82,0 1 0,2 5 0,2-3 0,4 1-46,3 3 1,7 5 0,3 2 0,2-1 0,3 2 0,2 3 0,2 3-1,2 1 1,2 0-213,2 0 1,1 5 0,2 2 0,1 2 47,1-1 0,5-4 1,-4 3-1,1-2 1,0 0-1,-2-1-530,2 0 1,-6 4 532,0-4 1,-5 0-1,-7-4 1</inkml:trace>
  <inkml:trace contextRef="#ctx0" brushRef="#br0" timeOffset="375189">9674 13345 8355,'0'-19'-891,"0"1"860,0 5 1,-2 1 0,0 0 1001,-2-1-918,-1 1 0,7 5 0,2 4 0,4 6-66,3 5 1,3 3 0,3 2 0,2-1-33,0 0 1,3 2-1,-5 1 1,-2 3-131,-1 1 0,-7 2 1,-3 5-7,-3 3 1,-8 3-1,-5 5 1,-8 0 0,-4 1-113,-5-1 1,-8 11 0,-8 3 0</inkml:trace>
  <inkml:trace contextRef="#ctx0" brushRef="#br2" timeOffset="380667">9885 11150 28620,'-13'-13'-2098,"1"1"1,1 0 0,1 0-249,2 4 1434,5-3 329,-2 10 1,5-10 825,0 3 0,5 2 0,3 2 0,5 1 0,3 0 0,5-2 0,5-1 109,7 1 0,2-5 0,10 2 0,2-3 1,4-2 319,7 1 0,0 4-605,8 0 0,-3 5 0,-2-3-927,-3 1 1,-3 3-1,-5-3 1</inkml:trace>
  <inkml:trace contextRef="#ctx0" brushRef="#br2" timeOffset="380939">10021 11187 28196,'-7'-17'-9199,"3"1"9594,3 1 1,3 5 0,7 2 0,7 0 0,8 1 0,5 1 0,5 2 0,7-2 0,6 1 80,1-1 0,16-3 0,-6 2 1</inkml:trace>
  <inkml:trace contextRef="#ctx0" brushRef="#br0" timeOffset="382636">8186 15838 8352,'-11'-8'163,"2"-1"-212,4 7-9,10-4 0,5 2 0,9-2 1,7 1-1,5-2 0,3 0 0,2-3 1,0 1-1,-3 0-495,-4 5 0,-3-3 0,-1 1 0</inkml:trace>
  <inkml:trace contextRef="#ctx0" brushRef="#br0" timeOffset="382869">8186 15962 8355,'-25'0'0,"0"0"547,0 0-304,11 0 0,5 0-475,13 0 0,14 0 1,11-2-509,5-2 0,14-8 0,3-7 1</inkml:trace>
  <inkml:trace contextRef="#ctx0" brushRef="#br0" timeOffset="408534">8111 13940 8170,'-4'-8'0,"0"0"0,0-1-8,-2 3 1,5-1 88,-3 3 1,2 4 0,2 0-74,0 6 0,0 5 0,0 2-95,0-1 1,2-3 47,2-1 0,-1-5 1,5 1-1,2-3-99,1-1 1,1-1 45,0-3 0,-1-3 0,-2-6 53,-5 1 1,-4-1 0,-4 2-2,-5 3 1,-2 3 0,-2 5 0,-3 0-78,0 0 0,-5 5 0,5 3 1,0 3-152,3 2 0,0 5 0,1 1 0</inkml:trace>
  <inkml:trace contextRef="#ctx0" brushRef="#br0" timeOffset="417615">10964 13345 8355,'-6'-32'19,"-1"3"0,-1 3 0,1 3 0,2 2 252,2 4 0,0 9 0,0 7 0,-1 8 0,1 8 1,2 6 13,1 3 0,0 4-343,0 9 1,0 0 0,0 2 0,0 2 0,0 3 0,0 2-289,0-1 1,0-5-1,0 2-83,0-4 0,0-2 1,0-3-1,1-4-274,4-3 0,-4-2 604,3-4 1,-8 4 0,-3-5 0</inkml:trace>
  <inkml:trace contextRef="#ctx0" brushRef="#br0" timeOffset="417914">10517 14089 8355,'-7'0'-402,"17"0"1,11 0 637,3 0 0,8-4 0,4-2 0,5 1-58,5-1 0,10-3 0,-1 2 0,7-1-206,5-1 0,-1 2 1,-6-2-1,-3 2-1155,-8 1 638,1 2 0,-11 10 0,3 1 0</inkml:trace>
  <inkml:trace contextRef="#ctx0" brushRef="#br0" timeOffset="418396">10616 15056 8355,'-5'-6'382,"4"-5"-260,-5 9 0,12-3 0,2 3 0,4 0-136,5-3 1,-2-3 0,4 3-67,-1-2 0,0-2 0,-3-2 1,3 0-1,0 0 65,0-2 0,-6-3 0,-5 4-123,-1 0 1,-2-5 0,-4 1-1,-2 0 103,-2 3 0,-3 2 1,-5 1-1,-2 3 67,-2 2 1,1 0 0,-6 5 141,-1 0 0,-2 6 1,1 4-1,1 5 0,1 5 5,-1 4 0,4 1 0,3 1 0,4 1-127,3 2 1,5 4-1,0-2 1,7-1-182,9 0 0,5-2 0,7-6 0,1-3-34,3-1 0,2-5 0,7-7 0,-1 0-6,0-3 0,0-3-508,0-4 0,1-9 0,-1-6 1</inkml:trace>
  <inkml:trace contextRef="#ctx0" brushRef="#br0" timeOffset="418847">11063 14536 8355,'-4'-20'0,"0"4"-127,1 2 1,1 6 307,2-1 1,0 8 0,0 1-1,2 7-183,2 4 1,2 1 0,3 2 0,-2 1-25,-1 2 0,2-1 1,-3-3-1,1 1-7,-1 2 1,1-6 0,-3 2-104,1-1 1,1-1 1,-1-2 138,-2-2 1,3-8 0,-5-2-1,0-4-26,0-3 0,0-2 0,0 1 1,0-2-40,0-2 0,4 0 1,2-3-1,-1 1 60,1 3 1,2 1 0,-2 3 0,-1 2 80,1 0 1,3 7 0,0-2-44,2 2 1,1 4 0,1 0-8,-1 2 1,-4 6 0,0-2 0,1 3-91,-2 2 1,0-1-1,-5 1 1,2-1-3,-1 0 1,3 1 0,-2-1-496,-1 1 0,3-1 0,1 0 1</inkml:trace>
  <inkml:trace contextRef="#ctx0" brushRef="#br0" timeOffset="419051">12080 14114 8088,'-11'-13'0,"3"11"-589,3 11 1,4 9-1,1 7 1</inkml:trace>
  <inkml:trace contextRef="#ctx0" brushRef="#br0" timeOffset="424674">7243 14461 8355,'22'-25'-243,"3"2"1,1 1 0,2 3-1652,1 1 2083,2 1-182,1 5 1,4-1-1,-5 2-30,1 3 1,3 3 0,-5 6-1,-1 3-8,-3 4 1,7 9 0,-7 2 0</inkml:trace>
  <inkml:trace contextRef="#ctx0" brushRef="#br0" timeOffset="430394">11150 12998 8355,'-4'-13'-469,"-2"1"1,-1-1 0,-2 2 186,-2 3 1,-2 1 0,1 5 278,-1-3 1,0 1 0,-3 4-1,0 0 1,-1 0 0,1 0 0,-1 0-1,2 0 1,1 0 2,2 0 1,4-4-1,-1 0 1,0 1 0,-2 2-1,-2 1 40,1 0 1,-2 1 0,-2 3 0,-5 6-35,-3 5 1,0 4 0,-3 6-1,0 1 1,-2 2-6,1 1 0,-2 5 0,0 1 1,-1 2-6,1 0 0,-3 3 0,4-7 0,2 4 11,0 5 0,3 2 0,-1 7 1,1 1 5,4 2 1,-2 5 0,5-1 0,1 3 5,-2 1 0,4 9 0,-3 5 1,4 6-16,0 6 0,1-6 1,-1 5 7,1-1 1,1 1 0,1 2 0,3 2 0,2-3 14,2-4 0,2-1 0,1-7 1,1-3-10,3 0 1,3-6 0,7 0 0,1-5-14,2-5 1,6-1-1,0-8 1,6-3 12,3-3 1,1-1-1,4-3 1,2-3 16,2-3 0,3-9 0,7-6 0,3-5-3,4-4 0,3-2 0,1-8 1,0-2-10,0-4 0,-2-7 1,-2-3-1,-3-1-29,0-3 1,-8-2-1,3-1-20,-2 1 0,-5-1 1,-2 0-1,-4-1 1,-2-2-55,-2-1 0,-6-1 1,2 1-1,-4-4 60,-4-3 0,1-7 0,-4-3 0,0-5 14,0-3 0,-2-10 1,-3 1-1,-1-5 29,0-3 0,5-8 0,-1-5 0,1-5-9,1-6 0,-11 42 0,0-1 0,1 0 0,0 0 0,-1 0 0,-1 0-22,-2 1 1,0 0 0,1-1 0,0 1-1,-3 1 1,0 2 0,0-48 9,0 5 0,-9 8 0,-5 5 0,-8 7-6,-3 4 0,-9 10 1,-6 11-8,-11 9 1,-7 9 0,-10 9 0,-6 6 0,-2 5-86,-1 6 0,-1 4-91,10 4 1,0 3 0,4 5 0</inkml:trace>
  <inkml:trace contextRef="#ctx0" brushRef="#br0" timeOffset="443281">17959 10133 8355,'-7'8'-431,"3"0"1,2 2-1,4 0-231,2-2 1,-2 1 659,7-4 1,-1-1-1,4-4 1</inkml:trace>
  <inkml:trace contextRef="#ctx0" brushRef="#br0" timeOffset="443785">18083 10096 7702,'4'-18'0,"0"-2"0,-1 1 0,-2 1 0,-1 2 0,0-1 0,0 0 0,0 1 0,-1-1 0,-3 2 0,-5 3 0,-2 4 0,-3 3 0,-2 4 0,-5 1 0,-2 0 0,-2 1 0,-1 5 0,-2 6 0,-2 6 0,0 4 0,-1 2 0,2 3 0,0 2-31,0 2 0,-4 9 1,3 2-1,0 9 20,-1 7 0,3-1 0,4 0 0,3 3-18,5 0 0,6-3 0,3-3 0,2-3 8,2-2 1,9-1-1,6-2 1,7-6 14,5-6 0,6-3 0,4-8 1,5-4 35,2-6 1,12-6 0,1-9 0,3-3 19,1-8 0,2-6 0,-5-10 1,0-5-29,0-6 0,-5 1 1,-8-2-1,-2 2 11,-4 2 1,-7-6-1,-1-2-52,-6-3 1,-10-8-1,-8-1 1,-3-4 29,-1-1 1,-9-3-1,-6 3 1,-7 6 0,-9 5-39,-3 5 1,-10 9 0,-6 11-1,-5 8-199,-1 10 0,-5 12 1,4 10-99,1 9 1,-5 13-1,5 8 1</inkml:trace>
  <inkml:trace contextRef="#ctx0" brushRef="#br0" timeOffset="444197">17152 12080 8355,'0'12'-1234,"5"6"0,0 3 1081,2 2 153,1-3 0,5 3 0,-1-4 0</inkml:trace>
  <inkml:trace contextRef="#ctx0" brushRef="#br0" timeOffset="444548">17463 12365 7880,'1'-11'0,"2"1"0,1 2 0,0 0 0,0 2 0,0 6 0,-1 7 0,-2 4 0,-1 2 0,0-1 0,0 1 0,0-1 0,2 0 0,2-1 0,4-2 0,3-5 0,2-3 0,-1-1 0,0-1 0,1-2 0,-2-2 0,-2-2-111,0-3 1,-7-5 0,4-2 93,-1 2 0,-3 1 0,2 2-158,-3 0 1,-1 3-1,-1 2-407,-3 2 417,-3 1 1,-5 9-1,-1 2 1</inkml:trace>
  <inkml:trace contextRef="#ctx0" brushRef="#br0" timeOffset="444965">18045 11956 8313,'-23'-39'0,"2"6"0,3 7 0,2 5 0,-2 5 0,-1 2 0,-3 3 0,0 1 0,-2 3 0,1 2 0,-5 2 0,-2 3 0,-5 4 0,0 7 0,-3 7 0,1 10 0,0 6 0,0 9 0,0 5 0,-1 6 0,1 4 0,1 2 0,3 5 0,6 3 0,5 3 0,6 1 0,7 0 0,5-5 0,5-5 0,7-8 0,10-7 0,8-7 0,10-6 0,6-6 17,3-6 0,12-10 1,-2-8-1,8-5 25,7-7 1,-1-7-1,2-14 1,-3-4-49,-3-3 1,-6-7-1,-13-2 1,-8-4-62,-7 0 1,-9-6-1,-14-2 29,-4 1 0,-9-5 0,-9 5 1,-11-1-1,-9 3 4,-6 3 0,-13 7 0,0 6-7,-7 7 1,-3 13 0,-2 14 0,0 4-1,5 6-218,5 6 0,5 7-138,5 10 1,-4 9 0,5 6 0</inkml:trace>
  <inkml:trace contextRef="#ctx0" brushRef="#br0" timeOffset="445614">17909 13568 8355,'5'-12'0,"-2"3"-509,6 1 1,-1 5 0,4-2 447,1-1 344,-7 5 1,-1-4 0,-10 5-39,-3 0 0,-3 0 1,-1 0-1,-1 0 187,1 0 1,4 4-254,-1 0 0,7 5-191,-2 0 1,4-4 0,5-1-84,7-2 1,1-2 0,5 0 0,-2 0 0,2 0-87,2 0 1,-5-6 0,3-1 0,-2-1 74,1 0 0,-5 0 0,-5-5 0,0-1 79,0-2 1,-4 6 0,-1-2 0,-4 2-65,-7 3 1,-2-2 0,-3 4-1,-2 3-99,-5 0 0,-1 8 0,0 3 1,1 5-115,-1 3 1,4 5-1,1-3 1</inkml:trace>
  <inkml:trace contextRef="#ctx0" brushRef="#br0" timeOffset="446086">18244 13246 9030,'-21'-31'0,"3"7"0,3 6 0,4 4 0,0 1 0,0 2 0,-1 3 0,-2 3 0,-1 1 0,-3-1 0,-2 3 0,0 0 0,-2 4 0,-2 0 0,-2 5 0,0 3 0,0 5 0,0 3 0,-2 4 0,-1 1 0,0 2 0,0 1 0,0 5 0,3 5 0,3 5 0,3 3 0,4 3 232,5 1-263,-2 7 0,12-5 1,-3 1-1,4-6-52,4-2 1,6-6-1,9-5 1,7-3 34,4-6 0,8-5 1,6-9-1,3-5 1,4-3 1,7-6 0,-2-5 126,1-5 1,-1-10-1,-5-8 1,0-3 0,-6-1 43,-5 0 0,-1-5 0,-10 0 0,-3-3-105,-4-1 0,-4-3 0,-7 0 0,-3-1-146,-3 1 1,-5-1 0,-7 2 0,-9 2-28,-7 5 1,-14 5 0,-2 7 0,-5 10-91,-7 8 1,-4 8 0,-8 13-1,-1 9-244,2 7 1,-3 9 323,8-2 1,1 8 0,1 3 0</inkml:trace>
  <inkml:trace contextRef="#ctx0" brushRef="#br0" timeOffset="446819">18244 14498 8382,'-6'-19'-450,"1"1"-358,-3 6 1,3 10 900,10 6-204,1 6 1,7 8 0,-1 3 23,1 2 1,5 7 0,1 2 0</inkml:trace>
  <inkml:trace contextRef="#ctx0" brushRef="#br0" timeOffset="458007">19174 12043 8355,'18'-25'-300,"1"1"0,1 4 0,-4 3 0,-4 3 0,-2 3 341,-2 3 0,-6-1 0,-2 4 0,-7 3 0,-6 0 0,-3 4 0,-5 2 36,-2 4 1,-5 3-1,-3 1 1,-7 1-107,0-1 0,-6 6 0,-2 3 0,-3 1 0,-4 0-145,-1-1 0,-1-1 0,2 5 31,-5 0 0,1-4 1,1-2-1,1-1 0,4-3 30,4-1 1,10-3 0,8-2 112,2 0 0,8-1 0,1 4 0</inkml:trace>
  <inkml:trace contextRef="#ctx0" brushRef="#br0" timeOffset="458323">18529 12167 8355,'13'-13'0,"-1"1"0,0-1 0,1 1-976,-1 0 787,-5 5 1,-1-4-1,-6 3 263,0-4 1,-2 6 0,-2 1-19,-4 4 1,-3 5 0,-2 3 0,1 3-82,0 4 0,-1 2 1,2 1-1,1 3 35,2 4 1,5 1 0,-1-1 0,3 2-70,1 3 0,5-7 1,5 3-1,5-1-147,6-1 1,9 2 0,6-3 49,4-5 0,1-1 0,-3-9 1</inkml:trace>
  <inkml:trace contextRef="#ctx0" brushRef="#br0" timeOffset="458849">19310 10108 8355,'0'-12'-456,"2"-1"408,2 1 0,3 5 1,7 1-1,2 2 1,5-1-1,4-1 1,4-1-1,4 0-16,2-2 0,10 0 1,3-2-1,4-1 33,1 2 1,3-5-1,-1 6 1,0-1 69,-1-1 1,-11 5-412,2 2 1,-5-3-1,-3 0 1</inkml:trace>
  <inkml:trace contextRef="#ctx0" brushRef="#br0" timeOffset="459147">19509 9835 7955,'-11'-12'-92,"3"-1"1,-3 6 0,2 3-1,-2 3 1,-1 1 0,-1 0-1,1 1 1,0 3 0,-2 5-1,-1 2 1,-2 2 0,1 3-1,-1 0 1,-1 1 0,0 1-1,0 1 1,2 2 0,-1-2-1,2 0 193,4 0 0,0-2 1,7 2-1,1-1 0,2-3-132,1-1 1,9 3 0,5-1 0,4 1-59,4 1 1,6-5-1,3 4 1,4-3-279,4-2 329,6-5 1,-1 4 0,6-4 0</inkml:trace>
  <inkml:trace contextRef="#ctx0" brushRef="#br0" timeOffset="587990">22262 8644 8355,'-18'-11'0,"5"3"-4,-4-8 0,2 2 1,0 1-1,-2 1 80,2 0 0,-3-1 0,2 2 0,-1 2 0,0 0 0,0 1 0,-1 0 0,-2 1-149,1 1 0,-2-2 0,-6 4 0,-4 1-71,-2 2 0,-9 1 0,2 0 0,-6 0-36,-5 0 1,-5 4 0,1 0 0,0-1 156,-1-2 1,1-1-1,3 0 1,-2 0-12,2 0 0,1 0 0,1 0 0,2-1 114,2-3 1,0 2 0,4-2 0,2 3-45,2 1 0,5 0 0,1 0 0,2 1 35,2 3 1,2-1-1,1 4-2,0-2 1,5 5 0,0-2 0,1 3 0,1 2-34,0-1 1,2 1 0,3-1-1,1 0 17,-1 1 0,1-1 0,0 1 0,1-1-22,2 0 1,4 5 0,4 1 0,-2 3-38,-1 5 1,-2 1 0,3 9 0,-2 4 52,-2 3 1,-1 4 0,-5 6 0,1 5-13,-1 3 0,0 12 1,-2 4-1,-3 4 66,-2 2 1,5-4 0,-1 3-1,2 1-40,1-2 0,2 5 0,2-5-53,1 0 0,5 1 1,-1-4-1,2 4 0,2 0-58,0 1 1,2-7 0,2 1-1,3-5-50,0-5 1,4 6-1,-5-11 1,3 0 21,-1-3 1,-4-4 0,3-6-1,-1-5 50,-4-7 0,4-1 0,-2-7 0,0-2 17,2 0 1,0-8-1,7-1 1,-1-3-32,1-3 0,5-1 0,2-8 1,5 1-23,4-1 1,3-6-1,5-2 1,-1-2 41,-3-3 0,1 5 0,-3 1-4,0 2 1,-2-2 0,3 0 0,-2 1 0,-2 3 46,-2 4 1,0-2-1,3 3 1,3-1 4,-1 0 1,9 5-1,0-5 1,4-1-4,3-2 1,14-1 0,-3 0 0,7 0 9,6 0 1,1-1 0,11-4-1,-1-1-7,0-1 1,4 0 0,0 4-1,3-3-47,1 0 0,2 1 0,1-1 0,0-1-4,4 0 1,1 4 0,1-2 0,-1 0-17,-3 1 0,3-4 0,-5 4 0,1 0 20,-3-2 1,-3 5 0,-4-5-1,-2 2-4,-4 0 0,-5-4 1,6 2-1,-5 1-24,-4-1 0,-2-2 0,-7 2 0,-5 1 24,-6-1 0,-2-3 1,-8 2-1,-4-1 12,-6-1 1,-4 1 0,-2-4 0,-4-1 105,-3 1 1,-9-1 0,-4 1 0,-2-2 89,-2-2 1,0 2 0,-2-4 0,-2 0-93,-4-3 1,-2 2-1,1-1 1,2-1-38,1 2 0,2-9 0,4 3 0,0-1 0,0 0 1,0-3 0,0-1 0,0-2-190,0-3 0,0 0 0,1-3 0,2 0-45,1-4 0,0-3 0,-5-7 0,-2-3 65,-1-2 0,-4-1 0,4-5 0,1-2 114,2-1 1,1-11-1,1-2 1,3-2-31,4 2 0,8-5 0,1 6 0,1-5 169,0 0 0,-1 1 1,-6 7-1,-3 6-50,-4 5 1,-4 7-1,-5 3 1,-8 5-101,-6 3 1,-10 8 0,-7 6 0,-6 2-112,-8 2 1,-8 6-1,0 3 1,-4-1 114,-4 1 1,-1 3 0,-7-4 0,3 1 70,-1 0 0,0 4 1,8-3-1,-2 1 77,1 1 1,1-1 0,2 3-1,0-1-111,0-1 0,0 5 0,-2 6 0,-5 4-165,-6 1 1,-14 3 0,-6 5 0,43-1-1,-1 1 44,-2 0 1,0 2 0,-10 6 0,-1 1 0,-2-1 0,-1 1 0,-2 3-1,-1 0-558,-3 3 1,-2 1 0,-1 1 0,-1 1 0,-94 36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7:33:26.21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11088 5333 7558,'-2'-12'0,"0"-1"0,-3 1 0,1 1 0,-1 1 40,-3 2 1,-4 5-1,0-1 1,-2 3-1,-1 1 1,-3 0 0,-1 0-1,-3 0 107,-2 0 0,-2 4 0,-1 1 1,-4 2-1,0 1 0,-2 1 1,0-2-1,1-2 0,2-2-132,2-2 0,6 3 0,3 0 0,1-1 0,3-1 1,1-2 249,1 0-240,7 0 0,0 5 7,6 3 1,0-1 0,0 2 0,1 0 0,2 2 5,1 2 1,0-1 0,-2 2 0,1 1-7,1 1 1,0 7 0,-4-1 0,0 4 16,0 3 1,0 11-1,0 2 1,0 9-6,0 7 1,0 6 0,0 6 0,0 8-17,0 7 1,-2 3 0,0 1-1,-2 2-9,1-1 1,-3 5 0,1-1 0,-2-2-34,-3 3 0,3-8 0,0 1 0,1 0-75,-1 2 0,0 2 0,-2-8 4,5-7 1,-1-15-1,1-5 1,1-10 0,2-10-3,1-7 0,1-9 0,3-6 47,4-5 1,3-5 0,2-5 0,-1-1 36,1-3 0,-1-3 0,0-6 0,1 2 27,-1 3 0,1-1 0,0 4 0,3 1-79,0-1 1,2 3 0,-1-2 0,2 3 5,0 1 1,5 0 0,-4 0 0,5 0-34,4 0 1,-1 0-1,5 0 1,0 0-75,-2 0 1,5 0 0,-3 0 24,3 0 1,-4 0 0,-3 1-1,-4 2 1,-3 2 32,-2 2 0,-5-2 0,2 1 0,-3 0 86,-2-3 0,-4-2 1,1-1 82,0 0 0,-3-1 1,-2-3-1,-3-6 139,-1-5 0,0-5 0,0-4 0,0-1-137,0 0 0,2-11 0,0-5 0,3-7-74,-3-6 0,0-7 0,-2-6 1,-2-4-82,-2-4 0,1-5 1,-5-10-1,0-2 19,1-3 1,2 42-1,-1 0 1,2 0-1,0 1 59,-1-4 0,-1-1 1,-2 0-1,-1 0 1,1-2-1,0 0 1,0 2-1,0 0 1,1 2-1,1 1 17,-1 0 0,1 2 0,-5-38 0,2 16 1,2 15 337,1 11 1,1 8 0,2 9-626,-1 6 1,-2 10-40,2 3 1,3 8 0,-3 11-167,2 5 1,-3 14-1,-2 0 1</inkml:trace>
  <inkml:trace contextRef="#ctx0" brushRef="#br0" timeOffset="928">9327 6077 8355,'-2'-16'-111,"-1"-2"0,-2 0 0,-1 0 0,1 3 0,2 0 1,2-1 191,1 0 0,1-1 0,2 5 0,2 0 0,2 0 0,3 3 0,1 2 31,1 1 0,1 2 0,-1 4 1,1 0-1,-1 0 2,0 0 1,1 10-118,-1 2 1,-4 5-1,-1-2 1,-1 3-1,-3 1 1,-1 3-2,3 2 0,-4-5 1,3-2-146,-3-4 0,-1 0 1,0-1 118,0 1 1,2-7 0,1-3-17,1-6 0,4-3 1,-4-7-1,0-1-40,2-2 0,-1-3 1,5-8-1,-3 0 4,-2-2 0,4 0 0,-4 4 0,2 2 89,3 2 0,1-1 0,0 5 1,-2 4 69,0 3 0,-1 4-64,4 6 1,-1 2-1,-1 2 1,-3 4 0,0 5 10,0 3 0,-5-1 0,4 5 1,-2-1-20,0 0 0,4-2 1,-2 2-1,-1 0-86,1 1 1,4-5-1,-4 1 1,3-2-57,-1-1 1,0-2 0,5-3 0,-1-3-19,0 1 1,1-5 0,-1 3 0,1-2-66,-1-2 1,0 0 132,1 0 1,-1 0 0,1 0 0</inkml:trace>
  <inkml:trace contextRef="#ctx0" brushRef="#br0" timeOffset="1173">9426 6499 8355,'-18'7'-1041,"7"-2"1093,3-5 1,8 0-1,13 0 1,4-1 0,5-3-1,6-5 1,5-2 0,2-1 102,3 0 1,0-5 0,2 1 0,1 0-234,-1 3 1,-1 2 0,-3 2 0,-2 5-851,-1 3 581,-11 1 0,7 0 0,-9 0 1</inkml:trace>
  <inkml:trace contextRef="#ctx0" brushRef="#br0" timeOffset="1426">9587 6858 8355,'-12'-12'89,"-1"5"1,6 3-1,3 8 1,3 4-121,1 3 1,0 3 0,0 3-1,0 2-71,0 0 1,0 5 0,1-4 0,2 5-116,1 4 1,4-3 0,-2 3-315,1-2 0,-4-7 345,1 1 1,3-6 0,-1 3 0</inkml:trace>
  <inkml:trace contextRef="#ctx0" brushRef="#br0" timeOffset="2024">9860 6970 8355,'-15'-12'25,"1"1"-277,3 2 0,5 4 131,-2 5 1,5 1-1,-1 3 1,3 5 319,1 2 0,0 1 0,0 2 0,0 2 0,0 4 1,1 0-1,2 0 0,2-1-177,2 0 1,2-5 0,2 0 0,-2-6-56,0-2 0,-1-2 0,4-4 0,1-2-80,-1-2 0,0-3 0,-1-5 94,-2 0 1,-2-1-1,-5 1-128,3-1 1,-3 1-1,-6 0 35,-4-1 1,1 1-1,-1-1 26,-2 1 1,0 4 110,2-1 1,3 5-24,5-4 1,4 4 0,1-3 0,2 0 13,3 0 0,1 4 0,1-2 0,1 1-8,-1 0 0,0-5 1,1 5-3,-1 1 1,1 2 150,-1 1 1,-1 1-1,-3 4-30,-3 3 0,-4 7 0,0 2-97,3-2 0,-2-1 0,2-2 1,-3 0-1,1 1 0,2-1 1,-1-1-1,3-1 1,1-2-103,0 2 1,2-5 0,3-1 0,0-2-10,1-2 1,-1-2 0,1 0 0,-1-4 66,0-1 0,-1-5 0,-1-6 0,-2 0 13,2 0 1,-5 2-1,0 2 1,-4-1-19,-1-2 0,0 1 0,-1 3 0,-4 2-2,-3 3 0,-3-2 0,-3 6-141,-2 1 1,-2 3 0,-4 4 0,3 5-278,1 2 1,1 1 229,5 1 0,-1-1 0,1 0 0</inkml:trace>
  <inkml:trace contextRef="#ctx0" brushRef="#br0" timeOffset="3009">11869 6648 8053,'0'-20'0,"0"4"-181,0 2 181,0 2 0,1-1-238,4 1 0,-3-1 0,7 0 1,0-3-1,2-1 0,2-1 391,-1 0 0,2 0 0,1 3 0,2 0 0,-1 2-85,2 3 1,-4 6 0,2-3 0,-2 2 0,-2 2-170,1 2 1,3 5 0,1 1 38,-2 2 1,-5 2 0,-2 2 0,2-2 29,1 0 0,0-1 1,-2 3-1,0-2 92,0 0 1,-2-5 0,1 3 46,2-2 0,-3-1 0,1-4 0,2 0-39,1 0 1,1 0 0,1 0-60,-1 0 1,1-1 0,-1-3 0,0-3-3,1 0 0,-1-4 0,1 3 0,-1-2-24,0 2 0,1-3 0,1 3 1,1-2 30,1 2 0,1-2 0,-5 5 0,1-1-2,-1 1 0,5-4 1,-1 5-1,1 1-10,0 2 0,-1 1 0,3 0 0,0 0 4,1 0 1,0 0 0,5 0-44,0 0 1,-5 0-1,1 0 1,1 0-1,0 0 6,-1 0 0,1 0 0,-4 0 0,1 0-34,3 0 1,-4 0 0,-1 0-1,-4-1-100,0-4 1,-1 4-10,1-3 1,-2 1 0,-2 0-161,0-1 247,-1-5 0,4 2 0,1-6 0</inkml:trace>
  <inkml:trace contextRef="#ctx0" brushRef="#br0" timeOffset="3325">13060 6102 8816,'-13'-12'439,"6"5"0,7 1 0,10 8 1,4 0-423,2 2 1,11 5-1,-3-4 1,3 2-152,-1 3 1,1 6 0,-1 5-367,-2 2 0,-12 5 0,-1 2 0,-4 6-128,-4 3 1,-13 2 0,-3 9 0</inkml:trace>
  <inkml:trace contextRef="#ctx0" brushRef="#br0" timeOffset="4877">15639 4180 8355,'-5'-20'-95,"-2"1"1,-4 4-1,1-2 1,3 2-424,2 1 489,-5 2 0,3-2 1,-5-1 111,0-2 0,-5 1 1,-1 4-1,-1 1 1,-3 2-1,-3 5 0,-4 3 1,-4 1-1,-4 1-181,-5 3 1,2 5 68,-5 7 1,-1-2-1,-2 2 1,3-2 0,5-1-1,5-2 69,6-3 0,3 2 0,3-5 17,2 2 0,3-3-5,6 4 1,5-4 0,3 5 48,2 0 0,4 8 0,1 4 0,2 2-9,2 2 0,-3 9 0,3 5 0,0 4-28,0 3 1,-3 3-1,3 0 1,-2 1 11,-2-1 1,0 1 0,0 1-1,1 1 126,-2 2 0,0 5 0,-2 1-26,0 4 1,0 11-1,0 8 1,-2 6 0,0 8-103,0-47 0,0 3 0,-1 8 0,0 1 0,1-1 0,0 2 0,-1 3 0,-1 1-65,1 3 0,-1 1 1,-3 3-1,0 1 1,2 1-1,-1 1 0,0-3 1,0 0-57,-1 2 0,-1-1 0,0-3 0,1 0 0,0 0 1,1 0-1,0-2 0,0 0 19,-1-1 0,1-1 0,2-4 0,0-2 0,1-8 0,-1-1 0,1-2 0,-1 1 4,-3 46 0,5-7 1,-2-13-1,2-7 45,2-7 1,-4-3 0,0-3-1,1-6 12,2-5 0,1 0 0,0-7-87,0-4 0,1-5 0,2-7-167,1-4 0,6-3 93,-2-9 0,3-2 1,1-6 128,1 0 1,-1 0 138,1 0 0,-1 0 0,0 1 1,1 2-198,-1 1 1,1 6-1,0-2 1,3 3-36,0 1 0,2 1 0,-3-1 0,3 1-74,1-1 0,1 5 0,2 0 1,-2 1 92,2 0 1,3-1-1,3-5 1,1 1-48,-2-1 1,-2 0 0,-3-1 11,-1-2 1,-2 0 0,2-5 0,-3-1 96,0-1 1,-5-2 0,4 0 0,-5-2 24,-3-2 1,2-4-1,-4-7 27,-1-2 0,1-5 0,-4 1 0,1-2-19,-1-2 1,-2-1-1,-1-3 1,2-4 6,2-3 0,-3-7 0,3-2 1,-2-5 0,-2-3 0,0-4 0,0-8 0,0-2-21,0-3 1,1-8 0,2 4 0,1-5-93,-1 2 1,2-11 0,1 4 5,1-7 1,-3-3-1,4-2 1,0-1 77,-4 47 0,-1 0 1,7-47-1,-8 46 1,0-1-1,0-1 0,-1-1 1,0-2-1,-1 0 26,0-1 1,0-2-1,1-5 1,0-1-1,0-1 1,0 1 0,1-4-1,0 0-141,0-4 1,-1-2 0,0-2 0,1-3 0,0-3 0,0-2-1,2-1 1,0 0 81,2-3 0,-1-1 0,1-2 0,-1 1 1,0-3-1,0 2 0,-1 1 0,-1 1 58,0 5 0,-1 0 0,1 3 0,-1 2 0,-2 12 0,0 4 0,0 5 0,0 3 173,0-42 1,0 21 0,0 21-1,0 14-103,0 15 1,-2 9-222,-2 10 0,-3 14 0,-4 14 0,1 9-379,2 7 0,1-1 1,-1 11 503,4 1 0,3 1 0,1 2 0,0-1 0,0 1 0,0-1 0</inkml:trace>
  <inkml:trace contextRef="#ctx0" brushRef="#br0" timeOffset="5578">16235 4192 8355,'-7'-12'0,"1"-1"29,1 1 0,3 4 0,-2-1 3,3 0 0,1-2 1,0-2-1,1 1 1,3-1-1,5 1 1,3 0-1,3 1 1,2 1 256,-2 2 0,3 5-400,-2-1 1,1 4 0,-5 4 0,-1 4 31,-2 3 0,0 7 0,-5 3 1,-1 2-1,-2 1 58,-1-4 0,-1 4 0,-2-5 0,-2 0 64,-2-2 1,3 1 0,-3-2 190,1-1-179,2-6 1,6-5-117,2-8 1,-1-5 0,5-6 0,1-3-1,2-1 0,2-2 0,-1-3 0,1-1 33,-1 0 0,1 0 1,-1 2-1,0 2-20,1 5 0,-1 3 1,1 5 150,-1 4 1,0 2-1,1 2 1,-1 0-1,1 2-59,-1 2 1,0 4-1,-1 7-95,-2 2 0,2 5 0,-3-3 1,2 2-1,-1-2 0,-1 0-452,2 1 1,-3-5 247,1 1 0,-1-2 0,3-1 12,-2-1 0,0 0 0,5 1 1</inkml:trace>
  <inkml:trace contextRef="#ctx0" brushRef="#br0" timeOffset="13379">10765 5817 8036,'6'-13'0,"1"1"0,1-1 0,0 1 0,0 0 0,1 1 0,-2 1 6,-2 2 0,5-1 255,-2-3 1,-1 5 0,0 4 0,-2 6-132,-2 5 1,-2-1 0,-1 2-222,0 0 0,2 1 1,2-2 35,4-4 0,3-4 0,2-4 1,0-4-1,3-3 0,0-2 1,-1 1 16,-1 0 1,-6-2-69,1-3 1,-7 4 0,1-4-50,-6 3 1,-4 6-1,-6 1 1,-4 2-39,-4 2 1,-2 7-1,0 4 1,2 3-65,4 2 1,4 5 54,0 2 1,6 9-1,2 3 1</inkml:trace>
  <inkml:trace contextRef="#ctx0" brushRef="#br0" timeOffset="13833">10988 6362 8355,'-4'-12'-134,"0"0"1,-5 5 0,0 3 0,-3 2 0,-3 2 0,-2 0 0,1 2 118,-2 2 0,4 3 0,-3 4 199,4-3 1,2 3 0,2-3-179,5 3 0,4-4 1,4-3-1,5-2-30,2-2 0,1 0 0,0-2 0,1-1-25,-1-1 0,1-5 0,-1-1 0,0-4 26,1-2 0,-6-1 0,-3 5 0,-3-1-106,-1 1 1,-1 4 0,-3 1-225,-5 1 1,-2 2 0,-1 6 252,0 2 1,-1 8 0,1 7 0</inkml:trace>
  <inkml:trace contextRef="#ctx0" brushRef="#br0" timeOffset="14191">10889 6809 8355,'-12'-6'131,"1"-1"328,3-5-513,-3 5 0,8 2 0,-4 3 456,1-2 0,2 4-658,4 0 0,0 2 1,0 6 207,0 1 0,0-2 0,0 2-137,0 0 1,4-2 110,1 1 29,4 1 1,-7-4 0,3-5 15,1-7 0,-5-4 0,3-1 0,-1-1 27,1 1 1,-1-4 0,4-1-159,-2 2 1,3 1 0,-2 2-25,1-1 1,-6 6-1,-1 6-121,-7 8 1,-9 7 0,-4 10 0</inkml:trace>
  <inkml:trace contextRef="#ctx0" brushRef="#br0" timeOffset="14513">11013 7268 8355,'-12'-13'442,"4"1"-468,-1 0 1,5 5 0,-4 3 0,-2 2 0,-1 2 137,-1 0 0,4 0 0,1 2 0,1 2-148,3 4 0,2 3 0,1 1 0,0 1-96,0-1 1,1 5 0,2-1 0,3-1 40,1-1 0,-3-1 0,4-2 0,0-2 3,-1 0 1,4-7-1,-3 2-15,3-2 1,-2-4-1,-2-2 140,-2-4 1,3-7 0,-2-3-1,-1 0 1,1 0-36,-3 3 1,-3 1 0,-4 2 0,-5 1-449,-2 2 0,-7 4 174,-2 5 0,-9 0 0,-3 0 0</inkml:trace>
  <inkml:trace contextRef="#ctx0" brushRef="#br0" timeOffset="15787">11013 5655 6962,'0'-12'0,"0"0"0,0-1-268,0 1 0,0 4 297,0-1 1,6 1-1,2-4 1,3-1-1,3 1 1,1-1 0,3 1 14,1 0 0,3-5 0,7-1 0,4 0 1,4-1-1,5 0 0,5-3 0,5-2-51,6-1 0,8-1 1,4-1-1,2-2 9,-2 1 1,5 2-1,-2 1 1,1 0-18,-5 1 0,3 3 1,-12 2-1,1 1-2,-2 3 1,-6 1-1,0 1 16,-2 1 1,-1 0 0,0 1 0,1 1 0,0 3 12,-2 1 1,8-2-1,-8 4 1,2 1 60,0 2 0,-1 1 1,1 1-1,0 2-31,-2 1 0,4 6 0,-8-2 0,2 3-43,-1 2 1,0-2 0,-6-2 0,-2-1-6,-4 2 1,-6-4 0,1-1 0,-3-1-3,-1 0 0,-1 1 1,1-5-1,0-2 4,0-2 0,4-3 0,1-5 0,0-2 1,1-3 0,3 2 1,-1-5 2,3-2 0,3 2 0,2-2 1,4-3-1,4-1 18,0 3 1,6-2-1,3 4 1,3-1 32,1 2 0,0 2 1,-1 4-1,-4 0-40,-3 2 1,-4-3-1,-5 8 1,-3 0-53,-4 3 0,-6 2 0,-3 2 1,-3 0-34,-1 0 0,-5 0 1,1 0-1,0 2-34,-2 2 0,0-3 0,-3 5 0,0-2-243,-1 0 1,-1 6 276,-2-2 1,-5 3-1,-1 1 1</inkml:trace>
  <inkml:trace contextRef="#ctx0" brushRef="#br0" timeOffset="16014">14759 4552 8355,'-8'-17'-735,"1"1"589,1 0 145,2 8 0,4 4 1,1 8-1,3 4 1,6 5-1,4 2 1,4 3-1,1 0 32,3 0 0,-4 4 0,0-2 1,-3 3-138,-2-3 1,0 8 0,-9-3 0,-2 2-198,-5 3 1,-11 2 93,-10 5 1,-12 6-1,-8 1 1</inkml:trace>
  <inkml:trace contextRef="#ctx0" brushRef="#br0" timeOffset="17150">11088 6276 8355,'-9'-5'-163,"1"1"1,-1 2-1,-3 0-668,0 2 0,0 0 1053,-1 0-170,1-5 0,4 3 0,1-3 1,0 1-1,1-2-56,1-1-123,1-1 0,8 0 1,1 1-1,2 1 16,3 4 0,1 0 0,1 2 1</inkml:trace>
  <inkml:trace contextRef="#ctx0" brushRef="#br0" timeOffset="17543">10964 6214 8355,'-13'0'-500,"1"0"0,4 0 1,-1 0-1,0-2 624,-2-2 1,-2 3 0,1-3-81,-1 2 1,1 6 0,0 0 101,-1-1 1,6 4-97,3 1 0,3-1 0,2 0-5,3-1 0,3-2 0,6-4-34,-1 0 0,-1-2 0,-1 0 20,-2-2 0,0-6-76,5 2 1,-6-3 0,-3-2-48,-3 1 1,-1 4-45,0-1 0,-5 6 0,-4-1-181,-2 3 1,-1 6-1,1 4 284,3 2 1,-3 1 0,4 1 0</inkml:trace>
  <inkml:trace contextRef="#ctx0" brushRef="#br0" timeOffset="18247">10939 6238 8355,'-11'-19'-210,"3"3"375,3 2-237,4 7 44,1-4 0,7 5 0,5-3 1,9 0-1,7 0 0,6-2 1,6-3-1,7-3 0,4-2 14,3 0 1,13-5-1,1 5 1,3-2-19,6 1 0,3 1 1,10-4-1,2 3 0,3-2 0,-42 12 0,0 0 0,0 0 0,-1 0 0,3-1 0,0 1-17,1 1 1,0-1-1,4-2 1,0 0-1,-3 2 1,-1 0-1,2-1 1,0 0 46,0 0 0,-1 1 0,-1-1 0,0 0 0,3 2 0,1 1 0,-3 1 0,0-1 45,-4 1 0,0 0 0,1 1 0,0 0 1,42-5-1,-1 1 4,-1 2 0,-3 5 1,-6-1-36,-2 3 1,-5 1 0,-6 0 0,-3 0 0,-3 0 8,-5 0 1,-1 0-1,-7 0 1,-5 1-87,-5 3 0,-2-1 0,-4 4 1,-5 0-91,-4 0 1,-5 0 0,-1 2 0,-3 0 54,-1 0 1,-1-3 0,-5-1 0,1-1 90,-1 1 1,0-1-1,-1-3 1,-1 2-39,-2 1 0,1 0 0,3-4 0,0 0 249,1 0 0,1 0 0,1 0 1,1-1-191,-1-3 0,3 2 0,0-2-160,2 3 1,-4-3 0,5-1 0,1 1-43,1-1 1,2-2 0,0-6 0</inkml:trace>
  <inkml:trace contextRef="#ctx0" brushRef="#br0" timeOffset="18248">14660 5457 8355,'-7'-19'-80,"3"-3"1,8 7-110,4 4 1,3 4 204,1 7 0,-1 1 0,-1 5 1,-2 5-1,1 5 0,-1 3 1,-1 3-1,0 2 16,0 1 1,-5 1-1,2 1 1,-2 2-247,-2-1 1,-3 4-1,-5-1 1,-9 2-343,-5 0 322,-14-5 0,-8 8 0,-12-4 1</inkml:trace>
  <inkml:trace contextRef="#ctx0" brushRef="#br0" timeOffset="19047">11100 7057 8355,'0'-12'-32,"1"-1"0,4 1 0,3-1 0,3 2 0,1 3-1276,1 4 1261,-1 3 1,6 1 0,3 0 0,2 1 37,2 3 1,5-1 0,3 5-1,5 0 1,3 1 95,4-1 1,9-1 0,4 2-1,3 0 1,3-1 0,7 0-66,7 0 0,3-5 0,5 3-46,2-1 0,11-3 1,-48 0-1,0 0 1,1-1-1,1-1 0,2 0 1,0 0-1,0 0 1,1 0-8,1 0 0,1 0 0,5 0 0,1-1 1,-2 0-1,0-1 0,1 0 0,-1-2 0,1 1 1,0 0-1,-2-2 0,1 0 0,-2 0 0,-1 0 1,0 0-1,0 1-30,-1-1 0,1 1 0,-4 1 1,0-2 75,-1-1 1,-1 0 0,2 0-1,-2 1 1,43-5 0,-2 2-1,-3 0 1,-6 1-35,1 2 1,-8 0 17,-3 1 0,-2-2 0,-8 4 0,-5-4 1,-5 1-55,-4-1 0,-8 1 30,-6 0 1,-1 4 0,-8-3-1,-5 3 1,-4 1 0,-3-2 0,-3-1-211,-2-1 205,-1 0 0,-2 4 16,1 0 0,-7 0 0,4 0 1</inkml:trace>
  <inkml:trace contextRef="#ctx0" brushRef="#br0" timeOffset="19343">14536 6747 8355,'1'-7'-571,"3"3"0,4 4 0,7 3 575,2 1 1,5 8 0,-1-1 0,2 2-1,2 2 1,0-1 0,-2-1 0,-2 1-1,-5 1 142,-2 2 0,-7 5 1,-3-2-298,-2 4 0,-18 2 1,-7 3-85,-10 4 1,-7 3 0,-10 1 0</inkml:trace>
  <inkml:trace contextRef="#ctx0" brushRef="#br0" timeOffset="19630">13047 7789 8355,'-30'-31'-516,"-2"11"-24,-5-1 1,0 7 0,0 6 441,-1 4 1,-3 2-1,-2 4 1,1 1 0,-1 1 99,3-2 0,-3 4 1,2-2-1,1-1-5,1-2 1,-1-1 0,2 0 0,1 0 2,-3 0 0,2 0 0,-10 0 0,4 0 0</inkml:trace>
  <inkml:trace contextRef="#ctx0" brushRef="#br0" timeOffset="20046">11423 7541 6823,'-25'-2'0,"0"-1"0,2-1 0,0 2 0,4 2 0,0 2 0,1 4 0,0-1 0,3 2 0,1 0-41,2 3 0,5-3 0,3 1 200,2 2 0,8-3 0,3 1-127,7 1 0,3-2 0,6 0 0,2 0 69,6 0 0,3-4 0,14 2-30,5 1 0,6-5 1,7 5-1,10-2 1,7 1-1,7 1-17,-41-4 0,-1 1 0,48 7-52,-43-6 0,1 0 0,1 2 0,1 1 0,2 0 0,0 1 0,1 0 0,0 0 1,1 0-1,-1-1-34,-1 0 0,0 0 0,3 1 0,-1 1 0,-1 0 0,0 0 0,-3 0 0,1 0-4,-4-1 1,0 2 0,4 0-1,0 0 1,-5-1 0,-1-1-1,-1 0 1,0 0-33,1 1 0,-1 0 0,44 5 1,-5 3-1,-5-5 5,-8-4 0,1 3 0,-10-4 60,0 0 0,-6 3 0,-8-6 1,-4-1-1,-5-1-81,-2 2 1,-10-2-1,2 2 1,-6-1-154,-6 1 0,-1-3 237,-6 3 0,2-2 0,-4-2 0,-2 0 0,-2 0 0,-3 0 0</inkml:trace>
  <inkml:trace contextRef="#ctx0" brushRef="#br0" timeOffset="20314">14350 7913 8355,'0'-13'139,"0"6"0,5 7 0,3 9 0,3 2-55,2 1 1,0 1 0,4-1 0,1 2-210,-3 2 0,2-1 0,-10 6-132,-1 1 0,-7 4 0,-13 6-336,-9 5 1,-24 14-1,-11 0 1</inkml:trace>
  <inkml:trace contextRef="#ctx0" brushRef="#br0" timeOffset="64127">11026 7503 7226,'-13'5'108,"1"-1"1,-1 1 0,1-2 0,0 2 0,-1 1-1,2 1 1,2 0 187,0 2 0,7-2 0,-1 0-250,6-1 0,3-2 1,7-4-1,-1 0-32,1 0 0,5-4 0,2-2 0,2-1-79,-1-2 1,2-2 0,-3-2 0,-1-1-47,-2-2 0,-4 2 0,-2-2-4,-2 2 1,-4 1-1,-5 1 1,-1 0-1,-3 1 24,-5 2 1,-3-2 0,-5 3 0,-3-2-21,-4 2 0,-5 3 0,0 5 0,2 0-21,1 0 0,1 6 1,1 6-1,4 4-90,3 3 0,3 2 0,2 4 1</inkml:trace>
  <inkml:trace contextRef="#ctx0" brushRef="#br0" timeOffset="64473">10951 7454 8355,'-18'-13'-1308,"10"1"1142,-8 5 1,16 2 310,0 5 1,11 4 0,9 1 0,4 2 1,7-3 0,7 5-1,6-1 1,5-1-80,5-3 0,7 1 0,6 1 0,2-1 145,3 1 1,6 2-1,5-2 1,1 1-194,-1 2 1,2 2 0,-2 3 0,2 1-158,2 2 0,-4 1 1,-2-2-1,-1 3-31,-3 1 1,-5 3-1,-3-4 1,-2 2-169,-2 0 0,-3-5 0,-3 4 58,-1-2 1,-5 4 0,2-3 0</inkml:trace>
  <inkml:trace contextRef="#ctx0" brushRef="#br0" timeOffset="64923">12675 8210 8355,'0'13'-656,"0"-1"1,-5 1 0,-2-1 0</inkml:trace>
  <inkml:trace contextRef="#ctx0" brushRef="#br0" timeOffset="65465">12712 8086 8355,'5'-20'-676,"-1"0"630,-2 2 1,5-2 0,0 3 0,0 2 481,-3 1 1,2 2 0,-1 1-144,2 3 0,-3 3 0,3 10 0,-1 4 0,-4 6 0,0 6-291,-2 3 0,0 6 1,0 2-1,0 2 0,0 0-83,0 1 0,0 2 1,0-7-1,-2 2-1187,-2 3 0,3-5 772,-3-1 0,-3 2 0,0 1 0</inkml:trace>
  <inkml:trace contextRef="#ctx0" brushRef="#br0" timeOffset="65466">12365 8558 8355,'6'-13'-38,"1"6"0,10 2 0,4 5 1,4 0-1,4 0-43,4 0 0,10-2 0,5 0 71,4-2 0,3-2 1,-1 3-1,1-1 0,-2 1 1,-8 2-1,-6 1-521,-6 0 1,-3 6 0,-5 0 0</inkml:trace>
  <inkml:trace contextRef="#ctx0" brushRef="#br0" timeOffset="65905">12588 8892 8489,'0'-12'0,"0"0"0,0-1 0,0 1 0,2 1 1049,2 3-950,-3 2 1,6 6 0,-4 1 0,2 4 119,2 3 0,-3 3-169,5 1 0,-7 1 0,4-1 0,-2 0 4,0 1 1,2-1 0,-3 1 0,2-1-123,2 0 0,-4 1-100,1-1 1,1-3-25,-1-1 106,1-5 0,-5-3 1,0-9-55,0-2 0,4-1 0,0-1 0,0 1 26,2 0 0,0-2 1,7-1-1,-1-2 6,1 2 1,-1 5 0,0 4 139,1 0 0,-5 2 0,0 4 1,2 1-1,0 3-37,-2 5 1,2 2-1,-5 2 1,1 3-166,-1 0 1,-1 6 0,-2-3 0,0 2-399,2 0 1,1 0 0,-5 3 0</inkml:trace>
  <inkml:trace contextRef="#ctx0" brushRef="#br0" timeOffset="75145">11584 7652 8355,'7'-5'-874,"4"-2"0,-4-6 1</inkml:trace>
  <inkml:trace contextRef="#ctx0" brushRef="#br0" timeOffset="75479">11609 7627 8355,'6'-5'-516,"0"2"177,-6-5 0,1 5 0,4-1 1,3 3 344,3 1 1,1-4 0,2-1-1,1 3 1,3 0 34,1 2 0,2 0 0,4 0 0,0 0 0,-1 0 1,3 0-1,0 0-38,2 0 0,6 6 0,-1 2 0,5 4-48,2 5 0,2 1 1,-1 4-1,7-1-23,3 1 0,7 1 0,0 2 0,6 0 46,6-1 0,7-3 1,6 0-1,4-1-9,3 0 0,6-1 0,1-4 1,-48-6-1,0-1 8,-1-1 0,1 1 0,6 1 0,0 0 0,40 7 0,-46-7 0,0-1-10,2 1 1,-1 0-1,44 6 1,-45-6-1,1 1-263,0-1 1,0 0 0,42 8 0,5-5 0</inkml:trace>
  <inkml:trace contextRef="#ctx0" brushRef="#br0" timeOffset="76658">14300 7801 8355,'0'-8'-985,"0"0"585,0-2 444,0 4 0,0-1 1,0 3-1,-1-3-23,-4 1 13,4 0 0,-3 6 1,8 0 9,4 0 1,-1 4-19,1 0 1,-3 5 0,3-5 0,0 0-11,-1 1 1,4 1-1,-4 4 1,1-2-18,0 1 1,-3 2 0,3 2 0,0 1-28,-1 2 0,4-2 0,-4 4 0,1-2 35,0 1 0,1 0 0,3-5-80,1 0 1,-1 1 0,-1-1 0,-1 1 14,-2-1 0,-4-4 0,3 0 1,-2 2 10,-2 1 0,-1-3 38,-2 1 0,-2-2 1,-1 2-5,-1-1 1,-1-5 0,1 1 14,-5-2 1,2-1 0,-1 2 43,-1 1 0,-2 2 1,-2-4-1,1 4-26,-1 1 1,1-3 0,0 4 0,-1 2-67,1 1 1,-5 1-1,-1 1 1,0-1 56,0 0 1,-2 6 0,2 2-302,-1-1 0,-2 4 0,-4-3 1</inkml:trace>
  <inkml:trace contextRef="#ctx0" brushRef="#br0" timeOffset="78246">14622 8124 7176,'6'-9'0,"2"2"0,3 2-62,2 2 62,-1 2 0,0 1 0,1-2 0,1 0 31,2-3 1,3 1 0,6 4 0,1 0 0,2-1 0,1-2 0,-2-1 0,0 1 0,-3 2-99,1 1 0,0 4 0,-2 2 0,0-1 0,-4 2-223,-1 0 1,2-3-1,-2 3 174,2-2 0,-5 5 0,3-3 1</inkml:trace>
  <inkml:trace contextRef="#ctx0" brushRef="#br0" timeOffset="78630">15193 8136 8355,'-7'-1'-106,"3"-4"0,2 3 0,1-5 1,-2 0-409,-1 0 648,0 4 0,4-1-237,0 8 0,0-1 0,0 5 31,0 2 1,-1 0 0,-2-1 57,-1-1 1,0 1-1,2 2 7,-2-3 6,3 3 0,-5-8 1,8 4-1,2-2 1,-1-1 0,3-5 0,0-3 1,-2 1-45,-4-5 1,4 4 0,0-5-198,-1 0-11,-2-2 0,5-2 0,1 1 0</inkml:trace>
  <inkml:trace contextRef="#ctx0" brushRef="#br0" timeOffset="100414">9302 5370 8138,'0'-12'-141,"0"-1"1,1 7 200,3 1 0,-1 5 0,4 5 0,-2 3 0,-2 4 0,0 3-268,1 2 0,-3 1 0,4-3 0,-3 1-257,2 0 1,-2-3 283,2 0 1,3-1-1,0 1 1</inkml:trace>
  <inkml:trace contextRef="#ctx0" brushRef="#br0" timeOffset="100606">9500 5246 8355,'-12'0'136,"-1"0"0,2 2-305,3 2 1,3 3 0,5 5 88,0 0 1,0 1 0,0-1-1,0 2-32,0 3 0,1-4 0,3 5 1,4-1-1,3-1 0,2-1-238,-1-1 0,1-1 0,-1-1 1</inkml:trace>
  <inkml:trace contextRef="#ctx0" brushRef="#br0" timeOffset="101547">9116 4837 8355,'0'-12'0,"0"-1"-137,0 1 0,0 3 1,0 1-1,0-1 231,0-2 0,0-2 1,1 1 3,3-1 1,3 5 0,6 1 0,-1 2-38,0 2 0,-3 6 0,-1 2 1,0 2-3,-1 3 1,4 1 0,-4 1-1,1 1-32,0-1 1,-3 0 0,2 1 0,-2-1 1,-1 1 0,-4-1 0,2-1 0,0-1 6,2-2 0,1-4 92,-5 4-193,0-5 1,0-3 0,0-8-8,0-3 1,0-2 0,0 0 0,0-4 58,0-4 0,0 2 0,0 0 1,0-1-1,0 3 29,0-1 1,0 1-1,1 5 1,2-1-10,1 1 0,4 4 0,-2 1 3,0 1 1,3 2-1,3 4 10,1 0 1,-1 1-1,-1 4 1,-1 3-2,-2 3 1,-4-3 0,3 0 0,0 2-16,0 1 1,-3 1 0,3 1-68,-2-1 1,4 1-1,-5-1-27,5-5 24,-7-1 0,3-12 0,-5-4 24,0-5 0,2 1 0,0-2 0,4 1 0,-1 0 1,1-2 0,4 0 0,-4 5 33,1 0 1,4 5 0,-2 1 41,2 1 0,1 5 0,0-2 0,-1 7 13,-2 1 0,2 3 0,-4 3 0,1 0-99,0 1 1,0 3 0,5 1 0,-1-2-204,1-1 0,0-3 0,4-3-45,4-4 0,-1-2-16,5-2 1,-3-6 0,8-1 0</inkml:trace>
  <inkml:trace contextRef="#ctx0" brushRef="#br0" timeOffset="105295">11013 5928 7731,'-12'0'0,"-1"0"0,0 0 0,-2-1 0,-2-2-693,2-1 742,-4 0 0,3 4 0,-3 0 1,0 0-1,1 0 0,0 0 1,1 0-1,1 1 0,-1 2 1,2 3 113,1 0 0,3-1 0,2 3 1,0 2-1,-2 2 0,-2 3-46,-4 2 0,1 5 0,2-2 0,-1 5 0,-2 3 56,2 1 0,0 5-195,-2-1 0,8-3 0,-2 1 1,4-2 14,4 0 1,3-3-1,4-4 1,6 0-1,5-4 48,6-3 1,3-3-1,5-1 1,3-2-22,0-5 1,8-3-1,-3-2 1,0-3-4,-2-5 1,3-2-1,-5-2 1,-2-3 20,-4 0 0,-3-5 0,-2 3 0,-5-1-6,-3-3 0,1-1 0,-8-4 0,0 0 2,-3-2 0,-2-10 1,-2 3-1,0-1-82,0-1 1,-4 9-1,-2-4 1,-1 5 72,-2 3 0,-8 7 0,-4 6-476,-2 6 0,-3 8 0,-3 8 0,-4 10-150,-3 11 0,-7 4 0,-1 3 1</inkml:trace>
  <inkml:trace contextRef="#ctx0" brushRef="#br0" timeOffset="105940">11038 7268 8355,'0'-13'-1070,"0"1"1079,0 0 0,-4 3 0,-2 2 0,1 1 0,-2 0 1,0 0-1,-1 2 0,0 0 624,-1 0 0,5 0-598,-4 4 1,0-4 0,-5 1-1,1 3-11,-1 3 1,1 11-1,0-2 1,-1 3 62,1 3 1,-5 1 0,1 8 0,1 0-11,1 2 0,1 1 0,1-2-44,0 1 0,5 1 1,3-4-1,2 1 1,4-5-39,2-3 1,4 2-1,9-6 1,5-3-91,5-2 1,5-7 0,4 1 0,-2-4 1,-1-4 1,0-7 0,4-7 0,-2 0-34,-6 0 0,0-4 1,-10 1 88,0-2 1,-6-2 0,-9 0 0,-3 0 0,-3 0-29,-7 1 1,-4-1 0,-14 0-1,-2 2-64,-4 2 1,-3 4-1,-2 9 1,-2 4-132,-1 3 1,-5 3-58,5 7 1,-6 4-1,3 12 1</inkml:trace>
  <inkml:trace contextRef="#ctx0" brushRef="#br0" timeOffset="107332">11050 6437 7824,'13'0'-108,"5"0"0,-4 0 0,4 0 0,-2 0 0,2 0 0,1 1 0,2 2 1,-2 1-1,-1-1 115,0-2 0,-4 1 0,2 0 0,-3 4 0,-4-1 0,0 1 0,-1-2 0,-1 2-14,-3 2-5,3-3 0,-6 6 0,3-2-29,-2 2 0,3 1 0,2 0 0,3 2 0,1 1-3,3 2 1,6 4-1,1-4 1,4 3 1,4 2 1,2 0 0,8 1 0,1-1 43,1 0 0,10 9 0,0-6 0,4 1 60,5 0 1,6 4 0,3 3-1,1 3 28,0 1 1,2 2-1,5 1 1,2 3 38,-2 1 0,0-3 0,0 3 1,2-1 17,-2-3 1,0 0 0,0-2 0,3 2-17,1 0 0,-8-3 1,2 8-125,-2-3 1,-6 0-1,1-7 1,-3-1 0,-3-6-41,-6-1 0,-1-3 1,-5 0-1,-6-2-18,-4-1 0,-4-6 1,-2 1-1,-2-2-208,-2-1 0,-6-1 0,-8-1 0,-2-1 45,-2-2 1,-3-1-1,-2 2 1,-1 0 97,1 0 0,2-2 0,2 1 1,0 2 99,1 1 1,3 2 0,10-1 0</inkml:trace>
  <inkml:trace contextRef="#ctx0" brushRef="#br0" timeOffset="107840">12936 7342 8355,'0'-12'-968,"0"-1"1,0 5 795,0 0 1,5 0-1,2-5 1</inkml:trace>
  <inkml:trace contextRef="#ctx0" brushRef="#br0" timeOffset="108126">12948 7280 8355,'-8'-8'-535,"0"0"1,-1 5 515,-3-1 1,-1-2 0,1 1 0,0-1 0,-1 1 0,1 1 446,-1-2-322,1 5 1,0-3-59,-1 8 1,6 7 0,5 5 0,4-1-54,7-1 0,2 3 0,1 1 0,2 1-70,2 3 1,-2-3-1,3 1 5,-4-3 0,-2 1 0,-1-2 0,-3 0 0,-3-1-3,-5-1 0,-14-3 1,-13-1-1,-9-3-276,-14-2 1,-10 5-1,-13-3 1</inkml:trace>
  <inkml:trace contextRef="#ctx0" brushRef="#br0" timeOffset="113611">19124 6821 8355,'-5'-25'-40,"4"10"-41,-4 3 127,4 8 0,1 0 1,1 6-1,2 5 0,3 4 1,-1 7-1,2 4 0,-1 4 4,-1 3 0,3-1 1,-2 5-1,-1 1 0,1 2 1,-2 2-1,0-1-319,0 0 1,0-4 0,-4-1 0,0-2 0,0-2-203,0-2 1,0-1 0,0-1 0</inkml:trace>
  <inkml:trace contextRef="#ctx0" brushRef="#br0" timeOffset="113912">18827 7553 8355,'7'-1'-141,"-3"-3"1,3 2 70,1-2 0,8-2 0,5 2 1,4 0 163,4-1 1,3 2-1,8-5 1,2-2 158,4-1 1,10-1-1,-3-1 1,2 2-381,-2 3 1,1 2 0,-4 6 0,-6 0 0,-4 0-580,-3 0 1,-5 6-1,-2 1 1</inkml:trace>
  <inkml:trace contextRef="#ctx0" brushRef="#br0" timeOffset="114390">18901 8359 8355,'0'-12'-48,"0"-1"1,0 1 0,0 0-220,0-1 386,0 1 0,0-1 0,2 1 0,0 0 0,4-1-44,1 1 1,0 3 0,2 3 0,0 0 27,0 3 1,2 6 0,0 3 0,-1 0-126,-2 4 0,-1 1 0,3 3 0,-3 1 51,-2 2 0,1 3 1,-4-2-1,2 0-52,-1 0 0,0 3 0,0-5 0,1-1-9,-1-1 1,-1-3-1,1-1-26,1-2 0,2-5 19,-2 1 1,1-4 0,5-4 0,-3-4 26,-2-3 0,4-6 0,-4-1-82,2-1 0,1-3 0,5-4 0,-2-1 0,-2 4 31,0 0 1,-1 5 0,4 1 0,1 3 28,-1 2 1,-4 4-1,1 1 35,0 1 1,-2 8 0,0 6-1,-1 3 16,-4 1 1,0 6 0,-2 3 0,0 2-62,0 2 0,0-4 0,1 0 1,2-1-212,1-1 1,2-1 0,-2-5 0,4-2-216,3-3 1,0-1 422,-3-3 0,9-3 0,-3 5 0</inkml:trace>
  <inkml:trace contextRef="#ctx0" brushRef="#br0" timeOffset="114715">19385 7863 8355,'-6'-19'221,"5"1"263,-3 5-271,2 1 0,2 0-221,0-1 0,2 2 1,2 2-1,4 0 1,3 1-1,2 1 0,0 3 1,3 3-34,0 1 1,2 0 0,-3 0 0,2 1-308,-2 3 1,-5 3-1,-4 5 1,0 1 212,-3-1 0,-2 1 0,-1 0 1,-1 3 213,-3 0 1,-3 5 0,-6-5-1,1 0 126,-1-3 0,7 0 1,0-1-65,1 1 1,5-1-1,0-1-219,6-3 0,10-2 0,3-6 0,3 0-239,4 0 0,2-4 1,-3-1-691,-1 3 834,1-5 1,0 0-1,0-5 1</inkml:trace>
  <inkml:trace contextRef="#ctx0" brushRef="#br0" timeOffset="114903">20327 7392 8355,'-1'-19'256,"-3"2"1,3 11-1041,-4 11 1,-1 7-1,-1 13 1</inkml:trace>
  <inkml:trace contextRef="#ctx0" brushRef="#br0" timeOffset="123750">21146 6958 8578,'0'-13'0,"0"1"0,0 0 0,0-1 0,1 1 0,4-1 506,3 1-394,-3-1 1,6 1-1,-2 1 1,2 1-1,1 2 1,0 0-88,1 1 1,3 0-1,1 4 1,-2-1-1,-1 1 1,-3 3-1,-2 5-146,0 3 1,-2-1-1,2 1 63,0 2 0,-7 1 1,2 2-1,-2 3 12,-2 0 0,0 1 0,0-5 61,0 1 1,0-1 0,-2-1 0,0-1 118,-2-2 1,-2-5-141,2 1 1,3-4 0,-4-4 0,4-5-73,1-2 1,1-1 0,2 0 0,3-1-38,1 1 1,-3-6-1,4-2 1,0 0 63,-1-1 0,4 6 0,-3-3 0,3 3-36,2 3 0,-1-4 0,2 9 0,1 1 89,2 1 0,-1 4 1,-3 1-1,-1 1 38,0 4 1,-3 1 0,-1 7-1,0 1-20,-1 2 1,-1-2 0,-6 4-1,0-2-27,0 1 1,4-1-1,0-3-111,-1-1 115,-2 1 0,0-6 1,2-5-1,3-4 2,1-7 0,-3-2 0,4-1 0,2-2-8,1-2 0,0-2 1,-2-4-1,0 2 48,0 2 0,2 2 1,2 3-1,-1 2 10,1 3 1,-5 3 0,0 5-80,2 0 0,-1 7 0,1 5-85,-2 7 0,-5 5 0,3 0 0,-2 1 0,0 0-204,-1 0 0,-1 4 0,1 0 0,1-2 95,-1 0 1,-2-3-1,-1 1 1</inkml:trace>
  <inkml:trace contextRef="#ctx0" brushRef="#br0" timeOffset="124400">21530 7863 8355,'-6'-5'-22,"-5"3"0,4-3 0,-2 1 0,3-2 0,0-1 0,3-2 259,2-3 1,1 4 0,1 0 0,3-2 0,5-1-1,2 0 1,1 2-104,0 0 0,5 5 1,1-3-95,1 2 0,-4 1 0,3 4 0,-1 2 0,-2 5-155,-4 6 1,0 7-1,-5 1 1,-1 2-99,1 2 0,-2 4 1,-6 0-1,-2 0 101,-4 1 0,-3-3 0,-3 2 0,-1-3-2,-2-1 1,0-1 0,0 1 0,-2-3 82,-1-5 0,2-1 1,6-9-1,0 0 70,-1-3 1,5-2 0,1-4 0,2-2-22,2-4 1,1-7 0,2-2 0,0 2-3,0 1 0,2-2 1,2-1-1,4 2 10,3 1 1,2 7 0,-1 2-1,0 1 71,1-1 0,-1 1 0,1 6 0,-1 2-39,0 4 0,5 3 0,0 2 0,-2-1-107,-2 0 0,4 1 1,1-1-1,0 1-360,0-1 0,4-4 0,-2-1 1,3-1 3,-3-4 1,4 0-1,-5-2 1</inkml:trace>
  <inkml:trace contextRef="#ctx0" brushRef="#br0" timeOffset="124847">20836 6462 8244,'-12'0'36,"-1"0"1,2 2-1,1 5 1,2 8 0,0 6-1,0 8 262,-1 5 1,1 11 0,-4 10-235,-1 1 1,1 12 0,0 9 0,-1 7 0,2 8 0,3 5 0,5-46 0,2 0 0,0 0 0,0 1-127,1 0 1,0-1-1,3 2 1,1-1 0,9 39-1,7-3 1,8-4-381,5-5 1,8-10 0,5-6-36,2-4 1,6-10 84,-1 0 0,12-7 0,-1 0 1</inkml:trace>
  <inkml:trace contextRef="#ctx0" brushRef="#br0" timeOffset="125163">22188 6350 8355,'-2'-11'236,"1"4"102,1 7 1,-1 12-1,9 12 1,3 6 0,3 6-1,2 10 1,-1 7-58,-1 9 0,-1 14 0,-1 3-266,0 5 0,1 9 0,-1 7 0,-6-48 1,-1 0-1,0 3 0,0-1 0,-1 1 1,0-1-1,0 1 0,0 0 0,0 0 0,-1-1 1,0 0-1,0 0-380,0-3 0,-1 0 0,-1 0 0,0 0 0,1 38 0,-4-5-395,-7-8 0,-6 0 113,-1-10 0,-12 3 0,2-13 0</inkml:trace>
  <inkml:trace contextRef="#ctx0" brushRef="#br0" timeOffset="139633">19447 10145 7926,'4'-14'0,"0"-1"0,0 0 0,0 1 0,2 3 0,-1 0 2,1 2 35,4-1 0,-4-1 1,7 4-1,-1 7 1,-1 7-51,-2 4 0,2 1 1,-3 1 3,3-1 1,1-1 0,1-1-1,-1-3 1,2-2-3,2-2 1,-2-2-1,3-1 15,-3 0 0,2-1 0,1-3 0,-2-3-3,-1 0 0,-2-4 0,0 3-143,1-3 1,-2-2 0,-2 0 0,0-3 0,-1 0-210,-1 1 1,2 5-1,-4 2 218,-3-2 1,5-1-1,0-1 1</inkml:trace>
  <inkml:trace contextRef="#ctx0" brushRef="#br0" timeOffset="139957">19583 10368 8232,'-12'0'0,"-1"0"53,1 0 1,5-1 0,4-3 0,5-4-246,2-3 1,6-2-1,-2 2 1,3 1 214,1 2 0,1 1 1,-1-1 50,1 4 0,-5-2 78,0 2 0,-1 6 1,3 6-90,-2 3 0,-4 1 1,3 1-46,-2-1 0,4 1 0,-4-1 0,2-1 0,3-3-113,1-4 1,1 2-1,1-2 1,-1-1-155,0-2 1,2-6 0,1-5 0,3-4-734,1-2 844,-3-6 1,7 2 0,-4-4 0</inkml:trace>
  <inkml:trace contextRef="#ctx0" brushRef="#br0" timeOffset="144343">22771 7355 8355,'-2'-7'-404,"0"1"554,-3 1 0,7 2-108,6-5 0,3 5 0,3-1 0,2 2 0,5 1 0,1-2 0,0-1-374,-1 1 1,-2 2-1,3 1 1,-3 1-41,-1 3 1,-1 3 0,-5 6 0</inkml:trace>
  <inkml:trace contextRef="#ctx0" brushRef="#br0" timeOffset="144579">22808 7528 8355,'-7'0'181,"3"0"1,8 0 0,4 0-216,3 0 0,9-1 1,4-3-1,7-3 221,0 0-992,5-4 1,-4 4-1,5-5 1</inkml:trace>
  <inkml:trace contextRef="#ctx0" brushRef="#br0" timeOffset="145352">23527 6871 8355,'0'-13'-74,"0"1"0,-4 0 0,0-1 0,1 1 319,2-1 1,2 2-192,3 3 0,3 3 0,6 5 82,-1 0 0,2 7 0,0 4-194,-2 4 0,3 3 0,-7-3 0,3 1-14,2 0 0,-5 1 0,-1 0 0,-1-2 53,-4-1 1,1-2-1,0 1-35,1-1 0,0-4 0,-5-1 48,-3-1 1,1-3-13,-5-8 0,5-1 1,-1-7-1,2-1-44,2-2 1,0 2 0,2-4-1,2 2-12,4-1 1,-1-4 0,1 5 0,2 1 32,1 1 0,-3 3 0,0 1-3,2 2 1,1 5-1,0 0 124,-3 6 1,2 4 0,-4 5 0,0 0-36,4-4 1,-3 3 0,1-3 0,2 3 36,1 1 0,1-3 0,1-1-126,-1 2 1,1-5-260,-1-1 237,-5-2 0,-2-8 0,-5-2 0,0-3 37,0-2 0,0 0 0,2-2 1,0-2 40,3 2 0,3-3 0,-3 1 85,2 2 0,2 3-91,3 4 0,-1 3 0,-3 10 81,-4 3 0,3 7 1,0 3-1,1 0 1,1 1-95,0 0 1,2-2-1,2 2 1,-1-1-242,1-3 1,3-1 0,1-3 0,-2-1-110,-1-2 1,-2-5-1,0 2 1</inkml:trace>
  <inkml:trace contextRef="#ctx0" brushRef="#br0" timeOffset="145680">24147 6251 8355,'-12'-18'-355,"5"4"0,4-1 1,6 5 416,5 6 1,7 3-1,2 1 1,-2 0 0,0 0-1,1 0 1,0 0-1,-1 1-8,-1 3 1,-2 3 0,1 7 0,-2 1-201,-3 2 1,-2 5 0,-6-3 43,0 0 1,-2 5-1,-2-4 1,-4 2-1,-5 0 12,-3-1 0,2-6 1,-2 2 405,2-3-295,7-2 1,7-5 0,8-3 0,5-3-58,3-1 0,3 0 1,8 0-1,0-1-163,2-3 1,4 1-34,-4-5 1,6 0-1,-4-5 1</inkml:trace>
  <inkml:trace contextRef="#ctx0" brushRef="#br0" timeOffset="145977">23564 7379 8355,'-11'-8'-17,"3"0"0,10 5 0,10-2 0,7 0 158,5 1 1,2-4 0,4 3-1,6-2 9,4-3 1,8 0 0,0 1 0,6 2-104,3 1 1,1-3 0,5 2 0,2-1-217,1-1 1,4 6 0,-2-2-1,-2 1-252,-3 0 0,-5 0-179,-12 4 1,-4 5 0,-5 2 0</inkml:trace>
  <inkml:trace contextRef="#ctx0" brushRef="#br0" timeOffset="146584">23552 7975 8355,'-12'0'-1071,"3"0"1135,1 0 0,4 0 1,-3-2-1,2-2 148,2-4 1,1 1-1,2-1 1,0-2-98,0-1 1,6-1 0,2 1-23,3 2 1,2 0-88,-1 5 1,0-1 0,1 5-1,-2 2-24,-3 2 0,2 7 1,-5 7-1,1 1-120,-1 3 0,-1 2 1,-4 1-1,0 1 46,0 3 0,-1-3 1,-3 4-1,-4-1-56,-3 0 0,-6 0 0,1-4 1,0 0 103,3-1 1,-4-4-1,1-5 1,0-4 44,3-3 0,4-5 0,1 1 0,-2-3 1,5-6 0,1-5 0,2-4-12,2-2 1,2-6 0,2 1-1,3-1 30,0 1 0,7-1 0,-3 6 0,1 2 98,3 4 0,0 5 0,-2 5 1,-1 0-64,0 0 0,1 5 1,-1 4-1,1 2-28,-1 1 0,-4 5 0,1-1 0,0 1-127,2 1 1,2-5-1,-1 4 1,0-5-229,1-3 0,-1 0 0,2-3 94,3 1 0,-4 1 0,5 4 1</inkml:trace>
  <inkml:trace contextRef="#ctx0" brushRef="#br0" timeOffset="146986">23961 7975 8169,'-12'-7'-390,"6"1"498,6 6 0,0 6 0,6 2 0,-2 3 0,0 2 0,0-1 0,0 2 0,1 1-9,-3 1 0,1 2 0,0-3-344,1 2 1,2 0 0,-4-5-28,2 0 1,1-3 0,-4-3 170,3 0 0,-3-3 0,5-6 0,-2-3 55,0 0 1,4-3 0,-2-3 0,-1 0 3,1-1 1,4-3-1,-2-1 1,2 2 47,-2 1 1,3 3-1,-4 1 1,1 4 87,0 0 0,-4 2-4,5 4 0,-5 1 0,3 3-3,-2 5 1,1 2 0,-4 1 0,3 2 0,-1 1-77,1 2 1,-2-1 0,4-2 0,0 1-232,0 2 0,0-1 0,2-5 0,0-1-30,0-2 1,2 0-1,2 5 1</inkml:trace>
  <inkml:trace contextRef="#ctx0" brushRef="#br0" timeOffset="147320">24259 7578 8355,'0'-19'-146,"0"2"104,0 9 1,1-2 0,3 6 0,5 1 0,2 2 72,1 1 0,1 0 0,-1 0-41,0 0 1,-3 5 0,-2 5 0,-2 4-21,-2 2 1,-2 5 0,-1-3 5,0 1 0,-5 2 0,-4 4 0,-2-1-49,-1 1 0,0-1 0,-1-4 0,2-3 0,2-3-32,0-2 0,8-1 50,1-3 1,11-2-1,10-7 1,3-4-120,5-3 1,7-7 0,8-4 0,2-2 9,1-1 0,9-10 0,-5 6 1</inkml:trace>
  <inkml:trace contextRef="#ctx0" brushRef="#br0" timeOffset="150532">22870 7392 7771,'-12'0'-987,"5"0"1045,1 0 1,5 0 92,-3 0 0,1 0 0,-4-2 59,1-2 0,2 2 0,4-7-80,0 0 1,0 2-156,0-2 0,2 3 0,0-4 0,4 3 37,1 2 1,-3-4-1,3 4-19,-2-2 0,5 4 0,-3-2 0,1 0 1,0 1 0,-3 0 0,3 4 20,2 0 1,-4 0 0,1 2 0,0 0 7,0 2 1,-3 5 0,4-5-1,1 0-12,-2 1 0,4-3 1,-3 2-86,3-3 1,1-1 0,1 0-84,-1 0 1,1-4 0,-2-1 0,-2-1-114,-1 1 0,-3-4 0,2 4-131,-2-2 0,5 0 373,-2-1 1,-3-3 0,1 4 0</inkml:trace>
  <inkml:trace contextRef="#ctx0" brushRef="#br0" timeOffset="150928">22845 7553 8355,'-7'-1'-656,"3"-3"638,3 2 0,1-5 0,0 3 205,0-4 0,4 1 0,1 0 0,1 0-30,-1 0 1,5 3-1,-2-3-116,3 2 1,2-4 0,-1 5-94,1 2 0,-5 0 0,0 2-6,2 0 1,-5 6 0,1 1 11,-1 0 1,-2 4-1,5-3 63,2 3 1,-3-4 0,0-2 0,0-1 0,-1 0 0,3 1 0,3-5 0,1 0-50,-1 0 1,-4 0 0,0 0-1,2-2-219,1-2 1,2 1-1,-1-4 1,0 1-219,1-1 1,-1-2 250,1-3 1,4-6 0,3-1 0</inkml:trace>
  <inkml:trace contextRef="#ctx0" brushRef="#br0" timeOffset="160811">23763 8942 8355,'0'-19'-167,"-1"2"1,-2 3 226,-1 2 0,5 1 1,7 1-1,6 4 1,5-1-1,8 0 1,1-3-1,4-1-180,0-1 0,1 1 0,3 1 0,-2 3 0,-2 0 0,-2 2 0,-4-1-327,-4 3 0,-4 2 187,-5 1 1,-1 0 0,1 0 0</inkml:trace>
  <inkml:trace contextRef="#ctx0" brushRef="#br0" timeOffset="161033">23875 8967 8355,'-7'-6'-472,"1"-1"1,9-4 244,5 3 0,11-3 0,17 3 1,7-3-352,7-2 529,18-4 1,3-3 0,16-5 0</inkml:trace>
  <inkml:trace contextRef="#ctx0" brushRef="#br0" timeOffset="174445">9500 7615 7936,'2'-12'0,"0"-1"0,5 1 0,3 1 0,6 3 0,5 2 0,8 2-204,5 0 0,-2 0 0,7 4 0,-2 0 0,-4 0 0,-1 0 1,-5 0-572,-1 0 775,-1 0 0,-5-6 0,-3-1 0</inkml:trace>
  <inkml:trace contextRef="#ctx0" brushRef="#br0" timeOffset="174663">9711 7652 8355,'-19'7'-695,"1"-1"1,7-5 710,3 3 1,9-4 0,11 2 0,9-7 21,7-1 1,7-1 0,9-3 0,2 3-403,1 2 1,9-5-1,-5 3 1</inkml:trace>
  <inkml:trace contextRef="#ctx0" brushRef="#br0" timeOffset="176670">5172 11385 8250,'-4'-12'0,"0"0"0,1-1 0,1 1 0,2-2 332,0-3-225,0 4 0,0-9 1,2 5-1,2 1 1,4 0-1,3 3 1,2 3-1,-1 3 1,0 4 61,1 2 0,3 1 0,1 1 0,-2 3 0,-1 6 0,-2 5 0,1 5 0,-1 2 0,-1 0 1,-1 1-1,-3-1-280,-2 2 1,3-1 0,-4 2-1,1-2 56,0-2 0,-3 1 0,3-6-306,1 0 0,-5-7 319,3 0 1,-3-8-1,-1-1 104,0-7 0,0-4 0,0-3 0,0-2-53,0-5 1,0-2 0,0-2 0,0 0-24,0 0 1,6 6 0,2 1 0,3 1-51,2 1 0,-1 5 0,0 7 0,1 2-66,-1 2 1,1 0 0,-2 2 126,-3 2 1,2 4-1,-5 7 1,1 2 0,0-2-20,1-1 0,-4-2 0,1 1 1,-2-1 92,-2 0 0,4-3 3,0-1-49,6-5 1,-4 1 0,5-8-17,-2-5 0,-2-2 0,-3-1 0,3 0-1,0-1 0,4-3 1,-3-1-1,1 2-26,0 1 1,2-2 0,-2 0-1,5 4 13,3 2 0,-1 8 0,-3-3 15,-1 4 1,0 2-1,0 4 1,-3 3-62,-1 3 0,-3 7 1,1 1-1,1 2-211,0-1 1,-3 0-1,3 2 1,0-3-121,0-1 0,1 3 0,5-5-27,-1-1 0,1-1 0,-1-1 0</inkml:trace>
  <inkml:trace contextRef="#ctx0" brushRef="#br0" timeOffset="177015">6313 11311 8355,'-11'-6'138,"1"-2"1,3-3 0,2-1 403,2-1 0,3 1 0,3 0 0,2-1-392,2 1 0,6-2 0,4 0 0,1 0-476,0 3 0,4 3 0,-2-2 1,-1 4-146,-3 0 1,-2 2 328,-1 4 0,-2 1 1,-3 3-1,-4 5 0,-3 2 66,-1 1 0,0 2 0,0 1 0,0 2 268,0-2 0,2-1 0,1-2 1,2-1-222,2-3 0,0-1 0,4-4 0,0 1-61,3-1 1,1-3 0,-3-4 0,2-5-96,3-2 0,-4-1 0,4 0 1,-3 0-331,-2 4 1,0-3 245,1 3 0,-1-3 0,1-1 0</inkml:trace>
  <inkml:trace contextRef="#ctx0" brushRef="#br0" timeOffset="177366">6400 11509 8355,'0'-12'819,"0"4"0,1 1-908,3 1 0,3 1 0,5 2 0,1-1-210,-1 1 179,1 2 1,-5-3 220,0-1 1,-4 1 0,3 6-70,-1 2 1,3-1 0,0 4-1,0-1-38,0 1 1,2 0 0,-5 3 0,3-3 5,-1-2 0,-4 4 1,4-5-1,1 0-196,-2 1 1,4-3 0,-3 2-124,3-3 0,1-1 0,1-1 0,-1-2-441,0-1 1,1-4 659,-1 4 0,1-12 0,-1 3 1</inkml:trace>
  <inkml:trace contextRef="#ctx0" brushRef="#br0" timeOffset="177895">7169 11398 8355,'-9'-11'74,"1"2"0,4 4-81,-4 5 1,5-1 1119,-1-4-700,2 4 0,4-4 0,2 5-359,4 0 0,-1 1 0,1 3 0,1 4-26,-3 3 0,4 2 0,-6-1 0,0 1-40,2-1 0,-3 0 1,4 1-39,-2-1 0,5 1 0,-2-2 53,3-3 0,1-3 1,1-5 19,-1 0 1,1-5-1,-1-5 1,-1-4-12,-3-2 0,3-6 1,-4 1-1,1-4-70,1-4 0,-2 2 0,2-6 1,-2-2-60,-1 0 1,-1-3 0,-2 0 0,1-2 28,-1-2 0,2-3 0,-1 4 0,1 2 145,0 5 0,-4 3 0,4 8 0,-3 2 260,3 5 1,-3 6-236,7 2 1,-1 5 0,6-1 0,1 2-94,1 2 1,6 0-1,0 0 1,5 0 0,3 0-226,2 0 1,5-5-1,4-2 121,-1 0 1,-1-4-1,-2 3 1,-1-3-1,-3 0-469,-4 3 0,-4 2 0,-5 7-615,-3 4 882,-9 7 0,-8 7 0,-7 6 1</inkml:trace>
  <inkml:trace contextRef="#ctx0" brushRef="#br0" timeOffset="178324">7677 11175 8679,'-7'-13'621,"0"1"1,5-1 0,-3 1-448,3 0 67,0 5 1,4-3 0,2 4 0,4 1-1,3-1 1,1 4 59,1 0 0,-1 8 1,1 2-441,-1 3 1,0 2 0,-1-1 0,-1 0-28,-2 1 0,-3 3 0,1 2 1,0 0-1,-3 1 25,-2 1 0,-1-1 1,0 2-1,0-5 76,0-2 0,0-6 100,0 0-36,0-5 1,0 1 0,0-8-77,0-4 1,6-7-1,2-3 1,2 0 50,-2 0 0,3-4 0,-3 3-83,3-1 0,3 1 1,1 5-1,2 1 160,-2 2 0,-1 6 0,-2 1 0,0 3 56,1 1 0,-2 5 1,-2 4-1,-2 3-158,-1 5 0,3 1 1,-2 4-1,2-2-342,-1 2 0,0-2 1,5 0-1,-1 1-442,0-2 1,1-1 0,-1-5 0</inkml:trace>
  <inkml:trace contextRef="#ctx0" brushRef="#br0" timeOffset="178685">8781 10753 8355,'-11'-24'139,"3"4"0,2 2 0,6 5 0,0 1-228,0 0 0,4 3 0,2 1 1,1 0 549,2 1 0,2 0 1,2 4-330,-1-1 1,0 0-1,1 3 1,1-2-1,1-1-32,1 1 0,2 2 0,-3 2 0,2 3-49,-2 4 0,-1 1 0,-3 2 0,-1 4-256,-2 3 0,-5-2 0,1 6 0,-3 3-113,-1 3 1,-5 2 0,-5-2 0,-4 1 137,-2-2 1,-5-1-1,3-1 1,0 0 4,0 0 1,2-5 0,5 0 0,1-2-995,2-3 969,5 4 0,-8-5 0,4 4 1</inkml:trace>
  <inkml:trace contextRef="#ctx0" brushRef="#br0" timeOffset="178922">8830 11410 8355,'-6'6'2504,"0"-4"1,7 5-2398,4-1 1,-3-2 0,7-4-55,0 0-2055,2 5 1,-4-3-1,-1 3 1</inkml:trace>
  <inkml:trace contextRef="#ctx0" brushRef="#br0" timeOffset="186504">21121 9661 8355,'0'-23'-115,"0"2"89,0 5 1,0 2 0,0 2 0,2 1 0,0 1-1,4 2 1,1-1 151,2 3 0,-2 1 0,0 10 0,-1 4 0,-4 6 0,0 6-4,-2 2 0,-2 12 1,0 3-1,-4 4-71,-1 1 0,5 6 0,-4-2-127,0 0 0,4-2 0,-5 1 1,1-6-1,2-4-129,-1-3 0,3-2 0,-3 2 0,1-4-302,0-2 1,-5-4-1,4-2 255,-2-5 0,-7-2 0,-5-2 0</inkml:trace>
  <inkml:trace contextRef="#ctx0" brushRef="#br0" timeOffset="186817">20638 10443 8355,'-13'0'-222,"1"0"455,5 5 0,12-3 1,13 2-70,8-3 1,6-1 0,7 0-1,2-1-117,5-3 0,7-2 0,5-3 0,3 0 1,-2 1-226,-5 1 1,2 2 0,-9 5 0,-3 0-310,-4 0 1,-3 0-1,-10 0 1,-5 0 151,-3 0 1,-3 5-1,-3 2 1</inkml:trace>
  <inkml:trace contextRef="#ctx0" brushRef="#br0" timeOffset="188417">20898 11137 7510,'-7'-1'70,"3"-3"1,3 1-1,1-5 1,0-2 0,0-1-1,0-1 1,1-1 57,3 1 1,2 4-1,3-1 1,-1 1-1,1 0 1,-1 0 0,0-1 123,2 2 0,1 2 0,1 5-247,1 0 0,-1 0 0,-1 1 1,-1 3-87,-2 5 0,-4 2 0,3 2 0,-1 3 10,-4 0 1,4 5 0,-2-5 0,-1 0 82,-2-3 0,-1 1 0,0 1 77,0 2 0,0-1 44,0-3 1,2-6-98,2-3 1,3-3 0,4-2 0,-2-3-23,0-5 1,-1-2 0,4-1 0,1-2 10,-1-2 1,2-2-1,1-4 1,1 1-39,0-1 0,-3 0 1,-2 0 14,-2 1 1,0 6-1,-3 0 1,-1 4-47,1 3 1,2 6 40,-4 2 0,5 7 0,-5 8 0,-2 3 1,1 0 20,1 0 1,-1 4-1,5-3 1,1 2-40,-2 0 0,4-6 0,-2 1 0,5-3-155,3-5 0,5 2 0,-3-6 0,2-1-791,-1-2 0,1-1 628,4 0 1,5-6-1,2 0 1</inkml:trace>
  <inkml:trace contextRef="#ctx0" brushRef="#br0" timeOffset="188584">22002 10294 8728,'0'-19'431,"0"8"0,1 11 0,3 7-1503,5 4 0,7 1 0,3 0 1</inkml:trace>
  <inkml:trace contextRef="#ctx0" brushRef="#br0" timeOffset="196022">15280 7975 8355,'7'-17'-110,"-2"1"0,-1 0-551,0 3 641,0 0 0,-8 5 1,-1 1-1,-2 2 0,-3 0 1,-1 1-1,-1-1 1,-1-1-1,1-1 73,0 1 1,-1 3 0,-1-1 0,-1 2 0,-3 2-1,-1 0 1,-3 0 0,0 2 0,0 3 0,3 6 128,1 4 0,-3 6-172,5-4 0,-5 6 0,3 2 0,0 6 5,0 5 1,2 3 0,3 1 0,2 3-47,3 1 1,2-3-1,6 3 1,0-3 19,0-5 1,3 0 0,4-7 0,7-1 3,4-2 0,7-6 0,5-2 0,3-2 3,6-5 0,-1-7 0,8 0 0,0-4-70,3-4 1,0-5 0,1-7 0,-2-5 14,-2-2 1,-4-6-1,-6-1 1,-1-2 99,-2-3 0,-10 0 0,1-4 0,-7-1 1,-6-1 1,-4-2-1,-7 3 1,0-1 0,-11-6 1,-5 1-1,-6-1 0,-6 1 24,-5 0 0,-1 10 0,-13 2 0,-4 6-81,-6 9 1,-3 9-1,-4 6 1,0 4-154,-3 4 1,1 9-1,4 9 1,0 5-223,0 6 0,4 9 0,0 3 208,-1 4 1,4 0-1,0 1 1</inkml:trace>
  <inkml:trace contextRef="#ctx0" brushRef="#br0" timeOffset="286449">4663 10542 8355,'0'-54'-129,"0"1"0,0 0 0,0 4 1,2 3-1,0 6-80,3 6 1,4 7 242,-1 7 1,3 10-1,2 2 1,-1 5-1,-1 4 1,-1 4 138,-2 3 0,-1 8-127,1 5 0,-1 9 0,-4 9 1,1 8 86,-1 5 0,-3 13 1,-4 1-1,-4 7 0,-3 7 1,-2 6 86,1 3 0,-2 8-245,-3-2 1,4-2-1,-4 2 1,3 1-1,2-4-115,-1-5 0,2-5 0,3-6 60,4-1 1,-1 0-1,0-10 1,3-3-7,0-3 0,6-12 0,2-1 0,1-8-54,2-5 0,4-4 1,2-8-1,2-6 111,-2-5 1,-2-1 0,0-4-1,1-3 86,2 0 1,-1-8-78,6-2 1,-6-2 0,2 2 0,-3 3 130,-2-1 0,0 5 1,2-4-1,1 4-10,2 1 1,5 0 0,0 0 0,4 0-42,3 0 0,10 0 0,-1 0 0,5 0 25,4 0 0,6 0 0,5 0 0,4 0-32,5 0 1,7 0 0,10 0 0,6 0-38,5 0 0,-43 0 0,0 0 0,4 0 1,0 0-1,2 0 0,1 0-21,0 0 1,1 0 0,3 0 0,2-1 0,-1 0 0,1-1 0,3-1 0,1 0-84,1 0 1,0 0-1,0 1 1,0-1-1,-3 0 1,1 0 0,-2 0-1,0 0 68,-1 2 1,-1-1-1,4-1 1,-1-1 0,-4 1-1,-2-1 1,1 0 0,-1 0 5,-2 0 0,-1 0 0,2 2 0,-1 0 0,-4-2 1,-1 0-1,-1-1 0,0 1-102,-2 1 0,0-1 1,44-7-1,-13 4 1,-4-1-287,-7 0 1,-9 0 0,-9-5 401,-6 1 0,-2 2 0,-5 1 0,0-1 0,1 2 0</inkml:trace>
  <inkml:trace contextRef="#ctx0" brushRef="#br0" timeOffset="287103">4713 10480 8355,'19'-37'0,"6"1"19,7 3 52,9 8 1,3 9 0,6 7-152,-1 5 1,8 3 0,5 1 0,8 0-1,10 0 1,8 0 0,9-2 0,-47 1 0,2 0 94,2-1 1,2-1-1,1-1 1,2 0 0,4 2-1,0 0 1,2 0 0,0 0 10,1-1 1,0 0 0,6 3 0,1-1 0,-1-1 0,1 0 0,2 1 0,0-1-158,-2 0 0,1 0 0,8 1 0,0-1 0,-5-1 0,-1-1 0,2 1 0,0-1 143,1 1 1,-1 0-1,-1-2 1,-1 0 0,3-2-1,1-1 1,-2 0 0,-1-1-10,-3 2 0,-2-1 1,2-1-1,-2 0 1,-5 1-1,-1 0 0,-3 0 1,-1 0 38,-4 1 1,-2 1 0,-2 2 0,-1 1 0,33-1 0,-7 2-136,-10 2 1,-10 0 0,-15 2 0,-7 0-59,-6 3 1,-11 4-1,-3-2 1,-5 1 40,-3 1 1,-4-1 0,-5 4 35,0 1 1,0-1 0,0 1 0,0-1 46,0 0 0,0 1 1,0-1-1,0 1 231,0-1 0,0 0 1,0 2-1,0 1-126,0 2 1,-1 3 0,-2-2 0,-3 2-29,0 2 0,3 1 0,-1 2 0,2 0 149,2 0 0,0-1 1,2 3-1,2 0-13,4 2 1,4 6 0,4-1 0,0 6-132,-1 5 0,-2 9 0,-4 5 1,-2 5-79,-1 2 0,-2 11 0,-5 2 0,-2 5-42,-1 3 0,-10-1 1,1 1-1,-2-1-405,-3-4 0,-5-3 0,-9-7 0,-1-5 223,-1-4 1,-10-3-1,5-11 1</inkml:trace>
  <inkml:trace contextRef="#ctx0" brushRef="#br0" timeOffset="287306">9488 11869 8355,'-11'-50'740,"8"6"1,-8 21-617,11 19-1181,0 19 1,0 22-1,0 7 1</inkml:trace>
  <inkml:trace contextRef="#ctx0" brushRef="#br0" timeOffset="300816">6772 13953 8355,'-13'1'-181,"1"2"0,-1 1 1,1-1-1,0-2 1,1-2 152,2-3 0,4-3 1,5-6-1,0 1 1,0-1-1,1 1 95,3 0 1,-1-5-1,4 1 1,0 0 74,0 3 1,0 0-1,2 1 1,0-1-39,0 1 1,2 4 0,2 1-1,-1 1 23,0 4 0,1-4 1,1 2-82,2 1 0,-2 7 0,3 6 0,-4 5 0,-2 6-143,-2 2 0,-4 3 0,-5 3-46,0 4 0,-1 3 1,-3 1-1,-5 1 1,-3-1 11,-5 0 1,-2 0 0,-6 0 0,0-1 77,1-3 1,-1-2 0,-1-6 0,-2-2 74,-1-2 0,2-3 0,5-7 1,2-2 43,2-1 1,2-5-80,3 1 0,7-8 0,3-4 0,6-4-23,5-5 0,3 2 1,3-6-1,2 1-25,5 0 1,-2 2 0,0 6 0,-1-1 92,-3 1 1,-1 5 0,-1 3 0,-1 4-1,0 4 0,-3 2 1,-2 5-1,0 0-46,-1 3 0,-1 1 0,1-3 0,1 1-42,0-1 1,1 0-1,5 1 1,-1-2-188,1-3 0,3 2 0,1-6 61,-2-1 0,4 3 0,1 1 1</inkml:trace>
  <inkml:trace contextRef="#ctx0" brushRef="#br0" timeOffset="301243">7193 13990 8355,'-7'-18'31,"2"0"1,5-3-1,1 5 1,3 3-1,5 4 1,2 2-1,3 1-89,2 4 1,2-4-1,4 2 1,-3 1-1,1 2 1,-2 2 38,-1 3 0,0-1 0,-5 4 1,1 0-268,-1 0 1,-5-3-1,-3 4 1,-2 2 153,-2 1 0,-2 1 0,-2-1 0,-3-1 99,0-2 1,-4 0 0,3 5 0,-3-1 92,-1 1 0,1-1 0,1 0 1,3 1 115,2-1 0,0 1 0,5-1-123,0 0 1,5 1-1,0-1 1,2-1-39,3-2 1,5 2-1,1-5 1,-1 3-20,-1-1 0,3-1 1,-1 3-1,1-2-9,1 1 1,-4-2-1,1 2 1,-4 0-17,-3 2 1,-5 2 0,1-1 0,-4 1 26,-4-1 0,-5 0 0,-6 1 0,-3-1-27,-1 1 0,-6-1 1,-4 0-1,0 1-100,-1-1 1,4-1 0,-3-3 0,3-3-189,1-4 183,6-1 0,1-6 0,5 0 0</inkml:trace>
  <inkml:trace contextRef="#ctx0" brushRef="#br0" timeOffset="301417">7975 14114 8355,'-13'0'-1311,"1"-13"1</inkml:trace>
  <inkml:trace contextRef="#ctx0" brushRef="#br0" timeOffset="322163">11869 13109 8201,'-8'-12'0,"1"-1"0,1 1 48,4 0 1,0-1 0,4-1 0,2-1 0,5-3 0,7 0 48,4 1 1,4 0 0,0 6 0,1 1-1,0 3 1,-2 2 0,0 2-148,-3 2 1,-5 1-1,2 1 1,-5 3-52,-3 5 0,-4 2 0,-5 2 0,0 3 14,0 0 0,-5 1 0,-4-4 1,-2 3 35,-1 0 0,-1 1 1,1-5 81,0 0 0,-1 2 0,1 1 0,-1 2 0,2-2-21,3-1 0,3-2 0,5 1-37,0-1 0,1 0 0,3 1 0,4-2-27,3-3 1,6 2 0,1-5 0,0 1-22,0-1 0,2 4 0,-2-4 1,0 2 27,0 3 1,-1-1 0,-6 1 0,-3-2 61,-4 2 1,-2-3 0,-2 1 0,0 2 93,0 1 1,-10 1 0,-4 2 0,-4 1-35,-4 2 1,-1 1 0,-2-3 0,0 1-12,0-1 1,5 1 0,0-1-246,2 1 0,3-3 1,6-5-1,2 2-770,1 1 689,2-5 0,10 5 0,0-4 0</inkml:trace>
  <inkml:trace contextRef="#ctx0" brushRef="#br0" timeOffset="322550">12675 13010 8171,'0'-43'0,"0"8"0,0 8 0,0 9 0,0 5 134,0 0 1,-5 6-1,-4 3-101,-2 3 0,-1 6 1,0 4-1,-1 3 1,1 5 1,-1-2-1,1 7 1,0 3 49,-1 2 1,1 6-1,-1-2 1,1 0-60,0 4 0,3-4 0,2 1 0,2-2-49,2-2 0,2-2 0,1-1-86,0 0 0,5-5 0,4-2 1,2-3-1,2-4 7,4 1 1,-2-7 0,6-1 0,-1-2 45,0-2 1,2 0-1,-6-2 1,-1-2-14,-1-4 0,-3 1 0,-3-1 0,-3-2 19,-4-1 0,-1-1 0,-1-1 0,-4 2 20,-3 3 1,-4-2-1,-5 6 1,-3 1-116,-4 2 1,-1 2 0,1 2-1,-1 4-136,0 4 0,2-1 146,2 6 1,3-2 0,6-2 0</inkml:trace>
  <inkml:trace contextRef="#ctx0" brushRef="#br0" timeOffset="322926">13134 13097 8355,'-15'-19'0,"3"2"0,-4 3-320,8 2 1,3 4 0,-1 1 0,2 0 1027,0 0-667,0 4 1,4-1-1,1 8-64,3 4 0,-2 8 0,3 0 1,-1-1 6,0-1 1,0-2-1,-4 1 1,0-1 63,0 1 0,2-5 1,1 0-1,1 2 90,-2 1 0,4 1 1,0 1-1,0-1-55,4 0 1,1 1 0,0-1 0,-1 1-71,-2-1 1,0-1 0,5-1 0,-2-2 26,-3 2 1,2 1 0,-6 1 0,-1 1-309,-2-1 1,-1-4 0,0 0 0,-1 2-74,-4 1 1,-2-3 0,-5 1 0,-2-1 117,-2-1 0,-4 4 0,-4-4 0</inkml:trace>
  <inkml:trace contextRef="#ctx0" brushRef="#br0" timeOffset="323110">13444 12886 8355,'32'-19'-66,"4"-3"0,-5 7 0,2 4 0,-1 4 0,-2 2 0,-2 1 1,-3 2-287,-5 0 1,3 2 0,-7 0-1,-1 2 163,-1 2 1,4 3-1,1 5 1</inkml:trace>
  <inkml:trace contextRef="#ctx0" brushRef="#br0" timeOffset="323278">13965 13271 8355,'-18'0'-874,"-1"0"0,-6 0 1</inkml:trace>
  <inkml:trace contextRef="#ctx0" brushRef="#br0" timeOffset="323899">13097 12886 8355,'0'-12'-367,"0"3"1,1 1-1,3 0 770,5 1 1,-4 3-465,-1 8 0,-8 3 0,-4 5 1,-3 2 95,-2 3 1,5-4-1,0 5 1,-2-1 7,-1-1 1,4 5 0,3-4-1,3-2-24,1-2 1,0 4 0,0 0 0,1-2-2,3-2 1,1-2 0,6-1 0,2-2 0,1 2 1,4 1 0,0 0-1,0-1 1,1-2 1,0 2 0,-2-3-20,4 1 0,-6 0 1,0 4-1,-4 1 1,-4-1 4,-2 1 1,0-1 0,-7 1 0,-1-1 4,-1 0 0,-5 2 0,0 0 0,-2 0-63,-1-3 0,-5-2 0,1 4 0,1-1-77,1 1 0,1-5 1,0 0-1,-2 0-950,-2-1 836,0 4 0,5-9 0,0 3 1</inkml:trace>
  <inkml:trace contextRef="#ctx0" brushRef="#br0" timeOffset="324139">13035 12985 8355,'-6'-37'483,"6"9"-89,0 4-370,6 7 0,13-1 0,6 6 1,7-1-1,6 1 0,8 0 1,7-1-1,8 1 0,5 1 0,3 3 1,0 2-1,-6 2 0,-6 0 1,-9 2-985,-4 5 1,-8-1-1,-6 3 1</inkml:trace>
  <inkml:trace contextRef="#ctx0" brushRef="#br0" timeOffset="332774">12129 14077 8355,'2'-13'-175,"2"1"1,4 1-1,3 3 1,3 2 0,4 2-1,7 0 129,6 1 1,12 0 0,8 1-1,8-4 1,9-2 0,5-5 0,7-2-1,1 0 1,2 0 82,0-2 1,-16 5 0,3-2 0,-13 6 0,-12 2-377,-7 4 0,-7 0 0,-6 2 1</inkml:trace>
  <inkml:trace contextRef="#ctx0" brushRef="#br0" timeOffset="333042">12229 14275 8355,'12'-12'-28,"7"-5"0,5 1 0,5 2-108,2 4 0,7-1 0,6 4 0,4-2 152,7-4 1,6 4 0,6-9-1,5 1 1,2 1 0,-1 0-541,0 3 1,11 0 0,5 1 0</inkml:trace>
  <inkml:trace contextRef="#ctx0" brushRef="#br0" timeOffset="336218">4663 10480 8355,'0'-29'-679,"2"0"0,0 3 228,3 4 0,-1 4 543,-4 6 0,0 6 1,0 6-1,0 8 0,0 6 29,0 3 0,0 6 1,0 2-1,0 7 1,0 5-1,0 3 1,0 4-47,0 4 0,-4 6 0,-1 12 0,3 6 0,0 2-92,2 0 0,0 9 1,0-6-1,-1 5-76,-3 0 1,2-5 0,-2 2 0,3-5 48,1-3 0,4-4 0,2-8 0,-1-3 8,1-7 0,2-5 0,-3-1 0,1-7 24,-1-4 1,4-5 0,-4-6 0,2-5 0,3-2 1,1-7-1,2-3 12,4-3 1,4-1 0,6 0 0,4-1 0,2-2-4,5-1 1,2-5 0,10 0-1,4-2 48,1-1 0,11-5 1,0 1-1,6 1 57,2 1 1,6 1 0,4 1-1,6 0-62,5-1 1,-2 5 0,4 1-1,1 0-50,0 0 1,-43 5 0,1 0 0,-2-1 0,1-1 0,2 1 0,0-1-35,2 1 0,0 0 1,1 1-1,1 1 1,-2-2-1,0 0 1,2 1-1,0-1-33,1-1 1,0-1 0,-3 2-1,1 0 1,3-1 0,0-1-1,-3 1 1,-2-1-9,-1-1 1,-1 1-1,2-1 1,-1 1 0,-4 0-1,0 0 1,-1 1 0,1 0-126,46-6 1,-11-1 208,-9-1 0,-6 1 0,-5 0 0,-1 1 0,2 0 0,2 2 0</inkml:trace>
  <inkml:trace contextRef="#ctx0" brushRef="#br1" timeOffset="337047">4899 10616 27187,'12'-24'-112,"10"0"1,5 2 0,4 3-1,8 1-2779,5 3 0,10 1 2604,4 2 1,6 2 0,9-1 0,11-3 0,7-1 0,-41 7 0,0-1 0,1 1 0,1-1 0,3-1-1,0 0 1,1 0 0,0 0 50,1 0 0,0 0 1,5-1-1,0 0 1,0 2-1,0 0 1,1 0-1,1-1 65,0-1 0,2 0 0,1 0 1,2 0-1,1 0 0,1 0 0,-4 1 1,1 1-39,-2 0 0,1 0 0,4-2 0,0 1 0,-3 1 0,-1 1 0,-1 1 0,-1-1 114,0 1 0,0 1 0,-4 0 0,0 0 0,-1 1 0,-1 1 0,-2 0 0,0 1-347,-4 0 1,0 0 0,1 1 0,0-1 0,40 0 0,-6-1-100,-7 1 0,-4 2 0,-5 1 1,-9 1 546,-5 3 1,-6-2-1,-6 3 1,-6 1-15,-6 2 1,-3-1-1,-8 0 1,-4 0 46,-6 0 1,-2 1 0,-7 4 0,-1 1-2,-2-1 1,-1 1 0,0-1-1,-1 2 10,-3 2 0,2 4 0,-2 4 1,4 3 152,4 1 0,3 0 1,7 5-1,2 2-129,5 0 0,3 3 0,0 0 0,3 2 3,1 1 1,4 6-1,4 0 1,-2 4-39,-1 3 1,-5 9 0,1 1-1,-4 3-142,-5 5 1,-7 1 0,-10 3 32,-6 2 1,-4-6 0,-7 2 0,-2-2 0,-5-5 67,-2-4 1,-2-7 0,1-8 0,2-1 123,2-1 0,0-11 0,0 1 0,3-4 2,3-5 1,6-6 0,0-4-1,0-4-71,1 0 1,-4-6 0,2-3-1,-2-3-58,-1-1 1,-2 0 0,-1-1 0,-3-3-97,-1-5 1,-6 0-1,-5-1 1,-3 2-90,-6-2 0,-4 3 1,-8 1-1,-4 0 2,-7 3 1,-3 0 0,-12 1 0,-8-2 131,-8 1 1,37 1 0,-2 1 0,0 0 0,0-1 0,-3 0 0,-2 0 59,-1 1 1,-3-1 0,-8 2-1,-1-1 1,0 1 0,0 0 0,-4 0-1,-1 0-87,-4 0 1,-1 0 0,4 0 0,0 0 0,-8 0 0,0 1 0,1 1-1,1 1 66,2 0 0,1 2 0,1 2 0,0 1 0,4 1 0,0 0 0,3 0 0,0 0-61,4 0 0,1 0 0,0 1 0,1 0 0,7-1 1,1-1-22,4 0 0,1-1 0,4 0 0,1 1 101,-42 9 0,4-2 0,5 6 0,2 1 0,0 1 0,1 2 0</inkml:trace>
  <inkml:trace contextRef="#ctx0" brushRef="#br0" timeOffset="337237">8272 11956 8355,'13'-19'-1340,"-6"8"751,-3 11 416,-8 16 0,-3 10 0,-6 11 0</inkml:trace>
  <inkml:trace contextRef="#ctx0" brushRef="#br1" timeOffset="341963">6809 11175 26261,'12'0'-386,"1"0"0,5 5 0,1 2 0</inkml:trace>
  <inkml:trace contextRef="#ctx0" brushRef="#br1" timeOffset="342227">7045 11137 25890,'-6'-12'-8683,"1"4"6452,-4-1 1888,-2 7 1827,10-9-1333,-5 9 0,12-3 0,1 5 0</inkml:trace>
  <inkml:trace contextRef="#ctx0" brushRef="#br1" timeOffset="350848">2915 3994 30093,'0'-13'-9614,"4"5"9889,0 0 1,5 1 0,1-3 0,4 2 0,4 0 0,1 1 0,3 1 0,3 2 0,4 0-1,5 0 76,6-2 1,-1 5 0,5-5 0,3 2 0,7-1-1,6-2-4,6-3 1,7-1 0,9-1 0,2-1-218,4 1 0,-38 4 0,2 1 0,1 0 0,1 0 0,4 1 1,0 1-72,1-1 0,1 1 0,2 2 0,0 0 0,-1 1 0,0 0 0,3 1 0,1 1-37,0-1 0,0 2 1,1 1-1,1 1 1,2 1-1,1 1 0,0 0 1,-1 1-44,-1 0 1,1 0 0,7 0 0,0 1-1,-4-1 1,0 0 0,2 0 0,1 0 307,-3 1 1,0-1 0,8-1-1,0 1 1,-3-1 0,-1-1 0,2 0-1,1-1-262,2 0 1,-1 0 0,3-1 0,1 0 0,5-2 0,1 0 0,0 0 0,-1 0-32,1 0 1,0 0 0,3-2 0,1 0 0,0-1 0,-1 0 0,2 0 0,1-1 6,-1 0 0,1-1 0,3-1 0,-1 1 0,-1-1 1,-1-1-1,0 1 0,0 0 8,1 0 1,0 0 0,-4-1-1,0 1 1,1 0 0,-1 0 8,2-1 1,-1 1 0,-2 1 0,0-1 0,2 1 0,0 1 0,1 0 0,-1 1 0,-1 0 0,0 0 31,-1 2 0,-1-1 0,1 2 0,0-1 0,-4 1 0,0 0 0,-1 1 0,0-1 8,-2 2 0,1 1 0,-4-2 0,0 0 0,0 3 1,1 1-1,-4-1 0,-1 0-11,-5-1 0,-1 1 1,2 1-1,-1 1 1,-9-2-1,-1 0 1,-2 1-1,-1 0-11,-4-1 1,-2 0 0,-2 2 0,-2-1 0,36 2 0,-9 1-15,-8 0 0,-19-5 1,-13 1-1,-15-1-105,-11 1 83,-6-2 0,-13-5 0,0 0 0,0 2 0</inkml:trace>
  <inkml:trace contextRef="#ctx0" brushRef="#br1" timeOffset="351301">4490 3919 30349,'-7'-5'-5278,"12"-2"5712,12-6 0,16 6 1,10 2-1,9 1-209,10 0 1,21-2 0,14 2-1,-43 0 1,1 0-131,5-2 0,2 1 0,2-1 0,3-1 0,4 1 0,2 0 0,3-1 0,1 0-31,2-1 1,1 0-1,3 1 1,0 0 0,3-1-1,-1-1 1,3 2-1,-1 1-29,2-1 1,0 1 0,8 0 0,0 1-1,0 1 1,-1 0 0,1 1 0,1 0-15,2 0 1,-1 1 0,-2 1 0,1 0 0,-31 0 0,1 0 0,1-1-19,1 2 1,0-1 0,-1 1-1,30 0 1,-1 0 0,-31 0 0,0 1-1,0-1 1,1 1 0,-1 0 0,1 0-1,-1 0 1,0 1 0,0-1 153,33 1 1,0-1 0,-30-1 0,0 1 0,-1-1 0,28 1 0,-1 0 0,0 0 0,0 0-135,0 1 0,-1 1 1,-2-1-1,-2 0 1,-2-2-1,-1 0-16,1 0 0,-2 0 0,-7 0 0,-1 0 0,-1 0 0,0 1 0,-1 0 1,0 1-1,-2 0 0,-1 0-5,-3-1 0,0 1 0,1-1 0,-2 0 0,-8 1 0,-1 1 0,0 0 0,-1 1-20,-1-2 0,-1 2 0,-6 4 0,0 0 0,44 4 0,-9 2-118,-14 0 136,-4-2 0,-14 2 0,3-1 0,-5 0 0,-2-3 0</inkml:trace>
  <inkml:trace contextRef="#ctx0" brushRef="#br1" timeOffset="351551">12204 3932 31820,'14'-17'-6853,"1"2"4990,1 4 0,6 8 0,-1 10 0,3 4 1014,0 7 1,7 9 0,0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7:39:39.86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17909 4638 8355,'-18'0'-12,"-1"0"0,-2 0 0,0 0 0,1 2 0,-1 1 0,0 1 0,-1-1-8,-1-2 0,-2 3 0,0 0 0,-1-1 0,-1-2 0,-4-1 49,0 0 0,2-1 0,-3-2 0,0-1 0,2 1 0,0 2-36,2 1 1,6 0 0,3 0 0,1 0 0,3 0-8,1 0 0,1 1 16,1 3 1,5-1 0,3 5 16,3 2 1,2 5 0,2 2 0,1-1-14,-1 2 0,2 3 0,1 8 0,-1 3 36,1-1 1,-2 11-1,-4-1 1,0 6 31,0 2 0,0 8 0,0 3-46,0 5 0,0 8 1,0 2-1,0 9-5,0 9 0,-4 1 1,1-41-1,0 2 1,0 3-1,1 1 0,-1 3 1,0 1-22,2 3 1,-1 0 0,0 7 0,-1-1 0,1-2 0,0 1 0,0 1-1,1 0-86,0 5 0,1-1 0,-2-2 0,0 0 0,-1 1 0,1 0 0,1-2 0,0 0 40,0-3 0,0-1 0,1 1 0,0-2 0,0-9 0,0-1 1,0-1-1,0-1-34,0-3 1,0-2 0,6 42 0,1-10-1,1-6 29,0-5 0,-1-10 0,3-10 0,-2-5-32,2-6 1,-3-8 0,-1-5 0,1-6 24,0-5 1,1-9 33,5-4 1,-1-8-1,-1-4 1,-1-3-38,-2-2 0,0 5 1,5 1 12,-1 2 1,1-4-1,0 5 149,4 1 0,1 2 0,3 1 1,-5 0-117,-2 0 1,0 4 0,2 0 0,4-1 37,-1-2 0,4 4 0,-2 0 0,2 1-30,2-1 0,1 3 1,2-4-1,2-1-6,2-1 0,0-2 1,1 0-1,-3 0-59,0 0 1,-4 0 0,2 0 0,-5-2-24,-2-2 1,-4 1 0,2-4 70,-1 2 1,-2-5 0,-3 1 26,-1-7 1,-1-1 0,-2-6 0,-5 4 44,-3 1 1,-1-8 0,0 1 0,0-2 112,0-4 0,0 0 0,0-6 0,0-1-6,0 1 0,0-8 0,0-2 0,0-1-132,0-5 1,0-2-1,0-10 1,0-2 21,0-4 1,0-10 0,0 1 0,-1-7-129,-3-4 1,2 40 0,1-1 0,-3 1 0,-1 0-1,1-1 1,-1-1 11,-1-2 0,1-1 0,-1-1 0,-1-1 0,1-3 0,-1 0 34,-2-1 1,1 0 0,1 1 0,-1-1 0,-1-3 0,-1-1 0,0 1-1,0-1 1,1 1 0,-1 1 49,-1-1 0,0 0 1,2-5-1,0 0 1,0 1-1,0 0 1,1 1-1,0-1-9,-1 1 1,1 0 0,0 3-1,1 0 1,2 2 0,0 0-1,2 3 1,-1 3 16,2 4 0,-1 2 0,-1-45 1,2 20-1,0 8 68,-2 13 1,-1 21 0,5 13-211,0 6 1,0 11-1,0 9 1,0 13-202,0 9 0,0 12 0,0 4 320,0 8 0,0 8 0,0 6 0,0 0 0,0 1 0</inkml:trace>
  <inkml:trace contextRef="#ctx0" brushRef="#br0" timeOffset="272">17810 4192 8355,'-13'0'-1459,"6"0"1168,2 6 1,10 0-1,2 7 1</inkml:trace>
  <inkml:trace contextRef="#ctx0" brushRef="#br0" timeOffset="786">18033 4279 8355,'-12'-6'139,"1"4"-153,2-7 1,2 5 0,5-4 0,-2-2-23,1-1 1,3-1 0,3-1 0,2 1 99,2 0 1,-3 3-1,4 2 1,2 1-1,1 0 1,1 1 14,1 2 0,-1 1 0,1 4-63,-1 2 0,-4 3 1,-1 7-1,-1 1 1,-4 1-35,0-1 1,2 3 0,0 0 0,-1 2-4,-2 2 1,-1-4-1,0-1 1,0 0-35,0-1 0,0-3 0,0-5 12,0 2 47,0-5 0,2-1 1,0-8-5,2-4 0,5-4 1,-4-5-1,2-4-75,3-2 1,1-2 0,1 2 0,1 2-22,-1 5 1,0 2 27,1 1 0,-1 7 1,1 3-1,-1 6-20,0 5 0,-1 8 0,-1 5 0,-2 2-268,2 2 0,1 1 80,1 3 0,6 3 0,2 5 0</inkml:trace>
  <inkml:trace contextRef="#ctx0" brushRef="#br0" timeOffset="2511">20737 4477 8355,'-6'-12'-329,"-2"-1"1,-3 2-1,-1 2-202,-1 1 0,-3 3 465,-1-3 0,-4 5 188,5-1 0,-6 1 0,0 1 0,-4-2 0,-3 1 0,0 1 0,0 2 0,0 2 28,1 2 0,2-1 0,1 4 0,2-1-85,2 1 1,-1-2 0,6 3 0,0 1-88,3 2 0,2 2 1,1-2-24,2-3 0,5 3 0,-1-3 19,2 3 0,2 2 0,0 1 0,0 1 15,0 1 1,0 6-1,2-1 1,1 2 9,1 2 1,4 0 0,-3 0 0,1 1 49,-1 3 1,1 3-1,-3 8 1,1 4 17,-1 5 1,-2 11 0,-1 2 0,0 8-36,0 7 0,0 6 0,0 9-21,0 7 0,0-2 0,0-46 0,0 0 0,0 1 0,0 0 1,0 1-1,0-1-38,0 0 1,0 1-1,1 4 1,-1 0-1,2-4 1,-1-1-1,1 2 1,0 0-38,0 1 0,-1 0 1,0 0-1,-1 1 1,1 2-1,0-1 0,0 0 1,1-1 30,0-3 0,0 0 1,0 2-1,0-1 1,-2 45-1,0-1 5,0-6 1,0-2 0,0-12-1,0-3 36,0-8 0,-2-2 1,0-11-1,-2-3 18,1-4 1,1-5 0,2-6 0,0-4 52,0-7 1,5-2-1,-1-6-68,-2-2 0,5-3 0,2-4-21,2-3 0,1-4 0,0-1 0,1 0-29,-1 0 0,5 4 1,-1 0-1,-1 0 35,-1 2 0,-1-3 1,-1 3-1,0 1-46,1 0 0,3 2 1,1 2-1,-2-2 44,-1-1 1,0-1 0,1 3 0,1-2-17,0 2 1,-1-3 0,0 0 0,3 0 92,1-1 0,-2-1 0,2 3 0,0 2-40,0 1 0,-2 5 0,2 2-40,-1 1 0,0-4 1,-3 3-1,2-1 1,-2-1-37,-1 0 0,2-7 0,1-2 0,-2-1 3,-1-4 0,2-2 0,1-4 0,-2-4 5,-1-3 1,0-1-1,1-2 1,0-1 15,-4-2 0,1-1 1,-5 3-1,1-3 37,1-1 0,-7-2 0,4-4 0,-2 1 39,0-1 1,2 0 0,-3-1 0,1-3-47,-2-4 1,4 0 0,-2-3-2,-1-3 0,2-2 0,1 0 0,-1-5 0,2-4-6,0-3 0,-3-4 1,5-6-1,-1-2-1,-1-1 0,4-4 0,-4 1 0,1-2 33,0 0 0,-5-15 0,1 4 0,-1-5-3,1-1 0,-3-5 0,3-3 0,-3 46 0,0-1-28,-1 0 1,0-1 0,0-4 0,0 0 0,0-1 0,0 0 0,0-3 0,0-1-51,0 0 0,0 0 1,-1 0-1,0 0 1,0 3-1,-2 0 1,0 0-1,-2 0 46,0-1 0,-1 1 0,2 4 0,0 1 1,0-2-1,-1 1 0,1 2 0,-1 0 19,-6-47 1,3 4 0,1 12-1,0 8-11,0 7 1,3 7-1,-3 15-16,1 4 0,-3 2 1,2 13-1,-1 3 0,-1 6-61,0 5 0,-2 2 0,-2 2-41,1 5 0,4-1-56,-1 1 1,2 1-35,-1 7 1,3 3-1,5 5 201,0 1 0,0 2 0,0 0 0,0 0 0,0 2 0</inkml:trace>
  <inkml:trace contextRef="#ctx0" brushRef="#br0" timeOffset="3327">21406 4018 8355,'0'-13'-655,"0"-4"0,5 3 0,0-2 808,2 2 0,-3 2 0,4-1 0,2 1 0,1 1 0,1 1-70,1 2 1,-1 5 0,1-1-40,-1 3 1,0 2-1,-1 3 1,-1 6-71,-2 5 1,-3 4 31,3 6 0,-5 0 1,1 0-1,-3-2 1,-1-1-51,0-1 1,0-1 0,0 4 0,0-4 33,0-3 0,0-3 1,-1-2-7,-3 1 72,2-7 1,-3-1 0,5-10 0,0-4 0,0-5-50,0-2 0,1-7 1,3 3-36,4-4 0,3-6 1,3-3-1,3-3 0,3-1-1,4 0 1,-3 5-1,-2 4 22,-1 6 0,2 6 0,-2 8 1,0 3-1,0 5 0,-4 6 11,-4 6 1,-1 6 34,-5 7 0,5 10 0,-5 3 1,-1 4-114,-2 0 1,-1 0 0,0-7 0,0-2-132,0-4 1,5-4 0,4-4-63,2-5 1,7-7-1,1-4 1</inkml:trace>
  <inkml:trace contextRef="#ctx0" brushRef="#br0" timeOffset="8679">17301 8830 7778,'-7'-2'0,"5"2"0,4 5 74,7 5 0,-2 6 127,1 1 1,1 4 0,7-3 0,0 1 0,-1 3 0,-1 1 0,-2 2 0,1 0-442,-1 0 0,-1 0 0,-1-1 0,-3 1-25,-2 0 0,4-4 0,-5-2 0,-1-1 0,-2-3-116,-1-1 1,-6-2-1,0 1 1</inkml:trace>
  <inkml:trace contextRef="#ctx0" brushRef="#br0" timeOffset="10023">17326 9017 8355,'0'-18'0,"0"-3"0,0-3-258,0 0 0,1 0 277,4 4 1,1-2 0,7 5-1,-1 2 166,1 1 1,-1-1 0,2 1-1,1 3-50,2 0 1,5 4 0,-2 0-1,2 2-185,-1 2 0,1 2 0,-5 1 0,-2 1-112,-1 3 1,-8 3-1,0 5 1,-2 1 37,0-1 0,-1 5 0,-7-1 0,-4-1 71,-3-1 1,-2-1 0,1-1 0,-1 0 69,1 1 0,1-1 1,1-1-1,3-1 28,2-2 0,-3 0 47,3 5 1,3-1 0,6-1-106,4-2 1,3-3 0,3-3 0,2 1-30,5-1 0,-2-1 0,1-1 0,-1 2 20,0 1 1,-2 4 0,2-2 0,-1-1 33,-3 1 0,-5 3 0,-3-1 4,-2 4 0,-1 0 1,-4 0-1,0 2 1,-1 1-13,-3 2 0,-7-1 1,-7-3-1,0-1-17,0 1 0,0-2 0,3-3 0,-2-3-42,2 1 0,2-5 0,0 3-294,1-2 0,5-4 31,3-2 0,2-3 0,2-5 1</inkml:trace>
  <inkml:trace contextRef="#ctx0" brushRef="#br0" timeOffset="10024">18021 9091 8646,'5'-18'-153,"-4"4"1,4-2-137,-4 2 1,-1 6 346,0-1 0,-6 7 0,-2-3-4,-3 4 1,-1 1-1,-1 1 1,1 4 0,0 3-1,-2 3 1,-1 1-95,-2 1 1,1-1-1,5 1-107,2-1 0,4 0 0,5 1 0,0-1 28,0 1 0,1-7 0,3-1 1,5-4-19,2-1 0,1 0 0,2 0 0,1-1 102,1-4 1,1 0 0,-5-5-1,-1 2 77,-2-2 1,2 3-52,-3-1 1,-1 5 287,1-1-131,-5 3 0,2 2 0,-5 3 0,2 3-124,2 0 1,-1 4-1,4-2 1,-1 0-205,1-1 1,2 3-1,3-4 1,-1 2-81,-3-1 1,3-5 0,-4 2 0</inkml:trace>
  <inkml:trace contextRef="#ctx0" brushRef="#br0" timeOffset="10025">18281 8806 8355,'-5'-20'-464,"2"2"701,-5 6 0,5 7 1,-1 5-169,2 6 0,2 7 1,0 3-1,0 5 1,0 4-1,0 2 1,2 2-1,0 0-74,3 2 0,3-5 0,-4 3 1,0-3-230,2-1 1,-4-5-1,5 0 1,0-2 0,-1-3-492,-1-1 0,1-3 5,-2-3 703,-3-3 0,5-5 0,-6 0 0</inkml:trace>
  <inkml:trace contextRef="#ctx0" brushRef="#br0" timeOffset="10026">18479 8719 8355,'0'-13'-197,"0"8"285,0 5 1,0 7 0,0 8 0,0 3-114,0 1 1,0 2 0,0 4 0,0 1-1,0 1 1,2 2 0,1 0 0,2-1-180,2-3 1,0 2 0,3-6-390,-2 2 1,0-3 394,5-4 1,-1-2-1,0-2 1</inkml:trace>
  <inkml:trace contextRef="#ctx0" brushRef="#br0" timeOffset="10380">18790 8942 8355,'0'-12'127,"0"-1"1,0 1-1,-2 1-26,-2 3 0,1 2 1,-4 5-1,1-2 1,-1-1-176,-3 1 1,-1 2 0,-1 1 0,1 1-34,2 3 1,-2-1 0,4 5-90,0 2 1,2 1 0,5 1 146,0 1 1,1-5-1,2 0 1,3 2-47,0 1 0,7 0 1,3-1-1,1-2 6,1 1 1,-4-2-1,4 0 1,-2 0 104,1 0 0,-2-3 0,-6 3 35,0-1 0,-7 3 0,3-1 0,-5 4-34,-5 0 0,-3-4 0,-7 0 1,-3 2-25,-1 1 0,-2 0 0,-4-1 0,2-2-155,2 2 0,-1-5-177,6-1 1,-1 3-1,5 0 1</inkml:trace>
  <inkml:trace contextRef="#ctx0" brushRef="#br0" timeOffset="12167">20675 8855 8355,'-6'-19'0,"5"-4"0,-5 9 0,6 0-689,0 6 746,-5 5 1,3 3-1,-2 8 1,3 3 0,1 3-1,1 3 1,2 3-1,3 4 1,-1 0-162,1 1 1,2-1 0,-4-2-99,-1-2 0,2 0 0,-1 2 0,-1-3-131,-1-1 0,-2-1 0,0-5 0</inkml:trace>
  <inkml:trace contextRef="#ctx0" brushRef="#br0" timeOffset="13489">20675 8868 8355,'-2'-29'-46,"-2"0"0,3 0 0,-3 4 0,2 2 82,2 2 1,4 2 0,2 4 73,1-2 1,-3 0-1,4 5 1,1 0 0,-1 1 36,0 2 1,2 4 0,5 5-1,1 0 1,0 0 0,-3 1-1,0 3 1,-1 5-140,1 2 0,-1 1 1,-1 2-1,-1 1-224,-2 2 1,-5-1-1,1-2 1,-3 1 43,-1 2 0,-1-1 0,-3-4 0,-6 1 64,-5-1 0,0 1 1,-5-2-1,1-2 95,0 0 1,2-5 0,-2 3 0,1-2 335,3-2-128,1 4 1,9-6-169,5 3 1,6-1-1,10 0 1,2 1-26,1-1 0,2-2 0,3 0 0,0 2-25,-4 1 1,4 5 0,-5-4 0,0 1-13,-2-1 0,-3 5 1,-2-3-1,-1 1 35,-3 0 0,-2 0 0,-6 5 0,0-1 10,0 1 0,-1-2 0,-4-2 0,-3 0 1,-3 0 1,-5 2 0,-1 2 0,1-2-103,-2-3 0,4 2 1,-3-5-239,4 2 1,0-4-261,1 1 1,6-3 370,6-1 1,6-5 0,6-2 0</inkml:trace>
  <inkml:trace contextRef="#ctx0" brushRef="#br0" timeOffset="13490">21146 8942 8355,'0'-8'-71,"0"0"1,-1 5 529,-4-1 1,4 8-1,-3 4-335,3 3 1,1 1 0,0 1-1,0-1 1,0 1 0,1-1-1,2 1 1,1-1-577,-1 0 0,-1-1 1,1-1-1475,1-2 1532,6 1 1,-3-3-1,5 0 1</inkml:trace>
  <inkml:trace contextRef="#ctx0" brushRef="#br0" timeOffset="13491">21208 8793 8355,'0'-12'0,"0"-1"-2083,0 1 1948,0 5 1,-6 7-1,0 7 1</inkml:trace>
  <inkml:trace contextRef="#ctx0" brushRef="#br0" timeOffset="13492">21295 8917 8748,'4'-8'-66,"0"0"1,2 5 264,-2-1 1,-2 2 0,5 4-201,-1 2 1,-1 2-1,-2 3 1,1-1-159,-1 2 0,-2 1 1,-1 1 32,0 1 0,0-1-53,0 1 68,0-1 115,0-5 1,2-7 0,1-8 0,1-3-2,-2-2 1,4 1-1,-1-1 1,1 1 57,0 0 1,2-1-1,-3 2-29,2 3 0,-3 1 1,5 4-19,0-1 1,1 1-1,0 8-41,-2 3 0,-1 4 0,1 3 0,-3 3-242,1 2 0,-3-5 0,4 3 0,-2-2-167,-2 1 1,2-1 0,0-3 352,-3-1 1,5 1 0,0-1 0</inkml:trace>
  <inkml:trace contextRef="#ctx0" brushRef="#br0" timeOffset="13855">21865 8830 8355,'7'-23'336,"-3"2"0,-2 5-82,-2 2 1,-2 7-1,-2 3 1,-4 3-1,-3 1-195,-1 0 0,-1 4 0,1 1 0,-1 2-433,1 3 1,4 1 0,-1 0 0,1-1 148,1-2 1,0 0-1,5 4 198,-3 1 0,1-1 0,6-1 0,2-1-67,4-2 0,3-1 0,2 3 0,0-3-2,4-2 0,-3 5 1,2-2-43,-2 3 1,-2 1 0,-1 1 0,-2-1 51,-5 1 1,-3-1 0,-2 1 0,-5-2 99,-6-3 1,-6 3 0,-8-3 0,-3 2 90,-4-2 1,-3 2-1,-1-5 1,1 1-171,3-1 0,2 3 1,8-2-251,2 1 0,-2-4 0,4 2 0</inkml:trace>
  <inkml:trace contextRef="#ctx0" brushRef="#br0" timeOffset="14920">20786 5420 7287,'-4'-8'0,"-1"1"0,-2 1 0,-3 3-78,-1 2 0,-1 1 1,-1 0-1,1 0 289,0 0 0,-1 0 1,2 1-1,3 4 107,4 3 1,2 3-285,2 1 0,0-4 0,2 1 0,2-1 1,4-1 39,3-3 1,2-3 0,0-1-1,2 0-135,2 0 1,1 0-1,-2-1 1,4-3-14,-1-4 1,-1-2 0,-6 0-1,1 2-109,-1-2 1,-1-1-1,-3-1-26,-3 0 0,-4-1 0,-4 2 0,-4 2 25,-5 0 0,-9 7 1,1-1-1,-4 6 63,-1 5 1,-2 7-1,-1 3 1,2 3 64,-2 5 56,6-1 0,-1 10 0,4-3 0</inkml:trace>
  <inkml:trace contextRef="#ctx0" brushRef="#br0" timeOffset="15352">20786 6362 7049,'-8'7'-980,"1"-1"1070,2-1 1,1-2 0,4 5 60,0 2 1,0-3 142,0 1 1,1 0 205,3 5 1,-1-5-151,5 0 1,-4-1 6,4 2 0,-3-4-198,3-5 0,-4 0-186,4 0 0,1-5 0,2-4 0,-2-2-74,-1-1 0,-1-1 0,3 1 0,-3 0-8,-2-1 1,0 1 0,-4-1-1,2 1-76,1 0 0,0-1 0,-5 2 19,-4 3 1,-1 2 0,-7 6 0,-1 2 0,-1 2-213,-1 4 1,-6 5 0,1 3 0,-2 5-20,-2 2 397,0 2 0,0 5 0,0 2 0</inkml:trace>
  <inkml:trace contextRef="#ctx0" brushRef="#br0" timeOffset="15799">20724 7305 7679,'-5'12'205,"-2"-3"1,-5-1 0,-1 2-1,2 1 1,1 0 0,2-2 70,-1 0 0,2-1 0,0 4-229,1 1 1,2-1 0,5 0-70,4 1 0,2-6 1,5-3-1,2-3 34,2-1 1,-1 0-1,6-1 1,0-3-111,-2-5 0,3-2 0,-4-1 0,-1 0-60,-4-1 1,1 1-1,-8-2-20,0-3 0,-3 8 0,0-4 1,-6 2-1,-5 2-185,-3 0 0,-1 4 1,-1 5-1,-1 0 136,-2 0 0,-3 5 0,-6 2 0</inkml:trace>
  <inkml:trace contextRef="#ctx0" brushRef="#br0" timeOffset="16699">20737 6338 8025,'0'-13'-1835,"0"1"1607,0 5 0,1 1 228,3 6 0,3 0 0,6 0 0</inkml:trace>
  <inkml:trace contextRef="#ctx0" brushRef="#br0" timeOffset="16929">20811 6424 8355,'-7'-12'-656,"2"5"1,5 2 0,0 5 0</inkml:trace>
  <inkml:trace contextRef="#ctx0" brushRef="#br0" timeOffset="24159">3398 5693 8355,'-12'-17'98,"-1"1"1,7 11-1,1 14 1,4 9 0,2 5-1,2 3 1,3 5 0,1 4-1,2 8-87,2 5 1,-2-1-1,-1 8 1,0 0-1,0 3 1,-1 3-321,-1 1 0,-1-10 0,-2-3 1,1-5-1,-1-6 0,0-2-1415,1-3 1724,-3-11 0,5 2 0,-6-12 0</inkml:trace>
  <inkml:trace contextRef="#ctx0" brushRef="#br0" timeOffset="24528">3299 5730 8355,'0'-30'183,"1"5"231,4 7 0,3 4 0,8 2-347,5-1 1,-2 2 0,2 2-1,1 2 1,1 1 108,2 3 1,4 2 0,0 2-1,-1 4-477,-2 3 0,-7 4 1,-2 5-1,-4 3 12,0 4 0,-6 2 0,-3 2 0,-4 1 98,-4-2 0,-4-1 0,-9-1 0,-4 0 38,-2 0 1,-2-6 0,0-1 0,2-3 42,2-3 0,-2 4 0,3-9 0,1 1-502,3 0 535,7-5 1,-2 8-1,4-4 1</inkml:trace>
  <inkml:trace contextRef="#ctx0" brushRef="#br0" timeOffset="24943">3671 6486 8355,'-10'2'161,"6"2"0,6-3 1,10 3-1,0-2-171,1-2 0,-1-2 0,1 0 0,-2-4-96,-3-1 1,2-1 0,-6-4 0,0-1 137,1 1 1,-3-1-1,2 1 1,-3 0-7,-1-1 0,0 1 0,0-1 1,0 1-46,0 0 1,0 3 0,0 1-29,0-2 0,0 4 0,2-1-9,2 1 1,3 2-1,5 4 32,1 0 0,0 0 0,2 0 1,2 0 9,-2 0 0,-1 4 0,-2 2 0,1 1 0,-2 2 17,-3 2 0,2 6 0,-6 1 0,-1 0 174,-2-1 1,-1 4-1,0-3-186,0 1 1,1-8 0,3 2 0,5-2 0,2-2-208,1 0 1,1-4-1,0-5 1,2 0-324,2 0 1,5-11 0,-3-3 0</inkml:trace>
  <inkml:trace contextRef="#ctx0" brushRef="#br0" timeOffset="25767">4576 5544 8355,'-4'-8'-42,"-1"1"1,-1 0 0,-1 0-519,1-3 1,-3-1 672,-3-1 1,4 4 0,-1-1-1,0 0-106,-2-2 0,2 4 0,1 3 0,-2 2 1,-1 2 102,-1 0 1,4 0-63,0 0 1,-1 6 0,-2 2 0,3 3-24,4 1 1,2 5-1,2 0 1,0-1-1,0 1-28,0-1 0,5 5 1,0-3 2,2 1 1,-3 2 0,3 3 0,-1 1-1,-2 1 20,1 3 1,-2-1 0,4 4-4,-2-2 0,-1 9 0,-4-2 0,0 3 0,0 2 11,0 4 0,0-2 0,0 1-14,0 2 0,-1 0 0,-2 0 53,-1-1 1,-1-7-1,2 3 1,-3-4-24,0 0 1,3-3 0,-1 0 0,2-5 0,2-2-75,0-5 1,2-6-1,2-1-67,4-2 1,4-7-1,4-4 1,1-6-1,1-5-326,0-3 1,4-2 0,-2-1 88,-1-2 1,4-3-1,-3-6 1</inkml:trace>
  <inkml:trace contextRef="#ctx0" brushRef="#br0" timeOffset="32526">3944 5928 7854,'11'-18'0,"-1"-1"0,-2-2 0,0 2 0,0 0 0,-1 0 0,0-2 100,0 2 1,-3-3-1,3 5-4,-1 2 0,-2-3 0,-3 3 0,2 2 0,1 4 0,-3 0 0,-3 3-26,-7 1 0,-2 5 0,-2 6-76,-4 6 0,-4 8 1,-8 10-1,-5 9 1,-5 7-64,-2 7 1,-10 7 0,3 1 0,0 4 46,1 0 0,7-2 0,0-4 1,5-5-95,6-9 0,9-6 1,5-6-1,5-5-16,6-6 0,9-6 0,8-7 0,6-7 96,4-4 0,8-8 0,2-11 1,3-6 32,1-4 0,4-10 1,2-2-1,0-6 47,-1-5 1,9-9-1,-1 1 1,2-3 114,3-3 0,-2 9 0,3-2 30,-1 5 0,-12 9 1,-10 11-1,-7 10-303,-5 8 1,-8 11 0,-11 9-1,-4 9 35,-7 8 0,-7 10 0,-5 2 0,-2 3 67,-2-1 1,-4 4 0,0 6 0,1-1 1,2 1 0,1 7 0,2-5 0,1-1-8,1 0 1,6-5-1,0 2 1,5-4-81,6-4 0,3-2 0,2-8 0,3-2-68,5-5 1,7-3 0,6-5 0,6-4 114,5-2 1,3-8-1,1-4 90,0-5 1,2-5-1,1-9 1,2-6 92,2-5 0,-6 6 0,0-3 0,-2 4 0,-7 4 236,-6 4 0,-5 10-304,-5 2 0,-12 9 0,-6 12 0,-9 9-25,-7 5 0,-2 7 0,-2 3 0,0 2-70,0 5 0,0 1 0,1-3 0,0-1-2,4-3 1,2 1-1,5-5 1,2-1-128,3-2 1,2-7 0,6-2 0,3-5-409,5-4 0,6-2 320,11-6 0,11-17 0,2-3 1</inkml:trace>
  <inkml:trace contextRef="#ctx0" brushRef="#br0" timeOffset="35520">6028 5717 7628,'0'13'-474,"0"-1"1,5 6-1,2 1 1</inkml:trace>
  <inkml:trace contextRef="#ctx0" brushRef="#br0" timeOffset="36326">6238 5432 8355,'0'-23'-79,"0"1"0,0 2 218,0 3 0,0 0 1,0 5-1,2 1 274,2 2 1,-3 9-384,3 9 0,2 6 1,-2 3-1,-1 2 0,-2 5 84,-1 3 1,0 10-1,-1 1 1,-2 2-105,-1 2 0,-4 2 0,4-2 0,1 0 0,1 0 0,2-6 1,0-6-1,0-2 35,0-5 0,10-1 0,4-6 0,2-2-7,2-1 0,8-7 0,1-3 0,3-4 20,4-4 1,2-5-1,3-7 1,1-3 0,1-2-59,-1 0 1,-7 2 0,-4-2-394,-3 5 0,-6 3 0,-5 4-1846,-6 0 1802,-3 7 1,-12-4-1,-1 6 1</inkml:trace>
  <inkml:trace contextRef="#ctx0" brushRef="#br0" timeOffset="36327">6214 5792 8355,'-5'-24'247,"3"4"187,3 3 1,6-1 0,9 0-487,5-1 0,7-2 0,2-3 0,2-3 0,2 0-46,2-2 0,9-1 1,2 2-1,-1 1 1,-2 3-1,-6 6 1,-3 4-1,-7 2-960,-6 0 1,-6 3 803,-8 1 0,-2 0 0,-6-5 0</inkml:trace>
  <inkml:trace contextRef="#ctx0" brushRef="#br0" timeOffset="36328">6201 5308 8355,'8'-20'126,"1"-1"1,6 4 0,8-2 625,5 1-688,6-4 0,-1 3 0,10-7 0,5-2 35,5-1 1,0 0-1,-3 6 1,-2 2-642,-2 5 0,1 7 1,-7 5-155,-5 3 1,3 1-1,-7 0 1</inkml:trace>
  <inkml:trace contextRef="#ctx0" brushRef="#br0" timeOffset="36715">7677 5333 8355,'-19'-19'-416,"12"5"1,11 7 391,6 2 1,2-5 0,2 2 0,1-2-23,2 2 0,9-3 1,-1 4-1,1 0-485,0 3 285,-1 2 0,-1 2 0,1 0 1</inkml:trace>
  <inkml:trace contextRef="#ctx0" brushRef="#br0" timeOffset="36716">7665 5717 8355,'-4'-8'143,"-1"0"1,4 5 0,8-2-1,7 1 1,4-2 0,4-1 0,1-1-1,2 0-451,0-1 0,5 2-481,3-1 1,3-3-1,1 4 1</inkml:trace>
  <inkml:trace contextRef="#ctx0" brushRef="#br0" timeOffset="37383">9327 4961 8355,'0'-17'236,"0"1"1,-2 2-181,-2 4 1,3 4-1,-3 4 1,2 2 0,2 6-1,0 6 1,-1 7 35,-3 6 0,2 12 0,-3 3 0,-1 7 0,-2 10 0,-3 6-200,-1 7 0,-5-1 0,-1 3 1,0 0-1,0-2 0,3-7-371,1-5 277,7-4 0,-2-16 0,5-4 0,1-8 0,2-6-91,1-3 1,0-10 0,1-7 34,3-7 1,-3-10 0,5-2 0</inkml:trace>
  <inkml:trace contextRef="#ctx0" brushRef="#br0" timeOffset="37702">9525 4825 8564,'0'17'60,"0"3"0,0 6-102,0 3 0,-1 3 163,-4 5 1,4 1 0,-3 2 0,3 4 0,-1 2 0,-1 3 0,-1 0 0,2 0-255,0-2 1,1 0-1,-2 1 1,-1-1-1,0-4-318,-2-5 0,5 1 1,-5-10-1,2-2 107,0 0 0,-6-8 0,4-1 1</inkml:trace>
  <inkml:trace contextRef="#ctx0" brushRef="#br0" timeOffset="38093">9054 5358 8228,'1'-13'0,"5"2"0,5 3 0,5 3 0,5-1 0,5-2 0,6-3 0,6-3 0,6-1 0,6-2 182,1 2 1,0 3-343,-1 3 0,-10 4 0,-6 5-1176,-6 0 1075,-1 0 0,-13 5 0,4 2 1</inkml:trace>
  <inkml:trace contextRef="#ctx0" brushRef="#br0" timeOffset="38094">9041 5593 8355,'2'-11'-12,"0"2"49,3 1 0,8 3 196,0-3 0,9 4 0,3-4 105,6-2 1,11-2-571,3-5 0,5 2 0,3-6 0,4 1 1,-1 0-1,-3 2-435,-6 1 0,1 3 0,-4-4 0</inkml:trace>
  <inkml:trace contextRef="#ctx0" brushRef="#br0" timeOffset="42291">6548 5407 8355,'0'-19'-265,"0"1"0,0 2 0,0-1 1,2 2-16,2 1 1,-3-2 371,3-1 0,2-4 1,-2 5-1,-1-1 1,0 1-1,-1-1 1,3 2-1,-3 1 181,0 2 0,-4 1 0,-2 3 0,-4 4 0,-3 5-91,-2 7 1,-3 2 0,-2 11 0,-1 2 0,-3 3-1,-2 6 121,-1 4 0,1-1 1,0 11-215,4 1 1,-3-4 0,7-1-1,1 0-213,1-1 0,7-1 0,3-7 0,3-4 9,1-3 0,1-7 0,3-3 0,4-7 20,3-5 1,2-2 0,1-4-1,1-3 110,1-8 1,2-6 0,-3-10 0,2-5 75,-2-6 0,3-4 0,-2-6 61,0 0 1,-1 1 0,0-2-1,1-2 1,0 0-11,-3 0 1,0 2 0,-2 5-119,-3 4 0,-1 8 1,-4 13-1,0 6-47,-5 5 1,-1 6-1,-8 10 1,-2 7-131,-1 11 1,-1 6 0,-2 9-1,-2 2 170,0 5 0,-5 3 0,5 4 0,-2 0-7,0 0 0,6-4 1,0-2-1,4-3-40,3-1 1,5-3 0,-1-6 0,3-3-95,1-5 0,1 0 0,2-9 0,2-4 63,2-3 1,1-5 0,5-6 159,-1-3 1,1-4 0,-1-10 0,0-7 0,2-7-2,3-4 0,-3-3 0,3-1 0,0 0 40,-1-5 0,7-4 0,-3-3 0,2 3-87,-1 5 1,-3 0 0,-7 14-1,-1 1-247,-2 4 0,-5 13 35,1-1 1,-8 16-1,-6 5 1,-4 10 82,-2 6 1,-5 6 0,3 4 0,-1 5 112,-3 2 0,2 5 1,1-4 10,1 3 0,2-8 1,5 1-1,2 0-102,5-4 0,-1-4 1,1 1-1,1-4 1,1-5-154,2-2 1,2-4 0,2-5 187,4-3 0,3-3 0,2-11 1,-1-6 105,0-8 0,1-4 0,-1-5 0,1-5 16,-1-1 1,5-7 0,0 0 0,1-1-30,0 0 1,4-6 0,-1 0 0,1 1-69,-1 0 0,1 4 0,-6 11 0,-1 5-150,-1 6-43,-7 4 0,-1 20 0,-8 9 1,-3 12 170,-8 7 0,0 9 0,-9 8 0,-3 4 0,-3 2 90,1 0 1,-2 1 0,3-3 0,2-3-12,1 0 0,5-5 1,1-3-1,3-6-75,2-5 1,5-7 0,3-3 0,3-1-177,1-2 0,0-7 86,0-1 1,5-6 0,3-1-1,3-6 10,2-6 0,-1 1 0,1-8 0,-1 0 0,2-2-167,2-4 0,-2-1 132,3 0 0,1 2 1,-2 1-1,-1 3 1,-1-1-927,-2 1 792,6 4 1,-4-8 0,4 3 0</inkml:trace>
  <inkml:trace contextRef="#ctx0" brushRef="#br0" timeOffset="43175">6424 4415 8355,'-4'-12'-154,"0"-1"-63,1 1 1,2 4 284,1-1 1,0 5 292,0-4 0,0 4 0,1-3 0,2 4-268,1 9 1,0 2 0,-4 11 0,0 2-1,0 2 1,0 8 0,0 3 0,0 3 0,0 1-1,0-1 1,0 0-250,0 0 20,0-5 0,0-2 0,0-6 1,0-2-1,2-4-748,2-5 0,-1 3 479,5-8 1,-4-3 0,3-2 0,-2-6-22,-2-5 426,-1-3 0,-8-7 0,-1-1 0</inkml:trace>
  <inkml:trace contextRef="#ctx0" brushRef="#br0" timeOffset="43645">6375 4440 8355,'0'-32'-97,"0"8"1,0 1-1,0 7 234,0 1 0,0 5 0,1 3 137,3 2 0,3 1 0,6 4-134,-1 0 0,-4 4 1,1 1-1,0 4-67,2 4 1,2 0 0,-1 5-110,0 0 0,1-5 0,-1 4 1,-1-3-32,-2-2 0,2 0 0,-3 1 0,3-1-28,1 1 1,1-2 0,-1-3-1,0-4 42,1-3 1,-5-1-1,0-1 1,2-3 42,1-4 0,1-5 1,1-3-1,-1-4 4,1 1 0,-1-4 0,0 2 0,1-2 53,-1-2 1,1 1-1,-1 4 1,0 3 29,1 3 0,-5 3 0,-1 2-28,-1 0 0,-1 8 0,-2 1 93,1 7 1,0 5 0,-3 5 0,2 5-69,1 6 1,2 0-1,-3 8 1,2 3-1,1-1-125,-1 1 0,3 2 0,-2 1 0,1-2-176,2-2 1,-2-1 0,2 1-1,-1-2-695,-1-3 1,4 2 0,-4-3 0</inkml:trace>
  <inkml:trace contextRef="#ctx0" brushRef="#br0" timeOffset="45477">10220 5308 7379,'0'-12'0,"0"-1"0,0 1 845,0 0-712,0 5 1,0 0 33,0 3 1,0 1 0,-2-3 0,-2 5-48,-4 7 1,-2 5-1,0 4 1,4 3-136,0 1 1,-2-3-50,4 5 1,0-6 0,4 2 0,0-3 0,0-2 0,1 0-130,3 1 1,3-6-1,5-3 1,1-3 115,-1-1 0,1-1 0,0-5 70,4-6 1,-8 0-1,4-6 1,-3 1 8,-4 1 1,4-7-1,-6 4 1,-1 0 0,-2 2-39,-1 4 0,0-4 0,-1 1 0,-3 0-6,-4 3 0,1 4 1,-2 2-1,0 2-42,-2 2 0,2 2-83,1 1 1,5 1 75,-1 3 1,4-1-1,4 4 1,5-2 3,2-2 1,5-1 0,2-2-1,1 0 78,4 0 0,-4 0 0,1-2 35,3-2 1,-4-3-1,0-5 1,-1-1 104,-3 1 1,-1 0-1,-3-2 1,-1-1-1,-3-2 124,-2 2 0,1-3 0,-4 1 0,2 2-73,-1 2 1,-1 0-1,-2 1-23,0-1 1,-2 6 0,-1 2-146,-1-1 1,0 11 0,3-1 0,-2 7-79,-1 5 1,0 5 0,4 9 0,0 6 115,0 4 0,0 7 0,1-2 1,2 4-57,1 0 1,4 1 0,-2 1-75,1 3 1,-3-8-1,3 3 1,0-4 20,0-1 1,-5-8-1,2 0 1,-2-4-1,-2-6-437,0-4 0,0 0 0,0-6-199,0 0 0,-6-8 619,-2-4 1,-3-8-1,-1-3 1</inkml:trace>
  <inkml:trace contextRef="#ctx0" brushRef="#br0" timeOffset="45735">10430 5556 8355,'9'-4'65,"-1"-1"1,2-1-46,1 1 0,2-4 1,4 4-1,4-2-66,2-3 1,2-1-1,1 0 1,3 2-1,3 0 1,-1 0-595,-2-2 0,3-2 0,0 1 0</inkml:trace>
  <inkml:trace contextRef="#ctx0" brushRef="#br0" timeOffset="46993">11237 5358 8950,'-5'-13'-487,"1"1"509,0 5 1,5-3 0,4 5 0,3-2-1,3-1 27,1 1 0,2-4 0,1 3 1,2-3-1,-1-2 0,-1 1 0,-1-1-292,-3 1 1,-7 0-1,1-1 145,-4 1 0,-2-1 1,-4 1-1,-3 1 21,-3 3 0,-1-2 1,-2 5-1,-1-1 126,-2 0 1,1 2-1,3 4 1,1 2-1,0 2 35,-1 4 1,5 3 0,1 3 0,1 1-108,4 2 1,0 5 0,4-2 0,0 2-71,3-1 0,8 1 0,0-5 0,1-1 6,-1 2 0,4-5 0,1 0 0,1-4 41,3-4 1,-3-1-1,2-4 1,1-1 46,2-3 1,-4-5 0,0-6 0,-3-1 94,-1 1 0,-3-1 0,0 1-7,-1-1 0,-5-2 0,-3 3 0,-1-2 53,1 2 1,-3 1 0,4 2-1,-4-1 380,-1 1-466,0 5 0,1 2 0,2 6 0,3 4-27,1 8 0,-3-1 1,3 6-1,-1-1-39,1-1 1,-3 1 0,5-3 0,0 1-80,2 1 1,-2-3 0,-1-5 9,2 2 1,1-5 0,1-1 94,0-2 1,-3-2 0,-2-2 10,-2-2 0,1 1 0,-4-5 0,2-2-28,-1-1 0,3-1 0,-2-2 0,0-1 0,0-1-52,0 0 1,2 3-1,-3 0 1,2 2-130,2 3 0,1-2 89,5 6 0,-1 0 0,0 4 31,1 0 1,-6 5 0,-2 4-1,-1 2 61,1 1 1,0 2-1,-2 1 1,1 2 8,-1-2 1,-2-1 0,0-2 0,2 0-19,1 1 0,2-5 53,-2 0 0,3-5 0,5 0-22,1-6 0,-1-4 1,0-5 147,1-1 0,-5 1 0,0 0 0,1-1-135,-2 1 0,-1 4 0,-3-1-199,1 0 81,6 3 0,-5 2 0,5 7 47,-2 1 1,-1 5 0,3 0-1,-2 0-95,2 0 0,1 2 0,1-4 0,1 1-61,-1 0 0,0-5 0,1 1 84,-1-3 0,1-1 0,-1 0 0,1 0 116,-1 0 1,0-1 0,-1-3 0,-1-4 141,-2-3 1,-1-6-1,1 1 1,-3 0 3,-4 3 1,-1 0 0,0 1 86,0-1 1,0 1 188,0 0-370,-6 5 1,5 7 0,-3 9 0,3 6 0,1 6 1,0 3 0,0 0-1,0 3-23,0 2 0,1 2 1,2 8-1,1 1-17,-1 1 1,2 6-1,1-3-61,0 0 1,-1 4-1,1-4 1,1 1 0,-1-5 43,-1-6 1,4-5-1,-5-8 1,-1-5-489,-2-2 446,-1-2 0,-4-10 1,-2-6-1,1-7 1,-1-6 0,2-2 0,3-7 1,-2-2 24,-1-1 0,0-7 0,4 0 0,0-5-15,0-3 1,1 0 0,2-3 0,2 1-1,2 0 0,-3 3 1,5 2 71,0 2 0,1 9 0,0 3 0,-2 7 80,2 2 1,1 6 0,1 5 0,0 1 0,1 3 50,-1 2 0,-1 6 1,-1 4-1,-3 2-138,-2 1 0,3 1 1,-3-1-1,-3 2-101,0 2 1,-4-2 0,-2 3-137,-4-4 1,-3 0-1,-1-1-276,-1 1 1,1-5-1,-1-1 42,1-2 0,-6-1 0,-1-4 0</inkml:trace>
  <inkml:trace contextRef="#ctx0" brushRef="#br0" timeOffset="47771">12737 4725 8355,'0'-19'0,"-4"1"335,0 6 1,-2 5 0,4 5 0,-2 8 0,1 8-125,1 4 0,2 2 1,0 6-1,0 3 0,2 4 2,2 3 0,-1 7 1,4 1-1,-2 0-660,-2-2 1,2 0 0,-1 0 0,-1-4-107,-1-3 1,2-2 0,0-7-1,-1-3-221,-2 1 0,-1-10 607,0-2 1,0-2-1,0 2 1</inkml:trace>
  <inkml:trace contextRef="#ctx0" brushRef="#br0" timeOffset="47772">12650 5122 8355,'0'-12'-22,"6"5"1,2 3-1,3 1 1,3 0-1,3-1 1,3 0 0,4 0 261,0 0 0,5-5 0,0 5 0,-1 0-243,-2-1 0,-3 3 0,0-2 1,-4 3 51,-1 1 0,-3 1-73,-7 3 1,2 3-1,-6 6 123,-1-1 1,-3 2-1,-3 1 1,-1 1-102,1 0 0,2-3 1,1 0-1,0-1 0,1 1-226,3-1 0,3-1 1,5-1 68,1-2 0,3-5 1,1 1-1,-2-4 54,-1-4 1,-2-3 0,1-6 0,-1 1 90,0 0 1,-3-1 0,-1 1-1,0-1 122,-1 1 1,0 0 0,-4-1 699,1 1-711,0 5 0,-4 3 0,-1 8-63,-3 4 0,2 5 1,-2 3-1,3 6-50,1 6 1,0-2-1,0 4 1,0-1-1,0 1 35,0 2 1,1 1 0,3 4 0,4 1 13,3-1 0,2-1 0,-2-2 0,-1-1-315,-2 2 0,-5-6 0,1-3 0,-4-6 278,-4-2 1,-5-1-1,-6-6 1,-3-1 77,-1-2 1,2-5 0,-3 1 0,-1-3-128,2-1 1,-3-5 0,7-4-1,2-2-722,4-1 1,6-1 489,-1 1 0,2-6 0,2-1 0</inkml:trace>
  <inkml:trace contextRef="#ctx0" brushRef="#br0" timeOffset="48225">13779 4750 8355,'-12'-32'93,"5"3"1,3 9-254,2 3 330,2 3 1,2 14 0,0 9 0,2 9-10,-1 5 0,3 7 0,-2 5 0,-1 3-109,-2 4 0,0 0 0,2-2 1,1 2-118,-1-2 0,0-3 0,0-3 0,1-2-43,-2-2 0,1-2 1,0-6 5,1-1 0,0-6 0,-2 0 68,2-5 61,-3-5 1,5-6 0,-6-3 0,0-5-97,0-2 0,1-5 1,3-2-1,3-1 1,1-2 59,1 2 0,-1 1 1,4 5-1,1 1 10,-1 0 1,0 5 0,1 3 57,-1 2 0,1 2 0,-1 2 0,-1 2-8,-3 4 0,2 3 0,-6 1 0,-1 1-56,-2-1 0,-1 2 1,-1 1-1,-3 2 4,-5-2 1,-2 0-1,-2 0 1,-4 2-437,-4-2 0,-1-1 0,2-3-253,3-3 0,3 2 508,2-6 0,0 0 0,-1-4 1</inkml:trace>
  <inkml:trace contextRef="#ctx0" brushRef="#br0" timeOffset="48619">14201 5085 8355,'-2'-17'2471,"0"1"-2174,-3 1 0,1 4 0,4 7 0,0 8 0,0 5 0,0 4-220,0-1 1,4 1-1,1 0 1,-3 2-166,0 2 1,2 0 0,0-5-1,0 0-150,2 1 1,-4-2-1,5-2 1,0-2-16,0-1 1,1-2 0,5-4 0,-1 0-29,1 0 1,-1-4 0,0-3 0,1-1 54,-1-2 1,1-8-1,-1 6 1,-1-3 158,-3-3 0,3 4 0,-4-3 0,1 4-162,1 0 1,-5 1 397,4-1 1,-5 5-1,2 1-84,1 2 1,-5 6 0,3 7-1,-2 3-67,-2 2 1,4-1 0,0 2 0,-1 1-262,-2 2 1,3 1 0,2-3 0,1 1-875,2-1 875,2-1 1,2-1-1,-1-1 1</inkml:trace>
  <inkml:trace contextRef="#ctx0" brushRef="#br0" timeOffset="48960">14808 5035 8355,'0'-12'-128,"0"0"0,0 3 975,0 1 1,0 0 315,0-5-1191,0 6 1,-5 2-1,-2 6 1,-1 2-15,-1 1 1,1 6-1,-4-1 1,-1 5-1,2 3-98,3-2 0,-2 3 0,6 0 0,2 0-110,0 0 0,2 2 1,0-3-1,2-3-107,2-5 1,4 2 0,8-4 0,5 0-664,3-3 794,0-2 1,7-8 0,0-1 0</inkml:trace>
  <inkml:trace contextRef="#ctx0" brushRef="#br0" timeOffset="50252">15143 4614 8355,'-5'-13'424,"-4"1"1,3 4 0,-3 1-97,0 1 1,3 3 0,2 8 0,3 4-171,1 6 0,-4 5 0,-1 6 1,3 3-1,0 2 0,2 3 0,0-1 1,0 1-179,0 2 0,0 0 0,0 0 0,0-2-122,0 0 1,0 1 0,0-9-1,0 0 97,0-2 0,0-8 1,0 1-1640,0-3 1402,0-8 0,0-1 0,0-10 135,0-3 0,2-3 0,0-1 0,3-1 30,-3 1 0,5-5 0,1 0 0,2-1 27,-2 0 0,3 1 0,-4 5 0,2-1 32,-1 1 0,0 0 496,4-1 377,-5 6-604,-1 2 0,-12 5 0,-1 1 0,-1 2 0,1 2-48,2 2 1,-5 2 0,3 3 0,-1 0-162,0 1 1,5 1 0,-1 1-1,2 1-29,2-1 1,0-1-1,0-1 1,2-1-153,2 0 0,3-3 0,7-1 0,1 0-62,1-1 1,5-1 0,-3-6 0,1 0 50,3 0 1,0-2 0,0-2 0,-2-4 141,-2-3 0,-2-2 0,-3 1 1,-1 0 110,0-1 1,-1-3 0,-2-1 65,-5 2 0,-3 1 1,-1 2-1,0-1 58,0 1 1,-1 4 0,-3 1 0,-5 1-42,-2 4 0,3 0 0,1 4 0,0 2-65,0 4 0,5 3 0,-4 1 0,2 1-155,0-1 0,0 5 1,4-1-1,1-1-117,3-1 0,3-1 1,6-1-1,-1-1 7,0-3 1,1-2 0,0-6 0,3 0 108,0 0 1,1-2 0,-3-2 0,1-4 175,1-3 0,1-3 0,-3-2 42,2-5 0,-2 0 0,2-2 1,-2-3-104,-1 0 1,-1-2 0,-1 0 0,-1-2-1,-3 0 0,-2-1 0,-1-6 0,-4 3 1,0 1 96,0 1 1,0 0-1,0 6 212,0 3 1,-5 8-259,-4 2 0,2 8 1,1 10-1,-1 8-45,0 6 0,4 8 0,-1 4 0,1-1-78,-1 0 1,3 6 0,-3 0 0,2 3 29,2-4 0,2 3 0,0-5-115,2 3 1,5-5 0,-4-3 0,2-5 95,3-2 0,-3-7 1,1-1-1,2-4 0,1-4 196,1-2 1,0-2 0,-1-2 0,-1-5-9,-2-6 0,1 0 1,3-6-1,0 1-119,1 1 1,-1-2 0,2 3 0,1-2-68,2 2 0,-1 1 0,-3 2 0,-1 1-52,0 2 0,1 4 0,-1 5 0,1 0-65,-1 0 1,-4 1 0,-1 3-1,0 5 144,0 2 1,-4 5 0,1 2 0,-3 0-50,-1 0 0,-1 3 0,-2-5 32,-1-1 1,-6 3 0,1-1 0,-5-2 0,-4-3-276,-1-3 0,-1 0 1,-2-5-1,3-1-297,1-1 0,-3-2-68,5 0 1,-6 0-1,3 0 1</inkml:trace>
  <inkml:trace contextRef="#ctx0" brushRef="#br0" timeOffset="50253">15664 4750 8355,'6'-12'356,"1"-1"1,6 6 0,3 2 0,1 1-1,4 0 1,4 1 0,4 1-739,3 2 0,1 0 1,2 0-613,-1 0 1,1 6 0,-3 1 0</inkml:trace>
  <inkml:trace contextRef="#ctx0" brushRef="#br0" timeOffset="50424">16383 5135 8355,'-12'-18'3815,"1"11"-5424,3 3 0,8 8 0,7 8 0</inkml:trace>
  <inkml:trace contextRef="#ctx0" brushRef="#br0" timeOffset="53736">3138 8099 8339,'-13'-13'0,"1"2"76,0 3 0,5 4 1,3 8-1,2 4 1,2 5 509,0 3 0,0 4-523,0 4 0,6 7 0,1 3 0,1 5 0,-1 3 0,-2 4 1,-2 2 29,-2 0 1,-1 5-1,0-8 1,0 3-1,0 1 1,0-4-1,0-4-503,0-2 1,0-7 0,0-3 0,0-5 0,0-3-580,0-4 0,5-4-47,-1 0 987,0-6 0,-4-2 0,0-5 1</inkml:trace>
  <inkml:trace contextRef="#ctx0" brushRef="#br0" timeOffset="54110">3361 8148 10442,'0'-23'-521,"0"2"0,0 10 0,0 11 350,0 7 0,0 10 0,0 5 0,0 4 503,0 3 0,0 9 0,0 0 1,0 2-174,0 2 1,0 2 0,0 5 0,0-3-139,0 0 1,0-2 0,0 2-66,0-5 0,0-7 0,0-1 0,0 0 0,0-2 17,0-6 1,0-5-1,1-6 1,2 0 75,1-3 1,6-3 0,-2 0 0,3-3 47,2-4 1,-1-1 0,2 0 0,1 0 45,2 0 1,5-6 0,-2-1 0,4-1-96,0 0 0,5 4 0,0-3 0,0 0 17,2 0 0,-4-1 1,5-5-1,-2 2-597,-2 3 0,1-1 1,-5 3-1,-3 1-1465,-2-1 1581,-10 2 1,7 4-1,-9 0 1</inkml:trace>
  <inkml:trace contextRef="#ctx0" brushRef="#br0" timeOffset="54337">3237 8595 8355,'6'-13'224,"2"5"0,8 1 0,6 0 0,5-1 0,3-4 0,3-3 0,4-2-300,3-1 0,7 3 0,-2-4 0,2 1-318,-1 3 0,-5 1 0,-8 3 0,-4 1-184,-3 2 1,-6 5 0,-2-2 0</inkml:trace>
  <inkml:trace contextRef="#ctx0" brushRef="#br0" timeOffset="54576">3175 8049 8355,'0'-23'0,"0"2"0,0 4-84,0 4 1,7 4 0,4 1-7,4-1 1,13-4-1,1-2 1,6-2 380,7 2 1,6-4-1,7 0 1,2-1-589,2 4 0,-8 6 1,-2 3-1030,0 2 1085,-12 1 0,4 9 0,-9 2 1</inkml:trace>
  <inkml:trace contextRef="#ctx0" brushRef="#br0" timeOffset="55386">4651 7454 8355,'0'-25'0,"0"4"0,0 2-47,0 1 1,-1 3 0,-4 5 0,-3 3-1,-3 2 1,-1 1 35,-1-2 0,-5 5 0,-2-3 0,-4 2 0,-1 2 0,1 2 0,-1 1 14,0 1 0,0 4 1,0-3-1,2 1 133,2-1 0,3 4 0,6-4 1,0 2-7,-1 3 1,5-1-1,1 1 1,2-2-180,2 2 1,1 2 0,2 4 65,0 0 0,0 2 0,0-3 0,0 3 0,0 1 14,0 3 1,0 2 0,2 1 181,2-1 1,-3 3 0,3 0 0,-1 4-12,1 0 1,-2 0 0,2 4 0,-1 5 0,-1 3-115,2 4 0,2 7 0,-3 5 0,1 6-64,-1 5 1,-2 4 0,-1 4 0,0-1-65,0-4 0,0 4 0,0-5 0,0-2 178,0-1 1,0 1-1,0-7 1,0-5 83,0-7 0,6-11 0,2-3 1,3-6-203,1-5 0,5-7 0,1-2 1,0-5 152,0-4 1,4-2 0,-3-6-846,0 0 0,5-1 0,-4-4 1,4-4-1,-1-5-851,-2-3 1,1-5 1226,-6 2 1,6-4-1,-2 0 1</inkml:trace>
  <inkml:trace contextRef="#ctx0" brushRef="#br0" timeOffset="56003">4849 8607 10600,'-12'0'0,"2"0"0,5-1 0,6-2 0,3-2 0,2-2 0,-2-4 0,0-3 0,2-4 0,-1-1 0,2-3 0,-2-3-300,1-4 0,-1 0 1,-2-7-1,1-2 120,-1-1 1,3-9-1,-1-2 177,2-1 1,-3 2 0,3 3 0,0 6 0,0 6 129,3 5 1,-4 8 0,3 6 141,0 5 0,2 6 1,2 8-1,-2 6-65,-3 5 0,3 4 1,-3 9-116,3 5 1,0-4 0,-1 8 0,-2-1 0,2-2 2,1-1 1,0 6 0,-1-6 0,-2-4-228,2-6 1,1 0 0,1-7 14,0-1 1,1-2 0,-1-5-1,1-4 74,-1-3 0,-1-2 0,-1-3 118,-2-4 0,-4-5 0,3-2 0,0-3-74,0-1 0,-3-2 1,3-4-1,0 1 1,-2-1-67,1 0 0,3-4 0,0-1 25,2-2 1,-3 0-1,0-1 1,2 6 0,1 3 39,1 4 0,-4 6 1,1 0 140,0 4 0,2 8 0,2-3-62,-1 4 0,1 7 0,-1 3 1,-1 8-1,-1 6 261,-2 5 0,-4 6 0,3 1-251,-1 5 1,-2 0 0,-4 5 0,0 1-164,0-2 0,0 3 0,0-6 1,0-3-355,0-3 1,5-5 0,2-6-240,0-4 1,4-2 0,-3-7 0,3-2-13,2-5 1,5-3 0,1-1 0</inkml:trace>
  <inkml:trace contextRef="#ctx0" brushRef="#br0" timeOffset="56453">5730 7565 8673,'-4'-24'0,"0"0"1718,1 4-1779,1 2 1,8 5 0,2 1 0,3-1 0,2 1 288,-1 0 1,5 1 0,1 2-302,1 5 0,-3-1 0,4 1 1,-2 1-1,-3 3 118,-1 4 1,-2 3 0,-1 5 0,-1 1-236,-2-1 1,-5 6 0,1 3 0,-3 2 238,-1 2 1,4 5 0,0 3 0,-1 4 183,-1 5 0,-2-2 1,0 5-1,1 1-139,3-2 0,-1 7 1,4-4-1,0-1 16,-1 3 1,3-2 0,5-1 0,1-2-115,1-1 0,5-1 0,-3-5 0,0 0-17,0 0 1,2-1-1,-3-3 6,-2-4 1,-7 1 0,-4-1 0,-2 0 0,-4 0-32,-2 0 0,-8 1 0,-9-2 0,-4 1-266,-4-2 1,-1 0 0,-4-3 0,2 1 119,2 0 0,-3-4 0,4-2 0,2-1-461,5-3 0,5-1 0,4-3 215,1-3 0,5-2 0,1-6 1</inkml:trace>
  <inkml:trace contextRef="#ctx0" brushRef="#br0" timeOffset="56804">6660 7875 8355,'0'-12'-163,"0"0"1,0-1 0,0 1-152,0-1 1,6 2 0,2 2 531,3 1 0,1-1 0,2-2 0,3 2 0,2 2-56,0 1 0,5-2 0,-4 4 0,2 1 226,-1 2 0,1 1 0,-4 0 0,0 1-457,0 3 0,-6 7 0,-5 7 1,-1 1-115,-4 3 1,-7 7 0,-6 4-1,-6 3 46,-2 2 1,-2-1 0,-4 0 0,-1 1-77,-3 4 1,3-5 0,-1 2 0,5-6-168,5-3 0,3-1 1,3-4-1,3-2 238,4-2 1,2 2-1,2-3 1</inkml:trace>
  <inkml:trace contextRef="#ctx0" brushRef="#br0" timeOffset="57060">6784 8706 8355,'-8'0'0,"1"2"1472,1 2 2068,2-3-3158,4 5 0,2-5-2482,2 3 1,3 3 0,5 6 0</inkml:trace>
  <inkml:trace contextRef="#ctx0" brushRef="#br0" timeOffset="60472">1327 7367 8355,'-12'-19'-347,"-1"4"1,1 5 55,-1 6 0,5 4 341,0 4 0,4 7 0,-3 7 1,1 1-1,4 3 0,0 2 0,2 2 1,0 0-1,0 0 29,0-2 0,2-2 1,2 1-1,3-2-132,0-5 0,4-2 1,-3-3-1,3-3 1,1-4-122,1-2 0,-1-8 118,0-2 1,-3-4 0,-2-3 0,0-2 18,-1 2 0,-1-3 1,1 1-1,1 1 72,0-2 1,-3 6 0,3-2 10,-1 4 0,3 7-16,0-1 0,-2 7 0,1 2 1,0 4-1,0 3-11,1 3 0,-1 2 0,4-3 0,1 1-20,-1 1 0,0 1 1,1-5-1,1-1-34,2-2 1,-2 0 0,4-5 0,-2-1-46,1-2 0,0-1 0,-6-1 1,-2-3 55,-1-4 1,-3-3 0,1-2 0,0 1 29,-3-1 1,-3 1 0,-3-2-1,-3-1-33,0-1 1,-3-5-1,-2 3 20,3-1 1,-3 2 0,3-2-1,-2 1 43,2 3 1,-3 1 0,4 2 115,0-1 0,3 6-163,8 3 0,3 3 1,5 1-1,2 0-45,3 0 0,-2 0 0,5 0 0,2 0-28,2 0 1,1-2 0,0-2 0,-2-4 9,-2-3 0,1-3 1,-4-1-1,0-3 74,-1-1 1,-1-2-1,-8-5 1,-3-2 56,1-1 1,-5 1 0,3 1 0,-4 0-4,-4-2 0,-1 4 0,-5 6 260,2 1 0,0 1-178,-5 5 0,2 11 0,3 6 0,4 9-29,2 6 0,2 9 0,2 5 0,0 1-75,3 3 1,4 0 0,-2 2 0,1 1-19,1-1 0,-5-1 0,4-3 1,2-3-68,1-4 0,1-4 1,1-5-1,-2-3-73,-3-3 1,3-7-1,-3-3 107,3-3 0,0-2 0,-3-3 17,-3-5 1,0-3-1,-1-3 1,-1-3 0,0-2-3,1-2 1,-3 0 0,5 2 0,-2 3 60,0 3 1,2 2 0,-2 1-24,4 3 1,-1-2 0,1 6 2,2 1 1,1 7 0,1 5 0,1 2-29,-1 1 0,-4 0 0,1 1 1,0-1-3,2 1 1,3-1-1,1 0 1,2 1-88,-2-1 0,3-5 0,0-3 0,1-2-7,3-2 0,-3 0 0,1-2 0,-2-1 68,-3-1 1,1-7 0,-2 0 62,-3-4 1,-3-1-1,1 2 1,-4-1-1,-1-3-20,0-2 1,0 4-1,-4-3 1,0 1 81,0 3 0,0 1 0,-1 1-73,-3 1 0,1 5 1,-5 3-1,-2 4-7,-1 4 0,-1 3 0,-1 7 0,2 1-22,3 1 0,-3 5 0,4-3 0,-1 0-50,0 0 1,5 3 0,-1-5 0,2-1-119,2-1 1,6-6-1,2-1 48,3-1 1,-2-2 0,-1-4 0,1-2 106,2-2 0,2-3 1,-1-5-1,1 0 0,-2-1 80,-3 1 0,2-5 0,-5 1 0,1 1-4,-1 1 0,3 1 1,-2 1 720,1 0-739,-4-1 1,3 6-1,-3 5-44,1 4 0,0 5 1,-2 6-1,1 0-120,1 4 1,5-3 0,0 2 31,2-2 1,1-3-1,0-3 1,1-4 0,-1-2-58,1-2 1,-1 0 140,1 0 0,-5-6 1,0-2-1,0-4 0,1-4 68,-1 0 0,-4-6 0,3 1 0,0-2-17,0-2 1,-5-4-1,3 0 1,-4 2-8,-1 0 0,0-2 0,0 0 0,0 2 0,0 1 1,-1 5 0,-4 2-1,-1 1 106,-1 3 0,-3 5 0,4 3-89,0 2 1,3 2-1,-1 7 1,2 4-1,2 5 31,0 3 1,0 4 0,2 4-29,2 1 0,3 5 0,5 2-116,1 0 0,-1 0 0,0-5 0,1 2-204,-1-1 0,1-2 0,-1-3 0,0-2 0,1-5-348,-1-2 1,-4-3-1,-1-1 435,-1-2 1,3-5-1,-2 2 1</inkml:trace>
  <inkml:trace contextRef="#ctx0" brushRef="#br0" timeOffset="60721">2691 7156 8355,'-7'-12'0,"5"1"-537,4 2 1,5-2 349,6 3 0,5 1 1,2-1 7,4-2-24,6-1 1,2-7 0,5-1 0</inkml:trace>
  <inkml:trace contextRef="#ctx0" brushRef="#br0" timeOffset="61157">3361 7082 8355,'-1'-17'348,"-2"1"1,-1 1-144,1 1 0,3 7 0,4 4 0,3 6-269,0 5 1,0 3-1,-4 2 1,2 0 0,2 4 1,-4-3 0,2 4-1,-1-2-61,1 1 1,0-1-3,-1-3 0,3-2 0,5-3 25,1-4 1,-5-3 0,0-1 0,1-1 49,-2-3 1,2-3 0,-3-5 0,1-1 20,2 1 1,-2-1 0,0 1 0,0-2 67,0-2 0,1 2 0,3-3 0,-1 4 24,-2 0 0,0 1 0,5 1 1,-1 2 25,0 5 1,1 2-1,-1-1 1,1-1-8,-1 1 0,-4 7 0,-1 4 0,0 3-49,0 2 1,-4 3-1,1 1 1,-3-2-15,-1-1 1,0 2 0,-1 1-126,-3-2 0,1-5 0,-5-2 0,-2 0-321,-1-1 1,-1 3 0,-1-6-35,1-1 1,-1-2 0,1-1 0</inkml:trace>
  <inkml:trace contextRef="#ctx0" brushRef="#br0" timeOffset="61317">3336 6945 8355,'0'-12'-874,"11"0"0,3-1 1</inkml:trace>
  <inkml:trace contextRef="#ctx0" brushRef="#br0" timeOffset="93809">21270 5321 8355,'0'-10'-127,"0"-2"1,0-5 0,0-1-1,0 2-402,0 2 0,-1 1 547,-3 1 1,2 0 0,-3-1 0,0 1 0,0-1 0,-3 2-24,-6 3 1,-4-2 0,-8 6 0,-4 2 0,-8 0 0,-7 4 0,-8 2 0,-7 4-1,-8 3-6,-6 1 1,-9 1-1,1 1 1,-4 2-1,1 5 1,3 2 191,8 2 0,1 1-117,7 3 1,11 3-1,9 6 1,9 2-56,8 2 1,7 3 0,15-2 0,7 0 55,7-1 0,19 0 0,10-5-155,9 0 0,8-7 0,9-3 0,3-7 0,3-2 29,7-3 0,10-6 1,-1-7-1,-1-4 56,-2-7 1,1-6 0,-8-4 0,-6-3-15,-8-4 1,-6-12-1,-10 0 1,-7-3-33,-6-2 1,-11-10 0,-5 1 0,-6-2 28,-9 5 1,-13 2 0,-13 10 0,-11 5-60,-11 4 1,-13 10 0,-11 6 0,-3 8-53,-4 7 0,-5 4 0,3 5 0</inkml:trace>
  <inkml:trace contextRef="#ctx0" brushRef="#br0" timeOffset="94606">21220 7404 8355,'7'-12'-225,"3"-5"1,-6 1 0,-1 1-92,-2 1 0,-1 0 1,0-1-1,0-2 371,0 2 1,-3-3 0,-3 2 0,-7 1 24,-1 1 1,-9 1 0,-3 1 0,-5 0 23,-3-1 0,-3 5 1,-3 1-1,-3 1 4,-1 4 0,-7 0 0,-7 2 0,-4 0-87,-4 0 0,-3 7 0,-7 6 1,1 6 54,0 4 0,-2 8 0,8 2-33,0 3 0,11-2 0,11 0 0,9 4 0,10 0-90,9 6 1,11-1 0,6 3 0,11-1-67,11-1 0,16 2 0,15-8 0,8-3 13,6-4 1,12-3 0,2-9 0,6-5 34,6-4 1,-1-8 0,5 1 0,0-6 84,-1-5 0,-5-8 0,-9-4 1,-8 0-95,-7-1 1,-12-1 0,-13-7 0,-7-4-113,-8-3 0,-7-7 0,-11-4 1,-7-2 94,-7-1 1,-15-6-1,-8 6 1,-9 1 90,-6 2 0,-17 4 0,-6 7 0,-2 3 0,-7 3 0,-5 5 0</inkml:trace>
  <inkml:trace contextRef="#ctx0" brushRef="#br0" timeOffset="95655">20638 6908 8355,'0'-12'-697,"0"5"593,0-4 1,4 8-1,1-4 1,2 0 0,3 2-1,1-1 1,1 2 17,1-1 1,-1 3 0,0-2 0,1 3-40,-1 1 0,-1 1 0,-3 3 28,-3 4 0,-4-1 55,-1 2 0,0-5 13,0 4-63,0-5 70,0 2 1,0-5 0,0 0 0</inkml:trace>
  <inkml:trace contextRef="#ctx0" brushRef="#br0" timeOffset="96151">20861 6722 8355,'1'-21'0,"2"2"0,1 1-646,-1 3 1,-2 5 458,-1 2 0,0 4 112,0-4 1,-5 5 0,-4-1 56,-2 2 0,-2 2 0,-4 0 0,-4 0 53,-2 0 1,-3 0 0,-3 0 0,-4 0 0,-3 0 0,-3 2 1,-2 2 11,-4 4 0,-1 0 0,-1 4 1,-1 1-1,2 2 42,2 3 0,3-2 1,5 4-1,3 2-57,4 2 0,4 5 1,6 0-1,7-1-10,6 3 0,6-1 0,7 5 0,10-4-56,10 0 1,10-2 0,9-6-1,8-2-56,5-5 0,8-3 1,5-5-1,4-4 41,2-3 0,4-2 0,-7-5 1,-2-6 59,1-7 0,-7-1 0,-4 0 0,-7-2-107,-11-2 1,-11 0 0,-6-3 0,-7 0 60,-9-2 1,-8-6 0,-15 4 0,-14-1-24,-13 3 0,-15 3 0,-6 2 1,-4 5 29,-3 7 0,-5 1 0,5 7 1,2 1-22,0 1 0,5 4 5,5 2 0,-5 3 0,8 5 0</inkml:trace>
  <inkml:trace contextRef="#ctx0" brushRef="#br0" timeOffset="119975">7665 8396 9148,'-2'-12'0,"0"0"0,-1 1 0,4 2 0,6 5 0,5 1 0,4 1 0,2-4 0,2-1-287,6-2 0,2-2 0,8-2 0,1 2 0,-3 1 0,-3 4-136,-5 0 0,4 2 0,2 4 0</inkml:trace>
  <inkml:trace contextRef="#ctx0" brushRef="#br0" timeOffset="120235">7739 8657 9187,'12'0'-209,"6"-4"1,3-2 0,4-1 0,5-2 30,7-2 0,3-2 0,7 1-344,0-1 1,4-4-1,-7-3 1</inkml:trace>
  <inkml:trace contextRef="#ctx0" brushRef="#br0" timeOffset="121120">9413 7751 8355,'-1'-24'149,"-2"0"0,-1 4 1,0 3-1,0 3 0,0 5 1,1 4-1,2 11 1,1 8-1,0 8 62,0 5 0,0 5 0,1 7 0,2 2 1,1 6-1,-1 2 0,-1 4 0,1-2 0,1 3-282,-1 1 1,-2-3-28,-1 2 0,0-5 0,2-3-324,2-5 1,-3-2-1,3-3-197,-2-3 0,2-7 1,1-7-337,2-1 1,2-3 854,3-6 0,0-15 0,1-8 0</inkml:trace>
  <inkml:trace contextRef="#ctx0" brushRef="#br0" timeOffset="121551">9649 7714 8355,'14'-25'1314,"-6"1"-1204,-5 4 0,-5 8 0,0 9 16,-2 6 0,-2 5 0,3 7 0,-1 5 0,0 2-26,-1 4 0,2 7 0,-4 1 0,0 5 0,1 4 1,0 1-1,0 3 0,-1 2-30,0 5 0,3 1 0,-3 4 0,2-2-129,2-2 1,2-3 0,1-6 0,0-6-4,0-6 1,5-1 0,3-6 0,3-5 97,2-3 1,5-4 0,2-5 0,4-3 22,1-2 1,5-1 0,3-5 0,3-3-37,1-5 1,4-6 0,1-3-182,-2-1 0,-2 4 0,-2-2 1,-4 2-1,-6 0-509,-4-1 0,-7 0 0,0 7 0,-5 0 42,-6 0 1,-8 3-1,-3 1 1</inkml:trace>
  <inkml:trace contextRef="#ctx0" brushRef="#br0" timeOffset="121763">9475 8372 8355,'0'-27'138,"7"0"0,4 9 1,6 0-1,4 0 188,5 3 1,0-3 0,7 0-232,1-1 0,6 0 0,3-4 0,1 4-436,3 1 1,-4 2-1,-2 3 1,-4 1-321,-4 0 0,-2 3 198,-7 1 1,-4 0-1,-2-5 1</inkml:trace>
  <inkml:trace contextRef="#ctx0" brushRef="#br0" timeOffset="121960">9475 7665 8355,'0'-25'-64,"7"1"0,6 4 0,6 2 1,6 1-1,4 1 0,4 1 1,4-1-1,6 1 0,6-3 1,8 0-1,3 1-104,2 1 1,0 3-300,0 0 1,-9 6 303,-4 3 0,-7-3 0,1 0 0</inkml:trace>
  <inkml:trace contextRef="#ctx0" brushRef="#br0" timeOffset="122461">11150 6846 8365,'-18'-25'0,"-3"2"-125,-2 2 1,2 7 0,2 8 0,-1-1-165,1 0 0,-2 3 0,-3-3 1,-1 0 342,0 0 0,-4 4 1,0-2-1,2 1 149,0-1 1,4 1 0,1 4 0,3 0-150,1 0 1,0 0 0,3 0-1,0 2 78,4 2 1,-1-1 0,7 3 0,-1 1-80,1 0 0,1 1 0,4 5 0,0-1 1,0 1 0,1 0 0,2 4 60,1 4 0,2 3 1,-4 5-1,2 4 1,1 5 113,0 3 1,-3 5 0,2 9-1,-3 5-48,-1 5 1,-4 12-1,-2 5 1,1 7-104,-1 6 0,2-41 0,0 0 0,1-3 0,1 0 0,-1 0 0,0 1-89,0 2 1,1-1 0,-1 0 0,1-1 0,2 2 0,0 0 0,0-1 0,0 0 5,0-2 1,0 0-1,0 2 1,0 0-1,0 42 1,0-5 5,0-9 0,2-10 0,2-14 0,3-6 167,0-4 1,8-11-1,-3-1 1,2-4-59,0-8 1,0-5-1,2-10-120,5-3 0,-2-4 1,2-1-1,1-1 0,1-5-572,2-6 1,0-2 0,-2-5 0,-1-1-1449,-1 1 1445,-6-2 0,9-3 0,-5-1 1</inkml:trace>
  <inkml:trace contextRef="#ctx0" brushRef="#br0" timeOffset="123466">11658 7441 8355,'0'-19'0,"0"0"0,0 2 117,6 4 0,-4-1 0,5 5 0,0 0 0,0-2 0,4 0 0,4 1 1,6 2-1,2 0 81,2 1 1,6-4 0,3 2 0,6 0 0,7-1 0,4 2 0,4-2-251,1-1 0,-3-1 0,2 1-196,0 2 1,-9 3-1,-1 3 1,-8-1-251,-8 1 0,-1 3 0,-12 4 0,-2 4-1008,-4 3 1400,-5 2 0,-10-1 0,-2 1 1</inkml:trace>
  <inkml:trace contextRef="#ctx0" brushRef="#br0" timeOffset="124068">11683 7392 8355,'-25'0'0,"2"0"-87,2 0 1,3 0-753,6 0 1011,-1 0 0,8 0 0,6 1 37,10 3 0,7-1 0,7 4 0,1-2 1,3 0-1,4-1 0,3 1 0,3 1-42,2-1 0,-2 1 0,2-2-274,-3 4 0,-4 3 0,-3 3 0,0 1 0,-5 3-210,-4 1 0,-6 2 0,-6 4 1,-3 0 197,-2-1 0,-2 3 0,-7 0 1,-4 2 59,-3-1 0,-6 2 0,-1 0 1,-1 1 152,-3-1 1,3-1 0,-2-3 0,-1 0 175,-2-1 0,4 7 1,0-7-1,1 1-174,0 0 1,4-1 0,-2 1 0,3 1-214,2 2 0,0 0 0,-1-2 0,1 0-93,-1 2 1,5 0-1,1-4 115,2 0 0,-1-5 1,3 0-1,-1-3 0,2-1-36,0-3 0,2-4 284,0-1 1,2-5 57,2 1 0,3-3 0,5-1 0,0 0-6,1 0 0,5-4 1,2-1-1,4-1-122,1 1 0,5-5 0,4 2 0,5-3-132,2-2 1,6 2-1,-1 2 1,2 0-156,2 0 0,-5-2 0,-1 0 0,-3 2-358,-5 5 1,0 3-1,-8 1 209,-5 0 1,2 5-1,-6 2 1</inkml:trace>
  <inkml:trace contextRef="#ctx0" brushRef="#br0" timeOffset="125136">11832 9066 8169,'-4'-12'118,"0"-1"-72,-1 6 182,5 2 0,0 6 0,2 3 0,1 6 0,2 5 0,2 6 0,3 2-105,1 2 1,-3 1-1,0 2 1,2 1-1,-1 0-230,0 1 1,0-4 0,-4 3 0,-1-3 0,0-1 0,0-1-284,-1-4 1,-2 0 283,-1-4 0,0-2 0,-1 1 1,-2-4-1,-3-4-120,0-2 0,-3 0 0,-3-5-34,-1 0 1,1 0 0,0 0-1,-1-2 71,1-2 1,4-3 0,1-7-1,0-1 95,0-1 1,4-1 0,-1 3 0,3-1 69,1-1 24,0-1 0,5 5 0,2-1 0</inkml:trace>
  <inkml:trace contextRef="#ctx0" brushRef="#br0" timeOffset="125322">11881 8954 8561,'-4'-12'-2507,"0"0"2400,0 5 0,10 1 1,2 6 106,3 0 0,1 6 0,1 1 0</inkml:trace>
  <inkml:trace contextRef="#ctx0" brushRef="#br0" timeOffset="126013">11795 9079 8355,'-13'-2'0,"1"-2"119,-1 3 1,5-9 0,1 4 476,2 0 0,2 3 0,7 0-329,4 6 1,3 2-1,2 5 1,-2-2-233,-3 2 0,3 5 1,-3 2-9,3-2 0,-2 3 0,-2 0 1,-2 1-74,-2 3 1,-2 1-1,-1 1 1,0-2 9,0-2 0,0 1 0,0 3 0,0-4 0,0-3 0,2-3-49,2-2 1,-1 0 0,5-1 33,1-2 1,2-4 0,2-5 0,-1 0-269,1 0 0,-1 0 0,0-1 0,1-3-358,-1-5 1,1-2-1,-1-1 1,-1 0 371,-3-1 0,3-5 0,-4-1 1</inkml:trace>
  <inkml:trace contextRef="#ctx0" brushRef="#br0" timeOffset="126372">11857 9079 8787,'-7'1'719,"3"3"0,2 4-306,2 3 0,0 2 0,0 1 1,0 1-324,0 1 1,0 6 0,0-2 0,0 0 0,0 1 0,0 1 0,0 1 0,0 1 224,0-4 1,0 4-1,2-5-998,2 0 1,-1-1 0,5-5 0,1-1 0,2-1-345,2-3 1,-1-2-1,2-6 695,3 0 1,-4-6-1,5 0 1</inkml:trace>
  <inkml:trace contextRef="#ctx0" brushRef="#br0" timeOffset="126907">11807 8905 8355,'-11'-13'0,"3"1"88,-3 0 0,9-1 1,0 2-1,4 3 1,7 4-855,2 2 0,7-3 0,1-2 1</inkml:trace>
  <inkml:trace contextRef="#ctx0" brushRef="#br0" timeOffset="126908">12229 9029 8355,'8'-11'-46,"0"3"0,1 1 1,4 4-1,2-1-6,2 1 1,1-2-1,-2 0-481,5 3 0,-2 0 0,1 2 362,-2 0 0,-2 0 0,-3 0 0</inkml:trace>
  <inkml:trace contextRef="#ctx0" brushRef="#br0" timeOffset="126909">12303 9178 8355,'8'0'56,"1"0"1,0 0 0,4-2 298,3-2 0,-1 1 0,6-5-820,1-1 0,2-1 0,0 0 0,0 3-34,-4 2 0,4-5 0,-5 3 0</inkml:trace>
  <inkml:trace contextRef="#ctx0" brushRef="#br0" timeOffset="127224">12824 8793 8334,'0'-12'0,"0"-1"1219,0 1 1,0 11-989,0 5 0,0 7 1,1 5-1,2 5 1,1 4-57,-1 4 1,3 1 0,-1 5-418,2-2 1,-4-4-1,2 2 1,-1 1-205,0 0 0,1-5-771,-5 2 1,0 3 0,0 0 0</inkml:trace>
  <inkml:trace contextRef="#ctx0" brushRef="#br0" timeOffset="128068">11720 6586 8355,'0'-13'-93,"2"2"0,0 2 0,4 2 1,1 1-1,2 3 242,2 2 1,-2 1-1,-1 0 1,0 1-1,0 4 1,1 1-1,-1 3-89,-1-1 1,0 0-1,-4 5 1,1-1-1,-2 0-21,0 1 1,2-1-83,0 1 1,0-5 129,-4 0-123,0-5 0,0 1-1,0-8 1,0-4-84,0-3 1,0-2 0,0-1 0,0-1 11,0-1 1,6-6-1,1 1 51,0-2 1,4 2 0,-3 2 0,3 1 75,1 3 1,1 1 0,-1 3-1,2 3 1,1 3 48,2 4 0,3 7 1,-2 2-1,0 4-138,0 5 0,-2 6 0,-3 6 1,-1 0-272,1 1-201,-1-3 0,0 14 0,1-3 1</inkml:trace>
  <inkml:trace contextRef="#ctx0" brushRef="#br0" timeOffset="128643">13159 7404 8355,'-1'-19'1339,"-4"2"-1214,4 9 0,-5 4 1,8 8-1,2 4 1,4 3 251,3 2 1,2 5 0,-1 4 0,2 4-364,2 3 1,-2 0 0,3-4 0,-2-1-144,1 1 0,-2-4 0,3-2-215,-3-1 1,-1-1 0,2-5 0,1 0-382,-5 1 0,1-5 0,-4-1-261,3-1 0,-2-2 923,-1-4 1,-5-11-1,2-3 1</inkml:trace>
  <inkml:trace contextRef="#ctx0" brushRef="#br0" timeOffset="128991">13593 7355 8355,'0'-13'418,"0"5"-131,0 0 1,-1 6 0,-2 2 98,-1 7 0,-2 10 1,2 3-1,-4 7 1,-3 4-165,-2 6 1,-3 9 0,-2-1 0,-1 4-309,-3 0 0,-2 5 0,-1 0 0,2-2 0,1-2 1,3-3-1,-1-3 0,4-3-559,2-5 1,-1 0-1,8-9 1,0-2-675,3-3 1,3-7 1112,1 2 0,5-3 0,2-2 1</inkml:trace>
  <inkml:trace contextRef="#ctx0" brushRef="#br0" timeOffset="129198">13717 8148 11376,'-12'-4'0,"-1"0"0,2 3 0,3 3 0,4 7 0,2 2 0,2 1 0,0 1 0,0-1 0,0 2 0,2 1 0,1 1 0,1 1 0,0-1 0,0 1 0,1-2 0,1-1 0,1-2-122,0 1 1,-3-5-1,4-1 1,0 0-1,1-2 1,-1 1-1,2-3 1,1-2-1047,1-1 1,0-6-1,1 0 1</inkml:trace>
  <inkml:trace contextRef="#ctx0" brushRef="#br0" timeOffset="129409">13754 8000 8355,'-12'-6'815,"-1"5"-2152,1-5 812,5 6 0,7 6 0,7 1 1</inkml:trace>
  <inkml:trace contextRef="#ctx0" brushRef="#br0" timeOffset="129781">13977 6821 8355,'0'-25'-9,"0"2"0,2 4 1,3 5-1,6 6 0,6 2 1,2 2-1,3 0 0,2 0 1,2 1 225,3 2 0,-3 1 0,3 1 0,-3 2-183,-1 1 0,-4 6 0,-4-2 0,-1 4 0,-5 5 1,-2 3-1,-2 4 0,-3 1 0,-1-1 0,0 1 0,1 0 1,-1 1-1,-2 3 0,-1 4 0,-1 3 0,-2 3 0,-1 1 1314,1 1-1280,-4 6 0,6-7 0,-3 5 112,2 2 0,2 1 1,3 3-1,4 0-153,5-1 1,8 8-1,-2-6-134,1 3 1,2 2-1,3-3 1,0 2-19,-4 1 1,2-2-1,-5-4 1,-2 1-1,-2 0 111,-5-3 0,1 0 0,-4-5 0,-3 0 183,0-2 0,-2-4 0,-2 0 0,-2-3-20,-4-2 1,-7 2 0,-2-5-1,1 1-105,-2-1 1,-1 3-1,-6-4 1,0-2-479,0 0 1,0-4-1,1-1 1,-1-3-807,0-1 0,0 10 0,0-2 1</inkml:trace>
  <inkml:trace contextRef="#ctx0" brushRef="#br0" timeOffset="130823">3349 10914 8355,'-2'-19'0,"-1"2"-6,-1 3 1,2 8 0,6 3 0,4 6 236,3 5 1,3 8 0,2 5 0,4 2-1,2 4 1,1 0 0,2 2 0,0 0-343,1 1 0,-8-5 1,8 1-1,-1-5-45,-2-3 1,5-1 0,-9-5-1,0-1 1,-2-3-1949,-3-4 1821,-2-2 1,1-2-1,-1 0 1</inkml:trace>
  <inkml:trace contextRef="#ctx0" brushRef="#br0" timeOffset="131156">3795 10753 8355,'0'-14'467,"0"4"0,0 15-202,0 3 0,-4 10 0,-2 5 0,1 7-79,-1 6 1,-3 4-1,1 11 1,-3 3-1,-3 5 1,-1 6 0,-3 5-1,0 2-223,0-2 1,-3 2 0,5-7 0,0-5-925,3-5 1,4-6 0,3-7 0,0-6 429,3-4 1,2-3 0,1-4 0</inkml:trace>
  <inkml:trace contextRef="#ctx0" brushRef="#br0" timeOffset="131526">4006 11745 9806,'-17'0'0,"2"1"0,3 4 567,2 3 1,7 3-450,-1 1 0,3 1 0,1 0 0,0 4 0,0 2 0,1 2 0,3-2 0,3 0-253,0 1 0,4-5 1,-4 1-1,1-2-1322,1-1 0,-5-5 782,4 0 1,0 0-1,5 5 1</inkml:trace>
  <inkml:trace contextRef="#ctx0" brushRef="#br0" timeOffset="131527">3969 11522 8355,'-6'-13'-665,"5"6"176,1 2 0,7-1 0,5 0 0</inkml:trace>
  <inkml:trace contextRef="#ctx0" brushRef="#br0" timeOffset="131843">4651 11398 8355,'1'-20'-20,"5"5"1,5 4-1,4 4 1,0 2-1,-1 2 1,-2 2-1595,1 1 1391,-1 0 1,1 5-1,-1 2 1</inkml:trace>
  <inkml:trace contextRef="#ctx0" brushRef="#br0" timeOffset="131844">4676 11584 8355,'1'-7'392,"5"1"-404,6 1 1,2 2 0,6-4 0,4 0-445,3 0 0,0-1-58,2-4 0,2-1 0,1 1 0</inkml:trace>
  <inkml:trace contextRef="#ctx0" brushRef="#br0" timeOffset="132474">5829 10505 8355,'0'-57'0,"0"9"32,0 11 0,-4 11 0,-2 9-241,0 3 1,-7 2-1,-5 1 1,-2 3 0,-5 4 320,-3 2 0,-6 2 0,1 2 0,-2 2 97,2 4 1,3 4 0,5 3-1,2 2-102,2-2 0,4 4 0,8 1 0,2 0 125,1 1 0,2-2 0,6 3 0,2-1-200,4 1 1,7 4 0,3 1 0,1-4-134,3 0 0,2-1 1,2 0 74,3-1 0,-3-4 0,3 2 1,-4-1-1,-4-2 35,-5 2 1,-2-4-1,-3 4 1,-3-1 140,-4-1 0,-2 6 1,-4-1-113,-2 2 1,-3 2 0,-6 0 0,-4 0 0,-2-1-33,-1 1 0,-3 4 0,4 0 0,-1-1-16,4-2 1,-2 1 0,3 0 0,4-4-50,5 0 0,1-3 0,1-1 0,2 0-113,5 1 0,0-5 0,5 0 0,3-4 26,4-3 0,-1-1 1,4 3-1,-2-2 67,1 2 1,-1-3-1,-2 1 0,0 2 4,-2 1 1,2 1 0,-10 2 285,-1 2 1,-2 4 0,-1 4-1,-1 3 1,-3 1 127,-4 6 0,-5 1 0,-2 3 0,-1-1 53,0 0 0,3 4 1,0-1-1,2-2-56,3-4 1,2-1-1,6 3 1,0-3-155,0-4 1,6 1 0,4-1 0,3-1-250,4-2 0,4-1 1,-3 0-1,-1-2-294,1-2 0,4 1 0,-1-6-350,2-1 1,-2-5 0,0-3-1,0-2-417,-2-2 1,4 4-1,-3 0 1</inkml:trace>
  <inkml:trace contextRef="#ctx0" brushRef="#br0" timeOffset="132832">6561 10244 8355,'0'-19'534,"0"1"1,1 13 0,3 5-572,5 7 1,-4 9-1,-1 5 1,-2 4 25,-2 3 0,0 4 0,0 5 1,0 1-1,0-1 0,0 1 1,0 2-1,0 0-114,0-4 0,0 1 1,0-5-1,0 0-749,0-3 1,11-3-1,2-1 1</inkml:trace>
  <inkml:trace contextRef="#ctx0" brushRef="#br0" timeOffset="133447">7503 10418 8616,'0'-23'722,"0"2"1,0 3 537,0 6-1226,0 5 0,0 3 0,0 8 1,0 4 1,0 3 1,0 7 0,2 3-1,1 2-166,1 2 0,1 0 0,-2-1 0,2 0-161,2-4 0,-3 0 0,5-6 24,0-2 0,2 3 1,2-8-1,-1 0 0,1-3 45,-1-3 1,5-2 0,-1-3 0,-1-6 194,-1-5 1,3-4-1,-1-6 1,-1 0 29,-1 0 1,-2-4 0,1-2 0,-1-2 167,1-2 0,-2-7 0,-2 4 0,0 1-56,0 3 1,-3-1-1,-2 6 1,-3 3 42,-1 4 0,-1 4 1,-2 6-1,-2 1 16,-2 2 0,-2 5 1,-2 8-37,3 5 0,-1 3 0,4 5 1,3 3-12,0 4 0,2 6 0,2 4 0,0 5-59,3 2 1,4 6 0,-1 0 0,3 3-224,2-1 0,-2 8 0,-1-8 1,-2 4-48,1 2 0,-2-5 1,0 1-1,-1-6 16,-3-2 1,-2-2 0,-1-5-1,0-4 119,0-8 0,-6 1 1,-3-6-1,-5 1 81,-3-4 1,-5-3-1,0-5 1,-2-2 54,-1-1 0,-1-4 0,8 2 1,0-6-47,0-5 1,5-7-1,6-3-105,2-1 0,1-2 1,5-5-1,5-3 0,5-3-60,4 1 0,11-4 0,-1 5 0,1 1-409,0 3 1,-1-6 0,-1 7 263,-4-1 0,4 0 0,-5 1 1</inkml:trace>
  <inkml:trace contextRef="#ctx0" brushRef="#br0" timeOffset="133618">7293 10145 8355,'-13'-12'102,"12"5"162,5 3 1,6 9-1078,2 8 0,0-1 0,1 6 0</inkml:trace>
  <inkml:trace contextRef="#ctx0" brushRef="#br0" timeOffset="134147">8954 10220 8355,'0'-25'-80,"0"4"121,0 0 0,2 6 0,1-1 331,1 2-349,0 7 1,-4 8 0,1 12-1,2 6-10,1 5 0,0 6 0,-4 3 0,0 4-57,0 4 1,-4-1 0,0 5-1,0-4-145,-2-5 1,5 0 0,-3-8 0,2 0 0,2-3 26,0-5 0,2-2-800,2-5 766,-3-6 1,10-2 0,-4-5 0</inkml:trace>
  <inkml:trace contextRef="#ctx0" brushRef="#br0" timeOffset="134696">8954 10207 8355,'0'-19'139,"5"-3"-104,-1 5 0,5-3 4,0 3 0,2 1 1,1 3 177,1 1 1,3 1 0,2 2 0,1 5 0,2 3 0,0 2 0,-1 3-160,2 5 0,-4 3 1,-1 3-1,-5 3-351,-4 1 0,-2 2 0,-6 4 1,-1 1-1,-4 2 9,-3 1 1,-4 0 0,-5-5 0,-3 1 223,-4 0 1,-1-2-1,1-2 1,0-4 53,3-4 1,4-2-1,4-2 329,1-5-200,5-3 1,8-1 0,10 0-252,4 0 0,7 0 1,-1-1-3,3-3 1,0 2 0,1-2 0,0 3 0,-2 1 4,-2 0 1,1 0 0,-5 1-1,-4 3-109,-3 5 1,0 2-1,-6 1 200,-1 0 0,-8 1 1,-3-1-1,-4 1 0,-3-1 198,-2 0 1,-4 1 0,5-1 0,1-1 50,1-3 1,2 2 0,-1-4-181,1 1-649,5-5 394,1 4 1,12-12-1,1-1 1</inkml:trace>
  <inkml:trace contextRef="#ctx0" brushRef="#br0" timeOffset="135051">9302 10567 8355,'-9'0'264,"1"0"1,4 0-1,-4 0-118,-2 0 0,-1 0 0,-1 1 0,-1 2-181,1 1 1,0 4-1,-2-2 1,-1 1-446,-2 2 0,2-2 1,5 0-127,2-1 1,0 3 0,-5-2 0</inkml:trace>
  <inkml:trace contextRef="#ctx0" brushRef="#br0" timeOffset="135494">9525 10480 8583,'0'-12'0,"0"-1"1027,0 1-738,0 5 1,1-3-299,4 6 0,0 1 0,3 7 60,-4 5 1,2 2-1,-2 1-45,-1 1 1,-2 0 0,-1 3-141,0 0 0,0 1 0,0-5-195,0 0 0,2-5 157,2-3 1,3-2-1,5-2 1,0-2 35,1-2 0,-1-3 0,1-5 0,-2 0 57,-3-1 1,3-1 0,-4-1 0,1-1 49,0 1 0,-4 1 0,3 1 244,-1 1 1,-1 4-73,0-1 0,-4 8 1,3 1-86,-3 7 1,-1 4 0,2 3 0,1 1-30,1 1 0,1 2 1,-2-2-1,2 0-757,2-1 1,2-2 309,3-5 1,0 3-1,1-4 1</inkml:trace>
  <inkml:trace contextRef="#ctx0" brushRef="#br0" timeOffset="136821">10009 10356 8355,'0'-12'657,"0"-1"0,0 5 316,0 0-899,-6 5 1,5-1 0,-3 9-1,1 6 1,0 6 0,-2 2 0,-1 3-1,1 0-670,2-1 0,1-2 0,2-4 293,0 2 1,2-5-1,2-3 1,4-1-1,5-1-118,3-3 1,-2-3-1,4-2 1,-2-2 289,1-1 1,1-7-1,-3 0 1,2-4 130,-2 0 0,-1-3 0,-1 0 0,2-2 0,2-2 0,0-2 0,-4-5 0,2-3 0,2 0 0,0-2 0,-6 5 0,-3 0 0,-4-1 0,1 3 0,0-2 156,-3 3 1,-2 6 0,-4 0 569,-4 2 0,1 3 0,-1 7-392,-2 4 1,5 8 0,1 6 0,2 5-303,2 5 0,2 4 1,0 1-1,4 1 0,1 3 1,-5 1-1,3 6 1,-4-2-23,-1 1 1,0 2 0,0-7 0,0-1-74,0-2 0,4-1 0,0-8 13,-1 1 1,4-5 41,1-2 1,-1-5-1,1-7 1,1-1-1,-1-2-18,0-1 0,-1-10 0,3 2 0,-3-4-98,-2-2 1,5 3-1,-3-5 33,-1-2 0,4 4 0,-4 0 0,-1 1 1,2 1-48,0 1 1,-3 2 0,3 3 0,0 4 15,0 0 134,-5 2 0,4 5 0,-6 3 0,-1 5 258,-4 2 1,-1 1-1,-7 1 92,1-1 1,-1 4-1,1 1-189,0-2 1,5-1-1,3-2 1,2 2-1,2 1-61,0 2 1,2-5 0,2-3 0,4 0-350,3 2 0,7-3 1,3-1-1,2-1 73,2-3 1,0-2 0,-1-1 0,1 0-50,0 0 1,-4-6 0,-1-3 0,1-5 184,-2-2 1,-1-2 0,-5 2 0,-2-1 79,-3-3 1,2 4 0,-6-4 0,-2 2 86,0 3 1,-2 2-1,-2 0-4,-2 1 1,-3 1 0,-5 2-57,0 5 1,3 3-1,1 2 1,-2 3 0,1 5-45,1 2 1,-2 5 0,6 2 0,1 0-187,2 0 0,1 3 0,0-5 0,1-1-47,3-1 0,3 1 1,7-1-1,1-4-15,1-3 0,7-3 0,-4-4 0,2 0 59,-1 0 0,-1-6 1,4-3-1,-4-5 125,-1-3 1,-2-5 0,-3 3 0,-1-2 50,0 1 0,-1-5 0,-1-4 0,-3 0-35,-1-1 1,2 2-1,-3-5 1,1 0 78,-1 1 0,1-4 1,-3 5-1,1-1 36,-1 3 1,-2 8 0,-2 5 0,-2 2 344,-1 2 0,-2 5 0,3 5-302,-1 9 0,-1 3 0,2 12 0,-1 4 2,1 6 1,2 0 0,1 2-1,0 3-89,0 3 0,0 2 0,0-5 0,1 0-227,3 0 1,-1-1 0,5-3 0,2-4-399,1-3 0,-3-7 0,0-2 0,1-3-889,-2-2 1273,-2-5 0,1 4 0,0-4 1</inkml:trace>
  <inkml:trace contextRef="#ctx0" brushRef="#br0" timeOffset="136822">10926 10158 8355,'17'0'350,"1"-2"0,0-1-405,0-1 0,4-4 0,0 4 0,4 0 1,3 0-1,0-1 0,-2 3-680,-2 0 1,3-3 0,-9-2 0</inkml:trace>
  <inkml:trace contextRef="#ctx0" brushRef="#br0" timeOffset="137254">11671 10331 8907,'0'-27'0,"0"3"0,0 5 0,0 4 241,0 1 0,0 2 0,1 1 330,3 2 0,2 5 1,3 8-448,0 5 0,-5 6 1,3 1-1,-2 1-47,-2 1 0,-2 0 0,-1 4 1,0-3-146,0-1 1,0 0-1,0-3 1,2 1-783,2 0 1,-2-3-36,7 0 1,-5-6 0,4-3 435,2-3 1,1-1-1,1 0 1</inkml:trace>
  <inkml:trace contextRef="#ctx0" brushRef="#br0" timeOffset="137255">11658 9959 8355,'-19'-19'-213,"7"6"0,7 8-270,10 5 1,1 1-1,7 3 296,-1 5 0,6 7 0,1 3 1</inkml:trace>
  <inkml:trace contextRef="#ctx0" brushRef="#br0" timeOffset="137703">12328 10207 8355,'7'-16'0,"-3"-1"508,-3 2-156,-1 7 1,0 1 76,0 3 0,0 8 0,0 0 0,0 7-412,0 5 1,0-2 0,0 4 0,0-1-29,0-1 1,0 5 0,0-5 0,2 0-66,2-3 0,-1 0 0,3-1 0,1-1-298,0-3 0,2-2 0,3-6 11,0 0 1,1-1 301,-1-4 1,1-1 0,-2-7 0,-2 1 0,-1-1-31,2 1 0,-3 0 1,1-2-1,1-1 194,-3-2 0,5 1 0,-2 5 0,0 1 66,0 2 0,2 5 1,-3-3 46,3 1 0,1 3 0,1 0 0,-2 4-80,-3 7 1,2 2-1,-5 1 1,1 1-21,-1-1 1,-1 0 0,-4 1 0,0-1-306,0 1 0,0-1 0,-1 0-785,-3 1 0,-3-1 212,-5 1 0,-1-1 0,1 0 1</inkml:trace>
  <inkml:trace contextRef="#ctx0" brushRef="#br0" timeOffset="137869">12576 9897 8829,'4'-8'0,"2"1"0,1 3-774,2 5 0,8 5 0,2 6 1</inkml:trace>
  <inkml:trace contextRef="#ctx0" brushRef="#br0" timeOffset="139073">13109 10331 8890,'6'-8'0,"2"1"0,3 0-33,1 0 0,1 3 1,-1-3-43,1 2 0,-1-5 0,0 2 0,1-3 0,-2-2 0,-3 1 0,-2 0-252,-1-1 0,-3 1 0,2-1 1,-4 2 320,-4 3 1,-3-2 0,-6 6 0,1 1 100,-1 2 0,1 1 0,0 1 0,-1 4-85,1 3 0,1 3 1,1 3-1,3 1-15,2 1 0,-1 5 0,4-3 0,-3 0-41,3 0 0,2 2 0,2-3 0,4-2 24,1-1 1,5-3-1,5-3 15,-2-4 1,3 2 0,-2-2 0,1-3 0,-1-2-1,1-3 0,4-6 0,-5 2 0,-1-3 44,-1-1 1,-1-1-1,-2 1 1,-2-1 32,-1 1 0,-5 0 1,1-1 141,-2 1 0,-2-1-131,0 1-72,0 5 0,0 7 0,0 8 1,1 3-59,3 2 0,-2-1 0,2 1 0,-1-1 22,1 0 1,-2 1-1,5-1 88,-1 1 1,2-5 0,-2-1 0,0-2 20,4-2 1,1-2 0,2-1-53,-1 0 0,-1-5 0,-1-3-27,-2-3 0,-4-5 1,3 3-1,-2 2-27,-2 0 1,3 0-1,-2-2-3,-1 1 1,-1 5-1,1 1-73,1 1 0,2 3 0,-4 0 1,4 3 15,1 3 1,-3 6-5,4-2 1,-4 2 0,3-1 0,0 0 17,0 0 0,-3-3 0,5-2 114,0-3 1,2 3-1,2 1 59,-1-3 1,0-4 0,-1-4-15,-2-1 0,0-1 167,-5-4 1,2 3-249,-2 1 1,-1 5 0,5-1-39,2 3 0,-3 5 0,0 1 0,-1 2-10,1 3 1,-3 0 0,5-1 0,0-1 8,2 2 1,-2-4 0,-1-1 24,2 1 1,1-5 0,1 3 0,0-2 0,1-2 2,-1 0 0,1-2 1,-1-1-1,0-2-33,1-2 1,-2-1 0,-1-5-1,-4 1 8,0 0 0,-2-1 0,-4 1 0,0-1 52,0 1 0,0 0 0,0-1 1,0 1 116,0-1 0,0 5 0,-1 1 617,-3 2-641,2-5 0,-3 14 1,5 2-1,0 6 32,0 5 0,0 9 1,0 0-1,0 3-13,0 1 1,0 5 0,0-2 0,0 3-83,0 1 1,0 0 0,1-1-148,3-3 1,2-1-1,3-5 1,-2 1 0,0-3-247,0-3 0,-4-7 0,1 1 148,-3-2 1,-2-7 0,-3-3 0,-3-4 123,0-4 1,-4-3 0,4-5 0,-1-1 38,0 1 0,5-6 0,-1-3 0,2-2 0,2-2 1,0 0 0,2 0 0,2-1-121,4-3 1,3 2 0,3-6 68,2-2 1,-2 1-1,4-1 1,-1 4 87,-1 0 0,2 6 0,-3 6 0,2 1 967,-2 3-604,-1 7 0,-7 8 0,-3 8 1,-4 3 39,-4 2 1,-3 3 0,-7 2 0,-1 0-330,-2 0 1,-1 2 0,3-3-1,-3-2-321,-1-1 0,4-2 0,0 1 0,4-1-819,2 1 1,7-5 370,-3 0 0,-1-5 0,-1 2 1</inkml:trace>
  <inkml:trace contextRef="#ctx0" brushRef="#br0" timeOffset="139295">14325 9798 9919,'-9'-19'0,"3"5"0,0 8 95,3 10 0,2 12 0,1 4 0,0 5 0,0 4-126,0 4 1,0 3-1,1 1 1,2 0-350,1 0 1,0 1 0,-4-2 0,0-2 0,0-2-269,0-2 0,0-2 1,0-6 472,0-2 0,6-5 0,1 3 1</inkml:trace>
  <inkml:trace contextRef="#ctx0" brushRef="#br0" timeOffset="139872">14238 10195 8355,'0'-13'103,"1"2"1,3 3-1,5 4-84,2 3 1,1 1 0,2 0 0,1 0 17,2 0 0,0 0 1,-1 0-1,2 0 5,1 0 0,-4 0 0,0 1 0,-4 2 143,-3 1 0,-1 5 1,2 0-115,-5 2 1,1 1-1,-1 1 1,-1-1-78,-1 0 1,-2 1-1,0-1 1,0 1-119,0-1 1,0-4-1,1-1 1,2 0-163,1 0 0,5-4 208,0 1 0,2-4 0,1-4 0,1-3 105,-1 0 1,-4-4-1,0 3 1,2-5-1,0-2 134,-2-2 0,2 1 0,-5 4 0,1-1 319,-1 1 0,3-1 30,-3 1 1,3 6-333,-4 6 0,0 3 1,-4 8-1,0 4-34,0 3 0,0 3 0,0 5 1,0 3-115,0 4 0,2 3 0,0 0 0,4 0-85,1 1 0,-5-4 0,3 5-76,-4-3 0,-1-2 0,-1 3 0,-4-3 0,-3-4 117,-3-3 1,-7-7 0,-4-1-1,-4-3 18,-3-2 1,-5 1-1,1-10 1,-2-2-328,2 0 1,3 2-1,6 0-957,4-1 1,-4-2 0,5-1 0</inkml:trace>
  <inkml:trace contextRef="#ctx0" brushRef="#br0" timeOffset="140587">6685 12179 8492,'-4'-23'0,"0"2"0,-1 4 396,0 4 1,2 6 0,-5 4 0,0 6-270,1 5 1,-4 9 0,2 3 0,0 4 0,-1 2 0,3 1-1,2 2 1,2-1-92,2-2 1,3-5-1,5-2 1,7-1-74,4-3 1,3-7 0,3-3-1,1-4-7,0-1 1,4-6 0,1-3-1,1-5 1,-1-4-74,-2-1 1,-6-2-1,-3-4 94,-1 1 0,-6-5 0,-5 0 0,-1 0 0,-5 0-77,-4 0 0,-4 0 0,-6 4-48,-4 0 1,-2 6 0,-7 4-1,-2 5 1,-2 7-520,-2 6 1,4 5 24,-1 9 1,7 4 383,2 8 0,10-3 0,-1 4 0</inkml:trace>
  <inkml:trace contextRef="#ctx0" brushRef="#br0" timeOffset="141161">8024 12278 8355,'7'-19'-65,"3"1"227,-6 6 1,0-1 0,-4 1 0,0 0 0,-1 0-1,-3 3 165,-5 1 0,2 5 0,-1-1 0,-1 4-259,-2 4 1,2 3 0,2 5 0,2 1-213,2-1 1,2 0 0,1 1-107,0-1 1,1 1 0,3-2 0,4-2 60,4-1 0,4-5 0,1 1 0,-2-2 0,-1-2-190,-2 0 0,4-6 363,1-2 0,-2-4 0,-7-4 1,-3 0-3,-4 1 1,-1-3-1,-1 1 1,-4 2-1,-3 1 1,-4 2-251,-5-1 0,3 2 0,-2 3 124,2 4 1,-2 3 0,-1 1 0,3 1-1,3 3 70,3 4 0,0 3 0,-5 2 0</inkml:trace>
  <inkml:trace contextRef="#ctx0" brushRef="#br0" timeOffset="142238">8471 11671 8384,'0'-31'0,"0"6"2,0 8 0,-2 8 0,0 7 1,-4 6-1,-1 9 84,-2 11 1,-2 6 181,-2 7 1,1 12-1,-1 4 1,1 9-1,0 6 1,-1 4-1,1-1 1,-1 2-260,1 0 0,-2-1 0,0 0-395,2-1 1,-3-2 0,8-11 0,-1-6 60,-1-5 0,7-5 1,-2-11-1,1-6 0,0-7 1,-1-4-56,1-2 0,7-10 0,3-4 0</inkml:trace>
  <inkml:trace contextRef="#ctx0" brushRef="#br0" timeOffset="142239">8533 12192 8563,'11'-13'-36,"-3"1"0,-1 5 0,-4 4 1,1 7 407,-1 9 1,-2-1-243,-1 5 0,0-2 1,1 0-1,2 3 1,1 0-1,0 0-390,2-3 1,-3-3 0,5-2 0,2-3 0,1-2 36,1-2 0,0-7 1,-1-4 153,-2-3 1,2-2 0,-3-1-1,2-1 1,-1-1 0,0 0-109,0 3 0,1-4 166,-2 1 0,2 3 1,-5 5-1,1-2 0,1 1 44,0 0 1,-5 5 0,2 8 51,-2 5 0,2 2 0,0 1 0,0 1 0,0-1 22,1 0 1,3 1 0,-3-1-168,2 1 1,0-1-1,3-1 76,-2-3 0,0-2 0,5-6 131,-1 0 1,0-2-87,1-2 1,-6-3 0,-3-5-1,-3 0 64,-1-1 0,4 1-105,1-1 0,-1 1 0,-4 0 0,0-1 0,0 1 0,1-1 3,3 1 1,-1-1-27,5 1 1,0 0 0,5 1 0,-1 1-36,1 2 1,-1 5-1,1-1 1,0 2 23,4 2 1,-3 0 0,2 0 0,-2 2 111,-2 2 0,-1-1 0,-1 5-69,-2 2 1,-1 1 0,1 1 0,-3 0 0,-4 1 0,-1-1 58,0 1 1,0-1-502,0 1 1,0-1 0,0 0-1115,0 1 1331,0-6 1,0 4 0,0-4 0</inkml:trace>
  <inkml:trace contextRef="#ctx0" brushRef="#br0" timeOffset="142240">9153 11894 8355,'-19'-17'-64,"2"1"0,5 3 0,2 6-594,2 2 1,5 2 0,-1 7 542,3 5 1,12 2 0,2 1 0</inkml:trace>
  <inkml:trace contextRef="#ctx0" brushRef="#br0" timeOffset="142977">9389 12018 8355,'0'-13'0,"1"1"375,3 0 0,-1 1 0,4 1 0,0 2-268,0-2-258,-5 5 1,4 0 0,-6 10 0,0 3-1,0 3 1,0 1 0,0 1 0,0-1-6,0 0 1,0 1 0,1-1 0,2 1 157,1-1 0,4 0 1,-2 1-16,1-1 1,1-3-1,4-1 1,1 1-26,-1 2 1,1 1 0,-1-3 0,0-1 81,1 2 1,-5-3 50,0 1 1,-6-4-1,-2 3-52,-7-1 0,-4-1 0,-3-2 0,-1 3-137,-2 0 0,5-3 0,4 1-383,-2-2 319,5-2 0,0 0 0,10 0 0,3 0 55,3 0 1,3-2 0,1-2 0,3-3 105,1 0 1,-3-4-1,4 3 1,-1-3 0,-1-1 41,0-1 1,0-3 0,-3-1 246,1 2 0,1-3 0,-5 2 1,1 0 84,-1 3 1,-5 0 0,-3 1-157,-2-1 1,-2 5-72,0 0 0,-6 5 0,-2-1 0,-3 4-99,-2 4 0,5 3 0,0 7 1,-2 1-88,-1 2 1,4 0 0,3-1-1,3 0-92,1-1 1,1 3-1,3-1 1,5-3-80,2-5 0,5 1 0,2-6 1,1-1 129,3-2 1,2-1 0,1 0-1166,-1 0 813,-4-5 0,9-2 0,-3-6 1</inkml:trace>
  <inkml:trace contextRef="#ctx0" brushRef="#br0" timeOffset="142978">10257 12067 8355,'0'-12'2119,"0"4"0,0 0-2042,0-2 1,1 4-1,3 2-546,5 3 0,-3 1-1070,3 0 1,-1 5 0,4 2 0</inkml:trace>
  <inkml:trace contextRef="#ctx0" brushRef="#br0" timeOffset="176063">2183 13853 9339,'-13'-11'0,"2"5"0,3 6 404,4 6 1,3 7 0,1 5 0,0 7-210,0 6 1,5 5-58,3 1 1,3 10 0,2 3 0,-1 1-203,1 0 1,-1-2 0,0 1 0,-1 0-315,-2-1 0,2-1 0,-4-2 1,1-5-28,0-2 1,-5-8 0,1-2-1,-3-4-627,-1-4 0,0-3 851,0-6 0,-5-10 0,-2-4 0</inkml:trace>
  <inkml:trace contextRef="#ctx0" brushRef="#br0" timeOffset="176410">2146 13767 8355,'0'-31'721,"1"5"1,3-1-401,4 4 1,9 1 0,4 6 0,3 1-109,5 1 1,3 6 0,5 1 0,-1 0 0,-1 1 0,-2 2 0,0 6-265,-2 5 1,-4 5 0,-8 4 0,-1 5-246,-3 3 1,-7 6-1,-5 3 1,-7 3 0,-9 1-252,-6 0 0,-6 5 0,-4-1 1,-4-1 117,-3-2 1,3 0-1,3-3 1,3-1-414,3-6 735,8-1 0,-2-3 0,5 1 1</inkml:trace>
  <inkml:trace contextRef="#ctx0" brushRef="#br0" timeOffset="176852">2667 14622 8385,'-18'-15'106,"5"3"-22,6 8 0,13-6 0,2 5 1,3-1 82,2 0 0,-1-3 0,0 2 1,2-1-230,3-1 0,-4 1 1,3-4-27,-7-1 0,1 0 1,-6-3-1,-1 0 57,-2 1 1,-1-3 0,0 1-1,-1 1 1,-3-1 12,-5 1 0,-2-5 0,-1 4 0,1 2 174,3 2 1,-2 0-78,6 1 1,1 5 0,7 3-57,4 2 1,5 2-1,2 0 1,3 0-4,1 0 1,1 4-1,2 1 1,-3-1-22,-1 1 1,-2-2 0,-3 5 0,-2 2 72,-3 1 1,2 3 0,-6 1 0,-1 3 80,-2 1 0,-1-2 0,-1 3 0,-2 1-83,-1-2 0,0 3 0,4-4 0,1 0-228,3 0 1,3-3 0,7-5-1,2-3-393,5-2 1,2-1-1,2-4-107,0 0 0,5-5 0,2-2 1</inkml:trace>
  <inkml:trace contextRef="#ctx0" brushRef="#br0" timeOffset="177336">3535 13370 9247,'0'-29'0,"0"0"0,0 3 453,0 4 1,0 4 0,0 5-362,0 1 0,-4-1 0,-2 2 0,1 2-1,-1 1 1,-2 3-1,2-1 1,-1 0-277,-2 3 0,-2-2 0,-3 1 0,-1 1-4,-2 1 0,-3 2 0,2 2 112,-2 2 1,1-1 0,-2 4 0,3 0-1,2-1 61,-1 4 0,5-3 0,5 1 0,0 2 30,0 1 1,5-3 0,-3 2 0,4 2 22,1 3 1,6 3 0,2-1 0,3 3 42,1 4 1,1 5-1,-1 1 1,0 2 114,1 2 0,-2 4 0,-2 1 1,0 6 71,0 3 1,-3 0 0,-2 10 0,-3 1-118,-1 2 0,0 8 0,0 4-132,0 4 1,0 1 0,2-3 0,1-2-49,1-3 1,0 2 0,-4-6-1,1-1 1,2-5-8,1-6 0,4-1 0,-2-14 1,1-3 72,2-5 1,4-7 0,2-3 0,2-4-116,-2-4 0,3-6 0,0-3 0,-1-2-418,1-2 1,-1-2-1,-5 0 1,1-4-583,-1-1 0,0-6 0,1-7 1</inkml:trace>
  <inkml:trace contextRef="#ctx0" brushRef="#br0" timeOffset="177891">3795 13878 8355,'-1'-11'135,"-3"3"43,2 2-80,-3 6 0,5 2 0,0 2 0,0 6 0,1 3 0,3 4 0,4-2 1,2 0-86,-2 2 0,3-3 0,-2 2 1,2-2-136,1-2 0,2-3 0,1-3 0,2 0-41,-2-3 0,-1-2 1,-2-2-1,0-2 6,1-1 0,-1-10 0,1 0 105,-1-4 0,-4 2 0,0-5 1,1-1 12,-2-1 0,4-2 0,-4 0 0,-1 0 0,0 0 77,-1 1 0,-3 3 0,2 2 320,-3 1 0,-1 8-2,0 10 1,-4 11-1,-1 11 1,-1 6-203,1 5 0,-4 7 1,4 4-1,-2 3-84,-3 4 0,3 7 0,1-2 0,-1 1-160,0-4 0,4-2 0,-1-1 0,3-2-109,1-2 0,0-4 1,0-6-1,1-3-573,3-4 1,2-7 217,2-1 0,3-6 0,-4 3 1</inkml:trace>
  <inkml:trace contextRef="#ctx0" brushRef="#br0" timeOffset="178178">4204 14511 7547,'5'8'519,"-1"0"1,1-4 0,-2 5 0,2 0-51,2 2 1,-3 2 0,3-1 0,-1 1-842,-3-1 0,-2 0 1,-1 1-1,1-1-417,4 1 1,-4-5 0,3 0 308,-3 2 0,-6 1 0,-2 1 1</inkml:trace>
  <inkml:trace contextRef="#ctx0" brushRef="#br0" timeOffset="178341">4279 14275 8355,'0'-12'-874,"0"10"0,0 4 1</inkml:trace>
  <inkml:trace contextRef="#ctx0" brushRef="#br0" timeOffset="178526">4651 14225 8355,'0'-12'299,"1"1"1,3 3 0,6 4 0,4 1 0,4 0-1,0-1-567,0 1 0,2 2 1,-3 1-1,-1 0 1,1 0-504,-1 0 1,1 5 0,-5 2 0</inkml:trace>
  <inkml:trace contextRef="#ctx0" brushRef="#br0" timeOffset="178773">4775 14325 8355,'0'8'87,"0"0"1,5-5 0,4 1 0,3-2-214,5-2 1,-2 0 0,5 0 0,1-2-493,-2-2 0,10-3 0,-2-5 1</inkml:trace>
  <inkml:trace contextRef="#ctx0" brushRef="#br0" timeOffset="179059">5159 13853 9335,'2'-11'0,"1"5"317,1 6 0,1 6 22,-1 11 0,-2-2 1,3 6-1,-1 1-95,0 1 1,1 3 0,-4 2 0,2 1-343,1-2 0,0 5 0,-4 0 0,0 1-234,0 0 0,0-5 0,1 1-144,3-3 1,-2-6-1,2 0 1,-3-2 0,-1-3-1133,0-1 1308,6-8 1,-5 5-1,5-4 1</inkml:trace>
  <inkml:trace contextRef="#ctx0" brushRef="#br0" timeOffset="179471">5296 13320 8355,'0'-25'0,"1"6"645,3 2 1,3 5-408,6 4 0,3-2 0,2 5 1,0-1 1,0 1 0,8 0 0,-1 5 0,1 2-153,0 2 0,-1 3 0,-2 5 1,-2 2-131,-4 3 1,1 2 0,-3 6-1,-3 0 91,-2-1 0,-7 5 0,2 3 0,-1 2 177,0 5 0,0 6 1,-4 2-38,0 6 1,-4-1-1,0 6 1,0 1-1,0 2-72,0 1 1,0 0 0,4-2 0,1 0-78,3-2 1,-1-6-1,5 2 1,2-3 0,1-2 0,-3-5 1,0-4-1,1-4-100,-2-3 0,-2-5 0,-5 1 0,0-3-52,0-1 0,-1-5 0,-5 0 0,-5-2-230,-4-3 1,-2-6 0,4-2 0,-2 0 8,-2 0 1,-4-4 0,3 1 0,-1-3-1969,-3-1 1571,4-5 1,-11-2 0,3-5 0</inkml:trace>
  <inkml:trace contextRef="#ctx0" brushRef="#br0" timeOffset="180268">6462 13990 8355,'-7'-19'291,"1"1"1,13 11 0,6 3 0,6 2 0,6 1-505,4-3 0,4 2 0,7-2 0,1 3 0,-2 1 0,-4 0 0,-4 0-1967,-5 0 2077,-4 5 1,-10 2 0,1 6 0</inkml:trace>
  <inkml:trace contextRef="#ctx0" brushRef="#br0" timeOffset="180675">6437 14114 8355,'-13'7'228,"1"-2"-452,0-5 1,5 2 0,4 0 256,6 3 0,4-1 0,6-4 0,4 0 85,4 0 1,6 0 0,5 0-1,1 0-477,1 0 1,4 0 0,-9 1 0,-3 2 20,-4 1 0,1 6 0,-4-4 0</inkml:trace>
  <inkml:trace contextRef="#ctx0" brushRef="#br0" timeOffset="180676">6524 14424 8355,'13'0'-43,"3"0"1,1 0 0,3 0 0,3 0-1,5 0-1135,5 0 870,-3 0 0,11-6 0,-2 0 1</inkml:trace>
  <inkml:trace contextRef="#ctx0" brushRef="#br0" timeOffset="181327">7801 13754 8355,'-11'-23'467,"1"3"-170,2 8 1,5 7 0,-1 9-114,3 4 0,1 9 1,0 3-1,0 5 41,0 4 1,1 0 0,2 7-244,1 2 0,4 4 0,-3-2 0,-3 2 0,0 1-14,-2 0 1,0 1 0,0-6 0,0-2-713,0 0 1,0-7-1,0-3 1,0-5-196,0-3 0,-2-3 829,-2-7 1,-1-4 0,-4-8 109,5-4 0,3-10 0,1-7 0,0-6 0,0-5 0,0-2 0,0-6 0,0-5 0,0-6 0,0-2 0,1-8 0,2 3 0,3-1 239,0 0 1,1-4 0,3 1 72,-2 2 1,0 11 0,6 8 0,1 6 0,2 6 57,-2 4 0,3 8 0,0 6 116,1 6 0,-2 3 0,3 6 0,2 1 0,1 4-417,-3 3 1,-2 8 0,-5 4 0,-2 0-155,-3 1 0,1 4 0,-4 4 0,-3-2-138,0 0 0,-4 1 0,-2 1 1,-5-1-124,-7-2 0,-2-1 0,-4-2 0,2-1 122,-2-1 0,-2-2 1,0 3-1,0-2-282,3-2 1,-2 2-1,4-2 237,-1 2 0,-3-5 0,4 3 1</inkml:trace>
  <inkml:trace contextRef="#ctx0" brushRef="#br0" timeOffset="181739">8074 14225 8355,'-6'-8'-16,"1"1"1,2 2 0,7 2 271,6 2 0,6-3 0,1-1 0,-2 3 1,-1-1-1,-2 0-336,1-1 0,-1-6 0,-1 2 25,-3-3 0,2 3 0,-6-2 0,-1-2 36,-2-3 0,1-2 0,0 3 0,3-1-11,-3-1 1,1-1 0,0 3-1,1-1 36,-1-1 0,2 3 0,1 6 1,1 0 6,2 1 0,-2 3 0,1-1-62,2 2 1,-3 2 0,1 2 0,1 2 0,-1 3-16,0 0 1,-1 4 0,3-2-1,-3 5-10,-2 3 0,-1 3 0,-4-2 0,0 1 103,0 3 0,0 0 1,0 1-1,0-4 165,0-1 1,0-2 0,2-3-368,2-1 1,3-1 0,5-1-1,2-3-458,2-2 0,-2-1 261,3-4 0,-4-5 0,0-2 0</inkml:trace>
  <inkml:trace contextRef="#ctx0" brushRef="#br0" timeOffset="182175">9103 13159 8913,'-1'-35'0,"-2"5"0,-1 7 0,0 5 0,0 5 0,-2 4 50,-1-1 0,-1 3 1,-4 0-1,-1 2 1,1 2-1,0 2 27,-1 1 1,1 0 0,-1 0-1,0 1 1,-3 3-95,0 4 0,-1-1 0,5 0 0,-1 0-129,1 0 0,0-3 0,1 4 85,2 2 1,4 1-1,5 1 1,0 1 19,0-1 0,1 2 0,3 1 0,5 3 3,2 1 1,2 1 0,3 2 0,0-2 90,-1 2 0,-1 6 1,-2 2-1,0 2 223,-4 3 1,-1 2 0,-5 5 0,3 7 87,-3 3 1,-7 7 0,-6-1-139,-4 3 0,-7 5 1,1 3-1,-3 3 0,1 2 5,2-2 1,-2 1 0,5-9 0,2-3-266,3-6 1,9-7 0,0-5 0,4-7-98,4-4 1,3-9 0,7-6 0,2-5-250,5-4 1,2-2 0,2-6 0,1-2-1,3-2 1,-3-3 0,3-6-614,-2-4 0,-3-2 0,1-6 1</inkml:trace>
  <inkml:trace contextRef="#ctx0" brushRef="#br0" timeOffset="182720">9426 13531 8355,'0'-19'48,"-2"-3"94,-2 5 0,3 5 168,-3 3 1,7 14-1,2 3 1,1 10-107,-1 5 0,3 3 0,-2 3 1,-1 4-52,1 3 0,-2 0 1,-4-2-249,0 0 0,4-6 0,0 4 0,0-2 0,1-3-216,-1-5 1,1 0 0,-2-4-2651,1 1 2684,0-4 1,-4 3 0,0-6 0</inkml:trace>
  <inkml:trace contextRef="#ctx0" brushRef="#br0" timeOffset="183624">9500 13519 8355,'0'-32'197,"2"2"1,2 6-1,3 2-151,-1 1 0,6 6 0,-3-1 0,5 2 424,2 2 1,7 3 0,-3 2-464,4 2 1,-4 1 0,0 4 0,-1 0 0,-1 2-1,0 5 1,-5 7 0,-3 4 0,-4 4-676,-1 2 1,-3 2 603,2 3 0,-8-2 0,-5 6 0,-3 0 1,-3-1-1,-2-3-9,2-3 0,-3-1 0,2 0 0,0-2 83,3-2 1,4-3 0,2-6 0,2 1-146,2-1 1,2 0 89,1 1 0,1-2 1,3-3-1,5-2-1,2-1 1,1-3 0,0 3 71,1 1 1,-1-5 0,2 4 0,1 0 0,2 0-24,-2 2 0,3-3 0,-2 3 0,-1 0 49,-1 0 0,-5 0 1,-3 2-1,0 0 30,-3 0 0,-2 2 0,-2 3 0,-5 1-36,-6 2 1,-2-1-1,-7-3 1,-1 0-41,-1 4 1,-2-5-1,2 2 1,2-6-230,4-2 0,-1 2-254,2-4 0,4 0 0,5-5 140,1-3 1,8-8-1,4-8 1</inkml:trace>
  <inkml:trace contextRef="#ctx0" brushRef="#br0" timeOffset="183625">9971 13779 8414,'-4'-12'293,"0"-1"999,0 6-1214,4 2 0,1 6 0,4 3 0,3 5 1,3 2-1,0 1 0,-1 0-313,-2 1 1,-5-5-1,2 0 1,-1 2 98,0 1 1,0 1 0,-2-1-103,2-2 0,-1 0 171,5-5 0,-4 1 0,3-7 10,-1-2 1,2-3 0,-3-4 14,2 3 0,2-4 0,2 1 0,-2-5 0,-1 1 29,2 1 1,-4 2-1,-1 1 1,-1 1-65,0 2 390,1 5 1,-4-1-1,2 8-354,1 5 0,0 2 0,-3 1 0,2 0-318,1 1 0,6-1 0,-2 1 0,3-1-48,2 0 1,4 1 0,3-1 0</inkml:trace>
  <inkml:trace contextRef="#ctx0" brushRef="#br0" timeOffset="184860">10455 13667 8369,'0'-12'410,"0"0"0,-5 5 1,-2 4-1,0 6-29,3 5 1,2 4 0,2 4-391,0 0 0,0 2 0,0-3 0,0 3-135,0 1 0,0-4 0,0 2-89,0-3 1,2-2 0,2 1 0,4-2 0,3-2-2,2 0 1,-1-7 0,0 2-1,1-2-229,-1-2 1,1-2 0,-1 0-1,0-4 244,1-1 0,-1-1 1,-1-6-1,-1-1 210,-2-1 0,-1-7 1,3 3-1,-3-4 8,-2 0 0,3-3 0,-2 0 0,-1-3-16,1-2 0,-2 3 1,-4-3-1,0 1 157,0-1 0,0 8 0,-1 1 0,-2 4 529,-1 4 0,-2 6-209,2 5 0,1 3 1,-4 2-228,2 3 0,1 7 1,4 7-1,0 1 1,0 4-29,0 0 0,0 6 0,1 0 0,2-2-270,1 0 1,2 2-1,-2-1 1,3 0-135,0-2 0,2-5 1,-3-2-1,-1-1-72,1-3 1,-1-1 0,-2-2-414,1 1 550,0-6 1,-4-3 67,0-8 0,0 1 0,0-5-16,0-2 0,0-1 1,2-1-1,2-1 1,4 1-30,3-1 0,1 1 0,1 0 9,-1-1 0,1 5 0,-1 1 0,-1 0 0,-1 2 75,-2-1 0,-4 2 462,4 4 1,-5 1 0,0 2-85,-6 1 1,-2 6-1,-5-2 1,2 3 67,-2 2 1,3-1 0,0 0-266,2 1 1,1-1 0,4 1 0,1-2-56,3-3 0,3 2 0,7-6-253,2-2 0,0 0 1,3-2-1,0 0 0,0 0-19,3 0 0,0-2 0,1-2 0,-4-3-152,-1 1 0,-2-7 0,-3 2 0,-2-4 354,-3 0 0,-3 1 1,-5 2-1,0-1 214,0 1 1,-5-1 0,-3 2-30,-3 3 0,-2-2 1,1 6-70,-1 2 1,1 7-1,1 6-257,3 4 1,2 2-1,6-3 1,0 1-215,0 1 0,6 5 0,2-5 0,4-2-38,5-4 0,1 0 1,4-6 46,-1-2 1,-1 0 0,4-2-1,-2 0 187,-2 0 1,-3-2 0,2-2 0,-1-5-1,-3-5 167,-1-3 1,-6-5-1,1 2 1,-1-4 193,-1-1 1,4-1 0,-3-3 0,2-4-133,-2-3 0,3-2 1,-4-2-1,0 0-4,-3 4 0,1-4 1,0 7-1,-3 3 328,0 2 1,-2 9-1,-2 4 158,-2 5 0,-3 6-388,-5 8 1,4 4 0,1 7 0,1 5-41,4 3 1,0 1 0,2 9 0,0 1 0,0 2-65,0 1 1,0-2 0,0 0-1,0 3-95,0-4 1,4 3-1,2-5 1,1 0-257,2-3 0,-2-5 0,1-3 0,2-4-418,1-4 0,-3 0 0,1-2-1362,0-3 1714,-3-2 0,-1-6 0,-5 0 0</inkml:trace>
  <inkml:trace contextRef="#ctx0" brushRef="#br0" timeOffset="184861">11212 13581 8355,'7'-6'518,"4"-1"0,-3-5-465,3-1 1,3 1 0,1 0 0,3 1-273,1 2 0,3-2 0,6 4 0,1-1-530,-2 0 0,5 0 0,0-5 0</inkml:trace>
  <inkml:trace contextRef="#ctx0" brushRef="#br0" timeOffset="185192">11931 13630 8355,'-5'-12'-270,"-2"-1"1,0 5 0,3 0 801,2-2 1,6 3-1,2 0 1,1 2-291,2 2 1,2 2 0,2 2-1,-2 3-97,-3 5 0,3 0 1,-4 2-1,0 0-102,-3 3 1,-1 1-1,0-1 1,1 1-131,-2 2 0,0 1 0,-2-3 0,1 1-281,3-1 1,-2-1-1,3-3 1,-1-1-648,1-2 1,4-5 349,-1 1 0,3-3 542,2-1 0,-1-11 0,1-2 1</inkml:trace>
  <inkml:trace contextRef="#ctx0" brushRef="#br0" timeOffset="185369">11993 13221 8355,'-11'-8'0,"1"1"-30,2 1 1,5 3 0,1 8-1,4 3-596,7 3 0,2 1 0,1 1 1</inkml:trace>
  <inkml:trace contextRef="#ctx0" brushRef="#br0" timeOffset="185946">12626 13568 8312,'-2'-19'0,"-1"2"0,-1 4 0,2 0 1622,0 1-1334,2 5 1,0 3-1,2 8 1,0 4 0,2 3-1,1 3-183,0 2 1,-4-2 0,5 3-350,0-3 1,-5-2 0,4 0-34,1 1 0,1-2-104,5-3 0,1-2 315,-1-6 1,-4 0 0,1-2 0,-1-2-1,0-3-6,0 0 1,-5-4 0,3 3 0,-2-3-28,0-1 1,4-1-1,-2 1 1,-1-2 14,1-3 1,-1 8 0,-2-4 68,1 2 1,6 2 0,-2 0 31,3 5 1,-3 3 0,1 1-1,-1 1 143,-1 3 0,4 3 0,-4 6 1,1-1 9,0 1 0,-4 3 1,3 1-1,-1-2-74,-4-1 0,0-2 0,-2 0-206,0 1 1,0-1 0,0 1 0,-2-1-531,-2 0 1,-3-1 0,-5-1 82,0-2 0,-6-5 0,-2 3 0</inkml:trace>
  <inkml:trace contextRef="#ctx0" brushRef="#br0" timeOffset="185947">12675 13171 8355,'7'-23'-656,"-3"2"1,-2 14 0,-2 9 0</inkml:trace>
  <inkml:trace contextRef="#ctx0" brushRef="#br0" timeOffset="187378">10517 14709 8355,'-12'-12'-22,"-1"-1"1,8 6 0,5 3 0,7 3-47,4 1 0,1-4 1,2-2-1,1 1 0,2-2 1,-2 1-1,-1 0 0,-3-1-165,-3-3 1,-1 0 0,-4 1 0,1 0 181,-2 0 1,-4-2 0,-4-2 0,-1 1 122,-2 0 1,2 1 0,-2 1 606,0 2-627,-2 5 0,4-1 0,3 8 0,2 4-35,2 3 0,0 2 1,2 0-53,2 4 0,1-3 0,5 2 0,-2-2 0,2-2-49,1 1 1,6-2 0,-1-3 52,-1-4 1,-1 2 0,-2-2 0,1-3 0,-1-2 67,1-3 1,-5-6 0,0 2 0,2-3 45,1-2 0,0 1 0,-1 0 1,-2-1 43,1 1 1,-2-1-56,2 1 0,-5 1-82,4 3 1,0 2 36,5 6 0,-1 6 0,0 2-98,1 3 0,-5 1 1,0 1-1,1-1 68,-2 1 0,4-1 0,-5 0 1,3 1-1,-2-1 91,-2 1 1,3-5 385,-3 0-368,4-5 1,-7 1 0,3-7-130,1-1 1,-5-6 0,3 2-1,-1-3 1,0-1-158,1-1 0,4 1 0,-2 0 1,-1-1 89,1 1 1,2-1-1,-4 1-50,-1 0 1,4 5 72,1 3 1,-1 2 0,0 4-1,0 2-2,-1 4 0,1 3 0,3 1 28,-2 1 1,-1-1 0,3 1-1,-3-1 1,0-1 36,-1-3 1,-1 2-1,1-5 184,0 2 1,4-4-122,-2 1 1,-1-4 0,1-4-36,2-4 1,1 1 0,1-1-173,1-2 0,-1 0 0,0 1-64,1 0 1,-1 7 132,1-2 0,-5 2 34,0 2 1,-1 2 0,3 0 0,-4 4 134,0 1 1,2 1-1,-2 3 1,1-1-68,2-2 1,2 0 0,2 5-1,-1-2-69,1-3 0,0-1 0,2-4 0,2 1-16,-2-2 0,-1-2 0,-2-2 0,1-4 30,-1-1 0,1-1 1,-2-4-1,-2-1 76,0 1 1,-5-5 0,3 1 0,-1 1 27,1 1 0,-4 1 0,1 1 126,-2 0 1,-2-1 34,0 1 0,-5 6 0,0 6-107,-2 7 1,4 6 0,-1 3 0,3 5 6,1 2 0,0 3 0,0 3-77,0 4 0,0 0 1,0 3-1,0 1 1,0-1-85,0-1 0,5-2 0,4 4-157,2 0 0,-3-4 0,-1-1 0,-2-3 0,-1-6-103,2-5 1,-5-4 0,2-3 120,-6-3 1,1-4-1,-7-8 212,0-4 0,2-8 0,0-5 0,1-4 75,4-4 0,0 2 0,2-5 0,0 0 0,0 0-23,0-2 1,2 1-1,0-3 1,4-1-61,1 2 1,1-2 0,4 4 0,-1-1 61,-2 1 1,2 4 0,-3 8 0,3 5 66,1 2 1,1 3 0,-1 2 35,1 5 0,-1 4 0,-1 4 0,-3 5-136,-4 2 1,-2 3 0,-2 1 0,0 3 97,0 1 0,-6-3 0,-2 4-337,-3-2 0,-3 2 0,-1-3 0,-1-2 0,0-3-223,3-3 0,4 0-903,1-5 937,5 1 0,-2-5 0,5 0 1</inkml:trace>
  <inkml:trace contextRef="#ctx0" brushRef="#br0" timeOffset="188179">11981 14151 8355,'-7'-19'219,"-4"6"1,9 9 0,-2 10 0,3 5 0,2 5 0,2 4-161,1 2 1,4 2 0,-2 5-1,-1 3 1,1 3 0,-3-1-1,-1 2 1,1-2-551,1 2 0,0-1 1,-2-2-1,1-4-123,1-3 1,5-1-1,-2-1 1</inkml:trace>
  <inkml:trace contextRef="#ctx0" brushRef="#br0" timeOffset="188180">11919 14498 8355,'0'-8'-5,"0"0"1,1 4 0,3-3 0,4 0 182,3 0 0,3 4 0,3-2 0,3 1-144,4-1 0,-1 1 0,-1 4 1,-2 0-1,-1 0 0,-1 0 1,0 2-308,-3 2 1,-3-1 0,-3 5 219,-5 2 0,-3-4 0,-1 3 1,0 0 64,0 2 1,0 2-1,0-1 1,0 1-57,0-1 0,0 0 0,1 1-57,4-1 0,2-1 1,5-3-199,0-3 0,1-4 0,-1-1 208,1 0 1,-5-6 0,-1-2-1,-2-3 179,-2-1 0,2-2 1,0-1-1,-3-2 70,0 2 1,-2 5 0,0 2 600,0-1-461,0 3 0,0 2 0,1 8 0,2 4-151,1 3 1,2 7 0,-4 4 0,4 4-85,1 3 0,1 2 1,6-4-1,1 2 14,1-1 0,1 2 0,-5 0 0,-1 1-139,-2-1 1,0 0-1,-5-2 1,-1 1-53,-1-2 1,-12-2 0,-4-3 0,-2-2-148,-2-2 0,-9-2 1,3-4-1,-1-1-195,3-2 1,0-4-1,5-5-537,2 0 814,7 0 0,-3-16 0,4-5 1</inkml:trace>
  <inkml:trace contextRef="#ctx0" brushRef="#br0" timeOffset="188892">12998 12973 8355,'5'-7'-1166,"-2"1"1204,5 6 0,-4-4 0,5 0 0,-1 0 0,0 0 0,0 0 0,3 1 0,3 2 39,3 1 1,1 0-1,-3 0 1,1 0 0,0 0-1,-3 1 1,0 3-1,-1 6-185,0 5 0,-5 0 0,-2 6 121,-4 1 0,-1 3 0,-1 4 1,-4 4 75,-3 2 1,-3 4 0,-1 1-1,1 3 1,1 2 11,2 6 0,-1 0 0,-2 7 0,3 1 1,4 2 47,3 1 0,1 0 0,1 0-98,3 0 1,3 4-1,5-1 1,1-3 59,-1-3 0,5-5 0,-1 2 1,1-2-70,1-6 1,-4-2 0,1-6 0,-4 0-52,-3-4 1,-5-5 0,1-6-1,-3 0 29,-1 0 1,-7-6 0,-5-4 3,-7-5 0,-2-1 0,-2-4 0,-4-3-8,1 0 1,4-2-1,2 0 1,-1 0-371,2 0 0,2-6 0,9-2 0,4-4-1361,2-5 1367,2 3 1,11-15-1,3 3 1</inkml:trace>
  <inkml:trace contextRef="#ctx0" brushRef="#br0" timeOffset="189187">13630 13581 8513,'-4'-14'0,"0"-1"0,1-2 0,2 2 0,2 1 0,3 3 0,6 1 0,4 4 0,4 0 0,0 3 0,1 2 0,0 1 0,3 0 0,0 0 0,-1 0 0,-3 1 0,-2 3 0,0 5 0,-5 2 0,-5 3 21,0 2 0,-5 2 1,2 4-1,-6-1 1,-5 2-1,-3 3-398,-1 3 0,-5 0 0,-1-3 0,0 2-697,0 1 992,-4 0 1,3 1 0,-6 2 0</inkml:trace>
  <inkml:trace contextRef="#ctx0" brushRef="#br0" timeOffset="189440">13705 14201 8982,'5'7'652,"3"-3"0,-1-3 0,2-1-932,0 0-951,-3 0 0,-1 6 0,-5 0 0</inkml:trace>
  <inkml:trace contextRef="#ctx0" brushRef="#br0" timeOffset="204142">14771 13791 8355,'-7'-18'-32,"3"6"1,8-2-1,6 6 1,4 3-329,2 2 0,1-3 1,-3 2-1,1 1 0,3 2 186,1 1 0,2 0 0,3 0 0</inkml:trace>
  <inkml:trace contextRef="#ctx0" brushRef="#br0" timeOffset="204369">14821 13915 8355,'-13'0'680,"8"0"0,5 0-396,7 0 0,5 0 0,5 0-566,3 0 1,5-1 0,3-2-717,1-1 1,0-5 0,-5 2 0</inkml:trace>
  <inkml:trace contextRef="#ctx0" brushRef="#br0" timeOffset="206698">16718 13407 8355,'0'-17'0,"0"1"-617,0-1 546,-5-1 1,3 5 0,-2-4 0,3 2 203,1-2 1,5 4 0,2-4 0,2 3 0,0 1 0,4-1 0,2 0 0,1 3 50,2 0 0,-4 5 0,4 2 1,-1 3-191,-1 1 1,2 5 0,-4 5 0,0 5 41,-3 6 1,-3 2-1,0 2 1,-2 0-136,-1 0 0,-4 4 0,4 0 0,-4-3 19,-1-4 0,0 0 0,0-6 66,0 0 0,0-3 0,0 0-50,0-1 0,0-6 14,0-6 0,4-10 0,2-8 0,1 0-23,2 0 1,2-5-1,2-1 1,-2-3-6,-3-1 1,3 2 0,-3 3 0,2 2 79,-2 4 0,3 4 1,-3 0 109,3 1 1,2 5 0,-2 4-1,-1 6 5,-2 5 1,-4 5 0,3 3 0,0 4-46,0-1 0,-5 4 0,4-2-215,-1 2 0,-2 2 0,5-1 1,2-4-1,1-2-343,1 0 1,1-8-1,1 1 230,2-4 0,-2-3 0,4-4 0</inkml:trace>
  <inkml:trace contextRef="#ctx0" brushRef="#br0" timeOffset="206868">17525 13370 8355,'-5'-9'-81,"3"3"0,3 0 0,7 3 0,6 2 0,4 1-1457,1 0 1368,2 0 1,4-6-1,0 0 1</inkml:trace>
  <inkml:trace contextRef="#ctx0" brushRef="#br0" timeOffset="207092">18145 12985 9962,'-2'-12'0,"-2"1"0,-3 4 0,0 7 0,3 7 0,3 5 0,1 5 128,0 3 1,1 4-1,3 2 1,3 3 0,1 4-1,-1 2-539,-1-2 1,4 2 0,-2-3 0,1 0-513,0-3 0,0-3 545,-4-1 0,4 0 0,-2-1 0</inkml:trace>
  <inkml:trace contextRef="#ctx0" brushRef="#br0" timeOffset="207442">16991 13953 8355,'-12'-20'-309,"5"2"0,7 12 375,8 1 0,9 4 0,3 1 0,5 0 256,4 0 1,10 0 0,10 0 0,8 0-137,3 0 1,8-4 0,2 0-1,5 0-147,3-2 0,4 3 1,4-5-1,0-2 1,-2-1-180,-1-1 0,-5 4-136,5-1 0,-16 1 1,-2-3-1,-8 3 1,-9 2-691,-5 1 0,-16 4 738,-6-4 0,-6 10 0,-3 1 1</inkml:trace>
  <inkml:trace contextRef="#ctx0" brushRef="#br0" timeOffset="207951">17649 14474 7843,'0'-13'-37,"0"1"0,0 3-176,0 1 0,5 4 0,3-3 0,3 2 415,2 2 1,-5 3 0,0 3 0,2 2-1,1 2 1,0 3 0,-1 1 0,-3 3-110,-2 2 0,1-1 0,-4 4 0,2 1-113,-1-1 0,-1-4 0,-2 3 0,0-1 19,0-1 0,0-3 1,0-5-14,0 2-25,0-5 0,1-1 0,3-8 0,3-4-76,0-3 0,4-7 0,-3-3 15,3-2 0,3-2 1,1 0-1,2 2 1,-2 1 195,-1 1 1,-2 7-1,0 2-78,1 6 0,-5 5 0,0 1 0,1 1 0,-3 3 25,-1 5 0,0 7 0,1 5 0,-1 2-253,1 2 0,2 1 1,-3 1-1,2-1-239,3-3 1,1-1-1,1 3 1</inkml:trace>
  <inkml:trace contextRef="#ctx0" brushRef="#br0" timeOffset="208425">16557 12886 8355,'-23'-8'-14,"-5"-2"0,-1 2 1,3 1-1,5 6-14,3 3 1,1 11-1,1 9 1,-2 7-1,1 8 1,-1 8 0,2 9-1,4 7 535,4 4 0,2 17 1,8 6-1,2 12-474,-1-47 1,2 1-1,1 2 1,0 0-1,2 1 1,1 2 0,0 0-1,1 0-165,0 0 0,0 1 0,2-4 0,0 1 0,0-3 0,1-1 0,2 0 0,2 0-426,0-2 1,2 0 0,1 0 0,2-3-40,24 35 0,8-6 0,2-15 0</inkml:trace>
  <inkml:trace contextRef="#ctx0" brushRef="#br0" timeOffset="208860">18529 12874 8355,'0'-13'283,"0"6"1,6 3-1,2 10 1,3 6-89,1 7 0,6 6 0,3 6 1,1 6-1,0 7 0,-1 5 0,1 7-194,1 6 0,-2 2 0,-2 9 0,-1 5 0,-3 1-129,-1 6 1,-7-3 0,-3 0 0,-3-7 63,-1-2 0,0 6 0,-1-7 0,-3-4-254,-4-3 1,-3-1 0,-2-11-1,1-2-21,-1-4 0,-3 0 0,-1-7 0,1-4-216,-2-6 0,4-5 398,-2-4 1,2 2 0,1-4 0</inkml:trace>
  <inkml:trace contextRef="#ctx0" brushRef="#br0" timeOffset="209364">18790 12626 8355,'0'-13'-952,"4"1"851,0-1 1,4 5-1,-2 1 1,-1 0 152,1 0 1,3 5-1,0-2 202,2 2 0,1 2 0,0 0 0,-1 2 30,-2 2 0,2 3 0,-4 5 0,1 2-281,0 2 0,-5-2 0,2 3 1,0-4-120,-1 0 1,0 3 0,-4 1-167,0-2 0,0-5 91,0-2 0,0-7 97,0-1 0,0-5 0,1-8 0,2 0 28,1-4 0,6 2 0,-2-6 0,3-1 58,1-1 1,-1-1-1,-1 4 1,-2 3-49,2 3 0,1 3 198,1 3 0,-3 3 1,-2 6-1,-1 3 23,1 4 0,-3 8 0,3 1 0,0 3-233,0 2 1,0 1-1,3 2 1,-2 0-276,2 0 0,-4-1 1,1 0-20,-1-3 1,4 2-1,-4-4 1</inkml:trace>
  <inkml:trace contextRef="#ctx0" brushRef="#br0" timeOffset="223086">17500 13419 8355,'0'-12'-72,"5"1"0,3 3 0,5 4 0,3 2 1,5 2-1,3 0 0,0 0 0,1 0 1,0 0-69,0 0 1,-2 0 0,-1 0 0,-2 0 0,-3 0 0,-1 0 0,-4-1-144,-4-3 0,-1 1 379,-3-5 1,-4 1 0,0-2-1,-7 4-92,-4-1 1,-1 5-1,0-3 106,-1 3 0,-3 1 0,-1 0 1,1 0-81,-2 0 1,2 1 0,-3 2 0,1 2 0,3 1 93,1-1 0,-2 1 0,-1-4 226,2 3-283,7-1 1,4-4-1,8 0-179,4 0 0,5-4 0,2-1 0,3 3-365,1 0 1,2-3 0,3-2 0</inkml:trace>
  <inkml:trace contextRef="#ctx0" brushRef="#br0" timeOffset="252180">19583 13816 8355,'-12'-1'306,"-1"-2"0,4-1 0,5 1 0,8 2 0,5 1-1007,4 0 0,5-4 598,2 0 0,4-5 1,2 4-1,2-1 0,1 1 1,-2 2-1,-2 2-1927,-4 1 2030,-9 0 0,-6 0 0,-6 0 0</inkml:trace>
  <inkml:trace contextRef="#ctx0" brushRef="#br0" timeOffset="252416">19596 13977 8593,'0'13'152,"1"-6"0,5-3-88,6-3 1,6-2 0,7-3 0,0-3-464,-1 0 0,1-4 0,0 3 0,0-3-58,0-2 1,-6-5-1,-1-1 1</inkml:trace>
  <inkml:trace contextRef="#ctx0" brushRef="#br0" timeOffset="253410">20960 12750 8586,'-1'-13'0,"-4"1"0,-3 1 284,-3 3 1,-1 2 0,-1 7-276,1 4 97,0-4-16,-6 10 0,4 0 1,-3 7-1,4 3 0,0 5 1,1 7-1,-1 8 0,1 10 1,1 8 146,3 6 1,-3 11 0,4-2 0,-2 6-124,1 8 1,5-3-1,-1 11-70,3-2 0,1-10 0,1 3 1,3-2-1,5-2-329,2-5 0,7-1 0,1-12 0,2-6-244,-1-8 1,1-8 0,4-10 0,0-5 127,-1-6 1,-3-6 0,-2-7-1,1-5-635,-1-3 971,-4-6 1,8-13-1,-3-8 1</inkml:trace>
  <inkml:trace contextRef="#ctx0" brushRef="#br0" timeOffset="253660">21220 13395 8521,'-12'-7'0,"0"5"0,1 8 0,2 6 0,5 2 148,3 0 1,1 4 50,0 2 0,1 5 0,2 3 1,1 2-1,0 2 0,0 2-171,0 2 0,5 0 0,-5-2 0,0-2-327,2-2 1,-5-1-1,4-5 1,0-4-98,-1-3 1,1-3 0,-2-2-1,2-1-450,2-3 653,-4-2 1,14-12 0,-4-1 0</inkml:trace>
  <inkml:trace contextRef="#ctx0" brushRef="#br0" timeOffset="253860">21642 13705 8355,'-4'-9'433,"1"2"1,5 2-1,6 1 1,7 0-1,6 0 1,2 1 57,2 1-903,5-3 0,2 3 0,5-2 0,-1 3 0,-2 0-502,-1-4 1,1 4 0,3-4 0</inkml:trace>
  <inkml:trace contextRef="#ctx0" brushRef="#br0" timeOffset="254165">22671 12923 8355,'-16'-5'0,"-1"-2"0,2 0 0,7 3 663,4 8 1,2-1-330,2 5 0,2 2 1,1 6-1,2 3-178,2 1 0,1 7 0,5-1 1,-1 3-273,0 2 1,1 3 0,-1-2-1,-1 1-360,-2 0 1,2-5 0,-3 1 0,2-5 143,-2-3 1,1 1-1,-3-5 1,-1-2-363,1-1 1,-2-2 484,-4 0 1,-5 1-1,-2-1 1</inkml:trace>
  <inkml:trace contextRef="#ctx0" brushRef="#br0" timeOffset="254373">22448 13643 9324,'0'-9'0,"9"2"0,8 1 0,8-1 0,6-3 0,4-1 0,8-1 0,3-1-126,0 1 1,5 3-1,-5 3 1,1 0-1,-2 3 1,-5 2-1,-4 1 1,-6 0-522,-3 0 1,0 5-1,-8 2 1</inkml:trace>
  <inkml:trace contextRef="#ctx0" brushRef="#br0" timeOffset="254842">22659 14027 8683,'-8'-12'524,"0"-1"0,5 1-311,-1-1 1,2 1-469,2 0 1,2 5 150,2 3 1,-1 2 0,5 2 92,1 0 0,2 6 1,1 2 35,-4 3 1,-1 1 0,-5 1 0,4 1-10,1 2 1,-4-2-1,2 4 1,-1-2 34,0 1 1,0-1 0,-4-3 96,0-1 1,0-3-79,0-1 1,0-7-106,0-1 1,2-5-1,1-9 1,2-1-50,2-2 1,1-5 0,5 1 0,-1-2 14,1-2 0,0 6 0,2 2 0,2 4 46,-2 0 1,-1 6 82,-2 3 1,1 3 0,-2 2 0,-3 3 0,-2 5-34,-1 2 1,-4 5 0,5 2-1,-2 0-197,0 0 0,0 0 0,-2-3 0,0 2-394,3-2 0,3-2 26,-4 0 1,6-1 0,-3 1 0</inkml:trace>
  <inkml:trace contextRef="#ctx0" brushRef="#br0" timeOffset="255178">23279 12650 8355,'7'-19'219,"-1"1"0,0 13 0,6 5 1,4 7 48,3 4 1,-2 2 0,2 4 0,-1 4 19,-3 2 0,3 11 1,-1 5-206,-2 4 0,-1 9 1,-2 9-1,0 5 1,-1 1-108,-2 1 0,0 9 1,-4 0-1,-3 3-83,0-1 0,-4 1 0,-2-2 0,-3-2 14,0-4 0,-4-1 0,3-6 0,-3-6-150,-1-8 0,-1-2 0,1-8 0,-1-2-207,1-5 0,0-5 1,-1-8-1,2-5-1095,3-2 1384,2-7 0,1-2 0,-2-5 0</inkml:trace>
  <inkml:trace contextRef="#ctx0" brushRef="#br0" timeOffset="255643">23614 12440 8355,'-11'-13'631,"3"1"-397,8 5 0,3 3 0,5 6 0,0 4-111,-1 1 0,4 5 0,-3 6 0,3 1-162,2 4 1,-2 0 0,-2 0-1,-2-1-73,-1-1 1,2-2 0,-4 3 0,-1-2 88,-2-2 0,-1-2 1,0-3-242,0-1 1,-5-1 162,-3-3 1,2-4 0,2-8-1,2-4-37,2-3 1,0-3 0,0-2 46,0-5 1,6 0 0,2-2 0,3-3 82,2 0 0,-2 1 1,-2 4-1,0 5 0,0 2 83,2 1 1,2 6-1,-1 3 100,1 3 0,-1 2 0,0 2 0,-1 4 49,-2 4 0,2-1 0,-4 8 0,1-1-235,0 4 1,-5 3 0,1 2 0,-3 1-8,-1 2 1,0 2 0,-1-4 0,-2 2-1562,-1-1 977,0-8 1,-2 4 0,0-5 0</inkml:trace>
  <inkml:trace contextRef="#ctx0" brushRef="#br0" timeOffset="280290">15106 16570 8355,'0'-13'0,"1"2"0,4 1 185,3 2 0,7 4 29,2-4 1,3 5 0,-1-1-1,4 1 1,3 0 0,0-1 0,0 1-656,-1 2 0,0 0 0,0-2 0,-2-1-242,-2 1 1,-3 2-1,-6 1 1</inkml:trace>
  <inkml:trace contextRef="#ctx0" brushRef="#br0" timeOffset="280541">15255 16842 8355,'-7'-12'645,"13"0"1,3 1 0,12 1 0,2 2-838,5-2 0,-1 3-1013,6-1 0,6 5 0,5-2 0</inkml:trace>
  <inkml:trace contextRef="#ctx0" brushRef="#br0" timeOffset="288295">17053 16235 6623,'-12'-7'-414,"-1"3"1,7 4 412,1 4 1,4-1-16,1 5 1,6-5 0,0 2 0</inkml:trace>
  <inkml:trace contextRef="#ctx0" brushRef="#br0" timeOffset="288812">17103 16073 8355,'7'-31'0,"-2"0"0,-5 7 106,0-1 1,0 4-1,2 2 1,0 1 0,3 3 1302,-3 1-955,0 2 1,-2 6-1,0 6-230,0 7 0,0 10 0,0 3 0,0 4-86,0 0 1,0 5 0,0 2 0,0 0-271,0 4 0,1-3 0,2-1 0,2 1-219,2 0 0,-3-5 1,3 2-1,-1-3-370,-4-1 0,4-1 1,-2-2 207,-1-2 1,-2-5-1,-1 2 1,-1-3 203,-3-2 1,-3 1-1,-6-1 1</inkml:trace>
  <inkml:trace contextRef="#ctx0" brushRef="#br0" timeOffset="288813">16892 16632 8355,'-12'0'424,"10"0"1,8 0 0,9 0-126,10 0 1,1-5-1,8 1 1,4 0 38,1-1 1,18-1 0,1-4-1,4 4-482,1 0 0,-2-2 1,-3 4-1,-4 1-554,-3 2 1,-12 1-423,-1 0 1,-9 0 0,1 0 0</inkml:trace>
  <inkml:trace contextRef="#ctx0" brushRef="#br0" timeOffset="289630">17165 17202 8877,'12'0'262,"1"4"0,-1 0 1,0-1-1,2-2 1,1-2-1,2-3 1,-2-4-305,-1-3 0,-2-2 1,1 1-1,-1-1 87,0 1 0,-3-2 0,-2-1 1,-2-1-6,-2 0 0,-2 1 0,-2 0 0,-2-1-12,-1 0 0,-6 4 0,2 2 1,-3 3 79,-1 2 1,-2 1 0,-1 5 0,-3 5 0,0 6 33,0 7 1,-4 6-1,3 4-87,-1 4 1,-2 7-1,6 3 1,1 0-32,1-1 0,3 4 0,1-5 1,3-2 2,2-5 1,6-3 0,7-8 0,5-1-101,3-1 1,9-10-1,8 0 1,4-4-241,5-5 1,2-4 0,7-5 0,0-3-751,-2-4 46,4-6 1,-15 0-1,5-4 1</inkml:trace>
  <inkml:trace contextRef="#ctx0" brushRef="#br0" timeOffset="289869">18107 16508 8355,'-6'1'-299,"1"3"0,4-1-207,1 5 0,-5 0 0,-2 5 1</inkml:trace>
  <inkml:trace contextRef="#ctx0" brushRef="#br0" timeOffset="290965">18120 17351 8355,'-7'-6'545,"3"-2"1,4 3-379,4 0 0,3 5 0,5 5 0,2 3 1,3 2-1,3-1 0,4-2 0,2 0 1,3-2-79,4 1 0,4-2 0,4-4 0,3-1 0,2-2 0,-1-3 0,1 1 0,-3-1-644,-6 4 0,-5 0 1,-8 2-1,0 0-1291,-4 0 1380,-7 0 0,-2 6 0,-4 1 0</inkml:trace>
  <inkml:trace contextRef="#ctx0" brushRef="#br0" timeOffset="291326">18802 17214 8355,'0'-12'-276,"0"0"732,0-1 1,0 5-88,0 0 1,1 5 0,3 0 0,3 6 0,2 5-1,-1 3-315,2 2 1,-1 5 0,1 1 0,-2 2-171,2-1 0,-3 4 0,1 2 1,0-4-19,-1-3 1,0 3-1,-4-3 1,1 1-57,-1-4 1,-2-2-1,-1-1 1,-1-1-1530,-4 0 1163,-1 1 1,-12-1 0,-2 1 0</inkml:trace>
  <inkml:trace contextRef="#ctx0" brushRef="#br0" timeOffset="293423">19583 17475 8355,'-8'-12'0,"0"0"0,-2 3 228,-1 1 1,4-1 0,2-3 291,-1-1 0,5 1 0,-3 0-344,2-1 0,2 5 1,2 1-1,2 2 0,4 2 1,3 1-1,3 2 1,1 2-1,2 2-172,-2 4 0,3 5 1,-2 3-1,-2 5-233,-4 2 0,-1 2 0,-5 0 0,-2 0-147,-5 0 1,-4-1-1,-5 1 1,-2 0 342,-3 0 1,-2 0 0,-6-2 0,0-2 103,1-5 0,0-2 0,2-3 0,3-1-59,1-2 1,1-5 0,5 1 8,0-3 0,5-2 0,3-3 1,2-5-191,2-2 0,2 3 0,0 0 0,4-2 163,1-1 1,2 3-1,7 1 1,0 1 118,-1 4 0,-1 0 0,-2 4 0,1 2 36,-1 4 1,1 3-1,-1 2 1,0-1-200,1 0 1,3-1-1,1-1 1,-2-3-445,-1-2 0,2 4 0,1-5-257,-2-1 0,4-2 0,1-1 1</inkml:trace>
  <inkml:trace contextRef="#ctx0" brushRef="#br0" timeOffset="293679">19931 17624 8355,'-7'-6'638,"1"5"0,8-6 1,2 4-1,4-1 1,4 1-2093,5 2 1,2 1 0,6 0 0</inkml:trace>
  <inkml:trace contextRef="#ctx0" brushRef="#br0" timeOffset="294805">20303 17351 9508,'-9'-13'0,"4"2"0,3 2 0,8 2 2316,4 1-2428,8 2 1,-5 4 0,5 0 0,0 0 0,3 0 0,2 0 0,2 0-255,0 0 1,-4 0-1,-2 0 1,-1 0 124,-3 0 0,-5 0 297,-2 0 0,-7 6 0,1 3 0,-7 5 183,-1 3 0,-1 5 0,-3-2 1,2 4 9,-2 1 1,5 0 0,-1-1 0,2 1-346,0 0 0,0-2 0,4-1 1,0-1 108,0 1 1,4 0 0,0-1 0,-1-3-719,-2 0 0,-1-5 1,0 4-73,0-3 1,0-2-1,0 1 1</inkml:trace>
  <inkml:trace contextRef="#ctx0" brushRef="#br0" timeOffset="294806">20340 17611 8355,'-13'0'272,"8"-1"0,5-2 0,8-1 0,7 0 0,6 0-206,2 0 1,4-6 0,2 3-572,4 0 0,4-4 1,3 4-1,1-1-36,-1 0 1,-1 0-1,-2-5 1</inkml:trace>
  <inkml:trace contextRef="#ctx0" brushRef="#br0" timeOffset="294807">20861 17338 8355,'0'-6'763,"0"1"1,0 10 0,0 3-393,0 3 0,0 7 0,0 2 0,1 4-72,3 1 1,-2 0 0,3-1 0,-1 1-513,0 0 0,1 4 1,-5 0-1,0-2-655,0 0 0,4-4 1,0-1-1,-1-3 49,-2-1 1,4-1 0,2-5 0</inkml:trace>
  <inkml:trace contextRef="#ctx0" brushRef="#br0" timeOffset="294808">21394 17425 8355,'0'-19'0,"-1"2"311,-3 9 1,1-3 0,-4 3-1,0-3-166,0-2 0,0 5 0,-2 1 0,0 2 0,0 2 0,-2 2 0,-2 1-136,1 0 1,-1 1 0,1 2 7,0 1 0,5 1 0,1 0 65,1 3 1,3-1 0,-3 1 0,1 2-145,0 1 1,-1 2-1,5 3 1,2 0 0,1-1-100,1-1 0,5-1 1,0 0-1,3 2 112,5 2 1,-2-5 0,5-3 0,1 0 49,-2 2 0,1-2 0,-5-1 0,0 2-83,-4 1 1,0 1 0,-8 0 25,-5 1 1,-5-1 0,-8-1 0,-3-1 110,-1-2 1,-2-4 0,-3 3 0,-1 0-16,0 0 0,2-4 0,2 1 0,4-3-36,4-1 0,2-1-153,2-3 0,4-3 1,8-7-1,5-3 1,8-3-271,6-4 0,5-2 1,2-1-1,4-4-52,2 0 0,1 4 1,-3 3 407,-4 6 1,3-2-1,0 1 1</inkml:trace>
  <inkml:trace contextRef="#ctx0" brushRef="#br0" timeOffset="295819">21642 17487 8664,'-8'-5'0,"1"-3"0,1-3 0,5-2 1186,4 1-1111,4-1 0,5 5 1,2 1-1,1 2-110,2 2 1,0 0-1,-1 0 1,0-1-35,-1 1 1,-1 2 0,-1 2 25,-1 4 1,-5-3 0,-3 7 0,-3 0-1,-1 2 37,0 2 0,-5 3 1,-2 2-1,-1 0 13,-1 0 1,1 3 0,-4-3 0,-1 1-12,1 3 0,5-3 0,3 0 1,3-1-81,1-2 1,1-4-1,3-2 1,4-4-134,3 0 1,7-2-1,3-4 1,4-1-336,4-3 0,-3-5 0,4-6 302,0-1 0,-3-6 0,3 2 1</inkml:trace>
  <inkml:trace contextRef="#ctx0" brushRef="#br0" timeOffset="295820">22163 17351 8355,'-1'-17'288,"-4"1"0,3-1 0,-7 6 1,0 3 129,-2 4 0,3 2 0,-1 2-307,0 0 0,-2 5 0,0 0 1,1 2-385,2 3 212,5 1 1,-7 1 0,6 0 0,1 1 0,3-1 0,4 1 65,5-1 1,2 0-1,3 0 1,1-3-4,1-1 0,5 5 0,-3 3 8,1 0 1,0-3 0,3 1 0,-2 1-116,-2 2 0,-3-1 0,-6-3 0,-2 1 1,-1 1-239,-3 1 0,-3 1 0,-4-5 176,-5 1 1,-3-1 0,-5-1-1,-2-1 1,-2-4 289,1 0 0,3-2 1,-2-4-1,1 0 226,3 0 1,5-5-1,3-4 1,2-2-254,2-1 1,7-6 0,6-3 0,5-1-486,6 2 1,2-5 0,3 1 0,2-3-38,1-1 1,4 6 0,-3 3 0,0 1-242,1 3 1,-8 5 612,-6 2 0,2 5 0,0-2 0</inkml:trace>
  <inkml:trace contextRef="#ctx0" brushRef="#br0" timeOffset="295821">22684 17562 9953,'5'-7'-251,"4"1"1,3 2-203,5 0 1,2 0-1,4 4 1,-1 0-25,-1 0 0,0-6 0,4 0 0</inkml:trace>
  <inkml:trace contextRef="#ctx0" brushRef="#br0" timeOffset="295822">23391 17512 8355,'12'-12'959,"1"5"0,0 1-925,4 1 0,-2 2 0,6-4 0,1 0 1,1 2-121,2-1 1,-2 1-1,-2 2 1,-3-1-1007,0 1 0,-4-4 0,4 0 0</inkml:trace>
  <inkml:trace contextRef="#ctx0" brushRef="#br0" timeOffset="319698">23391 11683 8175,'-2'-25'0,"0"2"0,-2 2 0,1 5 0,0 2 349,-1 1 0,3 4 0,-4 6 1,4 11-1,1 10 0,0 6-252,0 0 1,4 1 0,2 0-1,-1 0 1,2 1-554,0 3 1,-3-7-1,3 3 1,0-3-1,0-3-231,2-2 1,2-4-1,2 0 1</inkml:trace>
  <inkml:trace contextRef="#ctx0" brushRef="#br0" timeOffset="320389">23688 11646 8355,'0'-13'-307,"0"1"899,0 0 0,0 3-318,0 1 0,2 5 0,1 1-224,1 4 1,1 5 0,-2 6 0,1 0-200,-1 4 0,-2-3 1,-1 2-1,0-1 60,0 2 1,0-3-1,0 2 1,2-2-81,2-2 0,-1-3 0,5-2 33,1-2 1,2-1-1,2-4 11,-1 0 0,-3-5 1,-1-4 29,1-2 1,-3-1-1,-2 0 1,-1-1 0,0 1 35,1-1 0,0 1 0,-4-2 0,0-1 35,0-1 1,-1-1 0,-2 5 0,-1-1 0,0 5 0,2 1 75,-2 2 0,3-1-12,-4 2 1,10 2-1,3-2 1,3 3-35,1 1 0,1 0 1,-1 0-1,1 0 13,-1 0 0,0 0 0,1 0 1,-1 0 32,1 0 1,-1 0-37,0 0 1,-5 5 169,-3 4 0,-2 2 0,-2 1 1,0 1-44,0-1 0,0 0 0,0 1-168,0-1 1,0 1-1,1-2 1,3-3 39,5-4 1,2-3 0,1-1-1,0 0-133,1 0 1,3 0 0,-1-1 0,-2-2-97,-4-1 1,-2-10 0,3 2-1,-3-2 178,-2 0 1,0 1 0,-5-3 0,-2 0-39,-2 1 1,-3 2 0,-4 4 0,1 2 10,2 1 1,-4 2-1,-5 6-301,2 2 0,-3 3 261,2 5 1,-1 6-1,5 1 1</inkml:trace>
  <inkml:trace contextRef="#ctx0" brushRef="#br0" timeOffset="320782">24234 11621 8355,'0'-8'-348,"2"1"0,2 1 0,4 4 483,3 0 0,-3 2 1,-1 2-1,0 0 0,-1 4-27,-1 1 0,3 1 1,-4 4-125,-1 1 1,3-5 0,-2 0 21,-1 2 0,-2-3-80,-1 1 68,6-5 1,-5 1 2,3-8 1,-1-3-1,0-5 1,2-1-1,1 1-50,-1-1 0,5 1 0,-2-2 0,3-1 46,1-1 1,1 3-1,-1 6 1,1 0 69,-1 0 1,0 5 0,-1-1 70,-2 6 0,0 4 0,-5 6 0,-1 3-158,-1 0 0,-2 6 0,0-1 0,0 2-786,0 2 1,1-2 504,3-2 0,-2-3 0,3-6 0</inkml:trace>
  <inkml:trace contextRef="#ctx0" brushRef="#br0" timeOffset="322021">17611 16805 8355,'0'-16'-118,"0"-1"-159,0 2 681,0 1 1,2 3 0,0 4 0,3 7-248,-3 7 0,4 6 0,-2 2 0,-1 1 0,-2-1 1,-1 1-1,2-1-668,2 1 1,-3 1 0,3-5 0,-1 1-535,1-1 0,-3 0 231,4 1 814,-4-1 0,-1-5 0,0-1 0</inkml:trace>
  <inkml:trace contextRef="#ctx0" brushRef="#br0" timeOffset="322694">17822 16768 8355,'0'-8'82,"0"-1"1,-1 3-1,-2-1 1,-1 7 0,1 7 14,2 4 0,1 1 1,0 0-1,0 1-97,0-1 0,4 1 1,0-1-493,-1 0 1,0-3 258,1-1 1,3-5 94,5 1 1,0-4 0,-1-4 19,-2-5 1,0-2 0,-3-1 77,1 0 0,-5-1 0,3 1 75,-4-1 0,-1 1 0,-1 1-31,-4 3 1,3-2-1,-7 6 1,0 1-18,-2 2 0,-2 1 1,1 0-413,0 0 290,-1 0 1,8 0 109,5 0 1,5 0 0,8 0 127,-1 0 0,0 0 1,1 0 1,-1 0 1,1-2 0,-1 0 67,0-3 1,-3 1-16,-1 4 1,-1-1 0,2-2 66,0-1 1,-5 0-101,4 4 0,-1 1 0,3 2-66,-2 1 1,-5 6 0,1-2-53,-3 3 0,3 2 0,0-1 20,-1 0 0,0-3 0,1-1-122,4 2 0,-1-5 1,2-1-24,0-2 0,2-2 0,2-2 0,-1-2-17,0-4 1,-3 0 0,-2-5 104,-2-5 0,3 2 0,-4-1 1,-2 3 45,-5 2 1,0 0-1,-6-1 1,-4 1-68,-2-1 1,-3 6 0,3 3 0,-3 3 38,-1 1 0,4 0 1,-2 1-1,5 3-341,4 5 64,2 2 1,0 1-1,0 1 1</inkml:trace>
  <inkml:trace contextRef="#ctx0" brushRef="#br0" timeOffset="327165">17822 16880 7444,'2'-11'-59,"2"2"0,-3 2 0,5 5 249,-1-2 1,-4-2 0,5 3-1,-2-2 1,0-2-30,-1-3 0,-3 5 0,-4 1 1,-4 2-1,-3 2 0,-2 0 0,1 0 1,-2-1-1,-1-2 31,-2-1 0,-3 0 1,2 4-134,-2 0 1,0 0 0,-4 1 0,2 2-15,2 1 1,0 6 0,-2-3 0,3 1-87,1 0 0,2-1 0,4 3-113,4-2 1,3-4 99,5 4 0,7-5 0,4 1 1,5-2 3,3-2 1,2-2-1,4-1 1,0-2 40,0-2 0,5-1 0,3-5 0,1 1 110,-1 0 1,6 1 0,-6 1 0,-4 3-202,-6 2 0,0 0 0,-7 5-217,-1 0 310,-7 0 0,-2-1 0,-7-2 155,-4-1 1,3 0-86,-7 4 1,1 0 0,-4 0 0,-2 0-96,-3 0 1,2 1-1,-5 3 1,-2 5-16,-2 2 1,-2 5 0,-3 2 0,-3 0 64,1 0 0,-4-1 0,6-5 1,2 0 164,1 1 1,6-2 0,5-2 4,5 0 0,8-7-211,10 3 1,2-4-1,12-2 1,2-4 0,4-3 1,8 1 0,0-1-1,4-2-14,0-1 0,2 3 0,0 0 0,-4 0-12,-3 1 0,-2-3 1,-7 6-1,-4 0 119,-3-2 0,-6 5 1,-6-5 109,-2 1 0,-1 2 0,-5-4-51,-3 2 0,1-4 0,-4 4 0,0-1-112,0 1 1,3 1 0,-3 2 0,0 0-79,0-2 0,-1-1 1,-4 5-191,-1 0 1,1 0-75,0 0 137,-1 0 129,6 6 1,6-3-1,6 4 1,2-2-41,3-2 0,1-2 0,3-1 0,1 0 7,1 0 0,7 0 0,-3-1 1,2-2 1,-1-1 1,1-6 0,-6 3 0,0-1 127,-3 0 0,-6 4 58,-3-5 1,-4 7 0,-4-4 0,-4 2 40,-3 0 1,-7 0 0,-4 5 0,-5 3-12,-7 5 0,-1 2 0,-3 1 1,1 0-38,0 1 0,5-2 0,3-2-378,3 0 1,8-1-866,6 4 1,16 1 0,10-1 0</inkml:trace>
  <inkml:trace contextRef="#ctx0" brushRef="#br0" timeOffset="329064">23800 11683 8355,'0'-14'-161,"0"-1"0,0-1 0,0 0-1300,0 3 1546,0 0 1,0 5-1,0 0 1,-1-1-1,-3 2 1,-5 3 0,-2 3 70,-1 1 0,-2 0 0,-2 1 0,-5 3 0,-4 3 1,-2 2-74,-2-1 1,-4 0 0,2 5 0,1-1 0,0 0 17,2 1 1,7-5-39,5 0 1,5 1-66,7 3 1,11-5 0,13-3 0,4-3-24,0-1 0,7 0 0,2 0-17,3 0 0,2-4 0,2-1 0,3-2 48,1-3 0,-3-1 0,5-1 0,1-1 1,0 0 54,-2-4 1,6 3 0,-6-2 0,-2 2 35,-3 2 1,-10-1-1,-5 2 1,-7 3-107,-4 4 0,-9 2 1,-6 2-1,-10 0 10,-8 0 1,-6 0 0,-4 2 0,-4 2 8,-3 4 0,-1 3 1,0 2-1,0-1 61,-1 0 1,2 1-1,3 1 1,4 1-42,3 1 0,7 1 0,4-5-23,5 1 0,5-1 0,6 0 0,3 1 1,6-2-2,5-3 1,10 2 0,8-5 0,3 1 2,1-1 1,6-1-1,2-4 1,2 0-4,-2 0 0,4-4 0,-7 0 0,-2 0-47,-7-1 1,-6 3 0,-7-2 16,-3 3 0,-12 1 0,-7 1-217,-9 3 1,-5 3 0,5 5 0,3 2-446,4 3 1,8-3-1,3 3 1</inkml:trace>
  <inkml:trace contextRef="#ctx0" brushRef="#br0" timeOffset="344980">17897 16892 8059,'0'-19'0,"0"2"0,0 3 0,0 2 0,1 0 0,2-1 0,1 1-20,-1-1 1,-3 6 0,-5 3-1,-3 3 1,-3 1 0,-3 0 0,-2 1-1,-3 2 38,-1 1 0,-3 5 0,4-4 1,-2 2-1,0 1 0,-1 0 0,0-1 1,1 0-1,5-1 0,2 1 209,2 0-169,-1-5 0,6 5 1,5-4-86,4 1 1,5 0-1,7-4 1,3 0 35,3 0 0,5 0 0,4 0 0,4-1-61,3-3 1,1-2 0,0-3 0,1 2 45,-1 1 0,-6-2 0,-3 4 0,-6 1-47,-5 2 1,-10 1 0,-7 0 31,-7 0 0,-14 1 0,-4 2 0,-2 2 31,-4 2 0,0-4 0,-5 1 1,3-3 131,4-1 0,3 0 1,2 0-16,3 0 0,9-1 0,9-2-75,6-1 0,7 0 0,9 3 0,6-2-361,1-1 0,7 0 1,3 4-1,4 0-72,0 0 0,-2 0 0,0 0 157,-1 0 1,-5 0 0,-2 0 0</inkml:trace>
  <inkml:trace contextRef="#ctx0" brushRef="#br0" timeOffset="360218">18566 16433 7813,'0'-12'0,"0"-1"0,0 1 0,2-1 0,2 2 0,4 2 45,3 1 0,-3 1 0,1-2 0,2 5 1,2 3-1,4 1 0,-2 1 0,-1 2 1,-2 3-1,1 0-151,-1 4 0,1-3 0,-1 0 73,0-2 0,-2 1 0,1-3 0,3 1 0,0-1-151,-1-2 105,0-7 0,-1-1 0,-1-5 0,-1 0 0,-3-1-137,-2 1 1,4-1-1,-5 1 1,0 0 63,1-1 0,-3 1 0,3-1 1</inkml:trace>
  <inkml:trace contextRef="#ctx0" brushRef="#br0" timeOffset="360539">18628 16557 7188,'6'-7'231,"-3"-2"0,5 4-214,2 3 1,1-4 0,1 2 0,0 0 0,1 0-15,-1 0 0,-1-2 1,-1 3 99,-2-1 0,0 0-35,5 4 1,-5 0-135,0 0 1,-4 4 0,5 0 0,0-1-95,2-1 1,3-2-1,3 0 1,2 0-123,0 0 0,5-2 0,-4-2 0,4-3 199,1 0 0,-1-9 0,1 2 1</inkml:trace>
  <inkml:trace contextRef="#ctx0" brushRef="#br0" timeOffset="360915">19410 16098 8355,'0'-12'176,"0"-5"1,0 1-91,0 1 0,-2 12 1,-2 7-1,-4 7 1,-3 6-1,0 3 1,1 4-1,2 0-3,-2 1 1,1 3 0,-1-1-1,3 0-101,2 0 1,0-1-1,5-4 1,0-2-33,0-2 0,2-2 1,2-5-1,4-1 31,3-2 0,3-5 0,3 1 0,3-3-95,4-1 0,0-5 0,1-3 0,0-5 71,0-3 1,-2 0-1,-2-4 1,-4-2 27,-4-2 1,-2-1 0,-1 1-1,-3-1-136,-2 0 1,0 2 0,-7 1 0,-2 2-125,-4 2 0,-5 3 0,-3 7 0,-5 4-3,-2 2 0,-2 4 0,0 2 169,0 4 0,0 9 0,1 2 1</inkml:trace>
  <inkml:trace contextRef="#ctx0" brushRef="#br0" timeOffset="361086">19955 16160 6978,'-12'-12'0,"0"1"0,2 3 0,4 5-311,6 6 0,14 3 0,0 7 0</inkml:trace>
  <inkml:trace contextRef="#ctx0" brushRef="#br0" timeOffset="361477">20203 15987 8254,'0'-13'0,"0"1"0,2 1 0,2 1 0,4 3-531,3 2 564,2-5-36,-1 9 0,0-5 1,2 6-1,1 0 0,2 0 1,-2 2-154,-1 2 0,-3-2 1,-3 7 150,-4 0 0,-4 2 0,-4 0-11,-4-2 0,1 2 0,-1-4 0,-1 1 0,1 0-8,0 2 1,5-3 0,-1 1 12,3 2 1,1 1 0,0 1-12,0 0 1,5 1-1,3-1 13,3 1 0,-2-2 0,-1-2 0,2 0 91,1 0 1,0-2 0,-2 0 0,0 0 25,0 0 0,-3-3 1,-1 3-103,1-2 0,-6 4 0,0-4 0,-7 1-117,-4-1 1,-2 3 0,0-2 0,-2 1-388,-2 2 1,0 2 375,5 2 1,0-1-1,-1 1 1</inkml:trace>
  <inkml:trace contextRef="#ctx0" brushRef="#br0" timeOffset="361651">20886 16185 8535,'5'-7'-934,"2"7"0,5 7 1</inkml:trace>
  <inkml:trace contextRef="#ctx0" brushRef="#br0" timeOffset="367698">20935 15788 8355,'0'-12'97,"0"-1"0,0 1 0,0 0 493,0-1-374,0 1 0,-1 1 0,-2 1 1,-2 3-7,-2 2 0,2 1 0,-3 5 1,-1 3-1,-1 4 0,0 5 0,2 2-127,-2 1 1,3 6 0,-1 1-1,0 3 1,0 3-81,-1-2 0,7 4 1,-4-3-1,2 0-83,0-2 1,0-1-1,4 0 1,0-2-15,0-2 0,5-3 1,4-6-1,2-1-148,1-2 1,6-4-1,1-5 1,2-1-147,-1-3 0,-3-3 0,1-6 248,-4 1 1,-1-5-1,-8 1 1,-3 1-1,0 1 187,-2 1 0,-2 1 0,-2 0 0,-4 1 153,-3 2 1,-6 4-1,0 5 1,-1 0-122,0 0 0,-3 0 0,4 1 0,2 3-526,2 5 1,2 2 0,2 1-233,5 0 0,-3 1 0,0-1 1</inkml:trace>
  <inkml:trace contextRef="#ctx0" brushRef="#br0" timeOffset="367887">21456 15912 8355,'-16'-11'653,"0"4"1,7 6-2824,7 4 1730,13 6 1,3-7-1,4 3 1</inkml:trace>
  <inkml:trace contextRef="#ctx0" brushRef="#br0" timeOffset="368133">21803 15875 8355,'0'-12'3995,"-5"-1"-6759,3 6 1801,-3 2 0,10 10 0,2 2 0</inkml:trace>
  <inkml:trace contextRef="#ctx0" brushRef="#br0" timeOffset="403287">2022 16470 8355,'-6'-7'85,"5"-4"0,-9 11 0,5 0 1,-1 9-1,1 4 0,2 7 1,1 2-6,2 4 0,0 11 1,0 2-1,2 3 1,1 7-1,2 2 1,1 4-1,-1-1 1,-1-3-325,2-7 0,-4 1 0,5-2-72,-1-3 0,2 1 0,-2-9 0,-1 0-108,1-4 1,-1-7 0,-2-4 197,1-4 1,2-6 0,-4-4 225,2-6 0,6-9 0,-3-7 0</inkml:trace>
  <inkml:trace contextRef="#ctx0" brushRef="#br0" timeOffset="403690">2146 16557 8355,'6'-12'537,"-1"-1"-490,-4 6 0,-1 9 0,0 9 0,0 5 29,0 4 1,1 0 0,2 7 0,1 0 44,-1 2 0,-2 10 1,-1-1-1,0 4-196,0 0 0,0 4 0,0-4 1,0 1 57,0 0 1,0-2-1,0-4 1,2 1-149,2-1 0,-1-5 0,4-4 1,-1-1 133,1-3 1,6-4 0,5-4 0,0-2 8,-1-2 1,6-5 0,-3-2 0,4-4-120,0-1 1,1-1 0,0-4-1,-2-2-88,-2 1 0,1-10 0,-5 4-160,-2-2 0,-1 0 1,-3 2 264,-3 0 1,3-6 0,-4-2 0</inkml:trace>
  <inkml:trace contextRef="#ctx0" brushRef="#br0" timeOffset="404097">2096 17004 8325,'1'-11'0,"4"1"0,4 3 0,6 0 0,6 0 0,2-2 0,4-2 0,0-2 0,5 1 0,1-1 0,3 1-217,-2 0 0,1-1 0,0 1 0,-3 1 0,-6 1 1,-5 2-1,-3 0-52,-3 1 1,-1-10 0,-2 3 0</inkml:trace>
  <inkml:trace contextRef="#ctx0" brushRef="#br0" timeOffset="404099">2121 16495 8355,'-13'0'-232,"7"-5"1,0-2-1,6-6 127,0 1 0,10 2 0,3-1 0,5-3 138,4 1 0,9-7 1,5 1-1,6-2-112,6 1 0,-1 0 0,7-2 1,-3 4-1,-3 3 0,-2 6-213,-5 2 1,-2-3-1,-2 3 1</inkml:trace>
  <inkml:trace contextRef="#ctx0" brushRef="#br0" timeOffset="404534">3063 16160 8355,'0'-25'-125,"2"2"0,1 2 0,2 3 0,1 2 0,-1-1 0,-2 2 0,-2 1 0,-2 3 149,-3 3 1,-3-2 0,-7 6-1,-1 2 1,-3 0 0,-1 2-1,-3 0-17,-2 0 1,-5 0-1,0 0 1,2 0 51,1 0 0,2 4 0,2 2 0,3-1-32,1 1 1,1-1 0,5-2 2,0 1 0,0 6 0,4-2-21,4 3 1,4 3 0,3 3 0,2 2 6,2 0 0,2 9 1,3-2-1,0 4 12,1 5 0,-1 2 0,1 4 0,0 6-21,4 5 1,-8 1 0,4 6 0,-3 3-1,-4 3 1,0 6-1,-5 1 1,2 1-1,1-3 1,0 5 0,-4-12 0,-1 2 50,-3-2 1,2 1 0,-2-12 0,3-4-8,1-5 0,0-6 0,1-5 0,3-7-165,5-7 0,2-4 0,3-3 0,2-3-209,5-4 1,-2-3 0,2-1 0,1-1 13,1-3 1,2-3-1,0-5 1</inkml:trace>
  <inkml:trace contextRef="#ctx0" brushRef="#br0" timeOffset="405138">3274 17165 8355,'-8'0'189,"2"-2"-260,5-2 1,0-3 0,8-6 0,-1-2 16,1-2 0,-3-5 0,3 1 0,-1-2 0,-2-3 21,2-3 0,-5-3 1,4-7-1,0-2-142,-1-4 0,1-2 1,-2 0-1,1 4 163,-1 5 1,2-1-1,1 10 1,-1 3 181,1 4 0,4 5 1,-2 9-123,3 4 0,0 4 1,-1 4-1,-2 4 85,1 3 1,2 7-1,2 3 1,-1 2-45,1 2 0,-2 1 0,-2 2 0,0 1-121,0-2 0,1 0 1,0-3 1,-2 1 1,-1-1-1,2-2 1,0-3-1,0-3 16,2-4 0,-2 0 0,-1-5-56,1 0 1,2-2 40,2-5 1,-6-1 0,-3-3 0,-3-5-12,-1-2 0,0-1 0,0-2 0,0-2-16,0-5 1,4-2 0,1-4 0,-1-2-32,1-4 1,-2-1 0,5-1 0,0 4 71,-1 0 0,9 3 0,-4 4 0,2 5 188,0 6 1,-2 7-40,0 6 1,-3 11 0,-3 5-1,1 6-58,0 3 0,-4 1 0,3 2 0,-2 2 22,0 2 1,5-3 0,0 2 0,0 1-67,0 0 0,3-5 0,-1 4 0,4-2-243,0-1 0,3-3 0,-1-5 0,-1-3-147,2-1 0,-3 0 0,5-2 0,-2-4 85,-3-4 1,4 4-1,0-3 1</inkml:trace>
  <inkml:trace contextRef="#ctx0" brushRef="#br0" timeOffset="405571">4018 16160 7475,'-12'-23'0,"1"2"0,3 5 0,5 2 0,6 3 0,5 1 0,3 3 0,1 2 0,2 2-11,3 2 1,-2-4-1,6 1 1,1 2 0,1 2-1,0 4 1,-1 3 0,-2 1 29,-2 0 1,2 0 0,-2 6 0,0 1-42,0 2 1,-1 6-1,-5 1 1,0 5-8,1 2 0,-2 7 0,-2 4 0,-2 2 179,-1 3 0,-2 4 0,-3 2 1,2-2 103,1 1 1,0 4-1,-2 0 1,1-1-85,1 0 0,4-1 0,-3-6 1,1-3-163,0-3 0,2-4 0,-3-1-42,2 1 0,-3-5 0,3-2 1,-1 0-1,-4-4-4,0-1 1,-2-2 0,0-2 0,-2-3-160,-2-1 1,-3-1-1,-5-6 1,-2-2 12,-2 0 1,1-2 0,-5 1 0,2-4-145,3-3 1,1-2 0,2-5 0,1-5 148,3-4 1,-3-18 0,4 0 0</inkml:trace>
  <inkml:trace contextRef="#ctx0" brushRef="#br0" timeOffset="405920">4936 16694 9310,'8'-17'0,"1"2"0,0 4 0,2 4 0,2 3 0,-1 0 0,1 1 0,0 0 0,4 0 0,4-1-119,2 2 0,2 0 0,-2 2 0,-1 0-756,-1 0 0,-2 0 537,2 0 1,2 0-1,-3 0 1</inkml:trace>
  <inkml:trace contextRef="#ctx0" brushRef="#br0" timeOffset="405921">4961 16979 9204,'12'-7'-29,"1"3"1,3 1 0,2 0-1,1-2 228,4-2 0,5 3 1,6-5-1,1 1-1191,3 1 201,4-4 1,2 4 0,6-5 0</inkml:trace>
  <inkml:trace contextRef="#ctx0" brushRef="#br0" timeOffset="406874">6127 16718 8355,'-4'-12'-22,"-1"-2"1,3-1 0,0-2 0,2 2 0,2 0 0,2 0 0,3-2 0,2 1 142,4-2 0,-4 4 0,8-1-83,-3 5 0,-2 1 0,1 5 0,-1 1 1,0 2-1,1 3 0,-1 5-73,1 6 0,-1 3 1,0 1-1,1 3 1,-2 4-1,-2 1-29,0-1 1,-2-3-1,2 0 1,-2-1 25,-1 0 0,2 2 1,-4-6-1,0-1 31,2-1 1,-5-6 0,3 1 44,-2 0 0,-1-3-41,3-2 1,-3-4-1,4-4 33,-4-4 0,-1-3 0,1-3 1,2-3-1,1-2-128,-1 0 1,4-5 0,0 2 0,1-4-6,0-3 0,1 0 1,3 6-1,2 1 68,2 1 0,-2 10 0,4 0 1,-1 3 26,-1 1 1,1 5 0,-4 2 0,1 7 41,-1 4 0,0 7 0,-7 3 0,-1 2 15,1 2 0,-1-3 0,-2 0 0,1 2-85,-1-2 0,3-4 0,-1 1 1,1-1-129,-1-3 0,5-1 0,-2-2 0,3 1-145,1-1 1,1 0-1,-1 1 1</inkml:trace>
  <inkml:trace contextRef="#ctx0" brushRef="#br0" timeOffset="407062">7206 16656 6329,'-13'-12'-298,"1"24"1</inkml:trace>
  <inkml:trace contextRef="#ctx0" brushRef="#br0" timeOffset="407403">7727 16197 8355,'-6'-24'-211,"5"-1"123,-10 11 1,8 4-1,-4 15 1,0 3 192,0 3 1,5 7 0,-3 2 0,4 4-96,1 1 0,0 5 0,0 4 0,0 5 80,0 2 1,0 6-1,0-1 1,0 3 53,0 5 1,0-2 0,0 5 0,0-2-174,0-3 1,0-2 0,0-5 0,0-5-89,0-5 1,0-6 0,0-7 0,0-3-109,0-1 0,4-6 0,2-5 0,1-1-141,2-3 0,-2-2 0,0-2 144,-1-3 0,3-9 0,-2-6 0</inkml:trace>
  <inkml:trace contextRef="#ctx0" brushRef="#br0" timeOffset="407801">7900 16383 7969,'0'-19'0,"-1"3"0,-2 2 230,-1 1 0,-1 7 57,0 1 0,4 5 1,-3 6-1,2 5-218,2 4 0,0 7 0,0-1 0,0 2 18,0 2 0,-4 1 0,0 2-108,1 1 0,2 5 0,1-1 0,0 5 0,0 1 11,0 3 1,0 3-1,0-2 1,0 0-1,0-1 1,-1 3-1,-2-7 1,-1-3-92,1-4 1,2 1-1,1-6 1,0-4 20,0-2 1,4-4 0,1-5-1,2-3 2,3-4 1,5-2-1,3-2 1,0 0 30,0 0 1,2-6-1,-2-2 1,2-3-123,2-1 1,1-1 0,3 1-23,3-1 0,-3 1 0,3 0 0,-4-1 0,-4 1-42,-5-1 0,2 2-32,-1 3 1,-6-3-1,-6 4 1</inkml:trace>
  <inkml:trace contextRef="#ctx0" brushRef="#br0" timeOffset="408624">7751 16718 8355,'-6'-12'-70,"0"4"46,6-1 0,6 5 1,2-3-1,3 1 0,3-1 1,2-3-1,5-1 0,4-1 297,4-1 1,2 1-1,5-1-407,-3 1 1,3-2 0,-3 0 0,2 1 0,-2 3 0,-4 2-431,-3 1 0,-7 4 0,-4-2 391,-5-1 1,1 5-1,-4-5 1</inkml:trace>
  <inkml:trace contextRef="#ctx0" brushRef="#br0" timeOffset="408854">7801 16259 7988,'0'-20'0,"1"1"0,5 1 0,5 2-152,4 3 0,11 0 0,-1 1 0,1-1 0,3 1 0,3 0 0,7-2 405,3-3 1,5 4 0,4-3 0,1 5-1,-2 4-583,-2 2 1,1 1 0,-11 4-39,-2 0 1,-13 11-1,1 3 1</inkml:trace>
  <inkml:trace contextRef="#ctx0" brushRef="#br0" timeOffset="410383">9066 15751 8355,'0'-23'-297,"0"2"0,0 4-143,0 4 1,-5 6 0,-4 1 403,-2 1 1,-5 3 0,-2-2 0,-1 3 0,-2 1 134,2 0 1,-5 0-1,5 0 1,0 0-1,1 1 1,1 2-1,1 2 7,0 2 0,3 2-138,0 3 1,6 0 0,2 1 0,1 1 0,0 1-47,1 1 1,1 2 0,2-3 0,0 3 42,0 2 1,0 0 0,0 4 0,0-2 46,0-2 1,2 1 0,1 5 0,1 2 96,-2 1 0,0 9 0,-2 1 0,0 4-17,0 3 1,0 4 0,0 2 0,0 2-43,0-1 0,-4 3 0,0 2 0,-1 3-23,0 1 0,2-5 0,-4 1 0,2-1-15,2-5 1,2 1 0,1-12-32,0-1 0,0-7 0,0-4 0,1-4 0,3-3-50,4-2 1,5-9-1,3 0 1,4-4-15,-1-4 0,4-2 0,-3-2 1,0-3-157,1-4 0,-2-3 22,2-2 1,2-5 0,-3-1 0</inkml:trace>
  <inkml:trace contextRef="#ctx0" brushRef="#br0" timeOffset="411201">9178 16222 8355,'0'-7'-759,"1"0"823,3 3 1,2 4 32,2 0 1,2 2 0,-5 5-41,2-2 0,-3 3 0,3-2 70,-1 1 1,-1-3-347,-1 4 1,-2-4 211,2 5 1,-3-5 38,-1 4 1,0-4-1,2 3-5,2-1 1,-2 2 0,5-3-1,-1 2 0,3-3 1,0 3-56,2-1 0,-3-1 1,0-2-8,2 1 1,-3 0-1,1-4-5,2 0 1,1 0 0,1-1-20,1-3 0,-5 1 0,0-4 0,2 0 0,1 2-53,1-1 0,-4-3 0,1 2 0,-1-2 5,-1 1 1,4 1 0,-4-2-1,1 0-31,0 0 0,-4-1 1,3 0-1,0 2 86,0-2 0,-3-1 0,3-1 0,-1 0 40,-4-1 0,4 1 0,-1-1 0,1 1-9,-1 0 0,0 3 0,-5 1 1,1 0 701,3 1-381,-2 1 0,2 6-173,-8 0 1,2 2 0,-3 1 0,0 3-1,1 4 7,2 4 0,-4 7 0,1-1 0,-1 5-58,1 4 1,-5 7 0,3 5 0,-1 0-55,-1 2 1,1-4-1,-4 4 1,-1-2-126,1 0 1,0 1-1,-1-5 1,1 0-39,-1 0 0,6-7 0,3-3 0,3-7-256,1-2 0,0-1 1,0-5-83,0 1 387,5-1 0,2 0 0,6 1 1</inkml:trace>
  <inkml:trace contextRef="#ctx0" brushRef="#br0" timeOffset="411453">9612 16768 8355,'7'1'-46,"-3"3"0,-3 5 0,-1 2 0,0 1 0,0 1 1,0-1 432,0 0 1,0 2 0,0 1-475,0 2 0,0-1 1,0-2-1,0 1-325,0 2 1,0-1-21,0-3 1,2-2-1,2-3 98,4-4 0,2-4 0,-1-4 323,0-4 1,-1-9-1,4-2 1</inkml:trace>
  <inkml:trace contextRef="#ctx0" brushRef="#br0" timeOffset="411628">9686 16582 6966,'6'-7'-411,"-5"-4"0,5 4 1</inkml:trace>
  <inkml:trace contextRef="#ctx0" brushRef="#br0" timeOffset="412071">9860 15813 8305,'0'-25'0,"0"2"0,0 2 0,1 5 0,3 2-74,5 1 0,2 2 24,1 3 0,2-3 0,1 4 0,3-1 1,0 1 22,0 1 0,2 2 0,-2 4 0,0 0 17,0 0 0,-3 10 0,-5 4 1,-3 4-3,-2 4 1,1 3-1,-3 3 1,1 7 58,-1 5 1,-3 0 0,-3 5 0,-3 2 22,-1 1 1,5 3 0,-3 3 0,4 4-1,1 3 1,0 1 0,0-2-1,1-2-8,4-4 0,-3 0 0,5-2 0,0-1-41,0 1 1,1-3 0,3-5-47,-2-2 0,2 1 0,-3-4 1,2-1-1,-1-3-155,-1-4 1,-5 3-1,1-6 1,-2 0 54,-2-2 1,0-1 0,-2 0 0,-2-2 50,-4-2 0,1-3 0,-1-6 1,-2-1-12,-1-2 1,-5 0 0,-1-5-1,2 0-109,1 2 0,-2-5 1,-1 3 68,2-2 1,-4-8 0,-1-1 0</inkml:trace>
  <inkml:trace contextRef="#ctx0" brushRef="#br0" timeOffset="414480">10629 16570 8453,'0'-13'558,"0"1"-515,0 5 1,1-3 0,3 6 0,5 0 0,3 0 0,3 0 0,3 1 0,0 2-406,0 1 0,3 0 0,-4 0 0,1 0-183,0 0 0,-1 5 0,-5 2 0</inkml:trace>
  <inkml:trace contextRef="#ctx0" brushRef="#br0" timeOffset="414724">10604 16780 8355,'1'-8'0,"4"0"0,1 5-30,7-1 0,3 3 0,2-1 0,2-1-133,2-1 0,5-4-381,2 4 0,11-6 0,-1 3 1</inkml:trace>
  <inkml:trace contextRef="#ctx0" brushRef="#br0" timeOffset="415559">11683 16259 8355,'0'-19'-127,"0"3"1,0 2 0,0 1 0,0 1-1,0 0 1,0-1 0,1 1 308,4-1 0,1 1 1,7 1-1,-2 1-37,-3 2 1,3 4-1,-3-3-85,3 2 1,2 2 0,-1 7-35,1 4 1,-5 3 0,-1 2 0,0-1-49,0 0 0,-5 1 1,4 1-1,-2 1-77,0 1 0,0 1 1,-4-5 4,0 1 0,0-1 63,0 0 1,-1-5 26,-3-3 1,2-4 0,-2-4 0,4-4-16,4-3 1,-1-5 0,5-2-27,2-2 0,1 0 0,1-5 0,2 0 1,1 0 7,2 0 1,4 2 0,-3 2-1,-1 5 23,1 2 1,-5 6-1,-5 1 38,2 1 1,-1 8-1,0 6 1,-5 4 36,-3 5 0,0-2 0,2 6 0,1-1-84,-1 0 0,3 3 0,-1-4 0,1 2-71,-1 0 0,5-2 0,-3 2 0,1-5-317,0-2 1,0 0 126,5 2 1,-1-2 0,1 4 0</inkml:trace>
  <inkml:trace contextRef="#ctx0" brushRef="#br0" timeOffset="415843">11782 16532 7695,'0'-12'63,"6"5"0,2 3 0,4 1 1,5 0-1,4-1 0,3 1 1,5 1-1,6-1 0,5-3 1,5 0-1,5-3 0,1 1 1,1 1-1,-1 2 0,0 1 1,-4-1-1,-6 1 0,-6 1-838,-6 2 0,-3 7 0,-1 1 0</inkml:trace>
  <inkml:trace contextRef="#ctx0" brushRef="#br0" timeOffset="416310">11993 16991 8355,'0'-8'-1318,"0"0"1614,0 5 0,1-7 0,4 6 130,3 1 1,3-2 0,1 1-1,-1 0-360,-2-2 1,2 5-1,-3-5 1,3 2-82,1 0 1,1-4-165,-1 4 1,0-6 10,1 2 1,-6-3-7,-3-2 1,-4 1-1,-4-1 124,-4 1 0,-4 5 0,-1 3 70,-4 3 1,3 5-1,-4 3 1,2 2-1,-1 6 9,2 3 0,-1-1 1,2 4-1,3 1 80,0 1 0,5 2 1,2 0-1,3-1-23,1 1 1,1 0 0,3-2 0,5-2-162,2-4 1,7-4 0,2-2 0,4-2-80,0-5 1,7-3 0,3-2-1,3-5 17,1-6 0,6-2-511,-7-6 1,3-1 0,-3-4 0</inkml:trace>
  <inkml:trace contextRef="#ctx0" brushRef="#br0" timeOffset="416499">12923 16408 8929,'0'-9'-799,"0"5"0,6 5 0,1 11 1</inkml:trace>
  <inkml:trace contextRef="#ctx0" brushRef="#br0" timeOffset="482258">3572 17983 8355,'8'0'-30,"0"0"1,2 0 43,1 0 0,-3 0 0,2 0 0,2 0 0,5-1 0,2-2 1,5-1-1,3 1 28,6 2 1,7 1 0,6-1 0,5-2-1,9-1 1,8 1-73,8 2 0,12 1 1,-38 0-1,0 0 1,3-1-1,1 0 8,2-1 1,2 0 0,5 1 0,2-1-1,0-1 1,1-1 0,3 1 0,0 0-133,0-1 0,2 1 1,8-1-1,1 1 1,-4-2-1,-1 0 0,4 1 1,1 0 168,1-1 1,1 0 0,-1 0 0,2-1 0,4 0 0,1 0 0,1 0 0,1-1-75,2 1 0,2 0 0,-1 0 0,1 0 0,4-1 1,1 1-1,0 0 0,1 0 68,-2-1 1,1 1-1,-28 3 1,1-1 0,0 0-1,-5 1 1,0 0 0,0 0-1,0 0 1,1 0 0,-1 0 6,1 0 0,0 0 0,0 0 0,4 0 1,0-1-1,-1 1 0,0 0 0,0 0 0,0-1 1,-2 2-1,-1 0 0,1 0-7,0 0 0,0 0 0,0 0 0,-1-1 0,-1 0 0,1 1 0,30 0 0,-1 0 0,-1 0 0,0 0-31,-2-1 1,-1 0 0,1 2 0,-2 1 0,-4-2 0,-2 0 0,-2 0 0,-1 1-98,-3-1 1,-1 0 0,4 1 0,-2 0 0,-2-1 0,-2 0 0,-2 1-1,-1 1 73,0 0 1,-1 0-1,-7 0 1,-1 0-1,-1-1 1,-1 0 0,-4 0-1,-2 0-56,-6-1 1,0-1-1,0 1 1,0 0-1,33 1 1,-4-2-53,-9-1 0,-7 0 0,-6 4 0,-3 0 63,0 0 0,-8-1 91,2-4 0,0 0 0,-1-3 0,-4 1 0,1-3 0,2-4 0</inkml:trace>
  <inkml:trace contextRef="#ctx0" brushRef="#br1" timeOffset="486495">17289 15441 27521,'14'-18'-3261,"2"-1"1,6-1 0,6 5 1436,5 6 0,8-1 621,5 6 1,13 0 680,7 4 0,11-6 0,5-1 1</inkml:trace>
  <inkml:trace contextRef="#ctx0" brushRef="#br0" timeOffset="486791">17971 15391 7387,'1'-16'0,"5"-1"0,6 3 0,9 3-414,7 3 1,9 0 0,7-5 0</inkml:trace>
  <inkml:trace contextRef="#ctx0" brushRef="#br1" timeOffset="591281">12440 16049 29386,'0'-9'-1652,"0"1"1,0-2 0,1-1-1,2-1 1,1 0 1397,-1-1 1,-1 2 0,1 2 0,1 0 0,-1 0 0,-2-2-1,-1-2-1692,0 1 1771,0 5 0,0-4 0,0 3 0,0-3 0,0-2 0,-1 1 0,-2-1-1151,-1 1 1262,-6 0 0,5-1 1,-5 1-1,2-2 52,-2-3 1,-1 4 0,-2-5 0,-3 1-379,0 1 1,-1-1 0,4 3 0,-3 1 559,0 0 1,-2-6-1,1 8 1,-2 0 111,0 1 0,-9 7 1,2-1-1,-4 3 279,-5 1 0,-5 0 1,-4 3-1,-1 5 43,-2 9 1,-8 5 0,4 4 0,-4 3 2,-5 4 1,5 3 0,0 1-1,1 1-212,1 4 0,0-4 1,6 6-1,5 2-166,3 3 1,-4 9-1,10 0 1,3 3-208,3 1 1,2 7 0,1-2 0,5-3-151,7-2 1,1 4-1,8 6 1,4 2-380,6 0 1,14 2 0,5-10-1,4-1 5,5-2 1,10 4 0,6-1-1,3-3 89,1-4 1,8-4-1,1-6 1,1-5 220,-2-7 1,2-5 0,-9-9-1,1-1 172,-4-1 0,1-11 1,-3-2-1,-4-7 362,-3-5 0,3-8 1,-3-10-1,2-5-84,-1-2 0,-4-11 0,5-1 0,1-6 24,1-2 1,6-11 0,1-3 0,-1-2 156,-3 2 1,6-2 0,-3 7 0,4-2-157,0-2 1,-3-6-1,-7-1 1,-2 2-204,-5 5 0,-4-5 0,-4 4 0,-6-3-313,-10-2 1,-6-7 0,-13 0 0,-7 2-187,-7 6 0,-23 2 0,-10 13 0,-12 5 114,-9 8 1,-10 5-1,-11 9 1,1 6 360,2 3 1,1 9 0,1 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7:49:23.92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20352 3671 8355,'-1'-18'59,"-2"-1"1,-2 0-1,-1 2 1,2 5 0,7 3-1,8 5 1,9 3-1,8 1 1,6 0 0,8 0-1,7 0 1,8 0-41,4 0 1,5-4 0,1-2-1,2 1 1,1-1 0,-2 3-1,-6 2-604,-7 1 1,-15 0 0,-7 0 154,-5 0 0,-9 0 0,-1 0 0</inkml:trace>
  <inkml:trace contextRef="#ctx0" brushRef="#br0" timeOffset="268">20712 3621 8355,'-19'0'-194,"2"0"-97,3 0 0,3 2 1,2 1 234,0 1 0,8 5 0,1-2 0,10 0 170,9-3 1,7-2-1,14-2 1,4-2-129,6-2 0,9 3 0,3-5 0,6 2-78,0 0 0,8-1 0,-7 2-273,-5-1 1,-7-1 0,-7 5 0</inkml:trace>
  <inkml:trace contextRef="#ctx0" brushRef="#br0" timeOffset="607">21010 4080 8355,'0'-12'0,"0"0"-649,0-1 809,0 6 0,0 3 0,0 8 127,0 5 0,0 6 0,0 3 0,0 1-209,0 3 0,0 3 1,0 2-1,0 2 60,0-1 1,0 5 0,0 3-166,0 4 1,-5-2-1,1-3 1,2 1-1,0-2-214,2 2 0,-1-6 0,-2-1 0,-1-3-151,1-1 0,0-1 0,1-2 1,-4-3-254,-1-1 1,3-3 550,-4-7 0,-6 3 0,-5-4 0</inkml:trace>
  <inkml:trace contextRef="#ctx0" brushRef="#br0" timeOffset="1038">21270 4328 8355,'7'-12'-31,"0"0"277,-3-1 0,-3 5-197,3 0 0,-8 5 1,-4 0-1,-4 5 1,-4 3-1,0 2 1,1 3-80,1 1 1,2 1-1,-2 0 1,0 1-116,2-1 1,-4 5 0,8-1-13,-3-1 0,4-1 1,2-3-1,1-1 39,0-2 0,-1-4 0,5 5 102,0 0 1,2-3 0,1-1-1,2 1 6,2 2 1,-3-1 0,4 0 0,2 0 95,1 0 0,1-3 0,2 4 0,1 0-74,2-1 0,5 4 1,-1-4-1,2 1-265,2 1 1,4-1-1,0 4-105,-2 1 0,-1-1 0,-1 0 0</inkml:trace>
  <inkml:trace contextRef="#ctx0" brushRef="#br0" timeOffset="1222">21803 4576 7153,'0'-12'-710,"13"37"1</inkml:trace>
  <inkml:trace contextRef="#ctx0" brushRef="#br0" timeOffset="13440">15987 7243 7526,'-13'0'0,"2"-1"-130,3-4 0,4 4 282,8-3 0,3-2 0,7 2-110,2 2 1,5-1 0,8 0 0,4-2 0,4-2 0,6-3 0,6-1 44,8-1 1,6-1 0,5 2 0,3 1-72,1 2 0,9 0 0,8-4 0,6-1 0,-45 7 0,2 0-58,0 0 0,2-1 1,7-1-1,2 0 1,0-1-1,1 0 1,3 0-1,2 0-68,0 0 0,3 0 0,9-1 0,2-1 0,-3 2 0,1 0 0,4 0 1,2 1 169,2-1 0,1 0 0,-2 0 0,1 1 0,1 2 0,1 0 0,0 0 0,0-1-5,0 1 0,-1 0 1,1 0-1,0-1 1,-3 2-1,-1-1 1,-3 2-1,0 0-24,-4 2 1,0 0-1,2 1 1,-2 1-1,-6 0 1,-2 0 0,-1 0-1,-1 0-56,-1 0 1,0 0-1,-5-2 1,0 0-1,-1 0 1,-1-1 0,-3 1-1,-1 0-184,-3-1 0,-1 1 0,0 1 0,-2-1 0,39-5-488,-1 2 0,-13-4 697,-7 5 0,-8-4 0,-2 4 0,2 1 0,1 2 0,3 1 0</inkml:trace>
  <inkml:trace contextRef="#ctx0" brushRef="#br0" timeOffset="14355">16371 4750 8355,'-4'-12'-422,"-2"-1"1,1 4 0,-1 6-60,4 11 0,0 11 612,2 15 0,0 3 1,0 15-1,0 9 0,0 3 1,2 7-1,0 2 1,3 7-1,-3 5-47,0 6 1,-1 6 0,1-45-1,0 2 1,1 1 0,1 1-1,0 1 1,0 1 0,0 0 0,1 1-1,-1 1 1,1 0 0,1 1-1,-1 0 1,2 1 0,0 0 15,1 0 1,1 0-100,-3 0 0,1 0 0,2 2 1,0-1-1,-2 1 0,0-1 0,0-1 1,1 0-1,0 0 0,1 0 0,-2-3 1,1-1-95,-1-3 1,0 0-1,-1 2 1,0-2 0,7 44-129,-7-48 1,0-1 0,5 41-1,-1-7 1,-2-6 0,0-5-841,-1 0 985,4-11 0,-4-1 0,5-11 1</inkml:trace>
  <inkml:trace contextRef="#ctx0" brushRef="#br0" timeOffset="18218">16421 6462 6522,'8'-5'120,"0"1"-110,2 2 0,-3 0 0,0 1 0,0-2 0,-1-2 15,4-2 1,-3 3 0,1-3 0,1 0-41,-3 0 0,5 0 0,-2-3 0,2 2 14,1-2 0,-2-1 1,1-1-1,3 0 26,-1-1 0,1 1 1,0-1-1,1 1-19,2 0 0,3-5 0,-3 1 0,-1 0-5,2 3 1,-3-1 0,6-1-61,1-2 1,-4 1 0,0 3 0,0 1 0,1-2 28,0-3 0,4 4 1,-6-5-1,1 1 21,0 1 0,3-5 1,-5 4-1,0 2 0,-3 2 0,4 0 0,-2 1 0,-2-1 21,-4 1 0,-1 4 1,5 1-1,-2 0 35,-3 0 0,3 0 1,-3-3-1,3 2 32,2-1 0,1-1 0,1 0 1,1 2-52,-1-2 0,5-1 1,-1-1-1,2 1-25,-1 3 0,-3-3 1,2 4-25,-1 0 0,3-3 1,-5 6-1,1 0-30,1-2 0,-4 5 0,2-5 0,-2 2 60,-2 0 0,1 0 1,-1 3 34,1-3 1,-1 2 0,0-3-19,1-1 1,-1 5 0,1-3 0,-1 2 4,0 2 1,1 0 0,1 0 0,1 0-28,1 0 0,1 0 0,-3 0 0,1 0-4,1 0 1,5 0 0,-3 0 0,0 0-7,0 0 1,2 0 0,-2 0 0,0 2 6,0 2 0,0-3 1,-3 3-1,2-1-10,-2 1 1,3-2 0,-2 3 0,-1-1 5,-1 0 0,3 2 0,-1-3 0,-1 2 25,-1 2 1,-1-3-1,-1 3 1,2-1 62,2-4 0,-2 4 0,4-2 0,-1 0-40,-1 2 0,6-5 0,-1 4 1,1 0 14,-1-1 1,2 1 0,-4-1 0,2 3-74,0 0 1,-2 4 0,2-4 0,-4 1-36,1 1 0,-4-1 0,3 4 41,-4 1 0,0-1 0,-2 1 0,-1 0 0,-2 1 41,1-2 0,3 6 0,0-8 0,0 0-9,1 1 1,0 0 0,4 0-1,2-2 29,1 0 0,3-7 1,-2 4-1,2-2 36,2 0 1,4 0 0,0-4 0,0 0-74,1 0 1,-4 4 0,3 2 0,-3 0 15,-1-1 0,-1 5 0,-4-3 0,-2 1-157,0 0 0,-4 0 0,2 5 1,-2-1 47,-1 1 0,-1-1 0,2 0 94,2 1 0,-2-2 1,4-2-1,-1-2 1,0 0 59,3 0 0,0-4 0,4 2 0,-2 0 21,-1-1 1,3 1 0,5-2 0,-1 1-7,-2-1 1,3 0 0,1-1 0,1 2-40,-1-1 0,7 3 0,-4-1 0,-2 1-55,-4-1 0,2 1 1,0-2-1,-1 3-42,-2 0 1,3 4 0,1-4 0,0 1 55,1 0 1,-2-4 0,-3 3-32,3-1 0,-3-1 0,3-2 0,-3 1 108,-1-1 0,1 0 0,2-1 0,0 2 0,-1-1 27,-5-1 0,1 2 0,-2 0 0,1 0-74,-1 2 0,5-5 0,-4 4 0,0 0-20,1-1 1,5 4 0,1-3 0,0 1-50,1-1 0,0 4 0,3-5 0,-2 0-8,-1 2 0,0-5 0,3 3 0,-4-1 34,-2 1 0,1-3 1,1 5-1,-1-2 77,-2 0 0,-1 2 0,-2-4 0,-1 2-59,-1-1 0,0 0 0,5 0 19,3 1 1,-3 0-1,3-4 1,-1 0-1,-1 0-46,2 0 1,4 4 0,-3 0 0,1-1-17,-1-2 0,3-1 0,-3 0 1,1 0-29,-1 0 1,3 0-1,-1 0 1,1 0-12,1 0 0,5 0 0,-6 0 0,3 0-30,1 0 1,4-1-1,1-2 1,-2-2-126,-2-2 0,1 3 0,1-3 0,0 1-221,-4 4 1,-5 0 0,-6 2-1,0 0 91,0 0 0,-6-5 0,-1-2 0</inkml:trace>
  <inkml:trace contextRef="#ctx0" brushRef="#br0" timeOffset="20245">21382 6834 8355,'5'-13'-14,"3"2"1,3 2-1,2 2 1,1 0-178,2 0 1,3 3-1,6-4 166,0-2 0,5 3 0,3 0 0,3 0 0,3 2 0,1-2 1,3 1-1,1 1 25,3 2 1,-3-2 0,0 0 0,-2 3 0,-2 0-110,-1 2 0,2 0 1,1 0-1,-2 0-233,-2 0 1,-1-5 0,1-2 0</inkml:trace>
  <inkml:trace contextRef="#ctx0" brushRef="#br0" timeOffset="20419">22721 6623 8355,'0'4'-874,"0"-7"0,0 14 1</inkml:trace>
  <inkml:trace contextRef="#ctx0" brushRef="#br0" timeOffset="28152">19794 6164 7636,'4'-12'0,"2"1"0,1 1 0,2 2-226,2-2 0,-2 4 0,-1 2 0,2 3 0,-1 2 0,1 3-193,-2 5 387,-5 2 0,8 1 0,-4 1 1</inkml:trace>
  <inkml:trace contextRef="#ctx0" brushRef="#br0" timeOffset="28672">21059 6276 8355,'-11'-9'0,"2"2"-125,0 2 169,1 6 0,-3 10 0,1 9 0,3 2 1,1 5-1,0 4 0,0 3 0,4 2 89,0 1 0,6 4 1,3 2-1,3 1-186,4 3 1,1-4 0,-3-1 0,1 0-143,-1-1 0,1-2 1,-1-3-1,-1 1-579,-3-3 369,-2-2 0,-1-7 0,2 0 0</inkml:trace>
  <inkml:trace contextRef="#ctx0" brushRef="#br0" timeOffset="28921">21295 6375 8280,'-14'-17'0,"-1"1"-37,-2 1 0,1 6 1,3 5-1,1 4 1,0 4-1,-1 5 450,1 2 0,-1 7 0,1 4-220,0 5 0,5 2 0,3 7 1,2 4-1,4 3-100,2 3 1,3 3 0,5 0 0,-1-1-497,-3-2 1,3 2 0,-2-1-1,2 3-421,1-1 0,0 4 0,1-9 0</inkml:trace>
  <inkml:trace contextRef="#ctx0" brushRef="#br0" timeOffset="30054">18827 5854 8355,'0'8'-330,"0"0"0,0 3 1,0 5-1,-2 4 460,-2 4 0,3 6-71,-3 3 0,-2 8 0,2 5 1,1 2-1,2 2 0,2-2 0,2 0 1,3-1-86,0 0 1,3 4 0,3-6-1,1 2 1,-1 0 0,0-3-111,1-1 0,-5-2 0,0-5 0,1-1 0,-1-4 0,-1 0 0,-2-5 1,-2-3-65,-2-2 1,-6-6 0,-2 3 0</inkml:trace>
  <inkml:trace contextRef="#ctx0" brushRef="#br0" timeOffset="30352">19000 5842 8355,'-12'-6'-32,"5"-1"87,2 0 1,5 7 0,0 10 0,0 6-40,0 9 1,1 7 0,3 9-1,3 7 58,0 9 0,4 1 1,-4 11-1,0 0-296,-3 1 0,1 14 1,-1-3-1,-1 2-77,-1-2 0,-2 7 1,0-12-1,0-4 25,0-6 1,0-1 0,0-9 0</inkml:trace>
  <inkml:trace contextRef="#ctx0" brushRef="#br0" timeOffset="50680">2530 5531 8355,'-11'-23'123,"1"2"1,4 5 0,-1 3-39,0 5 1,4 4-1,-1 8 1,2 6-1,2 5 1,0 6-1,0 3 1,0 5-1,0 4 1,2 5 467,2 3 1,-3-1-695,3 5 1,-2-3 0,-2 2 0,0 0-210,0 0 0,0-8 0,0 0 0,0-5-105,0-3 1,0-3 0,0-5-1,0-3-561,0-3 976,5-7 0,2-7 0,6-7 1</inkml:trace>
  <inkml:trace contextRef="#ctx0" brushRef="#br0" timeOffset="51101">2629 5469 8355,'0'-12'799,"0"0"-780,0 5 1,0 3-1,0 8 239,0 4 1,0 4-1,0 5-189,0 4 0,0 8 1,0 4-1,0 2 0,0 4 1,0 2-1,0 3 0,0 1-183,0-4 0,0 0 1,0-2-1,0-3-84,0 0 0,0-2 0,0-1-21,0-4 1,4-7-1,1-3 1,-1-1 88,1-3 0,2-6 0,6-5 0,-1-3 130,0-1 1,1 0 0,0 0 0,3-1 92,0-3 0,6-2 0,-1-4 0,1 2-66,-1-1 0,2-1 1,-2 0-1,2 3-222,2 2 0,-4 1 1,-2 2-1,-1 0-591,-3-3 465,-1 1 0,-2 4 0,1 0 1</inkml:trace>
  <inkml:trace contextRef="#ctx0" brushRef="#br0" timeOffset="51319">2604 5891 9117,'0'-12'1609,"0"-1"-1557,6 6 0,6 1 0,8 3 1,0-3-1,2-1 0,3-2 0,4-2-249,3-2 1,1 1 0,4-1 0,-1 2-477,-3 3 1,1-3-1,-5 4 34,-1 0 1,-7-4-1,-3 4 1</inkml:trace>
  <inkml:trace contextRef="#ctx0" brushRef="#br0" timeOffset="51527">2468 5544 8355,'0'-25'222,"-4"2"1,1 2-230,5 4 1,9 4 0,9 0 0,4 1 0,2-1 0,3 1 0,4 0 117,3-1 0,5 2 0,0 2 0,-1 2-542,-1 1 0,-6 2 0,-1 4 0,-2 0-5,-2 0 0,-2 6 0,-1 0 1</inkml:trace>
  <inkml:trace contextRef="#ctx0" brushRef="#br0" timeOffset="53745">2753 5606 8355,'-1'-13'195,"-3"1"1,-4 0 0,-3-2 0,-1-1 1323,4-2-1244,-3 6 0,8 2 1,-5 4-140,-1 3 0,2 3 1,0 9-1,0 9 0,0 8 1,-1 7-1,-1 4 1,1 6-250,-1 4 1,-1-3 0,0-3-1,3 0-136,2-1 0,1-5 0,5-9 0,2-3 36,1-4 0,6-4 1,-2-1-1,4-6 1,3-4-113,2-4 1,0-8 0,-5-5 292,0-8 0,1-4 0,-1-5 0,1-6 159,-1-5 1,-1-5 0,-1-9 0,-2-5 0,2-5 46,1-2 1,-5 7 0,0 11 0,-2 9 507,0 9 0,0 9-652,-4 5 1,-5 10-1,-3 12 1,-3 13-66,-2 11 1,-1 9-1,-1 5 1,-3 7 42,-1 4 1,4 0-1,-2 0 1,2-7-5,-1-3 0,6-1 0,-1-7 1,4-5 24,4-5 0,6-8 0,4-3-397,4-7 0,0-3 0,8-6 0,1-3 122,-1-5 0,2-7 0,3-13 1,0-2-1,-2-2 43,-2-2 0,0-9 1,0-5-1,-3-3 433,-3 2 0,1-2 0,-1 9 0,-5 4 199,-2 5 1,-1 10-359,-2 6 1,-4 12 0,0 9 0,-7 13 27,-4 9 1,-1 11-1,-1 8 1,1 4-25,-1 0 1,2 0 0,3-4-1,4-5-124,3-6 1,1 1 0,1-8-247,3-3 1,0-5-1,7-6 1,4-1-317,3 0 0,-1-5-80,3-3 0,1-2 0,4-2 1</inkml:trace>
  <inkml:trace contextRef="#ctx0" brushRef="#br0" timeOffset="54561">3932 5593 8355,'-13'-6'72,"1"1"301,-1 4-233,6 1 0,2 6 0,5 2 1,0 4-1,0 3 0,1 3-105,3 2 1,-2 2 0,3 5 0,-1 2-47,1-1 1,-1-2-1,-4-1 1,0-2 104,0-2 1,0-3 0,0-6 361,0 1-318,0-7 0,0-3 1,0-11-1,0-9 0,0-6-16,0-6 1,0-3-1,1-6 1,2-2-188,1-2 1,0-6 0,-2-1 0,0-5 50,2 1 0,2-3 0,-3 10 0,2 4 25,2 2 1,0 12 0,3 5 7,-2 4 0,-4 3 0,3 9 1,0 7 56,0 7 0,1 6 0,4 3 1,1 5 23,-1 2 0,1 2 0,0 0-131,4 0 1,-3 1 0,2 2 0,-2 0-106,-2 0 0,5-2 0,-1-2 0,0-4 0,-4-3 12,-4-3 0,3-3 162,-2-3 0,-3-4 0,1-8 1,-1-6 90,-3-5 1,-1-4-1,1-6 1,3-1-68,1-3 0,-3-3 1,3-6-1,-1-2-42,1-2 1,0 1 0,3 2 0,-2 1-69,2 1 0,-3-1 0,1 14 0,2 6-35,1 7 0,-3 1 0,0 7 1,2 5 50,1 5 1,0 9 0,-1 6 152,-2 6 1,-4 5 0,3 7 0,-2 4-1,-2 3-47,-2 4 1,1 7 0,1-2-150,1 1 1,1-6 0,-2-6 0,2 0 0,2-2-614,3-6 0,5-6 1,2-11-1,-1-3-1496,2-3 1885,1-7 0,6-2 0,0-5 0</inkml:trace>
  <inkml:trace contextRef="#ctx0" brushRef="#br0" timeOffset="54753">4973 5445 8355,'-7'-6'513,"3"5"0,10-3 0,6 1 0,8 0 1,3-2-1,3-2 0,3-2-634,4 3 1,2-4 0,-1 6-1,-2 1 1,-2 2-1283,-2 1 0,-8 0 0,-2 0 1</inkml:trace>
  <inkml:trace contextRef="#ctx0" brushRef="#br0" timeOffset="55009">5035 5742 10967,'14'-1'0,"3"-2"48,3-1 1,9-6 0,6 2 0,3-3-70,4-1 1,7-5-1327,-3 1 0,-1-1 0,-8 5 1</inkml:trace>
  <inkml:trace contextRef="#ctx0" brushRef="#br0" timeOffset="55401">6263 5507 8355,'-12'0'-874,"-6"-6"0,-1-1 1</inkml:trace>
  <inkml:trace contextRef="#ctx0" brushRef="#br0" timeOffset="55925">6362 5048 8355,'0'-39'189,"0"6"0,0 7 0,0 5 1,0 5-1,0 2 0,2 3 0,1 4 1,1 8-1,0 12 0,0 9 0,0 8 376,-1 6 0,-2 5 0,-1 13-509,0 4 0,0 7 1,-1 2-1,-5 2-231,-6 3 0,0-5 1,-5-1-1,3-4-182,2-4 1,1-4 0,3-10-92,3-7 1,4-9 0,1-9 0,1-2 89,4-6 0,1-7 0,8-12 12,3-9 0,-2-8 0,6-8 0,-1-8 1,1-6 257,0-3 1,-2-9 0,3-3 87,-1-1 0,-5-5 0,3 1 0,-1-4 0,-3-2 111,-1 0 1,-5-2 0,-1 11 0,0 8 428,-1 9 0,0 12 0,-4 8 1142,1 5-1278,0 9 1,0 19-1,0 10-113,-1 7 0,4 3 1,0 3-1,0 5 1,-2 6 30,1 6 0,-5 3 0,4 5-468,1 4 0,-5-5 1,3 3-1,-2 1 1,-2 0-101,0-1 1,-2-3 0,0-8-409,-2-3 1,-1-5-1,5-5 1,0-8-1,0-6-10,0-4 1,-5-7 0,-2-2 0</inkml:trace>
  <inkml:trace contextRef="#ctx0" brushRef="#br0" timeOffset="56137">6201 5358 8355,'-12'-7'0,"6"3"1,13 2 0,10 1 0,9-2 0,6-1 0,5 0 0,5-2 0,8-2 0,7-4 0,3-3 0,1 0 0,-5 2 0,-6 5 0,-9 2-660,-6 4 1,-5-5-1,-5 0 1</inkml:trace>
  <inkml:trace contextRef="#ctx0" brushRef="#br0" timeOffset="56389">6300 5593 8630,'3'-11'303,"5"3"0,2-1-478,11 4 1,1-4 0,7 0 136,4-2 0,7-5 1,2-1-1,3 4 1,1 2-1544,3 2 1278,-5 1 1,4-4-1,-4-1 1</inkml:trace>
  <inkml:trace contextRef="#ctx0" brushRef="#br0" timeOffset="57055">7404 5259 8648,'-20'-9'0,"-1"2"0,3 2 0,3 2 0,2 3 0,1 3 0,0 1 0,-1 0 0,1 2 0,1 2 0,1 3 0,3 1 0,2 1 0,2-1 0,2 2 187,1 3 0,0 0 0,-2 4 0,-1-3 1,-1-1-1,2-1-477,0-1 190,2-1 0,6-2 0,2-1 1,4-2-1,4-5 0,0-3-204,-1-1 0,-1-1 248,-2-3 0,1-7 0,-2-6 33,-3 2 0,-1 0 0,-4 0 0,1-2 2,-1 2 0,-3-3 0,-3 2 0,-3-1 0,-1-1 0,-1 3 0,-3-4 1,2-1-1,0 1 42,0-3 1,2 3 0,0-1 14,1 3 1,2-6 0,4 4-36,0 0 1,2 0 0,2 3 0,4 0 0,4-1-11,5-1 0,1 5 0,4-4 1,-3 3 123,-1 2 0,3 0 0,-3 1 0,0 1 20,-1 2 1,0 5-1,-5-1 1,1 2-6,-1 2 0,-4 6 2,1 2 1,-6 5 0,1 4 0,-2 8 0,1 7 64,1 4 1,0 11 0,-4 4-198,0 4 1,0 7 0,0 4 0,0 0-286,0 2 0,2-4 1,1 4-1,2-5 1,1-6 3,-1-5 0,1-8 0,-4-2 0,3-5 125,-3-4 0,0-7 0,-2-7 1,0-1 192,0-3 0,-2-5 0,-2-3 0,-4-2 184,-3-2 0,-2-3 0,1-4 0,0-6-111,-1-5 0,-2-3 1,1-4-53,3 2 0,3-1 0,0-5 0,4-2 1,2-1 18,2 2 1,6 0 0,2 3-173,3-1 1,7 4-1,3 2 1,2 0-1,2 1-708,0 0 0,-1 5 452,1 5 1,0 0 0,0-5 0</inkml:trace>
  <inkml:trace contextRef="#ctx0" brushRef="#br0" timeOffset="57907">8372 5023 8536,'-6'-30'0,"-1"3"1317,0 5-1166,-4 7 0,6 4 0,-4 13 0,5 9 0,3 9 0,1 8-161,0 5 1,0 11 0,1 3 0,2 0-1,1 1 1,-1-1 0,-2-2-267,-1-3 1,0-4 0,0-2 0,0-3-1,0-4 43,0-3 1,0-6-1,0-4-21,0-2 309,0-7 0,0-9 0,2-10 0,1-7 125,1-5 0,1-1 0,-1-1-96,5-3 0,2 3 0,1-3 0,0 3 0,2 3-2,3 2 1,-2 3-1,4 7 1,0 3-30,1 4 1,-5 2-1,0 4 1,-4 3-103,-3 7 0,-5 2 0,1 7 0,-2 0-45,-2-2 1,-2 7 0,-3-4 0,-6 0-13,-4 2 0,-6-2 0,3 0 0,-1-3 8,-3-1 0,4-3 0,0-5 1,1-3-587,1-2 0,-1-1 283,5-4 0,5-11 0,1-3 1</inkml:trace>
  <inkml:trace contextRef="#ctx0" brushRef="#br0" timeOffset="59726">8756 5321 8355,'-12'-6'653,"-1"5"0,1-3-890,-1 2 0,5 2 397,0 0 0,5 2 1,-1 2-1,3 4 0,1 3 1,0 1-1,0 1-203,0-1 0,4 2 1,0 1-1,0 2 0,0-2-106,0-1 0,5 2 0,-4 1-91,2-2 1,0-5-1,3-4 1,-2 0 95,1-3 0,-2-3 1,2-4-1,0-3 100,2 0 0,-2-8 0,-1 2 0,0-2 80,-1-3 1,3 4 0,-5-4 0,1 2 377,-1-1 0,-1 1 99,-4 3-414,0 1 1,4 6-1,1 6-65,-3 7 1,4 4 0,-1 2 0,1 1 0,1 1-141,0 1 0,1 5 0,4-5 1,1 0-729,-1-3 1,0-2 0,1-1 522,-1-2 1,6-5-1,2 3 1</inkml:trace>
  <inkml:trace contextRef="#ctx0" brushRef="#br0" timeOffset="59727">9190 5296 8355,'7'-8'0,"-4"-1"234,-6 0 1,0 3 283,-5 2 0,4 3 1,-4 2-1,-1 3 1,1 4-1,1 3 1,0 2-388,0-1 0,5 6 0,-2 1 1,2 2-371,2 0 1,0-2 0,0 2 0,0-5-576,0-2 1,10-3 0,2-1 0,2-3 172,0-2 1,4-1-1,2-5 1,2-3 521,-1-5 0,8-7 0,-3-3 0</inkml:trace>
  <inkml:trace contextRef="#ctx0" brushRef="#br0" timeOffset="59728">9463 5122 8355,'0'-37'6,"0"1"231,0 3 1,-1 3 0,-2 6-1,-3 4 246,-1 3 1,3 3 0,-4 3-225,-2 3 1,5 4-1,1 8 1,2 4-153,2 3 1,0 9-1,0 3 1,0 6-247,0 3 0,0 1 0,2 4 0,1 0-18,1 0 1,0-1 0,-3-1 23,3-2 0,-2-6 0,3 2 0,-1-4 0,2-3-80,1-1 0,-5-10 0,4 0-144,0-4 327,-5-3 1,9-10-1,-6-2 1,0-3-42,1-1 1,-3-5 0,3-1 0,1 0 5,2 0 0,2-2 1,-1 3-1,0 1 6,0-2 1,2 4 180,2-3 445,-1 4-401,-5 6 1,-2 3 0,-6 8 0,-3 4 0,-4 3 59,-3 1 0,-2 5 0,1-1 0,1 1-76,3 1 0,-2-4 1,6 4-141,1 0 1,2-5-1,2 4 1,4-3 0,7-3-195,3-3 1,7 2 0,0-6 0,4-2-55,3 0 1,0-4 0,-4-2-1,-1-4 121,1-3 1,0-1 0,-2-1 0,-2 1 126,-4-1 0,-8-3 0,-2-1 167,-1 2 1,-2-3-1,-4 2 1,0 1-37,0 1 0,-2 6 1,-2 1-1,-4 1 29,-3 3 0,-1 2-310,-1 1 0,2 5 0,2 4 0,2 2 0,0 1 3,0 1 0,4 3 0,-1 2 0,3 0-102,1 0 0,5 0 1,3-3-1,3 0 34,2-4 0,1 0 1,2-7-1,3-1 154,1-2 1,3-1 0,-2-2 0,1-5 205,-1-6 0,5-6 0,-6 1-61,-2-1 0,2-3 0,-4-6 0,-1-2 2,-1-2 1,-1 3 0,-1-4 0,0-3-4,1-4 1,-5 2 0,-1-5-1,-2 3 1,-2 3 215,-1 5 0,-2 2 0,0 5-119,0 6 1,-2 8-1,-2 4 1,-3 3-154,0 5 0,-2 9 0,4 9 1,1 3-65,-1 4 0,3 7 0,-2 2 1,3 3-128,1 4 1,0-1 0,0-4 0,0 1 4,0-1 1,5-3-1,4-3-18,2-7 1,1-6 0,1 0-1,0-3 112,4-4 1,-3-7 0,2 1 0,-1-5-1,-1-5 170,-2-3 1,6-3-1,-8-1 63,0-1 1,-1-5 0,4-1 0,-2-1 0,-2 0 0,0 2 0,-1-2 0,3 3-155,-3 2 0,3 1 0,-2 2 1,2 1-12,1 2 1,0 4 0,1 6 0,-2 3 29,-3 5 0,2 3 0,-6 3 1,0 3 62,1 2 0,-3-4 0,2 5-180,-3 1 1,-2-4 0,-3 0 0,-4-2-259,-3 1 1,2-1 0,1-5 0,-2-1-176,-1-2 0,-2-5 1,-3 1-232,0-3 0,-6-1 0,3 0 0</inkml:trace>
  <inkml:trace contextRef="#ctx0" brushRef="#br0" timeOffset="59729">10195 4936 8355,'1'-8'0,"3"0"0,5 5 0,7-1-615,5 2 0,8 2 267,4 0 0,3-11 0,1-2 1</inkml:trace>
  <inkml:trace contextRef="#ctx0" brushRef="#br0" timeOffset="60313">11100 5110 9014,'-10'-15'3121,"-2"2"-4179,-3 4 1,7 9 0,-1 1 1138,0 3 1,-1 3-1,0 5 87,2 1 1,4 3 0,-3 2 0,2 0-229,2 0 0,1 0 1,2-3-1,0 2-116,0-2 0,0-6 0,0 0 0,2-1-102,2-1 1,-1-2 0,5-5 103,2 0 1,1-1 0,1-3 0,0-4 144,1-3 0,-5-6 1,-1-1-1,0-1 1,-2-3 305,1-2 1,-2 0 0,-3-1 0,2 0 61,1 0 1,1-4 0,-5-1 0,0 0-62,0-1 0,4 2 0,0 5 0,0 0-76,1 3 1,-3-1 0,3 6 0,-1 1-59,1 1 0,0 6-307,-1-1 1,3 8 0,6 1 100,-1 7 1,-4 5 0,0 5 114,2 3 1,1 5 0,2 4-1,-2 6-54,-3 5 1,3 4-1,-4 7 1,0 2-1,-3 5-173,-3 3 0,-1 1 0,-1 0 1,-2-1-160,-1-3 1,-4-3 0,2-7-1,1-3 332,-1-3 1,2-8 0,3-4 0,-2-2-11,-1-5 0,-6-6 0,2-2 1,-3-5-77,-2-6 1,1-3 0,0-2 0,-1-3 129,1-4 1,1-9-1,2-5 1,5-4 15,3-3 0,2-6 1,3 1-1,5-3 11,2-1 0,2-1 0,4 7-443,4 0 1,2-2-1,2 5 1,0 1-247,0 2 0,5 1 0,2 0 1</inkml:trace>
  <inkml:trace contextRef="#ctx0" brushRef="#br0" timeOffset="61652">11956 5073 8975,'0'-25'1548,"0"1"-1485,0 4 1,4 2-1,0 5 1,-1 1-1,-2 0 1,-1-1-25,0 1 0,-5 5 0,-4 3 1,-2 4-162,-1 4 0,0 4 0,-1 7 63,1 2 1,1-1-1,3-3 1,3-1 5,4 1 0,1 3 0,0 1 0,0-1-207,0 2 0,6-3 0,2 5 61,3-3 1,3 1-1,2-2 1,3 0 59,1-1 0,2 0 0,-6 1 0,-1-1 0,-2-3 229,-5-2 1,-2-2 0,-6 4 134,0 1 1,-6-5 0,-3-1 0,-5-2 70,-3-2 1,1 3 0,2-2 0,-1-1 69,-2-2 0,5-1-480,4 0 0,5-1 0,1-4-464,9-3 1,3-3-1,9-3 1,1-1 234,-1-1 0,6-5 0,4 3 36,-2-1 1,-5 2 0,-3-2 0,1 1 687,-1 3 1,-4 1 0,2 3 937,-3 3 1,-8 4-901,-1 8 1,-4 7-1,-1 7 1,-1 0-284,-4 0 0,4 4 1,-3-2-1,3 2-433,1-1 0,0 1 0,0-5 0,1-2-819,3-1 1,3-6 359,5 0 1,1-5-1,-1 2 1</inkml:trace>
  <inkml:trace contextRef="#ctx0" brushRef="#br0" timeOffset="61653">12340 4924 8355,'-12'-15'232,"0"2"0,1 2-638,2 7 1,0 4 0,4 0 0,3 7 39,0 4 0,8 1 0,1 1 0</inkml:trace>
  <inkml:trace contextRef="#ctx0" brushRef="#br0" timeOffset="61654">12440 5172 10198,'-7'-13'165,"-3"5"140,6 0 1,0 4 0,5-5 218,3 0 0,3-2 0,6-2-665,-1 1 0,0 4 0,1 1-3,-1 1 1,1-2-26,-1 4 0,-4-4 1,1 3-150,0 3 0,-2 2 0,0 4 132,-2 4 1,1-1 0,-3 1 0,1 2 92,-1 1 1,-2 3-1,-1 1 1,0 1 267,0 0 1,0-1 0,-1 0-1,-2 1-12,-1 0 0,0 2 0,4-2 1,0-1-144,0-1 0,1-2 1,3 1-1,4-1 15,3 1 1,3-1 0,3 0-1,2 1-180,0-1 0,5 1 1,-5-1 188,0 0 0,1 1 0,-5-1 1,1 1-1,-1-1 1,-6 2 0,-4 1 0,-1 3 0,0 1-126,-1 3 0,-7 2 1,-6 0-1,-5 0-179,-5-3 1,-4 2 0,-2-4 0,-2 2 113,0 0 1,-3-8-1,5 1 1,1-6 90,6-2 0,4-2 0,2-4 0,2-1 74,3-3 0,3-5 1,6-7-1,4-5 61,8-2 1,5-2 0,8-1 0,2-3-46,0-4 0,6 1 1,-4-1-10,2-2 0,-1 0 0,4-3 0,-4 1 154,0 0 1,-2 4 0,-5 1 0,1 2 0,-1 2 112,-4 2 1,-3 1-1,-9 2 1,-4 2-163,-2 5 0,-4 2 1,-2 3-30,-4 3 1,-7 2 0,-3 6-1,-1 2 7,-4 2 0,4 3 0,0 5 0,1 2-91,3 2 0,2 4 0,5 4 1,4 1-158,3 0 1,2-2 0,5-1-1,6-2-90,7-2 1,6-2 0,4-5 0,4-3 111,3-3 0,5-4 0,-1-2-2088,-4-4 1405,1-7 1,-11-7-1,5-6 1</inkml:trace>
  <inkml:trace contextRef="#ctx0" brushRef="#br0" timeOffset="62175">13643 4949 8355,'-2'-17'119,"-1"0"0,-2 4 0,-1 2 0,1 2 1658,2 0-191,2 3-1093,-5-5 0,5 19 0,-3 3-383,2 10 1,2 7-1,0 9 1,2 2-168,2 2 0,-3-7 0,3 5 1,-2-2-313,-2-1 1,1-2 0,2-9-1,1-1 1,-1-2-1181,-2-2 0,-1-5-620,0 2 1907,6-3 1,-5-7 0,5-2 0</inkml:trace>
  <inkml:trace contextRef="#ctx0" brushRef="#br0" timeOffset="62532">13953 4998 8355,'-2'-18'0,"0"4"206,-3 5 0,1 7 0,4 2 0,0 7 1,-1 6-1,-2 2 0,-1 3 0,1 1 1,0 3-1,1 2 0,-4 0 0,1 3 0,-1 0 739,3 2-851,-3 0 0,4-4 0,-2-2 0,3-1-65,1-1 1,1-6 0,3 2 0,4-5 0,5-4-3,3-4 1,0-2-31,4-2 0,1-2 0,2-3 0,-1-6-115,-1-4 1,0-7 0,2 0-1,-2-5 1,-5-3-69,-2-2 1,-6 4-1,-1-4 74,-1 1 0,-3 3 1,-8 3-1,-3 1 1,-4 4-375,-5 3 0,-2 7 0,-7 4 1,-2 0-432,-1 3 1,-4 7 582,4 5 0,-5 2 0,2 1 0</inkml:trace>
  <inkml:trace contextRef="#ctx0" brushRef="#br0" timeOffset="62745">15056 5060 8355,'-12'-12'-1311,"24"37"1</inkml:trace>
  <inkml:trace contextRef="#ctx0" brushRef="#br0" timeOffset="64646">4068 7218 8355,'-12'-12'394,"-1"-1"1,6 8-1,5 5-260,4 7 1,5 8 0,6 3 0,-1 1 0,2 3-1,2 2 1,5 0 0,1 1-134,-1 0 1,5 0-1,-3-2 1,1-2-270,-1-5 1,3-2-1,-6-3 1,0-2-458,1-5 0,-6 1 0,2-1-624,-4-1 1275,-6-7 1,-1-3-1,-6-5 1</inkml:trace>
  <inkml:trace contextRef="#ctx0" brushRef="#br0" timeOffset="64980">4415 7144 8355,'7'-6'94,"-3"-2"583,-2 2-305,-2 1 1,-4 10 0,-1 4-1,1 3 50,-1 5 1,2 7 0,-4 10-1,0 1-234,0 3 1,-1 4 0,-6 4-1,-1 2-211,-1 2 0,-1-1 0,3 1-273,-2-1 1,2-3 0,-3-2 0,4-3 0,0-5 86,1-5 1,4-3 0,1-1 0,1-5-874,3-3 1,-2-2 0,1-5 655,1 0 0,2-5 0,1-1 0</inkml:trace>
  <inkml:trace contextRef="#ctx0" brushRef="#br0" timeOffset="65402">4564 7888 8696,'-12'0'0,"1"-1"453,2-4 1,4 5 0,5 0 0,0 7 0,1 4-255,3 2 0,2 3 1,2 2-1,-4 1-185,-2 3 1,-2 2 0,0 1-1,0-2-12,0-2 1,0 2 0,0-3 0,0-1-706,0-3 0,0-2-553,0-1 1,0-5 710,0 0 0,0-5 0,0 2 0</inkml:trace>
  <inkml:trace contextRef="#ctx0" brushRef="#br0" timeOffset="65403">4552 7689 9522,'-6'-19'-1417,"-1"1"682,0 11 0,7 2 509,9 5 1,7 5 0,3 2 0</inkml:trace>
  <inkml:trace contextRef="#ctx0" brushRef="#br0" timeOffset="65754">5097 7565 8355,'7'-5'0,"6"-1"-157,-1-2 1,5 3 0,5 5 0,-3-2 0,-1-1 0,-3-1-1139,-1 2 1197,-2 0 1,1 2 0,-1 0 0</inkml:trace>
  <inkml:trace contextRef="#ctx0" brushRef="#br0" timeOffset="65755">5097 7826 11240,'13'-4'0,"1"0"-75,2 1 0,5-4 1,8-1-1,4-3 0,3-2-1208,1 1 0,0-1 0,0 1 0</inkml:trace>
  <inkml:trace contextRef="#ctx0" brushRef="#br0" timeOffset="66564">6573 6921 8355,'-8'0'433,"0"0"1,4-2 22,-5-2 1,7-3-1,-3-5 119,4-1 1,1 1-351,0-1 1,1 1 0,1 0-232,-2-1 1,-3 6 0,-9 3-167,-1 3 1,-5 5 0,-2 2-1,-4 0 1,1 4 35,2 1 0,-1 1 1,6 2-1,0 1 95,3 2 0,0 0 1,2-5-1,3 0 25,4 1 0,2 3 1,2 1-1,0-2 43,0-1 0,6-2 0,2 1 1,3-2-22,2-3 0,5 3 1,2-3 8,4 3 0,-4 0 0,1-1 0,1-2 98,1 2 0,2-1 0,0 1 0,-2-2-34,-2 2 0,-3 1 0,-6 3 1,-1 1-1,-2 3-153,-5 1 0,-8 2 1,-6 5-1,-5 2-50,-6 0 0,-2 3 0,-1-2 0,2 2 49,2 1 0,5-2 0,-2-3 0,3 0-68,2 2 1,4-4 0,1-4 0,1-1-44,3 0 1,2-3 0,1-4 162,0-1 1,1-1 0,4-2 32,3-5 1,-1 1-1,1 1 1,2-1-1,1 1-25,1-4 0,0 4 0,1 0 1,-1-1 298,1 1 1,-2 3 0,-2-1 0,-2 3-55,-1 2 0,-2-1 1,-3 2-1,2 1-49,1 2 0,0 6 0,-4 1 1,-1 3-29,-3 1 1,1 6 0,-4 1 0,0-1-1,0 2 0,0 4 1,-2 1-1,2-1-21,1-1 0,-2-1 0,4 2 0,1 0 18,2-4 1,1 5-1,0-3-50,0 0 1,5 1 0,5-2 0,5-1-62,6-3 0,-2-1 0,2-5 0,2 1 1,3-3-85,3-3 1,0-7-1,-4 0 1,0-4-350,0-3 1,-5-5 0,0 1-205,-2-3 0,-6-1 0,-4 0 0,0-1-1087,-1-3 698,-1-3 1,-6-11 0,0-1 0</inkml:trace>
  <inkml:trace contextRef="#ctx0" brushRef="#br0" timeOffset="67425">7144 6896 8355,'0'-25'106,"-2"1"0,0 2 0,-3 3 1,3 0-1,-1 0 0,0-2 0,-1 2 1,1 1-1,2 1 0,2 3 0,2 7 125,1 10 1,4 14-1,-3 6 1,-3 7-1,0 5 1,-2 5 0,0 1-536,0 2 0,0 0 0,-2-3 0,0 2-115,-3 2 0,-3-8 0,4-1 0,1-6 0,3-6-106,4 1 0,3-7 0,6 1 1</inkml:trace>
  <inkml:trace contextRef="#ctx0" brushRef="#br0" timeOffset="67982">8111 6933 8355,'-12'-14'590,"3"3"1,3 12 0,0 4-294,3 3 0,2 3 0,2 1-387,3 1 0,3-1 0,6 1 0,-1-2-112,1-3 0,-1 1 0,0-4 47,1-3 1,-1 0 0,1-2 0,-1 0-2,0 0 0,1-6 1,-1-2-1,1-3 59,-1-1 0,-1-6 0,-1-3 1,-2-2 138,2-2 1,-1 0-1,1-1 1,-3-2 12,-2-1 0,4-4 0,-5 4 1,-2 3 95,0 4 0,-2 4 0,0 6 79,0-1 1,0 8-233,0 5 1,0 7 0,0 9-1,0 6 141,0 6 0,0 5 0,1 7-108,3 1 1,3 6 0,4-3 0,-1 3-62,-2 3 1,0-4 0,5 8 0,-2-3 0,-2-1-280,0-1 1,-7-5 0,3-4 0,-4-5 95,-1-6 1,-4-7-1,-2-4 1,-1-3 245,-2-4 1,-2-7-1,-2 0 1,1-4-49,0-4 1,-1-3 0,1-7 0,1-1 99,2-1 0,3-6 0,3 1 0,-1-2-38,1-2 0,6 0 0,4 0 0,2 0-156,5 1 1,3 4-1,-2 4-241,1 2 0,1 3 1,-5 3-35,1 4 0,5-3 0,1 0 1</inkml:trace>
  <inkml:trace contextRef="#ctx0" brushRef="#br0" timeOffset="68146">8037 6734 8355,'5'-6'-874,"2"6"0,6 6 1</inkml:trace>
  <inkml:trace contextRef="#ctx0" brushRef="#br0" timeOffset="69240">9451 6660 8355,'-6'-37'221,"-1"1"0,-4 3 0,3 5 0,4 6 591,2 6-753,2 8 1,0 13 0,2 12 24,2 5 0,-1 4 0,4 4 1,-1 6-1,0 4 0,1 1 0,-2 1 1,1-2-215,-3-5 1,-2 3 0,0-7-1,2 1 109,1-3 0,2-7 1,-3-3-1,2-2-454,2-6 1,-3-4 437,4-7 1,-5-2 0,3-2 0,-2-4 37,0-3 0,6-3 1,-4-1-1,3-2 24,-1 2 1,0 2 0,5 0 0,-1 2-24,0 3 1,1 2 0,-1 6-1,1 2-161,-1 2 1,3 3-1,-1 5 1,-3 2 71,0 2 0,-5 0 0,-2 4-24,-3 2 1,-2-2 0,-3-1 0,-6 0 0,-5-1 46,-6 0 0,-2-1 0,-2-6 0,0-3 235,0-4 0,0-3 0,2-1 0,2 0-289,5 0 0,3-5 0,5-3 1,4-3-409,3-2 0,12-5 0,2-1 0</inkml:trace>
  <inkml:trace contextRef="#ctx0" brushRef="#br0" timeOffset="69633">9897 6970 8355,'-16'-10'677,"-1"-2"0,0 2-471,5 6 1,5-3-86,3-1 0,4 3 1,4 0-1,4 4 0,2 2-190,-2 4 0,3-3 0,-4 7 0,2 0 81,-1 2 0,-5 2 1,2-1-1,-1 1-117,0-1 0,0 0 0,-2 1-110,2-1 1,-1-1 0,5-1 0,2-3 0,1-2 29,1-2 1,0-2 0,1-2 0,-1-3-69,1-4 0,-2-3 0,-2-2 0,-2 1 181,-1-1 0,2-3 0,-4-1 0,-1 2 305,-2 1 0,-1 6 0,0 0 398,0-2-471,0 5 0,0 0 1,0 10-1,0 4-57,0 6 0,4-1 0,2 4 0,-1-1-355,1-1 0,4 1 0,-2-5-328,3 1 0,3-1 0,1-1 272,1-3 0,1-2 0,-5-6 1</inkml:trace>
  <inkml:trace contextRef="#ctx0" brushRef="#br0" timeOffset="70962">10393 6883 8355,'0'-19'0,"0"2"537,0 4 0,0 4 19,0 1 1,-1 5-357,-3-1 0,1 8 0,-4 5-169,1 2 0,-2 2 1,3 4-1,-1 2 1,-1 2-97,0 0 0,5-5 1,-2 3-1,2-1-196,2-2 1,6-3-1,3-2 1,5-2-164,3-5 1,5-3 0,-2-1-1,2-1-23,-1-3 1,2-3 0,-3-6-1,0 1 267,1 0 0,-6-2 1,2-1-1,-5-3 158,-4-2 0,2 0 1,-6-5 65,-1 0 1,3 0 0,-2 0 0,-2-1 0,0-1 37,-2-2 1,0 0-1,0 4 1,0 0 541,0 0 0,0 6 0,-2 4 126,-2 5 1,3 2-541,-3 8 0,2 3 0,2 11 1,0 2-70,0 5 0,2 2 1,1 3-1,1 2-87,-2 1 0,1 4 1,0-3-1,1 1-163,-1-1 0,-2 0 1,1-4-1,0 1-112,2-4 1,5-6 0,-5-1 0,0-3 67,2-5 1,-4-3-26,7-5 1,-7-1 0,4-3 0,-2-4 107,0-3 0,0-2 0,-4 1 0,0-2-33,0-3 1,0 4 0,0-5-1,2 1-10,2 1 0,1-1 1,5 6-1,-3 1-16,-2 2 0,5 5 106,-2-1 0,-1 4 175,1 4 1,-6 3 0,-1 6 0,-5-1 82,-3 0 1,0 1 0,-2 1-6,0 2 1,1-2-1,-3 3 1,3-4-1,2 0 107,1-1 0,5 1-234,0-1 1,2-1 0,9-1-1,5-4-173,2 0 1,-2-2-1,5-4 1,1 0 0,1-1-171,2-3 1,-4-2 0,-2-4 0,0 2 0,-1-1 95,0-2 0,-1-2 1,-6 1 69,-3-1 1,2 1 0,-6 0 111,-1-1 1,-3 1-1,-3-1 80,-1 1 0,-6 5 1,2 3 0,-3 2 1,-2 2 0,1 0 0,-1 0 0,2 2-44,3 2 1,-1 3 0,4 5 0,3 1-94,0-1 1,2 1 0,2-1 0,2 0-205,4 1 0,4-1 0,4-1 1,2-1-108,1-2 1,1-5 0,4 1-1,-2-3 80,-1-1 1,-1-5-1,4-3 1,-4-3 158,-3-2 0,1-1 0,-2-1 0,0-3 149,-3-1 1,-2-2 0,-1-4-1,-2 2 127,2 2 0,-5-6 0,1 1-33,-1-5 1,-3 2 0,2-4 0,-3-1 0,-1-1 3,0 2 0,0-1 1,0 6 108,0 5 1,0-1 0,-1 9-14,-3 4 0,-2 6 0,-2 10 0,4 8-8,3 6 0,1 4 0,0 4 0,0 2-120,0 4 1,0 2 0,0 3 0,0-3-67,0-1 1,5 4-1,2-3 1,1-2-403,0-2 1,-1 1-1,3-6 1,-2-4-98,2-2 1,1-4 0,1-5-1787,1-3 1822,-1-2 1,1-6 0,-1 0 0</inkml:trace>
  <inkml:trace contextRef="#ctx0" brushRef="#br0" timeOffset="70963">11249 6759 8355,'7'-12'496,"-3"-1"0,3 5 0,1 1-525,3 2 1,3-5-1,2 2 200,5-3 1,4-2 0,2 1-1,4 1 1,-1 1 293,0 2 1,4 5-1919,-6-1 0,1 3 0,-4 1 0</inkml:trace>
  <inkml:trace contextRef="#ctx0" brushRef="#br0" timeOffset="71385">12005 6896 8884,'-6'-20'0,"1"4"0,4 2-366,1 2 0,1 3 499,4 1 0,-3 1 0,7-2 0,0 2 0,2 1 1,2 3 522,-1 2 1,0 1 0,0 1-474,-4 4 0,-3 1 1,-5 7-1,0-1 5,0 1 1,0 0-1,-1 4 1,-2 2-274,-1 1 0,-4-1 0,4-4-333,1 2 1,1-5 0,2-4 0,2 1 213,2-3 0,4 0 0,7-6-831,2 0 1,-1-11-1,-3-3 1</inkml:trace>
  <inkml:trace contextRef="#ctx0" brushRef="#br0" timeOffset="71386">12055 6486 8355,'-12'-5'-656,"5"4"1,7-5 0,7 6 0</inkml:trace>
  <inkml:trace contextRef="#ctx0" brushRef="#br0" timeOffset="73616">12576 6449 8355,'-12'-40'0,"1"3"0,2 5 0,4 10 0,5 4 408,0 6-159,0 0 0,5 1 1,4 5-1,0 10 1,1 11 135,-2 7 1,-4 10 0,3 4-1,-1 5-135,-4 3 1,0 0 0,-2 3-1,0-1-228,0 1 1,0-5 0,0-2-1,0-4-277,0-3 0,0-7 0,0-1 0,0-7-21,0-4 1,4-6 194,0 0 1,6-6 0,-3-2 0,1-7-30,0-4 0,0-2 1,5 0-1,-1-2-65,1-2 1,-1-4 0,0 3-1,1 1-35,-1-1 1,1 1 26,-1 5 0,0 5 234,1 3 1,-5 8-1,-1 4 1,-2 3 281,-2 1 1,-1 5 0,-1 0-1,2-1-245,1 2 0,6-4 1,-1 2-1,5-2-246,2-2 0,7-5 0,-3-2 6,4-4 1,-4-1 0,1 0 0,1-1-1,0-4 94,-1-3 0,-3-3 0,-7-1 0,-2-1 78,0 1 0,-7-5 0,2 1 1,-2 1 30,-2 1 1,-2 1 0,-2 1-39,-4 0 1,-7 5 0,-2 3-1,2 2-7,1 2 0,-2 2 1,-1 2-1,2 4-19,1 3 1,6 3-1,1 1 1,2 2-1,2-1-125,2 2 0,1-4-82,0 2 0,1-2 0,3-3 62,4-3 1,3-2-1,2-6 1,-1 0-1,1-1 88,-1-4 1,0-2 0,-1-5 0,-1 0 345,-2-1 1,-1 1 0,3-1 0,-3 0 137,-2-4 1,4 3-1,-4-1 1,1 4 518,-1 3-800,-1 0-90,-4 1 1,0 7 0,0 8 0,0 3-161,0 1 0,0 1 0,0-1 0,0 1 1,0 0-28,0 4 1,6-7 0,1 2 31,0-1 1,4-1 0,-3-2 0,3-4 50,1-3 0,1-1 0,-1 0 120,0 0 0,1-5 0,-2-3 0,-1-3 0,-2-2 57,1 1 1,-2-1 0,0 0 0,-1-2-26,-3-2 0,2 0 0,-1 4 0,-1-2-198,-2-2 0,3 0 0,1 5 1,-3 0-526,0-1 364,3 1 1,-5 6 206,0 6 1,0 6 0,-4 6 83,3 1 0,1 0 0,0 3 1,1 0-1,3-1-35,4-1 1,2 0 0,1 1 12,2 2 0,-4-2 0,8-6 1,-5 0-1,-2 0 106,-2 2 1,-1-2-1,1-1-20,-4 1 1,-4 1-1,-4-2-191,-4-3 1,-3 0-1,-1-1 1,-1 0-647,1 2 0,-1-5 187,1 3 1,5-2-1,2-2 1</inkml:trace>
  <inkml:trace contextRef="#ctx0" brushRef="#br0" timeOffset="73617">14002 6598 8355,'-5'-18'476,"2"8"0,-5-1-508,-2 5 1,3-3-1,-1 5 1,-2 1 0,-1 2-1,-1 1 415,-1 0 1,7 1 0,1 4 0,4 3-390,1 3 0,0 1 0,0 2 1,0 1 16,0 2 0,6 1 0,2-3 1,3 1-240,1-1 0,1 3 0,-1-1 0,2-2 31,2-1 1,-2-2 0,3-1 0,-4-1 198,0-2 0,-2-4 0,-1 3 0,-4 0-38,0 0 0,-5-4 0,-8 2 140,-5 1 0,-5-5 0,2 3 0,-3-2 122,-1-2 1,4 0-1,-2 0-101,4 0-253,6 0 1,3-6 0,8-2 0,5-3 0,5-2-12,3 1 1,5-2 0,-2-1 0,4-1-165,1 0 1,-5 3-1,0 0 1,-2 1 566,-3-1 1,-2 7 0,0 0 271,-1 1 0,-1 5 0,-1-2-196,-2 5 0,-4 7 0,3-2 1,-1 4-68,-3 5 0,2-3 0,1 2 0,0-2-866,4-2 1,1 1 0,0-1 0,-1-1-1665,-2-3 1708,-5 3 1,8-9-1,-4 3 1</inkml:trace>
  <inkml:trace contextRef="#ctx0" brushRef="#br0" timeOffset="73618">14325 6573 8355,'0'-18'1551,"-4"5"-1707,-1-4 1,1 7-47,4 2 0,2 7 1,0 1-613,3 7 0,10 4 0,-1 1 0</inkml:trace>
  <inkml:trace contextRef="#ctx0" brushRef="#br0" timeOffset="73619">14424 6846 8355,'-1'-8'0,"-4"0"234,4-1 0,-4-3 0,5-1 343,0 1 1,4 0 0,1-2 0,2-1 0,3-2 120,1 2 0,1 1 1,2 2-448,2-1 0,-2 1-404,3 0 0,-3 3 0,-2 2 0,-1 1-7,-3-1-461,-2 4 0,-2-1 0,0 8 392,-1 4 0,-2 7 1,-1 2-1,0-2 152,0-1 0,0 2 0,0 2 0,0 0 52,0 0 0,0 4 0,0-1 0,2 1 67,2-1 0,1 2 1,5-2-1,-2 1-6,2-2 0,-1 4 0,1-5 0,-2 2 7,2-1 0,-5 0 0,0 2 0,-4-3-35,-1-1 0,-1 0 1,-4-3 34,-3 2 0,-4-1 0,-3-3 0,-3-1 1,-2-1-66,-2-3 0,-1 2 0,0-5-72,2 2 1,-1-4 0,5 1 0,2-2-1,1-2-16,2 0 1,5-6 0,3-2 0,3-3-14,1-2 0,9-3 0,4-2 0,2-1-72,3-3 0,1-2 0,7-2 0,2-2-27,1-1 0,0-4 0,-3 4 0,1 1 212,2-3 0,0 4 0,-5-5 49,-4 2 1,2 1-1,-5 4 1,-2 0-1,-3 2 8,-3 2 1,-4 3-1,-5 6 230,0-1 0,-7 5 0,-4 1 1,-5 2-106,-4 2 1,5 7-1,-3 4 1,3 3-47,3 2 0,-2 3 0,10 2 0,1 0-202,2 0 0,2 3 0,3-3 0,5-1-108,2 1 1,6-1 0,4-6 0,3-3-462,0-4 0,1 2 1,0-2 122,0-1 0,0-2 0,-1-1 0</inkml:trace>
  <inkml:trace contextRef="#ctx0" brushRef="#br0" timeOffset="74189">15292 6449 8355,'-1'-12'1078,"-3"-1"-486,2 7 0,-3 6 0,5 8 0,0 4 0,0 3 0,0 3 1,0 2-296,0 2 0,1 5 0,2 2 1,2-1-814,2-2 1,-3-3-1,3-1 1,-1-2-184,-3-2 0,-2 2 0,-1-3 0,0-2-460,0-1 0,0-6 694,0 0 1,-6 0 0,-1 5 0</inkml:trace>
  <inkml:trace contextRef="#ctx0" brushRef="#br0" timeOffset="74190">15590 6610 8355,'7'-12'696,"-2"0"0,-5-1-498,0 1 0,-1 1 246,-3 3 1,2 3-1,-3 10 1,-1 3-297,-2 3 1,1 5 0,-1 2 0,0 0 37,1 0 1,-3 3 0,4-3 0,1 0-125,-1 0 0,2 2 0,4-3 0,2-2-161,2-1 0,3-2 0,7 0 0,2 0 125,5-4 0,-2-3 0,2-5-187,1 0 0,1 0 0,2-1 0,-2-3 0,-1-4-98,-1-4 0,-6-4 0,2-1 0,-3 1 271,-2-2 0,-1-1 0,-1-6 1,-3 0-103,-2 0 1,-1 2-1,-5 1 1,-5 2-123,-6 3 0,-6 0 1,-7 6-1,-1 3-926,-3 4 1,3 4 590,-3 4 0,-8 3 0,-2 5 1</inkml:trace>
  <inkml:trace contextRef="#ctx0" brushRef="#br0" timeOffset="74987">7541 8558 8848,'-2'-13'0,"-1"1"0,-2 1 0,-1 1 0,0 3 1441,-1 2-1116,4 1 0,-3 5 0,6 4-277,0 8 0,2 1 1,1 6-1,2 1 1,1 0-1,0-1 0,1 2 1,3 0-286,1-1 0,1 1 1,1-5-1,1-4 45,2-3 0,-1-4 1,5-6-1,-2 0 122,-3 0 0,-2-6 1,0-4-1,-1-3 59,1-4 1,-2-5 0,-2 1 0,-2-2-5,-1-2 1,-2 5 0,-4-1-1,-2 0-140,-2 2 1,-3 1 0,-6 6 0,-2 1-150,-2 2 1,-5 4 0,3 6 0,-2 5-166,0 6 0,6 5 1,-1 5 320,2-2 1,1 1 0,1 4 0</inkml:trace>
  <inkml:trace contextRef="#ctx0" brushRef="#br0" timeOffset="75328">8992 8657 8991,'-24'-15'0,"4"2"0,2 5 1022,0 1 0,4 6-1140,-3-3 1,4 2 0,0 2 0,2 2 0,2 0 0,2 4 0,1 1 188,3 2 1,2 2 0,1 2-1,0 1 1,1 1-122,4 1 1,1 1-1,7-5 1,-1 1-46,1-1 0,-1-1 1,0-3-1,1-4-122,-1-2 0,1-2 0,-1 0 0,0-2 239,1-2 1,-5-3 0,-1-5-1,-1-2 94,-4-2 1,0 1 0,-2-5 0,0 2-319,0 3 0,-2-3 0,-2 2-54,-4 1 1,-4 2 0,-4 5-469,0 4 0,-1 4 441,5 4 0,-6 3 0,-1 5 1</inkml:trace>
  <inkml:trace contextRef="#ctx0" brushRef="#br0" timeOffset="75578">9376 8099 8355,'-1'-31'0,"-3"7"0,1 13 130,-5 15 1,1 4 0,-3 13 0,2 2 0,-2 6 0,-1 8 0,0 9 0,1 6 0,2 6 312,-1 3 1,2 5 0,-2 3 0,0 1-506,-2 2 1,2 3 0,3-6 0,0-1-332,3-6 1,2-11-1,1-10 1,1-4-2204,3-4 2305,3-8 0,11-1 0,2-5 1</inkml:trace>
  <inkml:trace contextRef="#ctx0" brushRef="#br0" timeOffset="76166">9612 8570 9236,'0'-1'-115,"0"5"0,0 5 0,0 5 0,1 1 1,2 3-1,2 0 408,2 0 0,-3 4 0,5-3-349,0 1 1,-2-2-1,2-6 1,0-1 10,2-3 0,2 2 0,-1-6 1,0-2 51,1-5 1,-1-4 0,-1-6 0,-1 0-7,-2-4 0,-4 2 0,5-4 0,-1-1 106,-1 1 1,4 4 0,-4-2 0,1 4-61,0 0 0,-4 1-105,5-1 1,-5 7-1,3 3 57,-2 6 0,1 3 0,-4 7 1,3-1-20,-3 1 1,4 0-1,-1 3-45,2 0 0,0 1 0,3-5 0,-2 0 1,0 1-23,-1-1 0,4-1 1,-4-1-1,1-3 9,1-2 0,-1-1 151,4-4 0,1-5 0,-2-3 108,-3-3 1,3-2 0,-4 1 0,1-2-141,0-2 0,-1 2 1,3-3-1,-2 3-186,2 2 0,-3 0 0,0-1 0,0 1-34,-1-1 0,3 2 0,2 2 0,-2 2 0,0 1 0,-1 2 153,4 4 1,1 0-1,-1 0 185,1 0 0,-2 2 0,-2 0 0,-2 4 0,0 1 160,0 2 1,-4 2-1,2 2 1,-1 1-135,0 2 1,5-1-1,-4 5 1,1-2-352,-1-3 1,3 3-1,-2-2 1,1-2-1426,3-4 908,1 1 0,6-5 0,3 7 1</inkml:trace>
  <inkml:trace contextRef="#ctx0" brushRef="#br0" timeOffset="76415">10381 8359 8355,'-20'-25'1732,"-2"2"-1519,6 2 0,-1 5 0,5 7-596,0 5 0,5 4-674,3 4 1,8 9-1,3 6 1</inkml:trace>
  <inkml:trace contextRef="#ctx0" brushRef="#br0" timeOffset="76977">10691 8533 8355,'0'-19'81,"0"2"0,0 7 0,-2 2-49,-2-2 1,2 5 393,-7 1 1,5 2-354,-4 2 1,5 6-1,-1 2-90,3 3 1,1 2-1,1-1 1,3 0-185,4 1 1,8 1 0,1 1-1,1 1 1,2-1-68,-1-1 1,-4 3 0,2-1 0,-4-1 83,0-1 0,-6 3 0,-3-1 310,-3-1 0,-2-2 0,-3-5 1,-5-2 149,-2-1 0,-1-3 0,0 2 0,-1-3 137,1-1 0,-1 0-137,1 0 0,5-5 1,4-2-396,6 0 0,4-4 0,7 2-163,2-2 1,4 3 0,4 0 0,0-2 0,-2-2 34,-1-5 0,-1 4 0,4-5 0,-4 1 201,-3 1 1,-3-2 0,-2 2 0,0-1 168,1-3 1,-6 5 0,-3-3-1,-1 2 246,1-1 1,-3 1 0,2 5-1,-6 2-40,-5 5 1,-3-1 0,-2 1 0,1 2-88,0 5 0,-1 4 1,1 5-1,-1 2-39,1 3 1,5-2-1,3 5 1,3 1-332,1-2 0,7 5 1,5-5-179,7 0 0,5-1 1,2-7-1,1-2-222,2-5 0,4 1 0,-2-1 1,-1-2-1,0-5-637,-2-5 0,-2-5 1129,-1-3 0,0-4 0,0-4 0</inkml:trace>
  <inkml:trace contextRef="#ctx0" brushRef="#br0" timeOffset="77165">11869 8558 17436,'-4'-21'0,"-2"2"0,1 3 0,1 7-216,5 3 0,5-2 0,6 3 0,0-1 1,2 1-1,1 2-2242,2 1 0,-1 8 1,-3 1-1</inkml:trace>
  <inkml:trace contextRef="#ctx0" brushRef="#br0" timeOffset="80248">3311 10232 8355,'-4'-21'67,"0"2"0,1 1 1,2 3-1,1 1 1,0 2 457,0-1 0,0 12 1,0 6-1,0 9-431,0 7 1,0 5-1,1 6 1,2 6-1,1 5 1,-1 4-1,-2 3 1,-1 2-261,0 2 0,0-5 0,2-5 0,1-1 1,1-4-256,-2-5 0,0-2 0,-1-6-287,3-1 0,-2-3 1,2-10 307,-3 1 0,5-6 0,1-2 0</inkml:trace>
  <inkml:trace contextRef="#ctx0" brushRef="#br0" timeOffset="81052">3249 10009 8360,'-4'-13'0,"-1"2"-126,-2 3 1,5 2 289,2 6 1,2 7-1,6 4 6,2 5 1,5 6 0,3-2 0,1 2 0,3 0 0,2-1-103,0 1 0,1 0 0,0 0 0,-2-3 0,0-1 0,-3-2 0,2-4 67,2-4-149,-5-2 1,0-6 0,-4-2 0,2-3 0,-2-6 0,-1-6 0,-2-2 0,2-3-99,3-1 0,-4-8 56,4-2 0,-2 1 0,0-1 0,2 0 1,-2 2-127,-1 2 0,-2 4 173,1 4 0,-1 5 0,0 7 0,-1 7 130,-2 4 0,0 11 1,-3 9-1,-1 5-16,1 6 1,-2 3-1,-3 3 1,2 2 0,1 3 128,-1 0 0,2 5-284,0-4 1,0-2-1,-2-2 1,2-2 0,2-3-1,2-3-597,-3-4 1,5-5 304,-2-3 0,-2-3 0,1-6 0,2-1-163,1-2 0,6 2 0,3-4 1</inkml:trace>
  <inkml:trace contextRef="#ctx0" brushRef="#br0" timeOffset="81053">4341 10244 8355,'1'-11'81,"3"2"1,5 2 0,3 1-261,5 4 1,2-4 0,4 2 0,-1 1-389,-1 2 1,0 1 311,3 0 0,1 0 0,0 0 0</inkml:trace>
  <inkml:trace contextRef="#ctx0" brushRef="#br0" timeOffset="81054">4440 10468 8524,'-5'-7'233,"3"1"1,2 6 0,8 0 0,5-1-1,3-2-353,5-1-304,2 0 0,8-2 0,2-1-218,3 0 1,1-4-1,0 5 1</inkml:trace>
  <inkml:trace contextRef="#ctx0" brushRef="#br0" timeOffset="81712">6437 9736 8355,'0'-37'234,"0"-1"1,0 12 0,-2 6-365,-2 4 1,-3 5 113,-5 3 1,-6 3 0,-3 3-1,-2-1 1,-3-1 236,-3 2 0,-3 0 1,-5 2 3,0 0 0,-5 6 1,1 2-1,3 3 0,3 0 98,6-3 0,7 3-278,1-2 1,10 2 0,0 2 0,7 3-108,10 0 1,3 2 0,16-3 0,5 2-158,5-2 1,4-1 0,3-2 0,5 0 0,3 1 100,-2-1 0,-8 1 1,-3-1 66,-7 0 1,-5 5-1,-5 1 1,-8 1-1,-7 3 166,-3 2 1,-13 5 0,-7 1-9,-8 2 1,-7 1 0,-9 4 0,-3 1 0,-3 4 72,-2 3 0,-4-1 0,2 1-43,4-3 1,5 2 0,10-5-1,5-5-47,6-2 0,10-7 1,8-6-122,2-1 0,9-3 1,6-5-1,7-3 0,8-2-115,5-2 1,7-2 0,3-2 0,1-2 54,3-1 0,-3-6 0,0 4 1,-2-3-122,-2 1 0,-7 4 1,-4-3 5,-2 2 1,-4 0 0,-1 5 0,-3 0-1,-2 2-583,-6 2 1,1 3 0,-5 5 0</inkml:trace>
  <inkml:trace contextRef="#ctx0" brushRef="#br0" timeOffset="81958">6201 11224 9697,'-16'-4'0,"-1"0"0,3 0 7,5-2 1,3 6 372,6 0 0,4 2 1,2 6-278,1 1 1,1 4 0,3 2-1,-1 2-317,-2-2 0,-1 3 0,2-2 1,-2-1-1,0-1-691,0-1 1,-4 3 0,1 1 466,-3-2 0,-1-1 0,0-2 1</inkml:trace>
  <inkml:trace contextRef="#ctx0" brushRef="#br0" timeOffset="82202">6201 11075 8355,'-12'-19'1385,"-1"7"-2803,1 7 1,5 5 1124,3 5 0,8 1 0,3 7 1</inkml:trace>
  <inkml:trace contextRef="#ctx0" brushRef="#br0" timeOffset="82647">6970 9847 7962,'-4'-15'0,"-2"4"0,1 3 1331,-1 1-896,2 4 1,4 3 0,0 10 0,2 5-255,2 6 0,-1 2 0,5 2 0,1 0 0,3-2-312,0-2 1,0 2 0,1-2 0,-1 1-213,1-1 0,-1-3 0,0-6 0,1-1-260,-1-3 1,1-2 0,-1-6 267,0 0 0,1 0 0,-2-1 0,-2-4 192,0-3 0,-2-7 0,2-3 1,-2 0 184,-1 0 1,2-4 0,-3 2-1,1-4 207,-1-1 0,1 5 1,-3-1-1,1 0 549,-1 2 0,-2 1-344,-1 6 1,0 6-11,0 6 1,-1 13 0,-4 11 0,-3 7-194,-3 0 0,-3 9 0,-1-1 0,-3 5-179,-1 7 1,-2 0 0,-3 7-1,-1 0-285,0-2 1,6-1 0,2-5 0,3-3 29,2-6 0,5-2 0,3-13 1,3-4-601,1-3 1,1-4 0,3-6-1,4-5-1161,3-3 1772,2-1 0,5-5 0,1-2 1</inkml:trace>
  <inkml:trace contextRef="#ctx0" brushRef="#br0" timeOffset="83120">7342 10517 8355,'0'-5'1353,"0"5"1,0 5-857,0 8 0,-1-1 0,-2 2 0,-1 1 0,1 1-238,2 0 1,-1 2-275,-2-2 1,3 1 0,-3-5 0,2 0 0,2 1-373,0-1 1,6-1 0,2-2 0,3-5-280,2-3 0,3-1 0,1 0 0,-2 0-971,-1 0 1033,-2 0 0,0-11 0,1-3 1</inkml:trace>
  <inkml:trace contextRef="#ctx0" brushRef="#br0" timeOffset="83121">7392 10356 8355,'-13'-18'1308,"1"6"-1407,5 5 0,3 3-1741,8-1 1367,3 7 0,5 5 0,1 5 1</inkml:trace>
  <inkml:trace contextRef="#ctx0" brushRef="#br0" timeOffset="83688">9153 10232 8896,'0'-19'14,"3"6"0,5 8 0,8 1 0,7-1 0,3 3 0,3-1 0,5-1-263,6-4 0,4 1 0,4 0 0,-2 1 1,-6 3-158,-6 2 1,-5 1-1,-8 0 1,-6 1 306,-5 4 1,-5 2-1,-5 5 1</inkml:trace>
  <inkml:trace contextRef="#ctx0" brushRef="#br0" timeOffset="83931">9314 10368 8355,'-19'2'515,"2"2"-221,4-3 1,8 5-86,10-6 0,7 0 0,14 0 0,2-2 0,3-2 1,5-4-856,7-3 383,4-1 0,-2 3 1,1 1-625,1-2 1,-5-1-1,1-1 1</inkml:trace>
  <inkml:trace contextRef="#ctx0" brushRef="#br0" timeOffset="84399">9699 9934 8355,'-13'-12'157,"1"-1"0,-1 2 0,1 3 89,0 4 0,5 4 0,5 6 0,8 5 0,8 4 0,4 0 75,4-1 0,2-1 1,5 3-1,3 0-278,0-1 0,8 3 0,-3-1 44,1-2 0,1 0 0,-3 0 0,-3 3 0,-5 1-620,-6 3 0,-10 7 0,-8 6 383,-2 5 0,-16 0 0,-10 7 0,-13 4 0,-8 2-208,-6 0 1,0-1-1,5-11-589,5-1 435,8-1 0,-3-2 0,4 0 0</inkml:trace>
  <inkml:trace contextRef="#ctx0" brushRef="#br0" timeOffset="85163">11336 10009 8545,'0'-33'0,"0"1"0,0 2 0,0 2 0,0 3 0,0 3 0,-2 3 548,-2 1 1,3 1 0,-3 5-180,2 0 1,2 12-1,2 8 1,0 11-383,3 9 0,-1 3 0,-4 8 0,0 2 0,0 3 0,-2 2 130,-2-1 1,3-3-344,-3 3 0,2-5 1,2 2-1,2-5 0,2-4-394,4-4 1,3-4-1,2-5 1,-1-3-730,0-3 1065,1-2 0,-1-5 0,1-2 0</inkml:trace>
  <inkml:trace contextRef="#ctx0" brushRef="#br0" timeOffset="85935">11522 9835 8355,'5'-37'0,"-3"7"0,2 5 0,-3 7 416,-1 4 1,-1 7-220,-3 3 1,2 8-1,-3 4 1,1 3 0,0 3-1,-1 3 1,1 5 0,0 4 109,1 3 0,2 5 1,1-1-1,0 5-189,0 3 1,0-4-1,0 3-50,0-1 0,0-9 0,0 7 0,0-2 0,0-4 2,0-2 1,5-4 0,4-3 0,2-2-216,1-3 0,5-6 0,1-5 0,1-2 70,3 0 1,1-1 0,2-7 0,0-4-259,0-3 0,-2-2 0,-1 1 1,-2-1-107,-3 1 1,0 0 0,-6-1-1,-1 2-372,-2 3 0,-5 1 396,1 3 1,-3-3-1,-1-5 1</inkml:trace>
  <inkml:trace contextRef="#ctx0" brushRef="#br0" timeOffset="85936">11361 10244 8355,'-6'-12'433,"5"0"1,-3-1-345,8 1 0,8 3 1,9 3-1,2-1 19,2 0 1,7-3 0,5-5 0,6-2-290,1 2 1,7 2 0,-6 0 0,-2 1-1,-5-1 1,-4 1 0,-7 1-575,-5 3 1,2-3-1,-5 4 1</inkml:trace>
  <inkml:trace contextRef="#ctx0" brushRef="#br0" timeOffset="85937">11423 9823 8355,'0'-13'26,"0"-5"0,1 6 1,4-2-296,8 5 1,1 2 0,6-3 0,4 2 304,3-2 1,5-1 0,7-1 0,2-1 0,4 1 0,2 1 0,0 1-1,-1 3-517,0 2 1,-3-5 0,0 3 0</inkml:trace>
  <inkml:trace contextRef="#ctx0" brushRef="#br0" timeOffset="86933">12415 9364 8355,'-4'-21'93,"-2"2"1,1 1-1,-2 3-83,0 1 0,0 2 0,-3-1 1,2 2-1,0 1 75,1 2 1,-4 1 0,1-1-1,-4 4-66,-2 3 0,-1 1 0,5 1 1,-2 2-79,-2 1 0,2 4 0,-1-2 0,4 0 69,2 4 0,7-3 0,-3 1 0,4 2 26,1 1 1,0 1 0,0 1-32,0-1 0,1 5 0,2 1 0,3 1 0,-1 2 32,1-2 1,2 6 0,-4-2 0,-1 6 58,-2 3 1,3 1 0,1 5 0,-3 4 51,0 3 1,-2 5 0,-2 4 0,0 3-9,-3 4 0,0 1 0,2-1 0,-1-3-63,1-5 1,2 2 0,1-2 0,0-5-21,0-5 1,1-6 0,2-4-1,3-5 33,0-6 1,3-6-1,4-6-250,4-2 0,1-5 0,3 1-322,-5-3 1,-2-1 0,-2-1 0,2-3 0,1-3-252,2 0 1,-1-9 0,-3 2 0</inkml:trace>
  <inkml:trace contextRef="#ctx0" brushRef="#br0" timeOffset="86934">12613 10182 8355,'-12'0'378,"4"-4"-217,-1 0 0,5 0 19,-4 4 0,5-1 1,0-2-1,5-3 1,3-1-1,1-2 1,1-2-69,0-2 1,-3 0 0,4-3 0,0-2-191,-1-1 0,0-6 0,-4-5 1,2 0-13,2-1 1,-3-7 0,5 1 0,-1-1 57,-1 4 0,2 4 0,-3 5 1,-1 1 89,1 4 1,-1 3-7,0 9 1,0 5-1,5 10 14,-2 5 1,-4 11-1,3 0 1,-2 6-24,-2 3 0,3-1 15,-2 2 0,4 2 1,-2-6-1,-1-2 0,2-1 1,0-1-65,3 0 0,-4-6 0,1-2 0,0-5-50,0-3 0,-3-4 0,5-5 83,0 0 1,-2-5 0,0-4 0,0-3-13,0-5 0,0 2 1,2-5-1,0-1-11,0 2 0,2-6 0,2 1 0,-2-3 0,-2-1 3,0 2 0,-1 1-33,4 0 0,-1 2 0,-1 4 0,-3 5 0,0 6 40,0 2 0,-3 2 140,4 4 0,-1 10 1,1 3-1,-2 7-18,-1 6 1,-3 0 0,2 6 0,-2 0-227,3-1 1,-3-2 0,5 3 0,0-2-315,0-2 1,5-3 0,5-3 0,-1-3-528,2-1 1,-4-3 314,3-7 1,2 3 0,0-4 0</inkml:trace>
  <inkml:trace contextRef="#ctx0" brushRef="#br0" timeOffset="87339">13295 9401 9420,'0'-36'0,"2"3"0,2 6 0,4 4 0,3 8 596,2 6 1,-1-1-605,0 6 1,1-2-1,-1 4 1,1-3-1,0 3 1,2 2-1,2 4 1,-2 6 28,-1 5 0,1 0 1,-1 5-1,-3 3-148,0 0 0,-4 2 0,0 1 0,-2 2 288,-2 0 0,-2 7 0,-1-2 0,0 3 115,0 1 0,-1 0 0,-2 2 0,-1 1-87,1 1 1,2 9 0,1-3 0,0-1-170,0 3 0,5-5 0,4 0 0,2-3-63,1-5 0,-4 1 0,1-5 0,-1 0 268,-1-3 0,-2-3 0,-5-1-69,0-1 1,-5 0-1,-3-4 1,-5-2-1,-2-1-80,-2-1 1,-9 1 0,2-5-1,-3-1-272,1-2 1,3 2 0,1-4 0,2 1-1148,2 0 0,2-5-1206,4 1 1909,5-3 1,1-6-1,6-2 1</inkml:trace>
  <inkml:trace contextRef="#ctx0" brushRef="#br0" timeOffset="87686">14250 9823 8355,'13'-20'226,"-4"0"1,2 7-1,5 6 1,1 5-1,4 2 1,0 0-1,-1 0-610,2 0 0,2 0 1,1 0-1,0 0 1,-2 0-1,-2 1-92,-5 3 0,3 3 0,1 5 0</inkml:trace>
  <inkml:trace contextRef="#ctx0" brushRef="#br0" timeOffset="87687">14225 10058 8355,'13'0'674,"-1"0"0,2-1-570,3-3 0,3 2 0,8-3 1,2 1-198,2 0 0,1-6 0,4 3 1,-1-1-912,-3 0 0,3 5 0,-4-3 1</inkml:trace>
  <inkml:trace contextRef="#ctx0" brushRef="#br0" timeOffset="88768">16334 9351 8355,'19'-29'66,"-2"0"1,-4 3 0,-1 4 0,-4 6 0,-4 2 0,-3 2 0,-3-1-1,-7 2 1,-7 3 0,-8 4 0,-5 2 0,-5 2 0,-5 0 0,-3 2-1,-2 2 1,-3 4 150,-2 3 1,4 2-1,2-1 1,3-1-1,7-1 1,4-2-1,7 2 66,3 1 1,8 1-204,7 0 1,5-3 0,6-1 0,8 2-92,7 1 1,3-3-1,11 0 1,4 2-1,1-1-191,2 0 1,2 2-1,-3-4 1,-2 1 121,-2 0 1,-6 0 0,-4 6 0,-6 1-1,-6 2 0,-8 5 0,-6 0 0,-9 6 9,-10 5 0,-12 2 0,-8 4 1,-7 4 99,-4 6 1,-2-3-1,-1 5 1,0-2 149,2 0 0,-2 4 1,11-10-1,4-4 42,6-2 0,9-5 1,6-2-159,5-4 1,5 0 0,6-9 0,3-2-1,6-1 81,5-2 1,11-5-1,10-3 1,5-2-33,3-2 1,3 0 0,6 0 0,0-2-71,0-2 1,3-3 0,-1-5 0,-2-1-371,-8 1 0,-5 1 0,-4 3 0,-3 4-264,-4 2 0,-7-2 1,-3 0-1,-1 1-335,-3 2 0,-5 2 475,-2 3 0,-5 3 0,3 6 1</inkml:trace>
  <inkml:trace contextRef="#ctx0" brushRef="#br0" timeOffset="89626">16011 10778 7882,'0'-13'1876,"2"6"-1708,2 3 0,-1 4 0,4 4 0,-2 5 0,-2 2 0,-2 1 0,-1 0 0,0 2-3,0 3 1,0-3-1,0 3 1,0 0-25,0 0 0,0-1 0,2-5 0,0-1-291,2-2 1,6-5 0,-2 1-422,3-3 0,3-1 0,1-1 0,2-3 0,-1-5-252,2-2 0,2-1 0,4 0 1</inkml:trace>
  <inkml:trace contextRef="#ctx0" brushRef="#br0" timeOffset="89857">16036 10579 8355,'-12'-12'0,"-1"-1"40,1 1 0,7 1-778,5 3 0,6 2 431,11 6 1,2 6 0,6 1 0</inkml:trace>
  <inkml:trace contextRef="#ctx0" brushRef="#br0" timeOffset="90509">17066 9562 8355,'0'-48'133,"0"9"1,0-1-1,0 11 1,0 9-1,0 2 539,0 3-373,0 1 1,4 13 0,1 6 0,1 9-225,-1 7 0,4 9 0,-4 6 1,1 4 17,-1 0 1,-1 4 0,-4 1-204,0 3 1,0 1 0,-1-2-1,-2-3 1,-1-3-323,1-5 1,2 0 0,1-7-1,0-3-485,0-4 0,0 0 206,0-6 0,1-5 658,3-6 0,-2-10 0,3-2 0</inkml:trace>
  <inkml:trace contextRef="#ctx0" brushRef="#br0" timeOffset="90510">17239 9339 8355,'-5'-19'1100,"3"6"0,-2 9-1027,8 8 1,-1 7 0,4 7 0,0 0 0,0 3 0,1 1 0,-1 5 0,-2 4 19,1 3 0,-5 2 0,2 1 0,-6 2-61,-5 2 1,-3-2 0,-1 2 0,1-2-66,2-2 1,0-1 0,5-2 7,1-1 1,1-7 0,2 1-1,2-7 7,2-2 1,3 3 0,5-5 0,2-2-1,1-3 8,2-3 0,9-5 0,-1 1 0,2-2-141,4-2 0,-1-6 0,3-2 1,-3-3-318,1-2 0,-7 1 0,1 0 0,-7-1-887,-4 1 914,-2 5 0,1-10 0,-1 4 1</inkml:trace>
  <inkml:trace contextRef="#ctx0" brushRef="#br0" timeOffset="90702">17053 9835 8355,'7'-18'147,"-1"4"0,1 1 0,4 6 0,5 0 0,5 0 0,4-3 0,5-1 0,6-1-335,6-1 1,1 0 0,3-3-1,-1 0 1,-1 2 0,-4 3-1,-7 3-1374,-8-2 1331,0-1 0,-11-1 0,4-1 1</inkml:trace>
  <inkml:trace contextRef="#ctx0" brushRef="#br0" timeOffset="90889">17103 9376 8355,'8'-18'-98,"2"-1"1,4 0-1,5 4 1,4 3-296,2 4 0,7 0 0,5-4 326,7-1 1,2 2 0,0 1 0,4 4 0,0 0 0,1 3 0,-6 1-82,-6-3 1,3 4 0,-3-4 0</inkml:trace>
  <inkml:trace contextRef="#ctx0" brushRef="#br0" timeOffset="91319">18281 9041 8355,'0'-18'0,"0"-1"0,0-2 321,0 1 0,0 9 0,-1-2 1,-3 2-1,-5 2-309,-2 0 1,-7 0-1,-2 5 1,-5 1-233,-4 1 0,-3 2 1,-5 0-1,1 0 120,3 0 0,0 2 0,7 1 0,4 1 29,3-1 1,2 2 0,6 1 81,3 0 0,2-1 0,8 1 0,2 1 75,4 0 0,3 1 1,1 6 22,1 3 1,-1-3-1,1 4 1,-1-1 0,2 4 134,2 3 0,-2 2 0,1 3 0,-4 4-55,-2 3 0,-7 6 1,2 4-1,-2 3 57,-2 5 1,-2 3 0,0 6 0,-4 3-211,-1 4 0,0-1 0,-1 0 0,4-3-156,3-5 1,1-2 0,0-9 0,1-6 0,4-5-60,8-6 0,1-9 0,6-7-16,2-3 0,0-6 0,0-1 0,-1-2 0,0-3-836,-2-5 0,3-1-374,-5-9 1173,-1 4 0,-3-15 0,-1 5 1</inkml:trace>
  <inkml:trace contextRef="#ctx0" brushRef="#br0" timeOffset="91718">18542 9327 8355,'-6'-25'53,"3"11"1,-4 7 0,2 8 0,2 8 0,2 3 0,2 3 0,2 3 258,1 2 0,6 0 1,-3 4-391,-1-4 1,10 0-1,-4-5 1,3 1-131,3-1 0,-3-1 0,4-3 1,-1-3 12,-2-3 1,1-4-1,1-1 1,0-1-24,0-4 0,-1-1 0,-3-7 0,1-1 242,1-2 0,1 1 1,-5-5-1,1 1 126,-1 0 1,-5 0 0,-2-3 0,0 2 156,-1 2 1,0 2-1,-4 3 10,0 1 0,-2 5 1,-2 4-68,-4 6 0,-3 8 0,0 7 1,1 3-100,2 5 0,0 4 1,-5 7-1,1-1-187,0-3 1,-1 7-1,1-3 1,-1 3-97,1 3 1,0-3 0,1 4-1,1-1-397,2-3 1,5-6 0,-1-3 0,2-4-108,2-3 0,-5-8 0,-2 2 1</inkml:trace>
  <inkml:trace contextRef="#ctx0" brushRef="#br0" timeOffset="91952">18901 9897 8355,'0'-12'871,"-4"6"-401,0 6 1,4 6 0,5 6-1,1 2 1,1 1-142,0 2 1,-5 3 0,4-3-660,-1-2 0,-2 3 0,4-2 0,-1 0 0,-2-4-433,1-4 0,-2 2 0,5-6-426,2-1 762,-5-2 1,12-1-1,-3 0 1</inkml:trace>
  <inkml:trace contextRef="#ctx0" brushRef="#br0" timeOffset="92109">18963 9686 7984,'6'-7'-750,"1"-4"0,5 4 0</inkml:trace>
  <inkml:trace contextRef="#ctx0" brushRef="#br0" timeOffset="92556">19248 9017 8355,'6'-20'0,"4"4"-362,5 2 1,0 7 0,6 1 368,1 1 1,-4 4 0,-1-4 0,0 4 260,0 1 0,0 0 0,-1 0 0,0 0-191,-1 0 1,-1 6 0,-3 2 66,-3 3 1,-2 1 0,-6 1-31,0-1 0,0 5 1,0 1-1,-1 1 1,-2 3-1,-3 3 53,-1 4 1,5 2 0,-3 7-105,4-1 0,1 5 0,0 3 0,0 0 6,0 1 1,0-1-1,1 5 1,2-1-9,1 1 0,5 2 0,-4 1 0,1-2 17,-1 1 1,3-4-1,-2-4 1,-1-2 84,1-7 1,2 1 0,-4-7-1,-1-1-11,-2-2 1,-1-3-1,-1-1 1,-3-2-134,-4-2 1,-3-2 0,-3-3 0,-1-1-213,-2 0 1,-9 1 0,1-1 0,-1 1-310,0-1 0,-3 0 0,0 1 1,1-2-1779,2-3 1812,1 3 0,1-10 0,-1 5 1</inkml:trace>
  <inkml:trace contextRef="#ctx0" brushRef="#br0" timeOffset="110342">20563 12750 8396,'-4'-17'0,"0"1"138,1 0 0,2 3 273,1 0-270,0 6 0,-4 3 1,-1 8-1,1 5 1,-1 3 28,-3 5 1,-2-4 0,2 4 0,3-3 0,4-2 45,1 0 1,0 1 0,1-1-219,4 1 1,6-5 0,7-1 0,-1-2-97,1-2 0,4-2 0,-2-2-53,-1-3 1,4-3 0,-3-5 0,-1-1-1,-2 1 19,-4-1 0,-2 0 1,-1-4-1,-3-2 92,-2 0 0,0-4 0,-7 7 0,-2 1 45,-4 1 0,-5 2 1,-3 1-1,-5 2 102,-2 5 0,-2 3 0,0 2 1,0 2-45,0 1 0,6 10 1,3-2-1,2 2-24,1 0 1,7 2 0,1 1 0,5-2-252,5-1 0,1-2 0,8 1 0,3-2-88,3-3 1,0 2 0,0-6 154,2-2 0,1 0 1,-1-2-1,-3-2 208,-1-2 0,-3-3 0,-7-5 1,-4 0 93,-2-1 1,-4 1-1,-2-1 1,-4 1-1,-3 0 0,-1-1 0,-1 2 0,2 2-22,3 0 0,-3 7 0,3-3-455,-3 4 0,2 7 1,2 2-510,2 3 0,1 7 0,4 1 0</inkml:trace>
  <inkml:trace contextRef="#ctx0" brushRef="#br0" timeOffset="112476">17438 11509 8355,'0'-20'-104,"0"0"1,0 2-1,1 3 1,2 2-152,1 0 0,4 1 197,-4-1 0,2 5 196,-2 0 1,-1 5-136,5-1 1,-1 4-1,3 4 1,-4 6-472,0 5 0,4 4 0,-3 6 0</inkml:trace>
  <inkml:trace contextRef="#ctx0" brushRef="#br0" timeOffset="112695">17549 11981 7304,'-7'-13'0,"2"2"-1153,-1 3 1247,5 2 1,-3 8 0,7 2 0,2 4-188,2 3 0,1 2 0,3 0 0,-1 3-13,-2 0 0,-5 12 0,3-2 0</inkml:trace>
  <inkml:trace contextRef="#ctx0" brushRef="#br0" timeOffset="113292">17425 12514 7674,'2'12'-105,"2"1"1,3-1 0,5-1 0,1-1 0,-1-2 0,0 2 0,1 1-1,-1 1-172,1 1 1,-1 5-1,0 1 1</inkml:trace>
  <inkml:trace contextRef="#ctx0" brushRef="#br0" timeOffset="113293">17599 13010 8355,'1'12'-285,"3"1"1,-2-1 0,3-1-1,-1-1 1,2-2 225,1 2 1,-4 2 0,2 3 0,-1 2 0,0-1 0,-1 1-155,-1 0 1,-2 5-1,0-3 1</inkml:trace>
  <inkml:trace contextRef="#ctx0" brushRef="#br0" timeOffset="113294">17673 13767 8355,'6'6'0,"-3"6"-199,5-4 1,-4-1 0,4 0 0,1-1-1,-1 0 1,0-1 219,2-2 1,-3 4 0,0 1-364,-2 3 53,-1 2 1,-4 5-1,0 1 1</inkml:trace>
  <inkml:trace contextRef="#ctx0" brushRef="#br0" timeOffset="116459">17611 14759 8055,'-5'-13'-1277,"-2"6"1530,-5-4 1,3 9-1,1-5 1,0 0-248,1 0 0,3 6 0,8-1 1,5 6-1,5 3 0,3 2 0,-1 0 1,2 2-534,3 3 0,-3 1 0,0-2 0</inkml:trace>
  <inkml:trace contextRef="#ctx0" brushRef="#br0" timeOffset="118029">17773 13866 6082,'0'7'117,"-2"-2"1,-1-6 47,-1-3 0,-1-2-101,1-2 0,1 1 0,-5 4 0,-2-1-5,-1 1 0,0 3 0,1 3 1,2 3-15,-2 1 1,-1 1-1,-1 4 1,0 1-3,-1-1 0,2 2 0,1 1 1,4 2-18,0-2 1,2 0 0,4 0-66,0 2 0,7-2 1,4-7 35,4-4 1,2-3-1,-5-2 1,2-3-15,2-4 1,-2-1-1,3-2 1,-5-2 6,-4-1 0,2-1 1,-6 0-1,-1-2 4,-2 2 0,-2 1 1,-3 2-1,-5-1-36,-2 1 0,-1 5 0,0 3 0,-1 2 30,1 2 1,-5 2 0,1 3-183,1 8-104,1 5 0,1 6 0,1 1 1</inkml:trace>
  <inkml:trace contextRef="#ctx0" brushRef="#br0" timeOffset="118764">17748 13977 8355,'-7'-1'-1943,"3"-3"2008,-3 3 1,10-6 0,-2 4 0,4-1-45,5 1 1,5-4 0,3-1 0,1-2 8,4 2 0,0-7 0,3 2 0,3-2 21,4-3 0,4 2 0,5-8 1,3-3 32,3-4 0,13-3 0,7-6 1,7-3-52,8-1 0,-2-1 1,5-5-1,-42 25 1,0 1-39,1-1 1,0 0 0,2 0-1,-1 0 1,38-26 0,2 0 7,-4 2 0,-38 23 0,-1 1 1,29-17-1,-5 2-47,-7 2 1,-9 6 0,-7 5 0,-6 3-35,-3 4 1,-13 8-1,-1 0 1,-6 1-108,-3 0 0,-1 3-5,-3-1 1,-3 7 0,-8-1 82,-1 6 1,-12 4-1,3 5 1</inkml:trace>
  <inkml:trace contextRef="#ctx0" brushRef="#br0" timeOffset="119036">19087 13010 7045,'-12'0'0,"-1"0"0,4 0 0,5 0 0,8 1 0,5 2 0,5 1 0,3 0 0,2 1 0,2 0 0,-1 2 0,1 1 14,-2-1 1,3 6-1,-4-2-46,2 4 1,-11 7 0,-1 0-1,-6 5 1,-6 6 0,-6 3-137,-5 2-82,-10 4 1,-7-3-1,-5 4 1</inkml:trace>
  <inkml:trace contextRef="#ctx0" brushRef="#br0" timeOffset="124297">2245 12539 8355,'-2'-13'29,"0"1"1,-2 0 0,1-1 0,1 1 0,2-1 329,0 1-54,0 0 1,0 2 0,2 6 0,1 9-103,1 9 1,5 7-1,-2 9 1,1 6 0,1 5-1,-1 5 1,0 2-1,1 3 1,-1 0 0,0 1-1,-1-1-559,-1 0 1,2-1 109,-4-1 0,6-4 0,-4-5 0,3-6-191,-1-5 1,-1-3 0,1-2-1,-4-4-806,-2-3 1,2-8 1075,0 0 1,0-12 0,-4 2 0</inkml:trace>
  <inkml:trace contextRef="#ctx0" brushRef="#br0" timeOffset="125253">2406 13221 8355,'0'-13'261,"-4"5"1,0 0-1,1-2 1,2-1-1,1-1-90,0-1 1,0 0-1,1-4 1,3-4-22,4-2 0,3-2 1,3-1-1,1-1-224,2-2 0,-1-2 1,-3 4-1,-1-2-65,1 1 0,-2 2 1,-2 3-1,-2 1-105,-1 1 0,-1 6 1,-2-2 239,1 3 0,0 6 103,-4 0 0,0 11 0,0 1 0,2 5 34,2 4 1,-3 1 0,5 2-1,-1 5-70,3 2 0,-1 2 0,2 0 0,0 0-1,2-1 1,6 1 0,-1 0 0,0 0-200,-3 0 0,4-6 0,1-3 0,0-2 19,0-1 0,-2-5 1,-3-1-1,-1-2 39,0-2 1,1-2 35,-1-1 0,-4-1 1,-1-3-1,-1-4-16,-3-3 0,-2-2 1,0-1-1,2-2-29,1-5 1,0-1 0,-4 0 0,0 0 7,0-4 1,4 1 0,1-5-1,-3 1 11,0 0 0,-2 0 0,-2 3-173,-2-3 1,3 3 0,-3-2 0,2 5-1,2 3-274,0 3 296,0 0 0,0 5 0,0-1 0</inkml:trace>
  <inkml:trace contextRef="#ctx0" brushRef="#br0" timeOffset="125999">3026 12316 8355,'0'-25'239,"-1"0"0,-2 1 0,-1 4 0,1 3 0,2 4 124,1 0 1,5 8 0,4 6-192,2 10 0,0 7 0,-2 8 1,0 4-80,0 8 1,2 0-1,0 9 1,-1 1-49,-2 1 0,-5 3 0,2-7 0,0 4-172,-1 0 1,1-3-1,-2-4 1,1-2-49,-1-4 0,2-3 1,1 0-1,-1-5-254,1-6 0,2-4 200,-4-6 0,6-1 1,-3-4 141,0-7 0,0-7 0,-5-9 1,4-4 4,1 1 1,-3-4 0,4 2-1,2-2 35,1-2 0,1 1 0,1 4 0,-1 3 43,0 3 1,1 3 0,-1 3 90,1 4 0,-1 4 0,-1 4 62,-3 4 0,-1 9 0,-4 2 0,1 2-150,-1 0 1,2-1-1,1 5 1,1-2 65,2-2 0,2-3 0,3-6-366,3 1 0,2-5 0,6-1 0,0-1 0,-1-4-83,1 0 0,0-8 1,-1-2-1,-2-3 288,-2-2 1,-3-3-1,2-2 1,-1 0 240,-3 0 1,-5-4 0,-3 3 0,-2-2 50,-2 0 1,-2 6-1,-1-1 1,0 2 10,0 2 0,-4-1 1,-1 2-1,-2 3 45,-3 4 1,-1 2 0,-1 2-1,1 2-241,2 2 1,-2 3 0,4 5 0,-1 1-87,0-1 1,5 5 0,-1 0 0,3 1 59,1 0 0,0 0 0,0-3-419,0 2 1,5-2 0,3-7 303,3-4 1,2-2 0,-1-2-1,1-2 1,-1-3 0,-1-6 109,-3-4 0,3-2 99,-2 5 1,-4-5 0,1 1 0,-2 1 30,0 1 1,0 6 0,-4-1 0,1 1 621,4 1-275,-4 2-533,5 10 0,-2 3 0,1 8 0,1 0 0,1-1-173,-1-1 0,3-2 1,3-1-1,1-1-134,-1-2 0,6 1 0,1 3 1</inkml:trace>
  <inkml:trace contextRef="#ctx0" brushRef="#br0" timeOffset="126285">4093 12241 8520,'-4'-5'0,"0"5"0,2 8 0,5 7 505,5 6 50,-2 2 1,3 7-384,-5 4 0,5 3 0,-4 3 0,1 2-154,-1 3 1,-1-6 0,-2 3 0,1-5-388,1-4 1,1-3 0,-2-5 0,2-1 14,2-4 0,-3-2 0,3-5-678,-1-1 1,-1-5 889,0-3 0,-10-8 0,4-3 1</inkml:trace>
  <inkml:trace contextRef="#ctx0" brushRef="#br0" timeOffset="126546">4056 12601 8355,'8'-14'187,"0"-3"1,5 4 0,4-4 0,3 3-1,2 2 1,3-2-247,4-2 1,-2-2-296,6-3 0,0 3-377,4 6 1,1-6-1,-1-1 1</inkml:trace>
  <inkml:trace contextRef="#ctx0" brushRef="#br0" timeOffset="127171">5122 12613 8355,'-5'-36'139,"-2"5"0,0 6 1,3 7-1,2 4 0,2 2 1,2-1-183,2 1 0,-1 5 1,5 3-1,0 4 1,0 4 397,1 4 0,-7 7 0,3 3 1,-4 0-159,-1 0 1,0 3-1,0-3 1,0 0-157,0 0 0,0 0 0,0-3 0,0 1-166,0-1 1,0-5 0,1-3 5,3-2 1,-1 4 0,6-5 39,0-1 0,2-6 1,0-3-1,-1-1-20,-2-2 0,-4-2 0,3-2 0,0 1-1,0 0 1,-4-2 0,2-1 0,-1-2 40,0 2 1,5 1 0,-4 2 125,2-1 0,1 2 0,5 2 56,-1 0 0,1 7 0,-1-1 0,0 6 64,1 5 0,-2 3 0,-2 3 0,0 1-117,0 1 0,-3 5 0,-2-3 0,-3 0-245,-1 0 0,0 3 1,0-5-1,0-1-152,0-1 0,-5-2 1,-3-1-1,-5-1-504,-3-2 0,-4 1 0,-4 3 1</inkml:trace>
  <inkml:trace contextRef="#ctx0" brushRef="#br0" timeOffset="127172">5197 12291 8355,'-6'-13'800,"6"2"1,0 3 0,8 4 0,6 4-2694,3 4 0,3 3 1383,-3 5 1,5 1-1,-3-1 1</inkml:trace>
  <inkml:trace contextRef="#ctx0" brushRef="#br0" timeOffset="127773">6573 12303 8355,'0'-25'14,"0"1"0,0 0 0,0 3 0,2 6 190,2 6 0,-1 3-123,5 6 1,-1 3 0,2 5-1,0 9 4,0 5 0,1 4 0,0 3 1,-2 4 189,1 3 0,1 5 0,-2 2 0,-4 0-235,-2-1 0,-2-2 0,0-5 0,0-4-121,0 0 0,0-4 1,0-6-1,0-5-382,0-2 1,-2-3 351,-2-2 0,-1-5 0,-6-8 0,0-5 9,-3-2 1,-1-5-1,2-2 1,0-2 35,-4-2 0,5-7 0,-2-4 1,6-2 8,2-3 0,-2-4 0,4-5 53,1-6 1,2 5 0,2-3 0,3 2 0,4 2 84,3-1 0,3 6 0,3 5 0,2 8 65,0 7 1,9 4-1,-3 7 1,1 3 272,0 4 0,-3 2 0,0 4 0,-4 3-330,-1 8 1,-2 4 0,-5 8-1,-2 1-231,-5 3 0,-3-2 0,-1 3 0,0-1-298,0 0 0,-10 4 1,-2-4-1,-2-2 63,0 0 1,-2-4 0,-1-1 0,2-3-342,1-1 0,2-1 683,0-5 0,-1 1 0,1-1 0</inkml:trace>
  <inkml:trace contextRef="#ctx0" brushRef="#br0" timeOffset="128083">6958 12539 9701,'-2'-15'-21,"-2"2"1,3 10 0,-2 3 0,4 7 0,5 4-1,2 2 1,5-1 0,2 2 243,0 2 1,-1 0 0,-2 3 0,1 0 0,-2-1-416,-3 0 1,1-1 0,-4-5-174,-3 0 223,0 1 1,-6-8 97,-1-5 1,-3-5 0,4-9 0,1-1-147,2-2 1,5-5 0,2 2 0,0-4-159,4-1 0,1 1 0,3-1 25,2 0 1,-2 6-1,3 1 1,-2 1-116,1 1 438,-2-1 0,10 5 0,-5-1 0</inkml:trace>
  <inkml:trace contextRef="#ctx0" brushRef="#br0" timeOffset="128536">7776 11621 8355,'-1'-28'0,"-2"2"-75,-1 3 1,-2 8-61,2 2 0,2 1 1,-7 5-1,0 0 72,-2 3 1,-3 3 0,-1 1 0,-2 0 248,2 0 0,1 4 0,0 1 0,-1 2-122,-1 3 1,1 1 0,5 3-1,2 1-73,-2 1 1,0 2-1,2-3 1,3 2-142,-1-2 1,5 3-1,-3 0-5,2 1 1,4-2 0,0 2 0,4 0 134,1 1 1,1-4 0,4 5-1,1 2 1,-2 3 274,-3 3 1,3 6 0,-4-1 0,0 5 44,-3 2 1,-3 6 0,1 0 0,1 4 65,1 3 1,0 3-1,-4 0 1,0 1-278,0 1 0,4 4 0,0-6 0,-1 1-164,-2 0 0,1-10 0,0 0 0,4-4 26,1-4 0,1-7 1,4-4-1,1-4-17,-1-4 0,1-3 0,-1-7 0,0-2-667,1 0 1,1-7 0,1 2-249,1-2 1,1-8 825,-5-2 0,6-14 0,1-4 0</inkml:trace>
  <inkml:trace contextRef="#ctx0" brushRef="#br0" timeOffset="129228">8086 12117 8355,'-9'-16'685,"-2"-1"-609,1 2 1,2 7 0,5 5 0,0 4-1,5 6 141,4 4 1,6 0 0,0 8 0,0 1-272,1-1 0,-1-4 1,1 2-1,-1-5-28,0-4 1,-3 2 0,-1-6 0,2-1-93,1-2 1,1-1 0,0-1-95,1-3 0,-2-3 1,-2-5-1,0-2 185,0-3 0,-2 2 0,0-6 0,0 1 130,0 0 0,-4-2 0,2 4 0,-1 1 289,0-1 0,1 1-187,-5 5 1,0 6 0,-2 6 0,-1 7 108,-1 4 0,-4 7 1,3 4-1,-1 6-20,0 5 1,-3 2 0,1 4-1,-3 1-312,-2 1 0,5 5 0,1-3 0,0-1-212,0 1 1,4-2-1,-1-5 1,4-3-317,4-4 0,-1-4 1,5-3 26,2-1 0,1-6 0,2 3 0</inkml:trace>
  <inkml:trace contextRef="#ctx0" brushRef="#br0" timeOffset="129229">8434 12576 9657,'0'12'549,"0"1"1,0-1-490,0 1 0,0 3 1,1 1-1,2-1 1,1 1-1,-1-1 1,-1-1-1,1-1-985,1-1 1,2-2 0,-3-2-1260,1 0 2047,5-7 0,-7 9 0,3-4 0</inkml:trace>
  <inkml:trace contextRef="#ctx0" brushRef="#br0" timeOffset="129388">8496 12390 8859,'-13'-12'-1563,"26"-1"1</inkml:trace>
  <inkml:trace contextRef="#ctx0" brushRef="#br0" timeOffset="129727">9004 12291 8355,'4'-13'399,"2"2"1,2 3-1,6 4 1,4 3 0,2-1-1,1-1-1374,1-1 0,-3 0 1,1 4 450,-2 0 1,4 0-1,-3 0 1</inkml:trace>
  <inkml:trace contextRef="#ctx0" brushRef="#br0" timeOffset="129728">9017 12502 9054,'5'-7'-36,"3"3"0,9 2 0,3 2 0,3-1-523,-3-3 1,8 1 0,-2-4 182,4 1 1,3-3 0,5 2 0</inkml:trace>
  <inkml:trace contextRef="#ctx0" brushRef="#br0" timeOffset="130009">9661 12005 8355,'0'-19'941,"0"7"-878,0 6 1,0 8 0,2 3-129,2 8 0,-3 0 1,3 8-1,-1 1 697,1 1 0,-2 4 0,2 0 0,-3 4-477,-1 0 1,4 1 0,0 2 0,-1-2-569,-1-2 0,-2 1 0,0-4-166,0 2 1,0-4 0,1-6 0,2-1-1,1-3-1569,-1-1 2056,-2-7 1,5 4-1,0-4 1</inkml:trace>
  <inkml:trace contextRef="#ctx0" brushRef="#br0" timeOffset="130609">9984 11683 7632,'7'-6'2550,"-2"5"-967,-5-4-1456,0 5 1,0-2 0,2-1 0,2-2 0,4-1 0,3 0-257,1-1 1,1 3 0,-1-3-1,1 1 17,-1 3 1,5-2 0,-1 1-72,-1 1 1,-1 2-1,-3 2-66,-3 3 0,2 4 266,-6 9 1,0 1 0,-4 4 0,0-1 46,0 1 0,0 1 0,-1 2-1,-3 0 0,2 4 1,-2 1-1,3 2 0,1 3 168,0 5 0,0-1 0,0 4 0,0-2-91,0 0 0,0 2 0,0-2 0,0 4-67,0-1 1,5 2 0,4-4 0,0-2-38,0-2 1,2 0-1,-4-3 1,-1-2-33,-1-4 0,-3-2 0,1-4 0,1-1-47,-1-1 0,-7-6 1,-4 1-1,-3-2 109,-2-1 0,-3-1 0,-2 0 0,0-1-51,0-2 0,0-2 1,3-5-1,-2 2-126,2-1 1,5-1 0,4-4-1264,0-2 0,2-3 249,4-5 0,5-6 0,2-1 1</inkml:trace>
  <inkml:trace contextRef="#ctx0" brushRef="#br0" timeOffset="131083">10629 11844 8355,'1'-19'262,"2"2"1,1 4 0,0 2-1,2 1 849,2 2 1,2 4-1002,-2-5 1,3 7 0,-1-3 0,3 4-99,4 1 0,1 0 1,-3 0-1,2 0 110,-2 0 1,3 6 0,-2 3-488,-1 6 0,-6-1 0,-5 4 178,-3 0 0,-2 1 1,-3 5-1,-5-2 1,-2-2 95,-1 2 0,-2 2 0,-1 1 0,-2-2-348,2-2 1,1 1-1,2-4 1,0 1-1126,-1 3 1303,1-4 0,-6 5 0,-1-3 0</inkml:trace>
  <inkml:trace contextRef="#ctx0" brushRef="#br0" timeOffset="131084">10641 12489 8355,'13'7'1194,"-5"-1"0,0-6 0,2 0-564,1 0 1,1 0-1,2 1 1,1 2-976,2 1-1750,-1 0 0,-3 7 0,-1 3 0</inkml:trace>
  <inkml:trace contextRef="#ctx0" brushRef="#br0" timeOffset="140595">7379 7652 8355,'-12'7'-1498,"4"-1"1021,-1-6 0,7-2 498,-2-2 0,4 3 1,4-3-1,4 2 1,3 2 20,1 0 0,1 0 0,-1 0 1,1 0-1,0 0 0,4 0 1,2 0-7,1 0 0,4 0-52,1 0 1,1 2 0,6 0-1,1 3 1,2-3 0,4 0 4,4-2 1,4 0 0,5 0 0,4 0 26,0 0 0,2-4 1,4-2-1,1 0 18,3 1 1,-1-3 0,6 2-1,0 1 15,2-1 1,3-3 0,3 0-35,3-2 0,0-1 0,-1 1 1,-1 1-1,-2 2-2,2-2 1,-8 3 0,2 0 0,-1 1-32,0-1 0,-2 3 0,-2-3 0,-2 1-3,-2 3 0,2-2 0,1 1 0,2 0-9,6-2 1,1 5 0,9-3-1,3 2-3,3 2 0,6 0 1,-45 0-1,0 0 1,3 0-1,0-1 21,0-1 0,1 0 0,2 0 1,-1 1-1,0-2 0,0-1 1,0 1-1,0-1 11,0 1 1,1-1-1,-4 2 1,0 0-1,2-1 1,0-1-1,0 1 1,-2 1 19,-2 0 1,-1 1 0,1 0 0,-1-1 0,41-1-16,1-1 1,-3 0 0,-8 4 0,-6 0-1,-4 0-19,-3 0 1,-4 0 0,3 0-1,-1 0-8,-4 0 0,0 0 0,-2 0 0,0 0 2,0 0 1,1-1-1,1-2 1,-1-1-32,-2 1 1,-3 2 0,-1 1 10,-3 0 1,-3 0-1,-1 0 1</inkml:trace>
  <inkml:trace contextRef="#ctx0" brushRef="#br1" timeOffset="141100">12464 7429 31657,'13'-6'-356,"-1"5"0,2-3 1,2 1-850,5-1 1,3 3-1,2-3 1,1 2-1,2 2 1,0-1-1,2-2 1,0-1 273,1 1 0,4 2 0,-2 1 0,5 0 368,2 0 0,6 0 1,-2 0-1,4 0 193,0 0 1,6 0 0,3 0 0,3 0 92,1 0 0,1 0 1,2 0-1,1 0 74,-1 0 1,3 0-1,-1 0 1,1 0-532,-1 0 0,3 0 1,-2 0-1,-1 0 64,1 0 0,-2 0 0,-3 0 1,1 0 658,-2 0 0,5 0 0,-7 0 1,-2 0-12,-2 0 1,2 1 0,-4 2 0,-3 1 19,-5-1 0,0-2 0,-7-1 0,-4 0-24,1 0 1,0 6 0,1 1 0</inkml:trace>
  <inkml:trace contextRef="#ctx0" brushRef="#br0" timeOffset="143036">17537 12688 8355,'1'-13'-174,"2"1"0,1-1-346,-1 1 0,-3 1 823,-4 3-80,2-3 0,-9 9 1,3-2-1,-3 3 0,-1 2 219,-1 3 1,5-1-355,0 5 1,4-4-1,-3 5 1,1 0 0,2 1 173,-1-2-265,3 3-126,-3-4 1,10 0 93,3-3 0,4-2 0,0-2-71,0 0 1,-3-5 0,-3 0 0,0-2-138,-3-3 1,2 4 0,-1-3 45,-1 0 0,-1-2 1,-2-2-181,0 1 1,0-1-1,0 1-332,0 0 634,5-1 0,-4 1 0,5-1 0</inkml:trace>
  <inkml:trace contextRef="#ctx0" brushRef="#br0" timeOffset="143413">17624 12154 8335,'-10'-15'0,"-1"1"-4,1 3-28,4 2 0,7 2 0,3 3 0,4 1 0,3 0 0,2-1 0,-1 1 265,1 2 0,-1 1-103,0 0-31,1 0 0,-12 0 0,-5 0 0,-6 1 147,-2 3 0,-2-2 1,-1 3-1,-2-1-62,2 1 1,-3 3 0,2-3-122,1 2 1,2-3-227,5 5 1,4-7-200,8 3 0,3-4 129,5-1 0,1-6 0,-1-1 1,1-1-1,-1 0-62,0-2 0,-1-1 0,-1-1-41,-2-1 1,-1 1 0,3 0 103,-2-1 0,-5 1 0,2-1 1</inkml:trace>
  <inkml:trace contextRef="#ctx0" brushRef="#br0" timeOffset="143769">17537 11460 8355,'-12'-20'-949,"-1"4"1072,1 2 1,-1 6-1,1 1 256,0 1 0,-1 2-245,1 4 0,1 6 0,1 2-86,2 3 1,1 6-1,-3 1 1,2 1-1,0 2-3,1-2 1,1 0-1,6-4 1,0 2-32,0-2 1,6-5 0,3-3 0,7-2-77,4-2 1,4-2 0,1-1 0,-1 0-237,1 0 1,-1-5 0,-2-4-1,-2-2-45,2-1 0,-4 0 0,-1-1 1,-5 1 122,-4-1 0,3-5 0,-4-1 1</inkml:trace>
  <inkml:trace contextRef="#ctx0" brushRef="#br0" timeOffset="144288">17574 12216 8355,'-7'2'-1272,"3"2"1,3-1 1251,1 5 1,5 0-1,2 5 1</inkml:trace>
  <inkml:trace contextRef="#ctx0" brushRef="#br0" timeOffset="144587">17599 12142 8056,'0'-13'-77,"1"2"1,5 5 0,6 4 0,9 6-1,6 3 1,9 3 0,7 1 0,9 1-1,6 1 1,7-1 0,4 1 0,7-1-1,6 0 912,8 1 0,6 3-836,-46-8 0,0 1 0,5 2 0,1 0 0,-1-1 0,-1 1 1,3 0-1,1 0-127,0-1 1,1 0-1,-2 1 1,0 0-1,-3-2 1,-1 0-88,0 1 1,-2-1 0,38 7 0,-6 0 0,-7-2 0,-9-3-188,-9-3 1,-8 3 0,-13-4-1</inkml:trace>
  <inkml:trace contextRef="#ctx0" brushRef="#br0" timeOffset="144912">18963 12092 8355,'-29'-16'58,"2"1"1,3 4 0,6 5 0,5 5 0,0 1 0,1 1-1,1 3 1,2 4 0,5 5 0,3 3 0,2 4 0,5 2-1,5 1 1,5 3-11,4 1 1,0 4-1,5 1 1,-1 1 0,-2 0-35,-2 2 0,-5-1 0,1 0 0,-5-2-460,-3-2 1,-5-1-1,-2-4 1,-6-1-54,-8-4 1,-12 4-1,-1-5 382,-4 0 1,-9 5 0,-5-5 0</inkml:trace>
  <inkml:trace contextRef="#ctx0" brushRef="#br0" timeOffset="145911">17599 13221 7352,'-11'-1'0,"1"-2"0,2-1 25,-2 1 0,3 1 0,-1 1 0,-1-2 0,-2-1 200,-2 1 1,6 3 0,3 5 0,3 3 0,1 3-320,0 1 1,1-3 0,3-3-19,4 0 1,4-2-1,0-4 1,0 0-1,1 0 1,-1 0-24,1 0 0,-1 0 1,0-1 100,1-3 0,-5-2 0,-1-4 0,-2 2 50,-2-1 1,3 2 0,-2-2-1,-1 0 6,-2-2 1,-7-2-1,-2 1 4,-3-1 1,-1 7 0,-1 1-1,1 4-39,0 1 0,-1 0 0,1 0-321,-1 0 1,6 6 104,3 2 0,3 3 0,1 1 0</inkml:trace>
  <inkml:trace contextRef="#ctx0" brushRef="#br0" timeOffset="146217">17574 13221 8355,'-23'-7'-187,"2"3"1,7 2 0,13 2 0,12 0 0,10-1 218,9-3 1,7-3-1,9-5-84,7-1 1,7 1 0,3-1 0,3 0 54,4-4 0,5 3 1,2-4-1,3 2 121,1-1 1,6-3 0,4 2 0,-1 0 14,-2 0 0,-6-3 1,-6 6-1,-10 3-267,-4 2 1,-13 6 0,-7-3-1,-9 2-223,-6 2 1,-5-3 69,-10 2 0,-6 0 0,-6 4-316,-7 0 597,-10 0 0,-2 6 0,-6 0 0</inkml:trace>
  <inkml:trace contextRef="#ctx0" brushRef="#br0" timeOffset="146478">18256 12923 8432,'-23'0'0,"2"0"264,5 0 0,3 2-304,5 2 147,2 3 1,12 0 0,4-2-1,5-1-71,5 0 0,8 5 1,2-4-1,1 2-115,-1 3 0,3-3 0,-4 1 0,-3 1 102,-4 2 0,-1 3 1,-9 1-1,-5 3-542,-4 2 1,-6 0 0,-7 5 22,-10 0 0,-9 0 0,-8-1 1</inkml:trace>
  <inkml:trace contextRef="#ctx0" brushRef="#br1" timeOffset="152364">15726 6263 8946,'0'-12'0,"0"-1"0,0 1 0,0 0 0,0-1 0,0 1 0,0-1 0,0 1 23,0 0 1,-1-5 0,-2 0 0,-1 2 0,1 2 0,0 0 0,1-1 0,-4-1 251,-1-1 1,-1-1 0,-6 5 0,-1-1 0,-3 1 0,-1 0 0,-5 1 218,-3 2 1,-1 0 0,-3 4-1,-2 3 1,-1 2 0,-1 4 234,0 4 1,-1 9-1,-4 3-489,-1 4 0,-2 10 0,3 3 0,-1 3 113,1 3 1,1 1 0,4 6 0,2 2-146,4 6 0,4 0 0,4 11 0,6 0-159,5 1 1,5 4 0,8-9 0,6-3 88,12-3 0,13-1 0,12 3 1,6-3-55,10-4 1,4-5-1,17-2 1,1-4-175,2-5 0,3-3 0,-1-12 1,-2-2 100,-1-5 0,1-7 0,-1-5 0,-2-6 225,-5-6 0,-3-1 1,-5-14-1,-4-1-60,-3-4 0,-12-6 0,-6 1 1,-12-3-205,-13-1 0,-7-9 0,-16-1 1,-5 0 150,-9-1 0,-16-6 1,-10-3-1,-8-4 1,-6-1 0,-10-7 0,-2-3 1,35 36-1,0-1-191,-33-32 1,-1 10-1,-3 7-7,-2 5 1,-7 4-1,-1 6 1</inkml:trace>
  <inkml:trace contextRef="#ctx0" brushRef="#br0" timeOffset="169061">18169 13742 8355,'-5'-21'-41,"-3"0"0,-3 1 0,-2 0 0,-1 3 0,-2 0 1,-6 1 97,-6 0 1,-2 3 0,-4 2 0,-1 2 0,-2 5 0,-3 3 0,-1 1 0,-1 3 165,1 5 0,0 1-140,3 12 0,3 1 0,0 7 0,3 6 0,2 3-147,2 3 0,4 6 0,4-1 0,7 2 37,3 2 1,9-1 0,1-1-1,8-2-138,7-5 1,10-8-1,9-4 1,5-4 40,2-4 1,12-5 0,-1-7-1,4-5 84,2-3 1,-1-4-1,1-5 40,-5-8 1,-3-4 0,-4-3 0,-7-5 0,-4-2-61,-6-5 1,-10-6-1,-5-3 1,-6-3-63,-2-2 0,-9 6 0,-9-7 1,-9 3 74,-7 3 0,-9 2 1,-10 4-1,-5 3-170,-6 1 1,-3 10 34,-1 7 1,-5 3-1,-2 2 1</inkml:trace>
  <inkml:trace contextRef="#ctx0" brushRef="#br0" timeOffset="170267">17735 11956 7710,'0'-13'-403,"0"1"0,-1 1 225,-3 3 1,1-2-1,-5 5 248,-2-2 0,-6 4 0,-4-3 1,0 2-1,-1 0 0,-1 1 0,-1 2 1,-2 1 35,0 0 0,-1 0 0,-2 1 0,-1 2 0,2 4 0,0 3 0,1 5 0,-1 3 0,-2 5 0,1 3 405,2 3-454,7 6 0,-3-2 0,7 7 0,2 1 0,5-2-94,2-5 1,2 5 0,6-5 0,3 1-114,8 1 0,4-6 0,10-3 1,2-5 26,4-5 0,7-5 0,4-3 1,1-5 96,2-3 1,7-4 0,-7-5 0,-1-8 78,3-6 1,-2-9-1,-2-3-57,-4-6 0,-8 4 0,-5-4 0,-6-1 0,-7-2-66,-5-4 0,-5-7 0,-7-2 0,-7-2-12,-7 0 0,-8 6 1,-5-1-1,-4 9 55,-2 11 1,-8 4-1,-3 14 1,0 4-16,0 6 1,-1 5-1,6 4-214,1 4 1,-4 9 0,0 2 0</inkml:trace>
  <inkml:trace contextRef="#ctx0" brushRef="#br0" timeOffset="171282">17599 12192 7827,'0'-13'-683,"0"1"1,0 3 663,0 1 33,0 5 1,0-3 110,0 1 0,-1 4-32,-4-3 0,-1 4 0,-7 4 79,1 4-155,-1 3 0,5 2 1,1-1-64,2 1 0,1-5 0,5-1 1,3-2 1,3-1 0,5-4 22,1 0 1,-1 0 0,1-1 4,-1-3 0,-5 1 1,-2-5 21,1-2 1,-5 3 0,2-1 0,-4-2 28,-4-1 0,-4 3 0,-1 1 0,-4 0 37,-2 0 0,-5 5 1,3-3-52,-1 4 0,0 1 0,-3 1 0,4 4 0,3 1-112,4 1 0,6 4 0,1-2 0,4 2-40,4 1 0,7 1 0,7-2-72,2-3 0,0 3 0,5-4 1</inkml:trace>
  <inkml:trace contextRef="#ctx0" brushRef="#br0" timeOffset="171925">17599 12204 6643,'0'-12'0,"-1"0"305,-4 4 1,5-1-229,0 4 1,2 1 0,6 4-1,2 0 1,1 0-1,1 0 1,2 0-56,2 0 0,0 0 0,3 0 0,0 2 24,0 2 1,2-3-1,5 3 1,3-1-30,4 1 1,5-2-1,3 3 1,4-1 44,4 0 0,8 6 0,4-3-127,3 0 1,0 4-1,9-3 1,0 2-1,3-1 37,0 0 0,1-1 1,2 4-1,1 2-94,-3 3 0,10-4 0,-9 4 0,1-2 26,-2 2 0,-10-4 1,-3 5-1,-8-1-81,-5-1 1,-1 2-1,-13-3 1,-5 2-202,-5-2 327,-7-1 0,-2-2 0,-6 1 0</inkml:trace>
  <inkml:trace contextRef="#ctx0" brushRef="#br0" timeOffset="172331">18938 12192 7303,'-7'-20'0,"3"4"0,2 3 0,-1 4 0,0 2 0,4 1 0,6 3 0,4 2 43,2 1 1,-2 6 29,-3 2 0,2 3 0,-5 1 1,1 1-1,-1-1 91,-2 1 0,-2 0 0,-1 2-124,0 2 1,0 4-1,0-3 1,0 1-42,0 3 0,0-3 0,2 0 0,1 1-13,1-1 0,0 0 0,-4 2-80,0-4 1,-2-4-1,-2 1 1,-5 1-42,-7 2 1,-4-1 0,-9-3 0,-6 1-698,-5 2 610,-4-2 0,-22 15 0,-4-3 1</inkml:trace>
  <inkml:trace contextRef="#ctx0" brushRef="#br0" timeOffset="172996">18814 13295 8355,'0'-12'0,"0"-2"-113,0-2 1,0 2 0,0-3-1,2 3 1,2 3 90,4 3 0,7-1 1,3 4-1,2 1 0,0 0 1,1 0-1,0 1-106,1 2 0,-3 2 1,0 3-1,0 3 1,-1 2 61,0-1 0,0-1 1,-3 2-1,1 0 0,-4 0 1,-2 2-114,-1 2 178,-3-1 0,-1 1 0,-5-1 0,-1 0 0,-3 2 0,-5 1-50,-2 2-45,-7 5 1,3-3-17,-5 6 0,5 0 0,-3 0 0</inkml:trace>
  <inkml:trace contextRef="#ctx0" brushRef="#br0" timeOffset="179508">17723 15156 8355,'-12'0'-286,"-1"0"0,2 1 0,1 2 0,2 1 0,-1 0-196,-2 2 1,2-5 466,1 3 1,7-3 0,-1-2 0,6-2 0,2-2-130,-1-2 140,5 4 1,-9-13 0,5 2 0</inkml:trace>
  <inkml:trace contextRef="#ctx0" brushRef="#br0" timeOffset="179968">17636 14945 8355,'7'-6'-786,"-3"-2"1,-2-3 698,-2-1 0,0 3 1,0 1-1,0-2 270,0-1 1,0-1 0,1 1 17,3 3-188,-3 2 0,6 6 0,-4 2 0,1 2-21,-1 4 1,-2-1-1,-1 1 1,0 2-49,0 1 1,0-3-1,0 0-89,0 2 1,6 0 120,2-2 0,3-3 1,0-6-10,-3-3 0,-1 1 0,-4-5 44,1-2 0,0-1 1,-4-1-1,0-1 0,0 1 20,0 0 1,0-1 0,-1 1 0,-3-1 0,-4 1 1,-3 4-1,-2 1 1,1 1-101,-1 4 1,1 2-37,0 4 0,5 3 1,3 6-1,2 3-97,2 0 97,0 1 1,6 1 0,1 1 0</inkml:trace>
  <inkml:trace contextRef="#ctx0" brushRef="#br0" timeOffset="180276">17636 15850 8355,'-11'-19'-1270,"3"2"727,-3 4 0,4 0 497,-5 1 0,5 4 141,2-1 1,6 6 0,3-2-122,4-1 1,3 5 0,1-3-49,1 3 1,-1 5 0,-1 1-34,-3 2 92,3-4 1,-9 8 0,3-4 0</inkml:trace>
  <inkml:trace contextRef="#ctx0" brushRef="#br0" timeOffset="180574">17673 15751 8355,'7'-6'0,"-3"-2"-826,-2-3 1,2 3 807,0 0 0,-1 4 110,-7-5 0,-3 6-124,-6-1 0,5 3 46,0 1-57,5 0 1,-1 4-1,8 0-195,4-1 1,-1-2 120,1-1 1,1 6 0,3 1 0</inkml:trace>
  <inkml:trace contextRef="#ctx0" brushRef="#br0" timeOffset="199361">7355 13903 8355,'0'-12'-151,"1"-1"0,3 1 1,4 1-1,2 1-57,-2 2 0,3 5 295,-2-1 0,-4 4 1,-1 4-1,-1 4 1,0 3-1,1 3-19,-1 3 1,-2 2 0,-1 7 0,0 2 0,0 2 0,-1 0 0,-2 2 0,-1-2 0,1 2 0,2-2-524,1 1 0,4-6 137,0-5 1,6-5-1,-2 2 1,3 2-1,1 1 1</inkml:trace>
  <inkml:trace contextRef="#ctx0" brushRef="#br0" timeOffset="199574">7627 13953 8355,'-12'0'73,"0"1"1,1 3-1,2 4 1,5 3 0,3 3-1,1 1 1,0 3 517,0 2-785,0-5 0,5 8 0,4-2 0,2 2 0,1 2 0,0-1 0,-1-2 0,-1-3-350,-2-1 0,1 4 0,3-3 1</inkml:trace>
  <inkml:trace contextRef="#ctx0" brushRef="#br0" timeOffset="199786">7838 13903 8370,'-19'0'0,"2"0"0,4 1 0,2 4 0,2 3-56,5 3 0,3 1 1,1 2-1,1 3 0,3 3 1,5 5-1,2 3 275,1 1 0,0 5 1,1-1-946,-1 3 0,1 1 0,-1 0 0</inkml:trace>
  <inkml:trace contextRef="#ctx0" brushRef="#br0" timeOffset="203773">6028 14796 7955,'-6'-21'0,"-1"2"0,-1 1-133,0 3 0,3 7 0,-3 4 1,-1 1-1,-2 0 0,-2-1 0,1 1 571,-1 2 0,1 5-365,0 0 0,-5 7 0,0 0 0,1 6 0,-2 2 32,-3 3 0,2 1 1,-2 4 21,-1 2 0,3 4 0,-2 8 0,1 6-36,0 5 1,-2 10 0,6 8 0,1 2-73,1-2 1,7 3 0,3-4 0,2 0 57,2-3 1,7-4-1,6-5 1,6-6-408,4-4 0,8-13 0,3-2 0,5-7 108,2-5 1,5-9-1,-5 0 1,-1-4-256,-1-4 1,-2-2-1,0-1 1</inkml:trace>
  <inkml:trace contextRef="#ctx0" brushRef="#br0" timeOffset="204300">6238 15044 8355,'0'-25'-225,"0"6"155,0 2 1,6 4 0,1 0 0,1 2 209,0 3 0,-4-3 0,5 4-125,0 0 0,2-3-67,2 6 1,-5 2 0,-1 6 183,-2 4 0,4 3-127,-5 1 1,4 1-1,-4-1 1,-1 1-1,-2-1 7,-1 0 1,5 2 0,-1 1-15,-2 2 0,0-1 0,-2-3-82,0-1 1,1-1-95,3-2 0,3-5 101,6-8 1,-5-3 0,-1-6-1,-2 1 18,-2-1 1,4-3 0,0-2 0,1-1 12,0-3 1,1 0 0,3 0-1,-1 2 63,-3 2 1,3 2-1,-2 3 40,2 1 1,-3 5-1,0 3 44,2 3 1,1 6 0,0 5 0,-1 4-75,-2 2 0,-4 6 0,3-3 1,0 2-56,0 0 0,-5-1 0,4 5 0,-2 0-229,0 0 0,2 0 0,-4-1 0,3 1-106,-3 0 0,4-4 271,-2-1 0,6 1 0,-4 4 0</inkml:trace>
  <inkml:trace contextRef="#ctx0" brushRef="#br0" timeOffset="204740">6412 15726 8355,'-1'-11'26,"-4"3"0,3 2 0,-5 8 0,1 2 209,4 4 0,0 3 0,4 3-181,2 2 1,-3 0-1,3 4 1,-1 2-1,0 2-14,1 1 1,0-1 0,-4 1 0,0-1-179,0-4 1,0 2 0,0-5-1,0-2-263,0-1 0,1-2 0,2 1-396,1-1 1,6-1 666,-2-3 0,3-2 0,2-6 1</inkml:trace>
  <inkml:trace contextRef="#ctx0" brushRef="#br0" timeOffset="205208">6610 15925 8144,'-8'0'267,"1"1"0,0 3 0,2 4 122,-1 3 0,2-2 0,4-1-384,0 2 1,0 1 0,0 1 0,0 0 76,0 1 0,0-5 0,0 0-38,0 2 1,6 1-1,2 1 1,3-1-176,1-2 1,1-2 0,-1-5 0,1 3-41,-1-3 0,0 0 0,2-4 1,1 0 42,2-3 1,-1-4-1,-3-1 1,-2-4 52,-3-2 1,2-1 0,-6 3-1,-1-1 53,-2-1 1,-2-2 0,-3 3 0,-5-2-44,-2 2 1,-3 1-1,-1 2 1,-1 1-45,1 3 0,-3 1 0,1 4 0,2 0-118,1 4 1,7 1-1,3 6-112,3 2 1,1 1-1,0 1 1</inkml:trace>
  <inkml:trace contextRef="#ctx0" brushRef="#br0" timeOffset="205541">6995 14846 8355,'0'-20'240,"0"4"1,1 8-220,3 3 0,3 4 0,6 2 1,-1 4-157,1 3 0,3 3 0,2 1 0,1 2 497,3 3 0,3 3 0,3 9 1,-1 4 96,-3 3 1,-1 12 0,-6 6 0,-2 7-363,-1 5 0,-8 8 1,-1 9-1,-5 2-76,-5 2 0,-1 0 0,-7 0-219,1 0 1,-5-14-1,1-4 1,1-2-1,-1-2-284,0-2 1,2-4 0,-2-9-508,2 0 0,1-6 0,1-2 1</inkml:trace>
  <inkml:trace contextRef="#ctx0" brushRef="#br0" timeOffset="207566">18207 11249 8355,'-6'-18'-254,"-2"-1"0,-3 1 0,-3 4 337,-2 4 0,2 6 0,-4-3-180,0 2 1,-1-3 0,-8 3 0,1 1 0,-1-1-1,1-2 1,-2-1 0,2-1 0,0 0 182,1-2 0,-4 2 0,0 1 0,0 0 0,0 0-89,0-1 0,0 5 1,4-3-1,1 2 21,-1 2 1,0 0 0,0 1-58,0-3 1,5 1-1,-1 4 1,-1 0-1,-1 0 41,-2 0 0,1 6 0,2 1 0,2 1 51,-2 0 1,-1 0 0,3 5 0,3-1-4,3 1 0,3-1 1,2 1-45,1-1 1,5 4 0,-1 1 0,2 0-45,2 0 1,0 1 0,0 6-1,0-1-17,0 3 1,0 7-1,-1 2 1,-2 3 68,-1 4 1,-4 7 0,2 0 0,-1-1 59,-2 0 0,-2 13 0,-2-2 0,1 6-39,-1 2 0,1 6 0,0 2 0,1 5 50,2 1 0,-2 10 0,3 0 0,-3 5-66,-1 4 0,5-46 1,1 2-1,1 1 1,-1 0-1,1 3 0,1 0-63,-1 2 1,1 0 0,2-4 0,0 0 0,-1 3 0,-1-1 0,1-2 0,-1-1 17,1-4 0,-1 1 0,1 3 0,0 0 0,-2-5 0,0-2 0,1 1 0,1-1-3,-2 49 1,0-46 0,0 0-1,-2 45 1,-1-6 30,-1-3 1,1 2 0,-6-7 0,-1 0 67,-1 1 1,-1-2-1,6-3 1,2-6-1,0-1 0,2 3 0,-1 0 1,4-3-41,3 0 1,1-6 0,1 0 0,3-4-79,4-1 1,3 0 0,2 0 0,-1-3-56,1-5 1,3 4 0,1-10 0,-2 0 2,-1-1 1,2-6-1,1 4 1,-2-3 89,-1-2 1,-2-1 0,0-2 0,1 0-61,-1 0 0,1 1 0,-1-2 0,0-2 140,1-1 0,-1-5 1,2 2-1,1-3-70,2-2 1,3 7 0,-2-7 0,0 1-99,0 0 0,3 2 1,-3-2-1,0-3 43,0 1 1,4-6 0,-3-2 0,2-2 28,-1-2 0,0 1 0,2-1 1,-2 1 13,2-1 1,2-1-1,-1-1 1,-1-2 19,-1 2 1,0 1 0,3 0 0,1-2-29,0 0 1,4-3-1,0 3 1,-2-4-14,0 1 1,-3-5-1,1 3 1,0-2 2,0-2 0,-5-2 0,0-2 1,-2-3 82,-3 0 0,3-8 0,-2 1 0,1-2 62,1-2 1,-3-7 0,4 2-44,-1-3 0,3-2 1,-3-7-1,1 2 1,2-1-12,-2-2 1,-1 0-1,-4 2 1,1 1-20,1-2 1,1-5-1,-5-2 1,-1-2-58,-2-3 1,2-3 0,-2-4-1,4-2-119,-1-1 0,3-3 0,-7-1 1,2-5 59,-2-4 0,2-12 1,-4 5-1,-1-5 65,1-5 0,-1 1 1,-2-10-1,1-1 1,-1 1-13,-2 2 0,-1 3 1,0-5 29,0 1 1,0 1 0,-1 0 0,-2 6 0,-3 5 0,0 1 102,-4-4 1,3 2-34,-1-7 0,1 3 1,-1 0-1,3 0-140,4 1 0,1-7 0,1 7 0,4 0 38,3 3 1,-1 3 0,1 3 0,0-5-67,-1-3 0,0 4 0,-4-1 0,1 2 69,-1 4 0,-3-1 0,-3 11 0,-4-1 106,-4 1 0,1 2 0,-6 6 0,2 2-41,2 2 1,-1-4 0,1 1-1,1-1-34,3 1 0,-3-5 0,4 5-1,0 3 0,-4-1 1,4 5-1,-1 5 1,-1 3 4,0 7 1,-2 2 0,-3 7 0,-1 5-70,-2 3 1,1 4 0,3 7 0,1 4-152,-1 2 1,1-2 34,0 0 0,-1 0 0,1 4 1</inkml:trace>
  <inkml:trace contextRef="#ctx0" brushRef="#br0" timeOffset="210109">7702 15540 8552,'0'-12'550,"0"-1"-359,0 1 15,0 5-539,0 2 1,0 6 0,0 3 0,0 4-1,0 3-193,0 2 0,0-1 0,0 1 1</inkml:trace>
  <inkml:trace contextRef="#ctx0" brushRef="#br0" timeOffset="210430">8570 14759 8355,'-5'-29'0,"-2"1"535,0 5 0,1 8-326,6 6 1,6 7 76,2-2 0,2 9 0,-1 7-245,0 8 1,-5 0-1,3 4 1,-1 3 0,0 4-157,-1 3 1,0 1 0,-4 0-1,2 0-158,1-1 1,0 4 0,-4-8 0,1 0 7,4 1 1,-4-3 0,3-3 0,-3 0-142,-1 0-136,0 0 1,0-1-1,0 1 1</inkml:trace>
  <inkml:trace contextRef="#ctx0" brushRef="#br0" timeOffset="210679">8173 15466 8355,'-12'-4'132,"-1"-1"1,8 1-1,5 4 1,7 2 0,5 0-1,5 4 1,3-1 0,5 1 133,4-3 0,8 2-182,9-1 1,7 1-1,7-5 1,5 0 0,6-2-1,6-1 1,6-2 0,2-2-135,2-3 0,0-1 0,0 0 0,-4 2-42,-9 0 1,-1 7 0,-18-3-1,-7 4-2231,-6 1 1822,-13 0 1,-11 6-1,-6 1 1</inkml:trace>
  <inkml:trace contextRef="#ctx0" brushRef="#br0" timeOffset="211359">8359 16272 8355,'0'-8'-328,"0"-1"1,0 1 0,0-4 0,0-1 763,0 1 1,0 4 607,0-1-793,0 1 1,6-3 0,2 3-182,3 4 0,1 2 0,1 4 0,-1 0-71,1 3 0,-2 4 1,-2-1-1,0 3-19,0 2 0,-3 3 1,-1 1-1,-1-2-53,0-1 0,1-2 0,-5 1 1,0-1 31,0 0 1,0-3-1,0-1 30,0 2 21,0-5-140,0 1 0,0-8 19,0-2 0,0-3 0,1-6 0,2-3-8,1 0 0,6-6 0,-2 2 0,3 0 89,1-1 0,3 2 0,1-2 0,-4 5 112,-1 2 1,3 3-1,-6 3 19,3 3 0,-3 4 0,1 2 0,-1 5 49,-1 6 0,0 1 0,-5 5 0,3 0-82,-3 2 0,1 0 0,0 0-101,1 2 0,0-4 0,-3 0 0,2-1 0,3-1-189,1-1 0,-3-1 1,4-2-309,2 1 0,-3-2 0,1-3 154,1-4 0,-3-2 0,-1-2 1</inkml:trace>
  <inkml:trace contextRef="#ctx0" brushRef="#br0" timeOffset="211611">8942 15825 8899,'0'-19'0,"1"4"0,4 5 0,1 8 191,1 4 1,0 5 0,-4 7 0,3 1 0,-1 3 0,1 0 0,-4 1 0,1-1-598,1 0 0,-2-1 0,3-5 0,-1 0-275,0 1 1,1-1-614,-5 1 1188,0-1 1,5-5 0,2-2 0</inkml:trace>
  <inkml:trace contextRef="#ctx0" brushRef="#br0" timeOffset="211975">9215 15875 8748,'0'-12'0,"-1"-1"1204,-4 1-1068,4 5 1,-4 3 0,5 8 0,0 4-1,0 3-107,0 2 0,0-1 0,0 0 1,0 2 41,0 3 1,0-3-1,0 2-38,0-2 0,1-2 0,3-1-20,4-2 0,3-4 0,2-5-186,-1 0 1,1-1-1,-1-2 1,0-3 41,1-1 0,-1-1 0,1-4 1,-2-1 33,-3 1 1,2-2 0,-6-1 0,-2-1-49,0 0 1,-2 3 0,0 0 0,-2 1-54,-2-1 0,-4 7 0,-7 1 0,-3 4-168,-1 1 1,-1 6-1,-2 2 1,3 3 129,1 1 1,-9 1 0,0-1 0</inkml:trace>
  <inkml:trace contextRef="#ctx0" brushRef="#br0" timeOffset="213175">10033 15367 8355,'0'-13'0,"0"1"0,0-1 18,0 1 0,0 4 599,0-1 1,2 7-535,2-3 0,-1 5 0,4 5-19,-2 3 1,1-1 0,-4 1-212,3 2 0,0-5 169,-1-1 0,-1-2-64,5-2 1,-5-2 0,1-2-88,-2-4 0,-2 1 1,0-1-161,0-2 1,-6 5-1,-2 0-121,-3 4 1,-2 7-1,2 3 1,2 5 141,0 3 0,1 5 0,-4-3 1</inkml:trace>
  <inkml:trace contextRef="#ctx0" brushRef="#br0" timeOffset="214064">11286 14188 8355,'0'-30'8,"0"5"1,2 7 3,2 4-22,3 8 0,-1 6 0,-1 8 1,-4 3 14,-1 1 0,0 5 1,0 1-1,0 1 1,0 3-1,0 3 1,0 4 170,0 4 1,0 0 0,-1 3 0,-2 4-79,-1 2 0,-5 0 0,5 2 1,2 0-92,0 0 1,2-8 0,0 0-1,0-5 1,0-3-272,0-2 0,0-7 1,0-2-1,0-3-139,0-2 0,2-5 1,0-1-732,2-1 1036,1-4 1,-5-1-1,0-6 1</inkml:trace>
  <inkml:trace contextRef="#ctx0" brushRef="#br0" timeOffset="215467">10716 14932 8355,'0'-12'-151,"0"0"1,0-1-185,0 1 1,0 4 606,0-1 1,0 8 0,0 1 0,0 7 0,0 5 0,0 6-102,0 7 0,0 0 0,0 6 0,0 1 1,0 3-1,0-1-345,0 2 0,0-4 0,0-1 0,0 0-43,0-4 0,0-1 1,0-2-76,0-4 1,1-2 0,2-5 0,1-1-1,0-1-536,2-3 657,0-2 0,12-12 0,2 0 0</inkml:trace>
  <inkml:trace contextRef="#ctx0" brushRef="#br0" timeOffset="215743">10926 15193 8355,'2'-7'-331,"2"1"198,4 1 0,-1 4 1,3-4-1,2 4 38,3 1 1,3-4 0,-1 0 0,2 1 0,2 2-1,-2 1 1,0 0-181,1 0 0,0 0 0,5 0 1</inkml:trace>
  <inkml:trace contextRef="#ctx0" brushRef="#br0" timeOffset="216559">11348 14412 8355,'-5'-18'-399,"3"4"230,-2-3 1,3 4 0,1 0 0,0 1 1195,0-1-921,0 6 1,0 3 0,0 10 0,0 5 42,0 4 1,-4 7-1,-2-1-65,-1 2 0,4 3 1,-2 3-1,1 3 0,0 0-22,1-3 0,0 1 1,0-1-1,-1-3-111,2-4 0,2 0 0,2-5 0,4-2 31,1-1 1,1-6-1,4-1-41,1-2 1,3-5 0,1-7 21,-2-4 1,-1 0 0,-2-9 0,1-2-1,-1-2 20,0-1 0,-5-4 0,-3 0 1,-2 2 108,-2 1 0,-2 2 0,-2 2 1,-4 3 50,-3 1 1,-7 6-1,-1 5-95,-1 1 0,-4 3 1,0 8-1,-3 3 1,0 3 54,5 1 0,0 6 1,6 3-130,1 2 1,2 2 0,4-1 0,2-2-1,1-2-42,3 2 1,3 0 0,5 0-1,3-2 34,3-2 0,3-2 1,2-5-1,4-3-22,-1-3 0,4-4 0,-2-2 0,2-4 34,2-3 0,-4-4 0,-2-3 0,-1-3 87,-3-2 1,-5 4 0,-3-5 0,-2 1 10,-2 0 0,-3-2 1,-6 4-47,-6-1 1,-2 8 0,-6 0 0,-2 4 0,-2 4-12,-1 2 1,5 1 0,0 1 0,2 3-131,3 5 1,3 3 0,4 3 0,3 2-276,4-2 1,7 4-1,3 1 1,8 0-290,8 1 1,5 5 0,7 6 0</inkml:trace>
  <inkml:trace contextRef="#ctx0" brushRef="#br0" timeOffset="216868">11968 14833 8355,'-5'-25'-146,"3"6"0,-2 3 0,3 2 0,1 1 1,0 1 850,0 0 0,-2 1-351,-2 2 1,3 5 0,-5 7-183,1 1 1,4 6-1,-4-1 1,4 5-1,0 4 1,-3 1 1,2 2 0,-2 4 0,3 0-327,1-1 1,0 1 0,0 0-1,0 0-136,0 0 1,1-2-1,2-1 1,1-1-743,-1 1 0,2-3 506,-1 2 1,0-1 0,-4 5 0</inkml:trace>
  <inkml:trace contextRef="#ctx0" brushRef="#br0" timeOffset="217552">11646 15329 8355,'0'-12'179,"0"5"0,5 1 0,5 6 1,4 0-167,2 0 0,8 0 0,1 0 0,6 0 0,6 0 0,5 0 0,5 0 0,2-1-209,1-3 0,1 3 0,-10-2 0,-2 4-764,-5 3 0,-5 5 775,-8-5 1,-3 11-1,-6-1 1</inkml:trace>
  <inkml:trace contextRef="#ctx0" brushRef="#br0" timeOffset="217553">11881 15627 8355,'-5'7'1130,"-2"-2"-766,0-5 0,7 0 1,8 2-1,3 2 1,0 4-263,-2 3 1,2 2 0,-3-1 0,2 0-36,-2 1 0,2-1 1,-6 1-1,0-2-234,1-3 0,-3 3 0,2-3-59,-3 3 1,1-4 0,0-1-182,3-1 0,0-4 288,-1 4 0,-1-10 0,4-3 0,0-3-82,0-1 1,-1-1-1,4 1 1,-2 0 168,2-1 0,1 1 1,1-1 89,1 1 1,-5 5-1,0 3-1,2 3 0,-4 6 0,-1 3 0,-1 3-44,0 2 1,2 3 0,-3 2 0,1 0 0,0 1-229,1 1 1,1-5 0,4 1-865,-2-2 669,0-1 0,10-1 0,1 0 1</inkml:trace>
  <inkml:trace contextRef="#ctx0" brushRef="#br0" timeOffset="217856">12700 14585 8355,'-12'-19'301,"6"4"0,6 11 0,7 8 0,4 5-31,1 4 1,6 5 0,3 4-1,4 5-115,4 6 1,-2 5-1,5 3 1,-2 4 14,-2 4 1,-3 7 0,-5 7-191,-3 11 1,-9 1-1,-4 8 1,-4 0 0,-5 1-303,-8 3 1,-5-3 0,-8 4 0,-3-5-261,-4-5 0,2-12 0,-3 2 0,0-10-1038,-2-7 1442,-7 1 0,-1-8 0,-5 6 1</inkml:trace>
  <inkml:trace contextRef="#ctx0" brushRef="#br0" timeOffset="218199">10393 14449 8355,'-1'-17'-265,"-3"1"1,1 0 0,-5 8-1,-2 4 211,-1 3 1,-3 6 0,-1 6 0,-2 7 455,2 7 0,-3 15 1,0 7-1,1 12-109,-1 10 0,-3 19 1,3 10-1,9-44 1,0 1-122,0 5 0,0 1 0,1 0 0,0 1 0,2 2 0,1 1-206,0 0 0,1 0 0,1-2 1,1 1-1,2-1 0,1 0 1,1-1-1,2-2 0,1-5 0,2 0-120,2-2 1,1-1-1,4-2 1,3-3-1,20 35 1,10-9-195,9-10 0,5-12 0,13-12 0,6-9 348,4-9 0,2-14 0,-3-11 0,-8-14 0,-7-13 0,-8-7 0</inkml:trace>
  <inkml:trace contextRef="#ctx0" brushRef="#br0" timeOffset="219510">12849 14250 8355,'0'-12'-219,"0"-1"1,0 1-1,0 0 460,0-1 1,1 2-75,3 3-129,3-3 1,1 8 0,1-4 0,0 2 0,2 2-1,2 2 1,-1 1 0,1 1-67,-1 3 0,-5 3 1,-2 5-1,0 1 29,-1-1 0,0 5 1,-4-1-1,1 0 1,2-3-1,1 0 41,-1-1-95,-2 1 69,-1-1 0,2-5-53,2-3 1,-3-4-1,3-4-54,-2-4 1,3-5 0,2-2 24,0-2 1,4 1-1,-3 3 1,3 1 17,2 0 0,-1 1 0,0 2 0,1 4 9,-1-1 1,1 6 79,-1 0 0,-5 6 0,-3 6 0,-3 1-1,-1-1 0,0 5 1,0-1-1,0-1-70,0-1 0,5-1 1,0-1-154,2 0 0,-3 1 0,4-2 0,2-3 0,1-2-130,1-1 0,1-4 0,-1 5 0</inkml:trace>
  <inkml:trace contextRef="#ctx0" brushRef="#br0" timeOffset="219786">13370 14238 8355,'1'-13'-177,"3"2"-203,5 3 0,2-1 0,1 4 0,0 3 315,1 0 0,-1-2 0,2 0 0,2 1-101,5 2 0,3 1 0,0 0 0</inkml:trace>
  <inkml:trace contextRef="#ctx0" brushRef="#br0" timeOffset="220010">13816 14052 8630,'-8'-4'0,"1"-2"0,2 2 0,2 3 283,1 6 0,7 5 1,0 4-1,1 2-288,-1 5 0,3 1 0,-2 0 1,-1-1-295,1 1 0,-1 1 0,-2 1 1,1-2-594,-1-2 1,3-5 633,-2 2 0,5-3 0,-2-2 0</inkml:trace>
  <inkml:trace contextRef="#ctx0" brushRef="#br0" timeOffset="220353">14126 14039 8355,'-4'-8'141,"-1"1"1,-2 2 0,-2 3-1,3 7 210,1 7 1,0 2-1,1 5 1,1 0-1,2-1-391,1 0 1,1 3 0,2-3-1,2 0-74,2 0 1,1-2 0,5-4 0,-1 0-46,1-4 1,3 1 0,1-4 0,-1-3 26,2 0 1,-4-6-1,3-2 1,-5-1 41,-4-2 1,2-7 0,-6-2-1,-1-1-22,-2-3 0,-6-1 0,-4-2 0,-3 1 13,-5 4 0,2-2 1,-5 5-1,-2 2-82,-2 1 1,-1 7 0,-1 5 0,0 6-146,1 8 94,-2 6 1,7 7-1,-5 0 1</inkml:trace>
  <inkml:trace contextRef="#ctx0" brushRef="#br0" timeOffset="225522">16321 12179 8265,'-16'-5'0,"-1"-2"0,4-2-131,3 1 0,7 5 0,11-1 0,10 3 0,10 1 0,9 0 71,7 0 1,6 0 0,4 0 48,4 0 0,8-1 1,3-2-12,-1-1 0,0-1 0,-7 4 0,-5-2 0,-6-1-335,-8 1 1,-8 2 0,-4 1 0</inkml:trace>
  <inkml:trace contextRef="#ctx0" brushRef="#br0" timeOffset="225816">17103 11931 8355,'7'0'-351,"0"0"0,-3 0 0,3 1 0,1 4 474,0 3 0,-1 8 0,3 5 1,-3 2-176,-2 2 0,1 4 1,-4 2-1,3-1 1,-3 3-1,1 1 1,0 5-287,1 0 1,-5 5 0,-6 0 0</inkml:trace>
  <inkml:trace contextRef="#ctx0" brushRef="#br0" timeOffset="226260">16123 14225 8355,'0'-6'-203,"6"0"1,2 6 0,4 0 0,6 0 0,7 0 0,7 0 0,6-1 374,8-3 0,5 1 0,12-5 1,5-1-162,6 2 0,0-2 1,4 3-174,-7-1 0,-5 5 0,-8-3 0,-7 5 0,-8 3-118,-10 1 0,0 6 0,-1-3 1</inkml:trace>
  <inkml:trace contextRef="#ctx0" brushRef="#br0" timeOffset="226583">16979 14027 8355,'-13'-5'-462,"5"-5"0,1-4 1,0 4 577,0 4 0,3-3 4,-4 5 0,7 1 0,1 8-125,7 3 1,5 3-1,5 3 1,3 1-1,4 3 1,0 1-1,0 4 1,-3 4-63,-5 2 0,-2 4 0,-3-2 0,-3 2-199,-4 2 0,-13 3 0,-8-5 84,-5 3 1,-14 2-1,-2-1 1</inkml:trace>
  <inkml:trace contextRef="#ctx0" brushRef="#br0" timeOffset="226893">16173 15577 8355,'0'-16'-273,"0"-1"1,1 5-1,3 4 1,4-1 261,3 2 0,13-2 0,6 3 1,9 1 1,6-1 1,9-3 0,5 2 0,5-2 63,2 1 1,8 1 0,-2-1 0,-2 3-154,-1-1 1,-4 5-1,-9-4 1,-6 4-225,-7 1 0,-5 6 0,-1 1 0</inkml:trace>
  <inkml:trace contextRef="#ctx0" brushRef="#br0" timeOffset="227235">17165 15180 8355,'0'-12'0,"0"0"-1424,0-1 921,0 6 812,0 2 1,1 5 0,3 3 0,5 2-167,2 3 0,2 10 1,3-4-1,0 3-175,-1 1 1,-1 4 0,-3-2 0,-3 5-95,-4 4 0,-4-1 0,-4 3 0,-5 1-121,-6 0 0,-5-3 1,-5 2-1,1 0 24,-1-4 1,0 5-1,0 0 1</inkml:trace>
  <inkml:trace contextRef="#ctx0" brushRef="#br0" timeOffset="227635">17673 15404 8355,'0'-20'-162,"0"-2"1,-1-1 0,-2 4 0,-1 3 0,1 4 688,2 0 0,0 1-395,-4 2 0,-1 9 0,-7 9-108,1 2 0,-1 1 0,1 0 1,0 2 6,-1 3 0,1-3 0,-1 2 0,1-2-11,0-2 1,0 1 0,3-1 0,2 1-25,1-1 1,4 0-1,7-1 13,8-2 1,0-4-1,8-5 1,1 0-3,2 0 1,-4-1-1,1-3 1,0-3-171,-2 0 0,-3-4 1,-7 3-1,-4-3 66,1-2 0,-6 1 0,0-1 1,-7 1 7,-4 0 0,-3 3 1,-3 2-1,-3 2-92,-4 2 1,1 2 0,1 1 0,3 2-198,1 7 0,1-1 0,5 10 0</inkml:trace>
  <inkml:trace contextRef="#ctx0" brushRef="#br0" timeOffset="228521">17785 15429 8355,'-7'-13'-117,"-4"-3"145,3-1 1,-2-4 0,0 5-1,4 1 1,0 1 0,3 1 181,2 1 0,2 5 1,3 3-226,5 3 1,6 1 0,3 0 0,1 0-135,3 0 0,2 0 1,0 0-1,3 0 1,1 0-49,6 0 0,1-2 0,4 0 119,2-3 1,2-8 0,4-1 0,0-4 0,4-7 56,5-7 1,1-2-1,-1-10 46,-1 1 0,6-8 1,0-1-1,3-5 1,3-6-1,-1-2 265,0-4 0,-30 30 1,-1 0-280,0 2 1,1-1 0,1-2-1,2 0 1,-1 2 0,-1-1-12,0 1 1,-1-1-1,-2 2 1,0 0-1,1-4 1,0-1-1,1-1 1,0 1 0,0-1-1,0 0-71,-1 2 1,0-1 0,1-1 0,-1 0 0,32-32 21,-3-1 1,-6-1-1,-5 3 1,-7 2 0,-6 7-1,-7 5-123,-8 3 0,-3 3 130,-9 9 0,1 2 0,-10 7 0,-2 3 1,0 4-80,-2 3 0,0 7 0,-2 2 5,-2 4 0,2 6-91,-7 3 0,7 9 0,-3 6 168,4 4 0,1 7 0,0-2 1</inkml:trace>
  <inkml:trace contextRef="#ctx0" brushRef="#br0" timeOffset="228852">19273 14139 6988,'0'-21'0,"0"2"0,0 1 0,0 3 0,0 1 0,0 1 0,0 1 0,2 1 0,2 3 0,4 4-57,3 2 1,1 2 0,1 0 0,-1 0 102,1 0 0,5 0 0,1 0 1,2 0-59,-1 0 1,-3 2-1,2 2 1,-1 4-77,-3 3 0,-7 7-160,-3 3 0,1 8 0,1 2 0</inkml:trace>
  <inkml:trace contextRef="#ctx0" brushRef="#br0" timeOffset="236037">7069 17289 8355,'51'-6'-80,"3"-1"1,5-2 54,6-4 0,11 4-63,11-8 1,4 3-1,-41 8 1,2 0 0,1 0-1,1 0 1,2-1 0,1 1 76,4 0 1,-1 0-1,-1-1 1,0 0-1,8 0 1,1-1-1,-2 0 1,0-1-1,1 2 1,1-1 0,0 1-1,2 0 1,2 1-1,0 0 1,2 0-1,0 0 7,0-1 1,1 1 0,5 0 0,1 0 0,-3 0-1,0-1 1,1 1 0,1 0-165,2 0 0,-1 0 1,-3-1-1,0 1 0,4 0 1,0 0-1,-2 0 0,0 1 160,-5 1 0,0 0 0,0-2 0,0 0 0,-8 3 0,0 0 0,-2-1 0,1 1 3,-3 0 0,0 2 0,0-1 0,-2 1 0,-4 0 0,-2-1 4,-2 0 0,0 0 0,0 0 0,-1 0 1,47 2-1,-5 0 0,-6-2-151,-5-2 0,-3 3 0,-5-3 1,1 2 134,-1 2 1,0-1 0,-7-2 0,-2-2-37,-3-2 1,2 3 52,-7-5 0,0 4 0,1-5 0,1-2 0,-5-2 0,-3-2 0</inkml:trace>
  <inkml:trace contextRef="#ctx0" brushRef="#br0" timeOffset="241462">11919 13767 8355,'-25'-17'-138,"0"-1"1,2 0-390,2 0 0,-2 2 0,2 3 526,-3 1 1,0 0-1,-3-1 1,-2 1-1,-4 1 1,-2 2 0,-4 5-1,-1 3 30,-1 1 0,-6 5 1,1 4-1,-2 2 1,-1 3-3,-1 2 0,0 2 1,1 4-1,0-1 4,4 1 0,-2 5 0,4 4 0,1-1-21,-1 0 1,2 10 0,3 2 0,1 6-14,0 6 0,4-3 0,1 4 0,2-2 16,2 1 0,2 5 1,1 1-1,1 3-10,-1 3 0,1 9 0,4-4 1,3 1 1,3 1 1,3-1 0,3 1 0,4-2 3,3 1 1,1 4 0,0-5 0,0 2-34,0-2 0,5 9 1,3-10-1,3 4-14,2 2 1,-1-6 0,1-1 0,-1-3-29,0-5 1,2-3 0,1-6 0,3 2 56,2-2 0,0-2 0,6-3 0,3-3 12,4-1 0,5-6 0,3-4 1,4 1 1,4-2 0,0 0 0,2-2-1,2-1-26,0 1 1,9 1 0,-2 3 0,-1-1-20,2 2 0,-1-4 0,4 3 0,0-1 5,2-2 1,1 1 0,-5-4 0,0-1 26,0-3 0,0 0 1,0-6-1,0-1 11,0-5 1,-4-4-1,-1 1 1,1-5 43,-1-3 0,3-1 1,-2-1-1,3-5 40,1-6 1,3-6 0,0-8-1,-2-3 44,2-4 1,4-4 0,-2-5-37,2-3 0,-3-5 0,4-4 1,1-2-1,-1-2 31,0 0 1,-1-4-1,3-5 1,-2-2-83,-34 33 0,0 0 0,31-36 0,-2 2 0,-6 5-69,-5 6 1,-3-6 0,-3 1 0,-1-7-178,-1-4 1,2-11 0,3 2 0,-3-1 170,-24 40 1,0 0 0,0 1 0,-1-2-1,1-3 1,-1-1 0,-1 0 0,-1 0 64,-2 2 0,0-1 0,1-4 1,-1 0-1,8-41 0,-5-1-26,-8 3 0,-7 6 1,-8 8-1,-6 8 15,-10 5 0,-9 8 0,-18 2-39,-10 0 0,-4 4 1,-13-3-1,-6 2 1,-6 1 49,-3 1 1,40 25-1,-1-1 1,-41-16 0,42 20-1,-1 1-11,-1 0 1,0-1 0,1 0 0,0-1 0,0 1-1,-1 1 1,0 0 0,1-1-32,0 1 1,0 0-1,1 0 1,0 2 0,-41-14-1,0 5-99,0 6 0,-4 10 0,-2 12 1,43 5-1,-1 3-354,-5 7 1,-1 3-1,-1 7 1,-1 3 0,-70 41-1</inkml:trace>
  <inkml:trace contextRef="#ctx0" brushRef="#br0" timeOffset="242615">13767 15354 8355,'0'-21'-51,"0"2"1,0 1 0,1 3 0,3 1 171,4 2 0,3-1-100,2 1 0,-1 5 0,1 3 0,-1 3 1,2 1-1,1 0 0,3 0 0,0 1-70,0 3 0,2 3 1,-3 5-1,-1 1 0,1-1 1,0 2-1,-2 1-85,-2 2 1,0-1 0,-1-3 0,1-2 0,-1-2-108,0 0 1,1-7 165,-1 3 0,1-4 0,-1-1 0,2 0 0,1 0-57,2 0 0,-2-1 0,-6-4 0,0-1-241,0-1 356,-3-4 0,5 4 0,-4-6 1</inkml:trace>
  <inkml:trace contextRef="#ctx0" brushRef="#br0" timeOffset="242890">13866 15528 8355,'-13'-6'-34,"2"-2"0,3-3 1,5 0-1,6 3 1,7 4 440,5 2-424,-1 2 0,5 0 0,-2 0 0,2 0 1,2 2-1,-2 0 0,0 4 0,-1 1-110,0 2 1,3-2 0,-5 0 0,1 0-15,1 0 0,-5-3 0,4 3 0,-5 0 50,-3 0 1,2-5 0,-3 3 0,3-4-67,1-1 1,1 0 0,-1 0 0,0 0 0,2-1 0,3-4 0,2-3 105,0-3 1,5-7-1,-5-1 1</inkml:trace>
  <inkml:trace contextRef="#ctx0" brushRef="#br0" timeOffset="243129">14833 14858 8355,'-4'-17'0,"0"1"24,1 1 0,-2 5 1,1 5-1,1 3 1,1 9-1,2 6 0,0 4 1,0 3-1,0 2 440,0 1-525,0 8 1,5-4-1,-1 6 1,-2 2-1,0 0 1,-2 1-1,0-1 1,1-4-296,3 0 1,-2-2 0,2-5 0,-3 1 5,-1 0 0,-5 0 0,-2 0 1</inkml:trace>
  <inkml:trace contextRef="#ctx0" brushRef="#br0" timeOffset="243434">14635 15515 8355,'-7'-5'-275,"1"3"1,12-3 0,2 5 0,5-1 391,3-4 0,5 4 0,8-4 0,4 0 0,3 0 0,1-1 0,0 1 0,-1 2-440,-3 2 0,1 2 0,-5 3-50,-1 5 0,-2 2 0,-1 1 1</inkml:trace>
  <inkml:trace contextRef="#ctx0" brushRef="#br0" timeOffset="243794">14734 16011 8355,'-12'2'102,"-1"2"1,8 1-1,5 4 1,7-5 0,5-3-1,3-1 1,3 0 0,1 0-1,2-1-53,-2-3-176,5-3 0,-11-6 0,5 2 1,-2 2-1,-3 0 0,-3 0 1,-3-2-217,-4-2 0,-2 5 0,-2 1 0,-3 2 319,-5 2 1,-6 2 0,-3 1 0,-1 0 132,-3 0 1,0 1-1,0 3 1,1 6-23,-1 5 0,-1 0 1,-1 6-1,3-1 54,5 0 1,2 7-1,2-2 1,1 1-82,2 0 1,5-1 0,8 0-1,5-2-134,2-2 1,7-3 0,4-6 0,5-1-72,6-2 0,7-4 0,3-6 0,1-3-320,3-5 1,-4-2 205,-2-1 1,3-6-1,0-1 1</inkml:trace>
  <inkml:trace contextRef="#ctx0" brushRef="#br0" timeOffset="243962">15615 15503 7783,'0'-12'0,"0"3"-513,0 9 1,5 3 0,2 15 0</inkml:trace>
  <inkml:trace contextRef="#ctx0" brushRef="#br0" timeOffset="253991">5246 15900 8355,'2'-13'-21,"0"1"143,2 0 0,-1 5 1,-6 4-1,-2 6 1,-2 6-1,-4 5-182,-4 3 0,1 5 0,-4-2 0,2 2 0,-2 2 1,0-2-1,0 1-424,3-1 0,-3 0 1,1 3 117,2 0 0,1-6 0,2-1 0</inkml:trace>
  <inkml:trace contextRef="#ctx0" brushRef="#br0" timeOffset="254268">5296 16024 8355,'5'-7'102,"-5"6"1,-7 6-1,-5 9-226,-5 4 1,-2 9-1,-7 11-516,-3 6 1,-3 9 0,-5 4 0</inkml:trace>
  <inkml:trace contextRef="#ctx0" brushRef="#br0" timeOffset="262889">9488 15801 8355,'1'-11'-333,"2"1"1,1 2-1,0-2 1,0-1 0,0-3 324,-1-2 1,3 2 0,-1-3-1,1 4 1,1 0 0,-2 1-1,1-1 1,-4 1 0,0 0-1,-2-1 98,0 1 0,-6 1 1,-3 1-76,-7 2 0,1 1 0,-7-1 0,-4 2 0,-6 2 0,-3 0 0,-4 1-107,-2 2 84,-3 1 0,-7 1 0,-2 3 0,-2 5 0,-1 2-2,-4 1 1,-4 0 0,-5 2-1,-2 3 2,0 3 1,-4 4 0,6 2 0,-1 2 106,-2 0 0,-2 11 0,8-2-25,1 2 0,3 5 1,4 1-1,6 5 0,6 2-31,9 2 0,12 1 0,13-1 1,8 1-48,7-3 1,16 5 0,13-12 0,9-3 3,7-6 1,3-2 0,10-4 0,-1-1-23,4-3 1,5 2 0,0-9 0,2 1 13,5-4 1,11-6 0,0-3 0,1-2-5,0-2 0,-1-7 0,0-6 0,-2-5 7,-2-6 0,5-8 0,-5-4 0,-5-1 20,-5 1 1,-2-9 0,-8 1 0,-4-7 0,-4-6 30,-6-4 0,-11-4 1,-10-1-14,-6 1 0,-4-3 0,-7 7 0,-3-2 1,-4-2 1,-5 0 0,-6 0 0,-8 0-59,-7 0 0,-3 9 0,-12 6 0,-6 9 0,-7 10-104,-8 9 0,-12 12 0,-15 8-116,-5 10 0,35 0 1,-1 3-163,-2 4 0,0 1 0,-4 4 0,0 3 0,-62 30 0</inkml:trace>
  <inkml:trace contextRef="#ctx0" brushRef="#br0" timeOffset="267214">1898 17041 8355,'-7'-13'107,"-4"1"0,9 0 0,-2-1 0,3 1 1,1-1-36,0 1 0,1 1 0,3 3 1,5 4-1,2 2 0,1 2 0,0 2-119,1 2 1,1 4 0,-1 7-1,1 2 1,-3-2-146,0-1 0,-1 2 199,-2 1 0,2-1 1,-6-2-1,-1 1 0,-2 2 1,-1-2-12,0-1 0,0-2-27,0 0-6,0 1 1,1-10 0,2-5-1,1-3-20,-1-5 0,3-1 1,-1-1-1,1-2-37,-1-3 1,5 4 0,-2-5 0,3 1 41,1 1 0,1-1 0,-1 5 0,1 1 74,-1 2 1,0 0 0,1 5 3,-1 1 0,1 1 1,-1 4-1,-1 2 1,-1 4-31,-2 3 1,-5 7 0,2 3 0,-1 1-77,0-1 0,5 2 1,-4-2-1,2 1-83,3-2 1,-3 2-1,1-4 1,2 0-167,1 0 0,7-1 0,1-5 1</inkml:trace>
  <inkml:trace contextRef="#ctx0" brushRef="#br0" timeOffset="267476">2741 16582 8246,'-8'-18'0,"-1"6"0,0 6 0,-1 6 0,0 4-392,2 5 544,5 7 0,-3 3 1,3 8-1,-1 1 1,1 6-1,0 1 1,0 3-15,-1-1 0,0 4 0,4 2 0,0 0-181,0-1 1,0 0 0,0-5-81,0 0 1,6 0 0,2-1 0,3-1 0,3-4-444,2 0 0,-1-4 0,6-6 240,1-5 0,7-2 0,3-2 1</inkml:trace>
  <inkml:trace contextRef="#ctx0" brushRef="#br0" timeOffset="268161">2964 16929 8355,'-18'-12'-749,"9"-1"874,-4 1 1,10 0-1,3 1 1,7 2 0,4 5 150,2 3 0,-1 6 0,1 4-270,-1 2 1,-5 1 0,-3 0 0,-3 1-6,-1-1 0,0 1 1,0-1-1,0 0-25,0 1 1,0-1-1,-1 1-127,-3-1 0,2 0-346,-2 1 366,3-6 1,5-3-1,2-7 1,1-2 0,2-2 17,2-3 1,2-5 0,-2-3-1,-2 0 74,0 0 0,-1-3 1,4 5-1,-1 1 121,-3 1 0,4 3 52,-4 3 1,-3 4-1,-1 8 1,-2 4-102,-2 3 0,0 6 0,1 0 0,2 1-184,1 0 1,6-1-1,-2-5 1,3 1 0,1-1 0,1 0 0,-1-1 0,2-2-67,3-5 1,-4 3 0,5 0 0</inkml:trace>
  <inkml:trace contextRef="#ctx0" brushRef="#br0" timeOffset="268162">3435 16991 8355,'-6'-5'-218,"0"3"1,12-3 0,2 5 0,4 0 0,5 0-1,2 0-243,0 0 0,5 0 362,-4 0 0,4-6 0,1-1 1</inkml:trace>
  <inkml:trace contextRef="#ctx0" brushRef="#br0" timeOffset="268399">3770 16669 7747,'0'12'149,"0"2"-35,0 2 1,0 0 0,0 6 0,0 2 0,0 4 0,0-2-103,0-4 1,0 2 0,2-4-1,2 4-76,4 1 0,-1-5 1,1 0-1,2-1-178,1 0 0,-3-4-299,0 2 1,1-3-1,3-2 1</inkml:trace>
  <inkml:trace contextRef="#ctx0" brushRef="#br0" timeOffset="268666">3944 16557 8355,'1'-8'34,"5"1"1,5 1 0,4 4 0,2 0 0,-1 5 0,1 4 583,-2 5 1,3 5-574,-2-1 1,5 9 0,-5 8 0,0 3 0,-3 1-1,0 2 1,-2 1-199,-3 1 0,2 5 1,-6-4-1,0 1 1,0 1-158,0 0 0,0-4 0,-5 2 1,-2-4-410,-1-1 0,-6-3 482,2-1 0,-3-6 0,-1 3 1</inkml:trace>
  <inkml:trace contextRef="#ctx0" brushRef="#br0" timeOffset="269156">4490 17165 8355,'-4'-13'232,"-1"1"1,4 1-1,4 3 1,5 4-1,3 2-636,1 2 0,5 0-259,0 0 0,-1 2 0,-2 0 416,2 3 1,-2 4-1,4-2 1</inkml:trace>
  <inkml:trace contextRef="#ctx0" brushRef="#br0" timeOffset="269157">4738 17190 7313,'12'0'-59,"1"0"0,-1 0 0,0 0-79,1 0 0,0 0 1,3 0-1,2 0-223,1 0 1,-4 0 327,2 0 1,2-6-1,0-1 1</inkml:trace>
  <inkml:trace contextRef="#ctx0" brushRef="#br0" timeOffset="269158">4986 17202 7945,'8'-4'-162,"0"0"235,2 1 1,1 2 0,1 1 0,1 0-660,-1 0 0,1 0 0,-1 0 0</inkml:trace>
  <inkml:trace contextRef="#ctx0" brushRef="#br0" timeOffset="269806">5643 16694 8206,'-14'-13'0,"-1"2"0,-1 3-212,0 4 0,7 2 1,1 4 158,-2 2 0,-1 4 191,-2 9 1,5 3 0,0 9 0,0 6-1,1 5 1,3 4-101,2 0 0,2 0 1,0-4-1,0 3 0,0-2 1,2-1-1,2-4-126,4 0 0,9-6 0,3-2 0,4-6 1,0-6-974,1-2 728,0-7 0,5 4 0,2-4 1</inkml:trace>
  <inkml:trace contextRef="#ctx0" brushRef="#br0" timeOffset="270214">5804 16966 8921,'-12'-12'1306,"6"6"-1335,6 6 1,6 6 0,5 6 0,-1-1-1,-2-1 1,0-2-10,-1 2 1,0 0-1,-4-1 1,1 0-5,-1 0 1,-2-2-1,-1 1-323,0 2-175,0-4 264,0-1 0,0-15 115,0-2 1,4 1 0,0 3 0,0-2 52,2-1 0,-3-1 1,3-1-1,0 1 74,-3-1 1,4 7 73,1 1 1,-1 0 0,1 2 0,0 4 44,-1 6 0,3 4 0,-5 2 0,1-1-84,-1 1 1,0 0 0,-4 3 0,2 0-143,1-1 1,0 0 0,-3 1 0,2 0-211,1-1 1,6-6 0,-3-4 0</inkml:trace>
  <inkml:trace contextRef="#ctx0" brushRef="#br0" timeOffset="270393">6176 17053 7932,'-5'-4'0,"5"0"0,7 0 0,4 0 0,3 0-1840,2 1 1707,3 1 1,5 2 108,-4 0 1,9-5 0,-2-2 0</inkml:trace>
  <inkml:trace contextRef="#ctx0" brushRef="#br0" timeOffset="270786">6610 16867 8355,'0'-12'0,"0"-1"0,0 1 103,0 0 1,0-1 0,0 1 0,-1 1 0,-3 2 0,-4 7 193,-3 4-337,-2 5 1,1 6 0,-2-2 0,-1 0-1,-2-2 1,4 2 0,2-1 0,4 1-159,1 0 0,-2 2 1,4-1 4,1 0 0,3-5 1,3-1-1,2-2 8,2 0 0,1 0 1,5-4-1,-2-1 129,-3-3 1,3 1 0,-3-4 142,3 2 1,-2-4 0,-1 4 521,2-2-418,-5 4 0,5-1 1,-6 8-103,-1 4 0,-2-1 0,0 2-131,4 0 0,-4 4 1,4 2-1,0 1 1,-1-1-263,-2-1 1,1-1-1,0-1 1,1 0-445,-1 1 622,-2-1 1,-1 1 0,0-1 0</inkml:trace>
  <inkml:trace contextRef="#ctx0" brushRef="#br0" timeOffset="271037">6784 16545 8355,'1'-11'0,"4"2"0,3 5 157,3 3 0,-1 6 0,1 5 0,2 5 0,1 6 0,0 4 0,-2 2 244,1 2 1,-1 7-1,-1 0 1,-1 4-420,-2 0 0,-5 4 0,1 0 1,-4 0-262,-4-3 1,-3 4 0,-7 0 0,-2 2-750,-5-2 249,-3 9 1,-6-8-1,-2 9 1</inkml:trace>
  <inkml:trace contextRef="#ctx0" brushRef="#br0" timeOffset="271684">2580 17971 8355,'-13'-6'-536,"6"4"0,3-7 591,3 0 0,1 2 1,1-1-1,3-1 0,6 2 1,5 2 212,6-1 1,2 5-1,3-4 1,3 0-152,4 1 0,13-1 1,5 2-1,5-2-34,8-2 0,9 3 0,14-5 0,9 0-84,-43 3 1,2 1 0,6-2 0,2 1 0,2 0-1,2 0 1,4 0 0,1-1-12,4 1 1,1 0-1,6 0 1,1 0-1,-1-1 1,1 1-1,3 0 1,1 0-119,3 0 1,0-1-1,-3 1 1,0-1 0,1-1-1,0 0 1,0 0 0,0 0 129,-2 0 0,1 1 1,0 0-1,0 0 0,-5 1 1,-1 0-1,-1 0 0,-2 1 1,-3 0 1,-2 1 0,3-1 0,-2 1 0,-9 1 0,-1 1 0,-4 1 0,-1 0-101,-2 0 1,-3 0 0,39 1-1,-9 0 1,-17 2-532,-16 2 0,-15 3-467,-12 5 1097,-17 1 0,-8 2 0,-11 0 0,2-3 0,-1-1 0,2-2 0</inkml:trace>
  <inkml:trace contextRef="#ctx0" brushRef="#br0" timeOffset="272753">4279 18554 8257,'0'-12'-103,"0"-1"0,0 1 98,0-1 0,4 1 0,0-1 1,0 2 191,2 3 1,-4-3-1,7 3-188,0-3 0,1 3 1,0 1-24,-2 1 1,0 2-1,5 4-17,-1 0 1,-4 6 0,-1 2-1,0 3 28,0 1 1,0 1-1,3-1 1,-4 2 6,0 2 0,-1-2 1,-2 4-4,1 0 1,0-4-1,-2 1 1,1-4 16,1-3 51,0 1 1,0-4-28,0-5 1,2-5 0,-4-9 0,4-1-30,1-2 0,1-4 0,3 3 0,-1-1-46,-2-3 0,0 0 1,5 0-1,-1 3-6,0 1 0,1 3 1,-1 5 42,1 2 1,-1 5-1,-1 0 1,-1 5 1,-2 2 0,-4 10 0,3-1 0,-1 5-22,-4 4 0,4 2 0,-2-1 0,-1-1-146,-2-1 1,-1 0-1,1 2 1,2-2-113,1-5 0,5-2 0,-4-2-513,2 1 797,1-6 0,5-2 0,-1-5 0</inkml:trace>
  <inkml:trace contextRef="#ctx0" brushRef="#br0" timeOffset="272999">4887 17983 8193,'-5'-12'-58,"1"0"0,0 6 0,4 6 0,0 7 0,0 4 240,0 1 1,4 5 0,2-1 0,-1 1-383,1 1 0,2-4 1,-4 2-1,-1-1-154,-2 2 1,3-3 0,1 2-366,-3-2 638,0-7 1,-2 4-1,0-4 1</inkml:trace>
  <inkml:trace contextRef="#ctx0" brushRef="#br0" timeOffset="273343">5110 18033 8355,'0'-12'-359,"0"-1"758,0 1 0,-2 9-348,-2 3 1,3 8 0,-3 1 0,2 2-1,2 1 1,0 0 0,0 1 0,0-1-26,0 1 1,0-5-1,2-1 1,0 0-49,3 0 1,4-3 0,0 3-1,2-2-106,1-2 0,0-2 0,1-1 90,-1 0 0,1-5 0,-1-4 1,0-2 17,1-1 0,-5 0 0,-1-1 8,-2 1 1,0-1-1,-5 1 1,0 0 0,-2 1-206,-2 2 0,-3 0 1,-7 5-1,-1 1-190,-1 1 1,-6 8 0,1 2 217,-2 3 0,-2 7 0,0 1 0</inkml:trace>
  <inkml:trace contextRef="#ctx0" brushRef="#br0" timeOffset="273940">5569 18616 8355,'-6'-7'-2148,"5"2"1990,-5 5 0,8 4 1,2 0 157,4-1 0,3-2 0,1-1 0</inkml:trace>
  <inkml:trace contextRef="#ctx0" brushRef="#br0" timeOffset="274291">6090 18219 8355,'0'-12'78,"-2"1"1,-1 1-1,1 4 1,2 5 0,2 7-1,1 5 1,0 5 0,0 5-1,1 2 1,-1 2 0,-2 0-1,-1 0 262,0-1 0,4 1 1,0 0-1,-1-1-736,-2-4 0,-1 4 1,0-5-1,0 2-451,0-1 1,-4-5 0,0 3 43,1 0 803,2-4 0,-5-2 0,0-6 0</inkml:trace>
  <inkml:trace contextRef="#ctx0" brushRef="#br0" timeOffset="274755">6412 18380 8355,'-6'-16'179,"-2"-1"1,1 2 567,-1 7-188,5-3 1,-6 8-197,5-5 1,-5 6-378,5 2 0,0 6 0,4 6 0,0 2 0,0 1 0,0 3 0,0 0 0,0 0-184,0-3 0,1 3 1,2-1 16,1-2 1,5-2-1,-4-1 1,1-3 75,-1-1 0,5-5 0,-2 1 1,3-2-1,1-2 27,1 0 1,-1-2 0,2-2 123,3-4 0,-5-3 1,2-2-1,-5 0-21,1-4 0,-4 2 0,-2-4 0,-3-1 0,-1 3-20,0-1 0,-5-3 0,-4 4 0,-2 2-155,-1 1 0,-5 2 0,-1 1 0,0 3 0,1 4 0,1 2 0,3 2 0,0 2-737,1 2 1,4 3 699,-1 5 0,7 0 0,-4 1 1</inkml:trace>
  <inkml:trace contextRef="#ctx0" brushRef="#br0" timeOffset="274933">6784 18058 10470,'-5'-24'0,"-2"4"0,-2 5 0,4 6 0,4 9 0,5 7 0,3 6 0,1 2 0,0 3 0,0 1 0,-1 3 0,-1 1 0,-3 4 0,-2 0 0,-1 2 0,0 0-1184,0 1 0,-6-3 0,-1 3 0</inkml:trace>
  <inkml:trace contextRef="#ctx0" brushRef="#br0" timeOffset="275158">6821 18653 11380,'9'-4'0,"-1"0"0,0 2-1412,-1 5 1,-7 4-1,-7 6 1</inkml:trace>
  <inkml:trace contextRef="#ctx0" brushRef="#br0" timeOffset="284291">8223 17760 8356,'0'-12'0,"0"-1"125,0 1 0,0 0 0,0-1 0,0 1 0,1-1 0,3 1 0,5 0 0,2-1 0,2 1 0,2 1 0,3 1 294,2 2 1,-1 4-356,2-5 0,2 7 0,-4-3 0,2 4 0,-2 1 0,-1 0 0,-3 2 0,-1 2 0,-1 4-305,-1 3 0,-1 1 0,-1 1 96,-2-1 0,0-4 1,5 1 69,-1 0 1,0-3-1,1-2 1,-1-3-186,1-1 0,3-1 1,1-2-1,-1-2-284,2-2 0,-4-1 111,2-5 1,-3 1 0,-5-1 254,-4 1 0,-4 5 1,-4 3 177,-4 3 0,1 1 0,-1 0 0,-1 0 0,-3 0 0</inkml:trace>
  <inkml:trace contextRef="#ctx0" brushRef="#br0" timeOffset="284648">8347 17959 8665,'-11'-13'0,"1"2"0,3 2 102,2 0 0,2 6 0,7-1 0,4 3-101,3 1 0,2 0 0,-1 0 0,2 0-10,2 0 0,-2 0 1,4-1-1,-1-4 97,-1-3 0,2 1 1,-3 0-1,2 1-93,-2-1 0,-1 4 87,-2-1 0,1 2 0,-2 4-135,-3 2 0,-1 3 23,-3 5 0,3-1 1,5-1-45,1-2 0,-1-5 0,0 1 0,2-3-80,3-1 1,-2 0 0,4-1-1,0-2-408,1-1 0,-4 0 0,4 3 285,-2-4 1,-2 4-1,-4-4 1</inkml:trace>
  <inkml:trace contextRef="#ctx0" brushRef="#br0" timeOffset="285184">10406 17028 8355,'-11'-12'-109,"1"1"0,2 3 0,-1 5 222,2 6 0,2 8 1,5 7-1,0 1 1,0 3-1,0 3 0,0 2 1,1 2-4,3-1 1,2 2 0,2-1 0,-2-1-575,-1-2 1,-2-3 0,4-1 0,-2-1 15,-2 1 0,4 1 0,0 2 1</inkml:trace>
  <inkml:trace contextRef="#ctx0" brushRef="#br0" timeOffset="285535">10951 17376 9053,'0'-24'0,"0"4"0,0 3 0,0 3 0,0 2 0,2 1 0,0 1 932,3 2-748,-1 5 0,-4 3 0,-2 10 0,-2 5 1,-3 0-1,-7 7 1,-3 3-1,-7 3-126,-3-1 1,-8 5-1,2 1 1,-3 1-189,-1-1 0,-4 7 0,-2-4 1,0 1-272,1 2 1,0-9-1,5 8 1,0-4-139,0-2 0,5-2 0,3-7 0,4-1 154,4-1 1,4-6-1,4 2 1,2-3 348,3-2 0,-3 0 0,4 1 0</inkml:trace>
  <inkml:trace contextRef="#ctx0" brushRef="#br0" timeOffset="285828">10740 17859 9163,'-5'-11'0,"-2"4"0,0 7 0,3 9 0,3 6 0,1 6 0,0 2 0,0 2 0,0 0 0,0 1 0,0 1 0,0 2 0,0-1 0,0-2 0,0 0 0,0 0 0,0 1 0,1-4 0,2 0 0,1-1 0,-1 1 0,-1-4-858,3-1 1,-4-2 0,4-3 0</inkml:trace>
  <inkml:trace contextRef="#ctx0" brushRef="#br0" timeOffset="286240">11100 18145 8355,'-25'-6'0,"6"1"568,2-4 1,4 4-289,0 5 1,2 1 0,2 3 0,0 5-1,1 2 1,1 1 638,3 0-854,3 1 1,1 3-1,0 2 1,0 0 0,1 0-215,3-3 0,3-1 0,5-2 0,2-1 0,1-2 0,2-5 0,-1-3 1,1-1-179,0 0 1,3-5 0,-3-4 0,-2-3 0,-3-3 0,-2-3-260,-2-1 643,-5 4 1,3-9 0,-6 5 0,-2-2 0,-2 2-47,-4 1 0,-3 1 0,-2 5-158,1 0 1,0 1 0,-2 2 0,-1 5 0,-2 3 0,2 1 0,1 1-741,2 3 1,1 3 530,2 6 324,4-6 1,-1 4 0,-1-5 0</inkml:trace>
  <inkml:trace contextRef="#ctx0" brushRef="#br0" timeOffset="286416">11460 17748 10515,'-13'-25'0,"2"2"0,3 5 0,4 9 0,4 13 0,3 10 0,2 7 0,1 2 0,-1 2 0,-1 0 0,0 0 0,2 0 0,0 1 0,0 1 0,0 2 0,1-1 0,0-3 0,1-3 0,0-3 0,-1 0 0,0-1-1196,0 0 1,1 4 0,5-3 0</inkml:trace>
  <inkml:trace contextRef="#ctx0" brushRef="#br0" timeOffset="286658">11609 18492 9178,'-16'-13'2882,"4"1"-2784,8 0 0,-2 3 0,8 3-361,2 0 1,-1-4 0,5 3 0,2 1 0,1 0 0,1 2-1,2 0 1,1 1-869,1 2 1,1 1-1,-5 0 1</inkml:trace>
  <inkml:trace contextRef="#ctx0" brushRef="#br0" timeOffset="293332">21382 3783 8032,'-14'-13'-627,"-3"1"0,4 0 712,-4-1 1,3 1 0,2-1-1,-1 1 1,1-1 0,-2 1 0,-1 1-1,-3 1 1,-1 4-2,-3 0 0,-2 2 0,-2 4 0,-1 1 1,-4 3-1,1 5 68,0 2 0,-3 7 0,2 4 0,0 5-115,-4 6 1,-1 10 0,-1 7 0,0 6 51,0 5 0,0 6 0,1 5 0,4 4-50,7 2 0,7 5 0,10-3 0,7 0-63,8 0 0,8 1 0,14-7 1,5-5-3,6-4 0,6-8 0,7-5 1,5-5 92,3-6 0,5-9 0,3-6 0,1-7-8,2-5 1,8-4 0,-6-10 0,2-3-24,0-5 1,-7-7 0,-3-14 0,-4-4 33,-4-3 0,-5-8 1,-7-5-180,-5-3 1,-8-9-1,-5-1 1,-5-8-1,-5-8-24,-4-9 0,0 0 0,-10-5 0,-1-1-54,-2-2 1,-11-4 0,4 49-1,-1-1 1,-10-46 226,-1 7 0,-9 10 1,-2 15-1,-7 12 61,-6 8 0,-3 15 0,-10 9 0,-6 12-271,-4 6 1,-6 14 0,0 6 0,0 5-201,1 2 1,-1 10-1,11-1 112,7-3 1,2 3-1,7-1 1</inkml:trace>
  <inkml:trace contextRef="#ctx0" brushRef="#br0" timeOffset="300268">8384 13159 8355,'0'-8'-656,"0"-1"1,5 7 0,2-4 0</inkml:trace>
  <inkml:trace contextRef="#ctx0" brushRef="#br0" timeOffset="316754">21853 11497 8684,'-6'-26'0,"-2"5"407,-3 6 0,4 9 1,3 8-1,3 9 1,1 8-1,0 5 1,1 3-348,3 6 0,-1 0 0,5 10 0,1-2 1,-1 2-1,-1 1 0,0 2-438,-1-2 1,1-2 0,3-6 0,-2-1-317,2-2 0,-5-6 0,1 2-1003,-1-3 1463,-3-6 0,-2 9 0,-7-3 1</inkml:trace>
  <inkml:trace contextRef="#ctx0" brushRef="#br0" timeOffset="317086">21382 12316 9779,'-6'4'59,"6"0"0,11 4 0,10-4 0,4-1 1,4-2-1,5-1 0,7-1 0,6-2 183,1-1 0,13-6 0,-4 2 0,3-3-350,5-1 0,0-1 0,-3 1 0,-2 1-331,-2 3 1,-3-2-1,-6 6 1,-5 0-1397,-7-2 1468,-5 5 1,-13-5 0,-1 6 0</inkml:trace>
  <inkml:trace contextRef="#ctx0" brushRef="#br0" timeOffset="317746">21791 12799 8355,'-18'-8'1218,"-1"-2"1,-1 2-2086,4 1 1,8 2 1364,3 1-181,4-3 1,7 0 0,2 3 0,3 4 0,1 4-217,1 4 0,-1 7 0,1 3 0,-1 3-87,0 5 1,1-1-1,-2 5 1,-2 0 16,0 3 0,-7 3 0,4 1 0,-2 1-302,0-1 1,0-1-1,-4-2 1,2-2-114,2-2 1,-3-1-1,5-5 1,-2-2-567,0-2 0,6-5 579,-2 2 1,3-9-1,1-2 1</inkml:trace>
  <inkml:trace contextRef="#ctx0" brushRef="#br0" timeOffset="317747">22089 12960 8355,'-2'-19'845,"-1"3"-483,-1 2 0,0 6-114,4-1 1,0 8-1,-1 1 1,-2 7-1,-1 4 1,0 3-386,-2 2 0,4-1 0,-7 6-112,0 1 1,-2 0 0,-2 0 0,2-3-1,1-1 107,2-3 0,0-1 0,-4-1 1,-1-1 125,1 0 1,3 0 0,3-3 114,0-1 1,3-5 0,7 1-81,5-2 1,2-2 0,3 0 0,2 0-103,5 0 0,1 0 1,0 1-1,-1 2-203,1 1 0,1 4 0,0-2 0,-1-1-94,-1 1 1,-4 2 0,2-4 0,-1 0 178,-3 2 1,4-5 0,1 5 0</inkml:trace>
  <inkml:trace contextRef="#ctx0" brushRef="#br0" timeOffset="318171">22510 12663 8355,'-5'-15'0,"-4"2"461,-2 6-296,5 10 1,0 4 0,6 5 0,1 1 177,4-1 1,-3 2-1,7 3 1,0 3-308,2 4 1,-2 5 0,-1 1 0,1 0-551,2 0 1,-2 1 0,-2-4 0,0 2 39,-1-1 1,-3-2 0,1-1 0,-2-2 143,-2-2 0,0 2 0,0-3 0</inkml:trace>
  <inkml:trace contextRef="#ctx0" brushRef="#br0" timeOffset="318172">22622 13320 8355,'0'13'0,"0"-1"0,0 0 1011,0 1 0,0-5 364,0 0 1,0-4-957,0 5 0,1-2-2102,3 1 45,3-3 1,11-10 0,1-2 0</inkml:trace>
  <inkml:trace contextRef="#ctx0" brushRef="#br0" timeOffset="321184">7317 9624 8355,'0'-18'-66,"0"-2"1,0-2 0,0 0 0,0 2 7,0 2 0,-1 0 177,-3 2 1,1 1 0,-5-5-135,-2 3 1,-5-1 0,-3 1 0,-1-4 0,-3-1 0,-2 0 0,-2 2 0,-3-2 40,-4-2 1,-3 3-1,-2 2 1,-4 0 0,-3 1-28,-3 0 0,-6 2 0,-3 3 0,-2 2 0,-6 3-11,-2 4 1,-5 2 0,-5 4 45,-1 2 0,-2 4 0,1 9 0,-2 3-15,-1 4 0,1 7 0,4 7 0,-3 6-4,-1 4 1,8 3 0,0 3 0,4 4-6,4 2 0,6 4 0,2 3 0,4 5 24,4 1 0,5 8 1,8-6-1,2 3 22,1 6 0,7-1 1,1 9-1,7-2-7,4-3 0,9 8 1,5-6-1,9 4-21,11-3 0,6-1 1,14-4-1,4-1-34,5-1 0,9-2 0,-28-39 0,0 0 0,1-1 0,1-2 11,0 0 1,2-2 0,3-1 0,2-2 0,38 24-1,4-6 27,3-5 1,-35-25 0,0-2 0,-1-3 0,-1-1-21,2-1 1,2-1-1,4-5 1,1-2-1,1-1 1,1-1-1,1-1 1,1-2-1,2-2 1,-1-2 6,2 0 1,-1-3 0,4-2-1,-1-2 1,1-1 0,-1-2 0,1-1-1,-1 0-18,0-1 0,0-1 0,4-2 0,0-1 0,-6 1 0,-1 0 1,0-2-1,-1-1-42,-1 0 1,0-1 0,-5-2 0,0-1 0,-3 1-1,-1-1 1,-1-1 0,-2-1-79,-2 0 1,-1-2-1,-1-2 1,-3-3-1,32-30 1,-2-5 33,-5-3 1,-35 31 0,-2-2 0,-1 0 0,-2-1 0,-2-1 0,-2-2 13,-1-2 1,-2-2 0,-3 1-1,-1-2 1,0-5 0,-2-1-1,-1-2 1,-2 1 35,-1 0 0,-2-1 1,0-8-1,-1 0 1,-1 5-1,-2 0 1,-1-3-1,-1-1 92,-1-4 0,-3 1 0,-2 4 0,-4 2 0,-2-6 0,-4 1 31,-1 3 1,-4 2 0,-3 3-1,-3 3 1,-4 1 0,-4 2 0,-1 3-1,-4 2 1,-2 5 0,-4 3-70,0 4 1,-3 2 0,-6 3 0,-2 4-1,-5 4 1,-2 4 0,-6 1 0,-2 3-156,-3 4 0,-3 2 0,-7 3 0,-2 3 0,2 5 0,0 4 0,-1 0 0,-1 3 39,0 3 1,0 2 0,1 3 0,0 4-1,4 2 1,1 2 0,1 1 0,0 1-125,2 0 0,1 2 0,1 4 0,2 1 0,5 0 1,1 1 220,1 4 0,0 0 0,4 0 0,1 0 0,5 1 0,1 1 0,2-2 0,1-1 0</inkml:trace>
  <inkml:trace contextRef="#ctx0" brushRef="#br0" timeOffset="323816">6486 11348 9339,'0'-12'0,"0"-1"0,2 1 351,2 0 0,1 3 0,5 2-344,-2 2 1,1-1-1,3 4 1,0-3-1,2 3 1,1 0-1,2 2 1,-2 0-1,0 0-1019,2 0 0,-3 0 336,2 0 1,-2-5 0,-2-2 0</inkml:trace>
  <inkml:trace contextRef="#ctx0" brushRef="#br0" timeOffset="324255">6486 11460 8355,'6'7'68,"2"-3"1,3-3-35,2-1 0,5 0 0,4-1-260,5-3 0,-1-2 1,5-4-1,-2 2 1,-2-1-208,-3-2 0,6-2 0,-4 1 0</inkml:trace>
  <inkml:trace contextRef="#ctx0" brushRef="#br0" timeOffset="324256">6908 11137 8355,'-1'-11'0,"-2"2"1760,-1 0-1712,0 7 1,4-3-1,-2 10 1,0 3-1,-3 3 1,3 3-1,0 2 96,2 5 0,6 2 1,1 2-1,1 0-805,0 0 1,1 4-1,2 0-168,-3-2 0,3 5 0,-4 0 1</inkml:trace>
  <inkml:trace contextRef="#ctx0" brushRef="#br0" timeOffset="325040">5978 9327 8355,'0'-13'-211,"0"1"42,-6-1 1,5 1-1,-2 1 653,6 3 1,0 2 0,5 6-282,2 0 1,1 6 0,3 2 0,1 3 0,1 1-140,-1 1 1,-1 1 0,-3 1 0,-1 1-146,-2-1 1,-1 3 0,1-1 0,-4-2-28,-2-1 0,-2-2 30,0 1 0,0-5 16,0 0 1,-4-6 0,-1-2-31,3-7 1,0-9-1,2-1 1,0-3 52,0-2 1,2 3-1,0 0 1,4 1-19,1 3 0,1 1 0,6 1 88,2 1 1,-2 4 0,4 1 0,0 1 0,1 4-15,1 0 1,2 8-1,-4 2-51,1 3 1,-4 3 0,2 2 0,-5 6-1142,-4 6 682,3-2 0,-4 10 0,6-4 1</inkml:trace>
  <inkml:trace contextRef="#ctx0" brushRef="#br0" timeOffset="342885">18889 16991 8355,'-4'-12'-26,"0"-1"0,1 1 0,1 0 0,2-1 0,0 1 158,0-1 1,2 1-1,1 0 1,2-1-1,2 1 1,1-2 0,0-1-1,1-2 1,-1 2 257,-1 1 1,0 7 0,-4 5 0,1 6 0,-2 8-255,0 8 0,-2 4 0,0 5 0,0 3 0,0 2-163,0 4 1,0-4 52,0 7 0,0 4 0,0-1 1,0 1-1,0 1-100,0 0 0,0-3 0,0-1 0,0-5-661,0-4 1,4 1-1,1-5 1,2-1-434,3-2 1,1-7 960,1-2 0,6-3 0,2-2 1</inkml:trace>
  <inkml:trace contextRef="#ctx0" brushRef="#br0" timeOffset="343216">19162 16768 8355,'0'-25'0,"-2"2"675,-2 2 1,1 9-527,-5 8 1,4 5-1,-3 6 1,0 7 0,2 5-1,-1 6 1,3 4 0,2 1-1,1 2 1,0 1-1,0 3 1,1 1 113,4-1 1,-4 2-1,3 5 1,-1 0-298,1-1 1,-3 9-1,3 0 1,-2 2-30,-2-2 0,1 0 0,2-10 47,1-1 0,2-6 1,-4-2-1,4-2 1,1-3 22,2-5 1,-2-4 0,3-7-1,2-3-169,3-4 1,8-3 0,-3-2 0,5-3 106,4-4 1,1-9 0,6-4 0,-1-1-274,-1 2 1,5-4 0,-8 4 0,1-3-667,-3 3 0,-8-2 421,-5 5 0,-2 1 0,-2 3 1</inkml:trace>
  <inkml:trace contextRef="#ctx0" brushRef="#br0" timeOffset="343435">18901 17438 9093,'6'-20'0,"3"4"0,6 3 0,8 2 0,3 0 697,3-2 0,5-8-645,-1 0 1,13-2 0,3-3 0,4-2 82,2-1 0,-8 2 0,1 5-755,-4 1 0,-4 6 0,-8 0-258,-8 5 1,-4-1 0,-8 4 0</inkml:trace>
  <inkml:trace contextRef="#ctx0" brushRef="#br0" timeOffset="343728">18864 16904 8355,'-25'-12'283,"11"0"-503,6-1 1,11 1 0,7-1 0,6 1 555,9 0 0,8-6 1,11-3-1,7-2-113,4-2 1,7-4 0,6 0 0,1 3-681,2 4 0,-9 4 0,-3 7-267,-2 2 0,-12-2 0,4 5 0</inkml:trace>
  <inkml:trace contextRef="#ctx0" brushRef="#br0" timeOffset="344199">19980 16297 8355,'4'-47'146,"0"5"1,1 11-1,-3 7 1,-3 9-1,-9 6 1,-8 4-1,-6 4 1,-5 4-199,-4 5 1,-5 2 0,-3 10 0,-4 2-238,-4 2 1,1 1 0,1-2 0,3-2 257,1-5 1,8 1 0,7-3 213,6-3 1,7-7 0,11 0-79,8-3 0,11-1 0,7 0 0,4 0-33,3 0 0,1 2 0,-2 0 0,1 4 63,-1 1 0,2 1 0,-1 6 1,-3 1-11,-4 2 1,0 5 0,-5-2 0,-2 5 79,-1 4 0,-2 4 1,-1 8-1,-1 6 45,-2 6 1,-5 7 0,1 9 0,-3 1-27,-1 2 0,0 9 0,0-2 0,0 4-164,0-1 0,0 1 1,0-10-1,0-7-65,0-5 0,0-10 1,3 0-82,5-4 1,0-11-1,10-2 1,0-5-141,3-6 0,2-6 0,2-2 1,0-5-1,0-6-353,0-3 0,-1-1 1,1-3-1,0-3 15,0-7 1,-6-3 0,-1-1 0,-1-4 174,-1-2 0,1-7 0,-5-2 1</inkml:trace>
  <inkml:trace contextRef="#ctx0" brushRef="#br0" timeOffset="344851">20290 17276 8355,'0'-12'921,"0"7"1,2 3 0,0 6-526,3 3 1,0-4-293,-1 1-154,-2-3 0,3-7 59,-5-7 1,0-1 0,-1-6 0,-2-2-92,-1-2 1,-4-2-1,2-1 1,0-4 0,0-2-123,-1-5 1,4-4 0,-3-6 0,2 1 199,0 0 1,0 2 0,5 9 0,2 3 174,1 4 1,2 8 0,-2 5 9,4 2 0,3 7 0,2 3 1,-1 4 223,0 4 0,1 8 1,-1 11-1,1 4-203,-1 6 0,0 3 0,2 1 0,1 0-196,2 1 1,1-3 0,-3-2 0,3-4-88,1-2 0,1-4 0,0-2 0,-2-5 16,0-2 0,-4-2 0,2-1-3,-2-2 1,-7-5-1,-3-8 62,-2-5 0,-2-2 0,0-1 1,0-2-81,0-2 1,0-4 0,0-4 0,0-3 4,0-2 0,0-4 1,0-7-1,0-2-262,0-2 0,4 2 1,1-2-1,1 3 142,-1 5 0,1 6 0,-4 9 0,4 5 419,1 2 0,-3 7 0,4 3 106,2 2 1,-3 9-1,1 6 1,3 7 0,1 6-43,1 3 1,6 4 0,-6-2-125,0 0 1,3 3-1,-1 3 1,3 0-241,1 0 1,-4-1 0,3-2 0,-2-2 0,1-2-414,-2-2 0,3 2 0,-1-2 0,-4-3 0,-2-5-560,-2-2 0,-2 3 0,2-6-481,0-4 1216,-7 2 1,9-18-1,-4 4 1</inkml:trace>
  <inkml:trace contextRef="#ctx0" brushRef="#br0" timeOffset="345273">20923 16210 9758,'-24'-36'0,"4"4"0,5 8 0,5 6 0,6 4 0,4 1 0,2 1 0,4 0 0,2 1 0,5 1 0,5 3 0,4 2 539,4 2 0,3 0-671,0-1 0,-2 3 0,5-4 0,-3 4 132,-6 1 0,2 6 0,-6 2 1,1 3 67,-4 1 0,-6 2 1,-3 4-1,-2 5 88,-2 5 0,-2 6 0,-1 1 0,0 3 67,0 4 1,0 5 0,2-2 0,1 3 71,1 2 1,5-3 0,0 1-1,3 3-99,5 0 0,-4 4 0,5 0 1,0-1-171,3-3 0,1 5 0,0-7 0,-1-1-38,1-1 1,-3-6 0,0 3 23,-1-1 0,-1-6 0,-6-4 0,-2 0-79,0-1 0,-7-2 0,1-6 0,-6-2 0,-6-3-163,-6-1 1,-3-1-1,-4-5 1,1 0-182,-1 1 0,-6-6 1,-1-2-1,3-1-81,4 0 0,3 1 0,4-7 0,0-2-344,4-4 148,4-9 0,1-2 0,-1-6 0</inkml:trace>
  <inkml:trace contextRef="#ctx0" brushRef="#br0" timeOffset="345685">21865 16632 12085,'-4'-13'0,"0"1"0,3 1 0,3 1 0,7 2 0,3 0 0,5-1 0,3 1 220,4-2 0,5 1 0,1-1 0,2 2-747,2-2 1,1 5-1,-1 0 1,-2 4-1171,-2 1 1,-2 0 1263,-8 0 0,-2 6 0,-5 1 0</inkml:trace>
  <inkml:trace contextRef="#ctx0" brushRef="#br0" timeOffset="345686">21865 16942 8355,'0'-13'1906,"6"2"1,2 3-1470,3 4 0,7-3 0,4 0 0,6-1 0,3-1-491,1 0 0,9-2 0,-1-2 0,4 1-1149,2 0 0,-10 3-297,1 1 1,-8 0 0,1-5 0</inkml:trace>
  <inkml:trace contextRef="#ctx0" brushRef="#br0" timeOffset="346388">21878 16694 7928,'-7'-13'0,"3"1"0,2-1 0,2 1 280,0 0 1,0-1 0,0 1 0,0-1-1,0 1 1,0 0 0,2-1 0,0 1-9,3-1 1,3 5 0,-3 1 0,1 0-202,-1 0 0,5 5 0,-2-3 0,3 4-7,2 1 1,1-4-1,1 0 1,1 1-140,-1 2 0,1 2 0,-1 2 0,1 1 62,-1-1 0,3 2 0,-1-1 0,-2 1 52,-1 0 1,-2-4 0,1 4-93,-1-4 1,0-1-1,1 0-30,-1 0 0,-4-6 0,1-2 0,0-4-54,2-5 1,6 2 0,-1-6 0,0-1-175,-3-1 0,0-1 1,-1 2-1,1 3-133,-1 1 1,-4 2-1,-1 3-472,-1 1 1,-2 8 815,-4 8 0,-6 3 0,-1 11 0</inkml:trace>
  <inkml:trace contextRef="#ctx0" brushRef="#br0" timeOffset="346791">21977 16954 10064,'-12'-4'0,"-1"-2"0,1 1 0,-1-1 0,2 2 0,3-1 0,5-2 0,6-1 0,5 1 0,3 0 0,2 1 0,-1-1 0,1 0 0,0-2 0,2-1 0,2 1 0,0 2 0,-1 0 0,1 1 0,-2 1 0,-1 2 0,-2 2 988,0 1-800,1 0 1,-1 1-1,1 3-48,-1 4 0,0 2 1,1 0-1,-1-3-118,1-2 0,-1-1 0,2-4 1,1 0-81,1 0 1,5-5 0,-4-4-45,-2-2 1,-1-1-1,-2 0 1,0-1-1,-1 1-141,-2-1 0,2 1 0,-4 0 1,1-1-179,0 1 0,-4-1 1,5 0 30,0-4 0,-2 3 1,0-2-1,0 2 1,0 2-29,2-1 0,2 1 0,2-1 0</inkml:trace>
  <inkml:trace contextRef="#ctx0" brushRef="#br0" timeOffset="347509">22969 16111 8355,'-4'-25'31,"0"0"1,-4 2 210,3 2-156,-4 3 0,7 1 0,-2 0 146,3-3 1,-3 5 0,0-1-1,1 2 1,2 1 0,1 1 104,0 0 1,6 5 0,5 3 0,5 4-274,-1 4 1,0 7 0,0 5 0,2 1-89,-2 1 1,3 0 0,-2 4 0,-1-2-61,-1 2 0,-3-4 1,-1 0-1,-2-1 66,2-1 0,-1 1 126,0-5 1,-2-5-46,-3-3 0,-3-8 0,3-4-117,-2-3 1,-2-3-1,0-2 1,1-4-1,2 0-64,1-1 0,5-4 1,-2-4-1,3 0-7,2-1 0,-2 0 0,7-3 0,-4 4 41,0 2 0,3 8 1,1 3-1,-2 3 170,-1 5 0,-2 2 0,1 8 0,-1 3 170,0 8 0,1 0 0,-2 8 0,-2 1-22,0 2 1,-2 5-1,2 1 1,0 0-365,0 0 0,2-1 0,2-5-206,-1-3 1,0 1-1,1-5 1,-1 1-1,1 0 1,0-4-1920,4-4 1703,-3 1 1,4-4-1,-6 5 1</inkml:trace>
  <inkml:trace contextRef="#ctx0" brushRef="#br0" timeOffset="347824">22957 16607 11109,'-10'0'0,"6"0"0,9-2 0,11-2 0,7-4 0,6-3 0,4-3 0,7-2 0,7-4 0,9-2 0,5-1 0,5-3 0,2-1 0,3 1 0,4 1 0,1 1 0,-1 0 0,-4 4 0,-8 4 0,-9 5 0,-7 5 0,-9 0 0,-6 3 0,-9 2-1344,-3 1 0,-15 11 0,-6 3 1</inkml:trace>
  <inkml:trace contextRef="#ctx0" brushRef="#br0" timeOffset="348123">23143 16954 10940,'-11'-10'0,"2"6"0,7 10 0,3 6 0,5 5 0,1-1 0,1 2 0,0 3 0,0 2 0,2 3 0,1 2 0,1 1 0,1-2 0,-2 0 0,-2-3 0,0 1 0,0-1 0,2-2 0,0-3 0,-1 0 0,-3-1 0,0 0 0,-2-3-1302,1-1 1,4 4-1,-4 1 1</inkml:trace>
  <inkml:trace contextRef="#ctx0" brushRef="#br0" timeOffset="348491">23540 17041 12872,'-13'-18'0,"1"6"0,1 7 0,3 8 0,3 7 0,4 4 0,1 3 0,0 3 0,0 2 0,0 0 0,1-1 0,4-4 0,3 0 0,3 0 0,0-2 0,-1-3 0,-1-2 0,4-3 0,2-2 0,0-2 0,-1-2 0,-2-2 0,0-3 0,2-5 0,1-2 0,1-2 0,-4-4 0,-2-2 0,-1-2 0,1 2 0,-2 0 0,-4 1-354,-2 0 0,-2-3 30,0 5 0,-6-1 1,-3 5-1,-5-1-166,-3 1 1,-5 5 0,3 3 0,-2 4-69,1 4 1,0-1 0,0 5 180,3 2 1,3 6-1,2 3 1</inkml:trace>
  <inkml:trace contextRef="#ctx0" brushRef="#br0" timeOffset="348796">23899 16669 11949,'-13'-20'0,"-1"4"0,0 4 0,4 2 0,3 4 0,5 6 0,2 9 0,2 6 0,4 4 0,1 3 0,2 2 0,3 0 0,-1 1 0,-2 0 0,-1 0 0,2 0 0,1-2 0,2-1 0,-2-3 0,-2 1 0,-1-2 0,2 1 0,0-1 0,-1 0-1554,0-3 0,-1-1 0,4-2 1</inkml:trace>
  <inkml:trace contextRef="#ctx0" brushRef="#br0" timeOffset="349055">24123 17214 8355,'0'9'1400,"0"-1"1,0-4-1,1 3-365,3-1 0,3-2 0,5-4-386,1 0 0,-1 0 1,1 0-1,-1-2-383,0-2 1,1 1-1083,-1-5 0,-1 4 0,-1-3-1642,-2 2 0,0-5 1,5 3-1</inkml:trace>
  <inkml:trace contextRef="#ctx0" brushRef="#br0" timeOffset="366861">11633 3746 7022,'39'-2'0,"1"-2"0,4-4 0,4-2 0,7 0 0,6 2-171,5-1 0,3-3 0,5 1 1,0 2 130,-4 1 0,-5 5 0,-10-1 0,-7 2 0,-5 4 0,-8 0 0,-4 4 0,-5-1-20,-1 1 0,-6 2 1,-2-4-1,-4-1 51,0-2 0,-5 4 0,0-1 0,2-1 0,1-2 11,1-1 1,1 0-2,-1 0 1,5 0 0,1 0-1,1 0 3,3 0 1,3 0 0,2 0 0,5 0 41,4 0 1,4-1-1,11-2 1,4-1-23,7 1 0,7-4 0,11 0 0,5-1 79,5 0 1,8 5 0,-2-1 0,3 2-63,-1 2 0,1 0 0,-1 0 0,-5 0-70,-4 0 0,-9 4 1,5 2-22,-3 1 1,-2-4-1,-2 2 1,5-1-1,2 0 16,2-1 1,1-2 0,3-1 0,6 0 27,-46 0 0,0 0 0,-1 0 1,0 0-1,3 0 0,1 0 1,-1 0-1,1 0-15,2 0 1,0 0-1,2 1 1,1-2-1,-1 1 1,1-1 0,1 0-1,0-1 55,-1 0 1,-1 0 0,-1 0 0,0 0 0,-1 1 0,0 1 0,0-1 0,0-1-20,-1 0 1,1 0 0,0-1 0,0 2 0,0 0 0,-1 2 0,0-1 0,-1 0-1,-2 0 0,0 0 0,2 0 1,0 0-1,-3 0 0,-1 0 1,1 0-1,0 1-35,48 3 0,-49-3 1,1 1-1,0 1 0,1 1 1,0-1-1,0-1-26,0 0 0,0-1 1,46 5-1,-46-4 1,-1 0 41,3-1 0,-1 1 0,-3 0 0,0 1 0,1-1 0,0 0 0,0 0 1,0-1-1,48 0 40,-2-1 1,1 0-1,-3 0 1,3 0-1,1 0 0,-5 0 0,-2 0 1,-1 0-16,0 0 0,5 0 0,-1 0 0,2 0-53,-2 0 0,-3 4 0,-5 2 1,0-1-30,0 1 1,-3-2 0,-4-4 0,-7 0-15,-4 0 1,-3-4 0,-6-2-1,-2 1 70,-4-1 1,0-3 0,-3 1 0,-3-4 13,0 0 1,0 4-1,2 0 4,0-2 1,-1 3-1,2 0 1,2 2-1,0 2-41,0 1 0,-1 1 1,-1-2-1,1-1 3,1 1 0,-9-2 0,4-1 1,-4 1 75,-4-1 0,-5-3 0,-4 0 1,0-3-53,-4-4 0,-5 0 0,-3-3 1,-1 0 25,-2 0 0,-1-1 0,0-2 0,3 2 1,1-3 0,-2 4 0,2-2 1,0 1-25,1 1 1,-1-4 0,3 6-1,-3-3 2,-1-2 0,-1 0 0,-5 0 15,0 1 1,1 1-1,-1-5 1,1-1 0,-2-2-15,-3-1 0,-1 0 0,-4 3 0,1-3-2,-2-4 1,0 3 0,-4 0 0,0 1 11,-2 0 0,-5-4 1,4 2-1,-1 1-1,1 0 1,1 1 0,4 4-1,0 0 3,0 0 0,-5 0 0,1 1 0,0-1-13,-1 0 0,-2-1 1,-6-2-1,0-2-32,-4-2 1,-4 3 0,-6-2-1,-3-1 2,-2 0 1,-1 3 0,-4-2 0,-1 0 16,1 4 1,0 1 0,0 1 0,1 0 0,3-1 10,4-3 0,3 5 0,1-3 2,0-1 1,4 1 0,2 1 0,0-1 4,0 3 0,-2-8 0,-4 7 0,0-1-7,0 0 0,-5 1 0,-3 1 0,-3 2 0,-1 2 0,0 5 0,-2-2 0,-2 3-7,-5 2 0,1-1 0,-3 1 0,-5 0-13,-2-1 1,-4 1 0,-6 1 0,-1 1 15,1 2 1,3 1-1,3-3 1,0 4-1,-5-1-12,-5 0 1,-4 4 0,-1-3-6,0 1 0,-6 2 1,-4-4-1,-6 0 10,-5 1 1,-3 1-1,47 2 1,0-2 0,-2 0-1,0 0 4,-2 0 1,-2-1 0,0 1 0,-1-1 0,0 1 0,1 1 0,1 0-1,-1 0 5,4-1 1,0 0-1,-7 0 1,0 0 0,4 0-1,-1 1 1,-1 0 0,-1 1-48,1 0 0,-1 0 1,1-1-1,-1 0 0,-4 1 1,-1 0-1,0 1 1,0-1 43,1 0 1,-1 0 0,1-1-1,-1 0 1,1 1 0,0 1 0,-1-1-1,-1 0-4,2 0 0,0 1 0,-3-3 0,1 1 0,-1 1 1,-1 1-1,0-1 0,-1 0 4,0 1 1,0-1 0,0-1-1,0-1 1,-1 3 0,1-1 2,0-1 1,0 1 0,0 2-1,-1-1 1,0 0 0,0-1-1,0 1 1,-1 0 5,0 0 1,0 0 0,-2-3-1,0 0 1,2 1 0,0 0 0,-1-1-1,0 0 1,2 1 0,0 0 8,1 1 1,0 2-1,3-2 1,0 0-1,1 1 1,0 0-1,2 0 1,0 0 648,2-1 0,0 0 1,-3 3-1,1-1 1,1-1-1,0 0 1,3 1-1,-1 0-317,4 1 0,0 0 0,-6 0 1,1 0-1,4 0 0,2 0 1,-2 0-1,0 0 2,1 0 0,0 0 0,2 0 1,0 0-1,-2 0 0,-1 0 1,2 1-1,1 0 101,0 1 1,1 0 0,-1 0-1,0 1 1,-42 6 0,-3-4 243,-1 1 1,1-4-1,4 5 1,5 0-3,1 0 0,8-3 1,-6 3-1,6 0-20,7 0 0,-3 1 0,3 5 0,-2-2-3,2-3 1,-6 3 0,5-4-1,-2 1-678,0 0 1,6-3 0,1 3 0,1 0 4,4-1 1,-1 3 0,0-5 0,-1 1 7,1-1 1,2 3 0,2-2 0,0-1 32,-1 1 0,7-1 0,-7-2 0,3 3-25,3 1 1,-1-3-1,3 3 1,-2 0-3,-1-1 0,2-1 1,6 1-1,-1 1 15,0 0 0,2 0 0,1 3-42,2-2 0,5 0 0,-2 6 0,4 1-120,1 2 0,4 3 0,2-2 0,4 2 0,3 2-212,1 1 0,1 6 0,1 1 0,5 2-214,2 2 1,6 6 0,1 3 0,0 0 108,0 0 0,4 8 1,-1-2-1,3 4 0,1 3 1,0 5-953,0 3 0,0 11 707,0-5 0,0 2 1,0-7-1,1-1 41,3-3 1,-1 1 0,4-4 0,0 3 76,0 1 1,1-2 0,6-1-1,1-3 265,1-5 0,13 1 0,4-5 0,11 4 370,9 2 0,10 1 1,13-4 127,9-1 0,-38-24 0,2-1 0,3-1 0,3-1 0,4 0 0,2-1 1,3-1-1,1 0 231,3-1 1,1-1 0,7 0-1,1-2 1,68 9 0</inkml:trace>
  <inkml:trace contextRef="#ctx0" brushRef="#br0" timeOffset="390272">23341 8272 8355,'-12'-13'36,"1"-3"0,3 0 1,3 1-1,4 0 0,1-1 1,0 0-1,0-1 1,0 1-1,1-1 0,4 1 1,3-1-1,3 2 0,1 4 75,1 5 0,-1 1 0,0 2 1,1 5-1,-1 4 0,-1 7 1,-1 2-1,-2 3 0,0 1 1,1 3-204,-1 2 0,-4-1 0,3-1 55,-1-1 0,2-6 0,-3 3 11,2 0 1,-3-6 0,3 2-3,-1-4 0,-1-8 1,-2 1 12,1-6 1,2-3-1,-4-7 1,3-1-52,-3-2 1,1 1-1,0-6 1,2-1-55,2-1 0,-3-1 0,5 2 0,0 1 48,2-1 1,0 4 0,-1 2 0,-2 2 122,2 2 0,1 5 1,1 3 13,1 2 0,-1 8 0,-1 2 33,-3 3 0,2 2 0,-4-1 0,-1 0 1,2 1-49,0-1 0,-3 1 0,3 0 0,0 2-210,0 2 1,-3 0 0,3-5-1,0-1 6,-1-3 0,-1 3 0,3-4 0,1 0-49,3-3 1,4-2-1,2-2 1,0 0-256,0 0 0,4-5 299,-1 1 0,2-11 0,2 1 1</inkml:trace>
  <inkml:trace contextRef="#ctx0" brushRef="#br0" timeOffset="390533">23440 8682 8510,'13'-2'0,"1"-2"223,2-4 0,3-3 0,6-2 0,1 0 0,3-3 0,6-1 0,3-3 176,4-2 1,5 4 0,-2 0 0,2 3-539,-2 3 1,1-3-1,-8 8 1,-2 0-1305,0 3 458,-6 2 0,1 2 0,-6 0 1</inkml:trace>
  <inkml:trace contextRef="#ctx0" brushRef="#br0" timeOffset="390831">23738 8905 8362,'-12'-8'0,"-1"1"160,1 1 0,5 3 1,3 8-1,2 3 1,2 3-1,0 1 51,0 1 0,5 0 1,0 3-288,2 0 0,-3 6 1,3-1-1,0 2 1,-2 2 32,1 0 0,-1 0 0,-2 0 1,1-1-472,-1 1 1,3-6-1,-1-1 1,2-2 107,3-4 1,6 3 0,4-8 0</inkml:trace>
  <inkml:trace contextRef="#ctx0" brushRef="#br0" timeOffset="391546">24036 8992 8355,'-6'-11'0,"-2"2"186,-3 5 1,-1 3 164,-1 1 0,1 0-116,-1 0 0,2 5 0,2 2 0,2 2-163,1-1 0,2 0 0,4 5 0,0 0 0,0 2 0,0 2 0,0 0 0,0-1-154,0 1 1,6-1-1,2-3-110,3-1 0,1-4 1,1-1-1,-1-1-55,1-4 1,-1-2 175,0-4 1,-1 1-1,-1-5 1,-3-1-26,-2-2 0,4-2 0,-5 1 1,-1-1 30,-2 1 1,-1-2 0,0-1-1,0-2 7,0 2 1,-4 0 0,0 0 0,1-2-30,2 2 1,1 1-1,0 2 93,0 0 0,0-1 101,0 1 0,1 5-85,3 3 0,3 2 1,5 2-1,1 0 13,-1 0 0,1 0 29,-1 0 0,0 2 0,1 1 1,-2 2-1,-2 2 87,0 3 0,-5 2 47,4 5 0,-5 1 1,1 2-135,-3-3 1,-1-3 0,2-2-70,2 0 0,-1-5 1,4-1-1,-1-2 0,1 0 1,-3 0 0,5-5 0,0-2-1,2-1 0,2-4 0,-1 2 0,1-1-11,-1-2 0,0-2 1,1-2-1,-1 1-55,1-1 1,-5-3-1,-1-1-52,-2 2 0,-1-3 0,-4 0 0,0 0-57,0 0 1,-2 2 0,-5 5 0,-6 1 0,0 3-109,-1 2 1,-3 1 0,1 4 0,-1 0-595,-1 0 796,4 5 1,-3 2-1,4 5 1</inkml:trace>
  <inkml:trace contextRef="#ctx0" brushRef="#br0" timeOffset="391743">24743 8372 8521,'-18'-14'-612,"9"8"0,8 17 221,14 6 0,13-1 0,0-3 1</inkml:trace>
  <inkml:trace contextRef="#ctx0" brushRef="#br0" timeOffset="398592">23540 8260 8355,'7'-32'-228,"-2"3"0,-1 3 0,2 3-385,1 2 1,-5 3 0,4 6 725,-1-1 1,-2 2 0,4 2 0,0 0-6,0 0 0,1-1 1,3 0-1,-1 4 1,-2 0-29,2 3 0,-6 3 1,-4 4-1,-8 6-56,-8 5 0,-8 5 0,-10 6 0,-1 3 1,-4 4 3,-2 3 1,6-5 0,-2 0-9,1-1 0,7-8 1,3 3-1,5-3-14,4-3 0,6-1 0,6-6 0,4 1-23,1-1 1,7-5 0,7-3 0,9-2-47,9-2 1,6-2 0,6-2 0,7-6 14,5-5 1,1-4-1,5-7 1,0-2 101,0-1 1,3-5 0,-3 4 0,-5 1-38,-5 4 0,-15 8 1,-8 2 14,-9 5 0,-15 6-4,-9 8 1,-13 9 0,-13 8 0,-3 3 0,-4 4 5,-3 1 0,-1 4 1,3-3-1,2 1-41,3-1 1,3-1 0,7-4 0,3-1-13,8 1 1,1 0 0,7 0 0,2-2-44,5-2 1,4 1-1,7-6 1,1 0 32,2-3 1,5-2 0,-2-2 0,5-5 29,4-3 0,-3-1 0,5-1 0,-3-3 2,1-5 1,0-2 0,-4-1 0,0 0-2,0-1 1,-6 1-1,-2-1 85,-4 1 0,0 0-24,-1-1 1,-6 8 0,-5 6 0,-5 9-12,-3 5 0,-5 7 0,-6 0 0,-2 6-21,-2 5 1,-1 1 0,0 1 0,0-2-18,3 1 0,1-4 1,-2-1-1,4-3 3,4-1 1,6-1 0,2-2 0,4-3-30,1-1 1,7-3 0,5-5 0,9-3-46,7-2 1,5 3-1,9-3 1,7-3-21,3 0 0,13-8 0,2-2 0,6-4 45,2-5 1,6 3 0,-7-2-377,2 2 1,11-4-1,1-1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7:56:14.30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15416 6276 6909,'-4'-13'-185,"0"1"0,-2 5 105,2 3 0,3 4-82,-3 4 1,-3 3 0,0 5 0</inkml:trace>
  <inkml:trace contextRef="#ctx0" brushRef="#br0" timeOffset="3641">6635 6462 8606,'0'-18'0,"0"-2"0,0 0 0,0 0 0,0 3 554,0 1-79,0 3-326,0 6 0,0 16 0,0 13 0,0 7 0,0 6 0,0 2 0,2 4 11,2 5 1,-3 2-1,5 3-270,-1 3 0,-3-6 0,2 3 0,-3-3 0,-1-5 0,0-3 0,1-4 0,2-5-417,1-6 1,0-1 453,-4-8 1,-1-6 0,-3-12 90,-4-9 0,1-6 0,-1-10 0,-2-2-15,-1-4 0,3-4 1,-1-6-1,1-5 1,0-7-6,0-6 1,3 1-1,-2-9 35,2 1 0,1 2 1,7 4-1,3 3 165,7 5 0,8 2 1,-1 12-1,4 4 34,0 6 0,5 5 0,0 6 0,-1 6-402,-2 8 1,3 3-1,-1 4-137,-5 2 0,0 4 0,-6 7 0,-2 3 0,-1 1 34,-2 4 1,1 0-384,-1 2 0,1 0 0,-1-1 0</inkml:trace>
  <inkml:trace contextRef="#ctx0" brushRef="#br0" timeOffset="4542">6635 6834 8355,'-5'0'343,"5"0"-716,7 0 1,8-2 0,4 0 324,5-3 1,-1-4 0,10 2 0,1-1 0,1 1 0,-1 1 0,-2 3 0,-3 2-321,-6 1 1,2 0-1,-5 0 1</inkml:trace>
  <inkml:trace contextRef="#ctx0" brushRef="#br0" timeOffset="4543">7119 6821 8355,'0'-8'33,"0"0"-70,0-2 1088,0-1 1,4 6-943,0 5 1,0 6 0,-4 10-1,-1 2-52,-3 1 0,1 1 0,-5 5 0,0 0 15,1 0 0,0-2 1,4-1-1,-1-2-156,1-2 0,2 2 1,2-5-1,3-2-189,5-4 0,3-6 0,3 1 0,3-4 98,1-4 0,-2-4 1,2-9 96,-1-3 1,-1-1 0,-6-1 0,-3-1 25,-4 1 0,-3 0 0,-1-2 0,-1 3 0,-3 5-187,-4 2 0,-3 3 1,-3 1-1,-3 4-24,-3 0 1,0 3 0,1 6-1,1 3 0,3 0 1,3 3 0,3 3 171,5 0 0,3 6 0,1 2 1</inkml:trace>
  <inkml:trace contextRef="#ctx0" brushRef="#br0" timeOffset="4544">7404 6871 8355,'0'-13'255,"-5"1"0,3 4 0,0 1 0,4 1-120,7 4 1,-3 0 0,3 2-54,0 0 1,7 0 0,0 2 0,-1 2 0,0 4 0,1 4 0,0 4 0,-2 2-247,-4 1 0,-1 0 0,-3 3 0,-1-3-14,1-1 1,-2-1-1,-4-5 217,0 1 17,0-6 1,0-5 0,0-9 0,0-6 0,0-4-41,0-1 1,1-8 0,2 1-178,1-1 0,6 0 0,-2 1 0,3 0 1,3 0-315,2 1 1,0 0 0,4 4 0,2 4 175,2 7 1,0-2-1,1 4 1</inkml:trace>
  <inkml:trace contextRef="#ctx0" brushRef="#br0" timeOffset="5098">8793 6338 8355,'-25'-24'1923,"6"5"-1602,3-6 1,7 10 0,7 8-344,4 2 0,1 6 0,4 7 58,-1 3 0,3 8 0,-1 6 0,2 7-52,-2 4 0,2 4 1,-6 2-1,-1 7 1,-2-1-122,-1 0 1,0 2-1,0-9 1,0-2-78,0-5 1,0-1 0,0-7-450,0-2 1,2-9 479,2-3 0,1-6 0,5-10 0,-2-4-17,2-4 0,1-5 1,1-4-1,1-3 1,0-2-28,4-3 1,-3-2 0,2-5 213,-2 3 0,-2-2 0,1 6 0,-2 2 0,-1 1 0,-2 4 365,1 5 1476,-3 1-1407,0 9 0,-6 5 0,0 6 0,0 6-182,0 2 0,-6 6 0,-1 2 0,-3 0-271,-2 1 0,2 0 1,-6 2-1,1-2-215,-2-5 0,3 2 0,-2-1 1,2-2 218,2-1 0,5-6 210,3 0 1,4 0 0,4 3-167,4-2 0,9-2 1,3-5-100,4 3 1,2 3 0,1-3 0,4 1-772,0-1 1,-3 4 172,1-5 1,3 5-1,-1-2 1</inkml:trace>
  <inkml:trace contextRef="#ctx0" brushRef="#br0" timeOffset="6817">10492 6710 8355,'7'-25'96,"-1"0"357,-1 0-365,-3 0 1,9 5 0,-4-1 0,1-1 0,-1 0 153,-2 1 0,4-1 1,-5 4-1,0 0-172,1 1 1,-3 0-1,0 6 1,-4 3-76,-7 4 1,-2 2-1,-2 4 1,-3 2-59,0 4 1,-6 4-1,3 5 1,-2 2-44,0 1 0,6 3 1,0-4-1,4 1 82,3-4 1,5 3 0,-1 1 0,4 0-8,4 1 1,7-2 0,7 2 0,1-3-62,3 0 0,2-4 0,0 3 1,1-1-43,0-4 1,0 6-1,-2-8-24,-2-1 1,-5 1-1,-6 2 1,-3 1 66,-2-1 1,-7 0-1,-9 0 252,-4-4 1,-3-3-1,2-5 1,0 0 0,1 0 1,1 0 0,3-2 0,3-5-163,4-6 1,2-2 0,2 1 0,2-2-94,2-5 0,4-1 0,7 0 1,3 3-75,1 1 0,2-3 0,4 3 1,-2 2 116,-2 2 1,2-1-1,-3 8 1,0-1 163,1-1 1,-6 7-1,2-3-4,-4 4 1,0 1 0,-2 1-1,-1 4 10,-2 3 0,-5 3 0,2 1 0,-1 2 0,0 1-109,-1 2 1,-2 3 0,-1-2 0,0 0-100,0 0 1,0-1 0,0-5-291,0 0 317,0 1 0,0-8 53,0-5 0,2-5 0,2-8 0,3 0 15,0-4 1,4 2 0,-3-4 0,3-1-43,1 1 1,1 4 0,-1-2 0,1 4 0,-2 0 0,-2 2 0,0 3 0,0 4 2,2 2 1,-2 2 0,-1 2-1,0 2 19,-1 4 1,0 3-1,-3 2 1,3-1 1,0 0 0,0 5 0,-5 0 1,4-2-13,1-2 1,-4-4 0,2-1 25,1 2 1,1-5 22,5-1 1,-5-4 0,-2-4 0,-1-4 38,1-3 1,0-2 0,-1 1-1,3 0-57,0-1 0,4 1 0,-3-1-74,3 1 0,-2 0 0,-1 1 1,1 1 48,3 2 1,-4 5 0,0-1 0,0 4 21,-1 4 0,4 4 0,-2 7 2,2 2 0,-3-1 0,1-3 0,4-1 0,2 1-143,0-1 0,0-1 0,0-1 84,2-2 0,4-5 1,-3 1-1,0-3 57,-1-1 0,1-5 0,-2-4 0,0-2 52,-1-1 1,-1-4 0,-2-2-1,1 0 1,-2-2 203,-3 1 0,2 0-189,-6-2 1,1-1 0,-2 6 0,1 0-67,-1 3 0,-3 2 1,-4 2-1,-4 5 1,-3 3 6,-2 1 1,1 1 0,-1 3 0,1 5-37,0 2 0,-1 7 1,1 2-1,-1 4-2,1 0 0,1 0 1,3-2-1,4-3-90,2-1 0,2 3 0,2-5-40,2-1 0,3-6 1,5-5-1,0-3 126,1-1 0,3-5 0,1-4 0,-2-2 85,-1-1 0,-3-4 0,-2-1 1,0 0 179,0 0 0,-3 3 1,-2-3 84,-3 3 1,4 2-177,-1 0-153,0 5 1,-8 7 0,0 9-1,1 5-8,1 3 1,2 3 0,0-2-1,2 0-103,2 0 1,-1 3 0,5-5 0,2-1-101,1-1 0,1-7 1,2-3-1,1-2 35,1-2 1,1-6-1,-5-2 1,1-3 167,-1-2 1,1-3 0,-2-2 13,-3-1 1,2 2-1,-5-5 1,1-3-1,0-2 135,1-1 1,-2 1 0,1-2-1,1-3-12,0 0 0,-3-2 0,3 4 0,-1-1 15,-4 1 0,0 2 0,-2 8 0,0 3 226,0 3 0,-2 7-283,-2 3 0,2 13 0,-5 4 0,1 7 29,3 6 0,2 4 0,1 7 1,0 1-1,0-1-70,0 0 0,0 4 1,0 1-176,0-2 1,1-3 0,4-4 0,1-5-90,1-6 0,4-2 1,-2-6-1,3-4 170,5-3 0,-4-5 1,4-6 161,-3-4 0,-1-9 0,3-3 0,0-4 0,-1-2 138,-1-3 0,-2 2 1,0-6-1,-3-1-138,-1 3 0,1-5 0,3 3 1,-1-3-131,-3-1 1,3 0-1,-4-1 1,2 3-67,-1 1 1,-4 4 0,3 7 106,-2 2 0,0 11 1,-5 15 70,0 10 1,-2 12 0,-1 6 51,-1 3 0,-4 8 0,4 3 0,1 3 0,2-2-180,1 0 1,0-4 0,0 0 0,1-2-294,3-6 0,7-2 0,7-8 0,0-4-704,0-2 1,4-4 0,-3-4 0</inkml:trace>
  <inkml:trace contextRef="#ctx0" brushRef="#br0" timeOffset="7483">12948 6685 8355,'-18'-6'981,"4"5"0,2-6-994,8 3 1,4 1-1,4-5 1,4 0-1,5-1-101,3 1 1,2 0 0,4-5 0,-3 1-245,-1 0 1,-1-5-1,-5 1 1,-1 0 169,-2 3 0,-4-4 0,-5 1 51,0 0 1,-10 3 0,-3 0 0,-4 2 0,-2 2 70,0 0 0,-1 7 1,-2-1-1,3 6 491,1 5 1,1 4 0,5 5-1,1 3-293,3 4 1,2 1 0,6-1 0,0 1-165,0 0 1,6 0 0,2 0 0,4-2-122,5-2 1,1-3 0,4-6 0,-1-1-66,1-3 1,1-2 0,2-6-1,0-2 225,-1-2 1,0-7 0,-3-7 0,-5 1 146,-2-1 0,-2-4 0,1 1 0,-2-1-78,-3 1 1,3-2 0,-4 2 82,0-2 1,2 3 0,-3 4 0,-1 2-177,1 2 0,4 1 15,-2 2 0,-3 9 1,0 9-1,-4 3 123,-1 5 0,0-2 1,0 5-1,0 1-74,0-2 0,1 3 1,2-4-1,3 0-92,0 0 1,-1-3-1,3-5 1,1-3-101,3-2 0,0-1 0,0-4 0,1-1 86,-1-3 0,1-3 1,-1-7 86,0-2 0,1 2 0,-1-4 1,-1 2-1,-1-2-48,-2-2 1,-1 5 0,3-1 268,-2 2 0,0 1 0,5 2-174,-1 3 1,-1 4 0,-1 8 0,-3 6-165,-2 5 1,-1 0-1,-2 6 1,0-1-210,2 0 0,2 3 0,-3-4 0,2 1-92,2-4 0,-3-2 0,5-2 0,0-1 140,2-2 0,2 2 0,-1-4 0</inkml:trace>
  <inkml:trace contextRef="#ctx0" brushRef="#br0" timeOffset="8825">13841 6474 8355,'4'-12'410,"0"-1"0,0 5 1,-5 1 171,-3 2 0,-3 0 0,-5 5-398,-1 0 1,2 6-1,2 2 1,0 3-1,0 2 1,-2 0-1,-2 4 1,2 2-251,3 1 0,-3 2 1,4-5-1,0 1-317,3 0 1,-2 3 0,2-4-1,2-2 65,0-2 1,4-2 0,2-2 0,4-5-195,3-3 0,1-1 0,1 0 1,-1-1 323,1-3 0,-1-3 1,0-6-1,1 0 165,-1-4 0,-4 3 1,-1-4-1,-1 2 85,-3-1 1,2-3 0,-1 2 0,-1 0 59,-2 0 0,-2 1 0,-2 5 0,-2 0 130,-2-1 0,3 1 0,-3-1 2,1 1-262,2 5 0,6 2 1,3 3-1,8-1-16,6-1 1,0 0-1,2 4 1,1 0-132,1 0 1,1-4 0,-2 0 0,-3 1 352,-1 2 0,-2 2 0,-3 3 54,-1 5 0,-5 3 0,-3 3 0,-2 3-95,-2 1 1,-6 1-1,-2 2 1,-3-3-40,-2-1 0,2 3 0,3-4 0,3 1-166,-1 0 0,5-1-211,-3-5 0,4-5 0,4-3 182,4-2 0,3-4 0,1-2-110,1-4 1,-1-3 0,1-3 84,-1-2 0,0 2 1,1-4-1,1 1 1,1-1-1,0 0 178,-4 1 0,1 0 0,-3 6 0,2 1 180,1 2 1,-4 5 0,1-1-118,0 3 1,-3 6-1,-2 4 1,-1 2 1,1 1 1,-3 5 0,5 0 0,-2 3-109,0 2 1,6-3 0,-2 0 0,3-1-43,1-3 1,1-1 0,0-3-25,4-2 1,-2-4-1,4-5 1,1 0-1,-2 0 41,0 0 1,0-1 0,-3-3-1,1-5-66,-1-2 1,-5-1 0,-2-2 0,1-1-145,-3-2 1,4 1-1,-6 3 1,0 1-177,2 0 1,-5-1 0,2 1 275,-6-1 1,-4 7 0,-5 1 154,0 4 0,-1 2 0,1 5 0,-1 5 0,2 5 380,3 4 1,-2 0 0,6 5-174,2 0 0,0 1 0,2 2 0,0 1-139,0-2 1,2 5-1,2 0 1,4 1-44,3 0 0,-3-1 1,-1 1-1,-1-3-373,-4 0 0,0-5 0,-4 1 0,-2-4 263,-4 0 0,-9-4 1,-3-1-1,-4-3 156,0-2 1,-1-1 0,0-3 0,1-4 34,4-2 1,2-2 0,6-2 0,0-2-226,4-4 0,3-4 0,6-5 0,3-4-229,4-2 1,9-3 0,4-3 0,3-3-406,5 0 1,3-8 0,4 2 336,-3-5 0,3 0 1,-4-5-1,-1-3 0,-2 0 336,-3 0 1,-2 2 0,-2-1 0,-4 3 212,-4 6 1,-1-1 0,-9 11-1,-1 0 426,-1 7 1,-2 0 0,0 8 378,0 1 0,-2 5-603,-2 2 1,3 10-1,-5 4 1,2 6-234,0 5 0,0 9 0,4 0 0,0 5-197,0 3 1,0 0 0,0 2 0,0-1 129,0-1 1,0 1 0,1-9-331,3-1 1,-1 1-1,4-10 1,0-1-1,-2-1 61,1-1 1,3-6 0,0-5 234,2-4 0,-3-1 1,-1-7-47,-2-4 0,5 2 0,-2-6 0,3 2-57,2-1 1,-5 0 0,0 6-1,1 2-196,-3 0 230,6 7 0,-7-2 1,3 8-1,-4 5-154,-2 7 1,2-3-1,0 5 1,0-1-352,2-1 0,-4 2 1,7-4-1,0 0-1,2-3 0,2-2 0,-1 4 0</inkml:trace>
  <inkml:trace contextRef="#ctx0" brushRef="#br0" timeOffset="9195">15280 6015 10477,'-7'-1'123,"1"-3"1,6 15 0,0-3 0,0 3-1,0 1 1,0 2 0,0 1 0,0 3-722,0 1 1,0-2 0,0 2 0,2-1-766,2-3 1,-3-1 1207,3-1 0,3-1 0,0 0 1</inkml:trace>
  <inkml:trace contextRef="#ctx0" brushRef="#br0" timeOffset="9196">15429 6015 8400,'0'14'-282,"0"2"1,0 5-333,0 3 1,-2 2 394,-2 3 0,-8 2 0,-8 7 0</inkml:trace>
  <inkml:trace contextRef="#ctx0" brushRef="#br0" timeOffset="9770">9872 6052 8355,'-23'-12'-34,"2"1"0,5 4 0,3 8 0,5 9 0,4 7-88,2 2 1,-2-4 43,0 2 0,1 0 0,6 1 0,3 0 0,1 0 0,2-3-357,2-1 0,2-1 0,-1-1 0</inkml:trace>
  <inkml:trace contextRef="#ctx0" brushRef="#br0" timeOffset="9991">9959 5978 8355,'-5'7'-130,"3"4"0,-3-3 1,5 9-276,0 3 0,1 8 1,3 2 149,4 2 1,9 6-1,2 7 1</inkml:trace>
  <inkml:trace contextRef="#ctx0" brushRef="#br0" timeOffset="10523">15875 6921 9463,'-11'-10'-123,"3"6"1,2 9-1,6 13 1,0 1-1,2 3 1,0 3-1,2 4-459,-1 4 1,3-1 154,-2 1 0,0 0 0,-4 4 0</inkml:trace>
  <inkml:trace contextRef="#ctx0" brushRef="#br0" timeOffset="11476">16892 6561 8355,'-1'-35'154,"-4"6"1,-1 7 0,-7 14 0,1 3 0,-1 0-1,1 1 1,0 3 19,-1 4 1,1 4-1,-1 5 1,2 0 0,2 2-1,2 3-381,1 3 0,-2-2 0,4 0 1,0-1-18,-2-1 0,5 2 0,-3-3 0,2 2-30,2-2 1,0-5 0,2-3 249,2-2 0,-1-1 0,5-5 1,2-2-22,1-1 1,1-6 0,-1 1 113,-3-6 0,3 1 0,-2-4 1,2 1-1,1 1 0,0 2 1,-1 3 118,-2 3 1,2 5 0,-3-1 0,3 4-230,1 4 1,1 8 0,-1 9 0,1 4-1,-1 4 1,-1 4 0,-1 4-10,-2 4 1,0-1 0,3 6 0,-2-1-1,-4 1 1,-1-2-77,0-1 0,0-3 1,-5-6 125,-3-1 1,-3-7-1,-5 0 1,-1-5 0,1-4-1,-1-6 0,-3 0 0,-2-7 0,-1-1 0,-2-2 15,2-1 0,-1-6 12,4-2 0,2-4 0,-2-5 0,3-3-6,5-4 1,2-5 0,6-1 0,2-2-78,2-2 0,7-1 1,7 2-1,2 3 0,5 1-22,3 0 0,5 0 1,-3 6-1,2 1-116,2 1 0,-2 4 1,0-2-1,-2 0 0,-2 1-46,-2 0 1,-5 1 0,-2 5 238,-1 0 1,-6-1-1,-5 1 92,-1-1 0,2 1 0,-4 0 0,-1-1 81,-2 1 0,-6-1 0,-4 1 853,-2 0-863,-1 5 1,-1 0 0,1 4 0,0 0 0,1 5-88,2 5 1,4 4-146,5 1 1,0 0 0,1 1 0,3 1 0,5-1-11,2 0 0,2 2 1,4-7-1,4 2-286,2-2 0,-1-2 0,2-6 1,2 0-1,0-2-511,0-2 843,4-3 0,-8-5 1,3-2-1,-1-1 1,-2-3-1,-2-1-163,-3-3 1,-3-2 362,-2-1 1,1-1 0,-2-1 0,-2-4 0,-2 1-1,-1-2 1,-4 1 1,4-2-1,-2-5-71,-1 1 1,-2 0-1,-1 1 1,0 3-1,0 4 1,0 4 1089,0 5-1004,0 2 0,-1 11 1,-2 4-31,-1 6 0,0 9 0,4 10 1,0 6-40,0 5 1,1 7 0,2 3-139,1 1 0,2-4 1,-4 2-1,4 0 1,-1-2-148,1-4 0,2-1 0,-2-4 0,-1-1-742,1 0 1,2-5-1,-4-6 1,-1-1-1336,-2-3 2162,-1-1 0,0-1 0,0-1 0</inkml:trace>
  <inkml:trace contextRef="#ctx0" brushRef="#br0" timeOffset="11745">17537 6325 8355,'5'-12'157,"2"4"1,6 1 0,1 0 161,2 0 0,5 0 0,8-3 0,5 2-382,6-2 0,4-1 0,6-1 0,-2 0 0,-1 1-951,-2 2 0,-5-2 0,3 4 1</inkml:trace>
  <inkml:trace contextRef="#ctx0" brushRef="#br0" timeOffset="15289">19162 6226 8355,'-5'-29'137,"1"0"0,2 2 0,0 0 0,2 3 1,2-1-1,2 1 0,4 4 0,3 3 0,1 3 1,1 3 120,-1 3 1,5 3 0,1 6-1,0 4 1,1 6 0,0 6-283,3 2 1,-2 2 0,-1 4 0,-1 0-1,-3-1 1,-1 1-134,-2 0 0,-4 0 1,-1-2-1,-1-1 1,-4-2 27,0-3 0,-4 0 212,-2-5 1,2-5 0,-7-3-12,0-2 0,3-8 1,2-2-100,3-3 0,1-7 0,0-3 0,0-2-113,0-2 0,1-4 0,3-1 0,4-2-23,3-2 1,2 3 0,1 3-1,1 3 139,1 4 0,5 3 0,-4 7 0,-2 3 53,-2 4 0,0 4 0,-1 5 0,1 8 1,-1 6 1,-4 4-1,1 2 1,0 0-45,2 0 0,-2 4 1,-1 0-1,1-2-216,3-1 1,0-1 0,-1 0 0,-1 0-1470,-2 0 1452,-5-6 1,8 4 0,-4-3 0</inkml:trace>
  <inkml:trace contextRef="#ctx0" brushRef="#br0" timeOffset="15530">19075 6896 8355,'-24'0'902,"4"0"1,18 0-972,15 0 1,13 0-1,8 0 1,6 0-1,9-2 1,7 0-1,10-5 1,9-3 256,7-4 0,6-2 0,-37 8 0,0 1 0,1-2 0,0 1-203,-1 0 1,1 1-1,3 0 1,-1 0 0,41-4-1,-7 3-494,-11 4 1,-8 4-1,-20 4-340,-9 4 1,-7 3 0,-9 1 0</inkml:trace>
  <inkml:trace contextRef="#ctx0" brushRef="#br0" timeOffset="16130">19546 7454 8355,'-19'-25'0,"2"2"0,5 2-20,4 4 1,1 5-1,4 2 1094,-1 2-579,-6 5 0,10 1 1,0 10-1,7 8 0,4 6-345,1 3 1,5 6 0,0 3-72,-2 6 1,-2 4-1,0 6 1,-2-1-105,-3 1 0,2 2 0,-6-1 0,0-4-552,2-3 0,-5-7 1,3-5-1,-2-2 95,-2-2 1,1-3-1,2-5 146,1-3 1,0-10 264,-4-7 1,4-11 0,0-10 0,0-2 25,2-2 1,-3-5-1,5-3 1,1-3 109,3-2 1,1 1 0,2 1 0,2 2 160,-2 1 0,3 5 0,0 1 0,0 5-38,0 5 1,2 1 0,-3 2 0,-2 4-26,-1 3 1,-6 3-149,0 4 1,-5 2 0,0 2 0,-6 4-68,-5 3 0,-4 1 0,-4 2 1,-1 1 44,-3 2 0,4 4 0,-5-5 1,0-1 36,2-1 1,-3 3-1,5-1 1,2-1 132,2-1 0,6-6 1,2 1-134,4 0 0,2 1 0,4 0 0,4-2 0,6 1 0,7 2-188,6 2 0,0 3 0,3 1-180,0-2 0,3-1 1,-1 0-1,2-1-230,-2 0 0,-3 2 1,-5-7 256,0 3 1,-1 2-1,1-1 1</inkml:trace>
  <inkml:trace contextRef="#ctx0" brushRef="#br0" timeOffset="16367">20278 7305 8355,'-6'-11'461,"-2"3"1,-2 5-1,2 6-1456,4 5 1230,3 8 1,2 4-1,2 5 1,2-1 60,2 1 1,1 10 0,5 3 0,-1 5-744,1 4 0,-1-3 0,2 0 0,0 0-250,-2 0 1,3-4 0,-7 0-268,3-5 889,-4-5 1,4-5-1,-4 0 1</inkml:trace>
  <inkml:trace contextRef="#ctx0" brushRef="#br0" timeOffset="16612">20377 8272 8355,'0'13'1837,"6"-1"0,-5 1-1673,3-1 1,2-4 0,-1-1 225,2-1 1,1-2-1,5-3-2073,-1 3 113,0-2 1,1 9 0,-1-4 0</inkml:trace>
  <inkml:trace contextRef="#ctx0" brushRef="#br0" timeOffset="24223">4663 10058 8441,'-27'-12'0,"2"2"0,7 7 0,6 10-29,3 7 1,5 8-1,-3 0 1,2 6 0,2 5-1,2 3 148,1 1 1,0 4 0,0 2 0,1 0-1,3 1 1,4-1 0,3-1 0,2-3-278,-1-5 1,1-3 0,-1-8-527,0-2 1,1-5 269,-1-7 0,1 2 0,-1-5 1</inkml:trace>
  <inkml:trace contextRef="#ctx0" brushRef="#br0" timeOffset="24641">4254 9847 8355,'-19'-38'0,"6"-1"495,9 14 1,8 3-465,5 10 1,7 0 0,5-1 0,2 2-295,2 3 0,9-2 0,6 6 0,5 1-34,1 2 0,8 2 1,-8 4-1,-4 4-399,-2 6 1,-9 5 667,-7 4 1,1 7 0,-5 0 0</inkml:trace>
  <inkml:trace contextRef="#ctx0" brushRef="#br0" timeOffset="24642">4440 10654 8355,'-11'29'0,"3"-1"82,4 0-84,2-7 0,9-3 1,7-7-1,8-2-15,6 0 0,10-7 0,2 1 0,4-6-243,3-5 0,8-4 1,-5-3-204,1-2 1,5-5 0,1 3 0</inkml:trace>
  <inkml:trace contextRef="#ctx0" brushRef="#br0" timeOffset="25046">5122 10083 8355,'-19'-12'882,"2"-1"-751,4 6 1,6 3 0,3 8 0,2 5 0,4 3 0,0 6 139,2 7 0,5 11 0,-4 10 1,1 7-1,1 6 0,-2 4-235,1 4 1,2 7-1,-4-2 1,0 1 153,2 4 0,-4-4 0,7 1-515,0-6 1,2-14 0,2-8 0,-1-4 0,1-9 133,-1-6 1,0 0-1,2-12 253,3-4 1,-4-4 0,4-7 0,-5-2-41,-3-2 1,2-4 0,-4-7-1,-1-3-84,-1-1 1,-4-2-1,-1-4 1,-1-1-51,-4-3 0,-1 3 1,-8-3-1,-1 3-44,-2 1 1,-5 1-1,1 2 1,-2 3 137,-2 1 1,5 2 0,0 3-1,2 2 67,3 3 1,1-3 0,3 3-76,3-3 0,8-2 1,10 1-1,6-2-162,9-2 1,7 2-1,9-4-986,5 0 746,2-1 1,7-6 0,1 0 0</inkml:trace>
  <inkml:trace contextRef="#ctx0" brushRef="#br0" timeOffset="25561">6635 10356 8550,'0'-12'194,"-1"-1"-300,-3 1 0,2 3 1,-2 4-1,4 4 167,4 6 0,-1 5 0,5 2 0,2 2 0,0 1 15,-2 2 0,7-1 0,-2-3 0,0-1-101,1 0 1,0-1 0,1-2-60,2-5 0,-1-3 0,-4-1 0,1 0 0,-1-1-7,1-3 0,-2-5 0,-2-6 0,-2-3 50,-1-1 0,2 2 0,-2-3 1,-1-2 98,1-2 1,-1 5-1,-2 3 175,1 2 0,0 8-179,-4 6 1,0 11 0,-1 11 126,-3 6 1,-2 5 0,-4 7 0,2 4 0,-1 1-108,-3 2 1,4 4-1,0-5 1,0 1-466,1-2 0,1 1 0,6-8 1,0-2-417,0 0 1,0-7 553,0-4 0,11-1 0,3-4 0</inkml:trace>
  <inkml:trace contextRef="#ctx0" brushRef="#br0" timeOffset="26178">7305 10381 8355,'-6'-18'565,"0"4"-591,-7 2 1,5 2 0,0 6 622,-2 1-505,-1 2 1,0 2 0,1 2-1,2 2 1,0 4 0,-1 3-1,3 5 1,0 2 0,2 2-68,-2-2 1,5 4 0,-3-3 0,3-1-147,1-3 0,0 2 0,1-1 0,3-3-83,4-5 1,3-3-1,2-6 2,-1 0 0,1 0 0,0-2 0,3-2 1,0-5 70,-1-7 0,-1 1 0,-3-4 0,-1 0 122,-2-1 1,-5 4-1,1-3 1,-4 1 15,-4 3 0,-3-3 0,-6 1 0,1 3 79,0 5 0,-5-2 0,1 4 292,0 0-384,3 1 0,7 6 1,6 0-112,7 0 0,9 0 1,5 0-1,3 0-32,0 0 1,1-4 0,-1 0 152,-4 1 1,2-2-1,-4 1 1,0 1-1,0 2 22,-3 1 1,-2 1-1,-5 3 312,-4 4 1,-3 5 0,-1 2 0,0 3-226,0 1 0,0-2 0,0 2 0,0-1-139,0-3 1,0-1-1,2-2 1,2-1-109,4-3 0,3-2 1,2-6-1,-1 0-30,0 0 1,1-1-1,1-5 1,1-5 45,1-4 1,2-6 0,-3 3 0,2-1 110,-2-3 1,-1 3 0,-2-1 253,1 2 0,-2 2 1,-2 4-65,0-1 1,-5 6-100,4 3 1,-5 8-1,1 5 1,-1 3-1,-1 4 1,4 5-306,1 3 0,0-4 0,4 1-340,1 1 0,-2-4 141,6-2 1,4 4 0,-1-1 0</inkml:trace>
  <inkml:trace contextRef="#ctx0" brushRef="#br0" timeOffset="26467">8868 10120 9741,'-6'-27'0,"-2"2"0,-3 7-549,-2 7 1,1 5 649,0 6 0,-1 0 0,1 2 0,-1 2 0,1 4 0,0 3 0,-1 3 0,1 3 272,-1 3 0,2 4 0,3 2-492,4 3 1,3-3-1,1 3 1,0-3-1,1-1 52,3 0 1,4-5-1,9-2 1,4-3-566,2-3 1,7-8-1,5 0 1,3-6 147,4-6 0,-1-2 0,-4-12 484,1-4 0,-1 1 0,0-5 0</inkml:trace>
  <inkml:trace contextRef="#ctx0" brushRef="#br0" timeOffset="28019">9252 9959 8355,'0'-48'-264,"0"2"1,0 0 0,-1 4-1,-2 5 847,-1 7 0,-6 2-169,2 12 0,-3 2 0,0 10 0,3 9-119,4 9 1,2 11 0,2 9 0,0 5-160,0 2 1,2 9 0,0-3 0,4-1-186,1 3 0,0-7 0,2 1 0,-1-3-304,2-3 0,1 2 0,2-10 1,-1-3-40,0-4 0,2-4 1,1-7 200,2-3 1,-1-2-1,-3-8 1,-1-2 214,1-4 1,-5-4 0,0-4 0,2-2 20,1-1 1,1 0 0,-1-2 0,-1 3-47,-2 0 0,0 6 0,3-2 0,-1 6-33,-2 2 1,-1 1 0,3 2 0,-2-1 0,-4 1 0,5 7 0,-1 5 0,0 2-55,0 1 1,-4 1-1,3-1 1,0 2-235,0 2 1,-3-2-1,3 4 1,0-2 83,0 1 0,1 0 0,5-5 0</inkml:trace>
  <inkml:trace contextRef="#ctx0" brushRef="#br0" timeOffset="28020">9959 10096 8355,'0'-9'251,"-1"2"-149,-3 2 1,1-1 0,-5 4 0,-2-3 118,-1 3 0,-2 0 0,1 2 0,0 2 1,-1 2-1,1 4 0,-1 3 0,1 2-96,0-1 1,3 2-1,1 1 1,0 3-207,1 1 1,-3-4 0,6 3 0,1-1 137,2-1 0,1 1 1,1-6-377,4-3 0,3-2 1,7-6-1,3 0 1,1 0 31,3 0 1,0-6 0,0-2 0,-2-5 86,-2-3 0,-2 2 0,-4-4 0,0 2 170,-4-1 1,-3 1 0,-5 3-1,0 1 19,0-1 1,-5 1 0,-3 0 0,-4 0 35,0 4 1,0 1 0,-1 5 0,1-3 277,-1 3 1,1 0-253,0 2 0,5 2 1,4 0-1,6 3-45,5-3 0,3 1 0,3 0-60,2 1 1,4 0 0,4-4 0,1 0 0,0 0 44,0 0 1,-2 0 0,-1-1 0,-2-2 350,-2-1 0,2 0 65,-3 4 1,-6 1 0,-7 3-67,-3 4 1,-6 4-1,-3 1 1,-3 2-185,-2 2 0,1 1 0,1-3 0,2 3-158,5 1 1,3-4 0,1 2-1,0-3-340,0-2 0,1 1 0,3-2 0,5-3-77,2-4 1,2-3 0,3-1 196,0 0 0,5-5 1,-5-5-1,1-4 1,-2-2-34,-3 1 0,4-3 0,-9 0 301,-1-1 0,0 2 1,-6-2-1,0 1 1,0 3-95,0 1 0,-6 2 1,-3-1-1,-5 2 66,-3 3 0,-3-2 0,2 6 1,0 1 124,0 2 1,2 1-78,3 0 1,6 5-35,3 4 1,8 0-1,4 0 1,5-4-140,3 1 0,4-5 0,6 3-8,3-2 1,-2-2 0,5 0 0,-2 0 0,-2 0 96,-2 0 1,-2-2 0,-2-1 0,-3-2 641,-1-2 0,-2-1-356,-3-5 0,-6 1 61,-3-1 0,-4 2-240,-4 3 0,1 3 0,-5 5-100,-2 0 1,4 1-1,1 2 1,1 2 23,0 2 0,0 1 0,4 5 0,0-1-89,0 1 1,0 0 0,1 3-11,3 0 1,3 1-1,5-5 1,1 1 52,-1-1 0,1 0 0,-1 1 0,0-1 1,1 1 0,-2-1 0,-2 0 9,0 1 1,-7-1 0,3 1 0,-5-2 104,-5-3 0,-1-1 0,-7-5 0,1 3 1,-2 0 0,-1-2-1,-2 1-88,2-1-279,7-2 1,4-1-1,7-1 194,1-3 1,9 1-1,1-5-299,4-2 0,1-1 0,3-3 1,-1-1-1,0-3 96,-2-1 0,3 2 0,-4-3 385,1-2 1,-3 2 0,0 1-1,-2 1 1,-3 3 436,-3 1 0,-1 2 1,-4-1-79,1 1 0,-5 5 0,-8 3 0,-2 2 0,-1 4 228,-1 2 1,1 3 0,0 5-447,-1 1 1,2 0 0,3 4 0,4 2-362,2 1 0,2 3 0,2-4 0,3 2-436,8 0 1,5-6 0,8 0 0,3-4-853,4-3 0,8-5 995,5 1 0,2-13 0,1-5 1</inkml:trace>
  <inkml:trace contextRef="#ctx0" brushRef="#br0" timeOffset="28567">12378 9463 8355,'-18'-32'0,"4"3"531,-3 9 0,8 3-396,0 9 0,7 5 0,-2 10 0,2 8 0,4 7 0,2 10 1,4 7 706,3 6 1,1 13 0,-1 5-773,-2 5 1,0 2 0,-3 3-1,-1-1 1,1-5-415,-3-3 0,2-1 0,-1-11 0,0-3 1,2-7-726,2-3 1,-2-9 0,-1-5-1055,1-7 2007,-5-4 0,5-13 0,-6-2 1</inkml:trace>
  <inkml:trace contextRef="#ctx0" brushRef="#br0" timeOffset="28973">12762 9823 8355,'7'-13'1403,"-2"1"-1157,-5 5 0,0 3 0,-1 7 1,-2 2-243,-1 2 0,-5 3-37,0 6 0,-3-1 0,-5 5 0,-3-1 0,-2 0 0,-2 3 0,1 2 0,-3 0 0,-1 0-227,1-3 1,-3 1 0,2-6 0,3-1 0,6-1-170,5-1 1,0-5 577,1 0 0,6-4 1,6 3-1,9-1 156,6-4 0,4 1 0,6 0-146,0 1 1,5 6 0,3-3-1,1 1 1,1 0-95,-2 2 0,-1 5-723,1 1 0,-3 2-265,-5-1 0,-6-3 0,-1 4 1</inkml:trace>
  <inkml:trace contextRef="#ctx0" brushRef="#br0" timeOffset="29571">13692 10033 8355,'7'-5'-12,"-1"-2"1,-6-1 0,0 0 0,0-2 0,0-1 0,0-2 428,0 1 1,4 0 0,1-2 0,2-1-283,3-2 1,1 1 0,1 3-1,1 2 1,-1 3 0,0 2 190,1 1 1,-1 4-413,1-4 1,-1 4 0,0 2 0,1 4 0,-1 3-45,1 3 0,-1 5 1,-1 1-1,0-1-55,1 2 1,-6-7-1,8 3 1,0-1 87,1-4 1,1-5-1,-2 1 1,1-4-28,2-1 0,3-1 1,-3-4-1,-2-3 1,-1-3-31,-2-1 1,-1-1 0,-1 1-163,-2-1 1,-5 1-1,2 0-959,1-1 952,-5 1 323,5-1 0,-1 7 0,2 0 0</inkml:trace>
  <inkml:trace contextRef="#ctx0" brushRef="#br0" timeOffset="29908">13692 10294 8424,'-4'-8'0,"0"-1"0,1 0 0,2-2 220,1-2-146,0 1 0,1 1 1,2 1-1,2 2 75,2-2 1,2-1 0,3-1 0,0 0-37,1-1 1,-1 5-1,1 1 1,-1 1 16,0 4 0,1-4 0,-1 2-113,1 1 1,-5 6-1,-1 4 1,0 3-17,0 3 1,-1 3 0,4-4 0,-2 2-20,2 2 0,1-2 0,3 1-12,2-5 0,0-1 0,4-4 0,2-3-101,2 0 0,0-4 0,0-2 0,-1-5 0,-1-5-256,0-3 1,5-3-1,-7 3 1,2 2-813,-1 1 910,-3-4 1,0-1 0,1-6 0</inkml:trace>
  <inkml:trace contextRef="#ctx0" brushRef="#br0" timeOffset="33888">15379 9934 8309,'-8'0'280,"2"0"0,5 0 1,6-1-1,5-3 1,4-5-1,1-3 110,1-4 0,5 0 0,-3-6 1,1-2-569,3-4 0,2-2 0,-1 2-95,-2-1 1,-3-5 0,-6 1 0,1-3 93,-1-1 0,-5-1 0,-3 1 0,-3 1 0,-2 3 116,-3 4 0,-3 5 0,-5 4 1,-1 6 228,1 5 0,-1 7 0,0 4 0,-3 9 100,0 8 1,-1 10 0,5 4 0,1 4-74,3 5 0,2 2 0,6 5 0,0 1-183,0 0 1,6-2 0,3-3 0,6-5-472,6-5 1,4-5-1,4-5 1,3-3-272,-1-6 1,1 0 0,-4-12-455,0-1 1092,-4-2 1,5-1 0,-3 0 0</inkml:trace>
  <inkml:trace contextRef="#ctx0" brushRef="#br0" timeOffset="34959">16011 9798 8355,'7'-13'0,"-3"1"151,3 5 0,-4-4 0,4 3 128,-2-3 0,1-2 0,-3 1 533,1 0 1,1 5-407,0 3 1,-5 2-318,0 2 0,-6 6 0,-8 3 0,-1 7 0,-1 3-162,0 0 0,1 3 0,1-4 0,1 0 20,2 0 1,2 3 0,1-5-369,4-1 1,4-1 0,4-3 161,4-3 0,5-2 0,2-6 1,1-2 115,0-2 0,-1-7 0,0-7 1,1 1 114,0-1 0,-3-4 0,-2 1 0,-1-1-16,-2 1 0,-5-1 1,1 6 65,-2 0 1,-2 1-1,-2 0 18,-2-1 0,1 5 0,-4 5 0,1 2 115,-1 0 1,4 5-1,-1 7-117,2 3 1,8 2-1,2-1 1,3 2-47,2 3 0,5-6 1,2 2-1,2 0-92,-1-4 1,2-3-1,-2 1 1,2-2 83,2-2 0,0-3 0,0-4 1,0-4 79,-1-3 1,-3-3 0,-2-1 0,-1-2-65,-2 2 0,-3-3 1,-2 2-43,-2 0 0,-4 3 0,-5 0 1,-1 1-27,-3-1 0,-7 2 0,-7 3 1,0 4-1,-2 3 82,1 1 1,-2 1 0,-2 3 0,2 4 132,5 3 0,2 7 0,3 3 1,3 4-54,4 4 0,4-2 0,4 6 0,4 2-76,3 1 1,3 1 0,2 0 0,4-1-63,-1-3 1,3 1-1,-4-5 1,0 0-44,0 2 1,-3-5 0,-7 3 0,-4-4 148,-2-5 0,-2 2 0,-3-4-56,-5 1 1,-2-2 0,-9 2-1,-1-1-70,1-3 1,0-2 0,-2-4 0,5-2 0,2-1-528,1-3 0,5-2 0,1-2 79,2-4 0,6-7 0,6-7 1</inkml:trace>
  <inkml:trace contextRef="#ctx0" brushRef="#br0" timeOffset="34960">16805 9637 8355,'-5'-13'1340,"2"2"-1026,-5 3 1,5 4 69,-1 8 1,2 3-1,4 7 1,1 1-377,1 1 0,4 5 0,-3-3 0,1 0 0,1 0 1,0-3-1,1-1 0,-1-2-631,-3 0 1,-1-3 396,1-1 1,-3-7 181,3-1 0,2-7 1,-1-8-1,2-1 50,3 1 0,1-3 0,3 1 47,2 2 0,-1 1 1,5 3-1,-1 2 73,0 0 0,-3 7 0,0-1 0,-2 4 0,-2 6-55,1 4 0,-1 0 0,-1 10 0,-1 1-213,-2 1 1,-5 2 0,1 0-1120,-3 0 0,-1 5 0,0 2 1</inkml:trace>
  <inkml:trace contextRef="#ctx0" brushRef="#br0" timeOffset="35255">15515 10604 8355,'-18'-6'999,"10"-6"0,0 4 1,18 0-1234,10 5 0,11 3 1,10 0-1,6 0 395,5 0 1,13-4 0,13-2-1,11-1 41,3-2 1,-36 3 0,1-1 0,1 0 0,0-1-154,3 0 1,0 0-1,1-1 1,-1 1-1,0 2 1,-1 0 0,1-1-1,-1 1-52,-1 0 1,0 0 0,-1-2 0,1-1 0,-3 1 0,-1 0 0,-2 0 0,-2 1-1,41-6-514,-13 5 1,-12 2-1,-16 6 1,-12 2-972,-12 2 1,-17 4 1067,-6 9 0,-25 7 0,-12 8 1</inkml:trace>
  <inkml:trace contextRef="#ctx0" brushRef="#br0" timeOffset="36265">15875 11683 8355,'-25'0'1063,"6"0"0,1 0 0,7 1-680,3 4-1,2-4 1,8 4 0,3-5-455,7 0 0,2-5 1,7-3-1,1-5-21,1-3 1,6-4 0,0-6 0,-1-3 0,-3-2 16,-5-1 0,2-8 0,-5 1 0,-2-2-287,-1-2 0,-7-4 1,-3 3-1,-3 0-24,-1 3 0,-5 2 0,-4 3 0,-3 5 366,-4 6 1,0 7 0,-4 10-1,-1 4 210,2 2 0,-7 13 1,4 7-1,1 8 132,2 7 1,2 7 0,6 5-1,3 1 66,4 5 1,4 2-1,4-4-521,4 1 0,9-2 0,5-4 0,5-7-184,6-6 1,3-6 0,1-6 0,0-7-1,-1-6-83,-3-5 0,3-6 1,-4-5-1,-2-4 225,-5-2 0,0-6 0,-6 1 0,0-2 316,-2-2 0,-5 1 0,-2 2 0,-3 3-110,-2 1 1,1-1-1,-3 5 1,1 3 422,-1 0-198,-2 5 1,-5 6 0,0 10-1,-1 4-24,0 2 1,4 6-1,-5-2-81,1-1 0,3 3 1,-2-5-1,4-2-179,4-1 1,3-3-1,7-2 1,1-2-1,3-1-177,1-4 0,-2 0 1,2-4-1,-1-2 67,-3-4 1,-1-3 0,-2-3-1,-1-1 48,-2-1 1,0-1-1,-5 5 1,-1-1-55,-1 1 1,-4-1-1,-2 2 1,-4 2 134,-3 0 1,-6 3-1,1-3 1,0 5 259,3 3 1,-4 1 0,1 0 66,0 0 1,4 5-259,4 4 1,2 2-1,8 0 1,2-2-128,4-1 1,7-1 0,3 3-1,1-2 1,2 1-114,-2-3 0,5 0 0,-3-6 0,2 0 209,2 0 1,0 0 0,-1-1 0,1-4 346,0-3 0,-4-3 1,-2-3-1,-1-1-185,-3-1 0,3-1 0,-2 3 1,-2-1-216,-4-1 1,0-1 0,-6 5 0,0-1-248,1 1 1,-5 0 0,0 1 340,-7 2 1,-4 2 0,-1 5 29,0-3 0,-1 3 0,1 4 0,-1 4 0,1 1-50,0 3 1,1 2-1,2 3 1,5 3 98,3 1 0,1 2 0,1 4 0,2 0-232,1-1 1,10 5-1,-2 2 1,2-1-172,0 0 0,-2 3 0,-1-2 0,-1-1 126,-2 0 1,-5-1 0,1-3-1,-3 1 143,-1-3 0,-1 7 0,-3-9 0,-4 0 92,-3 1 1,-3-1 0,-1 0 0,-3-2-282,-2-2 1,5-3-1,-1-6-664,2 0 1,2-7-920,-1 2 1478,6-8 1,2-8 0,5-7 0</inkml:trace>
  <inkml:trace contextRef="#ctx0" brushRef="#br0" timeOffset="37435">17115 10914 8355,'-1'-12'780,"-3"-1"1,-3 6 0,-4 6-426,3 8 1,2 3-1,6 10-108,0 2 1,6 7 0,2 4 0,3 2 0,1 1 0,-1-1 0,-1 4 0,-3 0-1133,-2-1 0,4-5 0,-5 0 0,-2 0-876,0-1 1083,-2-2 0,0-5 0,0 0 1</inkml:trace>
  <inkml:trace contextRef="#ctx0" brushRef="#br0" timeOffset="37436">17562 11237 8355,'-6'-7'473,"-2"2"1,-3 5 0,-1 3-177,-1 1 0,1 6 1,-1-2-1,0 5 1,-3 2-1,-2 3 1,1 0-1,-1 1 1,4-1-300,4 0 1,-1 2 0,4-2 0,0 0-351,3 0 0,4-1 0,4-6 7,5-3 1,-2 2 0,1-6 0,3-1-109,4-2 0,-1-1 0,2 0 0,-2 0 1,-1-1 28,-1-4 0,0-1 0,1-8 0,-1-1 422,1-2 1,-5-4 0,-1 5 0,-2-1 281,-2-1 1,-2 5 0,-1-4-1,-1 3-29,-3 2 0,-3 5 0,-7 2 1,-1 0 39,-2 1 1,1 0 0,4 4 0,-1 2 85,1 2 1,3 3-1,3 5-313,0 0 1,2 5-1,5-1-207,3 0 1,3-3-1,7-2 1,1-1 0,3-3 101,1-2 0,2 0 0,4-5 1,0 0-194,0 0 0,-1-2 1,1-2-1,-1-4 293,-4-3 0,-2-2 0,-7 1 1,-1 0 87,-2-1 0,-5-3 0,1-1 0,-3 2-172,-1 1 0,-1 2 0,-2-1 1,-2 2 38,-2 3 0,3-2 0,-5 6 44,0 1 1,2 8 0,0 3 0,1 3 44,4 1 0,0 6 1,2 3-17,0 2 1,2 2 0,2 0-1,3 1-12,0 3 1,4-3 0,-3 5 0,3-2 0,1 1 69,1 2 1,-2-5 0,-3 2-1,-2-3 69,-1-1 1,-4 0-1,4 0 1,-5-2-267,-5-2 0,3 2 0,-7-4 0,0 1-298,-2-4 1,0-2 0,1-2-1,2 1-540,-2-1 0,3-3 1,-1-3 306,-2 0 0,-1-7 0,-1-6 0</inkml:trace>
  <inkml:trace contextRef="#ctx0" brushRef="#br0" timeOffset="37437">18021 11224 8355,'0'-12'3517,"1"5"-3135,3 3 0,3 9 0,4 6-212,-3 4 0,3 3 0,-4-1 0,1 2 0,-1 2 1,-1-2-1,-2 0-309,2 1 0,-5-5 0,4 0 1,0-4-512,-1-3 0,1-5 444,-1 1 1,-2-8 0,2-6-1,-1-3 1,-1-4-31,2 2 0,6-4 1,-3-2 206,0-2 0,4 3 0,-3 4 0,3 2 274,2 2 1,-1 5-1,0 2 51,1 4 0,-1 8 0,1 5 0,-2 8-233,-3 3 1,3 6 0,-4 1 0,1 2-2395,0 3 1177,1-5 1,3 6-1,0-5 1</inkml:trace>
  <inkml:trace contextRef="#ctx0" brushRef="#br0" timeOffset="41000">20117 5730 8075,'-11'-37'0,"1"1"0,3 1 0,0 4 0,0 0 17,-2 4 0,-2 5 1,-2 1-1,-1 0 1,-2 1-1,-5-1-79,-2-1 1,-6 3-1,-1-1 1,-2 3-1,-3 1 1,0 4-1,-5 4 1,-6 4 111,-8 2 1,-8 9 0,-7 5 0,-5 9-1,-2 8 1,-1 8 0,0 10 0,-3 11 0,39-23-1,1 2 164,-3 4 1,2 2 0,-1 4 0,2 2 0,0 5 0,0 1-141,2 2 0,1 2 0,0 7 0,2 3 0,4-1 0,1 2 0,1 3 0,2 1-163,1 2 1,2 1 0,2 4 0,3 1 0,3-2-1,3 0 1,2-1 0,3 1 90,1 0 0,3-1 1,3-4-1,3 0 1,4 1-1,3 0 1,3-3-1,2-2-56,2-1 1,4-2 0,6 0-1,5-2 1,-1-9 0,3-3-1,3 0 1,2-3-15,2-1 0,3-2 1,6-2-1,3-2 1,1-4-1,3-3 1,2-3-1,2-2 110,4-2 0,2-4 0,0-2 1,1-3-1,7-2 0,1-1 1,1-3-1,1-3-40,0-2 1,0-2 0,3-1-1,0-3 1,-1-4 0,-1-4-1,1-1 1,-2-2-74,-2-4 1,-1-3 0,0-4 0,-2-3-1,-9 0 1,-2-3 0,-4-1 0,-1-1-28,-2-2 1,-3-2 0,-7 0 0,-1-3-1,-3-5 1,-2-2 0,-3 1 0,-4-3 10,-2 0 1,-3-3 0,-2-2 0,-5-2 0,-4-1 0,-2-1 0,-2-3 0,-2-2 42,-2-3 0,-1-1 0,-2-4 1,-1-2-1,-3-2 0,0-1 1,-1-1-1,-1-2 7,-2-3 1,0-1-1,-1-2 1,0 0-1,-4-3 1,-1-1-1,0 0 1,0 0 3,1 4 1,-1-1 0,-2-4 0,-1-1 0,-2 5-1,-1 0 1,-1 0 0,-1 1 36,0 5 1,-2 1-1,-5-1 1,-1 3 0,0 9-1,-2 2 65,0 4 0,-3 3 0,-5 3 0,-3 7 0,-2 9 0,-3 5 1,-7 4-1,-3 5 0,-6 5 0,-3 6-70,-2 5 0,-3 5 1,-12 6-1,-2 7 1,2 7-1,1 4 1,-5 5-1,-1 2-189,-1 4 0,0 3 1,-2 3-1,1 2 1,6 0-1,2 0 1,5-2-1,2 1 101,4-3 1,3 2 0,7-3-1,3 2 1,2 2 0,4 1 88,3 0 0,2 0 0,2 1 0,1-1 0,4 2 0,1 0 0,3-2 0,0 1 0,2 1 0,0 0 0</inkml:trace>
  <inkml:trace contextRef="#ctx0" brushRef="#br0" timeOffset="44288">18715 10319 8355,'0'-21'369,"0"2"1,0 1 177,0 3 1,7 11 0,4 5-1,7 4-298,5 5 0,5-3-272,9 1 0,3-5 0,6 1 0,6-2 0,4-4-1,2-2 1,-1 1 0,1-5 0,-5 0-749,-2 1 0,-11-3 1,-4 5-1240,-4-2 1632,-9 4 1,1-8-1,-5 4 1</inkml:trace>
  <inkml:trace contextRef="#ctx0" brushRef="#br0" timeOffset="44528">19534 9947 8712,'-2'-11'298,"-2"2"0,3 5 1,-3 8-1,2 5 23,2 2 0,6 1 0,2 2 0,4 2-234,5 5 1,-2 2 0,4 2 0,1 0-416,-1 0 1,-4 4 0,0 1 0,-5 2 283,-6 2 0,-2-3 0,-2-1 0,-3 0-1708,-6 3 1109,1 3 1,-21 1 0,3 1 0</inkml:trace>
  <inkml:trace contextRef="#ctx0" brushRef="#br0" timeOffset="45538">20799 8310 8355,'0'-13'-181,"0"1"0,0-1 0,-2 1 1739,-2 0-1259,3 5 1,-5 8-136,6 11 1,0 8-1,2 9 1,0 5 0,5 7 49,4 9 1,-1 5-1,7 9-245,-4 2 0,0 3 0,-1 4 0,-1-3-245,-3-4 0,3-3 0,-4-2 1,0-3-86,-3-4 0,2-7 0,-2-5 0,-1-2-25,-2-4 0,-1-4 0,0-2 0,0-6 14,0-5 1,0-3-1,0-3 1</inkml:trace>
  <inkml:trace contextRef="#ctx0" brushRef="#br0" timeOffset="45771">20861 9289 10126,'-20'7'-51,"7"6"0,6-2 1,1 4-1,4 0 0,0 0 1,4 0-52,2 2 0,0-1 0,7-3 0,3-1 0,1 1 139,3-1 1,-3-1 0,5-3 0,1-4-280,-2-2 0,5-4 1,-5 0-1,2-5 61,0-4 0,-5 0 0,3-10 0,-1-1-329,-3-1 1,5-2-1,-1 0 1</inkml:trace>
  <inkml:trace contextRef="#ctx0" brushRef="#br0" timeOffset="47408">21307 10282 8355,'7'-6'-283,"-3"-2"339,-2-3 1,-8 9 0,-2 6 0,-3 6 0,-2 3-1,0-1 70,-4 0 1,2 1-1,-6-1 1,-1 2-115,-1 2 1,1-2 0,-2 4-1,-2-1 1,0-1 83,0-1 1,1-1 0,0-1 0,2-1 14,2 0 0,3-3 1,6-1-45,-1 2 0,6 1 0,5 1 1,4 0-106,7 1 1,3-1-1,5 1 1,5-1-81,5 0 1,1 1-1,5-1-90,1 1 1,-2-5 0,1 0 0,2 0 0,0 1-1159,3-1 1033,-1-5 0,-5 8 0,-2-4 0</inkml:trace>
  <inkml:trace contextRef="#ctx0" brushRef="#br0" timeOffset="47704">22163 9711 8355,'-14'-23'0,"-2"2"-30,2 9 0,1 13 0,9 10 28,3 4 0,1 6 0,0-2 0,0 4 195,0 8 1,0 3 0,1 5 0,2 1-50,1 1 0,5 5 0,-4-5 1,2-1-463,3-1 0,-1-4 0,1 0 75,-2-2 1,0-6 0,3 1 0,-1-5 0,-3-3-186,-2-2 1,5 4-1,-3-3 1</inkml:trace>
  <inkml:trace contextRef="#ctx0" brushRef="#br0" timeOffset="48733">22101 10133 8355,'0'-25'-345,"0"0"0,0 2 1,0 2-1,0 3 0,0 2 505,0-1 0,0 5 1,0 3-1,0 0 585,0-2 1,0 5-1,0 6-535,0 7 0,0 4 0,0 3 0,0 4 1,0 5 59,0 5 1,0 8 0,0-1 0,0 7-83,0 2 0,-4 0 1,0 3-1,1-2-49,2 2 1,1 0-1,0-2 1,0-3-158,0-4 0,0-2 0,0-3 0,0-4 0,0-3-200,0-1 0,4-5 0,0-4-381,-1-2 1,2-6 290,-1 0 1,2-6-1,-3-2 1,1-7 105,-2-4 0,0-3 0,-2-2 0,0-5 0,0-4-12,0-4 0,0 2 1,0-7 188,0 0 1,0-6-1,0-4 1,0-2-20,0 0 0,5-9 0,2 5 1,1-1 72,1 0 1,-7 3 0,3 2-1,-4 6 198,-1 6 1,0 3-1,0 8 119,0 2 0,-1 9 1,-4 9-61,-3 6 1,-1 9 0,0 10 0,4 5-88,-1 2 1,5 9 0,-3 1-1,2 3 1,2 5 68,0 2 1,0-4-209,0 0 0,5-3 0,0 2 0,1-3-113,-1-5 1,3 0 0,-2-7 0,-1-2 0,2-2-146,0-4 0,0-3 0,1-6 0,-2 1-794,-1-1 517,-3-5 1,2-2 343,-8-5 1,-3-5 0,-4-3 0,1-5 66,2-3 1,4-4 0,-3-4 0,1-1 25,4 0 1,-4-9 0,2-4-1,1-2-32,2-2 0,1 3 0,0-2 187,0 2 0,0 3 0,0 3 0,0 6 0,0 5 200,0 5 0,0 3 0,-2 3 68,-2 3 1,3 4-1,-3 8-218,2 4 0,2 9 1,0 5-1,0 4-33,0 3 0,0 10 0,0-2 0,0 3-23,0 2 1,5-3 0,0 4 0,1-2 0,0 0-270,1-1 0,-3-2 0,3-5-261,-1-4 1,4-3 0,-4-1-1,3-2 1,-2-2-2004,-2-5 1865,5-2 1,-9-7 0,5-2 0</inkml:trace>
  <inkml:trace contextRef="#ctx0" brushRef="#br0" timeOffset="52868">15801 12675 8355,'-28'-16'0,"2"-1"-1284,2 2 1153,8 7 0,-6-3 1,5 2-1,1 0 0,-1-1 1,1 3-1,-1 2 0,1 2 153,-1 2 1,1-4 0,3 1 0,1 2 0,1-1 65,2-1 1,9-2-1,10-3 1,5 2-53,6 1 0,2 1 0,4 2 0,1-3-3,6-1 0,-1 5 0,2-2 0,4 2 22,0 2 0,5-4 0,3 0-46,5 1 1,3-2 0,10 0-1,9 1 1,9 0-52,9 0 1,7-4 0,-46 5 0,1 0 0,1 0 0,0-1 9,-1 0 1,1-1-1,0 1 1,0 1 0,-3-1-1,-1 0 1,48-6-10,-6-1 0,-5 0 0,-16 3 0,-12 4-66,-11 2 1,-16 4-1,-10 2 32,-9 4 1,-13 3 0,-8 1 0</inkml:trace>
  <inkml:trace contextRef="#ctx0" brushRef="#br1" timeOffset="53152">15701 12824 30059,'-7'-10'-4331,"3"-2"1,8-3 4766,5 2 1,17 1-1,11 0 1,11-1-1,17 1 120,14-1 0,5 1 1,-33 6-1,2 0-414,0-1 0,1 1 1,6 0-1,1 1 1,-1 0-1,1 1 1,2 0-1,1 1 19,0 0 1,1 0 0,5-1 0,1 0-94,-3 2 0,0 0 0,6-1 0,0 2 0,64 1 0</inkml:trace>
  <inkml:trace contextRef="#ctx0" brushRef="#br1" timeOffset="65603">14870 9190 12654,'0'-10'0,"-1"6"654,-3 8 1,3 9 0,-4 6 0,4 7-757,1 5 0,0 7 0,0 9 0,0 5 0,0 8 0,0 6 0,1 8 0,4 10 0,3 7-56,3 4 1,-7-43-1,0 0 1,0-1-1,0 0 109,1 3 1,0 2 0,0 4 0,1 0-1,0-1 1,0 0 0,1 1 0,-1 0-1,0 1 1,0 1-9,0 3 1,1-1 0,-1-5 0,0-2 0,1 4 0,0 1 7,1-1 1,0-1 0,2-3-1,0-1 1,2 5 0,0-1-1,1-3 1,-1-1-385,0-4 1,1 0-1,2 1 1,0 0-1,18 36 1,2 2 218,-2-4 1,3-3-1,-5-9 1,3-5-397,-1-1 1,-11-6 0,-2 3 609,-4-2 0,-5-1 0,0 1 0,-2 0 0,1 1 0,-2 1 0</inkml:trace>
  <inkml:trace contextRef="#ctx0" brushRef="#br1" timeOffset="66602">15156 9215 28753,'-20'-21'-6413,"2"-5"5122,6 14 1,5-3 1062,3 2 1,3 5 0,2 1 0,5 1 0,6 4 0,7 0 754,5 2 1,6 0 0,4 0 0,6 0-185,6 0 1,3 0 0,5 0 0,5-2 60,6-7 1,10 0-1,10-11-270,9 2 1,-5 1 0,-39 8 0,1 1 0,1-1 0,1-1 0,0-1 0,1 1-88,3 0 1,1-1-1,-4 1 1,0 0-1,4-3 1,0 1-1,1-1 1,-1 1 198,1-1 1,-1 1 0,-1 2 0,-1 0 0,-2 0 0,0 0 0,-1 1 0,-1 0 168,46-6 1,-46 7-1,-1 0 1,37-6-1,-2 3 89,-4 0 1,-14 5-1,-10 2 1,-7 3-548,-6 1 1,-8 5 0,-9 4 0,-6 3-364,-6 5 0,-6-4 1,-3 5-1,-2-1-239,-2-1 0,-1 1 0,-2-5 0,0 2-578,0 3 0,4-4 676,0 4 0,1-3 0,-1-2 0,5 0 0,2 1 92,1-1 0,2 1 0,3-1 1,3 1 182,4-1 0,0-4 0,3 0 0,0 2 55,2 1 1,4 2 0,-3-2-1,2-2 130,3-1 1,0 1 0,3 3 0,-3-1 364,-1-3 0,1 3 0,-2-1 0,2 4 91,-2 2 0,1 5 1,-5-3-1,-1 1-237,-2 3 0,-5 6 0,-2 4 0,-1 2-137,-3 5 1,-2 5-1,-5 0 1,-4 4-172,-3 7 0,-2 14 0,-2 7 0,-2 4-124,-2 4 1,0-3 0,-1 3 0,4 2-73,2-1 1,4 9-1,2-9 1,5-2-148,6-7 1,5 4 0,5-5 0,-1 3 74,1-4 1,4-8 0,1 0-1,1-4 144,-1-4 1,2 3-1,-6-3 1,-4 2-208,-3 2 0,-2-2 0,-6-4 0,-3-4 449,-4 1 0,2-5 0,-2-1 0,-1 1-85,-2 0 1,-2 5 0,-2-8 23,-1 3 0,-5-3 0,4-4 0,-2-3 0,-1-2 12,1-3 1,-4-2 0,3-8-1,-2-1 105,2-1 1,-3-6 0,2 2 0,-2-4-76,-1 0 1,-2-1-1,-1 1 1,-1-2-69,0-3 1,3 3-1,0-4 1,-1 0 101,-2-3 0,2 3 1,-4 0-1,2 1 15,-1 0 0,-5-4 0,3 4 0,-2 1-36,0-2 1,1 4 0,-6-3 0,-2 2 8,-1-2 1,-7 3-1,-1-3 1,-7 3-9,-4 2 0,-13 3 0,-6 2 1,-11 1-23,-8 3 1,34-8-1,-1 1 80,-6 1 0,-2 1 0,-8 4 0,-1 0 0,-80 23 0</inkml:trace>
  <inkml:trace contextRef="#ctx0" brushRef="#br1" timeOffset="81177">21072 7231 32282,'1'-14'-984,"2"-1"1,1-2 0,-1 2 0,-2 1 0,-1 2 0,0-1 0,-1 1 0,-2 0 0,-3-1 0,1 1 383,-1-1 0,-2 0 0,4-3 0,0 0 0,-2-1 0,-1 1 0,-1-1 586,0 2 0,0 0 0,-6 0 1,-1-2-1,-3 2 0,-2 1 385,-2 2 0,-7-5 1,-5 1-128,-6 1 0,0 0 1,-7-1-1,-2-2 1,-5 1 9,-3-1 0,2 0 1,-4 3-1,-2-2-11,2 2 1,-4 5-1,-5 3 1,-2 2-251,-6 2 1,-4 3-1,-8 4 1,-2 6 386,-1 5 1,41-6 0,0 1 0,0 2-1,1 1 1,-1 0 0,0 0-153,2 1 0,0 1 1,-2 0-1,-1 2 1,3 2-1,1 0 0,1 2 1,0 0-62,0 1 0,2 1 1,-33 31-1,4 5 0,6 5-287,6 2 1,10 1-1,11-1 1,6 5-269,5 2 0,8 5 0,6 1 0,5-2-173,6-1 0,4-3 0,7 0 0,8-3 51,9-2 0,10 5 0,3-11 1,7 0 98,5-3 0,11-1 0,6-8 0,9-6 303,7-4 1,2-5 0,-36-17-1,1-2 1,0-2 0,0-1 121,-1-1 1,2-2-1,7 1 1,3-1 0,-2-3-1,1-2 1,3-1-1,1-1 100,2-1 1,0-1 0,3-3 0,0-2 0,-1 1 0,0-2 0,0-1 0,0 0 133,0-2 1,1-1-1,-3 0 1,-1-1-1,0-2 1,-1-1-29,-2 1 0,-1-1 1,-3 1-1,-2-2 1,-3 0-1,-1-1 1,-1-1-1,-1-2 1,42-21 275,-12-2 1,-5-9-1,-20 2 1,-8-3-372,-9-6 0,-14 0 0,-10-3 0,-11 2-383,-9-1 0,-13-11 0,-19-6 0,-9-1 258,-9 1 0,2 21 0,4 18 0,11 11 0,16 9 0,10 6 0</inkml:trace>
  <inkml:trace contextRef="#ctx0" brushRef="#br0" timeOffset="117292">12502 11050 8355,'0'-19'-95,"1"3"1,3 3-1,6 4 1,5 0 0,6 1-1,3 1 1,5 2-1,6 1 1,6-2 0,7 1-1,6-2 1,3 1 52,2 1 0,1 0 0,1 5 0,-2 0 1,-4 0-279,-4 0 0,-4 6 0,-9 1 1</inkml:trace>
  <inkml:trace contextRef="#ctx0" brushRef="#br0" timeOffset="117552">12725 11175 8355,'5'-12'-487,"4"4"1,6-1 0,4 4 0,4 3 570,8 0 1,5 2 0,6 0 0,8 0 0,9-1-360,10-3 0,7 2 0,11-3 0</inkml:trace>
  <inkml:trace contextRef="#ctx0" brushRef="#br0" timeOffset="118353">21096 11361 6659,'0'-13'-463,"0"1"1,5 3 462,-1 1 0,5 0 0,-2-4 0</inkml:trace>
  <inkml:trace contextRef="#ctx0" brushRef="#br0" timeOffset="118695">21109 11274 8355,'-20'0'0,"4"0"-289,2 0 1,2 0-1,-1 0 56,1 0 274,0-6 0,7 5 1,8-5-2,8 1 1,15 2 0,5-5 0,6 0-1,8-1 1,5 1 0,7-2 0,0-1 40,4-1 0,1 0 0,4-1 1,3 2-100,0 3 0,7-3 0,-6 4 1,-2 0-137,-4 3 0,-4-2 1,-7 2-1,-9 1-65,-8 2-129,-11 7 0,-7 1 0,-6 5 0</inkml:trace>
  <inkml:trace contextRef="#ctx0" brushRef="#br0" timeOffset="118867">21258 11460 8355,'18'-4'-26,"2"-1"0,9-4 0,7 1 0,7-3 0,8-2 1,4 1-1,7-1-259,7 1 0,2 0 1,12-1-1,0 2-41,-2 3 1,10-3 0,-3 4 0</inkml:trace>
  <inkml:trace contextRef="#ctx0" brushRef="#br0" timeOffset="129506">16830 10046 8355,'29'-30'-1201,"1"-3"846,2-3 0,1-2 0,4 1 0</inkml:trace>
  <inkml:trace contextRef="#ctx0" brushRef="#br0" timeOffset="133607">2741 14598 8355,'0'-13'-91,"-1"1"0,-2-1 0,-3 2 0,2 4 351,3 7 0,-1 7 1,9 10-1,0 5 1,0 5-1,3 7 1,-1 3-20,0 4 1,0 3-1,-5 6 1,-1-1-57,-1 1 0,-2 0 0,0-1-238,0 1 1,0-2 0,0-2-1,0-6 1,0-5-1249,0-2 1,0-9 0,0-1-138,0-3 1438,5-9 0,2-11 0,5-7 0</inkml:trace>
  <inkml:trace contextRef="#ctx0" brushRef="#br0" timeOffset="133991">2977 14573 8355,'-9'-11'139,"1"2"0,5 5 509,-1 8-486,3 3 1,1 7-1,0 3 1,0 3-6,0 4 0,0 5 0,1 1 1,2 2-181,1 2 0,0 2 0,-2 3 0,0 1 1,2 1-1,-1-1 0,0-2 0,0-2 84,1-3 1,5 2 0,0-6-1,2-2-52,1-1 0,6-5 0,3-2 0,2-2-174,2-6 1,0 0 0,0-7-47,-1-1 0,7-2 0,0-2 1,2-5-1,-1-5 18,-2-4 1,-1-3 0,-4 3 0,-1-1-461,-4 0 1,-2-3 0,-5 0 0</inkml:trace>
  <inkml:trace contextRef="#ctx0" brushRef="#br0" timeOffset="134189">3001 15106 8608,'0'-12'0,"2"-1"0,3 1 0,8-1 59,6 1 1,4-4 0,2-2 0,0 0-1,0-2 1,1 1 0,2-2-415,0 2 0,6-3 1,-4 4-203,2-1 0,-5-2 0,3-4 0</inkml:trace>
  <inkml:trace contextRef="#ctx0" brushRef="#br0" timeOffset="134380">2766 14573 8355,'1'-17'17,"3"1"1,5 3 0,8 5 0,7-2 0,6-1 0,5-1-132,3 0 1,13-6-1,3-3 1,5-1-1,3 0 1,2 3-676,2 1 474,-3 1 1,-1-1-1,-7-1 1</inkml:trace>
  <inkml:trace contextRef="#ctx0" brushRef="#br0" timeOffset="135908">4328 13829 8355,'-1'-24'-136,"-3"4"0,-4 4 0,-3 7 0,-2 3 0,1 2 0,-1 0 0,1 1 0,0 2 0,-1 1 46,1 0 0,-1 0 0,1 0 126,0 0 0,-1 0 0,1 0 1,-1 0-1,1 1 45,0 3 0,-1-1 0,1 4-18,-1-2 1,1 5 0,0-2-1,-1 2 1,1 0-55,-1-2 0,1 0 0,0 5 0,1-1 18,2 0 1,-2 1 0,4-1 0,0 2 36,3 3 1,-1-2 0,1 5 0,1 2 15,2 2 1,1 6 0,0 5 0,0 3-12,0 4 1,0 10-1,0 0 1,0 6 26,0 4 1,0 4 0,1 13-117,3 4 1,-1 2 0,4 2 0,-2 1 0,-2 2 4,-2 1 1,3 8 0,1-6 0,-3-3-79,0-5 1,-4-7-1,0-1 1,-3-7 101,3-8 1,0-11 0,2-11-1,0-6 30,0-5 1,6-9 0,4-8 0,5-6-128,5-5 1,4-7 0,2-3-1,2-6-292,0-6 1,6-2-54,-6-2 0,1-6 0,-4 0 1</inkml:trace>
  <inkml:trace contextRef="#ctx0" brushRef="#br0" timeOffset="136550">4589 14449 8355,'0'-13'-97,"0"1"1,0 0 0,0-1 0,0 1 171,0-1 1,5 2 0,4 3-1,2 4 1,1 3 0,0 2-1,1 3 80,-1 4 0,-3 3 1,-3 3-1,1 1-164,0 2 1,-4 3 0,2-2 0,0 0-40,-1 0 1,0 3-1,-4-5 38,0 0 0,1-7 18,3-1 0,-2-6 0,2-2 1,-3-7 0,-1-4 1,0-6-1,2-1 1,0 1-17,3-1 0,0-4 0,-1 2 1,4 1-53,4 2 0,0 0 1,0 0-1,1 3 3,-1 5 1,1-1 0,-1 6 0,0 1 52,1 2 1,-1 8-1,-1 4 15,-3 4 1,2 3 0,-6-2 0,-1 5-117,-2 2 1,-1 1 0,0-2 0,2-2-220,2 3 1,-1-6-1,3 0 1,1-3 42,0-2 1,2 1-1,3-1 1</inkml:trace>
  <inkml:trace contextRef="#ctx0" brushRef="#br0" timeOffset="137973">5159 14362 8355,'-8'-12'0,"1"-1"-64,2 1 130,1-1 1,4 8 0,0 5 0,0 7 0,0 4 0,1 2-54,3 4 0,-3-2 1,5 4-1,-2-1-136,0-2 0,5-3 1,-4 0-1,2-1-138,3 1 0,1-5 0,1-1 49,0-2 0,1-2 0,-1-7 87,1-4 1,-2-3 0,-2-2 0,-2-1 167,-1-2 0,-1 2 1,-2-4 0,1 0 1,0 9 0,-4-4 187,0 2-212,6 6 0,-5 0 141,3 10 0,-2-3 0,-2 7 0,0 0 0,0 2-102,0 2 0,1-1 0,2 1 1,2-1-191,2 0 0,1-1 0,5-1-22,-1-2 0,1-5 1,-1 1 65,0-2 1,1-4 0,-1-2 0,-1-4 7,-2-3 1,0-2 0,-3 1 0,-1 0 152,1-1 1,2 1 0,-4-1 28,-1 1 0,2 0 0,0-1 143,-3 1-76,0 5 1,-2 3 0,0 8-1,1 3-130,3 0 1,-2 4 0,3-2 0,-1 5-47,0 3 0,5-1 1,-4-3-1,2-1-11,3 0 1,-3-3 0,-1-1 0,1 0-35,0-1 0,-3-1 10,5-6 0,-7-2 34,2-2 1,2-4 0,-2-7 69,-1-2 0,4 1 0,0 2 1,1-1-1,0-2-29,2 2 0,-3 1 0,1 2-47,2-1 0,-3 5 0,1 1-66,1 2 0,1 2 1,0 6-1,-3 2 0,0 2 21,-1 3 1,-3 2 0,3 3 73,-1 2 0,-2-1 1,4-2-1,-2 1-4,-2 2 0,3-1 1,-1-5-1,1-1-3,-1-2 0,5-5 0,-2 1-27,3-2 1,2-4 12,-1-2 1,-1-3-1,-1-5 1,-2-2-1,0-1-11,-1-2 1,3 1-1,-5 3-4,2 1 0,0-2 0,3-1 1,-2-2 22,2 2 0,-4 7 87,3 4 0,-7 4 0,4 4 0,-2 4-27,0 3 1,0 2-1,-2 0-66,2 4 0,-1-3 0,5 2 0,2-2 1,1-3-89,1-3 0,0 2 0,1-6 0,-1-1-32,1-2 0,-5-1 1,0-1-1,0-3-158,-1-4 0,3-3 0,-5-3 126,2-3 0,2-2 0,3-6 0</inkml:trace>
  <inkml:trace contextRef="#ctx0" brushRef="#br0" timeOffset="137974">6238 13791 8355,'-19'-6'0,"3"3"227,2 6 1,7 3-1,3 8 1,2 3 0,2 3-1,0 5 567,0 4 0,2 4-826,2 9 0,-1-2 0,5 5 0,2 0 163,1 0 0,1 1 0,0-4-531,1-2 0,-5-7 1,0-4-1,2-3 0,0-3-21,-2-2 1,2-3 0,-6-6-119,-2 1 538,0-6 1,-2-7 0,0-9 0,0-2 45,0-1 1,0-5 0,0 1 0,1-1-26,3-1 1,2 5 0,3-4 0,0 3 0,0 3 24,2 3 1,6-2-44,-1 6 0,1 0 0,-5 4 0,1 0 0,-1 0 4,1 0 1,-5 6 0,-1 2 72,-2 3 1,-1 1 0,-4 2 0,0 1-29,0 2 0,-1 3 1,-3-2-1,-4 0 1,-3 0-129,-2-3 1,1 3 0,-1-3 0,1-2-400,0-4 0,3-4 34,1 3 1,5-5-1,-2 2 1</inkml:trace>
  <inkml:trace contextRef="#ctx0" brushRef="#br0" timeOffset="138634">6660 14436 8355,'-7'0'-433,"3"0"623,8 0 1,3-4 0,5 0 0,1 0-423,-1-2 0,1 4 0,-1-7 78,0 0 1,1-2 0,-2-2 67,-3 1 0,-2 0 0,-6-1 19,0 1 0,-6 3 1,-2 3-1,-3 0 119,-2 3 1,-3 2 0,-1 1 93,2 0 0,1 4 0,2 2 0,0 0 0,-1 4-39,1 1 1,5 3-1,3 1 1,2 2-35,2-2 0,6 3 1,2-2-1,3-1-48,2-1 0,5-3 0,2-3-145,4-3 1,0-4-1,1-1 1,0-1-1,0-2 64,0-1 1,-5-10 0,0 1 0,-2-2 110,-3-3 1,-1 5-1,-2-5 1,0 1 108,1 1 0,-5-2 0,-1 3 0,-2-2-101,-2 2 0,3 1 0,-2 2-81,-1-1 1,-2 5 21,-1 0-245,0 5 1,0 3 0,0 8 216,0 3 0,4 2 0,2-1 70,0 1 1,-1-1 0,3 0-23,2 1 0,1-1 1,0 1-1,-2-1-52,-1 0 0,-1-3 1,2-1-1,-4 1-247,1 3 1,-4-4 0,7-1 0,-1 0-79,-1-1 1,9-3 0,-2 3 0</inkml:trace>
  <inkml:trace contextRef="#ctx0" brushRef="#br0" timeOffset="139389">7702 14288 8355,'0'-18'396,"-4"4"1,-2-1-469,-1 5 1,3-1 0,-4 4 527,-2 0 1,3 2-1,-1 5-415,-2 0 0,4 2 0,-3 5 0,1 6 1,0 1-1,1 1 0,0 1 0,1 5 1,1 1-161,2-1 1,2 1 0,1-4 0,0-1-93,0 1 1,0-1 0,1-5-16,3 1 1,3-6 0,6-3 137,-1-3 0,5-6 0,-1-4 0,-1-2 0,-1-2 43,-2-4 0,-3 2 0,-2-6 1,0 1 87,-1 0 1,-3-3 0,1 2 0,-2-1 35,-2 1 0,-2-1 0,-2 4-78,-4-1 1,2 4 0,1-2 0,1 4 0,0-1-4,1-3 0,1 8 1,2-4-146,0 2 1,0 0 0,2 0-1,2 2 1,4 0 23,3 0 0,3-2 0,1 0 1,3 0 128,1-2 1,1 4 0,2-8 0,-2 3 94,2 2 0,-2-1 0,-1 1 1,-1 0-2,-3-1 1,2 1 0,-4 1 0,-2 1 464,0 2 0,-5 4-202,-2-5 0,-2 8 0,-2 2-115,0 11 0,0 5 1,0 10-1,0 2-180,0 4 1,0 8 0,-2 6 0,-1 5 0,-1 5-101,1-1 1,2 5 0,1-3 0,1 2-66,4 2 0,-3 0 1,7 0-1,0-1-357,2-3 1,-4-4 0,-3-9 0,-2-5 183,-2-6 1,-2-5 0,-3-8-1,-6-4 288,-4-4 0,-6-6 0,3-4 0,0-6 57,0-5 1,-2-4-1,3-6 1,3-6 1,5-3 0,3-8 1,6 2-82,0-3 0,10-1 1,4 0-1,3 0 0,5 1-52,2 3 1,1-2 0,1 6-731,3 2 0,3 1 0,5 1 1</inkml:trace>
  <inkml:trace contextRef="#ctx0" brushRef="#br0" timeOffset="139783">8706 14300 8355,'0'-21'0,"0"2"-878,0 1 0,2 7 1067,2 7 0,-3 8 0,3 6 0,-2 5 207,-2 5 0,0 5 0,0 4 1,0 4-215,0 3 1,0 7 0,1 1 0,2 1-194,1 1 1,2-1 0,-4 4 0,3-4-264,-3-4 1,4-3 0,-1-5-1,1-4-441,-1-3 0,-1-7 0,-4-2 550,0-4 1,6-6 0,1-1 0</inkml:trace>
  <inkml:trace contextRef="#ctx0" brushRef="#br0" timeOffset="140112">8719 14362 8355,'0'-19'0,"0"2"0,0-1-126,0 2 0,4-1 169,0 5 1,6 3 0,-3 1 0,1 0-152,0 1 1,-4 1 0,5 6 0,-1 2-1,0 1-145,0 1 1,-5 5 92,1 0 0,-2 2-172,-2 1 1,0-4 201,0 1 0,-11-1 0,-3 4 1</inkml:trace>
  <inkml:trace contextRef="#ctx0" brushRef="#br0" timeOffset="140951">8719 13853 8163,'-11'-31'0,"3"2"0,3 4-193,4 4 530,1 3 318,0 12-474,0-6 1,1 17-1,4 0 1,3 10-26,3 10 1,-3 3 0,-1 10 0,0 6-30,0 3 0,-4 14 1,1-6-1,-3 3-96,-1 2 0,0 0 0,0-2 0,0-6-208,0-5 1,0-2 0,0-6-1,0-5 67,0-2 1,0-3-1,0-6 1,0-2 44,0-4 0,0-8 74,0-1 0,4-6 0,2-2-60,1-7 1,-3-8-1,3-3 1,0-1-30,-1-3 1,3-2 0,2-2 0,-2-2 79,0-1 0,3 1 0,6 4 1,0 2 63,0 1 0,0 6 1,-2 0-1,3 4-30,1 3 1,2 5-1,-6 0 1,1 6 62,1 5 1,-6 7 0,2 3 0,-6 2-138,-2 2 0,-2 1 1,-5 3-1,-4 2-113,-3 1 0,-8 4 0,-5-4 42,-2-2 1,-4 0 0,0-4-1,-2-2 1,1-5-110,2-2 0,3-3 1,2-3-1,4-2-206,4-1 1,2-5 91,2 0 0,9-5 0,7-8 1</inkml:trace>
  <inkml:trace contextRef="#ctx0" brushRef="#br0" timeOffset="140952">9289 14362 8355,'-5'-12'861,"-1"3"1,-3 2-655,0 2 0,7 2 0,-2 7 0,4 6 0,2 4 0,4 4-87,1 1 0,0 2 0,2 2 0,-2-1-591,-1-1 1,2-2 0,-3 3 0,2-3-957,3-1 0,-3-3 1094,1-6 0,0 2 0,5-4 1</inkml:trace>
  <inkml:trace contextRef="#ctx0" brushRef="#br0" timeOffset="140953">9351 14126 8355,'-12'-4'0,"0"0"-1167,-1 0 803,6 4 1,2 11-1,5 3 1</inkml:trace>
  <inkml:trace contextRef="#ctx0" brushRef="#br0" timeOffset="141585">9488 14436 8355,'-7'-5'82,"3"-3"0,4-2 0,4 2 0,4 3 0,3 4 1,2 1-1,-1 1-130,0 4 1,1 2-1,-1 5-234,1 0 1,-6 5-1,-3-1 108,-3 0 0,-1-3 0,0 0 0,0-1-28,0 1 205,0-1 0,0-7 0,1-5-28,4-6 1,-3-5-1,7-2 1,0-1-81,2-2 0,2 1 1,-1-5-1,0 2 84,1 3 0,-1 2 0,1 0 0,-1 1 87,0-1 1,1 5-1,-1 1 103,1 2 0,-2 2 0,-2 7 36,0 4 0,-5 5 0,3 2-131,-2 1 0,3 2 0,-2-3 0,-1 3 1,2 0-41,0 0 1,1-1 0,5-5 0,-1-1-5,1-3 1,-1 2 0,0-6 0,1-1-59,-1-2 1,1-2-1,-2-3 1,-2-4 46,0-3 0,-1-3 0,3-1 0,-1-3-2,-2-2 1,-1 0 0,2-4 0,-2 2-44,-1 2 0,2-1 1,-2-3-1,-1 2 30,1 2 1,-1 5-1,-2-2 2,1 3 0,-1 7 40,-7 3 1,1 3-1,-4 2 1,0 3 0,2 5-50,-1 2 0,2 2 0,4 3 0,0 0-40,0-1 1,1 3 0,2-1 0,3-2 23,0-1 1,7 2-1,3 1 1,1-3-22,1-5 1,-4 2-1,2-2 1,-2 2 5,-2 1 1,-1-4-1,-2 0 1,-5 2 27,-3 1 0,-11 2 0,-5-1 0,-5 0-750,-7 1 0,-10 1 560,0 2 1,-3-2 0,3 4 0</inkml:trace>
  <inkml:trace contextRef="#ctx0" brushRef="#br0" timeOffset="142817">6214 15900 8413,'-2'-19'0,"-1"2"0,-1 3 0,2 2 834,0-1-657,2 1 1,0 2 0,0 6 0,2 8 0,0 7-1,2 5-106,-1 0 0,0 6 0,0-3 0,1 1 0,0-2-248,1 0 0,-3-5 0,3 4 1,0-3-1,0-2-203,2 0 0,-3-5 178,4-3 0,-4-2 0,5-4 83,0-2 1,-2 2 0,0-7-1,0 1-57,0 1 0,0-4 0,2 3 138,0-3 1,-2-2-1,2 2 86,0 3 1,-5-2 92,4 6 0,-4 0 0,4 6-65,2 2 1,1 3 0,1 5-8,1 0 1,-1-5-1,1-1 1,-1-2-143,0 0 0,1 4 0,-1-4 0,1-1-42,-1-1 1,-4-2-1,1 0 1,-1-2 66,-1-2 0,-2 1 0,-3-5 28,2-2 1,-3-1 0,3-1 0,-2 0 43,-2-1 0,4-3 0,0-1 1,0 3-57,2 5 0,-4-2 45,7 2 0,-1 0 0,4 1 0,-1 2 0,-1 2 34,-2 0 1,0 0 0,5 4 12,-1 0 1,1 4-1,-1 1 1,0 2 130,1 3 1,-5 1-1,-1 1 1,0 2-20,0 3 1,-4-4-1,1 5 1,-3-1-159,-1-1 1,0 1-1,0-5 1,0 1-553,0-1 0,0-4 0,1 1 35,4 0 1,1-3 0,7-1 0</inkml:trace>
  <inkml:trace contextRef="#ctx0" brushRef="#br0" timeOffset="143769">6796 15466 8355,'-17'-11'376,"7"8"-962,-2-5 1,7 6-1,3 6 1,3 5 257,3 2 1,2 1 327,-2 1 0,8-1 0,7 0 0</inkml:trace>
  <inkml:trace contextRef="#ctx0" brushRef="#br0" timeOffset="143770">7057 15553 8355,'-12'-13'101,"-1"1"0,5 1-135,0 2 0,5 5 0,-1 8 255,2 5 0,4 7 0,2 5 0,4 2 0,3 4 0,0 0 0,-1 3 0,-3 2-215,-2 3 1,-1-4 0,-4 1 0,0 0-298,0-1 1,0-3 0,0-1 0,0-3-357,0-3 1,0-6 130,0 1 1,6-2-1,1-2 1</inkml:trace>
  <inkml:trace contextRef="#ctx0" brushRef="#br0" timeOffset="143771">6871 15887 8355,'1'-19'266,"3"3"-341,3 7 1,7-2-1,3 3 1,2-3-1,2-1 1,-1-1 0,4 1-1,2-1 280,3 1 1,4-5 0,-4 1 0,-2 1-346,0 1 0,-7 0 0,0-1 1,-4-2 93,-5 2 1,0 0 0,-7 0 0,-1-2 143,-2 2 0,-1 2 1,-1 2 404,-3 2 1,-3 4-255,-5 5 0,3 5 1,2 5-1,2 5-85,2 6 1,2 2 0,1 3 0,1 3-103,3 4 0,2-2 1,3-1-1,0-1-310,0 0 1,-2 0 0,2-6-1,0-2 4,2-5 1,-3-3 0,1-4 0,0-2 177,2-1 1,-2-2 0,-1-4 0,0-1 119,-1-3 0,4-3 0,-3-6 0,3 1-85,2-1 1,-1 1 0,1 0 0,0-1-98,4 1 0,-3 4 0,2 1 68,-2 1 0,-6 2 0,-1 5 0,-1 4 0,-4 3 17,0 3 1,-2 3-1,0 2 1,0 3-125,0 1 0,0 2 1,0-4-1,1 0-316,3-1 0,3 0 241,6-5 1,-1 1 0,0-1 0</inkml:trace>
  <inkml:trace contextRef="#ctx0" brushRef="#br0" timeOffset="144097">8161 15689 10356,'0'-19'0,"1"4"0,3 3 0,6 6 719,5 0-480,-1 2 0,5 4 1,-2 1-1,3 2-132,4 1 1,2 6 0,3-3 0,4 1-205,3 0 1,5-1-1,2 3 1,0-2-163,-1 2 1,0-3 0,-7 1-1,-1 0 15,-6-1 0,-7 4 0,-6-3 0,-5 3-144,-6 2 0,-9 1 0,-9 1 397,-10 1 1,-6 8-1,-9 0 1,-2 7 128,-4 1 1,-4 3-1,0-3 1,2 0-284,6-3 0,2 0 0,14-3 0,7-4-437,7-3-68,6-2 0,10-5 0,2 0 1</inkml:trace>
  <inkml:trace contextRef="#ctx0" brushRef="#br0" timeOffset="144506">9351 15230 8355,'-16'-23'419,"-1"2"-405,6 3 0,6 17 0,5 5 0,0 5 0,0 5 0,1 4 0,2 6 397,1 3 1,6 8-1,-3-2 1,1 1-349,0-1 1,-4 3-1,3-3 1,-1 3-394,-4 1 0,0-5 0,-2-2 0,0-2 246,0-3 1,0 2 0,-2-8-784,-2 1 0,3-2 0,-5-6 0</inkml:trace>
  <inkml:trace contextRef="#ctx0" brushRef="#br0" timeOffset="145228">9661 15466 8355,'11'-9'194,"-2"1"1,-4 7-84,-5 1 0,-4 3 1,-1 8-53,-2 2 0,3 3 0,-5-3 0,1 2-159,1 2 0,-3 4 0,6-3 0,2 0 0,0-1 0,2-1-263,0-3 122,0 0 1,6-6 0,1-5 121,0-4 1,-1-4 0,-3-4 0,1 2 49,-1-1 0,3-4 1,-2-2-1,-2-2 59,0 2 0,-2 2 0,0 0 0,0 1 181,0-1 0,0 1 328,0 0-431,0 5 0,5 1 1,2 8-32,0 2 1,4-2 0,-3 5 0,3 0-54,2 0 1,3 0 0,1 1-1,-2-2 20,-1-1 1,2-3-1,2 2 1,2-3 35,2-1 0,-4-1 0,-1-2 1,0-3-5,0 0 1,-1-3 0,-5-3-55,-3 0 0,-2 3 0,-6 1 0,0-2-28,0-1 0,0-1 0,-1 0 11,-4-1 1,4 5 0,-5 1-1,2 0 43,0 0 0,-1 4 4,1-1 0,2 4 0,-2 4 0,3 5 42,1 2 0,0 5 0,1 2 0,2 1 135,1 4 1,6 0-1,-4 2 1,3 0 6,-1-1 0,0 5 1,5 0-1,-1-1-132,0-2 1,1-1 0,-1 0-1,-1-2 40,-2-2 1,-4 1 0,-5-6 0,0-1-319,0-1 0,-1 1 1,-3-1-1,-5-3-162,-2 0 1,-7-1 0,-2-1 0,-2-2-1098,1-1 1259,-2-2 0,-2-4 0,-7 0 1</inkml:trace>
  <inkml:trace contextRef="#ctx0" brushRef="#br0" timeOffset="145978">8905 15466 8355,'-8'-4'1,"-1"-1"1,7-4 0,-3 1 165,4-3 0,1-2 0,1 1 0,4 1 0,3 1 1,3 3-128,1 2 1,1-4 0,-1 5 0,0 1 13,1 2 1,-1 1 0,1 1 0,-2 4-101,-3 3 1,2 8 0,-6 5 0,-1 3 82,-2 0 1,-1 7 0,-1 2 0,-4 1-486,-3-1 0,-3 2 0,-3-5 217,-2 2 1,2-6 0,-3 0-1,4-5 1,0-3 194,1-3 1,4-7 67,-1-4 0,7-4 1,-3-4-1,4-4 121,1-3 1,1-2-108,4 1 1,-3 0-1,7 1 1,0 1-1,2 3 1,2 0-1,-1 2-124,0-1 1,1 2-96,-1 4 0,6 0 0,3 1 0,2 2-159,2 1 0,5 11 0,2-1 0</inkml:trace>
  <inkml:trace contextRef="#ctx0" brushRef="#br0" timeOffset="146574">10170 15503 8355,'0'-12'241,"1"-1"0,3 2 0,5 3-50,2 4 0,-3 2 0,0 2 0,2 2 1,0 2-1,-1 4 0,-1 3 39,2 2 1,-3-1 0,0 0-567,-2 1 0,4-1 1,-4 1-118,2-1 1,-4-4 391,1 0 0,1-6 0,0-2 0,-3-7 18,0-4 0,-2 3 0,1-1 0,2 0 0,2-2 16,2-2 1,-3 1 0,5 1 0,-1 1 0,0 3 0,0 2 342,2 2-345,-4 2 1,5 2 0,-3 2 0,2 4 0,-1 2-211,0 5 1,-5 3-1,3-1 148,-2 5-463,-1 2 1,2 2-1,1 0 1</inkml:trace>
  <inkml:trace contextRef="#ctx0" brushRef="#br0" timeOffset="146875">8954 16247 8355,'3'-19'42,"6"4"1,7 5 0,6 6-1,4 2 1,3 2 0,6 0 0,7 0-1,11 0 1,9-1 0,8-2-1,10-2 1,8-2 0,9-3 0,2-1-1,-48 5 1,1 0 0,0-1 0,1 0-1,2 0 1,0-1 0,0-1-1,0 0 1,0 0 0,-1 0 0,-2 0-1,-2 0 50,48-6 1,-10 1-1,-15 3 1,-11 3-1,-11 4 1,-11 2-1165,-9 2 1,-8 0-1,-11 0 1</inkml:trace>
  <inkml:trace contextRef="#ctx0" brushRef="#br0" timeOffset="148126">9017 17004 8355,'-7'0'-112,"1"-2"0,7-1 0,2-2 0,3-2 0,1-3 1,1-1 313,-1-1 1,4-6 0,-4-3 0,1-2 0,0-2-1,2 0-72,1 1 0,1-7-233,1-2 0,-5-3 1,0-1-1,1 0 0,-3 0 1,0 0-1,-2 1-408,0 3 505,0 2 0,-9 8 0,-3 2 66,-3 5 1,-2 7-1,-1 5 1,-1 6-1,-1 5 1,2 6 218,4 5 1,1 3-169,4 4 1,-3 1-1,4 3 1,1 4 0,5 3-54,6 1 0,0 0 1,10 0-166,0 1 0,0-3 1,4-3-1,-1-6-70,1-4 0,0-7 1,0 1 37,-2-7 0,1 1 1,3-6-1,-2-3 1,-3-3 22,-1-7 0,3-2 1,-5-1-1,-2 0 26,-5-1 0,2 1 0,-4-1 0,2 1 0,-2 0-39,-2-1 0,-1 1 102,-4-1 197,6 1-65,-5 5 0,5 7 0,-6 8 0,0 3 77,0 2 1,0-1 0,0 1 0,0-1-52,0 0 1,5 1 0,3-2-126,3-3 0,2-2 1,-1-6-76,1 0 0,-1 0 1,0-2-1,-1-2-23,-2-4 0,0-3 0,-5-2 28,-1 1 1,-1 4 0,-4-1-1,-1 0 1,-2-2 12,-2-2 0,-1 5 0,-5 0 0,1-2 110,0-1 0,3 3 0,1 1 48,-2 1-1,5-3 1,1 7 0,8 0-54,4 4 1,3 1-97,2 5 1,-1-3 0,0 2 0,2-2 0,1-1 0,3 0 82,2 0 0,0 1 0,5-5 1,0-2 0,0-2-1,1-3 1,0-1 0,0 0-1,-2-2 113,-1-1 1,-5 0-129,-2 3 1,-3-3 31,-5 2 1,-4 4 0,-6-1-117,-3 1 1,-4 3 0,0-2-1,-2 3 47,-1 1 1,0 0-1,-1 1 60,1 3 1,5-1 0,1 4 0,2 0 0,0 0-46,1 3 0,2 1 1,2 1-1,2 0 3,1 1 1,6 3 0,-2 2 0,2 2 45,-2 2 1,7 1 0,-2 2 0,0 0 69,1-1 0,-1 1 0,-1 0 0,-1 0-124,-3 0 1,2-1 0,-6 0-1,-1-2-63,-2-1 0,-2-5 0,-5 3 1,-5-1 93,-4-3 0,-7-1 0,0-1-26,-5-1 1,-1-1 0,-4-1 0,2-3 0,2-2-203,2-2 0,7-2 0,2-1 0,5-1-501,4-3 0,2-5 360,6-7 0,11-9 0,3-7 0</inkml:trace>
  <inkml:trace contextRef="#ctx0" brushRef="#br0" timeOffset="148363">10170 16383 8355,'-12'-17'329,"-1"8"1,6 0 0,3 13 0,3 5 0,2 7 0,3 4 0,3 4-283,0 1 1,3 1 0,-5 3-1,1 4 1,1 3 0,-2 1 0,1-1-1,-4-2 1,0-2-276,-2-2 1,1-1 0,2-4 0,2-2-732,2-2 0,-3-3 0,3-6 565,-1 1 1,3-1 0,-2 0 0</inkml:trace>
  <inkml:trace contextRef="#ctx0" brushRef="#br0" timeOffset="149081">10542 16632 8355,'-12'0'0,"-1"1"237,1 3 0,1 3 1,2 5-1,5 1-107,3-1 1,1 2 0,0 1 0,0 3-247,0 1 1,0-4-1,0 2 13,0-3 1,0-2 0,0 1-1,1-2-91,3-3 1,-1-3 0,6-5-1,0 0 45,2 0 1,2-5 0,-2-3 0,-2-3 69,0-2 0,-1-3 0,3-1 0,-2 1 34,0-2 1,-7 4 0,3-3 0,-4 4 36,-1 0 0,-6 1 0,-2-1 0,-3 2-1,-1 3 0,-1 1 0,1 4 1,0-1 345,-1 2 0,1 2-191,-1 4 1,6 3 0,5 4 0,4-2-122,7-1 1,2-1-1,3 3 1,2-2-137,5 2 0,2-5 1,2 0-1,1-4 81,3-1 0,-3 0 0,5-1 1,-2-4-9,0-3 0,-6-3 0,-7-1 0,-2-1 7,-1 1 1,-6 4 0,-3-1 0,-3 0 69,-1-2 1,-5 0-1,-4 1 1,-2 3 12,-1 2 1,-2 1 0,-1 4 0,-2 0-12,2 0 0,1 0 1,3 1-1,2 3-6,0 4 0,7 3 1,-2 3-37,2 3 1,4-2-1,0 5 1,4 1-1,1 0 67,2-1 0,2 1 0,2 4 0,-2-2 107,-3-2 0,3 2 1,-3-3-1,2 0-25,-2 1 0,2-4 0,-6 2 1,-1-1-82,-2-3 1,-1-1 0,0-2-167,0 1 0,-4-5 0,-1-1-1956,-2-2 1561,4-1 0,-8-4 0,4 0 1</inkml:trace>
  <inkml:trace contextRef="#ctx0" brushRef="#br0" timeOffset="149394">11063 16557 8355,'-7'-3'531,"3"3"1,4 6 276,4 4 0,3 2-862,5 0 0,1 1 0,-1-2 0,-1-2 0,-1 0 1,-2-1-1,2-1-320,1-3 1,-3-3 151,0-1 1,-1-5 0,1-3 37,-3-3 0,0-2 0,-1 1 50,-1-1 0,2 5 52,0 0 0,4 5 1,-2 0 117,0 6 1,0 4 0,-4 7 0,1 1-153,-1 1 0,2 6 0,1-1 0,-1 1-417,1-1 1,9 2-1,-1-3 1</inkml:trace>
  <inkml:trace contextRef="#ctx0" brushRef="#br0" timeOffset="150005">11770 15404 8355,'-6'-15'34,"-2"2"108,-3 6 0,4 7 0,3 7 0,3 7 0,1 4 1,0 4-1,1 3-62,3 4 0,-1 0 1,5 6-1,2 3-103,1-4 0,-3 2 1,0-6-1,1 1-51,-2-1 1,-1-3 0,-3-6 0,1-4 107,-1-4 1,0-4-109,1-1 0,-3-7 0,3-1-78,-2-7 1,-2-4 0,1-1 0,2 0 47,1-1 1,4 1-1,-2-2 1,1-1 34,2-2 0,2-3 0,2 3 0,-1 2 44,1 1 1,3 7 0,1 3 0,-2 3 143,-1 1 0,-6 5 1,-1 4-1,-2 2-52,-2 1 1,-2 6 0,-1 1-1,0 2-137,0 0 0,-4-6 0,-1 3 0,-3-2-99,-6 1 0,1-2 0,-3-6 0,3 0-148,5 0 0,-3-3-411,3-2 610,2-3 0,1-6 0,5-2 1</inkml:trace>
  <inkml:trace contextRef="#ctx0" brushRef="#br0" timeOffset="151144">12266 15689 8355,'7'-12'0,"-3"-1"352,-8 1 0,2-1 1,-3 2 221,-1 3 0,4-2-504,-7 6 1,2 2 0,-2 4-148,1 2 0,5 10 1,-1-1-1,2 0 0,2 1 1,0 0-1,0 1 0,0 2-420,0-2 0,0-1 1,0-2-537,0 0 944,0-5 0,6-1 1,1-8-1,1-2 63,0-4 0,-4 1 0,3-1 0,0-2 57,0-1 1,-3-1 0,3-1 0,0 1 59,0 0 0,-4-1 0,2 2 0,-1 1 164,0 2 0,1 4 0,-4-3-152,3 2 1,-3 2 0,4 7-43,-4 4 0,0-1 0,2 1 0,3 2-47,0 1 1,-1 2-1,3-1 1,2-1-222,1-3 0,-3 2 0,0-6 0,2 0 203,1 2 0,1-6 1,1 1 50,-1-4 0,0-6 0,-1 0 0,-1-3 10,-2-5 0,1 2 1,3-5-1,0-2-23,1-2 1,-5-1 0,0-1 0,1-1-140,-3-2 1,5-4 0,-4 2-1,2 1 24,-1 0 0,-5 1 0,1 4 0,-3 0 74,-1 0 0,-1 6 0,-2 2 1,-2 5-11,-2 4 1,3 2-1,-5 6 1,1 3 202,1 5 1,0 3 0,4 13 0,-1 3-15,2 4 0,0 2 0,2 5 1,0 2-125,0 2 0,0-1 1,0-4-1,2 0 28,2 1 1,4-7 0,7-2 0,3-4-115,1-4 1,2-8 0,4-6 0,-2-1-19,-2-3 1,2-8 0,-3-3 0,0-3 59,1-1 1,-6-6-1,2-3 1,-4-4-4,0-4 0,-2 3 0,-2-5 0,0-1 4,0-1 0,-2-4 1,0 6-81,-1 0 1,-2-1 0,-4-1-1,0 4 1,0 4-164,0 4 0,-2-1 0,-2 7 176,-4 4 0,-3 6 1,-1 10 125,-1 8 0,5 0 0,1 9 1,2 3 101,2 3 1,1 8-1,2-1 1,0 4-38,0-3 0,0 1 0,2-4 0,2 2-148,4-2 1,3 0-1,3-7 1,3-3-33,3 1 0,0-8 0,0-3 1,2-8 8,2-3 0,0-2 0,0-2 0,-2-2-3,-1-4 0,-6-5 1,1-3-1,-2-3 22,-2-1 1,-3-2 0,-2 4 0,-2 0-42,-2 0 0,0-4 1,-1 3-1,3-2-19,-3 1 1,0 5 0,-2-2-4,0 3 67,-6 7 0,5 3 1,-3 8 35,2 5 0,2 2 1,0 1-1,0 2 0,0 1 71,0 2 0,4 5 1,2-3-1,1 2-9,2-1 0,2-3 0,2 2 0,-1-1 157,1-3 0,-5-1 0,-1-2-119,-2 1 1,0-1-140,-5 1 0,-6-7 0,-2-1-471,-3-4 0,2-1 1,1 0-199,-1 0 1,-3-6-1,0 0 1</inkml:trace>
  <inkml:trace contextRef="#ctx0" brushRef="#br0" timeOffset="151561">13457 14151 8355,'8'-25'-290,"0"0"1,0 2 0,6 4 0,1 5 110,2 4 1,5 3 0,-3-1 0,2 3 119,0-1 1,-2 5 0,3-2-1,-3 6 280,-1 5 1,0 4 0,-3 4-1,2 2-165,-2 1 0,-6 6 0,0 5 0,0 3 217,2 6 1,0 3 0,-1 9 0,-3 3 37,-2 4 1,5 14 0,-3 6-1,1 6-94,1 3 0,-3 0 1,4 1-1,-2 0-32,2-1 0,1 3 0,0-10 1,-1-2-174,-2-4 1,-1 0 0,3-1 0,-4-7-184,0-4 1,2-4-1,-4-10 1,-1-4 131,-2-7 0,-2-7 1,-4-8-138,-8-1 1,-1-10 0,-6 0 0,-4-4-1,-2-4 5,-3-2 1,-1-5 0,2-1 0,-1-2-714,2-3 286,1-1 1,1-7 0,0-1 0</inkml:trace>
  <inkml:trace contextRef="#ctx0" brushRef="#br0" timeOffset="153169">15280 14709 8355,'8'-12'-73,"-1"-1"1,0 2 0,-3 3-1,-3 4 681,-6 3 1,-1 2 0,-2 3 0,-3 3 0,-3 3-474,-2 2 0,-6-1 0,1 10 0,-4 1 0,-2 1 1,-4 2-217,0 0 1,-3 0 0,-3-1 54,0 1 0,0-4 0,1-2 0,3 0 7,4 1 1,-1-5 0,2 1 0,5-3 17,5-5 1,1 3 25,5-3 0,-1-2 11,13-2 1,3-3 0,11-1 0,1 2 11,2 2 0,1-3 1,-3 3-1,3-1 59,1 1 1,-3-1-1,4 5 1,-1 1 212,0-2 1,1 6-1,2-3 1,-2 0-261,2 1 1,2 1 0,1 3 0,-1 2-213,1-2 1,-1 3-1,-2-2 1,-2 1-646,2 1 0,0 0 0,-1 4 0,-6-3-283,-5-1 1,1 4-1,-4-3 1</inkml:trace>
  <inkml:trace contextRef="#ctx0" brushRef="#br0" timeOffset="155610">15565 14833 8355,'8'-12'-420,"0"-1"1,1 1 658,3 0 1,1 1 0,-2 1 0,-2 2 0,-1-2 1,-6 4 0,-2 2 0,-7 4-1,-5 4 1,-5 6 0,-2 4-132,-1 2 0,-7 2 0,1-2 1,-3 1-200,-2 3 0,-3 0 0,1 5 0,-3-1-95,-1-4 1,0 4 0,1-5 0,3 0 96,4-2 0,4-3 0,6-2 0,6 0 66,8 1 0,3-5 0,4-1 0,3 0 37,8 0 0,5-3 0,6 3 0,1 0 37,0 0 0,4-3 0,0 4 0,-1 2-69,-2 1 0,-6 0 0,0-2 0,-2 0-92,-3 0 1,-1 2 0,-2 2 0,-1-1 29,-3 0 1,2 1 0,-5-1-1,1 1-451,-1-1 0,4 0 100,-5 1 0,5-1 0,-2 1 1</inkml:trace>
  <inkml:trace contextRef="#ctx0" brushRef="#br0" timeOffset="155948">16011 14585 8355,'0'-30'56,"0"9"-466,0 0 514,0 12 1,0 9 0,0 9 0,0 7 286,0 4 1,0 9-1,0 4 1,0 5 85,0 3 1,0 3-1,0 7-149,0 3 0,0 2 1,0 5-1,0-3-333,0-5 0,0 3 0,0-3 1,0 0-1,2-5-329,2-7 0,-1 1 0,4-11 0,-1 1-125,1-3 1,-3-4-1,3-3-607,-1-2 1,-2 1 0,-4 4 0</inkml:trace>
  <inkml:trace contextRef="#ctx0" brushRef="#br0" timeOffset="163302">16495 15168 7613,'1'-12'0,"2"-1"0,3 1-2,1-1 0,0 1 1,2 0 822,-1-1-515,-5 6 0,7 0-143,-6 3 1,0 4 0,-5 0-1,-3 9 1,-6 6 0,-4 5 133,-2 4 1,-8 8-1,1 5 1,-6 7 0,-3 4 64,-2 2 1,-3 5-401,-5 3 0,6 0 0,-4 1 0,2 1 1,2-2-71,2-1 1,6-9 0,0-7 0,5-3-111,2-5 0,10-3 0,0-7-1066,4-2 0,5-4 618,6-9 1,3-8-1,5-7 1</inkml:trace>
  <inkml:trace contextRef="#ctx0" brushRef="#br0" timeOffset="164028">16383 15887 7142,'0'-12'-44,"0"4"1,0-1-1,2 0 1,1-2-1,2-2 546,2 1 1,-3 0 0,3-1 0,0 1-167,0-1 0,1 5 0,5 0-222,-1-2 1,0 1 0,1 0-1,-1 5-121,1 3 1,-1 2 0,0 3 62,1 5 1,-6 3 0,-2 4 0,-1 5 3,0 3 1,1 0 0,-5 1-1,0 0-24,0 0 0,0-2 0,0-1 0,0-2-1,0-3 1,0 4-1,0-4 112,0-2 0,0-6-27,0 0 0,1-8-87,3-1 1,-3-5 0,5-9 0,-2-1-75,0-2 0,4-5 0,-2 1 0,1-2-170,3-2 1,1 0 0,2 1 0,1-1 104,-1 0 0,6 6 1,-7 2 13,2 3 1,0 7 0,-2 3 136,1 3 0,-2 6 0,-3 5 1,-3 5 48,1 6 1,-5 2 0,3 2 0,-2 0-178,-2 0 0,0 0 1,1-2-1,3-2-127,5-5 1,-3 1 0,3-3-1,2-5 99,4-2 1,4-3-793,6-4 1,0-5-1,0-2 1</inkml:trace>
  <inkml:trace contextRef="#ctx0" brushRef="#br0" timeOffset="179254">2803 15875 8355,'0'-17'-652,"0"1"0,0 1 604,0 1 0,10 7 1,3 3-1,7 3 1,4 1-1,5 0 0,3 0 1,3 0-1,0 0 1,1 0-621,-3 0 624,-2 0 1,-7-6 0,1-1 0</inkml:trace>
  <inkml:trace contextRef="#ctx0" brushRef="#br0" timeOffset="179478">2877 15912 8355,'-7'0'-273,"18"0"0,6-1 1,16-2-1,3-2-110,4-2 1,9-2-1,8-3 1</inkml:trace>
  <inkml:trace contextRef="#ctx0" brushRef="#br0" timeOffset="193051">15863 16582 7440,'-11'-19'0,"1"2"-416,2 3 898,5 2 1,4 5-1,10 2 1,7 0-1,6 1 1,7 0-457,8-1 1,8-1-1,11-4 1,9 2 0,6-1-1,4-2 1,-4-1-1,-4 4 1,-9 4-1335,-7 3 0,-17 2 856,-11 3 0,-11 9 0,-14 6 0</inkml:trace>
  <inkml:trace contextRef="#ctx0" brushRef="#br0" timeOffset="193302">15838 16743 8355,'14'-18'0,"2"-2"-237,3 2 1,2 4 0,1 7 281,4 1 0,6-3 1,11 2-1,6-1 12,8-1 0,13 1 1,5-4-1,2-1-886,3 1 455,-5 0 1,5-1 0,-5 1 0</inkml:trace>
  <inkml:trace contextRef="#ctx0" brushRef="#br0" timeOffset="203215">7640 13556 8267,'-13'0'-169,"8"0"1,5 0 0,7-2 0,4-2 226,1-4 0,2 0 1,1-3-1,2-3 1,-1-1-89,2-3 0,-3 3 0,5-6 0,-1 0 0,-1 1-64,0-1 0,2-1 0,-2-6-87,2-1 0,-5 1 1,3 1-1,-2 1-10,1 1 0,-1-1 1,-3 8-235,-1-1 425,1 4 0,-1 2 0,0 8 0</inkml:trace>
  <inkml:trace contextRef="#ctx0" brushRef="#br0" timeOffset="203459">7962 13084 8355,'-8'-12'-30,"0"0"1,4 3-1,-3 1 1,1-2 0,5 1-1,4 1 1,5 3 0,3 4 23,1 1 0,6 0 0,3 0 0,2 0-132,2 0 1,-4 0-1,-2 0 1,0 1 0,-1 2-37,0 1 1,-1 2 0,-6-2 0,-2 6 38,0 5 1,-7 0 0,1 6 0,-6 1 22,-5 1 1,-8 7 0,-4 2 0</inkml:trace>
  <inkml:trace contextRef="#ctx0" brushRef="#br0" timeOffset="206180">7156 12340 8355,'-5'-19'-52,"-4"3"0,-2 2 0,-1 3 0,-2 1 0,-2 3 0,-4 2 1,0 2-1,-1 2 0,-1 1 0,0 1 0,1 3 85,5 4 1,-2 3 0,1 2 0,3-1 0,3 1 0,5 0 0,-1 2 0,1 2-124,1-2 0,0-1 0,5-2-67,0 1 1,2-1-1,2 1 62,4-1 1,3-5 0,2-4 15,-1-6 1,1 0 0,-2-5-1,-2-2 52,-1-1 0,-3-1 1,1-2-1,1-1 44,0-2 1,-3-1-1,3 3 1,-1-1 46,-3 1 0,2 5 0,-1 2-25,-1-2 0,0 4-13,1 2 1,1 8 0,5 3-1,-2 2-32,2-1 1,1 0 0,1 5-1,1-1-15,-1 0 0,1-1 0,-1-1 0,2-3 3,2-2 1,-2 1 0,3-3 0,-4 1 11,0-1 0,3-3 0,1-3 0,-2-3-11,-1-1 1,-6 1-1,0-6 1,1 1-26,-3-2 0,1-4 1,-4 2-1,1-3 21,-1-1 1,3-2-1,-2-5 1,-2-2 16,0-1 0,-2-5 1,0 0-1,0-5-15,0-2 0,0-6 0,0 1 0,0-2 87,0-2 1,0 8-1,0 5 206,0 6 0,-2 11-225,-2 3 0,-1 14 0,-4 9 0,4 8-38,-1 6 0,5 9 0,-3 4 1,3 3-3,1 1 1,1 5-1,3-1 1,4-1-83,3-2 0,2 0 1,-1-1-1,1-1-54,-1-3 0,0-3 0,1-6 1,-1-4 55,1-3 1,-1-3 0,0-2 66,1 0 1,-1-5 0,-1-4 0,-1-4-27,-2-4 1,-4-4 0,3 1 0,-1-3 73,-4-2 1,4 1 0,-1-2 0,1-1-17,-1-2 0,1 1 1,-3 2 42,1-3 0,4 4 45,-4-4-111,6 9 1,-5 4 0,5 8 0,-3 4-4,-1 3 0,-1 0 0,-2-1 0,1-2-30,-1 2 0,4-1 0,1 1 6,3-2 0,1-5 1,1 1 3,-1-2 0,0-2 0,1 0-2,-1 0 0,-3-5 1,-1 1-1,0 0 0,0 0-35,1 0 1,-7-6 0,4 3 0,-2-1 26,0 0 1,0 4 0,-4-5 153,0 0 307,0 3-348,0 1 1,2 6-73,2 3 0,-1 3 0,5 5-55,1 1 0,-2-5 0,2-1 1,0 0-45,2 0 1,3-4 60,3 1 0,-4-3 0,4-1-24,-3 0 1,-3-1 0,-2-2 0,-2-3-28,-1 0 1,-2 1-1,-3-3 68,3-1 1,-2-3-1,2 0 1,-3 0-2,-1-1 0,4 5 0,1 0 0,-1-1 59,1 3 1,2-5 0,6 4-4,-1 0 1,0-3-1,2 6 1,1 0-56,2-2 0,1 5 0,-3-3 0,3 2 15,1 2 0,-4 0 0,2 0-33,-3 0 1,-2 0 64,0 0 1,-5 2 0,-4 1 0,-6 2 13,-5 2 0,-9 1 0,-2 5 0,-2-1 1,2 0-1,1 1 0,3-1 51,1 1 0,2-1 0,1 0 0,3 1-149,3-1 0,5 1 0,5-2 1,3-3-155,3-4 0,1-2 0,2-2 123,3 0 0,-2-2 0,5-2 0,1-4-67,-2-3 0,-1-2 0,-5 1 141,-1-1 1,-1 5 0,-1 0 0,-3-2 0,-2-1 8,-2-1 0,-2 4 125,-1-1 0,-4 5 1,-1-3 8,-2 2 0,3 1-114,-5 4 0,8 5 0,0 3-19,3 3 0,4-2 0,-2-1-29,4 2 1,-1-5-1,1 1 1,2-1 0,1-3 40,2 2 1,-2-4 0,-2-3 0,0-3 0,-1 0 6,-1-4 0,4 0-23,-3 2 0,-1-3 0,1 3 0,0-3-2,-1-2 1,3 5 19,-6 0 2,0 5 0,-4-1 0,0 8 6,0 4 0,0 3 1,0 2-1,0-1-22,0 0 1,2-3 0,0-1 0,4 0-70,1-1 0,1 3 0,4-6 52,1-1 0,-5-2 0,0-1 10,2 0 1,1-1 0,1-3 0,1-5 0,-2-2-1,-2-1-18,0-1 37,-1 7 0,-1-5 1,-3 2-1,-1 0 1,0-1-13,1 2 0,0 4 1,-4-5 30,0 0 0,-2 3-27,-2 2 0,3 4 0,-3 4 1,2 4 15,2 3 0,0 2 0,0 1 1,0 2-3,0 5 1,6 2-1,2 2 1,2 0-29,-2 0 1,6 0 0,-3 1 0,0 1-1,0 2 0,3 4 1,-7-2-59,0 0 1,2 1-1,-5 1 1,-1-4-1,-3-3 1,-4-2 59,-4-4 0,-7-2 41,-2-5 0,-5-5 0,3-1 0,-2-2 1,2-2 127,1-2 1,0-5-1,4-3 1,0-2-111,3-5 1,7-7-1,0 1 1,3-4 9,1-1 1,5-1 0,3-1 0,5-4-204,3 0 0,4-1 0,6-3 1,1 2-30,2-1 1,2 2 0,-4 1 120,2 0 1,0 2 0,-6 4 0,-2 1-1,-4 0 1,-4 2 11,0 2 1,-6 3 46,-3-4 0,-3 6 1,-1-1-1,0 2 48,0 1 1,-1 5 0,-3 1 67,-5 2 0,3 1-152,-3 4 1,5 4 0,-3 1 0,2 2-51,2 3 0,2 1 0,2 1 52,3 1 1,-1-1 0,5-1 0,2-1-33,1-2 0,1-1 0,1 3 0,-1-4 54,0 0 1,1-1 0,-1-2 35,1 1 1,-2 6 0,-2-3 0,-2 1-27,-1 0 0,-3 1-29,-8 3 1,-2-1 0,-5-1 0,0-2-10,-1 2 1,-3-3 0,-1 1-16,2 1-282,7 2 1,-3 2-1,4-1 1</inkml:trace>
  <inkml:trace contextRef="#ctx0" brushRef="#br0" timeOffset="206843">9649 11931 8290,'-1'-23'-324,"-3"2"300,2 9 1,-5 5-1,3 4 1,-4-1-1,-3 1 1,-2 2-1,1 1 1,-2 0 67,-2 0 0,1 5 1,-5 3-1,2 3 1,3 2-104,1-1 1,2 5 0,0-1 0,-1 1-40,1 1 0,5-4 1,3 2-1,2-2-22,2-2 0,0 1 0,0-1-26,0 0 1,0-3 139,0-1 0,6-7 0,2-1 76,3-6 1,2-6 0,-1 0 0,0 0-66,1-1 1,-1 1 0,-1-1 0,-1 2-75,-2 3 0,-4-3-2,5 3 62,-1-3 1,0 5 29,0 6 0,-5 2 0,1 6 1,-2 2-24,-2 1 1,4 1-1,1 0 1,2-1-54,3-2 0,1 2 0,1-4-13,1 0 1,-1-2 0,0-5 56,1 0 0,-1 0 1,1-1-1,-1-3 56,0-5 0,-3 2 0,-1-1-32,2-2 1,-1 4 0,1-3 191,-2 0-205,-5 3-1,2 1 0,-5 6-59,0 3 0,2 2 0,2 2 17,4-4 0,3-3 0,2-1 1,-1 0 13,0 0 0,1 0 0,-1 0 0,1-1 37,-1-3 0,-1 1 0,-1-4 1,-2 0 39,2 1 1,-3 3-1,1-1 1,0 1 42,-1-1 0,4 2 0,-3-2 1,3 3-84,2 1 0,-1 1 0,0 2 0,0 3-69,-4 0 0,3 3 0,-3 3-343,3 0 236,-4 1 0,4-1 0,-4 1 1</inkml:trace>
  <inkml:trace contextRef="#ctx0" brushRef="#br0" timeOffset="207070">10517 11906 8116,'-18'-16'0,"4"6"0,6 10 0,3 6 20,2 3 1,2 2-1,2 3-111,3 3 1,2-4-1,3 5 1,0-1-216,0-1 0,-2 1 0,1-5 15,2 1 0,1-1 0,1 0 1</inkml:trace>
  <inkml:trace contextRef="#ctx0" brushRef="#br0" timeOffset="207245">10517 11695 8200,'-11'-5'0,"3"5"0,4 7-1941,2 4 1592,2 1 173,0 1 176,6-1 0,1 0 0,5 1 0</inkml:trace>
  <inkml:trace contextRef="#ctx0" brushRef="#br0" timeOffset="209006">10616 11931 7306,'0'-8'287,"0"0"1,6 6 0,1 2-328,0 7 0,2 4 1,-3 1-1,1 1 1,1-1-1,0 1-255,1-1 0,-7 0 0,4-1-230,-1-2 535,-3-4 1,3-6 0,-5-3 0,0-5 22,0-2 0,2 0 1,0 2-1,4 1 5,1-2 1,-3 0-1,3 1-4,-2 0 0,5 7 1,-2-3-77,3 4 0,2 7 1,-1 0-1,0 3-95,1-1 0,-1-1 0,1 3 0,-1-2 20,0 1 1,1 2-1,-1 2 1</inkml:trace>
  <inkml:trace contextRef="#ctx0" brushRef="#br0" timeOffset="209007">11050 11633 8355,'2'-35'-36,"2"1"0,-3 6 56,4 7 0,-4 3 27,-1 6 0,0 6 0,0 7 0,0 10 0,0 9 0,0 3-11,0 2 1,0 5 0,0 3 0,0 3-121,0 1 0,4-4 0,2 1-15,0 0 1,-1-2 0,3-1-1,0 0 1,0-4-399,1-1 0,-5-2 177,4-3 0,-5 2 0,2-4 0</inkml:trace>
  <inkml:trace contextRef="#ctx0" brushRef="#br0" timeOffset="209008">10976 11844 8355,'0'-12'-586,"1"-1"408,4 1 0,1 1 0,7 1 1,1 3 145,2 2 0,2 1 1,4 2-1,-1 0-101,1-2 1,-3-1-1,0 7-67,-1 2 0,-1-3 0,-5 5 1</inkml:trace>
  <inkml:trace contextRef="#ctx0" brushRef="#br0" timeOffset="209009">11187 12043 7746,'1'-11'0,"3"1"0,5 2 0,6 4 1,3-3-1,1 0 1,2 1-1,-1 1 1,0 1-1,-2 0-408,-3-1 0,-1 0 0,-2 2 1,-1-2 215,-3-2 0,-4-2 192,-8-3 0,-3 5 0,-5 3 0,0 1 123,-1-1 0,5 3 0,0-3 0,-2 2 115,-1 2 0,-1 0 0,1 2 1,1 2-79,2 4 0,5 4 1,-1 4-1,2 0-219,2-1 1,10 0-1,2-1 1,4 0-58,1-3 0,3-3 0,6 2 0,1-3 61,2-2 1,4-1 0,-2-5 0,1-2 0,1-2 0,-2-2-99,-2-3 1,-3-2 210,-1-5 1,-6 4-1,-3-4 1,-5 3 47,-3 2 1,-5-5 0,1 1 0,-3 1-71,-1 1 1,-1 1 0,-2 1 0,-2 1 10,-2 3 0,-2 1 0,-3 4 6,0-1 1,-1 0 0,1 4 0,-1 1-1,2 3-46,3 5 1,-2 2-1,6 1-39,2 0 0,0 5 0,2 0 0,2-2 4,2-2 1,-2 4 0,7 0 0,0-1-7,2 2 1,2-3-1,-1 4 1,1 1 15,-1-1 0,2-2 0,1 2 0,1 0 27,0 0 0,-8-2 0,-4 4 0,-3 1-12,-1 1 1,-1 2 0,-3 0-1,-6-2-5,-5-2 1,0 1-1,-4-6 1,-1 0 26,1-3 1,0-2-1,-3-2 1,2-5 124,3-3 1,0-1-1,5 0-123,-1 0 1,6-5 0,3-4 0,3-3-74,1-5 0,1 2 1,5-5-1,5-2-34,4-2 1,7-1 0,-1 1 0,3-3-62,5-2 0,-3 3 0,5-4 0,-2 1 14,0 0 1,0-1 0,-5 2 0,0-1 170,-3 2 1,-5 0 0,-6 4 0,-3 2 144,-2 5 1,-1 2-1,-4 2-32,0-1 0,-5 6 0,-4 3 62,-2 3 1,0 2 0,2 3-197,1 5 1,5 2 0,-1 1 0,2 2-54,2 2 0,2-2 1,2 4-1,4-1-92,3-1 0,3 1 0,1-6 0,3-2 53,1 0 0,2-5 1,2 3-1,-2-2-109,-5-2 0,2-2 1,-1-2 147,-2-3 0,-7-3 0,-3-6 0,-4 0 136,-1-4 1,0 3-1,0-4 1,0 2 68,0-1 0,0 1 0,0 3 0,0 1-58,0 0 0,0-1 0,1 2-81,3 3 0,-1 2 1,5 6-1,2 0-52,1 0 0,6 2 1,-1 2-1,-1 4-54,-1 3 0,-1 2 0,-1-1 0,0 0-56,1 1 0,-2 5 0,-3 1 0,-4 0-306,-2-2 218,-2 2 0,-6 0 0,-1 6 1</inkml:trace>
  <inkml:trace contextRef="#ctx0" brushRef="#br0" timeOffset="209908">10220 12576 8355,'0'-18'-73,"0"0"1,-2-3 0,-1 5-94,-1 2 0,-5 7 1,0 2-1,-2 1 0,-1-1 1,0 4-1,-1 4 0,1 5 219,-1 3 0,1 2 0,0-1-40,-1 0 0,5 1 1,1-1-1,1 1-11,4-1 1,0 2 0,2 1 0,0 1 5,0 0 1,0-3 0,0 0-10,0-1 1,2 1 0,0-1 57,3 0 0,0-3 0,-2-1 38,1 2 0,0-4 0,-4 3-63,0 0 1,-4-2 0,0 2-32,1 0 0,2-2 1,1 1-1,0 2-65,0 1 1,1 1-41,3 1 0,-1-1 0,5 1 0,1-1 1,-3 0-8,-1 1 1,-5-1-1,-5 1 84,-3-1 1,-3 2 0,-3 1 0,-1 2 93,-1-2 1,-6-2-1,2 1 1,1 1 27,2 2 0,4-1 0,2-3 0,2 1 0,5 1 0,3 1 218,1 0-295,0 3 0,1-4 1,3 4-1,5 1 0,2-3 1,2 1-1,3-2 21,0-3 1,-2 4-57,-2-1 0,-6 2 0,6-3 0,-2 2 1,-2-2-88,0-1 0,-1-6 0,3-1-130,-2-1 1,1 2 0,3-4-412,0-1 539,1-2 1,-1-1 0,1 0 0</inkml:trace>
  <inkml:trace contextRef="#ctx0" brushRef="#br0" timeOffset="210277">10418 12923 7707,'-12'-23'0,"-1"2"0,1 6 0,-1 7 0,2 8 0,3 8 0,3 7 0,0 6 0,0 2 0,-1 2 0,1 1 0,2 2 0,2 1 0,1-2 0,1-2 0,3-3 0,5-3 0,3-1 0,4-4 0,4-4 0,0-6 0,1-3 0,0-1 0,-1-1 0,0-3 0,-1-6 0,-1-4-192,0-2 0,-6-6 0,-5 1 293,-1-2 1,-2-2 0,-4 0-61,0 0 0,-6 2 0,-3 1 0,-5 1-62,-3-1 0,1 4 0,2 2 0,-1 3-42,-2 5 1,-3 2-1,3 6 1,2 0-127,1 0 0,7 6 1,3 4-1,3 3-6,1 4 1,0-1 0,0-3 0</inkml:trace>
  <inkml:trace contextRef="#ctx0" brushRef="#br0" timeOffset="210551">10914 13171 7059,'0'14'0,"0"1"-81,0 2 1,-4 5 0,-2-2 0,0 5 0,-4 3 0,-1 1 0,-2-2 0,1-2 0,1-3-71,3-1 0,-3-6 0,4 3 0</inkml:trace>
  <inkml:trace contextRef="#ctx0" brushRef="#br0" timeOffset="210825">11410 12762 8355,'-12'-19'-768,"6"2"769,6 9 1,6 4 0,6 8 0,1 4 63,-1 3 0,0 7 0,1 3 0,-1 4 0,-1 2 0,-1 3-194,-2 2 1,-5-3-52,1 4 0,-3-1 0,-1 1 0,0-3-254,0 1 0,0-7 332,0 1 1,0 6 0,0-5 0</inkml:trace>
  <inkml:trace contextRef="#ctx0" brushRef="#br0" timeOffset="210982">11733 13060 7343,'4'-9'0,"1"3"0,1 1 0,1 7 0,-2 5 0,2 4 0,-1 2 0,-1 3 0,-1 2 0,0 1 0,0 3 0,-2 1 0,-4 2 0,-3 0 0,-2-2-403,-3-2 1,-1 2 0,-1-3 0</inkml:trace>
  <inkml:trace contextRef="#ctx0" brushRef="#br0" timeOffset="211408">12216 13171 8355,'-1'-12'-450,"-3"-1"0,2 5 345,-2 0 0,4 5 1,4-1-1,5 3 0,2 1 1,1 0-1,1 1 1,-1 2-117,0 1 0,6 6 0,2-4 0</inkml:trace>
  <inkml:trace contextRef="#ctx0" brushRef="#br0" timeOffset="211972">12241 12861 7650,'-11'-19'-396,"3"2"0,-2 8 427,6 0 1,0 1 120,4-4 1,0 4 0,1 1-1,3 0 1,5 1 0,2-1 0,2 2-64,4-1 1,-3 1 0,4 2-1,-2-1-79,1 1 0,-1 2 0,-5 2 1,-1 3 10,-2 5 1,-5 2 0,1 1-196,-2 0 1,-8 6 0,-2 3 0,-3 2 0,-3 2 99,-3 0 1,2-4-1,-4-1 119,1 2 1,2-2 0,3-1 0,1-1-1,1-3 1,2-1 186,5-2 0,3-3-221,1-1 1,5-5 0,5 1 0,5-3-1,6-1 1,4 0-139,4 0 0,-3 0-56,3 0 0,-2 0 0,1 0 1,1-1-182,-2-3 0,0 2 0,-3-3 0</inkml:trace>
  <inkml:trace contextRef="#ctx0" brushRef="#br0" timeOffset="212256">12750 13171 8237,'-6'-7'207,"5"3"-57,-3 8 1,1 5-1,0 6-316,-1 1 0,0 2 1,4-3-241,0 2 0,-4 5 1,0-3 43,1 1 0,-4-2 0,0-6 1</inkml:trace>
  <inkml:trace contextRef="#ctx0" brushRef="#br0" timeOffset="212726">13146 13196 8355,'0'-19'-634,"0"1"1,2 7 301,2 3 0,2 3 0,3 8 0,-2 3 325,-1 1 1,9-5-1,-2 4 1</inkml:trace>
  <inkml:trace contextRef="#ctx0" brushRef="#br0" timeOffset="212727">13395 13134 8355,'11'-5'0,"-3"-4"0,-1 2-27,-3-1 164,3 0 1,5 0 0,1 1 0,-1 1-287,0 3 0,5 2 0,-1 1 1,0 0-497,-3 0 1,4 0 328,-1 0 1,1 6 0,-5 0 0</inkml:trace>
  <inkml:trace contextRef="#ctx0" brushRef="#br0" timeOffset="212728">13791 13047 8355,'6'-7'-531,"-3"-2"307,5 5 0,-4-2-187,4 2 1,1-3-1,3-5 1</inkml:trace>
  <inkml:trace contextRef="#ctx0" brushRef="#br0" timeOffset="213218">14064 12365 8355,'-4'-16'-75,"0"-1"0,1 2 0,3 3 1,4 2-1,5 3 0,3 1 69,5 4 1,0 0-1,6 2 1,-3 2-1,2 0 1,2 4-44,0 1 0,0 3 0,-3 5 1,-5 1 48,-2-1 1,-7 5 0,-3 0 45,-3 4 1,-8-2-1,-5 0 1,-7 1-1,-5-1 22,-1 2 0,1-1 0,-1 2 0,1-2-50,4-2 1,3 3 0,9-4-1,4 2-77,2-1 0,4-2 1,2-4-1,6 2 18,5-2 1,3-1-1,4-2 1,-2-1 38,2-2 1,-2 0 0,-1-3 142,-1 1 0,-6-5-59,-3 2 0,-8 2 1,-1-2-1,-5 0 29,-2 2 0,-3 1 0,4 5 0,1 0-45,-1 1 0,2 3 1,4 2-1,0 2-18,0 2 0,0 1 1,0 2-1,0 0 2,0-1 1,0 3 0,0 0 0,0 2 0,0-1 0,-1-2 0,-3-3 1,-4-1-84,-4-1 0,-5 0 0,-5 4 1,-6-2-56,-5-2 0,-4 1 0,-5-6 1,-2-1-277,0-1 0,-7-3 0,4-1 0,2-3-167,1-2 1,-3-1-1,3-4 1</inkml:trace>
  <inkml:trace contextRef="#ctx0" brushRef="#br0" timeOffset="213390">15143 13345 8424,'7'-12'-897,"4"5"0,-4 1 1</inkml:trace>
  <inkml:trace contextRef="#ctx0" brushRef="#br0" timeOffset="231361">19360 13333 8355,'-12'-20'49,"-1"4"1,1 2 0,-1 3-1,1 3 1,0 2 0,-1 2-1,2-2 1,2 1 0,0-1-1,0 4 1,-1 2 173,2 4 0,-2 4 0,5 10-29,-2 7 1,-2 8-1,-3 12 1,-2 13-81,-2 14 1,-5 8 0,8-31 0,-2 2 0,1 3 0,0 1-45,0 3 0,0 1 1,-1 6-1,0 1 1,0 1-1,2 0 1,1-1-1,1 0-147,1 0 0,2-1 0,1-2 0,1 0 0,2-5 0,1-2 1,3-4-1,2-2-162,9 40 1,12-12-1,12-12 1,6-9 122,9-9 0,3-5 0,7-8 0,-2-1 116,1-5 0,-4-12 0,-1-3 0,-3-3 0,-2-5 0,1-4 0</inkml:trace>
  <inkml:trace contextRef="#ctx0" brushRef="#br0" timeOffset="233825">16706 14821 8499,'8'-57'0,"-1"4"0,1 3 0,1 3 0,2 3 0,-3 1-12,-1 3 1,-3 3-1,-4 1 1,0 0 0,-1-2-1,-4-1 1,-3 1-18,-3 0 1,-5 0 0,-2-2-10,-2-1 1,0-1-1,-6 5 1,-3 1-66,-4 3 0,-9 4 0,-3 9 0,-5 4 210,-4 7 0,-9 5 0,-7 10 1,2 10 113,2 7 0,-10 16 0,9 5 0,-2 10-139,0 8 1,34-25 0,1 3-1,2-1 1,1 0 0,0 2 0,1 1-18,-1 3 0,1 1 1,3 3-1,1 2 1,0 3-1,2 0-107,2 1 1,1 0 0,4 1 0,1 1-1,2 1 1,1 0 0,1 2 0,3 0 43,2 1 0,2 0 0,0 0 0,3 0 1,2 0-1,2 0 0,2 2 0,1 0 1,3-2-1,2-1-1,2-3 1,2-1-1,1 6 1,3-1-1,2-5 1,1-1-1,1 1 1,2-1-65,-1-4 1,2 0 0,2-3 0,1-1-1,31 31 1,6-3-39,5-8 0,8-6 0,1-14 0,3-6 133,2-8 1,10-12 0,1-9 0,-2-8-68,1-7 0,-6-9 0,3-11 0,-4-8-19,-4-6 0,-1-17 0,-6-1 0,-6-4 56,-5-6 1,1-8 0,-37 32 0,-3-2 0,0-2-1,-1-1 12,1-3 1,-2-1 0,-4 1 0,-1 0 0,-1-4 0,-1-1 0,-1-2 0,-1-1 32,-3-1 1,-1 0 0,1-5 0,-2-1 0,-3 2 0,-1 0 0,-2-1-1,-1 1-58,-1-1 1,-2 0-1,-3 2 1,-2 0-1,-2-1 1,-4 1-1,-4 0 1,-3 1-33,-4-1 0,-3 0 0,-2-1 1,-4 2-1,-3 3 0,-3 2 0,-3 2 1,-2 3-10,0 2 1,-4 2-1,-6 2 1,-3 4-1,0 5 1,-1 3-1,-1 2 1,-3 4 36,1 5 1,-2 4 0,0 4 0,-2 5 0,-1 6 0,-1 3 0,0 2 0,0 3-116,0 5 1,1 3 0,2 3 0,1 3-1,3 6 1,2 2-98,1 0 0,1 2 0,4 0 1,2 2-1,3 1 0,2 2 227,0 1 0,2 2 0,2 5 0,1 2 0,-2 6 0,1 2 0,1 4 0,0 3 0,1 4 0</inkml:trace>
  <inkml:trace contextRef="#ctx0" brushRef="#br0" timeOffset="236270">20191 13519 7688,'0'-17'0,"0"0"0,0 2-110,0 2 1,0 4-1,-1 4 675,-3 3 0,-3 11-425,-6 11 1,1 4 0,-2 2 0,-1 1 0,-2 2 0,4-1 14,3-2 1,0-1 0,6 0 0,1-2 0,3-1-194,5-1 1,1-7-1,8-1-84,3-3 0,2-7 1,6 1-1,0-4-74,-1-4 1,1-3 0,0-7 0,-2-2 129,-2-5 1,1-2-1,-7-2 1,-2-1-3,-4-3 0,-6-2 0,0-2 22,-6 4 0,-4-1 1,-5 2-1,-2 4 1,-2 4-56,-5 7 1,-1-1 0,0 10 0,1 4-88,-1 7 1,4 2 0,2 12 0,3 2-83,5 5 0,2-1 116,6 6 1,11 1-1,3 3 1</inkml:trace>
  <inkml:trace contextRef="#ctx0" brushRef="#br0" timeOffset="236778">20997 13531 8073,'0'-18'76,"0"10"1,0-6 168,0 14 0,-4 3 1,0 9-223,1 1 0,3 3 0,3 1-98,1-2 0,2 3 1,-4 0-1,4 0 0,-1-1 33,1-1 0,3-3 1,0-2-1,2-1-197,1-2 0,1-5 1,-1 1-1,0-2 161,1-2 1,-1-6 0,1-2 0,-1-3 81,0-2 1,1-5 0,-1-1 0,1 0 8,-1 2 0,0-1 1,-1 2-1,-1 1 27,-2 1 1,1 3 16,3 3 0,-4 2 36,1 6 0,-3 6 0,4 2-91,-2 3 0,-1 1 0,3-1 1,-2-1-1,0-2 14,-1 2 1,4-5 0,-2 0 63,2-4 1,1-1 0,0 0 27,1 0 1,-1-6-1,-1-2-139,-2-3 0,-4-1 1,-5-1-1,0 1-195,0 0 0,0 3 0,0 1-287,0-2 1,0-1-1,0-1 431,0 0 0,6-1 0,0 1 1</inkml:trace>
  <inkml:trace contextRef="#ctx0" brushRef="#br0" timeOffset="237019">21717 13494 8761,'-7'-2'-113,"4"0"1,6-3-589,5 3 1,8-5-1,4 0 1</inkml:trace>
  <inkml:trace contextRef="#ctx0" brushRef="#br0" timeOffset="237514">22163 13345 8355,'-12'-12'-179,"5"-1"399,3 1 1,2 12-1,4 8 1,0 11 0,4 9-1,-1 5 1,1 4-160,-3 4 0,-2-1 0,-1 6 0,0 1-335,0 1 1,1-3-1,2 0 1,3-4-111,1-5 0,-5 4 0,4-7 1,-2-3-87,0-2 1,0-5 0,-4-1 276,0-1 193,0-6 0,-11-3 0,-3-6 0</inkml:trace>
  <inkml:trace contextRef="#ctx0" brushRef="#br0" timeOffset="237515">22138 13543 8355,'2'-29'0,"0"2"0,2 3 0,2 1 473,-2 6 1,2 1-169,2 4 0,4 3 0,-1 2 0,4 2-239,1 2 1,2 2-1,-1 2 1,1 3 0,0 5-1,-3 2 1,-1 1 0,-3 0-340,-2 1 1,0 3 0,-5 2 0,-1 0 32,-2 0 0,-6 0 1,-3-2-1,-5 4-60,-3-1 1,1-1 0,-5-6-1,2 1-916,3-1 1001,1 1 0,2-1 0,0 0 1</inkml:trace>
  <inkml:trace contextRef="#ctx0" brushRef="#br0" timeOffset="237928">22920 13134 8936,'-2'-23'0,"-1"5"0,-1 9 0,2 12 128,0 7 0,2 4 1,0 2-1,0 5 0,0 4 1,0 2-1,0 2 1,0 0-241,0 1 1,4 2 0,0 5 0,-1-1-217,-1-3 1,2 3-1,0-4 1,-1 1-379,-2 0 1,0-7 439,3-1 0,-2 0 0,3-6 1</inkml:trace>
  <inkml:trace contextRef="#ctx0" brushRef="#br0" timeOffset="237929">23366 13382 8355,'0'-8'-121,"0"0"1,6 1-1,2-2 1,3 4-1,3 1 1,1 0-1,1 1 1,1 0-693,1-1 1,1 3 804,6-4 0,5-1 0,2-1 0</inkml:trace>
  <inkml:trace contextRef="#ctx0" brushRef="#br0" timeOffset="238169">24160 12824 8355,'-6'-18'59,"1"4"0,-4-2 1,5 5-1,4 7 1,3 9-1,3 9 866,0 7-973,-3 8 1,4-2 0,-4 5-1,1 1 1,-1 0 0,0 3 0,-1-2-1,2 2 1,-1-2-508,-1 0 0,-2 1 0,-2-3 0,-2 0 241,-4-3 0,-3-3 0,-2-1 0</inkml:trace>
  <inkml:trace contextRef="#ctx0" brushRef="#br0" timeOffset="238380">23875 13481 8355,'-7'0'-162,"2"-1"0,10-2 0,4-1 0,8 0 0,8 0 0,6-2 0,5-1 592,1-2 1,6-2-460,3-2 1,3 5-1,4 0 1,0 0-1,-2 1-639,-4 3 1,-6 2 449,-7 2 1,-4 0-1,-5 0 1</inkml:trace>
  <inkml:trace contextRef="#ctx0" brushRef="#br0" timeOffset="238788">24048 13804 9356,'8'12'-18,"-1"1"0,-1-1 2,-3 0 0,2 1 0,-1-1 0,-1 2 20,-2 3 0,-1-4 1,0 4-1,0-2-21,0 2 1,0-4 0,0 4-7,0-3 18,0-2 1,6-6 0,1-6 1,0-7 0,4-4 0,-3-2 0,2 1-23,-2-1 0,4-4 0,-1-3 0,4 0 0,1-1 1,-3 6 0,1-2 0,1 5-80,2 4 0,-1-2 0,-3 6 101,-1 1 1,-4 4 0,-1 6 0,0 7 0,-1 4-160,-1 4 1,-1 7 0,-4 4-789,0 3 584,0 1 0,0 0 0,0 0 0</inkml:trace>
  <inkml:trace contextRef="#ctx0" brushRef="#br0" timeOffset="239441">20340 14932 8355,'0'-17'-630,"0"-3"642,0 1 0,0-3 0,0 5 0,0 2 0,0 1 321,0 2 0,0 8 1,0 8-1,0 11-148,0 7 1,1 9-1,2 2 1,1 4-1,0 3-280,2 1 1,-3 7-1,3-1-217,0 1 1,4 1-1,-4-9 1,3 1-1,-1-2-306,2-5 1,1-4 0,1-5 0</inkml:trace>
  <inkml:trace contextRef="#ctx0" brushRef="#br0" timeOffset="239808">21481 15205 7776,'-7'-1'0,"3"5"0,1 6 0,0 2 0,-1 0 0,1 2 0,2 1 0,2 2 0,4-2 0,3-1 0,3-3 0,1-3 0,1-4 0,-1-2 0,2-2 0,1 0 0,2 0 0,-2-2 0,-2-2 0,0-4 0,-1-3 0,-1-2-125,-2 1 0,0 0 0,-3-2 0,-1-1 0,1-3 0,-3 0 0,-2 0 188,-1 3 0,-1 0 0,-2 0 272,-1-2 0,-5 0-250,5 5 1,0 7 0,4 5-308,0 6 0,0 5 0,0 3-183,0 3 1,6-3 0,0 3 0</inkml:trace>
  <inkml:trace contextRef="#ctx0" brushRef="#br0" timeOffset="240104">22039 15267 8355,'0'-19'273,"0"2"0,1 5 1,3 2-1,5 4 1002,2 0-1369,-4 2 0,4 0 0,-3 0 1,3 1-711,1 1 1,-5 4-1,-1 1 253,-1 1 0,-3 5 0,3-2 1</inkml:trace>
  <inkml:trace contextRef="#ctx0" brushRef="#br0" timeOffset="240699">22572 15106 8354,'-1'-11'0,"-2"1"120,-1 2 339,0 5-364,4-2 0,0 6 0,0 3 0,1 6 0,2 5 0,3 6 0,-1 2 0,2 3 34,0 3 1,-4 3 0,1 5 0,-3 0-1,-1 2 1,0 1 0,0 1-423,0-1 1,0-1 0,0-2 0,1 0 0,2-1-459,1-3 0,0-2 1,-4-7-98,0 1 771,0 0 1,-5-6-1,-2-1 1</inkml:trace>
  <inkml:trace contextRef="#ctx0" brushRef="#br0" timeOffset="241042">22560 15354 8301,'8'-48'0,"0"2"0,2 6 96,1 6 1,1 0 0,2 6 462,3 5 1,1 3-412,2 8 0,4 5 0,-4 3 1,3 2-1,-3 4-68,-3 2 0,-1 3 0,-2 5-132,-3 1 0,-3 5 0,1 2 0,-5 2 0,-4-1 0,-4-3 0,-5-2 0,-2 1-298,-1-2 0,-6 0 1,-1-1 49,-1-2 0,1 4 0,4-8 0,-2 2 0,2-2-198,1-4 0,2 3 0,0 0 0</inkml:trace>
  <inkml:trace contextRef="#ctx0" brushRef="#br0" timeOffset="241831">23602 14560 8355,'-4'-31'63,"-2"3"1,1 6 0,0 7-1,7 7 1,3 9 0,4 11-1,-1 10 1,0 7 0,0 3-1,1 3 1,0-1 0,1 2-1,0-2 1,-4 2 0,1-3-1,-1 0 1,-1-2 0,-2 0-1,-2 0 1,-1 0-1038,0 1 1,-5-4-1,-2 2 1</inkml:trace>
  <inkml:trace contextRef="#ctx0" brushRef="#br0" timeOffset="241833">23329 15230 8355,'0'-19'0,"1"5"-123,3 6 0,7 5 0,7-3 1,2 1 60,2-3 1,2-3-1,7-2 444,6 1 0,2-2 1,6 0-1,2 2-539,1 5 0,-4 4 0,-2 3 0,-5 0-728,-4 0 1,-4 6 614,-9 2 1,-2 3 0,-5 1 0</inkml:trace>
  <inkml:trace contextRef="#ctx0" brushRef="#br0" timeOffset="241834">23626 15379 8739,'-6'-6'1821,"-5"5"-1637,9-4 0,-3 6 1,5 3-1,0 4 0,1 3 1,3 2-1,4-1-25,3 1 1,2 0 0,-1 2 0,-1 2-208,-2-2 1,0-1 0,-5 0 0,0 1-78,2 1 1,-5-3 0,4-5-559,-4 2 0,0-5 396,3-1 1,-1-2 0,4-4 80,-1-2 0,2-3 0,-1-5 0,1 0 41,2-1 0,8-3 0,-6-1 111,2 2 1,0 5 0,-1 3 0,2 0 108,2 1 1,0 3 0,-5-1 0,0 4 0,1 4-73,-1 4 0,-1 3 1,-1 2-1,-2 0 1,2 2-480,1 2 0,1 1 0,1-3 210,-1 2 0,0-1 0,1-3 0</inkml:trace>
  <inkml:trace contextRef="#ctx0" brushRef="#br0" timeOffset="241978">24532 15081 8355,'0'-12'-656,"0"-1"1,5 1 0,2 0 0</inkml:trace>
  <inkml:trace contextRef="#ctx0" brushRef="#br0" timeOffset="242445">24569 12998 8355,'-32'-29'33,"5"0"1,5 1-1,5 3 482,3 5 1,8 0-345,1 4 1,7 2 0,5-1 75,5 5 0,14 6 0,5 10 0,9 9-29,9 12 0,2 12 0,8 18 0,2 6-96,0 6 1,-27-27 0,1 3 0,-4-2 0,-2 2 0,1 4 0,-2 1-285,-1 3 0,-3 2 0,-2 2 0,-3 1 0,-3 2 0,-3 2 0,-2 0 1,-2 1-82,-3 1 0,-1 0 1,-5 0-1,-2-1 1,-3-2-1,-2-1 1,-3 0-1,-1-1 63,-2-1 0,-1 1 0,-4 1 0,-2 0 0,-2-3 1,-2 0-1,-1-2 0,-1-1-24,-1-3 1,0-1 0,-4 0 0,0 0 0,1-3 0,1-2 0,-1-1-1,0-1 204,0-1 0,0-1 0,-28 37 0,-1-3 0,-3-1 0,-2 1 0,-2-1 0</inkml:trace>
  <inkml:trace contextRef="#ctx0" brushRef="#br0" timeOffset="248954">16098 16780 8747,'-15'-27'0,"4"2"0,4 4 0,4 3 0,5 2 0,6 1 0,10 1 378,8 2 1,17-5 0,11-1-494,5-1 0,14 4 1,5-3-1,7 1 1,0 1-1,-2 0 1,-6 4-1,-7 4 1,-11 4-666,-12 2 1,-10 2-1,-12 0 1</inkml:trace>
  <inkml:trace contextRef="#ctx0" brushRef="#br0" timeOffset="249222">16197 16793 8355,'-27'0'-1143,"3"0"1107,5 0 0,8-2 1,10 0 127,8-2 0,12-2 1,15 3-1,9-2-201,11-2 0,2-3 0,13-6 0,0-4-52,1 1-1,12-4 1,-4 3 0,4 1-4,-4 3 0,6-4 0,-8 1 1</inkml:trace>
  <inkml:trace contextRef="#ctx0" brushRef="#br0" timeOffset="249408">16991 16904 8001,'6'-12'0,"2"1"0,4 1 0,4 3 0,1 2 0,3 2 0,0 2-567,0 1 0,9 11 0,-3 3 1</inkml:trace>
  <inkml:trace contextRef="#ctx0" brushRef="#br0" timeOffset="270107">23267 16247 8436,'0'-12'570,"1"5"-600,3 3 1,7 2 0,7 2 0,3-1-1,5-2 1,6-2 0,6-1 0,5 1-161,3 2 0,10-3 1,-2 2-1,5 1 0,3 2-333,0 1 1,-11 0 0,-3 0 0</inkml:trace>
  <inkml:trace contextRef="#ctx0" brushRef="#br0" timeOffset="270376">23267 16446 8355,'-15'-6'-3,"2"-2"1,12-3 0,5 0 0,11 2-152,7 5 1,9-1 0,3 1-14,6 1 0,5-3 0,9 1 1,5-1-1,5 1-163,2 2 1,6-4-1,-3 0 1</inkml:trace>
  <inkml:trace contextRef="#ctx0" brushRef="#br0" timeOffset="284918">14660 17859 8355,'-13'-4'213,"2"-1"0,1-1 54,2 1 1,7-5 0,2 3 0,12-1 0,10 0 0,10-1 0,8 1 0,8 0-460,3-2 0,2 5 0,-5 1 283,1 2 1,-10 4-2538,-3 2 1858,-13-3 0,5 10 0,-10-4 1</inkml:trace>
  <inkml:trace contextRef="#ctx0" brushRef="#br0" timeOffset="285178">14647 18120 8355,'-5'-4'274,"5"0"0,11-1 0,11 5 1,5 0-1,6 0-700,3 0 1,1-1-1,2-2-57,2-1 0,2 0 0,1 3 166,-7-3 1,1 2-1,-7-3 1</inkml:trace>
  <inkml:trace contextRef="#ctx0" brushRef="#br0" timeOffset="285453">14994 17512 8952,'-17'-32'0,"5"6"0,11 7 0,9 8 0,8 4 0,3 4 0,2 2 0,-1 1 0,2 1 2363,2 3-2327,0 3 1,7 13 0,0 3 0,3 6 0,-3 3 0,1 2 0,-2 3 0,-1 3-339,-5 2 0,-1 7 1,-8-2-1,-2-1 128,-4-2 0,-6 1 1,0-2-1,-7 0-116,-9-1 1,-1 0-1,-6-5 1,-2-1-482,-2-3 0,-1 1 452,1-5 1,-1 0-1,0-4 1</inkml:trace>
  <inkml:trace contextRef="#ctx0" brushRef="#br0" timeOffset="286042">16222 17587 8355,'-12'-25'406,"-1"0"-172,1 0 1,5 6 0,2 2 828,-1 4-829,5 6 0,1 8 1,8 11-1,3 8-84,1 3 1,6 7 0,2 4-1,0 3-40,1 4 1,-4 5 0,2 6 0,-1 2-178,-3-2 1,-1-1 0,-2-3 0,-1-2-202,-3-5 1,2-2 0,-6-2 85,-1 0 0,-2-5 0,-1-3 1,-1-5-1,-2-3 48,-1-4 0,-6-4 0,2-2 0,-4-2 56,-5-5 0,3-4 1,-2-6-1,2-6-4,2-7 0,-1-10 0,2-6 0,3-5-86,4-5 1,2-10 0,2-7 0,0-9 86,0-6 0,2-1 0,2-1 0,6 9 240,5 5 1,3 10-1,4 7 1,-2 9-34,2 9 1,2 11 0,1 6 0,-2 8 72,-2 3 1,2 12 0,-3 4 0,-1 5-120,-3 7 0,-2-1 0,-1 4 0,-1-3-294,0-1 1,-5 4 0,-3 1-1,-2 0-12,-2 1 0,-6 2 1,-2-4-1,-4-2 16,-5 0 1,2-4-1,-4-1 1,1-3-533,2-1 1,-1 0 536,0-1 1,-5-4-1,3 5 1</inkml:trace>
  <inkml:trace contextRef="#ctx0" brushRef="#br0" timeOffset="286446">16619 18145 8676,'-12'-7'670,"-1"-3"1,1 6 403,0 1-957,10 2 0,8 1-359,10 0 1,2 0-1,-3 0 1,3 0-26,1 0 1,-2-6 0,2-1 0,-1-1 49,-3 0 0,-5 0 0,-3-5 0,-2 1 72,-2-1 1,-1 0 0,-2-3-1,0-1 186,0-3 0,0 4 1,0-4-1,0 3 59,0 1 0,0 3-97,0 0 0,1 6 0,3 3 0,4 3-10,3 1 0,3 1 0,1 3 0,2 5-73,-2 2 0,-1 1 0,-2 0 1,-1 1 102,-3-1 1,2 1-1,-4-1 1,-1 2 150,1 2 1,-2-2 0,-4 3 0,0-4 23,0 0 1,4 3-1,0 1-313,-1-2 1,4-3 0,1-2 0,3-3 0,3-2-229,2-2 1,-1-1-1,6-4-141,1-2 1,2-3 0,0-5 0</inkml:trace>
  <inkml:trace contextRef="#ctx0" brushRef="#br0" timeOffset="286890">17636 17165 8867,'-11'-25'102,"4"2"1,-7 2 0,5 4 0,-1 5 0,-1 4 0,-1 2-537,-1 1 0,5 3 0,0-2 0,-2 3 0,-1 1 0,-1 0 365,-1 0 1,1 0 0,0 0 0,-1 1 156,1 3 0,-5-1 0,1 5 0,0 1-57,3-2 0,0 4 1,1-3-1,-1 3 100,1 1 1,1 2 0,3 3 0,2 2-18,1 0 1,3 5-1,-2-4 1,3 4-9,1 0 1,4 1 0,0 1 0,-1 2 31,-2 1 0,3 4 0,1-3 0,-3 2 29,0 2 1,-1 6-1,2 5 1,1 1-56,-1 5 1,-3 7 0,-3 2 0,-3 3-150,0 3 0,-3 2 1,-3-4-1,-1 4 51,1 1 0,4-10 0,1-1 0,1-8 21,4-9 0,0-5 0,4-13 1,3-2-25,8-5 1,4-7-1,8-5-169,0-3 0,0-6 1,1-5-1,3-5 1,3-5-1591,-1 1 1252,0-4 0,-6 3 0,-1-4 1</inkml:trace>
  <inkml:trace contextRef="#ctx0" brushRef="#br0" timeOffset="290510">18194 17140 8355,'0'-21'0,"0"1"0,0 5 241,0-2 266,0 3 0,0 2-351,0-1 1,0 8 0,2 5 0,0 8-1,3 7 1,-1 6-59,1 2 1,-3 8-1,3 2-283,1 3 0,-5 1 0,3-1 1,-3-2-1,-1-2-316,0-2 1,0 2 0,0-6 0,2-3-339,2 1 0,-3-6 712,3-2 0,-2-2 0,-2-1 0</inkml:trace>
  <inkml:trace contextRef="#ctx0" brushRef="#br0" timeOffset="292787">18045 17376 8355,'-12'-13'0,"6"2"180,6 3-162,6 2 0,11 6 0,2 0 0,3 0-143,4 0 1,3-4 0,0 0 0,3 1 0,1 2-1,-2 0 1,0-2 0,-4-3-275,-1 0 1,-2-1 0,-3-3 0,-6 2 334,-6-2 0,1-2 0,-6-3 0,-1-2 204,-2 2 1,-1-3-1,0 1 1,-1 2 367,-3 1 0,2-2 784,-2-1-1094,3 6 1,1 13-1,0 10 1,1 6-242,3 1 0,-1 9 1,4-3-1,0 0-52,0-3 1,-3 5-1,3-3 1,-2-1 9,-2-1 0,3-3 0,-1 2 1,1-4 24,-1-4 1,1-4 0,-2-3 37,4 0 1,3-2 0,2-5-58,-1-3 1,0-3 0,1-6 0,-2 1-60,-3-1 1,3 1 0,-3 0 0,3 1 24,2 2 0,-5 0 0,-1 3 104,-2-1 1,5 5 17,-2-3 0,-2 10 0,-2 3 0,-1 2 218,1-2 0,-1 3 1,3-3-1,1 3-95,0 1 1,2-3 0,3-2 0,0 0-124,1-1 0,-1-3 0,2 1 0,2-2-86,5-2 0,-2 0 1,1-2-1,-1-2-36,0-4 0,-4-2 0,2 1 1,-5 0 62,-3 0 1,0-2 0,-5-2 0,-1 1 41,-1-1 0,-2-3 37,0-1 1,-2 2-1,-1 6 1,-2 2 108,-2 1 1,3 2-1,-3 5 1,2 4-81,2 3 0,1 3 0,2 1 1,0 1-58,0-1 1,0 2 0,2 1 0,1 2-152,1-2 1,5-6 0,0 0 0,2-1 24,1-1 1,0-2 0,2-5-1,1 0 85,2 0 0,4-1 0,-5-2 0,1-2-53,1-2 1,-6-2-1,2-3 201,-5 0 0,-5-1 0,3 1 0,-1-1 54,-3 1 0,-2 0 0,-1-1 1,0 1-1,0-1 59,0 1 1,0 0-133,0-1 1,1 1 75,4-1-34,-4 7 1,6 0 98,-3 6 0,-1 1-65,5 4 1,-1 1 0,2 5 0,-2-1-150,-1-2 0,2 1 0,-2 3 0,1 0 104,2 1 0,2-5 0,0 0-139,-2 2 0,0 1 1,-3 1-54,1 1 0,-5-1 1,4-1-1,-2-1-199,0-2 66,0-5 77,-4 2 0,-4-10 47,0-3 1,0-3 0,4-3 0,0-1 0,0-2-28,0 2 1,1-3 0,2 2 0,1 0 188,-1 3 1,-2 0 0,1 2 0,0 2 33,3 0 0,0 2 0,-1-2-105,4 1 0,-1 5-352,2-1 0,-1 2 0,4 2 27,1 0 0,-5 4 0,0 2 0,0 1-38,-1 2 0,3 2 1,-4 0 214,0-2 1,3 7 0,3-2 0</inkml:trace>
  <inkml:trace contextRef="#ctx0" brushRef="#br0" timeOffset="292788">19509 17338 8355,'-7'-5'-291,"1"-2"474,6-5 0,2 3 0,2 3-15,4 0 0,3 0 0,2 4 0,-1-2 0,0-1 0,1 1 0,-1 0-292,1 1 0,-1-3 20,1-3 1,-5 0 0,-1-1-53,-2 2 1,-1-1 186,-4-3 1,-5 5 0,-3 3-38,-3 3 1,-2 2 0,2 3 48,3 4 0,-2 1 0,6 2 0,1 3-30,2-1 1,1 2-1,0 1 1,0 0-70,0-1 0,1-1 0,3-2 0,6 0-225,5-4 1,5-1-1,4-5 1,2 3-263,3-3 1,-2-2 277,2-4 0,2-3 0,1-5 0</inkml:trace>
  <inkml:trace contextRef="#ctx0" brushRef="#br0" timeOffset="292789">20265 17177 8355,'-12'-5'0,"0"-2"339,-1 0 0,5 0 554,0 3 1,4 3-363,-5-4 1,1 0 0,-4 2-720,-1 5 1,5 3 0,0 7 0,-1 1 210,3-1 0,-4 1 0,4-1 0,1 0-702,-1 1 0,1-1 0,2 1 291,-1-1 1,0 0 0,4 1 88,0-1 0,1-5 175,3-3 0,3-2 1,6-4 132,-1-2 0,0-3 1,1-5 111,-1-1 1,-4 5-1,-1 0 389,-1-2 0,-1 3-398,0-1 1,-4 4-162,3-4 1,-1 5 0,0 0 82,1 6 0,4 0 1,-3 4-95,2-2 0,-3 3 0,3-2 0,0-1 1,0 2 61,3 0 0,1-4 0,1 1-3,1-3 0,-1-1 0,0 0 1,1 0-1,-1 0-67,1 0 0,-2-1 0,-2-3 0,0-3-47,0 0 0,-3-4 0,-2 3 44,-3-3 0,-1-2 0,0 1 128,0 0 1,0-1-56,0 1 0,2 5 0,0 1-36,3 1 1,0 4 0,-1-4 0,4 4 76,3 1 1,-2 6 0,-1 2 94,2 3 1,-5 1-1,1 1 1,-2-1 276,0 0 0,1 1 0,0-1-142,3 1 1,-1-5 0,1 0 0,2 2-151,1 1 0,2-4 0,3-3 0,0-3-29,-1-1 1,0 0 0,1-1 0,0-3-314,-1-5 1,-1 3 0,-1-4 0,-1-1-13,0 0 0,-5-8 0,-3 6 1,-1-1 70,1 1 1,-2 0-1,2 1 270,-3-1 0,-1 1 1,-1 1-1,-3 3 12,-5 4 0,2 2 0,1 4-89,0 2 1,-2 7 0,4 7 0,1 0-105,2 0 0,1 2 0,0-2 0,0 1-166,0 3 0,9-4 1,6-1-1,6-5-1783,5-3 1614,7 2 0,-1-5 0,5 7 0</inkml:trace>
  <inkml:trace contextRef="#ctx0" brushRef="#br0" timeOffset="293427">17748 18244 8355,'-6'-32'454,"-2"3"0,2 4 1,1 6-1,1 5-124,0 5 1,0 7-45,4 2 1,0 6 0,0 8 0,0 2-246,0 5 1,4 2 0,0 2-1,0-2-126,1-2 0,-3 3 0,2-5 0,-1 0-110,1-2 1,-3-4 0,3 0 25,-2-1-2,-2-5 1,0-3 0,0-8 0,0-5 0,0-5 91,0-3 0,0-6 0,0-1 0,0-3 47,0-1 0,0-2 0,0 1 1,0 3 70,0 4 1,1 4-1,3 5 68,5 1 0,2 5 0,1 3-63,0 3 1,5 6 0,-1 3 0,1 5 276,1 3 0,0-2 0,4 3-235,-1-4 0,3 3 0,5-3 0,-1-3 0,-1-2-28,2-1 1,-7-4-1,3 1 1,-3-3-469,-2-1 1,-3-1 295,-4-3 1,-6-3 0,-3-5 0,-3-2 4,-1-3 1,-4 2 0,0-4-1,0 0-148,-2-1 1,4 1 0,-5-3 0,1 3-281,3 1 1,1 3 0,-1 5-319,-1 2 0,-2 5 799,2-1 1,-3 8 0,-5 3 0</inkml:trace>
  <inkml:trace contextRef="#ctx0" brushRef="#br0" timeOffset="293786">18479 18095 8355,'-12'-5'689,"0"-2"1,5-6 0,3 1 0,4 2 317,4 6-1003,-3 5 1,5 12 0,-5-1 0,2 1 0,1-1 0,0 0 0,0 1-17,0-1 1,6 1 0,-2-1-1,3-1-151,2-3 0,-1-1 0,1-4 0,0 1 40,4-1 0,-2-6 1,4-4-1,-1-2-82,-3-5 0,-1-1 0,-3 1 0,-3-1 238,-3-2 0,-4-1 0,-1 3 0,0-3-80,0-1 1,-6 4 0,-2-2 0,-3 3-388,-1 2 0,-6 1 0,-3 3 0,-2 4 78,-2 2 1,0 8 0,0 2-1,2 4 55,2 5 1,-2 2 0,3 6 0</inkml:trace>
  <inkml:trace contextRef="#ctx0" brushRef="#br0" timeOffset="294224">19174 17835 10348,'-17'-39'0,"2"7"0,3 9 0,4 6 211,2 4 1,3 11 0,6 8-1,3 7-228,1 8 1,-3 8 0,3 4 0,-1 3-81,1 1 1,-4 5 0,1-1 0,-2-1 47,-2-2 1,0-2 0,0-1 0,0-4-182,0 0 0,1-4 1,2-6-1,1-5-41,-1-2 1,-1-7 241,3-3 0,0-4 1,5-4-1,-3-4 69,-2-3 0,5-3 1,-2-1-1,2-3-9,-2-1 1,3 4-1,-3-2 1,5 3 33,3 2 1,-2 4 0,2 1 0,0 1-16,0 3 0,-2 2 0,2 1 0,-3 1-99,-5 4 1,-1 3-1,-4 7 1,1 3-35,-1 1 0,-3-4 0,-4 3 0,-5-1-90,-2-1 0,-1 5 0,-1-3 0,1 0-111,0 0 1,-5-2-1,1-3-23,0-1-97,8-5 0,-3 4 0,4-4 0</inkml:trace>
  <inkml:trace contextRef="#ctx0" brushRef="#br0" timeOffset="295334">19757 18169 8355,'-3'-15'1508,"-2"1"1,-5 5-2061,0 2 1,5 3-1,-2 2 102,1-2 0,-3 3 783,1-3 1,1 4 0,0 4 0,0 4-611,0 3 1,0 3 0,-3 1 0,2 2 7,-1-2 0,2 3 1,0-2 5,1-1 1,2-1 0,5-3 65,4-2 1,-3-4 0,7-5 0,0-1 197,2-3 1,0-3 0,-1-6 0,-2-1 217,2-2 1,0 2-1,-1-1 1,-2 4 380,-1 3 0,3 1-316,0-1 0,-3 2-123,3 6 1,-7 6 0,3 2 0,-3 3-196,2 1 0,-1 1 1,4-1-1,0-1-271,0-3 0,1 3 0,5-4 38,-1 0 1,4-1-1,1-6 157,-2 0 1,-1 0 0,-2-2 0,1-3-58,-1-8 1,1 1 0,-2-6 0,-2 0 149,0-3 1,-3-2 0,4-2 0,-3-1-6,-2-3 0,4-3 1,-4-3-1,1 0 51,-1 2 1,-1 0 0,-4-3 0,0 4 487,0 8 1,0 4 0,0 8-246,0 0 0,-1 5 0,-2 4 0,-1 7-32,1 8 0,-2 6 0,1 9 1,1 0-114,2 2 0,1 5 0,0 0 0,0 1-115,0 3 0,1-3 0,3 0 0,3-3 29,0-2 1,5-1 0,-1-4 0,4-2-143,1-2 1,3-7-1,0-8 82,0 0 0,1-3 0,-5-7 0,1-5 0,0-3 40,-3-5 0,0-2 0,-1-6 0,-1 0 113,-2 1 1,0-1-1,-3-1 1,1-3-83,2-4 0,-3-2 0,-2 1 0,-3 1-67,-1-2 1,0 6 0,0 3 0,0 5-64,0 3 0,-5 6 0,-4 7 10,-2 3 0,3 5 1,0 11-1,0 2 34,1 5 0,1 7 0,6 0 1,0 1 28,0 2 0,0-4 0,2 5 0,0-3-48,2-6 1,6 5 0,-2-7 0,5-2-10,3 0 1,0-6-1,4 0 1,2-4-109,2-4 1,-1-1 0,-1-4 0,-1-1 140,1-3 0,0-7 0,-1-6 0,-5 1-10,-2-2 0,-3-2 0,-1-4 0,-4-1 117,0 0 1,-2 0-1,-4 0 1,0 2 122,0 2 1,0 2-1,0 4-47,0-2 1,-5 6 0,-4 9-145,-2 4 1,3 7 0,1 7-1,2 3-55,2 1 1,1 7 0,2-2 0,0 1 29,0 0 0,2-5 0,3 0 1,6-1-115,5 0 0,1 2 0,-1-6 1,0-1 200,-1-1 0,-1-1 1,-1-1 67,-1 0 0,-5-3 0,-4-2-88,-6-2 0,-4-1 0,-7-4 1,-2 0-360,-5 0 0,-3 0 1,1 0-1,1 0-2144,1 0 2019,6 0 0,-8-5 0,3-2 0</inkml:trace>
  <inkml:trace contextRef="#ctx0" brushRef="#br0" timeOffset="296057">21096 18095 8355,'0'-12'54,"0"-1"1,0 1-150,0-1 0,0 5 769,0 0 1,0 4-470,0-5 1,-1 8 0,-3 1-236,-4 7 1,1 4-1,0 1 1,0 1-103,0-1 0,4 1 1,-2-1-1,1 0-196,0 1 0,-1-1 74,5 1 0,0-5 0,2-1-46,2-2 1,-1-2 326,5-7 0,-5-3 0,2-5 1,-1-1 77,0 1 1,2-1 0,-3 1 0,1 0-46,-1-1 0,-2-3 0,-1-1 1,0 1-21,0-2 0,0 3 1,0-6-1,1 0-94,3 2 1,-2-5 0,2 4-1,-3-4 14,-1 0 0,5 3 0,-1 2 0,0 1 264,1 3 0,-2 5 1,5 3-53,2 1 0,-3 2 1,1 7-1,2 4-49,1 5 1,1 9 0,1 1 0,0 4 20,4 3 0,-2 10 1,4-2-1,1 2-151,-1-1 1,-4 5 0,2 2 0,-5 5-187,-4 4 1,-1-3-1,-4 4 1,1-3 86,-1-2 0,-6 1 1,-2-11-1,-2-3-90,-3-3 1,-1-7-1,-1-3 1,-1-7 191,1-7 0,-1-5 1,1-5-1,1-1 16,3-3 0,-3-7 0,4-9 0,0-2-68,3-4 1,2-7-1,2 0 1,0-3 44,0-1 0,10-3 0,4 1 0,2 5-162,2 2 0,8 3 0,1 6 0,2 2-306,1 5 1,-1-4 0,-4 1 0</inkml:trace>
  <inkml:trace contextRef="#ctx0" brushRef="#br0" timeOffset="299530">19819 18169 8355,'-4'9'-733,"0"-1"1,-5-4 239,5 4 418,0-5 0,10 1 0,2-6 0,2-4 0,-1 0 0,-2 0 110,-1-1 0,2-2 1,-4-3 88,-1 0 1,-3-1-1,-3 1 1,-2 1 304,-2 3 0,-3-3 1,-5 4-55,-2 0 1,-5 0 0,0 4 0,-4-1 20,-3 1 1,-10 2 0,2 1 0,-3 0-8,-2 0 1,2 1 0,-4 2 0,2 2-108,6 2 1,2 0-1,8 2 1,5-4-217,6 1 1,5-4-1,12 5 1,3 0-119,8 0 0,14-4 1,13 1-1,6-3-238,5-1 1,11 0 0,1 0 0,3-1 68,2-3 0,7-9 0,0-6 1,-1-2 123,-2 1 0,-6 0 0,-8 0 0,-7 3 141,-8 3 0,-5 3-1,-13 3 1,-7 3 39,-7-1 0,-7 5 1,-8-3 90,-4 2 0,-10 2 0,-7 2 0,-7 2-24,-4 4 0,-6 3 0,-4 1 0,-2 2 35,-2 3 1,-3-2 0,-1 4-150,2-1 1,-2-1 0,4-4-1,6 3 1,5-1 45,6-4 0,9 1 1,8-4-147,7 3 1,10-2 0,12-2-1,7-1-47,8 1 1,10-4 0,12 1 0,7-4-40,3-4 0,8-3 1,2-7-1,2-1 122,-2-1 1,4-5 0,-8 5 0,-6 0-16,-7 3 1,-10 0 0,-7 2 0,-10 3-3,-8 4 0,-12 2 1,-11 2 110,-10 0 1,-14 6-1,-6 2 1,-7 3-18,-2 2 0,-1 3 0,-5 2 1,2 0 112,2 0 1,-1-2-1,8-3 1,3-1-273,5 1 1,7-1 0,3-1 0,6-1-1100,5-2 0,6-5 92,8 1 0,8-3 0,11-2 761,4-3 0,-1-9 0,5-6 0</inkml:trace>
  <inkml:trace contextRef="#ctx0" brushRef="#br0" timeOffset="300079">19980 18281 8355,'-29'-16'178,"0"-1"0,-1 5 0,0 3 0,-6 0 0,-6-1 0,-2 0 0,-4 2-10,-4-2 0,1 4 0,-4-1 0,1 1 0,0 3 0,2 2 1,4 1-1,5 0 0,7 0 373,4 0 0,9 4 0,8 2-435,5 1 0,12-1 0,13 4 0,14-3-40,15-1 0,19-2 1,14-4-1,7 0-226,9 0 0,-1-7 1,6-6-1,-49 5 1,1-2-60,48-9 1,-47 10 0,0 0 0,32-3 0,-6 1-231,-8 3 1,-6-2 0,-15 6-83,-8 1 0,-12 2 0,-13 2 0,-5 3 0,-9 4-371,-8 3 1,-8 3 901,-14 3 0,-8-3 0,-7 3 0</inkml:trace>
  <inkml:trace contextRef="#ctx0" brushRef="#br0" timeOffset="300627">19360 18703 8355,'-1'-21'-120,"-3"0"0,2-5 0,-2 7 0,3-2 0,1 2 0,0 0 285,0-1 1,-4 5 0,-1-1-1,3 2 1239,0 1-1190,2 7 1,4 1 0,1 10-30,-3 3 1,4 3 0,-2 3-92,-1 2 1,-1 4 0,1 4 0,1 1-1,-1 0 5,-2 0 0,1 0 0,1-1 0,1 0-299,-2-4 1,4 0 0,0-6 0,-1-1-272,1-2 0,3-7 214,-1 1 1,3-5 0,0-5 212,-2-3 1,2-3 0,-4-1 0,1-1-1,0 1 0,0 0 1,5-1 53,-1 1 1,1 5 0,-1 3-30,0 2 1,1 4 0,-2 2-103,-3 4 0,2-1 0,-6 1 0,-1 3 121,-2 4 0,-1-1 1,0 3-1,-1-3 1,-3-2-44,-5 0 0,-3 2 0,-3 1 136,-2 2 1,-3-5 0,3-3 0,2-1 0,1 0-254,2 0 0,-1-5-98,1 1 1,6-8 0,6-4 0,7-3-128,4-2 1,7 1 0,3 0 0,1-1 297,-1 1 0,2-5 87,-2 1 0,2-1 0,2 5 0</inkml:trace>
  <inkml:trace contextRef="#ctx0" brushRef="#br0" timeOffset="301388">19707 18703 8355,'7'-6'367,"-3"-2"1,-4-2 997,-4 2-1140,3-3 1,-3 11 0,6 0-199,3 7 0,3 4 0,-4 1 0,0 1-273,2-1 1,-4 1 0,5-1 0,-1 0-363,-3 1 0,2-5 0,1 0-772,0 2 1049,3-5 1,3-5 0,1-6 0</inkml:trace>
  <inkml:trace contextRef="#ctx0" brushRef="#br0" timeOffset="301389">19745 18492 8355,'-13'-7'-151,"1"3"1,5 4 0,4 3 0,4 2-193,4 2 0,3-3 1,-3 3-1,2 0 97,3 0 1,5-3 205,2 4 1,-1 1-1,-3 3 1</inkml:trace>
  <inkml:trace contextRef="#ctx0" brushRef="#br0" timeOffset="301390">19918 18604 8204,'-7'5'275,"-2"-2"1,4 5-42,3 2 0,-4-3 0,2 1-99,1 2 1,7-4 0,5 3-208,2 0 1,-3-3 0,-1-1-44,-2 1 1,4-3 0,-4 3 75,2 0 0,-4 0-143,1-2 1,-3-4 124,-1 0 1,0-2 0,0-6 0,2-2 3,2-1 0,-3-1 0,5 0 55,-1-1 0,2 2 0,4 1 23,-3 2 0,3 5 33,-2-1 1,2 8 0,1 5-174,1 2 0,-5-3 0,0 0 1,2 2-80,1 1 0,1 0 0,1-1 0,-1-2-390,0 2 1,1-5 438,-1-1 1,1-2-1,-1-2 1</inkml:trace>
  <inkml:trace contextRef="#ctx0" brushRef="#br0" timeOffset="301793">20365 18566 8355,'-7'-19'-23,"-3"5"1,6 6-7,1-2 1,2 3 0,1-1 880,0-1 1,0 2-464,0-2 0,-2 7 0,-2-1-278,-4 6 1,-2-1 0,1 7 0,1-1 109,-2-1 1,3 4 0,0-3-389,2 3 1,0 2 0,5-1-1,0 0-124,0 1 0,2-1 1,2 1-1,4-1 125,3 0 0,3-3 1,1-1-1,2 0 97,-2-1 0,3 0 1,-2-4-1,-1 2 82,-1 2 1,-1-3 14,-1 4 0,-5-3 0,-4 1 0,-6 1-73,-5 0 1,-3 0 0,-3 4 0,-1-1-535,-2-1 1,1 5 0,3-5 94,1 2 0,-1-5 0,1 0 1</inkml:trace>
  <inkml:trace contextRef="#ctx0" brushRef="#br0" timeOffset="302454">21766 18021 8355,'0'-18'305,"0"4"0,1-3-167,4 4 1,-4-4 0,3 1-1,-2 0 1,-4 3 0,-2 2 207,-4 2 0,-3 4 0,-2 5 0,1 0-496,0 0 1,-2 5 0,-1 4 122,-2 2 0,0 1 1,6 0-1,2 1 0,2-1 11,1 1 1,2-1 0,4 0 0,2 1-40,2-1 1,3 1 0,5-1 0,0 0-17,1 1 1,5-1 0,1 1 0,2-1-60,-1 0 1,0-3-1,0-1 1,-3 2-98,-3 1 0,-7 1 0,-3 0 172,-3 1 1,-6-2 0,-4-1 0,-3-4 160,-5 0 1,2 2-1,-4-4 1,1-1-82,3-2 1,1-1-1,3-1 1,3-3 65,4-4 1,2-5 0,5-2 0,4-3-313,5-1 1,5 2 0,-1-2-1,5 0 63,3-1 1,-1 5 0,-1-1-1,-1 2 185,1 2 1,-4 1-1,0 1 312,-1 2 0,-3 1 0,3-1 2,-3 3 0,-6 4 1,-1 2-171,-2 4 0,3-3 1,-2 5-1,0 0-567,-1 0 1,5 1 0,-2 5-376,3-1 0,1-4 1,1-1 374,-1-1 0,1-2 0,-1-4 1</inkml:trace>
  <inkml:trace contextRef="#ctx0" brushRef="#br0" timeOffset="302644">22014 17711 8355,'-23'-5'-467,"2"1"1,10 0 0,11 4 0,7 2 0,5 2 393,5 4 1,2 3-1,6 1 1</inkml:trace>
  <inkml:trace contextRef="#ctx0" brushRef="#br0" timeOffset="303036">22287 18045 8355,'-12'-16'0,"-1"1"369,1 4 0,5-2 1,3 5-225,2-3 0,2-1 0,2 1 0,1 1-164,1 2 0,5 5 0,0-3-185,2 1 0,1 3 0,-1 0 223,-3 4 1,2 1 0,-6 6 0,0 0 28,2 2 1,-5 3-47,3 3 1,-1-1 0,0 2 0,1-6 5,-1-1 1,2-4 0,1 0 32,1-1 0,1 2-256,4-4 0,-3 0-105,-1-4 0,0 0 1,4-1-1,1-2-482,-1-1 1,-3-4 645,-1 4 0,0-12 0,4 3 1</inkml:trace>
  <inkml:trace contextRef="#ctx0" brushRef="#br0" timeOffset="303338">22547 18045 8355,'-6'0'-656,"0"0"1,6 0 0,0 0 0</inkml:trace>
  <inkml:trace contextRef="#ctx0" brushRef="#br0" timeOffset="303726">22547 18070 8347,'-12'0'200,"1"-1"1,1-2 41,2-1 0,5-6 0,1 3-244,4 1 1,1-6-1,5 4 1,2-1-79,1 0 0,1-2 0,-1 3 0,-1-3-148,-2-1 1,-3-1 222,3 1 1,-7 4 0,-1 1 78,-7 1 1,-4 3-1,-1 7 1,-1 3 0,1 6 0,1-1 0,1 1-103,2-1 0,5 5 0,-1 0 0,3 1-151,1 0 1,1-1-1,3-5 1,5-1-161,2-2 0,8 0 0,4-5 0,6-1-554,3-2 794,-4-1 1,7-11-1,-3-2 1</inkml:trace>
  <inkml:trace contextRef="#ctx0" brushRef="#br0" timeOffset="304028">22858 17785 8355,'-13'0'203,"1"0"1,1 1-1,4 2 1,7 1-1,7 0 1,4 0 263,1 1 1,5 0-1,1-2-625,1 1 0,0 4 1,3-2-1,-3-1 15,-1 1 0,-1 3 1,-6 0-1,-1 0 86,-2 0 0,-5 6 0,1-3 0,-4 2 52,-4 0 1,-3 2-1,-6 2 1,1 0 12,0 0 0,-1 3 0,1-3 1,-1 0-368,1-1 0,4 1 0,1-2-1346,1 0 1443,2 1 0,10-10 0,1-2 1</inkml:trace>
  <inkml:trace contextRef="#ctx0" brushRef="#br0" timeOffset="304223">23354 18033 8355,'-13'-1'1949,"1"-4"-2063,-1 4 1,8-4 0,5 5 0,7 0-1,4 0 1,1 0 0,1 1 0,-1 2-803,0 1 0,1 0 0,-1-4 0</inkml:trace>
  <inkml:trace contextRef="#ctx0" brushRef="#br0" timeOffset="304473">23515 18045 8355,'-6'-6'1369,"5"-1"-970,-3 2 1,8 3-2852,4-7 1867,3 7 1,2-4 0,-1 6 0</inkml:trace>
  <inkml:trace contextRef="#ctx0" brushRef="#br0" timeOffset="304927">23341 17140 8355,'2'-8'-219,"2"0"1,3 5-1,5-1 1,2 1 289,2-1 1,-1 2 0,5-3-1,-1 1 145,0 0 0,2-1 1,2 5-1,-2 0-115,-4 0 0,-4 2 0,0 2 1,-2 4 83,-3 3 1,-2 11 0,-6 4 0,0 5 9,0 3 1,0 3 0,-2 5 0,0 3-109,-3 3 1,0 2-1,2 1 1,-1 3 83,1 4 1,2 5 0,1 0-224,0-2 0,0-2 0,0 2 0,0-3 1,0-4 140,0-3 0,0-2 0,0 1 0,0-2 76,0-2 1,0-4 0,1-6 0,2-1-252,1-2 0,0-6 1,-4 1-1,0-5-13,0-2 0,0-6 1,-1 2-1,-3-4-924,-5 0 1,-6-5-1,-3-1 361,-1-2 0,-7 0 0,-6-5 0</inkml:trace>
  <inkml:trace contextRef="#ctx0" brushRef="#br0" timeOffset="305700">23800 17673 8355,'-12'-4'0,"-1"0"800,1 1-277,5-4-212,1 6 1,8-4 0,3 6 0,6 2-1,6 2-268,2 2 1,2-3 0,4 3 0,0 0 0,-1 0-1,1 1 1,0 0-535,0 1 0,-6-5 0,-2 4 214,-4 2 0,-2 1 1,-2 1 336,-5 1 0,-8-1 0,-5 0 1,-2 1 34,-1-1 1,-5 2 0,1 1 0,-1 2 127,-1-2 1,1 3-1,-4-2 1,4-1-402,4-1 1,1-1-1,4-1-769,4 0 1,4-5 296,4-3 1,9-2 0,6-2 0</inkml:trace>
  <inkml:trace contextRef="#ctx0" brushRef="#br0" timeOffset="306015">24160 17884 8355,'-9'2'505,"1"2"1,4-2-1,-4 7 1,0 0-449,1 2 1,-8 6 0,1 1-1,-3 0 56,-1 0 0,-2 2 1,2-2-1,0 0-812,0 0 0,1-1-1017,5-5 1163,5 0 0,2-5 0,5-1 0</inkml:trace>
  <inkml:trace contextRef="#ctx0" brushRef="#br0" timeOffset="306487">24234 17326 8355,'-5'-14'54,"-2"-1"33,0-1 0,1 6 0,6 10 0,0 8 0,2 7 0,1 6 0,2 4 28,2 4 1,-3 2 0,4 7-1,2-1-115,1 0 1,0 4 0,-1 1 0,-2-4 16,2-3 1,-1 1 0,1-5-1,-2 1-423,2-3 0,-3-4 0,1-3 1,0-3-144,-1-1 0,4-1 0,-4-5 0</inkml:trace>
  <inkml:trace contextRef="#ctx0" brushRef="#br0" timeOffset="306879">24507 17624 8355,'-8'-4'241,"-1"-1"-201,7 1 1,-2 0-1,8-1 1,4-2-1,4-1 1,4-1-223,0 1 1,6 4-1,-1-3 1,2 1-396,2 4 0,-2-4 270,-2 2 1,3-6 0,-5 4 0</inkml:trace>
  <inkml:trace contextRef="#ctx0" brushRef="#br0" timeOffset="308254">25016 17028 8355,'-6'-12'-667,"1"7"0,-4 6 931,5 10 0,3 7 1,1 8-1,0 3 1,0 4-150,0 3 0,0 1 0,1 2 0,2-1-240,1-1 1,6 2 0,-3-10 0,1-3-192,0-4 0,0 0 0,3-5 0,-1-2-11,-2-1 0,-5-2 0,3 1 0</inkml:trace>
  <inkml:trace contextRef="#ctx0" brushRef="#br0" timeOffset="308459">24817 17661 7629,'12'-8'0,"2"1"0,4 0 0,6 0 0,3-3 0,2 1 29,1 0 1,1 0-1,3 5 1,-2 1-1,-2 2 1,-2 1-143,-2 0-377,-1 0 0,-6 0 0,-1 0 1</inkml:trace>
  <inkml:trace contextRef="#ctx0" brushRef="#br0" timeOffset="308894">24867 18021 8355,'-9'-11'-221,"3"1"1,0 2-1,3-2 279,2-1 0,2 0 303,3 3 0,-1 2-275,5 6 1,1 2-1,3 2-80,1 4 1,-5-1-1,-1 1 1,-2 2-11,-2 1 1,2 3 0,0 1-7,-3 1 1,0 1-1,-2-5 1,1-1-183,3-2 179,-2 2 1,4-10 13,-1 3 0,-3-4 0,7-4 1,-1-4-5,-1-3 0,4-2 0,-3 1 1,3-1-11,2 1 0,-1 0 0,0-1 0,1 1-13,-1-1 1,1 5 0,-1 1 0,0 2 14,1 2 1,-1 2 0,-1 2-81,-3 3 1,2 3 0,-4 5 0,-1 1-138,1-1 0,-1 1 0,-2-1 1,2 0-181,2 1 1,-3-5 272,5 0 0,-1-5 0,4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7:56:27.65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19571 6313 8355,'-8'-11'45,"1"1"1,1 2 0,3-3 0,2-3-1,1-2 1,0 0 0,1 1 0,4 0 0,3-3-1,3 0 1,1 0 319,1 3 1,-1-3-1,1 2 1,-1 1-299,0 1 1,1 5-1,-1 3-29,1 0 1,-1 2 0,0 5 0,-1 3-15,-2 5 0,2 7 0,-4 5 0,-1 4 0,0 2 13,-1 2 0,-2 8 0,4-3 0,-1-4-34,-4-3 0,4-2 0,-2-1 0,0-4 59,2-3 1,-5-3 199,3-2 0,2-6-141,-2-6 1,0-7 0,-4-9 0,1-1-139,3-3 0,-1 0 0,5-5 0,2-1-109,1-3 0,2-2 0,0-3 17,4 1 1,-2 4 0,4-3 0,1 2-1,-1 2 31,3 2 1,0 3 0,0 3-1,-3 8 40,-1 7 0,3 3 0,-5 4 0,-2 3 19,-4 7 0,0 6 0,-6 9 1,-2 0 49,0 2 1,-2 7 0,0-2-1,0 4-33,0-3 0,0-2 0,0 0 0,0-4-157,0-2 1,5-4 0,5-1 0,4-4-455,2-4 1,6 0 0,0-10-9,6-2 1,4 0-1,5-2 1</inkml:trace>
  <inkml:trace contextRef="#ctx0" brushRef="#br0" timeOffset="330356">19844 6362 8272,'5'-12'-131,"-3"5"1,9-3 0,-3 5 0,3-2 0,1-3 0,1-2 187,-1-5 0,1 4 1,-1-5-1,0 1 78,1 1 1,-1-2 0,1 3-7,-1-2 0,-4 1 0,1 3 0,-1 1-16,-1-1-125,4 6 0,-11 3 0,-2 8 1,-9 5 0,-2 3 1,-10 5-1,-1 3-1,-4 4 0,-6 1 1,1-1-1,-2 0 15,2-4 0,3 4 0,6-5-23,4 0 1,2-1 0,7-5 0,2-1-3,5 1 0,10-7 1,6-1-1,6-4 14,1-1 1,5-6 0,-3-2 0,3-3 28,5-1 0,2-1 0,3 0 1,-1-3 49,2 0 1,-4-5 0,2 3 0,0 0-39,-1 1 1,-2 0-1,-6 5 1,-3-1-89,-5 1 0,-4 4 1,-2 1 78,-2 1 1,-6 2 0,-4 4 0,-9 0 112,-8 0 1,-6 7 0,-4 4-56,-4 4 0,-3 7 0,-1-1 0,1 1 0,3 0-26,4-1 0,5-1 1,3 4-1,6-4-189,5-3 0,5-3 1,6-1-1,3 1-25,4-1 1,9 0 0,4-7-1,3-1 58,5 1 0,3-2 0,5-5 0,0-3 3,1-5 1,-1 2 0,0-1 0,-1-3 60,-3-4 1,-3 1 0,-6-2 0,-4 3 169,-3 5 1,-5-3 54,-3 3 1,-7 2-1,-10 2-34,-9 3 1,-5 7 0,-4 7-1,-3 6 1,-4 6-56,-3 4 0,5-2 0,2 5 0,4 0-349,4 0 0,9-5 1,8 2-598,2-3 0,8-1 0,1 0 1</inkml:trace>
  <inkml:trace contextRef="#ctx0" brushRef="#br0" timeOffset="332043">4651 6276 8355,'-17'-17'-146,"2"1"0,3 2 0,4 3 1,2 7 312,3 6 1,2 8 0,1 15 0,0 1 0,0 3-1,1 5 1,2 6 104,1 6 1,4-2-1,-3 1 1,-1 2-1,0 0-145,0-1 1,4-4-1,-4-6-101,-1-3 0,0-3 0,0-6 0,1-3 38,-1-5-107,-2-8 1,-2-9-1,-2-13 1,-1-8-65,1-5 0,-3-9 0,1 0 1,-1-7-1,-1-4 61,1-4 1,3-2-1,-3-1 1,2-1-4,0 2 1,0 0 0,4 10 0,0 3 87,0 7 0,1 7 0,2 5 0,3 6 64,0 5 0,3 5 0,3 5-18,0 0 1,1 7 0,-1 5 0,1 7-63,-1 5 0,0-4 0,1 1 0,-1 1 0,1 2-4,-1 0 0,1 0 1,-1-2-1,0-3-64,1-1 1,-1-1 0,1-5 0,0-1-29,4-3 1,-3-2-1,2-6 1,-2 0 83,-2 0 0,-3-6 0,-1-3 0,0-5-13,-1-3 0,4-5 0,-4 2 0,1-5-34,0-4 0,-3-3 0,1-4 0,1 2-80,0 1 0,0 1 0,3-1 74,-2 4 0,0 8 0,3 5 1,-1 4-21,-2 3 1,1 4 0,3 6 0,-1 5 0,-1 6 67,-2 7 0,0 5 0,5 2 0,-2 1-40,-3 2 0,2 10 1,-5-2-1,1 3-134,-1 3 1,3-5-1,-2 5 1,1-1-184,2-1 0,1 0 0,1-4 0,-1-1-15,-1-3 0,11-2 0,-7-7 0</inkml:trace>
  <inkml:trace contextRef="#ctx0" brushRef="#br0" timeOffset="332441">5730 6375 8355,'-13'-13'123,"1"5"0,0 1 0,-1 2 0,1 2 164,-1 2 1,2 2 0,2 2 0,1 2-298,-2 2 0,-1 3 0,0 5-50,3 1 1,-2 1-1,4-3 1,0 2-1,-3 4 65,2-1 1,2 0 0,5-4-161,0 2 1,0-1 0,1-5-1,3-2 4,5-5 0,2-3 0,2-2 0,3-3 82,0-5 1,2-3 0,-3-4 0,2-4 70,-2 1 0,3-3 0,-2 5 0,0 2-1,-3 1 0,0 2 0,-1 0 214,0-1 0,1 6 0,-2 5-73,-3 4 1,2 5-1,-5 7-255,2 3 1,-4 0-1,3 4 0,-1-3-49,3 0 1,-1 0-1,0 3 1,0-5 0,-2-1-611,1 2 1,4-3 586,-2 2 0,3-2 0,1-2 0</inkml:trace>
  <inkml:trace contextRef="#ctx0" brushRef="#br0" timeOffset="332972">6028 6375 9730,'-13'0'687,"5"-4"-1281,0 0 1,5 1 0,0 6 752,6 1 1,4 5 0,7 0 0,2 2 0,5 1 0,2 0-1,2 1 1,-2-2-195,-2-3 1,5 7 0,-4-2 0,-1 0-369,-2 1 1,-2-1 0,-5-1-1,-1 0-208,-3 1 1,2-5-1,-6 0 460,-1 2 1,-2-4-1,-1-1 1</inkml:trace>
  <inkml:trace contextRef="#ctx0" brushRef="#br0" timeOffset="332973">6325 6276 8355,'-5'-7'258,"-2"1"1,-6 8-98,1 2 0,-2 4 0,-1 7 0,-1 3-76,0 1 0,-3 8 1,-2 7-1,-2 5-212,-2 2 1,0 6 0,-1-3-50,-3 0 0,9-1 1,-1-8-1,7-3-1145,6-7 891,2 0 0,12-11 0,1 3 0</inkml:trace>
  <inkml:trace contextRef="#ctx0" brushRef="#br0" timeOffset="333592">7392 5891 8355,'-6'-30'7,"-1"4"0,-4-3 0,3 8 0,3 6 48,-1 5 0,5 7 0,-3 10 0,2 7 233,2 4 0,0 7 1,2 7-1,0 2-213,2 5 1,1 2 0,-5-1-1,1 1-104,3-1 0,-3 3 0,4-2 0,-4-1-33,-1-1 0,1-6 0,2-3 0,1-2-49,-1-5 1,-2-5 0,1 0 0,1-3-258,1-4 205,0-1 1,1-3 133,4-3 1,-3-8-1,3-5 19,0-2 1,2-1-1,3 0 1,1-1-1,2 2-25,-2 3 1,0 1 0,0 4 0,2-1-46,-2 1 1,-5 8-1,-3 3 1,-1 3-17,1 1 0,-4 5 0,0 1 0,-6 1 153,-5 3 1,-5 0 0,-3 0 0,-5-1 62,-2 1 1,2-3-1,0 0 1,1-2-133,1-6 0,1 0 0,5-7-162,1-1 1,5-3 0,3-4-330,2-5 1,13-7-1,3-3 1</inkml:trace>
  <inkml:trace contextRef="#ctx0" brushRef="#br0" timeOffset="333986">7875 6338 8355,'-16'-18'428,"-1"5"0,6 1-301,7 4 0,3 3 1,1 5-160,0 7 1,0 4-1,1 3 1,2 1-151,1 2 0,0 4 0,-2-5 0,0 1 39,3 1 1,0-5-1,-2 4 1,2-5-108,2-3 0,1 0 0,5-5 70,-1-1 0,-3-2 1,-1-2 269,1-3 1,1-7-1,0-6 1,-2 2 66,2 1 1,-3 1-1,-1-3 15,0 0 0,2-1 0,-4 5 17,-1 0-184,4 5 0,-6 3 0,5 8 0,-2 5-42,0 7 0,2-3 0,-2 4 0,3-3-264,0-2 0,8 3 0,-3-1 0,2-3-123,0 0 1,4-5 296,2-2 1,4-8-1,1-3 1</inkml:trace>
  <inkml:trace contextRef="#ctx0" brushRef="#br0" timeOffset="335321">8372 6226 8355,'-6'-7'1330,"5"2"-793,-10-1 0,8 6-450,-5 0 1,4 6-1,-3 7 1,1 3-1,2 1 1,0 1-1,-2 2 1,1-2-238,-1-1 0,2 4 0,4-4-285,0-2 1,2 1 0,2-2 0,5-3 7,6 0 1,1-5 0,3-2-1,0-3 1,1-1 95,2 0 1,0-5-1,0-5 1,-2-5 309,2-6 0,-4-2 0,0-2 0,-1 0 21,-1 0 0,1-5 0,-6-3 0,-2-4 1,0-5 1,-2 0 0,2-5-1,-2 3 152,-1 1 1,-2 2-1,-4 5 1,-2 3 317,-2 4 1,2 4-1,-7 6 1,1 5 193,1 4 1,-4 8-389,3-3 1,2 10 0,2 4-1,3 6-84,1 6 1,0 4 0,0 4 0,0 4 0,0 3-93,0 1 0,0 4 0,1 1 0,2-1-179,1 2 0,2-9 0,-4 3 0,4-2-161,1-4 0,0 0 1,2-8-1,-2-2-683,-1-5 1,3-3 632,0-5 1,2-4-1,0-8 176,-3-4 1,2-7 0,-5-3 0,2-2-24,3-2 0,-3 0 0,-1 0 38,0 2 1,2 0 0,-2-2 0,-1 3 35,1 1 0,-1 2 1,-2 3-1,3 1 536,0-1-272,-3 6 1,3 3 0,-8 8-1,0 5 43,-3 2 1,-4 1-1,2 1 1,-1-1-96,-1 0 0,2 1 0,-2 1 0,2 1-52,1 1 0,2 5 1,4-3-1,0 0-171,0 0 0,6-2 0,3-2 1,5 0-131,3-2 0,5 2 0,-2-10 21,4-1 1,2-2 0,2-1 0,2-1 89,2-3 0,-5-3 0,4-7 0,-3-1 0,0-3 34,-5-1 0,1-1 0,-8-2 0,0 2 125,-3-2 1,-6 0 0,-3 0 0,-2 2 97,-2 2 0,0 2 0,-2 3 1,-2 2-104,-4 3 1,-3 3 0,-1 5-1,-1 0-34,1 0 0,1 5 0,1 5 0,2 3-61,-2 4 0,5 5 0,0-3 0,4 2-106,1 0 1,1-1 0,4 4-47,3-4 0,4-2 0,5-5 0,4-1-24,2 1 0,2-7 0,1-1 0,1-4 117,2-1 0,2-6 0,-4-3 0,2-5 1,-1-4 147,-2-1 1,-3-2-1,-1-5 1,-2-2 120,-2 0 0,1-6 1,-5 4-1,-3-2-113,0-2 0,-2-3 0,1-3 0,-3-2 54,-2 2 1,0 2-1,-5 1 1,0 1 90,0 3 1,0 2 0,-2 8 0,-1 2 935,-1 5-990,-5 8 1,3 8 0,-2 9-1,4 6-44,2 6 0,2 4 1,0 4-1,0 5 1,0 5-63,0 2 1,2 2 0,1-3 0,2 1-102,2-1 1,-3-1-1,4-3 1,2-2-469,1-1 0,1-5 0,1-1 1,-1-5-244,1-5 0,-2-3 0,-2-3 523,0-3 1,-7 3-1,4-4 1</inkml:trace>
  <inkml:trace contextRef="#ctx0" brushRef="#br0" timeOffset="335322">9438 6052 9055,'2'-11'77,"2"3"1,4 1 0,10 3 0,5-6-459,5-5 1,6 1 0,1-3 0,5 0-148,5 0 0,-2-5 0,0 3 1</inkml:trace>
  <inkml:trace contextRef="#ctx0" brushRef="#br0" timeOffset="335932">10815 5916 8355,'0'-12'0,"0"-1"0,-2 2 0,-2 3-288,-4 4 1,1-2 0,-1 2 0,-3 1 558,-4 2 0,1 1 0,-3 0 1,4 0-1,2 1-161,2 3 1,-2 3 0,3 6 0,-2-1-1,1 1 1,2 0 0,1 2 0,4 2-56,0-2 0,4 3 1,2-1-1,4-1-120,3 2 0,1-4 0,2 4 0,1-2-121,2 1 0,5-1 0,-3-2-1,1 3 1,-1-4 0,-4 4 0,0-3 87,-4-2 0,0 1 0,-7-1 0,-2 0 0,-5 1 85,-5-1 1,-5 1-1,-2-2 1,-3-2 74,-1 0 0,2-5 0,-2 3 1,1-2 387,3-2 1,3-3 0,3-4-450,5-5 0,4-2 0,4-2 0,6-4-195,5-4 0,4-2 1,8-2-1,0 0 49,2 1 1,0 4 0,-4 2 0,0 3 135,-1 3 1,-4-3 0,-4 8 586,-2 0-242,-2 1 1,-5 8 0,-2 3 0,-4 6 17,-1 4 0,0 3 0,0-1 0,1 4-356,3 2 1,-1 0 0,4-1-1,0-2-396,0-2 0,2-2 0,7-3 0,0-1-272,-1 0-100,-1-5 0,4-1 0,1-6 0</inkml:trace>
  <inkml:trace contextRef="#ctx0" brushRef="#br0" timeOffset="336193">11075 5842 8355,'-19'-20'-259,"1"8"0,13 6 1,5 6-440,6 0 411,5 6 0,7 1 0,2 5 1</inkml:trace>
  <inkml:trace contextRef="#ctx0" brushRef="#br0" timeOffset="336893">11237 6313 8355,'-14'-13'348,"-3"1"0,9 0 0,0-1 0,5-1-779,3-2 1,0 6 430,0-2 0,0 2 1,1-2-1,3-1 0,5 2 1,2 3-19,1 4 0,-4-2 1,1 2-1,0 2 189,2 0 1,2 2-141,-1 0 1,-1 2 0,-1 2 0,-2 3 0,0 1-8,-1 0 0,3 5 1,-6 3-1,-1 1 106,-2 0 1,3 1 0,0 4 0,-1-1-145,-1 1 0,-2 2 0,0 2 0,-2 1-39,-2 2 1,3-1 0,-3-6 0,2-1 51,2 1 1,0 1 0,0 0 0,2 0-24,2-3 0,3-5 1,5 2-1,0-3-63,1-2 1,1 0-1,2-1 83,5-2 1,-3 0 0,0-3-1,-2-1 53,1 1 0,-2 4 1,-6-2-1,-2 3 37,-1 1 1,-8-3-1,-6 0 1,-4 4-66,-5 2 1,-6 3 0,-7-3 0,-2 1 48,-3 0 1,4 1-1,-1 0 1,3-2 21,6-1 1,-2-6 0,6-1-154,-1-1 0,6-2 1,8-6-279,0-2 0,7-4 0,9-9 0,5-3 1,6-4 0,2-5 0,2-1 104,0-2 0,4-2 0,0-6 1,0-3 207,1-1 1,-5 0 0,1-3 0,-4 3 0,-1 1 230,-2 3 1,-1-2 0,-7 2 0,-1 3 26,-2 2 0,-5 7 0,1 0 0,-3 3 52,-1 4 1,0 3 0,-1 7-50,-3 3 0,1 2 1,-5 8-1,-1 2-89,2 4 0,-4 7 1,5 3-1,-1 2-100,3 2 1,2 1 0,2 2 0,0 0-95,0-1 0,4 1 1,3-1-1,3-4 83,4-3 1,2 1 0,-1-3-299,2-4 1,5 0-1,-1-7 1,2-1-1,2-2-1344,0-1 991,-1-11 1,7-3 0,0-10 0</inkml:trace>
  <inkml:trace contextRef="#ctx0" brushRef="#br0" timeOffset="337719">12812 6003 8033,'-7'-6'0,"3"-2"276,2-3 1,1 5 0,-2 6-1,-2 7 1,-2 3 0,-3 1-401,-1 1 1,-3-2-1,-1 7 1,-3-4 0,0 1-1,-1 1 1,0 2 0,-2-2-436,2-1 514,-5-7 0,9 4 0,-4-3 39,1 3 0,1-4-163,5-3 0,6-3 121,6-1 1,6 0 0,6 0 0,1 0 0,-1 2 2,1 2 0,-1-3 1,2 5-1,1-2 81,1 0 0,1 4 1,-5-2-1,1 1-181,-1 2 0,-4 2 0,1 2-278,0-1 0,-3 1 328,-2-1 1,-3 0 0,-1 1 0</inkml:trace>
  <inkml:trace contextRef="#ctx0" brushRef="#br0" timeOffset="337982">12440 6424 8355,'12'0'-441,"0"0"0,2 0 333,3 0 1,2 0 0,6 0 0,0 0 69,-1 0 1,5 0-1,2 0-262,0 0 1,2-5 0,5-2 0</inkml:trace>
  <inkml:trace contextRef="#ctx0" brushRef="#br0" timeOffset="338392">13531 5817 7630,'-4'-9'155,"-2"1"237,-1-1 0,5-3 0,-2-1 0,2-2-61,2-2 0,2 0 1,2 5-1,4 0-172,3-1 0,3 2 0,1 2 0,1 2-342,0 1 1,3 2-1,0 4 1,2 1-55,0 4 1,-6 1-1,1 8 1,-2 1 108,-2 2 1,-5 5 0,-3-1-101,-2 2 0,-2 2 1,-2 0-1,-2 0 0,-4-1 254,-3 1 1,-3 0 0,-1 0-1,-3-2 179,-1-2 1,4 1 0,-3-6-1,3 0 98,2-3 1,-2-2 0,8-1-199,0-2 1,3-5-1,8 1-103,5-2 0,7-2 0,5-2 1,4-2-320,3-4 1,4-3 0,4-2 0,-2 0-265,0-4 0,-1 3 0,4-2 196,0 2 0,-5-4 0,-2-1 1</inkml:trace>
  <inkml:trace contextRef="#ctx0" brushRef="#br0" timeOffset="338657">14126 5395 8355,'-18'-30'0,"5"6"156,-4 4 0,5 4 0,3 18 0,5 6 0,3 7 1,1 6 282,0 5 0,0 0 1,1 7-1,2 0-348,1-1 1,4 8-1,-2-3 1,-1 1-331,1-4 1,2 5-1,-2-5 1,-1-1-273,1-1 0,-1 1 1,-2-4-1,1-3-130,-1-4 1,-2 0-1,-1-5 450,0-2 1,6-1-1,1-2 1</inkml:trace>
  <inkml:trace contextRef="#ctx0" brushRef="#br0" timeOffset="339726">14424 5767 8355,'-4'-12'1797,"0"-1"-1656,-6 6 1,7-2 0,-5 5 0,0 2-1,-1 5-138,1 5 0,1 3 1,-2 3-1,0 1 146,0 2 1,-1 5 0,0-3-431,2 0 0,5 5 0,-1-5 0,3 0 3,1-2 0,0-3 0,0-2 0,1-1 0,3-1 41,5-2 0,2-5 0,1 1 0,2-3 121,2-1 1,0-5-1,3-3 1,-1-3 50,-3-2 0,-3-1 0,-2-1 1,-3-1 45,-2 0 1,0 3-1,-5 0 1,0 1 58,0 0 0,-2 3 1,-2 2-15,-4 2 1,-3 1-20,-2 4 1,2 1-1,3 3 1,4 4-1,3 4-30,1 0 1,0 0 0,0 1 1,5-5 0,3 0 0,3 1 0,3-3 14,3-1 1,-2-4 0,5-1 0,3 0 32,0 0 1,0-6 0,-1-2 0,-2-3 50,-2-1 0,2-5 1,-3 1-1,-1-1-54,2-1 1,-5 3-1,0-4 1,-3 1-136,0 3 0,-5-3 1,-2 3-47,-6 4 1,-4 0 0,-6 6-1,-3 4 199,0 4 0,-2 4 0,3 5 60,-2 0 1,1 2 0,3 3 0,2 3 0,3 4 0,4 1-33,3 0 0,1 3 38,0 1 1,1 6 0,3-3-1,4 2 1,3 0-169,2 1 0,-1-2 0,1-7 0,-1 0 99,0-1 0,1 1 1,-2-9-1,-2-2 81,0-1 0,-7-2 0,1 1 0,-6-2-40,-5-3 0,-3-1 1,-3-4-1,-1 1-119,-1-2 1,-1 0 0,5-2-241,-1 0 1,5-4-1,1-2-192,2-1 0,1-1 0,5-6 309,3-2 1,8-4-1,8-4 1</inkml:trace>
  <inkml:trace contextRef="#ctx0" brushRef="#br0" timeOffset="339727">15032 5755 8355,'5'-13'-253,"-3"1"0,3 6 740,-5 6 0,4 2 0,0 7-362,-1 5 1,0-1-1,0 3 1,1-1-1,-2 0 1,1 2-1,0-2 1,1-1-1,-1-2-372,-2 1 1,3-1 0,2-1 40,1-3 0,-3-2 149,4-6 0,-4-1 0,3-4 58,-1-3 1,3-3-1,0-1 1,2-1 20,1 1 0,0-5 0,1 1 0,1 2 32,2 4 0,-2 4 1,4 3-1,-2-1-41,1 1 1,-1 7 0,-3 4-116,-1 3 1,-3 3 0,-3 3 0,1 3-239,0 4 0,-4 1 0,1-1-238,-2 1 1,-8 5-1,-1 2 1</inkml:trace>
  <inkml:trace contextRef="#ctx0" brushRef="#br0" timeOffset="340038">13109 6871 9156,'3'-18'0,"7"6"0,13 6-672,16 5 129,5 1 0,21-4 586,-3-1 1,16-8 0,10 0 0,-37 6 0,2-1 144,2-1 0,3 0 0,8 0 1,1 0-1,1-1 0,1 0 1,2 1-1,1 1-423,4 1 1,1 0-1,3 1 1,1 0 0,2-1-1,0 0 176,-1-1 1,0 0-1,-5 0 1,0 0 0,-2-1-1,0-1 1,-1 1 0,0 0-1,-5 1 1,-2 1 79,-5 0 1,-1 0 0,-5 1-1,-2 0 1,27-5 0,-15 1-22,-16 2 0,-13 2 0,-12-3 0,0-1 0,0 5 0,-1 2 0</inkml:trace>
  <inkml:trace contextRef="#ctx0" brushRef="#br0" timeOffset="340597">13655 7826 8355,'-12'-11'-1354,"-1"3"1266,6 2 1,2 1 0,6-4 374,3-2 1,3-1 0,6-2 0,-2-1-234,-3-2 0,7-9 1,-3 1-1,2-2-4,0-3 1,-2-6-1,2-6 1,1 1-38,2-2 1,-1-1-1,-3-7 1,-2 0-84,-3 2 0,-2-1 0,-6 13 0,0 5 253,0 5 1,-6 9 0,-2 5-35,-3 8 1,-6 10 0,-1 9 0,0 9-20,1 9 1,0 11 0,6 4 0,3 4 0,4-2-96,2 0 1,4 0 0,2-8-1,4-1-268,3-1 0,6-3 0,0-3 0,1-4-164,0-3 0,3-3 0,-3 0 1,0-6 33,0-3 0,2 0 0,-2-10 0,0-1 282,0-2 0,4 5 0,-3 1 0</inkml:trace>
  <inkml:trace contextRef="#ctx0" brushRef="#br0" timeOffset="341328">14176 7503 8355,'-7'0'984,"-4"2"-833,3 2 0,2 3 0,2 5 0,3 1-121,1-1 1,0 0 0,0 1 0,0-1 0,0 1 0,0-1 0,0 0 0,0 1-379,0-1 1,4 1-1,1-2 194,2-3 1,0-1 0,3-4 0,-2 1-92,2-2 1,1-2 0,1-2 0,0-4 92,1-1 1,-5-1-1,-1-4 1,0-2 65,0-3 0,-4 4 0,1-4 0,-3 3 87,-1 2 1,0-1-1,-1 1 1,-3 1 42,-5 3 0,-2-2 0,-1 6 79,-1 1 0,1 2-52,0 1 0,5 1-25,3 3 1,8-2 0,4 3 0,3-1-12,1 0 1,2 2 0,1-3 0,3 1-12,2-1 1,0-2 0,5-2-1,0-2 1,-2-3 45,-2-1 1,1-1 0,-4-4-1,1-1 1,2 1 39,-2 0 1,-1-1 0,-5-1-127,-1-2 1,-1 2 0,-3-2 0,-4 2-106,-2 1 0,-4 1 0,-2 1 50,-4 3 0,-7 2 1,-2 6-1,2 2 119,1 2 1,2 3 0,0 6 0,1 3-98,2 0 1,4 7-1,5 1 251,0 3 1,0 7 0,0-4-1,1 3-63,3 6 0,3-1 0,4 6 0,0-1 0,-1-4-87,-1-5 0,8 5 0,-7-6 0,-1-3 46,2-2 0,-5-5 0,-2-1 0,-3-3 13,-1-1 0,-1 3 0,-3-5 1,-4 0-92,-3-3 0,-6-4 1,0-3-1,2 0-339,2-3 0,0-2 0,1-1-1878,-1 0 1858,1-5 0,5-8 0,2-6 0</inkml:trace>
  <inkml:trace contextRef="#ctx0" brushRef="#br0" timeOffset="341588">14970 6933 8355,'-24'-14'-10,"5"9"1,7 9 0,6 10 0,5 3 276,1 5 0,0 2 0,1 2 1,2 4-1,2 6 0,2 4 1,3-1-86,1-5 1,1 6 0,-1-3-1,-1 1-301,-2-4 1,-5 1 0,1-7 0,-1 0-65,1-2 1,-3-2 0,3-4-1,-1-3-1072,1-3 0,-2-2 887,2 0 0,3 1 0,0-1 0</inkml:trace>
  <inkml:trace contextRef="#ctx0" brushRef="#br0" timeOffset="342578">15429 7293 8355,'-6'-7'21,"-1"-4"207,-5 9 0,3-2 1,3 8-120,0 5 1,1 2 0,2 1 0,-1 0 0,0 1 0,-1 1 0,1 1-122,1 1 0,-2 1 0,1-5 0,1 1-75,2-1 0,1 0-33,0 1 1,5-6 0,3-3 0,4-3 0,0-1-77,0 0 1,1-4 0,-1-1 0,-1-2 73,-3-3 1,3-1-1,-4-1 1,2-1-87,-1 1 0,-5-1 1,1 1-1,-3 0 86,-1-1 0,0 5 0,-1 1 1,-3 2 39,-5 2 0,2 1 1,-1 2 352,-1 0 1,-2 2-1,-2 2 0,6 3-171,3 5 0,8-1 1,3-1-1,3-3-68,2-2 0,-2-1 0,8-4 0,-2 0 1,2 0 47,1 0 0,1-5 0,0-3 1,-2-3-7,0-2 0,-4 1 0,3-1 0,-4 1-29,0 0 1,-6-5-1,-3 1-15,-3 0 0,-2 3 1,-5 2-1,-5 2-69,-4 5 1,-1 3-1,3 1 1,1 0-31,-1 0 1,1 5 0,0 5 0,1 4 54,2 2 1,4 6 0,5-1 13,0 2 0,0 2 1,1 1-1,3 3 0,5 4 1,2-1 0,1 0 0,2-1 0,0 0 58,-2-1 1,7 3-1,-8-4 1,0-1 147,-1-2 0,-6-5 0,3-1 0,-2 1 145,-2-2 0,-3-1 0,-3-6 0,-2 1-157,-2-1 0,-1-1 0,-5-2 0,1-4-719,0 1 1,-1-5-2652,1 3 2790,5-3 0,1-6 0,6-2 1</inkml:trace>
  <inkml:trace contextRef="#ctx0" brushRef="#br0" timeOffset="342579">15925 7193 8355,'0'-12'946,"1"5"-787,3 3 0,-1 8 0,4 4 0,0 3 0,-2 2 0,2-1 0,-1 2 165,-1 2 1,3-2 0,-4 4-443,-1 0 1,0-4 0,0 2 0,1-2-83,-1-1 0,-2-5-51,-1 0 1,0-6 144,0-2 1,4-6-1,2-6 1,1-1-5,2 1 1,2-6 0,2-3 0,-2-2 41,-3-2 0,7 0 0,-3 2 0,2 2 167,0 5 0,-2 2 1,1 3-1,-1 2 35,1 5 0,-1 3 1,0 2-8,1 3 0,-5 5 1,-1 7-1,0 5-261,0 2 0,-3 6 0,3 0 0,0-1 1,0-2 110,2-1-920,2-6 1,2 5-1,-1-5 1</inkml:trace>
  <inkml:trace contextRef="#ctx0" brushRef="#br0" timeOffset="343462">17227 6300 8355,'0'-27'-30,"0"1"1,0 4 0,0 2-56,0 5 0,-2 7 0,0 2 300,-2 1 1,-1 5-1,5 0 1,0 7-1,0 4 1,0 3-1,2 1-162,2 1 1,-1 5 0,4-5-1,0 1 1,-2 0 0,2-1-1,0-2 1,1-3 0,0-4-260,1-2 0,-1-1-17,4-4 1,-3-1 0,-1-2 145,1-1 0,2-6 1,2 1-1,-1-5 22,1-2 0,-1-1 0,0 5 0,1-1 52,-1 1 1,1 4 41,-1-1 0,1 8-2,-1 1 0,0 5 0,1 6 1,-1-1-24,1-2 0,-1-5 1,0 1-11,1-2 0,-1-2 0,1 0 0,0 0 0,2 0 45,2 0 0,-5-5 0,-3 0 0,-1-2 67,-1-3 1,2-2 0,-4-3 0,-3-2-87,0 2 1,-2-3 0,0 0 0,0 0 0,0 0 1,-2 2-1,-2 4 1,-3-1-261,0 1 1,-4 3 0,3 3-190,-3 0 1,0 3-1,3 7 1,4 5 40,2 2 1,-3 7 0,-2 1 0</inkml:trace>
  <inkml:trace contextRef="#ctx0" brushRef="#br0" timeOffset="343629">18256 6214 8355,'-16'-13'0,"-1"2"282,2 3 1,5 2 1251,2 6-1978,5 0 0,-1 2-514,8 2 0,3 3 0,6 5 0</inkml:trace>
  <inkml:trace contextRef="#ctx0" brushRef="#br0" timeOffset="343925">18591 6127 9204,'-12'-29'0,"1"1"0,2 3 2333,5 3-2309,3 7 0,1-3 0,1 6 1,3 0 98,5-1 0,-2 6 0,1 4 1,1 6-1,3 7 0,0 6 0,-1 9 1,-1 7-101,-2 4 0,-4 9 0,3 2 0,-2 1-313,-2 5 1,-1-4 0,-2 5 0,0-4-34,0-5 1,1 2-1,2-7 1,1-3-95,-1-2 0,-1-8 1,1 1-1,1-5-728,-1-2 0,-2-6 1001,-1 1 1,-5-2-1,-2-1 1</inkml:trace>
  <inkml:trace contextRef="#ctx0" brushRef="#br0" timeOffset="344403">18666 6090 8355,'11'-25'1129,"-2"1"-1046,-1 4 0,1 2 1,3 7-1,1 2 169,-1 5 1,0 3-1,2 1 1,1 0-93,2 0 0,-1 5 0,-3 5 0,-2 4-402,-3 2 1,2 6-1,-6-2 1,-1 0 0,-3 1-1,-5 1 1,-3 2 0,-4-1-145,-5-2 1,2 2 0,-6-4 0,1 1-646,0-4 1,3-3 980,4-5 0,-5 3 0,-1-4 0</inkml:trace>
  <inkml:trace contextRef="#ctx0" brushRef="#br0" timeOffset="344404">19137 6201 10862,'-6'-12'2193,"4"4"-2755,-7-1-214,7 6 0,2-2 1,8 5-1,3 0-138,1 0 0,6 5 0,1 2 0</inkml:trace>
  <inkml:trace contextRef="#ctx0" brushRef="#br0" timeOffset="345463">20997 6040 8355,'7'-25'146,"-3"2"0,-2 2 0,-1 3 1,2 2-1,1-1 0,-1 2-52,-2 1 1,-2 6 0,-4 1 0,-3 1 0,-3 4 0,-3 2-1,-1 4 1,-1 5 0,1 5-161,1 3 1,-3 5 0,1-1 0,1 1 0,1 0 0,3-3 0,1-1-1,3-3 1,0-1 0,2-2-164,-1 1 0,2-5 232,4 0 0,2-5 0,2 1 0,4-3-5,3-1 1,1-4 0,2-1 12,3-2 1,-4-1 0,5-3 0,-1 1 0,-1 3 42,0 1 0,-3-2 0,0 4 263,-1 1 1,1 2-290,-1 1 0,0 5 1,1 4-132,-1 2 1,1 1 0,-1 1 16,0-1 0,5-5 0,-1-3 1,0-3 24,-3-1 1,0 0-1,-1 0 1,1-1 29,-1-3 1,0-4-1,1-9 1,-1-4 76,1-2 0,-1-7 1,0-3-34,1-3 1,-1-1-1,-1-2 1,-1-2 0,-2-5 10,2-2 0,-1-6 0,0-1 0,-5 1 111,-3 3 0,-1 0 0,-1 11 1,-2 6 74,-1 8 1,-4 6 0,2 9 87,-1 3 1,0 9 0,-2 13 0,2 10-207,1 7 0,2 7 1,4 3-1,2 4-146,2 4 1,-2 3 0,7-1 0,0-3-202,2 0 0,2-5 1,-1-1-1,1-4 4,-1-1 0,5-5 1,-1-3-270,-1-3 1,-1-7-1,-3-2 1,-1-5-20,-2-3 1,-5-4-1,2-5 1</inkml:trace>
  <inkml:trace contextRef="#ctx0" brushRef="#br0" timeOffset="345740">21332 5693 8355,'0'-9'217,"0"1"1,1 5 0,5-1-373,6 3 0,3-1 1,9 0-1,3-4 1,4 1 36,3-1 1,6 2-1,2 4 1,-4 0-391,-3 0 0,0 0 0,-3 0 1</inkml:trace>
  <inkml:trace contextRef="#ctx0" brushRef="#br0" timeOffset="346186">22089 5606 8355,'0'-25'34,"0"0"0,0 2 1,0 2 834,0 5 0,0 9-704,0 7 1,-2 11 0,-1 11 0,-1 5-183,2 6 0,0 7 0,2 3 0,0 0-285,0 0 0,0-2 0,2-4 1,0 0-230,2 1 1,5-5-168,-5 0 1,5 0 0,-2 4 0</inkml:trace>
  <inkml:trace contextRef="#ctx0" brushRef="#br0" timeOffset="347313">22287 6028 8355,'-4'-20'-125,"0"4"0,1 2 0,7 2 1,4-1-1,3 1 0,2-1-89,-1 1 0,2 0 1,1-1-1,2 1 1,-1-1 503,2 1 1,-4 0-1,2 0 1,-3 3-388,-5 1 1,2-6 58,-6-7 1,0 3 0,-5 3 0,-3 5 73,-5 6 1,-2 3-1,-1 1 1,-1 1 110,1 3 1,0 5-1,-1 6 1,1 3 7,-1 1 0,7 2 0,1 4 0,4-1-260,1 1 0,6-4 1,3-2-35,6-1 1,5-1-1,4-5 1,3-1-1,2-3 55,4-4 0,2-2 0,3-4 0,-1-2 28,0-4 1,0-7 0,-1-3 0,-3 0 91,-4 0 0,-3-3 1,-2 3-1,-4 1 241,-3-1 0,-5-3 0,-3 4-89,-5 2 1,-3 1-1,-2 3-101,-3 3 0,-3 3 1,-6 5-1,1 0-92,0 0 0,-1 5 0,1 3 0,-1 3-100,1 2 0,0-1 0,-1 1-34,1-1 1,3 5 0,3-1 0,0-1 0,3-1-152,2-1 1,1-1-13,0 0 1,5-5 0,4-3 226,2-2 1,1-2-1,1 0 1,-2-2 205,-3-2 1,1 1-1,-3-3 1,-1-1 206,1 0 1,-1 0-1,-2-3 218,1 2 0,2 4-166,-2-4 1,-1 5-279,5-1 0,-4 8 0,4 3-116,2 0 1,-3 4 0,1-3 0,2 3 0,1 0 17,1-3 1,2 2-1,1-6 1,2-1-167,-2-2 0,3-1 0,-2 0 0,0 0 92,-3 0 1,-2-1-1,-1-3 1,-2-5 33,2-2 1,-3-1 0,1 0 0,0-1 42,-1 1 0,4-2 0,-4-1 1,1-3-5,1-1 0,-2 3 0,2 0 1,-2 2-62,-1 2 0,3-1 0,0 2 46,2 3 0,-3-2 1,0 6 2,2 1 0,-3 8 0,1 1 0,2 3 0,1-1-25,1 2 1,2 5 0,1 1 46,1 0 0,1-1 1,-5 0-1,1 1 1,-2 0-63,-3-3 0,2 0 0,-6-1 0,-1 1 91,-2-1 1,-6-4 0,-4 0-1,-3 1 12,-5-2 0,2 2 0,-4-5 0,1-1-143,3-1 1,1-2-289,2 0 1,6-2 0,6-2 32,7-4 0,5-3 1,5-3 124,4-3 1,-2 2 0,2-5 0,1-2 0,1-2 107,2-1 1,0-4 0,-2-1 0,-1 0 141,-1-1 0,-5-7 1,4 1-1,-2-2 101,-3 0 1,-3 6 0,-2 2 0,-3 0 408,-2 4 0,-1 6 0,-4 5 1216,0 2-1431,0 1 0,0 16 0,0 7 1,-1 8-190,-3 8 0,2 4 1,-2 7-1,3 1-139,1-1 0,4 4 0,2 1-223,0-3 0,1 0 0,3-2 0,-2-1 0,2-3 52,1-4 1,1-4 0,1-4 0,-1-5-995,0-2 0,-5-2 510,-2 1 1,-5-8 0,-5-5 611,-3-7 1,-8-9 0,-4-3 0</inkml:trace>
  <inkml:trace contextRef="#ctx0" brushRef="#br0" timeOffset="347542">23701 5693 8355,'1'-17'159,"3"1"1,-1 0 0,5 7 84,2 1 0,2-1 0,5-3 1,4 1-1,2 1-46,2 2 1,9 0 0,4-3 0,0 2 199,1 5-1777,-8 3 1,0-5-1,-6-1 1</inkml:trace>
  <inkml:trace contextRef="#ctx0" brushRef="#br0" timeOffset="348139">20551 7652 8355,'0'-37'1468,"-4"7"-685,-1 5-794,1 11 1,4 16 0,0 10 0,2 7 164,2 5 0,-3 6 0,5 3 0,-2 4-115,0 5 0,0 2 0,-3 5 1,2 1-191,1 0 1,0-5-1,-4 0 1,0 1-99,0-2 1,0-3-1,2-6 1,1-3-195,1-2 1,4-3-1,-2-5 1,0-4-423,4-4 1,1 0 736,2-10 1,-1 6 0,0-3 0</inkml:trace>
  <inkml:trace contextRef="#ctx0" brushRef="#br0" timeOffset="348316">21047 8000 9469,'0'-14'-50,"0"-3"1,7 16 0,4-5 0,5 2 0,2 0 0,1 1 0,1 1 0,2-1 0,3-1-1,4 1-983,4 2 1,2 1 170,3 0 783,4 0 0,-3-6 0,4-1 0</inkml:trace>
  <inkml:trace contextRef="#ctx0" brushRef="#br0" timeOffset="348680">22101 7218 8355,'0'-32'222,"0"5"1,0 5 0,0 5-1,0 4 1,0 0 0,1 2 1705,3 3-1707,3 2 0,4 16 0,-2 2-7,-5 2 1,1 8 0,-1 0-57,-1 0 1,-1 2 0,-2 3 0,0 2-125,0-1 0,0-1 0,0 1 0,0 1 0,0-2-343,0 0 1,1-3-1,2 1 1,2 0-265,2 0 1,-3-5-1,3 1 1,-1 0 0,-2 0-1,0-2-259,0-1 0,0 4 0,-4-3 0</inkml:trace>
  <inkml:trace contextRef="#ctx0" brushRef="#br0" timeOffset="349006">21927 8012 8770,'6'-7'172,"2"3"0,5 3 0,3 1 0,6 0 0,6 0 0,6 0 0,6-2 0,6-1 0,3-2-283,5-2 1,-7 4-1,2-1 1,-3 3-1,-5 1 1,-5 0-1,-6 1-842,-6 3 1,-5 3-1,-7 6 1</inkml:trace>
  <inkml:trace contextRef="#ctx0" brushRef="#br0" timeOffset="349444">22163 8458 9953,'-6'-16'0,"0"-1"0,-1 2 0,3 1 0,2 1 0,2-3 0,2 0 0,2 2 0,4 3 0,3 4 0,1 2 0,1 2 0,-1 2 0,1 1 0,-1 1 0,0 3 0,1 4 0,-1 5 0,-1 2 0,-1 3 328,-2 1 1,-1 0 0,1 3-394,-4-1 1,2-2 0,-2 3-1,-1-2 93,-2-2 1,-1-2 0,0-3 0,0-1 184,0 0-132,0-5 1,0-3 0,2-8-43,2-4 1,3-3 0,5-3-116,0-2 1,2 1-1,1-6 1,3-1-38,2-2 1,-4 0 0,3 0 0,1 3 0,-2 6 0,0 4 0,-3 4 109,-2 2 42,5 1 1,-4 5-1,1 3 1,-5 5 48,-6 2 0,2 6 0,-2 3 1,-2 0-202,0 1 0,-1-4 0,2 2 0,3 0-573,0 1 1,-1-5-1,3 0 48,1-5 0,2 1 0,2-5 1</inkml:trace>
  <inkml:trace contextRef="#ctx0" brushRef="#br0" timeOffset="349620">23354 8000 12444,'-13'0'-2237,"12"5"0,2 2 1</inkml:trace>
  <inkml:trace contextRef="#ctx0" brushRef="#br0" timeOffset="378477">12092 8744 7231,'4'-9'0,"2"2"0,1 1 0,2 0 0,2-1 0,2 2 0,1-1 0,2 2 106,5-1 0,2 3 1,3-3-1,3 1 0,6-2 1,5 0-1,7 0 26,5-1 1,9-4 0,9-4 0,7 1 0,10-1-60,4 1 1,-35 7 0,1 0-1,0 1 1,2 0 0,2-1-1,0 1-135,2 0 1,0 0-1,4-2 1,2-1-1,1 1 1,-1 0-69,2 0 1,-1 1 0,-1 0 0,1 0 0,2 1 0,1-1 0,-2 1 0,0 0 0,-5 0 0,-1 1 34,-5 1 1,-1 0 0,-2 0 0,-2 2 0,39 2 0,-14 0-357,-14 0 1,-16 0-1,-13 0 362,-7 0 0,-15 2 1,-9 0 88,-12 2 0,-12 1 0,-11-5 0,2 0 0,1 0 0,1 0 0</inkml:trace>
  <inkml:trace contextRef="#ctx0" brushRef="#br0" timeOffset="378972">12117 8855 8355,'-44'-19'-528,"7"1"0,12 6 524,8-1 1,20 2-1,12 2 1,14 2 37,13 1 0,17-3 0,15 0 0,17-2 9,-39 5 1,2 0-1,9-2 1,1-1-1,2 0 1,0 0-1,4 0 1,1-1 22,4-1 1,2 0-1,5-1 1,2 1-1,3-1 1,1 0-1,1 1 1,0 0-205,0 1 1,1-1 0,4 2 0,1-1 0,-1 0 0,1 0 0,1 1 0,-1 1 100,1 1 0,-1 0 1,-1 1-1,0 0 0,-3 0 1,-1 1-1,-6 0 0,-1 0 29,-6 1 0,-1 0 0,-6 2 0,-3 1 0,-6-1 1,-2 0-1,-7 1 0,-2 1-911,38 0 919,-19 5 0,-4 1 0,-11 5 0,-2 1 0,-1 3 0</inkml:trace>
  <inkml:trace contextRef="#ctx0" brushRef="#br0" timeOffset="378973">15701 8458 6326,'2'-6'-37,"2"1"-102,4 4 0,9 1 0,2 0 1</inkml:trace>
  <inkml:trace contextRef="#ctx0" brushRef="#br0" timeOffset="384675">15974 8620 6856,'-12'0'0,"-1"0"-229,1 0 0,5-6 332,3-2 1,3 1 0,1-1 0,1-2-31,3-1 0,3 4 0,5 3 0,1 5 0,-1 6 0,1 7 0,-1 4-21,0 4 1,1 3 0,1 2-114,2 2 0,3 4 0,8-4 0,0 0-25,2 2 1,10-5-1,-2 3 1,3-3-188,3-1 1,-9-1 117,3 1 1,-2 0 0,2 0 0</inkml:trace>
  <inkml:trace contextRef="#ctx0" brushRef="#br0" timeOffset="384903">16681 8979 8141,'0'-7'-900,"0"2"1,6 15 822,2 2 0,-3-1 1,1-4-1,-2 0 81,0 0-81,6-5 1,-9 9 0,5-4 0</inkml:trace>
  <inkml:trace contextRef="#ctx0" brushRef="#br0" timeOffset="385100">16780 9004 8355,'-8'-5'-1075,"0"-4"1099,0 4 0,-1-1 0,2 8 0,2 2 0,2 4 1,0 3-1,1 2 0,-3 0-279,3 4 1,-4-2-1,1 6 1,-1 1 73,1 1 1,-10 7 0,1 2 0</inkml:trace>
  <inkml:trace contextRef="#ctx0" brushRef="#br0" timeOffset="463159">12564 8818 8355,'-13'1'-193,"1"2"1,-1 1-1,5-1 1,7-2-1,10-1 1,8 0 227,5 0 0,7 0 0,5 0 0,6 0 0,7 0 0,6 0 0,7-1 1,9-2-1,12-2 13,12-2 1,-43 5 0,2 0-1,4-2 1,2 0 0,2-1-1,1 0 1,2 0 0,1 0-1,4 0 1,1 1-26,0-1 1,1 1 0,2 0 0,0 0 0,6-2 0,0 0 0,3-1-1,1 1 1,0 0 0,1 0-243,0 0 0,1-1 1,1 1-1,-1 0 0,-1-1 1,-2 0 200,0-1 0,-2 0 0,-7 3 0,-2 0 0,-6-1 0,-1 0 0,-5 1 0,-2 0 1,39-2-238,-15 3 0,-18 3 0,-13 1 255,-11 0 0,-13 4 0,-13 0 0,-6-1 0</inkml:trace>
  <inkml:trace contextRef="#ctx0" brushRef="#br0" timeOffset="463388">13022 8930 8355,'-51'-18'-758,"16"0"640,18-3 1,10 9-1,15 8 1,13 2-1,18 2 1,14 0-1,19 0 1,15-1 72,-37-1 1,3 0 0,12-3 0,3-1 0,1-3 0,2 0 0,4-1 0,0 1 0,5-2 0,0-1 0,4 1 0,0 0 0,5 0 0,0 0 0,2 1 0,0 1 117,0 0 0,1 0 0,4 1 0,0 1 0,-2 2 1,-1 0-1,2 2 0,-1-1-270,0 2 1,-1-1 0,-2 1 0,-1 0-1,-7 2 1,-2 0 196,-4 0 0,-1 0 0,-4 0 0,-1 0 0,-3 0 0,-1 0 0,1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8:03:07.30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15242 6090 8355,'-22'13'0,"6"2"0,8 3 0,6 2 0,5 2 0,3 3-656,0 3 1,3-1 0,3 3 0</inkml:trace>
  <inkml:trace contextRef="#ctx0" brushRef="#br0" timeOffset="46291">3336 3894 8376,'6'-7'0,"1"2"0,1 1 0,2 0 0,3 1 0,7 2 0,3 1 0,3 0 72,3 0 1,3-2 0,6-2-1,5-3 1,7-1-39,6 0 0,2-1 0,4-2 0,6 2 0,6 0 0,7 1 1,8 0-1,6 0-83,-43 3 1,0 0 0,0 0 0,1-1 0,5 0 0,1 0 0,2-1-1,0 1 1,0-1 0,2 0 17,1-1 1,2 0-1,6 0 1,0 1 0,2-3-1,1 0 1,1 1-1,1 0-85,2 2 1,0-1 0,-2 1 0,0 0 0,5 2 0,-1-1 0,-1 2 0,-2 0 119,-2 2 0,-1 0 0,-1 1 0,1 1 0,-4 0 0,-1 0 0,1 0 0,-1 0-1,-1 0 1,0 0 0,0-2 0,0 0 0,-4-1 0,-1 1-1,1 0 1,0 0-2,0-1 1,-1 1-1,0 1 1,-1-1-1,-2-2 1,-1 0-4,1-1 0,-2 0 0,-5 0 0,-2-1 1,1 0-1,0 0 0,-1-1 0,0 1 1,-2 0-1,0 0 8,1 0 1,-1-1 0,44-5-1,-5 1 1,-5 1-94,-5 2 1,-10 1-1,-7-2 1,-10 2-143,-9 1 0,-7 2 0,-13 4-121,-2 0 1,-10 1 0,-24 6 348,-9 2 0,-7-5 0,2-2 0,1 0 0</inkml:trace>
  <inkml:trace contextRef="#ctx0" brushRef="#br0" timeOffset="46846">3882 3894 8355,'-25'0'-22,"3"-5"0,4-2 0,6 0 18,1 3 0,7 3 1,4 1 0,6 0 1,7-2 0,5-1 0,7-2 198,6-2 1,5 3 0,4-3 0,4 0-55,6 0 1,12 0 0,0-2 0,4 0-86,6 0 1,3-2 0,15-2 0,2 1-43,3 0 0,-41 5 0,1 0 0,1-1 0,0 1 0,5-2 0,2 1-17,1 0 1,1 1-1,6-2 1,0 0-1,-1 1 1,0-1 0,0 2-1,0-1-98,2 1 0,1 0 0,-3 1 1,0 0-1,1 0 0,-1 1 93,-1 1 0,0 0 0,-3-1 0,0 0 0,0 3 0,-1 0 0,0 0 0,-1 1-26,0 0 1,-1 1-1,-2 0 1,0 0-1,-2 0 1,0 0 0,-1 0-1,0 0 1,-2 0-1,-1 0-3,0 0 0,-1 0 0,-3 0 0,0 0 0,2 0 0,-1 0 0,-1 0 0,0 0 24,48 0 1,-48 0-1,-1 0 1,41 0 0,-2 0 7,0 0 0,-4 0 1,-2 0-1,-5 0 11,-2 0 1,-7 0-1,-3 0 1,-5 0-52,-8 0 1,1 0 0,-8 0-1,-1 0-63,-4 0 1,5 0-1,-10 0 1,0 1-11,-2 3 1,-6-2 0,1 3 22,-3 1 1,-1-3-1,-2 3 1,-1 1 0,-3-1-7,-1-1 0,0 5 1,-3-3-618,2 0 717,-1 4 0,-1-6 0,1 6 0,-4-1 0,-1 0 0,-3-2 0</inkml:trace>
  <inkml:trace contextRef="#ctx0" brushRef="#br0" timeOffset="93143">4080 3907 8355,'9'-6'-86,"0"-1"0,5-1 0,4 1 1,4 0-1,4 2 0,9-2 1,9 0-1,8-3 0,7-1 0,9-2 1,8-3 166,5 0 0,13-5 0,-1 5 0,-42 8 0,2 0 0,3 1 0,1 1 0,1-1 0,1 1 1,3 0-1,0 0 0,2 0 0,1-1 53,3 1 1,1 0 0,1 0 0,0 0 0,2-1-1,0 1 1,1 0 0,1 0-256,0 0 0,0-1 0,6 2 0,0-1 0,-6 1 1,0 1-1,3 0 0,-1 1 95,-1 0 0,-1 0 1,5-1-1,1-1 1,-7 1-1,0 1 0,0-1 1,1 0 26,1-1 1,-1 1 0,-5 1 0,0-1 0,-1 0 0,0-1-1,-1 1 1,-2 0-21,-1-1 0,-1 0 1,-3 2-1,-1 0 0,-6 1 1,0-1-1,-1 1 1,-1 0 46,47-2 0,-6-1 0,-10 4 0,-9-2-926,-10-1 0,-9 0 898,-13 4 0,-1 4 0,-11 0 0,-1-1 0,-2-2 0,-1-1 0</inkml:trace>
  <inkml:trace contextRef="#ctx0" brushRef="#br0" timeOffset="93481">5345 3870 8355,'64'-17'-131,"5"-1"1,6 0-517,7 0 1,12 2 0,-2 3 627,-42 7 0,0 0 0,2 0 0,0 0 0,3-1 0,0 1 0,1 0 0,1 0 0,1-1 1,1 0 22,4-1 1,0-1-1,-5 2 1,1 1-1,5-3 1,0 1-1,-3 1 1,0 0-8,-1 1 1,-1 0-1,2 1 1,-1 2-1,-1-2 1,-1 1-1,0 0 1,-1 0-63,-3 1 1,1-1 0,2 1 0,0-1-1,-6 2 1,-1 0 64,49-6 0,-48 4 0,0 0 0,0-1 0,1 0 0,-1 0 0,0 0 0,50-3 0</inkml:trace>
  <inkml:trace contextRef="#ctx0" brushRef="#br0" timeOffset="93642">8954 3547 8355,'7'-5'0,"4"3"-656,-4 2 1,11 7 0,2 5 0</inkml:trace>
  <inkml:trace contextRef="#ctx0" brushRef="#br0" timeOffset="98794">5035 5941 8480,'0'-18'0,"0"-3"0,0-1 0,0 1 0,0 5 0,-1 2 528,-3 2 0,2-1-12,-2 1-390,3 5 0,1 0 0,1 6 0,2 1 0,3 5 0,-1 6 0,2 7 1,-1 7-42,-1 7 0,-1 5 0,-4 3 0,0 3 0,-1 2-69,-3 6 1,-3 0-1,-4 6 1,1-2 0,2-3 27,-2-1 1,3-1 21,-1-1 0,4-5 0,-3-4 0,1-4 22,4-3 1,0-7-1,2 1 1,0-7-1,2-3 21,2-6 0,3 0 0,7-7 1,2-1-22,5-2 0,6-5 0,4-2 1,2-2-17,5-6 1,-1 2-1,6-6 1,-1 2-102,-1-1 0,3 0 0,-5 6 0,-4 2-353,1 1 1,-7 5-1,-3-1 1,-5 2-1395,-3 2 0,-3 2-109,-7 2 1727,-2-3 0,-12 16 0,-1-4 1</inkml:trace>
  <inkml:trace contextRef="#ctx0" brushRef="#br0" timeOffset="99021">5011 6524 8355,'-18'-20'309,"5"4"0,16 2 0,11 2-146,4-1 0,4 1 0,7-2 1,5-1-1,7-3 0,8-1 1,3-3-1,2-2 0,-2 1-306,-2 2 1,-1 3 0,-10 6-1,-6 1-477,-5 2 0,-2 0 0,-11 3 0,-3 1 128,-2-1 0,-13-3 0,2 2 1</inkml:trace>
  <inkml:trace contextRef="#ctx0" brushRef="#br0" timeOffset="99262">5060 5879 8355,'0'-18'735,"2"0"1,2-3-631,4 5 1,8 2 0,5 1 0,3 2 0,2 0 0,3 0 0,4-2 0,4-1 123,4 0 1,3 0 0,7-1 0,0 0-475,-1 4 0,6-1 1,-7 5-507,-2 0 0,-5 1 0,-9 6 33,-4 0 0,-8 0 0,-3 0 1</inkml:trace>
  <inkml:trace contextRef="#ctx0" brushRef="#br0" timeOffset="105870">6660 6065 8355,'-16'-11'-73,"-1"2"0,2 5 0,2 4 0,5 4 1,4 5-1,3 2 0,2 1 0,3 1 1,4-1-1,3-1-401,2-3 1,5 3 0,1-4 0</inkml:trace>
  <inkml:trace contextRef="#ctx0" brushRef="#br0" timeOffset="106087">6573 6400 8355,'-12'6'-312,"5"1"0,3-2 70,2 3 0,4-1 0,2 0-196,4-2 0,3-1 339,2-4 0,5-5 0,1-2 1</inkml:trace>
  <inkml:trace contextRef="#ctx0" brushRef="#br0" timeOffset="107467">7367 6288 8355,'-18'-19'-149,"6"2"1,10 8-1,12 0 1,4 1 345,2 1 0,1-3 0,-3 5 1,1-1-383,1 1 1,1-5 0,-5 3 0,1-1 158,-1 0 1,-4 0-1,-1-5 1,-1 1 9,-4-1 1,0 5-1,-4 0 1,-2-2 56,-4-1 0,-3 0 0,-1 3 1,-2 4 64,-3 2 1,4 2 0,-5 2-64,0 2 0,7 4 0,-4 9 1,1 3-61,4 4 0,-1 1 0,7-1 0,1 3 0,2 0-5,1 2 1,1 4-1,3-4 1,5-3-155,2-4 1,2 0-1,3-5 1,1-3 121,3-5 0,0 1 0,5-6 1,0-3 57,0-3 1,0-7 0,-1-7 0,0-3 10,-3-1 0,1-4 0,-6 0 0,-1-3 38,-1-1 1,-2 2-1,-1 1 1,-2 0 50,-5 0 0,1 5 105,0-1 1,0 6-158,-1-2 0,-2 10 0,2 7 1,-2 7-101,3 4 1,-3 2 0,5-1 0,0 1-65,0-1 1,1 0 0,5 1-1,-1-1 26,0 1 0,1-1 1,-1-1 77,1-3 1,-5-2 0,0-6 51,2 0 1,1-2 0,1-2-31,1-4 1,-5-4-1,-1-4 1,0 0 9,0 1 0,-5 1 0,3 0-32,-4-2 1,3 2-1,0-3 88,-1 4 1,0 6-1,1 3-56,4 2 1,-1 4 0,1 0-44,2 2 0,1 6 0,1-3 0,1 1-8,-1 0 1,1-1-1,-1 2 1,0-5 13,1-3 1,1-1 0,1 0-1,1 0 28,-1 0 1,-1-1 0,0-3 0,1-5 7,2-2 0,-5-1 0,-4 0 0,1-1 1,-3 1-14,-1-1 1,-4 5 0,-1 0 17,0-2 1,0 3-43,0-1 0,-1 5 0,-4-1 0,-3 4-4,-3 4 1,3 2-1,1 5 1,1 0-37,4 3 0,0 5 0,2-1 0,0 0-81,0 0 0,6 2 0,2-3 0,3-2 59,2-1 1,-1-3 0,0-2-1,2-2 58,3-1 1,-2-3 0,4-6 0,0-3 139,1-1 0,-4-5 0,4-4 0,-3-1 42,-1-1 1,-3 4 0,-2-2-107,-2 2 1,0 0-1,-3 0 1,-1 1-1,1 2 246,-3 0-143,4 0-172,-6 4 0,4 3 0,-5 8 0,2 4 0,1 3 0,1 1-53,-2 1 0,4-1 0,-1-1-83,2-3 0,0 3 0,3-4 84,-2 0 1,0 3-1,5-6 95,-1-1 0,1-3 0,-1-4 39,0-5 0,1 0 0,-2-1-8,-3 2 0,2 0 0,-5-5 0,2 1-1,3-1 0,-3 2 0,0 2 0,-1 2 14,1 1 0,2 2-98,3 4 1,-1 6 0,-1 3 0,-3 5-108,-2 3 0,5-1 1,-2-3-1,2-1 3,-2 0 0,3-1 1,-3-2-1,3-4 37,2 1 1,3-5 0,1 2 0,-2-5 7,-1-2 1,-2-5 0,0-1 0,1-4 24,-1-2 1,1-6 0,0 0 0,3-5-26,0-2 0,1-2 0,-5 0 80,1-2 1,-2-7 0,-2 5 0,-2-7 57,-1-2 0,-2 4 1,-4-1-1,0 4 1,0 4 434,0 4 0,0 4 0,0 4 37,0 5 1,0 10-419,0 10 0,0 5 0,0 11 0,0 4 0,0 2 0,0 4 71,0 2 0,0 5 0,0 4-183,0-1 1,0 3 0,0-2-1,0-2 1,1-3 128,3-3 1,-2-1-455,2 1 0,1-4 0,1-7 0,-1-3-1978,1-1 1981,-2-2 0,-4-3 0,0-1 1</inkml:trace>
  <inkml:trace contextRef="#ctx0" brushRef="#br0" timeOffset="107637">9004 5792 8355,'6'-7'0,"3"1"-24,6 1 0,10-2 0,8-5 1,3-1-1,4 1 271,6-1 1,2 1-998,6 0 1,5 5 0,-8 1 0</inkml:trace>
  <inkml:trace contextRef="#ctx0" brushRef="#br0" timeOffset="108197">10220 6276 8355,'0'-13'443,"0"1"1,0-1-56,0 1 0,1 5-410,3 3 0,2 12 0,2 6 0,-4 4 0,-3 4 0,-1 1 0,0 2 0,0 0-1597,0 0 996,0 0 1,-5-1 0,-2 1 0</inkml:trace>
  <inkml:trace contextRef="#ctx0" brushRef="#br0" timeOffset="109680">12080 5569 8355,'-6'-13'-154,"-2"1"68,-3-1 0,-1 2 0,1 2 0,1 2 334,2 1 1,4 2 0,-3 6-1,1 2 1,3 5 0,2 7-240,1 4 0,0 4 1,0 2-1,0 1 1,0 2-1,0 0 1,0 0-1,0 0 1,1-3-1,2-4 1,3-4-771,1 0 737,-5-4 0,8 0 1,-4-7-1,0-2-2,4-2 0,1-3 0,1-4 32,1-4 0,-1-5 0,2-2 1,1-3-35,2-1 0,1-2 1,-3-2-1,3 1 0,0 2-18,0 2 0,-2 2 1,-3 5-1,-2 1 51,-3 2 1,3 7 0,-4 1 42,0 6 0,-2 7 0,-5 3 0,0 4-6,0-1 0,0 4 0,0-3 1,2-1-66,2-2 1,1-4-1,5 0 1,-2-1 1,2 1 1,1-7 0,1-1 0,1-5 172,-1-5 0,0-1 1,1-8-38,-1-3 1,1-6-1,-1-6 1,-1-1-1,-3-5 0,2 6 1,-6-8-1,-1 2-231,-2 4 1,-1-4-1,0 6 1,-1 3-1,-3 4-298,-5 6 1,-2 3 0,-1 5 141,0 4 1,5 4-1,3 5 1,2 6-91,2 4 1,0 8 249,0-3 0,11 4 0,3 0 0</inkml:trace>
  <inkml:trace contextRef="#ctx0" brushRef="#br0" timeOffset="110888">12824 5693 8355,'11'-17'341,"-3"1"1,-2-1-247,-6 5 1,0-1-1,0 1 1,0-1 16,0 1 0,-2 4 0,0 0 33,-2-2 0,-6 4 0,2 2-222,-3 3 0,-2 6 0,-1 5 1,-1 4-90,-1 2 0,-1 5 0,5-3 0,-1 0-33,1 0 1,1 4 0,1-3-38,2 0 1,5 3 0,-1-5 169,3-2 1,2-5 0,3-3-1,5-2 1,2-2 59,1-2 0,0-6 0,1-3 1,-1-4 149,1 0 0,2-4 0,-1-1 0,-3 0 25,0 0 1,-2 3 0,1-3-1,-3 3-83,-2 2 0,1 0-135,-2-1-16,-3 6 1,5 7 0,-6 9 0,0 3-38,0 5 1,0-4 17,0 4 1,0-2 0,0 0 0,1 2 0,2-2-1,2-3-196,2-3 0,-3 0 235,5-5 1,-1 0-1,4-4 77,1 0 0,-2-5 1,-1-2-1,-4-1 225,0 0 0,2-5 0,-2-3 0,-1 0-119,1 3 1,2 0 0,-3 1 0,1-1-129,0 1 0,2 4 0,-3 1 0,1 0-242,-1 0 0,5 4 153,-2-1 0,2 4 1,0 3 40,-2 1 1,-4 4 0,3-2 0,0-1-23,0 1 0,-3 2 0,4-2 1,2-1 44,1 1 0,-3-2 0,0-4 5,2 0 0,-3 0 0,1 0 109,2 0 1,-3-6 106,1-2 1,0-3-168,4-1 0,0 3 1,-3 3 62,-1 0 0,1 2 0,3 4 1,1 0 0,-2 5-97,-3 4 0,1 2 0,-3 0 0,-1-2 0,2 0 3,0 0 1,-3 2 0,3 2 0,0-2-21,0-3 0,0-1 0,3-4 1,-2 1 9,2-1 0,1-3 1,1-5-1,0-3 4,1-3 1,-1-1 0,1-2-1,-1-3-127,0-3 0,2-4 0,1-1 0,2-1-89,-2-3 0,-3-2 0,-2-7 1,-3 1-1,0 0-42,0 0 1,-5 0 0,3-1 319,-4 1 1,-2 0 0,-2 1 378,-1 3 1,-5 4 0,4 8-207,-2 5 0,4 5 0,-1 7 0,3 9-84,1 9 1,0 7 0,0 8 0,0 4-13,0 3 1,4 2 0,0 2 0,0 1-150,2-1 0,-5 3 0,5-3 0,-2-3 31,0-2 0,4-8 1,-2 2-1,-1-4 1,2-4-3204,0-5 2756,-4-2 0,2-18 0,-5-4 1</inkml:trace>
  <inkml:trace contextRef="#ctx0" brushRef="#br0" timeOffset="110889">13444 5333 9490,'10'-7'-273,"4"3"1,3 1 109,6-1 1,10-1 0,4-5 0,3 2 0,2-2 0,3 0-398,-1 2 1,-2-3-1,-4 4 1</inkml:trace>
  <inkml:trace contextRef="#ctx0" brushRef="#br0" timeOffset="111304">14511 5209 8355,'0'-30'439,"0"3"1,0-1-283,0 7 0,1 3 0,3 8 0,5 6 0,0 10-50,-1 7 0,3 12 1,-4 8-243,0 3 0,0 7 0,-4 2 0,1 4 13,-1 0 0,-2 1 1,-1-2-1,0-2-195,0-5 0,0-4 1,2-4-1,0-4 1,2-4-260,-1-4 1,-1-4 0,-4-4 507,-2-1 0,-3 1 0,-5-1 1</inkml:trace>
  <inkml:trace contextRef="#ctx0" brushRef="#br0" timeOffset="111771">14412 5494 8355,'0'-12'-113,"1"5"0,3 3 1,4 2 3,3 2 1,3-4-1,3 0 1,5 1 0,5 2 452,6 1 1,-1 0 0,2-1-155,5-3 1,-2 2 0,3-2 0,-5 3-259,-6 1 1,-3 0-1,-3 1 1,-3 3 6,-8 4 1,-1-1 0,-7 2 0,-1 0 0,-2 2 58,-1 2 1,-5-1 0,-2 0 76,0 1 0,0-5 0,4 0 0,-1 2 4,1 1 1,3-3-143,5 1 1,-3-7-1,7 2 1,0-2-1,2-2-3,2 0 0,-1-6 1,0-2-1,1-3 36,-1-1 1,-1-5-1,-2 1 1,-4-1-16,1-1 1,-5 4-1,3-4 1,-4 3-89,-4 3 1,-3-3 0,-7 8 0,-1 0 0,-3 3-306,-1 2 1,-2 8 0,-2 2 148,2 3 1,3 2 288,6-1 0,-1 6 0,1 1 0</inkml:trace>
  <inkml:trace contextRef="#ctx0" brushRef="#br0" timeOffset="113213">15763 5383 8355,'-1'-24'-143,"-2"4"1,-2 4 0,-1 5-1,-1 4-1134,0 2 1485,-1-5 0,0 9 0,0-5 0,-2 2 0,-1 0-9,-1 1 1,-1 3 0,2 5-137,3 3 1,4 4-78,8 5 1,4 1 0,7 2-1,2-3-77,-2-3 1,4 2 0,1 1 0,0-2 60,1-1 0,-6-2 1,2 0-1,-4-1 76,0-2 1,-6 2-1,-3-3 1,-4 3 0,-6 0 186,-6-3 1,-2 3 0,-7-2-208,-1 2 0,-5 0 0,-2-2-128,1 0 1,2-5 0,3 3 0,2-2 194,5-2-770,7-2 1,15-12-1,8-3 1</inkml:trace>
  <inkml:trace contextRef="#ctx0" brushRef="#br0" timeOffset="113214">15949 4949 8355,'-5'-24'1603,"-3"3"-1482,2 4 0,1 15 0,5 8 0,1 7 64,3 8 1,-1 4 0,5 4 0,2 4-227,1 3 0,0 6 0,-2 3 1,-2-1-1,-1-2 0,-2 0 1,0-1-1,0-1 0,-1-1-361,-2-2 1,-1-7 0,0-4 328,0-4 0,5-6 0,-1 0 0,0-4-12,1-3 1,-2-4 0,5-5 89,2 0 1,1-5-1,1-4-78,1-2 1,-1-1-1,1-2 1,-1-1-70,0-1 1,1-5-1,-1 4 1,1 2 0,-2 1-17,-3 2 0,2 4 0,-5 1-47,2 1 220,-4 2 1,6 10-1,-4 2 1,-1 3-71,1 1 0,-3 1 1,3-1-1,-1 1-171,0-1 0,5 5 0,-4-1 0,2-1 72,3-1 1,1-2-1,1 1 1</inkml:trace>
  <inkml:trace contextRef="#ctx0" brushRef="#br0" timeOffset="113215">16483 5370 8355,'0'-12'-186,"-2"1"480,-2 3 1,1 3 0,-3 10 0,0 3-281,3 3 1,1 1-1,-1 2 1,-1 3 0,1 2-1,0 1 1,0 0 69,-1-2 0,0 2 0,4-3-349,0-2 0,0-1 1,0-2 93,0 1 1,6-6 0,2-3 132,3-3 1,0-6 0,-1-4 0,-2 0-14,1 0 0,3-6 0,-1 3 1,-2-2 11,-1 0 0,-1-2 1,2-1-1,-4 1 13,1-2 1,-4 4 0,5-3 0,-1 4 46,-3 0 1,2 1 0,-1-1 0,0 2 0,0 2 330,1 0-330,4 7 0,-2-4 1,6 6 11,-1 0 0,0 0 0,1 2-48,-1 2 0,1 3 1,-2 5-1,-2 0 1,-2 1 102,-1-1 0,-2 1 85,-4-1 1,0 0 0,0 1-39,0-1 1,0 1-1,-2-2 1,0-2 23,-3 0 0,1-1-207,4 4 1,2-1-100,2-2 0,-1-4 0,5-5 0,2 0-107,1 0 1,1 0-1,0 0 139,1 0 0,-1-1 0,1-3 0,-1-5 73,0-2 0,-3 3 1,-2 0 510,-2-2 1,1 5-170,-2 0 0,-3 5-291,3 5 0,-2 1 1,-1 7-1,2-1-95,1 1 1,6-5 0,-2 0 0,3 0 4,1-1 0,1-1 1,-1-6-1,0 0 138,1 0 1,-2-2 0,-2-2 101,0-4 1,-2-3 0,1-1-1,-3-1-65,1 1 0,-5-5 0,3 1 0,-2 1-369,-2 1 1,0-3 0,0 1-277,0 1 0,-2 6 0,-2 5 93,-4 3 0,-8 1 0,-4 0 0</inkml:trace>
  <inkml:trace contextRef="#ctx0" brushRef="#br0" timeOffset="113855">17711 5383 8355,'0'-13'49,"0"1"0,0 4 334,0-1 0,-2 8-201,-2 1 1,3 5 0,-3 8 0,2 1-124,2 2 0,0-1 0,0 5 0,0-1 0,0-1-85,0 0 0,4-2 0,2-3-102,1-1 0,-3-1 0,4-3 14,2-4 1,1-2 0,1-2 0,1 0 65,-1 0 1,4-10-1,1-4 1,0-3-13,0-6 1,-1 0 0,3-3 0,0-2 0,-1-1-11,0 2 1,3-8-1,-5 0 1,-1-3 0,-1-2 1,-1-1 0,-2 1 0,-3-3 101,-4-1 0,2 8 0,-2 2 0,-2 5 160,0 6 0,-2 10 0,-2 2-50,-2 4 0,3 6 0,-5 9 0,2 9 65,0 5 0,-1 9-154,0 7 1,4 0 0,-3 8 0,1 1 0,0-1-144,-1 0 0,0 2 0,4-5 0,0 0-245,0-2 0,6-11 0,2 3 0,3-7-185,1-5 0,-1 1 0,-1-7 198,-2-4 0,1-4 0,3-7 1</inkml:trace>
  <inkml:trace contextRef="#ctx0" brushRef="#br0" timeOffset="114034">17971 5246 8355,'6'-12'0,"2"1"-302,8 2 1,4 0 0,4 3-1,3-1 1,0-1 0,3 0 82,2 0 1,0-1 0,2-2 178,-1 3 1,-11-3-1,2 4 1</inkml:trace>
  <inkml:trace contextRef="#ctx0" brushRef="#br0" timeOffset="114188">17463 5184 8304,'2'-18'-619,"7"6"102,7 6 1,6 5 0,3 2 415,0 3 1,5 3-1,2 6 1</inkml:trace>
  <inkml:trace contextRef="#ctx0" brushRef="#br0" timeOffset="114685">18790 5296 8355,'0'-19'-602,"0"2"-283,0 9 1244,0-3 0,0 11 0,1 0-224,3 7 1,-1 4 0,4 1-1,-2 2-124,-2 2 1,2-2-1,0 4 1,-3-1-11,0-1 0,2 2 0,0-3 0,0 0-128,2-4 0,-4 2 0,7-6 78,0 0 0,2-2 0,2-5 4,-1 0 0,-1-1 1,-1-3-1,-2-6-50,2-5 0,-3 1 65,1-3 0,-4 4 1,3-1-1,0-1 1,0-2-1,1 2-3,-1 1 1,4 2-1,-3 1 63,3 3 1,2-2 0,-1 6 0,0 1 57,1 2 1,-1 1 0,1 0 0,-1 1 17,0 3 1,5 3-1,-1 5 1,0 1-47,-3-1 0,-2 1 0,-1-1 0,-3 0-46,-2 1 1,0 3-1,-5 1 1,0-2-111,0-1 0,-6-3 0,-2-2 0,-5 0 74,-3 0 0,1 1-579,-6-2 0,-5 3 0,-6-4 0</inkml:trace>
  <inkml:trace contextRef="#ctx0" brushRef="#br0" timeOffset="114832">18876 4961 8355,'-12'-17'-58,"1"4"-583,3 6 0,2 7 0,6 12 1</inkml:trace>
  <inkml:trace contextRef="#ctx0" brushRef="#br0" timeOffset="116415">12688 6883 8355,'0'-25'163,"0"1"1,0-1-1,0 1 1,1 4 725,3 3 1,-3 3-771,4 2 0,0 7 0,-1 5 1,-1 8-53,-2 7 1,-2 4-1,-2 6 1,-1 0-1,1 1-141,2 3 0,1-3 1,0 3-1,0-3 1,1-2-113,4-4 1,1-2 0,5-5 10,-2-1 0,2-4 0,-3-1 2,3-1 1,1-2 0,1-4 0,-1-1 80,1-4 0,-5-1 0,0-7 0,2-1 0,-1-1 9,0-1 1,2-2 0,-4 3 45,0-2 1,2-1 0,-3 3 0,-1-2-75,1 2 56,-2 7 1,-4 4 0,0 8 45,0 4 0,0 5 0,1 2 0,2 1-24,1 0 0,2 1 0,-4 0 0,4 0-4,1 0 0,-4-3 1,2 1 5,1-5 0,-4 0 0,7-6 4,0-1 0,2-2 0,0-2 160,-2-4 0,0-1 0,-3-7-38,1 1 0,-3-2 0,3-1 0,0-2-68,-1 2 0,-1 1 0,1 2 0,1 1-49,0 3 1,0-3-1,3 4 1,-2 0 30,2 3 0,-3 1 0,1 0-177,1-1 1,1 1 0,0 7 93,-2 5 1,-1 2-1,1 1 36,-4 1 0,-2-1 0,-2 0 0,1-1 55,3-2 1,-2 2-1,3-4 33,1-1 1,-4 0 0,7-6-1,-1-1-17,-1-4 0,4 0 1,-3-5-1,3 2-16,2-2 1,-2 3 0,-2 1-1,-2-1-16,-1 0 1,3 3-8,-1-5 0,-1 7 73,2-3 1,-5 10-1,4 2-60,2-1 1,-3 5 0,1-4-63,2 0 1,1 3-1,1-5 14,0 2 0,1-4 0,-1 1 1,1-4-1,-1-3 73,0-1 1,1-5 0,-1 0 0,1-3 36,-1-5 1,-4 4 0,0-5-1,2 0-33,1-3 0,2-2 0,-1-3 0,0-2-81,1-1 0,-2-8 0,-2 2 0,-2 1-49,-1-2 0,-2 0 0,-4-1 0,-1 1 195,-4 3 0,3 0 0,-7 7 0,0 4 124,-2 3 1,3 8-1,-1 6-171,0 4 0,-1 4 1,0 5-35,2 9 0,5 6 1,-1 6-1,3 4 1,1 3-12,0 1 1,0 4 0,1 2 0,3 0-68,5 0 0,-3-4 0,3-4 1,0-5-17,2-4 0,2 1 0,-1-11 1,1-2 17,-1-4 0,5-1 0,-1-5 0,-1-2 45,-1-5 1,3 0-1,-1-5 1,-1-3 38,-1-4 0,-2 1 0,-1-4 0,-1 2-3,-2-1 0,-1 0 6,2 5 0,0 0-27,-5-1 1,0 8-1,-2 5-56,2 7 0,-1 4 0,5 1 0,0 0-142,-1 1 1,4-2-1,-1-1 1,4-2-487,2 1 1,1-3 455,-5-2 0,6 3 0,1 0 1</inkml:trace>
  <inkml:trace contextRef="#ctx0" brushRef="#br0" timeOffset="116578">14089 6499 8355,'-19'0'-623,"4"1"1,5 3 278,6 5 0,-3 2 0,0 1 0</inkml:trace>
  <inkml:trace contextRef="#ctx0" brushRef="#br0" timeOffset="117960">14238 6412 8355,'-7'-18'-428,"-4"-1"1,10 4 0,-4 2 595,4 2 1,1 7-49,0 4 0,1 10 0,2 8 0,1 2 0,-1 7 0,0 3 0,0 3-28,1 0 1,0 0-1,-4 3 1,0-2-1,0-1-21,0 2 1,0-5 0,0-2 0,0-5-232,0-2 0,4-6 1,2 0-1,0-4 103,4-3 1,-3-5-1,1 1-13,2-2 1,1-6-1,0-2 1,-1-1-34,-2-2 1,-4-3 0,4 0-1,1 0-5,-3-1 0,5 1 1,-2-1-1,0 1 29,0 0-1,2-1 1,-3 1 0,3 1 83,1 3 0,1-2 0,-1 6-20,1 1 0,-5-2 1,0 0 31,2 3 0,-3 0 133,1 2 0,-11 0 1,-1 0-1,-6 2-10,-2 2 0,0-3 1,-1 5-1,1-2 57,-1 0 1,1 4 0,0-2-46,-1 1 0,2 1 1,3 4-1,4 1-79,2-1 1,2 5-1,2-1 1,2-1-261,4-1 1,7 3 0,3-1 0,0-1 0,1-2-320,1-5 1,0 2 372,5-6 1,-4 0 0,-1-4 0,1-1-1,-2-4 6,-2-3 1,1-3 0,-2-1 0,-2-2 231,-4-3 0,1 2 1,-4-4-1,0 1-27,-3 3 0,-3-3 0,-1 1 0,0 2 4,0 1 0,-4 2 0,-1 1 0,-2 1-33,-3 2 1,-1 5 0,-1-1 82,-1 3 0,5 2 0,1 3 1,1 5 5,4 2 1,0 1-1,2 0 1,0 1-84,0-1 1,0 5 0,2-1-102,2-1 0,4-1 0,7-1 0,2-1 1,-1 0 14,2 1 1,0-6 0,4-3-1,-1-3-175,1-1 0,1 0 0,1-1 1,-2-3 194,-1-4 0,-2-8 0,3-2 0,-3 1 0,-1-3 0,-3 1 121,-1-3-143,-2-2 0,1-2 1,-1-1-1,-1-2 1,-1 0-72,-2-1 1,-1 3 0,3-3 0,-3 0-11,-2-3 0,3 1 0,-3 0 0,-3 2 245,0 2 0,-4 4 0,0 3 1,-4 6 152,-1 5 0,-1 5 0,-5 5 0,1 0-152,0 0 0,-1 6 0,1 7 85,-1 6 0,5 5 0,1 2 0,0 3 0,2 4-58,-1 3 1,2-2 0,4 2 0,0 1-258,0-2 0,2 5 0,2-6 0,4-1-102,3-1 1,1-3-1,1-6 1,1-2 8,2-5 1,-1-3-1,5-5 1,-2-4 189,-3-3 1,3-2-1,-2-3 1,-1-4 26,-1-3 1,-2-7-1,1-3 1,-1-1 50,1 1 1,-1-2 0,-1 2 0,-1-1-1,-2 2 0,-4-2 1,3 5-268,-1 2 1,-2 1 162,-4 2 0,0 6 1,0 6-1,-2 7 138,-2 4 0,1 7 1,-3 3-1,-1 1 48,0-2 0,4 4 0,-1-5 0,2 2-155,2-1 0,0-4 0,2 0 1,1-2-140,1-2 1,5-1 0,0-2 0,2-5-10,1-3 0,0-1 0,1-1 109,-1-3 0,5-3 1,-1-6-1,0 1 1,-4-2-89,-4-2 0,3 0 1,-3-3 296,4 1 1,-1-2-1,-2 3 1,-2 2 0,0 1 24,0 2 1,-4 3-1,2 2-102,1 2 1,-4 1-1,5 5-15,-1 3 0,-2 5 0,-4 7 1,1 5-22,3 2 1,-2 2 0,2 0 0,-1 0 3,1-1 0,-3 5 1,5 2-1,-1 0 118,4 4 1,2 9 0,2 3 0,2 0 0,2 1-435,-2 0 1,-2-2-1,-5-2 321,-4-2 1,-3-2 0,-1-5-265,0-2 0,-7-6 1,-5 1-1,-6-6 1,-3-7 162,1-5 1,-1 0 0,-4-6 0,2-3 210,2-4 0,-2-4 1,4-6-1,-1-3-334,4 0 1,7-10 0,5 1 0,3-3-131,1-2 1,3 3 0,5-5 0,7 0-1569,3 0 1546,5-1 1,2-4 0,7 0 0</inkml:trace>
  <inkml:trace contextRef="#ctx0" brushRef="#br0" timeOffset="118122">16383 6685 9475,'0'-13'0,"0"4"0,0 5-936,0 8 1,-11 11 0,-2 4 0</inkml:trace>
  <inkml:trace contextRef="#ctx0" brushRef="#br0" timeOffset="123054">3932 9723 8399,'0'-16'0,"0"-1"0,0 2 0,0 1 144,0 2 1,0 11-1,0 5 1,0 5-1,1 5 1,2 3-1,1 3 1,-1 4-49,-2 1 1,0 1-1,2 1 1,1 4 0,-1-1-1,-2 0-9,-1-2 1,2-1 0,0 1 0,4 0-70,1-5 0,1 0 1,6-6-1,1-3 1,3-3-32,1-3 1,3-5 0,6 1-1,1-4-196,-2-4 0,8-3 1,-2-5-1,-1-1 49,-1 1 1,-4-5 0,0-1 0,-5 0-510,-5 0 1,-1 2-1,-2 3 340,-3 1 0,-7-6 0,2-1 1</inkml:trace>
  <inkml:trace contextRef="#ctx0" brushRef="#br0" timeOffset="123351">3981 9984 8355,'0'-13'-132,"2"1"0,2 1 0,4 1 53,3 2 0,7-4 1,4-6 174,5-1 1,4-2 0,3-4-244,-1 0 1,-1 5 0,1 0 0,-4 4 0,-4 3 0,-4 4-205,-5-1 1,-2-1-1,-2-1 1</inkml:trace>
  <inkml:trace contextRef="#ctx0" brushRef="#br0" timeOffset="123530">3857 9587 8355,'0'-17'141,"0"1"0,3 1 1,4 5-1,7 2 1,5-3-1,7-3 0,6-4 1,5 0-663,4 0 1,2-2 0,4 3 0,-3 3 102,-1 5 0,4-2 0,-3 4 1</inkml:trace>
  <inkml:trace contextRef="#ctx0" brushRef="#br0" timeOffset="124053">4663 10294 8355,'0'-8'-761,"0"-1"640,0 1 286,0-4 0,0 3-228,0 1-230,0 5 194,0-2 1,0 6-253,0 3 59,0-2 1,-5 9 0,-2-4 0</inkml:trace>
  <inkml:trace contextRef="#ctx0" brushRef="#br0" timeOffset="125120">5271 9661 8355,'-7'-12'0,"-3"4"115,6-1 0,2 3 0,6-4 0,5 3 0,5 0 0,4 2 1,3-2-1,4 1-333,2 1 0,8-4 0,-4 4 0,2-1 0,-2 1 0,-4 2 0,-3 2-286,-1 1 0,-5 5 0,0 2 0</inkml:trace>
  <inkml:trace contextRef="#ctx0" brushRef="#br0" timeOffset="125580">5246 9847 8267,'13'0'56,"-1"0"0,0 0-46,1 0 1,5 0-1,4 0 1,4 0-138,3 0 1,4-4 0,-3-1-1,1-1-260,-1 1 1,-5-1 0,-6 4 130,-1-3 1,-2 1-1,-3 4 1</inkml:trace>
  <inkml:trace contextRef="#ctx0" brushRef="#br0" timeOffset="125581">5184 10120 8355,'8'-4'0,"1"0"89,4-6 0,3 9 0,4-4 1,4 0-1,3 0 0,6-1 0,3-1-218,1 1 1,5 1 0,-1-1 0,-2 0-555,-5 3 0,-4 2 0,-5 1 0</inkml:trace>
  <inkml:trace contextRef="#ctx0" brushRef="#br0" timeOffset="126226">6685 10009 8355,'0'-9'-260,"0"1"495,0 5 64,0-2 1,5 5-1,2-1-214,0-4 1,4-2-1,-3-5 1,2 0-90,-2-1 0,3-5 0,-1-4 0,4-5-70,2-6 0,2-3 1,-3-1-1,3-2-84,2-2 0,-5 1 0,1-6 0,-2 1 22,-1 1 1,2-7 0,-2 5 217,-2 4 0,-2 7 1,0 8-1,-2 4 1,0 7 50,0 2 0,-3 7 1,3 5-79,-1 4 0,-1 9 0,-2 9 0,2 3 21,2 7 0,0 5 0,3 3 0,-2 2 10,2 2 1,-1 5 0,1-2 0,-2 3-129,2 2 0,1-6 0,3-3 0,1-2-337,1-2 0,1-4 0,-5-1 0,-1-3 187,-2-6 1,-2-4 0,-5-6-795,2-1 754,1 1 1,-16-1-1,-3 0 1</inkml:trace>
  <inkml:trace contextRef="#ctx0" brushRef="#br0" timeOffset="126406">6858 9761 8355,'-5'0'-101,"5"0"0,8-2 1,6 0-1,5-4 1,5-1-1,6-3 1,5-1-1,3-1 1,2 1-329,1 3 0,6-3 0,-3 4 0</inkml:trace>
  <inkml:trace contextRef="#ctx0" brushRef="#br0" timeOffset="126639">7516 10033 8355,'-13'0'245,"7"6"1,-4-3 0,6 5 0,1 2 0,2 1 0,1 1 0,0 2-79,0 2 1,1 0 0,2 3 0,2 0-482,2 0 1,0 1 0,1 2 0,-2-2-89,-1 3 0,-2-4 0,4 0 1,-2-1-138,-2-3 1,4-1 0,0-2 0</inkml:trace>
  <inkml:trace contextRef="#ctx0" brushRef="#br0" timeOffset="127048">8000 9599 8355,'-2'-16'983,"-2"-1"-915,3 1 1,-4 9-1,8 4 1,3 7 44,1 9 0,-3 0 1,3 10-1,-2 1-68,-2 4 1,0 6 0,-1-2 0,3 0 7,-3-3 1,4 1 0,-1-2 0,2-4-187,3-2 1,1-6-1,1 0 1,2-4 57,3-3 1,-2-4 0,4-5 0,0 0 30,1 0 1,-4-5 0,4-5-1,-1-5 16,0-6 0,-4-2 0,2-3 35,-3-3 1,-2 1-1,0-5 1,-1-1-58,-2-2 0,-4 3 1,-5 1-1,0 0 1,0 1-226,0-4 1,-4 9-1,-1 3 1,-2 3-38,-3 5 0,0 6 0,1 2 0,2 2-201,1 7 1,2 3 498,4 8 0,-5 5 0,-2 1 1</inkml:trace>
  <inkml:trace contextRef="#ctx0" brushRef="#br0" timeOffset="127480">8892 9748 8355,'-19'-12'117,"1"5"1,6 3 386,-1 2 212,7 2-759,0 0 1,7 5-168,4-1 0,1 0 108,7-4 1,-5-4 0,-1-2-1,-1-2 102,-4-6 1,0 0 0,-2-6 0,0-4-27,0-3 0,0-1 0,1-5 0,2-3 83,1-4 0,6-2 1,-2-7-1,3 2-34,1 1 1,1-3 0,-1 11 0,-1 3 32,-3 4 1,3 7 0,-2 8 0,2 3-14,1 5 1,1 3-1,0 6 1,2 3 115,2 4 1,1 9 0,-3 5 0,2 7-44,-2 8 0,-3 2 0,-2 7 0,-3 3-48,-2-1 1,3 4 0,-3-6-245,-3 2 1,1-3 0,0 0-1,1-3 1,0-2-327,2-1 1,-5-9-1,3-4 1,-2-5-601,-2-3 823,0-2 1,0-3 0,0-1 0</inkml:trace>
  <inkml:trace contextRef="#ctx0" brushRef="#br0" timeOffset="127756">8868 9612 8355,'-7'-13'-86,"7"7"0,9 1-145,7 4 0,0 1 0,8 0 1,3-1-1,2-2 0,4-1 1,2 0 21,3-2 1,2-1-1,-3-5 1</inkml:trace>
  <inkml:trace contextRef="#ctx0" brushRef="#br0" timeOffset="128137">9463 9922 9170,'-12'-11'0,"1"1"0,1 3 379,2 2 0,5-1-315,-1 2 0,2 1 0,2-5 0,2 0 0,2 1 1,4 1-1,3 2 0,2 0-270,-1 1 1,0 2 0,1 1-1,-1 0 6,1 0 1,2 1 0,-1 4 149,-3 3 0,-3 4 0,0 3 1,-4 3-1,-2 0-124,-2 0 1,0 4 0,-3-1 0,-4 1 101,-5-1 1,-4 2 0,3-4 0,-3 1 138,0-4 0,-1-2 0,5-2 1,0-1 204,-1-2 0,5 0-148,0-5 0,6 2 0,2-3 0,7 1-67,4-1 1,7-2 0,3-2 0,2-2-342,2-1 0,0-2 1,0 3-1,-1-2-496,1-2 0,3 0 553,-3-1 1,8-9 0,-7 4 0</inkml:trace>
  <inkml:trace contextRef="#ctx0" brushRef="#br0" timeOffset="128569">10207 9438 8355,'-4'-16'299,"0"-1"0,-4 5-15,3 3 0,0 7-114,1-2 1,2 4-1,-2 4 27,3 4 1,1 8 0,0 5 0,0 3-111,0 0 0,0 1 1,0 1-1,0 2-10,0 1 0,4 0 0,2-4 0,0-1-164,4 1 0,3-1 1,2-4-105,1-3 0,6-3 1,-1-3-1,2-3 24,2-4 1,0-3 0,0-2 0,0-3 0,1-4-2,3-3 1,-7-6-1,1-1 1,-4-1 67,-3-3 1,-3-3 0,0-3 0,-2 0 1,-3 0 1,-2-2-1,-6-1 1,-2 1 8,-2 0 0,-3-3 0,-5 4 0,-2 1 18,-3 2 0,4 7 0,-4 2 0,3 5-155,2 3 1,0 0-1,-1 6 1,2 4-444,3 6 613,2 4 0,1 7 0,-2 2 0</inkml:trace>
  <inkml:trace contextRef="#ctx0" brushRef="#br0" timeOffset="128753">11212 9637 7511,'-4'-10'-677,"-1"6"1,3 4 570,6 8 0,3 3 0,5-4 0</inkml:trace>
  <inkml:trace contextRef="#ctx0" brushRef="#br0" timeOffset="129080">11596 9661 8355,'7'-5'-513,"4"4"0,-3-4 0,3 4 12,2 1 0,-1 0 481,1 0 0,5-5 0,1-2 0</inkml:trace>
  <inkml:trace contextRef="#ctx0" brushRef="#br0" timeOffset="129081">12117 9674 8355,'12'-11'345,"1"3"1,-1-2 64,1 6 1,-5-2 0,0 3-2067,2-1 934,-5 0 0,1 10 0,-6 1 0</inkml:trace>
  <inkml:trace contextRef="#ctx0" brushRef="#br0" timeOffset="129650">13333 9314 8355,'-7'7'-334,"2"5"1,0 11 0,1 5 520,1 0 0,2 8 0,1 1 0,0 2 0,0-1 1,1-2-1,3-3-78,4-4 0,9-3 0,2-2 0,3-4-155,3-3 0,-1-5 0,7-3 0,1-7 0,-2-6 115,1-8 1,0-5 0,-4-6-1,-4-1 34,0-2 1,-5-3 0,-1 0 0,-5-2-12,-4-1 0,2-4 0,-6 4 0,-1-1-216,-2 0 1,-1 2 0,-1-4-1,-3 3-309,-4 2 1,1 7-1,-2 6-289,0 3 1,2 9 480,-1 5 0,5 5 0,-3 8 1</inkml:trace>
  <inkml:trace contextRef="#ctx0" brushRef="#br0" timeOffset="130123">14176 9637 8355,'-13'-16'27,"1"5"1,1 6-1,4 6 1,7 5-1,7 1 694,4-3 1,-3-3-740,1-1 1,-2-1 0,1-3-5,-4-5 0,-1-3 1,-1-4-1,3-5 1,-1-4 32,1-4 0,-2 0 0,7-8 0,2-4-60,3-2 0,3-9 1,-1 1-1,3-5 0,4-1-12,1 0 1,-2-1 0,-1 9 0,-3 4 0,-1 8 0,-3 7 305,-1 5 0,-6 10-130,1 3 1,-7 10 0,3 12 0,-4 6 0,-1 9 0,0 8 0,0 6 381,0 2 1,0 12-475,0 0 1,0 7 0,0 2 0,0-2 0,3-1 0,4-3 0,5-5 0,2-7 0,0-6-650,-2-5 1,2-4 0,0-7-611,-2-1 0,2-6 825,-10 2 0,0-4 0,-4 0 1</inkml:trace>
  <inkml:trace contextRef="#ctx0" brushRef="#br0" timeOffset="130337">14139 9475 8355,'13'-19'102,"4"4"1,5 5 0,6 6 0,6 1-787,6-1 0,4 2 0,7-7 394,3 0 1,-3-1 188,3 2 1,2-3 0,1 4 0</inkml:trace>
  <inkml:trace contextRef="#ctx0" brushRef="#br0" timeOffset="134923">14920 9748 8691,'1'-19'0,"4"4"-14,3 5 1,1 6 0,0 8 360,-5 4 0,-1 9-318,1 4 1,-3 2 0,3 2 0,-2 0 0,-2-1 0,0 1 0,0 0-1,0-2-13,0-2 1,1 1 0,2-5 0,1-2-145,-1-1 0,-2-6 1,0-1-121,4-2 1,-3-1 142,7-4 1,-3-1 0,4-3-1,-3-4 13,-1-3 1,3-2 0,-2 0 0,1-3 29,1 0 1,-3-2 0,4 3-1,-3-2 81,-1 2 0,3 3 1,-2 2-1,0 2 0,3 4 1,-5-3-46,2 1 46,1 2 0,-1 10-15,-3 2 1,-4-1-1,-4 0 1,-4-2 86,-3-2 0,0 4 0,1 0 0,2 1 18,-2 0 0,5-4 1,-1 5-1,2 0-97,0 2 1,1-2 0,6-1 0,4 1-169,4 2 0,0-2 1,8-1-1,1 0-75,-1-1 0,6-1 0,5-6-785,2 0 839,-5 0 1,9 0 0,-4 0 0</inkml:trace>
  <inkml:trace contextRef="#ctx0" brushRef="#br0" timeOffset="135169">15788 9897 8355,'-7'-8'0,"2"1"133,-1 1 1,4 2 0,-5 6-1130,1 2 489,2 3 1,-2 5-1,0 0 1</inkml:trace>
  <inkml:trace contextRef="#ctx0" brushRef="#br0" timeOffset="137994">7404 8806 8355,'-25'-32'-64,"1"-2"1,-1 5 0,0 2 0,0 7 0,0 6 0,-1 6 0,-3 2 0,-4 3 0,-3 3 0,-2 3 0,-2 4 0,-3 3 0,0 3 0,-1 3 0,2 2 0,-3 2 0,3 2 0,-2 2 0,1 1 306,0 5 1,2 6 0,4 6 0,-1 7-82,1 3 0,4 22 0,3 6 1,2 10-107,5 6 0,14-43 0,1 2 0,0 2 0,1 0-48,2 4 0,1-1 0,0 0 0,2 0 1,2 2-1,3 0 0,0-3 0,2 0 1,2-4-1,3 0 6,-1-3 1,4-1 0,4 3 0,3 0-1,1-6 1,2-1 0,2-2 0,2-1-228,30 36 0,9-10 0,6-3 0,-1-11 64,2-8 1,2-10 0,3-12 0,2-8 78,-3-10 0,7-18 0,-8-12 0,0-12 105,-6-10 1,-6-14-1,-8-3 1,-6-1 58,-8-1 0,-8-3 1,-8-14-1,-7-6-16,-7-3 0,-7-5 0,-1 0 0,-3-5-52,-1 49 1,0-1 0,-2-3 0,-1 0 0,-1-1 0,-1 1-50,1-1 1,-3 1 0,-3-1 0,-2 1-1,0-2 1,-2 0 0,-1 2 0,0 0-1,-2 1 1,-1 2-9,1 3 1,-2 1 0,-2 0 0,-2 2 0,-26-41 0,-6 12-118,-2 13 0,-9 16 1,0 20-1,-9 17-36,-7 16 1,6 18 0,-4 22 0,10 8-511,6 6 601,5 8 0,15-7 0,1 5 0</inkml:trace>
  <inkml:trace contextRef="#ctx0" brushRef="#br0" timeOffset="138705">9165 8793 8355,'-23'-18'0,"1"0"-351,1 3 0,1 4 0,-4 11 0,2 0 0,1 2 396,-1 2 1,-5 4-1,-4 9 1,1 2-1,0 2 1,2-1-1,2 4 1,1 3 92,0 6 1,1 3-1,-1 3 1,0 3 81,0 8 0,5 8 1,0 11-1,4 5-117,5 2 1,0 5 0,7 1 0,2 2-134,5 2 1,9-1-1,9 5 1,4-4 74,4-8 0,7 5 1,6-10-1,1-1-164,0-5 0,2-5 0,-2-4 0,1-4 46,3-3 1,-3-11 0,1-6 0,2-6 76,2-9 1,0-5 0,2-6 0,2-5 60,0-6 1,5-10 0,-3-12-1,2-7 44,2-4 0,-4-5 0,0-3 0,-2-3-121,-4-4 0,1-6 1,-12 2-1,-3 0-67,-3 0 1,-9-8-1,-8-1 1,-5-5 0,-6-5-146,-3-3 0,-3-7 0,-5 1 130,-6-2 1,-7-4 0,-4-3-1,-5-3 6,-4 1 0,12 46 0,-1 1 0,-16-35 198,-5-4 1,-4 1 0,-6 5-1,-5 9-139,-3 12 0,-4 21 0,-5 13 0,-10 18-367,-8 17 0,0 16 0,-5 18 0</inkml:trace>
  <inkml:trace contextRef="#ctx0" brushRef="#br0" timeOffset="144864">5209 12278 8948,'-7'-19'0,"3"7"0,4 10 0,4 15 0,3 10 0,1 9 421,1 5 0,-1 8 0,4 2 0,-1 6 1,-1 5-1,-2-1 0,0 1-349,-1 0 1,3-12-1,-5 7-289,2-3 0,2-2 1,2 0-236,-3-2 1,3-7 0,-4-8 0,1 0-220,0-4 1,-5-6 0,1-5 0,-2-2-573,-2-2 1243,0-5 0,0-7 0,0-7 0</inkml:trace>
  <inkml:trace contextRef="#ctx0" brushRef="#br0" timeOffset="145207">5271 12663 8355,'-12'-61'0,"1"3"-90,2 5 1,0 3 0,5 4 0,1 5 611,1 3 1,2 6 0,2 3-39,2 3 1,4 5-1,9 2 1,3 1-1,5 3-175,4 1 0,3 6 0,5 1 1,2 1-269,2 3 0,-7 9 0,2 6 0,-4 8-146,-5 3 1,-6 5 0,-6 3-1,-5 7-310,-6 0 1,-8 2 0,-6 0 0,-5 3-37,-6 1 0,-6-8 0,-3 0 0,-1-5 0,1-3 1,1-2 0,4-3-1,2-2-331,2-4 0,3-4 679,6 0 1,-1-1-1,1 1 1</inkml:trace>
  <inkml:trace contextRef="#ctx0" brushRef="#br0" timeOffset="145604">5767 13208 9380,'-12'-12'0,"1"0"0,2-1 1363,5 1-1517,3-1 1,1 1-1,0 0 1,1-1-1,3 1 1,3-2-1,3-1 1,1-3 297,3-1 0,1 2 0,-3-2 0,1 0-256,-1-1 1,-1 0 0,-1-5-1,-3 1 71,-2 4 1,3-4 0,-3 5 0,-1 0-152,1 2 0,-3 3 495,2 2-5,-3 0 1,-1 10 0,0 8 0,1 6-248,4 5 1,-3 3 0,7-2 0,0 2-107,2 2 1,2 1-1,-1 0 1,1 0 68,-1-3 1,-4-1 0,0 2 0,2-4-182,1-4 0,2 0 1,-1-1 38,0 1 1,1-2 0,-1-3 0,1-4-298,-1-3 1,2-2 0,0-3-757,-2-4 818,9-3 1,-13-2 0,10 1 0</inkml:trace>
  <inkml:trace contextRef="#ctx0" brushRef="#br0" timeOffset="146046">6573 11894 10527,'-25'-32'0,"1"5"0,0 5 0,4 5-967,3 3 0,3 6 791,2 0 1,-1 1 0,1-3 0,0 3 413,-1 2 0,1 1 0,-1 4-193,1 0 1,0 1-1,1 3-35,2 4 1,-2 3-1,4 2 1,-1 1 63,0 2 0,5-1 0,-2 5 0,0-1 0,1-1-7,2 0 1,0 4 0,2-3-1,2 0-30,2-2 1,1 1 0,5 0-1,-2 0 93,2 0 0,1 4 1,1-2-1,-1 4 56,-3 0 1,4 1 0,-6 1 0,3 3 17,-1 4 1,-5 5-1,2 3 1,-1 5-31,0 2 0,1 7 1,-5 3-1,0 2-58,0 2 1,0 5 0,0-1 5,0-2 0,0 0 1,0-4-1,0-2-107,0-4 1,1-6 0,3-5 0,4-7-1,5-4-277,3-5 0,-1-6 0,5-6 0,-2-4-229,-3-3 1,3-5 0,0 1 0,1-2-67,3-2 1,0-6-1,0-2 1,-3-3-21,-1-2 1,4-5 0,-2-1 0</inkml:trace>
  <inkml:trace contextRef="#ctx0" brushRef="#br0" timeOffset="146713">6896 12365 8355,'-2'-16'808,"0"-1"1,-4 3 164,-1 5-870,4 3 0,-2 12 0,5 3 0,0 6 0,0 6 0,0 4 0,0 4 450,0 4 1,0 7 0,0 3 0,0-1-450,0 1 1,0 1 0,0-4-92,0 0 1,4-8 0,2 4 0,0-5 0,5-5 31,5-3 0,2-6 1,4-4-1,-2-2-304,2-3 1,2-2 0,1-6 0,-1-2-242,1-2 1,0-3 0,-2-5 0,-2 1-205,-4 3 1,-4-8 0,-2 4 0,-1-2-1142,-2 0 1589,-5 2 0,3-6 0,-6-1 1</inkml:trace>
  <inkml:trace contextRef="#ctx0" brushRef="#br0" timeOffset="146714">6858 12737 8355,'5'-12'449,"-1"-1"0,7 5-392,1 0 0,6 4 0,7-5 1,0-2-107,0-4 0,5 0 1,3-4-1,3 1 1,1 1-1,-1 1 0,-5 1 1,-4 2-1305,-5 4 1,-9 0 1188,0-3 1,-1 0-1,-5-1 1</inkml:trace>
  <inkml:trace contextRef="#ctx0" brushRef="#br0" timeOffset="146715">6846 12415 8826,'6'-11'-101,"2"2"1,8-2 0,6 3-1,5-3 186,2-1 1,9-5 0,1 1 0,2 1-422,2 1 0,2-3 1,-2 1-1,-2 2-87,-2 4 1,-5-1-1,-9 4 1</inkml:trace>
  <inkml:trace contextRef="#ctx0" brushRef="#br0" timeOffset="147157">7454 11857 8355,'0'-24'0,"0"2"0,0 1 0,5 10 491,4-1-301,2 2 1,1 4 0,2 1 0,1 4 0,3 2 0,1 4 0,3 3 0,2 4 83,0 5 1,-3-2 0,0 6 0,-1 1-190,0 1 1,-2 7-1,-7 5 1,-3 3-13,-4 4 0,-3 9 0,-1-2 0,-1 4-103,-3 2 1,1-3 0,-4 6 0,0 0 25,1-2 0,3 0 0,-1-7 15,2 1 0,4 1 0,2 3 1,4 2 129,3 1 1,6-4 0,-1-6 0,1-3 0,-1-1-91,1-3 0,-1-3 0,-3-2 0,-1-4 5,0 0 0,0-3 0,-4-4 1,-4-2-45,-3-1 1,-1-6 0,0 1-1,-1-2 30,-3-1 1,-7-1-1,-6-1 1,1-1-176,-2-2 1,-2-5-1,-3 1 1,1-3-239,1-1 0,2 0 1,-3 0-1,3-1-711,1-3 0,1-3 214,5-6 1,-6-5 0,-1-1 0</inkml:trace>
  <inkml:trace contextRef="#ctx0" brushRef="#br0" timeOffset="147688">9438 12278 8355,'4'-23'474,"0"2"1,2 3-1,-3 6-471,1 0 1,1 5-1,-3 2 1,-2 5 0,-7 5-1,-7 3-56,-7 3 0,-2 3 0,-3 1 0,-2 3-13,-1 1 0,-5 2 0,1 4 0,-3-1 99,-1 1 0,5 0 0,3-2 0,3-2 57,1-4 1,10-4 0,4 0-118,4-1 1,3 1-1,5-2 1,3-2-1,5 0 1,7-5 0,5 4-1,4 0 50,4-1 1,-2 4 0,6-3-1,0 2-16,-1-2 0,2 3 0,-5-4-108,-1 0 1,-2 3 0,-2-5 0,-4 2-515,-3 3 0,-3-3 0,-2 1 202,0 2 1,-5 6-1,-1 3 1</inkml:trace>
  <inkml:trace contextRef="#ctx0" brushRef="#br0" timeOffset="147984">8954 12861 8355,'7'-1'122,"-1"-2"0,-1-2 482,4-2 0,6 4 0,3-1-414,1 2 0,3 2 0,6 0 0,2 0 0,2 0 0,2 0 0,3 0 0,3 0 0,2 0-19,-2 0 1,-2 5 0,-2 0 0,-2 1-1941,0-1 1,-7 5-1,3-3 1</inkml:trace>
  <inkml:trace contextRef="#ctx0" brushRef="#br0" timeOffset="148975">11013 11857 8355,'-8'-20'84,"1"4"0,3 3 0,5 5 0,8 4 0,4 3 0,5 1 0,4-2 365,9-2 1,2 1 0,14-4 0,4 1-1,5-1-642,5-3 72,-5 5 1,2-5-1,-8 6 1,-8 1 0,-6 2-1,-7 1-1205,-3 0 1,-10 5 852,-4 3 1,-13 3-1,-1 2 1</inkml:trace>
  <inkml:trace contextRef="#ctx0" brushRef="#br0" timeOffset="149555">10877 11894 8355,'-13'0'-276,"1"0"-2,0-6 0,6 5 617,6-3 1,6 4 0,7 3-58,4 1 1,2 4-1,7-1 1,2 1-96,1 2 0,5 8 0,-1-6 0,3 3 0,2 3 0,-1 1 0,0 1 0,-1-4 0,-2-1 22,-1 2 1,-4-3 0,3 2-187,-2-2 1,2-2-1,-6 1 1,-4-1-319,-3 1 1,-3-1-1,-8 2 1,-4 1 161,-3 2 0,-2 5 0,-3-2 0,-4 4 72,-3 1 1,-7 1 0,-3 1-1,-2 4 30,-2 0 0,-1 2 0,-3 6 1,-3 1 66,0 1 0,-2 1 0,3-4 1,1 2-7,0 1 0,-7 4 0,2-5 0,2-3 240,1-1 0,5-3 0,6-9 0,5 0 145,2-3 0,3-4-329,3-4 0,9-6 0,11-3 0,8-3-207,3-1 0,7-5 0,5-4 0,3-3 117,4-4 1,5 2-1,-1-3 1,4 3-8,0 2 1,2-3 0,-8 1 0,2 3-221,-1 0 1,-6 6 0,-1-1 0,-5 2-434,-2 0 0,-4 0 0,-5 4 23,-1 0 1,-7 5 0,-2 3 0,-6 3 252,-5 2 1,-1 1 387,0 2 0,-11 3 0,-3 6 0</inkml:trace>
  <inkml:trace contextRef="#ctx0" brushRef="#br0" timeOffset="149809">11050 13680 8314,'0'-13'17,"0"1"0,0 6 1,0 6-1,0 9 1,0 5 546,0 2 0,2 6 0,1-1 0,1 2-608,-1 2 0,-1 0 0,1 0 1,1-2-465,-1-2 1,0 1 0,-1-6 0,3-1-1020,-3-1 1229,0-1 0,-2-1 0,0 0 0</inkml:trace>
  <inkml:trace contextRef="#ctx0" brushRef="#br0" timeOffset="149949">11100 13457 8606,'-5'-7'-958,"9"1"1,-3 6 0</inkml:trace>
  <inkml:trace contextRef="#ctx0" brushRef="#br0" timeOffset="150313">11336 13791 8355,'0'-12'-58,"5"5"1,2 0-1,6 4-144,-1-1 0,4-4 0,2 4 0,0 1 0,0 2 0,-1 1 1,-1 0-58,1 0 0,-1 0 0,-3 0 1</inkml:trace>
  <inkml:trace contextRef="#ctx0" brushRef="#br0" timeOffset="150314">11410 13903 8355,'-4'8'614,"0"1"-370,0-1 1,5-1 0,5-3 0,5-3-303,4-1 0,7-1 0,0-3 0,4-3 51,3 0 0,4-4 0,-4 3-984,-1-3 1,-2-2 0,-1 1 0</inkml:trace>
  <inkml:trace contextRef="#ctx0" brushRef="#br0" timeOffset="150531">11832 13593 8355,'0'-6'819,"0"6"1,0 7 0,0 4-593,0 2 1,1 1 0,2 2-1,1 5 1,0 2-33,2 2 1,-5 4 0,3 0 0,-2-2-922,-2 0 1,0-3 0,0 1-482,0 0 1,0 0 0,0 0 0</inkml:trace>
  <inkml:trace contextRef="#ctx0" brushRef="#br0" timeOffset="151580">11100 11038 8097,'0'-12'0,"0"-1"19,0 1 240,0-1 64,0 1 1,0 2 0,1 8 0,2 10 0,3 10-124,1 5 1,-5 3 0,4 2 0,-2 1-1,2 0-179,0 1 0,-3-4 0,3 5 0,-2-4-197,0-2 1,4 1 0,-4-9-1,-1-2 1,0-3-1001,1-3 969,-3 2 0,5-11 1,-6 0 105,0-7 0,1-4 0,2-2 0,1 0 25,-1-4 1,0 2 0,-1-4 72,3 1 1,-1 0-1,-3 3 1,2-2-19,1 2 1,4 1 193,-4 2 0,6 5-187,-2 3 0,3 2 1,2 2 2,-1 0 1,-4 0 113,1 0 1,-8 4 0,-1 2-1,-7 1 84,-4 2 0,-5 3 1,-2 0-1,0 0-56,0 1 0,3-1 0,6 1 0,5-1-77,3 0 1,2 5-1,3-1-161,5 0 1,7-7 0,5-1 0,5 2 0,4 0 19,3-2-791,6 3 1,-2-4 0,7 5 0</inkml:trace>
  <inkml:trace contextRef="#ctx0" brushRef="#br0" timeOffset="152451">12588 11906 8425,'-1'-31'216,"-3"2"0,1 8 0,-4 4-11,2 4 1,1 7-1,4 6 1,1 8 0,2 8-1,2 7 1,3 7-1,5 9 191,2 4 0,3 2 1,-3 5-1,2-2-318,-2-3 1,-1 2-1,-2-4-102,0 1 0,-1-4 1,-1 1-1,-3-3 1,-2-4 13,-2-1 1,3-9 0,-2-1-1,-1-4-342,-2-4 0,-2-5 0,-3-3 239,-5-2 0,-2-7 0,-1-9 10,-1-4 1,1-8-1,1 1 1,1-5-15,2-6 1,4-7-1,-3-3 1,0-2-42,0-6 1,5 0-1,-4-10 1,2-4 94,0-4 0,0-6 1,4 4-1,1 0 194,3 0 1,3 11 0,7 10 206,2 7 0,4 12 0,4 6 0,3 8 0,0 8-110,2 5 1,4 4 0,-4 5-1,-1 7-244,-2 8 1,-7 5 0,-4 3 0,-4 4-111,-2 0 0,-7 4 0,0-3 1,-8 3-101,-6 1 0,-5 0 0,1-1 1,-5-3-1,-4-3 0,-2-2-1160,-2-3 1168,5 2 1,2-9-1,6 3 1,1-5 0,1-2-757,1-2 0,8 1 935,5-1 1,11 1-1,8-1 1</inkml:trace>
  <inkml:trace contextRef="#ctx0" brushRef="#br0" timeOffset="153897">13022 12378 8355,'-19'-11'64,"3"2"0,3 4 715,5-1 1,2 3 37,6-5 1,2 4-942,2-4 0,3 1 1,5-3-1,1 2 0,-1-2 1,0-1-1,1-1 0,-1 0 1,-1-1-368,-2 1 1,0-1 458,-5 1 1,5 0 0,-5-1 0,-2 1 0,1 1 38,1 2 0,-1 0 121,5 5 1,-3-1-1,3 5 1,1 0-1,2 0 1,2 2 60,-1 2 1,-3 3 0,-1 5-149,1 1 0,-2 3 0,0 2 1,0 0-1,-1 0 0,-1-1 27,-2 0 0,2-3-168,0 3 1,4-5-1,-1-2 1,4-3-1,0-2-380,0-2 0,1-2 386,-1-1 1,2 0-1,1-1 1,3-3-1,0-4-1507,0-3 1125,4-2 0,-3-5 0,6-1 1</inkml:trace>
  <inkml:trace contextRef="#ctx0" brushRef="#br0" timeOffset="153898">13891 11348 8355,'-6'-30'0,"-1"5"0,0 7 1,-4 4-162,3 2 0,-3 5 0,0 2 0,1 0 0,2 0 0,-2-1 1,-1 1-1,-1 2 627,0 2 1,3 1 0,1 0 0,-2 0-318,-1 0 1,-1 1 0,1 3 0,1 3-93,2 0 1,0 10-84,-5-1 0,6 1 1,3-1-1,3-2 0,1-2 1,0 2-28,0 3 1,1-4 41,3 4 0,-1 1 0,6-2 0,0 1 1,2 1 33,2 3 0,-5-2 1,0 2 393,2 1 0,-1 2 1,1 4-1,-3 2 1,0 2 16,0 2 0,-5 4 0,3 3 1,-4 4-275,-1 4 0,-1 2 1,-2 2-1,-3 4 0,-1 1-92,-2 0 0,2-3-95,-1-2 1,4 4-1,-3-13 1,1-4 0,3-5-60,2-5 1,7-3-1,2-5 1,3-4-171,1-4 0,6 0 0,3-10 0,2-1 1,2-2-1,0-1-356,0 0 0,-1-1 465,1-3 1,-4 1-1,0-5-1044,1-2 1,-4-7 0,-1-2 0</inkml:trace>
  <inkml:trace contextRef="#ctx0" brushRef="#br0" timeOffset="153899">14362 12167 8355,'-12'-4'0,"-1"-1"936,1 1 0,3 4-681,1 0 1,5-1 0,1-3 0,4-4-364,7-4 0,0-1 0,1-4 1,-2-2-63,2 0 1,1-9 0,0 2 0,-1-4-22,-2-5 1,-1-1 0,2-2 0,0-2 39,0-2 1,-2-3 0,0 2 0,0 2 200,0 2 0,-4 2 0,1 12 266,-3 6 1,5 5 0,1 7-196,-1 7 1,5 11 0,-2 11 0,0 6 184,0 5 1,6 3 0,-3 2 0,2 2-10,0 2 0,-2-1 0,1-2 0,-1-1-493,0-1 1,5 3 0,-1-8 0,0 0-283,-3-3 1,-4-4 0,-2-3 0,-2-3-186,-2-1 0,-3-2 1,-4-3-1,-5-2 94,-2-3 0,-2 2 0,-4-6 569,-4-1 0,-2-2 0,-2-1 0</inkml:trace>
  <inkml:trace contextRef="#ctx0" brushRef="#br0" timeOffset="153900">14362 12092 8355,'-6'-12'195,"5"-1"1,-4 1 345,5 0 0,0 3-495,0 1 1,6 1 0,7-2 0,6 0-274,5 0 1,6 2-1,3 0 1,4 0-1,4 2-2308,5-1 2381,-3 2 1,5 4 0,-4 0 0</inkml:trace>
  <inkml:trace contextRef="#ctx0" brushRef="#br0" timeOffset="154290">14970 12142 8355,'7'-6'764,"-2"6"1,-5 0 0,0 7 0,0 4-1,0 2-283,0-1 1,0 1 0,0 0-499,0 4 0,0-3 1,0 2-1,0-2 1,0-2-182,0 1 1,0-1 0,1-1-1,4-3-336,3-3 1,3 0 0,1-1 0,1-1-846,-1-2 1,5-6 846,-1-3 1,12-9-1,-2-2 1</inkml:trace>
  <inkml:trace contextRef="#ctx0" brushRef="#br0" timeOffset="154291">15019 11869 8355,'-7'-12'0,"-2"3"-536,5 1 118,-1 5 1,7-4 104,2 3 1,8 3-1,8-5 1</inkml:trace>
  <inkml:trace contextRef="#ctx0" brushRef="#br0" timeOffset="154720">15242 11199 9983,'0'-27'0,"0"1"0,2 5 0,2 4 0,6 8 492,5 2 1,3-1-384,2 3 0,4 1 1,-4 4-1,4 0 1,1 0-1,0 2 0,-1 2 1,1 5 36,0 7 1,-6-1 0,-2 5-165,-3 2 1,-6 2 0,-1 2 0,-2 3-1,-2 4 118,-2 3 0,-1 3 0,0 2 0,0 3 25,0 0 1,0 8-1,0-1 1,-1 2-17,-3-2 1,2 9 0,0-6 0,3 1-77,3 2 1,7-10 0,0 4 0,6-2-44,2-1 1,0-1 0,3-8 0,-2-1 43,-2 0 0,2 0 0,-3-7 0,-2-1 99,-1 0 0,-6-1 1,-1-5-1,-2-2-47,-2-2 0,-3 0 1,-4 2-178,-4-2 1,-10-3-1,-6 2 1,-3 0-1,-2-1-433,-1 0 1,-2 0-1,-4-3 1,3 0-272,4-3 0,3-1 1,3-7-1,2-2 19,4 0 0,-2-2 0,0 0 1</inkml:trace>
  <inkml:trace contextRef="#ctx0" brushRef="#br0" timeOffset="154891">16619 12353 12146,'-12'0'0,"-1"0"-1603,1 0 0,-6 5 0,-1 2 0</inkml:trace>
  <inkml:trace contextRef="#ctx0" brushRef="#br0" timeOffset="187930">3076 12737 8291,'-4'-12'0,"-2"-1"0,1 1 0,-2 0 0,1-1 0,2 2-28,5 3 1,6 7 0,10 6 0,4 1 0,3 0 0,5 0 0,4 1 10,3 0 1,6-5-1,0 3 1,2-4-1,5-1 1,3 0-1,6 0 1,2-1-1,4-2 1,1-3-207,1-1 1,-1 1 0,-6-4-1,-4 3 1,-4 2 0,-8 0 5,-8 0 0,-4-2 0,-6-5 0</inkml:trace>
  <inkml:trace contextRef="#ctx0" brushRef="#br0" timeOffset="188224">4006 12539 8355,'-7'-14'-259,"2"-1"-612,-1-2 872,5 6 1,-5 0 358,6 3 0,0 0-255,0 4 1,6 5 0,2 11 0,3 1-35,1-1 0,2 5 1,1 1-1,3 0-64,2-1 1,-4 4 0,3-3-1,1 1-258,-1 3 0,-9 3 0,-2 4 0,-8 4 34,-8 3-216,-17 12 0,-19-2 0,-13 9 1</inkml:trace>
  <inkml:trace contextRef="#ctx0" brushRef="#br0" timeOffset="218567">4676 15131 8173,'-6'-14'0,"-1"-1"0,-1-2-1,0 2 1,5 8 0,-1 7-1,4 9 1,4 6 346,4 5 1,7 9 0,5 6 0,0 3 0,5 5 0,1 0-1,6 1-279,3 0 0,-1-4 0,2 1 0,4-3 0,1-4-246,2-1 0,-2-5 0,-4 1 1,1-3-51,-1-1 1,-6-2 0,-2-1-236,-2-1 0,-8-6 0,-4 1 1,-4-2-860,-3-1 1167,-5-7 1,-3 6 0,-7-6 0</inkml:trace>
  <inkml:trace contextRef="#ctx0" brushRef="#br0" timeOffset="218838">5159 15106 8531,'-4'-26'0,"0"5"354,1 6-277,2 8 0,-5 11 0,-2 11 0,-3 6 0,-3 8 0,-2 6 0,-5 7 0,-2 6 56,-2 6 1,-1-3-1,-2 4 1,-1 0-222,2 3 1,-4-3-1,2-2 1,3-5-146,4-2 0,4-8 0,7-1 0,3-8-92,4-7 0,4-4 1,5-7-1,8-3-882,6-3 1078,5-4 1,11-12 0,4-3 0</inkml:trace>
  <inkml:trace contextRef="#ctx0" brushRef="#br0" timeOffset="219049">5829 15354 8355,'0'-12'198,"0"-1"1,1 2-1,4 3 1,3 4-1,3 1-274,1-1 0,6 3 1,3-4-1,4 3 0,2-1 1,2-1-1,-1 1 1,-2 2-318,-1 1 0,-5 4 0,0 1 0,-4 2 34,-5 3 0,-4 6 0,-7 4 0</inkml:trace>
  <inkml:trace contextRef="#ctx0" brushRef="#br0" timeOffset="219290">5817 15540 8355,'-7'6'328,"3"2"1,8-3 0,5 0-252,7-4 1,4 3 0,8 0 0,4-1-425,3-2 1,0-1-1,8-1 1,-1-2 0,2-1-201,0 1 1,-1-9-1,-6-2 1</inkml:trace>
  <inkml:trace contextRef="#ctx0" brushRef="#br0" timeOffset="219568">6586 15106 8355,'0'-23'329,"0"2"0,1 14 0,3 11 1,4 7-1,3 6 1,3-2 0,3 6 0,2 1 21,0 1 1,5 2-1,-4 1 1,2 2-459,-1 1 0,5-1 0,-4-3 0,0 0-203,2 0 0,3-2 0,2-2 0,-1-4-386,-2-4 1,-5 2 0,-2-1 74,-1-3 0,-3-1 1,-5 1 358,-2-3 0,-5 3 0,2-4 1</inkml:trace>
  <inkml:trace contextRef="#ctx0" brushRef="#br0" timeOffset="219824">7032 14982 8355,'-19'-12'319,"1"2"0,7 6 1,3 8-1,2 7-169,1 6 0,2 3 0,-5 9 1,-3 6-1,-5 5 0,-3 5 1,-2 2-1,1 0-316,-2-2 0,-6-1 1,-1 2-1,3-5-99,4-2 0,4-3 0,6-3 1,-1-4-168,1-3 0,1-1 1,3-2-1,3-2 19,4-5 0,-4-2 0,-2-2 1</inkml:trace>
  <inkml:trace contextRef="#ctx0" brushRef="#br0" timeOffset="220054">7268 15503 8355,'-7'1'420,"3"3"1,2 5 0,2 2 0,0 1-1,0 2 162,0 2 1,0 2-1,0 4-607,0-1 1,0 1-1,0 6 1,2 1-474,2-2 0,-3-1 0,5-2 0,-1-2 0,2-3-779,0-1 1,4-1 943,-3-5 1,3 0-1,2 1 1</inkml:trace>
  <inkml:trace contextRef="#ctx0" brushRef="#br0" timeOffset="220785">7851 15168 9072,'-4'-16'0,"-1"7"545,3 12 0,4 7-318,3 2 1,3 2-1,-3 2 1,1 6-1,1 5 1,0 3-1,1 0-116,-1 1 0,4-1 0,-4-3 0,1 2-544,0-1 1,1-2-1,3-1 1,0-2-156,1-2 1,-2 1-1,-2-5 1,-2-2-9,-1-1 0,-2-2 0,-4 0 0</inkml:trace>
  <inkml:trace contextRef="#ctx0" brushRef="#br0" timeOffset="220786">7677 15515 8355,'8'-19'0,"2"4"182,4 5 1,0 3 0,6 5-1,2-4 1,4-1 0,6-2 0,5-1-1,3 0-499,3 2 1,0 1-1,4-1-466,-2 4 0,-5-3 0,3 0 0</inkml:trace>
  <inkml:trace contextRef="#ctx0" brushRef="#br0" timeOffset="220787">8508 15441 8355,'1'-8'599,"4"-1"0,1 7 0,7-3 1,-1 3-488,1-2 1,-1 2 0,0-2-571,1 3 1,1 2-1,1 2 1,3 1-1,0 0 1,0 0-196,-3 0 0,4 1 0,0-5 1</inkml:trace>
  <inkml:trace contextRef="#ctx0" brushRef="#br0" timeOffset="220788">8905 15441 8525,'8'0'382,"0"0"1,1 0-1,3 0 1,0 0 155,1 0 0,-1 0 1,1-1-755,-1-4 1,-4 4-1,1-3 1,0 3-718,2 1 1,-2 0-1,-1 0 364,1 0 0,3 0 0,0 0 0</inkml:trace>
  <inkml:trace contextRef="#ctx0" brushRef="#br0" timeOffset="221068">9785 15230 8355,'28'-16'0,"-3"0"86,-6 5 294,-4-1 0,-8 5 0,-1-5 0,-2-1 1,0 1 2373,-1-1-2556,-2 7 1,-1 1-1,0 10-164,0 3 0,6 7 0,0 2 0,1-1-251,-3 2 1,2-3-1,0 6 1,-1-1-248,1 0 0,2 2 1,-3-4-1,2 0-231,3 0 1,-3 2 0,0-3 0,0-2-54,-1-1 0,-1-3 473,3-3 0,-5 3 0,2-4 1</inkml:trace>
  <inkml:trace contextRef="#ctx0" brushRef="#br0" timeOffset="221294">9748 15329 8355,'-12'-19'487,"1"2"1,4 5 0,7 4-378,7 4 1,9 1 0,6 0-1,6-2 1,6-1 0,6-1 0,4 0-1,2-1-697,-1 1 1,-5-2 0,2 3 0,-5 1-70,-4-1 0,-3-4 0,-5 3 0</inkml:trace>
  <inkml:trace contextRef="#ctx0" brushRef="#br0" timeOffset="221623">10629 14920 8355,'0'-12'-593,"1"5"999,3 3 1,-1-2 0,5 2 43,2 1 1,-3 7-1,1 6 1,2 4-83,1 2 1,1 6 0,2-1-76,3 2 0,0 2 0,7 0 1,-1 0-1,3 0-174,1-1 1,4 1 0,2 0 0,3 0-431,1 0 1,-3-2-1,-3-1 1,0-3-499,-4-1 1,-2-1-1,-4-5 1,-6 1-1635,-6-1 2147,2-5 1,-9 4-1,3-4 1</inkml:trace>
  <inkml:trace contextRef="#ctx0" brushRef="#br0" timeOffset="221878">11125 14821 8355,'1'-18'910,"2"7"-394,1 9 0,0 8 1,-4 8-1,0 2-129,0 5 1,-1 7 0,-5 2 0,-6 2-276,-7 2 1,-3 2 0,-2 2 0,1 2-235,-3 2 0,-2-2 0,3-6-357,0-1 0,5-4 0,1 3 0,1-2 0,2-2-53,3-2 1,4-3 0,2-2-280,2-4 0,-5 2 0,3 0 1</inkml:trace>
  <inkml:trace contextRef="#ctx0" brushRef="#br0" timeOffset="222412">11472 15329 8355,'-19'-11'150,"2"3"0,5 5 107,4 6 1,-2 0 0,6 5 0,1 3-1,2 3 557,1 2 1,5 6-1,2-1 1,1 3-692,1 0 0,-1 1 1,4 0-1,1 0-451,-1 0 0,1 3 1,-2 1-1,-2-2 298,0-5 0,-7 0 0,2-6 0,-2-1-1633,-2-1 1,-2-1 1025,-2-1 1,-3-5 0,-5-3 0,0-3 531,-1-1 0,2-1 0,3-3 0,4-4 0,2-3 71,2-2 1,0-3-1,2-2 1,2 0 33,4 0 0,9 0 0,2 3 0,0-2 3,-2 2 1,1 3 0,-2 2 0,-1 2 230,-1-2 1,-1 1-1,-1-1 897,0 2 1,-1-1 107,-2-3 1,-4 4 148,-5-1-1147,0 7 0,-5-2 0,-4 8-356,-2 4 1,0 3 0,2 1 0,0 1-166,0-1 0,-2 1 0,-2-1 1,2 0-28,3 1 0,-2-1 1,6 1 220,2-1 0,0 0 0,4-1 0,2-1-62,4-2 1,8-4 0,5 3-1,4 0-499,4 0 0,-2-4 0,5 1 97,-2-3 0,-1 5 0,-4 1 0</inkml:trace>
  <inkml:trace contextRef="#ctx0" brushRef="#br0" timeOffset="223101">9141 16731 8355,'0'-13'0,"0"1"-410,0 0 651,0 5 0,1 7 0,2 8 79,1 3 0,4 8 0,-2 6 1,-1 7-187,1 4 1,2 2-1,-4 2 1,-1 0 4,-2-4 1,3 5 0,0-4-325,-1 2 0,-1 0 1,-2-4-1,0 0 0,0-3-360,0-2 0,0-5 0,0-6 0,0-1-997,0-3 1410,5-1 1,2-7-1,5-2 1</inkml:trace>
  <inkml:trace contextRef="#ctx0" brushRef="#br0" timeOffset="223493">9537 16669 8355,'0'-24'0,"-1"4"0,-3 3 0,1 9 0,-4 5 220,2 6 0,-4 4 1,4 7-1,-2 2 1,-1 6 73,1 6 0,-4 3 0,4 8-314,0 2 1,-4-1-1,4 4 1,-1 0-1,1-1 9,2 0 1,-4-2-1,5-4 1,1 1 0,2-3-1,1-1 1,0-6 0,1-1 84,3-3 0,3-4 0,6-4 1,-1-2 14,1-2 0,0-3 0,3-2 0,1-2-165,3-2 0,-4-2 1,4-1-1,-1 0-297,0 0 0,-2-1 0,3-2-152,2-1 1,-2-6 0,-1 2 0,-1-3 134,-3-1 1,-1-1-1,-2 1 1</inkml:trace>
  <inkml:trace contextRef="#ctx0" brushRef="#br0" timeOffset="223689">9203 17190 8028,'2'-20'0,"5"4"0,8 2 0,6 2 0,7-1 0,1 1 0,4-1 0,2 1 0,7 0 0,2-1 0,0 1 0,-1 1 0,-3 1 0,-3 3 0,-5 2 0,-8 2-574,-6 2 1,-4-5-1,-2-1 1</inkml:trace>
  <inkml:trace contextRef="#ctx0" brushRef="#br0" timeOffset="223869">9165 16793 8355,'18'-24'-96,"3"4"0,12 2-218,4 5 0,9 1 342,-1 0 0,5-5 1,4 0-1,3 2-483,4 2 0,-4 6 204,-4 3 0,-2-3 0,-1 0 0</inkml:trace>
  <inkml:trace contextRef="#ctx0" brushRef="#br0" timeOffset="224324">10393 16446 8355,'-4'-25'0,"0"0"515,-6 6 1,7 5 0,-5 6-127,-1-2 1,-7 4 0,-1 2-599,-3 3 1,2 1 0,-5 0-1,-5 0 1,-1 0-172,-1 0 1,-3 4 0,4 2 314,1 0 0,2-3 0,3 3 0,2-2 0,5 0 168,2-1-71,7-2 0,3 3 0,8 2 1,4 1 152,3 2 1,3 4 0,1 2 0,2 3-24,-2 1 1,-3 2 0,-2 5 0,-2 1 51,2 2 0,-5 10 0,0 0 0,-4 3 128,-1 5 1,0 3 0,-1 3-197,-4 5 0,-1 0 1,-7 3-1,1 4 1,-1 1-33,1 1 0,4 2 0,1-5 1,1-5-137,3-3 0,2-3 1,1-8-1,0-5-167,0-5 1,7-5-1,4-5 1,4-2-83,0-2 0,-1-3 1,-1-6-1,-1-1-6,0-3 1,1-2 0,0-6 0,3 0-850,0 0 1,1-6-1,-5 0 1</inkml:trace>
  <inkml:trace contextRef="#ctx0" brushRef="#br0" timeOffset="224735">10455 16966 8380,'-11'2'-80,"3"2"0,5 4 0,6 2 0,5 1 371,3 1 0,3-1 0,1 9 0,3-1 134,1 0 1,2-2 0,4 2 0,0 0-297,-1 1 0,1-4 1,0 3-1,0-1-191,0-3 0,-5 3 0,0-1 0,-2-1 128,-3 2 0,-2-4 1,-2 3-775,-2-4 0,-4-4 0,-5-1 0,0 2 0,-1-1 177,-3 0 1,-3 2 0,-6-5 0</inkml:trace>
  <inkml:trace contextRef="#ctx0" brushRef="#br0" timeOffset="225000">10840 16917 8355,'0'-19'195,"-4"1"0,-1 5 1,4 2 1,4 3 0,-2 5 0,3 11 1,-2 9-1,-5 6 0,-4 6 1,-7 6-1,-4 3-61,-4 4 1,-7 9 0,-4-2 0,-1 2-251,1 0 0,-2-3 0,5-1 0,1-4 17,3-4 0,0-5 1,9-10-1,3-4-1026,5-3-589,3-3 1298,12-8 1,6-6-1,7-6 1</inkml:trace>
  <inkml:trace contextRef="#ctx0" brushRef="#br0" timeOffset="225428">11001 16557 8202,'0'-19'0,"1"4"0,3 4 0,5 4 0,2 1 0,1 2 156,0-1 1,5 3 0,1-3 0,1 1 0,3-1 0,2 3-67,1 0 1,-1 2-1,0 0 1,-2 0-63,-2 0 0,-4 0 1,-1 2-1,-6 2 78,-4 4 0,-4 10 1,-1 5-1,0 6 110,0 3 0,-6 5 1,-2 6-1,-3 2 12,-1 6 0,-1 0 0,2 6 0,2-2-38,0-3 0,2 2 1,-1 1-137,4 3 1,3 1-1,1-6 1,1 1 0,2-2-63,1-1 0,6-3 0,-2-2-81,3-5 1,1-2 0,1-2 0,-2-1 0,-3-2-190,-4-1 0,2-5 0,-2-1 0,-3-3 82,-4-4 1,-8-5 0,-7 2 0,-1-3 88,-3-2 0,-5-1 0,-5-1 0,-1-3-34,-2-2 0,2-1 0,8-4 1,2 0-589,2 0 1,5-1 197,8-3 0,2-14 0,6-8 0</inkml:trace>
  <inkml:trace contextRef="#ctx0" brushRef="#br0" timeOffset="225643">11782 17128 8355,'0'-25'276,"6"10"0,2 4 0,4 4 0,4 3 0,1-1-877,3 1 915,0-5 0,7 7 1,2-2-1,2 1 0,4 1-615,2-2 1,-3-1 0,8 5 0,-5 0-229,-4 0 0,-4 0-149,-8 0 0,2 0 0,-4 0 0</inkml:trace>
  <inkml:trace contextRef="#ctx0" brushRef="#br0" timeOffset="225901">11869 17376 9942,'6'-7'0,"2"1"0,4 2 97,5 0 0,3-6 1,9 2-1,6-3 84,5-1 0,0 3 0,7 1-1466,4-2 0,-2-1 0,6-1 0</inkml:trace>
  <inkml:trace contextRef="#ctx0" brushRef="#br0" timeOffset="226976">13977 16594 8355,'7'-23'80,"-3"1"1,-2 3 0,-2-1 0,0 2-1,0-1 1,0 0 0,0-2 0,0 0-1,0 2 222,0 1 0,-6 2 0,-3 5 0,-5 2 0,-4 4 0,-1 1-266,-3 0 1,-6-1-1,-2 7 1,-2 2 0,-2 4-77,-2 3 0,-1 3 0,-1 1 0,3 2-3,1-2 1,4 3-1,7-2 1,2 0-65,5-3 0,7 4 0,5-1 0,3 0-37,1-3 1,7 4 0,5-1 0,7 0 14,5-3 1,2 0-1,2-2 1,0-2 103,0 0 1,0-7 0,-1 4 0,1-2 83,-5 0 0,1 4 0,-7-2 1,0 1-48,-3 3 1,0 5 0,-10 4 0,-2 3 157,0 4 1,-4 3 0,-2 0 0,-4 4-115,-3 3 0,-7 5 0,-4 2 0,-3 0-20,0-1 1,-6 5 0,6-1 0,-1 2 15,0 2 1,2-8 0,3-3-1,5-6-12,2-3 0,7-2 0,3-7 0,4-5-46,4-2 0,9-2 1,7-1-1,5-2 72,4-5 1,7-3 0,8-2-1,3-3-82,4-5 1,1 2 0,-2-1-235,-1-1 0,-3-1 0,-3 0 0,-3 3 0,-6 2 29,-2 2 0,-7 2-684,-5 1 1,-5 0 0,3 0 0</inkml:trace>
  <inkml:trace contextRef="#ctx0" brushRef="#br0" timeOffset="227212">13903 17934 8355,'-11'-8'207,"3"-1"1,1 11 0,4-1 0,-1 5-1,1 3 1,2 2-38,1 2 1,0-1-1,1 2 1,2 1-453,1 1 1,4 1 0,-2-5 0,-1 1-474,1-1 1,2-4 0,-2-1 463,1-1 1,-5 4 0,4-4 0</inkml:trace>
  <inkml:trace contextRef="#ctx0" brushRef="#br0" timeOffset="227388">13866 17735 8355,'-19'-12'-1218,"6"5"867,8 2 0,10-1 0,2-1 1</inkml:trace>
  <inkml:trace contextRef="#ctx0" brushRef="#br0" timeOffset="227901">14709 16706 8355,'-5'-30'-277,"3"9"1,-2 0 0,1 8 460,-1 4 0,3 13 0,-3 10 1,2 5-1,2 8 0,0 6 1,0 5-1,0 5 152,0 1 0,0-3 1,-1 4-1,-2-4-188,-1-5 0,0 4 0,4-6-462,0 1 1,1-6-1,2-1 1,3-3 0,1-4-52,2-5 0,-2-3 0,1-5-1391,2-4 1596,-5-2 1,6-2 0,-4 0 0</inkml:trace>
  <inkml:trace contextRef="#ctx0" brushRef="#br0" timeOffset="228481">14957 16570 8355,'0'-25'0,"6"5"0,-5 7 105,3 4 0,-2 8 0,-4 1 149,-2 7 0,3 7 0,-3 5 0,1 7 0,0 4 0,-1 5-208,1 1 0,2 5 0,1 0 0,-2 1 39,-2 0 1,2-3-1,-5 2 1,0-2-34,0-2 1,3-1 0,-3-2 0,1-2 0,4-1 58,0-4 1,2-5-1,2-3-72,2-1 1,3-3 0,5-5 0,2-3 66,2-1 0,4-2 0,6-4-151,3 0 0,-2-6 0,5-2 0,0-3 0,-2-2-607,0 1 0,2 0 1,-6 1-1,-4 1-1262,-2 2 1585,-4-1 0,-9-8 0,-2-3 1</inkml:trace>
  <inkml:trace contextRef="#ctx0" brushRef="#br0" timeOffset="228482">14684 17004 8355,'13'-13'0,"2"2"-135,6 3 0,1-2 0,11 3-28,1-4 0,2 2 0,3-8 0,2 2 230,4-2 1,2 4-176,-1-4 0,-5 3 1,-8 3-1,-5 3-209,-6 4 0,-4-8 0,-6-2 0</inkml:trace>
  <inkml:trace contextRef="#ctx0" brushRef="#br0" timeOffset="229263">14870 16495 8355,'13'-5'0,"1"-4"-10,2-2 1,5-1-1,8 0-91,4-1 1,7 1-1,2-1 1,4 1 0,4-1-1,2 1 1,0 0-373,-1-1 1,-1 1 0,0-1 0</inkml:trace>
  <inkml:trace contextRef="#ctx0" brushRef="#br0" timeOffset="229264">15813 16135 8355,'0'-24'-171,"0"4"1,0-2 0,-1 6 60,-4 1 0,3 1 0,-7 1 0,0 2 130,-2 3 1,-7-2 0,-3 6 0,-2 2-63,-2 0 1,-4 2 0,0 2 0,2 0 86,0 2 0,4 6 1,2-2-1,5 3-54,2 2 1,3 3 0,3 2 209,4 2 0,2 2 0,2 5 0,2 3 0,0 2 0,4 4 82,1 4 1,-3 4 0,4 6-114,2-1 0,-5 2 0,-1 3 0,-1 4 12,1 3 0,-2 5 0,2 0 1,-4-1 12,-4-2 0,2-7 0,-2-2 1,3-4-22,1-5 0,0 4 1,0-5-1,0-2-200,0-4 0,0-5 1,0-7-1,0 0 117,0-3 0,1-6 0,3 0-337,5-4 1,-3-4 0,3-3-1,0 0 1,2-3-788,2-2 1,5-5-1,1-3 1,2-3 656,-1-3 1,1-8 0,4 2 0</inkml:trace>
  <inkml:trace contextRef="#ctx0" brushRef="#br0" timeOffset="229265">15825 16570 8355,'-5'-20'45,"4"2"1,-4 11 181,10 3 1,1 4-1,7 3 1,1 4 0,1 4-1,4 7 1,3 4 0,4 3 175,0 0 0,1 1 0,-3 1 0,1 4-739,0 0 1,0-3 0,0 1 0,-1-3-62,1-1 1,-1-2 0,-4-2 0,-3-5-1797,-3-2 1936,-2-1 1,0-1-1,1 0 1</inkml:trace>
  <inkml:trace contextRef="#ctx0" brushRef="#br0" timeOffset="229838">16309 16433 8355,'-19'0'-2,"2"0"1,3 7-1,2 4 1,0 4 0,-1 2-1,-1 1 1,-1 2 466,-1 4 1,-2 7 0,3 5-1,-3 6-258,-1 2 0,3 1 1,-2 6-1,2 0-403,-1-1 0,-1 1 0,3-10 0,-1-2-924,1-5 0,1-4 0,3-5 830,3 0 1,-3-6-1,4-1 1</inkml:trace>
  <inkml:trace contextRef="#ctx0" brushRef="#br0" timeOffset="229839">16520 16954 8355,'7'-6'196,"-2"6"1,-5 0 0,-1 7 392,-3 4 1,2 2 0,-3-1-300,-1 1 1,5 3 0,-3 2 0,3 0-600,1 0 0,0 4 0,0-3 0,0 1-311,0-4 1,1 2-1,2-1-142,1-2 0,5-2 0,-2 0 0</inkml:trace>
  <inkml:trace contextRef="#ctx0" brushRef="#br0" timeOffset="229840">16570 16780 8355,'-6'-19'-50,"1"1"137,-4 6-442,4-1 0,6 5-132,3 0 0,3 0 0,6-5 0</inkml:trace>
  <inkml:trace contextRef="#ctx0" brushRef="#br0" timeOffset="230236">16830 16036 8355,'5'-31'-242,"4"6"0,6 10 0,3 4 0,1 4 0,3 0 0,0 1 175,-1 1 1,2 1-1,-2 4 1,1 0 0,0 1-1,-4 3 1,-3 6-1,-4 4 272,0 2 1,-5 6 0,-2 0-1,-3 4-72,-1 3 1,0 11 0,-1 2-1,-2 3 376,-1 1 1,-4 6 0,4-2 0,1 2-211,1 3 1,2 2 0,0 5-1,0 0-85,0 0 1,10 4 0,2 0-1,2-3-193,0-4 1,4 1-1,1-7 1,2 0-147,0-2 0,-6-3 0,0-2 1,-5-6 48,-6-6 1,-3 0-1,-2-5 1,-3-2-89,-5-5 0,-7-4 0,-5-6 0,-4 0 341,-4 1 0,2-5 0,-6-1 0,0-2-241,1-2 1,-3 0-1,7 0 1,1 1-1066,5-1 1,4-2 399,6-1 1,5-6-1,2 0 1</inkml:trace>
  <inkml:trace contextRef="#ctx0" brushRef="#br0" timeOffset="230395">18207 17214 8355,'-2'-17'610,"0"6"0,-3 9-1571,3 9 1,0 4 0,2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6:51:52.16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10244 14833 8355,'25'-16'-87,"0"-2"0,1 0 0,2 0 0,2 1 0,2 1 0,2-1 0,3 2 0,3 1 0,2 3 1,-1 2-1,0 0 0,-1 1 0,-1 1 0,-3 3 0,0 3 0,-3 1 0,0 0 0,-2 0 123,4 0 1,-3 5-1,1 4 1,0 2-108,-2 1 0,9 0 0,-2-1 1,0-1 21,1-2 0,2-1 0,2 3 1,-1-3 26,1-2 1,4 4 0,-1-5 0,0-2 41,0 0 1,5-2 0,-3 0 0,2 0 21,2 0 1,2 0 0,0 0-11,3 0 1,-4 0 0,1 0-1,1 0 1,0 0-18,-1 0 0,-1 0 1,0 0-1,-4 0-5,-1 0 0,8 4 1,-7 0-1,2-1-10,0-2 1,-1-1 0,-1 0 0,1 0-8,0 0 1,-2 0 0,0 0 0,0 0 7,3 0 0,0-1 0,-4-2 1,-1-1-9,0 1 1,5 0-1,0 1 1,-2-4 3,-1-1 0,4 0 0,2-2 0,0 0 51,1 0 1,0-2 0,4-2-13,-1 1 0,-4 0 0,1 1 0,-1 1 0,-3 3-16,1 1 1,5 2 0,-4 4 0,0 0-17,-2 0 0,-3 0 1,-1 2-1,-2 0-12,2 3 0,1 0 0,2-2 0,1 1-9,3-1 0,4-2 0,6-1 1,5 0 11,4 0 1,0-1 0,10-3 0,0-3 1,-2 0 1,0-3 0,-4 6 0,2 0-22,-2-2 1,2 5 0,-6-3-1,-7 3-20,-5 1 1,-9 0-1,0 1 44,-5 3 1,-8 2 0,-8 3 0,0-2-1,-4 0 9,-1 0 1,-1 0 0,0 2 0,1-2-21,3-1 0,-1 2 0,5-4 1,1-1-57,2-2 1,3 4 0,1-1 0,1 0-152,-1 1 1,4 2-1,0 6 1</inkml:trace>
  <inkml:trace contextRef="#ctx0" brushRef="#br0" timeOffset="56597">13742 16049 6940,'12'0'-211,"-5"1"1,-1 2 0,-2 2 0,1 1 311,2-1 0,1 4 0,3-4 0,-1 1 0,-2-1-83,2-2 1,-3 2 0,0 1 0,0-1-17,0 1 1,1 4 0,4-2-5,1 3 0,-1-3 1,2 0-1,2 1 47,5-2 1,8-1 0,4-3-1,4 1 87,5-1 1,3-2-1,7-1 1,4 0-62,0 0 0,2-1 0,4-2 1,0-1-26,0 1 0,4 2 1,0 1-1,-1 0-28,-2 0 1,-1 0 0,0 0-1,-2 1-6,-7 4 0,5 1 0,-8 7 0,0-1-15,-4 1 1,-3 0 0,-6 3 0,1 0-71,-1-1 0,-1-1 0,-2 0 0,-2 0 12,-2-2 0,4 3 0,0-7 0,0 2 27,-1-2 1,-3 2-377,-5-6 1,0 0-1,0-4 1</inkml:trace>
  <inkml:trace contextRef="#ctx0" brushRef="#br0" timeOffset="57115">13754 16185 8355,'0'-36'0,"0"3"0,2 4-428,2 3 0,-3 5 0,5 2 0,-2 1 472,0 3 1,1 1 0,-2 2 0,1-1 187,-1 1 0,0 4-281,1-1 1,-1 7 0,5-1 177,2 6 0,6-1 1,6 7-1,6 0-9,5 2 0,14 6 1,9-1-1,8 0-171,2-3 0,12 0 1,-7-2-1,3-2 16,2 0 1,8-6-1,3 1 1,-1-3 77,-2-1 1,6 0 0,0-1 0,2-2 16,0-1 0,-39-1 1,0 0-1,44-3 1,1-3-8,1-2 0,-48 8 0,1-1 0,0 1 0,-2 1 0,44-3-47,-6 1 1,-1-2 0,-10 4-1,-5 1-24,-9 2 1,-8 1 0,-11 0 0,-8 0-826,-10 0 724,-6 0 0,-24 0 0,-9 0 0,-9 1-55,-7 3 1,-8 3-1,-9 6 1,-2-2-189,-1-3 0,-4 3 342,4-3 0,-9-2 0,7-1 1</inkml:trace>
  <inkml:trace contextRef="#ctx0" brushRef="#br0" timeOffset="57481">14101 16049 8355,'-12'-6'0,"1"-1"0,3-5-351,4-1 184,2 1 0,8 1 0,2 1 163,3 2 1,1 5 0,2-1 0,1 3 101,2 1 1,6 0 0,2 0-1,7 0-32,4 0 1,5 0-1,6 1 1,8 2-102,3 1 1,16 0-1,9-4 1,5 0 27,5 0 1,3-4-1,-44 1 1,1 1 0,0-2-1,1 1 0,-1-2 0,-1 0 1,0 0-1,-1-1 1,0 0-1,-1 0 0,49-7 34,-5 1 1,-2-1 0,-4 2 0,-4 2 8,-2 0 1,-8 5-1,-5-3 1,-3 2-88,-5 2 1,-5 2-1,-9 1 1,-4 0-159,-6 0 1,-9 4 0,-4 1 0,-7 2-237,-7 3 0,-5 2 314,-5 5 0,-11-3 0,-3 4 0</inkml:trace>
  <inkml:trace contextRef="#ctx0" brushRef="#br0" timeOffset="57652">17041 15875 8355,'-8'-4'0,"1"1"0,1 4 0,3 8-656,2 6 1,-4-1 0,-2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6:54:14.08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13457 6672 7698,'12'-12'0,"0"0"0,2 1 0,1 2 0,3 4 0,0 1 0,1 0 0,2 1 0,4 1-57,2 2 0,5 0 0,-2 0 0,5 0 1,-1 0-1,4 0 0,0 0 0,3 0 1,1 2-1,1 1 0,2 1 87,3-2 0,6 4 0,1-2-26,2-1 0,-2 2 0,5 0 0,5-1 0,1 0 0,6 0 0,4-1 54,8-2-30,4-1 1,2 1 0,2 2-1,7 1 1,-49-2 0,1-1 7,0 0 0,0-1 0,1 0 1,0 0-1,46 2 0,-47-1 1,0 1-8,1 0 1,0 0-1,5 0 1,0 0 0,-4-2-1,-1 0 1,1 0 0,0 0-23,0 0 0,0 0 1,5 0-1,1 0 1,-2 0-1,0 0 0,1 0 1,-1 0-51,0 0 1,0 0-1,-2 0 1,0 0-1,4 0 1,1 0-1,-2 0 1,0 0 53,-3 0 0,0 0 0,5 0 1,0 0-1,-3 0 0,0 0 0,0 0 1,-1 0-34,-1 0 1,0 0-1,1-2 1,0 0 0,2 0-1,0 0 17,-1 0 1,0 1 0,-1-2 0,0 0 0,-2 1 0,-1 0 0,-1 1 0,0-1 0,-2 2 0,0-1-50,49 1 1,-1 0-1,-4 1 1,-7 2-60,-7 1 1,-2 6 0,-3-2 0,-8 3-59,-6 2 1,-6-5 0,-7 0 0,-4 0-24,-6-1 1,-4 4-1,-9-4 194,-6 0 0,-1-1 0,-3-6 0,0 0 0,2 0 0</inkml:trace>
  <inkml:trace contextRef="#ctx0" brushRef="#br0" timeOffset="523">17363 6586 8355,'-7'-2'-157,"3"-2"0,4 3 0,4-3 0,5 2 0,2 2 0,2 0 217,4 0 1,2-1-1,7-2 1,2-1 29,1 1 0,10 2 0,-1 1-51,5 0 1,4-4 0,6 0 0,8 1 0,5 1 17,5 2 0,14-1 1,0-2-1,8-1-110,3 1 1,-42 2 0,1 1 0,-3 0-1,-1 1 1,2 1 0,-1-1 5,1 1 0,0 0 0,0 1 0,-1 0 0,2-1 0,1 0 0,-3 1 1,1 1-27,-3-1 1,0 1 0,3 1 0,-1 1 0,44 1-1,-2 1-2,-4 0 1,2 0 0,-9 5 0,-3-1 8,-3 1 1,-3-1 0,2 0 0,0-1-75,-2-2 1,2 2-1,-9-4 1,1 1 66,0 0 0,-2-1 0,-4 3 0,-2-2 64,-2 2 0,-3 1 0,-5 1 0</inkml:trace>
  <inkml:trace contextRef="#ctx0" brushRef="#br0" timeOffset="764">20476 6846 8355,'37'0'0,"5"0"-540,-1 0 1,5 0 399,-5 0 0,7 4 1,0 2-1,6-1 73,3 1 0,1 2 0,4-4 1,0 0-47,0 2 1,-2-3-11,-2 5 0,-8-5 0,-8 2 1</inkml:trace>
  <inkml:trace contextRef="#ctx0" brushRef="#br0" timeOffset="2184">5172 7863 8355,'-7'-12'-143,"1"5"0,12 1 0,2 6 0,3 0 0,3 2 0,2 0 0,5 3 1,4-3 74,4 0 0,9-2 0,13 0 0,13 0 170,13 0 0,14-6 1,-35 2-1,2-1-83,8-3 1,1 0 0,0 1 0,2 1 0,8-3 0,2 1-1,4 1 1,1 0 0,3 1 0,1 0-170,2-1 0,3 1 1,6 2-1,2 0 1,-34 2-1,1 0 0,-1-1 1,0 1-1,0 0 1,0-1 153,2 1 1,0 0 0,-1 0 0,30 0 0,1 1 0,1-1 0,0 0 0,-2 1 0,1 0-24,-3 1 1,1 0 0,2 2 0,-1 2-1,-7 0 1,0 0 0,-3 1 0,-1 1-26,-5 0 1,0 0 0,0 2 0,0 1 0,-8-1 0,-1 1-1,-1-2 1,-1 1 38,1-1 0,-2-1 0,-5 1 0,-2-1 0,-3 0 1,-1 0-1,-4 0 0,-1-1 4,45 4 0,-11 2 1,-11-3-1,-6 3-199,-9 1 1,-13-1 0,-13-1-83,-10-2 1,-8-4 0,-11 3 281,-7-1 0,-8-6 0,-7-4 0,0 1 0,-5 2 0,-2 1 0</inkml:trace>
  <inkml:trace contextRef="#ctx0" brushRef="#br0" timeOffset="2498">6127 7925 8355,'26'-1'-481,"3"-3"1,8 2-1,9-2 1,5 3 0,6 1 496,10 0 1,24 0 0,-41 0 0,3 0 0,3 0 0,1 0 48,3 0 1,3 0 0,7-1 0,3 0 0,2 0 0,1-2 0,5-1 0,1 0-244,2-2 1,0 1 0,6 0 0,1 2 0,2-1 0,0 1 0,-1 0 0,0 0 233,2 2 1,0-1 0,0 2-1,-1-1 1,0 1 0,0 0 0,-1 0-1,0 0-60,-4 0 0,1 0 0,2 1 0,0-1 0,-4 2 0,-2 1 0,-1 0 0,-1 2-45,-5 0 1,-1 1 0,-4 0 0,-2 2-1,-9-1 1,-1 1 0,-4 0 0,-1 0 148,-4 0 1,-2 0 0,39 5 0,-13 0-351,-10-1 0,-16 1 0,-6-2 250,-8-3 0,-6 1 0,-5-4 0,0-3 0,0 0 0,-1-2 0</inkml:trace>
  <inkml:trace contextRef="#ctx0" brushRef="#br1" timeOffset="22074">9847 10145 30010,'-12'0'0,"1"1"193,3 4 1,8-4-331,8 3 0,3-2 0,1-2 0,2 0 0,1 0 167,2 0 0,4 0-28,-5 0 0,6 0 0,-3 0 0,2 0 0,-2 0 0,1 0 1,-2 0-1,1 1 0,-1 2-138,0 1 0,4 4 0,-2-2 0,4-1 48,1 1 0,0 2 0,2-4 0,5-1 48,5-2 0,4 3 0,1 0 0,3-1 30,3-1 0,8-2 1,1 0-1,5 0-19,5 0 1,-3-2-1,8-1 1,1-1 115,0 2 0,8 0 0,-6 2 0,2 0-87,3 0 0,1 0 0,7 2-9,3 2 0,-3-3 0,5 3 0,1-1 1,2 0 81,2 1 1,-46-2 0,-1 0 0,47-1 0,-47 1 0,0-1-28,0 1 0,0 0 0,1 1 0,-1 0 0,0-2 1,0 0-1,0 2 0,-1 0-37,1 1 0,0-1 1,0-1-1,0 0 1,48 5-1,-1-2-14,-3-2 0,-3 3 0,-8-2 1,-5-1-14,-9-2 1,-6 3 0,-8 0 0,-8-1-28,-9-2 1,-7 3-87,-8 1 1,-10 4 0,-3-2 0</inkml:trace>
  <inkml:trace contextRef="#ctx0" brushRef="#br0" timeOffset="45345">16446 10120 8355,'12'0'-215,"0"0"1,1 0 0,-1 0 0,1-1 0,-1-2 0,0-1 83,1 1 1,3 2 0,1 1-1,-1 0 1,1 0 0,1 0 117,1 0 0,2 4 0,4 0 0,-1-1 0,1 0 0,1-1 48,3 3 1,3 3 0,5-3 0,2 1 22,2-1 1,5 1 0,6-3-29,2 1 0,6 5 0,1-2 0,6 2 1,7-1-7,5 2 0,6-4 0,4 1 1,5-1-28,5-3 0,-43-3 1,1 1-1,1-1 0,0 0 1,2 0-1,1 0-57,1 0 1,0 0 0,4 0-1,0 0 1,1-1 0,0 1 0,-1-2-1,-1 1 60,-1-1 1,-1 0 0,-3-2 0,0-1 0,-7 3-1,0-1 1,45-3-13,-10 1 1,-19 1 0,-16 4 0,-10 0-244,-8 0 168,-11 0 1,-17 0-1,-14 0 1,-9-2 19,-9-2 0,-8 3 0,0-3 42,-3 2 0,-3 1 0,-1-2 0,-2-1 1,-2 1 24,-3 2 0,-6 1 0,0 0 0,0 0 0,2 0 0,2 0 0</inkml:trace>
  <inkml:trace contextRef="#ctx0" brushRef="#br0" timeOffset="45805">17165 10319 8355,'-7'-6'-342,"3"-2"0,8-2 0,6 2 326,5 4 1,7-3-1,11 0 1,11-1 0,10 0-1,10-2 1,8-2-1,9-4 1,8 1 80,6 4 1,-44 5-1,1 0 1,2 2 0,0 1-1,0-1 1,0 0-58,0-1 0,0 1 0,3 3 0,0 0 0,-1-2 0,-1 1 1,0 2-1,0-1-62,0 1 0,-1 0 0,-4 0 1,0 0-1,1 1 0,-1-1 1,44 3-246,-6 1 1,-1 6-282,-13-2 0,-8 3 0,-11 2 0</inkml:trace>
  <inkml:trace contextRef="#ctx0" brushRef="#br1" timeOffset="45806">19521 10220 32301,'0'-7'-1893,"6"1"0,1 6 1</inkml:trace>
  <inkml:trace contextRef="#ctx0" brushRef="#br0" timeOffset="47536">11981 11571 8355,'-6'-19'537,"-1"1"-455,0 11 1,2 7 0,5 9 0,0 2 0,0 1 0,3 0 0,4 2-1,5 3-66,2 3 0,1 0 1,1 0-1,5 2 0,2 3 1,4 3-1,0 1 1,2-2-343,-1-1 0,-2-2 0,0-2 0,2-1-117,1 1 0,-2-4 2,-6-2 1,-3-2 0,-6-2 0</inkml:trace>
  <inkml:trace contextRef="#ctx0" brushRef="#br0" timeOffset="47861">12378 11795 7406,'0'-13'63,"0"6"1,5 3 0,2 8-1,1 5 1,-1 2 0,-1 1 0,-4 0 4,0 1 1,-2 3-1,0 2-167,0 2 0,-2 0 0,-2 5 0,-4 0 0,-3 0-363,-1-1 0,-6 1 236,-3 0 0,-2 0 0,-2 0 0</inkml:trace>
  <inkml:trace contextRef="#ctx0" brushRef="#br0" timeOffset="49392">12737 12688 8355,'-8'0'17,"0"0"1,1-2 165,-1-2 1,2-3-110,6-5 1,0-1 0,0 1 0,1-2 0,5-1 0,5-3-106,4-1 0,6 1 0,-3-4 0,1-3 1,2 0-1,-1-2 0,0 1-102,-3-1 1,0 3 0,-6-1 0,-3 1 0,-4 2-179,-2 2 0,-2 4 286,0 0 1,-6 3 0,-2 5 66,-3 4 1,3 3-18,-1 1 0,1 1 0,-3 3 0,3 4-56,4 4 0,2 0 0,4 0 0,2 1-51,4-1 0,3 1 1,2-1-1,0 0 44,4 1 0,-2-5 0,6 0 0,-1 2 30,0 1 1,-2-3 0,-6 0 0,0 1-17,1-2 0,-6 4 1,-3-3 18,-3 3 1,-2-3 137,-3 0 1,-3-5 0,-6 1 281,1-2-445,5-2 0,3 0 0,8 0-138,4 0 0,3-4 0,3-2 1,1-1 52,2-2 0,5-2 0,-3-2 0,1 1 74,-4-1 1,-2 1 0,-2 0 0,1-1 175,-1 1 0,-5 3 0,-2 3 0,0-1 792,-1 0-700,0 4 1,0-1 0,2 8-164,0 4 1,-1 3 0,1 2 0,1-1-223,0 1 1,0-1 0,3-1-182,-2-3 1,0 2 0,3-5-1,-1 1-9,-2-1 1,1 0-1,3-5 1</inkml:trace>
  <inkml:trace contextRef="#ctx0" brushRef="#br0" timeOffset="50270">13320 12167 8355,'0'-13'-1439,"0"1"958,0-1 0,6 7 261,2 1 220,3 4 0,1 7 0,1 0 0</inkml:trace>
  <inkml:trace contextRef="#ctx0" brushRef="#br0" timeOffset="50271">13469 12316 8355,'-7'-13'241,"3"1"-356,3-1 0,2 2 0,3 2 0,4 2 143,3 1 0,2-2 0,1 4-102,2 1 0,-2-2 1,2 0-1,-2 3 1,-1 0-449,-1 2 470,-5 0 0,-2 2 1,-6 2 82,-3 4 1,1-1 0,-5 1-1,-2 2-6,-1 1 0,3 1 0,1 1 0,0-1 22,0 1 1,4-1 0,-1 0 0,3 2-43,1 3 1,1-2 0,3 4 0,3-1-14,0-3 0,8 3 0,-2-1 0,2-1 4,3 2 0,-3-4 0,4 4 0,1-2 7,-1 1 1,-4 1 0,2-2 0,-5 4-13,-4-1 0,2 4 0,-6-3 0,-3 0-19,-3 1 1,-9-2-1,-7 3 1,-2-2 40,-2-3 0,-1 4 0,-3-4 0,-2-2 50,-1-1 1,2-6-1,5-1 1,2-2 42,2-2 1,2-3 0,5-4-97,3-4 0,2-5 0,9-3 1,4-4-133,5 1 0,10-4 0,2 2-20,3-2 1,8-6 0,-2 0-1,3 0 1,-1 0 78,-2 0 1,3-4 0,-4 3 0,-2-1 40,-5 1 1,-1 1 0,-8 4-1,-1 0 54,-1 1 0,-3 0 0,-3 2 0,-2 3 231,-1 1 0,-3 1 0,2 5-202,-3 0 1,-5 3 0,-1 2-97,-2 2 0,-2 2 0,-3 7 0,1 4 32,3 4 0,-3 1 0,4 2 0,-1 3-40,-1 2 1,7-5-1,-3 3 1,5-2-33,5 1 0,3-1 0,8-3 0,5-2-182,2-3 1,8-2 0,2-6-416,3 0 672,1 0 0,6-11 0,1-3 0</inkml:trace>
  <inkml:trace contextRef="#ctx0" brushRef="#br0" timeOffset="50490">14399 12030 8355,'-5'-14'-16,"3"-2"1,-2 8 89,3-3 1,1 5-1,0 6 1,0 7-1,0 4 1,1 1 0,2 2-1,1 3-231,-1 3 1,-2 1 0,-1 3 0,0 0-128,0-2 0,0 3 0,0-5-144,0-1 1,0 4 0,0-3 0</inkml:trace>
  <inkml:trace contextRef="#ctx0" brushRef="#br0" timeOffset="50840">14660 12043 8151,'0'-13'0,"0"1"-611,0-1 1444,0 7-695,0-5 0,4 15 0,0 0 0,-1 5 0,-2 5 0,-1 1 0,0 3-251,0 2 0,0-1 0,0 3 0,0-3 0,0-1 81,0-3 1,1 3 0,2-1 0,3-3-212,1-5 1,1 1-1,6-6 1,1-1 141,1-2 1,6-1 0,-2-1 0,0-3 82,1-5 1,-5-2 0,4-1-1,-2 0 26,-3-1 0,-3-3 0,-2-2 0,-3 0-1,-2 0 0,-1-3 1,-5 5-1,-3 0 8,-4 3 1,-5 2 0,-3 2 0,-6 5-161,-6 3 0,-4 2 0,-3 3-43,1 5 1,0 6 0,5 3 36,2 1 1,0 2 0,3 3 0</inkml:trace>
  <inkml:trace contextRef="#ctx0" brushRef="#br0" timeOffset="50998">15714 12154 8355,'-13'-25'0,"1"12"-656,0 4 1,-1 12 0,1 4 0</inkml:trace>
  <inkml:trace contextRef="#ctx0" brushRef="#br0" timeOffset="68193">13171 13010 8355,'-5'-18'-269,"-2"-1"1,0 0 0,1 2-1,2 3 1,-1 3 0,-1 2 718,1 0-392,1 1 0,0 0 0,1 1 0,6 1 0,6 2 1,9 0-1,6-1 32,6-2 0,10 3 0,7-3 0,5 0-155,6 0 0,9 3 0,9-5 0,8 1 56,6 1 1,9-2 0,-2 3-65,-1-1 1,3 3-1,-47 1 1,1-1 0,1 1-1,1-1 1,-2 2-1,-1-1 13,45-3 1,3-2 0,-15 3 0,-2-1 2,-7 1 0,-9-4 0,-12 5 0,-9 1-114,-12 2-11,-6 1 0,-20 6 0,-4 0 1</inkml:trace>
  <inkml:trace contextRef="#ctx0" brushRef="#br0" timeOffset="68409">13395 12886 7992,'13'-5'0,"5"-2"-467,7 0 400,0-4 0,18 8 0,5-5 1,14-2-1,12-1 0,9-1 1,8-1-1,-41 7 0,0 0 80,4 0 0,1-1 1,1 1-1,1 0 1,3 0-1,-1 1 0,-2 0 1,0 0-67,0 1 0,-1 0 0,-2 3 0,0-1 0,3 0 0,0-1-547,0 0 1,-1 0 0,42 2 0,5-5 0</inkml:trace>
  <inkml:trace contextRef="#ctx0" brushRef="#br0" timeOffset="163290">7987 17500 8355,'-74'27'-656,"-1"-2"1,6-8 0,2 1 0</inkml:trace>
  <inkml:trace contextRef="#ctx0" brushRef="#br0" timeOffset="241594">11745 16433 7905,'0'-12'0,"0"-1"0,0 1 0,0-1 0,0 1 0,0 0 0,0-1-854,0 1 926,0-1 0,0 1 0,1 0 0,4-1 144,3 1 1,3 5-198,1 3 0,1 2 0,-1 2 0,2 0 0,1 0-13,2 0 0,5 0 1,0 0-1,5 0 1,6 0 77,3 0 1,7-1 0,2-2-23,3-1 1,9-1 0,5 2 0,7-3 0,8 1 7,10-1 0,1-3 1,-34 5-1,1-1-4,4 0 0,0-1 0,2-1 0,1-2 0,6 0 0,1 0 0,1 0 1,1 0-103,2 0 0,2 0 0,8 1 0,2 0 1,-4 1-1,1 1 95,2 0 1,0 0-1,-1 0 1,1-1-1,0 2 1,1-1-1,0 1 1,1 1-57,0-1 1,0 1 0,-1 2 0,0 0 0,-1-1 0,1-1-1,0 1 1,0 1 0,-2 0 0,-1 1-20,-3 0 1,-1 1-1,1 0 1,-1 0-1,-4 0 1,-2 1-1,0 0 1,0 1-199,-3 0 1,1 0 0,-1 2-1,-2 0 1,-5-1 0,-1 0-1,-4 0 1,-1 1-44,-4 1 0,-2-1 1,37 3-1,-14 2 0,-11-1-245,-11-1 1,-14 2 501,-12-4 0,-3 3 0,-7-4 0,-3-1 0,-1-2 0,-2-1 0</inkml:trace>
  <inkml:trace contextRef="#ctx0" brushRef="#br0" timeOffset="242040">12378 16334 8355,'-27'-24'571,"7"4"-450,10 2 1,5 10-1,7 1 1,5 0-133,6 0 1,13 3 0,4-4-1,9-1 161,6 2 0,19-2 0,7 3 1,9 1-128,8-1 1,5-2 0,-43 5 0,2 0 0,-1 1-1,1-1-15,-1 0 0,1 0 0,7 1 0,-1 0 0,-2 1 0,0 1 1,4-1-1,0-1-101,2 0 0,0 0 0,2-2 1,0 0-1,1 1 0,1 0 1,1 0-1,1 1 83,3-1 1,0 0 0,0-1 0,1 0 0,3 1 0,-1 0 0,1 0 0,0 0 19,-2-2 0,0 0 0,7 0 0,-1 0 0,-3 0 1,0 1-1,2 0 0,1 1-4,-4 0 1,1 0 0,2 0 0,-1 1 0,-8 0 0,-1 1 0,-1-1-1,0 0-33,-2 0 0,-2 1 0,-2 0 0,-2 1 1,-5-1-1,0 2 0,-3-1 0,0 1-105,45 3 1,-5-2 0,-10 3 0,-6-1-104,-8 0 1,-5 0-1,-4-4 1,-4 0-94,-3 0 1,-7 0 0,-1 0 0,-3 0-419,-3 0 746,3 0 0,-10 0 0,6 0 0,1 0 0,3 0 0</inkml:trace>
  <inkml:trace contextRef="#ctx0" brushRef="#br0" timeOffset="242300">17748 16210 8355,'0'-13'-1263,"0"7"923,0 0 1,0 6-1,0 0 1</inkml:trace>
  <inkml:trace contextRef="#ctx0" brushRef="#br0" timeOffset="260688">13072 16321 7440,'21'-12'-212,"1"0"1,4-1-1,6 2 1,5 2 0,4 0-1,6 1 197,5 1 0,5 0 0,6 5 1,3-4-1,3 1 0,3-1 0,2 2 1,5 0-1,2 0 248,2 1 0,0 1 0,5 1 0,1-2-186,2-1 0,0 0 0,-2 5 0,-1 2 1,1 3-35,1 1 1,-10 1-632,2 4 170,-4-5 1,-9 4-1,-2-4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6:59:00.484"/>
    </inkml:context>
    <inkml:brush xml:id="br0">
      <inkml:brushProperty name="width" value="0.08063" units="cm"/>
      <inkml:brushProperty name="height" value="0.08063" units="cm"/>
      <inkml:brushProperty name="color" value="#FF8000"/>
    </inkml:brush>
    <inkml:brush xml:id="br1">
      <inkml:brushProperty name="width" value="0.06048" units="cm"/>
      <inkml:brushProperty name="height" value="0.06048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3212 9736 28671,'0'-13'148,"6"7"1,3 1 0,7 4-1,4 1 1,5 0 0,5-1-1,9-2 1,8-1 0,8 0-193,6-2 1,5 5 0,11-3 26,1 2 0,8-2 0,1 0 0,8 0 0,-45 2 0,2 0 0,2-1 0,1 0 8,1 0 0,2-1 1,3 1-1,1-1 12,1 0 0,2 0 1,3-1-1,2-1 0,0 2 1,0 0-1,2-1 0,1 0 1,-1 1 0,2 0 0,4-1 1,0 0-1,-7 2 0,0 1 0,1-1 1,2 0-5,1 0 1,1 1-1,-4-1 1,-1 2-1,3 0 1,0 0-1,-3 0 1,0-1 18,-3 0 0,0 0 1,5 0-1,-1 0 1,-7 2-1,0 0 1,-1 0-1,1 0-46,-2 0 1,1 0-1,1 1 1,-1 0-1,-4 0 1,-1 0 0,-2 1-1,0 0 30,-1 0 0,-1-1 0,42 1 1,1-2-1,-4 0 10,-5 0 1,-6 4 0,-4 0 0,-6-1-8,-7-2 1,-1 0 0,-13 2-1,-4 1-113,-5-1 107,-4-2 0,-5-1 0,0 0 0,1 0 0,-5 0 0,-2 0 0</inkml:trace>
  <inkml:trace contextRef="#ctx0" brushRef="#br0" timeOffset="1339">3795 13519 29530,'0'-13'-9831,"1"1"7087,4-1 1,-4 5 2415,3 0 0,-1 5 0,1-1 0,6 3 0,5 1 0,6 0 220,2 0 0,9 0 1,5 0-1,10 0 0,8 0 21,7 0 1,19 0 0,7 0-1,-38 0 1,2 0 40,6 0 0,0 0 1,1 0-1,2 0 1,6 0-1,1 0-46,3 0 0,0 0 0,-1 0 1,2 0-1,6 0 0,1 0 1,3-1-1,1 2 0,3-1 0,-1 1-325,2 1 1,0 0-1,4 1 1,0 1-1,-3 1 1,0 1 369,1-2 0,1 0 0,2 2 0,0-1 1,-4-1-1,0 1 0,-1 0 0,0 1 1,-4 0-1,-1 0-37,-5 0 1,0 0-1,5 1 1,-1-1-1,-7 0 1,-1 0-1,1 0 1,0 1 39,-2-1 0,0 0 0,-1-2 0,-1 0 0,-8 0 0,-1 1 1,-3-1-1,-1 1-47,-1 1 0,-1-1 1,41 3-1,-2-1 0,-10 0-138,-10 0 0,-10-4 229,-11 1 0,-2-3 0,-1-1 0,-3 0 0,-6 0 0,-5 0 0</inkml:trace>
  <inkml:trace contextRef="#ctx0" brushRef="#br1" timeOffset="1844">4093 13779 8355,'29'-1'0,"0"-4"-81,5 4 1,-2-9 0,5 6 0,0 2 0,2 0-1,4 2 1,5 0-25,4 0 1,9-1 0,2-2 0,9-1-20,5 1 0,15-2 0,2-1 133,5-1 0,-44 5 1,0 0-1,6-1 1,1-1-1,3 1 1,1-1-1,1 1 1,0 1-105,-1-1 0,1 0 0,6 1 1,0 0-1,-4 2 0,0 0 1,3 0-1,1 0 81,-1 0 0,1 0 0,5 0 0,-1 0 0,-5 0 0,0 0 1,-1 1-1,0 0-13,0 1 0,0 0 0,-4-1 0,-1 0 0,-1 3 0,0-1 0,-2 0 0,1 0-17,-2-2 1,0 1 0,0 0 0,1 1 0,-4-1-1,-1 0 1,1 0 0,-1 0 14,1 1 1,-1 0 0,2-2 0,0-1 0,-2 2 0,-1 0 0,-1 0 0,-1-1 15,0 1 1,-1 0 0,-3-1-1,-1 0 1,49 4 0,-8-1-39,-7 0 1,-4 2 50,-6-2 0,-3 2 0,-1 2 0,1-1 0,3 2 0,0 5 0</inkml:trace>
  <inkml:trace contextRef="#ctx0" brushRef="#br1" timeOffset="30674">15565 10616 7345,'8'-4'11,"0"0"0,-3-1 0,3 2 0,3-1 0,3 1 0,4 2 11,1 1 0,3 0 0,6 0 1,3-2-16,5-2 0,0 3 0,9-3 1,2 2-1,3 2 0,4-1-15,3-3 0,4 2 0,2-2-28,4 3 1,1 1 0,7 0 0,1 0 3,2 0 0,8 0 0,7 0 1,4 0 18,-47 0 0,0 0 1,5 0-1,-1 0 1,1 0-1,1 0 1,1 0-1,1 0-61,1 0 1,1 0 0,2-2-1,1 0 1,3 0 0,-1 0-1,1 0 1,-1 1 45,-1 0 1,0 0 0,1 1 0,0 0 0,-1 0 0,0 0 0,-1 0 0,1 0 4,-1 0 1,-1 0 0,-2 2 0,-1 1 0,-1-1 0,-1 1 0,-1 0 0,-1 0 26,-4-1 0,1 1 0,0 1 0,-1 0 0,42 0 0,-5 1-8,-10 0 1,0-4 0,-11 5-1,-4-2-17,-1 0 1,-1 0 0,0-2-1,-3 1 15,-5 1 0,0 0 6,0-4 0,3-4 0,4 0 0,-1 1 0,1 1 0,-2 2 0</inkml:trace>
  <inkml:trace contextRef="#ctx0" brushRef="#br1" timeOffset="85557">16408 14015 8355,'-1'-17'59,"-2"1"0,-1 0 0,1 3 0,2 0 0,1 1 27,0-1 0,0 5 1,0 0-1,-1-2 1,-4 1-1,-3 0-5,-3 5 0,-1 3 0,-1 1 1,0 0-1,-3 0 0,-2 0 0,1 1-87,-1 3 0,-3-1 0,4 4 0,2 0 3,1 0 0,2-3 0,0 4-186,-1 2 0,5-5 1,1 1 49,2-1 0,0 2 1,5 6 105,0-1 0,0 0 1,0 1 74,0-1 0,0 5 0,0-1 0,0 1 20,0 1 1,0 1 0,0 6 0,-1 1-5,-3 3 1,3 3-1,-5 5 1,2 0 80,0 0 0,-4 6 0,3 4-96,3 5 1,-4-4 0,2 3-1,1-2 1,2-5-43,1 0 1,0-10-1,1 2 1,2-6-113,1-6 0,10-1 1,-2-8-1,3-2-86,3-3 0,-2-6 0,3 3 0,0-2-251,0-2 0,-3-2 1,0-2-1,-2-2 157,-2-1 1,1-11 0,-1 1 0</inkml:trace>
  <inkml:trace contextRef="#ctx0" brushRef="#br1" timeOffset="86200">16446 14288 8355,'0'-20'-415,"0"4"0,0 6 1784,0 2-1330,0 5 0,4 3 0,0 8-19,-1 3 1,-1 7 0,1 2 0,1 0 0,-1 1 114,-2 1 0,-1 1 0,-1 2 1,-2 0-147,-1 0 0,-1-2 1,2-1-1,-1-3 44,1-1 0,2-5 1,1-5 40,0 2 0,-5-6-81,1-4 0,-1-6 1,2-7-1,-1-3-101,1 0 1,2-8 0,1 1 0,0-6-103,0-3 1,0-1 0,0-5 0,0-2 59,0-2 0,4 2 1,1 7 246,2 4 1,-3 6 0,3 5-1,0 7-88,0 4 0,0 9 0,3 7 1,-4 6 204,0 6 1,-1 2 0,0 4 0,2 0-139,-1 2 0,4 0 0,-4-5 0,-1-2-58,1-2 0,2 0 1,-3 0-1,2-3-39,3-3 1,0-6 0,-1-1-1,-1-2 20,2-2 1,1-3 0,2-4 0,-2-6-26,-3-5 0,3 0 1,-4-6-1,1-2-44,0-5 1,-1 1 0,3-6-30,-2-2 0,-4 3 0,3 1 0,0 0 0,0 4 19,3 1 0,-4 5 0,3 3 67,0 4 1,2 5 0,2 10 122,-1 3 0,-4 7 1,-1 7-1,-1 1 7,-3 3 0,2 3 1,-1 3-1,-1 2-223,-2 2 1,1-3 0,1 4 0,1 0-199,-2-1 0,1-1 0,0-2 0,1 3-375,-1 0 1,0-2 478,1-5 1,3 0-1,5-1 1</inkml:trace>
  <inkml:trace contextRef="#ctx0" brushRef="#br1" timeOffset="86594">17190 14337 8355,'0'-18'704,"0"4"-88,0-2 1,4 6-300,0 2 1,-1 1-1,-7-1-126,-5 4 0,-2 9 0,-1 6 0,-2 4-616,-2 1 0,2 3 0,-4 0 0,3 2 199,2-1 1,-2-3 0,8 2 0,-1-1 37,0-3 1,5-1 0,0-3 0,5-1 10,2-2 1,7-5 0,0 1 0,4-4 116,0-4 0,3-3 0,-1-5 0,-2-2 77,-2-3 0,0 3 1,-2-2-1,-3 2 166,-4 2 0,-1-1 83,1 1 0,-2 4-165,2-1 1,-3 12 0,-1 3-1,0 6-60,0 5 0,4 0 0,2 0 0,1 2-250,2 1 1,2-2-1,3-6 1,1 0-696,2 1 459,5-6 1,-3 4-1,6-4 1</inkml:trace>
  <inkml:trace contextRef="#ctx0" brushRef="#br1" timeOffset="87182">17425 14387 8355,'0'-13'-29,"0"5"50,0 0 1,2 1 0,2-3 103,4 2 0,-1 5 0,0-2 1,0 1-60,0-1 0,1 1 0,4 6 0,1 0-39,-1 3 1,1 3 0,-1-3 0,-1 2-83,-3 3 1,3-3-1,-4 1 1,1 0-74,1-1 0,-7 4 1,3-3-144,-4 4 1,-2-6 163,-4-1 100,4-4 1,-4-2 0,5-4 0,0-3-1,0-3-63,0-1 1,5-2 0,3-1 0,3-3-222,2-1 1,1 3 0,1 0 0,1 3-524,-1 5 814,-1-3 0,-1 10 0,-1-5 0</inkml:trace>
  <inkml:trace contextRef="#ctx0" brushRef="#br1" timeOffset="87751">17897 13903 8355,'-13'-32'0,"6"8"0,2 10 74,5 5 0,0 8 0,0 1 55,0 7 0,0 10 1,0 3-1,1 5 0,2 4-46,1 4 0,2 7 1,-4 3-1,2-1-169,-1 1 12,4-2 0,-6-3 1,4-2-1,-4-2 1,-1-4-1,0-2 1,0-6-267,0-3 1,0-2 11,0-5 1,0-2 96,0-6 1,0-10 0,1-10 34,3 1 0,2-3-5,2 1 0,9-5 0,-3 3 0</inkml:trace>
  <inkml:trace contextRef="#ctx0" brushRef="#br1" timeOffset="88154">18070 14176 7516,'6'-7'123,"-5"0"1,5 4 0,-2-2 21,0-2 0,0 3 0,-3-3 391,4 1 1,-3-2 0,5 3 871,-1-2-1699,-2 4 1,-6-3 0,-2 6-1,-4 0 60,-3 0 0,-6 6 0,0 2 0,-3 3 158,-2 2 0,3-1 0,0 0 0,1 1 143,3-1 0,1 1 1,3-1-1,2 0 45,5 1 1,3-1-1,2 1 1,3-1-161,5 1 1,7-2-1,4-2 1,0-1-162,1 2 0,0-3 0,3 0 0,1 0 97,0 0 1,-2-5 0,-1 3-474,-1-4 0,-6 3 212,2 0 0,2 0 0,0-4 0</inkml:trace>
  <inkml:trace contextRef="#ctx0" brushRef="#br1" timeOffset="88795">18368 14288 8722,'-2'-16'0,"0"3"0,-2 2 0,-1 1 935,0 3-790,4 1 1,-6 8 0,4 2-1,-3 4 1,1 3-105,-1 2 1,-2-1 0,4 2 0,0 1-19,-2 2 0,5-1 0,-3-3 1,2-1-54,2 0 1,2-3 0,1-1 0,2 0-95,2-1 0,1-1 0,5-6 0,-1 0 0,0 0-69,1 0 1,1-6 0,-1-2 148,0-3 1,2-3 0,-8-1 0,0-2 0,-3 2-96,-3 1 1,-1-2 0,-1 1-67,-3 4 0,-3 0 0,-6 6 0,0 3-147,-4 0 1,3 2 0,-2 2 78,2 2 0,-4 3 0,-1 5 0</inkml:trace>
  <inkml:trace contextRef="#ctx0" brushRef="#br1" timeOffset="88796">18529 14300 8519,'-4'-12'655,"0"-1"-629,0 1 0,4 3 441,0 1-267,0 0 1,5 2 0,2 6 0,1 6-241,1 1 0,-2 8 1,2-3-1,-2 2-78,-1 0 1,2-2 0,-3 1 0,1-1-263,-1 1 1,0-1 131,-5 0 232,5-5 1,-2-1 0,4-8 0,-2-2 37,-2-4 0,2-3 0,1-1 0,1-2 51,3-3 0,-4 3 1,3-3-1,-1 0-426,-1 0 0,2 1 1,-4 3-1,-3 1-156,0 0 0,3-1 0,2 1 0</inkml:trace>
  <inkml:trace contextRef="#ctx0" brushRef="#br1" timeOffset="89020">18938 13915 8355,'0'-19'570,"0"3"1,2 3-1234,2 5 0,-3 4 0,3 8 687,-2 4 1,2 9-1,0 2 1,-1 2-209,-2-1 1,1 1 0,0 4 0,2 0-723,-1-1 848,-1 1 0,-2 0 0,0 0 0</inkml:trace>
  <inkml:trace contextRef="#ctx0" brushRef="#br1" timeOffset="89386">19298 14139 8355,'0'-13'780,"-1"6"0,-3 3-525,-5 3 0,-2 1 0,-1 0 1,-1 1-446,1 3 1,0-1-1,-1 4 1,1 0 102,-1 0 0,1-3 0,1 4 0,1 0-160,2-1 0,1 4 1,-1-2 41,4 2 1,2 1 0,2 0 59,0 1 0,6-1 1,2-1-1,3-1 56,2-2 0,3-5 1,1 3-1,-2-2 133,-1 0 0,-2 5 110,0 0 0,-5-2 0,-3 1-50,-2 1 1,-8 1-1,-3 0 1,-5-2-51,-3 2 0,-5-1 0,0 1 0,-4-2-1189,-3 2 670,0 1 1,4-4-1,1-2 1</inkml:trace>
  <inkml:trace contextRef="#ctx0" brushRef="#br1" timeOffset="90053">20030 14176 8355,'0'-19'-223,"-2"1"449,-2 5-138,3 1 1,-5 6 0,6 6 0,0 7-1,0 4 1,2 3 0,1 3 0,1 2-43,-2 0 1,4 7 0,-2-4 0,-1 0 0,-2 2 0,-1-1 0,0 2 0,0-1-290,0-4 0,0-1 1,0-3-1,-1-1 73,-3-4 0,2 1-430,-2-3 1,3-4-1,1 1 1</inkml:trace>
  <inkml:trace contextRef="#ctx0" brushRef="#br1" timeOffset="90215">19955 13878 8355,'-1'-16'-98,"-2"-1"-361,-1 2 126,0 7 1,5-2 0,3 6 65,5 1 0,-4 7 0,1 3 1</inkml:trace>
  <inkml:trace contextRef="#ctx0" brushRef="#br1" timeOffset="90886">20179 14337 8355,'0'-19'-26,"0"-3"0,0 5 1,1 2-1,3 1-273,4 2 0,-1-1 655,2 1 1,-5 0 0,4-1-239,2 1 1,1 1-180,1 3 0,-5 3 0,-2 10 0,0 3 35,-1 3 0,0 1 1,-3 2-1,2 1 3,1 2 1,2 3 0,-4-2 0,3 2-29,-3 2 1,4-4 0,-2 0 0,0-2 33,2 1 0,-5-1 0,3-3-15,-3-1 36,5-5 0,-3-3 1,4-8-11,-2-4 0,1 1 0,-4-2 0,4-2 0,-1-2-46,1-4 1,4-1 0,-2 3 0,1-2-137,0 2 1,2 2 0,-4 0 0,1 2 113,0 3 0,-4 2 0,5 6 88,0 0 0,-3 2 1,-1 2-1,-1 4 54,1 3 0,3 6 0,-4-1 0,0 1 24,2 1 0,-1-3 0,5 4 1,-2-1 5,2-3 1,1-1-1,1-2 1,0-1-51,1-2 0,1 0-75,2-5 0,-2 1 1,3-7-1,-4-2 0,0-4 13,-1-3 0,1-2 0,-2 0 0,-2-3-51,-1 0 1,1-5 0,2 3-1,-2 0 35,0 0 0,-7-2 0,3 3 0,-4 2-14,-1 1 1,0 6 0,-1 1 8,-4 2 1,-1 0 0,-7 8 69,1 6 0,3-1 1,3 10-1,0-2 2,3 1 1,2 5 0,1-3 0,1 2-173,3-1 0,7-4 0,7 0 1,2-2 1,6-3 0,7-3 0,3-4-131,1-2 0,0-8 0,0-1 1</inkml:trace>
  <inkml:trace contextRef="#ctx0" brushRef="#br1" timeOffset="91404">21196 14213 8355,'-2'-12'0,"-2"1"373,-4 2 0,1 0 42,-1 5 0,4-1-551,-5 5 1,7 2 0,-4 2 0,0 4 0,0 3 99,-1 2 1,-4 3 0,2 2 0,-2 0-41,-1 0 1,1-1 0,3-5 0,4 0-153,2 1 1,2-1 0,0 1-119,0-1 0,6-5 0,2-3 273,3-3 0,1-1 0,1-1 58,-1-3 0,-4-3 1,1-5 391,0-1 1,-2 1 15,2-1 0,-5 2-92,4 3 1,-5 4-229,1 8 1,-3 4-1,-1 7 1,0 3-23,0 2 1,0 0 0,0 6 0,0 2-90,0 1 0,-4 4 0,0-1 0,1 1-55,2 1 0,1 3 1,0-8-1,0-1-236,0-2 1,0-2-1,0-4 1,0-3-994,0-3 740,0-2 582,5-5 0,-3-7 0,3-7 0</inkml:trace>
  <inkml:trace contextRef="#ctx0" brushRef="#br1" timeOffset="92591">21332 14176 8355,'0'-6'94,"0"6"0,1 7 0,2 4-55,1 2 0,2 3 1,-3 2-1,1 0 1,-2 1-1,1-1 0,0 0-150,1-3 1,0-1 0,-4-1 0,2-1-558,2 0 1,-3-3 364,3-1 0,3-7 265,1-1 0,-2-1 0,-1-7 0,1-2 29,2-1 1,-1-1 0,0-2 0,0-1 50,0-2 1,0 1 0,2 3-1,-2 1 226,-1-1 1,3 1 22,0-1 0,-2 7-196,1 1 1,-5 5-1,1 5-3,-3 3 1,3 4 0,0 3-1,-1 2 1,0-2-169,1-1 1,-3 2-1,5 1 1,-1-3-17,4-5 1,2 1-1,1-4 1,0-1 51,1 1 0,1-2 1,1-4-1,1-2 18,0-2 1,3-1 0,0-5 0,2 2 3,-1-2 1,-4-5-1,0-2 1,-2 2-24,-2 2 0,-3-4 0,-3 0 0,0 2 84,-3 1 1,-2 2 0,-1 0-22,0-1 1,-5 5-1,-5 1 1,-4 2 0,-2 2 1,-1 7-1,5 4 1,-2 3 5,-3 2 0,4 3 1,-3 2-1,5 0-82,3 0 1,4 3-1,-3-5 1,2-1-150,2-1 0,3-1 1,4-1-1,4-1 46,3-3 1,2-2-1,-1-6 104,1 0 0,-1-4 1,0-2-1,1-1 151,-1-2 0,-4-1 0,-1 0 0,0 2 170,0-2 0,-3-1-167,4-1 0,-5 4-56,1-1-26,3 7 1,-1 2-51,2 8 1,-1 3-1,-4 1 1,2-1-1,1-1 10,-1-2 1,5-1 0,-2 1 0,3-3-15,2-4 1,-1-1 0,0 0 0,2 0 1,3 0 1,-2-1-1,4-4 1,-1-3 18,-3-3 1,3-3 0,-1-1 0,-2-3 10,-1-1 1,-2-2-1,-1-4 1,-1-1 4,-2-3 0,-5 2 0,1-6 29,-3-2 1,-1-1 0,0 1 0,0 2 0,0 4 344,0 2 0,-5 10 0,-4 3-260,-2 4 0,-1 9 0,0 1 0,1 8-70,2 7 1,0 4 0,5 6-1,1 1-55,1 3 0,2 2 0,0 3 0,0-1-137,0 2 0,5-5 0,0 0 0,2-2 43,3-3 0,2 1 0,3-8 0,2-2 49,-2-2 1,3 0 0,-2-10-4,-1-1 0,-1-2 1,-1-1-1,-1-1 31,0-3 0,-3 1 1,-2-5-1,-2-2 1,-2-1 56,-2-1 0,-1 3 1,0 1 86,0-2 0,0 3 139,0-1-256,0 5 1,0 3 0,2 9 0,0 2-180,2 1 1,6 1 0,-3 0 0,1 1-162,1-2 0,3 4 1,4-9 273,0-1 0,3 5 0,0-4 1</inkml:trace>
  <inkml:trace contextRef="#ctx0" brushRef="#br1" timeOffset="92592">22361 14015 8355,'-6'0'-656,"0"0"1,6 11 0,0 2 0</inkml:trace>
  <inkml:trace contextRef="#ctx0" brushRef="#br1" timeOffset="93363">22597 13965 8355,'0'-25'0,"0"2"423,0 2 1,1 3-349,4 6 0,-4 6 1,4 6-1,0 7-227,-1 4 1,4 3 0,-4 4 0,-1 5 105,-2 5 0,-1 6 0,0-1 0,0 5 32,0 3 1,-5-2 0,-2 2 0,-1-3-262,-1 0 1,2-2 0,-1-3-1,4-4-260,3-3 1,1-3 344,0-2 0,11-3 0,2-6 0</inkml:trace>
  <inkml:trace contextRef="#ctx0" brushRef="#br1" timeOffset="93364">22523 14225 8355,'-13'-5'-403,"6"4"0,3-5 489,8 6 1,5 0 0,6 0 0,3 1-69,1 4 1,3-4 0,6 3 0,1-3-1,-2-1 1,-2 0 0,-3 0 0,-3 0-51,-1 0 0,-1 0 0,-6 2-83,-3 2 0,-2-1 0,-6 5 134,0 2 0,-2 1 0,-2 1 1,-3 1 7,0-1 1,-2 0 0,4 1-41,3-1 1,0-4-44,2 1 1,6-7 0,2 3-1,3-4-35,2-1 1,-1 0 0,0-1 0,1-4 9,-1-3 1,1-3-1,-1-1 1,0-1 141,1 1 0,-2 4 0,-2 1 0,-2 0 657,-1 0-613,-2 4 1,-5-1 0,-2 8 0,-3 4 151,-1 4 0,5 5 0,-2 5 0,1 5-111,-1 2 1,2 9-1,-2-1 1,4 3-62,4 3 1,-1-3 0,4 4 0,-2-3-162,-2-5 0,-1 0 0,-2-7 0,0-3-17,0-4 1,-6-4 0,-2-7-1,-5-1-97,-3-2 0,-3-5 0,-6 1 1,0-3-190,0-1 1,0-5 0,2-3 0,2-3 3,5-2 1,-4-10 0,1-3 0</inkml:trace>
  <inkml:trace contextRef="#ctx0" brushRef="#br1" timeOffset="93793">22957 13791 8355,'0'-31'1029,"0"6"-617,0 8-710,5 4 1,1 4 0,5 2 0,0 1 0,3 0 0,1 1 0,1 2 0,2 1 0,0 2 335,0 0 1,4 2 0,-1 1-1,1 2-100,-2 2 0,3 0 0,-6 2 0,1 0 81,0 0 0,-1 4 0,-6 2 0,-3 1 58,-4 0 1,2 3 0,-2 2-1,-1 2 90,-2 2 0,-5 5 1,0 3-1,0 4-84,-2 5 0,5-2 0,-3 5 0,2 1 243,2-2 1,2 8-1,0-4-208,2-1 0,5 4 0,-4-4 0,1 3 0,-1-2-267,-2 0 0,-2-1 1,-1-2-1,0-5 48,0-5 0,0-1 1,0-5-1,0-3 105,0-4 1,-6-4 0,-6-7 0,-4-2 17,-3-5 1,-2-3 0,-5-1 0,-2 0-154,-1 0 1,0-1 0,3-3 0,0-5-824,1-2 1,3-2 719,10-4 1,-1 3-1,1-4 1</inkml:trace>
  <inkml:trace contextRef="#ctx0" brushRef="#br1" timeOffset="93946">24085 14474 8355,'-12'-7'-874,"-6"1"0,-1 6 1</inkml:trace>
  <inkml:trace contextRef="#ctx0" brushRef="#br1" timeOffset="106497">19261 5283 8355,'-10'-19'0,"-1"3"0,2 2 292,2 1 1,8 1 0,3 1-160,4 3 0,-1 2 0,0 8 1,0 2-1,0 5 0,3 6 1,-1 6-92,0 3 1,0 2-1,-5 3 1,-1 4-1,-2 3 1,-1 1-1,0-1-1096,0-3 929,0 3 1,0-10 0,0 3-1,0-5-115,0-3 0,0-3 1,0-6-1,0 1-1506,0-1 1628,0-5 0,0 4 0,0-4 0</inkml:trace>
  <inkml:trace contextRef="#ctx0" brushRef="#br1" timeOffset="106872">19521 5048 8355,'-12'0'0,"-5"0"0,1 1 0,2 3 0,4 5 0,5 2 474,5 1 0,0 6-344,0 3 0,0 3 0,0 5 0,0 3-130,0 0 0,1 4 0,3-3 0,5 1 0,2 0 0,1 0 0,0 0 0,1 0-214,-1 0 1,1 0-1,-1-5 1,0-2-94,1 0 1,-1-4 0,1-2 0,0-5 74,4-2 1,-3-3 0,4-3 0,-2-3 107,1-4 1,5-1-1,-3 0 1,2 0-232,-1 0 296,-4-6 0,7-1 0,-4-5 0</inkml:trace>
  <inkml:trace contextRef="#ctx0" brushRef="#br1" timeOffset="107090">19422 5643 8368,'-11'-8'-128,"3"0"-69,2 5 1,16-8 197,2 2 1,13-2-1,1-2 1,5-4-1,4-4 1,4-1-1,2 0 1,-1 3 16,-1 1 1,-2-3 0,-1 5 0,-3-1-1121,-4 0 827,-3 3 1,-1-10-1,0 5 1</inkml:trace>
  <inkml:trace contextRef="#ctx0" brushRef="#br1" timeOffset="107284">19385 5184 8429,'-4'-12'73,"0"-1"1,2 1-206,10 0 0,2-1 1,11-1-1,2-2 0,5-5 1,5-2-1,4-1 48,4 4 0,-1-4 1,4 5-1,1 0-313,-1 2 1,-4 3 0,2 2 0</inkml:trace>
  <inkml:trace contextRef="#ctx0" brushRef="#br1" timeOffset="107691">20265 4713 8355,'-5'-24'-311,"-2"9"0,-1-9 248,-1 7 0,7 2 0,-4-4 0,2 1 0,-1 1 1,-2 1 229,-3-1 1,3 2-1,-1 7 1,-2 3-153,-1 4 1,-1 1-1,1 1 1,1 4-32,2 3 0,1-1 0,-3 1 1,2 3-47,-2 4 0,4-1 0,-1 2 1,0 0 24,0 0 0,3-1 1,-3 6-1,1 1 24,4 1 1,0 2-1,2 1 1,0 2 23,0 1 0,0 10 0,2-2 1,2 3-25,4 2 0,-1-2 1,1 6-1,0-1 13,-1-1 0,3 5 0,-6-5 0,-1 1 109,-2 1 0,-1-6 1,2 1-1,0-2 57,2-2 0,1-5 1,-4-4-1,3-1-40,4-3 1,3-4 0,2-4-1,1-3-217,2-5 0,-2 2 1,4-6-1,-2-2-303,1 0 1,4-4-182,-5-2 0,6-3 0,-3-5 1</inkml:trace>
  <inkml:trace contextRef="#ctx0" brushRef="#br1" timeOffset="108704">20402 4924 8337,'-17'-13'-73,"1"1"1,6 5 0,10 4 0,7 5 341,4 2 0,1 5 0,2 0 1,1 2-126,2 1 1,-1 1 0,-2-1 0,0 0-150,-2 1 0,4 1 1,-10 1-209,1 1 0,3 1 1,-6-5-1,-1 1-86,-2-1 1,-1-4-1,-1 0 178,-3 2 1,1-4-1,-5-2 30,-2-3 0,3-6 0,0-4 0,2-3 4,2-5 0,2 2 0,1-5 0,0-2 71,0-2 1,5-5 0,3 0 0,3 3 53,2 4 1,-1 0 0,1 5 0,0 4-100,4 3 1,-3 0 0,4 6-202,0 1 0,-5-3 0,5-1 0</inkml:trace>
  <inkml:trace contextRef="#ctx0" brushRef="#br1" timeOffset="108705">20786 4911 8355,'-7'-7'-593,"-2"-4"675,5 3 1,0-3 0,4-1 193,0-1 0,5 2 1,3 3-202,3 4 1,-2 4 0,-3 4-37,0 4 1,-2 3-1,-4 2 1,0-1-94,0 1 0,2-1 0,0 0 0,4 1-45,1-1 1,-3-1 0,4-1-1,2-3-47,1-2 1,1-1-1,1-4 1,-1 0-143,0 0 0,-1-1 1,-1-3 255,-2-4 0,-1-3 1,1-2-1,-3 1 60,-4-1 1,-1-3 0,0-1 116,0 2 1,0 1-25,0 2 1,1 1-36,3 3 0,-2 3 1,3 8-67,1 1 1,-3 6 0,4-2 0,-2 3-35,-2 2 1,2-5 0,1 0 29,1 2 1,1 1-1,4 0-206,1-3 0,-5-2 146,0-6 1,1-2 46,3-2 1,-1-3 0,-3-5-4,-4 0 0,2-1 0,-1 1 0,2-1 0,2 1-37,-3 0 1,4-1 0,-4 1 89,1-1 0,-3 2 72,4 3 1,-4 3-7,4 5 0,1 5 0,2 3-73,-3 3 1,3 2 0,-4 0-1,1 3 26,0 0 1,-4 1-1,5-5 1,-1 1-50,-1-1 0,4-1 1,-4-1-1,1-4-337,0 0 1,-4 2-193,5-4 0,-1-1 245,4-7 1,-5-3 0,-1-5-1,-2-2 182,0-3 0,6-2 0,-3-6 0</inkml:trace>
  <inkml:trace contextRef="#ctx0" brushRef="#br1" timeOffset="109061">21543 4353 8355,'-2'-12'0,"0"-1"531,-2 1 1,-2 5-144,2 3 0,3 4 1,-4 6-314,4 6 0,1 6 0,1 7 0,4 1-150,3 3 0,-1 1 0,1 6 1,2-2-1,1 1 0,0-4 0,-2 0 1,0-2-304,0-2 0,-2-2 0,1-3 0,1-3-237,-2-1 0,-2-1 0,-5-5 316,0 1 1,0-1-1,0 1 1</inkml:trace>
  <inkml:trace contextRef="#ctx0" brushRef="#br1" timeOffset="110320">21493 4663 8355,'-12'-5'-135,"5"3"0,3-7-11,8 5 1,4-6 0,9 3 0,3-1 288,4 0 1,2 1 0,2-3-1,2 2-161,2-2 0,-5 5 0,1 0 1,-5 3-1,-4-1 0,-1-1 95,-2 1 1,-4 7 0,-4 4 2,-4 3 1,-2 2-1,-2-1 1,0 1 101,0-1 0,0 5 1,0-1-251,0-1 1,1-1 0,2-2-1,2 1 1,2-2-1350,3-3 1020,1 3 1,1-9 0,1 3 0</inkml:trace>
  <inkml:trace contextRef="#ctx0" brushRef="#br2" timeOffset="110321">21865 4403 5734,'-12'25'0</inkml:trace>
  <inkml:trace contextRef="#ctx0" brushRef="#br1" timeOffset="110322">21989 4626 8355,'0'-16'296,"0"-1"-313,0 0 1,2 5-50,2 0 1,1 3 0,5 1-1,-2-2 284,2-1 0,1 5 0,1 1 0,1 4-343,-1 1 1,-4 1-1,1 4 25,0 3 1,-3 7-1,-2 2 1,-3-2 14,-1-2 0,0 4 1,0 0-1,0-2 1,0-2 0,-1 1 0,-2 1-33,-1 2 121,0-1 0,5-9 3,3-2 1,-2-10 0,3-3-26,1-3 1,-3-3-1,4-1 1,-1-1-1,0-1 25,-1-1 0,1 0 1,-3-2-1,2 3 13,2 3 1,-3 2 0,5 1 0,-1 1-48,-1 2 1,4 5 5,-3-1 0,2 4 1,-2 4-1,-3 4 21,1 3 0,-3 2 1,4-1-7,-2 1 0,3-1 0,-2-1 1,-1-1 1,1-2 0,-1-4-46,0 4 144,1-5 0,3 1 39,-1-8 1,-4-3 0,4-5-91,2-1 0,-3 2 0,1 2 0,2 1-16,1-2 0,1 3 0,1 0 0,0 2-126,4 2 0,-3 0 1,2 0 70,-2-1 0,-3 1 0,-1 6 0,-3 3 185,-2 1 1,-1-3 174,-4 4-76,0-5 0,4 1 0,1-8-145,-3-5 1,4-2 0,-1-1 0,2 0-104,3-1 0,-3-1 1,0-1-1,0-1-30,-1 1 0,-1 1 0,1 1 0,0 1 13,-3 0 0,-2 3 1,-2 2 1,-3 2 1,1 1-1,-4 5 1,0 3 27,0 5 0,3 2 0,-3 1 0,2 2-2,2 2 0,1 2 0,2 4 0,0-2-200,0-2 0,6 2 0,4-3 1,3-2-92,4-1 1,1-6-1,-3-1-431,2-2 1,3-1 380,-3-4 1,5 0-1,-3 0 1</inkml:trace>
  <inkml:trace contextRef="#ctx0" brushRef="#br1" timeOffset="110742">22622 4018 8355,'-8'-27'0,"1"3"0,1 5 0,5 4 0,4 1 367,5 2 1,7-1 0,2 1 0,-2 1 0,0 1-130,1 2 1,2 5 0,4-1-1,-2 3-363,-2 1 1,-2 0-1,-3 1 1,-1 2-73,0 1 0,-1 7 0,-2 0 0,-5 6 104,-3 2 0,-1-1 0,0 5 1,0 3 173,0 1 1,0 3 0,0 0 0,0 1-33,0-1 1,0 7 0,0-2 0,1-1-32,4 2 0,0 1 0,5 3-48,-2 1 1,0 1 0,5-4-1,-1 2 1,-1 0 27,-3-4 0,6 0 1,-3-7-1,0-2-23,0-1 0,3-2 1,-6-2-1,2-3 29,-2-1 0,-2-1 1,-6-5 1,0 1 0,-10-1 1,-4-1-1,-4-1-84,-4-2 0,-2-5 0,-4 2 0,0-1-116,5 0 0,0 1 1,6-5-1,2-2-544,1-2 0,7-3 348,3-5 0,3-12 0,1-2 1</inkml:trace>
  <inkml:trace contextRef="#ctx0" brushRef="#br1" timeOffset="111111">23329 4291 8355,'8'-9'353,"-1"-4"0,1 1 0,2 1 0,5 2-111,3 0 0,-2 2 1,5-1-1,1-2 1,3 0-1,3 1 1,1 2-1,-2 0-870,-1 0 0,-2 4 0,-4-1 0,-3 3-1495,-3 1 1788,-7 0 1,-2 5 0,-5 2 0</inkml:trace>
  <inkml:trace contextRef="#ctx0" brushRef="#br1" timeOffset="111112">23416 4390 8355,'-7'6'134,"3"2"0,4-2 0,4-2 1,4-4 295,3-4 1,3 1-1,2-5 1,5-2-536,2-1 1,6-1 0,2-1 0,-1 1-651,0-1 1,-1 5 15,-4 0 1,5-6-1,2-5 1</inkml:trace>
  <inkml:trace contextRef="#ctx0" brushRef="#br1" timeOffset="111473">23949 3832 8355,'7'-30'0,"-2"4"518,-5 1 0,0 7-60,0 6 0,0-1 1,2 1-1,0-1 1,3 1 225,-3 0 1,1 5-1,0 4-610,1 6 0,4 4 0,-2 5 0,-1 2-12,1 2 0,-1 4 1,-2 6-1,1 3-51,-1 4 0,-2 3 0,-1 2-65,0 4 0,0-8 0,0 3 0,0-2 1,2-2 32,2 0 1,-1-6 0,3 1-1,1-5-139,0-2 1,2-6 0,3 2 0,0-3-34,1-2 0,3-5 0,1-3 0,-2-3-206,-1-1 0,-2 0 1,1-1-1,-1-2-253,0-1 0,1-6 1,-2 2-1,-2-3-1263,0-1 1739,-1-6 0,4 4 0,1-4 1</inkml:trace>
  <inkml:trace contextRef="#ctx0" brushRef="#br1" timeOffset="111665">23924 4018 8355,'-5'-12'351,"5"1"0,1 1 0,10 2 0,8 0 0,5-1-151,1 1 0,6 0 0,6-4 1,8-1-1,1 1 0,1-1 0,-4 2-1645,-4 3 1,1-3 0,-9 4 0</inkml:trace>
  <inkml:trace contextRef="#ctx0" brushRef="#br1" timeOffset="113127">19968 6834 8215,'-13'-21'-118,"1"0"1,0 2 0,1-2 0,2 3 320,5 1-120,-3 8 1,4-7 33,-5 7 1,5 5 0,-1 4 0,4 7-26,4 4 1,3 3-1,6 4 1,-1 5 0,1 6-49,-1 3 1,0 2 0,1 6 0,1 3 0,1 1 0,1 3 0,-1 0-486,-1-2 1,-1-2 225,-1-6 1,0 1 0,-1-3 0,-1-2-219,-2-4 1,-5-2 0,1-4 283,-2-2 0,-8-3 0,-1-6 1</inkml:trace>
  <inkml:trace contextRef="#ctx0" brushRef="#br1" timeOffset="114091">19893 6734 8355,'0'-37'651,"0"6"-507,0 2 1,0 4 0,0 4 0,2 5-60,2 2 0,4 6 0,7 1 1,3 1-38,2 3 0,-4 3 0,5 5 0,-1 1-189,0 1 0,2 8 0,-6-1 0,-1 3 1,-1 2-1,-3 0 0,-3 3 0,-3 2-313,-4 1 1,-2-1 0,-4 1 0,-1 0 229,-1 0 1,-4-4-1,2-2 1,0-1 85,1-3 1,-4 4-1,6 1 1</inkml:trace>
  <inkml:trace contextRef="#ctx0" brushRef="#br1" timeOffset="114092">20290 7057 8857,'-12'0'31,"5"0"1,7 5 0,8 4-1,3 2-23,2 1 1,-1 1-1,2-1 1,1 0-1,2 1 1,-2-1-1,-2 2 1,0 0-244,-1-2 0,-5 3 0,-1-6-49,-1 2 1,-5 0 249,0-3 0,-1-3 0,-6-6 1,0-3-17,0-4 0,0-3 1,-1-3-1,2-3-22,1-3 1,4 0 0,-4 0 0,4-2-46,1-2 0,6-1 1,2 2-42,3 2 0,5-1 1,2 6-1,2 0 0,2 3 86,1 0 0,7-5 0,2-1 1</inkml:trace>
  <inkml:trace contextRef="#ctx0" brushRef="#br1" timeOffset="114093">20762 6921 8355,'-2'6'-175,"-2"-1"467,-4-4 1,1 3 610,-1 0-748,5 0 1,-3-2-154,6 2 0,4 3 0,1 5 0,-1 1 0,0-1 0,0 2 1,-1 1-1,-2 1-17,-1 0 1,2-4-1,0-2 1,4-4-87,1 0 1,1-2-1,4-4 1,1 0-76,-1 0 0,1-1 1,-1-3-1,0-5 59,1-2 0,-5-1 0,-1 0 1,-2-1 17,-2 1 0,-1-1 1,-4 1-1,-2 1-63,-4 3 0,-3-3 0,-2 4 51,1 0 0,0-3 1,-1 6-1,1 1 1,-1 2-306,1 1 1,4 0 323,-1 0 0,7 0 0,-4 0 1</inkml:trace>
  <inkml:trace contextRef="#ctx0" brushRef="#br1" timeOffset="114534">21022 6449 8355,'-18'-25'-25,"4"6"1,-2 3-1,2 2 1,2 3 291,-1 3 0,6 5 0,3 10-225,3 5 1,6 9-1,5 1 1,4 4-31,2 3 1,2 5-1,-3-1 1,2 3-177,-2 1 1,0 1 0,0-3 0,2 0 45,-2-2 1,-3-5 0,-2 1 0,-2-5-75,2-3 1,-5-3 0,1-6 59,0 1 99,-5-6 1,4-3 0,-5-8 29,0-5 0,0-2 0,0-2-60,0-4 1,2 3 0,1-2 0,2 1 0,2 1 66,3 1 0,1-2 0,1 8 0,0 0 0,5 2 1,-1 5-1,0 0 73,-3 0 1,0 1 0,-2 3-1,-2 5 75,0 2 1,-5 1-1,3 0 1,-2 1-133,-2-1 1,-3 1 0,-3-1 0,-2 0-201,-2 1 1,-6-1 0,-3 1 0,1-2-299,1-3 0,2 3 313,-1-3 1,1-2-1,-1-1 1</inkml:trace>
  <inkml:trace contextRef="#ctx0" brushRef="#br1" timeOffset="115313">21654 6102 8355,'0'-25'-118,"0"6"1,-1 4-303,-3 5 1,1 5 0,-5 5-1,-3 0 223,-4 0 1,-3 0-1,-4 0 271,1 0 0,0 4 0,-3 1 1,0 2-106,4 3 0,0-1 0,6 1 235,2-2 0,-3-4 0,7 5-3,-3 0 0,5 2-255,6 2 0,2-5 25,6 0 1,0 1 0,4 3 47,1 0 1,-5 1 0,0-2 0,1-2 70,-2 0 1,4 0 0,-5 7-47,1 0 1,3 6-1,-4-1 1,-1 2-1,1 3 1,-4 5 88,0 6 0,-2 3-103,0 9 1,0-4 0,0 7 0,0 0 0,0-1 19,0 0 1,0-1 0,0-2-1,0-2 42,0-5 1,1-2-1,2-4 1,1-2 0,0-4 5,2-2 0,0-8 1,7-4-13,-1-5 0,1-5 1,0-5-1,4 0 1,4-1-188,2-3 0,-2-5 0,-1-6 163,2-1 0,2-5 0,1 3-926,0-1 0,-6-2 0,-1-4 0</inkml:trace>
  <inkml:trace contextRef="#ctx0" brushRef="#br1" timeOffset="117646">22746 6090 8355,'-18'0'-86,"4"-5"1,-2 1 209,2 2 1,3-1 119,3-1 0,3 2 0,10-2 0,3 3 1,4 1-1,5 0-207,3 0 0,5 0 0,3-2 0,1 0 0,-2-3 1,0 3-1,-3 0 0,0 2-424,-4 0 1,-2 4-1,-7 2 102,-2 1 1,0-3 0,-5 4 145,-1 2 1,-3 1 0,-4 1 204,-4 1 0,-3-1 0,-3 1 0,-1-1 63,-2 0 1,1 1-1,3 1 1,1 1-124,0 1 1,0 5 0,3-5 0,2 1-10,1 1 1,-2-4-1,4 2 1,1-2-312,2-2-316,6-5 1,8 4-1,6-4 1</inkml:trace>
  <inkml:trace contextRef="#ctx0" brushRef="#br1" timeOffset="118230">23304 5792 8355,'-8'-13'-652,"-1"1"0,5 4 556,-4 0 0,0 1 0,-3-3 742,3 2 0,1 5-130,2-1-350,4 2 0,-3 7 1,7 0-1,2 3 0,2 5-41,3 2 0,-3 3 1,0-2-1,-1 5-220,1 3 1,-4 0 0,3 0 0,-2-2-162,0-2 0,0 0 1,-4 2-1,0-3-18,0-1 1,1-1 0,2-5 0,1 0-58,-1 1-6,-2-1 1,5-5 0,1-1 0</inkml:trace>
  <inkml:trace contextRef="#ctx0" brushRef="#br1" timeOffset="118581">23540 5792 9295,'-6'-18'0,"-2"6"0,-3 6 0,0 6 0,3 4 0,2 4 0,2 3 0,0 2 0,1-1 582,2 1-635,6-1 1,-2 1 0,5-1-1,0 0 1,2-1 0,1-2-91,3-5 0,2-3 1,0-1-99,0 0 1,6 0-1,-3-1 1,1-3 90,-4-5 1,-2-2 0,-2-1 0,1 0 120,-1-1 1,-5-1-1,-3-1 1,-2-1 0,-2 0-1,-3 1 1,-4 0-128,-5-1 97,-4-1 0,0 9 0,-2 1 0,0 1 0,-1 4 0,1 0-177,0 2 0,1 2 104,5 2 1,4-1 31,0 5 1,-1 0-1,-3 4 1</inkml:trace>
  <inkml:trace contextRef="#ctx0" brushRef="#br1" timeOffset="118889">23862 5345 9092,'-12'-23'0,"1"2"0,1 5 0,3 2 0,3 3 0,5 3 0,5 5 0,2 4 0,0 5 0,2 1 0,1 4 0,2 4 0,-1 7 0,0 4 0,1 4 0,-1 2 69,1 3 0,-5-1-119,0-1 1,-4 2 0,3-5 0,-1 0 0,-2 1 0,1-5-113,4-4 1,-3 0 31,3-6 1,-2 1 0,2-6 0,-1-1-854,2-2 242,1-5 581,2 2 1,-1-16 0,0-3 0</inkml:trace>
  <inkml:trace contextRef="#ctx0" brushRef="#br1" timeOffset="119114">23813 5655 6951,'4'-12'0,"1"1"0,3 1 0,6 2 0,5-2 0,5-1 0,1-2 0,0-1 0,-1-1 0,0 2 0,-2 1 0,-3 2-305,-1-1 1,4-5 0,-3-4 0</inkml:trace>
  <inkml:trace contextRef="#ctx0" brushRef="#br1" timeOffset="119656">23924 5172 8355,'7'-20'-213,"-1"3"226,-1 4 1,-2 1 0,5 1-1,3 1-5,4 2 0,3 1 1,3-3-1,-5 3 1,-2 1-1,-1 0 1,0 0-1,2 4 1,2 0-1,-2 2 1,-1 0-127,-2 0 0,-3 0 0,-2 2 0,-2 2 0,-2 4 38,-2 3 0,-1 6 63,0-1 0,0 1 0,0-3 1,0 1-1,0 1 0,0 1-57,0 1 0,2-5 49,2 4 0,1 1 0,5-2 1,-2 1-1,3 0 0,3 0 123,2 3 0,1-1-92,-5 2 1,5 2 0,1-2 0,0 2 0,0 2 0,-3 0 56,-1 0-41,-2 5 1,0-8-1,1 3 1,-2-2-1,-3-1 1,-2 0 0,-2-1 16,0 1 1,0-4-44,-4-1 1,-4 0-1,-2 0 1,-2-2 0,-4-1-1,-3-3-13,-1-3 0,3 3 27,0-3 1,1 4-489,-1 0 1,-5 0-1,-1 1 1</inkml:trace>
  <inkml:trace contextRef="#ctx0" brushRef="#br1" timeOffset="120118">23763 6834 8355,'7'-13'0,"-3"1"0,-3-1 575,-1 1 0,2 5-292,2 3 0,-4 3-225,0 1 0,-6 4 0,-7 1 0,-3 2 0,-2 3 0,1 1 0,-3 3 0,2 1-328,0 1 1,-2 1 0,2-5-1,0 1 114,0-1 0,1 1 72,5-1 1,5 0 68,3 1 0,8-6 1,4-3-1,3-2 20,2 3 1,5-4 0,2 3 0,4-2-46,1-2 0,4 0 1,-2 0-1,-1 0-140,1 0 1,-10 0 0,7 0 0,-5 0 29,-4 0 1,-1 0-360,-1 0 1,-7 5 0,0 2 0</inkml:trace>
  <inkml:trace contextRef="#ctx0" brushRef="#br1" timeOffset="120310">23478 7293 8355,'-3'-9'1450,"4"2"-1462,9 2 1,2-3-1,9 2 1,2 1-1,5-2 1,5 1-1,1-1-306,0 0 0,4 5 0,-3-4 0,-1 2-362,2 0 1,0 0-1,1 4 1</inkml:trace>
  <inkml:trace contextRef="#ctx0" brushRef="#br1" timeOffset="120594">24271 6437 8355,'-9'-13'386,"-4"1"-598,4 5 1,3 7 0,6 8 451,0 3 0,4 6 0,2 1 0,1 1-33,2 3 0,2 2 0,2 2 1,-1 1-223,1 2 1,-2 4 0,-2-4 0,-2-1-495,-1-2 1,2-1 0,-3-2 0,1-2-10,-1-4 0,0 2 0,-5 0 0</inkml:trace>
  <inkml:trace contextRef="#ctx0" brushRef="#br1" timeOffset="120831">24792 6536 8355,'-1'-22'237,"-3"5"0,1 9 0,-4 15 0,0 5 0,0 4 91,-2 2 1,-8 2 0,-2 9 0,-2 4-221,1 3 1,-3 3-1,-3 1 1,0 1-121,3-1 0,1-2 0,-2 0 0,2-2-483,1-3 0,6-2 0,-1-3 0,2 1-323,2-2 140,-1-6 1,-5 2 0,-1-3 0</inkml:trace>
  <inkml:trace contextRef="#ctx0" brushRef="#br1" timeOffset="121118">24557 7243 8355,'-7'-12'205,"-3"6"0,7 5 216,5 3 1,-2 12-1,5-1 1,-1 0-304,1 1 1,0 4-1,-2 3 1,1 2-226,-1 2 1,2-4 0,-1-1 0,0 1-77,2-2 0,-5 5 0,5-5 0,-2 2-259,0-1 0,4-3 0,-3 2 0,-3-1-473,0-3 1,-2-1 804,0-2 1,0 1 0,0-1 0</inkml:trace>
  <inkml:trace contextRef="#ctx0" brushRef="#br1" timeOffset="121515">24792 7367 8398,'-7'-6'475,"-4"5"0,6-3 0,-3 8-420,3 4 0,4 3 0,1 2 0,0-1-25,0 1 1,0 3 0,0 1-1,1-1-163,4 2 0,-3-4 0,7 1 1,-1-4 41,-1-3 1,4-4 0,-3 3-1,4-1 29,5-3 1,-3-6-1,2-3 1,-1-2 28,2-6 1,-3 2 0,2-6 0,-2 1 36,-1 1 1,-5-6 0,-1 3-26,-2-1 1,-1-2-1,-4 4 1,0 0 0,-1 1-56,-3 1 1,-3 3 0,-7 0 0,-1 2-239,-2 3 0,-5-2 0,2 6 1,-2 1 94,1 2 0,-1 2 0,5 2 1,2 3-426,1 1 644,2 1 0,0 4 0,-1 1 0</inkml:trace>
  <inkml:trace contextRef="#ctx0" brushRef="#br1" timeOffset="121719">25214 6499 8771,'0'-32'275,"-11"2"0,4 13 0,-5 9 0,6 12-1642,5 10 1,1 1 1015,0 6 0,-6-6 0,-1 3 0</inkml:trace>
  <inkml:trace contextRef="#ctx0" brushRef="#br1" timeOffset="265331">13407 17735 8355,'5'0'-70,"-2"0"0,-1 0 1,4 0-1,8 0 0,8 0 1,6 0-1,6 0 0,8 0 1,7 0 120,8 0 1,5 0-1,5 0 1,8 0-1,6 0-44,4 0 0,6 2 0,2 0 0,-1 4 0,5 0 0,0 0 0,-45-2 0,0-1 0,-2 1 0,0 1 0,1-1 0,0 0-6,0 0 0,-1 0 1,49 3-1,-47-2 1,1 0 12,-3-1 0,0 0 0,4-3 0,-1 1 0,46 3 0,-49-3 0,0 0-5,0 0 0,1 0 0,2 1 0,1-1 0,1-3 0,-1 0 0,0 0 0,-2-1-7,-1 1 0,0-2 1,3-1-1,-2-1 0,46-4 1,-3-2-51,-6-1 0,-4 1 1,-9 1-1,-6 3 51,-6 2 0,-16 1 0,-4 4-200,-8 0 1,-9 5 0,-10 5 0,-9 4 0,-8 4-900,-8 1 1029,-6 2 0,-11 3 0,0 1 1</inkml:trace>
  <inkml:trace contextRef="#ctx0" brushRef="#br1" timeOffset="293450">8483 18293 6553,'-4'-31'0,"0"2"0,1 3 0,2 1-410,1 0 1,-2-3 409,-2 4 0,3-9 0,-5 6 0</inkml:trace>
  <inkml:trace contextRef="#ctx0" brushRef="#br1" timeOffset="294193">8235 17760 6389,'4'-12'-287,"2"-1"1,2 1 487,6 0 1,0-1 0,6 1 0,1 1-121,-2 2 1,5-2 0,-4 3-1,5-1-85,4 0 0,-3 0 0,5 4 0,-2 3 13,-1 0 0,3-2 0,-2 0 0,2 1 15,1 2 1,7 1-1,-5 0 1,2 1-8,4 3 0,-3-1 0,5 4 0,-4-1-14,-1-4 0,-1 5 0,0 0 1,-2 1-33,1 1 1,3-5 0,-4 3 0,1 0 22,3-1 1,-5-3 0,0 3 0,0-2 1,-2 0 0,9 0 1,-2-4-1,0 0 25,1 0 0,-2-4 1,2 0-1,1 1-12,1 2 1,2 1 0,-3 0 0,1 0-11,-1 0 0,0 0 1,0 1-1,0 2-2,-4 1 1,5 2 0,-4-4 0,2 2 2,-1-1 0,0 3 1,0-2-1,2-1 7,1-2 1,10-1-1,-1 0 1,1 0 1,0 0 1,3-4 0,-1 0 0,1 1-10,1 2 1,-2 1 0,5 0-1,-1 0-2,0 0 0,-1 1 1,-2 2-1,1 2 0,-2 2 1,5 0 0,-9 3 0,2-2 15,0 2 0,0-4 0,3 1 1,2-1 24,1-3 1,4-2 0,-4-1 0,4 0-26,1 0 0,4 0 1,2 0-15,1 0 1,0 0 0,2 0 0,-1-1 0,1-2-2,-2-1 1,2-5 0,-3 4 0,-1-1-32,1 1 1,5-1-1,-4 4 1,-2-4-8,4-1 0,-4 4 0,2-2 1,-1 1-34,-4 0 0,4 0 0,-1 4 0,0 0-67,-4 0 1,4 0 0,-9 1 0,-1 3-26,-1 4 0,-6 3 1,1 0 141,-4-2 1,-7 2-1,2-4 1</inkml:trace>
  <inkml:trace contextRef="#ctx0" brushRef="#br1" timeOffset="294961">19558 16979 8355,'25'-4'-1442,"0"0"1311,0-1 1,5 5 0,5-1 0,5-2-1,6-1 1,7 1 0,5 2 0,5 0 84,7-4 0,8-1 1,11-7 125,2 1 0,8-1 0,-1 1 0,-48 6 0,1 0 38,2-1 0,0 1 1,-1 0-1,1 0 1,0-1-1,1 1 1,-1 1-1,0-1-84,-2 2 1,0 0 0,3-1 0,0 0 0,-4 2 0,0 1 0,1-1 0,0 0-13,-1 1 0,1-1 0,1-2 0,1 0 0,43-2 0,-1-1-56,-1 0 0,-3 1 0,-4-1 0,-3 4-183,-6 2 0,-2 2 0,-14 2-26,-6 2 0,-9-3 0,-4 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7:04:21.84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3324 13258 6836,'-11'-12'0,"3"-1"0,5 2 0,6 2 0,5 0 0,3 1 0,1 0-12,1 0 0,5 3 1,2-1-1,2 0 1,0 2 76,-1-2 0,0 5 1,3-3-1,1 2 0,0 2-33,0 0 1,0 0-1,1 0 1,1 0-36,2 0 0,4 5 1,-2-1-1,0-1 0,4-2 1,5-1 0,3 0 7,1 0 0,-3-1 1,3-2-1,0-3 0,0 1 4,3-1 1,0-2-1,1 2 1,0 0 8,3-4 0,7 3 1,-1 0-1,-1 0 16,-2 0 0,1 5 0,0-4 0,0 2 1,1 0 1,-1 0 0,-3 2 0,3 0 3,2-3 0,1 0 0,4 2 0,-2-2-35,-2-2 0,3 4 0,-5-3 0,1 2-10,-4 0 0,4-1 0,-1 2 0,1-1-3,-3 1 1,-3 2 0,-2 1 0,1 0 7,0 0 0,-1 0 1,1 0-1,-2 0-8,-3 0 0,6 0 0,-2 0 1,0 1 0,4 3 0,-5-1 0,-3 5 0,1 0-12,-2-1 0,4 4 0,-2-2 0,0 0 7,0 0 1,5 0 0,-4-5-1,0-1 3,1-2 0,-1-1 0,0 0 1,-2 0 38,2 0 0,1-1 0,3-2 0,1-1-20,2 1 0,5-2 1,-2 1-1,1 0-5,0-2 1,0 5-1,5-3-12,3 2 1,-1 2-1,4 0 1,0-1-1,-2-2 3,1-1 1,-2 0 0,-3 4 0,1 0 16,-2 0 1,2-4 0,-6 0 0,2 1 16,-3 1 0,0 1 0,-3-2 0,2-1-11,1 1 1,3-2 0,0 1 0,3 1-40,3 2 0,2 1 1,-4 0-1,3 0 19,-3 0 1,4 0 0,-1 0 0,1 0-86,-1 0 0,0 4 0,-5 0 0,1-1 63,3-2 0,-2 3 0,2 0 77,-3-1 1,-1 0 0,-1 0-1,-2 1 1,-1-2 5,1 0 0,2 2 1,-1 0-1,0 0-48,-2 2 0,-1-3 0,5 3 0,0 0-27,0-3 0,-4 2 1,0-1-1,-1 0-27,-5 2 0,5-5 1,-11 3-1,1-2 29,1-2 0,-3 0 0,-1 0 0,0 0-33,0 0 0,-3 0 1,3-2-1,-2 0-122,-7-2 1,-3-2 0,-7 3-360,0-1 363,-6 0 1,-7 10-1,-6 0 1</inkml:trace>
  <inkml:trace contextRef="#ctx0" brushRef="#br0" timeOffset="5952">14362 13146 7581,'0'-12'-852,"0"5"0,0 0 1075,0 3-80,0 3 1,-1-5-1,-4 6 374,-3 0-447,-3 0 1,4 6-136,3 2 0,8-1-62,4 1 1,4-5-1,0 2 42,0 1 1,5-5 0,1 5 0,0-2 27,0 0 0,5 0 1,0-4 13,5 0 0,4-1 0,-1-2 0,5-2 1,1-2 50,2-3 1,-5 3 0,8-1 0,-5 0 19,-4 1 0,2-3 1,-7 5-1,-1-1 116,-5 1 1,0 0-1,-6 5-53,-1 0 0,-6 6 0,-7 2-2,-4 3 1,-5 2 0,-6-1 0,1 0-61,0 1 1,-1 1-1,2 1-141,3 1 1,5 0 22,11-8 0,6-3 0,11-5 0,0-1 37,0-3 0,9-3 0,5-6 1,3 0 12,5-4 1,1-1 0,3-4 0,2 2 60,1-3 0,3 0 0,-1-2 0,-1 2 90,0 2 1,-1-1-1,-5 6 1,-1 2-55,-2 4 1,-5 1 0,-8 3 0,-5 0-2,-6 1 0,-4 1 0,-7 5-66,-3 3 1,-4 3-1,-7 6-6,-1-1 1,-5 0-1,0 1 0,4-1 1,2 1-17,6-1 0,5-5 0,9-3 0,3-3-48,4-1 1,1 0 0,2 0 0,4 0 35,2 0 0,7 0 0,-5 0 0,5 0 27,0 0 1,-1 0 0,-2 2 0,0 1 16,1 1 1,-3 4 0,0-2 0,-4-1 8,0 1 1,-2 2 0,-3-3 0,0 2-7,-1 3 0,7-3 0,-8 0 0,3 0 47,-1-1 0,-6-1 1,1 1-1,0 0-15,-2-3 0,3 2 1,-4-1-1,1 0-35,3 2 0,2-5 0,2 4 0,3-4-109,4-1 1,8 0-1,5 0 1,2 0 60,2 0 0,5-6 0,3-1 0,0-1 37,-5 0 1,4 1 0,-10-3 0,-1 2 55,3-2 1,-5 4 0,0-3 0,-1 1 47,-3 1 0,2-2 1,0 3-1,-2 1-44,-2-1 1,-1 0 0,1 4 0,-3-2 7,-1 1 1,-4 1 0,-7 2-42,-2 0 1,-3 0 71,-6 0 0,-6 0-66,-6 0 0,-4 2-51,-5 2 1,9-3-1,11 3 1,7-2-9,7-2 0,18 0 0,4-2 0,8-2-14,8-4 0,6-3 1,8-1-1,3-1-97,1 1 0,8-1 0,6 1-20,3 0 0,-49 3 1,1 0-1,49-11 1</inkml:trace>
  <inkml:trace contextRef="#ctx0" brushRef="#br0" timeOffset="109535">3646 7689 8355,'9'-11'23,"-1"3"1,1 5 60,2 6 1,2 0 0,1 5-1,2 2 1,5 1 0,5 0-1,7-1 1,8-4 0,9 0-1,8-3-82,8-2 1,13-1 0,7 0-1,10-1 1,-45-1 0,1 0 0,3-2-1,0-1 1,3 0 0,1-1 0,2 0-1,1 0 1,3 0 0,1-1-1,1 1 1,1 0 5,0 0 1,0 0 0,5-2 0,0-1 0,-3 1 0,0 0 0,0 0-1,0 0 5,3 1 0,-1 1 0,-2-1 0,-1 1 0,0 0 0,-2 0 0,-3 0 0,-1 1-109,-4 1 0,-1 0 0,-2-1 0,-1 0 0,44-1 0,-4 1-322,-8-1 0,0-2 0,-19 3 0,-4-1-18,-8 1 1,-12-4 0,-8 4 390,-10-2 1,-12-1 0,-8-5 0</inkml:trace>
  <inkml:trace contextRef="#ctx0" brushRef="#br0" timeOffset="109810">4366 7801 8355,'-20'7'480,"8"0"1,9-4 0,6 1-295,5-1 1,20 2 0,12-1 0,15-1-473,15-2 0,13-2 0,15-3 0,-44 0 0,1 0 162,2-2 0,1 0 1,4-1-1,2-2 1,3 0-1,1 0 1,1 0-1,1 0-59,0 0 1,0 0 0,8 1 0,-1 0 0,-5 1 0,-1 1 0,0 0 0,0 0 137,0 0 0,0-1 1,-4 1-1,0 0 0,-3 0 1,0 1-1,-2 0 0,-2 0 1,-1 1 0,-2 0 0,0 3 0,-1-1 1,43-3-1,-6 1-402,-8 0 0,-2-1 446,-9 5 0,-3-4 0,-11 0 0,-1 1 0,1 2 0,-2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7:06:43.49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6524 9513 8355,'12'-2'-7,"2"-2"0,1-4 1,3-2-1,1 2 0,3 4 1,3 1-1,4 0 0,5-1 1,6 0-1,6 0-74,2 0 1,10-6-1,7 2 1,12-3-1,8-2 1,10 1-1,5 0 1,-47 5 0,1 0 131,2-2 0,1 1 0,6 1 0,2 0 0,4-1 0,1 0 0,2 1 0,0 2-6,0 0 0,2 1 1,7-1-1,0 1 1,-2 1-1,0 0 1,0 0-1,0 1-120,2-1 0,-1 0 1,-1 1-1,1 0 0,4 1 1,1 1-1,-1-2 1,-1 1 84,-3-1 1,0 0 0,1-1 0,-1 2-1,-6 0 1,-2 2 0,0-1 0,-1 0-49,-1-1 1,0 2 0,-4-1 0,-1 1-1,-7 0 1,-1 1-96,-2-1 1,-2 2-1,42 6 1,-8-2 0,-9 2-1,-7-1-521,-9 2 1,-7-4 653,-10 3 0,-1-2 0,-5 1 0,1-1 0,0 2 0,1 5 0</inkml:trace>
  <inkml:trace contextRef="#ctx0" brushRef="#br0" timeOffset="313">7280 9686 8355,'-5'-23'-206,"7"2"0,15 6 0,15 4 0,12 4 116,8 2 0,14-4 0,18 2 0,-34 3 0,2-1 125,5-2 0,2 0 1,9-3-1,2-1 1,1 1-1,1 0 1,2-2-1,0 0 97,1 0 1,0-1-1,-1 3 1,1 1-1,4 0 1,2 2-1,-1-1 1,-1 2-210,-2-1 1,1 1 0,2 2 0,1 0 0,-3 1 0,0-1 0,1 1 0,0-1 61,-3 1 0,0-1 0,4 2 1,0 0-1,-7-1 0,0-1-16,0 2 0,1-1 0,-1-1 0,0 0 1,0 1-1,-1 0 0,-1 0 0,0 1 0,-1-1 1,-1 0-124,-1 2 1,0-1-1,2 0 1,-2-1 0,-3 1-1,-2 0 1,-1 0 0,-1 1-378,-4 0 0,-1 1 531,4-1 0,0 2 0,-6-1 0,-1 0 0,9 0 0,0 0 0,0 0 0,0 0 0,62 0 0</inkml:trace>
  <inkml:trace contextRef="#ctx0" brushRef="#br0" timeOffset="436">12340 9426 8355,'24'-7'-874,"-4"1"0,11 6 1</inkml:trace>
  <inkml:trace contextRef="#ctx0" brushRef="#br0" timeOffset="6726">19745 9103 8355,'-17'0'0,"0"0"-73,2 0 0,2 0 0,0 0 0,1 0-1488,-1 0 1636,1 0 0,4 0 0,-1-1 0,0-2 0,-2-1 0,-2 0 1,1 0 92,-1 0 1,1 0-1,0 4 1,-2 0 0,-3 0-1,-2 0 1,-3 0 0,-1 0-126,-4 0 1,0 5 0,2 2 0,-1 1 0,-2-1 5,-1-1 1,-1 2 0,3-4 55,-2-1 0,0 2 1,4-1-1,-1 1-18,-3 0 0,3-4 0,-2 5 1,5-2 30,2 0 1,6 4 0,-3-2 0,1-1 7,1 1 1,1 4 0,5-2 0,2 3-37,-2 1 0,4 2 0,1 3 0,1 3-40,0 4 1,0 2 0,4 3-1,0 3 8,0-1 0,0 9 0,0-1 0,-2 4-5,-2 3 0,3 4 0,-3 4 0,2 4 68,2 2 0,0 8 0,-1 2 0,-2 3-57,-1 2 1,0 4 0,4 3-28,0-1 0,0 9 0,0-4 0,0 4 0,0 1 6,0 0 0,-4 4 0,-1-3 0,3-1-64,0-3 0,1 6 0,-2-7 0,-1 1 63,1 0 1,-2-5 0,1 0 0,1-2 0,2-4 0,1 5 1,0-11-1,0-1-72,0-1 1,0 2-1,1-7 1,3-3-79,4-6 0,3-5 1,2-5-1,-1-5-55,1-5 0,-5-5 1,0-7-1,0-2 127,-1-4 1,4-4-1,-4 0-33,0-1 0,3-4 0,-5-1 0,1 0 60,-1 0 1,1 0 0,-3 3 0,2-3-85,2-2 1,-3 3 0,4-2-5,2 1 0,1-4 0,1 1 0,1-3 16,-1-1 0,5 0 0,-1 0 0,-1 0 3,-1 0 0,-1 0 0,0-1 1,3-2 47,0-1 0,1-2 1,-4 3-1,3-1 17,0 2 0,5 0 0,-3 2 0,0 0-100,0 0 1,4 0-1,-3 0 56,0 0 1,5 0 0,-4 0-1,5 0 1,3-1 6,1-3 0,4 1 0,-3-4 0,2 0 134,2 0 1,3-1 0,3-3 0,2 0-32,-2-1 0,0 6 0,-1-6 0,1 2-104,-4 3 0,4-3 0,-5 5 1,-2-1 15,-2 1 0,-3 1 0,-6 2 0,-1 0 73,1-2 1,-4-5 0,-2 4 0,-2-1 111,-2 1 1,1-5 0,-1 2 0,1-3 57,-1-2 0,-1 5 0,-1 0 0,-3-2 7,-2-1 0,5-1 1,-3-1-76,0 1 0,2 0 1,-5-1-1,0 1-171,2-1 0,-5 1 0,3 0 0,-2-1-72,-2 1 1,4-5 0,0-1 0,-1-1 66,-2-3 1,3-3 0,1-4 0,-3-2-31,0-1 1,-2-8-1,0 1 1,0-3-91,0-5 0,0-7 1,0-4-1,0-3 51,0-1 1,0-6-1,-2-7 1,0-6 2,-3-5 1,-3-5 0,3 0 88,-2 2 0,3-3 0,-5 1 0,1 1 0,0 3 4,0 5 0,1-3 0,-3 6 0,3 0 191,2 3 0,-5-4 0,2 9 0,-2 0-187,2 2 1,-3 2-1,2 2 1,-2-1-60,-1 1 1,0-2 0,-1 1 0,2 2 12,3 5 1,-2 4 0,6 8 0,1 4 98,2 6 1,-3 8-1,0 2 1,0 4-1,-1 7 2,1 2 1,-1 2-361,1-1 1,1 5-343,-5 0 0,-1 5-2,-3-1 0,-6 8 0,-1 3 0</inkml:trace>
  <inkml:trace contextRef="#ctx0" brushRef="#br0" timeOffset="8779">20749 8520 8954,'13'-37'430,"-7"6"1,5 2 0,-4 8-1,0 3-810,-3 0 0,-2 4 0,-2-2 402,0 2 0,-2 2 1,-2-1-1,-5 2 0,-7 3 1,-3 4 180,0 2 1,-10 2 0,1 0 0,-3 3-1,-2 4 1,-2 5 0,1 4 0,1 0-14,4 1 1,2 5 0,4-2 0,2 2-161,5-1 1,6 1 0,3-4 0,3 1-155,6 3 0,3 0 0,9 0 0,1-2-167,2-2 0,6 2 0,0-3 109,5-2 1,2-1 0,-2-2-1,1 1 1,-2-1 178,0 0 0,-7 1 0,-1-1 1,-2 1 29,-6-1 1,-4 5-1,-7 1 1,-1-1 19,-4 1 0,-3 4 1,-8-2-1,-6 0 45,-6 1 0,-4 0 1,-5 3-1,1 0-149,3-3 0,-3-3 1,5-6-1,0 0-404,7 1 1,0-6 0,8-3-47,0-3-173,8-6 1,-3-2-1,4-6 1</inkml:trace>
  <inkml:trace contextRef="#ctx0" brushRef="#br0" timeOffset="9888">20811 9165 8398,'0'-12'17,"0"4"0,0-1 114,0 0 1,2-1-1,0 0 1,4 2 0,1 0-1,1 0 1,0 1 293,0 1 0,1-2-270,3 4 1,-4 0-150,1 4 1,-7 1 0,3 3 0,-4 4-40,-1 4 0,0 0 0,1 0 0,2 2 62,1 3 1,0-4 0,-4 4-105,0-3 1,0-2-1,2 1 208,2-1 23,-3-5 0,5-3-108,-6-8 0,1 1 0,2-5 0,1-2-54,-1-1 0,0-1 0,-1-2 1,4-1-75,1-2 0,-3-1 1,4 3-1,2-1-78,1 0 0,1 3 0,1 0 0,-1 2 91,0 3 0,1 3 0,-1 5 56,1 0 1,-5 1 0,-1 3 0,0 6-14,0 5 0,-5 4 0,2 6 0,-2 0 210,-2 0 1,4-1 0,1 1-1294,2 0 1,2 0 0,3 0 0</inkml:trace>
  <inkml:trace contextRef="#ctx0" brushRef="#br0" timeOffset="11031">20724 10939 8355,'0'-13'0,"2"5"0,0 0 0,3-2 29,-3-1 0,4-1 0,-2-1 157,-1 1 0,4 0 0,1-1 0,2 1 0,-1 1 0,-1 1-147,2 2 0,3 4 0,2-3 0,1 1 0,1 4 0,-1 0 0,1 2 0,-1 0-88,2 0 1,-4 4 0,3 2-1,-2 1 1,0 2-190,1 2 1,1 0-1,-5-1-32,1-2 1,-1 1 188,1 3 0,-2-4 0,-2-1 51,0-1 0,-5-2-1,4-4 1,-1-6-1,2-1 1,0-1 12,0 0 0,2 0 0,2-5 1,-1 2-2,1 3 0,-1-3 0,0 3 0,2-3-4,3-2 1,-3 5 0,2 1 0,-2 0-24,-2 0 0,5 5 1,-1-3 16,-1 4 1,-1 1-1,-1 1 1,-2 4 3,-3 3 0,3-1 0,-4 1 1,1 2 35,0 1 0,-1-3 1,3-1 9,-2-2 0,0 4 0,5-5 0,-1-2 0,1 0 23,-1-2 0,0 0 0,2 0 0,1-2 33,2-2 1,1-3 0,-3-5-1,2 0-32,-2-1 0,-2 5 0,0 0 1,-1-2-68,1-1 1,-1 3-1,1 1 1,-1 1-89,0 4 0,-3-4 0,-1 2 1,1 1-278,3 2 0,0 1 1,0 0-8,1 0 304,-1 0 1,1 0-1,-1 0 1</inkml:trace>
  <inkml:trace contextRef="#ctx0" brushRef="#br0" timeOffset="11287">21729 10554 8529,'0'-18'522,"0"10"-629,0-8 0,1 13 0,3-4 0,5 2 1,2 2-1,2 3 0,3 3 543,0 1 0,6 5 0,-2 0 0,0 2-438,1 1 0,-5 2 0,4 1 0,-4 1-248,-5 0 0,0 2 0,-7-1 0,-1 3-147,-1 2 1,-9 1-1,-6 3-132,-6 3 0,-15 3 0,-5 5 1</inkml:trace>
  <inkml:trace contextRef="#ctx0" brushRef="#br0" timeOffset="17277">23428 9488 8355,'0'-18'75,"-5"4"1,-4-1 160,-2 5 1,-1 5 0,-1 5-562,1 0 344,0 0 0,-5 0 0,-1 0 0,-1 1 0,-3 2 0,-2 2 0,0 1 0,-3 1 76,-2 0 1,2 1 0,-6 4 0,-2-1 0,1-1-105,1-2 0,-3 1 0,4 3 0,-1-1 73,0-3 0,6 3 0,-2-4 1,3 0-87,1-3 1,5 2 0,4-1 0,2 1 16,2-1 1,5 1-45,3-2 1,2 3 9,2 5 0,0 1 0,2-2 18,2-3 0,-3 3 0,5-3 1,-2 3 31,0 2 0,0-1 0,-4 0 0,0 1 22,0-1 0,4 5 1,0 1-1,-1 1 60,-2 3 1,-1 3 0,0 4 0,0 4 0,2 4 1,1 3-1,1 3 1,-1 4-65,-2 8 1,-1 3 0,0 13 0,0 2-74,0 0 1,0 9-1,0-8 1,0 2-72,0 0 1,0 1 0,0-1-1,0-5 85,0-2 0,-1-3 0,-2-5 1,-1-3 84,1-4 0,-3-3 1,2-2-1,1-2 119,2-6 0,1 3 1,0-9-1,0-2-107,0-1 1,0-3-1,0-5 1,1 0 35,4-4 0,0-2 0,5-5-211,-2-1 1,-1-4 0,3-1 0,-2-1-18,1-3 0,3-2 0,0-1 0,0-1 42,1-3 0,-2-3 0,0-4 0,-2 1 12,1 2 0,8 1 0,-6-3 0,2 3-1,0 2 0,0-4 0,1 5 0,1 0 38,0-1 1,1 3-1,1-2 1,0 3-12,0 1 1,3-4 0,-3 0 0,1 1 155,3 1 1,2 2-1,2 0 1,1 0-78,2 0 0,10 0 1,-2 0-1,2-1 14,-1-3 1,8 3-1,2-5 107,3 0 0,-3 5 0,7-3 0,-1 3 0,0 1-247,-2 0 1,-5 0-1,-3 0 1,-3-2-318,-5-2 0,0 3 1,-8-5-1,-4 1-306,-2-4 1,-6-2-1,2-1 1</inkml:trace>
  <inkml:trace contextRef="#ctx0" brushRef="#br0" timeOffset="17760">23788 9364 8355,'0'-13'-99,"-6"2"249,-2 3 0,2 4 0,4 8 0,3 4 0,5 3 0,-1 3 198,1 3 0,2 3 0,-3 11 0,1 5-316,-1 3 0,5 14 1,-3 3-19,0 12 1,4 4 0,-4 10-1,1 2-9,0 2 1,1 6 0,3 2 0,0 1 0,1-1-36,-1-2 0,5 3 0,-1-4 0,-1-4-63,-1-7 0,-7-3 0,-1-12 0,-2-6-129,0-8 1,0-3 0,-4-8-222,0-4 1,-1-4-1,-2-9 1,-1-2-76,1-5 0,-4-8 0,0-2 0</inkml:trace>
  <inkml:trace contextRef="#ctx0" brushRef="#br0" timeOffset="18510">23626 8297 8323,'0'-23'0,"0"2"0,0 5 0,0 2 10,0 1 0,-1 1 1,-3 0-1,-4 1 0,-3 1 289,-2 2 1,1 5-1,-1-1 1,1 2 0,0 2-1,-1 0 1,-1 2-250,-2 2 0,2 7 1,-4 5-1,2 1 0,-1 1 1,2 1-1,1 2-19,2-1 1,1-3-87,3 4 0,-2-2 0,6 3 0,1-3-10,2-1 1,6 0-1,3-3 1,5 2-19,3-2 1,-1 3-1,6-2 1,1 0 53,2-3 0,0 4 0,1 1 0,0 0 0,0 1-54,0 0 1,-6-3 0,-3 0 28,-2-2 0,-3 2 0,-2 1-97,-5-2 0,-6-1 1,-5-2-1,-6 1 15,-5-1 0,-8 0 0,-8 1 1,-1-2-1,-1-1-124,3-2 0,-2-5 0,6 1 0,3-3-39,4-1 0,4-1 0,7-3 156,3-5 0,19-7 0,10-4 1</inkml:trace>
  <inkml:trace contextRef="#ctx0" brushRef="#br0" timeOffset="19214">23999 8744 8355,'0'-13'92,"-5"5"145,1 0 1,0-1 0,4-3 42,0 0 0,2-1 0,2 2-113,4 3 0,-1 2 0,0 8 1,-2 2-1,-2 4 0,0 5-116,1 3 0,-3 2 0,3 4 1,-2-1-1,-2 2-82,0 5 1,0-6 0,0 3 62,0-2 1,0-4 0,0 1-397,0-2 1,0-2-1,0-4 81,0 1 0,5-6 159,4-3 0,-3-7 0,3-2 0,0-2 0,2-4-36,2-4 0,-1 1 0,1-4 132,-1 0 0,0 3 1,1-4-1,-1 1-46,1 2 1,-2-1 0,-2 0 0,-2 2 536,-1 1 1,2 6 594,-4 0-749,0 5 0,-4-1-461,0 8 1,0 3-1,0 5-12,0 0 1,-1 1-1,-2-1 1,-2 1 73,-2-1 0,3-5 0,-5-2 0,0 1 97,-2 2 1,-2-2 164,1-2 0,-1-1 3,1 1 0,5-1-134,3 5 0,4-1 0,3 2 0,2 0-75,2 0 1,1-2-1,6 1 1,1 1-17,2-2 1,5 2 0,-1-5-1,2 0-498,2 2 1,0-5-1,-1 4 1,1-4 83,0-1 0,0 5 0,0 2 0</inkml:trace>
  <inkml:trace contextRef="#ctx0" brushRef="#br0" timeOffset="19371">24743 8868 8355,'-6'-7'-874,"-6"7"0,-8 7 1</inkml:trace>
  <inkml:trace contextRef="#ctx0" brushRef="#br0" timeOffset="22801">19509 10009 7633,'-7'-6'-593,"1"5"1,8-9 0,3 6 561,8 1 1,-1 2-1,6 1 1</inkml:trace>
  <inkml:trace contextRef="#ctx0" brushRef="#br0" timeOffset="23293">19943 9909 8355,'11'-12'-979,"-3"0"564,-4-1 1,-1 1 0,0-1 480,1 1 1,0 0 0,-5 1-1,-3 1 1,-5 3 0,-2 0 0,-1 2-1,0-2 0,-1 0 1,-3 4 0,-2-2-1,-3 1-65,-5-1 0,-4 1 0,-9 4 0,-1 0-28,-1 0 0,-14 6 0,-2 2 0,-4 2 1,-3-2 0,-9 7 0,1-3 0,0 2 32,-1 0 0,7 3 0,3 1 1,6-1 48,6 1 0,4 3 1,12-3-1,1 1-40,6 3 0,7 2 0,6-1 1,5-1-60,6-1 1,9 0-1,9 3 1,10 0 2,7-4 1,11 2 0,5-5 0,5-2-4,6-1 1,7-6 0,2-1 0,2-1 14,3-4 1,2-2 0,5-4 0,1-4 77,-3-3 0,1-7 0,-7-3 39,2-2 1,-5 2 0,-4 1 0,-9-2 0,-10-2-34,-5-1 0,-12 5 0,-6-1 1,-7-1 7,-8-2 1,-6 0-1,-5-3 1,-5 1-83,-7 2 0,-1-7 0,-7 9 0,-1 1-136,-5 2 0,-7 8 1,-7 7-1,-6 3-55,-1 1 0,-5 0 1,-2 1-1,-3 3 158,-1 4 0,0 3 0,0 2 0</inkml:trace>
  <inkml:trace contextRef="#ctx0" brushRef="#br0" timeOffset="24045">20092 11137 8355,'0'-12'-315,"0"0"0,-2-1 0,0 1 0,-4-1 0,1 1 0,-2 1 471,0 3 1,-1-2 0,-5 4 0,-1 1-80,-2-1 0,1 1 0,-6 2-66,-1-1 1,1 0-1,-3 4 1,-8 0-3,-7 0 0,-8 5 0,-9 2 0,-9 3 0,-7 1-44,-7 3 0,-4 6 1,-1 1-1,4 1 17,4-1 0,-2 2 1,11-2-1,8 2 11,5 2 0,10 0 0,4 0 5,6 0 1,9 5-1,9 2 1,3 1 0,5-2-6,4 0 0,13 2 0,9-4 0,8-3-20,8-4 1,8 0 0,8-6 0,8-2-33,7-4 1,5 0-1,8-6 1,5-3-3,2-4 0,4-4 0,-1-6 66,-1-4 0,1-2 0,-10-7 1,-2-2-1,-4-2 0,-7-2 76,-6-2 1,-7-2 0,-10 0 48,-9 3 0,-13-3 0,-7 4 0,-11 1-233,-8 2 0,-18 3 0,-16 1 0,-7 1-103,-8 4 0,-8 0 0,-6 5 0,-1 0 93,-2 4 0,-15-1 0,5 5 0</inkml:trace>
  <inkml:trace contextRef="#ctx0" brushRef="#br0" timeOffset="24829">20179 12204 7350,'7'-12'-392,"-3"-1"0,1 1 427,-1-1 0,-1 2 0,-7 2 0,-4 2 0,-5 1 1,-2 3-1,-3 1 0,0-1 85,0-1 0,-4-4 0,0 2 0,-4 1-42,-3-1 1,-9 1 0,0 2 0,-2-1-65,-2 1 0,-8 1 0,-8 4 0,-2 2 0,-4 3-74,-2 0 0,-4 4 1,-6-3 19,1 3 0,-2 3 0,6 1 1,-2 2 99,2-2 0,0 3 1,16 0-1,5 1-6,4 3 0,8-3 1,8 2-1,8 1-67,6 1 1,7 2 0,10 0-1,5 0-77,6 0 0,17-6 1,12-4-1,9-4-11,8-3 0,1-5 0,11 1 0,2-4-29,1-4 1,3-4 107,2-9 1,2 2 0,3-6 0,-4-1 0,-4-1 0,0-2 91,-1 0 1,-1 1 0,-3-1 0,-5 1 76,-6 4 1,-5 2 0,-8 5-1,-8 1-186,-7 0 0,-8-5 1,-11 0-1,-1 1 20,-2-2 0,-5 3 0,-10-4 0,-5-1-32,-4 1 0,-14 4 1,-4-3-1,-10 3 1,-6 1-242,-5 3 1,-7 5 114,-5-2 1,-5 5 0,2-2 0</inkml:trace>
  <inkml:trace contextRef="#ctx0" brushRef="#br0" timeOffset="30739">17562 9426 8355,'0'-13'0,"0"1"0,0 0 158,0-1 1,0 1 0,1-1 0,3 1 0,5 0-140,2-1 0,2 5 0,4 1 0,2 0 0,2 2 0,-2-1 0,0 3 1,-1 3-67,0 4 1,-1 9-1,-6 8 1,-3 2-158,-4 2 1,-2 5 0,-4 3 0,-2 3-110,-4 1 1,-5 0-1,-3-1 276,-5-3 1,-2 2 0,-2-6 0,0-2 0,0-1 70,1-1 1,0-5-1,2-5 1,3-6-20,1-5 0,1-2 1,5-2-1,1-2 110,3-2 1,2-4 0,6-8-1,0-5-173,0-3 0,6 1 0,2 1 1,2 3 27,-2 1 0,3-2 1,-3 7-1,3 3 77,2 3 1,-1 3 0,0 5-22,1 4 0,-2 1 0,-2 7 0,-2-1 58,-1 1 1,3-1 0,-2 0-84,0 1 0,4 2 1,-2-1-1,2-3 1,1-2-213,0-2 1,5 3 0,-1-6 0,0-1-257,-3-2 1,0-1 249,-1 0 1,6-5 0,1-2 0</inkml:trace>
  <inkml:trace contextRef="#ctx0" brushRef="#br0" timeOffset="31134">17859 8930 8355,'-7'-18'-1001,"-2"4"982,5-3 1,0 15-1,4 6 1,0 5 365,0 4 1,0 1 0,0 1 0,0 3-301,0 1 0,4-4 1,1 2-136,2-3 0,-3-2 0,3 0 1,0-1 120,0-2-393,1 2 0,-1-11 0,-3 0 293,-2-7 0,-2-8 0,0-3 0,0 0 123,0 0 0,0-3 0,0 5 0,0-1 211,0-1 1,1 4 0,3-1-146,4 6 1,3 3-1,2 6 1,-1 0-89,1 0 1,-1 6 0,0 2-1,1 4-197,-1 5 1,1-2 0,0 4 0,1 1-987,-1-1 831,2-4 1,-8 3-1,5-6 1</inkml:trace>
  <inkml:trace contextRef="#ctx0" brushRef="#br0" timeOffset="32436">23589 12241 7959,'0'-12'335,"0"-1"538,0 1 0,2 1-672,2 3 0,3 2 1,5 6-1,2 0-210,2 0 1,-2 1 0,4 4 0,-1 3-69,-1 3 1,-1 3-1,-5 1 1,-3 3-142,-2 1 1,-1 0 0,-4 3 0,-1-1 0,-3 1 69,-4 2 0,-7-4 1,-2 0-1,0-1 131,0 0 1,-1-4 0,-4 2 0,2-3-63,2-2 0,0-5 0,3-2 0,-1 0-65,1-1 0,5 0 0,2-6 129,-2-2 1,5-3 0,0-5-125,4 0 0,2-1 128,4 1 1,1 3 0,7 3 0,-1 0 0,1 3 36,-1 2 0,0 1 1,1 0-1,1 1 88,2 3 1,-2-1 0,4 5-1,-2 2 74,1 1 0,1-3 0,-3 1 0,2 0-208,-2 2 1,-2-2 0,0-2 0,-1-1-651,1 1 50,-1-4 1,1 8-1,-1-4 1</inkml:trace>
  <inkml:trace contextRef="#ctx0" brushRef="#br0" timeOffset="32745">23961 11857 8355,'0'-13'-599,"0"8"0,0 5 797,0 7 1,0 8-1,0 3 1,0 1 49,0 3 0,0 1 0,-1 2 0,-2 0-266,-1 0 0,0-2 0,4-1 0,0-2-396,0-2 0,0 2 0,0-3-60,0-2 0,5-7 0,2-2 1</inkml:trace>
  <inkml:trace contextRef="#ctx0" brushRef="#br0" timeOffset="33120">24110 11919 9440,'0'-7'-1510,"0"3"1798,0 8 1,0 3 0,-1 5 0,-3 0-384,-5 1 1,0-1 0,-2 1 63,-2-1 0,1 0 1,-6-1-1,6-1 40,1-2 1,4-5-340,-2 1 286,7-2 1,-2-2 141,8 0 1,3 1 0,5 2 0,-1 2-50,-3 2 1,5-3-1,-2 5 1,4-1-24,0-1 1,-1 0 0,-2-5-125,1 3 0,-1 3 1,0-3-1,1 1 1,-1 1-416,1 0 1,-2-3 85,-3 4 0,8-5 0,-2 2 1</inkml:trace>
  <inkml:trace contextRef="#ctx0" brushRef="#br0" timeOffset="33304">24594 12055 8355,'0'-12'-1311,"0"36"1</inkml:trace>
  <inkml:trace contextRef="#ctx0" brushRef="#br1" timeOffset="39334">18045 10195 30325,'-12'-6'-9831,"0"-2"8955,-1 2 1,6-5 0,5 5-1,4-1 1,7 1 0,2 2-1,4-2 714,5 0 0,2 3 0,12-3 0,1 2-61,5 0 0,0-1 0,4 2 0,-2-1-45,-6 1 0,-1 2 1,-6 1-1,-1 0 1,-3 1-344,-5 3 1,2-3 0,-5 5-293,-2-1 148,-1-3 0,-2 3 0,1-5 0</inkml:trace>
  <inkml:trace contextRef="#ctx0" brushRef="#br0" timeOffset="39647">18604 10033 8355,'0'-12'-142,"0"0"1,0 3 99,0 1 1,0 4 0,0-4 43,0-2 0,5 5 0,3 0 0,5 4-7,3 1 0,-1 0 0,6 0 0,0 1-87,-2 4 0,3 1 0,-5 8 1,-2 3 129,-1 3 0,-8 0 1,-1 0-254,-4 2 0,-9 2 0,-9 1 1,-12 0-59,-9-1 0,-6 1 0,-6 0 1</inkml:trace>
  <inkml:trace contextRef="#ctx0" brushRef="#br0" timeOffset="40329">17983 11584 8355,'-12'-6'0,"0"-2"-204,-1-3 1,6 3 0,3-1-1,3 0 1,1-2 0,1 0 286,3 2 0,5 4 0,7 4 1,6-2-1,6-1-32,5 1 0,8 2 0,6 1-58,5 0 1,5-5-1,5 1 1,-2 0-129,-2-1 1,0 3-1,-8-2 1,-6 3-218,-4 1 1,-8 0-1,-2 0 1</inkml:trace>
  <inkml:trace contextRef="#ctx0" brushRef="#br0" timeOffset="40557">18641 11398 8355,'0'-18'-90,"0"4"0,1-2 1,2 2-1,2 3 46,2 2 0,0 3 0,3 3 92,-2-1 1,-4 0-1,4 5 1,1 3-46,-2 4 1,4 7-1,-4 3 1,-1 3-127,-1 5 0,-4-1 1,-2 4-1,-4-1-109,-3 0 0,-4 0 0,-8 5-56,-8 2 0,-4 0 0,-11 3 1</inkml:trace>
  <inkml:trace contextRef="#ctx0" brushRef="#br0" timeOffset="41117">17859 12601 8355,'-8'-6'0,"1"-2"-128,2-3 1,1 3 0,5-1 0,3 1 0,6 1-1,6 2 1,9 1 0,7-2 332,4-1 0,6 3 0,4-4-225,2-2 0,2 3 0,-1-1 0,2 0 0,0-1-82,-1 1 1,1 5 0,-10-1 0,-2 2-79,-5-3-204,-3 4 1,-7-4 0,1 5 0</inkml:trace>
  <inkml:trace contextRef="#ctx0" brushRef="#br0" timeOffset="41434">18542 12303 8355,'-6'-14'-621,"5"-2"0,-4 10 0,10-2 658,3 4 0,-1 4 0,1 4 1,3 4-1,3 5 0,2 3 0,0 5 1,-3 2 387,0 2 0,-6 1 0,-3 3 0,-4 4-992,-4 3 1,-6 1 160,-11 1 0,-5 4 0,-11 2 1</inkml:trace>
  <inkml:trace contextRef="#ctx0" brushRef="#br1" timeOffset="57440">23750 12973 32408,'-8'-2'-586,"0"-2"1,-2-4 0,-1-3 0,-1-1 0,-1 1 0,2 1 0,3 2-1,4-2 1,3-1 0,2-1 0,5 1 0,6 2 827,7 5 1,14-1 0,7 1 0,4 1 0,7 3 0,3 3 0,5 2 0,1 1 0,-2 0 682,-3 1-803,-7 2 0,0-2 0,-4-2 0</inkml:trace>
  <inkml:trace contextRef="#ctx0" brushRef="#br1" timeOffset="57708">23850 12985 32408,'-7'0'0,"3"0"0,8 0 0,4 0 0,7 0 0,3 0-2014,1 0 1,4 0 0,5 0 0,7 0 1105,5 0 0,0-1 1,7-2-1,2-1 187,4 1 1,6 7-1,-3 3 1</inkml:trace>
  <inkml:trace contextRef="#ctx0" brushRef="#br0" timeOffset="73216">19807 10021 6658,'5'7'0,"3"-3"0,3-3-377,2-1 1,-1 0 333,1 0 0,4 6 0,3 1 1</inkml:trace>
  <inkml:trace contextRef="#ctx0" brushRef="#br0" timeOffset="73830">19993 10033 7191,'5'-11'-791,"3"2"660,3 1 1,3 5 0,1-3 0,2 2 240,-2 0 1,3-1 0,-2 2 1,0-1 0,-4-6-20,-4 2 1,-4 2 0,-9 2-1,-6 1 42,-4-1 0,-7 1 0,1-3 0,-2-1 19,-2 0 1,-6 3-1,-2-5-56,-2 0 1,-3 2 0,1 0 0,-1 0-1,-2 2-64,-2-1 0,1-2 1,2 2-1,-2 1-13,-4-1 0,-2 2 1,-2 4-1,1 0-6,-3 0 1,-7 6-1,0 2 1,-2 4-17,-2 5 1,1-2-1,2 4 1,1 1 52,-1-1 1,8 0-1,3 3 1,5-1 6,7 1 1,10-3-1,11 2 1,5 0-60,6-2 1,15 4 0,10-2-1,12 2-63,11 2 0,7-1 0,14-2 17,5-2 1,-3-5 0,12 2 0,2-5 0,2-2 17,0-2 0,2-5 0,-4 1 0,2-2 59,0-2 1,-6-6-1,3-2 1,-4-3 38,-6-2 0,3 0 1,-17-3-1,-5 0-33,-7 1 0,-16-5 0,-7 0 0,-8-4-112,-4 0 1,-11-3-1,-11 0 1,-11-4 3,-8 0 0,-9-1 1,-6-1-1,-6 5 85,-10 6 0,-3 2 0,-7 6 0,0 4-103,-3 3 0,-1 3 0,2 4-50,-4 0 0,11 2 0,0 2 0,1 5-75,4 7 0,4-1 0,5 5-98,7 2 0,-4 2 0,13 1 1</inkml:trace>
  <inkml:trace contextRef="#ctx0" brushRef="#br0" timeOffset="74151">20141 10021 8355,'-12'0'-874,"0"0"0,-1 0 1</inkml:trace>
  <inkml:trace contextRef="#ctx0" brushRef="#br0" timeOffset="74918">20042 10083 8355,'-8'-4'-330,"0"0"440,5 0-152,-3-2 0,8 1 0,2-4 96,4 5 0,7-1 0,3 1 0,2 1-31,2 1 1,5-2-1,3 0 1,1 0 8,-1-1 1,7 3 0,-2-2-1,-1 1-3,2-1 0,0 3 0,1-3-40,0 2 1,-1 2-1,-1 0 1,-2 0 0,0 0 10,-2 0 1,4 0 0,-8 2 0,-3 0-39,-6 3 1,-4 3 0,-2-3-4,0 2 0,-1 1 0,-1 5 19,-2-1 0,-4-3 0,3-1 0,0 0-37,0-1 1,1 4 0,3-3-1,-1 2 1,-2 0-22,2-2 0,1 0 0,1 3 65,1-3 1,1 2-1,1-4 1,3-1 20,1 1 1,2-2-1,3-3 1,1 3 0,1-2 0,2 2 0,2-3 1,2-1-23,2 0 0,1 0 0,-1 0 0,-1 0-27,2 0 1,-5 0-1,-1 0 1,-3-1-46,-1-3 1,-2 1 0,0-5 0,-4-1 106,-1 2 0,0-4 0,-3 3 0,0-3 31,-4-1 1,1 3 0,-3 3 0,0-1-21,0 0 1,0 3 0,-3-3 0,1 1-16,2 3 0,-2-2 1,1 1-1,2 1-20,1 2 1,3-3 0,1-1-1,2 3 6,-2 0 0,0 2 0,0 2-4,2 2 0,5-1 0,-3 3 1,2 1-1,-1-1 0,4 1 0,2-2-5,3 1 0,0 2-30,-4-4 1,-1 4 0,1-3 0,0-3-37,0 0 1,-5-2-1,1 0 1,1 0 74,2 0 0,5 0 0,-1 0 1,1-2 27,2-2 0,-4 3 1,5-5-1,0 2 47,-1 0 1,1-4 0,3 2 0,-4 1-64,0-1 0,2-2 0,-4 2 0,-2 1-113,-1-1 1,-6 2 0,-4 4 0,-2 0-262,-2 0 1,1 0 0,-1 0 0</inkml:trace>
  <inkml:trace contextRef="#ctx0" brushRef="#br0" timeOffset="75406">22423 9897 8355,'-8'-4'0,"0"-2"0,-2 1-403,-1-1 0,-1 2 415,-1 4 0,1 0 0,0 2 0,1 2 0,4 3 73,7 0 0,5 4 0,9-3 0,3 1-1,3 0 0,4 2 0,2-3 0,1 3-30,2 1 1,0 1 0,-5-1-129,-4 1 0,-2-1 0,-7 0 0,-2 1 0,-5-1-105,-3 1 0,-2-1 0,-5 1 0,-5-2 69,-4-3 1,-6 6-1,3-3 1,-1 1-191,-3 3 77,-1 0 0,-2 3 0,0 2 1</inkml:trace>
  <inkml:trace contextRef="#ctx0" brushRef="#br1" timeOffset="90027">2753 14870 25770,'-1'0'402,"2"0"1,12-1 0,1-3 0,2-3 0,6-1 0,4-1-1769,3 0 0,6 2 0,-2 0 0,4 0 0,3 2 0,1-1 555,-1 3 0,3 2 1,0 1-1,1 0 416,3 0 1,6 0 0,5 0 0,4-1-1,3-2 85,1-1 0,7-5 1,3 4-1,8-2 123,6-3 1,9-1 0,-3-1 0,1 1 104,1 3 1,1-3-1,-48 6 1,1 1 0,1 0-1,-1-1-174,-1 1 1,0-1-1,4 0 1,0-1-1,-1 3 1,0 0-1,3-1 1,0-1-167,0 1 1,0 0 0,4 1 0,0-1-1,-4-1 1,0 0 397,1 1 1,1 0-1,4 1 1,0-1-1,-3 0 1,-1 0-1,1 1 1,-1 1-1,-2-1 1,0 1 16,-3 0 0,0 0 0,4 0 1,0 0-1,-5 2 0,0 0 1,0 0-1,1 0 0,-1 0 1,0 0-1,4 0 1,-1 0-1,-4 0 1,-2 0-1,2 0 1,0 0-4,1 0 0,1 0 1,-2 0-1,-1 0 1,2 0-1,1 0 1,-2 0-1,0 0-3,0 0 0,0 0 0,1 0 0,1-1 1,45-2-1,-47 1 0,0 0-5,-1 0 1,0 1-1,2 0 1,0 1-1,43 0 1,1 0-39,1 0 1,-2-2 0,0 0 0,-2-3-9,-2 3 1,5-1-1,-3 0 1,-1-1 21,-2 1 1,3 1-1,0-1-84,-1-1 1,5-5 0,-4 5 0,0 2 0,-3 0-262,-3 2 387,-7 0 0,3-4 0,-5 0 0,-2 1 0,-1 2 0</inkml:trace>
  <inkml:trace contextRef="#ctx0" brushRef="#br0" timeOffset="90801">11423 14808 8355,'-9'-4'-863,"1"0"1,7 0 856,1 4 0,5 0 1,8 0-1,0 0 0,4 0 1,4 0-1,3 0 125,5 0 0,4-4 0,9-2 0,5 1 0,5-2-37,6 0 0,11-1 1,11-5-1,11 1-55,5 0 1,-36 4 0,1-1 0,1 0 0,2 0 0,4 0 0,3-1-12,4-1 1,1 0 0,7-1-1,0 0 1,0 0 0,2 0 0,4-1-1,1 1-135,5-1 0,0 1 0,0 0 1,0 1-1,1 0 0,0 1 1,-1 1-1,0 1 122,0 1 0,0 1 0,0-1 0,-1 1 1,-2 0-1,-1 1 0,-1 1 0,-2 0-24,-2 1 0,-1 2 1,2 0-1,0 0 1,-8 1-1,0 0 0,-2 0 1,0 0 0,2 0 0,0 0 0,-7 0 0,0 0 0,1 0 0,-1 0 0,-1 0-1,0 0-95,-3 0 0,0 0 0,4 0 0,0 0 0,-9 0 0,-1 0 0,-2 1 0,0 0-3,-4 1 1,0 0 0,-5-1 0,-2 1 0,31 4 118,-10 0 0,-8-2 0,-9-4 0,5 0 0,5 0 0</inkml:trace>
  <inkml:trace contextRef="#ctx0" brushRef="#br0" timeOffset="91199">15515 14647 8355,'31'0'-161,"2"-1"0,3-2-299,1-1 0,4 0 0,3 4 0,3 0 511,4 0 0,4-2 0,2 0 1,5-3 20,1 3 0,11-4 0,5 1 0,6-1-56,6 1 0,6 1 0,-47 3 1,0 2-1,50-1-4,-49 0 0,0 0 0,-1 0 0,2 0 0,3 0 0,1 0 0,1 0 0,1 0-83,-2-1 0,1 2 1,5 0-1,0 2 1,-4-1-1,1 1 1,0 0-1,0 0-61,1-1 0,-1 1 0,-1 1 0,0 0 132,-2-1 0,-1-1 0,0 0 0,-1 0 0,0-2 0,1 0 0,1 1 0,0 1 0,0 1 0,1 2 0</inkml:trace>
  <inkml:trace contextRef="#ctx0" brushRef="#br0" timeOffset="114476">9860 14734 8355,'-8'-23'-424,"1"2"1,1 4 0,5 4 540,4 0 1,8 6 0,7 2 0,2 1-1,8-1 1,8 1 0,9 0-24,7 0 0,8-1 0,10 2 0,10-1 0,8 1 0,7 2 0,-45 0 0,1 0-94,2-1 1,1 0 0,2 1 0,1 1 0,5-2 0,0 0 0,0 1 0,0 2 0,1 0 0,0 0 53,1 1 1,0 0-1,1 1 1,1 0-161,2-1 0,0 0 0,-3-1 0,-2 1 0,0 1 0,0 1 0,-2-1 0,0-1 0,-2 0 0,-2-1-290,-1 0 1,-2-1-1,44 4 1,-11 1-1,-10-3 396,-9 0 0,-8-2 0,-10 0 0,0 0 0,-1 0 0,1 0 0</inkml:trace>
  <inkml:trace contextRef="#ctx0" brushRef="#br0" timeOffset="114676">11187 14771 8355,'25'-18'-121,"5"-1"0,2 0-20,5 2 1,6 8-46,2 0 1,3 6 0,3-1 0,2 3-155,0 1 1,18-6 0,-1 0 0</inkml:trace>
  <inkml:trace contextRef="#ctx0" brushRef="#br0" timeOffset="114838">13271 14908 8653,'-7'-20'-334,"4"4"-313,11 8 1,6 8 0,11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7:08:57.94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10802 7082 7375,'6'-9'0,"4"1"0,3 0 0,4 0 0,-1 1 0,2 1 0,3 4 0,4-1 0,2 0-441,2-1 1,6 0 0,-2 4 383,3 0 1,1 0 0,0 0 0,-1 0 0,0 0 46,1 0 0,-3 0 0,9 0 1</inkml:trace>
  <inkml:trace contextRef="#ctx0" brushRef="#br0" timeOffset="6568">17351 9327 7135,'8'-13'0,"-1"-1"0,-1-1 0,-2-1 0,0 1 141,0 1 0,0-3 1,-4 1-1,0 1 1,0 1-1,0 1 513,0 1 0,0 0 295,0-1 0,0 1 401,0-1-1229,0 6 1,-1 3 0,-2 8 0,-3 5-1,0 2 0,-1 3 0,-3 1 1,3 3-129,2 1 0,0-4 0,5 2 1,0-2-177,0 1 0,2-6 1,2 2-1,4-2-156,3-3 1,6-2-1,1-5 1,0 0 34,0 0 0,2-1 1,-2-3 233,1-4 0,-8-8 1,2 0-1,-3-1 6,-4-1 0,0 3 0,-6-4 1,0 0-1,-1 1 19,-4 0 0,-3 5 0,-7 7 1,-3 0-226,-1 3 0,-2 3 0,-4 4 0,2 5-973,2 2 829,3 7 1,0 1-1,-1 6 1</inkml:trace>
  <inkml:trace contextRef="#ctx0" brushRef="#br0" timeOffset="7543">16532 8657 8355,'-4'-19'135,"-1"2"0,-2 5 1,-3 2-1,-2 3 1,-3 2 172,-2 2 1,-4 1-305,5 2 1,-5 6 0,5 2 0,-1 3-1,1 3 1,-1 1 0,2 3 48,1 1 0,3 2 0,1 4 0,2 0 0,0-1 0,1 1 0,3-1-197,2-4 1,4 2 0,2-5-1,4-3 1,3-5-160,2-4 0,0-4 241,4-1 1,-2 0 0,4-1 0,-1-5 0,-2-5 12,-3-4 1,0-2-1,-1 3 1,-1-1 81,-3-1 1,2-1-1,-6 5 1,-1-1 13,-2 1 1,-1 0-49,0-1 0,0 8-32,0 5 1,4 1-1,1 7 1,-3 2 11,0 1 0,2 6 1,1-1-1,1-1-227,-1-1 1,5 3 0,-3-1 0,1-2-116,0-4 1,1 1 0,3-3 253,1 3 1,-1 1-1,0 1 1</inkml:trace>
  <inkml:trace contextRef="#ctx0" brushRef="#br0" timeOffset="7819">16731 8806 8355,'0'-13'229,"0"1"0,-2 5-162,-2 3 0,3 9 1,-3 6-1,2 6-85,2 2 1,0 2-1,0 4-314,0-1 0,4 7 0,2 0 1,0 3-161,-1-1 0,5-6 0,-3 4 0</inkml:trace>
  <inkml:trace contextRef="#ctx0" brushRef="#br0" timeOffset="8344">17487 10505 8355,'0'-20'150,"-4"3"1,-1 6 0,-2 1-1,-3 3 1,-1 2 133,-1 2 1,-1-3 0,1 2 0,-1 1-43,1 2 0,0 2 0,-1 3 1,1 5-204,-1 2 1,2 3-1,2 1-75,1 1 0,5 1 1,-1-5-1,2 2 1,2 1-112,0 2 0,2-1 0,2-5-27,4-3 0,7-2 0,3-6 0,0 0 53,0 0 1,3-7 0,-3-4 0,-1-5 105,1-4 1,-1 4 0,-6-5 115,-3-1 0,2-1 0,-6-2 1,-1 1-286,-2 4 0,-4 2 0,-4 7 1,-6 2-1,-5 5-1902,-4 3 1795,-7 12 1,-3 3 0,-5 11 0</inkml:trace>
  <inkml:trace contextRef="#ctx0" brushRef="#br0" timeOffset="8874">16309 10356 8355,'-5'-19'49,"-2"2"-79,0 3 0,-4 6 302,2 0 1,-2 5-1,-1-1 1,0 3 155,-1 1 1,1 1-1,-1 3 1,2 4-351,3 3 0,-6 3 0,5 3 0,-1 3-42,-1 4 0,0 1 0,0-1 1,3 0-191,4-4 0,2 3 0,2-6 0,0 1-346,0 0 0,2-7 0,2-7 0,4-2 178,3-2 0,1 0 0,1-3 0,-1-4 211,1-5 1,-1-5 0,0 1-1,-1-4-53,-2 1 0,0-4 1,-4 3-1,-3 0 425,0-1 0,-2 6 1,0-2 565,0 4-602,0 6 0,0 3 0,0 8-211,0 4 1,0 3 0,1 3 0,2 2-126,1 5 0,6-2 1,-1 2-1,5 0-723,3-2 0,5 3 558,-2-6 0,4 1 0,0-5 0</inkml:trace>
  <inkml:trace contextRef="#ctx0" brushRef="#br0" timeOffset="9283">16483 10604 8355,'-11'-8'1133,"1"1"-742,2 1 0,5-3-190,-1 0 0,8 3 0,4-3 1,3 1-19,2 1 0,3-3 1,1 6-519,-2 2 1,3 2 0,-2 4-56,0 4 1,-8 3 0,-4 1 0,-3 2 97,-1 3 0,-2-2 0,-5 6 1,-6-1-1,0 1 109,-1 0 1,1-2 0,2 2 315,3-5 0,-2-6 0,6-2 121,1 2 1,12-5 0,5-1 0,3-4-227,6-4 0,0-1 1,2-4-1,-2 4-907,-2-1 1,6 5 603,-2-3 0,3-3 0,-3 0 1</inkml:trace>
  <inkml:trace contextRef="#ctx0" brushRef="#br0" timeOffset="9585">17376 11261 8355,'-9'0'-416,"1"0"190,5 0 1,-2 2-1,5 2 1,1 3-1,2 2 1,3 2 12,0 3 0,1 1 0,3-2 0,-3 1 213,-2 2 0,-1-2 0,-4 9 0,0-3 0</inkml:trace>
  <inkml:trace contextRef="#ctx0" brushRef="#br0" timeOffset="10003">17351 11720 8355,'-1'13'0,"-4"-1"0,4 0 336,-3 1 0,2-1-227,2 1 1,0-1 0,2 0 0,1 1-379,1-1 0,1 1 1,-2 0-1,1 3-343,-1 0 0,-2 1 253,-1-5 1,6 0 0,1 1 0</inkml:trace>
  <inkml:trace contextRef="#ctx0" brushRef="#br0" timeOffset="10004">17388 12353 8355,'-18'0'791,"4"0"-1535,-4 5 0,12 2 0,3 4 449,6-3 0,3 3 0,7-4 0</inkml:trace>
  <inkml:trace contextRef="#ctx0" brushRef="#br0" timeOffset="10431">17400 13109 8355,'0'-8'-1449,"0"0"2573,0-2 1,0 3-655,0-1 1,-1 4-1,-3-3 61,-4 1 0,1 2-516,-1 4 1,3 0 0,-1 2 11,0 2 1,2-1 0,4 5-1,0 1-204,0 2 0,0 2-144,0-1 0,1-1 185,3-2 1,3-4 0,6-5-60,-1 0 0,0-5 1,1-4-1,-2-2 158,-3-1 1,-1-5 0,-4 1 9,1 1 1,-1 1-25,-7 1 1,-3 7-1785,-6 1 1392,6 10 0,-4 7 0,4 7 0</inkml:trace>
  <inkml:trace contextRef="#ctx0" brushRef="#br0" timeOffset="11125">16173 12812 8355,'-2'-21'95,"-2"2"1,-4 2-107,-3 6 1,-2-1-42,1 3 0,0 3 262,-1-3 0,-3 7 0,-2-1 0,0 6 0,-1 5 0,1 4 0,-2 5 35,1 3 0,4 1 0,-2 2 0,4 4 0,2-1 0,2 0 1,5-3-58,3-2 0,1-2 0,0-3 0,1-1 0,3-3-611,5-2 1,3-7-1,3 1 1,2-3-168,-2-1 0,-1-5 1,-2-4 404,0-2 1,1-5-1,-1-1 1,-1 2-1,-1 0-34,-2-2 0,-5 4 1,1-4-81,-3 3 1,4 6 1189,-1 0-627,0 5 0,-4 7 1,1 8-304,3 2 0,-1 0 0,4 0 0,0 1 0,0 2-201,2-2 1,4-2 0,2 0 72,2-1 0,0-3 0,-1-1 0,0 0 0,1-1 0,-1-2-70,1 1 0,5-5 0,-3 5 1</inkml:trace>
  <inkml:trace contextRef="#ctx0" brushRef="#br0" timeOffset="11612">16470 13184 7921,'-11'-2'258,"3"-2"1,3-3-1,5-5 1,1 1-1,2 1 1,2 2-1,1-2 239,-1-1 0,1 4-419,-2 3 0,-1 3 1,5 2-156,1 3 0,-2-1 0,0 5-101,-1 2 0,2 1 1,-2 3-1,-1 2-65,1 5 1,-1-7 177,-1-2 1,-2-2 0,3 1 0,-1-1-270,0-2 516,1-5 0,-5 1 0,1-8-146,3-5 1,-1-2-1,4-1 1,0-1-37,-1 1 0,-1-4 0,3-1 0,0 2-105,-1 1 0,4 3-69,-3 3 1,-1 2 139,1 6 0,-1 7 1,2 4-1,-4 6 1,-1 2-241,0 3 0,5 1 1,-4 1-1,2-2-1359,3-1 1521,1-6 1,1 8-1,1-3 1</inkml:trace>
  <inkml:trace contextRef="#ctx0" brushRef="#br0" timeOffset="23344">20228 9153 7754,'-7'0'-1003,"2"1"1,5 3 1011,0 5 0,0 2 0,1 0-20,3-3 1,-2 3-1,3-4 1</inkml:trace>
  <inkml:trace contextRef="#ctx0" brushRef="#br0" timeOffset="23946">20290 9041 8355,'0'-12'624,"0"0"-247,0-1 0,0 8-202,0 5 0,0 6 0,0 10 0,0 2 0,0 1 0,0 4 0,0 3 0,0 5-39,0 0 1,0 3-1,0 3 1,0-1-194,0-3 1,-4 2 0,0-1 0,1 0-79,2-1 1,2-3 0,2-5 0,2-1-49,2-4 1,0-2 0,3-5-168,-2-1 1,-4-1-1,5-1-187,0-2 1,-2-5 331,1 1 1,-5-4 122,1-4 422,-2 2 68,-2-9 1,1 11-205,3 0 0,3 2 0,5 5 1,2-2-43,3-2 1,2-2-1,7-1 1,3 0 57,4 0 1,10 0-1,5 0-108,5 0 0,7-4 0,1-1 0,6-1 0,5-1 0,4 0 1,11 3-1,-1-3 1,4 0-128,2 0 1,2 3-1,-43 0 1,0 0 0,1 0-1,-1 0-20,1 0 1,0 1 0,5-3 0,1 1 0,-4 1-1,0 0 1,1-1 0,-1 0-45,-1 1 1,-1 0 0,44-2 0,-13 6 0,-6 0-589,-5 0 0,-12 0 0,-10 0-225,-7 0 1,-5 0 0,-1 0 0</inkml:trace>
  <inkml:trace contextRef="#ctx0" brushRef="#br0" timeOffset="24399">20352 8843 8355,'-8'-13'-451,"1"1"0,2 0 423,2-1 0,3 6 0,5 3 0,8 3 1,7 1-1,7 0 318,2 0 1,10 0 0,3 0 0,6 0-235,6 0 0,6 0 0,9 0 1,3-2 50,4-2 0,11-3 1,2-5-1,5 0-42,2-1 0,-39 5 0,1-2 0,-3 1 1,0-1-1,1 0 0,1-1-97,0 1 0,0 0 0,0 1 1,-1 1-1,5-1 0,0-1 32,-1 1 1,0 0 0,-3-1 0,0-1 0,1 3 0,1 0 0,-1 0 0,0 1 0,-1 0 0,-1 0-102,-3 0 1,0 1 0,2 2-1,0 0 1,40-3 0,-7 0-426,-4 0 1,-13 5-1,-2-2 526,-9 2 0,-9 2 0,-5 0 0,1 0 0,1 0 0,1 0 0</inkml:trace>
  <inkml:trace contextRef="#ctx0" brushRef="#br0" timeOffset="25460">20389 10654 8355,'0'-20'73,"0"2"1,0 6-42,0 0 107,0 5 0,-1 1 0,-2 8 0,-1 2 0,1 4 0,2 4 96,1 5 1,0-2 0,0 7-1,0 4 1,0 6 0,0 4-134,0 1 0,0 0 0,0 0 0,0-1 0,0-1 0,0-4 95,0 0 0,0-2-341,0-5 0,1 0 1,4-3-1,3-5-1,3-2 0,-3-2 0,0-1 0,2-1 45,1-2 1,1-5 0,2 1 0,1-1 45,2 1 0,1-3 0,-2 4 0,5-4 3,2-1 1,8 0 0,2-1-1,3-2 58,1-1 1,7-5 0,6 5 0,5 0 47,1-1 0,13 2 1,-1-4-1,2 1 54,3 4 1,7-1 0,5 0-98,5-1 1,6-1-1,-1 2 1,3-3-1,2 1-79,-1-1 0,-1-3 0,-6 2 0,-7-2-244,-5 1 1,-12 4 0,1-4-1,-10-1-271,-9 3 1,-2-5 0,-8 4 212,-4 0 1,-5-4 0,-6 4 0</inkml:trace>
  <inkml:trace contextRef="#ctx0" brushRef="#br0" timeOffset="25843">20414 10567 8355,'7'-19'-63,"4"2"-121,4 3 0,7 6 0,0 1 0,6 2 260,5 2 1,4-4-1,5 0 1,3-1 0,6-1-1,6 0 1,6-2 0,3 0 441,2 2 0,13-2 0,2 3 1,3-1-387,3 0 0,7 0 1,-46 6-1,1 0 1,0 0-1,1 1-143,0-1 1,1 0 0,4-2-1,0 0 1,1 2 0,0 0 0,1-1-1,-1-1-219,-2 1 1,0 0 0,2 2 0,-1 1 0,43-3 0,-7 3-100,-6 1 1,-14 5-671,-11 4 1,0 2-1,-5 1 1</inkml:trace>
  <inkml:trace contextRef="#ctx0" brushRef="#br0" timeOffset="26592">20712 11981 8355,'0'-18'316,"0"-3"1,-1 3-43,-4 2 1,3 3-150,-7 5 0,7 4 0,-3 8 0,4 4 93,1 3 1,0 7 0,0 3 0,0 4-86,0 4 0,-4 2 0,-2 6 0,0 1-157,-4-1 1,3 1 0,0 2 0,2 2 112,2-2 0,-3-2 0,2 0 0,1-3-338,2-2 0,7 2 0,3-6 1,6-3 104,6-4 1,4 0 0,4-5-1,4-4 68,3-3 0,8 0 0,5-6 1,9-1-1,8-2 155,9-1 0,3 0 0,9-1 33,4-4 0,-3 3 0,-36-1 0,0-1 0,0 0 0,0 1-61,1-1 0,-1 1 0,6 1 1,0 0-1,0-1 0,0-1 1,2 1-1,1-1-89,1 1 1,0-1 0,0 2 0,0 0-1,-1-2 1,1 0 0,-2 0 0,0 0-174,-2 0 0,-1 1 0,-3-2 1,-2 0-1,48 0 0,-11-2-280,-9-3 1,-8 3 0,-14-1 0,-6 0-312,-5 1 0,-6-4 802,-8 2 0,-2 0 0,-9-2 0,-3 1 0,-2 0 0,-1 2 0</inkml:trace>
  <inkml:trace contextRef="#ctx0" brushRef="#br0" timeOffset="26971">20600 11906 8355,'2'-20'2919,"2"0"-1975,4 2-1062,14 7 1,4 2-1,13 5 1,4-1-1978,6 0 0,12 2 2107,9-5 1,0 0-1,5-3 1,3 1 0,2 3-1,0 0 1,2 2-1,3-1 1,6 3 79,3 2 1,1 0-1,-45 0 1,2-1-1,-1-1 1,1 0-29,-1 0 0,1-1 1,6 2-1,-1 0 0,-5-1 1,-1-1-200,1 2 1,-1-1-1,47-5 1,-5 2-1,-5 1 1,-10-1 0,-7 2-422,-9-2 0,-13 4 0,-2-5 488,-7 1 1,0-3 0,-8 2 0</inkml:trace>
  <inkml:trace contextRef="#ctx0" brushRef="#br0" timeOffset="27491">21890 13184 8355,'-5'-13'-73,"-2"1"1,0 6 0,3 6-151,2 7 1,2 0-1,0 1 1,0 2-157,0 1 1,2 1-1,2 1 1,3-1 378,0 1 0,2-1 0,-5 1 0,6 4 0,-3 3 0</inkml:trace>
  <inkml:trace contextRef="#ctx0" brushRef="#br0" timeOffset="27744">22014 13705 8355,'-5'-20'2626,"-2"2"-475,0 11-2978,1 2 0,8 5 0,2 0-403,4 0 1,3 5 0,2 2 0</inkml:trace>
  <inkml:trace contextRef="#ctx0" brushRef="#br0" timeOffset="28522">21096 14188 8355,'-12'-19'79,"0"7"1,3 2 0,1 6 67,-2 1 1,4 2-1,-1 2-214,1 3 0,-2 3 1,4 7-1,1 1 0,2 4 1,1 3 355,0 5-267,0 6 0,4-4 1,1 6-1,1 5 1,-1 2-1,-2 0 19,-2-2 0,4 3 0,-1-3 0,-2-4 1,0 1 0,-1-5 0,2-1-18,1-2 1,4-4 0,-2-3 0,1-2 41,2-3 0,2 0 0,3-5 0,1-1 0,5-2 127,3-5 1,0-3 0,12-1-119,4 0 1,3 0 0,9-1-13,3-3 0,5-3 0,10-4 0,7 1-111,4 2 1,0 0-1,7-3 1,6 1-1,5 2-77,1-2 1,-44 5 0,-1 0 0,-3 0 0,-1 1 0,48-5-1071,-3 0 1,-3 2 440,-9-1 1,-1-1 0,-13-3 0</inkml:trace>
  <inkml:trace contextRef="#ctx0" brushRef="#br0" timeOffset="28875">21109 14263 8355,'1'-32'0,"3"3"850,9 8-863,6 3 0,11 10 1,5 1-1,5 0-47,5 1 1,10 1 0,9-3 0,7-2 0,9-1-1,7-1 526,10 0 0,-4 5-463,7 3 1,-47 1-1,1 0 1,2 0-1,1 1 1,1-1-1,1 0 1,0 0-1,1-1 1,1 1-1,0-1 1,1 0 0,0-1-1,-1 0 1,0 0-157,-6 1 0,1 0 1,4-1-1,-1 0 1,-6 2-1,-2 1 21,2-2 1,-2 1-1,40 0 1,-15-1-521,-3 2 0,-9 2 0,-9 0 1</inkml:trace>
  <inkml:trace contextRef="#ctx0" brushRef="#br0" timeOffset="34796">17450 9339 8229,'-7'-6'-239,"3"1"74,8-3 1,-1 2 210,5 6 0,-4 0 0,5 0 1,0 0-1,2-1 0,2-2 0,-1-2 1,1-1 163,-1 0 0,2 1 0,2 1 0,4-3 1,0-1-1,2-1-93,4 0 0,1 3 1,6 1-1,0 1 0,1-1 1,2 3-125,3 0 1,-4 2-81,-1 0 1,-3 10-1,2 2 1,-2 4-7,-1 1 0,-5-1 0,1 4 1,-4 2 45,0 2 1,1 1-1,2-1-24,0 1 1,1 0-1,0 0 1,1-2-1,-3-1 67,4-1 1,-3-5-1,4 4 1,-4-2 7,-5-3 1,2-1 0,-5-2 0,-2 0 8,-1 1 1,-2-5-1,1-1 1,-1 0 45,0 0 0,1-3 0,-1 3 0,1 0 31,-1 0 0,2-5 0,1 4 1,3-2-32,1 0 1,2 4 0,4-3-1,-1-1-125,1 1 1,5-3-1,5 2 1,4-3-3,2-1 0,4 0 0,-2 0 0,0 1 45,-1 4 1,-2-4 0,-6 4 0,-6 1-12,-1 2 1,-4 3 0,-2 2-14,-5-1 1,-3 2 0,-4 1 0,-2 3-1,-1 0 0,-4 0 0,4 4 0,-1-3 0,2 2 43,3-1 1,1-3-1,3 2 1,1-1-9,2-3 1,9-1-1,-1-1 1,1-1 26,0 0 1,-1 1-1,-1-2 1,1-2 42,0 0 0,0-1 0,-2 4 0,-1 1-49,-1-1 1,-6 1-1,2-1 24,-3 0 0,2-3 0,1-1 0,-2 2 0,0 1-22,1 1 1,2-4 0,4 0 0,-1 1-31,1-2 0,2 4 1,0-4-1,1 1-24,0 0 1,0 0-1,0 5 1,-2-1-78,-2 1 1,-3-1 0,-6 0-1,-1 2-107,-3 3 1,-2-4-1,-6 5 1,0-1-29,0-1 1,0 1-1,1-5 37,3 1 0,3-1 0,6 1 1</inkml:trace>
  <inkml:trace contextRef="#ctx0" brushRef="#br0" timeOffset="35126">20154 10282 8355,'-19'-10'232,"2"-3"1,3 2-1,2 5-15,-1 0 1,8 2-1,5 5 1,7 2-32,4 1 1,3 6 0,2-2 0,3 5-71,1 3 1,3-1 0,-4 5 0,1-1-144,-4 0 0,-2 2 0,-2 2 0,-1-1-11,-2-1 0,-4 0 1,-5 2-1,-1-1-73,-3-1 1,-3-5 0,-6 4 0,1-3-43,0-1 0,-6 2 0,-3-2 0,-2 1 33,-2 1 1,-10-3-844,-2 5 0,-14-4 0,0 1 1</inkml:trace>
  <inkml:trace contextRef="#ctx0" brushRef="#br0" timeOffset="36046">17475 10517 8355,'-12'-18'-507,"-1"4"-173,1 5 0,-1 5 799,1-5 54,-1 7 0,1-4 0,0 8 148,-1 2 0,6 3 0,5 4 0,4-3-286,7-4 0,2-3 0,2-1 1,4 0-1,2 0-63,1 0 0,2-1 1,-4-3-322,1-4 1,-8 2-1,0 1-22,-4-1 1,-3 3-1,-5-4 1,-4 2 331,-3 2 1,-3 2 0,-1-1 0,-1 0 18,1-2 1,0-1-1,-1 5 5,1 0 1,3 0 14,1 0 0,5 0 0,-2 0 0</inkml:trace>
  <inkml:trace contextRef="#ctx0" brushRef="#br0" timeOffset="37010">17487 10505 8355,'-19'-17'0,"2"2"-44,4 4 1,4 0-1,3 6-56,0-2 1,1 4 0,2-3 0,-1 1 122,1-3 1,7 1 0,6-2 0,3 0 0,5-2-69,2-2 1,4 0-1,7-3 1,0-1-30,4-3 0,-3 4 1,1-5-1,3-2 81,3-5 0,1 0 0,6-5 0,1-1 66,1-2 1,6-1 0,-1 0-1,1-1 152,1 1 1,-2 0-1,5 0 1,-1 1-125,0 3 1,1 3 0,-7 6-1,-4 4-196,-3 3 1,1 3 0,-3 2-31,-2-1 1,-7 5 0,-4 1 0,-5 0-1,-2 2 87,-1-1 0,-6 2 0,2 4 56,-3 0 0,-6 0 1,0 0-3,2 0 0,1 0 1,1 2-1,1 0 33,-1 2 0,2 1 0,2-5 0,4 0 22,-1 0 1,4 0-1,-2-2 1,4-2 24,4-4 1,1 1 0,4-1 0,0-2-45,0-1 0,2-1 1,1-1-1,-1 1-17,-3-1 0,1-3 0,-3-1-71,0 2 0,-7 0 1,1 0-1,-2-3-10,0-1 1,-2 2 0,-2-2 0,-1 1 0,-2 1 19,-3-1 1,0 5-1,-1-4 1,1 3 3,-1 2 1,2 0-1,1 1 1,1 1-20,0 2 1,-1 3 0,0-1-1,1-1 13,0 0 0,1 4 0,0-1 70,-2 3 1,-1 1-1,-2 0-75,1 0 0,-5 4 0,0 0-110,2-1 1,1 2-181,1-1-205,-5 0 1,-7-4 223,-8 0 0,-3 0 0,-1 0 1</inkml:trace>
  <inkml:trace contextRef="#ctx0" brushRef="#br0" timeOffset="37011">19732 9079 8355,'6'-20'0,"-1"2"0,5 7-234,-2 3 1,0 3 0,5 5-1,-1 0 1,1 0 138,-1 0 0,2 1 0,2 2 0,4 1 359,-1-1 1,7-1 0,-3 2 0,1 5-73,-1 2 1,6 1 0,-7 2 0,-1 1-304,-2 2 0,-2 5 0,-5-2 1,-1 4-104,-3 1 0,-2-1 1,-7 3-1,-4 0-188,-3 2 1,-8 11-1,-4-1 1</inkml:trace>
  <inkml:trace contextRef="#ctx0" brushRef="#br0" timeOffset="37843">17376 12278 8349,'-13'-19'20,"5"2"1,0 8 0,-2 2-1,-1 1 1,-1 4 0,-1 0 0,1 2 140,-1 0 0,5 0 0,0 0 200,-2 0 1,1 2-192,0 2 1,0 3-1,3 6 1,1 3-1,-1 2 17,3 1 0,-2-3 0,1 4-107,1-2 0,3-2 0,4-3 0,4-1-33,3 0 1,3-5 0,3-3 0,2-2-224,0-2 0,5-2 0,-5-2 1,2-4 49,-1-3 0,-4-1 0,0-1 0,-2-1 64,-2-2 1,-5 2-1,-3-4 1,-2 2-41,-2-1 0,-6 1 1,-2 4-1,-4 3-36,-5 1 0,3 5 0,-4-3 0,2 2-176,-1 0 0,-1 1 0,3 7-117,-1 5 0,-1-1 0,5 3 120,-1 3 0,1 6 0,-1 0 1</inkml:trace>
  <inkml:trace contextRef="#ctx0" brushRef="#br0" timeOffset="38593">17214 12365 8172,'-9'-4'-542,"5"0"1,1 0 0,11 4-1,2 0 556,1 0 1,1 0 0,1 0 174,-1 0 0,0 0 422,1 0 0,-6-2 8,-3-2 0,-3-3-399,-1-5 1,0 0 0,0-1 0,0 1 20,0-1 1,0 1-1,2-2-254,2-2 0,8 0 1,9-4-1,2-1 0,2-1-5,0-3 1,5 3 0,3-7-1,3 3 19,1 1 1,1 0-1,1 1 1,4 0-101,3 4 1,9-4-1,-4 3 1,4-1 12,4 2 0,2-4 0,1 5 1,0-2 41,0 1 1,-2 5-1,0-2 1,-5 3 113,-4 2 0,4-1 0,-8 2 1,-2 2 66,-1 0 0,-2 3 0,-5-4-123,0 2 1,-5 5-1,-3-1 1,-4 2-1,-3 2-86,-2 0 1,-5 0 0,2 0-1,-2 0 54,2 0 0,-4 0 1,4-1-1,-3-2-28,-2-1 1,5-1-1,1 0 1,1-1 31,3-1 1,0-4-1,0 2 1,-1-2-16,1-1 0,1-2 0,2-1 0,0-3-12,0-1 1,-1 0 0,1-4 0,0 3 13,0-2 0,4-6 0,1-1 0,2 2-16,2 1 1,-2 1 0,0 0 46,-2 0 1,-1 2-1,-4 1 1,0 1 18,-1-1 0,-4 3 1,-4-1-1,-3 2 0,-4 3 18,-1 1 0,-3 2 1,3 0-38,2-1 0,-4 5 0,3 1 0,0 2-47,2 2 1,2-3-1,1 2 1,1 1 35,1 2 0,1 1 1,-5 0 56,1 0 0,-1 0 0,0 0 0,1 0-53,-1 0 1,-4 0 0,1 0 0,-1 1-328,-1 4-427,4-4 1,-10 6 302,3-3 1,-13 3 0,-5 5 0</inkml:trace>
  <inkml:trace contextRef="#ctx0" brushRef="#br0" timeOffset="38901">19695 10889 8355,'-12'-15'0,"-1"1"23,1 3 0,-1 7 168,1 0 0,11 4 0,6 4 0,9 3 0,6 1 0,4 1 1,1-1-1,2 0 0,4 0-208,2 2 1,5-4 0,-6-1 0,0-1-65,-3 0 0,-3 2 0,-3-3 1,-2 2-238,-5 2 1,-2 1 0,-3 5 235,-3-1 1,-2 0 0,-6 1 0,-1 1 83,-4 2 0,-1-1 0,-7 6 0,2 0-75,3-2 1,-3 4-1,4-1-802,0 6 465,2-2 1,5 5 0,0-7 0</inkml:trace>
  <inkml:trace contextRef="#ctx0" brushRef="#br0" timeOffset="56733">23937 8930 8419,'0'-13'0,"0"1"738,0-1 1,-5 4-450,1 5 0,0 5 1,4 13-1,-1 1-244,-3 2 0,2 9 0,-2-1 0,3 1 0,1 0-188,0-1 0,0 0 0,0-1-81,0 1 0,1 0 0,2 0 1,2-2-242,2-2 1,-3 1 0,3-6 6,-1 0 1,-1-7 0,-2-1 93,1 2 0,0 1 0,-4 2 1</inkml:trace>
  <inkml:trace contextRef="#ctx0" brushRef="#br0" timeOffset="57481">23875 9029 8355,'-5'-17'159,"1"1"1,0-2 0,4 3 0,0-2 11,0 2 0,1 1 0,5 2 0,5-1 67,4 1 0,6 0 0,-3-1 0,1 2-113,3 3 1,-3-2 0,1 6-1,-2 1-93,-3 2 0,-1 1 0,-2 1-232,0 4 1,-5 3-1,-3 7 1,-2 2-123,-2-2 0,-2 3 0,-2 0 0,-3-1 122,0 1 1,-8 3 0,3-3-1,-2 0 114,0 0 0,1-2 1,-3-3-1,0-2 117,1-3 0,5 2 0,3-5 373,2 2-319,1-4 1,9 2 0,3-6 0,3-2 0,2-1-25,-1 1 1,5 2-1,-1 1 1,1 0-48,1 0 1,-5 0 0,4 0-1,-3 1-34,-2 3 1,1-1-1,-1 5 1,-1 2 17,-3 1 1,3 2-1,-4-1-11,0 0 0,-1 1 0,-8-1 0,-1 1-74,-1-1 1,-5-1 0,-1-1 0,-4-2-28,-2 2 1,-2-4 0,3 1 0,-3 0-161,-2 0 0,5-4 0,-1 1-851,2-3 970,2-1 1,-1 0 0,1 0 0</inkml:trace>
  <inkml:trace contextRef="#ctx0" brushRef="#br0" timeOffset="57482">24371 9252 8355,'-13'0'1649,"1"0"-1155,-1 0 1,2 2-186,3 2 0,1 3 0,4 5 1,-1 2-1,2 1-494,0 1 0,2 6 1,2-1-1,0 3 1,4 2-1,-1 1 1,2 2-1,0-1-3295,3-2 3018,1-1 0,1 0 0,1-1 0</inkml:trace>
  <inkml:trace contextRef="#ctx0" brushRef="#br0" timeOffset="58614">23639 10790 8355,'0'-7'-242,"-2"2"0,-2 6 381,-4 3 0,3 3 0,0 5 0,4 1 0,1-1 0,0 1 6,0-1 1,0 5-1,0-1 1,0 1-153,0 1 0,0-5 0,1 4-278,4-3 0,-4-2 0,4-1-505,1-3 541,-5-2 0,5-12 0,-8-2 0,0-3 113,-2-1 1,-5-1 0,5-1 0,1-2 182,2-5 1,-3-2 0,0-2-1,1 0 52,2 0 1,1 1-1,1-1 1,2 0 136,1 0 1,6 0-1,-2 2 1,3 1 58,1 1 0,1 6 0,-1-1 0,0 2-32,1 1 0,3 7 1,1 0-1,-2 2-150,-1 0 0,-2 0 0,1 5-162,-1 3 0,-1 7 1,-3 6-1,-2-2-136,-1-1 1,-3-2 0,1 2 0,-5 1 90,-2 1 1,-6 2 0,2-2 0,-3 0-101,-1-1 0,-1-1 1,0-2-1,-3 1 107,0-1 1,-1-1-1,5-1 28,-1-2 41,7-5 1,1 2 20,10-5 0,1 0 0,7-1 0,-1-2 1,1-1 1,3 0-1,1 3 1,-2-2 22,-1-1 1,-2 0 0,1 5 0,-1 2 93,0 1 0,1 6 0,-2-2-72,-3 3 0,2 1 1,-6 1-1,-1-1-71,-2 0 0,-2 5 0,-4 0 0,-3-2-63,-3-2 1,-3 0 0,-1 1 0,-3-1 4,-1 0 0,2 2 1,-2-8-1,0 1-66,0 0 1,-1-5-1,0 1 1,3-2-195,3-2 1,6 0 159,0 0 1,-1 0-1,-3 0 1</inkml:trace>
  <inkml:trace contextRef="#ctx0" brushRef="#br0" timeOffset="58954">23937 11088 8355,'0'-13'91,"0"1"1,0 4 0,1 1-1,3 1 1,4 2 0,3 0-1,2 0 311,-1 1 0,1 2 0,-1 1-457,0 0 0,1 5 1,-1 3-1,-1 3-419,-3 2 1,-2-1-1,-6 1 1,0-1 286,0 1 0,-1-1 0,-4 2 0,-1 1 245,-1 1 0,-4 1 0,4-5 0,-2 1 138,1-1 0,5-4-90,-1 1 1,4-2 0,6 1 0,5-4-108,4-3 0,7-1 0,0 0 0,4-1-242,3-3 1,2 2 0,-5-2 0,1 3-180,1 1 1,-5-6 0,8 0 0</inkml:trace>
  <inkml:trace contextRef="#ctx0" brushRef="#br0" timeOffset="59221">24061 12353 8355,'-5'12'0,"1"1"50,-5-7 1,7 5 0,-2-2-191,3 2 1,1-3-1,1 0-227,3 2 1,-1-3 0,5 0 52,2-2 0,1 5 0,1-3 1</inkml:trace>
  <inkml:trace contextRef="#ctx0" brushRef="#br0" timeOffset="60000">23974 14250 8163,'-13'0'-246,"1"2"1,1 2-429,3 4 680,2 9 1,6 2 0,0 4 66,0-2 1,0 2 0,1-1 0,2 5 0,1 2 0,1 0 0,-1-1-55,0 1 1,0 0 0,-3-5 0,2-2 0,1-3-182,-1-1 1,2-1-234,0-5 1,-1 6 0,-4 1 0</inkml:trace>
  <inkml:trace contextRef="#ctx0" brushRef="#br0" timeOffset="60532">23937 14312 8355,'-2'-12'0,"-2"0"-442,3-6 1,-5 4 508,6-3 0,2 5 1,2 2-1,4 3 36,3 2 0,1 1 1,1 2-1,-1 0 1,1-3-1,0 3 1,2 2-101,2 4 1,0 3 0,-6 5 0,-2 0-81,-1 1 1,-5-1-1,1 2 1,-2 1-85,-2 2 1,0-1-1,-2-3 1,0-1 35,-3 1 0,-4-1 1,1 0-1,-2 1 96,2-1 0,-2-4 0,4 1 89,0 0 0,3 2 33,-1 2 1,2-5 0,4-1-78,2-2 1,3 4 0,5-5 0,2 0-14,2 1 1,-2-3 0,4 3-1,-1 1-3,-1 2 0,1-1 1,-5 0-1,1 0-4,-1 0 0,-4 1 0,-1 4 0,-1 1 4,-4-1 0,0 2 0,-4 1 0,-2 2 0,-4-2 0,-4 0 0,-5 0 0,-2 2 0,-1-2 0,-3-1 0,4-2 0,-1-1-64,4-3 1,2-1 0,2-4-662,-1 1 534,6 0 0,2 2 0,5 1 0</inkml:trace>
  <inkml:trace contextRef="#ctx0" brushRef="#br0" timeOffset="60999">24296 14858 8355,'-12'0'93,"6"0"324,6 0-164,6 0 1,2 0 0,0 0-230,2 0 0,-3-1 0,1-2 142,2-1 1,-3 0-224,1 4 0,0 0 0,3 1-40,-3 3 0,-2-1 1,-6 5-1,1 2-42,4 1 0,-4 1 1,3 1-1,-3-1-4,-1 0 1,0 1-1,0-1-31,0 1 94,0-1 80,0-5 0,5-7 1,0-8-1,1-3 60,-1-2 0,3 1 0,-2-1 1,-1 1-73,1 0 0,4-5 0,-2 1-13,3 0 1,1 4-1,1 4-5,-1 4 0,0 2 0,-1 4 0,-1 0 92,-2 2 1,1 12-1,3-1-187,0 3 0,1 0 0,-1-6 1,1 0-1096,-1 1 974,0-1 1,1-5-1,-1-1 1</inkml:trace>
  <inkml:trace contextRef="#ctx0" brushRef="#br0" timeOffset="61166">25003 14709 8355,'13'0'-1311,"-13"-12"1</inkml:trace>
  <inkml:trace contextRef="#ctx0" brushRef="#br0" timeOffset="64343">5755 16446 8355,'-9'-20'163,"0"2"1,-1 2 959,-1-1-779,6 1-237,-1 9 1,6 3-1,0 8 1,0 4-1,0 4 1,0 5-1,1 2 1,4 2-1,3 0-236,3 1 1,1-3 0,1 0 0,-1 1-821,0-1 1,1-4-1,1 2 443,2-4 0,4-6 0,4-1 1</inkml:trace>
  <inkml:trace contextRef="#ctx0" brushRef="#br0" timeOffset="64605">5916 16334 8355,'-12'0'366,"5"5"1,2 4-1,4 2-403,1 1 0,6 5 1,3 1-1,5-1-885,3 1 0,1 4 489,-2-1 1,3 3 0,6 0 0</inkml:trace>
  <inkml:trace contextRef="#ctx0" brushRef="#br0" timeOffset="65656">6387 16694 8759,'-12'0'-234,"5"5"1,3 5-1,2 3 371,2 4 1,0 5 0,2-1 0,1 2 26,1 2 0,5 4 0,0 1 1,2 1-410,1-1 1,-4 0 0,1-2 0,0 1-116,2-2 1,-3-1-100,1-1 0,-6 6 0,2 0 0</inkml:trace>
  <inkml:trace contextRef="#ctx0" brushRef="#br0" timeOffset="65657">6325 16929 8355,'-5'-37'886,"3"5"-849,-2 3 1,4 3 0,4 1 0,6 1 91,5-1 0,4 1 0,6 4 1,0 2 50,0 0 1,0 8 0,-1-1 0,1 4-300,0 5 1,-6 0 0,-1 4 0,-3 3-92,-2 7 0,-4 2 0,-9 7 74,0 1 1,-1 1 0,-3 2 0,-4 0 0,-3 0 38,-2 0 0,1-1 1,-1 1-1,1-1 44,0-4 1,3-2-1,2-5 1,2-1 44,2 0 1,3 1 112,4-1 1,3-5-1,6-3 1,-1-2-63,0-2 0,2 0 1,1 1-1,3 2-10,2 1 0,-4 0 0,3-3 0,1 2 15,-1 1 1,-4 6 0,2-3 0,-4 1-72,0 0 0,-5 1 0,-1 3 0,-1 0-19,-4 1 1,-6-1-1,-5 1 1,-7-1 58,-4 0 1,-4 1-1,-1-1-48,1 1 0,-5-1 1,0 0-1,1 1 1,2-1-189,1 1 1,6-6 0,2-3 152,4-3-522,6-1 1,1 0 0,6 0 0</inkml:trace>
  <inkml:trace contextRef="#ctx0" brushRef="#br0" timeOffset="65658">7069 17053 8355,'-1'-12'365,"-2"-1"0,-1 1 249,1 0 1,1-1 0,-1 1-348,-1-1 1,-6 7-278,2 1 0,-3 4 0,-2 2 1,1 4-189,0 3 0,-1 3 0,1 3 0,-1 1-123,1 1 1,1 2 0,1-3 0,3 2 37,2-2 1,1-1-1,4-2 1,0 1-132,0-1 1,0-4 0,1-1 210,3-1 0,3-4 0,6-6 229,-1-4 0,0-3 1,1-1-1,-1-2 1,-1-1 255,-3-2 1,3-1 0,-2 3 475,2-1 0,-3 0-392,0 8 0,-5 4-325,1 8 1,-2 3-1,-1 7 1,2 1-305,1 1 0,4 5 0,-2-4 1,0-1-665,4 2 1,1-4 643,2 2 1,-1-2 0,0-1 0</inkml:trace>
  <inkml:trace contextRef="#ctx0" brushRef="#br0" timeOffset="66122">7404 16718 8355,'-11'-24'672,"4"4"0,-6 4-258,3 2 1,7 4-286,-1 6 1,8 6-1,4 11 1,2 4-1,0 5-257,-2 5 0,0 0 0,3 3 0,-1 0 23,-2 3 1,-5 3 0,1 1 0,-3-1-418,-1-3 1,0 2-1,0-5 1,0 0-29,0 1 1,0-4-1,0-5-227,0-1 777,6-11 0,1 6 0,5-9 0</inkml:trace>
  <inkml:trace contextRef="#ctx0" brushRef="#br0" timeOffset="66123">7615 16681 8355,'0'-36'-45,"0"3"0,-4 8 0,0 9 832,1 2 1,-2 9 0,0 6-497,3 10 1,0 7-1,2 9 1,0 4-274,0 2 0,0 5 1,0-4-1,2 1-289,2 3 0,-3-1 0,5 0 0,-2-1-279,0-3 0,4-1 1,-2-6 22,1-1 1,-1 2-1,4-8 83,-2 1 0,-5-2 0,3-6 1</inkml:trace>
  <inkml:trace contextRef="#ctx0" brushRef="#br0" timeOffset="66455">7863 16917 8355,'0'-13'171,"0"1"0,0 0 502,0-1-612,0 6 1,-1 2 0,-3 5 0,-5 1 0,-2 2-234,-1 1 1,1 6 0,1-2 0,2 3 143,-2 1 0,5 1 1,1-1-1,2 1-69,2-1 0,2 0 0,2 1 0,4-2-41,3-3 0,1 3 1,2-4-1,3 1 86,3 1 0,4-7 0,-1 4 1,-1-2 144,-1 0 0,-2 4 0,1-2 16,-8 1 1,-5-3 0,-7 4 0,-1 0 0,-4 1 36,-3-1 0,-8 0 0,-5 5 0,-1-1-191,1 0 1,-2 5 0,2 0-777,-2-2 1,-2-2-1,0 0 1</inkml:trace>
  <inkml:trace contextRef="#ctx0" brushRef="#br0" timeOffset="67031">8917 17078 8355,'7'-12'-606,"4"5"1063,-9 1 0,2 6 0,-8 0-307,-5 0 0,-2 0 0,-1-1 0,-1-2-27,1-1 0,-2 0 0,-1 2-126,-1-2 1,-1-3 0,5-5 0,1 0 0,1-2-54,2-3 1,4-1 0,-3-4-84,1 2 0,2-1 0,4-4 0,1 0 0,2 2 12,1 2 0,6 3 1,-3 6-1,1 0 9,0-1 0,-3 6 13,3 3 0,-1 8 0,1 5 0,-4 3 102,-3 4 1,-1 2 0,0 6 0,0-1 40,0 3 1,-4 3 0,-1-1 55,-2 1 0,0 1 1,-3-2-1,2 2 1,0 0-41,1 1 1,1-6 0,6-6 25,0-1 0,2-3 0,2-7 1,4-4-55,3-2 1,2-5-1,0-4 1,3-7-85,0-4 1,1 2-1,-4-5 1,3-1-133,0-1 0,5-6 0,-5 0 0,1 1-108,1 2 1,-4-3 0,2 0 0,-2 3-198,-2 4 1,1 1 413,-1 9 1,1-9-1,-1 7 1</inkml:trace>
  <inkml:trace contextRef="#ctx0" brushRef="#br0" timeOffset="67296">9649 16706 8355,'-5'-25'0,"-4"2"1251,-2 2 0,4 7-512,3 6 1,3 7-769,1 1 0,0 7 0,0 9 0,0 5 0,1 2-103,3 2 1,-2 9-1,3 4 1,-1 0-257,0 1 0,1-2 0,-4-1 0,2-3-199,1-4 1,0 0 0,-3-3 0,2-4-1001,1-3 1475,0-2 0,-4-5 0,0 1 1</inkml:trace>
  <inkml:trace contextRef="#ctx0" brushRef="#br0" timeOffset="68528">9674 16718 8355,'0'-31'0,"0"-4"460,0 6 0,4 4-144,0 5 0,4 1 1,-2-4-1,2 4 0,5 1 217,2 3 0,7 1 0,-3 3-555,0 3 0,5-2 1,-5 6-1,2 3 1,-2 4-1,-1 5 1,-4 4-1,-3 5-476,-3 3 0,-5 5 0,-2 3 0,-6 2 121,-8 2 0,-3 0 0,1 2 1,-3-2 110,-2-2 0,1 0 0,-3-2 0,3 1 267,1-2 1,1-5-1,6-2 1,3-2 62,4-3 0,2-1 1,2-2-64,0 0 1,6-5 0,4-1 0,5-2 0,4 0 38,0-1 0,9-2 1,-3-1-1,1 0-27,0 0 0,3 0 0,0 0 0,-1 0-15,-2 0 0,-7 4 1,-2 2-1,-5 1 7,-4 2 1,-2 2 0,-6 2 0,-2 1 116,-2 2 1,-7-1-1,-7 5 1,-2-1-48,-7 0 0,3 0 0,-7 2 0,2-3-107,0 0 1,5-8 0,4 2 0,2-2-899,3-3 390,7-2 1,2-10 0,6-2 0</inkml:trace>
  <inkml:trace contextRef="#ctx0" brushRef="#br0" timeOffset="68529">10294 16942 8355,'-12'-7'482,"5"1"0,3 12 0,6 3 1,2 5-1,1 3 0,-1-1 1,0 1-1,-1 1-912,-2 1 1,3-3 0,0 4 0,0-2-482,2-3 1,-5-1 0,3-2 402,-2 0 0,3-5 0,2-1 1</inkml:trace>
  <inkml:trace contextRef="#ctx0" brushRef="#br0" timeOffset="68530">10269 16706 8355,'0'-7'-874,"6"7"0,1 7 1</inkml:trace>
  <inkml:trace contextRef="#ctx0" brushRef="#br0" timeOffset="68531">10505 17016 8355,'0'-12'386,"0"-1"1,5 1-1,4 1 1,2 3 0,1 3-496,0 4 1,-3 1 0,-2 1-200,-2 4 1,-1-3 0,-4 7 21,0 0 1,0-2-201,0 1 346,0-5 1,4 1 0,2-8 98,1-4 1,0-3 0,2-2 0,-2 1 59,-1 0 0,3-5 143,0 1 1,2 0 0,1 8-108,0 4 0,-3 4 1,-2 4-1,-2 4 85,-2 3 0,2 3 0,-1 1 0,1 3-68,0 2 1,-2-4 0,4 5 0,0-1-79,0 0 1,1 2 0,4-4-233,1 1 0,-1-4 0,0 0 0,1-4-1080,-1-2 1072,-5-7 0,4 9 0,-4-4 1</inkml:trace>
  <inkml:trace contextRef="#ctx0" brushRef="#br0" timeOffset="68906">11175 16855 8598,'6'-20'226,"0"3"0,-6 4 1,0 1-122,0-1 293,5 6 1,-3-4-1,1 5 1,-6-1-339,-5 3 0,1 2 1,-2 2-1,0 2-343,-2 2 0,-2-2 0,1 7 1,1 0 123,3 2 0,-3 2 0,2-1 1,0 1 10,0-1 1,4 0 0,5 1 0,0-1-17,0 1 0,0-1 0,1 0 1,3-1 71,5-2 0,2 2 0,2-4 100,4-1 0,-2 4 1,4-4-1,1-1 1,-2 1 318,0-4 0,-2 4 0,-5-1-123,-3 2 1,-2-3 0,-7 5-51,-4 0 1,-3-2 0,-8 2 0,-4-1-312,1-1 0,-4 4 0,2-3 0,-1 3-605,1 1 0,3-1 186,6-2 1,-1-4 0,1-5 0</inkml:trace>
  <inkml:trace contextRef="#ctx0" brushRef="#br0" timeOffset="69125">11534 16321 8355,'-16'-12'1086,"-1"1"-1434,2 3 0,3 4 0,3 8 538,5 4 0,3-1 0,1 1 0,0 3-353,0 4 0,1-1 1,2 3-1,1-2-6,-1 1 0,2-2 0,-1 3-398,-1-3 1,4-2 0,0 0 0</inkml:trace>
  <inkml:trace contextRef="#ctx0" brushRef="#br0" timeOffset="69296">11658 16334 9602,'0'0'0,"0"7"980,0 7-1235,0 2 1,0 2-1,0 3 1,0 2-1,0 2-639,0 0 0,-5 5 0,-2 2 1</inkml:trace>
  <inkml:trace contextRef="#ctx0" brushRef="#br0" timeOffset="69466">11894 17004 11599,'-19'-7'851,"8"1"0,11 5-607,6-3-2197,5 2 0,-4-9 0,-1 4 1</inkml:trace>
  <inkml:trace contextRef="#ctx0" brushRef="#br0" timeOffset="91746">19807 12874 8294,'0'-17'0,"1"1"204,3 0-293,3 8 1,9-3 191,1 3 0,5-3 0,-1-2 1,4 0-1,5-3 0,6-1 1,5-3-1,5-3-180,4-5 0,1 2 0,5-1 0,-4 3 1,-5 5-1,-4 2 0,-9 5-642,-8 2 0,-1 7 0,-6-2 1</inkml:trace>
  <inkml:trace contextRef="#ctx0" brushRef="#br0" timeOffset="91969">20303 12452 8355,'5'-12'155,"-3"-1"1,-5 1 832,0-1-958,2 6 1,2-2 0,3 5 0,4 1-7,3 2 1,7 1-1,3 0 1,1 0 0,0 1-1,-1 3 1,1 4 0,0 3-111,-1 2 1,-5 5 0,-6 2 0,-3 4-487,-2 1 1,-1 1 0,-5 3 24,-3 4 1,-3-3 0,-6 0 0</inkml:trace>
  <inkml:trace contextRef="#ctx0" brushRef="#br0" timeOffset="102028">2443 13717 8355,'6'-11'-378,"2"1"1,3 3 0,1 2 0,1 2 0,-1 2 417,1 1 1,3 0 0,2-2 0,1 0-1,5-2 1,2 1 0,4 0 0,3 0 14,6-1 1,5-1 0,10 2-1,5-3 1,6 1 0,7-2 0,7 1-1,10 0 1,10 0-8,-45 3 1,1 1 0,2-3 0,1 0 0,9 1 0,2 1-31,-3 0 0,1-1 1,12-1-1,2 0 0,-5 3 1,0 0-1,4 1 0,2 0 1,2 0-1,0 0 0,2 1 1,1 0-512,-1 0 1,0 0-1,-1 0 1,1 0 483,-2 0 1,1 0-1,3 1 1,-1 0-1,-2 0 1,0 2 0,-3 0-1,0 1-7,-4-1 1,-1 0 0,4 3-1,-2-1 1,-3 0 0,-1-1 0,-1 1-1,0 1-2,1 0 1,-1 0 0,-3 0 0,0 1 0,-1-1 0,-1 0 0,-2 0 0,0 0-1,-3 1 0,0-1 0,-1-2 1,0 0-1,-1 0 0,0 0 1,-2 1-1,1-1-89,-3-1 1,0 0 0,0 1-1,1-2 1,-6-1 0,0-1 0,-1 2-1,-1-1-19,1 1 0,0 0 1,41 2-1,-9-4 0,-11 0-67,-8 0 193,-6-5 0,-9 4 0,0-6 0,-1-3 0,1-4 0</inkml:trace>
  <inkml:trace contextRef="#ctx0" brushRef="#br0" timeOffset="102504">4440 13667 7976,'51'-18'-303,"7"5"0,-7-2 1,4 4 57,4 2 1,7 6 0,6-1 0,5 3 462,6 1 0,6 0 0,4-1 0,1-2-173,2-1 1,-44 1-1,1 2 1,0 0-1,1 2 1,-1-1-1,-1 0-20,-1-1 1,1 2 0,3-1 0,-1 1 0,-3 0-1,-1 1 1,1 0 0,0 1-9,-1 1 0,0-1 1,3-1-1,-1 0 1,46 5-1,1 0-78,-48-3 0,0-1 0,3-2 0,1 1 0,-1 0 0,-1 1-4,2 0 0,-1 0 0,44-2 0,-44 1 0,0 0 0,-1-1 0,1 0 0,-1-1 0,0 0-2,-1 0 1,0 0-1,1 0 1,0 0 0,43 0-1,-1 0 11,-1 0 0,-3 0 1,-6-2-1,-2-1 10,-4-1 1,-9 0 0,-4 4-1,-4 0 14,-4 0 0,-3 0 0,-5 0 30,-1 0 1,1 0-1,-1 0 1</inkml:trace>
  <inkml:trace contextRef="#ctx0" brushRef="#br0" timeOffset="102777">9103 13667 8355,'14'0'-1456,"1"0"1225,2 0 0,3-1 1,-2-2 194,2-1 0,-1 0 0,3 4 1,-3 0-1,1 0 0,-2 0-29,-1 0 1,5 5-1,-2 2 1</inkml:trace>
  <inkml:trace contextRef="#ctx0" brushRef="#br0" timeOffset="110338">19658 10951 6944,'-9'-4'0,"4"-1"-87,4-2 1,3 4 0,12-1 0,4 2 0,7 2 200,7 0 0,7 5 0,6 0 1,1 1-1,7 1-288,2-1 1,-3-1 127,2 3 0,-9-1 1,-3 2-172,-4 0 1,-6-1-1,-2 4 1</inkml:trace>
  <inkml:trace contextRef="#ctx0" brushRef="#br0" timeOffset="110532">20253 11013 8355,'-25'0'-1071,"0"0"875,6 6 1,-4 1-1,3 6 1,1 3 120,3 0 1,3 6 0,5 0 0,4 4-44,2 3 0,2 6 0,0-3 1</inkml:trace>
  <inkml:trace contextRef="#ctx0" brushRef="#br0" timeOffset="125665">2456 13829 8355,'0'-13'0,"5"-5"0,-2 5-279,5-4 0,0 5 0,5 2 0,-1 3 0,1 0 1,-1 2-1,0-2 220,1 0 1,-1 4 0,1-2 0,0 0 0,3 1 0,0 2 0,1 0 219,1 2 0,-3 0 0,5 0 0,2 0-82,2 0 1,6 0 0,5 0 0,5 2-11,5 2 1,10-3-1,9 3 1,7-2-22,6-2 1,13-2-1,2-1 1,8-2-14,-49 1 0,1 1 0,4 1 0,1 0 0,-1-1 1,0-1-1,1 1 0,1 1-42,3 0 1,0 1 0,-2 0 0,0 0 0,4 1-1,-1 0 1,-1 0 0,-2 0 23,0 0 1,0 0 0,-1 1-1,1 0 1,-2 0 0,0 1-1,0 0 1,0 1-23,-2 0 1,1 1 0,2 0 0,-1 0 0,-1 2 0,-1-1 0,0 0 0,0 0-82,0-1 0,-1 0 1,44 3-1,-1 1 1,-6-2-92,-9-1 1,-2-2 0,-13 4 19,-2-2 1,-4 0-1,-13-5 1,-3 0 0,-3 0-166,-4 0 322,-6 0 0,2 0 0,-5 0 0,-1 0 0,-2 0 0,-1 0 0</inkml:trace>
  <inkml:trace contextRef="#ctx0" brushRef="#br0" timeOffset="126054">4093 13729 8355,'25'-6'0,"9"-4"-481,3 6 0,13 0 400,-1 4 0,15-5 0,3 1 1,9 2 115,7 0 0,12 1 0,-44-1 0,0 0 0,2-2 0,1 1 1,3-1 0,-1 1 0,4-2 0,0 0 1,1 2-1,0 1 0,2-1 0,0 0-99,3 0 1,1 1-1,0-1 1,1 0-1,1 2 1,1-1-1,0 0 1,0 0 49,0 1 0,1 0 0,3-2 0,-1 0 0,-3 1 0,0 0 0,0 0 1,0 1-51,-1 1 1,0-1 0,4-1 0,-1 0 0,-9 0 0,-1 0 0,-1 0 0,-1 1 33,-2 0 0,-1 0 1,-6 1-1,0 0-51,48 0 1,-8 0-1,-13 0 1,-7 0-1,-7 0 1,-4 0 67,-7 0 1,1 0-1,-10 2 1,2 1-12,-1 1 1,-9 1 0,1-2 0,-2 2-38,-4 2 0,1-4 0,-4 3 0,-1-2 0,-2 1-135,-3 2 195,-7-4 0,6 2 0,-6-5 0,-3 0 0,-1 0 0,-2 0 0</inkml:trace>
  <inkml:trace contextRef="#ctx0" brushRef="#br0" timeOffset="126315">8409 13717 8355,'18'0'-478,"-5"0"1,11 0 0,-5 0 0,2 0 555,0 0 0,-1-4 0,5 0 0,0 1-88,0 2 1,-5 1 0,1 0 0,0 0-62,-2 0 0,4 0 1,-3 0-1,-1 0-14,-3 0-70,4 0 0,-6 0 0,3 0 1</inkml:trace>
  <inkml:trace contextRef="#ctx0" brushRef="#br0" timeOffset="136232">4527 15304 7589,'-11'-12'0,"4"0"0,7 1-142,7 2 0,5 4 0,5 5 0,3 0 0,5 0 0,4 0 172,4 0 1,7 0 0,4 0 0,3 0 0,7 0 0,5-1 13,9-4 1,5 4 0,8-5 0,9 1-1,-40 1 1,2-2 0,3 0 0,3-1-2,3-1 0,3-1 1,6-1-1,1-1-25,0 3 1,2 0 0,9-3 0,2 0 0,-1 0 0,2 1 0,4-1 0,2-1-231,4-1 0,2 1 0,-31 3 0,0 1 0,2 0 0,1 0 0,1 0 0,1 1 226,4-1 1,-1 2 0,1-1 0,-4 1 0,0 0 0,0 0 0,2 1 0,-1 1 0,1 1 0,1-1 0,0 0 0,0 1 0,0-1 0,0 2-1,0-1-29,-3 2 0,-1-1 0,1 1 0,2 0 0,0 1 0,-1 0 0,26 0 0,-2 1 0,-2 0 0,-1 1-63,-1 0 1,-2 0-1,-1 3 1,-1 0-1,-6-1 1,-2 0-1,-2 1 1,-1 0 6,-5-1 1,-1 0 0,3 2-1,-2-1 1,-7-1 0,-2-1-1,0 1 1,0 0-69,-4 0 1,0 0-1,-2-2 1,-1 1-1,43 3 1,-6 0-306,-8-3 444,-10-2 0,-7-5 0,-4 0 0,1 1 0,-1 2 0,2 1 0</inkml:trace>
  <inkml:trace contextRef="#ctx0" brushRef="#br0" timeOffset="136526">10468 14970 8355,'19'0'-594,"4"0"1,6-2 392,3-2 1,2 3 0,8-3 0,2 2 141,0 2 0,4 0 0,-2 0 1,2 0 167,1 0 1,5 0 0,1 0 0,3 0-106,6 0 1,4 0 0,11 0 0,4 0-46,2 0 1,7 2-1,5 0 1,2 2-38,0-1 0,-47 0 0,0 1 0,40 3-580,-4 0 1,3 4 0,3-4-1</inkml:trace>
  <inkml:trace contextRef="#ctx0" brushRef="#br0" timeOffset="137004">13320 15007 8355,'19'0'-881,"-2"0"1,1 0 665,-2 0 0,6 0 0,-1 0 0,3 0 215,0 0 0,7 0 0,0 0 0</inkml:trace>
  <inkml:trace contextRef="#ctx0" brushRef="#br0" timeOffset="137005">13767 15019 8355,'44'4'0,"-4"1"-500,-6-3 1,5 4 0,-5-2 0,1 0 343,0 2 0,7-5 0,2 4 0</inkml:trace>
  <inkml:trace contextRef="#ctx0" brushRef="#br0" timeOffset="137006">14846 15143 8355,'24'0'-535,"1"-5"1,0 2 0,0-4 376,0 2 1,-1-1 0,1 3 0,1-1 163,3 1 1,-2 2 0,3 0-1,0-2-29,3-1 0,-1 0 1,1 4-1,1 0-58,2 0 0,2 0 0,-1 0 0</inkml:trace>
  <inkml:trace contextRef="#ctx0" brushRef="#br0" timeOffset="143439">3274 15354 7587,'8'0'-214,"1"0"0,-5-1 1,4-2-1,2-3 1,1 1-1,3-2 0,1 2 289,1-1 0,8-2 1,-1 2-1,6 1 1,4-1-28,6 3 0,3-2 1,9 1-1,2 1-21,1 2 1,10 1 0,4 1-1,6 2-23,5 1 1,9 4-1,-1-2 1,2-1 8,4 1 1,5-1 0,-46-3 0,0-1-40,1 1 1,0 0 0,0 0 0,1 0 0,2-1 0,1-2 0,2 1 0,1 0 38,2 0 0,0 0 0,1 0 0,0 0 0,3 0 0,2 0 0,-1 0 0,1 0 0,-2 0 0,1 0 1,1 1 1,-1-2 0,2-1-1,0 0 1,0 0 0,0 0 0,-2 0-1,0 1-13,-2 0 0,0 1 1,1 0-1,-1 0 1,-2 0-1,-2 0 0,-2 0 1,0 0-1,-3 0 1,-1 1-1,-3 1 0,0 0-86,44 7 0,-1-2-23,-12 1 1,1 0 0,-2 5 0,-3-1-245,-3 0 1,-7 1 351,-3-1 0,0-2 0,-1-1 0,-3 4 0,-2 1 0,-2 2 0</inkml:trace>
  <inkml:trace contextRef="#ctx0" brushRef="#br0" timeOffset="187806">15763 15354 8564,'0'-19'975,"0"2"-832,0 9 1,6 4 0,2 8 0,3 6 0,0 3-1,-1 5 42,-2 2 1,0 2-1,6 7 1,1 2-1,2 2-67,-2 0 1,0 1-1,0 3 1,2-1-395,-2-3 0,-1 1 0,0-4 0,1 1-264,1-1 0,5-2 0,-5-6 0,1-3-1436,1-1 1769,-4-2 0,4-3 0,-6-1 0</inkml:trace>
  <inkml:trace contextRef="#ctx0" brushRef="#br0" timeOffset="188040">16185 15726 8355,'-7'-12'779,"3"-1"-397,3 1 0,2 6 1,3 6-1,3 7 0,0 4-124,-3 2 0,2 3 0,-2 2 0,-2 0-166,0 0 1,-2 4 0,-2-3 0,0 2-548,-2 0 1,-6-2 0,0 3-1,-3-3-1220,-4-1 869,-5-1 1,3 1 0,-6 1 0</inkml:trace>
  <inkml:trace contextRef="#ctx0" brushRef="#br0" timeOffset="192504">15974 16632 8355,'7'-13'-62,"-1"1"1,-6-1 0,-2 1-65,-2 0 0,1-1 354,-5 1 0,0 3-59,-5 1 1,1 1-34,0-1 0,-1 1 0,1 4 0,-1-1 0,1 1 0,0 2 0,-1 1 0,1 1 0,-1 4-29,1 3 1,0 3 0,-1 3-1,2 1-221,3 1 1,2 5 0,6-3 0,0 0-136,0 0 1,0 4 0,2-3 41,2 0 0,3-1 0,5-4 0,1 1 0,-1 2 60,0-2 0,-1-5 0,-1-2 0,-2 0 66,2-1 1,-5 4 0,0-3 134,-4 3 0,-2-2 0,-4-1 1,-4 2 183,-6 1 1,1 1 0,-3 0 0,4 1-31,0-1 1,1 1 0,1-1-1,2 0-93,5 1 0,3-1 0,1 1 0,1-2-144,3-3 1,5 3 0,6-4 0,3 1-231,1 0 0,2-5 0,4 3-75,-1-1 0,-3-3 1,0 2-1,1-3 1,1-1-37,2 0 0,0-5 0,0-2 0</inkml:trace>
  <inkml:trace contextRef="#ctx0" brushRef="#br0" timeOffset="192745">16173 16892 8355,'0'-8'281,"0"-1"0,0 5 136,0-4 0,0 7 0,0 1 0,1 7 0,3 5-218,4 5 1,1-2-1,2 4 1,3-1-516,-1-3 0,1 3 0,-2-2 1,2 0-98,3-3 1,-2-2 0,4-1 0,1-2-716,-1 2 1,-4-4 902,2-2 0,-4 3 0,0-1 1</inkml:trace>
  <inkml:trace contextRef="#ctx0" brushRef="#br0" timeOffset="193070">16408 16855 8355,'-4'-8'562,"0"-1"0,-1 6-446,0-1 1,3 3 0,-5 2-1,0 3 1,0 5 0,-3 3-1,-1 3 1,-1 3-266,-1 2 0,0 0 0,-2 5-56,-2 0 0,0-2 0,5-1 1,0-2-1,1-3-536,2-1 0,4-3 309,5 0 1,-6-1 0,-1 1 0</inkml:trace>
  <inkml:trace contextRef="#ctx0" brushRef="#br0" timeOffset="193551">16619 16917 7057,'-14'-13'-1136,"-1"2"3648,-1 3-2264,5 3 0,5 6 0,6 4 0,0 8 0,0 6 0,0 5 0,0 0 0,0 3 0,0 0-323,0 2 0,0 6 0,0-2 1,0 2-277,0 3 1,0-3-1,0 0 1,0-3-143,0-2 0,0-1 0,0-6 0,0-2-514,0-4 944,0-4 0,-5 0 0,-2-1 1</inkml:trace>
  <inkml:trace contextRef="#ctx0" brushRef="#br0" timeOffset="193552">16582 16991 8355,'0'-25'223,"0"5"1,1 0 77,3 3 1,-2 0 0,3 5 0,-1-1 88,1 1 0,4 1 1,1 1-1,4 3-228,2 2 0,6 1 0,-1 4 0,1 0-264,-1 0 0,-2 1 1,-5 3-193,-2 4 1,-2 3 0,-10 3 0,0 3 0,-3 2-147,-5 0 1,-2 3 0,-11-5 0,1-1 45,0 2 1,-3-4 0,4 3 0,-1-5-144,4-4 1,-1 3 458,5-2 1,-9 2-1,8 1 1</inkml:trace>
  <inkml:trace contextRef="#ctx0" brushRef="#br0" timeOffset="194866">16818 17078 8355,'-5'-8'59,"1"-1"0,2 5 1,6-4 1,4-2 1,4 4 0,4-1-1,1 0 1,3 0 0,2-1-1,0-1-310,-2 1 0,-2 0 0,-5-3 1,-1 1-124,1 2 1,-2 0-1,-3-5 312,-4 1 0,-3-1 0,-1 1 0,-1 1 139,-3 3 0,1-2 1,-5 5-1,-2-1-40,-1 1 1,3 0 0,0 5 0,-2 2 301,-1 2 0,3 3 0,-1 7 0,1 1-240,1 1 0,2 5 0,5-3 0,0 0-216,0 0 1,0-2 0,1-3 0,3-1-234,5 0 1,2-1-1,2-2 1,4-4-108,4 1 1,2-5 362,2 3 0,5-8 0,2-3 0</inkml:trace>
  <inkml:trace contextRef="#ctx0" brushRef="#br0" timeOffset="194867">17326 16855 8355,'-1'-13'77,"-3"1"0,2 0 315,-2-1 1,1 2-1,-1 3-275,-4 4 0,1 2 0,0 4 0,0 2 0,2 4 1,-2 3-1,0 2 0,-1-1-90,1 0 1,0 5 0,4-1 0,-1 0-369,1-3 0,2 4 121,1-1 1,1 1-1,3-6 1,5-3 0,2-4 69,1-2 1,5-2 0,1 0 0,1 0 61,3 0 1,0-6-1,0-3 1,-1-5-22,1-3 0,-4-1 0,0 2 1,-2-5 42,1-2 1,0-3-1,-1-3 1,-1-3 63,-4 0 1,0-8-1,-6 3 1,1-1 72,-1-1 1,0 6 0,-7 1 0,-2 2-81,-4 2 0,-3 6 0,-2 3 0,1 2 378,0 6 0,-1 4 1,1 7-157,-1 0 0,2 7 0,3 6 0,4 6 0,1 5-131,-1 0 0,3 4 1,-4 4-1,5 5-102,5 1 0,-3 5 0,7-2 1,0 1-77,2 0 1,2-7 0,-1 1 0,2-5 7,2-3 0,4-7 1,3-5-1,-1-2 42,-1-2 1,0-5 0,3-3 0,0-2-143,-4-2 1,2-4 0,-6-2 0,-4-1 50,-2-2 1,-6-2-1,3-3 1,-2-1 32,-2-2 1,-2-1-1,-1 3 224,0-1 1,0-5 0,0 4 0,0 2 205,0 1 0,-1 3-243,-3 3 0,-2 8 1,-3 10-1,2 4-28,1 2 0,1 6 1,2-3-1,-1 2-54,1 0 1,2-5-1,2 4 1,2-3-41,1-1 0,7-4 0,0-2 0,6-3 0,2-2 1,2-1 0,3-4 0,1 0-18,0 0 0,1-5 0,2-4 1,-1-2 14,-3-1 0,-1 0 0,-6-1 0,-2 1 3,-1-1 0,-7 1 0,-3 0 19,-3-1 0,-2 1 0,-3 1 1,-5 2 110,-2 5 0,-1-1 0,-1 1-10,1 1 0,-3 7 0,1 3 0,3 3-93,0 2 1,1-2 0,1 6 0,2-2-26,1-2 0,2 2 0,4 1-77,0 2 1,6-2-1,2-7 1,3-4 68,1-2 1,1-2 0,-1 0 0,1-2 49,-1-2 1,0-3-1,-1-5 58,-2 0 1,2-5 0,-4-1-1,1-1 1,-1-3-52,-2-2 0,5 0 1,-3-3-1,1 0-98,0-2 0,1-6 0,2 2 0,-3-2-96,-4-3 1,-3 7 0,-1 2 0,0 4 253,0 4 0,-1 1 0,-3 7 92,-4 6 0,-2 6 0,0 5 0,3 6-60,2 5 1,-3 10 0,4 8 0,1 3 89,1 1 0,2 0 0,0 2 0,0-1-306,0-1 1,2 6 0,1-10-174,1-3 1,5 2 0,0-4 0,0-4 0,1-3-227,-2-3 1,0-1 0,5-5 0</inkml:trace>
  <inkml:trace contextRef="#ctx0" brushRef="#br0" timeOffset="195042">17289 16780 8355,'12'-16'66,"2"-1"1,4 4 0,7 1 0,8 4-1,5-1 1,5-1-224,1 2 0,6-2 1,4 6-1,-1 1-442,2 2 1,-4 1-1,5 0 1</inkml:trace>
  <inkml:trace contextRef="#ctx0" brushRef="#br0" timeOffset="195563">17239 17711 8355,'7'-14'-1845,"-3"-1"2301,-2-2 0,-2 1 0,0 3 0,0 1-83,0-1-382,0 6 1,-2 2-1,-2 6-103,-4 3 1,-2-1 0,1 5-1,0 2 146,0 1 1,-1 2 0,0-1 0,3 0-15,2 1 1,1-1 0,4 1 0,0-1-53,0 0 0,5 1 1,4-1-1,2 1-49,1-1 0,2-1 0,1-1 1,2-2-49,-2 2 1,3-1 0,-3 1 53,-4-2 0,0-4 1,-6 3-1,1 0 82,-1 0 0,-2 0 0,-7 1 0,-4-4 16,-3-2 0,-3-1 0,-1 2 0,-2 1-20,2-1 1,1-2-1,2-1-343,-1 0 207,7 0 0,4-1 0,9-4 1,3-1 12,4-1 1,1-4 0,-2 2 0,3-2 53,0-1 0,2 0 0,-3-1 0,2 2 188,-2 3 1,-1-2 0,-3 5 237,-3-2 0,2 3 0,-5-3 146,2 1 1,-4 8 0,1 6-351,-3 3 0,-1 1 1,0 1-1,2-1-171,2 1 1,-1-1 0,3 0-1,1-1-739,0-2 0,-3 2 220,5-3 1,-1 3-1,4 1 1</inkml:trace>
  <inkml:trace contextRef="#ctx0" brushRef="#br0" timeOffset="196393">17537 17537 8355,'-19'-11'846,"1"7"-903,5-9 1,6 8-1740,3-3 1406,8 10 1,9 0-1,6 10 1</inkml:trace>
  <inkml:trace contextRef="#ctx0" brushRef="#br0" timeOffset="196394">17599 17810 8355,'-7'-6'203,"-4"-1"0,10-5-57,-4 0 0,4 3 0,3 1 0,2-2 0,4 1 0,3-1 0,1 3-516,1 2 1,-5 1-1,-1 2-153,-2-2 532,5 3 1,-9-3-37,4 8 1,-5 3 0,-3 5 0,-1 0 170,1 1 1,2-1 0,1 2 0,0 1-122,0 2 1,1 1-1,3-3 1,4 1-32,3-1 1,2 3-1,-1-1 1,1-2-25,-1-1 0,2 2 1,1 1-1,1-1 18,0 2 0,-3-4 1,-2 4-1,-1-1-40,-2-1 0,-5 2 0,1-3 0,-2 2 43,-2-2 1,0 0-1,-2 0 1,-2 2 34,-4-2 0,-3-5 1,-2-2-29,1 1 0,0-3 1,-1-2-1,1-3 0,-1-1-55,1 0 0,0-1 1,1-3-1,1-4 39,2-3 0,5-3 0,-1-1 0,2-3-31,2-2 1,2 0 0,2-5 0,6 0-96,5 0 0,4 1 0,6-3 0,-2 0 20,-2-2 1,2-4 0,-2 3 0,2-1 123,2 1 0,-6 1 0,-2 4 0,-3 0 31,-2 1 1,-5 4-1,-3 4 1,-2 2 275,-2 2 0,-7 5 0,-4 3 19,-4 2 0,-3 4 0,2 2 0,1 4 0,3 4-146,2 5 1,7 2 0,-1 6 0,4-2-314,4-2 0,9 2 0,9-2 0,5 1-817,7-1 0,1 2 0,3-3 1</inkml:trace>
  <inkml:trace contextRef="#ctx0" brushRef="#br0" timeOffset="211147">18728 17599 8627,'0'-12'0,"0"-1"0,0 1 0,0-1 285,0 1 1,-6 1 0,-2 3-1,-3 3 1,-2 5 0,1 5 0,1 3-1,1 3 1,2 1-302,-2 1 0,1 1 0,0 1 1,5 1-1,3-1 0,1-1 118,0-1 1,0-1 0,1 0-447,3 1 1,-1-5 41,5 0 1,-3-5 0,3 1 0,0-4 49,-1-4 1,0-3 0,-4-5-1,1-1 126,-1 1 0,-1-5 1,1-1-1,1 1 82,-1-1 0,-6-3 0,-2 3 0,-1-1 68,1-3 1,-4-2 0,5 0-1,0-1 37,-1 0 0,3 0 0,-2 0 1,3 2-25,1 2 1,4-2 0,1 3 0,2 0-29,3-1 1,1 6-1,1-2 1,1 4-4,-1 0 0,1 5 0,-1 1 47,0 2 1,1-1 0,-1 3 0,1-1 197,-1 1 0,-4 3 1,0 5-88,2 3 0,-4 8 0,-2 5 0,-3 4-46,-1 4 0,0 2 0,0 8 0,0 2-70,0 5 1,4-2-1,2 3 1,-1 1-43,1 0 1,3 9-1,0-6 1,2 1-225,1-1 0,-1 1 1,-3-9-1,-2 0 13,-1-2 0,-3-10 1,2 0-1,-3-6-117,-1-4 1,0-10 0,-1 0 193,-3-4 0,1-3 0,-5-4 0,-3-2 274,-4-2 0,5-4 0,-2-8 0,2-5-64,3-3 0,2-5 1,5 1-1,1-1-140,3-2 1,3 5-1,7-1 1,2 3-391,5 3 1,2 6 49,2-1 1,0 2 0,0 2 0</inkml:trace>
  <inkml:trace contextRef="#ctx0" brushRef="#br0" timeOffset="211992">19484 17611 8498,'-23'-12'0,"3"0"0,7-1 1060,3 1-878,7-1 1,-2 5-1,6 0 1,3 0 16,4 1 1,3 1 0,2 6 0,-1 0-448,1 0 1,-5 6-1,0 3 28,2 6 1,-5 3-1,0 3 95,-4-4 1,-1-2 0,0 0-1,0 1 126,0 0 1,0-7 0,-1-2-1,-4-1 1,4-4-34,-3-6 0,4-3 1,3-5-1,2 0-162,2-1 0,-3 1 0,4-1 1,1 1 11,-2 0 0,4-1 0,-3 1 155,3-1 1,-3 6-105,0 3 1,1 3 364,3 1 1,1 1 0,-2 3-182,-3 5 0,3-2 0,-3-1 0,3 1 0,0 0-115,-3 3 0,2-3 0,-4 1-23,0 2 143,-3-5 0,3-1 40,-6-8 1,4-3 0,0-5 0,0 0-37,2-1 1,-1 1 0,5-1 0,-2 2-104,2 3 1,1-3-1,1 4 1,1-1-35,-1 0 1,0 5 0,1-1 122,-1 2 1,-4 6 0,1 2-29,0 1 1,-2 1 0,1 5-1,2-2 1,1-2 48,2-1 0,-1-1 1,2 3-88,2-2 1,4-5 0,4 1 0,0-2 0,-2-2-181,-1 0 0,-6 0 1,3 0-1,-3-2 43,-3-2 0,3 1 1,-8-5-1,0-2 136,-3-1 0,-2-1 1,-2 0-1,0-1 169,0 1 1,0-1 0,-2 2 43,-2 3 1,1-2-1,-5 6-130,-2 1 1,-1 2 0,0 2 0,2 4 29,0 3 0,1 3 0,-3 1-299,3 1 1,-2-1 0,6 1 0,1-1-542,2 0 471,1 1 0,1-2 1,4-3 260,3-4 1,1-4 0,1-3-18,-2-1 1,-4-5 462,5 0 1,-5 0 0,4-1-182,2 2 1,-3 5-1,1-1 1,2 3-349,1 1 1,1 0-1,0 0-387,1 0 1,-5 4 0,0 1-423,2 2 804,1 1 1,-4 5-1,-2-1 1</inkml:trace>
  <inkml:trace contextRef="#ctx0" brushRef="#br0" timeOffset="212514">20414 17425 8355,'-5'-12'417,"-2"-1"1,0 5 0,1 1 455,1 2-675,4 1 0,1 4 0,8 1 1,3 3-1,1 4-168,1 3 1,0 3-1,4 1 1,2 2-28,1-2 1,3-1 0,-2-2 0,2 1-612,2-1 1,-2-1-1,-1-1 1,-2-3-821,-2-2 923,4-1 1,-9 2 0,5 1 0</inkml:trace>
  <inkml:trace contextRef="#ctx0" brushRef="#br0" timeOffset="212515">20687 17326 8562,'-5'-11'103,"-4"3"1,4 1-104,1 3 490,-3 2 1,4-7 0,-4 6-331,2 4 1,1 5-1,2 8 1,-1 2-1,-2 5 1,-1 2-1,-1 2 1,1 0-845,-4 0 0,-2 4 0,-4 0 1,0-2-81,1-1 0,-5-1 0,1 0 0</inkml:trace>
  <inkml:trace contextRef="#ctx0" brushRef="#br0" timeOffset="212705">19869 18231 8355,'-25'14'0,"1"3"-656,4-9 1,-4 9 0,5 2 0</inkml:trace>
  <inkml:trace contextRef="#ctx0" brushRef="#br0" timeOffset="213136">19844 17971 8355,'-6'-28'1214,"-2"4"-983,-3 4 0,4 16 0,3 10 1,3 6-1,1 6-150,0 1 0,1 6 0,2 5 0,1 2-105,-1 3 1,2-4 0,-1 2-1,-1 0-77,-2-1 1,3 3 0,1-6 0,-1-2-43,1-1 1,-3-6 0,3-4 0,-1-2-300,0-2 1,2-5 330,-2-3 1,-3-4 0,5-4-1,-2-4 1,2-5 135,0-3 1,-1 1 0,3-6-1,2 0-25,1 2 1,1-3-1,0 6 1,1 0 72,-1 3 1,1 2 0,-1 2 0,0 4-11,1-1 1,3 5 0,1-2 0,-2 6-144,-1 5 1,-7 3 0,-2 2 0,-1 0-153,0 4 0,-1-2 1,-7 4-1,-4 1 64,-3-1 0,-6-2 0,-2 2 1,-3-1 10,-4-3 1,-2-1-1,3-2-14,1 0 0,4 0 0,4-4 28,2-4 0,2-3 0,-1-1 0</inkml:trace>
  <inkml:trace contextRef="#ctx0" brushRef="#br0" timeOffset="214592">20241 18207 8355,'-13'-13'632,"1"1"1,1 4 0,1 1-560,2 1 1,7 3 0,-1 8 0,6 3 0,2 3 0,1 1 0,-2 1-433,1-1 1,2 0-1,-3 1 1,1-1 87,-1 1 1,4-5-1,-4-1 1,1 0-103,-1 0 0,1-5 0,-2 2 229,4-2 0,-1-4 0,0-2 1,0-4 115,0-3 0,-4-1 0,2-2 0,-1-1 117,0-2 0,5 1 0,-5 3 86,-2 1 1,1-1 0,0 1 0,2 1 169,2 3 1,-4 4-238,1 8 1,-1 3-1,0 5 1,1 0-81,-1 1 0,2 1 0,1 1 1,1 1-355,2-1 1,2 3 0,2-1 0,0-2-580,4-1 726,-3-7 0,4 4 0,-6-4 0</inkml:trace>
  <inkml:trace contextRef="#ctx0" brushRef="#br0" timeOffset="214593">20638 18157 8355,'-7'-19'0,"-3"1"783,6 5 0,0 5-186,4 0 1,0 0 0,1-3 572,3 2-1391,-2 4 0,3 6 241,-5 3 0,-1 3 0,-2 6 0,-3-1-213,0 0 0,3 1 0,-3-1-67,1 1 0,3 3 1,-2 1-1,4-2 1,4-1-248,5-2 1,7-1 0,5-3-1,4-4 35,4-2 1,-3-2 0,3 0-1,-3-2 222,-1-2 0,0-8 0,-1-7 1</inkml:trace>
  <inkml:trace contextRef="#ctx0" brushRef="#br0" timeOffset="214594">20898 17785 8355,'-6'-12'544,"0"1"0,-5 4-210,2 7 1,4 1 0,5 9 0,0 2 32,0 3 0,0 7 1,1-1-1,2 2-313,1 2 1,4 0 0,-2 0 0,-1 0-61,1-1 1,-1 5 0,-2 0-1,1-1-324,-1-2 1,-2-1 0,-1 0 0,0-2-430,0-2 0,0 1 0,-1-6-604,-3-1 1190,2-6 1,-2-9-1,7-10 1,3-4-28,0-2 0,7-5 1,5 3-1,0 0 163,0 0 1,2-1 0,-3 5 0,-2 3 63,-1 0 1,-3 0 0,-2 0 0,-2 2 384,-1 0 0,-2 5 162,-4-4 0,-1 5 0,-4-1-132,-3 3 0,-3 1 0,-1 0-286,-1 0 0,2 5 0,2 3 0,0 3-120,0 2 0,2-1 1,0 2-1,1 1-72,4 2 0,0-1 0,2-3-114,0-1 0,6 0 0,2 1 0,5-2 1,3-1 6,5-2 0,2-5 0,3 1 0,2-3-151,1-1 1,4-5 0,-3-4-1,1-3 205,-1-5 1,-3 4 0,-6-4 0,-6 2 185,-5-2 0,0 4 0,-6-4 0,-2 3 152,0 2 0,-8-3 1,-1 1-1,-1 3 179,0 0 0,0 5 0,-5 1-190,1-1 1,1 6 0,1 0 0,3 7-214,2 4 1,1 6-1,4-1-258,0-1 0,1 1 1,3-1-1,4 1 1,3-1-112,2-1 0,3-1 1,2-2-1,2-3 133,2-4 0,0-3 0,0-1 0,-3 0 10,-1 0 0,-2-5 0,-3-3 0,-1-3 279,1-2 0,-5-3 0,0-2 0,0-2 87,-1-2 0,3-5 1,-4-3-1,-1-1-176,1 1 1,2-6 0,-4 0 0,0-4-50,2 0 0,-5-2 1,3 0-1,-3 5 175,-1 7 0,-4 2 0,0 12 158,1 1 0,-2 5 0,-1 3 0,1 3 0,-1 5 80,4 6 1,0 6 0,2 3 0,0 6-180,0 6 1,0 3 0,0 7-1,2-3-82,2-2 1,1 5 0,5-3 0,-2 4-294,2-3 1,1 0 0,1-6 0,1 0-340,-1 1 0,5-2 0,-1-6 0,-2-2-768,-4-5 0,-1-2 1122,-5-2 0,1-5 0,-5-1 1</inkml:trace>
  <inkml:trace contextRef="#ctx0" brushRef="#br0" timeOffset="214755">21506 17946 8355,'-7'-19'504,"3"1"0,9 4 1,8-1-1,7-3 1,8 0-1,5 0-860,3 3 0,1 1 0,0 3 0,0 3-700,1 4 0,-7 3 0,0 1 1</inkml:trace>
  <inkml:trace contextRef="#ctx0" brushRef="#br0" timeOffset="216014">22064 17425 8355,'7'-5'-874,"4"-2"0,-4-6 1</inkml:trace>
  <inkml:trace contextRef="#ctx0" brushRef="#br0" timeOffset="216426">22101 17400 8355,'0'-6'-1527,"-1"0"1905,-4 6 1,0 6 0,-5 0 0,3 3 622,2-1-474,1 0-457,4-1 1,0-3 0,0-8-57,0-4 0,0-3 1,1-3-1,2-1-12,1-2 1,4-3 0,-4 3 0,1 2 8,0 1 0,-4 6 0,5 1 1,-1 2-238,4 2 1,-2 1 0,1 2 153,2 0 1,1 5 0,1 0 0,-1 2 25,-3 3 1,3 1-1,-2 1 1,2-1 17,1-3 0,0 2 1,1-6-1,-1-1 18,1-2 0,3-2 1,1-3-1,-2-4-38,-1-4 1,-2 0 0,0 0 0,-1-2-110,-2-3 0,-4 4 0,-5-4 0,0 2-185,0-2 0,0 4 0,0-5 10,0 0 1,6 4-1,1-4 1</inkml:trace>
  <inkml:trace contextRef="#ctx0" brushRef="#br0" timeOffset="217273">23006 16929 8355,'0'-12'362,"-4"4"1,0-1 530,1 0-719,2-2 1,2-2 0,3 1-166,5-1 0,2-3 1,1-2-1,2-1 0,1-3 1,3-2-1,0-1 0,1-1 1,-1-1-98,0-2 1,-1-6-1,-6 4 1,-2-3-1,-2 1-315,-1-1 1,-2 2-1,-4 1 287,0 0 1,-2 4-1,0 6 1,-4 6 21,-1 5 0,-5 5 1,-5 7-1,1 7 314,-2 7 1,4 13-1,-2 7 1,2 5-1,1 3 1,2 6 0,3 4-1,4-2-193,3-1 1,6-1-1,5-3 1,5-5-481,6-4 0,2-14 1,2 0-1,0-6 65,-1-7 1,5-4 0,2-7 0,-1-2 167,0-2 1,-1-3-1,-4-5 1</inkml:trace>
  <inkml:trace contextRef="#ctx0" brushRef="#br0" timeOffset="218375">23478 16619 7926,'0'-7'1092,"0"2"0,-2 5 0,0 1-937,-3 3 0,-3 3 0,3 6 0,-1-1 0,-1 0 0,2 2 0,-1 1 0,3 2-297,2-2 0,1-1 0,0-2 0,0 1-318,0-1 1,1-4 0,4-1 0,3-1 79,3-4 1,-3 0 0,0-2-1,2 0-9,1 0 0,0-2 0,-1-2 225,-2-4 0,-5-3 1,1-1-1,-3-1 211,-1 1 0,0-1 1,0 1-1,0 0 62,0-1 1,0 1 0,0-1 16,0 1 0,-1 0 0,-2-1-95,-1 1 1,0 3-4,4 1 1,1 5-30,3-1 0,2 8 0,4 3 1,-2 2-7,1-1 0,2-1 1,2 2-1,-1 0-6,1 0 1,0-3 0,3-2 0,0-3 7,-1-1 1,3 0 0,-1 0 156,-2 0 1,-1-4 0,-2-1-1,-1-2 1,-3-3-159,-3-1 1,0-1 0,-1-1-184,-1 1 1,-7 0-1,-3-1 1,-1 2 128,-1 3 0,1-2 0,-4 6 1,-1 1-54,1 2 1,-1 2-1,2 3 258,3 5 1,-1 3 0,4 5 0,3 3-59,0 4 1,4 1 0,2-1-1,3 1-132,0 0 0,4 4 1,-3 0-1,3-2 67,1 0 0,1-3 1,-1 0-1,0-2 109,1-1 1,-5-6 0,-1 1 0,-1-2-62,-4-2 0,0 1 0,-4-2 1,-2-2-12,-4 0 0,-3-6 0,-2 2 1,1-1-236,0 0 1,-1 0-481,1-4 0,5-1 274,3-3 0,8-3 0,3-5 0</inkml:trace>
  <inkml:trace contextRef="#ctx0" brushRef="#br0" timeOffset="218376">24011 16594 8355,'7'-12'0,"-3"0"0,-3 3 558,-1 1 181,0 5-544,0-2 1,0 6 0,0 3 0,0 5-146,0 2 0,0 5 1,0 2-1,0 0-20,0 0 0,0-2 0,0-2 92,0 3 1,0-4-329,0 4 45,0-9 1,4-8-1,2-8 1,1-3 86,3-1 1,1-1-1,1-1 1,-1-1 9,-3-1 1,3-5 0,-2 4 0,2 2 34,1 2 0,2 4 0,1 2 44,1 2 1,1 2 0,-5 7 0,-1 5 0,-1 3 48,-2 4 0,1 4 0,2 3-294,-3-2 0,3 2 0,-3-2 0,3 1-506,2-1 0,-1-2 327,0-3 1,6 4-1,2 5 1</inkml:trace>
  <inkml:trace contextRef="#ctx0" brushRef="#br0" timeOffset="218640">23093 17326 8654,'0'-23'0,"2"2"0,3 4 0,7 4 0,9 0 0,8-1 0,8-1 206,7-1 0,10-2 0,5 3 0,8-3 0,8-1 0,9-2 0,10 2 0,-44 10 0,1 1 0,2 1 0,1 0 0,1 1 0,-1 0-153,1 0 0,-1-1 0,44-4 0,-3 3 0,-10 4-623,-12 3 0,-13-1 0,-12-1 0,-11-1-2024,-11 2 2346,-7 0 1,-12 8 0,-1 1 0</inkml:trace>
  <inkml:trace contextRef="#ctx0" brushRef="#br0" timeOffset="218893">23316 17438 8355,'-12'-7'0,"0"1"0,-1 6 17,1 6 1,4 6-1,1 8 342,1-1 0,2 6 0,4-2 0,0 6-106,0 3 0,0 2 0,0 6 1,1 1-170,4-1 1,-3-1-1,7-2 1,0-1 77,2-3 0,2 2 1,-1-7-1716,0 0 0,1-3 842,-1-5 1,1-2 0,-1-5 0</inkml:trace>
  <inkml:trace contextRef="#ctx0" brushRef="#br0" timeOffset="219626">23564 17810 8355,'-5'-18'0,"-3"4"0,-3 4 0,2 8 1391,1-2-916,5 2 1,-8 2-244,3 0 1,3 6 0,0 2 0,4 3-463,1 1 1,0 5 0,0 1 0,0 0 16,0 0 1,0 2 0,0-3 0,1-2 9,4-1 1,0-6 0,5-1 0,-2-2-158,2-2 1,1-1 0,1-4 24,0-2 0,-3 1 0,-2-5 0,-2-2 169,-2-1 0,-2-2 1,-1-3-1,0 0 111,0 1 1,-1 1 0,-2 2 0,-2-1 194,-2 1 1,-2-1 0,-3 1 428,0 0 1,3 5-283,1 3 1,7 2-301,1 2 1,9 4-1,9 0 1,0-1-104,0-1 0,4 2 0,0 0 1,4-1-6,3-2 1,-1-2 0,-6-2-1,-3-3 108,-1-1 0,-1 3 0,-6-4 0,-3-2-5,-4-1 0,-2-1 0,-2 0 84,0-1 1,-2 1 0,-2 1 0,-4 1 267,-3 2 0,-2 5 1,1-1-1,-1 3-219,1 1 1,4 0 0,0 1-126,-2 3 1,4 3 0,2 5 0,3 2-39,1 3 0,4-2 0,2 5 1,0 1-34,4-2 1,1 5-1,1-5 1,1 2 92,-1 0 1,-3-2 0,-1 3 0,0-3 26,-1-1 0,3 3 0,-6-3 0,-1 0 144,-2-1 1,-1 0 0,-1-5 0,-4 1-45,-3-1 1,-3 1 0,-1-2-311,-1-3 0,1 2 1,-1-5-1,1 1-1159,0-1 878,5-1 1,-4-15 0,4-3 0</inkml:trace>
  <inkml:trace contextRef="#ctx0" brushRef="#br0" timeOffset="219848">24011 17388 8355,'-14'-15'397,"-1"3"0,0 6 0,4 7 0,5 8 0,5 3 417,1 5 1,1-2-780,3 5 0,2 5 0,4 6 0,-2 0 0,2 4 0,-1-1 0,1 2 0,-2-2-870,2 1 1,-3-2 0,-1-8 0,1 0 39,0-1 1,2 1-1,3 0 1</inkml:trace>
  <inkml:trace contextRef="#ctx0" brushRef="#br0" timeOffset="220850">24321 17611 8355,'-21'-1'0,"2"-2"336,1-1 1,2 0 0,3 4 0,1 1-1,1 3-33,2 5 1,4 3 0,5 3 0,0 2-1,0-2-49,0-1 0,0 2 0,0 1 0,1-2-601,3-1 1,-1-3-1,4-2 1,0-2-942,0-1 1,1-2 806,5-4 0,-1 0 0,-1-1 0,-1-4 292,-2-3 0,-5-3 0,1-1 0,-3-2 164,-1-3 1,0 4-1,-1-4 24,-3 3 0,1 2 1,-5 1-1,-2 1 263,-1 2 0,3 5 515,-1-1-659,7 3 0,-2 2-105,8 3 0,3 2 1,6 3-1,3-2-16,0-1 1,2-2 0,-3-4 0,3 0-81,1 0 0,-4 0 0,2 0 0,-3 0 126,-2 0 0,1-4 1,-1-2-1,-1-1-23,-3-2 0,2 2 0,-6-1 0,-1-2-128,-2-1 0,-1-1 1,0-1 122,0 1 0,-5 1 0,-4 2 83,-2 5 0,-1 3 0,0 1 0,-1 0-48,1 0 1,4 4 0,1 2 0,0 0 147,0 4 0,4 1 0,-1 3 0,3 1-173,1 2 1,5 3 0,3-2 0,3 1-56,2 4 0,-1-4 0,1 1 1,-1 1 116,0-2 1,-3 5-1,-2-5 1,-2 2-40,-2 0 1,-2-6 0,-1 3 0,0-2 12,0 1 0,-1-1 0,-3-3 1,-5-1-94,-2 0 1,0 1 0,2-2-1,2-2 67,1 0 0,-3-5-864,0 4 174,4-5 0,-1 2 0,6-5 0</inkml:trace>
  <inkml:trace contextRef="#ctx0" brushRef="#br0" timeOffset="220851">24668 17562 10013,'-5'-11'-1690,"-4"2"1837,4 4 0,-1 10 0,6 4 0,0 2 0,2 3 0,1 1 0,2 1 0,1 1 400,-1 1 1,3-5 0,-3 4-951,-3-3 1,4-6-1,-2 0-732,-1 2 940,-2-5 1,3-5 0,2-8 0,-1-3 152,1-1 0,2-5 0,-2-1 1,0 0 97,4 0 0,1-1 1,1 5-1,1 3 50,-1 0 0,1 2 0,-1 0 0,0 5-83,1 3 0,-1 1 1,-1 1-1,-1 3 35,-2 5 0,-5 2 0,3 3 0,-2 2-126,0 5 1,1-3-1,-2 0 1,1-2-522,-1 1 1,2-1 0,1-5 323,1-3 0,1 3 0,5-4 0</inkml:trace>
  <inkml:trace contextRef="#ctx0" brushRef="#br0" timeOffset="221013">25326 17053 6820,'-14'6'0,"6"2"-272,5 3 1,-8 1-1,-3 1 1</inkml:trace>
  <inkml:trace contextRef="#ctx0" brushRef="#br0" timeOffset="230094">3572 15379 8355,'12'-21'-318,"1"1"0,-1 4 0,0 0 293,1 2 1,-1 6-1,2 1 1,3 0 0,2 2-1,3-1 1,1 2-1,5 0 1,2 0 48,5 1 1,6 1 0,5 2 0,3 0 10,5 0 0,2 0 0,8 2 0,1 1-119,1 1 0,7 5 0,1-2 0,7 0-8,5-3 1,9-2 0,3-2-1,-48 0 1,2 0 48,2 0 0,2 0 1,1-1-1,2 0 1,3 0-1,0-2 1,-1-1-1,0 0-24,-1-1 0,0-1 0,1 0 0,0-1 0,-3 1 0,-1 0 0,-1 0 0,0 1-57,-3 1 1,-1 0 123,0-2 0,-1 1 0,43-1 0,5-5 0,0 2 0,0-1 0,1 2 0</inkml:trace>
  <inkml:trace contextRef="#ctx0" brushRef="#br0" timeOffset="230496">6325 15193 8355,'-7'-13'-496,"11"7"1,10 1 0,4 4 280,4 1 0,7 1 0,4 2 92,3 1 1,7 6-1,1-3 1</inkml:trace>
  <inkml:trace contextRef="#ctx0" brushRef="#br0" timeOffset="230497">7392 15242 8355,'12'0'-572,"1"0"1,-2-1 0,-2-2 490,0-1 1,-5-1 0,4 2-87,2-1 1,1 5-1,1 6 1</inkml:trace>
  <inkml:trace contextRef="#ctx0" brushRef="#br0" timeOffset="373190">10071 11559 8355,'-2'-12'490,"0"-1"1,-4 2-1,-1 3 651,-2 4 1,3 4-1165,2 4 1,2 3 0,2 5-1,0 1 1,0-1 0,0 0 0,0 1-1,0-1 1,-1 1 0,-2-1 175,-1 0 1,0 1-1,4-1 1,0 1-1,0-1-601,0 0 0,1-1 0,4-2 0,3-5-2337,3-3 2199,1-1 1,1-5-1,-1-2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7:13:50.50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12278 2815 8355,'4'-18'160,"2"-1"1,-1 0 0,1 2 0,-3 4 0,-2 0 0,-2 2 0,-3 3 0,-5 5 0,-2 7 0,-2 7 0,-3 6 117,0 2 0,-5 7 1,5 7-1,0 3 1,3 1-1,0 1-395,1-1 1,5-4-1,3-1 1,4-1-1,4-2 1,4-3-1,5-5 1,3-4 0,5-5-117,2-5 1,3-4 0,3-6 0,5-4 0,0-8 0,-1-6 0,-4-5 0,-4-3 0,-5-3 72,-3-1 1,-5-4 0,-3 7 186,-5-2 0,-10 3 0,-5-1 0,-5 2-83,-4 5 1,-2 8 0,-5 2 0,-4 8-322,0 3 1,3 8 0,-1 3 0,4 7 169,5 4 0,-4 4 0,5 1 0</inkml:trace>
  <inkml:trace contextRef="#ctx0" brushRef="#br0" timeOffset="380">12774 2443 8355,'-12'-25'69,"5"5"0,3 0 0,3 3 1,1 1-1,0 3 0,0 0 0,0 1 510,0-1 1,0 5-485,0 0 1,0 7 0,-2-1-69,-2 5 0,1 7 0,-4-1 1,1 6 1,-1 6 1,4 2 0,-1 4 0,2 2 6,2 4 1,0 4-1,0 4 1,0 5 16,0 2 0,5 2 0,0 0 0,1 4-85,-1 4 1,3 3 0,-2 1-156,1 0 0,-3-6 0,3-2 0,0-4-48,0-5 1,-5-2 0,2-6 0,-2 0 0,-2-1-101,0-3 0,-2-3 0,-3-5 1,-6-1-15,-4-4 1,-7-2 0,1-5 163,-2-1 0,-8 0 0,0 1 0</inkml:trace>
  <inkml:trace contextRef="#ctx0" brushRef="#br0" timeOffset="622">12551 3187 8355,'17'-5'0,"1"-5"457,1-5 0,2 1 0,5-2 1,3 2-1,4 2-665,3-1 1,1 2 0,0 3 0,0 4-813,0 2 1,6 2-1,1 0 1</inkml:trace>
  <inkml:trace contextRef="#ctx0" brushRef="#br0" timeOffset="1099">13754 2902 8355,'0'-12'-177,"0"-1"1,0 1-1,0 0 1,0-1-96,0 1 1,4-2 344,0-3 0,6 4 0,-3-4 0,0 3 298,-3 2 1,2 0 0,-2-1 55,-2 1 0,-2 5-104,-4 3 0,-3 4 0,-5 5 1,0 6-225,-1 4 1,5 7 0,0 0-1,-1 6-119,3 5 0,-4 2 0,6-1 1,1-1-81,2 2 0,1-5 0,1-1 0,3-4-67,4-5 0,5 2 0,2-7 1,3-3-83,1-7 0,2-4 1,2-1-1,-1-1 128,-1-3 0,-2-9 1,2-7 271,-5-4 0,-2 0 0,-3-3 0,-1 0-42,-2-2 0,-5-1 0,0 2 0,-6-1 0,-5 3-164,-3 4 0,-6 4 0,-1 7 0,-1 3-461,-3 4 0,-2 2 0,1 5 1,2 4-545,5 5 903,-4 3 0,7 3 0,-5 2 1</inkml:trace>
  <inkml:trace contextRef="#ctx0" brushRef="#br0" timeOffset="1695">14250 2729 8355,'-12'-18'640,"5"4"0,0-3 0,4 8-789,-1 0 1,1 8 0,8 0 0,1 6 114,1 6 1,4 0 0,-2 10 0,2 1 0,0 1 0,-2 2 0,-2 0 0,-1 0-166,-3 0 0,2-1 1,-1 0 118,-1-4 1,-2 2-1,1-6 1,0-4 48,3-2 1,-1-6-1,-4 1 161,0-3 1,1-1 0,2-9 0,1-3-127,-1-4 1,2-1 0,1-4 0,1-2-44,2-2 1,1 0-1,1-1 1,0 0-70,3 0 0,1 2 1,-1 1-1,1 4-60,1 4 0,2-1 0,-3 8 0,2 0 173,-2 3 0,-1 3 0,-2 3 84,1 7 0,-2 4 1,-3 12-1,-4-1-101,-2-4 0,-2 4 1,0-4 209,0 4 1,0 1 0,1-2 0,3-2 0,4-5-128,3-2 0,3-3 0,3-3 1,2-4-38,0-2 0,6-2 0,-2-2 0,4-2 96,-4-4 0,6-7 0,-4-3 0,1-1-54,0-3 1,-1-2 0,-2-1 0,-2 1-40,-4-1 1,-4 0-1,-2 1 1,-2 2-92,-5 2 0,-3 5 1,-1-2-1,-1 3-9,-3 2 1,-3 5 0,-6 3 31,1 2 0,-5 5 0,1 4 0,1 7 0,1 4 12,2 4 1,3 5-1,2 4 1,1 0 17,-1 4 1,4-3-1,0-1 1,6 0-98,5-4 0,10-6 0,8-6 0,9-5-640,5-6 1,12-4 189,2-4 0,11-9 0,3-6 1</inkml:trace>
  <inkml:trace contextRef="#ctx0" brushRef="#br0" timeOffset="2224">16545 2344 8355,'-2'-12'1549,"-2"-1"-1293,3 6 1,-9 5 0,6 8-1,0 10-169,-2 6 1,5 1 0,-3 10 0,3 0 0,2 2 0,2 1 0,1 1-179,-1-3 1,2 3-1,-1-4-100,-1 3 0,0-3 1,-1-1-1,3-2-740,-3-2 1,0-2-1,-4-2 1,-2-4 666,-4-3 1,-3 2-1,-1 0 1</inkml:trace>
  <inkml:trace contextRef="#ctx0" brushRef="#br0" timeOffset="2744">16520 2344 8355,'11'-50'679,"-3"1"-536,3 5 0,-2 5 0,6 7 0,1 2 0,-1 4 0,1 3 0,-1 3 411,1 2 0,2 7-659,-1 7 1,-4 3-1,4 1 1,-3 0 28,-2 0 1,1 5 0,-1 5 0,0 4-170,1 2 1,-2 5 0,-3-3 0,-4 1 0,-2 3-49,-2 2 0,-6 6 152,-2 3 1,-9-1-1,-3 1 1,-4 0 80,-1-1 1,2-2 0,1-5 0,3-1 0,1 0-1,4-3-9,4-5 0,3-2 84,3-2 1,4-1-1,-1-1 1,5-3 0,3 0 220,3 0 0,5-3 0,3 3-124,1-2 1,2 5 0,3-3 0,1 1-64,0 0 0,4 0 0,0 5 0,-2-1 0,0 1 26,-3-1 0,-4 1 0,-5 0-120,-6 4 0,-3-2 0,-7 6 0,-5 1 33,-6 1 1,-8 6 0,-9 1-1,-4-1 17,-2-2 0,-7 3 0,1-8 12,1 0 1,3-6-1,4 1 1,4-3 0,4-3-400,4-3 1,5-4-281,7-8 0,9-8 0,7-8 0</inkml:trace>
  <inkml:trace contextRef="#ctx0" brushRef="#br0" timeOffset="3162">17177 2667 8355,'-7'-21'147,"3"2"1,3 1-1,1 2 1,1 4 0,2 5-1,2 9 1,1 7-1,0 8 1,-4 2 0,0 3-1,-2 2 1,0 0-197,0 1 0,0 0 0,1 1 0,2 0-294,1-1 1,4 1 0,-2-8 174,1 1 0,1-7 1,4-1-1,2-5 0,1-3 183,2-1 1,1-8 0,-3-2 0,1-5 0,1-2 147,1-1 0,-4-6 1,2 1-17,-2-2 0,-2-2 1,1 0-1,-2 1 1,-2 2 33,0 2 0,-7 5-153,3-2-8,-4 9 0,-1 4 1,0 8-1,0 5 1,0 7 16,0 4 0,0 4-223,0 1 1,4 1 0,2 1 0,0 2-1,4-3 1,2-2-63,5-4-463,-3-4 1,9 2-1,-3-6 1</inkml:trace>
  <inkml:trace contextRef="#ctx0" brushRef="#br0" timeOffset="3649">18021 2505 8355,'0'-18'0,"-2"5"698,-2-4 1,1 7-1,-5 4-233,-2 0 0,-1 7 0,-1 8 0,0 3 1,-1 5-1,-1 5 0,-1 5-653,-1 6 1,-5 3 0,6 0 0,2-2-140,4-1 0,6-1 1,-1 3-1,3-4-197,1 0 1,2-2 0,7-5 0,7 0 117,6-4 1,7-3 0,3-9 0,2-4-1056,5-2 1275,1-13 1,3-3 0,1-11 0</inkml:trace>
  <inkml:trace contextRef="#ctx0" brushRef="#br0" timeOffset="3650">18455 1972 8355,'-20'-6'331,"2"5"0,7-3 1,3 9-1,4 6 44,3 5 1,-3 7-1,-1 0 281,3 5 0,-1 8 0,0 1-478,-1 7 0,-2 4 0,4 2 1,-2 1-1,1 1-90,1 2 1,-2 4 0,0-4 0,1-2-444,2-1 1,1-7 0,0-2 0,0-5-439,0-4 0,0 0 0,0-8 1,0-6-1671,0-4 2154,0-2 0,6-7 0,0 0 1</inkml:trace>
  <inkml:trace contextRef="#ctx0" brushRef="#br0" timeOffset="4543">18827 2456 10263,'-2'-11'168,"-2"2"0,0 4 0,-7 5 0,-3 1-883,1 3 1,-3-1 0,0 5 0,-5 2 603,-2 1 1,-6 7 0,-2 3-1,1 2 1,0 2 0,1 0-1,0-2 1,1-1 76,5-1 0,0-2 0,7 3 0,4-3 208,2-1 1,8 0 0,-3-3 30,4 2 1,4 0 0,4-5-1,8 0 1,6-1-73,5-2 1,7 0 0,1-5 0,5-1 53,2-1 1,9-4 0,-3-2 0,-2-4-164,-1-3 0,2 0 0,-6 1 1,-3 2-223,-3-2 1,-6-2 0,1-3 0,-4-2 11,-5 2 0,-2 1 0,-5 0 0,-2-1 196,-3-1 1,-3-1 0,-5 5 0,0-1 29,0 1 0,-6-1 0,-5 1 0,-5 1 208,1 3 0,-3-2 0,0 6 66,-1 1 0,0 2 1,-3 2-1,2 3 1,1 5-77,0 2 0,4 5 0,0 2 0,4 1-246,2 3 1,6 6-1,-1 1-41,3-1 1,1-2-1,1-1 1,5-1-1,6 0-285,8-4 0,7 1 1,3-7-1,1-4 122,-1-4 1,9-1 0,-4-5 0,3-2 122,0-2 0,-3-7 0,5-7 0,-6-1-51,-5-3 1,-3-2 0,-1-2 0,0-3 37,0-4 0,-2-3 1,-1-2 42,-1-4 0,-5-7 0,4-9 0,-1-4 0,-1-3-8,0-1 1,-2-10-1,-5 3 1,-2 3 533,-5 6 1,-3 1 0,-1 11 0,-1 9 325,-3 10 0,-3 14 0,-6 6-409,1 8 0,-1 14 0,2 9 1,2 8-243,1 8 0,5 8 1,-1 5-1,2 4-76,2 1 0,0 2 0,0 8 1,2 0-78,2 0 1,-1 6 0,3-1 0,1-2-128,0-7 0,-3-2 0,6-3 31,4-5 0,-2-4 0,5-8 0,-3-3 0,-2-5-584,0-6 0,-3-6-3206,-1-8 3315,-5-2 1,-3-17 0,-7-3 0</inkml:trace>
  <inkml:trace contextRef="#ctx0" brushRef="#br0" timeOffset="4544">19372 2431 8355,'2'-19'1116,"2"2"1,6 5-1,6 2-801,9 2 0,1-1 0,9-3 1,3 0-1,8-1-209,6 1 1,-1 1-1,3 1-351,-3 2 1,-3 5 0,-3-1-2335,-3 3 1440,-9 6 1,-3-3 0,-5 3 0</inkml:trace>
  <inkml:trace contextRef="#ctx0" brushRef="#br0" timeOffset="4701">20489 2840 8355,'-25'-25'-656,"11"12"1,9-4 0,11 10 0</inkml:trace>
  <inkml:trace contextRef="#ctx0" brushRef="#br0" timeOffset="14506">2480 5742 6717,'0'13'-492,"0"-1"1</inkml:trace>
  <inkml:trace contextRef="#ctx0" brushRef="#br0" timeOffset="14857">2691 5643 8355,'7'-25'-153,"-3"2"1,-2 2 10,-2 5 213,0 2 0,0 1 1,-2 2 532,-2 3 0,1-3-337,-5 3 1,5 4 0,-1 4-1,3 7-78,1 4 1,0 8-1,1 6 1,2 6-71,1 5 0,4 11 0,-2 3 1,-1 2-170,1 3 1,-2 2-1,-3 6 1,2-1-232,1-4 1,1 4 0,-5-12 0,1-1-131,3-2 1,-3-10 0,4-8-1,-3-4-507,2-4 0,-1-5 600,5-8 1,-5-9-1,1-11 242,-2-8 1,-2-4 75,0-5 0,0-3 0,0-5 0</inkml:trace>
  <inkml:trace contextRef="#ctx0" brushRef="#br0" timeOffset="15463">2642 5593 8355,'0'-44'-25,"0"6"1,1 6 249,3 2 0,3 2 0,7 8 1,1 2 163,2 0 0,6 4 1,0-3-1,5 4-483,0 0 0,-2 5 1,0 1-1,1 2-540,2 2 1,0 7 0,-4 6 151,0 5 1,-4 1 0,-2 8 153,-1 2 0,-2 7 0,-3-1 1</inkml:trace>
  <inkml:trace contextRef="#ctx0" brushRef="#br0" timeOffset="15464">2716 6127 9664,'13'-2'-216,"-1"-2"1,6 1 0,4-5-1,4-1-18,3-2 1,4 0 0,-3 1-377,2 2 1,-3 3 0,1-1 474,-3 0 0,0-4 0,-8 4 0</inkml:trace>
  <inkml:trace contextRef="#ctx0" brushRef="#br0" timeOffset="15465">3150 6065 8512,'7'1'325,"-3"3"0,-1 3 1,0 6-1,2 0 0,1 2-309,-1 2 0,1 4 1,-3-5-1,2 1-232,2 1 1,-4-3 0,2 4 0,-1-1 0,0-3-634,-1-1 1,4-2 0,0 1 0</inkml:trace>
  <inkml:trace contextRef="#ctx0" brushRef="#br0" timeOffset="15613">3212 5854 7995,'-11'1'-566,"3"3"1,-3 3 0,4 6 0</inkml:trace>
  <inkml:trace contextRef="#ctx0" brushRef="#br0" timeOffset="15842">3361 6090 8445,'0'-13'-72,"6"6"1,0 2-1,7 5 103,-1 0 0,2 0 0,1 1 1,3 3-61,1 5 0,1 2 0,2 2 0,-3 2-170,-1 2 1,-2 4 0,-3-3-1,-1 0-187,1-1 0,-5 1 1,0-2 246,2 0 1,1 1-1,1-5 1</inkml:trace>
  <inkml:trace contextRef="#ctx0" brushRef="#br0" timeOffset="16054">3646 5928 8774,'-12'0'142,"5"6"1,1 2 0,1 3 0,-3 3-10,-3 2 0,-2 4 1,1 5-1,-1 1 0,0 3-181,-4 4 1,2 3 0,-4-1 0,1 0-707,3-2 1,2-7 107,5-1 1,-3 0 0,4-6 0</inkml:trace>
  <inkml:trace contextRef="#ctx0" brushRef="#br0" timeOffset="16571">4924 5755 8355,'0'-25'537,"-6"4"0,-1 2-886,0 1 0,2 6 920,5 3-467,0 1 1,0 3 0,0 6 0,0 9-1,1 6 1,3 5 220,5 5 1,2 4-449,1 7 0,-4 2 0,-1 1 0,0 1 0,-1 1 0,-1-2-566,-2-3 1,-2 3 0,-1-8 28,0-1 1,0 0 477,0-7 1,0-4 0,0-2 0</inkml:trace>
  <inkml:trace contextRef="#ctx0" brushRef="#br0" timeOffset="17079">4986 5655 8355,'0'-30'0,"0"4"413,0-4 1,0 10 0,2 2 0,5 2 0,6-1-282,1 2 1,3 1-1,1 2 1,0 1-290,0 3 0,4 2 1,-2 6-1,0 2 0,0 2-34,-3 4 1,0 4-1,-6 5 1,-3 4-1,-4 2 1,-2 3-1,-2 2 1,-2 2-229,-2 2 1,-3-5 0,-5 2 376,0-3 1,-5-1-1,1-1 56,0-4 0,4 0 0,2-5 0,3 1 51,2 0 1,1-7-1,4-1-16,0 2 1,7 0 0,5-1-5,7 0 0,5-7 1,1 4-1,-1-2 1,1 0 1,0 4-1,-2-2 1,-1 1-100,-1 3 0,-6 1 1,2 1-1,-5 0 0,-3 1 1,-5-1 19,-3 1 0,-2 0 0,-5 2 23,-6 2 0,-6 1 1,-7-3-1,-1 2 1,-2-2 34,-1-1 1,-4-2-102,4 0 1,5-5 0,4-3 0,2-2-322,3-2 0,1 0 0,2 0 1</inkml:trace>
  <inkml:trace contextRef="#ctx0" brushRef="#br0" timeOffset="17505">5668 6015 8201,'-17'-21'0,"2"2"0,3 1 0,4 3 0,2 1 0,5 2 0,3 0 45,5-1 1,6 6 0,-2 4 0,-3 6 512,-4 5-499,-3 4 1,-1 4 0,0 2 0,0 0-142,0 0 1,0 2 0,0-2 0,0 0 0,0 0 0,2-3 0,2-1-236,4-1 0,-1-2 0,1-3 1,2-4 229,1-3 1,1-2-1,1-3 1,-1-4 0,1-3 124,-1-2 0,-4 1 72,1-1 1,-2 0 0,2-3 0,-2 0 236,-1 1 1,2 1-162,-4 2 0,1 6-199,0 6 0,-4 6 0,5 6-197,-1 0 1,2 1-1,5 1 1,1 1-369,-1 1 0,1-1 394,-1-6 1,0 2 0,1-4 0</inkml:trace>
  <inkml:trace contextRef="#ctx0" brushRef="#br0" timeOffset="18578">6189 5842 9211,'-2'-12'0,"0"3"814,-2 1 1,-2 5-692,2-1 1,1 4 0,-4 4 0,0 4-179,0 3 0,3 2 0,-3 0 0,2 4 30,2 3 0,-2 0 0,0 0 0,3 1-276,0-2 1,2 3-1,2-4 1,2 0-129,4 0 1,7-3 0,3-6-1,2-5-135,2-3 0,1-1 0,2-1 395,0-3 1,-1-9 0,1-6 0</inkml:trace>
  <inkml:trace contextRef="#ctx0" brushRef="#br0" timeOffset="18579">6474 5544 8355,'-4'-21'-67,"0"1"0,-5 4 0,4 1 783,-2 6 1,0 4-364,-1 10 0,2 6 1,6 8-1,0 3-404,0 4 1,2 7 0,1 0 0,2 3-62,2 1 0,-4 0 0,1 1 1,-3-1-121,-1 0 1,2-1 0,0-3 30,2-4 0,1-4 1,-4-5-1,2-3-12,1-3 0,0-6 0,-3-1 0,4-3 141,3-5 0,-1-1 0,0-7 0,-1-4-6,1-2 0,2-6 0,3 3 0,0 1-6,1-1 1,1-3-1,1 4 1,1 1-8,-1-2 1,-1 4-1,0-2 123,3 2 0,-5 1 0,2 2 384,-5 3 0,-7 3-233,-2 5 0,-6 1 0,-6 2-82,-1 1 1,1 6 0,-2-2 0,-1 3 0,0 1 4,4 1 0,-1 0 0,5 3 0,0 0-90,3-1 0,2-1 0,2-1 1,2 0-19,2 4 0,4-3 0,7 2 0,3-3-125,1-5 0,-2 1 1,4-3-1,1-1 31,1 1 1,2-2 0,0-4 0,-1 0-50,1 0 1,0-5 0,0-4 0,-2-2 36,-2-1 0,-2 0 0,-4-2 0,2-1 167,-2-2 1,-2-1 0,-4 3 134,-1-2 1,-5 1 0,1 4 23,-2-1 0,-8 1 0,-2 1 1,-3 2-33,-1 5 1,-1 3-1,1 2 1,1 3-94,2 5 0,0 2 0,5 1 0,1 1-208,2-1 0,1 4 0,0 2 0,1 0-156,3 0 0,7-1 1,6-5-1,-1-1-78,2-3 0,1 2 0,6-6 1,0-1 74,0-2 0,0-6 0,-1-3 0,1-5 226,0-3 1,-4 0-1,-2-4 90,-1-2 1,-2 2 0,-5 0 0,-1-2 33,-2-2 1,-1-5-1,1-1 1,-2-2-1,-2-1 1,0 0 124,-1 0 1,-2 1-1,-1-1 66,0 4 1,0 5 0,-1 3 687,-3 4 1,1 5-710,-5 4 1,5 9-1,-1 12 1,3 6-168,1 4 0,0 3 1,1 3-1,2 3-209,1 0 0,1 4 1,-2-2-1,3 3-41,1 0 0,-3-1 0,3-8-177,-2 1 1,3-2-1,-2-6 1,-1-3 0,2-3-416,0-3 280,-4-2 1,8-4 0,-4 1 0</inkml:trace>
  <inkml:trace contextRef="#ctx0" brushRef="#br0" timeOffset="18760">7255 5680 8355,'0'-12'1078,"2"1"1,3 3 275,8 3 1,5 0-1542,6 1 0,7-6 0,2 2-478,3-3 0,2 3 1,4 1-569,3 1 0,-2-3 0,-1 2 0</inkml:trace>
  <inkml:trace contextRef="#ctx0" brushRef="#br0" timeOffset="19269">8917 5420 8355,'0'-13'-195,"-1"1"0,-3 1 594,-4 3 1,-2 5 0,2 11 0,3 9-286,4 5 0,1 8 0,1 3 0,2 3 0,3 3 0,-1 1 5,1 1 0,2-1-6,-4-7 1,4 3-1,-3-5-614,-3 1 1,0 0 0,-2-6 0,0 0 0,0-4-583,0-2 0,0-4 976,0-3 1,-6-1 0,-1 0 0</inkml:trace>
  <inkml:trace contextRef="#ctx0" brushRef="#br0" timeOffset="19819">8880 5469 8355,'0'-24'0,"0"4"0,1-2 0,4 4 341,3-1 0,7 4 0,3-2 0,3 4 0,3 0 1,4 1 743,0-1-1267,3 7 1,-6 0-1,1 6 1,-5 1-1,-3 4 1,-4 3-48,-5 3 0,1 5 0,-6 2 0,-3 3 0,-5 4 0,-8 4 0,-7 2 0,-5 2 0,-2 1-420,-3-1 1,3-6 656,-3 2 0,4-7 0,4-3 0,5-1 0,2-4 0,3-3 392,3-3-412,2-5 1,13 3 0,6-6 0,6 0 222,4 0 0,6-4 0,2-2 0,-1 1-92,0-1 1,3-2-1,-2 4 1,-1 1-1,2 1-68,-1 2 1,-5 2-45,-1 2 1,-4 3 0,-6 5 0,0 1 0,-4-1 0,-5 2 53,-5 2 1,-1 0-1,-1 3-45,-3-1 1,-5 4-1,-7-2 1,-5 3-1,-2-1-64,-2-2 0,-4 1-51,0 4 0,-4-5 0,3 0 0,-1-2 1,1-3-1,2-3 54,2-4 0,7-2-762,2-6 312,4 0 0,0-11 0,1-3 0</inkml:trace>
  <inkml:trace contextRef="#ctx0" brushRef="#br0" timeOffset="20071">9525 5916 12950,'11'5'0,"-1"4"0,-3 2 0,-1 3 0,0 2 0,1 5 0,-2 2 0,2 3 0,-1 2 0,-1 2 0,-2 1 0,-2 0 0,1 0 0,1-1 0,1-4 0,-2-3-2663,0-2 2381,3 0 1,-3-2-186,2-2-414,-3-4 0,-1 0 0,0-1 1</inkml:trace>
  <inkml:trace contextRef="#ctx0" brushRef="#br0" timeOffset="24909">10344 5879 9802,'6'-6'0,"-1"-2"0,-3-2 0,1 1 516,1 0 0,0 8 1,-4 1-422,0 7 1,0 4-1,2 1-1571,2 1 0,3-6 0,5-2 1</inkml:trace>
  <inkml:trace contextRef="#ctx0" brushRef="#br0" timeOffset="26496">11373 5407 8355,'0'-19'0,"0"3"630,0-4 0,0 7-43,0-4 0,0-1 1,0 2 309,0 0 0,1 4-807,3 4 0,-2 4 0,2 8-69,-3 4 1,1 10 0,0 7 0,3 6-1,-3 7-110,0 3 0,-2 3 0,0 6 0,0-1-207,0 1 0,0-6 0,0-3 1,0-3-5,0-5 1,1-4 0,2-9 0,2-3 251,2-3 1,2-3 0,3-3 0,0-4 33,1-3 0,-1-6 0,2-5 0,1-4-52,2-2 0,1-8 0,-3 1 0,1-5-89,-1 1 1,-1 1 0,-1 1 105,-1 0 1,-1 6 0,-1 2-1,-3 3 27,-2 2 0,1 5 1,-2 3-23,4 3 0,-1 2 0,1 5 1,2 5 131,1 4 0,1 3 0,1-3 0,-1 1-139,0-1 1,5-1 0,1-1-1,0-1-115,0 0 1,-2-3 0,-3-2 116,-1-2 0,0-1 0,-1-5 9,-2-3 0,-4-3 0,-5-7 0,0-1 296,0-2 1,0-3 0,0 2-138,0-1 1,0 2-1,0-2 1,-1 1-62,-3 3 0,1 1 0,-4 1-77,2 1 1,0 4-44,5 0 1,2 5 0,2-1 0,4 2 50,3 2 0,3 0 0,3 2 0,3 0-57,4 3 1,0-1 0,1-4 0,-1 0-69,-4 0 1,4 0 0,-4-2 0,3 0 6,-3-3 0,2-6 0,-5 0 0,-2-5 27,-1-4 1,-3 0 0,-2-5 213,0 0 0,-5 0 0,3-1 0,-2-1 29,-2-2 1,-2 0 0,-1 4-1,0 2 1,0 1 51,0 1 0,-4 10 0,-1 0-80,-2 4 1,0 4 0,-3 9-19,2 6 0,4 6 0,-3 8 0,1 3-52,4 4 0,0 9 0,2 2 0,0 1-93,0 1 0,0 2 0,0 1 0,2-5-158,2-4 1,1-6 0,5-4 0,-2-3 165,2-3 0,1-9 0,1-3 40,1-6 1,-1-5 0,1-2 60,-1-3 0,-1-3 1,-3-7-1,-4-1 7,-2-2 1,2-3 0,0 2 0,0 0 0,0 0-31,0 3 0,2 1 1,-3 2-116,1-1 1,5 6-15,0 3 0,0 8 0,1 5 0,-3 2 122,-2 1 0,5 6 0,-3 1 0,1 2 78,0 0 0,1-2 0,3 3 1,1-3-56,-1-1 0,0-1 1,1-5-118,-1 0 0,5 0 0,-1-4 0,1-4 62,1-3 1,-5-1-1,5-1 1,-1-3-1,-1-4 107,0-4 0,-3-4 1,0-2-1,-2 0-15,-3 0 0,3-4 0,-4 1 0,0-1-141,-3 2 1,2-2-1,-2 5 1,-2 2-1,0 1 1,-4 3 0,-2 3 0,-4 4 36,-3 2 0,-1 2 0,-1 2 1,1 2 84,-1 4 0,0 5 0,-3 3 0,1 3-47,4 1 0,0 3 0,7-2-302,1 2 1,2-2 0,1-2 0,1 1-81,4-1 1,1-5 0,5-1 0,-1-4 270,-2-4 1,1-1 0,3-4 0,-1-1 0,-1-3 156,-2-4 1,-4-4-1,3-1 1,-2-2 236,-2-2 0,3 0 0,-2 5 0,-1 0-81,-2-1 0,-1 1 0,1-1-139,4 1 1,-4 4-51,3 0 1,-3 6 0,-1 2-111,0 7 0,5 8 1,-1 2-42,-2-2 0,5-1 0,0-2 0,1 0-48,1 1 1,-2-1 0,2 1 0,0-2 0,-1-2-200,-1 0 0,4-7 404,-3 3 1,3-10 0,0-3 0,-1-3 85,-2-1 0,-1-6 1,3-3-1,-2-2 14,1-2 0,4-5 0,2-4 0,2-1-79,-2-3 1,-2-3 0,-2-2 61,-2-1 0,0 4 1,-4-1-1,-3 2 1,0 4 427,-2 1 0,0 6 1,-2 7-162,-2 4 1,-1 10-469,-4 7 0,4 11 0,5 12 0,0 4 20,0 6 0,0 4 0,0 5 0,0 2 0,0 1-86,0 1 1,1-1 0,2 3-1,1-2-113,-1-5 0,4-8 1,0-4-1,1-4-425,0-4 0,0-1 0,5-6-1347,-1-3 1845,1-7 0,-1-4 0,0-7 0</inkml:trace>
  <inkml:trace contextRef="#ctx0" brushRef="#br0" timeOffset="26751">12973 5507 8355,'7'-6'210,"4"5"0,-3-10 1,9 4 34,3 0 1,9-4 0,6 3 0,3-3-312,4-2 0,0 5-960,0 0 0,-4-1 0,5-3 1</inkml:trace>
  <inkml:trace contextRef="#ctx0" brushRef="#br0" timeOffset="27237">13965 5655 8355,'-1'-23'0,"-3"2"443,2 3 0,-3 10 0,6 1 1,2 0-1,2 2-30,2-1 0,-3 2-293,5 4 0,-1 2 0,3 2 0,-3 4 0,-4 3-27,-2 1 1,2 1 0,0-1-1,-1 2-46,-2 3 0,-2-4 0,-2 4 0,-1-2-310,1 2 0,2-4 1,1 4 233,0-3 0,1-3 1,3-3-1,4-4 49,3-3 1,2-1 0,-1 0 0,1 0-144,-1 0 1,0-1 0,1-3 0,-1-4-45,1-3 1,-1 0 0,-1 0-1,-1 1-6,-2 0 1,-4-8 0,3 6 163,-1-2 1,2 0-1,-4 2 1,0 0 106,2-1 0,-4 1 0,7 1 26,0 3 1,-2 2 0,1 6 0,2 0-29,1 0 1,2 0-1,-1 1 1,0 4-54,1 3 0,-1 3 1,-1 1-1,-3 2-77,-3 3 1,-4-2-1,-1 4 1,0 0-259,0 1 1,-1-5 0,-4 1-1,-3-2-750,-3-2 1,-7 1 474,-2-1 0,-4-5 0,-1-1 0</inkml:trace>
  <inkml:trace contextRef="#ctx0" brushRef="#br0" timeOffset="27389">14139 5259 8355,'-2'-17'954,"-2"1"0,4 6-2087,0 10 1,11 5 0,8 8 0</inkml:trace>
  <inkml:trace contextRef="#ctx0" brushRef="#br0" timeOffset="27871">15615 5345 8355,'0'-33'117,"0"0"1,0 11 0,0 2-1,0 4 1,0 7 451,0 5 0,0 12 0,0 17 0,0 6-305,0 5 1,0 10 0,0 1 0,0-1-145,0 3 0,0-1 1,0 1-1,-2 0-148,-2-4 1,3-2 0,-3-6 0,2-1-501,2-3 1,0-3 0,0-6-1,0-4-1396,0-3 1,2-5 1683,2-3 0,3-15 0,5-8 1</inkml:trace>
  <inkml:trace contextRef="#ctx0" brushRef="#br0" timeOffset="28320">15788 5246 8355,'0'-16'0,"0"-1"723,6-5 0,-5 12 0,5-2 566,-1 1-1123,-4 5 1,6 11 0,-4 8 0,1 7-219,-1 6 1,-2 1 0,-1 9-12,0 3 0,-1 6 1,-2 1-1,-2 2 0,-2 2 117,-3-1 1,-1 1 0,-1-2 0,-1-2-200,1-5 1,1-4 0,1-4 0,3-4 83,2-3 1,1-2-1,4-4 1,0-3 28,0-3 0,7-7 1,5-3-1,7-3 68,5-1 1,1-1 0,1-3 0,1-5 15,2-2 1,6 0 0,-4 2 0,1 2-59,-3 1 0,-3-2 1,-1 4-1,-2 1-362,-2 2 0,1 1 0,-4 0-178,1 0 1,-3 0-1,0 0 1,-2 0-470,-2 0 0,1 0 872,-1 0 1,-5 0-1,-2 0 1</inkml:trace>
  <inkml:trace contextRef="#ctx0" brushRef="#br0" timeOffset="28710">15664 5643 8355,'-5'-19'401,"3"5"1,0 7 0,4 2-1,8 2-336,5 1 1,4-2 103,6 0 1,11-4 0,5 2-1,6 1 1,3-2 0,1 1-1,1 1 1,2 1 0,-3 0-792,-4 0 0,-7-1 1,-10 5-1,-7 0-228,-3 0 1,-4 0-1,-3 0 1</inkml:trace>
  <inkml:trace contextRef="#ctx0" brushRef="#br0" timeOffset="28711">15602 5283 8355,'7'-18'0,"1"5"570,1-4 0,4 3-343,12 2 0,1 4 1,5-1-226,6 0 1,6-2 0,6-2 0,1 1 0,-2 1 0,-1 3 0,-4 4-1,-3 2 1,-6 2-1120,-2 0 0,-3 6 0,-5 1 0</inkml:trace>
  <inkml:trace contextRef="#ctx0" brushRef="#br0" timeOffset="29254">16830 4800 8355,'7'-25'327,"-2"1"1,-5 4 0,0 3 0,-1 5-530,-3 4 1,-2-3 0,-5 4-32,-1 0 0,-3-3 0,-10 5 0,-1-1 1,-3 1 77,-4 2 1,-3 1 0,-1 2 342,0 0 0,3 0 1,4 0-1,3 0 0,5 0 71,2 0 0,4 0 1,3 0-1,1 0-208,-1 0 0,7 6 0,1 2 0,4 3-177,1 2 0,0 0 1,1 3-1,2 2-8,1 1 0,6-3 1,-2 5 174,3 1 1,-2-1 0,-3 2 0,1 5 96,0 2 1,-4 0 0,1 6 0,-2 4 0,-2 3 10,0 4 0,-5 9 0,0 5 48,-2 2 1,-1-1 0,-5 9 0,2 0 0,2 1 37,0-2 1,2 0 0,-2-6-65,1-4 1,3 0 0,-1 0-1,0-2 1,3-4 83,2-3 1,1-6 0,0 0 0,0-4-129,0-5 1,0-2-1,0-8 1,0-2-68,0-1 0,4-5 1,2-3-121,0-5 1,3 0-1,3-6 1,0-2-148,1 0 0,3-2 0,2 0 0,2 0-293,2 0 0,-2-6 1,2-2-1,2-3 0,-2-1-1985,1-1 1858,1 1 1,-5-6 0,-1-1 0</inkml:trace>
  <inkml:trace contextRef="#ctx0" brushRef="#br0" timeOffset="30074">17128 5321 8355,'0'-24'170,"0"2"205,0 1 1,0 6 0,0-1 43,0 2 64,0 7 1,-2-3-287,-2 6 0,3 2 0,-3 6 1,2 5-1,2 6 0,0 6 0,0 5-54,0 7 1,0 0 0,0 10 0,0 0 0,0 2 0,0 4 219,0 0-488,0 1 1,0-6 0,0-1 0,0-3 0,0-2-180,0-2 0,0-7 0,0 0 0,0-3-195,0-1 0,2-4 0,0-2-498,3-1 0,0-7-63,-1-7 679,-2-3 1,9-12-1,-5-2 1</inkml:trace>
  <inkml:trace contextRef="#ctx0" brushRef="#br0" timeOffset="30338">17512 5333 8355,'-4'-12'928,"0"-1"626,-6 1-1296,9 5 0,-5 11 1,6 10-1,0 4-250,0 4 0,0 7 0,2 4 0,0 3 29,3 1 1,-1-4 0,-4 0-156,0 1 0,4-2 0,0 0 0,-1-2 0,-2-2 51,-1-2 0,0-3 0,0-2 1,0-4-1623,0-4 0,4 0 1177,0-1 1,1-5-1,-5-1 1</inkml:trace>
  <inkml:trace contextRef="#ctx0" brushRef="#br0" timeOffset="30911">17525 5420 8355,'0'-13'497,"0"1"1,0 0-255,0-1 0,4 5 1,1 0-1,2-2 1,3-1 331,1-1 0,3 3 0,2 1 0,3 0-412,1 1 1,3 1 0,-4 6 0,1 0-509,-4 0 1,2 2-1,-3 2 1,-2 4 30,-4 3 0,-6 3 0,1 1 0,-4 3 86,-4 1 0,-3 2 0,-7 4 0,-1 0 178,-1-1 0,-5 0 1,4-2-1,2-3 22,2-1 0,-3-1 0,3-5 24,2 0 0,1-1 1,-1-1-54,3-2 1,-2-3 33,6 3 1,1-5 82,7 1 1,3-3 0,6-1-1,-1 0-5,0 0 0,5 0 0,1 1 0,0 2-23,0 1 1,2 0 0,-2-4 0,0 2-35,0 2 1,3 3 0,-5 5-69,-1 1 0,-6 3 1,-5 1-1,-3-1 34,-1 2 1,-5-4 0,-5 3 40,-5-4 0,1 0 0,-4-2 0,0-2 25,-2 0 0,0-2 0,0 1 0,-1-4 0,0-3-91,1-1 0,4 0 0,0 0 0,2 0-853,2 0 0,5-1 391,3-3 0,13-3 0,5-5 0</inkml:trace>
  <inkml:trace contextRef="#ctx0" brushRef="#br0" timeOffset="31152">17983 5829 11306,'0'13'1324,"0"-1"-1188,0 0 1,0 1 0,2-1-1,1 2 1,1 1 0,0 3-1,0 0 1,0 1 0,-1-1-428,-2 0 0,-1 3 0,0-3 0,2 0-1094,2-1 0,-3 0-30,3-5 1,-1-1 1073,1-2 0,3 2 0,5-4 1</inkml:trace>
  <inkml:trace contextRef="#ctx0" brushRef="#br0" timeOffset="31460">18331 5197 8529,'0'-20'561,"0"4"0,0 2-155,0 2 1,0 6-98,0 6 0,4 7 0,0 9 0,0 7-72,2 4 1,-4 3 0,5 5 0,-1-2-61,-4 1 1,0 2 0,-2 3 0,0-1-317,0 0 1,0 2 0,0-9 0,0 0-75,0-7 1,0 4-1,0-7-536,0-3 0,0-3 1,0-3-1469,0 0 1723,0 1 1,0-1-1,0 1 1</inkml:trace>
  <inkml:trace contextRef="#ctx0" brushRef="#br0" timeOffset="31926">18566 4849 8355,'2'-20'382,"2"-1"0,1 0-354,4 9 1,6 1-1,-3 1 1,2 3-254,0 2 0,-2-3 0,1 3 0,-1 3 419,0 0 0,1 2 1,-1 0-1,-1 2 32,-3 2 1,3-1-1,-4 5 1,0 1-240,-3 3 1,2 0 0,-2 2-1,-1 1 167,-2 1 1,-1 6 0,0 0-25,0 6 0,0 4 0,0 5 0,0 2 0,0 2-17,0 4 0,0 5 1,2 4-64,2 4 1,-3-1 0,3 3 0,-1 0 0,0 0-181,1 0 0,5-3 1,0 1-1,0-2 43,0-4 1,0 2 0,-5-8-1,-1-1 143,-1-3 1,2 3 0,0-9 0,-3 0 21,-4-2 1,1-6-1,-7 1 1,0-5 101,-2-3 0,-2 1 1,1-5-1,0-2-94,-1-1 1,1-3 0,-1-2-331,1 0 0,0-7 0,-1 2-296,1-2 1,1-8-1,1-2 1,2-3-1,0-1-252,1-1 0,-4-5 0,4-1 1</inkml:trace>
  <inkml:trace contextRef="#ctx0" brushRef="#br0" timeOffset="32246">19484 5383 8355,'0'-13'216,"0"1"225,0-1 0,1 1-296,4 0 1,-3 1-1,7 1 1,2 2 0,2-1-1,5 1 1,0 1 0,2 0-1,-1 2-1,3-1 1,-3 2 0,0 4 0,-1 0-211,-2 0 0,-3 6 0,-2 2 0,-1 4-206,-2 5 1,-5 1-1,1 4 1,-2-1 194,-2 1 1,-6 1 0,-4 3 0,-3 2 93,-4 1 0,1 0 0,2-5 1,-1 1-266,-2 0 0,1-4 0,4-2-105,4-1 1,-1 0 0,4-3-204,3 2 1,-5-1 0,0-4 0</inkml:trace>
  <inkml:trace contextRef="#ctx0" brushRef="#br0" timeOffset="32527">19596 6015 15050,'12'7'1473,"-4"-1"-3931,1-6 0,-7 5 1,4 2-1</inkml:trace>
  <inkml:trace contextRef="#ctx0" brushRef="#br0" timeOffset="45699">18281 5308 8355,'-1'-12'151,"-2"-1"1,-1 4 0,1 6 0,2 10 0,1 8 0,0 4 0,0 3 425,0 2 0,0 5 0,1 1 0,2 0-402,1 1 1,6 7 0,-4-1 0,1 2-28,-3 0 1,3 3 0,0 2 0,0 1-272,-3-4 1,2 2-1,-1-3 1,1-3-300,-1-3 0,4-2 1,-4 1-1,1-4-1204,-1-3 1,3-2 1159,-3-4 1,-1 4-1,-4-5 1</inkml:trace>
  <inkml:trace contextRef="#ctx0" brushRef="#br0" timeOffset="53162">5593 7962 8505,'0'-13'0,"0"-3"0,-1 1 0,-2 3 0,-1 2 885,1 1 0,2 4-230,1 5-544,0 11 0,0 9 0,0 6 0,0 4 0,0 7 202,0 7 1,-4 6 0,-2 4 0,0 4 0,-3 2-147,2 2 1,-2 5 0,3-3-1,1-2-536,-1-2 1,2-5-1,4 0 1,0-7-237,0-4 1,0-4 0,0-7 0,1-4-79,4-3 1,-4-2-1,3-4-419,-3-3 864,-1-3 1,6-2 0,1 1 0</inkml:trace>
  <inkml:trace contextRef="#ctx0" brushRef="#br0" timeOffset="53431">5544 8359 8355,'0'-32'192,"0"4"0,0 3 0,0 4 267,0 5 1,0 2-289,0 1 0,5 2 0,4 2 0,2 2 0,1 1 0,2 4 0,2 2 0,4 4 0,0 4-84,1 3 0,-6 1 0,2 2 0,-4 1-328,0 2 1,-5 3 0,-1-2 63,-1 2 1,-4 0 0,-6 4 0,-4-2 0,-4-3-94,-5-1 1,-2 4 0,-6-3 0,0 1-117,0-4 0,-4-2 0,2-2 1,2 1-103,3-1 1,7-4 285,-2 1 1,-2-1-1,0 4 1</inkml:trace>
  <inkml:trace contextRef="#ctx0" brushRef="#br0" timeOffset="53945">5767 8979 8355,'0'-8'1984,"0"0"-1870,6 5 0,0-3 239,7 6 1,-6 6-519,-3 2 0,-3 3 1,-1 2-1,-1-1 1,-2 1 183,-1-1 0,-4 2 0,2 1 46,-1 1 0,5 1 0,-3-5 0,4 1-167,1-1 0,4-4 0,2-1 0,1-1-282,2-3 0,2-2 0,2-1 0,-1 0-1659,1 0 1781,-1-6 0,6-6 0,1-7 1</inkml:trace>
  <inkml:trace contextRef="#ctx0" brushRef="#br0" timeOffset="54111">5879 8682 8355,'-13'-9'1151,"1"1"-2730,5 5 1030,2 3 1,10 2 0,2 3 0</inkml:trace>
  <inkml:trace contextRef="#ctx0" brushRef="#br0" timeOffset="58926">6610 8347 8171,'-5'-7'-798,"4"1"618,-5 6 1,7 0-1,4 0 1,3 0-52,3 0 1,1 6 0,1 1 0</inkml:trace>
  <inkml:trace contextRef="#ctx0" brushRef="#br1" timeOffset="59136">6635 8595 5734,'13'0'0</inkml:trace>
  <inkml:trace contextRef="#ctx0" brushRef="#br0" timeOffset="60684">7590 8186 8355,'0'-13'105,"0"6"1,0-4 178,0 3 0,2 4 0,0 4-64,3 7 1,-1 5 0,-4 6 0,0 5-27,0 5 1,0 11 0,0-1 0,0 5-78,0 4 1,0-3 0,-2 1 0,0 1-12,-3-2 1,1 4 0,4-4-1,0 0-624,0-2 1,0-5-1,2-3-129,2-1 1,-3-6 0,5-1 0,-2-6-831,0-2 1320,0-1 0,-4-5 0,0 1 0</inkml:trace>
  <inkml:trace contextRef="#ctx0" brushRef="#br0" timeOffset="60685">7640 8347 8355,'0'-20'1557,"0"3"-1562,0 4 1,5 2 0,4 3 286,2 4 0,2 2 1,4 2-1,2 0 1,2 0-450,0 0 1,-6 6 0,1 2 0,-2 3 0,-3 3 0,-3 1 0,-3 3 0,-4 0-356,-1 0 0,-6 3 1,-2-4-1,-4 3 76,-5 2 0,-2-4 1,-6 0 239,0 0 0,-5-5 0,-2 5 0</inkml:trace>
  <inkml:trace contextRef="#ctx0" brushRef="#br0" timeOffset="60686">7938 8372 8355,'0'-18'0,"-2"4"2294,-2-3-1526,3 4 1,-4 2-531,10 2 0,3 4 0,7 5 0,3 1-276,1 3 0,1 3 0,2 6 1,-3-1-1,0 2 0,-1 2 0,0 4-565,-3-1 1,-2 3 0,-5-4 0,-4 0 104,-3 0 1,-1-2-1,0-3 1,-1-1 185,-3 0 0,-3-5 1,-5-3-1,-1-2 183,1-2 1,3-2 0,3-2-1,0-4 206,3-3 0,2-3 0,1-1 0,1-3-116,3-1 0,7 0 1,7-3-1,2 2-30,2 2 0,5 2 0,2 3 0,0 2-124,1 3 1,-3-2-1,2 6 1,-5 2 163,-3 0 0,1 2 1,-5 0 176,-2 0 0,-1 0 0,-2 0 1,-1 2 566,-3 2 0,-1-3 934,-3 3-1238,-2 3 1,2-4-1,-7 5-179,-1 2 0,-4-3 0,2 1-191,-1 2 0,3-1 1,-3 2-1,2 0-112,2 3 1,2 1 0,1-2-1,0-1-248,0 0 0,0-3 0,1-1 0,3 0 58,4-1 0,3-1 0,3-6 0,1 0-76,2 0 0,-1-6 1,-2-2 237,3-3 1,-5-6 0,2 1 0,-6-1 0,-2 1 61,-4-1 1,0-1 0,-4 3-1,-2-1-70,-4 0 1,-3 4 0,-3 4 0,-1 2-34,-1 1 0,-1 3 1,5-2-1,-1 3-333,1 1 457,5 5 1,-4 2 0,4 6 0</inkml:trace>
  <inkml:trace contextRef="#ctx0" brushRef="#br0" timeOffset="60687">8756 8012 8355,'-12'-18'750,"-1"-1"-634,1-1 0,1 3 0,1 4-73,2 1 1,4 5-1,-3 1 101,1 1 0,2 9 0,4 0 1,0 8-1,0 8 0,0 6 1,0 4-1,0 5-169,0 1 0,0 5 0,0 0 0,0-2-119,0-5 0,0 1 0,0-6 1,0-2-141,0-1 0,0-5 199,0 0 0,2-8 1,0 1-1,4-5 94,1-4 1,-3-2-1,4-7 33,2-5 1,-3-2 0,1-1 0,0 0-81,-1-1 0,4 2 1,-3 2-1,3 0 1,2 0 1,-1 3-1,1 2-2,-1 3 1,0 1 0,-1 1-27,-2 3 1,0 3 0,-4 7 0,-3 1 0,0 3-124,-2 1 0,-2-2 1,-2 2-15,-4-1 0,-3 3 0,-3-5 0,-1-1 0,-2-2-241,2-5 216,1 3 0,-3-10 0,-3 5 1</inkml:trace>
  <inkml:trace contextRef="#ctx0" brushRef="#br0" timeOffset="60851">9128 8384 11104,'0'-7'-1343,"0"13"1,6 7-1,1 12 1</inkml:trace>
  <inkml:trace contextRef="#ctx0" brushRef="#br0" timeOffset="61295">10195 7938 8355,'-2'-17'0,"0"0"1521,-3 2-1022,1 7 0,4 4-399,0 8 0,0 8 0,0 9 0,2 4 16,2 4 0,-1 3 0,3 5 0,0 1-180,-3 4 1,2-4 0,-1 4 0,1-4-578,0-1 1,-4-4 0,5-1 0,-2-3-1344,0-6 1682,0 2 1,-15-5-1,-2 4 1</inkml:trace>
  <inkml:trace contextRef="#ctx0" brushRef="#br0" timeOffset="62602">9996 8260 8355,'0'-12'-395,"3"5"0,4 1 0,7 2 181,4 0 0,4 0 0,7 4 167,4 0 1,4-6 0,3-1 0,0-1-1,-3 1 1,-4 0 0,-3 0-48,-2-2 0,-3-2 0,-5-3 0,-4-3 0,-5-3 94,-3-4 0,-5 0 0,1-3 0,-3 0 17,-1-2 1,0 0 0,0 4 0,0 2 324,0 2 1,0 3 10,0 6 1,0 6-1,0 6 1,-1 8-70,-3 8 1,2 7 0,-2 9 0,3 2-176,1 5 1,0-3-1,0-3 1,0 1 0,0 1-13,0-2 0,4-3-282,0-5 0,6 0 0,-3-2 0,1-2-54,0-5 1,-1-6-1,3-3 1,-2-2 137,2-2 0,-4-3 0,3-4 1,0-4 17,2-3 1,-2-6 0,-1 0 0,2 1 24,1-2 1,1 4 0,0-2 0,1 2 0,-1 2 105,1-1 0,-5 6 94,0 3 1,0 3 88,5 1 0,-5 9 1,-1 4-1,0 1-158,0-1 1,1 4 0,4 1-1,1 0 51,-1 0 0,6 2 0,1-5-341,1-4 1,3 1 0,-4-7 0,2 1 0,-2-1 63,-1-2 1,3-3 0,-4-4 0,-2-5 218,-2-2 0,0-5 0,-2-2 0,-1-1 63,-2-3 1,-5 2 0,1 1 0,-3 0-81,-1-1 0,0 5 0,0-1 0,-1 2-51,-3 2 0,-3 3 0,-6 2 1,1 2-83,-1 2 0,-3 3 1,-1 3-1,2 2 20,1 2 1,2 6 0,0 5-34,-1 1 1,6-4 0,3 3 0,3-2 0,1 2 8,0 2 0,0-5 0,1 0 1,3-4-115,5-3 0,2-5 1,1 1-1,0-2 171,1-2 0,3-2 0,0-2 0,-4-4 185,-2-3 1,-3-2-1,1 1 1,-3 0 186,1-1 0,-5 1 0,3-1 188,-2 1 1,-4 0 477,-2-1-932,3 6 1,-5 7 0,6 9-193,0 2 1,6-2 0,2 2 0,3 3-100,1 0 1,5-2 0,0-2 0,-2-3 0,0 0 6,1-1 0,-2-3 0,3 1 0,-3-2-20,-2-2 0,-1-6 0,-1-2 0,-2-4 345,1-5 1,1 2 0,0-6-1,-2-1-1,2-1 1,-3-6 0,-1-2-1,1 0-124,0-4 1,-4 1 0,3-1 0,-2 2-19,0-1 1,0 4 0,-4 1 0,-1 4 147,-4 4 0,3 3 0,-5 6 168,1-1 0,-3 7 1,2 3-70,0 6 1,1 5 0,6 8-1,0 5 1,0 2-48,0 2 0,6 6 0,1 2 0,1 1-198,0-1 0,2 3 0,5-4 1,2 1-243,-2 0 0,-1-7 1,-2 0-1,-1-5-474,-3-3 0,2 2 0,-6-3 397,-1-2 1,-2-1 0,-1-2 0</inkml:trace>
  <inkml:trace contextRef="#ctx0" brushRef="#br0" timeOffset="62603">11249 7987 8355,'0'-8'270,"0"0"0,5 3 0,5-1 1,5 0-1,7 2 0,6-2 0,6 0 1,6-3-830,6 1 1,-5 5-1,-2-1-218,-5 3 0,-6-5 0,2-1 1</inkml:trace>
  <inkml:trace contextRef="#ctx0" brushRef="#br0" timeOffset="63093">12303 8136 8355,'8'-6'185,"1"-2"1,-7-3 0,4 0 0,-2 1 0,0 2 289,-1-1 1,4 3 0,1 2-430,3 3 1,-3 1 0,1 1 0,-1 3 45,-1 4 0,2 3 0,-4 3 0,-3 3-48,0 3 0,-2 0 0,0-1 0,0 0-61,0 0 0,0-2 0,0 2 0,0-1-381,0-3 0,5-1 0,4-3-335,2-3 1,2-2 0,2-6 0,2 0 352,-2 0 1,-1 0 0,-2 0 0</inkml:trace>
  <inkml:trace contextRef="#ctx0" brushRef="#br0" timeOffset="63338">12427 7813 8355,'-18'-24'-127,"4"4"0,-2 9-2183,8 11 2295,8 6 1,12 12 0,7 1 0</inkml:trace>
  <inkml:trace contextRef="#ctx0" brushRef="#br0" timeOffset="63861">13171 7640 8355,'-8'-25'0,"1"2"267,2 2 0,-1 3 0,3 6 0,-1-1 374,1 1-442,2-1 0,1 8 0,0 6-89,0 10 1,0 7 0,0 10 0,1 2-26,4 3 0,-3 10 0,5-6 0,0 0-254,0-2 0,0 3 0,1-3 0,-2-2-46,-1-1 1,-3 1-1,2-6 1,-2-2-36,3-3 1,-4-7-1,3 2-240,-3-3 564,-1-2 0,2-11-52,2-5 1,-1-5 0,4-5 0,0-1-91,-1-2 1,7-1-1,3 3 1,1-2-1,1 2-5,2 2 1,4 0 0,-1 2 0,-1 1 53,-1 2 0,-2 5 1,3-1-1,-2 4 23,-2 4 1,-6 3 0,-5 7 0,-2 1 31,-2 2 1,-7 3 0,-6-2 0,-5 0-18,-5 0 0,-4 3 0,-1-5 0,1 0-40,-1-3 1,0-2 0,1-2 0,4-4-596,3 1 0,4-5 265,0 3 0,12-8 0,2-3 1</inkml:trace>
  <inkml:trace contextRef="#ctx0" brushRef="#br0" timeOffset="64985">13853 7975 8355,'7'-21'0,"-4"3"952,-6 4-521,2-1 0,-6 14-305,3-3 0,1-2 0,-5 2 0,-2 1 0,-1 2 0,-3 1 1,-1 1-409,-1 3 1,-1 3 0,5 6 0,-1-1 49,1 1 1,0-1-1,-1 0 1,1 1-78,-1-1 0,5 1 0,1-1 0,2 0-91,2 1 1,2-5 209,1 0 1,5-5 0,3 0 223,3-6 1,2-4 0,-1-5 0,-1-1 229,-3 1 0,2-5 1,-6 1 103,-1 1 0,3 1 0,-2 2 171,-2-1-495,0 6 1,-2 3-1,0 8-54,0 4 1,4 8-1,1 0 1,1-1-78,-1-1 1,5 3-1,-2-1 1,3-1-119,2-1 0,-1-1 0,1-2 1,-1-3 93,0-4 1,5-3 0,-1-1 0,0 0 53,-3 0 0,0-5 0,-1-5 0,1-5 144,-1-6 1,-4 2-1,-1-2-47,-1-1 0,2-1 0,-3-3 0,1-2 0,1-2-96,0-2 0,-3-1 1,3-4-1,0 0 45,0-1 0,-3 5 1,3 2-1,-2 0 83,-2 4 0,-2 6 142,-1 5 1,0 10 0,0 9-14,0 8 0,-1 15 1,-3 3-1,-3 5 32,0 4 0,0 0 0,4 2 0,-1 2-215,1-2 0,2-3 0,2-3 0,4-2-63,3-2 1,4-2-1,3-8 1,2-3-176,-2-3 1,4-7 0,2-3 217,2-3 0,-2-2 0,-2-5 0,1-6 0,-2-7 123,0-5 1,-2-2 0,-3-2 0,-1-2-136,0-2 0,-5 2 0,-3-6 0,-1-1-130,1 3 1,-2-8-1,2 5 1,-3-2-84,-1 1 1,0 2 0,0 3 0,0 5 97,0 6 1,-1 6 310,-3 8 1,-2 9 0,-4 11 0,4 9 147,0 7 1,2 3 0,3 8-159,-4 2 1,4-2 0,-3 3-1,3 0 1,2-2-83,3-4 1,3-1 0,7-6 0,2-2-184,5-5 0,2-4 0,2-7 1,1-2-41,3-1 1,-3-5 0,3 0 0,-2-6 78,-3-5 0,-4-7 1,-4-2-1,-2 1-2,-2-2 0,-5 4 1,-3-4-1,-2 2-62,-2-1 0,0-4 1,0 5-1,0 1-428,0 1 370,-6 1 133,-1 7 1,0 6 0,3 8-5,3 3 1,5 1 0,2 1 0,-1-1 156,1 0 1,3 1-1,0-1 1,2 1-38,1-1 0,0 0 1,2 1-1,1-1 204,2 1 1,-2-1-1,-7 1-149,-4-1 0,-2 0 0,-5-1 1,-4-1-195,-5-2 0,-13 1 1,-1 3-1,-3-1-951,-2-3 1,-3 3 0,2-4 0</inkml:trace>
  <inkml:trace contextRef="#ctx0" brushRef="#br0" timeOffset="65463">15491 7503 8355,'0'-24'-48,"0"-1"0,0 6 1,0 1-1,0 1 0,-2 1 1,-2 2-1,-3 3 237,0 2 0,-4 7 1,3-2-1,-3 4 1,-1 4-1,-2 4 0,-1 4 1,-1 6 154,5 7 1,-1 5-1,5 8 1,-1 0-103,0 4 1,5 6 0,-1 7-116,2 1 1,2-2 0,0 1 0,0-2-1,0-5-125,0 0 1,0-5-1,2-2 1,2-4-147,4-4 0,-1-2 0,0-6 0,-2-2-249,-2-2 1,-1-3 0,-2-6-195,0 0 1,-6-1 0,-2-2-1,-3-5-1515,-2-3 2013,1-1 0,-1-5 0,1-2 1</inkml:trace>
  <inkml:trace contextRef="#ctx0" brushRef="#br0" timeOffset="66492">15156 7925 8355,'0'-12'299,"0"-1"1,1 2 0,3 3 0,3 2-174,0 1 0,8 2 0,-1-4 0,5 0-41,7 1 0,1 3 0,7-1 0,2 2-432,0 2 0,4 0 0,-7 0 0,1 2-330,-1 2 1,2 1 0,-8 4 0,-2-4 533,-3 1 0,-7 0 0,3 7 1</inkml:trace>
  <inkml:trace contextRef="#ctx0" brushRef="#br0" timeOffset="66493">15714 7875 8355,'0'-12'-360,"0"4"1,0 0 1409,0-2 0,0 3 292,0-1-1288,0 5 0,-6-3 0,-1 8 0,-1 1-127,0 1 1,0 5 0,-5 0 0,1 2-229,-1 1 0,1 0-31,0 1 0,1-1 1,2 1-1,5-1 67,3 1 1,2-7-1,3-1 1,5-4-38,2-1 0,1 0 1,2-1-1,1-4 191,1-3 1,1-3-1,-6-1 1,-1 1 319,-2 2 0,-5-2 0,1 3 0,-3-3 195,-1-1 1,0-1 53,0 1 1,0 4-364,0-1 1,0 8-1,0 1-44,0 7 1,2 3 0,2 1-146,4 1 0,3-2 0,1 6 0,1-2-105,-1-2 1,1-1 0,0-1 0,3-3 33,0-2 1,1 0 0,-5-5-1,0 0 85,1 0 1,3-2 0,1-2 0,-3-4 79,-5-3 0,2-3 0,-4-1 1,1-3 65,1-1 1,-5 2 0,3-4 0,-2-1-37,-2-1 0,-2-3 1,1-2-1,1-1-18,1 2 1,0-5-1,-3 2 1,2 1 259,1 4 0,0 4 47,-4 1 1,0 9-187,0 11 1,0 11-1,0 9 1,0 4-26,0 0 1,0 7-1,0 2 1,0 1-152,0-1 0,0 2 1,0-5-1,2 0-207,2 1 1,1-6 0,5-6 0,-2-1 117,2-3 1,5-3-1,2-3 1,-2-5 140,-2-3 1,1-2-1,1-5 1,2-5 68,-2-4 0,-1-3 0,-2 2 0,1-5-20,-1-3 1,0 0-1,1-1 1,-2-1-38,-3-3 1,3 3 0,-3-5 0,3 2-31,2 0 0,-5 0 0,-1 5 0,-1-1 40,-4 0 1,0 6 210,-2 2 0,-6 9 1,-2 7-1,-2 7 18,2 11 0,-3 6 0,4 6 0,0 4-215,3 3 0,3 1 0,1 1 0,1-3-177,3-1 0,4 0 0,9-4 0,2-1-1066,1-3 0,7 2 609,-2-7 1,3-3 0,-4 0 0</inkml:trace>
  <inkml:trace contextRef="#ctx0" brushRef="#br0" timeOffset="67068">16979 7789 9110,'-2'-24'1018,"-2"4"-2432,3 2 1237,-5 11 1,6 7 0,0 8 349,0 3 1,2 6 0,1-1 0,1 1-253,-2 1 0,4-5 1,-1 5-1,1-1-90,-1-1 0,5 0 1,-3-7-1,1-1-280,1 2 0,-1-4 251,4-2 1,-1-4 0,-2-4 245,-5-5 1,1-3-1,-1-3 1,-1-2 13,-2 2 1,4 1 0,-1 1 90,-2-4 0,4 3 0,-1-2 0,2 2 10,3 1 0,-3 7 0,1 1-73,2 4 1,-3 2-1,1 4-82,2 3 0,1 6 0,0 1 0,-2-3-17,0-1 0,-5 3 0,3-6 1,0 2 54,-1-2 0,3 2 2,3-6 0,0 0 0,1-4 1,-1-1-4,1-3 1,-1-2-1,0-4 1,1 2-87,-1-1 0,1-3 0,-2 0 1,-2 0 66,0-1 0,-2 5 1,2 1-257,-1 2 231,-5 0 0,3 11 1,-5 2-1,2 3 20,1 2 0,1-1 0,-2 0 0,3 1-196,1-1 1,-3 1-1,4-1 1,2-1-108,1-3 1,-3-2-1,0-6 3,2 0 0,1 5 0,1 2 0</inkml:trace>
  <inkml:trace contextRef="#ctx0" brushRef="#br0" timeOffset="67268">17252 7293 8939,'-20'-7'30,"4"3"-443,2 2 0,7 4 0,4 0 627,6 2 0,8 6 1,6-3-672,-2 0 1,3 4-1,-2-3 139,-1 3 1,5 7 0,-1 1 0</inkml:trace>
  <inkml:trace contextRef="#ctx0" brushRef="#br0" timeOffset="67640">17785 7342 8355,'5'-18'-293,"2"4"0,2-5 0,-1 4 443,2-1 1,-5-1 0,-1 5 0,-1 1 992,1 2 0,-3-2-897,4 3 0,-4 4 1,-1 4-1,0 7-32,0 4 0,0 7 1,0 4-130,0 5 0,0 1 0,0 4 1,0 1-1,0 0 39,0 1 0,0 5 1,0-6-1,1 1-315,3-1 0,-2 2 1,3-8-1,0-2-228,-1-3 0,4-5 0,-3 2 0,1-1-681,-1-3 0,0-5 464,-5-2 0,0 0 0,0 5 1</inkml:trace>
  <inkml:trace contextRef="#ctx0" brushRef="#br0" timeOffset="68033">17661 7615 8355,'8'-5'106,"2"-2"0,2-2 0,5 2 1,2 2 144,3 2 1,7-2 0,4-1-1,6 1 1,3-2 0,5 1 0,-1 1-103,-2 2 0,0 2 0,-5 1 0,-6 0-347,-6 0 0,-5 0 0,-11 1 105,-2 3 0,-4 3 0,-6 5 139,-3 1 1,-3-1 0,-4 1 0,1-1 0,2 0-67,-2 1 1,3-1 0,0 1 0,2-1-135,2 0 0,2 1 0,2-1-79,3 1 1,7-2 0,6-3 0,-2-4-7,-1-3 1,-2-1-1,0 0 1,1-1 221,-1-3 0,1-3 1,-1-5-1,-1-1 76,-3 1 0,-1-5 1,-4-1-1,1 0 123,-1 1 0,-6-4 0,-2 4 0,-2 2-62,-3 1 1,-2 2 0,-3 1-361,-2 3 0,-4 2 0,5 8 0,1 2 1,1 4-362,1 3 0,1 7 0,0 1 0</inkml:trace>
  <inkml:trace contextRef="#ctx0" brushRef="#br0" timeOffset="68797">18901 7392 8355,'7'-25'741,"-1"0"-1019,-6 6 0,4 5 997,0 6-198,5 5 1,-7-1 0,2 9 0,-3 6-236,-1 5 0,0 6 0,0 0 1,0 4-253,0 3 1,0 0 0,0-4 0,0-1 207,0 1 0,-4 0 0,0 0-744,1 0 1,2-2-1,1-1 1,0-3-1,0-1-327,0-3 1,0-1-37,0-1 1,-6-1 0,0 0 0</inkml:trace>
  <inkml:trace contextRef="#ctx0" brushRef="#br0" timeOffset="68798">18876 7392 8355,'0'-24'0,"0"4"0,2 2 0,3 5 335,8 1 1,0 0 0,8-1 0,1 2 0,2 2-1,2 2 1,1 1 0,2 2 0,-1 0-177,-2 0 0,-1 1 0,0 7 1,-2 3-398,-2 0 1,-9 8 0,-8-3 0,-2 4 3,-2 1 0,-3-1 0,-5 4 1,-10 1-99,-8-2 1,-2 3 0,-5-4 0,0 0-47,1 0 0,2-1 0,5-5 0,0-1 272,0-3 1,6 2-1,3-5-72,2 2 1,7-3 65,3 5 1,8-5 0,6 3-1,3-2 236,4-2 0,1-2 0,-3 1 0,3 1 18,1 1 1,-4 1-1,3-2 1,-1 1 126,-1-1 0,1 4 1,-5 0-1,1 1-39,-1 0 0,0 0 0,-1 5-83,-2-1 1,-4 1 0,-5-1 0,0 0-106,0 1 0,-4-1 0,-3 1 0,-2-1-145,-5 0 1,-6-1 0,3-1 0,-3-2-170,-2 2 1,3-4-1,0-1 1,1-1 14,3 0 1,1 0-251,1-4 1,1 6 0,0 1 0</inkml:trace>
  <inkml:trace contextRef="#ctx0" brushRef="#br0" timeOffset="69000">19348 7813 9550,'7'13'0,"-3"-1"0,-3 1 724,-1-1 0,4 6 0,0 3 0,-1 2 0,0 2 0,0 1 1,1 2-957,-2 1 0,0 4 1,-2-4-1,0 0-1758,0 1 1,0-4-1,0 4 1</inkml:trace>
  <inkml:trace contextRef="#ctx0" brushRef="#br0" timeOffset="72288">3076 10393 8355,'-6'-12'230,"-2"1"0,-2 4 1,2 7-1,4 7 0,3 5 47,1 5 1,0 2-1,0 6 1,0 1 0,0 3-1,0 4-150,0 3 0,0 1 0,0 0 0,0 0-153,0 1 1,0-1 0,0-1 0,0-2 0,0-2-458,0-2 1,0-2-1,0-8-84,0-3 1,1-3 0,3-3 0,4-3-64,3-4 1,-2-4-1,-2-4 575,-2-4 1,10-9 0,-1-2 0</inkml:trace>
  <inkml:trace contextRef="#ctx0" brushRef="#br0" timeOffset="72747">3200 10455 8355,'7'-12'923,"-3"-1"-742,-3 1 0,-1 6 0,0 6 182,0 7 0,0 4 0,0 3 0,0 3-184,0 3 1,0 5 0,0 3 0,0 2 0,0 2-90,0 2 1,0 6-1,0 1 1,0-1-248,0-1 1,0-2 0,0 0 0,0-1-90,0-3 1,0-2 0,0-8-1,0-1-288,0-1 0,0-6 0,2 0-448,2-5 1,-2-1 843,7-4 0,-5-3 1,3-6-101,-2-4 1,4 1-1,-4-1 621,2-2 1,0 3 0,2 0 0,0 2 0,0 1 157,2-2 0,6 5 0,1-3 0,1 2-312,3 2 0,2-4 1,0 0-1,1 1-398,0 2 1,4-3 0,-1 0-1,-4 1-540,-2 1 1,-2 2-1,0 2 33,-3 2 1,-9 3-1,-2 5 1</inkml:trace>
  <inkml:trace contextRef="#ctx0" brushRef="#br0" timeOffset="73105">3113 10914 9457,'8'-12'-150,"1"-1"1,0 2 0,8 2-1,3 0 1,5 0 0,4-2-1,6-2 1,3 1-236,3-1 1,1 1 0,-6 1 0,-2 1 136,-1 2 0,-5-6 0,2-5 1</inkml:trace>
  <inkml:trace contextRef="#ctx0" brushRef="#br0" timeOffset="73106">3113 10542 8355,'-6'-25'581,"5"6"1,-2 2-499,6 4 1,10-1 0,7-1-1,5-2-386,4 2 0,3-3 0,6 0 0,5 0 0,5 0-348,5 3 0,0-4 0,-3 0 1</inkml:trace>
  <inkml:trace contextRef="#ctx0" brushRef="#br0" timeOffset="73593">4093 10021 8355,'7'-29'139,"-3"0"1,-1 3 0,-1 4 0,1 7 378,-4 5 1,-5 1-647,-6 4 0,-5 1 1,-1 4-1,-1 0 0,-3 0 1,-1 0-1,-2 0 1,0 0 23,0 0 1,4 0-1,2 0 1,1 0 182,3 0 0,1 0 0,3 2-55,3 2 1,3-1 0,5 5-64,0 1 0,0 2 0,1 2 1,3 1-14,4 2 1,-1-1 0,1 6-1,1 1 29,-2 1 1,4 1 0,-4-1 167,-1 2 0,0-1 0,-5 9 0,2 1 160,1 2 1,0 4 0,-4 4 0,0 6 0,0 2-32,0 3 1,-1 2 0,-2 6 0,-1 2-226,1 1 1,1 10 0,-1-2 0,-1 1-97,1-4 1,-3-3 0,2-8-1,2-2 180,0-4 1,-2-4-1,0-5 1,1-5 160,2-6 0,1-3 0,1-8 1,3-2-194,5-5 0,2-6 0,1-3 0,2-2-220,2-2 1,2-7-1,4-4-327,-1-3 1,0-2 0,3 1 0,1-2 0,-1-1-399,-4-2 0,0 1-89,-4 4 0,-2-1 0,4 1 1</inkml:trace>
  <inkml:trace contextRef="#ctx0" brushRef="#br0" timeOffset="74000">4428 10244 8355,'-13'-19'723,"1"3"1,-1 7-579,1 5 1,5 10 0,2 6 0,0 7 0,1 6 0,0 5-1,0 6 1,0 6 0,3 2 166,3 3 1,1-1 0,4 3 0,-2-1-380,-2 3 1,3 1-1,-1-4 1,1-1-379,-1-1 0,-1-8 1,-2 1-1,1-6-567,1-3 1,0-5 370,-4-4 0,5-1 0,2 5 1</inkml:trace>
  <inkml:trace contextRef="#ctx0" brushRef="#br0" timeOffset="74241">4763 10542 8355,'0'-25'826,"0"9"1,0 9 0,0 12-629,0 9 0,0 7 0,0-3 0,0 1 0,1 3 1,2 1-1,1 4-589,-1 2 0,2-7 0,1 2 0,-1 0 1,2-2-205,0-1 1,0-4 0,1-4-94,-4-1 0,3 1 0,0-1 1</inkml:trace>
  <inkml:trace contextRef="#ctx0" brushRef="#br0" timeOffset="74782">4763 10505 8355,'6'-32'452,"0"3"1,-5 7-165,3 1 0,-1 2 0,7-2 0,2 5 0,5 2 0,1 2 1,2 1-1,1 2 0,2 5-220,-1 3 0,-1 2 0,0 5 0,-5 5-386,-2 4 1,-3 7 0,-3-1 0,-3 2 119,-4 2 0,-2 0 0,-5 0 0,-5-2-24,-4-2 1,-6 1 0,3-4-1,0 0 117,0-1 1,2 0-1,4-6 1,0-1 169,4-2-33,3-5 0,6 2 0,3-5 0,4 0 0,5 0-16,3 0 1,2 0 0,4 0 54,-1 0 0,0 0 1,2 0-1,-1 0 0,-2 0-6,-3 0 0,4 2 1,-4 2-56,-2 4 1,-6 3 0,-2 1 0,-1 1 0,-3-1-34,-2 1 1,-1 3 0,-3 1-1,-4-1 14,-5 2 1,-5 0 0,2 4-1,-3-3-103,-1-1 1,-2-1 0,-2-5-1,1 1-95,1-1 0,6-1 0,-1-3-1204,2-4 1084,1-2 1,6-8 0,2-1 0</inkml:trace>
  <inkml:trace contextRef="#ctx0" brushRef="#br0" timeOffset="75733">5407 10914 9174,'0'-1'349,"-1"2"-256,-3 11 1,3 6 0,-5 3 0,2 1 0,0 0 0,1-1 0,2 1-1,1 0 1,0 0 0,0-3-784,0-1 1,5-1 240,3-5 1,1-4-165,3 1 0,-2-7 0,8 4 1</inkml:trace>
  <inkml:trace contextRef="#ctx0" brushRef="#br0" timeOffset="76033">5680 10133 8355,'-1'-13'345,"-3"1"-262,2 5 0,-3 3 1,5 9 189,0 8 0,4 5 0,2 8 0,-1 4 220,1 7 0,3 2 0,-1 6 0,2 2-394,-2 2 1,2 0 0,-6 1-263,-1-1 1,2-3 0,0-2 0,-3-1-208,0-3 1,-2-3 0,0-4-1,0-6 1,0-3-842,0-3 1,0-6 794,0 1 1,0-2-1,0-2 1</inkml:trace>
  <inkml:trace contextRef="#ctx0" brushRef="#br0" timeOffset="76575">6028 9959 8355,'12'-16'-75,"0"-1"98,1 2 1,1 1 0,2 2 0,5-1 48,2 1 0,2 1 0,0 1 0,0 3 0,-2 2 0,-1 2 1,-3 2-1,-1 2-234,-3 3 1,-1 7 0,-3 7-1,-3 1 216,-3 3 0,-4 7 0,-1 4 0,0 2 204,0-2 0,-4 8 1,-2 1-1,1 5-34,-1 2 1,-2 1 0,4-1 0,1 1-124,2 0 1,1-5 0,0-1 0,1-1 21,3-3 0,-1-2 0,5 1 0,2 1 72,1 1 0,1 1 0,1-4-5,-1 4 1,1-4-1,-1 3 1,0-2-1,-1-2-142,-2 0 1,2-1 0,-4-1-1,0-4-315,-3 0 1,-3-2 0,-1-6 0,0-1 50,0-1 1,-5-2 0,-4 3 0,-3-3 129,-5-1 1,-2-1-1,-6-5 1,0-1-13,1-2 1,-1 0 0,-1-5 0,-2-1-175,-1-1 0,0-2 0,4 0 0,2-2-630,2-2 1,3-14 0,6-8 0</inkml:trace>
  <inkml:trace contextRef="#ctx0" brushRef="#br0" timeOffset="77074">7429 10666 8355,'0'-12'0,"0"-1"317,0 1 1,11-1 0,6 2 0,5 2 0,4 0-404,3 0 0,-2 2 0,6 0 59,2 2 1,-5 0 0,-1 5-943,-3 0 1,-1 0 0,0 0 0</inkml:trace>
  <inkml:trace contextRef="#ctx0" brushRef="#br0" timeOffset="77329">7516 10827 8355,'5'-7'-72,"2"2"1,7 3 0,1 0-74,2-2 0,6-5 0,1 4 1,6-2-724,6-3 628,-2-1 0,14-1 0,-4-1 0</inkml:trace>
  <inkml:trace contextRef="#ctx0" brushRef="#br0" timeOffset="77671">8905 10058 8355,'-4'-19'408,"0"2"0,1 5 0,7 2 1,6 4-438,5 0 0,5 1 0,9 2 78,4-1 0,13-6 0,6 3 1,6-1-1,7 0-111,2-2 1,2-1 0,0 0-123,-7 3 1,-7 2 0,-10 6 0,-8 0-1,-8 0 1,-9 1-600,-7 4 1,-6 1 0,-7 7 0</inkml:trace>
  <inkml:trace contextRef="#ctx0" brushRef="#br0" timeOffset="78233">8830 10120 8355,'9'-11'620,"-1"3"-590,2 4 1,5 3 86,1 1 0,6 0 0,-1 1 0,2 2 0,4 2 0,0 1 0,4 1 0,0-2 0,4 2 321,1 0 1,-3 1 0,-2 5-613,0-1 0,-2 0 0,-6 1 0,-1 1 0,-3 1-222,-1 1 1,-5 5 0,-6-3 195,-2 1 0,-1 2 1,-5 4 39,-3-1 1,-5 3-1,-7 0 1,-5 2 234,-2-1 0,-2 3 0,0 1 0,-1 1 0,-2-1 0,-1-1 183,2 1 0,1 0-217,1 1 0,-1 3 0,-2-5 1,-1 1 58,2-3 0,2 1 1,3-2-1,3-3 1,1-5-24,2-2 0,4-1 0,4-5 0,4 1-65,2-1 0,4-5 0,2-3-63,4-3 1,3-1 0,3 0 0,2 0 0,5 0 46,2 0 0,2 0 1,1-1 53,3-3 1,3 1-1,5-4 1,2 0 31,2 1 0,2-3 0,5-3 0,-1 1-86,0 3 0,8-3 0,-5 2-232,1-2 0,-5 3 0,-3 1 0,-4 2 0,-8 2-622,-3 1 0,-3 2 0,0 0 1</inkml:trace>
  <inkml:trace contextRef="#ctx0" brushRef="#br0" timeOffset="78650">9116 11646 8355,'0'-8'298,"0"-1"0,1 1-526,3 1 1,-1 2 0,4 6-1,-2 3 879,-2 4 1,-1-1-1,-2 2 1,0 2-359,0 4 1,0-2-1,0 4 1,1-3-299,3-2 1,-3 5 0,5-2-1,-2-3-948,0-2 0,6-3 76,-2 1 0,3-2 274,2-6 1,-1 0 0,0 0 0</inkml:trace>
  <inkml:trace contextRef="#ctx0" brushRef="#br0" timeOffset="78911">9128 11373 8355,'-4'-8'-599,"0"-1"1,0 8-277,4 1 655,0 0 1,4 11 191,0-3 1,6 9-1,-3 2 1</inkml:trace>
  <inkml:trace contextRef="#ctx0" brushRef="#br0" timeOffset="79227">9475 11646 8355,'13'-13'-56,"-1"2"1,2 2 0,1 2 0,3 0 0,0 1 0,0 1 0,-3 2-318,-1 2 0,-2 1 0,1 0 1,-1 0 0,0 0 0</inkml:trace>
  <inkml:trace contextRef="#ctx0" brushRef="#br0" timeOffset="79228">9525 11733 8355,'0'8'-51,"0"0"1,6-5 0,2 1 0,3-3 73,1-1 0,5-1 0,1-2 1,1-2-526,3-2 0,1 0 124,2-1 1,0-3 0,0 4 0</inkml:trace>
  <inkml:trace contextRef="#ctx0" brushRef="#br0" timeOffset="79499">9934 11447 8355,'0'-12'1282,"0"5"1,0 3 0,2 8-739,2 4 1,-3 3 0,5 3 0,-2 1-436,0 2 0,0 4 0,-4-4 0,0 1-435,0 0 1,0 3-1,0-3 1,0 0-689,0 0 0,-1 2 1,-2-3-1,-1-2 82,1-1 0,-9-2 0,-2 1 1</inkml:trace>
  <inkml:trace contextRef="#ctx0" brushRef="#br0" timeOffset="82759">9909 11683 8118,'-8'4'-1211,"0"0"1043,5 0 0,-1-4 140,8 0-65,-2 0 0,9 0 1,-3 0-1,3 0 1,0-1-24,-3-3 1,-2 1 0,-8-4 115,-2 2 0,-3-5 0,-1 5 0,1-5 0,2 2 113,2-2 1,1-1 0,2-1 323,0-1 1,2 1 0,2-1-105,4 1 1,2 4 0,0 1 597,-2 1-558,0 2 0,-1 10 0,-3 2-94,-3 3 0,-1 6 1,0 0-149,0 3 1,-4-5-1,0 3 1,1-2 0,2 1 54,1-2 0,4-1 0,2-3 0,1-2-379,2 0 1,4-6 0,2 1-1,1-3-37,0-1 1,1-1 0,1-3 0,0-5 23,0-2 0,-1-3 0,-5-2 0,-1-5 155,-3-2 1,-2-2-1,-6-1 1,0-2 38,0-1 0,-6 0 0,-2 5 1,-4 0 78,-5 3 1,-2-1 0,-6 7 0,0 4-161,0 6 0,-3 3 0,0 2-68,5 0 1,-1 6-1,8 4 1,2 5-724,4 5 0,-1 9 0,4 3 1</inkml:trace>
  <inkml:trace contextRef="#ctx0" brushRef="#br0" timeOffset="83797">8905 9550 8355,'0'-13'143,"0"1"1,0 0 0,1 1 0,3 4 0,5 7 53,2 7 1,0 4-1,-2 1 1,0 0-1,-1 1 1,0-1-273,0 1 1,-3-1-1,1 0 1,1-1-1,-1-1-239,-1-2 117,0 1 49,-5 3 63,0-5 0,0-7 0,0-8 0,0-3-31,0-2 0,0 1 1,1-2-1,2-2 63,1-5 1,5 2 0,0-1 0,2 2 123,1 3 0,1-1 0,-1 2 15,0 3 0,1 7 0,-1 1 1,1 6-34,-1 5 1,0 4 0,1 4 0,-2 1-266,-3 3 0,3 0 0,-3 5-489,3 0 1,-2 0 395,-1 0 1,-5-1 0,2 1 0</inkml:trace>
  <inkml:trace contextRef="#ctx0" brushRef="#br0" timeOffset="85172">10542 10356 8019,'0'-12'-21,"0"-1"0,0 1 1,0-1-1,1 2 450,4 3 1,-3 3 0,7 5 0,0 0-282,2 0 1,-3 5 0,-1 3-26,-1 3 0,2 3 0,-4 1 0,-1 2 0,-2-1 0,-1 2 81,0 3 0,0-2 0,0 2-189,0 1 0,0-4 0,0 0-137,0 0 0,2-5-160,2 4 1,3-9 0,5-4 0,1-2 0,-1-2-25,0 0 1,-3-6 0,-1-2-494,2-3 0,1-1 0,1-1 0</inkml:trace>
  <inkml:trace contextRef="#ctx0" brushRef="#br0" timeOffset="85343">10592 9947 8355,'-20'-13'-326,"4"1"0,9 5 1,7 3-86,7 2 0,4 8 0,1 1 0</inkml:trace>
  <inkml:trace contextRef="#ctx0" brushRef="#br0" timeOffset="85607">11212 10468 8355,'0'-13'636,"0"1"-1042,0 5 1,0 3-207,0 8 1,5 3-1,2 5 1</inkml:trace>
  <inkml:trace contextRef="#ctx0" brushRef="#br0" timeOffset="86256">11931 9847 8355,'0'-35'44,"0"2"1,0 4 0,0 4-1,0 4 558,0 5 0,0 2 0,0 1-217,0 1 0,4 15 0,0 8 0,0 8-163,2 7 0,-3 7 0,4 0 0,-2 5-13,-2 3 1,-2 3 0,-1 4 0,0-1-76,0-1 0,0-1 0,0 5 0,0-1-144,0 1 0,0 0 0,0-1-80,0 1 0,0-10 0,0-3 0,2-1 1,0-2-126,3-1 1,0-4 0,-2-7 0,1-2-602,-1-3 1,2 0 0,1-6 0,-1-1 0,2-2-1426,0 2 2052,-4-5 0,8 6 0,-4-4 1</inkml:trace>
  <inkml:trace contextRef="#ctx0" brushRef="#br0" timeOffset="86863">12390 10083 6810,'5'-7'0,"2"4"0,2 5 8,-1 2 1,-5 1 750,1 0-13,-3-4-231,-1 5-10,0-6-599,0 0-148,0-6 0,0 3-42,0-5 249,0 5 224,0-2-75,0 5-26,0 0-80,0-6-4,0 5 0,2-9-258,2 6-6,-3 0-21,5 4 73,-6 0-120,0 0-304,5 0 340,2 0 1,5 5 0,1 2 0</inkml:trace>
  <inkml:trace contextRef="#ctx0" brushRef="#br0" timeOffset="88098">11919 10282 8989,'-4'-13'0,"-1"1"0,3-1 0,0 1 0,2 0 0,0-1 0,2 1 0,2-1 229,4 1 0,4-5 0,5 1 0,5-1 0,4 1 0,3-1 0,0 2 0,0 1 0,1 2 0,1-1-224,-1 1 1,-1 5 0,-6 3 0,-2 4 0,-4 4 0,-4 4-168,0 3 1,-5 2 0,-1 1-1,-2 1 1,-3 3 0,-5 1-186,-5 3 0,-5-3 0,-3 1 285,-5-2 0,-8 4 0,-2-3 0,-3 0 43,1-2 0,6-3 1,-2-3-1,4-2-506,4-1 0,3-5-830,6 1 1144,5-2 0,13-8 0,7-1 1</inkml:trace>
  <inkml:trace contextRef="#ctx0" brushRef="#br0" timeOffset="88543">12365 10641 7917,'-7'-5'1070,"3"3"0,8-3-491,5-1 0,-3 5 0,3-3 41,0 2-499,-3 2 1,3 6 0,-4 2-79,-3 3 0,-2 2 0,-2-1 0,-3 0-41,3 1 1,0 1 0,2 1 0,0 1 2,0-1 1,0-1 0,2-3 0,2-1-233,4-2 0,3-1 1,2 3-1,-1-3-773,0-2 1,1-1-1,-1-4 163,1 0 1,-1-11 0,0-3 0</inkml:trace>
  <inkml:trace contextRef="#ctx0" brushRef="#br0" timeOffset="88797">12402 10443 8355,'-19'-13'125,"7"1"1,8 5-1999,8 3 1623,-3 8 0,16 8 0,-4 8 1</inkml:trace>
  <inkml:trace contextRef="#ctx0" brushRef="#br0" timeOffset="95857">6486 8520 8355,'-1'-12'-229,"-2"0"1,-1-1 0,0 2 0,0 2 320,0 0 1,0 5 0,5-3 0,3 2 0,4 2 0,5 0 0,3 0 0,4-1-196,-1 2 0,4 0 0,-2 2 0,2 0 1,2 2-1,-1 0 0,-2 2 0,-2-1-304,2-1 0,2 3 0,1 2 0</inkml:trace>
  <inkml:trace contextRef="#ctx0" brushRef="#br0" timeOffset="96191">6536 8582 8355,'0'7'-997,"0"0"0,-1-4 838,-3 1 1,2 2 471,-2-2 0,4-3 0,6 3 1,5-2-163,4-2 1,8 0-1,2-2 1,7-1-210,3-1 1,3-4 0,-1 4-1,0 1-705,0 2 469,0 1 0,1-6 0,-1-1 0</inkml:trace>
  <inkml:trace contextRef="#ctx0" brushRef="#br0" timeOffset="97222">5891 7565 7700,'-19'-17'-574,"1"-1"1,4-3-1,-1 4 451,-2 4 1,0-3 465,0 4-298,-2 2 0,-6 6 0,-1 2 1,-3 2-1,-4 5 0,-3 5 0,-3 3 1,-2 4-46,-5 5 0,4-4 0,-2 11 0,0 3 0,-3 1 0,0 1 26,-1-1 0,5 3 1,2 4-10,2 0 1,7-4 0,3 5 0,3 0 0,3 5 27,2 8 0,-1 5 0,5 4-35,2 3 1,0 7-1,1 6 1,1 1-11,2 4 1,2-1 0,1 9 0,4-4-48,3-5 1,7 5 0,8-12 0,8 0 32,6-6 0,10-7 1,1-6-1,5-8 47,7-6 0,0-6 0,7-5 0,1-7 35,2-7 0,8-6 0,2-4 0,4-3-12,-2-4 0,7-7 0,1-2 1,-4-4-100,-4-5 0,-8 2 0,-2-6 0,-7 1-12,-11 0 0,-6-7 1,-8 1-1,-6-5 10,-7-3 1,-6-3 0,-3-5 61,-5-3 1,-3-2 0,-1-1 0,-1 0 0,-3-5 22,-5-2 1,-2-3 0,-2-6 0,-4-3-54,-4 1 1,-6-11 0,-2 11 0,1-3-65,2-4 0,-3 5 0,0-9 0,2 1-64,1 5 0,-5 3 8,-2 10 0,-3 3 0,-1 6 1</inkml:trace>
  <inkml:trace contextRef="#ctx0" brushRef="#br0" timeOffset="129381">17686 9227 6873,'1'-12'0,"2"0"0,1-1 0,-1 1 0,-2-1 0,-2 2 0,-3 3 19,-5 4 1,-2-2 0,-1 2 0,-2 2 185,-2 0 0,2 2-185,-3 0 0,2 0 0,-1 0 0,-5 2 0,-2 0 0,-4 4 0,-2 1-86,-4 2 0,0-2 1,-3 1-1,-2 2 1,-1 0-15,1-2 1,0-1 0,1-4-1,1 1 60,3-1 1,-2 2 0,3-1 0,0 0 35,3 2 0,3-3 0,1 4 0,0-1 76,1 1 1,3 2-1,2 2 1,2-2 39,6-1 1,0 5 0,6 5 0,-1 1-50,1 3 0,0 2 1,5 2-5,0 3 0,0 1 0,2 6 0,1 0 0,1 2-33,-2 1 0,0 5 1,-1 3-1,2 4 10,1 3 1,0 5-1,-4-3 1,0 2 49,0 0 1,0 1-1,0 9 1,0 5-24,0 4 1,-1 3 0,-2-3 0,-2 3 11,-2 1 0,3 2 1,-3 2-1,0 1 33,0 1 0,4-3 0,-2 7 0,-1-3 82,-2-1 1,2 0 0,2-1-147,3 1 1,-3-3 0,-1 0 0,3 2-1,0-4-74,2 0 0,4-4 0,2-2 0,0 0 23,-1-2 1,3 6 0,-2-8 0,-1-2-28,1-1 0,-1-3 1,-2-5-1,3-2 22,1-1 1,-3-6 0,4 1 0,2-6-15,1-6 1,1-4 0,0-4 0,1-4 22,-1-3 0,1-2 0,0-4 0,3-3-89,0-3 0,1-3 1,-4-2-1,3 0-43,0 0 1,5-2 0,-5 0 13,-1-1 1,3 2 0,-1-4-1,-2 0 1,0 0 18,2 0 0,-8 1 0,4-5 1,-2 0 45,0 0 1,-3 0 0,0 0 0,2 0 10,1 0 0,1 0 0,2 0 0,1-2-21,2-2 1,5 3-1,-1-4 1,2 4-37,2 1 0,4-4 1,1 0-1,2 1-36,2 2 0,-2 1 0,0-2 0,-1 0 19,1-3 1,-4 1-1,1 4 54,-3 0 1,-1-4 0,-1-1 0,1-2 64,0-3 1,-2-1 0,-1-1 0,-2-1 0,-2 0-16,-3-4 1,3 3 0,-2-4 0,-1 2-22,-1-1 0,-6-5 0,-1 1 1,-1-1 33,-3 2 1,-2-8 0,-1 3 0,-1-2 44,-4-3 1,3 1 0,-5-7 0,0-3 5,0 1 0,4-6 0,-1-3 0,3-4-149,1-3 0,0-7 1,1 1-1,2-6-56,1-3 1,2 4 0,-4-4-1,2 0 63,-1-1 1,-1-12 0,-2 4 5,0-6 1,-2 4-1,-2-1 1,-4-6-1,-3-3 176,-2-2 0,-3-3 0,-1 1 0,2-1-119,1-1 0,8 41 0,0-1 0,0 2 0,1-1 1,0-1-1,0-2-67,1 0 1,0-1-1,1-7 1,-1 0-1,-1 0 1,0 1-1,2 0 1,0 0 66,0 1 1,0-1 0,-1-3 0,0 1 0,1 0 0,0 1-1,1 3 1,-1 1 33,1 4 0,-2 2 0,-2 0 0,-1 3 0,-7-38 0,-4 5 51,-4 12 0,-2 16 0,-2 13 0,-3 10-74,-4 8 0,-3 11 0,-1 5 1,1 4-18,3 5 0,-1 6 1,6 5-1,6 5-29,8 3 0,3 6 1,9 1-1,4 5-478,9 2 0,7 8 1,7 5-1</inkml:trace>
  <inkml:trace contextRef="#ctx0" brushRef="#br0" timeOffset="130236">17264 9612 8355,'-19'-7'-52,"1"-3"0,5 6 0,1 1 0,0 2-88,-1 1 1,1 0 310,-1 0-195,1 6 1,4 0 0,0 7 0,-1-1 0,2 1 0,3-1-1,3 0 179,1 1 0,5-1 0,4-1-218,2-2 1,2 0 0,4-5 0,4-1 0,2-2 0,0-2-19,-2-3 1,1-3-1,-5-4-78,-2 3 0,-5-3 0,-4 2-40,0-2 1,-3-1 0,-7 1 72,-5 3 1,-2-2-1,-1 6 1,-2 1 28,-2 2 1,2 5-1,-4 1 1,1 2 64,1 3 32,-1 7 0,5-4 0,-1 5 0</inkml:trace>
  <inkml:trace contextRef="#ctx0" brushRef="#br0" timeOffset="130611">17214 10356 8078,'-12'0'-537,"0"0"0,3 0 225,1 0 317,5 0 0,-2 1 1,3 3 169,-2 5 1,3-2-1,-3 1-113,2 2 0,7 1 1,0 0-1,2-2-28,3 0 1,1-5 0,1 3 0,0-1-6,1 1 0,-1-4 0,1 1 1,-1-2-29,0-2 1,1 0 0,-1 0-68,1 0 1,-6-2 0,-2-1 0,-1-2 18,0-2 0,0-1 1,-4-6-1,0-1 19,0-2 1,0-1 0,0 3-1,-1-1-38,-3 1 1,-3 1 0,-5 1 0,-1 2-105,1 3 1,-5 3-1,-1 6 1,1 4 35,-1 8 1,-3 2-1,3 8 106,-1 4 0,4 6 0,-3-2 0</inkml:trace>
  <inkml:trace contextRef="#ctx0" brushRef="#br0" timeOffset="130828">17264 11150 8355,'0'-13'418,"0"5"-541,0 0 0,6 5 0,2 0-341,3 6 1,-3 3 0,0 3 143,2-1 0,-4 6 0,-1 6 0</inkml:trace>
  <inkml:trace contextRef="#ctx0" brushRef="#br0" timeOffset="131273">17301 11559 8355,'0'8'-661,"0"1"0,0-1 518,0 4 0,0-4 0,0 1 1,2-1 65,2-1 1,-1 4-1,3-3 1,0 3-135,-3 2 0,2-1 211,-1 0 0,6 1 0,-3-1 0</inkml:trace>
  <inkml:trace contextRef="#ctx0" brushRef="#br0" timeOffset="131274">17376 12154 8720,'-6'0'-51,"6"0"1,6 4 0,5 2-659,-3 1 0,9 1 0,-4 5 1</inkml:trace>
  <inkml:trace contextRef="#ctx0" brushRef="#br0" timeOffset="131810">17388 12874 8355,'-7'0'-1289,"2"1"1,6 2 1597,3 1 286,-2 0-222,3-4 0,-5-5 0,0-4-3,0-2 0,-4 3 0,-2 1 20,0 2 0,-3-4-202,-3 5 1,4 0 0,1 5-302,1 4 1,2-3 0,4 7 48,0 0 1,0-2 0,1 1-14,4 2 1,1-4 0,7-2 0,-1-3 1,1-1 0,-1 0 0,0 0 0,1-1-17,-1-3 1,-1 1 0,-1-6 28,-2 0 0,-5-2 1,1-2-1,-2 1 70,-2 0 0,-2-1 0,-2 1-9,-4-1 0,-3 2 0,-2 2 0,1 2 35,-1 1 1,0 2 0,-2 4 0,-2 0 136,2 0 1,-3 6 0,1 2 0,2 3-165,1 1 0,3 1 0,3 1 1,4 1-198,3 1 0,2 1 1,3-5-1,4 1-142,3-1 1,7 0-1,3-1 1,2-2-649,2-5 819,0-3 0,0 5 0,0 1 0</inkml:trace>
  <inkml:trace contextRef="#ctx0" brushRef="#br0" timeOffset="135750">20253 9562 8020,'-5'-7'-270,"3"2"580,-3 5-78,5 0-96,0-6 1,5 5-240,3-3 0,-1 7 0,2 1 12,0-2 0,2 0 0,2-2-34,-1 0 0,0 0 0,1 0 0,-1 0 71,1 0 1,-5-4 0,-1-2-1,-2-1 45,-2-2 0,-3-2 0,-3-2 7,-1 1 1,-5 5 0,0 1 0,-2 2 125,-1 0 0,-1 0 1,1 4 230,0 0 0,-1 1-214,1 4 1,4 1 0,1 7-245,1-1 1,3-1-1,6-1 1,3-3-61,1-2 0,1 4 0,4-5 0,1-2 90,-1 0 1,0-2-1,1 0 1,-1 0 79,1 0 1,-2-6 0,-3-2 152,-4-3 0,-3-1-198,-1-1 0,-1 1 1,-3 1 19,-4 3 0,-7 2 0,-2 6 0,0 0-26,0 0 0,3 6 0,-4 3 0,1 5-367,1 2 1,-1 7 0,5-4 0</inkml:trace>
  <inkml:trace contextRef="#ctx0" brushRef="#br0" timeOffset="138259">17574 10145 8355,'0'-12'0,"0"-1"0,0 1-468,0 0 0,4-1-40,0 1 0,1-1 693,-5 1 0,4 4 0,0-1 0,0 1 0,0 0 0,0 0 384,-1-2 1,-3 4-519,-4 2 0,-4 3 0,-9 1 0,-4 0 0,-2 0-31,-2 0 0,-1 4 0,-2 0 34,-1-1 0,-4-2 0,4-1 0,2 0-65,1 0 1,-3 4 0,0 1 0,1-3 74,2 0 0,1 2 1,0 1-1,1 2 37,-1 3 0,4-3 0,0 1 0,-1 2-74,-1 1 0,-2 2 1,0 3-1,1 0 9,-1-1 1,4 3 0,2 0-1,1 1 20,3 4 1,1-4 0,2 0 0,-1 0-34,1 1 0,4 0 0,1 5 0,1 0-37,3 0 1,-2 0-1,1-1 1,1 1 71,2 0 1,-4 4 0,1 0 0,0-2 147,-1 0 0,3-3 0,-2 3-59,3 2 0,2-3 1,5 3-1,6-3 1,6-1-51,1-1 0,14 0 0,2-3 0,6-5-164,6-2 1,11-2 0,5-1 0,5-1-236,3-2 0,2-5 0,1 1 0,-4-3-151,-4-1 1,-4-1-1,-6-2 1,-7-2 196,-11-2 0,-3-1 1,-9-5-1,-4-1 17,-3-2 1,-6-3 0,-6-8 0,-2 0 362,-2-2 1,-2-10 0,-1 1-1,0-4 150,0 0 0,-4-9 0,-1 1-38,-2-1 1,-2-4-1,-4 3 1,-4 3-1,-4 8-115,-2 7 0,-10 3 1,-3 8-1,-1 2-279,-3 5 1,-10 7-1,1 5 1,-5 3-91,-5 1 1,-1 7-546,-10 5 1,-6 12-1,-5 7 1</inkml:trace>
  <inkml:trace contextRef="#ctx0" brushRef="#br0" timeOffset="139046">16086 10592 8355,'7'-20'-1259,"2"2"1158,-4 6 0,3 4 0,-3-1 0,2 0 0,3-1 1,1 2 559,1 4 1,1 2-330,-1 2 0,-5 2 1,-2 2-35,1 4 1,-3 3 0,4 2 0,-2-1-31,-2 0 0,-2 1 0,-1 1 0,0 1 0,0 3-61,0 1 0,-4 2 1,0 2-1,0-1-39,-2-1 0,5-2 0,-3 2 0,2-5-166,2-2 0,2-2 0,2-1 0,6-2-52,5-5 1,0-4 0,6-3-28,1-1 0,1-11 0,2 1 1</inkml:trace>
  <inkml:trace contextRef="#ctx0" brushRef="#br0" timeOffset="139278">16247 10220 8355,'-14'-25'0,"3"5"0,11 4-656,6 8 1,1 13 0,5 9 0</inkml:trace>
  <inkml:trace contextRef="#ctx0" brushRef="#br0" timeOffset="140358">16024 10939 7700,'0'-7'-128,"0"-4"1,1 3 0,3-6 0,5 0 0,2 3 194,1 0 1,0 0 0,1 0 0,-1 1-175,1 2 0,-1 0 1,0-5-1,1 2 33,-1 3 0,1-3 1,-1 3-1,0-3 23,1-2 1,-1 5 0,1 0 0,-1-2 87,0-1 0,-1-1 1,-1 1 39,-2 3 0,-5-3 184,1 2 0,-4 0-29,-4 0 1,-3 2 41,-5 3 0,4 3 234,-1-3 32,7 2-410,-4 2 1,6 2-1,1 3 1,4 8-14,3 6 1,-3 4 0,-1 2 0,-2 1-15,-2 3 1,4 3 0,2 5 0,-1 0-15,1 1 0,2 3 0,-4 2 0,0-1-172,2 1 0,-5-1 1,4-4-1,0 2 16,-1 1 0,0-1 1,-3-5-1,2-2-40,1 1 0,0-2 0,-4 0 0,0-3-128,0-6 1,-4 1 0,-3-8 111,-4-1 1,0-1 0,-8-3 0,0-1 0,-1-3-11,-2-2 0,-5-1 0,-2-5 0,1-3 64,2-5 0,1-3 1,2-5-1,2-3 23,5-4 0,3-6 0,5-3-45,4-3 1,4-1 0,4 0 0,4 0 0,5 1-20,3 3 1,-1 2 0,6 7 0,1 0-14,1 3 0,5 5 0,-2 8 0,-2 3-164,-1 4 1,0 1 272,2 0 1,0 6 0,0 1 0</inkml:trace>
  <inkml:trace contextRef="#ctx0" brushRef="#br0" timeOffset="144676">17549 10666 8507,'2'-19'-433,"2"2"1,3 3-1,5 2 1,1 1 444,-1 3 0,6-3 1,3 2-1,2-2 0,2-2 1,1-3-1,3-1 1,5-1-1,6-2 226,6 1 0,3-2 1,6-3-1,6-1 1,5-1-1,5-3 1,3-4-1,6-3 1,4-1 523,4-1-746,2 1 1,-1 3-1,4-1 1,-45 17 0,0 0-1,0 2 1,1-1-137,0 2 1,-1-1 0,41-17 0,-4 4-1,-5 1-112,-7 2 1,-1 2 0,-9 2 0,-5 3 74,-6 1 1,-5-2 0,-11 2 0,-2 0 112,-1 0 0,-9 1 1,1 3 12,-2-2 0,-1 2 0,0-1 0,-2 4 0,-3 4-781,-1 2 578,-3-5 1,0 3 0,-1-5 0</inkml:trace>
  <inkml:trace contextRef="#ctx0" brushRef="#br0" timeOffset="145138">18901 9909 8355,'-1'-6'-689,"-3"1"306,-5 4 541,4 1 0,-1 1-25,6 4 0,6-4 0,2 4 1,5 0-82,3-1 1,-1 0 0,5-4 0,-1 0-111,0 0 0,0 0 0,3 0 0,-2 0-52,-2 0 0,2 0 1,-2 0-1,0 0 37,0 0 1,-6 4 0,-5 2 48,-1 0 0,-3 4 0,-7 5 0,-6 3-32,-5 1 0,-9 2 0,-5 4 0,2 0-504,1 0 349,1-1 1,-6 1 0,0 0 0</inkml:trace>
  <inkml:trace contextRef="#ctx0" brushRef="#br0" timeOffset="147900">18728 9029 8355,'5'-25'-33,"-4"4"0,5 2 0,-2 1 39,0 3 0,2 5-288,-2 2 305,-3 5 1,6-2 0,-3 6 0,3 3 0,1 5 0,-1 2 35,-1 1 1,-2 0-1,-4 1 1,0 1-42,0 2 1,0 4-1,0 4 1,0 1 0,0 0 12,0 0 1,0 0 0,-1-1-203,-4 1 0,4 0 1,-3 0-1,3-2-311,1-2 1,0-3-1,0-6 308,0 1 1,0-1 0,0 0 0</inkml:trace>
  <inkml:trace contextRef="#ctx0" brushRef="#br0" timeOffset="148130">19112 9066 8355,'-12'0'66,"-1"0"0,5 0 0,0 0 0,-2 0 0,0 1 0,1 4 0,0 2 1,0 2-126,-2 4 1,-2-2 0,0 8 18,-4-1 0,3 4 1,-2-1-1,1 3 52,-2 5 1,3-3 0,-2 5 0,2-2-427,2 0 1,1 0-1,1-5 7,2 1 1,-1 0-1,-3 0 1</inkml:trace>
  <inkml:trace contextRef="#ctx0" brushRef="#br0" timeOffset="148685">19038 9451 8355,'-7'-9'-1320,"3"1"1398,2 5 0,4-6 197,2 5 1,-2-5 334,7 5 1,-7-6-194,3 2 1,-3 3-246,3 1 1,-3 4-211,7 4 0,-7-2 0,2 7-88,-2 0 1,2 2 0,0 2 71,-1-1 1,-2 1-1,-1-1-162,0 0 26,0 1 126,0-1 1,2-5 0,0-4 0,4-5-134,1-2 0,-3-5 0,3 0 0,0 0 76,0 1 0,-3-4 1,4 4-1,0-3 12,-1-1 1,3-1 0,-5 2 0,2 3 103,3 4 1,-3-2 0,1 2 124,2 2 1,-1 2 0,1 4-59,-2 4 1,0 3 0,3 3 0,-1 1-280,-2 1 1,-1 1 0,3-5-602,-2 1 686,0-1 0,5 6 0,-1 1 0</inkml:trace>
  <inkml:trace contextRef="#ctx0" brushRef="#br0" timeOffset="152126">17338 12080 8355,'-12'-6'-465,"5"5"369,-4-10 6,10 10 0,-5-10 0,8 4 0,2 0 0,4 3-79,3 2 1,-3 2 0,1 0 175,0 0 0,-2 2 0,1 0 1,1 4 158,-2 1 1,-2-3-73,-5 4 1,4-4 177,0 5 445,0-1-622,-4-1 0,2-3 0,2-8-51,4-4 0,3-2 0,2 0 0,-2 2-92,-3-2 1,2 3 0,-6-1-87,-1-2 0,-3-1 1,-5 0 85,-3 3 0,-3 3 0,-3 5 0,-2 1-153,-5 3 0,3 2 0,2 3 0,2 0-320,1 0 0,7 2 389,1 2 1,4-1 0,1 0 0</inkml:trace>
  <inkml:trace contextRef="#ctx0" brushRef="#br0" timeOffset="152806">17413 11857 8355,'4'-13'-441,"2"1"1,-1-1-1,2 1 1,-2 0 506,1-1 0,2 5 0,-4 0 241,-1-2 0,-1-1-177,-2-1 0,-2 3 1,-2 2-1,-4 2 39,-3 2 0,-2 2 1,0 1-54,-4 0 1,2 0 0,-6 0-1,-1 0 1,0 1 69,1 3 1,-2 5 0,4 7-1,-2 5-56,0 2 0,6 3 0,-1 3 1,2 4-42,1 3 0,7 6 1,1-1-1,4-2-213,1-5 1,10 0-1,3-5 1,5-1-29,4-2 1,7-7-1,6-3 1,3-7-22,4-5 1,0-2 0,-2-2 0,3 0 119,1 0 0,-4-10 0,2-4 1,-7-2 60,-6-2 0,0-4 1,-9 1-1,-1-2 0,-4-2 170,-5 0 1,-5-1 0,-5-2-151,0-1 1,-7-4 0,-5 3 0,-6 0-165,-1-1 0,-9 2 0,3 5 0,-2-1-67,-4 0 1,2 10-1,-6 4 1,-4 4-360,0 4 1,-5 13 0,0 4 0</inkml:trace>
  <inkml:trace contextRef="#ctx0" brushRef="#br0" timeOffset="177426">20290 10678 8038,'-5'-24'0,"-2"-1"0,-1 1 0,1 2 0,0 3 0,0 1 0,-3 3 0,-1 1 276,-1 2 1,-1 4 0,1 1 0,0 1 0,-1 5 0,1 5 0,-1 8-3,1 8 1,0 4 0,-1 5 0,-1 6 0,-1 6 0,-3 9 0,0 9 0,1 8 279,1 8 0,-2 8 0,2 1-514,1 5 0,5 6 0,3 5 0,2-4 0,2-6-323,2-4 0,7-7 1,7-5-1,5-8-417,1-6 1,9-7 0,-4-8-1,3-8-1888,-1-7 2141,4-4 1,2-6-1,5-3 1</inkml:trace>
  <inkml:trace contextRef="#ctx0" brushRef="#br0" timeOffset="179184">20414 10926 8355,'0'-12'35,"0"0"0,0-1 0,0 1 253,0-1-91,0-4 4,0 8 1,6-11 0,2 7 0,3-1-1,1 1-42,1 0 1,-1 6 0,2 2-1,1 1 1,2 0 0,-2 1-111,-1 1 0,2 4 0,-1 2 0,-2 4 1,-5 3-44,-2 2 0,-2 3 0,-4 2-264,0 1 0,0 1 0,0 2 0,0-3 213,0-1 0,-4 3 0,-1-5 1,1-2 219,-1-4-87,3 1 0,-2-10-144,8 3 1,2-8 0,4-6-1,-2-3-70,1-4 1,3-5 0,0 3 0,0-2 69,1 0 1,-2 2 0,-2-3-1,0 4 0,0 4 1,1-1 0,0 8 26,-2 0 0,0 2 1,3 6 27,-3 3 0,2 3 0,-4 7 0,-1 1-145,1 2 0,2 5 1,-4-2-1,-1 4-215,-2 1 0,-1-1 1,0 3-69,0 2 0,0-3 0,0 4 1</inkml:trace>
  <inkml:trace contextRef="#ctx0" brushRef="#br0" timeOffset="179552">20650 11770 8641,'5'-13'639,"-3"5"101,2 0-639,3 5 0,-6-1 127,3 8 0,-2 3 1,-2 7-1,-2 1 18,-2 1 1,3 2 0,-3-2 0,2 1-157,2 3 1,0-5 0,0 3-1,0-2-377,0 1 0,6-1 0,3-3-191,7-1 1,-3-5-1,4-3 1,-3-4-340,-2-4 0,3 1 0,-1-6 435,-3-5 0,-1-4 0,2-7 0</inkml:trace>
  <inkml:trace contextRef="#ctx0" brushRef="#br0" timeOffset="179786">20687 11571 8355,'-5'-7'331,"-2"-4"-894,-6 10-1053,6-4 1422,7 5 1,7 5 0,6 2 0</inkml:trace>
  <inkml:trace contextRef="#ctx0" brushRef="#br0" timeOffset="180136">21047 10579 8355,'-11'-23'0,"2"2"270,5 5-75,8 7 1,3 4 0,6 5-1,-1 0 269,1 0 1,0 5 0,4 5-1,2 5-177,0 6 0,5 8 0,-3 5 0,1 6-248,-2 6 1,-2 6 0,-7 4 0,-2 4-23,-5 3 1,-3 3 0,-1 0-1,0 3-274,0 0 1,-5 4 0,-4-4 0,-2 0-48,-1-3 0,-1-4 0,1-5 0,0-8-141,-1-6 1,1-4 0,-1-2 0,2-3 46,3-5 0,1-1-126,3-12 1,3 1-1,-5-5 1</inkml:trace>
  <inkml:trace contextRef="#ctx0" brushRef="#br0" timeOffset="180310">21717 11423 8355,'-13'-7'-656,"1"3"1,5 8 0,1 3 0</inkml:trace>
  <inkml:trace contextRef="#ctx0" brushRef="#br0" timeOffset="180629">22461 10368 8355,'0'-34'0,"0"5"428,-6 11 0,5 14 0,-3 8-308,2 4 0,-2 7 1,0 3-42,1 2 1,-2 2-1,1 7 1,-1 4 0,0 3 0,4 2 0,-5 1-26,1-2 1,3 7-1,-3-7 1,1 2-1,-1-2-78,3-4 1,-4 2 0,2-5 0,1 0-245,2 1 1,1-1 0,0-4-1,0 0-217,0-2 0,0-4 0,0 2 0,0-2-14,0-2 1,-6 4 0,-1-3 0</inkml:trace>
  <inkml:trace contextRef="#ctx0" brushRef="#br0" timeOffset="180870">21878 11373 9055,'7'-6'0,"0"0"0,1-1 0,6 3 769,3 2 0,10-2 0,6-2-470,3 0 0,12-1 0,4-3 0,6 3-167,4 2 1,-3-4 0,9 4 0,-2-1-163,0 1 0,6-1 0,-2 4 0,2-4-475,-2-1 0,-5 4 0,-10-1-985,-6 3 1,-9 1 803,-2 0 1,-7 0 0,-6 0 0</inkml:trace>
  <inkml:trace contextRef="#ctx0" brushRef="#br0" timeOffset="181459">22287 11993 8355,'-5'-12'-3,"-2"1"-141,-6 2 0,6 2 1,3 3 358,3-4 0,1-3 0,0-1 1,1 1 175,3 2 1,-1 0 0,5 5 0,2-1-222,1 0 1,1 4-1,1-4-197,-1 4 1,1 7 0,-2 2 0,-2 3 149,0 1 1,-7 6 0,2 1-212,-2 1 0,-2 3 0,0-2 0,0 2 1,0 1 51,0-4 0,0 4 1,0-4-1,0 3 132,0-3 0,0 2 0,0-5 1,0-2 173,0-1 0,0-2 236,0 1-533,-6-7 0,5-7 1,-3-10-123,2-4 1,8-3 0,1 1 0,1-3-63,0-4 0,1 4 0,3 0 0,0 2 90,1 3 1,-1-1 0,1 2 143,-1 3 0,0 7 0,1 0-5,-1 2 1,-3 4 0,-3 2 0,1 4 0,-1 3 280,-1 1 0,-1 2 0,-2 1-296,2 2 0,-3 1 0,3-3 0,-2 2-303,-2-2 0,4-1 1,2-2-1,-1 0-45,1 1 0,3-1 0,-1-1-550,3-3 318,2-2 1,5-6-1,1 0 1</inkml:trace>
  <inkml:trace contextRef="#ctx0" brushRef="#br0" timeOffset="181772">22746 11708 8355,'-7'0'736,"1"0"1,6 1-1,0 3 1,2 5-508,2 2 0,-3-2 0,4 2 0,-4 3-48,-1 0 1,0 0 0,0-1-394,0 4 0,1-1 0,2 2 0,3-7-219,0-4 1,3 2-1,3-5 1,1-2-226,-1 0 1,0-4-1,1 0 1,-1-4 196,1-1 0,-1-6 0,0-7 0</inkml:trace>
  <inkml:trace contextRef="#ctx0" brushRef="#br0" timeOffset="182028">22746 11596 8355,'-19'-11'245,"2"3"1,9 1-425,4 3 0,4 2 1,4-2-1,4 3-421,3 1 1,7 0 0,1 0 0</inkml:trace>
  <inkml:trace contextRef="#ctx0" brushRef="#br0" timeOffset="186455">23614 10902 8932,'-16'-2'50,"-1"-2"0,0 3 0,5-3 0,0 2 122,-1 2 0,9 0 0,8 0 0,13 0 0,8 0-134,4 0 0,8 0 1,-3 0-1,1 0-522,0 0 1,-6 0-1,-2 0 1,-7 0-137,-2 0 1,-1 6 0,-5 1 0</inkml:trace>
  <inkml:trace contextRef="#ctx0" brushRef="#br0" timeOffset="186737">23564 11187 8355,'-4'0'1032,"7"-1"-1058,8-4 1,8 3 0,1-5 0,3 0 0,7 0 0,5-1 0,2 1 0,-1 1-2113,-3 1 1809,8 3 1,-13-9-1,8 5 1</inkml:trace>
  <inkml:trace contextRef="#ctx0" brushRef="#br0" timeOffset="187028">24135 10604 8355,'-1'-17'273,"-4"2"0,-1 3 1,-3 4-11,1 2 1,1 8-1,-1 6 1,2 4-12,1 5 0,3 2 0,-2 7 1,3 5-155,1 6 0,0 5 1,0 8-1,1 0-283,3-1 1,-2 6-1,2 3 1,-3 0-272,-1-4 1,4 8 0,1-7 0,-3 2 188,0-1 1,-4 1 0,0-8-262,-3-5 1,-4-5-1,1-6 1,-2-6 419,2-5 1,-9 2 0,3-5 0</inkml:trace>
  <inkml:trace contextRef="#ctx0" brushRef="#br0" timeOffset="187296">23999 11100 8355,'-2'-32'848,"-1"5"0,-1 5-843,2 5 0,0 3 0,4 3 0,2 2 0,4 2 1,4 1-1,3 2 0,3 0 7,2 0 0,0 1 1,5 7-1,0 5 1,-2 2-1,-1 1 1,-2 0-290,-2 1 0,-6 1 1,-5 1-1,-2 1 114,-2 0 0,-3 1 1,-4 0-1,-4 0-114,-3 0 0,-7-3 0,-1 3 1,-1-3-5,4-2 0,-1 0 1,3-1-1,3-1 166,0-2 1,0-5 0,-1 3 0</inkml:trace>
  <inkml:trace contextRef="#ctx0" brushRef="#br0" timeOffset="187601">24333 11435 8156,'9'4'0,"-1"2"-5,2 0 0,-1-1 1,1 2-1,-3-1 80,-2 1 1,-1-3 0,-4 5 0,0 0 177,0 2 1,-1 3-134,-3 3 1,-3-4 0,-4 5 0,1-1-173,2-1 0,5 1 0,-1-5 0,3 1 139,1-1 0,3 1 0,3-2-1660,7-3 1029,2-3 0,3 1 0,1 1 0</inkml:trace>
  <inkml:trace contextRef="#ctx0" brushRef="#br0" timeOffset="187753">24519 11175 7572,'-17'0'-613,"19"5"0,1 2 1</inkml:trace>
  <inkml:trace contextRef="#ctx0" brushRef="#br0" timeOffset="220176">3597 11981 7341,'1'-11'0,"3"1"0,4 2 0,5-1 0,2 1 0,3 1-16,1 2 0,5-1 0,7 4 0,8-3 0,4 3 0,6-1 0,6-1 0,10-3 112,7 0 0,1-4 1,10 3-1,1-3 1,2-2-74,5 1 0,7 4 1,-46 3-1,1 1 1,0 0-1,0-1-31,1-1 0,1 1 0,2-2 1,2 1-1,0 0 0,2 0 0,-1 0 1,1-1-21,-1 1 0,0 0 1,2-1-1,1 0 0,-3 0 1,0-1-1,-3 0 0,-1 1-102,-5 1 1,0 1-1,0-2 1,-1 1-1,34 0 1,-4-3-72,-9 1 1,-13 5 0,-11-1-215,-13 3 415,-9 1 0,-11-4 0,0 0 0,-2 1 0,-5 1 0</inkml:trace>
  <inkml:trace contextRef="#ctx0" brushRef="#br0" timeOffset="220525">4018 12043 8355,'14'-9'0,"1"1"0,2-2-250,5 5 0,1-2 0,9 4 163,4-1 1,0-4 0,11 2 0,2 0 58,3-4 0,8 3 1,-2-1-1,2-2 83,2-1 1,4-1-1,2-1 1,2 2-76,6 3 0,3-3 1,6 3-24,2-3 1,-9 8 0,9 3 0,-1 0 0,5-3-154,4-5 0,-13-3 0,5-2 0,-7 1 20,-1 0 0,-9 3 0,-1 2 162,-9 2 0,-4-5 0,-7 3 1</inkml:trace>
  <inkml:trace contextRef="#ctx0" brushRef="#br0" timeOffset="225904">2394 13271 8355,'-13'-13'54,"1"2"0,1 1 0,3 2 0,3-1 0,5-1 278,5 2 0,1 2 1,7 7-1,1 4 1,1 3-1,3 4 1,0 3-1,1 3-138,0 2 1,-2-1 0,2 4-1,0 1 1,-1 2 0,2 0-168,-1 0 0,0 2 1,3-2-1,-3-2 1,1-1-1,-1-1 0,3 0 1,2-3-434,0-1 1,-3-1 0,-2-5 0,-1-1 184,-3-3 0,-1 3-1355,-1-2 1,-7-2 1144,-1 1 0,-4-5 0,-1 2 1</inkml:trace>
  <inkml:trace contextRef="#ctx0" brushRef="#br0" timeOffset="226210">2877 13122 8355,'-4'-20'1746,"0"4"-1480,0 8-281,4 2 1,0 12 0,0 2-1,0 3 74,0 1 0,-6 6 0,-2 3 0,-4 4 57,-5 4 0,-3 2 0,-9 7 1,-3-1-35,0 0 1,-4 6-1,5 2 1,-2 2-124,0-2 1,5 2 0,0-7 0,6-4-629,6-6 0,3-3 1,5-4-1,4-2-24,3-5 1,1-2-1,0-2 1</inkml:trace>
  <inkml:trace contextRef="#ctx0" brushRef="#br0" timeOffset="226657">3076 13829 8355,'-6'-13'970,"-2"1"-1229,2 5 46,1 1 0,6 8 606,3 2 1,-1 3 0,4 5-340,-1 1 0,-2 0 0,-4 3 0,1 0 0,2 1-214,1 1 0,0-5 1,-4 4-733,0-3 1,4-6-1,2-1 591,1-2 0,1-1 0,4-4 1</inkml:trace>
  <inkml:trace contextRef="#ctx0" brushRef="#br0" timeOffset="226900">3125 13593 8355,'-5'-7'-874,"-2"2"0,-5 5 1</inkml:trace>
  <inkml:trace contextRef="#ctx0" brushRef="#br0" timeOffset="227320">3349 13841 8463,'-2'-12'384,"-2"-1"0,3 1 71,-3-1 0,2 8-369,2 5 0,4 5 1,0 9-1,-1 1 100,-1 2 1,2 5-1,0-1 1,0 3 72,2 5 0,-5-1 1,4 5-293,1 1 1,-5 6-1,5 3 1,-2 0 0,1 1 88,2 0 0,-4-4 0,3 1 1,-2-2-403,0-2 1,0-5-1,-4-3 1,0-3 52,0-1 1,-5-2 0,-4-2 0,-2-5 58,-1-2 0,-2-6 1,-1-1-1,-3-1 130,-1-3 1,4-9-1,-2-6 1,3-8-7,2-3 1,5-7-1,3-3 1,2-2 39,2 2 1,2 1 0,2 5-1,4-2-124,3 1 0,2 3 0,-1 3-262,0 2 0,1 3 398,-1-3 1,6 4 0,1-2 0</inkml:trace>
  <inkml:trace contextRef="#ctx0" brushRef="#br0" timeOffset="227500">3324 13605 8477,'0'-16'0,"1"1"0,3 4 0,6 5-992,5 5 554,-7 6 0,14 2 0,-8 6 1</inkml:trace>
  <inkml:trace contextRef="#ctx0" brushRef="#br0" timeOffset="227894">3969 13357 8355,'0'-7'-916,"0"3"531,0 8 1,1-1 150,3 5 0,3 1 0,6 3 0</inkml:trace>
  <inkml:trace contextRef="#ctx0" brushRef="#br0" timeOffset="227895">3969 13705 11433,'-7'-2'-42,"3"-2"1,4 3 0,2-5 0,4 2-1343,1 0 1,1 5-1,5 6 1</inkml:trace>
  <inkml:trace contextRef="#ctx0" brushRef="#br0" timeOffset="233768">3113 13878 7542,'0'-12'-904,"12"-1"0</inkml:trace>
  <inkml:trace contextRef="#ctx0" brushRef="#br0" timeOffset="235130">2778 13568 8355,'13'-18'-36,"4"0"0,3-4 1,0 2-1,1-2 1,1-2-106,2-1 0,3 2 0,-1 1 0,-4 3 1,-2 1-1,-7 2 0,-3 3 280,-6 0 1,-13 6 0,-8 5 0,-6 6-103,-6 8 1,-3 2 0,-5 5 0,1 1-1,1-1 1,4 3 0,0 1 0,4 2-1,2 0 107,4 0 1,4 0 0,4-1-126,1 1 0,5-6 0,4-1 0,4-1 0,6-1 0,4 0 0,7-3-83,4 0 0,6-5 0,4-1 0,6-2 3,5-2 0,4-7 0,5-4 0,3-5 0,2-3 0,2-5 87,2-2 1,1-2 0,-2 0 33,-2 0 1,-4 1 0,-9 0 0,-5 3 0,-7 6-169,-8 6 1,-6 3 79,-6 6 1,-9 3 0,-8 5 0,-13 9 0,-9 5 20,-7 3 1,-7 5 0,-3 2 19,-1-1 1,4 5 0,-1-3 0,2 2 0,4-2 106,2-4 0,8-3-116,8-1 0,5-5 0,4 0 1,3-3-109,4-1 0,8-7 1,5-2-1,9-1 9,7-4 0,3-6 1,8-4-1,2-4 0,3-4 1,3-1 19,3-3 1,-3-2 0,8-5 134,0-2 1,-4-6 0,1 4 0,-4-2 0,-4 1 360,-1 2 0,-1-4-237,-5 5 0,-6 6 1,-3 7-1,-6 3-46,-5 5 0,-12 5 0,-9 10-364,-11 5 1,-9 5 0,-3-1 147,-2 5 1,-7 4 0,0 3-1,-4 2 67,0 2 1,2-1-1,-1 4 1,1-4-1,-1 0 1,4-4 0,4-1-1,5-2-175,4-3 114,4 2 0,11-9 1,3 2-1,2-2 1,5-3-1,5-3 1,7-4-55,3-2 1,10-4 0,-2-3 0,3-5 0,1-3 0,-1-1 0,0-1-27,0 1 222,6-5 1,-5 5 0,3-4 0,-4 3 0,-3 1 0,-2 4-48,-4 3 155,-7 3 1,-9 6 0,-10 2-185,-6 4 0,-12 10 0,-10 5 0,-5 6 25,-2 3 1,-7 1 0,0 6 0,-6 1 0,-1 1 0,0-1 0,2-2 221,2 0 1,3-5-215,3 0 0,5-7 1,9 0-1,8-5 0,4-3 1,5-3 28,4-1 0,6-7 0,9-3-158,8-3 1,5-1 0,8-1 0,3-3 0,4-5-58,3-2 1,1-5 127,0-1 0,0-3 0,1 3 72,-1 2 0,-4-3 1,-3 3-1,-4 2-3,-6 4 0,-5 6 0,-5-1 0,-6 4 20,-8 4 1,-7 7 0,-6 7-54,-4 1 1,-2 2 0,-1 4-1,2 0 1,2-2-255,-2-2 0,4 1 0,3-4 131,5 1 0,4-4 1,9 0-225,5-5 1,6-5 0,11-5 0</inkml:trace>
  <inkml:trace contextRef="#ctx0" brushRef="#br0" timeOffset="235945">4924 13345 8257,'-4'-8'306,"-2"1"696,-1 1-878,4 2 1,-1 10 0,8 2 0,5 4-1,2 3 1,3 2 0,2 0 3,5 0 1,4-1 0,2 4 0,3 2 0,1 0 0,-1 0-181,-2-1 0,2-2 0,-1 3 1,-2-1-1,-2 0 0,-3-1-151,-1 1 0,-6-6-165,2 2 1,-4 1 0,0-2-79,-1-1 1,-4-5-1,-1-2 1,0 1-1178,0-3 1559,-4 0 1,8-12 0,-4 0 0</inkml:trace>
  <inkml:trace contextRef="#ctx0" brushRef="#br0" timeOffset="236212">5383 13283 8599,'-6'-24'0,"-1"4"199,0 3 0,0 10 0,3 9 66,-4 9 1,0 4 0,-3 10 0,-4 5 82,-3 5 1,-4 6-1,-6 2 1,-2 1-245,-2 3 0,3 1 1,-4 1-1,0 0-139,1-4 1,2-2 0,5-6 0,0-1-655,1-3 1,0 1 0,3-6-1082,5-5 1179,2 2 0,2-11 0,-1 4 0</inkml:trace>
  <inkml:trace contextRef="#ctx0" brushRef="#br0" timeOffset="237254">5717 14027 8160,'-4'-8'-85,"0"0"429,0 5-132,4-8 1,0 8 0,1-4 0,4 2 180,3 2 1,3 1 0,1 4-1,1 1-249,-1 1 1,5 9 0,-1 1 0,-1 4-105,-1 4 1,-3 6-1,-1 2 1,-3 0-1,-2 2 1,-2 1-122,-2 6 1,-1-6 0,-1 4-178,-3-1 1,-3-4 104,-5 1 0,0-6 0,3 2 1,1-3-1,-2-2-48,-1-4 0,-2-2 0,1-5 0,0-1-273,-1 1 1,1-7-1,-2-1 332,-2-4 0,2-7 0,-3-2 0,5-4 201,4-5 0,2-2 1,6-6-1,0 2 32,0 2 1,6-1 0,2 5-1,3 2-1,1 2 1,2 0 0,3 2-1,2 1-189,0 2 1,5 5 0,-5-1 0,0 3-386,-2 1 1,1 0 177,-2 0 0,1 0 0,-5 0 0</inkml:trace>
  <inkml:trace contextRef="#ctx0" brushRef="#br0" timeOffset="237445">5804 13804 9929,'-1'-18'541,"-3"5"0,4 7-1908,0 6 0,1 4 0,7 1 1073,2 2 0,1 1 0,2 5 0</inkml:trace>
  <inkml:trace contextRef="#ctx0" brushRef="#br0" timeOffset="237645">6251 13643 9345,'0'-20'-250,"0"4"1,1 7-591,3 5 1,-2 8-1,2 5 691,-3 2 1,-1 7 0,0 1 0</inkml:trace>
  <inkml:trace contextRef="#ctx0" brushRef="#br0" timeOffset="237894">6300 13940 9086,'13'-5'-838,"-1"3"0,1-9 0,-1 4 0</inkml:trace>
  <inkml:trace contextRef="#ctx0" brushRef="#br0" timeOffset="243904">7280 12985 8893,'0'-25'0,"0"2"0,0 1 0,0 3 0,0-1 0,0 2 0,0 1 199,0 1 1,-1 4 0,-3 2 0,-5 3-1,-2 2-191,-1 2 0,4 2 0,-1 1 1,0 0-1,-2 1-24,-2 3 1,2 3-1,2 6-26,0-1 0,5 5 0,-3-1 0,2 1 90,2 1 0,2-3 1,1 5-303,0 2 1,4 2 0,1 1 0,2-2 0,3-1 56,1-1 0,1-5 1,1 4-1,-1-2 215,1-3 0,-2 0 1,-2 0-1,-2 2 102,-1-2 1,2-2 0,-4 1 0,-1 1 1,-2 2 0,-2 4 0,-3-3 0,-5-1 59,-2 1 1,-1 4 0,0-1 0,-1 3-143,1 0 1,-1 5-1,1 0-46,0-1 1,-2-2 0,0-1 0,0 0 0,5-2-4,2-2 1,-2 2-1,5-4 1,2 1-179,0-4 1,4 2 0,2-1 0,5-2 92,6-1 0,-1-2 1,3 0-1,-3 1 61,-2-1 1,4 1-1,1 0 1,-3 3 99,-5 0 0,1 6 0,-6-1 0,0 2 233,2 2 1,-5 5-1,2 2 1,-6 1-167,-5 0 0,-3 4 0,-3 6 0,-1 0 318,-2 0 1,1 3 0,4-1-199,-1-1 1,2 2 0,3-4-1,4-1 1,2-1-144,2-3 1,7 3 0,6-8 0,6-2-844,4-5 0,8-1 1,2-9-1,3-3-311,1-2 1,4-8 374,0 3 0,6-10 0,-3-1 1</inkml:trace>
  <inkml:trace contextRef="#ctx0" brushRef="#br0" timeOffset="246250">7875 13122 8355,'0'-20'130,"-4"2"1,0 6 632,1 0-1118,2 5 288,1 1 136,-5 6 0,3 2 0,-2 2 0,3 5 0,1 5 0,0 4 57,0 1 1,0 2 0,0 5 0,0 2 0,0 1-76,0-2 0,0-5 0,0-2 0,1-1 0,3-1-136,4 0 0,3-6 0,2-5 0,-1-1 7,1-4 1,0 0-1,3-4 1,0-2 35,-1-4 1,3-7-1,-1-3 1,-2-1-56,-1-3 0,-6-2 0,-1-1 0,-2 0-36,-2 1 0,-1-5 1,-4 0-1,-2 1-12,-4 2 1,-7 1 0,-3 2 0,-3 2 39,-5 5 0,0 7 0,-7 7 0,-1 4-152,3 7 1,0 7 0,7 5 0,0 2-133,4 2 294,7 0 0,8 0 0,5-1 0</inkml:trace>
  <inkml:trace contextRef="#ctx0" brushRef="#br0" timeOffset="246907">9029 13122 8355,'7'-13'168,"-3"1"-102,-3-1 0,5 1 0,1 0 0,1 1 176,0 2 0,-4 0 0,3 3 98,-1-1 1,-2 6-284,-4 1 1,0 1 0,0 8 0,0 2-35,0 4 0,0-1 0,0 2-148,0-2 0,0-2 1,0 1-1,0-1-219,0 0 0,5 0 1,4-4 171,2-4 0,1-4 0,1-4 0,-1-4 114,0-4 0,1-5 0,-1-4 1,1-3 81,-1 0 1,0-1 0,-1-1 0,-1-2 22,-2-1 0,-5-1 0,1 2 0,-2-1 69,-2 2 1,0 2-1,0 3 1,0 3-15,0 1 0,0 1 335,0 5 1,-2 5-350,-2 3 1,3 4-1,-3 5 1,2 8-31,2 6 0,0 6 0,2 5 0,2 7 0,3 7-39,-1 5 0,5 2 1,-4 1-1,2 3-71,-1 2 1,-1-4 0,2 4 0,-2-2-201,-1-3 1,-2 2 0,-4-3 32,0-3 0,0-10 0,0-3 1,-1-3-1,-4-6 159,-3-4 0,-3-1 1,-3-7-1,-1-5 131,-1-2 0,-2-3 0,3-5 0,-2-3-75,2-4 0,5-9 0,3-4 53,2-2 0,1-7 1,4-3-1,1-3 0,3-1-155,5-1 0,2 3 1,1 0-1,2 3-128,2 2 1,-2 5-1,3 6 1,-4 1-221,0 3 0,-2 5 247,-3 2 1,3 0 0,-4-5 0</inkml:trace>
  <inkml:trace contextRef="#ctx0" brushRef="#br0" timeOffset="247085">8992 12762 8388,'-20'-18'0,"5"7"-664,6 10 1,14 6-1,9 8 1</inkml:trace>
  <inkml:trace contextRef="#ctx0" brushRef="#br0" timeOffset="247880">10232 13072 8331,'-1'-19'0,"-2"2"0,-1 3-172,1 2 578,2 0 3,1-1 0,0 1 0,0-1 0,0 1-35,0 0 1,1 5-1,3 4 1,3 7-1,1 9 1,-1 6-248,-1 4 1,3 3 0,-2 3 0,1 3-206,1 0 1,-7 8 0,3-4-1,-3 1-261,2 1 0,-2-7 0,2 6 77,-3-1 1,-1-5-1,0 1 1,0-3-1,0-4 23,0-3 1,-4-7-1,-1 2 41,-2-4 1,-1-2 0,-5-2-1,1-5-58,-1-3 1,1-2 0,0-3-1,1-6 179,2-5 0,0-4 1,4-6-1,3 0-36,0 0 0,2-1 0,2-2 1,0-1 144,3 2 1,4 5 0,1 3 0,4 1-72,2 2 0,1 3 1,-5 2-1,1 2-281,-1 5 0,0-3 0,1 0 0</inkml:trace>
  <inkml:trace contextRef="#ctx0" brushRef="#br0" timeOffset="248046">10220 12787 8355,'-13'-19'0,"8"6"-656,5 9 1,11 8 0,8 3 0</inkml:trace>
  <inkml:trace contextRef="#ctx0" brushRef="#br0" timeOffset="249060">11261 13010 8355,'7'-12'-17,"-3"-2"1,-1-1 35,1-2 1,-2 1 0,3 3 0,-1 1 135,0-1 0,1 1 1,-5 0-1,0-1-1,0 1 1,-6 4-1,-2 1 1,-3 1-83,-2 3 0,1 2 0,-2 1 0,-1 1-8,-2 4 1,-5 3 0,3 7 0,-2 3-177,1 1 1,5 2-1,-2 4 1,5-2 12,3-2 1,4 2 0,5-4 0,0 1-99,0-4 1,1-2 0,3-3 0,5-3 63,2-4 0,1-2 1,1-2-1,-1 0 117,0 0 0,1-6 1,-1-3 57,1-6 1,-1 1 0,-1-4 0,-1 1 0,-4-1 20,0-1 1,2 4-1,-2-2 1,-1 4 440,1 0 0,3 2-455,0 3 1,-2 4 0,-1 8-83,0 4 0,0 9 0,-4 5 0,4 4 1,1 3 1,-5 10 0,4-2-1,-2 1 14,0 1 1,4-2 0,-3 2-27,-3 2 0,0-2 0,-1 1 0,2-3 43,1 0 0,0-7 0,-4 6 0,0-4 0,0-6 2,0-4 0,-5-4 0,-4-6 0,-2 1-3,-1-1 1,0-5-1,-2-3 1,-1-2-32,-2-2 1,-4-5 0,5-1 0,1-4-75,1-4 1,2-5 0,0 0 0,4-4-426,4-3 1,3-3 0,1-1 222,0-7 0,11 0 0,3-6 1</inkml:trace>
  <inkml:trace contextRef="#ctx0" brushRef="#br0" timeOffset="249991">11646 12874 8355,'0'-13'1028,"-2"1"-983,-2-1 0,2 7 0,-5 0 0,0 2 345,0 0 0,-1 0 1,-3 5-296,2 3 1,0 3 0,3 5 0,1 1-164,-1-1 1,2 5 0,4 1 13,0 1 1,0-2 0,0 2-1,0-1 1,1-3 10,3-1 1,3-2-1,6-1-351,-1-3 1,1-2 0,-1-6 198,0 0 1,1-4-1,-2-3 1,-2-1 154,0-2 0,-7-8 0,3 6 0,-4-2-23,-1 0 1,0 2-1,-1-1 1,-2 1-12,-1-1 0,-6 1 0,2 1 0,-2 1 22,2 2 0,-3 5-9,3-1 39,-3 3 1,5 1 0,5 1 0,5 2 0,3 1-35,2-1 0,7 2 1,1-1-1,1-1 1,2-1 33,-1-2 1,2 0 0,2 0 35,-2 0 1,2 0 0,-4-2-1,1-1 129,-4-1 0,2-5 0,-3 0 0,-2-2-30,-4-1 0,-4 1 1,1 1-1,0 2-109,-3-2 1,-2 4 0,-1-3 38,0 0 1,-5 3 0,-4 2 51,-2 3 0,-1 1 0,-1 0 3,1 0 1,1 5 0,1 5 0,2 4-38,-2 2 0,4 6 0,-1-1 0,1 2 0,3 2-77,2 0 0,2-2 1,2-1-1,3-2-40,1-2 0,1-2 1,4-4-1,2-1 18,3-2 1,-4 0 0,4-4 0,-3-3 38,-2 0 1,5-8 0,-1-2 0,-1-3 38,-1-2 0,3-3 0,-1-2 0,-1 0 0,-1-1-10,-2 0 1,-3 2-1,-2-4-30,-2-1 0,3 4 1,-3 2-57,-3 2 0,0 2 1,-2-1 25,0 1 0,-2 5 0,0 1 19,-3 1 1,-3 9 15,4 0 0,0 6 0,4 4 1,0 1-1,0 1 6,0-1 1,5 3 0,4-1 0,0-1-18,0 2 1,2-4 0,-3 3 0,2-4-37,-2 0 1,3-1-1,-4 1 1,0-1 46,-3 0 0,-3-3 0,-1-1 78,0 2 0,-1-3 1,-3-1-1,-5 0-57,-2-3 0,-1-2 0,-1-1-495,1 0 0,4 0-202,0 0 1,5 0-1,-3 0 1</inkml:trace>
  <inkml:trace contextRef="#ctx0" brushRef="#br0" timeOffset="250421">12576 12787 8355,'0'-29'-239,"0"0"1,1 1-1,2 6 530,1 2 1,2 5 0,-3-2 0,2 3 0,2 3-1,1 4 134,-1 7 0,4 7 0,-4 10-445,0 3 0,0 4 0,-4 1 0,2 1 1,1 1-10,-1 2 0,1 4 1,-4-4-1,2 0-292,-1 2 1,0-5 0,0 3 0,1-3-291,-1-1 0,-2-6 1,-1-3-1,0-2 115,0-1 0,-1-2 496,-4-3 0,-1 3 0,-7-4 0</inkml:trace>
  <inkml:trace contextRef="#ctx0" brushRef="#br0" timeOffset="250871">12539 12911 8355,'0'-13'243,"5"2"1,4 2-147,2 0 1,1 5 0,2-3 0,2 1 54,5-1 0,2 4 1,2-3-1,0 2-56,0 0 0,0-1 0,-1 2 1,0-1-116,-3 1 0,-4 3 1,-4 4-1,-2 4 92,-3 3 0,-2 2 0,-6 1-179,0 2 1,-2-2 0,-1 4 0,-2-2-1,-1 2 106,1 2 1,-3-5 0,4 1-5,1-2 1,3-2-1,4 1 1,4-2-36,3-3 0,2-2 0,-1-6 1,0 0 14,1 0 1,-1-2-1,1-2 1,-2-4-24,-3-3 1,2-6 0,-6-1-1,-2 0-16,0 1 1,-2-4-1,0 4 1,-2 2-46,-2 1 1,-3-1 0,-5 1-201,0 3 1,-1 7 0,1 0 0,-2 6-159,-2 6 1,2 0-1,-4 10 1</inkml:trace>
  <inkml:trace contextRef="#ctx0" brushRef="#br0" timeOffset="252201">13531 12973 8355,'0'-14'0,"-1"-1"0,-4-2 381,4 1 1,-6 2-128,3-2 1,-1 2 0,-5-3 0,2 5-42,-2 4 1,3 2-1,-1 6 1,-2 0-195,-1 0 1,0 1 0,1 4 16,2 3 0,1 7 0,-2 1 0,2 1 0,1 0-267,4-1 0,0 1 0,2-5 1,0 0-191,0 1 1,0-1-1,2-1 149,2-2 1,3-4 0,5-5 0,0 0 139,1 0 0,-5-1 0,0-3 0,2-5 91,1-2 1,-3-1-1,-1-2 1,0-1 114,0-2 1,-4 1 0,2 3 0,-1 1 70,0 0 1,2-1 0,-3 1 56,1-1 0,5 5-126,0 0 0,-2 5-58,1-1 1,-1 8 0,2 3 0,0 1 0,-1 1-36,-1 0 0,3 2 0,-5 2 1,2-1-53,3 0 0,1 1 0,0-1 1,-2-1-89,0-2 0,-1-3 1,4-3 98,1 1 1,-1 0-1,0-4 1,1-1 20,-1-3 0,-4-2 0,1-3 1,-1 1-17,-1-2 0,3-1 0,-5-3 68,2-2 0,-4 2 0,1-3 0,-3 3 115,-1 2 1,0 0 0,0-1 0,2 2 475,2 3-544,-3-3 1,10 10-1,-4-2 1,0 6-15,-3 5 0,3 3 0,0 1 0,1 2-40,0 3 1,-4-2-1,3 4 1,0-1-5,0-3 1,-3 3-1,3-1 1,-1-2 19,-4-2 1,4-4 0,-1-2-8,2-2 0,-2-1 26,3-4 0,-1-5 1,2-4-39,0-2 1,-5-1 0,3 0-1,-1-2-65,1-3 1,-2 4 0,3-4 0,0 3 0,0 2-24,1-1 1,-3 1-1,4 1 22,-2 3 0,-1 1 0,3 4 0,-2-1 33,2 1 1,-1 3 0,1 4 0,-3 5 69,-1 2 0,-2 1 0,-3 0 1,2 1 79,1-1 1,0 5 0,-3-1-128,4-1 0,0-1 1,5-3-1,-2-2 26,2-5 1,-3-3-1,1-1-31,1 0 0,2 0 0,1-1 0,-3-2 0,-1-3 4,2 0 1,1-7 0,0-3 0,-1 0 29,-2 3 0,-1-4 1,3 1-1,-4 0 7,0 3 0,-1 2 0,-2 1 0,1 2 29,-1-2 1,0 5-31,1 0 0,-3 5 0,4 5 23,-4 3 1,0 7 0,2 1 0,1 1-42,-1 1 0,-2-3 0,1 4 1,0-1-124,3-3 1,4-1 0,-1-1 29,4-1 1,0-5-1,0-3 1,1-3 5,-1-1 0,1 0 0,-1-1 0,0-2 0,-1-2 71,-2-2 0,0-1 0,-5-5 0,-1 1 27,-1-1 1,2 1-1,0 0 1,-1-1 3,-2 1 1,-1-1 0,0 1 564,0 0-434,0 5 1,0 3 0,0 8-1,1 5-173,3 7 1,-2 3 0,3 7 0,-1 3-87,1 4 0,3 3 0,-4 1 0,0 0 81,2 0 1,-5 6-1,3 1 1,-2 0-51,-2-2 0,-2 2 0,-2 0 0,-4 0-2,-3-3 0,-6-3 1,-1-7-1,0-5 93,0-4 1,-2-10-1,3-1 1,2-5 111,1-3 0,1-8 0,-1-8 0,0-6-101,3-4 0,7-4 0,0 0 0,2-4-1689,2 0 1114,6-2 1,1 1 0,5 2 0</inkml:trace>
  <inkml:trace contextRef="#ctx0" brushRef="#br0" timeOffset="253939">12192 13543 8355,'0'-18'355,"-6"2"1,-1-2 0,0 6-67,3 1 18,3 5-201,1 1 1,1 16 0,2 5 0,1 6-1,0 4-121,2 3 1,-5-1 0,3 5 0,-2 0 0,-2 0 0,0-1-116,0-2 1,0-2-1,0-6 1,0-3 0,0-1 12,0-3 0,0-1-722,0-2 797,5-5 0,1-7 0,3-8 0,-1-3 46,2-2 0,-3 0 0,0-3 1,0 0 33,0 1 0,1 1 0,3 2 0,-1 1 0,-2 2 0,0 0 0,5 5 0,-1 1 9,0 1 1,1 4-1,-1 1 1,1 2-196,-1 2 1,0 1 0,-1 6 0,-2 1-67,-5 2 1,-3-1 0,-1-3 160,0-1 0,-5 0 1,-4-1-1,-2-1 1,-1-3-65,0-2 0,-1 0 0,1-5 256,-1 0 0,5 0-235,0 0 0,6-5 0,1 0 1,5-1-93,3 1 0,1-1 1,5 4-1,-1-2 72,1 1 0,-1 1 0,0 2 1,1-1 71,-1-3 1,1 3-1,-1-4 82,0 4 0,1 1 0,-1 0 0,-1-1 240,-3-3 1,3 2-16,-2-2 0,2-2 0,0 1 103,-3-2 1,-1 3-211,-3-4 0,2-1 0,3-2-111,0 3 1,-7-3-1,4 4 1,-2-1 51,0 0 1,0 4 0,-2-3 103,2 1 0,-3 1 401,3 0-458,-2 4 1,-2 1-1,0 8-26,0 3 0,0 2 0,0-1 1,0 1-150,0-1 0,0 2 1,0 1-1,0 1 1,1 0-440,3-3 1,-1-2 0,4-1 0,0-3-1293,0-2 1423,1 0 1,4-5-1,1 0 1</inkml:trace>
  <inkml:trace contextRef="#ctx0" brushRef="#br0" timeOffset="254552">12650 13593 8355,'-12'-7'-155,"5"-4"1,2 11 0,5 0-757,0 7 599,5-2 0,8 12 0,6-3 1</inkml:trace>
  <inkml:trace contextRef="#ctx0" brushRef="#br0" timeOffset="254553">12849 13767 8355,'-6'-13'180,"5"1"489,-3-1 1,4 7-661,4 1 1,-1 4 0,5 2-147,2 4 0,-1 1 0,0 7 0,-4-2 49,1-3 0,-5 3 0,3-3-217,-3 3 1,1-2 0,2-1 1,-1-5 184,5 1 0,-4-3 1,3-2 27,-1-3 1,2 1 0,-3-5 0,2-2 0,1-1-21,-1-1 1,4-1-1,-2 2 1,2 2 23,1 0 0,0 2 0,1-1 89,-1 4 0,1 3 0,-1 1 6,0 0 1,-3 5 0,-2 3 0,0 3-108,-1 2 0,-3 3 0,3 1 5,-1-2 0,-3 4 0,3 1 1</inkml:trace>
  <inkml:trace contextRef="#ctx0" brushRef="#br0" timeOffset="256434">13717 13717 8423,'-6'-25'0,"0"2"0,-1 2 0,1 6 0,1 5 0,-4 6 0,-2 3 25,-1 1 1,4 1-1,1 3 1,0 5 0,0 3-1,-3 3 1,1 2 0,-1-1-90,2 2 0,1-4 1,-3 2-1,3-2-110,2-1 1,1-1 0,4 0-115,0 1 1,1-6 0,3-3 76,5-3 1,-3-1 0,3 0 101,0 0 0,2-1 1,2-3 251,-1-5 0,-5-2 0,-1 0 1,-2 2 247,0 0 1,5 1-23,0-4-283,-4 5 1,5 3-231,-6 8 1,4 3 0,-2 5-1,-1 1-70,1-1 1,2-4-1,-2-1 1,1 0-112,2 0 1,2-4 293,2 1 1,5 3 0,1 0 0</inkml:trace>
  <inkml:trace contextRef="#ctx0" brushRef="#br0" timeOffset="256435">13853 13717 8355,'-5'-12'1092,"4"6"-810,-4 6 1,4 7-1,1 10 1,1 3-300,4 4 1,-3 2 0,5 1 0,-1 2-234,-4-1 0,4 6 0,-2-1 0,-1-1 40,-2 0 0,-1-6 0,-1 3 1,-2-4-190,-1-5 1,-2 2 0,4-5-671,-2-2 731,-6-1 1,9-9 337,-4-5 0,4-6 0,1-10 0,0-3 0,0-3 0,0-4 0,4-7 0,2 0 0,1-3 17,2-1 0,-2-1 0,1 1 1,1 0 134,-2 0 1,4 1 0,-5 3 0,3 5 420,-1 6 1,-4 2-1,3 6 1,0 4 32,0 3 1,1-1-1,4 5-304,1 5 1,-5-1 0,-1 7 0,-1 3-508,-4 4 1,0-1 0,-2 4-1,0-1-252,0-1 0,-6 5 0,-2-5 112,-3 0 0,-3-3 0,-1 0 0,-2-2-95,2-3 1,1 2 0,2-5 159,0 2 1,-1-4 0,1 2 0</inkml:trace>
  <inkml:trace contextRef="#ctx0" brushRef="#br0" timeOffset="256436">14238 13742 8355,'-13'-13'1177,"1"1"-1100,0 5 0,3-3 1,1 6 25,-1 2 0,-3 0 1,0 2 40,0 0 1,3 0 0,1 2 0,-2 2-1,-1 5 1,0 5 0,2 3-415,1-2 1,3 0 0,-1 0 0,-1 2-38,0-2 1,4 3 0,-1-2-107,2-1 0,4-2 1,2-5 283,4-4 1,9-2 0,2-2 104,0 0 1,-1-6 0,-5-2-4,-1-3 0,0-2 1,1 2-1,-2 2 166,-3 0 0,3 3 0,-4-4 0,1 3 0,1 2-215,0 2 1,-2 1 0,1 2-1,2 0-412,1 0 1,2 6-1,-1 1 1</inkml:trace>
  <inkml:trace contextRef="#ctx0" brushRef="#br0" timeOffset="256437">14474 13804 8355,'-6'-13'39,"1"1"0,-4 0 375,5-1-260,-3 1 1,6 4 125,-3-1 1,4 7 0,4-3-317,4 4 1,3 2-1,2 4 1,-1 4 43,0 6 0,1-5 0,-2 4 0,-2-2-101,0-1 0,-5 8 1,3-6-191,-2 1 1,-1-1 0,-4 0-533,0-1 472,0-5 1,-1-1-1,-2-8 190,-1-2 0,0 1 1,4-5-1,0-2 1,0-1 0,0-5 1,1-1 130,3 2 1,3 1-1,6 2 1,-1 0-1,1 1 4,-1 2 17,0-2 0,6 4 0,2-5 0</inkml:trace>
  <inkml:trace contextRef="#ctx0" brushRef="#br0" timeOffset="256438">14883 13556 8441,'0'-25'37,"0"2"0,0 2 1,-2 4 251,-2 4 0,3 0 1,-5 2 456,1 3 1,4 4-570,-4 8 0,4 8 0,1 9 0,0 2-256,0 2 0,1 4 0,2 1 0,1 1-71,-1-1 0,-2 3 1,-1-3-1,0 1-91,0-1 0,5-1 0,-1-6 1,-2-1-138,0-1 1,-1-6-437,3 2 0,-2-3 0,3-2 1</inkml:trace>
  <inkml:trace contextRef="#ctx0" brushRef="#br0" timeOffset="256439">14771 13742 8355,'-7'-13'93,"3"1"1,4 4-1,4 1 1,6 1 0,5 2-124,6-1 0,4-1 211,4-2 0,2 1 0,5 4-1074,-3-1 0,3 0 0,-4 4 0</inkml:trace>
  <inkml:trace contextRef="#ctx0" brushRef="#br0" timeOffset="258065">15441 13481 8355,'-10'-23'9,"-2"2"1,2 6-1,6 11 1,4 9-1,4 9 73,4 7 0,2 9 1,0 7-1,-2 8 524,2 3 0,-5 6 0,-1 1 0,-2 1-584,-2 3 1,0 1-1,-2-1 1,0-3-298,-3 0 0,-4 1 0,2-4 1,0-5 86,3-5 1,-2-10 0,2-4-1,1-4 51,2-5 0,2-6 1,4-7-1,3-2-6,3-2 1,1-7 0,2-6 0,1-3 25,2-4 0,-2-5 0,-5 1 0,-2-2-67,2-2 1,-5-1-1,-1-2 1,-2 1-37,-2 3 1,0 0-1,-3 3 1,-4-1 123,-6 1 0,-3 2 1,1 5-1,-3 0 245,-1 3 0,2 2 1,-2-2-1,1 1-29,3 2 0,5 5 1,3-3 21,2 1 0,1 2 0,5-4-158,3 2 0,3 1 0,5 2 0,1 0 21,-1-3 0,5 0 0,-1 1 0,1-3-8,1 0 0,0-4 0,4 3 0,-3-3 96,-1-2 0,4 1 1,-3-1-1,0 1 218,-2 0 1,1-1 0,-2 1-17,0-1-188,-3 1 0,-6 6-108,-3 6 1,-2 6 0,-2 8 0,0 1-43,0 1 1,0 5-1,1-3 1,2 0-83,1 0 1,2 0 0,-2-3 55,4 2 1,-1-2 0,0-6 0,0-2 10,0-1 1,-3-2 119,4-4 1,-5-6 0,1-2-1,-1-3-8,1-1 1,-3-1 0,3-1 0,-1-1-36,1-1 1,-1-1 0,5 5 0,0-1-56,-1 1 1,4 0 0,-2 1-1,2 1-70,1 2 0,0 5 0,1-3 0,-1 2-7,1 0 1,-1 0-1,0 4 1,1 1-32,-1 4 1,-4-3-1,1 5 83,0-1 1,2 2 0,0-3 0,-1 1 497,-2-1 0,-5 1-201,1-2 0,-2-1 120,-2 5 0,-5-4 1,0 3-1,-2 0-88,-3 0 0,5-3 1,-1 3-1,2 0-130,0 0 1,0 1 0,4 4-278,0 1 0,0-1 0,1-1 28,4-2 1,-3-4 0,7-5-10,0 0 0,2 0 0,2 0 1,-2-1-1,-2-2 34,0-1 1,-1-6-1,4 2 1,-1-3 5,-2-2 1,0 1 0,-5 0-90,-1-1 0,-2 1 27,-1-1 1,-5 2 0,-3 3 0,-5 4 2,-3 3 1,2 1 0,-3 0-1,2 0 110,-1 0 1,2 1-1,-3 3 219,4 4-277,6-2 0,3 4 0,8-6 48,4-2 1,4 0 0,4-2-1,0-2 5,-1-2 0,0 3 1,1-3 201,0 2 1,2-2-1,-3 0 1,2 1 0,-1 2 369,2 1 0,-4-4-376,2 0 0,-2 0 0,-3 5 0,-1 3 0,-3 4-90,-2 3 1,-1-2 0,-4-1-1,0 2-143,0 1 1,0 1 0,-1-1-522,-3-3 667,3 3 0,-5-11 1,6 0-56,0-7 0,0-4 1,0-1-1,1 0-57,4-1 0,0 1 0,5-1 0,-2 1-197,2 0 0,-1 3 1,1 2-1,-2 1-10,2-1 0,-3 4 259,1-1 1,-1 4 0,1 4 0,-2 4 101,-1 3 0,-3-3 0,2 1 0,-2 0 38,3 2 0,-4 3 1,4 0-1,0 0 52,-1-3 1,4-2-1,-2 2-174,0-2 1,-1-4-41,3-5 0,-1-1 0,2-2 27,0-1 0,-5-6 0,3 2-288,-2-3 0,3-1 0,-2-1-91,1 1 0,-3 1 386,4 3 1,-4 2-13,5 6 0,-5 4 1,3 2-1,-2 1-33,-2 2 0,2 2 1,0 2-1,-1-1-151,1 0 1,-2 1 0,4-1 0,0 1-408,0-1 1,1 0-1,4 1 1</inkml:trace>
  <inkml:trace contextRef="#ctx0" brushRef="#br0" timeOffset="258708">16942 13754 9885,'-13'-12'0,"1"1"0,1 4 0,3 7 152,3 7 1,4 4 0,1 1-1,0 2 1,1 3 0,2 3-189,1 4 1,5 0 0,-5 1 0,-2 0-236,0 0 1,-2-2 0,0-1 0,0-2-396,0-2 1,0-2 374,0-4 0,-2-5 270,-2-3 1,-1-8 0,-3-4 0,3-3 145,4-1 0,1-1 0,0-1 0,0-1-63,0-1 0,6-6 0,0 1 0,3-2-48,-1-2 0,-1-4 1,2-1-1,0-1 35,0 1 0,2 5 0,2 6 423,-1 1 1,-2-3 0,2 6-227,6 4 0,4 4 1,0 9-317,-5 2 1,-2-2-1,-11 7 1,0 0 51,2 2 1,-5 3 0,3 1 0,-4 2-62,-4-2 0,-3-1 1,-5-2-1,-1 2-87,1 3 1,-2-6 0,-1 2-1,-3 0 66,-1-4 0,4 0 0,-2-1 1,5-3 30,4 1 11,-4-5 1,12 5 0,0-6 36,7 0 1,4-4 0,3-2 0,1 1-14,2-1 0,-1 2 1,-3 4-1,-1 0 76,1 0 1,-1 0 0,0 0-1,1 1 113,-1 4 0,-1 1 0,-1 7 57,-2-1 1,-1 1 0,1-1 0,-4 2 74,-2 2 0,-8-2 0,-3 3 1,-5-2-180,-3 1 0,-5-2 1,2 3-1,-2-4-248,1 0 1,3-1 0,7 1 0,1-2 45,2-3-1206,5 3 1,-2-4 0,5 5 0</inkml:trace>
  <inkml:trace contextRef="#ctx0" brushRef="#br0" timeOffset="258995">17363 14176 12383,'0'12'510,"0"1"0,0 5 1,0 2-1,0 4-688,0 1 0,0 3 0,0 3 0,0-1 0,-1 0-1772,-3-2 0,2-2 0,-3-1 0</inkml:trace>
  <inkml:trace contextRef="#ctx0" brushRef="#br0" timeOffset="259829">7975 14672 8355,'0'-25'259,"0"6"0,0 2 1,1 5 36,3 4 1,-2 4 0,2 8 0,-3 5 0,-1 6 0,0 6 0,1 4 0,2 4 0,3 4 451,1 3 1,-5 1 0,4 0-793,-1 0 1,-3-2 0,2-1 0,-3 2 0,-1-3-312,0-1 1,0-3-1,0-4-253,0-1 1,0 0 0,0-3 0,0-5-545,0-2 0,0-2 0,0 1 0</inkml:trace>
  <inkml:trace contextRef="#ctx0" brushRef="#br0" timeOffset="260593">9203 15019 8355,'-6'-12'433,"1"-1"-603,-4 1 0,9 7 1,9 5-1,2 6 748,1 5 0,0 6 1,1 0-1,-1-1-535,1 2 0,-1-4 0,0 1 1,-1-4-217,-2-3 0,0-4 1,-3 3 44,1-1 0,0-4 1,2-6-1,-2-4-4,-1-3 0,3-7 0,0-3 0,2-2 32,1-2 1,2-1 0,1-3-1,1-4-15,0-3 1,-3-1-1,-2 0 1,-2 1 139,-5 3 0,-3 3 1,-1 5-1,0 1-6,0 4 1,-5 3-1,-4 9 293,-2 4 1,0 4 0,2 5-1,2 8-142,1 6 0,2 14 0,4 6 0,0 3-88,0 5 0,4 3 0,2 4 0,-1 2 21,1 1 0,2 7 0,-2-2 0,1 2-80,2-1 1,2-1 0,2-1-1,-1-2-246,0-1 1,4-3 0,-3 0-1,-3-7 1,-3-4-382,-4-4 1,-3-7 435,-4-4 0,-9-4 1,-8-4-1,-2-6 0,-3-4-12,-3-3 1,1-5-1,-3 0 1,0-7 448,4-9 0,2 0 0,4-8 1,5-1-69,2-2 0,7 0 0,3-1 0,3 0-198,1 0 0,5 0 0,5 1 0,3 0-226,4 3 0,5-1 0,-3 6 0,2-1-289,0-1 0,-2 5 0,2-4 272,-5 3 0,4-4 0,-1-1 0</inkml:trace>
  <inkml:trace contextRef="#ctx0" brushRef="#br0" timeOffset="260778">9066 14784 9334,'0'-18'2203,"6"9"-3654,2 1 0,14 16 0,4 6 1</inkml:trace>
  <inkml:trace contextRef="#ctx0" brushRef="#br0" timeOffset="261372">10604 15118 8355,'0'-24'131,"0"-1"0,0 1 0,0 4 1,0 3 181,0 3 1,0 9 0,0 5 0,0 8-16,0 7 1,4 6 0,2 8-1,1 4-148,2 3 1,2 2-1,0 4 1,-1 3-3,-2 3 0,-4-2 0,3-1 0,-1 1-37,-4-2 0,0 3 1,-2-4-1,0-2-88,0-2 1,-2 0-1,0-7 1,-4 0-353,-1-3 1,-1-7 0,-6-4 0,-1-3 19,-1-4 1,-1-6 0,3 2 0,-1-1 27,-1-3 0,-1-8 0,5-3 0,-1-4 6,1-5 1,4-2 0,1-7 0,1-2 67,3-1 0,2-5 1,2 1-1,3-2 113,5 2 0,3 0 1,3 7-1,3 3-468,2-1 0,-4 6 503,5 2 0,-1-4 0,5 1 1</inkml:trace>
  <inkml:trace contextRef="#ctx0" brushRef="#br1" timeOffset="261543">10567 14833 5734,'12'0'0</inkml:trace>
  <inkml:trace contextRef="#ctx0" brushRef="#br0" timeOffset="261810">11038 15255 8355,'1'-11'-86,"4"3"0,6 1-12,5 3 1,6 1 0,-1-4-1,4 1 202,4 4 1,2-4 0,7 1 0,-1-1-180,0 1 1,4 0 0,1 5-1,-4 0-391,-3 0 0,-1-4 1,-5 0 269,-1 1 0,3 2 0,1 1 1</inkml:trace>
  <inkml:trace contextRef="#ctx0" brushRef="#br0" timeOffset="262051">11547 15019 9437,'-6'-11'0,"6"3"0,7 4 0,4 2 519,1 2 1,6 0 0,3 2 0,2 2 0,2 4 0,0 3-585,0 2 1,-2 3-1,-2 2 1,-5 1-324,-2 3 1,-7-2 0,-3 0-1,-4 2-244,-4 2 1,-8 1 0,-10-1 0,-5 0-1229,-1-3 1702,-7 2 1,-2-4 0,-7 6 0</inkml:trace>
  <inkml:trace contextRef="#ctx0" brushRef="#br0" timeOffset="262295">10641 14684 8355,'-5'-31'2255,"-2"6"-2888,-6 8 1,12 9 0,5 4 365,6 3 0,8 2 0,2 4 0,4 6-211,1 5 0,5 6 0,2-3 1</inkml:trace>
  <inkml:trace contextRef="#ctx0" brushRef="#br0" timeOffset="262509">12340 15367 8355,'-24'6'-874,"-1"5"0,0-4 1</inkml:trace>
  <inkml:trace contextRef="#ctx0" brushRef="#br0" timeOffset="262786">12464 14808 8355,'-12'-19'562,"1"8"-643,3 11 1,2 11 0,6 10-1,2 2 549,2 2 0,-3 1 1,3 5-1,-2 4-208,-2 5 1,1 3-1,2-3 1,2 3-347,2 1 1,-4-6 0,2 1 0,-1-5-362,1 1 0,0-5 0,-2-2 0,1-5-1240,-1-2 1197,-2-6 0,-1 3 0,0-6 0</inkml:trace>
  <inkml:trace contextRef="#ctx0" brushRef="#br0" timeOffset="263528">12477 14895 8355,'-4'-25'816,"-1"1"0,1 4-505,4 4 0,0 2 0,3 2 0,4 1-163,5 2 1,9 0 0,0 5-1,2 1 1,2 1 0,0 4-1,0 1 1,-1 3-327,1 5 0,-6-1 1,-2 8-1,-5-1-111,-3-1 0,-4 2 1,-6-3-1,-3 3-169,-5 1 0,-7 1 0,-5 2 1,-4-2 207,-4 2 1,7-4-1,-2-1 1,2-3 316,2-2 1,4-4 0,6-1 48,2-1 1,6 2-152,2-4 1,6 0-1,6-4 1,1 0 9,-1 0 1,5 0 0,1 0 0,1 2 50,3 2 1,1-3 0,1 5-1,-2-2 69,-1 0 0,-2 4 1,2-2-1,-5 1 89,-2 2 0,-3 2 1,-2 3-1,-2 1-30,-1 2 0,-3 1 0,-7-3 0,-6 3-101,-5 1 0,-5 0 0,-4 3-156,-1-1 1,-1-6 0,-2 2 0,-1-3-142,2-2 1,5-1-1,2-1 1,2-4-973,3 0 818,7-2 0,8-4 0,7 0 0</inkml:trace>
  <inkml:trace contextRef="#ctx0" brushRef="#br0" timeOffset="263529">13122 15329 11668,'0'13'0,"0"-1"426,0 1 1,0 3-1,0 2 1,0 1-1,0 5 1,0 2-1,1 4 1,3 0-679,4 1 0,2-2 0,0-4 0,-2-2 0,2-2-1770,1-5 1,1 3-1,0 1 1</inkml:trace>
  <inkml:trace contextRef="#ctx0" brushRef="#br0" timeOffset="285023">5035 15032 8355,'-7'-9'-143,"3"1"0,3-2 0,2-1 0,3-1 0,5 0 1,5-1 1313,6 1-1191,1 5 1,15-4 0,-2 4 0,5-1 0,2 1-483,-1 1 0,3 2 142,-2 4-9,6 0 0,-8 0 0,3 0 1</inkml:trace>
  <inkml:trace contextRef="#ctx0" brushRef="#br0" timeOffset="285293">5097 15168 8355,'-12'-11'252,"5"3"1,4-9-646,6 3 0,9 6 0,12 0 1,6-2-287,7-1 0,16 3 629,5 0 1,8-6 0,8-5 0</inkml:trace>
  <inkml:trace contextRef="#ctx0" brushRef="#br0" timeOffset="290793">3324 16619 8355,'-13'-16'98,"2"-1"1,2 3-1,2 3 721,1 3-393,-3 0 2,7 1-387,-9 1 1,10 8 0,-3 3 0,2 8 0,2 6 0,2 6 0,2 5 0,4 6 17,3 4 1,2 8-1,-1 2 1,-1 6 0,-1 5-1,-2 1-24,2 0 0,-4 4-156,3 0 0,-5-1 0,3-6 0,-2-4-90,-2-4 0,0 0 0,0-11 0,1-4-23,-2-6 0,4-1 0,-2-3 0,-1-3-881,-2-4 0,3-3 900,1-3 1,4-1 0,-2 1 0</inkml:trace>
  <inkml:trace contextRef="#ctx0" brushRef="#br0" timeOffset="291157">3882 16830 8355,'0'-18'-1065,"0"8"513,0-2 1,0 7 798,0-4 747,0 6-604,0-2 1,0 6-189,0 3 0,0 3 0,0 6 0,0-1 0,0 2 47,0 2 0,0 4 1,0 6-1,0 2 10,0 0 1,1 6 0,3-6 0,3 1-231,0 2 0,3-4 0,-5 5 1,1 0-371,-1-1 1,5-3 0,-3 1-1,1-3-205,0-1 0,-3-2 0,2-2 1,-2-4-834,-2-4 1200,4 0 1,-6-1-1,5 0 1</inkml:trace>
  <inkml:trace contextRef="#ctx0" brushRef="#br0" timeOffset="291694">3870 16917 8726,'0'-25'0,"0"0"0,0 2 0,1 1 0,4 1 547,8-1 1,1-1-381,6-2 0,-3 4 0,3 0-74,3-1 0,1 4 1,3 2-1,-1 4 1,-4 2 51,-3 2 0,2 5 0,-5-1 1,-2 4-408,-4 4 1,-1 4-1,-3 7 1,-1 3 118,1 1 0,-2 2 0,-4 4 0,0 0 26,0 0 1,-1 4 0,-2-1-1,-3 0-74,-1-2 0,-1 3 0,-4 0 0,-2-3 28,-3-4 0,4 0 0,-4-5 0,3-2 75,2-1 0,0-2 0,-1-1-279,1-2 458,5-4 0,3-6 0,8-3 0,4-3 16,3 0 0,2-3 1,-1 5-1,0-1 164,1 1 1,3 0 0,1 4 0,-1-2-119,2-1 0,2 0 0,4 4 0,0 0-15,-4 0 0,8 0 0,-3 1 0,0 4-149,-3 3 0,0 4 1,-6 3-1,-2 3-113,-4 2 1,-5 2 0,-5 7 0,-3 2 8,-5 1 0,-6 2 0,-12-3 1,-3-1 158,-4 0 0,-3-1 0,-2-4 0,-2-1-75,-1-4 0,1-2 1,5-7 23,2-3 0,7 2 0,0-6 0,5-2-1078,3-5 453,7-4 1,11-11 0,7-1 0</inkml:trace>
  <inkml:trace contextRef="#ctx0" brushRef="#br0" timeOffset="292639">4638 17549 8078,'0'-8'-30,"0"0"0,2 4 693,2-5-441,-3 7 1,6-4-1,-4 7 1,3 4 0,-1 3 46,1 3 1,-2 1 0,-4 1-153,0-1 1,0 2 0,0 1 0,0 2-11,0-2 1,0 3 0,0-2 0,0 1-177,0 1 0,0-5 0,1 3 0,2-5-230,1-3 1,6-5-1,-2 1-272,3-3 1,1-5 0,1-3-1,-1-3-689,1-3 995,-1-8 1,6 2 0,1-6 0</inkml:trace>
  <inkml:trace contextRef="#ctx0" brushRef="#br0" timeOffset="292815">4676 17326 8355,'-20'-5'497,"4"-4"-720,8 4 1,3-2-1,10 4 1,3-1-335,3 1 0,7 7 0,1 3 0</inkml:trace>
  <inkml:trace contextRef="#ctx0" brushRef="#br0" timeOffset="295290">4676 17438 8355,'-6'-13'-1,"3"2"0,-3 2 0,-1 2 319,0 1-126,4 2 1,-4 3 90,3-3 1,3 4 0,-4 0-125,4 6 1,1 5 0,0 2-1,0 1 1,1 2 0,2 5 0,1 1-85,-1-1 0,3 2 0,-1-2 1,1 2-1,1 2 92,-1 0 0,-1 0 0,1-2-120,0-2 1,-1 2 0,-2-4-124,1 1 1,5-2-1,-5-6 1,-1 0-250,-2 1 213,-1-1 1,-1-5 48,-4-3 0,4-8 0,-3-4 0,2-3-39,2-2 1,0-5 0,0-2 0,0-4-19,0 0 1,0-3 0,0 0 0,0-2 13,0 1 1,0 1-1,-1-1 1,-2-1 91,-1 2 1,-5 1 0,2 2 0,-2 2 161,1 1 0,4 10 247,-4-1 1,5 5-267,-1 3 1,2 5 0,2 13 0,2 1 20,2 2 1,2 5 0,3-2 0,-1 4 22,2 1 1,-3-2 0,0-1 0,0-1-138,0 1 0,-5 0 1,3 0-1,-4-3-38,-1-1 0,4-1 1,0-5-179,-1 1 282,-2-1 0,-2-7-171,-3-5 1,2-5-1,-2-9-31,3-2 1,1 0 0,0-4 0,0-1 0,0 0-133,0 1 0,0-5 0,0-5 0,0-1 60,0 1 1,0-4-1,0 2 1,0 0 110,0 3 0,0 4 1,-1 5-1,-2 3 519,-1 3 0,-1 9-265,5 5 0,0 7 0,0 9 1,0 5-19,0 2 1,0 6 0,0 2-1,2-1-154,2 0 0,-1-1 0,4-4 0,0-1-28,-1-4 0,-1 2 0,1-5-113,0-2 0,-1-1 0,-2-2 91,1 1 136,1-7 0,-5-1 0,-2-8-86,-2-1 0,3-6 0,-5 2 1,2-3-110,0-2 1,0-3 0,2-2-1,0 0-104,-3 0 0,1-3 0,3 3 1,-2 1-30,-1-1 1,-1-3 384,0 4 1,4 9 58,-3 12 0,2 9 0,2 12 0,0-1-133,0 1 1,0 0 0,0 1 0,0 2-502,0 1 0,2-2 0,1-5-496,1-1 1,4-5-47,-4 5 0,6 0 0,-3 4 1</inkml:trace>
  <inkml:trace contextRef="#ctx0" brushRef="#br0" timeOffset="295865">5197 16582 8355,'-13'-19'452,"1"2"1,-1 7-127,1 2 1,5 7-1,3 1-96,3 7 1,1 11-1,0 6 1,0 9-49,0 7 1,4 6 0,1 6 0,1 2-3,-1-2 1,-1 4-1,-4-1 1,0-2-230,0-2 0,0 6 0,0-8 1,0 1-107,0-3 1,5-4 0,-1-7 0,-2-3-78,0-4 0,3-5 1,2-2-1,1-2-798,1-2 0,-7-6 259,3-4 1,1 1 0,1 3 0</inkml:trace>
  <inkml:trace contextRef="#ctx0" brushRef="#br0" timeOffset="296726">6114 17165 8735,'0'-13'566,"6"7"-173,2 1-224,3-1 1,3 0-1,2-4 1,5 2 0,3 0-1,2 0 1,1-1-390,2 0 1,0 3 0,-5 2 0,-4 3 0,-3 2-794,-3 3 0,-2 3 0,0 5 1</inkml:trace>
  <inkml:trace contextRef="#ctx0" brushRef="#br0" timeOffset="296995">6139 17475 8355,'0'-12'393,"2"0"197,2 4 0,4-1-542,8 4 1,2-4 0,6 1-1,-1-4 38,3 0 1,8 0 0,-1-1 0,2 2-1271,3 3 0,4 2 0,2 6 1</inkml:trace>
  <inkml:trace contextRef="#ctx0" brushRef="#br0" timeOffset="327710">17959 11646 8355,'26'-35'-60,"1"0"0,4-4 0,0 0 0,5-1 0,3-1 0,2-3-89,-1 0 134,-1 1 0,2 7 0,2 2 0,-1 2 0,1 0 0,-2 1 0,1-4 0,1-1-15,1-1 0,-3-5 0,6-4 0,2-2 0,4-3 0,2-3 0,3-2 0,4-2 0,1 0 80,1-1 1,2-2-45,0-1 0,4 0 0,-2 0 0,-2 3 0,-4 5-172,-10 8 0,-6 7 1,-10 3-1,-3 4-108,-4 7 0,-10 2 0,-5 5 1,-6 0 178,-3 0 95,0 1 0,-5 5 0,0 0 0</inkml:trace>
  <inkml:trace contextRef="#ctx0" brushRef="#br0" timeOffset="328471">17785 12886 8355,'-7'0'-114,"2"-5"1,7-4 0,5-3 0,7-3 0,3-3 257,0-2 1,10 0 0,-1-6 0,4-3-174,5-4 0,0-5 0,3-3 1,-1-4 94,0-4 1,2-7 0,2-5 0,4-5-9,4-3 1,0-2 0,1-8-56,-1-4 0,-22 41 0,0-1 0,0 0 0,0 0 0,0 1 0,0-1 0,26-41 37,1 0 0,-24 38 0,-1 0 0,0 2 0,0 1 0,1-1 1,0 1-27,-2 1 0,1 0 1,4 0-1,-1 0 1,-1 2-1,0 1 1,33-38-27,-1 1 1,-2 2 0,-2 1 0,-3 3-93,0 3 1,1 3 0,-3-1-1,-3-1-273,-4 1 1,0-4 0,-7 0-69,-4 0 0,1 2 0,-5 5 0</inkml:trace>
  <inkml:trace contextRef="#ctx0" brushRef="#br0" timeOffset="334491">7987 16607 8355,'-8'-6'71,"0"-2"1,-2-3 403,-1-1 1,4-1-273,3 1 0,4-1 0,4 2 0,6 3 0,5 4 0,7 3-65,5 1 1,5 0 0,7 0 0,3 0 0,7 0-1,4 0-397,4 0 0,-1 0 1,4 0-1,-4 0-83,-1 0 0,3 0 1,-5 0-122,-5 0 1,-10 0 0,-9 1-1,-5 3-1,-8 4 0,-10 3 0,-13 2 1</inkml:trace>
  <inkml:trace contextRef="#ctx0" brushRef="#br0" timeOffset="335032">7838 16805 8355,'-12'-12'-599,"1"-1"584,3 1 0,3 1 0,10 3 0,4 2 328,6 1 0,9 3 0,6-2 1,0 4-230,1 4 1,2-1 0,-3 5-1,0 2 1,2 1 0,-2 3 0,1 1-298,-4 1 1,0 2 0,-4-2 0,-1 1 0,-4 1 65,-4 0 1,1 4-1,-8-2 1,0-1 102,-3-3 1,1 2 0,-1-1 0,-1-1 105,-1 2 0,-2-3 0,-2 6 1,-2 1 110,-4 2 0,-3 0 0,-2 3 0,1 0-86,0 2 1,-5 4-1,-1-4 1,-1 0-98,-3 1 1,2-2 0,0 4 0,-2-2 70,-2-2 1,0-2 0,-1-3-112,0-2 1,4 1-1,3-4 1,3 0 13,4 0 1,3-2 0,1-3 4,7-1 1,7-5-1,9-3 1,5-3 54,3-1 0,6 0 1,3-1-1,4-3 20,4-4 0,9-3 0,8-2 0,3 1-43,1-1 1,4 1 0,0 0 0,-3-1-216,-3 1 0,-5 5 1,-9 3-1,-3 2-393,-6 2 1,-8 6-1,2 1 1</inkml:trace>
  <inkml:trace contextRef="#ctx0" brushRef="#br0" timeOffset="336074">8037 18331 8355,'-6'-18'0,"5"4"-258,-5-9 0,2 9 479,0-3 1,1 10 0,6 7-115,1 7 0,2 10 0,-4 3 0,4 4 0,1 2-12,2 3 1,-2 3 0,0 4-144,-1-3 0,2 1 1,-2-4-1,-1 1-55,1-1 0,2 3 0,-4-4 0,0-3-26,2-4 1,-5 0 0,3-4-1,-2 0 17,-2 0 1,-6-6 0,-2-5 0,-5-1-145,-3-3 1,1-2-1,-6-1 1,0 0 82,2 0 1,-3-1 0,5-5-1,2-6 93,2-8 1,0-9-1,1-2 1</inkml:trace>
  <inkml:trace contextRef="#ctx0" brushRef="#br0" timeOffset="336620">8037 18107 8355,'-13'-12'25,"5"1"-177,0 3 0,6 2 1,2 6-1,7 2 0,4 0 1,3 4-283,3 1 0,-4 1 0,5 4 0</inkml:trace>
  <inkml:trace contextRef="#ctx0" brushRef="#br0" timeOffset="336621">8297 18306 9100,'0'-13'-506,"3"1"162,5 0 0,2 1 0,11 1 0,1 3 0,0 2 0,0 2 0,-2 1 231,2 2 0,-4 0 0,0 0 0</inkml:trace>
  <inkml:trace contextRef="#ctx0" brushRef="#br0" timeOffset="336622">8421 18405 8355,'0'7'-113,"2"-2"0,2-5 0,5 0-969,7 0 782,-3-5 0,11-2 0,-5-5 0</inkml:trace>
  <inkml:trace contextRef="#ctx0" brushRef="#br0" timeOffset="336815">8768 18095 8355,'-12'-7'132,"0"-4"1,1 11 0,2 0-1,5 7 1,4 5 0,3 4-1,2 3 1,2 3 0,3 5-1,1 4-1541,1 3 1,-3 1 1125,-1-2 1,-5 3-1,2-5 1</inkml:trace>
  <inkml:trace contextRef="#ctx0" brushRef="#br0" timeOffset="337653">8086 16173 8355,'0'-13'-297,"0"1"1,0-1 554,0 1 1,2 5-97,2 3 0,1 8 0,5 4 0,-2 3-123,2 2 1,-3 1 0,1 1-1,0 1-49,-1-1 0,3-1 0,-5-1-73,2-1 0,-4-4 0,3-1-123,-1-1 85,-4-2 0,5-6 0,-6-2 1,0-4 73,0-3 0,0-1 0,0-2 0,0-1 15,0-2 1,4-3 0,2 2 0,0 0 57,4 0 0,-3 1 0,1 6 1,2 3-1,1 4 125,1 2 0,5 2-170,-1 0 1,2 6-1,-2 4 1,1 5 0,1 5-1,0 5 1,-1 3-576,1 1 1,-5 5-1,5-2 1</inkml:trace>
  <inkml:trace contextRef="#ctx0" brushRef="#br0" timeOffset="338548">9302 16756 8355,'-13'-21'-128,"2"2"1,3 1 610,4 3-370,3 6 1,2 4 0,3 5-1,4 1 1,5 5 0,5 5-1,6 5 1,7 3 238,0 4 1,5-4 0,-4 2 0,1 1-1,0 0 1,0 0-220,-1-2 1,-2 0 0,-5 2-311,0-2 0,-5 1 0,1 2 0,0-2 0,-2-4-277,-2-4 1,-4 4 0,0-1 0,-1 0-266,1-3 1,-1 0 0,-1-1-585,-3 1 1273,-2-6 0,-1-2 0,2-5 1</inkml:trace>
  <inkml:trace contextRef="#ctx0" brushRef="#br0" timeOffset="338811">9835 16483 8464,'-12'1'0,"-1"2"0,1 2 0,-1 2 0,2 3 137,3 1 1,-7 7 0,3 3 0,-2 2 0,0 3-1,2 3 99,-1 4 1,-3-1-1,-1 2 1,1 3-245,-2 3 0,0 2 0,-4-5 0,1-1-227,-1-3 1,0 1-1,1-5 1,5-1-178,2-2 0,3-3 1,3 0-1,4-4-724,2-1 948,2-2 1,-5-3 0,-2-1 0</inkml:trace>
  <inkml:trace contextRef="#ctx0" brushRef="#br0" timeOffset="339253">10071 17227 8155,'0'-13'1206,"0"1"-235,0 0 100,0-1-929,0 6 0,4 7 1,0 10-1,-1 4-160,-2 2 0,-1 6 0,0 0 0,0 6 28,0 5 0,1-1 0,2 1 1,1 1-63,-1 2 1,3 0 0,-1-2 0,1-2-169,-1-2 1,1 3 0,-4-4 0,3-1 28,-3-2 1,0-1 0,-4 0 0,-2-2-107,-4-2 1,-4-3 0,-5-6 0,-4-1 112,-2-3 1,-2-2-1,0-6 1,0 0 162,1 0 1,-1-10 0,1-3-1,4-5 78,3-4 1,5 0 0,4-1 0,5 3-52,6-2 0,3 0 0,8 1 1,3 5-247,3 2 0,8 1 1,1 2-236,-1 3 0,3-8 0,1 2 0</inkml:trace>
  <inkml:trace contextRef="#ctx0" brushRef="#br0" timeOffset="339420">10133 16942 8513,'0'-25'-1390,"25"37"1</inkml:trace>
  <inkml:trace contextRef="#ctx0" brushRef="#br0" timeOffset="376422">23242 11162 8355,'-12'0'159,"-2"-1"0,-1-2 1,-2-1-1,2 1 111,1 2 0,6 1 0,2 1 0,5 3-1355,7 4 1,9 4-1,4 0 1</inkml:trace>
  <inkml:trace contextRef="#ctx0" brushRef="#br0" timeOffset="389888">21989 12477 7124,'-1'-11'0,"-2"1"0,-1 2-332,1-2 0,2 3 1,2 0 232,3 2 0,3-5 0,6 3 1</inkml:trace>
  <inkml:trace contextRef="#ctx0" brushRef="#br0" timeOffset="390181">22014 12365 8355,'-4'-8'-233,"0"0"0,-6 5 0,3 0 0,-1 4 326,0 4 1,1 6 0,-3 0 0,3 5-76,2 3 0,-5 2 0,3 4 0,-1 1-31,0 3 0,1-1 1,-3 3-1,3 0-116,2-4 0,-3 4 0,2-3 1,-1 0-60,-2-2 0,2 3 1,-2-1-1,0-3-215,-2-3 1,2-6 398,1 5 1,-6-6-1,-5 3 1</inkml:trace>
  <inkml:trace contextRef="#ctx0" brushRef="#br0" timeOffset="390427">21617 12799 8379,'-12'0'0,"-1"0"0,1 0 0,1 2 0,3 2 492,4 4-99,2 3-468,8 1 1,1 1 0,5-1 0,2 1 0,1-1 0,3-1 0,0-1-309,0-2 1,2-1 0,-3 3-1,-2-4 142,-1 0 0,0-2 1,1-4-22,1 0 137,1-5 1,1-2 0,1-6 0</inkml:trace>
  <inkml:trace contextRef="#ctx0" brushRef="#br0" timeOffset="390951">21555 13308 8355,'-7'-6'-261,"-4"1"1,4-5-1,1 2 1,0 0 0,2-1 626,0 1 0,0 4 0,2-3-180,-2 1 0,1 2-115,-5 4 0,0 10 0,-5 5 1,1 7 26,0 8 1,-6 10 0,-4 9-1,-3 4-20,0 5 1,-7 14-1,8-5-83,-3 4 1,3 0 0,3 2 0,4-1 0,5-4-55,4-5 0,2 0 1,8-10-1,3-5-17,7-5 1,6-6-1,7-4 1,0-5-269,0-6 1,0 0 0,-1-6 0,1-2-28,0-4 1,-4-1-1,-2-5 1,0-1 80,1-1 290,-5-2 0,3-11 0,-6-3 0</inkml:trace>
  <inkml:trace contextRef="#ctx0" brushRef="#br0" timeOffset="391227">21679 13717 8355,'-1'-12'-271,"-3"1"0,-4 2 0,-2 7 0,2 4 658,3 7 1,4 7-307,1 5 1,0 2-1,0 2 1,0 1-1,0 2 1,0 2-246,0 2 1,4-3 0,0 2 0,-1 0-77,-2-4 1,4-1-1,-1-1 1,-1-1-242,-2-4 0,3 2 424,0-5 0,6-1 0,-3-3 0</inkml:trace>
  <inkml:trace contextRef="#ctx0" brushRef="#br0" timeOffset="391492">21865 13965 8355,'9'0'-297,"-1"0"1,-4 0 0,4 0 0,3 0 144,4 0 0,1 0 0,4 0 1,2 0-57,2 0 1,6 0 0,2 0 0</inkml:trace>
  <inkml:trace contextRef="#ctx0" brushRef="#br0" timeOffset="391949">22684 13320 8487,'-13'-16'0,"1"-1"0,0 5 272,-1 6 1,6 8-12,3 10 1,3 4-285,1 1 0,0 9 0,0-1 1,0 3-149,0 2 0,4 0 1,2 5-38,0-2 0,-1-2 1,1 2-1,0-4 0,-3-2-69,-2-3 0,3 1 0,0-1 0,-1-4 97,-2-3 1,-2-3-1,-3-2 1,-3 0 90,0 1 1,-5-6 0,1-2 0,-4-1 88,-1 0 0,-8 1 0,-3-5 0</inkml:trace>
  <inkml:trace contextRef="#ctx0" brushRef="#br0" timeOffset="391950">22386 13878 8355,'-8'8'-579,"0"1"0,1-5 585,-1 4 0,3-5 0,11 1 0,6-3 87,8-1 0,3 0 0,3 0-127,3 0 0,4-1 0,7-2 0,2-1 0,-3 0-139,0-1 0,1 3 0,-3-2 0,-5 3-53,-4 1 0,-4 5 0,1 2 0</inkml:trace>
  <inkml:trace contextRef="#ctx0" brushRef="#br0" timeOffset="392463">22585 14275 7921,'-13'13'-262,"6"-5"912,3 0-728,3-5 114,1 2 1,1-10-1,3-3-18,5-3 0,2-2 1,1 1-1,0-1-124,1 1 1,-5 1 0,0 1 98,2 2 1,-3 5 0,0 0 47,-2 6 0,-1 0 0,-2 7 1,1 2 30,1 3 1,0 3 0,-4-3 0,0 2-44,0-2 1,-1 3 0,-2-2 0,-1 0-6,1-3 0,1 0 0,2-1 1,-1-1-22,-3-3-26,3 3 0,-4-9-27,10 2 1,1-4 0,6-4-1,-3-4 3,-1-3 0,1-2 0,3 2 0,-1 1-132,-3 2 0,3 0 0,-2-3 177,2 3 0,1-2 119,1 6 0,-5 1 0,-1 7-112,-2 4 1,5-1 0,-3 2 0,1 0-98,0 2 1,-4 2 0,5-1-227,0 1 1,1-1 0,0-1-478,-2-3 695,-5-2 0,8-6 0,-4 0 1</inkml:trace>
  <inkml:trace contextRef="#ctx0" brushRef="#br0" timeOffset="392783">23205 13469 8355,'-13'-6'128,"1"-2"0,5 4 1,4 4-1,6 7 1,5 5-1,5 5 1,2 5 113,1 5 0,5 1 1,-3 5-1,0 3 0,0 4-296,-3 5 0,-1-1 0,-3 2 0,-2 1-171,0 1 1,-6 0 0,-1-1 0,-4-3-131,-7-1 1,-7 2 0,-5-3-1,-2-2 136,-2-2 1,0-5 0,2-1 0,1-2 7,1-2 0,6-6 1,-2-3-96,3-1 0,6-1 285,0-5 0,5 1 0,-2-1 1</inkml:trace>
  <inkml:trace contextRef="#ctx0" brushRef="#br0" timeOffset="393570">23453 13196 8355,'0'-12'-528,"-4"-1"0,0 1 0,1-1 666,1 1 1,2 4 0,0 0 0,2-1-50,2 2 1,1 0-1,5 5 1,-2-2-105,2 1 0,1 1 1,1 2-1,1 0 40,-1 0 1,-5 2 0,-3 2-1,-1 3-15,1 0 0,-2 4 0,2-3 0,-3 3-32,-1 1 0,-1 1 0,-2-1 1,-1 1 9,1-1 1,0-4-1,1 1 60,-3 0-348,1 2 216,4-4 0,2-1 1,0-8-1,4 0 0,-1-4-25,1-1 1,4-1 0,-2-5 51,3 1 1,-3 0 0,0 1 70,2 2 0,-3 0 1,0 6-1,-2 4 1,-2 6 108,-2 4 1,-1 2 0,2-1-173,2 0 1,-1 0-1,5-3 1,0-1-1,1 1 1,-1-1-530,1 0 498,2-5 0,2 8 0,-1-4 0</inkml:trace>
  <inkml:trace contextRef="#ctx0" brushRef="#br0" timeOffset="394018">23875 13208 8034,'0'-12'-1487,"0"5"1453,5 2 0,2 5 0,5 0 1,1 0-1,-1 0 0,1 0-147,-1 0 1,0 0-1,1 0 164,-1 0 0,1-6 0,-1-1 0</inkml:trace>
  <inkml:trace contextRef="#ctx0" brushRef="#br0" timeOffset="394019">24098 13097 8355,'-9'0'-1101,"1"0"1090,5 0 1,-2 5 0,5 4-1,0 2 1,0 1 0,0 2-1,0 1 1,0 2 0,1-1-253,3 2 0,-2-4-13,2 2 0,-1-2 188,1-1 1,-3-1 0,5 0 0</inkml:trace>
  <inkml:trace contextRef="#ctx0" brushRef="#br0" timeOffset="394309">24135 12948 7577,'-7'0'-615,"2"0"1,5 0 0</inkml:trace>
  <inkml:trace contextRef="#ctx0" brushRef="#br0" timeOffset="430085">2704 16135 8355,'-11'-24'124,"7"4"0,-7 4 0,2 3-80,2 5 1,0 4 0,-2 8 0,2 4 0,1 3-1,4 3 1,0 3 0,4 3 73,2 4 1,-1 6 0,5 5-1,1 6 1,1 9-73,-2 6 1,2 7 0,-6 8 0,-1 9-56,-2 8 0,-1-38 0,0 2 0,0 3 0,0 0 0,0 1 1,0 0 30,1 1 0,-2 0 0,0 4 0,-2 1 1,1-2-1,0 1 0,0-1 0,1 0-39,0-1-1,1 0 1,0 2 0,1-2 0,1-2 0,2-1 0,1-2 0,1-2-254,9 45 1,8-5 0,1-5 0,5-7-63,2-7 1,-2-7-1,3-8 1,-2-6-93,-2-5 1,-2 1-1,-1-3 1</inkml:trace>
  <inkml:trace contextRef="#ctx0" brushRef="#br0" timeOffset="430411">2902 18889 8355,'13'0'-119,"-1"0"0,2-4 0,2-2 0,6-1 8,6-2 1,5-1 0,10 0 0,6 2 467,8-2 0,10-2 1,8-3-1,6-2-248,4 2 1,11-3 0,1 0 0,-46 9 0,0-1-116,4-1 1,1 0 0,3 1 0,1 1 0,6-2 0,-1 1 0,1 0 0,1-1-155,-1 2 1,1-1-1,5-1 1,0 0-1,-3 3 1,-1 1-1,1 1 1,-1 1-163,-4 1 0,0 2 1,-3 1-1,-1 1 322,-5 0 0,-2 0 0,-2 0 0,-2 0 0,34 0 0,-2 3 0,3 5 0,5 6 0</inkml:trace>
  <inkml:trace contextRef="#ctx0" brushRef="#br0" timeOffset="430936">2617 16061 8355,'-7'-18'43,"3"-3"1,4 8 0,4 2 0,6 4 0,5 4 0,7 0 0,5 0 0,8-1-247,5 2 0,15 0 0,12 2 182,9 0 1,7-1 0,11-2-1,-43 1 1,1-1 0,5-1 0,0 1 21,3-2 1,2 0 0,4 0-1,1-1 1,3 0 0,1 0-1,2-1 1,0 1-171,2 0 0,0 0 1,7 0-1,0-1 1,-4 1-1,0 0 1,2 0-1,0 0 177,1-1 1,0 1-1,1 2 1,0 0-1,4 0 1,1 0-1,-2-1 1,-1 1 11,-1 1 0,-1 0 0,4-2 1,-1 0-1,1 2 0,-1 0 1,0 1-1,0-1-7,-1 0 0,0 0 0,-1 0 0,-1 1 0,-2 0 1,0 1-1,-1-1 0,0 0-20,0 0 0,0 1 1,-5 0-1,-1 1 0,2 0 1,0 0-1,-1 0 1,-2 1-5,-2 1 1,0 0 0,3-1-1,0 0 1,-8 1 0,-1 0-1,2-1 1,-1-1-93,1 0 1,-1 0 0,-1 2 0,-1 0 0,-3 0 0,0 0-1,-2 0 1,-1-1 16,0 0 0,-1 0 1,-3 0-1,-1 2 1,-1-1-1,-1 0 0,45 1 86,-3-2 0,-4 3 0,-4 0 0,0-1 0,-4-2 0,-2-1 0</inkml:trace>
  <inkml:trace contextRef="#ctx0" brushRef="#br0" timeOffset="431802">9116 16098 7849,'29'0'-421,"1"-1"378,2-3 1,1 1-1,5-4 1,5 2 0,5 2-1,6 1 1,3 1 0,2-2 44,1-1 0,4-5 0,3 0 113,8-2 1,-4 3 0,7 0 0,-1-1-1,-1 1-125,-1 0 0,-2 5 0,-1-1 0,-4 3-181,-5 1 1,-4 5 0,-11 3 0,-3 3 54,-8 2 0,-6 3 0,-7 2 0,-3 0 42,-5 0 1,-8 4 0,-4-3-1,-2 2 124,-2 0 1,0-5 0,-2 4 0,-2-1 0,-3-1 100,1 0 1,-1-2 0,4-3-52,-1-1 1,0 5 0,5-1-1,3 1 1,4 1 0,5 2 203,3 4-175,4 1 1,0 1-1,1 3 1,1 4-70,1 3 1,2 8 0,-1 4 0,-2 6 0,-3 2-5,-1 3 1,0 2 0,-3 2 0,2 2-20,-2 1 1,-6 14 0,0-1 0,-1 1 0,0 0-96,0-2 1,-5 6 0,1-2 3,-2-1 1,-2-1 0,0-6 0,-2-1 0,0-1 48,-3-2 0,-4-5 0,1 2-34,-4 1 1,4-10 0,0 1 0,-2-5-3,-1-5 1,-5 4-287,-1-8 0,1-2 0,3 0 0</inkml:trace>
  <inkml:trace contextRef="#ctx0" brushRef="#br0" timeOffset="432361">6127 18777 8355,'19'-5'0,"-1"-8"0,0 1 0,3-2-191,2 4 1,3 8-1,3-2 1,4 2-1,4 2 1,5 0-1,3 2 1,5 2 0,4 4 251,3 3 1,7 0-1,6-1 1,9-2-17,5 2 1,8 1-1,3 1 1,-45-6-1,1 0-46,2 1 1,1-1 0,2-1 0,0 1 0,5-1 0,0-1-104,2 1 1,-2-1 0,-1-2-1,-1 0 1,4 1 0,1 1 0,-1-1-1,1-1-67,-2 0 1,1-1 0,0 0-1,-1-1 1,62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5T17:21:16.27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5383 4899 8355,'7'-12'-37,"-3"-1"0,-4 2 0,-3 6 0,-1 7 151,1 9 0,0 10 0,0 0 1,-1 4-1,2 5 0,0 6 90,2 4 0,0 2 0,0 0 0,0 2 0,2 1 0,0-1 0,2 0 0,-1 1 0,-1 0-392,-2-1 0,0-1 0,1-6 0,2 0-276,1 0 1,0-5 0,-4-4 51,0-6 0,4-4 1,0-6-1,0-1 110,2-3 1,1-2 0,5-6 0</inkml:trace>
  <inkml:trace contextRef="#ctx0" brushRef="#br0" timeOffset="386">5581 5035 8355,'0'-24'480,"-5"4"1,3 2 553,-2 6-1081,3 5 1,2 3 0,2 9-1,2 8 1,1 6 0,1 5-1,-2 2 66,1 3 1,2 4-1,-4 7 1,-1 2-182,-2 3 0,-1-6 0,0 4 59,0 0 0,0-3 0,0 4 0,0-3 35,0-5 0,-4 1 1,0-5-1,1 0 0,2-5-53,1-5 1,0 0 0,0-5 114,0-2 1,1-7-1,2-2 1,3-2 0,0 0-45,4-1 0,1-6 1,3-2-1,1-2 21,2-3 0,3 3 1,-3-1-1,-1 0 127,2 1 1,0-3 0,4 6 0,-1 1 68,1 2 1,1 1 0,2 0 0,0 0-317,0 0 1,0 0 0,1 0-273,3 0 0,-3-4 0,1 0 1,-3 1-538,-4 1 855,-4 2 1,2-5-1,-6-2 1</inkml:trace>
  <inkml:trace contextRef="#ctx0" brushRef="#br0" timeOffset="625">5469 5420 9317,'-17'-8'424,"4"-1"0,8 7-468,9-3 1,4 4-1,10 1 1,5-1-1,8-3 1,4-5-1,8-2 1,5-1 132,6-1 0,1 1 0,3 0 0,-4-1-549,-3 1 0,-11 4 1,-4 1-1,-5 0-321,-3 0 0,-7 4 521,-5-1 1,-8-3-1,-2 0 1</inkml:trace>
  <inkml:trace contextRef="#ctx0" brushRef="#br0" timeOffset="862">5457 4812 8355,'-4'-12'4947,"0"-1"-5267,1 1 1,4 1 0,8 3 0,7 3 0,9 3 0,5-2 0,6-5-53,3-2 0,-1-1 0,12-1 0,2 1 147,-1 0 0,9-1 0,-9 2 1,1 2-1,-4 2-137,-4 1 0,-4 2 1,-7 4-49,-4 0 1,-3 6 0,-1 0 0</inkml:trace>
  <inkml:trace contextRef="#ctx0" brushRef="#br0" timeOffset="1435">6809 4229 8355,'-13'-25'1245,"1"1"0,5 8-1204,3 4 0,-3 2 0,-1-2-170,-3 0 0,-2 5 1,0 3 22,-4 2 1,2 2-1,-7 0 1,-3 0 54,-2 0 1,-4 6 0,4 1 0,-4 1-1,1-1 28,0-2 1,1 4 0,4-4 0,2 2-5,2 3 1,2-4 0,5 3-20,1 0 0,0-2 1,9 2-1,1 0 63,1 2 0,2 2 0,2-2 0,2-2 79,4 0 1,2 3-1,-1 4 1,0 0-15,0-3 0,2 5 0,0 2 1,-1 2 57,-2 2 0,-4-1 0,3 7 0,0 0-19,0 3 0,-4 14 0,1 8-18,-3 9 1,-1 9 0,0 9-1,0 8 1,0 4-25,0-43 1,0 1 0,0 44 0,0-42 0,-1 0-81,-1 0 0,0-1 1,1 47-1,-4-5 0,3-7 1,-1-10 65,-1-3 0,0-6 0,4-11 1,0-6 63,0-5 0,4-6 0,1-8 0,2-4-104,3-3 1,1-2-1,1-4 1,1-3-169,-1-3 1,2-6 0,1-1 0,3-2-155,1-2 0,-2-1 0,3-2 1,1 0-437,-2 0 1,3-6-1,-4-2-1346,2-3 1757,-5-2 0,8-5 0,-4-1 0</inkml:trace>
  <inkml:trace contextRef="#ctx0" brushRef="#br0" timeOffset="2099">7541 4688 8355,'-2'-19'163,"-2"2"1,4 5 0,0 4 0,7 2 0,4 2 1054,1 0-1052,6 0 0,3-2 0,8-1 0,5-1 0,6 0 92,6-2 0,2 0-162,2 2 1,3-1 0,1 3 0,-3 1 0,-4-1-493,-6 3 1,-3 2-1,-5 2-406,-4 3 1,-9 2-1,-5 4 1,-5-2 0,-6 1 477,-2 2 1,-13 2-1,-3-1 1</inkml:trace>
  <inkml:trace contextRef="#ctx0" brushRef="#br0" timeOffset="2612">7491 4713 8355,'-5'-13'217,"3"7"1,-2 0 0,8 7 0,4 2 0,5 3 0,3 1-1,6 2 1,5 1 306,2-2 1,4 7-1,-3-2 1,2 1-737,2-1 1,-4 4 0,1 1 25,-1 1 0,-8 2 0,1 2 1,-3-1-13,-5-1 1,-1-5-1,-3 4 1,-3-1-1,-2 0-14,-1 3 1,-4-2 0,4 0-1,-5 1 341,-5-2 1,3 5 0,-7-4-1,1 2 74,1-1 0,-4 2 0,3-2 0,-3 3-143,-2 0 0,1 1 1,0 0-1,-1 0-50,1 0 0,-5 1 0,-1 1 1,1 2-48,-1-1 0,0-2 1,3-3-1,-2 0 55,2-3 0,1-5 0,3 2 81,3-3 1,-2-2 7,6 0-45,0-5 1,9-1-1,5-6 1,4 0-15,2 0 1,6-6 0,-1-1 0,2-1 9,2 0 1,4 1 0,0-3 0,0 2-18,1-2 0,5 1 0,5-1 0,-2 2-50,2-2 0,6-1 0,-2-1 0,0 1-192,-3 3 1,1-2 0,-4 6 0,-3 1-674,-4 2 0,-3 1 0,-6 0 259,-1 0 0,-6 5 0,3 2 0</inkml:trace>
  <inkml:trace contextRef="#ctx0" brushRef="#br0" timeOffset="3515">7739 6300 8355,'0'-8'-583,"0"0"-352,0-2 1132,0-1 0,0-1 277,0-1 1,0 1 0,-1 1 1119,-3 3-1232,2 2 1,-2 8-226,8 2 0,-2 4 1,3 7-1,1 4 1,0 3 27,1 5 1,3 6-1,-4 0 1,-1 3-341,1 1 0,-1 4 0,-2 2 0,1 0-79,-1-1 1,2-2 0,-1-5 0,-1-4 67,-2 0 0,1-2 0,1-6 0,1-2 4,-1-5 0,-3-2 0,-5-3 17,-3-3 1,-4-2 0,-3-6-1,-2 0-259,2 0 0,-3-6 1,1-2-688,2-3 974,-4-1 1,0-6-1,-6-2 1</inkml:trace>
  <inkml:trace contextRef="#ctx0" brushRef="#br0" timeOffset="3699">7689 6102 8355,'-12'-12'45,"0"1"0,1 1-80,2 2 1,5 5-178,8-1 1,-1 2 0,5 2 0,2 0 0,1 0-186,1 0 1,12 0-1,2 0 1</inkml:trace>
  <inkml:trace contextRef="#ctx0" brushRef="#br0" timeOffset="3890">7987 6201 8355,'7'-5'2149,"4"-2"-2270,-3-6 1,3 5-1,2 1 1,0 2-1,3 1 1,0-1 0,1 1-1,-1 2-1447,1 0 1,-5 2 1399,-4 0 0,1 6 0,3 1 1</inkml:trace>
  <inkml:trace contextRef="#ctx0" brushRef="#br0" timeOffset="4126">8049 6362 8355,'1'7'0,"4"-3"-67,3-2 1,4-2-1,3-2 1,3-2-236,2-4 1,-4 1-137,5-1 0,0 0 0,3-5 0</inkml:trace>
  <inkml:trace contextRef="#ctx0" brushRef="#br0" timeOffset="4347">8471 6028 8355,'-8'-11'0,"-1"2"0,5 5 437,-4 8 0,5-1-185,-1 5 0,3 1 0,1 3 1,0 0 70,0 1 0,4 3 0,1 2 0,2 1 0,1 4 0,1 1 0,-2 4 0,-2 1-773,-2-2 1,0 0 0,-1-3 0,2 0-874,-1-4 331,-1 4 0,3-10 0,2 4 0</inkml:trace>
  <inkml:trace contextRef="#ctx0" brushRef="#br0" timeOffset="5051">7689 4031 8355,'-5'-13'154,"-3"2"1,-2 2 245,2 0 1,2 5-1,8-3 1,2 2-91,4 2 1,3 6 0,1 2 0,1 2-320,-1 3 1,1 1-1,-1 3 1,-1 1-246,-3 1 1,2 9 0,-6-3 128,-1 0 1,2-1-1,0 1 1,-3-3-1,0-1 1,-4-1-18,-2 1 0,3-5 62,-3 4 85,-3-3 0,5-9 1,-2-5-27,3-7 0,2-4 0,3-2 0,5-3-62,2 0 0,1-10 0,0 1 0,1-1 62,-1 0 0,1 2 0,-1 3 0,0 6-15,1 6 1,-1 3 0,1 6 0,-2 2 48,-3 2 1,2 4-1,-5 8 1,1 7-120,-1 4 1,3 1 0,-2 5-1,1 0-568,2-2 0,1 4 291,-2-6 1,9 5 0,-3-2 0</inkml:trace>
  <inkml:trace contextRef="#ctx0" brushRef="#br0" timeOffset="5565">8682 4986 8355,'0'-25'0,"0"6"0,0 2 0,0 3 399,0 2 0,1 4 0,3 1 0,4 1 76,3 3 0,2 9 0,1 5 0,1 6-284,1 2 0,5 2 0,-3 5 1,1 0 30,3-1 0,0 2 0,0-6-137,-1 2 1,0 2-1,2-1 1,-1-2-308,-1-2 1,0-3 0,2 2 0,-1-2-1,-3-5-723,-1-2 1,3-3 0,-5 1 104,0-4 0,-3 2 1,0-2 481,-1-2 0,-5-6 0,-1-3 1</inkml:trace>
  <inkml:trace contextRef="#ctx0" brushRef="#br0" timeOffset="5816">9116 4787 8355,'0'-12'1312,"0"0"1,-2 0-782,-2 4 0,3 10 1,-5 10-1,1 9 0,-3 6-478,-3 6 1,-3 10-1,-3 7 1,-5 5-259,-5 1 0,-1 5 0,-5-5-155,-1 1 1,2-3 0,0-8 0,3-1 0,6-4-93,5-5 0,4-9 0,3-7-2254,3-2 2295,2-7 0,6 0 0,0-5 1</inkml:trace>
  <inkml:trace contextRef="#ctx0" brushRef="#br0" timeOffset="6293">9525 5358 10200,'-17'0'0,"1"0"0,1-2 3839,1-2-3745,7 3 1,7 1-1,8 8 1,3 3-1,2 2 1,-2 0-47,-3 4 1,3 2-1,-3 6 1,2 0-107,-2 0 0,-2 5 0,-5 3 0,2 3-11,1 1 0,0 4 1,-5 2-87,-3 1 1,2-4 0,-3 2 0,-1-4 0,-1-2 0,-1-2-307,0-1 0,4-9 0,-3-1 159,1-3 1,-2-8 0,3-5 0,-2-2 14,-3-2 1,3-7-1,-1-4-19,-2-3 1,3-7 0,-1-3 0,0-2-1,1-2 10,3 0 0,1 4 0,0 2 366,-1 1 1,0-2-1,4 3 1,1 3 214,3 5 1,-1-1-170,6 6 1,-5 0-1,4 4 1,2 0-1,1 0 1,2 0-114,4 0 1,-3-4 0,2-1-954,-2 3 336,-2 0 1,1-3 0,-1-2 0</inkml:trace>
  <inkml:trace contextRef="#ctx0" brushRef="#br0" timeOffset="6459">9438 5159 8355,'-12'-7'825,"1"5"-1536,2 4 1,8 1 0,7 4-605,1-1 1315,1-2 0,4 7 0,1 3 0</inkml:trace>
  <inkml:trace contextRef="#ctx0" brushRef="#br0" timeOffset="6918">9674 4366 8355,'-2'-24'1306,"-2"4"0,4 7-1571,0 9 0,6 1 0,6 0 1,2-2 386,3-2 0,-4 4 1,5-2-1,0 1 1,3 0-70,2 1 0,2 1 0,0 2 0,-2 0-44,-2 0 1,1 6 0,-5 2-1,-2 3 34,-2 2 0,-1 5 0,-4 4 0,-3 5 140,1 6 1,-5 14 0,3 8 0,-2 7 0,-2 4 0,0 10 0,0 0 1,0 5-132,0 7 1,4-5 0,1 4-1,1-3 94,-1-3 0,5-1 0,-2-4-3,3 3 1,2-9-1,-1 0 1,1-6-34,-1-7 1,-1 3 0,-1-7 0,-4 0-3,0-2 1,2-7 0,-4-3-1,-1-2-173,-1-2 1,-8-4-1,-2-1 1,-3-2-1,-3-4-63,-3-4 0,-2 0 0,-6-5 1,0-3-537,1-5 0,-5 1 0,0-6 0,1-1-668,2-2 1,-4-12 0,-2-3 0</inkml:trace>
  <inkml:trace contextRef="#ctx0" brushRef="#br0" timeOffset="25063">11609 5507 8523,'-2'-17'0,"-1"1"0,-1 0 0,2 3 26,6 0 1,-2 6 0,7 3 0,2 1 0,4 1 0,6-2 0,2-1 0,3 1 0,2-1 0,2-1-315,2 1 0,-3-1 0,2 3 0,1-1 0,-2 2 0,-1 0 0,-5 2 27,-6 0 1,-5 0-1,0 0 1</inkml:trace>
  <inkml:trace contextRef="#ctx0" brushRef="#br0" timeOffset="25287">11770 5544 8355,'-18'12'215,"4"-3"0,-2-3 0,3 1-22,5 0 0,4-4 1,9 1-1,6-3-316,4-1 0,13 0 0,2-1 0,8-3-525,3-4 0,10-7 85,-1-2 0,7-5 0,0 3 1</inkml:trace>
  <inkml:trace contextRef="#ctx0" brushRef="#br0" timeOffset="27024">15044 4775 8355,'1'-32'591,"4"3"0,-3 9-76,7 3 0,-7 3-571,2 2 1,-2-1-1,-2 1 1,-2 0 0,-3-1-1,-6 1 1,-6-1 0,-2 2 122,-3 3 1,-7-1 0,-4 4 0,-4 3 0,-5 0 0,-2 4 0,0 0 0,3 4 0,2-1 0,4 2 250,1 0 0,0-3-289,5 5 0,6-3 1,6 4-112,3-2 0,7 1 1,5 2-17,4-3 0,7 3 1,7-4-1,5 1 0,2-1 17,2-1 0,5 3 1,4-1-1,1 2 48,3-2 0,-7 5 0,-2-2 1,-3 4-74,-1 0 0,-7 4 0,-5 3 1,-8 5 74,-4 2 1,-2 5 0,-3-1-1,-7 4 32,-8 5 1,-3 2 0,-12 7 0,1 1 23,2 2 1,-9 1-1,3-3 1,-1 1-51,4-5 1,4 0-1,6-6 52,3-3 0,4-1 0,6-5 0,2-4-87,5-3 1,4-7 0,4-2 0,6-5 0,5-2 64,6-2 0,2-5 0,3 1 0,3-3 30,4-1 0,3 0 0,1 0 0,2-1 6,2-3 0,-2 2 0,4-3 0,-2 1-166,0 0 1,1-1 0,-5 5-1,-1 0-254,-3 0 0,-3 2 0,-5 2 0,-2 4-1223,-2 3 1448,-3 2 0,-11 5 0,-2 1 1</inkml:trace>
  <inkml:trace contextRef="#ctx0" brushRef="#br0" timeOffset="27390">14449 6598 8355,'-6'-12'98,"-2"1"1,-3 2-2093,-1 5 2565,5 3 1,1 8 0,7 5 0,2 7-328,1 5 1,6 3 0,-2 5 0,2 5-170,-2 2 1,3 4 0,-2-1 0,2 1-149,1 0 1,-4 4 0,-1-3 0,-1 1-23,-4 1 1,4-8 0,-2 1-1,-1-6-92,-2-3 1,-5 3 0,-2-4 0,0-3 52,-4-4 1,-5-4-1,-2-5 1,2-2 12,1-3 1,-2-2-1,-1-6 35,2 0 1,1-7 0,2-6 0,1-7 0,3-7-957,3-1 887,-1-12 1,4 1 0,-3-11 0</inkml:trace>
  <inkml:trace contextRef="#ctx0" brushRef="#br0" timeOffset="27561">14461 6325 8355,'-12'-12'-489,"6"5"0,5 4 1,5 5-1,3 2 156,3-2 0,1 4 333,1-2 0,0 6 0,1-3 0</inkml:trace>
  <inkml:trace contextRef="#ctx0" brushRef="#br0" timeOffset="27741">14759 6586 8355,'-13'0'55,"9"0"0,14-4 0,9-2 0,2-1-106,0-3 0,-1 4 0,6-1 1,1 1-736,-3 3 323,-2-3 0,-4-1 0,2-6 0</inkml:trace>
  <inkml:trace contextRef="#ctx0" brushRef="#br0" timeOffset="28168">14870 6660 8355,'-5'12'858,"4"1"1,-4-1-897,4 1 0,8-6 0,4-3 0,5-3-264,4-1 0,0-5 1,7-4-520,2-2 1,-9-1 0,4-1 0</inkml:trace>
  <inkml:trace contextRef="#ctx0" brushRef="#br0" timeOffset="28169">15267 6338 8355,'-12'-11'793,"-1"2"-498,7 4 0,1 10 0,8 4 0,3 3-165,1 5 0,1-2 1,3 7-1,-1 3 1,-2 2-1,0 2 1,0 0-1,-1 1-1003,-1 2 1,-2 0-101,-4 1 0,5 3 0,2-5 0</inkml:trace>
  <inkml:trace contextRef="#ctx0" brushRef="#br0" timeOffset="28878">14511 4031 8355,'0'-13'7,"0"1"0,-4 0 0,-1-1 0,3 1 199,0-1 0,4 6 1,2 3-1,4 3 0,3 2-106,2 3 0,-5 2 0,0 4 0,0-2-172,-1 2 0,4 1 0,-4 1 0,0 0 0,-1-1-20,-1-2 1,-4 2-103,4-3 0,-4-1 98,-1 1-30,0-5 1,0 1 54,0-8 0,0-4 0,1-8 0,2-1 47,1-3 1,6 4 0,-2-4 0,2 2 89,-2 3 0,3 2 0,-3 0 0,3 2-35,2 3 0,-1 2 0,1 6 0,-1 0 0,2 0 0,1 2 1,1 2-114,0 4 0,2 5 0,-2 3 0,-1 5 0,-2 2-517,-5 2 1,2 5 273,-6 3 0,5 3 0,-2 1 0</inkml:trace>
  <inkml:trace contextRef="#ctx0" brushRef="#br0" timeOffset="29651">15912 4825 8355,'-7'-20'136,"0"4"-92,3 7 3,3 4 1,-5 6 0,6 3 0,0 6-1,2 7 1,1 6 0,1 6 0,0 3 0,0 2-1,0 2 159,-1 1 1,-2 4 0,-1 1 0,0-1 0,0 1 0,0-1-448,0-1 0,-4-3 0,0-4 0,1-4 1,2-4-1,1-3-858,0-1 1,5-6 878,4 1 1,2-7 0,1-4 0</inkml:trace>
  <inkml:trace contextRef="#ctx0" brushRef="#br0" timeOffset="30071">16086 4911 8355,'0'-24'280,"0"4"1,0 4 188,0 2 1,0 2 116,0-1 0,1 8-453,3 5 1,-1 9 0,4 9 0,-1 3-67,-4 5 0,0 2 1,-2 7-1,0 4-187,0 0 1,0 1 0,0 1-1,0 3 65,0 0 1,0-1-1,0-6 1,0-1-50,0-3 0,1 1 0,2-6 1,2-3 43,2-3 0,1-7 0,5 0 23,-1-5 1,1-1-1,0-4 1,4-3 2,4 0 0,-2-2 1,0-2-1,1-2 1,-3-4-365,1-3 1,3 3 0,-4-1 0,-1 0-357,2-2 1,-6-6 404,1 1 0,-1-6 0,-5 2 0</inkml:trace>
  <inkml:trace contextRef="#ctx0" brushRef="#br0" timeOffset="30275">16024 5259 9099,'1'-13'57,"3"1"0,3 5 1,7 1-1,3 2-148,3 0 0,4-6 0,2 2 0,3-3 0,4-1 0,3 1 0,1 1 0,-1 2-219,-3-2 1,0 3-1,-7 0 1,-4 2-98,-3 2 0,-2-4 0,-5 0 0</inkml:trace>
  <inkml:trace contextRef="#ctx0" brushRef="#br0" timeOffset="30477">15974 4849 8355,'0'-24'229,"2"4"1,2 5 0,4 5-412,3 6 1,7-3 0,3-1 0,3-3 0,5-1 0,7-1 30,8 1 0,-1 1 0,8 1 0,-1 3-970,-4 2 996,-4 1 1,-5 9-1,-7 2 1</inkml:trace>
  <inkml:trace contextRef="#ctx0" brushRef="#br0" timeOffset="31010">17066 4477 8355,'-6'-23'68,"-2"2"0,1 3 1,0 6-14,2-1 0,-1 2 0,3 2 0,-2 0 113,-2 0 1,3-2 0,-5-2-56,0 1 1,2 5 0,-1 3 0,-1 1-182,3-1 1,-6 3 0,4-3-1,-3 2-11,-1 2 0,-2 6 0,-1 1 0,0 1 36,4 0 0,0 0 1,5 5-68,-1-1 1,4-4 0,-1 1 0,3 0 136,1 2 0,0 2 0,0-1 0,0 1 0,0-1 65,0 0 1,0 5 0,0 0 0,0-2 14,0-2 0,0 5 0,0 2 0,0 0-10,0 1 0,0 0 0,0 5 1,0 1 36,0 2 1,0 10 0,0-2 0,-1 3 49,-4 3 1,4 6 0,-4 8 0,-1 1-137,-2 0 1,1 0 0,-1 2-10,-2-2 1,3-1 0,0-4-1,0 4 1,2-2 56,-1-5 0,2-2 1,4-8-1,0-3-45,0-3 0,4-6 1,2 0-1,1-6-52,2-6 0,4-2 0,2-3 0,1-3-322,0-4 0,3-2 1,0-2-172,0 0 0,5-2 1,-5-2-1,2-4 1,-2-3-245,-1-2 0,4-10 0,-3-3 1</inkml:trace>
  <inkml:trace contextRef="#ctx0" brushRef="#br0" timeOffset="31293">17202 4973 9522,'-4'-19'130,"0"3"1,0 9 0,5 5-1,3 8 672,4 5 1,5 0 0,2 9-638,2 3 1,5-4-1,-2 3 1,2 1-181,-1 1 1,2 5 0,-2-7-1,2 3 1,2-2-240,0 0 1,-4-1-1,-1 0 1,1-2-443,-2-2 1,-1-2 0,-5-3-964,-1-1 1,1-1 1435,-1-3 0,-5-2 0,-2-6 1</inkml:trace>
  <inkml:trace contextRef="#ctx0" brushRef="#br0" timeOffset="31538">17587 4837 8355,'-6'-11'32,"-2"4"-9,-3 7 1,-2 10 160,1 6 1,0 2 0,-2 0 0,-3 7 0,-3 7 0,-4 5 0,-2 3 0,-3 4-87,-4 4 0,3-5 0,-1 5-318,1-4 1,5 0-1,0-5 1,7-5-286,5-2 0,6-3 0,3-6-15,2-2 0,2-3 0,0-6 0</inkml:trace>
  <inkml:trace contextRef="#ctx0" brushRef="#br0" timeOffset="31960">17872 5283 8355,'-20'-4'517,"4"0"648,8 0-599,2 4 1,6 1-243,0 4 0,0-3 0,2 7-204,2 0 0,3 2 0,4 3 0,-2 1-15,0 2 0,-5 5 0,3 0 0,-2 4-129,-2 3 0,-2 4 0,-1-3 0,0 2-71,0 2 0,0 1 0,0-1-75,0-1 1,-4-4 0,-1 2 0,-2-4 0,-2-3 65,2-1 0,-4-5 0,3-1 0,-3-4-499,-1 0 1,-1-2 0,1-3-1,0-4 55,-1-2 1,1-2 0,-1-2 0,1-2 477,0-4 0,5-5 0,1-2 0,2-1 130,0 0 0,0 3 1,5 0-1,2 0 52,1-4 1,6 7 0,-2-2 0,3 1 7,1 0 0,2 3 0,1 1 0,3 0-262,1 0 0,-2 4 1,2-2-689,-1-1 654,-1 5 0,1-10 0,1 4 1</inkml:trace>
  <inkml:trace contextRef="#ctx0" brushRef="#br0" timeOffset="32151">17847 5172 8355,'-4'-13'0,"0"1"0,1 5-781,7 3 1,3 3 515,5 1 0,1-6 0,-1-1 0</inkml:trace>
  <inkml:trace contextRef="#ctx0" brushRef="#br0" timeOffset="32584">18045 4366 8355,'0'-25'423,"2"4"0,2 3-431,4 4 0,7-1 0,3 8 0,0-1 0,3 1 0,0 2 1,2 2-1,-1 2 141,1 1 0,-1 0 0,-1 2 0,-4 4-262,-4 2 0,0 10 0,-2-6 182,-3 2 0,2 4 0,-6 0 0,-1 1 106,-2 3 1,-1 7 0,0 4 0,0 5 0,0 2-73,0 1 1,-1 11-1,-2 1 1,-1 5 207,1 4 0,2-3 1,1 7-1,0-3-155,0-1 1,1 4-1,3 1 1,3-3-220,0 0 0,3-2 1,-5-2-1,1 0-81,-1-2 1,-1-7 0,-4 0 0,0-6-42,0-2 1,-4-6-1,-1-5 1,-2-2 78,-3-2 0,-5-2 0,-3-3 1,-1-2 224,-3-5 0,-2-2 0,1-1 1,1-1-79,1 0 1,5-5-1,-4-3 1,2-2 243,3-2-1568,1 0 0,2-11 0,0-3 0</inkml:trace>
  <inkml:trace contextRef="#ctx0" brushRef="#br0" timeOffset="32771">19224 5494 14003,'0'13'-4135,"0"11"1</inkml:trace>
  <inkml:trace contextRef="#ctx0" brushRef="#br0" timeOffset="61571">2084 8483 8355,'-13'13'-1311,"1"-1"1</inkml:trace>
  <inkml:trace contextRef="#ctx0" brushRef="#br0" timeOffset="62196">2046 8235 8992,'-5'-30'531,"-3"5"-413,-3 7-224,4 4 1,1 9 0,6 6 472,0 10 0,2 4 1,0 9-1,4 3 0,1 5-119,2 7 0,-2 2 1,2 6-1,-1 0-327,-1 4 1,0-6 0,-5 5 0,4-3-231,1-3 1,-3-2 0,3-4 0,-2-3 24,-2-1 0,0-10 1,0-7-1,1-3-174,-2-2 1,-2-6 298,-4-6 0,3-11 1,-5-11-1,2-6 83,0-5 0,-1-8 0,2-6 1,-1-6-21,1-5 1,0-8 0,0-5 151,-1-7 0,0 5 0,4-4 0,2 1 1,2 6 371,4 7 1,7 12-1,3 11 1,1 7-176,3 8 1,2 7 0,1 8-1,-1 4-590,1 0 0,4 3 1,0 7-1,-1 5-87,-2 2 0,3 2 0,0 4-74,-2 4 1,-1 2-1,-1 2 1</inkml:trace>
  <inkml:trace contextRef="#ctx0" brushRef="#br0" timeOffset="62197">2158 8533 8355,'-12'-6'186,"6"5"1,6-3-1,7 2-413,4 2 0,7-1 0,3-2 0,3-1 1,5 1-1,4 2 0,3 1-171,1 0 0,1-6 0,-1 0 0</inkml:trace>
  <inkml:trace contextRef="#ctx0" brushRef="#br0" timeOffset="62830">2604 8607 8355,'0'-18'1546,"0"5"-1059,0-4 0,-1 3-127,-3 2 1,1 12 0,-4 7-374,2 6 1,-3 10 0,2-3 0,1 4-70,-1 0 1,2 1 0,4 0-1,0-2 1,0 0-214,0-3 1,5-6 0,5 0 0,4-6 38,2-2 1,2-2-1,-3-4 1,2 0 154,-2 0 1,0-10 0,-1-2 0,0-4 75,-3-1 1,-7-1 0,0-4 0,-2 1-6,-2-1 0,-2 4 0,-3 1 1,-6 4-202,-5 0 1,-4 2-1,2 3 1,0 4 91,0 2 0,-3 4 0,5 2-776,1 4 740,6 3 1,-2 2 0,4-1 0</inkml:trace>
  <inkml:trace contextRef="#ctx0" brushRef="#br0" timeOffset="62831">2927 8632 8355,'-11'-12'618,"3"-1"0,-2 5-534,6 0 0,1 5-139,7-1 0,7 7 0,7 2 158,1 2 1,-2 1-1,2 5 1,-1-1-1,-3 0-332,-1 1 0,-1-1 0,-2 1-60,-3-1 1,2 0 0,-6 1 95,-2-1 200,0-5 1,-6-3 0,-2-8 0,1-4 0,-1-5 24,3-3 0,2 1 0,1-6 0,0-1-152,0-1 0,5-2 0,4 1 1,2 4-469,1 3 0,6-1 302,3 2 0,-3-1 0,0 5 0</inkml:trace>
  <inkml:trace contextRef="#ctx0" brushRef="#br0" timeOffset="64069">4229 8558 8355,'0'-18'102,"0"4"1,0 0 0,-1 6 0,-3-2 0,-5 1 0,0-1 214,1 2 0,-4 5 0,4-1 0,-3 2-320,-1 2 0,-2 6 0,-1 2 0,-3 3-109,-1 2 0,-1 5 1,-2 2-1,3 2-89,1-1 1,-1 2 0,5-3 0,4 0-170,3 1 1,3-6 0,4 2 89,0-4 0,6-2 0,2-2 184,3-5 1,6-4-1,1-4 1,0-5 156,-1-2 0,1-5 0,-2-2 1,0-1-1,-1-2 261,-1 2 1,-3-3 0,-1 4 0,-3 0 75,-2 0 0,3-3 0,-4 5 377,-1 1-778,4 1 0,-6 8-163,4 6 1,-3 6 0,1 8 0,1 1-117,-1 1 0,4 5 0,0-5 1,1 0 109,0-3 1,1 3 0,3-3 22,0-2 1,1-2 0,-1-1 0,2-4 78,3-3 0,-6-1 0,4 0 139,0 0 1,-1-5 0,-5-2 0,-2-3 0,0 1 138,0-1 1,-4-8 0,1 6-48,-3-2 1,3 0-1,1 2 1,-3-1 0,0 1 44,-2 0 1,0 3 0,1 2-124,3 2 1,-1-3 0,5 4-157,2 1 1,-1 3 0,1 4 0,-2 3 9,2 0 0,1 4 0,0-3 0,-1 3 58,-2 1 1,-1 1-1,3-2 24,-2-3 1,0 3-1,4-3-131,1 3 1,-5-4 44,0-3 1,1-4-1,2-4 73,-3-4 0,-3 1 1,-3-1-1,1-2-15,1-1 1,1-1 0,-2-1 0,3 1-21,0 0 0,-1 1 1,3 1-1,0 2-23,-1-2 1,4 3 0,-3 0 83,3 2 1,2 1-1,-1 5 141,1 3 0,-5 3 0,-1 5-127,-2 1 1,1-2-1,-4-2 238,3 0 1,0-1-1,-1 4-335,4 1 0,4-5 0,0-1 0,0-2 0,1-2-227,-1-1 0,1-2 0,-1 0 1,0 0 225,1 0 1,-1-5 0,-1 0 0,-1-2 61,-2-3 0,-4-1 1,3-1-1,-1 0 127,-4-1 0,1 1 0,0-1 0,1 1-93,-1 0 1,2-1-1,1 2 1,1 2-94,2 0 1,-2 6-1,0-2 1,0 1 60,0 0 1,-3 1 0,3 7-39,-2 4 0,0 3 1,-4 2-1,2-1 1,1 1 74,-1-1 0,-2 5 0,0-2-22,3-4 1,-1 1 0,5-5 0,2 0-42,1-3 0,2-3 1,-1-1-1,0 0 12,1 0 1,1-5 0,1-3 0,1-2-16,-1 2 0,-5-3 1,-2 2 266,2-2 1,0-1 35,-2 0 0,2 3 0,-6 4-116,-2 3 0,0 7 1,-2 11 164,0 5 1,0 4 0,0 4-1,0 4-139,0 2 0,4 10 1,1 3-1,2 4 0,2 2-232,-3 1 0,4-4 0,-6 4 0,-1-1-357,-2 0 0,-6-5 1,-3-6-1,-3-5 115,-2-6 1,1-6-1,-1-5 1,1-4 412,0-4 0,-2-6 0,-1-4 0,-2-6-210,2-5 0,3-13 0,3-5 35,5-4 0,3-5 1,2-5-1,5-2 0,6-1 211,7 0 1,5 2-1503,1 4 0,10-1 0,4 1 1</inkml:trace>
  <inkml:trace contextRef="#ctx0" brushRef="#br0" timeOffset="64768">6660 8235 8355,'0'-14'201,"0"-1"1,0-1 0,-1 2 0,-2 3 112,-1 3 1,0 6 0,5 2-1,2 8 1,2 8 0,2 4-285,3 4 0,1 1 0,1-1 0,1 1-186,-1 0 0,0-4 1,-1-2-1,-1-1 177,-2-3 1,-5-1 15,1-2 0,-4-5-54,-4-3 1,3-8 0,-5-4-143,1-3 1,3-4 0,-2-5 0,3-4 0,2-3-134,3 1 1,3-3-1,6 0 1,0 2 18,4 1 1,-3 6 0,2 4-1,-1 3-208,2 5 0,-3 3 263,2 5 0,4 5 0,-1 2 0</inkml:trace>
  <inkml:trace contextRef="#ctx0" brushRef="#br0" timeOffset="65710">7094 8508 8355,'-7'0'333,"3"-1"0,8-2-345,5-1 0,2-6 0,1 2 0,2-3-40,2-2 1,-2 1-1,4 0 1,-2-1-1,1 1 1,-2-1-1,-2 0 1,-4-3-44,0 0 1,-7-1 0,2 4-1,-2-3 77,-2 0 0,0-1 0,-2 5 0,-2 0-89,-4-1 0,-3 6 1,-1 3 204,-1 3 0,1 1 0,-1 1 0,2 3 0,2 6-29,0 5 1,1 3 0,-3 4 0,3-1-7,4 1 0,2-2 0,2 2 0,2 2-87,2-2 1,7-4-1,7 0 1,1-3 0,5-4-26,3 0 1,1-6 0,5 0 0,0-4-231,-2-1 0,4-1 1,-5-4-1,1-4 213,-1-6 0,-1 0 1,-6-5 130,-2 2 0,1-2 1,-5 3-1,-4 2 1,-2 0-47,-2-2 0,-7 8 184,2-4 1,-2 4-1,-4-2 1,-2 2-130,-4 5 0,-3 3 0,-1 1 1,-1 0-1,-1 1-66,-2 3 1,2 3 0,-2 4 0,3-1 0,4-2-69,0 2 1,7 1-1,-3 1-114,4 1 1,1-1 0,1 0-128,4 1 1,1-6 0,7-3 131,-1-3 0,1-1 162,-1 0 0,0-4 1,1-1-1,-2-2 1,-1-3-131,-2-1 1,-1 3 0,2-1 492,0 0 0,-5-1 0,3 1 0,-2 0 0,-1 1 454,2 1-743,-5 2 1,5 6-1,-6 3 1,0 4 0,0 5-1,0 2 81,0 1 0,4 5-120,0-4 1,1 1-1,-2-3 1,3 0-1,1-3-55,2-2 0,4-3 0,2 1-29,1-4 0,2-2 1,-3-2-1,3-2 0,0-2 25,0-4 0,0-9 1,-3-3-21,2-4 0,-1-1 0,-2 1-87,3-1 1,-8-4-1,4-1 1,-4-2 41,-2-3 0,3 2 0,-6-1 0,-1-2 0,-2 2-34,-1-2 0,0 5 1,-1 4-1,-3 3 229,-5 4 1,2 6 0,1 0 0,-1 6 162,0 2 1,0 4 0,-3 6-1,3 5 8,2 7 1,1 3 0,4 7 0,0 3-192,0 4 0,5 7 0,3 3-280,4 1 0,1-3 0,2 3 0,3-1 0,0-3 101,0-1 0,0-8-779,-1-2 1,2-3 0,6-1 0</inkml:trace>
  <inkml:trace contextRef="#ctx0" brushRef="#br0" timeOffset="66628">8905 8297 8374,'-6'-19'0,"-1"2"0,1 4 35,1 0 1,3 6 162,-2 3 0,2 4 0,-2 6-125,3 6 1,5 2-1,1 6 1,2 1 0,3 0-1,1-2 153,1-1-221,1-1 0,0-5 1,3 0-1,0-1-4,-1-2 1,-1-4 0,-1-5-15,-1 0 0,-1-5 0,-1-4 0,-4-2 0,0-2-102,-3-4 0,-2 2 0,0-4 0,2-1-174,1 1 0,1 2 0,-5-2-412,0 1 1,5 3 186,3 7 1,-1 2 468,1 6 1,1 6-1,3 1 1</inkml:trace>
  <inkml:trace contextRef="#ctx0" brushRef="#br0" timeOffset="68210">9525 8347 8355,'7'-13'408,"-2"-3"0,-5-1-305,0 2 1,0 1 0,0 2 0,0 0 0,-1 1 0,-3 1 116,-4 2 1,-3 5 0,-2-1 0,1 4-492,-1 4 0,0 3 1,-3 5-1,0 1 184,1-1 1,0 0 0,1 2 0,0 1-88,3 2 0,6-1 1,-2-3-47,1-1 0,3-1 1,7-3-1,5-3 101,2-4 0,3-1 1,1 0-1,3 0 97,1 0 1,-4-6 0,3-2 0,-1-3 161,-1-1 1,1-2-1,-6-1-31,-3-2 0,2 1 0,-5 5 0,1 1 302,-1 2-244,-1 5 0,-4-1-181,0 8 1,0 3 0,0 5 0,2 1-103,2-1 1,-2 1 0,7-1-1,2 0-15,4 1 0,-1-2 0,4-2 0,0-2-4,2-1 1,-1-2 0,1-4 0,-2-1 62,-3-4 0,-1 3 0,-2-8 0,0-2 100,1-3 1,-5-8 0,-1 3 42,-1-4 1,3 0-1,-2-3 1,1-2 0,1-4-47,0-2 1,-2-3-1,0 1 1,0 0 45,0 0 0,-4 1 1,1 3-1,-3 5 90,-1 6 0,0 4 0,-1 7-70,-3 3 0,-2 4 0,-2 9 0,2 8 3,1 6 1,2 4-1,-4 5 1,2 2-13,2 3 1,1 10 0,2-4 0,0 2-140,0 2 0,6-2 1,2-5-140,3-3 1,2 0-1,0-7 1,3-4 19,0-2 0,2-5 0,-3-7 0,3-4 0,0-2 25,0-2 0,3-2 0,-5-2 0,-1-6 238,-1-5 0,-3 1 1,-1-3-1,-2 0 96,2 0 1,-5 0 0,1 1 0,-2 0-200,0 1 1,0 1-216,-4 2 224,6 5 0,-5 3 0,3 8 0,-2 4 56,-2 3 0,4 5 0,0 2 0,0 2-15,1 2 0,-2-4 0,4 0-76,-1-1 1,3-4 0,0 1 0,2-6 0,0-1 32,-3 0 0,3-5 0,-2 3 1,5-5-41,3-5 1,-1 3-1,-2-7 1,1 0 52,2-2 1,-1-2-1,-3 0 1,-1-3 105,1 0 1,-1-1 0,0 5-36,1 0 0,-5-1 0,-1 1 60,-2-1 0,1 6-45,-2 3 1,-3 4 0,4 4 0,-4 5-14,-1 2 0,0 3 1,0 1-71,0 1 1,4 5-1,2-5 1,1 0-1,2-3 65,2 0 1,6-1 0,1-1-315,1-3 0,-3-2 0,4-6 0,-1 0 0,-1 0 173,0 0 1,0-6 0,-3-3 0,1-5 164,0-2 0,-4-5 1,-2 4-1,-2 1-10,2-2 1,-5 4 0,-1-2 0,-2 2-54,-2 1 1,0 5 0,-2 1-172,-2 2 0,-3 1 1,-5 4-1,1 1 37,3 3 0,-3 3 1,4 5 62,0 1 0,1 1 1,6 1-1,0 3 1,0 0-77,0-1 0,7 0 0,4-5-123,4 1 0,11-2 1,1-2-1,3-2 83,4-1 0,2-2 0,1-4 0</inkml:trace>
  <inkml:trace contextRef="#ctx0" brushRef="#br0" timeOffset="68211">11150 8322 8355,'25'-12'-634,"-6"-5"0,-3 0 772,-2 2 1,-1 2-1,-2 0 452,-3 1 1,-3-1-1,-6 1-204,-3 0 1,-3 5 0,-5 3-302,-1 2 0,1 2 1,-2 2-1,-1 2 0,-3 4 214,-1 3 0,2 3 0,-2 1-511,1 1 0,1 2 0,6-3 1,2 3-1,2 0-138,1 0 0,2-1 1,5-5-1,4-1-20,3-3 1,3 2-1,3-6 1,1-1 239,1-2 1,6-6 0,-2-3-1,-1-5 77,-2-3 0,0-2 0,0-4 0,-2 1 188,-1-1 0,-2-7 0,1-3 0,-1-1 20,1 0 0,2-4 0,-2-4-119,-2 1 0,-2 0 1,0 0-1,-2-3 1,-1 2-1,-3 1 0,-2 5 181,-1 4-78,-6 7 0,4 8 0,-7 7 1,0 8-1,-2 9 0,0 12 128,2 6 1,4 11 0,4 2-1,-2 6 1,-1 2-199,1 1 0,2 0 0,2 2 0,3-2-318,4-2 1,5 0 0,2-6 0,3-4-526,1-5 0,2-11 89,4-3 0,5 2 0,2 0 0</inkml:trace>
  <inkml:trace contextRef="#ctx0" brushRef="#br0" timeOffset="68716">12018 8322 8355,'0'-12'-80,"0"-1"252,0 1 0,0-1 0,0 1 50,0 0 0,0-1 0,1 1 0,3-1 1,5 2-1,3 2 0,3 0 85,2 0 0,3 3 0,-2 2 0,0 3-385,0 1 0,4 5 0,-2 4 0,-1 2-62,-3 1 0,-2 4 1,-3 2-6,-3 2 0,2-4 0,-6 4 0,0-3 0,0-1 23,1-3 1,-1 0-461,-4-1 466,0 1 1,0-8 0,0-5-1,0-8-32,0-7 0,1 0 0,3-8 1,5-1-23,2-4 1,1-5 0,2 4 0,1 2-15,1 0 0,6 3 0,-2 0 1,0 5-63,1 6 0,0 2 0,4 7 0,-1 1 191,1 2 0,0 7 55,0 2 0,0 3 0,-1 1 0</inkml:trace>
  <inkml:trace contextRef="#ctx0" brushRef="#br0" timeOffset="70694">12824 8235 8355,'12'-5'-660,"-3"2"744,-1-5 0,-5-1 0,2-3 505,1 0 0,-5-1 0,3 1-330,-2-1 1,-4 2-1,-1 2 1,-2 2-183,-2 1 1,-1 2-1,-5 4-236,1 0 1,0 0 0,-1 2-60,1 2 0,-2 3 0,-1 6 0,-2 2 0,2 2-116,1-2 0,6 4 1,1 1 64,2-1 1,1 0 0,4-4 0,0 2-11,0-2 0,5-2 0,5-5 0,4-4 162,2-3 1,1-1-1,-5-1 1,0-3 173,1-4 0,-1-8 1,-1 0-1,-1-1 88,-2-1 1,-5 3 0,1-4-1,-3 1 170,-1 3 1,0-3 0,0 1 0,0 2-108,0 2 1,0 4 0,2 2-125,2 2 0,-3 2-66,3 7 1,2 3-1,-2 6 1,0-1-344,2 0 0,-4 5 0,5-1 0,0 1 117,0 1 0,-3-4 1,3 2-1,0-2 102,0-2 0,1-1 0,5-1 80,-1-2 1,0-5-1,1 0 104,-1-6 0,-3-4 1,-1-5-1,0-1 131,-1 1 0,3 0 0,-5-2 0,2-1-111,3-2 0,-3 1 0,1 3 0,0 1 54,-1-1 0,3 5-96,-6 0 0,5 1-38,0-1 0,-4 8 1,-1 8-1,-2 4-104,-2 5 1,4-3 0,1 2 0,1-2-119,-1-2 0,5 1 1,-2-2 155,3-3 0,-2-2 1,-1-6 164,1 0 1,2 0 0,1-2 0,-3-2 11,-1-4 0,1-3 1,3-2-1,-1 1-140,-3 0 1,3-1-1,-2 1-72,2-1 1,1 5-1,1 0 1,-1 0 24,0 1 1,1 1 40,-1 6 0,-1 2 0,-1 2 78,-2 4 1,0 3 0,5 1 0,-1 1-55,1-1 1,-1 1 0,0-1 0,1-1-42,-1-3 1,5-2-1,-1-6 1,-1 0 34,-1 0 0,3 0 0,-1-2 1,-1-2 139,-1-4 0,-3-4 0,-1-4 1,-2 0 31,2 1 1,-3-3 0,0 0-181,-2-1 1,-1 3 0,-4 0-1,0 2-63,0 2 1,0-1 0,-1 2-1,-3 3 13,-5 4 1,-2 3-1,-2 2 0,-3 3 55,0 4 0,-5 5 0,5 2 0,2 3 20,4 1 1,1 0 0,3 3 0,1-2-105,-1-2 1,2 2 0,5-3 0,2-2-61,1-1 1,6-7-1,-2-3 1,3-3 82,2-1 0,-1-1 0,2-3 0,1-6 211,1-5 1,1-4-1,-5-6-31,1 0 1,-1-4 0,1 0-1,-1 0 1,0-1-145,1-3 1,-5-3 0,-1-1 0,-2 1-147,-2 3 0,-1-3 0,-2 3 0,0-2 74,0 2 0,0 0 0,-2 8 0,-2 6 207,-4 4 1,1 4-1,-1 3 93,-2 4 1,0 13 0,2 8 0,3 5-17,-1 3 0,5 5 0,-3 4 0,2 5-251,2 2 1,2-1 0,2-4 0,3-1 102,-1-1 0,6-1 0,-4-8-304,3 0 0,1-3 0,1-4 0,0-6 123,4-1 1,-3-5-1,2-2 1,-2-4 244,-2-4 0,1-3 1,-2-6-1,-2 1 1,0 0 56,0-1 1,2-3 0,0-1-1,-1 2-124,-2 1 0,-5 6 0,3 1-49,-1 1 0,-3 0 57,2 6 0,-3-2 0,-2 10 0,-2 3 40,-1 5 1,0-3-1,4 5 1,0-1-94,0-1 1,0 1 0,1-5-101,3 1 1,3-1-1,5 1 1,1-2 35,-1-3 1,1-3-1,-1-5 1,0 0-1,1 0 55,-1 0 0,-3-5 1,-1-5-1,0-4 52,-1-2 0,-2-1 0,-5 4 1,0-3-148,0 0 0,-1-1 0,-2 5 0,-2 0-49,-2-1 0,-1 2 0,-5 3 0,1 4-146,-1 2 1,1 2 0,0 0 252,-1 0 0,1 6 0,-1 1 1</inkml:trace>
  <inkml:trace contextRef="#ctx0" brushRef="#br0" timeOffset="70695">14238 8012 8355,'0'-12'-5,"-6"-1"1,5 5 419,-3 0 1,2 6 0,2 2-303,0 7 1,5 4 0,0 2-1,1-1-156,-1 0 1,-1 2 0,-4 1-1,2 2 1,0-2-217,3-1 0,-1 2 0,-4 1-218,0-2 291,0-7 167,0-2 0,4-12 0,1-1 0,2-1-52,3 0 0,-3-2 0,1-5 0,2-2 25,1 2 1,1 2-1,1 1 1,-2 3-49,-3 1 1,1 3 106,-4-3 1,3 7 56,-4 1 1,4 1 0,-4 7 0,-1 3 0,-1 3-37,-2 3 1,1-1 0,2-3 0,2-1-172,2 1 1,-3 2 0,3-2 38,-1-2 0,3-6 0,0-1 158,2-3 0,-3-1 0,-1-1 0,0-3 70,-1-5 0,-1-2 0,1-1 0,1 0-6,0-1 1,0-3 0,3-1-1,-2 2-138,2 1 1,1 2 0,1 1 0,-1 1 41,-3 2 0,3 5 169,-2-1 0,2 4-13,1 4 1,-5 3-1,-3 7 1,-1 1-1,0 1-246,1 0 1,1 1-1,-2 0 1,4 0-537,4 0 1,-1-4-125,6-1 1,3 1 0,1-6 0</inkml:trace>
  <inkml:trace contextRef="#ctx0" brushRef="#br0" timeOffset="71182">15106 8012 8355,'7'-12'77,"-2"-1"0,-3 2 1,2 3 116,4 4 1,3 4-1,2 5 1,-2 6 19,-3 4 1,6 7 0,-5-1 0,1 3-203,1 0 0,0 1 0,1-1 0,1-4-134,-1-3 0,1-3 0,-1-2 0,0-1-91,1-3 1,-5-2 109,0-6 1,-5-2-1,1-2 1,-2-4 4,-2-3 0,1-7 0,2-3 0,1-1 57,-1 2 1,-1-4-1,1 4 54,1-4 0,6 1 0,-2 2 1,2 4-1,1 4-77,1 0 1,-2 2-1,7 3 1,-4 4-186,0 3 1,1 1 0,1 1 0,1 3-329,-1 4 1,-1 3 484,-1 2 0,4-1 0,3 1 1</inkml:trace>
  <inkml:trace contextRef="#ctx0" brushRef="#br0" timeOffset="72274">15813 8086 8355,'7'-5'0,"4"-2"0,-4-5 328,0-1 1,4-3-1,-4-1 1,1 2 208,0 1 0,-5 6 0,1 0-528,-3-2 1,-2 4-1,-3 2 1,-4 3-1,-5 2 1,-3 3 0,-5 5-1,-1 3-64,1 5 1,-2-4 0,4 4 0,-1-2-168,4 2 1,3-4 0,4 4 0,2-3-24,1-2 1,4 1 0,6-2 124,4-3 1,3-3 0,1-5 121,1 0 1,3-1 0,1-3 0,-1-4 29,2-3 0,-8 2 0,2 1 0,-1-2 128,0-1 1,-2 0 0,-2 2-58,-2 0 0,1 2-129,-2-1 0,-2 4 21,7 8 0,-1 3 0,4 6 0,1-1-455,-1 0 1,1-1 0,-1-1 0,0-2-128,1 2 0,5-5 0,1 1 1</inkml:trace>
  <inkml:trace contextRef="#ctx0" brushRef="#br0" timeOffset="72275">16123 7975 8355,'0'-13'-131,"0"1"263,0 0 1,0 3-1,1 1 320,4-2 0,-3 5 1,7 1-168,0 2 1,4 8-1,2 2 1,1 3-253,-1 2 0,3-1 1,-1 2-1,-2 1 1,-1 3-1,-2 0 0,-1 1-372,-2 0 0,-3 1 0,-3 2 0,1-3 0,-2-1-165,-5-3 1,0-5-1,-5-4 217,-2 0 1,-1-2 173,-1-4 1,5-5 0,3-4-1,2-2-12,2-1 0,2-5 1,2-1-1,4 1 26,3-1 1,2-4 0,-1 2 0,0 1 25,1 2 1,-1 4-1,2 0 1,1 1 2,2 0 1,-1 5 0,-3 2 69,-1 4 0,5 1 0,-1 0 0,-1 0 0,-1 0 0,-1 0 0,-1 0 0,-1 1 0,-3 4 0,3-4 426,-2 3-83,2-2 1,0-4-1,-3-2 82,-4-4 0,-3-3 0,1-2 92,2 1 1,-3 4 0,3-1-201,-2 0-392,-2 3 0,-2-3 0,-2 4 87,-4 3 0,-7 4 0,-2 4 38,2 1 0,1 1 1,2 4-1,0 1-50,-1-1 1,6 1 0,3-1-1,3 1-19,1-1 0,1-1 0,3-1 0,4-2-84,4 1 1,0 3 0,0 0 0,1 0-2,-1 1 0,1-1 0,-1 1 0,-1-1 62,-3 0 0,-2 1 0,-6-1 1,0 1 48,0-1 0,-6-1 0,-3-1 1,-7-2-303,-4 2 0,0-4 1,0 1-1,-1-1-305,2-3 1,-5 3 0,5 1 0</inkml:trace>
  <inkml:trace contextRef="#ctx0" brushRef="#br0" timeOffset="72834">17388 8210 8355,'8'0'-231,"1"0"1,-2-1 0,2-2 0,-1-1 0,1 0 435,-2-2 0,-1 1 1,-3-5-1,1 2 1,-1-2-50,-1-1 1,-2-5 0,1-2 0,2-1-84,1-3 1,1-2-1,-2-2 1,3-3-23,0-4 1,3-4-1,3-5 1,2-3-62,2-3 1,4-6 0,5 0 0,-2 3 64,-2 4 1,-3 10 0,-6 10-1,0 5 185,1 5 0,-2 11-6,-3 11 1,-1 8 0,-4 16 14,1 4 1,0 5 0,-3 2-1,2 2-146,1 2 0,6-2 1,-2 2-1,3-1 1,2-3-259,-1-2 1,0-2-1,1-2 1,-1-2-463,1-2 1,-1-2 0,0-6-1,-1-3-545,-2-1 1,-4-1 885,-5-5 1,-5 1 0,-2-1 0</inkml:trace>
  <inkml:trace contextRef="#ctx0" brushRef="#br0" timeOffset="73278">17512 8012 8355,'6'-11'361,"2"3"0,8-2-192,5 6 1,3-2 0,0 4-513,1-3 0,3 1 0,3 4 0,7 0 1,0 0-193,1 0 1,3-5-1,3-2 1</inkml:trace>
  <inkml:trace contextRef="#ctx0" brushRef="#br0" timeOffset="73279">18293 8124 8355,'7'1'770,"-3"3"0,-2 3-478,-2 5 1,0 2 0,0 1-422,0 2 0,0 5 0,0-1 1,0 2-1,0 0-850,0-2 1,0 1 368,0-5 1,0 5-1,0-3 1</inkml:trace>
  <inkml:trace contextRef="#ctx0" brushRef="#br0" timeOffset="73872">18876 7875 8358,'-5'-11'0,"-2"5"13,0 6 1,2 5-1,5 7 1,0 2-1,0 1 1,0 3 0,0 2 163,0 2 0,1 1 0,3 2-385,4 0 1,-1-5-1,2 0 1,-1-1-1,0-1-312,0 0 1,-4-6 367,5-4 0,-8-5 0,-1 0 14,-7-6 0,0-4 1,-1-5-1,0-2 209,1-2 0,0-4 1,4-4-1,-1-1 36,1 0 1,2-4-1,1-3 1,0-2-36,0-5 0,5-5 1,4 1-1,2-2 213,1-6 0,1 7 0,-1-2 156,0 6 0,1 10 1,-1 4-1,1 7-165,-1 5 0,5 0 0,-1 10 0,-1 1 0,0 3-203,2 4 1,-2 7-1,4 6 1,-1-1-206,-3 2 0,-1 2 0,-1 3 0,-2-1-169,-3-1 1,-3-1 0,-5 5 0,-1-1 8,-3-4 1,-8 4 0,-11-4 0,-3 2 84,-3-1 0,-4-3 0,4-6 0,2 1 209,1-1 0,2-3 0,3-3 472,5 0-324,8 4 1,12-8-1,10 5 1,4-1-74,4-3 1,1 2-1,2 1 1,1-1 79,3 1 1,-3 2 0,4-3 0,-2 2-16,-3 3 0,1-3 0,-10 1 1,0 2-23,-3 1 1,-6 1 0,-3 2 0,-5 1-355,-7 2 1,-3 5 0,-14-3 0,-5 2-788,-5-1 305,-2 1 0,-6 4 0,-1 0 1</inkml:trace>
  <inkml:trace contextRef="#ctx0" brushRef="#br0" timeOffset="74634">19881 8434 8355,'19'-11'483,"-5"2"1,-6-4 0,1 7-1,-3 12 1178,-1 7-1654,-4 7-17,-1 4 0,-1 7 0,-4 2 0,-3 4 0,-4 3 0,-3 4 0,-3 2-1529,-2 0 1,-6 11 0,-5-6 0</inkml:trace>
  <inkml:trace contextRef="#ctx0" brushRef="#br0" timeOffset="75557">6152 9860 8355,'-11'-33'35,"1"2"1,3 5 0,1 7-1,2 5 1,0 7 0,-1 7-1,-1 10 222,1 9 0,1 5 0,4 12 0,0 5 0,0 3 0,1 6 0,2-2-494,1 0 0,0 2 1,-3-9-1,2-1 0,3-1 1,-1-4-206,1-2 0,3-2 0,-2-8 0,1-4-152,1-6 1,-5-2 519,4-7 1,0 0-1,5-4 1</inkml:trace>
  <inkml:trace contextRef="#ctx0" brushRef="#br0" timeOffset="76311">6263 9971 8355,'7'-31'94,"-3"2"40,-2 8 1,-2 3 0,1 7-1,2 2 680,1 0-617,0 7 0,-4 2 0,0 8 0,0 3-33,0 1 1,0 6 0,0 3 0,0 4-69,0 4 1,0-2 0,0 5 0,0 0-132,0-1 0,1 1 0,4 2 1,1-2-25,1-2 1,4-2 0,-2-6-17,2-1 0,5-6 0,1 3 0,-2-3 0,0-1 77,2-3 0,-4-3 0,5 0 6,0-4 1,-3-2 0,6-2 0,1-2 0,1-2-141,2-4 0,0-3 1,0-1-1,-2-1-494,-2 1 0,1-1 1,-5 1-1,-2 0 68,-2-1 0,0 1 0,-1-1 0</inkml:trace>
  <inkml:trace contextRef="#ctx0" brushRef="#br0" timeOffset="76312">6238 10294 8355,'-12'-25'0,"5"6"170,3 2 1,8 8 0,6 0 0,4-2 0,5-2 0,3-4-212,4 2 0,11-4 1,2-2-1,4-1 1,3 0-1,1 3 1,-3 1-1,-6 4-989,-8 4 0,-5 1 714,-5 4 1,-2-4 0,-5 2 0</inkml:trace>
  <inkml:trace contextRef="#ctx0" brushRef="#br0" timeOffset="76313">6164 9847 8355,'0'-24'124,"0"-1"0,1 1 148,3 4 0,9-2 0,8 4-422,2-2 0,7 4 1,5-3-79,5 1 1,0-3 0,7 5 0,1 0 217,0 3 1,8 2-568,-6 2 0,2-2 0,-2 4 0</inkml:trace>
  <inkml:trace contextRef="#ctx0" brushRef="#br0" timeOffset="76733">7392 9178 8355,'0'-32'0,"0"4"0,-2 6 0,-2 7-83,-4 6 0,-7-1 1,-3 6-1,-1 1 1,-3 2 216,-2 1 1,-1 1 0,2 2 0,1 2-111,1 2 0,2 2 0,-2 2 0,5-2 0,2-1 0,3 1 0,3 3 0,4 1 22,2-1 1,2 0 0,0 2-1,0 1 6,0 2 0,0 5 0,2-1 0,0 3 8,2 5 1,1 3 0,-5 5-1,0 2 65,0 2 1,-2 3 0,-1 6-13,-1-1 1,-5 7 0,2 1 0,-2 4-1,1 1 3,-1 0 1,2 3 0,0 0 0,1-3-6,4-2 0,0 4 0,2-8 0,0 2-119,0 0 0,0-10 0,2-1 0,2-6-74,4-5 1,3-11 0,1-2 0,1-3-81,-1-5 0,5-7 0,-1-4 0,1-2-109,1-2 1,-3-2 0,4-1 0,0-2-567,1-2 1,0-7 0,5-5 0</inkml:trace>
  <inkml:trace contextRef="#ctx0" brushRef="#br0" timeOffset="77460">7565 10306 8355,'-4'-12'647,"-1"1"1,-1 1-1,1 2 852,2-2-1571,2 5 1,1-6 0,1 3 0,2-3 0,2-2 0,2 1 0,3-2-39,1-3 1,-3-1 0,0-4-1,2 0 1,1-2-123,1-4 1,1-6 0,-1 1 0,1-3 29,-1-2 1,2-4 0,1-4 0,2-1 103,-2 2 1,-2 2-1,0 7 1,-2 5 212,-3 6 1,3 7 0,-4 8 77,0 2 1,3 11 0,-6 2 0,0 9 73,1 7 0,-2 8 0,5 5 0,1 5-74,-2 2 0,4 9 0,-3-3-366,3-1 0,1-4 0,1-1 1,-1-4-207,1-4 1,0-2-1,2-6 1,1-2-87,-5-2 1,0 1-1,-7-6 1,-1-1 0,-2-1 179,-1-1 0,-6-1 0,0 0 1</inkml:trace>
  <inkml:trace contextRef="#ctx0" brushRef="#br0" timeOffset="77461">7627 10133 8355,'0'-13'344,"2"1"1,2 0-1,6-1-565,5 1 1,0 3 0,6 3 0,2 0 0,3 2 0,6 0 0,2 0-309,5 1 1,1-4 0,-3 0 0</inkml:trace>
  <inkml:trace contextRef="#ctx0" brushRef="#br0" timeOffset="77462">8396 10170 8355,'9'0'0,"-2"1"393,-2 3 1,1 3 0,-4 6 0,2-1 0,-1 2-363,-1 2 1,-2 4-1,0 5 1,0-1-638,0 1 0,-6 0 0,-2 0 0,-2 0-176,2-1 1,-3 0 598,3-4 1,2-2 0,1-5 0</inkml:trace>
  <inkml:trace contextRef="#ctx0" brushRef="#br0" timeOffset="77699">8942 9847 8981,'0'-8'342,"1"8"1,2 18-1,1 1 1,0 3 0,1 3-1,0 3-673,2 1 1,0 0-1,3-3 1,-2 1-75,1 2 1,-2 0 0,0-4 0,-1 0 0,-3-2-86,-2-2 0,4-3 0,2-6 1</inkml:trace>
  <inkml:trace contextRef="#ctx0" brushRef="#br0" timeOffset="78148">9017 9711 8355,'4'-25'162,"1"0"0,1 2 0,1 2 0,-1 5-21,4 2 0,2 6 0,4-1 0,0 1 0,1 1 10,1 3 0,0 3 0,4 1 0,-3 0-278,-1 0 1,2 1 0,-2 5-1,0 5 18,0 4 1,-5 3 0,-5-2-1,0 4 9,-1-1 1,-3 4-1,-8-2 1,-4 2 13,-3 2 0,-7 0 1,-4 0-1,-4 0 42,-3-1 1,0 1 0,4-1 68,0-4 1,6-2-1,2-5 1,4-2-17,0-3 0,2 3 1,4-3 94,7 3 1,6-4 0,6-3 0,2-2-41,2-2 1,2 0-1,6 0 1,-1 0 44,3 0 0,2 4 0,-3 0 0,0-1-18,-1-2 1,0 3 0,-2 2 0,-3-1 71,-1 1 0,-1 3 0,-5 0 1,-1 2-68,-3 1 1,-2 1 0,-8 0 0,-2 2-252,-4 2 0,-9 4 0,-5-3-221,-5 1 0,-1 2 0,-5 2 1,-3-1-1,-2-3-205,-4-1-42,1-1 0,4-5 0,0 1 0</inkml:trace>
  <inkml:trace contextRef="#ctx0" brushRef="#br0" timeOffset="78505">8248 10108 8597,'0'-12'438,"0"3"1,1 2-56,3 2 1,-1-3 0,5 3 0,2 1 0,2 0 0,5-1 0,3-1-179,4 1 1,2-1-1,2 3 1,2-1-539,2 1 0,-5 1 0,2-1 0,-3-1 0,-1 1-1297,0 2 0,-6 1 1049,-2 0 0,-9 5 0,-3 2 0</inkml:trace>
  <inkml:trace contextRef="#ctx0" brushRef="#br0" timeOffset="78841">8285 9860 8965,'-2'-19'632,"-2"2"1,3 10 0,-3 7 0,2 8-40,2 8 0,6 1 0,2 7 0,2-1-518,-2 4 1,3 6-1,-4 0 1,0 2-153,-3 3 1,-1 3-1,0 0 1,1-1-282,-2-1 0,0-3 0,-1-3-56,3-4 1,-1-3 0,4-3 0,-2-2 0,0-4-370,0-4 1,-2-4-1529,5-1 2040,-5-5 0,2-3 0,-5-9 0,0-2 263,0-1 1,0-2-1,0-2 1,0-5 7,0-2 0,0-8 0,0 0 0</inkml:trace>
  <inkml:trace contextRef="#ctx0" brushRef="#br0" timeOffset="79149">8421 9984 8355,'7'-44'27,"-3"2"0,2 5 0,-2 4 288,-1 4 0,-2 9 1,-1 3-1,-1 5 0,-2 2 418,-1 2 1,-5 6-550,5 2 0,0 6 0,4 8 0,0 2-27,0 5 1,0 6 0,0 4-1,0 0-62,0 4 1,0 5-1,0 1 1,0 0-97,0 2 0,0-4 0,0 4 0,0-4-349,0-1 0,0 0 1,0-7-1,0-1-571,0 0 0,-4-2 0,0-6 0,1-3 319,2-1 1,-5-1-1,-1-5 1</inkml:trace>
  <inkml:trace contextRef="#ctx0" brushRef="#br0" timeOffset="79486">8148 10108 8355,'-12'0'1461,"0"-6"-835,5 5 0,3-4-441,8 5 0,8 0 0,10 0 1,4 0-1,6 0 0,4 0 0,7-2 1,2-1-245,0-1 0,2-4 1,-5 4-1,-4 1-1432,-3 2 1,-5 1 590,-5 0 0,-6 0 0,-1 0 0</inkml:trace>
  <inkml:trace contextRef="#ctx0" brushRef="#br0" timeOffset="80988">9463 9537 7900,'-4'-8'0,"0"0"0,0-2 0,-1-1 0,1-1-106,2-1 1,0 1 0,2 0-1,0-1 1,0 1 0,2-1 0,0 1-1,4 0 1,1 1 0,4 1 546,4 2 0,0 1 0,4-3-353,-1 2 1,8 1 0,-1-3 0,1 3 123,1 2 0,-3-3 0,1 3-354,0 3 0,-2 0 1,-2 4-1,-4 2 1,-4 4-12,0 3 0,-6 7 1,-3 3-1,-3 4 192,-1 3 1,0 4 0,0 4 0,0 0 43,0 1 1,0-2 0,0 7-1,0 1 40,0 2 1,0 0 0,0-1 0,0 0 32,0 0 0,0-3 0,0 3 0,0-1-104,0-3 1,0-6 0,0-1 3,0 2 1,0-3 0,0-1 0,0 0 0,0-4 24,0-1 0,0-1 0,0 0 0,0 0-6,0 0 0,0-6 0,0-3 0,-1-2-38,-3-1 1,1-1-1,-5 0 1,-2-1-63,-1-2 1,-1 0-1,-2-3 1,-1-1-65,-2 1 1,1-2 0,2-4 0,-1 0-123,-2 0 0,1 0 1,3 0-1,2-1-520,3-4 0,-3 0 0,3-5 368,-3 2 1,-2 0 0,1-5 0</inkml:trace>
  <inkml:trace contextRef="#ctx0" brushRef="#br0" timeOffset="81209">10517 9971 8355,'13'-23'453,"-1"2"0,2 5-436,2 8 0,5-2 0,7 4 0,2 0 0,0-3 0,2 1 0,-2 1-591,1 2 0,2-4 0,-4 5 0,-2 1 236,-1 2 1,-1 7-1,0 0 1</inkml:trace>
  <inkml:trace contextRef="#ctx0" brushRef="#br0" timeOffset="81464">10604 10170 8355,'10'-4'274,"1"0"0,4 0 0,3-1-331,4 1 1,3-5 0,5 0-1,7-2-462,7-1 1,4 0 0,2-1 102,0 1 1,-6-1-1,-2 1 1</inkml:trace>
  <inkml:trace contextRef="#ctx0" brushRef="#br0" timeOffset="81952">12278 9674 8355,'0'-13'385,"0"1"0,0 0 1,0 2-206,0 6 0,0 15 0,0 14 0,0 2 1,0 4-1,0 2 0,0 2-8,0 3 0,0-1 1,2 0-319,2 0 1,-3 0 0,3-1 0,-1-3 0,0-4-74,1-2 1,4-4-1,-4-2 1,-1-3-1301,-1-1 1,2-7 1288,0 2 1,0-2-1,-4 3 1</inkml:trace>
  <inkml:trace contextRef="#ctx0" brushRef="#br0" timeOffset="82606">12551 9649 8355,'0'-19'0,"-1"2"557,-3 3-269,2 8 1,-3 6 0,5 9 0,0 6 31,0 6 0,0 2 0,0 4 1,0 2-223,0 4 1,0 2-1,0 3 1,0-1-1,0 0 1,0 0-1,0 0 1,1-1-94,3-3 1,-2-2 0,3-6 0,-1-2-1,0-2-93,-1-5 0,3-2 1,-1-2-1,2 1 0,3-2 97,1-3 0,1-2 0,2-6 0,1 0-5,2 0 1,5 0 0,-2 0-112,4 0 0,1-6 0,-1-1 0,1-1-182,0 0 1,0-1 0,0-2-1,-2 2 1,-2 2-1113,-5 1 1,2-3 1057,-1 0 1,-1-2-1,-3-1 1</inkml:trace>
  <inkml:trace contextRef="#ctx0" brushRef="#br0" timeOffset="82607">12365 10058 8355,'0'-12'254,"6"-1"1,2 1-1,8 0 1,5-1 188,3 1 1,6-1-373,3 1 1,6-2-1,5-2 1,5-5-1,2-1-241,0 1 1,-1-1 0,-2 6 0,-4 2 0,-8 3-1,-8 4 1,-8 0-756,-2 0 1,-7-1-1,-5-4 1</inkml:trace>
  <inkml:trace contextRef="#ctx0" brushRef="#br0" timeOffset="83723">12353 9550 8355,'1'-24'561,"5"4"-500,6 3 0,2 3 0,8 2 0,3 0 0,5-1 0,6 1 0,5-1 0,5 1 0,2 0 0,4 1 1,2 1-1,2 3 0,-2 2-1055,-3 2 0,13-4 0,-7 0 0</inkml:trace>
  <inkml:trace contextRef="#ctx0" brushRef="#br0" timeOffset="83724">13556 9128 8355,'-13'-21'0,"1"2"0,0 1 0,-1 7 934,1 0-1013,-6 10 1,3-5 0,-6 5 0,-1-2 0,-1-1 0,-2 1 0,0 2-50,0 1 1,2 0 109,2 0 1,-1 0 0,5 1-22,2 3 1,3 3 0,4 6 55,3-1 0,5 2 0,3 1 49,1 2 0,7 5 0,0-2 1,3 4-1,0 3-20,0 6 0,-9 0 0,6 10 11,-4 0 1,1-3 0,-3 4 0,-3 0-1,0 2 184,-2 4 0,0 0-84,0 4 1,-6 2-1,-1 2 1,-1 1 0,0-1-193,-2-4 1,3-3 0,0-3 0,2-2-109,2-5 1,2-4 0,1-4 0,1-5 8,3-6 1,3-4 0,7-6 0,1-1-121,2-2 0,3-4 0,-2-5 1,1 0-1361,4 0 1415,0-5 0,2-2 0,0-6 0</inkml:trace>
  <inkml:trace contextRef="#ctx0" brushRef="#br0" timeOffset="83725">13667 10058 8355,'-12'0'926,"5"-5"-841,-4 3 1,10-9 381,-3 3 1,2 1-207,2-1 0,2 0 0,2-5 0,3 1 0,1-1 0,-1 1-450,-2 0 0,5-2 0,-3-3 0,1-3 0,0-4 161,2-1 0,0-1 0,-1-3-242,0-4 1,-1 0 0,4-3 0,1-1 0,-1 1 165,0 2 0,1 2 1,-1-1-1,-1 6 271,-2 5 0,0 4 1,-3 7-12,1 2 0,-3 9 1,3 10-1,-1 5 9,1 6 1,-3 2 0,5 2 0,0 1-21,2 3 1,2 3 0,-1 5 0,1-1-61,-1-3 1,0 3 0,1-5-242,-1 1 0,1 3 1,-1-6-1,-1-2 0,-1-2 1,-2-4 1,-5 1 0,1-6-767,-3-1 1,-1-1-1,0-2 1,-1 1 636,-3-1 0,-9-5 0,-6-1 1</inkml:trace>
  <inkml:trace contextRef="#ctx0" brushRef="#br0" timeOffset="83726">13680 9909 8355,'7'-16'0,"-2"-1"0,1 2 0,2 1 0,4 6 166,5 0-519,2 0 0,7-5 0,3 1 1,4-1-1,3 1-670,1 0 1023,6-1 0,-4-5 0,3-1 0</inkml:trace>
  <inkml:trace contextRef="#ctx0" brushRef="#br0" timeOffset="84155">14089 9178 8294,'1'-17'0,"2"1"0,3 1 0,2 1 0,6 1 0,5 2 0,4 2 116,2 0 0,1 2 0,3-2 0,3 2 97,0 1 0,6-2 0,-3 4 0,-2 1-175,-1 2 1,-5 1-1,-6 0 1,-5 1 43,-2 3 1,-6 3-1,-1 6 1,-1-1-40,-3 1 0,-3 4 0,-5 4-44,-3 3 1,-1 2 0,-1 1 0,2 4 0,-1 0 69,2 4 1,2 2 0,5 3 0,0 1 122,0-1 0,0 0 0,0-1 0,1 1-92,3 0 0,3-4 0,6 5 0,-1-4-54,1-4 0,3 3 1,1-3-1,-2 1-35,-1 0 1,-3 0 0,-3-5 0,-4-1 5,-3-2 0,-1 1 0,0-1 0,-1-2-86,-3-1 1,-3 1 0,-7-1 0,-2-2-1,-5-5 1,2 2 0,-2-1-99,-1-2 1,0-3 0,0-2-1,3-3 1,-1 0-242,1 0 0,4-5 0,-2 3-2233,4-4 2376,0-7 0,6 0 0,2-7 0</inkml:trace>
  <inkml:trace contextRef="#ctx0" brushRef="#br0" timeOffset="84386">15143 9823 8826,'7'-13'0,"-1"2"617,-1 3 1,-1-2 0,7 6 0,4 0-1,3 0-621,4 0 0,2 0 0,2 4 1,2 0-220,1 0 1,8-4-1,-3-2 1,-1 0-358,-1 1 0,-4 1 1,-8 2-1,-3 0-1536,-3-2 1906,-8-1 0,5 0 0,-4-2 0</inkml:trace>
  <inkml:trace contextRef="#ctx0" brushRef="#br0" timeOffset="84593">15317 9525 11876,'4'14'0,"2"1"0,-1 3 0,1 1 895,-4 3 1,4 7-705,-2 4 0,4 3-369,-4 1 0,1 0 0,-4 1 0,2 0 0,1 1 0,-1-1 0,-2-3-1590,-1-3 1,0-4 0,0-3 0</inkml:trace>
  <inkml:trace contextRef="#ctx0" brushRef="#br0" timeOffset="85069">16247 9624 8355,'0'-25'143,"-1"5"635,-3-1-640,2 6 0,-3 5 0,3 14 0,0 12 0,-3 6 1,1 5-1,0 5 0,-1 5 88,-2 2 0,4 3 1,-1 0-1,2-1-295,2 2 1,0-6 0,0 2-1,0-5-440,0 0 1,0-3-1,0-2 1,2-4-233,2-5 0,-3-2 0,3-5-189,-2-1 907,3-5 0,2-2 0,6-5 1</inkml:trace>
  <inkml:trace contextRef="#ctx0" brushRef="#br0" timeOffset="87547">16421 9525 8663,'7'-29'0,"-3"0"0,-3 3 0,-1 4 0,0 5 118,0 4 1,-1 7 0,-3 6 0,-3 7 0,-2 5 0,1 6 0,0 6 0,0 5 0,1 2 0,1 4 0,3 1 199,2 1 0,2 4 1,2 2-1,3 0-449,1-1 1,-3 0 0,3-4 0,0 1-1,-1-1 1,3-3-494,-2-3 1,2-4 0,-5-4 87,-1-3 0,-1 1 0,-2-6 0,-2-2-178,-2-4 714,-3 1 0,-5-4 0,-1 5 0</inkml:trace>
  <inkml:trace contextRef="#ctx0" brushRef="#br0" timeOffset="87859">16247 10170 8355,'8'-1'-245,"1"-4"1,-1 3 307,4-7 1,2 5 0,1-4 0,3 0 427,1 1 0,6-4 0,6 4 0,0-1-414,4-1 0,2 2 0,4-2 1,5 1-1,2-1 0,2 1 1,-2 1-1,-3 0-359,-3 0 0,-5 5 0,-4-3 0,-6 4-985,-5 1 1,-4 0 939,-5 0 0,-12-5 0,-2-2 0</inkml:trace>
  <inkml:trace contextRef="#ctx0" brushRef="#br0" timeOffset="88691">16309 9761 8222,'-11'-13'0,"3"1"-129,4-1 1,5 2 0,6 2 0,8 2 0,6 0 0,6 0 286,4-3 1,7-1 0,6-1 0,2 0-279,-1-1 1,-2 5 0,0 1-1,-7 0-278,-5 0 0,-7 5 0,-9-4 227,-6 1 1,2-2-1,-4-6 1</inkml:trace>
  <inkml:trace contextRef="#ctx0" brushRef="#br0" timeOffset="88692">16160 9401 8355,'7'-32'0,"4"2"370,-3 5 0,8 6-286,0 2 0,10 2 1,0 0-1,5-2-268,3 2 1,8-3 0,3 0 0,5 1-31,3-1 1,3-3-1,3 4 1,-3 4-1,-1 3 1,-4 5-208,-4-1 0,2-1 0,-5-5 0</inkml:trace>
  <inkml:trace contextRef="#ctx0" brushRef="#br0" timeOffset="88693">17326 8930 8355,'0'-25'0,"0"6"-84,0 2 23,0 3 1,-1 3 0,-2 2 0,-3 2-1,0 0 99,-4 0 1,2 4 0,-3-1-5,-3 3 0,-1 1 0,1 0 0,-1 0-28,-2 0 0,-3 0 0,2 1 1,0 3-54,0 4 0,0-1 0,3 2 1,-2-1-130,2-1 0,1 0-54,2-3 234,5 3 0,7 0 0,10-2 1,3-1 159,4 0 1,5 6-1,-3-3 1,1 1 59,-4 0 1,2 5-1,-3 5 1,-2 1-25,-4 3 1,-6 3 0,2 4 0,0 4-5,-1 3 0,0 8 1,-6 4-1,0 7-84,-2 6 0,-5 2 1,4 7-1,-2-2-127,-3 0 0,1 0 0,-1 8-53,2 3 0,4-9 1,-3 0-1,1-6 1,3-8-97,2-6 1,1-2 0,0-7 0,0-2 55,0-5 0,6-5 0,0-7 0,3-2-404,-1-2 1,2-7-1138,6-7 1345,3-3 1,1-12 0,-2-3 0</inkml:trace>
  <inkml:trace contextRef="#ctx0" brushRef="#br0" timeOffset="89368">17599 9463 8355,'7'-12'213,"-2"-1"0,-5 8 0,0 6 0,0 10 0,0 8 0,0 5 0,0 1 91,0-1 1,0 7-516,0 2 1,-4 3 0,0-1-1,1 1 1,2-1 0,1 1-1,0-3-554,0-2 0,0-2 0,0-5 526,0-4 1,5 4 0,2-5 0</inkml:trace>
  <inkml:trace contextRef="#ctx0" brushRef="#br0" timeOffset="89369">17636 9500 8355,'4'-36'115,"0"3"-184,6-3 0,-3 12 1,5-3 143,1 5 0,1 2 0,2-4 0,5 4 19,2 3 0,1 3 0,-2 3 0,-2 3 0,2 4 0,0 4 0,-1 4 1,-3 4-59,0 3 1,-6 6-1,2-1 1,-6 1-228,-2 1 1,-2 1 0,-4 5 0,-1-2 60,-4-2 0,-3 0 0,-8 2 0,-5-2 81,-2 2 0,2-2 1,0-1-1,1-1 112,0-3 1,-2-1 0,6-3 0,1-2 103,1 0 1,5-2 0,3 2-76,0 0 0,3-1-99,7 4 1,3-5 0,7-1 0,1-2 0,3 0-48,1-1 0,2 2 0,4 1 0,0-1 40,0 1 0,-1 2 0,0-3 0,-2 1 4,-1-1 0,-6 5 1,0-2-1,-6 3-27,-4 2 1,-4 3-1,-2 2 1,-5 0 23,-6 0 0,-6 4 0,-8-3 0,-2 1 71,-1-4 1,-5 2 0,2-1 0,-1-2-60,0-1 1,7-6 0,-1-1 0,7 0-375,2 0 0,1-5-160,5 3 0,5-4 0,2-1 1</inkml:trace>
  <inkml:trace contextRef="#ctx0" brushRef="#br0" timeOffset="89826">18008 9079 8507,'-4'-29'0,"0"0"0,1 2 0,2 5 0,2 6 0,3 2 0,5 3 0,2 1-90,1 2 1,5 4-1,0-3 1,4 2 0,4 2-1,4 1 1,1 2 202,1 0 1,2 0 0,-3 2-1,-1 1-160,-3 1 0,2 5 0,-9-2 0,0 2 37,-2-1 1,-5 4 0,-4 5-1,-3-1 37,-4 2 0,-1 2 0,-1 6 0,-2 1 182,-1 2 1,-6 8 0,3-1 0,0 1 33,3 3 0,-1 4 1,0-1-1,3 0-76,0 0 0,2 2 1,0-2-1,0 0-72,0-1 1,0 4 0,0-4 0,0 3-149,0 1 1,4-1-1,1 0 1,-3 0-67,0 0 0,-2-1 1,0-4-1,0 1-38,0-1 0,-6 0 1,-1 0-1,-2 1 22,-4-1 1,4-5 0,-9-2 0,1-2 62,1-3 1,-6 1 0,-1-10 0,-3 0-17,-3-2 1,-5-5-1,1-3 1,-3-5-10,-1-3 0,4-1 0,1 0-181,2 0 1,1-1-1,4-3-157,0-5 0,6-7 0,1-3 1</inkml:trace>
  <inkml:trace contextRef="#ctx0" brushRef="#br0" timeOffset="90019">19124 10046 8355,'5'-17'1874,"-1"1"1,0 6-195,-4 10-3693,0 6 1,11 12-1,3 1 1</inkml:trace>
  <inkml:trace contextRef="#ctx0" brushRef="#br0" timeOffset="131418">16446 6561 7264,'-12'-13'-819,"3"1"1702,1 0 0,3-1-597,-3 1 0,0 5 1,-3 1-1,5 2-171,10 0 1,10 0 0,14 4 0,4 0-1,5-1 1,8-2 0,8-3 0,6-1 11,8-2 1,4-2 0,11-2-139,2 1 0,3-3 0,6 0 1,2 2-95,-2 2 0,-42 4 0,-1 0 1,39-1-1,2-3-202,-4-1 0,-4 5 1,-13 1-1,-9 2-264,-7 0 0,-16 1 0,-6 8-683,-9 3 1211,-10 3 1,-8 1-1,-5 1 1</inkml:trace>
  <inkml:trace contextRef="#ctx0" brushRef="#br0" timeOffset="131673">16570 6610 8355,'-25'0'60,"5"-5"0,4 2 0,8-5 0,5 0 0,7-1-14,8 1 0,6 5 0,9-1 188,1 3 1,14-1 0,7 0 0,4-2-117,2 1 1,8 0-1,12 0 1,5-2-133,1-2 0,8 0 0,0-3 0,2 2-360,1-2 1,3 4-1,-4-1 1,-4 0-59,-7 0 0,-7 4-83,-11-1 1,-6-3-1,-1 0 1</inkml:trace>
  <inkml:trace contextRef="#ctx0" brushRef="#br0" timeOffset="131890">19137 6400 8355,'12'-6'-874,"1"5"0,-1-5 1</inkml:trace>
  <inkml:trace contextRef="#ctx0" brushRef="#br0" timeOffset="154622">4217 12564 8829,'-2'-17'0,"0"1"0,-4 0 0,-1 4 247,-2 4 1,-1 4 0,2 8 0,4 5 0,2 6 0,2 6 0,2 3-138,2 0 1,-2 7 0,5 2 0,-1 4 0,-2 3 0,0 3 0,0 1-226,-1 3 1,-2-3-1,-1 1 1,0 1-289,0-2 1,0-3-1,0-8 1,0-4-382,0-3 1,2-6 0,2-5-405,4-6 1188,-2-9 0,5-7 0,-4-5 0</inkml:trace>
  <inkml:trace contextRef="#ctx0" brushRef="#br0" timeOffset="155032">4378 12340 8355,'0'-23'575,"0"2"-487,0 9 1,-1 8 0,-2 8 0,-1 7 338,1 8 1,-3 5 0,2 11-369,2 4 1,0 4 0,2 1-1,0 7 1,2 4 0,0 3-1,2 0 1,-1-2-280,-1-1 1,-2 3 0,0-5 0,0-5 141,0-6 0,0-3 1,1-3 21,3-3 1,-2-7 0,2-7 0,-2-2 60,3-6 0,-3 0 1,7-7-1,2-1 1,2-2 67,4-1 1,5-4 0,-1-1 0,2-2-60,2-3 1,5-1-1,2-1 1,1-1-268,0 1 0,-4-1 0,3 2 1,-3 2-587,-6 1 0,-4 5 421,-6-1 0,-1-3 0,1 0 1</inkml:trace>
  <inkml:trace contextRef="#ctx0" brushRef="#br0" timeOffset="155409">4254 12998 8474,'1'-20'0,"5"5"0,6 4 334,8 3 1,4 0 0,7-6 0,6-3 0,7-2 0,4-2-682,2 1 0,-6 5 1,-3-2-1,-5 3-494,-7 2 1,0-1-1,-10 1 1</inkml:trace>
  <inkml:trace contextRef="#ctx0" brushRef="#br0" timeOffset="155410">4217 12588 8355,'0'-23'507,"0"2"1,1 2 206,3 2-756,9 4 0,10-7 0,7 5 0,2-3-69,3-1 1,7-2 0,8-3 0,5 0 0,3 2 0,-2 3 0,0 1 0,-5 3-716,-5 1 1,-3-4 0,-6-1 0</inkml:trace>
  <inkml:trace contextRef="#ctx0" brushRef="#br0" timeOffset="155859">5345 11919 8355,'0'-32'146,"0"3"1,0 8-587,0 5 325,0 2 0,-1 3 1,-4 1-1,-7 3 0,-4 2 1,-3 2-1,-3 2 0,-2 1-11,-1 0 1,-4 4 0,1 1 0,0 2 180,2 3 0,1-3 0,2 1 295,2 2 0,4 1-263,9 1 0,4-1 0,8-1 0,6-2 151,5 2 1,0 1-1,4 1-146,-1 1 1,0 5 0,-3 2 0,2 5 0,-2 4 1,-1 3-1,-3 6 1,-3 4-1,-4 3 1,-2 3 0,-2 12 0,0 4 0,-2 5-58,-2 3 1,-1 11 0,-5-8 0,2 1 14,-2 3 0,-1 1 0,0 5 0,1-4 41,2-6 0,4-6 1,-3-7-1,1-2-21,4-2 0,0-4 0,2-9 0,2-5-81,2-5 0,3-5 0,7-6 0,1-5-142,1-7 1,10-5 0,-1-7-65,1 0 1,1-5 0,-3-5 0,1-4-1280,0-2 907,0-1 0,5-6 0,2-3 1</inkml:trace>
  <inkml:trace contextRef="#ctx0" brushRef="#br0" timeOffset="156239">5705 12477 8355,'-12'-18'551,"5"-1"0,-3 3-446,6 4 1,1 9 0,7 3 0,3 7-6,0 4 0,8 7 0,-1 3 0,3 4 131,1 3 1,6-1-1,0 3 1,1-1-189,2 0 1,1 4-1,-3-4 1,-1-2-207,1 0 1,0-4 0,-2-1-219,-2-1 1,1-2-1,-5 2 1,-2-5 0,-1-2-895,-2-2 1,-4-1 1097,0-2 0,-5-4 0,3-5 0</inkml:trace>
  <inkml:trace contextRef="#ctx0" brushRef="#br0" timeOffset="156469">6139 12328 8355,'-5'-12'106,"3"-1"1,-9 8 0,4 5 0,-1 8 0,0 7-1,-3 6 1,-4 4 0,-6 5 0,-2 6 0,-4 5 132,-2 3 0,3 0 0,-4 4 1,1 1-1,0-1-402,1-5 0,4 3 0,3-10 0,4 0-352,4-1 0,2-9 0,2-1 0,5-8-29,3-3 1,12-1 0,3-1 0</inkml:trace>
  <inkml:trace contextRef="#ctx0" brushRef="#br0" timeOffset="156861">6412 12799 10017,'-7'6'587,"2"-5"-426,5 10 0,0-8 0,0 5 0,0 2 0,1 2 0,2 5 0,2 3 0,1 4-27,-1 1 1,-1 1 0,-4 1-1,0 4-231,0 0 1,0 2 0,-1 5 0,-2-2-85,-1-3 1,-6 1 0,4-5 0,-3-1 44,1-2 0,4-3 0,-3-1 1,0-4-167,0-4 0,3 0-166,-4-10 1,4 0 0,-5-5 85,0-4 1,2-1-1,0-8 1,0-3 124,0-3 1,5 0 0,-3-2 0,4-1 163,1-1 1,0-3-1,0 7 1,0 1 250,0 3 1,6-2 0,2 1 0,3 2-101,1 1 1,2 6 0,1 1-1,2 0-147,-2 0 0,-1 5-114,-2-3 0,6 4 0,1 1 1</inkml:trace>
  <inkml:trace contextRef="#ctx0" brushRef="#br0" timeOffset="157043">6350 12588 8355,'6'-12'-656,"0"5"1,7-4 0,-1 4 0</inkml:trace>
  <inkml:trace contextRef="#ctx0" brushRef="#br0" timeOffset="157468">6660 12055 8607,'0'-36'0,"0"3"1328,0 4-1322,6 3 1,0 7 0,8 2 0,3 2-1,2 0 155,0-2 1,5 2 0,-4 6 0,4 2-87,1 1 1,-1 2 0,1 4 0,0 1 0,-1 5-171,-4 6 1,2 2 0,-5 8 0,-3 3 136,-5 3 0,-2 10 0,-4 2 1,1 4 64,-1 3 1,-3 10 0,-3-4 0,-3 8-45,0 5 1,3-1 0,-1 5 0,2 0-33,2-1 1,0-1 0,2-6 0,2 0-93,4 0 0,-1-6 0,1-2 1,2-3 421,1-1 1,5-6-1,0-3-219,-5-2 1,0-8 0,-6-3 0,1-5-129,-1-2 0,-1-6 0,-4 2 0,-1-3 0,-5-2-190,-6 0 1,-2 5 0,-6-2 0,-2-3-314,-2-2 1,-1-3-1,1 1 1,-1-4-66,0-2 1,1-2 0,4-2 0,3-3-67,3-8 0,2-10 0,0-9 1</inkml:trace>
  <inkml:trace contextRef="#ctx0" brushRef="#br0" timeOffset="157839">7553 12415 8355,'-5'-13'205,"-1"1"0,-2 0 1,4-1-528,2 1 1,4-1 673,2 1 0,0 0 0,7-1 0,4 1-163,3-1 1,-1 2 0,3 2 0,2 2 0,2 1-88,0 3 1,1 2-1,0 1 1,-2 0-113,-2 0 1,-3 10-1,-6 4 1,0 3-124,-4 6 1,-3 0 0,-5 3 0,0 3-6,0 4 0,-11 2 0,-4-1 1,-4-1-66,-2 2 0,0-4 1,-3 1-1,0-2-86,4-2 1,2-3 0,5-5 0,2-3-157,3-3 0,-2-2 0,5 0-499,-2 1 944,4-6 0,-8 4 0,4-4 0</inkml:trace>
  <inkml:trace contextRef="#ctx0" brushRef="#br0" timeOffset="158109">7627 13271 13516,'-5'0'175,"4"-2"0,5-1 1266,3-1-1555,1 0 1,4 4 0,-1 1-2196,-2 4 1,-4 2 0,-5 5 0</inkml:trace>
  <inkml:trace contextRef="#ctx0" brushRef="#br0" timeOffset="163308">8558 12861 8355,'11'-8'-105,"-2"1"1,0 2-1251,0 2 1152,2 1-11,-4-3 1,10 4-1,-4-5 1</inkml:trace>
  <inkml:trace contextRef="#ctx0" brushRef="#br0" timeOffset="163709">8830 12787 8526,'6'-11'-55,"2"3"1,9 1 0,3 4 0,5-3-2,4-1 0,3 3 1,5-3-1,0 2-412,1 2 1,-8 2-1,-5 1 230,-7 0 1,1-6 0,0-1 0</inkml:trace>
  <inkml:trace contextRef="#ctx0" brushRef="#br0" timeOffset="163710">8954 12936 8355,'-12'0'531,"5"0"0,2 5 0,6 2-694,3 0 1,7-2-1,9-5 1,3 0-513,7 0-48,5 0 1,7-11 0,3-2 0</inkml:trace>
  <inkml:trace contextRef="#ctx0" brushRef="#br0" timeOffset="164844">11286 11757 8448,'0'-31'0,"0"3"0,0 6 0,-1 6 0,-2 2 0,-3 1 0,0 1 0,-4 0 0,-2 1 0,-4 1 67,0 2 0,-2-1 0,3-2 0,-2 2 0,1 2 1,-1 0-1,-1 1 0,-1 1-44,-3 2 0,-2-2 1,0 1-1,-2 2 1,-3 4-1,-5 3 0,0 2 1,1 3-43,4 1 0,3-3 0,2 0 0,4 2 1,3 1-1,3 1 0,3 1-12,3-1 0,3-4 1,5 1 49,0 0 0,1 2 0,2 3 0,2 3 42,2 3 1,0 4-1,1 0 1,-2 3-31,-1 2 0,-3 4 0,2 8 1,-1 6 151,1 5 0,-3 5 0,3 7 1,-2 7-8,-2 7 1,0 10 0,0 8-143,0-45 0,0 0 0,0 42 1,0-40-1,0 2 0,0-1 0,0 1 1,-1-3-1,0 0-18,-1 0 1,0 0 0,2 1-1,-1 0 1,-2-1 0,0 1-1,1-3 1,0 0-47,-2 49 1,0-6-1,4-5 1,0-8 3,0-10 0,0-1 0,0-4 1,1-6-155,3-8 1,5-8 0,7-10 0,5-6-178,2-5 0,2-5 1,1-9-1,2-5-386,1-6 1,1-13 363,-1-9 0,3-8 0,5 1 1</inkml:trace>
  <inkml:trace contextRef="#ctx0" brushRef="#br0" timeOffset="165662">11683 12762 8355,'0'-12'0,"-1"-1"186,-4 1 0,4-1 1,-3 1-1,3 0 1,1-1 924,0 1-252,0-1-670,0 7 1,-5 7 0,0 11 0,-1 8-124,1 3 1,-5 6-1,3 1 1,1 2 8,1 2 0,0 2 1,1 1-85,1 1 0,2-5 0,2-3 0,4-2-173,8-5 1,1-6 0,6-1 0,2-4-1,2-3-153,1-5 1,-1-4 0,1-4 0,0-5 91,0-2 0,0-8 0,-2-6 1,-1-5 138,-1-2 0,-6-3 1,0 1-1,-4-3 137,-3-4 0,-5 5 0,1-4 0,-4 0-42,-4 2 1,-8 2-1,-10 5 1,-4 8-14,-3 4 0,-6 8 1,2 7-1,-1 5 28,1 7 0,2 6 0,8 12-228,2 3 1,5-1 0,9 2 0,8-1 0,9-4-287,5-2 0,18 3 0,0-6 1</inkml:trace>
  <inkml:trace contextRef="#ctx0" brushRef="#br0" timeOffset="165929">12415 12836 8962,'-7'-19'-17,"1"7"1,12 6 0,2 6-1,2 2-774,-2 2 1,3-3-1,-4 5 1</inkml:trace>
  <inkml:trace contextRef="#ctx0" brushRef="#br0" timeOffset="166421">13208 12030 8431,'-1'-47'89,"-3"6"1,-3 12 0,-5 18-1,-1 11 73,1 11 1,-2 8 0,-2 10 0,-5 6 0,-3 6 239,0 9 0,3 8 0,0 12 0,1 8 0,0 8 178,4 5 0,3 1-575,5 3 0,3-1 0,5-6 1,1-1-1,3-6 0,6-5-786,5-6 0,0-8 342,6-8 1,-5-8 0,4-6 0,-1-5 0,0-4 0,3-5-408,2-7 0,-4-5 1,1-6 759,1-4 1,1-13-1,2-5 1</inkml:trace>
  <inkml:trace contextRef="#ctx0" brushRef="#br0" timeOffset="166677">13605 12402 8355,'-12'-26'0,"0"5"95,5 6 0,1 10 0,6 5 0,2 8 0,2 9 0,4 7 1,2 8-1,-1 5 0,0 3 0,-1 4 0,-1 3 0,-3 4 1,-3 0-1,-2 0 0,-2-1 0,-2-2 0,-1-2 0,1-5 0,2-4 1,1-5-1,2-6 0,0-5 0,2-5-4904,2-5 4809,3-4 0,11-18 0,1-3 0</inkml:trace>
  <inkml:trace contextRef="#ctx0" brushRef="#br0" timeOffset="166961">13891 12799 8355,'7'-5'947,"-1"-1"179,-1-2 1,6 2-1136,5 6 1,6-4 0,0 0-296,6 1 1,-1 2 0,6 1 0,2 0 0,1 0-767,1 0 0,0 0 0,0 0 0</inkml:trace>
  <inkml:trace contextRef="#ctx0" brushRef="#br0" timeOffset="167395">14932 12080 8713,'-1'-43'0,"-2"7"0,-1 9 233,1 5 0,2 11 0,1-2 327,0 2 0,4 7 0,2 6 0,1 9-350,2 8 0,2 8 0,0 4 1,-1 0-308,-2 4 0,-5 5 1,2 3-1,0-1-493,-1 1 1,0 2 0,-6-2 0,-2 0 40,-4 0 0,-2-3 0,-1-6 1,0-2-800,-2-2 1230,-3-1 0,-1-4 0,-3 0 0</inkml:trace>
  <inkml:trace contextRef="#ctx0" brushRef="#br0" timeOffset="167396">14746 12787 8355,'-7'-8'275,"3"-1"1,10 7 0,6-4 0,8 2-97,3 0 1,3-6 0,4 3 0,6 0-463,4 3 1,6-1-1,-5 1 1,-2 2-1,-5 5-475,-5 5 1,3 3-1,-1 2 1</inkml:trace>
  <inkml:trace contextRef="#ctx0" brushRef="#br0" timeOffset="167861">14970 13208 8355,'-13'-6'747,"6"-5"0,5 4-1090,4 0 283,0 1 0,5 6 1,-3 2-1,3 2 1,0 4-19,-3 3 1,-2 0 0,1-1-71,1-2 1,0 0 0,-2 3-121,2-2 0,-1 2-86,5-3 351,-5 3 1,4-4 135,-3-3 0,-3-4 1,5-4-1,-2-4-49,0-3 1,4-2-1,-2 1 1,-1-1 16,1 1 0,2-5 0,-3 1 0,2 2-53,3 4 1,-3 1 0,0 3-1,0 1 58,0-1 1,-3 2-1,4 4 51,2 0 0,1 1 0,0 4 4,-3 3 1,3-1-1,-4 1 1,1 2-100,0 1 0,-3 5 0,1 1 0,1-2-264,0-1 1,-4 2 0,2 1-448,1-2 0,-5-1 0,4-2 1,-4 1 183,-1-1 0,5-5 0,2-2 1</inkml:trace>
  <inkml:trace contextRef="#ctx0" brushRef="#br0" timeOffset="168176">15627 12080 8355,'0'-30'0,"1"6"0,3 10 520,3 7 0,7 13 1,1 2-70,2 3 0,-1 7 1,-2 6-1,1 6-110,2 7 0,5 14 0,-3 4 0,2 9-467,0 6 0,-10 4 0,0 5 0,-5 1-273,-3-3 0,-7 8 0,-4-5 1,-5 3 28,-3-6 1,2-2 0,-4-11-114,0-3 1,4-4 0,-3-11 0,0-3 0,1-7-361,0-4 1,7-5 830,0-6 0,1-3 0,-4-6 0</inkml:trace>
  <inkml:trace contextRef="#ctx0" brushRef="#br0" timeOffset="168376">16495 12774 8355,'0'-12'231,"3"5"1,4 3-1,5 3 1,3 1-294,3 0 1,3 0 0,8-2 0,4-1-1,4-2 1,3-1 0,1 1 0,-2 1-1383,-5-2 1040,-3 5 1,-1-10 0,2 4 0</inkml:trace>
  <inkml:trace contextRef="#ctx0" brushRef="#br0" timeOffset="168613">16867 12489 8823,'-12'-4'652,"-1"0"-631,6 11 1,2 7-1,5 10 1,0 3-1,-1 0 1,-2 3-1,-1 4 1,1 3 701,2 3 0,-4 2 1,1-2-939,2 2 1,0 0 0,2-2 0,0 2 0,0-4-2416,0-3 2034,6 1 1,1-10-1,5 4 1</inkml:trace>
  <inkml:trace contextRef="#ctx0" brushRef="#br0" timeOffset="169020">17785 12576 8355,'0'-30'362,"0"5"0,0 0 0,-1 9-47,-4 6 1,3 6 0,-5 8 0,1 6 34,4 5 1,0 5 0,2 9 0,0 4-223,0 3 0,6 10 0,1 1 0,1-1-443,0 3 1,-5-7 0,1 1-1,-3-3-771,-1-3 0,0 6 1,0-9 492,0 1 1,0-6-1,0 1 1</inkml:trace>
  <inkml:trace contextRef="#ctx0" brushRef="#br0" timeOffset="169344">18169 12861 8355,'-12'-11'1392,"0"3"-1079,-1 2-200,1 6 0,5 2 0,4 2 1,6 3-1,5 1 0,5-1 1,2-2-495,1-2 1,1-1-1,-5-1-1396,1 3 387,-1-2 1187,-5 3 1,-7-16-1,-7-3 1</inkml:trace>
  <inkml:trace contextRef="#ctx0" brushRef="#br0" timeOffset="169811">19162 12080 8355,'-9'-40'1957,"1"4"-1445,3 9 1,2 13-221,3 14 0,5 7 0,4 9 0,2 5-127,1 2 1,-1 9-1,-1 4 1,-3 2-210,-2-2 0,-1 7 0,-4-3 0,0 4-435,0 1 1,0-5-1,-1 2 1,-2-4-231,-1 0 1,-2-3 0,4-2 0,-4-4-962,-1-2 1460,5-3 0,-15 1 0,3 0 0</inkml:trace>
  <inkml:trace contextRef="#ctx0" brushRef="#br0" timeOffset="169812">18889 12898 8355,'-7'-12'601,"3"1"0,9 1-287,8 2 0,6 4 0,10-4 0,5-2-353,6-1 0,10-1 1,8 1-1,2 1 1,1 3-1,-2 2 1,-2 3-1,-3 5-2466,-6 5 1938,-4 3 1,-12 2 0,-2-1 0</inkml:trace>
  <inkml:trace contextRef="#ctx0" brushRef="#br0" timeOffset="170259">19100 13357 8355,'-11'-12'67,"1"0"0,3-1 0,2 1 0,2-1 0,3 2 294,4 3 0,-1-3 0,4 3 0,-1-2 1,1 0-1,3 4-306,1 0 1,1 2 0,1 4-1,-1 0-65,1 0 0,-1 1 0,0 3 0,-1 5-103,-2 2 1,2 2-1,-4 4 1,1 2 58,0 1 0,-5 3 0,1-2 0,-3 1 150,-1-2 0,0 4 1,0-5 59,0 0 0,0-1 1,0-5-117,0-1 1,2-5-39,2-3 1,-1-8-1,5-4 1,2-3-71,1-2 0,1-5 0,0-2 0,2-4-45,3 0 0,-2-1 0,4 0 0,1 1 44,-1 4 1,-3 2-1,4 6 1,-2 0 125,-3 4 1,-2 4 0,-1 8-21,-4 4 0,1 5 1,-4 2-1,-1 3 9,1 1 1,-2 2-1,5 4-477,2 0 1,-3-5-1,1 1 1,2 0-378,1-2 1,1-1 0,1-6 0</inkml:trace>
  <inkml:trace contextRef="#ctx0" brushRef="#br0" timeOffset="170728">19955 11621 8355,'-12'-44'1327,"5"4"-901,3 11 1,9 11 0,8 14-661,6 3 0,3-1 0,0-1 0,-1-1-13,1 2 1,7 0-1,3 2 1,-1 2 115,-2 2 1,-3 3-1,-2 5 1,-2 0 97,-1 1 0,-10-1 0,0 2 1,-3 1 54,-1 2 0,-4 5 0,-1-2 64,-4 4 1,-5 7 0,-6 7 0,1 7 0,-1 8 222,1 4 0,0 10 0,-1 4 1,1 4-123,-1-1 0,2 13 1,2-4-1,2 1-99,1-4 1,-2 5 0,4-9 0,1-2-13,2 1 1,1-4-1,0 1 1,0-3-87,0-2 1,0-1-1,0-5 1,0-3-144,0-4 0,-6-1 1,-2-3-1,-4-6-40,-5-4 0,-2-4 0,-6-3 0,-1-4-38,-3-3 1,-3-2-1,-6-2 1,-2-4 40,-2-5 0,0 3 0,3-10 19,2 1 1,-6-1 0,10-6-1,3-2 1,3-2-339,7-4 0,2-9 0,5-2 1</inkml:trace>
  <inkml:trace contextRef="#ctx0" brushRef="#br0" timeOffset="171089">21121 12626 8355,'0'-20'0,"2"2"0,2 7 0,5 3 0,7 4 0,3-2 0,7 2 91,3 2 0,3-4 1,5 2-1,1 0 0,1 0-471,-2 0 1,3-1 0,-8 5-1,-2 0-914,-5 0 1227,-6 6 1,-12 6 0,-1 8 0</inkml:trace>
  <inkml:trace contextRef="#ctx0" brushRef="#br0" timeOffset="171321">21245 12750 8355,'-19'11'-311,"4"-2"418,5 0 0,6-7 1,9 2-1,8-2-140,6-2 0,9 0 1,3 0-1,4-2-489,3-2 0,7 2 131,-4-7 0,17-4 0,0-7 0</inkml:trace>
  <inkml:trace contextRef="#ctx0" brushRef="#br0" timeOffset="171776">22485 11782 8355,'-5'-31'0,"4"6"0,-5 11 729,6 6 0,0 6-359,0 2 1,0 6 0,0 8-1,0 4 123,0 6 1,0 7 0,1 9 0,2 2-317,1 4 1,6 10-1,-3-3 1,1 2-667,0-1 1,-5 1 0,1-2 0,-2 0-321,-2-2 1,0-6 0,-2-1 0,-2-1-1274,-4-3 1837,-3-1 1,-7-8-1,-1 0 1</inkml:trace>
  <inkml:trace contextRef="#ctx0" brushRef="#br0" timeOffset="171777">22138 12750 8355,'6'-7'0,"3"3"0,7 1 756,4-1-463,4 2 1,11-9 0,5 3 8,3-3 0,15-1 1,0 1-347,4 2 0,5 0 0,0 3 0,-3 1 0,-2-1 0,-4 5 0,-7 4-1171,-8 5 1,-2 3 0,-9 1 0</inkml:trace>
  <inkml:trace contextRef="#ctx0" brushRef="#br0" timeOffset="172237">22448 13159 9555,'-5'-13'0,"-2"1"0,-1 0 0,1-1 2523,1 1-2393,2-1 1,4 5-1,1 0 1,4 0-1,3 1 1,3 3 0,1 1-131,1-1 1,-1 2 0,0 0-124,1 4 1,-5 5 0,-1 7 0,-1 3 70,-4 3 0,0 4 0,-2 2 0,0 1 35,0 2 1,0 0 0,0-4-61,0 0 1,0 0 0,0-2-1,0-1 1,0-3 128,0-1 0,0-5 78,0-5 1,0-7-164,0-1 1,0-5-1,1-7 1,3-2-114,4-3 0,3-1 0,3-5 0,1-1 3,2-2 0,5-5 0,-1 0 0,2 2 28,2 3 1,-2-1 0,-1 7-1,-1 1 187,1 2 0,-4 9 0,-1 4 0,-4 4 55,0 4 0,-5 4 0,-1 9 0,-2 4-53,-2 2 0,-1 6 1,-2 1-236,0 2 1,0-4 0,0 2 0,0-3 0,1 0-662,3-4 1,3-6-11,5-1 0,1-2 0,-1-2 0</inkml:trace>
  <inkml:trace contextRef="#ctx0" brushRef="#br0" timeOffset="172403">23626 12626 8745,'-13'-16'0,"-2"4"0,-2 8 0,3 9-753,5 12 0,-2 5 0,4 3 1</inkml:trace>
  <inkml:trace contextRef="#ctx0" brushRef="#br0" timeOffset="180299">4403 16011 8044,'-4'-24'0,"0"-1"0,-1 1 0,1 4 0,0 3 0,0 5 34,-1 4 0,3 3 0,-2 10 0,3 4 0,2 6 97,3 6 1,-1 8 0,5 4 0,0 4 0,1 5 0,-1 4 0,0 4-186,-1 0 1,0 9 0,-4-8 0,2-2-112,2 1 0,-4-7 0,2-2 0,0-4-212,-1-4 0,1-2 0,-2-6-245,1-1 0,6-6 583,-2-5 0,3-6 0,1-7 1</inkml:trace>
  <inkml:trace contextRef="#ctx0" brushRef="#br0" timeOffset="180710">4626 15987 8355,'0'-18'-539,"-4"8"723,0-2 0,0 9-28,4 3 0,0 10 0,0 7 0,0 3 0,0 3 0,1 3 0,2 6-103,1 4 1,6-2-1,-4 8 1,3-2-1,-1 0-23,2 1 1,-3 4 0,1-3 0,1-4-219,2-3 1,2-4 0,-2-3-1,-1 1 52,-2-1 0,0-6 0,5-3 0,-1-1 114,0-3 0,1-3 0,-1-3 0,2-5-28,2-3 0,2-1 0,6-1 1,-1-3 10,3-5 0,2-3 0,-2-5 1,2-2-270,1 0 0,0 0 0,-6 3-10,-2 0 0,2-6 0,-4 3 0</inkml:trace>
  <inkml:trace contextRef="#ctx0" brushRef="#br0" timeOffset="180899">4539 16421 9023,'-7'-20'500,"5"4"-626,4 2 0,9 7 1,7 2-1,2 1 1,3-2-1,3-1 0,5-4 1,2-3-1,4-4 1,4 1-524,3-1 0,-5 1 286,-2 5 0,-3-1 235,-9 1 1,3-1 0,-9 1 0</inkml:trace>
  <inkml:trace contextRef="#ctx0" brushRef="#br0" timeOffset="181077">4564 15825 7799,'0'-24'0,"1"0"0,5 3 0,5 5 0,7 2 0,4 2-325,4-1 1,6 2-1,-2 2 1,3 0-1,4 1 1,3 1 294,0 3 1,10-3-1,1 0 1</inkml:trace>
  <inkml:trace contextRef="#ctx0" brushRef="#br0" timeOffset="181511">5680 15280 8355,'-12'-29'-148,"-1"0"0,2 3 0,2 4 0,-1 5 0,-2 5 0,-3 2-232,-1 2 361,-3 5 1,4-3 0,-4 6 0,-1 0 0,2 2 10,1 2 1,-4 3-1,3 5 1,0 1 9,0-1 1,2 0-1,3 2 1,1 1 11,-1 2 0,1 4 1,1-3-1,1-1-8,2 1 0,5 4 0,-1-2 0,3 0 27,1 1 0,0 0 0,1 5 0,2 1 154,1 2 1,8 6 0,-2-1 0,0 6-63,1 6 0,-2 3 0,1 4 0,-3 2-78,-2 1 1,4-1-1,-5 6 1,0 2-39,2 1 1,-5 3 0,3 0 0,-3-3-1,-1 0 1,2-6-1,1-2 1,2-1 6,2-2 1,1-4-1,5-3 1,-2-5-103,-3-2 0,7-8 0,-3-2-77,2-3 1,0-6 0,-2-4 0,1-2 0,-1-3-177,1-3 1,-1-2 0,0-6 0,1-2 183,-1-2 1,6-3 0,1-5 0</inkml:trace>
  <inkml:trace contextRef="#ctx0" brushRef="#br0" timeOffset="182662">5978 15726 8502,'-8'-23'0,"1"1"0,1 2 231,4 2 1,0 9 0,2 9-1,0 9 1,0 9-57,0 7 1,0 10 0,2 0 0,0 7-143,2 2 0,1 0 0,-5 3 0,1-2-206,3 2 1,-1 0-1,4 0 1,0-3 153,-1-1 1,3-2 0,3-5-426,1-3 1,-2-3 0,-2-6 0,-1-4 0,2-3-384,1-3 1,0-6 789,-3 0 0,9-5 0,-3 3 1</inkml:trace>
  <inkml:trace contextRef="#ctx0" brushRef="#br0" timeOffset="182663">6375 15887 8355,'-6'-6'-298,"1"6"0,-3 9 0,3 5 475,4 2 1,1 5 0,0-3 0,0 1 0,1 3 0,2 2-1,3 2 1,-1 2-464,1 1 0,-1-1 0,-2-3 0,1 0-227,-1 0 0,2-2 1,-1-1 395,-1-1 0,-1 0 0,-2 3 1</inkml:trace>
  <inkml:trace contextRef="#ctx0" brushRef="#br0" timeOffset="182664">6400 15925 8355,'4'-32'-660,"0"3"746,0 3 0,2 1 0,2 0 0,3 2 154,1 2 0,2 3 0,1 6 1,2-1-1,-2 2 0,0 3 0,0 4 1,2 3-266,-2 1 1,-1 5-1,-2 3 1,-1 3-81,-3 2 0,2 1 0,-6 1 0,-1 3-79,-2 1 1,-1-3 0,-1 4 0,-3-1-9,-5 0 1,-2 1 0,-1 0 0,0-2 98,-1 0 0,1-4 1,-1 2-1,1-3 16,0-5 1,3 2-1,2-5-34,2 2 184,1 1 1,5-1 0,3-1-52,5-1 0,2-3 1,1 2-1,0-3 61,1-1 0,3 2 0,2 0 0,2 2-22,2-1 0,-3 3 1,2-1-1,-1 2 0,1 3 40,0 1 0,-6 1-91,1 1 1,-3 3 0,-5 2-1,-4 0-44,-3 0 0,-2 4 0,-3-3 0,-6 2 0,-3-2-68,-4-1 1,-4-1-1,3-5 1,-1 0 10,-3 1 0,4-5 0,2-1 0,2-1-198,1-4 1,7-2 23,1-4 1,4-3 0,2-5 168,4-1 1,1-4 0,7-3 0</inkml:trace>
  <inkml:trace contextRef="#ctx0" brushRef="#br0" timeOffset="182665">6970 16247 8355,'7'1'218,"-3"4"1,-1-4 222,1 3 0,-3 3 1,4 1-437,-4 3 1,-1 2-1,0 0 1,0 3-1,0 0 1,1 1 0,2 1-1,1 1-801,-1 0 0,-2-1 0,-1-5-464,0-1 1065,6 0 1,1-5-1,5-1 1</inkml:trace>
  <inkml:trace contextRef="#ctx0" brushRef="#br0" timeOffset="182826">7032 16061 8355,'-8'-12'-656,"0"-1"1,10 6 0,0 2 0</inkml:trace>
  <inkml:trace contextRef="#ctx0" brushRef="#br0" timeOffset="183091">7280 15441 8782,'-16'-12'0,"0"2"0,5 6 70,6 8 1,5 11 0,3 6 0,2 2 0,2 3-1,3 5 100,1 6 0,1 4 0,1 6 0,-1-1-199,0 0 1,-3 3 0,-2 0 0,-1-1-218,1-2 0,-4 2 0,1-2 0,-1 0-76,1 0 0,-3 1 1,4-6-1,-4-2-449,-1-5 0,0-1 714,0-8 1,0 3-1,0-9 1</inkml:trace>
  <inkml:trace contextRef="#ctx0" brushRef="#br0" timeOffset="183580">7516 15168 8355,'4'-19'0,"1"2"-491,2 3 1,2 2 0,3 1 0,2 3 543,2 4 0,2-2 0,4 2 0,-1 1-108,1 2 0,4 1 0,2 0 274,-1 0 1,-3 5-1,5 4 1,-4 3-1,-3 3-89,-2 2 1,-5 10-1,1 2 1,-5 7-83,-3 5 0,-5 3 1,-1 7-1,-3 2 27,-3 1 1,-4 9 0,2-1 0,1-1 8,-1-6 0,-2 3 0,4-9 0,1 1 14,1-3 1,2 0-1,2-6 1,2-1-35,4-2 0,3 1 0,2 0 1,-1-1-105,1-2 0,3-3 0,2 0 0,0-4 56,0-3 0,2-1 0,-2 0 0,0 0-201,0 0 0,-1-5 0,-5-1 0,-1-1-163,-3-2 1,-2 1 0,-7 0 0,-4 0 193,-3 0 0,-8-3 1,-6 3-1,-5-5 181,-2-4 1,-4 2-1,3-6 1,0-1-85,-1-2 1,4-1-1,5-1 1,3-3-208,1-4 0,2-5 182,8-3 1,3-4 0,5-4 0</inkml:trace>
  <inkml:trace contextRef="#ctx0" brushRef="#br0" timeOffset="183792">8657 15887 8355,'7'-24'179,"4"4"0,-3-2 0,9 7 1,3 3-1,4 3 0,-1 4 0,-1 2-389,-1 2 0,-1 1 1,7 0-1,0 0 1,2 1-1633,-1 3 1595,-2 3 1,-1 6 0,0-1 0</inkml:trace>
  <inkml:trace contextRef="#ctx0" brushRef="#br0" timeOffset="184057">8719 16197 8355,'5'-12'-335,"4"4"1,7 0 546,5-2 1,2 3 0,3-1 0,5-2-207,6-1 0,0 0 0,5 3-712,-4 4 1,5-3 0,1 0 0</inkml:trace>
  <inkml:trace contextRef="#ctx0" brushRef="#br0" timeOffset="186141">11373 15193 8355,'0'-30'-11,"0"2"0,0-4 103,0 2 0,0 2 1,0 6-1,0 3 0,0 1 1,0 3-13,0 1 1,0 9-1,1 5 1,2 8-1,3 7 1,-1 7-1,2 6 1,-1 5-233,-1 3 1,3 6 0,-2 2 0,-1 2-234,1-1 0,-2 0 1,-4 1-1,0-2-680,0-1 918,0-1 0,-6-5 0,0 0 0</inkml:trace>
  <inkml:trace contextRef="#ctx0" brushRef="#br0" timeOffset="187554">11410 15404 8355,'0'-13'-91,"-1"1"1,-2-2-1,-1-1-130,1-2 217,2 1 81,1-2 0,1 4 1,2-4-1,2 2 1,1-1-1,-1 2 1,0 3-1,-1 2 1,1 3 116,2 2 1,-3 2 0,3 8 0,-1 6-123,-4 5 1,4 6 0,-2 0 0,-1 4-107,-2 3 0,-1 4 1,0-4-1,0-2 48,0 0 0,0 1 0,0 0 1,0-3-135,0-3 0,0-7 1,0 2-1,0-4-66,0 0 0,-1-5 150,-3 0 1,2-6 19,-2-2 1,3-7 0,1-8-1,0-3 1,0 0-22,0 0 1,0-4 0,1 3-1,3-4-17,5-1 0,2 2 1,1-9-1,0 2-1,1 0 0,3 0 0,2 5 0,0-1 117,0 0 1,3 6 0,-3 4-1,0 4 47,-1 2 0,0 7 0,-6-1 1,-1 7-36,-2 8 0,-5 6 0,1 7 1,-1 0 37,1 0 0,-3 4 1,3 1-1,-2 0-137,-2 1 1,0-2 0,0-5-165,0 1 1,0-4-1,1-1 1,3 1 0,4-2-225,3-2 0,7-3 0,3-3 0,2-3 163,2-4 0,0 3 0,0 0 1</inkml:trace>
  <inkml:trace contextRef="#ctx0" brushRef="#br0" timeOffset="187810">12229 15441 8355,'-9'-11'-502,"1"3"36,5 2 0,-2 7 1,6 2 284,3 1 1,3 6-1,6-3 1</inkml:trace>
  <inkml:trace contextRef="#ctx0" brushRef="#br0" timeOffset="188225">13047 14883 8355,'0'-44'421,"-5"1"1,3 13 0,-2 5-237,3 7 0,2 12 0,3 11 0,5 8-97,2 5 0,5 11 0,2 0 1,0 6-248,0 2 1,-2 4-1,-3 2 1,-2 1-407,-3 3 1,-2 1-1,-6 2 1,0-2-817,0-3 1204,-6 4 1,-6-11-1,-8 5 1</inkml:trace>
  <inkml:trace contextRef="#ctx0" brushRef="#br0" timeOffset="188226">12774 15565 8355,'7'-12'-226,"4"1"0,-4 1 248,0 2 0,10 1 1,-1-3-1,6 3-43,3 2 0,7-4 0,5 4 0,7-2-96,4-3 1,12 1-1,2 0 1,1 4-472,0-1 308,-6 5 0,-2-4 0,-5 5 0</inkml:trace>
  <inkml:trace contextRef="#ctx0" brushRef="#br0" timeOffset="188612">13122 15863 8355,'-13'-20'163,"5"2"0,1 6 1,2 0 69,2-1 1,3 6 0,3 5 0,2 4 0,1 7 0,1 2-281,-1 1 0,-1 2 0,1 2 0,0 4-26,-3-1 1,2 0 0,-1-4-159,-1 2 1,-2-1 0,-1-3-536,0-1 467,0-5 203,0-1 0,2-16 0,2-2 10,4-2 0,3-1 0,2-1 43,-1 0 1,0-5 0,1 5 0,1 1 0,1 1 157,1 1 0,1 7 1,-5 1-1,1 4-22,-1 1 0,-1 1 0,-1 5 0,-2 5-79,2 4 1,-3 7-1,-1-1 1,1 1-218,0-1 0,2 2 0,2-4 1,0 2-217,1 0 0,-2-6 0,8 3 0</inkml:trace>
  <inkml:trace contextRef="#ctx0" brushRef="#br0" timeOffset="188955">14139 15416 8257,'9'-23'0,"4"2"0,2 4 0,3 5 0,1 4 0,2 4 0,-2 2-294,-1 2 1,0 0 0,-3 0 0,2 2-45,-2 2 1,4 3-1,0 5 1</inkml:trace>
  <inkml:trace contextRef="#ctx0" brushRef="#br0" timeOffset="188956">14151 15577 8355,'3'7'-467,"5"-3"1,2-6-1,10-3 1,2 1 546,2-1 0,6 2 0,3-4 1,3 0-611,1 0 393,12-1 1,-4-4-1,10-1 1</inkml:trace>
  <inkml:trace contextRef="#ctx0" brushRef="#br0" timeOffset="189220">15280 14932 8355,'-13'-24'958,"5"0"0,3 5-2032,3 6 1508,-1 12 0,10 8 0,-4 5 0,3 4 0,-1 3-251,1 6 0,3 8 0,-2 1 0,1 6 0,1 6 0,0 0 0,1 1 0,0-1-327,-2 1 0,-1-3 1,1 0-1,-4-1-510,-2-3 1,-2 1 0,0-3 0,0-3-407,0-3 0,0 1 612,0-4 1,-6 5 0,-1-2 0</inkml:trace>
  <inkml:trace contextRef="#ctx0" brushRef="#br0" timeOffset="189395">16123 15478 8843,'0'-16'0,"0"2"-396,0 7 1,0 7 0,0 14-86,0 2 0,-5-2 0,-2 4 1</inkml:trace>
  <inkml:trace contextRef="#ctx0" brushRef="#br1" timeOffset="207728">4552 4279 28347,'-6'7'-2590,"-2"-3"3502,2-3 1,1 1-1635,5 2 0,0 3 0,0 5 1,0 0 224,0 1 1,0-1 0,0 2 0,1 3 0,3 5-240,5 5 0,-2 5 0,1 6 329,1 4 1,4 2 0,2 7 0,2 1 104,-2 2 1,-2 9 0,1 2-1,1 4-303,2 3 0,4 9 0,-3-5 0,1 2 142,3 1 1,1-1 0,2 9-1,0-1-252,0-4 1,0 0 0,-1-4-1,0 4 500,-4-1 1,-2 7 0,-5-5 0,-1-3 143,1-3 0,-1-7 1,0 0-1,-1 1 119,-2-2 0,2 2 1,-4-6-1,1-6-8,0-8 0,0-1 0,3-5 0,-1 2 47,-2-1-54,-5-4 0,8 1 1,-4 1-1</inkml:trace>
  <inkml:trace contextRef="#ctx0" brushRef="#br1" timeOffset="208390">4887 7330 26691,'-7'-6'-5278,"0"5"4949,3-3 0,2 1 668,-2-1 1,4 2 0,4-2 0,6 3 0,5 0 0,6-2-1,2-1 1,3 1-153,3 2 0,3 1 0,5 0 0,0 0-84,1 0 0,3 0 0,2 0 0,1 0-42,3 0 0,1 1 1,3 2-1,3 1-21,3-1 0,5-2 0,5-1 0,1 0-17,1 0 0,9-6 0,-1-2 0,4-3 293,3-1 0,13-1 1,-2 1-1,-46 5 1,1 0-166,0-1 0,2 0 0,7 0 0,0 0 0,-2-1 1,-1-1-1,3 1 0,-1 0-190,1 2 0,1-1 0,2-1 0,1 0 1,0 1-1,0 0 0,1-1 0,0 1 71,0-1 0,1 0 0,3 2 1,0 0-1,-3-1 0,0 0 0,0 1 0,-1 0 6,0 1 1,0 0 0,2 0 0,0-1 0,1 1 0,0 0-1,1 0 1,0 1 2,0 1 1,1 0 0,4-2-1,1 1 1,-3 1 0,-1 1-1,0-1 1,0 1 0,0 1 1,-1 0 0,3-1 0,0 0-1,-1 1 1,0 0 0,-3 1 0,0-1-32,-2 1 0,0 1 0,0 2 0,-1 1 0,-2 1 1,0 1-1,-3 0 0,1 1-42,-2 0 0,0 0 0,1 2 0,0 1 0,-2-1 1,0 2-1,-1-2 0,-1 1-11,-2 0 0,1 0 1,2 2-1,0-1 0,-1-1 1,0 0-1,0 0 0,0 0 4,-2 0 0,0 0 0,2 1 0,0 0 0,0-1 0,0-1 0,2 0 0,1-1 20,0 1 1,0-2 0,2-1 0,1-2 0,-2 1 0,1-1 0,2 0 0,0 0 19,0-2 0,2 0 0,4 2 0,1 0 0,0-1 0,-1 0 0,1 0 0,-1-1 13,2 0 0,0-1 0,4 0 1,0 0-1,-3 1 0,0 0 0,2 0 1,1 0 4,-1 1 1,0 0 0,5 2 0,-1 1-1,-7-2 1,-1-1-2,0 1 1,1 1-1,0 0 1,0 0-1,-2 2 1,1 1-1,-1-1 1,0 0-1,-6 0 1,-1 1-20,-5-1 0,-1 0 0,-3 1 0,-1 1 0,37 7 0,-2-2 0,-2-2 0,-2-3 0</inkml:trace>
  <inkml:trace contextRef="#ctx0" brushRef="#br1" timeOffset="209178">5197 4043 28577,'17'-14'-331,"4"1"0,3-1 554,0 3 0,1 3 1,1-2-1,3 3-201,4 1 1,5 2 0,3 4 0,6 0 0,5 0 0,6 0-1,4 0-38,4 0 1,4 0-1,9-1 1,2-2 21,1-1 1,13 0-1,1 3 1,-45-1 0,0 1 4,1-1 0,1 0 1,5-3-1,1 0 0,0 1 1,1 0-1,1-2 0,2 1 4,2-1 0,0-1 1,2 1-1,0 0 0,2 0 1,1 0-1,1-1 0,0 1 10,1 0 0,1 0 0,5-2 1,0-1-1,-2 1 0,1 0 0,2 0 1,0 0 20,2 1 1,-1 1-1,1-1 1,0 1 0,-2 0-1,1 0 1,1 0 0,0 0-51,1-1 0,1 1 1,-1 0-1,1 0 1,7 0-1,0 1 1,-2 0-1,0 0 18,-1 1 0,0 0 1,3 0-1,0 1 1,-2-2-1,-1 0 1,2 2-1,0-1 13,0 1 0,1 1 0,1-1 0,0 0 0,-1 2 0,-1 0 1,1-2-1,1 1-7,0 1 1,1 0 0,-4 0 0,-1 0 0,0 1 0,1 0 0,-1 0 0,-1 0 0,0 0 0,1 0 0,2 0 1,1 0-1,-4 1 0,-1 0-14,0 1 0,1 0 0,-3-1 0,-1 1 1,1 1-1,-1 0 0,-1 1 0,-2-1-2,-2 1 1,-1-1 0,2-1 0,0-1 0,-6 2 0,-1-1 0,-1 1 0,-2-1-1,-3 0 1,-2 1-2,-4 0 1,-1 1-1,-1 0 1,-1 0-1,42 9-4,-8-1 0,-12-2 0,-7 2 0,0 6 0,2 4 0</inkml:trace>
  <inkml:trace contextRef="#ctx0" brushRef="#br1" timeOffset="210367">7032 11199 25992,'30'-5'430,"2"2"1,5-5 0,1 0 279,-1 1-660,5 1 1,-2 2-64,6 0 0,-1-4 0,4 3 0,-3 1 1,0 0-1,1 0 0,0 0 0,0 0-12,-2 0 1,-8 0 0,2 2-1,-3-1 1,-5-1-30,1 1 0,-7 3 1,1 3-1,-4 1 1,1 1-105,5 0 0,0-4 0,5 4 140,1-4 1,7-1-1,5 0 1,5 0-61,7 0 0,1 0 0,13-1 0,1-4 26,0-3 0,14-3 0,-3-1 1,5-1 40,4 1 1,-43 6 0,0-1 0,49-4 0,-47 6 0,0 1 9,2 0 0,1 0 0,-3 0 0,0-1 0,6 0 0,0-1 1,1 2-1,-1 0-2,1 2 1,-1 0 0,4-1 0,-1 0 0,0 1 0,-1 0 0,3 0 0,0 0-548,0-1 1,2 1-1,5 1 1,0 0-1,0-1 1,0 0-1,0 1 1,1 1 230,4 0 1,-1 0 0,-1 0 0,0 0 0,5-1 0,1 0 0,2 0 0,0 0 48,-1-1 0,1-1 1,4 1-1,1-1 0,-3 1 1,-1 1-1,2-1 1,-1 0-106,-3 0 1,1 1 0,5 0 0,0 1 0,-5 0 0,-2 0 130,1 0 1,0 0 0,4 2-1,0 1 1,-2 1 0,0-1-1,2 1 1,-1 1 0,0-2-1,-1 0-69,0 0 0,-1 0 1,2 1-1,1 0 1,0-1-1,0-2 1,0 1-1,0 0-6,-1 1 0,-1 0 0,2-2 0,0 1 0,1 1 0,0 1 0,0-1 1,1 1-3,-2-1 0,1 0 0,1-1 0,1 1 1,-2 0-1,0 2 0,2-1 0,0 1 274,0 1 0,0-1 0,0 2 0,1-1 47,-5 0 0,-1 0 0,2-1 0,-1 0 0,-2 1 0,0 0 0,0 2 0</inkml:trace>
  <inkml:trace contextRef="#ctx0" brushRef="#br1" timeOffset="211095">5693 9240 26354,'-7'-6'-79,"1"5"0,2-3 0,0 9 0,1 9 0,0 9 0,1 12-546,-2 9 0,-6 4 0,3 14 1,-1 9-1,0 7 347,-2 9 1,-1 11-1,0-3 1,3-1 0,3 1-1,4 1-360,1 2 1,0 1 383,0-12 0,7-3 1,5-10-1,8-1-107,3-2 0,7-5 0,3-8 0,2-5-471,-2-2 352,3-1 0,-10-6 1,4-1-1</inkml:trace>
  <inkml:trace contextRef="#ctx0" brushRef="#br1" timeOffset="212626">6945 9215 26362,'75'-18'261,"1"-1"1,3-1 0,6 4-1,0 2 1,-4 3 0,-4 3-295,-2 4 1,-1 2 0,1 1 0,-2-2 0,-2-2 0,1-1 0,2-1 62,4 0 1,7-1-1,0-4 1,5-1 28,0 1 1,-1-2 0,1-1 0,2-2-15,2 2 1,-5 3 0,2 2-1,-5 3-60,-8 2 0,5 1 0,-9 4 0,-1 0-16,-5 0 1,1 0-1,-11 0 1,-2 1 34,1 3 1,-5-2 0,6 2 0,1-3-74,2-1 1,1 0 0,1 0 0,2-1 111,1-3 1,11-2 0,1-4 0,4 2-3,5-1 1,-3-3-1,7 1 1,-3 2-39,-1 1 1,8 3 0,0-1 0,-2-1-9,-4 0 1,-2 4-1,-2-1 1,-1 2 20,-1 2 0,0 0 1,2 0-1,-2 0 23,-5 0 1,4 0-1,-1 0 1,0 0 27,-2 0 1,5 0-1,-1 0 1,-2 0-20,0 0 0,1 0 0,4 0 1,0 0-37,-3 0 1,2 0 0,-2 0 0,2 0-19,2 0 1,-2 0-1,-1-1 1,-2-2 31,-2-1 1,2 0-1,-2 4 1,-1 0-2,-3 0 1,-1 0 0,-7 0 14,1 0 0,-2 0 0,5-1 0,1-2 0,-1-1 23,1 1 0,1 2 0,3-1 0,0 0 16,-4-3 0,7-3 1,-1 3-1,2-1 6,-2 1 1,2-4-1,-9 4 1,-1-2 12,2-3 0,-5 3 0,-2 0 0,-2 1-9,-2-1 1,0 3 0,1-3 0,2 1-33,1 3 1,8-2 0,-2 1 0,1 1 5,4 2 1,3-3 0,7-1 0,0 1 3,0-1 1,3 2 0,3-4 0,-1 2-11,0 2 1,4-3-1,-7 1 1,-2-1-20,-3 1 0,-7 1 1,0 4-1,-5-2-10,-6-2 0,-2 3 1,-2-3-1,-2 2-32,-2 2 0,1 0 0,-4 0 0,1 2-24,-1 2 0,0-3 0,-1 3 1,1-2 36,-3-2 0,6 0 0,-8 0 0,0 0 14,1 0 0,-2 0 0,-2 0 0,-2 0-12,2 0 1,-3 0 0,0 0 0,-3 0-2,-5 0 1,-1 0-1,-9 0-15,-3 0 0,-6 1 0,-1 2-202,-2 1 0,-7 1-239,-3 0 1,2 1 0,-2 7 0,-1-1-110,-2 1 1,4-1 0,4 0 0,2 2 87,1 3 0,-2-2 1,-1 6-1,3 1-81,-3 1 1,1 2 0,2 0 0,-1-1-52,-3 1 1,2 0 0,-6 0 0,-1 0-141,-2 0 0,-1 1 1,0 3-1,0 4-5,0 3 0,-1 1 0,-2 1 0,-1 2 130,1 2 0,-2 4 0,1 0 1,1 1 318,2-2 1,1 4-1,0-4 1,0 3 130,0 2 0,0-1 0,0 2 0,0 2-116,0 1 0,0-2 1,-2-7-1,-1-3 139,-1-4 1,-5 4-1,0-1 1,-2-1 88,-1-1 0,4 2 0,1 0 1,1-2 56,4-5 1,0 1 0,2-6 0,0-2 3,0-1 0,0-1 1,2-1-1,0-2 1,4-3 230,1-1 1,1 0 4,4-2 1,-3-2 0,-2 3-1,-2-4-193,-2 0 1,-2-1-1,-1 1 1,-1-2-1,-3-2 343,-5 0 1,-2-3 0,-2 4 0,-3-3 123,0-1 1,-5 2-1,3-3 1,0 2-80,1 3 1,-6-1 0,4 1 0,0-2 9,2 2 1,4 1 0,-1 1 0,-1-1 18,-2-2 0,1 2 0,2-3 1,-3 2-44,-3-2 1,-4 2-1,-1-6 1,1-2 34,-1 0 0,-10 2 0,-3 0 1,-4-1 441,0-2 1,-11-1 0,0 0-539,-7 0 0,-7 0 1,-5 0-1,-8 0-277,-11 0 0,-3 0 1,40 0-1,-2 0 0,-4 0 1,-2-1-1,-3 0 1,0-1 17,-1 0 0,-2 0 0,-7 0 0,-1 0 0,6 1 0,1 0 0,-3 0 0,0 0 37,-3-1 1,0 0 0,2-1 0,0 1 0,-5 3 0,-1 0-1,-2 0 1,-1 2-144,0 1 0,-1 0 0,-2 2 0,0 1 0,3-1 0,0 1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A0B07-EF2A-9541-8CC0-045CE3F92293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A7B9-B202-AD49-A02D-C8DECBE1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9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0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1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2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3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5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6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611086"/>
            <a:ext cx="7252063" cy="28564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CS 6150 : Lecture 17</a:t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Randomized algorithms</a:t>
            </a:r>
          </a:p>
        </p:txBody>
      </p:sp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of expectation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23240" y="1312560"/>
              <a:ext cx="7782480" cy="4777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440" y="1298160"/>
                <a:ext cx="7804080" cy="48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8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22520" y="182880"/>
              <a:ext cx="8072640" cy="5563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080" y="172080"/>
                <a:ext cx="8094240" cy="55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71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“paradox”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49040" y="1323360"/>
              <a:ext cx="7822800" cy="3869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1312560"/>
                <a:ext cx="7847640" cy="38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7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empty buckets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46400" y="1366560"/>
              <a:ext cx="8376480" cy="5107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600" y="1355760"/>
                <a:ext cx="8397720" cy="512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7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buckets of size 10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73920" y="392760"/>
              <a:ext cx="8251560" cy="6327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480" y="381960"/>
                <a:ext cx="8272800" cy="63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65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buckets of size 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80640" y="1901520"/>
              <a:ext cx="8101080" cy="4906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840" y="1891080"/>
                <a:ext cx="8122320" cy="49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3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bucket size?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51680" y="1909800"/>
              <a:ext cx="7010280" cy="1398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1240" y="1899000"/>
                <a:ext cx="7031520" cy="14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6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bound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95840" y="1232280"/>
              <a:ext cx="5825160" cy="5286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5040" y="1221480"/>
                <a:ext cx="5846400" cy="53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3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sampling?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0" y="1912145"/>
            <a:ext cx="8219259" cy="108857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General question: </a:t>
            </a:r>
            <a:r>
              <a:rPr lang="en-US" dirty="0"/>
              <a:t> have a random variable X (e.g., coin toss); how much does it </a:t>
            </a:r>
            <a:r>
              <a:rPr lang="en-US" i="1" dirty="0"/>
              <a:t>deviate from expectation </a:t>
            </a:r>
            <a:r>
              <a:rPr lang="en-US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1026" name="Picture 2" descr="Image result for donkey elephant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00" y="3222171"/>
            <a:ext cx="3644015" cy="276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0" y="2029097"/>
            <a:ext cx="8219259" cy="61830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Question: </a:t>
            </a:r>
            <a:r>
              <a:rPr lang="en-US" dirty="0"/>
              <a:t> what is the “typical” deviation?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55816"/>
            <a:ext cx="7886700" cy="245581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/>
              <a:t>Project proposal!</a:t>
            </a:r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r>
              <a:rPr lang="en-US" sz="2800" dirty="0"/>
              <a:t>HW4 due next Friday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96360" y="2321640"/>
              <a:ext cx="2853000" cy="1639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5560" y="2310840"/>
                <a:ext cx="2874240" cy="16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3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81347"/>
            <a:ext cx="7886700" cy="108857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u="sng" dirty="0">
                <a:solidFill>
                  <a:srgbClr val="00B0F0"/>
                </a:solidFill>
              </a:rPr>
              <a:t>Question:</a:t>
            </a:r>
            <a:r>
              <a:rPr lang="en-US" dirty="0"/>
              <a:t>  can “randomness” be used in designing efficient algorithms?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3707396"/>
            <a:ext cx="7886700" cy="212611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/>
              <a:t>“Meta” case: have search problem, but know there are “many” good choices in the space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Examples:  finding odd number in array, number that passes </a:t>
            </a:r>
            <a:r>
              <a:rPr lang="en-US" sz="2200" dirty="0" err="1"/>
              <a:t>FermatTest</a:t>
            </a:r>
            <a:r>
              <a:rPr lang="en-US" sz="2200" dirty="0"/>
              <a:t>, finding “good split”, 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687840" y="5254920"/>
              <a:ext cx="2446920" cy="652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7040" y="5244120"/>
                <a:ext cx="2468520" cy="6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5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“Typical”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0718"/>
            <a:ext cx="8219259" cy="41714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Sampling – estimation problems (what will be the result of an election?)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“Hashing”:  have 100 strings of length 200 each. Can we create “short” hashes so that strings are still distinct? (MD4, … 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Make choices so everyone is “treated equally” (</a:t>
            </a:r>
            <a:r>
              <a:rPr lang="en-US" dirty="0" err="1"/>
              <a:t>w.h.p</a:t>
            </a:r>
            <a:r>
              <a:rPr lang="en-US" dirty="0"/>
              <a:t>.)  (e.g.: load balancing, randomized rounding, …)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57240" y="2352960"/>
              <a:ext cx="5826960" cy="3978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6440" y="2342160"/>
                <a:ext cx="5848560" cy="39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0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randomized </a:t>
            </a:r>
            <a:r>
              <a:rPr lang="en-US" dirty="0" err="1"/>
              <a:t>algs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3269"/>
            <a:ext cx="3917224" cy="383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Deterministic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Prove correctness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Bound running time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25414" y="2203269"/>
            <a:ext cx="4223657" cy="3831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</a:rPr>
              <a:t>Probabilistic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2200" dirty="0"/>
              <a:t>Correct “with high probability”  (Monte Carlo)</a:t>
            </a:r>
          </a:p>
          <a:p>
            <a:endParaRPr lang="en-US" sz="2200" dirty="0"/>
          </a:p>
          <a:p>
            <a:r>
              <a:rPr lang="en-US" sz="2200" dirty="0"/>
              <a:t>“Expected” running time (can be stronger: run time small </a:t>
            </a:r>
            <a:r>
              <a:rPr lang="en-US" sz="2200" dirty="0" err="1"/>
              <a:t>w.h.p</a:t>
            </a:r>
            <a:r>
              <a:rPr lang="en-US" sz="2200" dirty="0"/>
              <a:t>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2524" y="5650633"/>
            <a:ext cx="7886700" cy="896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B0F0"/>
                </a:solidFill>
              </a:rPr>
              <a:t>Key assumption:</a:t>
            </a:r>
            <a:r>
              <a:rPr lang="en-US" dirty="0"/>
              <a:t>  random choices of algorithm NOT KNOWN to designer of input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56320" y="1313640"/>
              <a:ext cx="7921080" cy="5272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920" y="1302840"/>
                <a:ext cx="7945920" cy="52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0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0" y="2272938"/>
            <a:ext cx="8219259" cy="36053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Hashing randomly – how to analyze properties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Random assignment – load balancing?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“Linearity of expectation”, “Concentration bounds”, 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88360" y="2687760"/>
              <a:ext cx="5758920" cy="2085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0" y="2676960"/>
                <a:ext cx="5780520" cy="21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7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0" y="2133601"/>
            <a:ext cx="8219259" cy="33615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Problem: </a:t>
            </a:r>
            <a:r>
              <a:rPr lang="en-US" dirty="0"/>
              <a:t> have a collection of unknown “strings”; want to map them to significantly shorter strings, so that mapping is “roughly” one-one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e.g., test membership with low memory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C000"/>
                </a:solidFill>
              </a:rPr>
              <a:t>(how to construct hash </a:t>
            </a:r>
            <a:r>
              <a:rPr lang="en-US" dirty="0" err="1">
                <a:solidFill>
                  <a:srgbClr val="FFC000"/>
                </a:solidFill>
              </a:rPr>
              <a:t>fn</a:t>
            </a:r>
            <a:r>
              <a:rPr lang="en-US" dirty="0">
                <a:solidFill>
                  <a:srgbClr val="FFC000"/>
                </a:solidFill>
              </a:rPr>
              <a:t> is a different problem!)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90360" y="2933280"/>
              <a:ext cx="7917120" cy="2433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320" y="2922480"/>
                <a:ext cx="7941960" cy="245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20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hashing – simple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0" y="2133601"/>
            <a:ext cx="8219259" cy="35879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Problem: </a:t>
            </a:r>
            <a:r>
              <a:rPr lang="en-US" dirty="0"/>
              <a:t> collection of ‘n’ integers in the range [1,…, N]; say we build a hash table with n “buckets”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Questions: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- expected size of each bucket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is there a “collision”?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what is the size of the largest bucket?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79480" y="2526840"/>
              <a:ext cx="8237880" cy="4112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680" y="2516040"/>
                <a:ext cx="825948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9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size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44200" y="647640"/>
              <a:ext cx="7983000" cy="6152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400" y="636840"/>
                <a:ext cx="8004240" cy="61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60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15827</TotalTime>
  <Words>383</Words>
  <Application>Microsoft Macintosh PowerPoint</Application>
  <PresentationFormat>On-screen Show (4:3)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Franklin Gothic Book</vt:lpstr>
      <vt:lpstr>Arial</vt:lpstr>
      <vt:lpstr>Comic Sans MS</vt:lpstr>
      <vt:lpstr>Calibri</vt:lpstr>
      <vt:lpstr>Office Theme</vt:lpstr>
      <vt:lpstr>CS 6150 : Lecture 17  Randomized algorithms</vt:lpstr>
      <vt:lpstr>Announcements</vt:lpstr>
      <vt:lpstr>Randomized algorithms</vt:lpstr>
      <vt:lpstr>“Typical” uses</vt:lpstr>
      <vt:lpstr>Analyzing randomized algs</vt:lpstr>
      <vt:lpstr>Today’s goals</vt:lpstr>
      <vt:lpstr>Random hashing</vt:lpstr>
      <vt:lpstr>Random hashing – simple setting</vt:lpstr>
      <vt:lpstr>Expected size</vt:lpstr>
      <vt:lpstr>Linearity of expectation</vt:lpstr>
      <vt:lpstr>Collisions</vt:lpstr>
      <vt:lpstr>Birthday “paradox”</vt:lpstr>
      <vt:lpstr>Number of empty buckets</vt:lpstr>
      <vt:lpstr>Number of buckets of size 10</vt:lpstr>
      <vt:lpstr>Number of buckets of size k</vt:lpstr>
      <vt:lpstr>Max bucket size?</vt:lpstr>
      <vt:lpstr>Union bound</vt:lpstr>
      <vt:lpstr>How good is sampling?</vt:lpstr>
      <vt:lpstr>Variance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532</cp:revision>
  <dcterms:created xsi:type="dcterms:W3CDTF">2016-08-22T19:44:33Z</dcterms:created>
  <dcterms:modified xsi:type="dcterms:W3CDTF">2016-10-25T18:07:31Z</dcterms:modified>
</cp:coreProperties>
</file>