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485" r:id="rId3"/>
    <p:sldId id="333" r:id="rId4"/>
    <p:sldId id="499" r:id="rId5"/>
    <p:sldId id="500" r:id="rId6"/>
    <p:sldId id="501" r:id="rId7"/>
    <p:sldId id="502" r:id="rId8"/>
    <p:sldId id="503" r:id="rId9"/>
    <p:sldId id="505" r:id="rId10"/>
    <p:sldId id="504" r:id="rId11"/>
    <p:sldId id="519" r:id="rId12"/>
    <p:sldId id="520" r:id="rId13"/>
    <p:sldId id="511" r:id="rId14"/>
    <p:sldId id="506" r:id="rId15"/>
    <p:sldId id="518" r:id="rId16"/>
    <p:sldId id="507" r:id="rId17"/>
    <p:sldId id="508" r:id="rId18"/>
    <p:sldId id="509" r:id="rId19"/>
    <p:sldId id="510" r:id="rId20"/>
    <p:sldId id="513" r:id="rId21"/>
    <p:sldId id="516" r:id="rId22"/>
    <p:sldId id="512" r:id="rId23"/>
    <p:sldId id="517" r:id="rId24"/>
    <p:sldId id="515" r:id="rId25"/>
    <p:sldId id="51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6:53:38.512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3411 10579 7131,'-7'-12'0,"4"-1"0,6 2 0,5 3 0,4 4 0,4 3 0,0 1 0,-1 0 0,-1 0 0,-2 1 0,1 2-435,-1 1 0,-3 6 508,-1-2 0,0-1 0,4 1 1,1 0-1,-1 0 0,2 1 1,3-1-1,3 0 0,4-1 1,0-1 21,1-4 0,6 4 0,2-2 0,3-1 0,3-2-22,7-1 0,-3 0 1,9 0-20,0 0 0,6-4 0,0 0-18,3 1 0,2-2 0,2 1 1,2 1-21,2 1 0,-1 2 1,5 0-1,4 0 0,2 0 18,1 0 0,4 0 1,-2-1-1,2-2-4,-1-1 1,3 0-1,-5 4 1,1-1 13,1-4 0,4 4 0,4-4 0,-1 0 8,-2 1 0,0-4 0,1 4 1,4 0-36,1-2 0,-1 5 0,4-3 0,-4 2-12,0 2 1,-2 0 0,-3 0-1,0 0 16,-1 0 1,-2 6 0,-8 2 0,1 2-30,-5-2 0,0 3 0,-7-3 0,-1 3-68,-2 2 0,-1-2 0,0-2 0,-3-2 21,-5-1 1,4-2 0,-8-4 0,-1 0 13,-2 0 0,0 0 1,-6 0-1,-1-1 0,-1-3 0,-3-2 0,-2-4 0,-1 3-221,2 2 0,-5-3 1,-1 4-114,-3 1 0,-1-4 0,0 0 1</inkml:trace>
  <inkml:trace contextRef="#ctx0" brushRef="#br1" timeOffset="16881">20129 13853 7351,'0'13'-1617</inkml:trace>
  <inkml:trace contextRef="#ctx0" brushRef="#br1" timeOffset="17257">20141 13841 8355,'-19'-4'-975,"3"0"566,2 0 0,1-1 640,1 1 1,0 0-1,-1 4-193,1 0 1,4 4-1,-1 2 1,1 1 304,1 2 0,2 2 0,5 3-221,0 3 0,0-3 0,0 2 0,1-2-197,3-2 0,8 1 0,9-2 0,3-3 1,0-4-75,1-3 0,4-1 0,0-1 0,0-3 27,1-4 1,-3-5-1,0-2 1,-3-1 71,-4 0 0,-6-2 0,0 2 0,-6 1 22,-2 1 0,-5-3 1,-8 2-1,-7 3-140,-4 2 1,-12 8 0,-9-3 0,-3 4 43,-5 1 0,-1 10 0,-2 2 0,2 3-108,2 3 224,9-4 1,7 9 0,5-3 0</inkml:trace>
  <inkml:trace contextRef="#ctx0" brushRef="#br1" timeOffset="17741">20935 13779 8039,'-12'-6'-40,"3"5"1,1-3 0,-1 3 0,-2 2 156,-2 3 0,5 2 0,1 3 0,1 0-240,4 0 1,0 4 0,2 2 0,0 1 71,0-1 0,0-1 0,0-1 0,2-2 16,2-3 1,3 2 0,5-5 0,1 1 20,-1-1 1,0-1 0,2-4 0,1-1-2,2-3 0,3-3 0,-3-6 0,0 1-12,0 0 0,-3-5 0,3 1 0,-5 0-66,-4 3 1,-2 0 0,-6 1-53,0-1 1,-1 1-1,-4 1 1,-4 3-148,-6 4 0,-5-2 260,-4 2 1,-1 5-1,0 6 1</inkml:trace>
  <inkml:trace contextRef="#ctx0" brushRef="#br1" timeOffset="18182">21989 13767 8355,'7'0'-576,"-3"-5"1,-8 1 765,-4 2 1,-3 0 0,-1 2 21,-1 0 1,1 0 0,-1 0-42,1 0 0,4 2 0,-1 0 0,1 4-130,1 1 1,-4 1 0,4 4 0,0 1-108,3-1 0,3 1 0,1-1 0,0 0-20,0 1 0,5-5 0,4-1 0,3 0-31,5 0 0,-2-4 0,5 1 0,3-3-48,0-1 1,0-5 0,-1-4 0,-1-2 63,1-1 0,-4-1 0,-1 1 0,-5 0 40,-4-1 1,-2 1 0,-8-1-1,-2 1-44,-4 0 1,-9 1 0,-3 2 0,-4 4-4,0-1 0,0 5 0,2-2 5,1 6 0,1 4 0,-5 5 1</inkml:trace>
  <inkml:trace contextRef="#ctx0" brushRef="#br1" timeOffset="18586">22920 13779 8355,'-5'-8'-444,"1"-1"1,-1 7 27,1-2 603,2-3 0,-5 5-37,3-2 1,1 7 0,-3 2 0,-1 2-89,0 3 0,3 1 1,-5 1-1,1 1-50,1-1 0,-2 5 1,4-1-79,3-1 1,0 3 0,2-1-1,2-2-57,2-1 1,3-3 0,6-3 0,4-4 0,2-2-4,1-2 1,3 0-1,-2-2 1,1-2 32,-2-4 0,-2-3 1,-5-2-1,-2 0 77,-3-4 0,-2 3 0,-6-2 0,0 2 5,0 2 0,-6-1 0,-2 2 0,-5 2-12,-3 0 1,2 7 0,-4-3 0,2 4-138,-1 1 1,1 0-1,3 0 1</inkml:trace>
  <inkml:trace contextRef="#ctx0" brushRef="#br1" timeOffset="19024">23825 13791 8355,'-6'7'-866,"5"-1"1179,-4-6 0,5 1-132,0 3 1,-2 3 0,-1 6-1,-2-1-104,-2 0 0,3 1 0,-3-1 0,0 2-97,0 3 0,4-4 0,-1 4 0,3-3 102,1-2 1,5-1 0,4-1-335,2-2 1,2-5 0,4 1 0,2-3-1,2-1 40,0 0 1,-1-1 0,4-3 0,-4-5 49,-3-2 1,1-1 0,-2 0-1,0-2 115,-3-3 0,-6 4 0,-3-4 0,-2 3 145,-2 2 0,-2-1 0,-3 1 0,-8 1-133,-6 3 1,-4 2 0,-3 6 0,-2 0-22,-1 0-156,0 0 1,4 6-1,1 1 1</inkml:trace>
  <inkml:trace contextRef="#ctx0" brushRef="#br1" timeOffset="20665">20265 16061 8355,'7'-5'0,"-1"-2"-93,-6-6 1,-2 2 0,-2 3 0,-4 4 0,-4 4 0,-4 4 0,-1 4 0,-3 5 67,-2 3 1,-5-1-1,-2 5 1,1-1 0,2-1-1,3 0 112,2-3 1,7-1-1,7-2 1,3 0-87,5 1 0,6-2 1,10-3-1,4-4-103,2-2 0,6-2 0,1-2 0,2-2 8,2-4 1,-3-3-1,-1-2 1,-2 1 20,-4 0 1,-2-1-1,-11-1 1,-2-1-34,-5-1 0,-8-1 0,-6 5 0,-5 1-53,-6 3 1,-2 1 0,-3 4 127,-3-1 1,3 0 0,-5 4 0</inkml:trace>
  <inkml:trace contextRef="#ctx0" brushRef="#br1" timeOffset="21044">20898 16036 8355,'8'-5'-769,"-1"-4"-333,-1-2 870,-2 5 0,-6 0 515,-2 6 0,-3 0 1,-5 0-1,0 0-33,-1 0 1,1 6-1,-1 2 1,1 3-164,0 1 0,-1 5 1,2-1-1,3 1-194,4 1 1,2-4-1,4 1 1,2-4 62,4-3 1,5-5 0,3 1 0,5-3-134,2-1 1,2-1 0,0-2 0,-2-2 42,-2-2 1,-5-2 0,-6-3 0,-3-2 121,-2-2 1,-2 2 0,-7-3-50,-4 4 1,-3 2-1,-3 1 1,-1 3 0,-3 2-239,-1 2 1,3-3 298,0 2 0,-3 0 0,-1 4 0</inkml:trace>
  <inkml:trace contextRef="#ctx0" brushRef="#br1" timeOffset="21423">21667 15999 8355,'-8'-1'-423,"-1"-3"317,7 2 1,-9-3 201,2 5 1,-2 0-40,-1 0 0,4 4 0,1 1 0,0 2 38,0 3 0,4 1 0,-1 1 0,3 1-207,1-1 1,0 0-1,0 1-14,0-1 1,2-1-1,5-1 1,7-3 0,3-2-32,1-2 0,4-2 0,-2-2 0,4-2 124,1-1 1,-6-5 0,-3 0 0,-2-2 13,-1-1 0,-7-1 0,-1 1 1,-4 0-6,-1-1 1,-6 1 0,-3 1 0,-5 1-55,-3 2 1,-3 5-1,2-1 1,0 3-309,0 1 334,1 0 1,5 0 0,0 0 0</inkml:trace>
  <inkml:trace contextRef="#ctx0" brushRef="#br1" timeOffset="21816">22473 16024 8237,'0'-8'-186,"-1"1"133,-3 1 0,1 2 246,-5 4 0,3-4-18,-3 0-92,0 0 0,-3 9 0,1 3 0,2 3-129,-2 2 1,3-1 0,0 1 0,1 0-189,-1 4 0,4-3 0,-1 2 0,2-2 80,2-2 1,6-3 0,2-2 0,5-2 6,3-2 1,2-2-1,4-2 1,-1-3 115,1-5 0,0 0 0,-1-1 0,-5 2 93,-2-2 1,-2-5 0,-1-1 0,-2 0-33,-5 3 1,-4 0 0,-6 1 0,-6 1-107,-8 3 1,-2-2 0,0 4 0,2 1-169,-2-1 1,2 2 0,1 4 241,1 0 0,2-5 0,3-2 1</inkml:trace>
  <inkml:trace contextRef="#ctx0" brushRef="#br1" timeOffset="22208">23378 15987 7254,'-5'-7'347,"2"-3"245,-5 6 1,0-4-431,-5 4 1,1-1 0,1 7-144,3 2 1,-4 1 0,4 5 0,-3 0-93,-1 4 0,-1-2 0,1 4 1,1-2-149,3-1 1,2 3 0,6 1 0,2-4 31,2-3 1,7 1 0,7-4 0,2 0 16,6-3 0,-1-3 0,6-1 0,-2 0 53,-1 0 1,1-1 0,-4-2 0,-1-2 125,-4-2 0,1-1 0,-7-6 0,-3-1 96,0-2 1,-6 1 0,-2 3 0,-6 1-193,-5-1 1,-8 1 0,-7 1-1,-3 3-206,-3 4 213,0 2 0,-1-3 0,-2-2 1</inkml:trace>
  <inkml:trace contextRef="#ctx0" brushRef="#br1" timeOffset="22620">24085 16011 8355,'2'7'-386,"2"-3"0,-1-6 0,4-4 178,-2-1 1,5 5 714,-2-3 1,-4 5 0,-4 3-212,-7 1 0,-4 6 1,-1-2-1,1 3-283,2 2 0,-2-1 1,5 0-1,-1 1 56,3-1 0,2 1 0,2-1-285,0 0 0,10-1 0,4-1 1,3-3 33,6-1 0,0-2 0,2-4 0,0 0 68,-1 0 1,4-6-1,-2-2 1,-4-3 38,-3-2 1,-3 0 0,-8-2 0,-4-2-11,-3 2 0,-2-3 0,-4 1 0,-9 1-249,-10-2 1,-6 4-1,-7-4 1</inkml:trace>
  <inkml:trace contextRef="#ctx0" brushRef="#br1" timeOffset="24037">18901 16669 8355,'-4'-18'0,"0"-1"227,1-1 1,2 2 178,1 6-401,0 0 0,4 3 0,1 2 0,2 2 0,3 2 83,1 2 0,1 1 0,1 1 0,-1 3 0,-1 6 1,-1 4-157,-2 2 1,-4 1 0,3-3-1,-1 1-189,-4 1 1,1 1 0,0-5 75,1 1 0,0-1 1,-2-1 9,2-3 150,-3-2 0,5-12 1,-5-2-1,2-4 43,1-5 0,4 2 0,-2-6 0,1-1 17,2-1 1,2-1-1,2 2 1,-1 3 24,0 1 1,5 3 0,-1 7 0,0 2 4,-3 1 1,0 3 0,-1-1 0,1 6-30,-1 5 1,0 5 0,-1 2-206,-2 2 1,2 5-1,-4-2 1,1 4 0,0 1-408,2-1 1,1 7 0,1 0 0</inkml:trace>
  <inkml:trace contextRef="#ctx0" brushRef="#br1" timeOffset="26169">18355 13519 8355,'0'-13'-100,"0"1"0,0-1-6,0 1 46,0 0 1,0-1 119,0 1 1,0 3 0,2 3-126,2 0 1,-1 2 0,5 4 0,2 1 0,1 3 85,1 5 0,-4 6-42,1 1 1,-5 2 0,3-3 0,0 2 0,-1 0-55,4 0 1,-3-3-1,0 3 1,-2-3-89,-2-2 0,3-4 76,-2 1 82,0-7 0,-4 2 0,0-8 1,0-4 1,0-4-1,0-4 1,0 0 2,0 1 1,4-5-1,2 1 1,0 0-10,4 2 1,-3 4 0,1 2 7,2 2 0,1 4-4,1 5 0,-3 9 0,-3 4 0,1 2-7,0 3 1,-3 0-1,5 4 1,-1-3-60,-1-1 1,4 3-1,-3-5 1,3-1-145,2-1 0,-1-1 0,0-1 0</inkml:trace>
  <inkml:trace contextRef="#ctx0" brushRef="#br1" timeOffset="26632">19038 13109 8355,'-6'-16'0,"-2"-1"-125,-3 1 0,-2 3 1,1 2 98,0 3 0,5 4 0,3 8 4,2 4 1,2 5 0,2 2 0,2 3 70,4 1 0,2 2 0,1 5 0,-2 1-29,1 2 1,4 0 0,-6-3 0,3 2-78,1 1 1,-1 0-1,-1-4 1,-3-2-323,-2-2 1,1 1-1,-3-6 14,1 0 325,0-8 0,-4-4 0,0-8 36,0-4 1,0-8-1,0 0 1,0 1 63,0 1 0,0-3 0,0 1 0,1 1 58,4 1 1,0 6 0,5 1 0,-2 0-18,2 0 0,1 4 1,1-1-1,-1 4-93,-3 4 0,2-1 1,-6 5-1,-1 2 10,-2 1 1,-1 3-1,0 1 1,-1 1-86,-3 0 0,-3-4 0,-6-2 1,1-2-15,0 2 0,-1-4 0,1 3 0,-1-1-310,1-1 0,1 0 302,3-3 0,-3-3 0,4 5 0</inkml:trace>
  <inkml:trace contextRef="#ctx0" brushRef="#br1" timeOffset="27144">19571 13333 8355,'0'-13'79,"0"1"0,0-1-155,0 1 1,-6 5 0,-2 3 16,-3 3 0,-1 1 1,-1 1-1,1 2 1,-1 2-1,1 1 0,0 1 1,-1-1 4,1 4 0,-1 1 0,2 2 0,3-1-21,4 0 0,-1 1 0,0-1-120,3 1 1,6-2 0,4-3 101,3-4 1,6-3-1,-1-1 1,-1-1-23,-1-3 1,-3 1-1,-1-5 1,-2-2 70,2-1 0,-3-1 0,-1-1 128,0 1 0,-2 0 234,-4-1 56,0 1-323,0 5 1,1 1 0,2 8-49,1 2 1,6-1-1,-2 3-14,3 0 1,2 2 0,0-4 0,3-1-14,0-1 0,2-2 0,-3 0-229,2 0 0,5 0 0,-3 0 0</inkml:trace>
  <inkml:trace contextRef="#ctx0" brushRef="#br1" timeOffset="27616">19807 13060 8355,'-5'-17'-336,"0"1"0,-1-1 1,-1 2-1279,1 2 1881,3-2-113,-8 8 0,11 1 1,-2 3-1,7 6 0,0 5 1,2 3-1,-2 3 0,2 2-72,0 5 1,-4 2 0,1 2 0,-1 0-114,1 0 0,-3 4 1,4 0-1,-4-3-116,-1-4 0,0 0 1,0-4-1,0 0-687,0 0 762,0-2 0,5-3 0,2-1 0</inkml:trace>
  <inkml:trace contextRef="#ctx0" brushRef="#br1" timeOffset="27617">20005 12911 8355,'-12'-6'0,"-1"-2"-512,-5 3 1,4-2 0,-2 4 524,2-1 0,2 0 0,1 5 1,2 3 103,5 4 1,3 3 0,1 2 0,0-1-99,0 1 0,1 5 0,3 1 0,5 2 0,2 1 0,3 2 0,1 4 0,1-1-202,-1 0 0,-1-3 1,-1 1-1,-1-1-591,0-4 709,1-2 1,-1 0-1,1 2 1</inkml:trace>
  <inkml:trace contextRef="#ctx0" brushRef="#br1" timeOffset="28000">20216 13097 8355,'0'-13'-670,"0"1"1,0 0 590,0-1 0,-2 6 65,-2 3 0,-3 3 0,-5 1-13,0 0 0,-1 5 0,1 4 63,-1 2 0,5-3 1,1 0 48,2 2 1,1 1-104,4 1 1,1-1 0,3-1-1,4-3-52,3-2 1,6 1-1,1-3 1,1 1 25,3-1 0,-3-2 1,2-1-1,0 0-32,-2 0 0,-1 4 82,-6 0 0,-6 6 0,-7-3 24,-10 0 1,-3 4 0,-7-5-1,-1 3-33,-1-1 1,-2 0-1,0 5 1,0-1 0,2-1-182,2-3 1,3 3-1,6-4 1</inkml:trace>
  <inkml:trace contextRef="#ctx0" brushRef="#br1" timeOffset="28144">20712 13159 7702,'-4'-8'-1385,"0"-1"1239,0 7 0,4-9 0,0 4 1</inkml:trace>
  <inkml:trace contextRef="#ctx0" brushRef="#br1" timeOffset="29049">20265 14052 8040,'-6'-6'-556,"0"5"664,6-5 1,0 8-115,0 2 0,1 3 0,2 5 1,1 1 84,-1-1 0,3 0 0,-1 1-123,2-1 0,-3 2 0,4 1 1,2 3-1,1 1-63,1 3 1,1-2-1,1 0 10,2 2 0,-1 1 0,5-1 0,-1-2 0,0 1 0,3 0-149,2-1 0,-4-3 215,1 3 1,0-4-1,2 2 1,-1-2-1,-3 1 1,-1-2 0,-2-1-20,-3-2 1,0 0 50,-1 1 1,1 1 0,-1 1 0,0 1 45,1-1 1,-5 1-1,0-1-46,2 1 0,-5 5 0,1-5 0,-2 1 0,0 0 69,-1-1 1,-2 2 0,-1-3 24,0 2 0,0-1 0,0-3 1,0-1-1,0 0-12,0 1 0,0-1 0,0 1 1,0-1-150,0 0 0,2 1 0,0-1 1,4 1-1,-1 0-105,1 4 1,2-3 0,-4 4 133,-1 0 0,3-3 0,-2 5 0,-1 1 0,-2 0 18,-1-1 1,1 1-1,2 4 49,1 0 1,0-2 0,-2-1-1,0-3 1,4 1 0,-1-2-242,1 0 143,-2-2 1,-4-3 0,2-1 36,2 0 1,-3-5 0,5-1 0</inkml:trace>
  <inkml:trace contextRef="#ctx0" brushRef="#br1" timeOffset="29345">20749 15404 8355,'-12'0'-156,"2"0"1,6 0-1,7 1 1,5 3-24,4 4 0,-2-1 1,7 2 245,-4 0 1,-2 2 0,-1 2 0,-2-2 41,2-3 0,0 3 0,-1-3 0,-1 2-10,2-2 1,0-1-1,-1-4-128,0 1-195,-1 0 0,3-9 0,-3-4 0,-4-2-104,-2-1 0,-2-5 0,0-1 48,0-1 1,4 3 279,0-5 0,11 0 0,-1-3 0</inkml:trace>
  <inkml:trace contextRef="#ctx0" brushRef="#br1" timeOffset="37613">15825 13134 7807,'33'-4'0,"-1"-2"0,-2 1 0,-1-1 0,0 4 0,2-1-136,0-1 1,-2 2 0,3-2 0,-2 3 0,-1 1 0,0 0 93,0 0 0,6 0 1,-2 0-1,2 0 1,4 0-1,2 0 1,6-2-1,6 0 52,5-2 1,2-2-1,5 3 1,1-1-1,3 1 1,-2 1-49,4-2 0,3 2-16,1-2 1,0 1 0,-10 1 0,-3-3-388,-3 3 375,-12 0 1,7-3-1,-10-2 1</inkml:trace>
  <inkml:trace contextRef="#ctx0" brushRef="#br1" timeOffset="37943">15825 13134 8355,'0'-12'-176,"2"-1"1,2 2-164,4 3 1,3 2 0,2 6 0,-1 0 0,2 0 246,2 0 0,4 0 0,6 0 0,3 0 177,4 0 0,8-1 0,6-2 0,5-2 61,6-2 1,8 3 0,6-4 0,2-1-189,1 2 0,8-2 0,-6 3 0,3 1-90,-2-1 1,2-2 0,0 2 0,-1 1 78,-4-1 0,1 1 1,-10 2-1,-1-1-169,-2 1 219,0 2 0,-7-5 0,-1-1 0</inkml:trace>
  <inkml:trace contextRef="#ctx0" brushRef="#br1" timeOffset="38108">17835 12948 6775,'12'0'-521,"0"-12"1</inkml:trace>
  <inkml:trace contextRef="#ctx0" brushRef="#br1" timeOffset="41589">21679 15813 8355,'0'-12'-369,"0"-1"1,0 1 0,0-1 171,0 1 213,0 0 238,0-1 1,0 1 0,0-1 0,0 4-60,0 5 1,-5 6-1,-5 14 1,-4 1-1,-4 3-71,-1 2 1,-3 5-1,-4 4 1,-2-1-94,1 0 1,8 1 0,-6-2 0,3 4-83,2 2 1,2 0-1,7 1 1,3 2 91,4 1 0,3-1 0,1 0-100,0-1 1,1 3 0,3-2 0,4-2-55,3 0 0,3-6 0,3-2 0,3-5 0,4-3 19,1-2 1,5-2-1,3-5 1,3-3-18,1-3 1,4-5 0,2-5 0,0-4-3,0-6 0,-3-1 1,-7-4-1,-6-2 81,-5-2 1,-4-6 0,-7-3-1,-3-3 30,-3-1 1,-4-2-1,-2-3 1,-4-5 85,-3-2 1,-3-8-1,-1 4 1,-1-3-11,1-2 1,-6 0 0,-3-3 0,-2 3-40,-2 5 0,-1 6 1,-3 4 65,-4 5 0,3 6 0,-1 14 0,2 7-197,0 4 0,-2 10 0,-1 11 0,-5 9 0,-3 10-491,-3 7 0,-1 4 0,-6 6 0</inkml:trace>
  <inkml:trace contextRef="#ctx0" brushRef="#br1" timeOffset="69839">7082 14077 7606,'8'1'-149,"0"2"1,2 1 0,1-1 0,1-2 115,1-1 1,3 0 0,2 0 66,1 0 1,2 0-1,4 0 1,0 0 0,1 0-1,2-1 64,0-3 1,7 2 0,-2-2-56,3 3 0,1-3 0,2-2 0,2 1 8,4-1 0,0-2 1,1 2-1,4-1-2,2-2 1,3 2 0,-1-1 0,3-1-51,-1 2 0,5 0 1,-5 5-1,2-2-59,0 1 1,-1 1 0,3 1 10,2-3 1,-7 3-1,7-4 1,-1 4 0,0 1 25,1 0 1,-2 0 0,-2 0-1,-3 0-1,0 0 1,-2 0 0,5 0 0,0 0 26,-2 0 0,5 0 0,-2 0 0,4 0-1,3 0 0,10 0 0,-1-1 0,2-2-44,3-1 1,0 0-1,4 4 1,-2 0 7,2 0 0,2 0 0,-1-2 0,-2 0-3,-4-3 1,1 1 0,-2 4 0,1 0 6,1 0 1,-6 0-1,3 0 35,-1 0 0,-9 0 0,9 2 1,0 0-1,1 3-3,0-3 0,7 0 0,-1-2 1,-2 1-2,1 3 0,-6-2 1,1 2-1,-4-3-5,-3-1 1,-5 0 0,1 0 0,-5 0-49,-8 0 0,5 0 1,-8 0-1,1 0-6,0 0 1,-7-4 0,-3 0-1,-4 0-127,-4-2 1,1 5 0,-8-3 140,-3 2 0,-1-3 0,3-2 0</inkml:trace>
  <inkml:trace contextRef="#ctx0" brushRef="#br1" timeOffset="70302">9674 14139 8355,'-21'7'0,"0"-3"-572,6-3 0,-3-1 382,6 0 0,0 0 0,-1 0 119,1 0 207,5 6 0,4-5 0,11 3 0,9-3 69,5-1 0,12 0 0,6-1 0,7-2-16,8-1 0,10-4 0,7 2 0,4 1-92,2-1 1,10-2 0,2 3-1,5-1-100,-45 4 1,1-1 0,0-2 0,0 1-1,-1 2 1,2 0-1,1 1 0,1-1 0,-2 2 0,-1-1 0,6 1 0,-1 0 0,1 0 0,-1 0 0,1 0 0,-1 0-30,-1 0 0,1 0 0,2 0 1,-1 0-1,-1 0 0,-1 0 0,0 0 1,0 0 23,0 0 0,-1 0 0,-3 0 0,1 0 0,2 0 0,0 0 0,-1 0 0,0 1-59,-2 2 0,0-1 1,1-2-1,-1 1 1,43 3-1,-2-3-102,-5-1 1,-3 0 0,-11 0 0,-7 0 19,-5 0 0,-5 0 1,2 0-1,-4 0-21,-3 0 1,-7 0 0,-4-1 0,-6-2-113,-5-1 0,0-1 273,-4 1 0,3-3 0,-9-6 1</inkml:trace>
  <inkml:trace contextRef="#ctx0" brushRef="#br1" timeOffset="70460">13953 14015 8355,'7'-2'-58,"-2"0"1,1-3-570,2 3 1,-3 0-1,1 2 1</inkml:trace>
  <inkml:trace contextRef="#ctx0" brushRef="#br1" timeOffset="84577">8359 15342 6979,'13'0'983,"-1"0"-1009,0 0 0,2 0 0,1 0 0,3 0 79,2 0 0,0 0 0,5 0 1,0 0-22,0 0 1,1 0 0,3 0 0,4 0 50,3 0 0,1 0 1,1 1-1,4 2-50,3 1 1,-1 4 0,3-2 0,1-1 0,1 1 1,9-2 0,-5-4 0,7 0-26,2 0 1,8 0 0,1 0 0,1-1 13,1-4 1,8-1 0,4-7 0,-1 1 13,1-1 1,-1 1-1,0-1 1,-1 1-25,1 0 1,5-5-1,1 1 1,-3 2 10,-3 4 1,-1-1-1,2 4 28,-2 0 0,-6-2 0,-3 5 0,6 1 0,3 1 38,0 2 0,2 0 0,-4 0 0,2 0-112,0 0 0,2 2 0,5 1 0,-3 2-142,-2 2 0,7-3 1,-6 3-1,-2-1-13,-4-4 1,4 0 0,-2-2 0,-3 0 112,-6 0 0,3 0 0,-6 0 0,-1 1 61,0 3 1,-2-2 0,6 2 0,-1-3-26,0-1 1,6 0 0,-6 0 0,-2 0-110,-1 0 1,-4 0 0,-7-1 0,-4-2 27,-3-1 1,-9 0-1,-4 4 1,-10 0-219,-6 0 1,2-6 0,-5-1 0</inkml:trace>
  <inkml:trace contextRef="#ctx0" brushRef="#br1" timeOffset="84861">13928 15180 8355,'8'7'-1606,"0"-3"1687,1-2 1,3-2 0,0 0 189,1 0 1,1 0 0,2 0 0,5 1-126,2 3 0,3-2 1,2 2-1,2-3-168,2-1 1,2 0-1,6 0 1,3 0-59,1 0 0,0 0 0,3 0 1,-1 0-111,1 0 0,1 0 0,0 0 0,-4 0-119,-7 0 0,0 2 1,-6 0-314,-4 3 567,2-1 0,-9-4 0,4 0 1</inkml:trace>
  <inkml:trace contextRef="#ctx0" brushRef="#br1" timeOffset="85077">13754 15267 8355,'-7'-12'-266,"5"-1"0,6 2-160,8 3 1,2 3 368,7 5 1,5 0 0,8 0 0,5 0 0,3 1-1,3 2 1,1 1 0,4-1-141,4-2 0,2-1 0,5 0 0,-3 0 197,-4 0 0,2 6 0,1 0 0</inkml:trace>
  <inkml:trace contextRef="#ctx0" brushRef="#br1" timeOffset="85252">14957 15230 8165,'6'-12'0,"2"1"0,3 2-945,1 5 0,2 3 690,3 1 1,1 4 246,2 0 0,9 0 0,-3-4 0</inkml:trace>
  <inkml:trace contextRef="#ctx0" brushRef="#br1" timeOffset="92352">22473 16669 8363,'1'-24'236,"4"4"1,1 2-35,7 5 0,5 6-328,2 3 0,5 3 0,6 1 0,6 0 0,8 1 0,6 2-471,3 1 1,9 4 0,-1-3 355,2-3 1,5 0 0,0-2 0</inkml:trace>
  <inkml:trace contextRef="#ctx0" brushRef="#br1" timeOffset="92752">23304 16718 8355,'-37'7'-519,"1"-3"300,3-2 1,8-2-1,9 0 95,2 0 1,8 0-1,8 0 37,9 0 1,7 0-1,8 0-110,3 0 0,0 0 1,6 0 139,4 0 1,7 0 0,-2 0 0</inkml:trace>
  <inkml:trace contextRef="#ctx0" brushRef="#br1" timeOffset="92753">24011 16743 8355,'-6'7'-444,"5"-1"1,-4-8 113,5-2 0,5 4-387,3 0 627,-2 0 1,5 11 0,-4-4 0</inkml:trace>
  <inkml:trace contextRef="#ctx0" brushRef="#br1" timeOffset="99623">21729 16222 8027,'-11'2'-164,"3"2"1,-2-1 0,6 5 0,0 0 0,0 0 0,-1 1 0,1 0 0,0 2 0,-1 2-1,-1-1 17,1 0 0,-1-3 55,2-1 0,-3 0 0,-5 5 1</inkml:trace>
  <inkml:trace contextRef="#ctx0" brushRef="#br1" timeOffset="100987">21580 16421 7926,'-5'-7'-1023,"3"1"1,-9 2 973,3 0 0,-3 0 0,-2 5 57,1 3 1,7-2-2,5 2 0,5-1 0,7-1 1,1 3-20,-1-3 1,1 5-1,-1 0 1</inkml:trace>
  <inkml:trace contextRef="#ctx0" brushRef="#br1" timeOffset="101209">21617 16557 7958,'-12'7'-464,"5"4"0,-3-8 1,6 5-1,1 2 581,2 1 0,1 1 114,0 1 0,0-5-279,0 0 1,0-4-1,1 3 1,2 0-172,1 0 0,6 1 0,-3 5 1</inkml:trace>
  <inkml:trace contextRef="#ctx0" brushRef="#br1" timeOffset="101507">21592 16954 8355,'-1'8'-739,"-3"1"1,1-7 372,-5 2 1,4 2-1,-3-1 350,1 2 0,-2-3 1,4 5 15,1 0 0,2-2 0,1 2 0,0 0 0,0 2 0,5 2 0,2-1 0</inkml:trace>
  <inkml:trace contextRef="#ctx0" brushRef="#br1" timeOffset="101664">21704 17338 8355,'-5'12'-360,"-4"-4"0,2-1 1,1-3-1,-1 3 64,0 0 1,4 4-1,-3-5 1</inkml:trace>
  <inkml:trace contextRef="#ctx0" brushRef="#br1" timeOffset="101825">21704 17649 8307,'-11'8'-110,"3"0"-153,2-5 0,2 4-1031,0-3 1133,0-3 0,9 5 0,2-6 1</inkml:trace>
  <inkml:trace contextRef="#ctx0" brushRef="#br1" timeOffset="101986">21741 18083 8355,'-12'-2'-290,"1"-2"-857,3-4 851,2-9 0,17 4 0,3-5 0</inkml:trace>
  <inkml:trace contextRef="#ctx0" brushRef="#br1" timeOffset="107506">7193 16669 7342,'13'0'-111,"-1"0"0,1 0 0,-1 0 0,0 0 0,1 0 0,-1 0 0,1-2 0,-1 0 0,0-3 0,1 3 230,-1 0 1,1 2-1,-1 0 1,0 0-1,1 0 19,-1 0 0,1 4-78,-1 1 0,5 3 0,0-4-32,3-1 0,2 2 0,7-1 1,4-1-1,4-1 54,4-2 1,3 0 0,7 0 0,2 0 20,1 0 1,9-2-1,0-1 1,3-2-67,2-2 0,8 3 0,-2-3 1,2 1-23,0 4 1,-2-1 0,2 0 0,0-1-17,-2 1 1,3 2 0,-5 1 0,2 0 19,1 0 0,10 0 0,-6 0 1,1 0 25,1 0 0,0 0 0,6 0 1,0 0 17,0 0 1,0 0 0,-1 0 0,1 0-19,0 0 1,0 0 0,-2 0-1,-1 0-21,-1 0 0,-6 0 0,2 0 0,-5 0-95,-3 0 1,6 4 0,-2 2 0,3-1 40,-3 1 1,12-1-1,-4-2 1,5 1 106,4-1 0,-2-2 0,6-1 1,2 0-20,0 0 0,-42 0 1,0 0-1,-2 0 1,1-1-1,0 0 1,1-1-71,-1 0 1,-1 0 0,4-1-1,-1 0 1,-7 2 0,0 0 0,49-4-115,1 3 0,-8 0 0,-1 2 1,-6 0-58,-6 0 1,-1 0-1,-9-1 1,0-2 59,-3-1 0,-2 0 0,-4 4 0,-2 0-57,-4 0 1,-3 0 179,-1 0 0,-1 0 0,1 0 0,-1 0 0,1 0 0,0 0 0</inkml:trace>
  <inkml:trace contextRef="#ctx0" brushRef="#br1" timeOffset="135713">13519 13233 6544,'-13'-4'0,"1"-1"0,-1-1 0,1-1 0,-2 0 0,-1-1 0,-3-2 42,-1-2 0,-2 2 1,-4-8-1,1 2 1,-3-2 253,-2-1 1,2-1 0,-8-2-233,-3 2 1,-5-1-1,-8-4 1,-3 0 0,-4 2-1,-4 1 1,-5 3 0,-7 1-1,-8 3-45,-3 1 0,-10 7 1,45 5-1,-1 0-100,-1 1 0,-2 0 0,-7 1 0,-1 0 0,2 1 0,-1 0 0,-3 0 1,0 2-53,-3 1 1,0 0 0,0 1 0,-1 1 0,-1 1 0,-1 1 0,0 1 0,1 0 123,1 1 1,-1 1 0,-3 4-1,0 0 1,6-2 0,2 0 0,-1 2-1,1 1-2,0 0 1,1 2 0,2 2-1,1 0 1,5 1 0,1 1 0,1 0-1,1 0-6,2 1 0,1 1 0,-35 24 0,5 3 1,12 1 19,7 2 1,11 5-1,9-1 1,7 0-50,8-4 0,11 0 0,10-10 0,4-1 74,4-6 0,15-1 0,17-8 1,14 0-64,11-2 0,23-6 0,12-4 107,-39-8 1,2-2-1,4-2 1,2 0 0,6 0-1,1-1 1,6 0-1,1 1-117,5-1 0,1 1 0,0 0 0,2 1 0,3 3 0,0 0 0,1 0 0,0 0 0,0 0 0,0 1 42,0 0 1,1 0 0,5-2-1,-1 1 1,-1 2 0,-1 0 0,2 1-1,0-1-3,-1 0 1,0-1 0,2 2 0,0 0 0,-1-1 0,0-2-1,-2 2 1,-1 0-7,0 1 0,0 0 0,-4-2 0,0 1 0,-1 0 0,-1-1 0,-4 0 0,-1 0-23,-4-1 0,-1-1 0,2 0 0,0-1 0,-8-2 0,-1 0 0,-2-2 0,0 0 16,-4-1 1,-1 0 0,-2-2 0,-1 0-1,39-4 1,-11-8-165,-8-6 1,-18-16-1,-9-9 1,-16-9 89,-15-9 1,-5-10-1,-16-2 1,-7-6 92,-9-2 0,-12 2 0,-8 5 58,-5-4 0,-5 5 0,-12 1 0,-10 9 0,-14 10 26,36 30 0,-3 2 0,-6-1 0,-2 3 0,-5 1 0,-2 2 0,-7 0 0,-2 1-245,-6 1 0,-4 1 1,-12 1-1,-3 1 0,29 5 1,-1 0-1,-1 1 161,-2-1 0,-1 2 0,0 0 0,-2 2 0,-1 1 0,0 2 0,0 0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7:44:35.379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3435 2307 8466,'2'-19'0,"1"1"0,2 1 0,1-1 0,0 0 0,0-1 0,1 0 0,-2-2 0,1 2 0,-3 2 0,-2 3 0,-2 2 0,-3 0 0,-5 1 393,-2 2 1,-3 0 0,-2 5-1,-5 1 1,-2 3 0,-3 5 313,-3 8-596,3-1 1,-9 16 0,3-1 0,-2 8 0,-5 9 0,1 7 0,-1 8 232,2 6 0,9 0-313,4 5 0,3 1-67,0 8 0,9-7 0,8 1 1,4-4-59,4-5 0,12-6 0,11-5 0,4-8 0,6-9-468,3-10 1,11-8 0,0-10 0,5-5-21,3-6 1,0-9 0,0-10-1,-2-6-1054,-2-5 1507,-7-3 1,-5-1-1,-6 0 1</inkml:trace>
  <inkml:trace contextRef="#ctx0" brushRef="#br0" timeOffset="418">3882 2034 8355,'-18'-12'677,"6"-1"1,5 5-432,7 0-76,0 5 1,0 3 0,1 11 0,3 7 0,5 8 0,2 6 0,1 6 0,0 9-17,1 10 1,-5 2-1,-1 13 1,-2 1-386,-2 0 0,3 2 0,-2-10 42,-1-4 1,-2-5 0,-1-9-1,0-4 82,0-6 1,4-4 0,0-1 0,-1-6 0,0-7-253,1-5 362,-3 1 1,9-15-1,-5 0 1,1-8-75,-1-7 1,5-6 0,-2-8 0,3-2 6,2-1 1,3-3 0,1 6 0,-2 3 82,-1 4 0,0 4 1,1 6-1,1 1 0,-1 3 1,-1 2 0,-1 6 0,-2 1 59,-3 4 1,3 3 0,-3 7-80,3 2 1,-3 5 0,-1-2 0,0 4-212,0 1 1,-4 3 0,2 1 0,0-1 0,0-3-1370,2-5 1300,1 4 1,5-10 0,-1 4 0</inkml:trace>
  <inkml:trace contextRef="#ctx0" brushRef="#br1" timeOffset="5256">3336 2332 8355,'13'0'-1311,"-13"-13"1</inkml:trace>
  <inkml:trace contextRef="#ctx0" brushRef="#br1" timeOffset="5658">3349 2307 6792,'12'0'-240,"0"0"1,1 0 94,-1 0 0,1 5 0,-1 2 1</inkml:trace>
  <inkml:trace contextRef="#ctx0" brushRef="#br1" timeOffset="5659">3485 2133 8355,'-7'-12'0,"-4"-5"192,3 1 1,-3-1-29,-2 5 1,-4 4 0,-4 1 0,-3 1 148,0 3 0,-3 7 0,-1 6 0,-6 5 126,-1 6 1,-3 4-1,1 4 1,0 5-126,0 6 1,4 6 0,1 9-1,3 5-151,6 5 1,5 7 0,9-1 0,5 4-142,3-1 0,6 5 0,5-10-219,5-2 1,5-12-1,6 0 1,3-9-171,4-7 1,-2-5 0,3-11 0,0-2 0,2-6-144,1-5 1,0-5 0,0-5-1,-1-1 55,-3-3 1,2-4 0,-6-9-1,-2-4-384,-1-2 0,-6-3 713,-4-3 0,4-3 0,-1-5 1</inkml:trace>
  <inkml:trace contextRef="#ctx0" brushRef="#br1" timeOffset="5991">3597 2319 8355,'-6'-25'313,"-1"1"-138,-5-1 0,4 1 0,1 4 0,0 3 0,0 2 0,-3 1 0,-1 0 0,-1 3 396,-1 0 1,-4 5 0,-3-1 0,0 1-285,-1 3 0,0 3 0,-5 6 1,-3 6-103,-4 8 0,-1 9 1,-1 5-104,2 6 0,1 5 1,-1 9-1,4 4-57,3 3 0,3 1 0,3 0 0,7 0 0,4 0-87,4 0 1,1 7-1,5-3 1,3-6 24,5-2 0,7-8 0,6-2 0,6-11-244,5-10 0,4-10 1,6-8-1,4-5-398,1-3 1,10-12 0,-6-5-1,3-8-390,-1-5 1,-9-2 465,-3-7 0,2-4 0,0-2 0</inkml:trace>
  <inkml:trace contextRef="#ctx0" brushRef="#br1" timeOffset="6486">4031 2183 8355,'-13'-26'846,"2"-2"1,3 12-910,4 0 1,1 4 473,-1 4 1,1 2 0,-4 8-144,2 2 1,1 8-1,4 9 1,0 5-85,0 7 0,0 7 1,0 14-1,-2 4-7,-2 2 1,1 11 0,-3 0 0,-1 1-90,0 1 1,4-7-1,-1-4 1,3-8-62,1-7 1,0-5-1,0-6 1,0-3-86,0-4 0,5-8 0,2-5 0,1-3-97,0-5 1,-3-2-3,3-6 1,0-2-1,3-3 1,-1-8 0,-2-6 15,2-4 0,1-8 1,1-2-1,1-1-155,-1 1 0,0 2 1,1 7-1,-1 0 264,1 3 0,-1 4 0,0 6 0,1 2 218,-1 5 0,-4 4 0,1 6 1,-1 5-14,-1 4 1,0 8-1,-4 1 1,1 3-97,-2 1 1,4 2 0,-2-1 0,0-1-290,2-2 0,-1-3 0,5-1 1,-2-2-499,2-3 1,1-1 0,0-7-1531,-3 0 1803,3-7 0,-4 4 0,5-6 0</inkml:trace>
  <inkml:trace contextRef="#ctx0" brushRef="#br1" timeOffset="6949">4614 2952 8355,'-11'-9'1301,"1"3"554,2 0-1461,5 2 0,-1 4 0,8 0-270,4 0 0,3 0 0,2-1 0,-1-2-167,0-1 1,1-5 0,-1 4 0,1-2-204,-1-3 0,-4-1 0,-1-1 1,-1 0-71,-3-1 1,2 1 0,-1-1 0,-1 0 9,-2-4 0,-2 3 1,-2-2-1,-2 2 196,-2 2 1,-2 0 0,-3 4 147,0 4 1,-1 3 0,1 1-1,-1 1 165,1 3 1,0 9 0,-1 7 0,2 5 0,3 3-33,4 1 1,2 4-1,2-3 1,0 0-146,0 1 0,6-2 0,4-6 0,3-2-272,4-5 1,5-2-1,-3-2 1,2-1-342,0-2 0,-1-4 0,5-6 0,0-3-192,0-5 0,0-2 637,-1-1 1,1-11-1,0-4 1</inkml:trace>
  <inkml:trace contextRef="#ctx0" brushRef="#br1" timeOffset="7385">4949 2803 8355,'-13'0'1084,"5"0"317,0 0 1,5 0-1063,-3 0 0,12 4 0,2 0 1,3 0-244,2 2 0,3 1 1,1 5-1,-2 1-240,-1-1 1,-2 2 0,0 1-1,1 1-277,-1 0 1,-4 1 0,-1 0 88,-1-2 1,-2 3 0,-4-1-1,0-2-46,0-1 0,0-6 0,-1-1 199,-4-2 1,3-1-1,-5-5 162,1-3 0,-2-7 0,4-8 0,1-3 50,2-5 0,1-4 0,1-1 0,2-1-35,1-2 1,6-2 0,-2 7 0,3 1-50,1 3 1,5 0 0,-1 10 0,0 4-268,-3 2 1,0 8 0,-1-3 0,1 4-1117,-1 1 1290,6 6 1,1 6-1,6 7 1</inkml:trace>
  <inkml:trace contextRef="#ctx0" brushRef="#br1" timeOffset="7807">5643 2766 9113,'-19'-24'0,"2"4"1364,3 3-1901,8 9 1,0-3-1,6 3 1341,0-3 1,0 5 0,1 6 0,2 7-714,1 4 1,6 3 0,-3 1 0,1 3-165,0 1 1,-1 2 0,2 4 0,-4-1 13,1 1 0,-5-1 0,3-2 1,-3-3-23,-1-1 1,0-2 0,0-3 47,0-1 38,0 1 1,0-8 0,0-5-136,0-7 1,5-5 0,0-5 0,2-3-1,3-5 10,1-4 0,1 3 1,0-5-1,1 2-145,-1 0 1,1 5-1,-1 4 204,0 2 1,1 3-1,-1 7 170,1 4 0,-5 9 0,-1 6 1,0 6-13,0 2 0,-3 2 0,3 4 1,-2 0-332,-2-1 1,4 1 0,0-1-1,1-2-273,0-2 1,1-5-173,3 2 0,6-3 0,1-2 1</inkml:trace>
  <inkml:trace contextRef="#ctx0" brushRef="#br1" timeOffset="8158">6226 2791 8355,'-6'-13'702,"-2"1"0,3-1 0,-1 1 283,1 0-886,3 5 0,-5 1 0,5 7 0,-4 5 0,1 5 0,-2 7 0,0 4 10,-3 4 1,1 2-1,0-2 1,4 1-71,-1 2 0,5-1 0,-2-6 0,6-3-227,5-1 1,3-1-1,3-6 1,1-3-8,2-4 1,3-2 0,-2-4-1,0-2-52,0-4 0,3-9 0,-5-3 0,-1-4 175,-1-1 0,-3-1 0,-3-1 1,-3-2 89,-4 1 0,-1 2 1,0 1-1,-1 2-275,-4 2 0,-1-1 0,-8 5 61,-3 2 1,4 3-1,-4 4 1,3 3-1,2 4-73,-1 1 1,1 6-228,0 2 0,-1 3 0,1 1 1</inkml:trace>
  <inkml:trace contextRef="#ctx0" brushRef="#br1" timeOffset="8875">6933 2418 8355,'-1'-24'0,"-2"0"315,-1 4 1,0 2 0,4 5 177,0 1 1,0-5 0,0 1-1,-2 1-399,-2 1 1,3 1-1,-5 2 1,1 3-22,-4 4 0,2 3 0,-1 2 1,-1 3 84,-3 4 0,-4 9 0,-1 4 0,2 2 23,1 2 1,2 4-1,1 1 1,3 2-40,4 2 1,2 3 0,4 3 0,2 3-152,4 1 1,4-2 0,4 3-120,0 2 1,6-2 0,-1 2 0,2 1-1,2-2-4,0-2 0,-2 2 0,-2-5 0,-6-1-307,-5-2 0,-1-2 0,-6-1 0,-4-4 306,-6 0 0,-5 0 0,-5-4 0,-4-5 154,-2-3 1,-1-3 0,2-3 0,2-2-303,-2-3 1,4-2-1,1-8 1,3-2-143,2-4 1,1-5 0,3-3 0,4-6-63,2-6 0,2-9 0,0-7 0</inkml:trace>
  <inkml:trace contextRef="#ctx0" brushRef="#br1" timeOffset="8876">7417 2282 8355,'-13'-18'-60,"1"4"0,-1 1 1,1 4 268,0 0 1,-1 3 0,1 2 0,-2 3 326,-3 1 0,4 0 1,-4 0-1,3 0-189,2 0 1,0 5 0,-1 3-201,1 3 1,3 7 0,1 3-1,0 4 1,1 4 36,3 4 0,3 3 1,1 2-1,0 2-232,0 2 1,0 3-1,1-1 1,2 2 45,1 0 0,4 8 1,-2-7-1,-1 0-49,1 1 1,2-1 0,-3 0 0,1-4-109,-1-5 1,0 1 0,-5-10 0,0-2-249,0-1 1,0-6 0,0-4 0,0-2-195,0-2 1,-6 1 0,-4-2-821,-5-3 0,0-2 1259,-6-6 1,1 0 0,-5 0 0</inkml:trace>
  <inkml:trace contextRef="#ctx0" brushRef="#br1" timeOffset="9102">6672 2927 8355,'-12'-12'786,"5"3"1,6 2 0,6 1-515,8-1 0,9 2 17,3-3 1,6 0-1,11-4 1,6-2-1,6-3 1,8-3-1,2-2 1,5-1-1,-3 4-229,-1 1 1,-8 2-1,-5 3 1,-6 2-794,-9 3 1,-6 3 0,-7 5-812,-3 0 0,-4-6 0,-4-1 1</inkml:trace>
  <inkml:trace contextRef="#ctx0" brushRef="#br1" timeOffset="9985">8471 2282 8355,'-6'-47'0,"-2"6"151,-3-1 0,3 18 0,1-1 1579,1 7-661,-3 4-739,7 2 1,-3 8-1,5 6-99,0 9 1,0 16 0,1 3-276,3 9 0,-1 10 1,4 9-1,0 3 1,-2 1-85,1 0 1,-1-2-1,-2-2 1,1-5-56,-1-7 1,-2 0 0,-1-8 0,0-3 64,0-3 1,0-5 0,0-5 0,0-2-111,0-3 0,0-4-729,0-5 729,0-5 0,0 1-878,0-8 0,2-3 718,2-5 0,-3-6 0,5-2 0</inkml:trace>
  <inkml:trace contextRef="#ctx0" brushRef="#br1" timeOffset="10505">8421 2356 8355,'-19'-19'0,"4"1"0,4 2 369,2-1 0,7 1 128,-2 3 0,2 1 1,4-1-1,2 1-181,4 0 0,7-5 1,4 1-1,3 0-78,5 3 0,4 0 1,0 2-1,0 3-291,4 4 1,-5 2 0,-1 2 0,-4 2-313,-4 2 1,-4 3-1,-4 7 1,-2 1-74,-3 1 1,-2 8 0,-6-1 0,-3 6 139,-5 3 0,-6 1 1,-11 3 238,0-3 0,0-2 1,1-4-1,-1-1 1,1-6-2,4-4 1,2-3 0,7-7-1,1-1 713,2 1 0,6-3-422,2-7 1,6 1 0,8-4-1,2 0-117,5 0 1,4 3 0,2-3-1,4 2-17,0 2 1,1 1 0,4 2 0,-2 0-75,1 0 1,2 6-1,-8 2 1,-3 3-41,-4 2 0,0-1 0,-5 2 59,-2 2 0,-7 0 0,-4 4 0,-2 2-40,-2 2 1,-10 1-1,-4 1 1,-4 1 0,-4 2 13,-1-1 0,-2-2 0,0-3 0,0-2-106,1-4 0,3-4 1,2-2-1,1-2-399,3-5 0,1-3 1,1-2-416,1-3 1,1-9 287,3-7 0,2-4 0,6-1 1</inkml:trace>
  <inkml:trace contextRef="#ctx0" brushRef="#br1" timeOffset="10911">9327 2642 8355,'-18'-6'2699,"5"-1"-2364,1-5 1,1 4-1,5 1-73,-1 1 0,3 2 0,-4 5-232,-2 4 1,3 3-1,-1 7-23,-1 2 0,2 5 0,-2-2 0,1 4 0,1 1-1,3-1 0,3 0 0,1-2 1,0-3-195,0-1 1,5-1 0,5-5 0,4-1 14,2-3 0,6-2 0,-1-6 0,2 0 41,2 0 0,-1-10 0,-2-4 0,-3-4 83,-1-4 1,-2-1 0,-5-3 0,-1-2 52,-2-1 0,-5 0 0,1 5 0,-4-1-105,-4 0 0,-3 6 0,-5 2 0,-2 3-56,-3 2 1,2 5-1,-5 3-96,-2 2 1,4 4 0,0 3 0,1 6 0,2 6-89,4 2 0,0 2 0,7 4-149,1 0 0,2 5 0,1 2 1</inkml:trace>
  <inkml:trace contextRef="#ctx0" brushRef="#br1" timeOffset="12224">9624 2642 8355,'0'-18'325,"0"-2"0,0 1 378,0 3 1,4 2 0,0 1-98,-1 1 1,-1 4-381,-2 0 0,0 6 0,0 2 1,0 8-1,0 8 0,0 4-402,0 4 1,0 0-1,0 1 1,0 0 1,0 0 1,4 0 0,1 0 0,2-2-160,3-2 1,1-2-1,3-4 1,1 0 48,1-4 0,5 0 0,-3-7 0,1-1 130,3-1 1,-2-8 0,-1-2 84,-1-3 1,0-3-1,-3-3 1,1-3-1,-2-2 51,-4 1 1,1-2-1,-4 2 1,0-1 426,-3 1 0,-2-1 1,1 6-1,1-1-104,-1-1 1,-2 9-1,-1-4 265,0 2-652,0 6 0,0 14 0,0 11-84,0 0 1,0 9 0,0-4 0,2 1 57,2 0 0,-1 3 0,4 0 1,0-1 10,-1-2 1,1-3-1,3-2 1,-2-4-10,2-4 1,1-2 0,1-2 78,1-5 1,-1-3-1,1-1 1,-2-1 184,-3-3 0,1-7 0,-3-7 0,1 0-52,2 0 1,-2-4-1,0 1 1,0-2-70,0-2 1,-3 0-1,3 0 1,0 2 14,0 2 1,0 3 0,2 6 0,-2-1-13,-1 1 0,3 5 1,0 2-1,2 1-97,1-1 0,-4 3 1,1 6 46,0 4 1,2 4-1,0 5 1,-1 2 6,-2 1 0,-4 3 0,3-2 1,-1 2-1,-3 1-14,-2-4 0,3 2 0,2-5 0,-1-2-13,1-1 0,-1-6 0,-1-1 87,5-2 1,-3 0-1,3-5 51,0 0 0,2-6 0,2-4 1,-1-3-120,1-4 1,-1-4 0,0 3-1,1 1-24,-1-1 1,2-4 0,1 2 0,2 1-70,-2 2 1,-6 4 0,0 2 139,0 2 0,-2 3 13,2 1 0,-3 5 0,3 0 0,-5 7 0,-1 4 3,1 2 1,-3 3 0,5 2 0,-2 0 208,0 0 0,6 3 0,-2-3 0,3-1-185,1 1 0,2-1 1,1-5-1,2-1-120,-2-2 0,4-4 0,2-5 0,2 0 100,2 0 0,0-5 0,0-4 1,-2-3-5,-2-5 0,1 2 0,-6-5 1,0-1-29,-3 2 1,-2-5 0,-2 5 0,-5-2 27,-3 1 0,-1-1 0,-1-3-12,-3 4 0,-5-2 0,-7 5 0,-4 3 0,0 5 0,-1 5 0,0 2 0,-3 2 1,0 3 12,4 5 0,-4 5 0,5 10 0,-2 1-60,1 2 1,6 5 0,0 0 0,6-1-151,2 0 0,2 3 0,5-4 0,4-1-184,3-2 0,3-7 1,3-2-1,2-3 144,5-2 0,-2-5 0,2-3 0,1-4 332,1-4 1,2-8 0,-2-9-15,-2-2 0,1-4 1,-4-2-1,0-2 1,0-2-1,-2-2 187,2-3 0,-4-2 0,3-7-270,-3 0 0,-6-10 0,-1 4 0,-2-7-339,-2-2 1,-2 2 0,-1 2 0,-1 6 322,-3 5 1,-2 7 0,-3 9 0,0 9 220,0 7 1,2 1-1,-1 12 1,-2 3-84,-1 6 0,0 15 0,1 8 0,2 10 73,-2 10 0,5 5 1,1 8-1,2 2-73,2 1 1,2 6 0,3-3 0,6-2-9,4-5 0,6-1 1,-3-9-256,1-3 1,2-5-1,4-8 1,-2-3-1,-1-6-87,-1-5 0,-6-5 0,2-8 1,-4-2-3059,0-1 1773,-1-2 1,1-4-1,-1 0 1</inkml:trace>
  <inkml:trace contextRef="#ctx0" brushRef="#br1" timeOffset="17565">11832 2617 9013,'0'-17'0,"0"1"0,0 1-69,0 1-414,0 7 0,4 3-306,0 8 1,4-1 621,-3 5 0,4 6 0,-2 5 1</inkml:trace>
  <inkml:trace contextRef="#ctx0" brushRef="#br1" timeOffset="17820">11832 2840 8355,'0'8'528,"1"1"449,3 0 1,-1-3 0,5-2-881,2-3 0,1 3 0,1 1 0,1-1-891,-1 1 0,-3-2 1,-3 5-230,0 2 1,-7 1 0,-6 1 0</inkml:trace>
  <inkml:trace contextRef="#ctx0" brushRef="#br1" timeOffset="18296">11906 2493 8355,'-12'0'-15,"5"0"1,-4 0 0,3 0 0,-3 0 0,-2 0 489,1 0 0,4 4 0,1 2 1,0 0-250,0 4 1,4 1-1,-1 1-140,3 1 1,2-5-1,3-1 3,4-1 0,3-2 1,2-4-1,-1-2-131,1-2 0,-1-3 0,0-5 0,1-1-196,-1 1 1,-5 0 0,-3-1 0,-2 1-133,-2-1 0,0 1 0,-2 1-40,-2 3 0,-3 2 0,-5 8-163,-1 2 1,-4 8 0,-3 7 0</inkml:trace>
  <inkml:trace contextRef="#ctx0" brushRef="#br1" timeOffset="18611">11857 2927 10089,'-2'-12'-1348,"-2"-1"646,3 6 1402,-5 2 0,6 10 1,0 4-170,0 2 0,0 1-255,0 0 0,0 1 0,2-1-8,2 1 1,3-2 0,5-3-363,0-4 1,1-8 0,-1-6 24,1-5 1,-6 1 0,-3-2 0,-3 2-319,-1 2 1,0-1-1,0 1 1,-1 1-800,-3 2 0,-3 0 528,-6 5 0,-5 5 0,-1 6 1</inkml:trace>
  <inkml:trace contextRef="#ctx0" brushRef="#br1" timeOffset="19694">4514 3547 8355,'13'-12'-58,"1"1"0,4 2 0,5 5 0,6 3-375,3 1 0,-2 0 496,7 0 1,3 4 0,11 2-1,4-1 1,6 1 0,5-2-1,4 0-31,6 0 0,0 0 1,8-4-1,4 0 0,6 0 1,5 0 49,-47 0 0,-1 0 0,1 0 0,0 0 0,3 0 0,1 0 1,2 0-1,0 0-77,0 0 1,1 0-1,4-2 1,1 0 0,-2-1-1,0 0 1,1 1 0,1-1-44,0 0 0,1 0 0,2-1 1,0 0-1,2 1 0,1 1 0,0-2 1,-1 1 126,3-2 1,0 0-1,1 0 1,1-1 0,2 0-1,1 1 1,0 0 0,-1 0-22,-2 1 1,0 0 0,5 1-1,0-1 1,-3-1 0,0 1-1,2 0 1,1 1-78,-4 0 1,1 0 0,7-1 0,0 0-1,-7 1 1,-1 0 0,2 1 0,-1-1-60,1 0 0,-1 0 1,-3-1-1,0 0 0,4 2 1,1 0-1,-3 0 0,0 1 45,-3 0 1,0 1 0,3-1 0,-2 0-1,-6 0 1,0 0 0,-1-1 0,0 0-139,0 0 1,-1 1-1,-4 0 1,-1 0 0,-4 1-1,-2 0 1,46 0-20,-12 0 1,-6 0 0,-11 0 0,-13 0 20,-13 0 0,-11 2 0,-13 1 208,-4 1 0,-16 1 1,-9-2-1,-11 1-38,-9-1 0,-9 2 0,-10 0 0,-4-1-238,-3 1 0,-5-2 0,-2 4 227,-8-2 0,-5 4 0,-11-5 0,0-2 0,1 0 0,2-2 0</inkml:trace>
  <inkml:trace contextRef="#ctx0" brushRef="#br1" timeOffset="20165">4738 3894 8355,'-32'-5'881,"7"2"-970,9-5 0,14 5 1,11-1-1,11 3 177,12 1 0,11 0 1,15 0-1,5 0-20,9 0 1,14 0 0,8 0 0,-43-1-1,1 0-56,4-1 0,0 0 1,4 0-1,0-1 0,0-2 1,1 0-1,2 1 1,0 0-119,0-1 0,2 0 0,4 0 1,1 0-1,-2 0 0,0 1 0,0 0 1,-1-1 104,2 0 1,0 1 0,0 0 0,0 1 0,-1-1-1,0 0 1,1-1 0,-1 1 116,0 1 1,0-1-1,4-1 1,0 1 0,-1 1-1,0 2 1,-3-1 0,0 0 49,-2-1 0,0 0 0,4 2 0,1 1 0,-2-2 1,0-1-1,-1 3 0,0-1-47,1 1 0,-2 0 0,-2 0 1,0 0-1,0 0 0,0 0 1,-2 1-1,0-1-140,-1 2 0,0 1 0,2-2 0,-1 0 0,-4 3 0,-1-1 0,0 1 1,-1-1-68,-3 1 0,-1-1 0,2-1 0,0 0 1,-1 1-1,0 1 0,-2 0 0,1-1-52,-2 1 0,0-1 0,38 0 0,-3 1 0,-6-3-19,-7-1 0,1 0 0,-7 0 1,-2 0 60,-7 0 0,-7 0 0,-5 0 1,-6 0-15,-6 0 0,-5 0 0,-7-1-97,-1-3 389,-6 2-180,-3-9 0,-6 7 0,-6-6 0,0 1 0,0 3 0</inkml:trace>
  <inkml:trace contextRef="#ctx0" brushRef="#br1" timeOffset="29496">3671 5246 8641,'-15'-19'0,"1"4"431,3 5 0,8 6 1,3 8-1,9 6 1,4 4-1,5 3-286,2 3 0,2 6 0,5 7 0,4 4 0,-1 3 0,0 1 0,-2 1-241,-2 1 0,-5-1 1,-1 4-1,1-5 1,-2-2-188,-2-2 0,1-5-64,-2-3 0,-1-5 1,-5-3-1,-2-4 1,1-4-1849,-3 0 1810,5-6 1,-4-2-1,6-5 1</inkml:trace>
  <inkml:trace contextRef="#ctx0" brushRef="#br1" timeOffset="29759">4105 5234 8583,'0'-24'483,"0"4"0,4 2 1,2 7-70,1 2 0,-5 5 0,3 8 0,-4 6-350,-1 5 0,-10 9 0,-3 6 0,-5 3 0,-6 6 1,-3 5-1,-6 5 0,-3 4-4,-1 1 1,-1-1 0,1-5 0,1-2-158,3-5 0,0-3 1,8-7-1,6-6-518,4-7 1,7-4 0,1-2-332,1 1 0,3-7 1,8-1 534,3-4 0,8-7 0,4 0 0</inkml:trace>
  <inkml:trace contextRef="#ctx0" brushRef="#br1" timeOffset="29963">4490 5457 8355,'1'-8'539,"3"1"1,4 1-203,3 4 0,2 0 0,1 2-38,2 0 0,-2 0 0,4 0 0,0 0 0,2 0-554,4 0 0,-1 0 0,-1 0 0,-1 0 0,0 0 0,-2 0 1,-2 0-852,-4 0 1,0 0-1,-1 0 1</inkml:trace>
  <inkml:trace contextRef="#ctx0" brushRef="#br1" timeOffset="30218">4601 5680 8355,'2'-7'564,"2"2"1,5 1-1,5 0-731,3 1 1,3 0-1,-2 0 88,2-1 0,2-4 0,7 2-816,4 0 1,3-3 0,1-3 0</inkml:trace>
  <inkml:trace contextRef="#ctx0" brushRef="#br1" timeOffset="31548">6772 4812 8917,'0'-18'0,"0"-1"0,0 0 0,-2 2 0,-2 3 892,-4 2 0,-3 4 0,-3-1-717,-2 0 0,-5 2 0,-7 0 0,-2 0 0,-2 2 0,-2-1-57,-2 3 0,-5 2 1,-1 1-1,2 0 1,2 0-1,2 0 1,2 0-1,3 1 77,5 3 0,0-2-227,9 2 0,5 1 0,5 1 0,2 1-215,2 2 0,3 2 1,5 2-1,6-1 0,6 1-138,2-1 1,6 1 0,4-1 0,0 0 189,1 1 0,0-1 0,5 1 0,-3-1 134,-2 0 0,-3 1 0,-6 0 0,-4 3 152,-4 0 1,-2 5 0,-2-3 0,-5 1 84,-3 3 1,-1 6-1,-1 2 1,-5 0 34,-6 1 0,-2 4 1,-7 1-1,-1 4-78,-1 0 0,-5 3 0,1 0-31,-1 1 1,5-4-1,-6 2 1,3 0-67,1-1 0,4-4 1,2-4-1,2 0 0,5-1-143,2-3 0,8-4 0,-2-4 0,4-5 44,4-2 0,4-6 0,8-1 0,5-1 38,3-4 0,2 0 1,3-4-1,5-2 86,6-4 0,3-7 1,4-2-1,-2 1-38,2-2 0,-3 4 0,0-1 0,-1 5-575,-3 6 1,-6 3 0,-3 1 0,-4 0-364,-3 0 0,-8 7 0,-1 4-431,-5 4 1222,-4 7 1,-12-3 0,-1 6 0</inkml:trace>
  <inkml:trace contextRef="#ctx0" brushRef="#br1" timeOffset="31848">6313 6424 8355,'-8'-11'541,"-1"3"501,7 3-141,-4 5 0,6 1 0,0 3-696,0 4 1,0 3 0,0 3 0,1 1-190,4 2 0,-3 4 0,5-4 1,-1 1-544,-4 0 1,4 3 0,-1-4-1,1-2-2440,-1-2 1137,0 0 1607,-5-6 0,5-2 0,2-5 0</inkml:trace>
  <inkml:trace contextRef="#ctx0" brushRef="#br1" timeOffset="32092">6263 6139 9074,'-11'-8'311,"3"0"-1215,-3 5 0,14 3 0,-2 7 669,5 0 0,7 9 0,7-2 1</inkml:trace>
  <inkml:trace contextRef="#ctx0" brushRef="#br1" timeOffset="32425">6598 6387 11093,'18'0'-645,"-3"-4"525,6 0 0,-5-4 0,5 4 0,0 1-774,-2 1 1,3-2-1,-5 0 505,-2 1 1,-2 8 0,0 1 0</inkml:trace>
  <inkml:trace contextRef="#ctx0" brushRef="#br1" timeOffset="32426">6648 6536 8355,'1'7'60,"3"-3"109,4-3 0,9-1 1,2-1-1,2-2 0,0-2-457,1-2 0,1 0-1226,2-1 1154,-6-3 1,5 4 0,-5-6 0</inkml:trace>
  <inkml:trace contextRef="#ctx0" brushRef="#br1" timeOffset="32658">7007 6288 8355,'0'-12'902,"0"10"0,2 6 0,0 6 1,4 2-1,-1 2-465,1 3 1,2 2 0,-4 6 0,-1 0-515,-1-1 1,-1 5-1,2 0 1,1-1-721,-1-2 1,-2-3 0,-1-2-751,0-4 0,0 2 0,0 0 0</inkml:trace>
  <inkml:trace contextRef="#ctx0" brushRef="#br1" timeOffset="33631">6313 4204 8355,'-4'-12'123,"0"0"1,-1 1 0,1 1 381,0 2-176,0 5 0,5-7 0,4 6 0,3 1-266,3 2 1,1 1-1,1 0 1,-1 0 0,0 1-1,1 5 1,-1 5 0,-1 4-1,-1 0-265,-2-1 0,-5 3 0,1-1 110,-3-1 0,-1-1 1,0-2-13,0 1 0,0-5 1,-1-1 73,-3-2 0,3-2-9,-4-7 0,4-3 1,1-5-1,0-1 22,0 1 0,0-5 0,0 1 0,1 1 22,4 1 1,-3 2-1,7 1 1,0 2-49,2 5 1,2 3 0,-1 2 22,0 3 0,1 5 0,-2 6 0,-2 3-259,0 1 1,-1 2 0,6 3 0,1 1-375,2 0 0,5 0 0,-3 0 0</inkml:trace>
  <inkml:trace contextRef="#ctx0" brushRef="#br1" timeOffset="34196">7466 5060 8355,'-5'-19'576,"-1"1"476,-2 6 1,1 5-548,3 3 1,4 2 0,0 4 0,7 3-215,4 7 0,5 2 1,2 7-217,2 1 0,0 3 1,5 4-1,0 2 1,0 2 87,-1 1 0,3-6 0,0 6 0,1-1-237,-5-2 1,2 0 0,-4-5 0,1 1-287,-2 2 0,-2-4 0,-5-6 1,-2-1-828,-3-3 1,2-1 0,-5-1-1568,2-1 2458,-4-5 0,-3-2 0,-7-5 1</inkml:trace>
  <inkml:trace contextRef="#ctx0" brushRef="#br1" timeOffset="34467">7888 4986 9483,'0'-20'0,"0"4"0,-1 5 463,-4 7 0,0 11 0,-6 15 0,0 4 0,-6 6 1,-3 3-1,-8 8-88,-2 4 0,-3-2 0,-5 1 0,1 1-292,0 1 1,0-3 0,1 0 0,3-3-334,4-2 1,4-5 0,3-4 0,4 0-644,4-4 0,1-6 1,9-5-1,1-2 1,3-3 50,4-2 1,8-4-1,8-5 1</inkml:trace>
  <inkml:trace contextRef="#ctx0" brushRef="#br1" timeOffset="34801">8136 5742 10329,'1'-11'0,"2"2"3451,1 0-2986,6 7 0,-9-3-287,3 10 0,-1 1 1,0 7-102,1-1 1,0 5 0,-4-1 0,0 1 0,0-1-154,0 1 1,0 4 0,2-3 0,0-1-309,2 1 0,1-1-694,-5-5 1,4 1-1,1-1-538,2 1 620,1-7 1,-1-6-1,-1-6 1</inkml:trace>
  <inkml:trace contextRef="#ctx0" brushRef="#br1" timeOffset="35046">8210 5432 8355,'-19'-7'-41,"7"2"0,12 10-594,8 4 0,3 2 0,1 1 1</inkml:trace>
  <inkml:trace contextRef="#ctx0" brushRef="#br1" timeOffset="36821">9699 5717 8405,'-5'-5'0,"1"5"0,2 8 748,0 7-805,-3-1 0,2 4 0,-4-4 1,2 1-1,2 3 0,0 0 1,0 0-1,-1-3 0,1-1-1792,2-2 1584,1 1 0,-5-1 0,-2 0 1</inkml:trace>
  <inkml:trace contextRef="#ctx0" brushRef="#br1" timeOffset="36963">9649 5420 8355,'-11'-10'-1023,"3"6"623,4 8 1,2 11-1,2 5 1</inkml:trace>
  <inkml:trace contextRef="#ctx0" brushRef="#br1" timeOffset="37491">11026 5358 8355,'-4'-25'445,"-1"0"0,1 10 1,6 4-1,2 6-211,4 6 0,2 4 0,-1 9 1,0 3 39,0 3 1,6 4 0,2 1 0,0-1-331,0 1 1,-1 0-1,3 0 1,0-2-73,0-2 0,-3 1 0,0-7 2,-2-4 0,-2 0 1,1-7-1,-1-1 144,1-2 1,-5-3 0,0-5 0,0-7 0,1-5 12,-1-7 1,-4 1 0,3-6 0,-2 2-156,-2 1 1,0-6 0,0 4 0,1 0-686,-1 0 0,-2 6 0,-1 8-53,0 2 1,1 3 634,3 2 0,3 9 0,6 7 1</inkml:trace>
  <inkml:trace contextRef="#ctx0" brushRef="#br1" timeOffset="38297">11857 5308 8355,'-6'-25'3050,"-2"1"-3242,-3 4 0,3 4 0,-1 6 0,0 3 0,-2 2 0,-2 2 0,-1 2 1,-1 2 29,-1 3 1,-6 7 0,2 7 0,0 1 35,-1 3 0,5 2 0,-4 2 122,2 3 0,2-2 1,5 5-1,2 0-55,5 0 1,3-5 0,1 1-1,1-6 1,3-6-44,5-2 0,6-7 1,3-3-1,0-3 73,0-1 1,4-5 0,-3-5 0,0-3 125,-2-4 1,1-9 0,-2 1 0,-1-1 127,-1 0 1,-6 1 0,-1 1 0,-1 2-85,-3 2 1,-2 5-1,-1-2 1,0 3-139,0 2 0,-1 5-35,-3 3 0,2 4 0,-2 4 9,3 4 1,1 3-1,0 3 1,0 3 33,0 3 0,0 4 0,1 0 0,2 1 1,2-1-78,2-4 1,1 2 0,6-4 0,1 0-45,2 0 0,-1-5 0,-2-7 0,1 0 54,2-3 1,4-2 0,-5-2 0,-1-3 45,-1-5 1,-2-3 0,1-3 0,-2-3 74,-3-1 1,2-2 0,-6-4 0,0 0 155,2 0 0,-5 1 0,4 0 1,0 2-45,-1 1 1,1 5-1,-2-3-79,1 1 0,6 1 0,-2 5-59,3-1 0,1 6 0,1 3 0,1 3 1,1 1-130,1 0 1,2 4 0,-3 2-1,2 1-17,-2 2 0,-1 2 0,-2 2 0,1-1 72,-1 0 0,-5 5 0,-3 1 1,-2 1 14,-2 3 1,0-3 0,-2 1-1,-1-1 11,-1 0 1,0-3 0,4 0 0,0-2-48,0-2 0,2-5 13,2-3 1,3-4 0,6-4-41,4-4 0,-3-5 1,2-2-1,-1-3 1,0 0 12,2 1 1,1-5 0,-4 2 0,-1 0-10,-1-1 0,-3 4 0,2-2 1,-3 1 278,-3 3 1,-4 5 400,-1 2 0,0 8-526,0 4 1,0 3-1,0 11 1,0 0-87,0 3 0,0 2 0,1 2 1,3 0-364,5-1 0,-1 0 1,3-3-1,4-5 0,2-4-657,1-3 0,4-4 810,-2-5 0,4 0 0,1 0 0</inkml:trace>
  <inkml:trace contextRef="#ctx0" brushRef="#br1" timeOffset="38528">12737 4862 8355,'-19'0'0,"1"0"0,7 1-404,3 3 0,2 7-50,6 6 1,6 10 0,1 0 0</inkml:trace>
  <inkml:trace contextRef="#ctx0" brushRef="#br1" timeOffset="39328">13184 5333 8355,'0'-25'0,"-4"6"0,-1 2 881,3 4 0,0 0 1,1 1-457,-3-1 0,1 6 1,-5 3-486,-2 3 0,3 1 0,-2 1 0,-4 3 1,-3 5-153,-4 2 1,1 3 0,-3 2 0,1 5 55,-1 2 1,0 2 0,2 1 0,3 2-31,3 1 0,7 1 0,3-2 0,3-1-40,1-3 1,7-1 0,4-6 0,5-4 104,4-3 1,0-5 0,5-5 0,-2-1 152,-2-3 0,3-4 0,-5-9 0,2-4 25,-1-2 0,-5-2 1,2 0 92,-3 1 0,-3-1 1,-2 0-1,-2 0 1,-1 2 37,-3 2 1,-2-1-1,-1 6-21,0 0 1,-1 4-113,-4 4 1,4 4 0,-3 8-83,2 4 0,4 3 0,1 3 0,2 1-91,2 1 0,-3 9 1,4-3-1,1 0-46,-2 2 1,2-2 0,-3 0 0,1-1 26,2 1 1,-2-4 0,1-2 0,2-2 111,1-2 1,2-5-1,-1-3 1,0-2-59,1-2 1,-1-2 199,1-2 0,-1-4 1,-1-7-1,-1-2 0,-2 1 70,2-2 0,-4 0 0,1-4 0,-1 2-91,-3 3 0,2-4 1,1 3-1,-1 0 85,1 0 0,3 2-193,0 3 1,2 6-1,1 5-42,0 4 0,-3 9 1,-2 7-1,-1 2 26,1 2 1,-4 1-1,1 2 1,-2 0 83,-2-1 0,4 1 0,0-1-52,-1-4 0,2-2 1,1-5-1,1-2 45,2-3 0,2-3 0,2-6 1,-1-3 181,0-4 0,2-7 0,1-3 0,2-2-186,-2-2 0,3-1 1,-2-1-1,0 2 0,-3 2-150,0-2 1,-5 4 0,0 1 0,2 3-18,1 2 57,-4 5 0,4 2 0,-4 6 0,0 4-43,-3 8 1,-3 1 0,-1 6 0,2 1-204,2-2 1,-3 7 0,5-3 0,-2-1-192,0 1 1,4-4 0,-2 1 0,1-2 124,2-3 0,2-2 0,2 0 0</inkml:trace>
  <inkml:trace contextRef="#ctx0" brushRef="#br1" timeOffset="39795">14362 5283 8355,'0'-20'672,"0"-1"1,0 6-1,1 0 1,2 4 0,1 2-1,-2 1-264,-5 1 0,-4 3 1,-7 8-420,-2 5 0,0 7 0,-4 5 0,-2 1-59,-2-2 0,4 8 0,0-2 0,2 3-40,3 1 1,7 4-1,4-4 1,2 0-39,2 1 1,7-4 0,4-5-1,6-3-127,2-1 0,2-5 1,4-6-1,1-2 61,3-2 0,-3-6 0,4-4 199,1-4 1,-5 0-1,3-9 1,-2-4-1,-1-2 29,-1-3 1,3-1-1,-7 2 1,1-1 324,-2 2 1,-3 0 0,-9 3 0,-4 0-247,-2 4 1,-2 2 0,-2 7 0,-3 2-22,-8 5 0,-1 3 1,-6 2-1,-1 3-31,2 5 1,-3 10 0,4 4 0,0 3-94,0 6 0,3-2 0,7 2 1,4 0 13,2 0 0,4-5 0,2 1 1,5-5-384,6-2 1,3-6-1,6 0 1,-1-5-55,3-6 0,7-3 0,1-1 0,0-1 92,-1-3 0,7-3 0,-4-7-86,-2-2 1,4-4-1,-7-5 1</inkml:trace>
  <inkml:trace contextRef="#ctx0" brushRef="#br1" timeOffset="40218">15304 5259 8574,'14'-17'0,"1"2"1090,2 4-1015,5-2 1,-1 11 0,6-5 0,2 1 510,-1 4 1,-2-4-1,0 2 1,2 0-175,1-2 1,0 5 0,-5-3 0,1 2-1067,0 2 0,-6 0 1,-2 0-3170,-3 0 3211,-8 6 1,0 1-1,-6 5 1</inkml:trace>
  <inkml:trace contextRef="#ctx0" brushRef="#br1" timeOffset="40219">15317 5445 8355,'-6'0'763,"6"0"1,11 0 0,10 0 0,3 0-336,0 0 0,8 0 1,7 0-1,7 0 1,8-2-1,0-1 0,-2-1-1475,-3 2 0,-14-4 1,-2 2-338,-5 1 1,-9-4-1,-1 0 1</inkml:trace>
  <inkml:trace contextRef="#ctx0" brushRef="#br1" timeOffset="46093">14647 1997 8355,'-5'-21'982,"-2"2"-406,0 1 0,1 8-459,6 10 1,6 7-1,2 10 1,5 3-1,3 4 1,5 2-1,2 3 1,2 4-1,0 1 1,1 2 212,3 1 0,-2-6-477,7 6 1,-7-4 0,3 2-1,-1-4 1,-1 0-448,-5-4 1,2-2-1,-4-4 1,1-5 14,-1-2 1,-4-2-1,-4-1-733,-1-2 1203,-5-4 0,4-5 0,-4 0 0</inkml:trace>
  <inkml:trace contextRef="#ctx0" brushRef="#br1" timeOffset="46351">15131 1873 8559,'-6'-20'0,"-2"5"24,-3 6 1,3 3 0,0 8 0,-2 2-1,-1 4 1,-2 4 0,1 5 415,0 4 1,-6 7-1,-3 7 1,-2 4-232,-2 2 1,0 6 0,-1 0-1,-2 2-346,-1 1 0,-4 1 1,4-9-1,3 0-66,4-4 1,0-3 0,7-12 0,2-2-464,4-5 1,6-2 0,0-3 103,6-2 1,4 2-1,5-5 1</inkml:trace>
  <inkml:trace contextRef="#ctx0" brushRef="#br1" timeOffset="46580">15503 2480 8578,'-19'0'865,"2"2"-499,9 2 0,2 3 1,6 5-1,0 1 1,0 0-1,0 3 1,0 0-159,0-1 1,6 3 0,1 0 0,1 0-694,0 0 0,-4 3 0,3-5 1,0 1-567,0 1 0,-3-6 284,4 0 0,1-5 0,3-7 0</inkml:trace>
  <inkml:trace contextRef="#ctx0" brushRef="#br1" timeOffset="46843">15615 2133 8355,'-20'-18'182,"4"6"1,7 6 0,7 9 0,4 3-1021,7 1 0,7 1 0,4 4 0</inkml:trace>
  <inkml:trace contextRef="#ctx0" brushRef="#br1" timeOffset="47159">16148 2146 9252,'-4'-9'82,"0"1"1,1 5 0,7-1 0,4 4-1,3 3 1,2 1 0,-1 0-2120,0 2 1522,1 1 0,5 5 0,1 0 0</inkml:trace>
  <inkml:trace contextRef="#ctx0" brushRef="#br1" timeOffset="47161">16123 2468 8355,'-5'-7'2036,"3"2"1,-2 6-1,8 2-2629,4 1 1,5 0 0,2-3 0,2 2-999,-2 1 1,-2 6 0,0-3 0</inkml:trace>
  <inkml:trace contextRef="#ctx0" brushRef="#br1" timeOffset="47811">17264 2059 8355,'-12'-13'45,"-1"1"1,5 5 0,1 2-25,2-1 103,-5 5 1,4-3 0,-3 8 0,1 4 0,-1 4 0,1 5 0,1 4 303,2 2 0,-4 3 0,5 2 0,1 2 0,2 2-481,1 2 1,0-3 0,0-3-29,0-1 1,6-4 0,3-2-1,5-6 1,4-5-82,1-6 0,2-3 0,4-2 0,-1-3 54,1-5 1,-4-7 0,-2-5 0,-1-2 137,-3-2 1,-1-5 0,-2-2 0,0-1 99,-4 0 1,-3 4-1,-5-3-82,0 2 1,-7 1-1,-4 5 1,-5 2-276,-3 2 1,-6 6 0,-6 0 0,0 6 0,-4 4-60,-1 5 0,1 10 0,2 10-168,4 2 0,4 7 0,6 2 75,6 0 1,1 4-1,5-5 1</inkml:trace>
  <inkml:trace contextRef="#ctx0" brushRef="#br1" timeOffset="48097">17996 1389 10483,'-7'-36'126,"-5"3"1,3 8 0,-3 10 0,2 7-1,3 11 1,3 12 0,3 14 0,1 12-1,0 11 1,-2 11 0,-2 7 0,-5 10-1,-7 11 1,7-41 0,-2 0 0,-1 2-1,0 1 1,0 0 0,-2 0 0,1 0-1,-1 0 1,-1 2 0,1 0 790,0 2 1,0-2-998,1-3 1,0-2 0,-6 45 0,2-16-234,3-9 1,3-11 0,3-5 0,4-4-397,3-5 1,1-8-1,0-8 1,0-4 0,0-4-646,0-5 0,5-8 933,3-3 0,9-4 0,2-1 1</inkml:trace>
  <inkml:trace contextRef="#ctx0" brushRef="#br1" timeOffset="48611">18529 2195 10943,'-15'-31'0,"1"4"0,3 8 0,1 7 0,2 2 0,0 3 0,0 4 0,1 7 0,3 9 0,2 6 0,2 5 0,0 0 0,0 3 0,2 0 0,0 2 311,3-1 0,-1-2 0,-3-1 1,2-2-1,2-2-849,2-5 0,1-2 381,5-2 0,-1-5 0,1-3 150,-1-2 1,-4-8 0,1-2 0,-1-3 110,-1-1 0,4-1 0,-4-1 1,1-1-1,0-1-116,2 1 1,-5 1 0,1 1-1,-2 1-284,0 0 0,0 3 208,-4 1 1,-1 5 0,-3-1 0,-3 4-42,0 4 114,2-2 0,5 9 115,0-3 1,1-2 0,3-2-85,4-3 0,-1-1 302,1 0 1,-3-1 0,3-3 146,2-5 1,-4 2-1879,3-1-473,-7 5 622,4-2 712,-6 5 0,0 1 271,0 3 1,-6 3-1,0 6 1</inkml:trace>
  <inkml:trace contextRef="#ctx0" brushRef="#br1" timeOffset="49360">18380 2133 8355,'0'-12'22,"0"-1"1,4-3 0,2-2 79,1-1 1,-3 2 0,3-4-1,0-1 1,-2-1 0,2 0-1,-1 0 1,-1 3 0,-2-1 553,-2 2 1,-1 1-1,0 6 598,0-1-1042,0 6 0,0 3 0,0 10 0,0 7-102,0 11 1,0 6-1,0 10 1,0 3-5,0 2 0,2 12 0,0-5 0,3 5-89,-3 1 0,4-5 0,-1 2 0,1-4 71,-1-6 1,5-7 0,-3-5-80,0-4 1,2-4 0,-4-4 0,-1-6 192,1-6-101,-3 2 0,-2-13 1,-7-1-1,-2-5-141,1-6 1,5-7-1,-2-1 1,1-4-106,0-3 0,-1-10 0,5 1 0,0-5 3,0-4 0,2-2 1,1-5-1,1-1-21,-1 2 0,-2-7 1,-1 9-1,0 3 262,0 2 1,0 8-1,0 9 1,0 8 273,0 6-341,0 2 0,0 15 1,0 9-1,0 12 28,0 7 1,0 9 0,0 7 0,0 3 0,0 4-55,0 0 1,0 7 0,0-3 0,0 1-41,0-4 0,0-2 0,1-10 0,2-4 2,1-3 1,0-6 0,-4-9 0,2-3-250,2-3-402,-3-7 1,5-3-1355,-6-8 1,0-3 1329,0-6 1,5-5 0,2-1 0</inkml:trace>
  <inkml:trace contextRef="#ctx0" brushRef="#br1" timeOffset="49751">19348 2146 8355,'0'-13'174,"5"6"0,2 2 0,4 6 0,-1 3 411,-2 5 1,2 6 0,5 3 0,1 1-378,-1 3 1,3 1 0,-1 2 0,-1 0-539,2 0 1,-4-2-1,3-1 114,-4-1 1,-1-6 77,-4 2 1,-4-9 44,-8-4 1,-3-12 0,-6-6 3,1-4 1,4 2 0,1-5 0,1-3 39,4-3 1,0 1 0,4-5 0,2 1 0,4 0-82,3 2 0,7-1 1,3 9-1,2-2-215,2 1 1,-2 4-1,-1 9 1,-1 4-164,1 3 0,2 1 0,0 0 0</inkml:trace>
  <inkml:trace contextRef="#ctx0" brushRef="#br1" timeOffset="49935">20141 2456 8355,'-23'-17'242,"2"1"1,9 3-1,9 6 1,6 2-1,5 2-1201,3 2 1,2 1 0,-1 0 0</inkml:trace>
  <inkml:trace contextRef="#ctx0" brushRef="#br1" timeOffset="50268">20377 2158 8355,'-4'-23'569,"0"2"0,0 7 235,4 6 1,1 5-1,3 0-519,4 6 1,8 4 0,0 7 0,-1 1 0,0 3 0,1 1 0,0 3-227,-1 2 0,-1 2 0,-2 1 0,0 1-137,-4-5 1,1 1 0,-3-6 0,-1 0 34,1 0 0,4-3 113,-2-7 0,-1-4 0,0-8 0,0-4-23,-1-3 0,1-7 1,3-3-1,-2-2-88,2-2 1,-3-1 0,0-2-1,0-1-280,-1 2 1,1-2 0,3 2 0,-2 5-684,2 3 1,-3 4 0,1 7 0,2 4 246,1 2 0,1 2 0,1 0 1</inkml:trace>
  <inkml:trace contextRef="#ctx0" brushRef="#br1" timeOffset="50421">21233 2456 8673,'-17'-22'0,"1"5"1065,1 9 1,6 11-2334,5 5 1,3 3-1,1 1 1</inkml:trace>
  <inkml:trace contextRef="#ctx0" brushRef="#br1" timeOffset="55848">16780 5246 9343,'0'-16'0,"0"-1"0,0 2 0,2 1 0,1 2 0,2-2 296,2-3 0,0 6-232,1-5 1,3 9 374,-3-5 1,-1 3 0,2 0 0,0 2 0,1 3 0,-1 5 0,-2 6-173,-1 4 1,-2 5 0,-4 2 0,1 0-228,4 0 0,-4 8 1,3-2-1,-3-1 1,-1-1-256,0 0 1,-1 2-1,-2-1-93,-1-2 1,-4 1-1,2-6 1,-2 0-1,-4-3-232,-3 0 1,-3-6 434,1-3 1,2-3-1,-4-2 1,1-5-1,1-5-58,-1-4 1,4-11 0,-2 0 0,4-3 327,3-1 1,0-6 0,4 0 0,3-3 54,0 3 0,8-4 0,4 7 0,6 3 91,9 3 1,2 2 0,11 1 0,3 2-169,2 2 1,8 3-1,0-2 1,5-1-89,-1 1 0,3 4 0,-1-2 0,-2 4-325,-6 0 0,-5 6 0,-9 3 0,-5 3-633,-5 1 1,-10 1 160,-2 3 1,-6-1 0,-10 7 0,-4 1 245,-6 0 0,-13 10 0,0-8 1</inkml:trace>
  <inkml:trace contextRef="#ctx0" brushRef="#br1" timeOffset="56199">17574 4328 8355,'4'-20'0,"2"-2"0,1 0 0,1 5 0,4 1 775,1 2 0,3 6-344,1-1 0,-1 1 0,-3-3 0,-1 3-84,1 4 1,3 2 0,1 2 0,-2 0-281,-1 0 1,-3 6 0,-3 3-1,-3 5-184,1 3 0,-5 6 0,3 1 0,-4 4-108,-4 4 1,-4 1-1,-7 3 1,-2-1-72,2-2 0,0-2 0,0 2 153,-2-4 1,5-7 0,5-2 0,1-2 85,4-3 1,6-3 0,6-4 0,5-3 225,5-4 0,9-1 1,4-1-1,3-2-352,1-1 0,1-5 0,-1 5-976,0 1 0,-5-3 0,-2-1 0</inkml:trace>
  <inkml:trace contextRef="#ctx0" brushRef="#br1" timeOffset="59076">4043 8620 8355,'-5'-32'215,"-4"4"1,-2 6 0,0 6 0,3 2 0,4 2 1245,3-1-921,-5 6-212,5 2-191,-5 5 0,10 11 0,2 7 0,1 8 1,2 8-1,2 8 0,2 7 0,-1 8 1,1 3 149,-1 2 1,0 5 0,-1-3-1,-1-2-381,-2-2 0,-4-8 0,5 2 0,0-6 0,1-5-532,-2-6 0,3-10 0,-4-2-844,0-7 0,3-4 340,-6-2 0,0-6 913,-4-6 1,-6-6-1,0-6 1</inkml:trace>
  <inkml:trace contextRef="#ctx0" brushRef="#br1" timeOffset="59415">3994 8520 8355,'0'-37'0,"0"0"0,1 5 604,3 3 1,3 7-111,5 2 0,5 4 1,1 1-1,1 6-72,3 5 1,6 2-1,1 2 1,0 2-514,1 2 1,-4 4 0,3 8 0,-4 5-238,-4 3 0,1 2 1,-6 3-1,-2 4 136,-4 3 1,-6 5 0,-8 0 0,-5-1-295,-2-1 0,-7-2 0,-2 0 88,-4 0 0,-1-5 1,1-3-1,0-3 0,5-2-565,6-4 800,1 4 1,11-10-1,-5 3 1</inkml:trace>
  <inkml:trace contextRef="#ctx0" brushRef="#br1" timeOffset="59847">4552 9339 8355,'-24'0'0,"4"-1"2477,3-4-2252,9 4 1,4-6 0,9 4-1,6-2 1,6-3 0,1-5 0,1-2-1,-1 0-212,0 1 0,-2-2 0,-3-2 0,-1 0-93,0 0 0,-5-3 1,-2 5-1,-4 1-1,-1 1 1,0-3 0,0 1 0,0 0 62,0 3 0,0 0 1,0 1 41,0 0 0,1-1-80,3 1 1,-1 5-1,5 3 1,2 1 0,1 0-24,1-1 1,6 0 0,2 4 0,0 0-88,1 0 1,0 0 0,4 1 0,-2 3 164,-2 5 1,-8 3-1,-6 5 1,-1 3 161,-3 4 0,-2 5 0,-1 0 1,-1-2 175,-4-1 0,3 2 1,-5-2-1,1-2-233,3-1 0,2-5 0,1-2 0,1-2-361,4-1 1,3-2-1,7-3 1,3-4-487,1-3 1,2-2 0,4-3-216,0-4 1,-5-5 382,1-3 0,5-4 0,6-4 1</inkml:trace>
  <inkml:trace contextRef="#ctx0" brushRef="#br1" timeOffset="60409">5854 7727 8355,'-11'-25'526,"3"1"0,-8 4 0,5 5 0,3 4-824,-1 2 1,-3 1-1,0-3 1,0 1 804,-1 2 1,1 1-1,1-2 1,1 2-263,2 1 1,-4 2 0,-5 4 0,2 0-240,1 0 0,-2 0 0,-2 1 0,0 4-19,0 3 0,0 3 0,4 1-69,2 1 1,-3-2-1,8-2 1,0 0-2,3 0 0,2 6 1,2 2-1,0-2 1,0-1 59,0-2 0,0 5 1,0 1-1,0 0 137,0 0 1,0 2-1,2-2 1,0 1 212,3 3 0,3 1 0,-3 0 1,2 0-142,3 4 0,-3 6 0,1 0 0,2 4-96,1 4 0,0 5 1,-2 9-1,-2 5 21,-1 5 0,-2 12 0,-4 3 1,0 7-41,0 4 0,0 8 0,-2-1 0,1-46 0,-2 1 12,0 6 1,-2 0-1,0-3 1,0 0-1,0 4 1,1 0-1,0-6 1,1-2 27,-3 44 1,-2-5-1,4-8 1,1-7 13,2-9 1,6-2 0,2-12 0,2-5-54,-1-5 0,0-6 0,4-4 0,-1-6-55,-2-5 0,3-5 1,-1-9-1,6-4-171,2-2 0,2-5 0,3-4 0,1-7-112,0-4 1,4-1 0,1-3 0,1 3 29,-1 1 0,-1-3 0,-4 5 0,-2 2-1946,-2 4 0,-3-1 0,-6 4 0</inkml:trace>
  <inkml:trace contextRef="#ctx0" brushRef="#br1" timeOffset="61741">6747 8062 8505,'-2'-12'0,"0"3"0,-4 2 324,-1 1 0,3 8 0,-4 7 108,-2 7 1,3 3-194,-1 6 1,5 11-1,-1 6 1,3 9-1,1 9 1,0 4-1,0 9 1,0 7 212,0 7 1,0 8 0,0-1 0,0 0-334,0-3 1,0-1-1,0-1 1,0-8-32,0-8 0,4 0 0,0-16-127,-1-6 0,-2-3 0,1-11 1,0-5-1,3-6-355,-3-5 0,0-4-2242,-2-4-338,0-6 2352,-6-7 1,5-18 0,-5-8 0</inkml:trace>
  <inkml:trace contextRef="#ctx0" brushRef="#br1" timeOffset="62177">7193 8607 8355,'-4'-8'252,"0"0"-192,0 5 1,3-7 0,-2 5 480,-1-2 0,1 4 16,7-1 0,3 3 0,7 2 0,1 5-198,1 6 1,5 4 0,-2 8 0,2-1-179,1 3 0,8 8 1,-5-3-1,1 2-75,1 0 1,-3 0 0,3 3 0,0-3-98,2-4 1,0 0 0,-4-3-173,0-2 1,-1-3 0,1-1 0,-1-3-403,-4-3 0,-2-2 1,-5 0-1,-1 1-1008,0-1 1,-3-5-681,-1-3 2083,-5-2 0,2-8 0,-5-1 1</inkml:trace>
  <inkml:trace contextRef="#ctx0" brushRef="#br1" timeOffset="62457">7764 8496 8355,'0'-18'0,"0"8"1010,0-2-668,0 8 0,-2-1 0,0 10 0,-4 4 1,-1 6-1,-4 7 57,-4 6 1,-3 8 0,-5 8 0,-2 3-206,-5 4 1,-1 5 0,-3-1 0,-3 0-172,-3 1 0,-2-4 1,7-7-222,2-3 1,4-5 0,8-5 0,6-6-522,5-4 1,5-7-1,6 0 1,4-5-2191,8-6 2519,5-3 0,12-12 0,2-2 0</inkml:trace>
  <inkml:trace contextRef="#ctx0" brushRef="#br1" timeOffset="63024">8409 8620 7440,'-7'-2'1033,"1"-1"1716,1-1-977,3-5-1310,-3 2 0,9-1 238,0-1-267,6 7-373,-3-4 0,1 6-363,0 0 184,-5 0 72,3 0-104,-6 6 0,0-4-40,0 7 33,0-7-16,0 4-289,0-6-3385,0 0 2528,0 5 0,-2 1 1022,-2 2 0,-3 3 0,-5-4 0</inkml:trace>
  <inkml:trace contextRef="#ctx0" brushRef="#br1" timeOffset="63834">8372 8620 8355,'-13'-6'23,"5"1"1,1-5 494,2 2 0,2 5 0,7-1-138,4 2 0,3 2 1,2 0-1,-1 0-251,0 0 1,1 0 0,-1 0 0,1 2 46,-1 2 1,0-3-1,1 3 1,-1-2-269,1-2 0,3 0 0,2 0 0,0 0-107,0 0 1,3 0 0,-4-2 79,3-2 1,0 3 0,4-3 0,-3 2 0,-4 2-286,1 0 1,-4 0 129,3 0 313,-4 0 0,-7 0 1,-6 0-1,-7 0 101,-4 0 0,-1 0 1,-2 0-1,-3 0 9,-3 0 0,-4 0 1,-2 0-1,-3 0 0,-4 2 116,-3 2 0,2-1 0,-1 4-46,1-2 1,-3 3-1,6-4 1,2-1 45,3-1 1,0-2 0,9 1 29,2 3 0,10-2-333,9 2 0,8-3 0,15-1 1,0 0-27,2 0 1,8 0 0,-2 0 0,-1 0-18,2 0 1,0 0 0,1 0 0,0 0 76,0 0 1,-3 0 0,-3-1-1,0-2 28,-4-1 1,-2-5 0,-3 5 0,-3 2-104,-1 0 9,-1 2 1,-12 2 0,-5 0-74,-7 2 0,-5 6 0,-3-3 1,-3 1-219,-1 1 0,-1-5 0,-2 3 8,2-2 1,4-1-1,0-4 1,2 0-1878,2 0 1571,5 0 0,1 0 0,6 0 0</inkml:trace>
  <inkml:trace contextRef="#ctx0" brushRef="#br1" timeOffset="69295">18839 5593 7688,'-8'-12'0,"1"0"-41,1-1 0,2 1 207,4-1 0,0 1 1,0 0 343,0-1 1,2 1 0,2 1-1,4 3 1,2 5-118,-2 6 1,-1 9 0,-4 9 0,1 2 0,-1 3-466,-2 3 1,-1-1 0,-1 3 0,-2 0 0,-3-4-607,-1-1 1,1-1 0,-4-1-572,2-4 1,-1 2 746,-3-5 0,0 0 0,-1-5 0</inkml:trace>
  <inkml:trace contextRef="#ctx0" brushRef="#br1" timeOffset="69440">18852 5209 8355,'-25'-11'370,"0"3"1,11 8-1,6 8-2035,5 3 1148,9 1 0,6 1 0,7-1 1</inkml:trace>
  <inkml:trace contextRef="#ctx0" brushRef="#br1" timeOffset="70434">19807 5941 8355,'-9'0'-265,"1"0"1287,5 0 0,-1 0-120,8 0 0,-1 0 889,5 0-1644,-5 0 1,3-2 0,-5 0-1,2-4-2,1-1 0,5-5 0,0-6-143,2-1 1,1-2-1,1-4 1,-1-1 0,0-3-213,1-4 1,-1-4 0,2-5 0,1-4-166,2-7 1,3-3 0,-3-6 0,-2 0-4,-1 0 1,-2 1 0,-1 2 0,-1 4 244,-2 4 0,-5 4 1,1 11-1,-3 4 362,-1 7 1,0 6 1,-1 19 0,-2 10-1,-1 12-76,1 10 0,2 5 1,1 3-1,0 2-70,0 3 0,1-6 0,4 1-355,3-5 1,3-1 0,3-6 0,1-5 0,1-5 15,-1-4 1,3-7-1,-1-3 1,-2-3 252,-1-1 1,2-6 0,0-5 0,-4-6 123,-2-2 0,-2-2 0,4-4 1,-1-1-78,-2-3 0,2 3 1,-3-4-1,1 1 1,0 0 1,-2 1-1,-5 6 1,3 3 181,-3 1 0,0 5 1,-2 5 57,0-1 1,0 6-209,0 7 1,0 4-1,0 13 1,0 1-1,0 3 84,0 4 0,4-3 0,1 4-502,2 0 0,1-3 0,5 0 0,-1-3 0,1-4 0,0 1-960,4-2 1,-2-1 634,6-5 1,-1-1-1,5 0 1</inkml:trace>
  <inkml:trace contextRef="#ctx0" brushRef="#br1" timeOffset="70675">21084 5197 8355,'0'-20'45,"0"4"0,3 3 0,4 4 0,6 2 0,5 0 0,3 1 0,0 1 1,-2 2-1,0 2 0,1 1-813,2 0 0,1 5 0,2 2 0</inkml:trace>
  <inkml:trace contextRef="#ctx0" brushRef="#br1" timeOffset="70879">21158 5370 9689,'-16'0'810,"-1"0"1,8 0-1147,9 0 1,7 0-1,9 0 1,5 0-39,2 0 1,6-4-1,1 0-405,2 1 1,1-4 0,4 0 0</inkml:trace>
  <inkml:trace contextRef="#ctx0" brushRef="#br1" timeOffset="71111">21828 4911 8355,'-1'-23'391,"-2"2"0,-1 5 0,1 2 0,2 2 0,2 2 0,2 6 160,1 8 0,2 7 1,-4 5-1,2 5 0,-1 4 1,-1 4-547,-2 4 1,0 7-1,-2 3 1,-1-1 0,-2 1-1,-1-2 1,-1 1-1,2-2 1,-1-3 0,2-3-1,0-1 1,0-1-1319,1-3 0,2-4 0,2-4 1,2-5-164,1-2 1072,6-7 0,-3 4 0,5-4 1</inkml:trace>
  <inkml:trace contextRef="#ctx0" brushRef="#br1" timeOffset="71746">22027 4800 8355,'-6'-20'2531,"-1"3"-1685,-5 10 0,1 2-562,2 10 1,4 6 0,5 8 0,0 3-144,0 4 1,4 7 0,0 0 0,-1 5-117,-2 3 1,-1-1 0,0 4 12,0-1 1,-4 2 0,-1-2-1,-1 0-68,1-1 0,1-5 0,4-5 0,0-2 0,0-2-14,0-2 1,5-2 0,3-4 0,3-3 36,2-3 0,5-6 1,2-1-1,5-2-73,4-2 0,-3-2 0,3-2 0,-3-3 0,-1-3-458,0 0 1,-2-4-1,-2 3-489,-4-3 0,-4 3 0,-2-1-1624,-2 0 2479,-4-2 1,-5-2-1,0 1 1</inkml:trace>
  <inkml:trace contextRef="#ctx0" brushRef="#br1" timeOffset="71747">21853 5296 8355,'-12'-13'1138,"5"7"1,1-1 0,8 4-1540,2-1 1,4-5 0,8 4 0,6-1 415,6 1 0,8-5 0,8 2 0,1-3 186,2-1 0,7 1 0,-8 2 0,-5 4-956,-5-1 1,-6 5 0,-7-5-6,-2 1 1,-3-2 0,-6-5 0</inkml:trace>
  <inkml:trace contextRef="#ctx0" brushRef="#br1" timeOffset="71944">21791 4887 8355,'0'-24'215,"1"5"0,3 5 0,5 4 0,3 2 0,3 0 414,2 0 0,5 1 0,1-3 1,8 2-262,6-2 0,8 0 0,2 1 0,3 2-916,-1 1 0,4 2 0,-9 3 0,-1-2-2166,-6-1 2019,-6 0 0,-6 4 0,0 0 1</inkml:trace>
  <inkml:trace contextRef="#ctx0" brushRef="#br1" timeOffset="72514">22932 4366 8355,'0'-17'809,"0"1"-671,-6-1 0,0 5 0,-7 1 0,1 1 0,-1 3 0,0 2 1,-4 0-1,-2 1-6,-1 0 0,-3 0 1,4 4-1,-1 1-184,4 4 1,2-3 0,2 7-139,-1 0 1,6 2 0,3 2-89,3-1 0,1 0 1,1 1 238,3-1 1,-2 1-1,2 0 1,-3 3-12,-1 0 1,4 5 0,1-3 61,-3 1 1,4-2 0,-2 2 0,-1 0 123,-2 0 0,0 2 1,2 4-1,1 1 0,-1 2 140,-2 1 0,-2 6 1,-2 3-1,-2 4-121,-2 2 0,3 13 0,-4-1 0,-1 5-63,2 4 0,-4 1 1,4-1-1,-1 1-50,0-1 0,5 1 1,-2-3-1,1-5 113,-1-6 0,1-1 1,4-11-1,2-4-73,2-5 0,-1-7 1,5-3-1,1-6-153,2-5 1,2-1-1,1-4 1,1-3-179,1 0 0,6-4 0,-2-2 0,0-4-1406,1-3 0,-6-2 1014,2 1 0,2 0 0,0-1 0</inkml:trace>
  <inkml:trace contextRef="#ctx0" brushRef="#br1" timeOffset="72797">23118 4825 8355,'-11'-25'672,"8"10"-328,-5 2 0,7 10 0,5 3 1,4 7-1,3 6 395,1 3 0,5 5 1,1 8-1,0 3-600,0-1 1,2 5 0,-2-3 0,0 3-136,0 1 1,3-5 0,-3-2-1,0-1-418,-1 0 0,4 0 0,-4-6 0,-2-2-418,-1-4 0,2-8 1,1-2-1,-2-1 153,-1-4 0,-6 0 127,0-2 0,0 0 0,5 0 1</inkml:trace>
  <inkml:trace contextRef="#ctx0" brushRef="#br1" timeOffset="73054">23490 4837 8355,'-5'-18'2665,"-1"4"-2108,-2-2 1,1 7 0,4 7-1,-1 6 1,0 8-277,-2 7 0,-1 10 0,-5 6 1,-2 3-161,-2 4 0,-5 9 1,-7-3-1,-2 0-144,-2-1 1,5-3-1,-2 2 1,3-6-369,1-6 0,6 1 0,2-7 0,5 0-1319,3-2 1,4-6 0,5-4 983,0-2 1,11-7-1,3-2 1</inkml:trace>
  <inkml:trace contextRef="#ctx0" brushRef="#br1" timeOffset="73482">23614 4502 8630,'-4'-28'0,"0"4"159,1 4 1,4 7 0,6 3 0,6 2 0,2-2 0,3-1 0,1 0-2,0 3 1,5-2-1,-2 6 1,4 1 437,3 2 1,4 1 0,-5 0 0,-4 1-608,-2 3 1,-6 2 0,-1 5 0,-4 0-12,-3 3 1,-5 2 0,1 2 0,-4 6 204,-4 3 1,-3 8-1,-5-2 1,-1 2 36,1 3 0,3 3 0,3 2 0,-1 1 25,0 3 1,4 1 0,-1 2-1,3-1-95,1 1 0,0 1 0,0 1 0,0 2 18,0-2 0,4-1 0,1-1 0,1-2-65,-1-2 0,3 0 0,-3-4-234,-3-2 1,0 1 0,-2-2 0,0-5 0,0-2 160,0-5 0,-6 2 1,-2-3-1,-4-4-50,-5-2 1,-1 0-1,-4-3 1,0-2-90,-4-1 0,1-2 0,-4 1 0,3-2-418,1-3 0,0 2 1,0-6-1590,1-1 0,-1-2 0,0-1 1</inkml:trace>
  <inkml:trace contextRef="#ctx0" brushRef="#br1" timeOffset="74916">9165 9327 8269,'7'-6'643,"-1"3"0,-5-5 0,3-2-120,5-1 1,2-2 0,0-3 0,-2-1-462,-1-3 0,1-5 0,3-5 1,1-2-1,-1-2 0,0-2 1,1-2 22,-1-4-160,-5 4 0,4-13 0,-4 2 37,0-2 1,3 5 0,-6-4 0,-2 7 92,0 5 0,-1 7 1,2 7-1,1 6 56,-1 4 0,-2 8-21,-1 6 0,0 11 0,0 10 0,0 2 0,0 4 0,0 0 120,0 2 1,4 4-271,0-4 1,6 4-1,-2-5 1,3-3-1,2-5 1,-1-2-175,1-3 0,3-6 211,1-5 0,5-3 0,-3-1-281,0 0 1,3-10 0,-5-2-1,-2-3 228,-1-3 1,-2-1 0,-1-6 0,-2 0 0,-4 0-1,-1 0 1,0 1 0,-1 0 176,-2 4 1,-1-3 0,0 7 0,0 1-1,0 1 304,0 2-131,0 5 0,0 7 1,0 8-1,0 4 1,0 5-1,0 5-24,0 6 0,0-1-284,0 6 1,5-5 0,0 1 0,2-3 0,3-1 141,1-1 0,2 0-1588,4-3 1,-2-5-1,4-6 462,-1-2 1,4-5-1,-2 2 1</inkml:trace>
  <inkml:trace contextRef="#ctx0" brushRef="#br1" timeOffset="75515">10232 8062 8355,'-4'-17'670,"0"0"0,0 1-83,4 4 0,-5 6 0,3 7 0,2 10 1,4 10-246,3 7 0,-3 9 0,3 11 1,-2 7-1,-2 9 0,-2 4 1,-1 8 727,0 6-1028,0-2 0,-4 9 1,0-2-1,0-2-8,-2-5 0,5 2 0,-3-14 1,3-4-1,1-9 0,0-8 1,0-6-1,0-4-179,0-4 0,0-6 1,1-8-4202,3-1 2839,-3-7 1,10-6-1,-4-5 1</inkml:trace>
  <inkml:trace contextRef="#ctx0" brushRef="#br1" timeOffset="79134">10765 8520 8355,'-5'-12'533,"-4"0"1,1 1-1,4 2 1,10 5-1,6 4 1,7 3 241,5 1 1,-2 10 0,8-2 0,0 3-748,3 3 0,-1-3 0,1 5 0,3-2 0,3-3-159,2-1 1,0-2 0,-3 0 0,-3-1-68,-2-2 0,-2 0 0,-8-3 0,-2-1-309,-5 1 1,-2 2 703,-1-4 0,-8 5 1,-5-4-1,-8 2 158,-7 3 1,-5 1 0,-6 2-90,-3 4 1,-2-2 0,-7 6-1,2 1-117,3 1 1,-1 1-1,5-2 1,1-2 0,2 1-202,1-2 0,6 1 1,4-5-1,4 1-1128,3 0 1,5-3-782,-1 0 0,8-1 0,3 1 1</inkml:trace>
  <inkml:trace contextRef="#ctx0" brushRef="#br1" timeOffset="80943">11770 8409 8355,'0'-20'0,"0"4"64,0 2 1,0 6 170,0 0 0,4-1 1,1-2-1,1 2 0,1 2 1,0 0-1,2 1 0,4 0 106,3-1 1,0 4 0,4-1 0,1 2 0,0 4 0,-1 2 0,1 4 0,0 5 0,-2 3-5,-1 5 0,-6 8-281,-4 4 1,-5 3-1,1 2 1,-2 2 0,-2 3 32,0 1 1,-4 0-1,-1 0-82,3-7 1,0-1 0,4-5 0,2-3-124,4-1 0,-1-1 1,1-10-1,3 0 1,3-4-325,3-4 1,-1 2-1,-4-6 1,1-1-539,-1-2 0,-3-1 1,-3-1-372,0-3 1,-2-3 349,-4-6 999,-5 1 0,-8-1 0,-6 1 0</inkml:trace>
  <inkml:trace contextRef="#ctx0" brushRef="#br1" timeOffset="81260">12043 8719 8355,'0'-13'0,"0"1"1967,0 0-974,-6 5 0,-1 1-554,-5 6 1,-1 6 0,0 2-1,-2 4-307,-2 5 1,-1 1 0,3 5 0,-3 1-158,-1 2 0,-1 0 0,0-4 0,3-3-227,3-1 0,2 3 0,1-4-1438,3-2 1,2-2 532,6 0 0,0-1 0,0 1 0</inkml:trace>
  <inkml:trace contextRef="#ctx0" brushRef="#br1" timeOffset="81753">12353 7739 8355,'0'-32'309,"1"2"-386,3 5 1,5 5 0,6 0 0,3 2 264,1 3 1,-3 1 0,5 2 0,0 1 263,-2 3 1,7 1 0,-4 4 0,-1 0-291,-2 5 0,-2 3 0,-5 9 1,1 1 50,-1 2 1,-4 9-1,-1 0 1,0 4 18,0 5 1,-4 2 0,2 4 0,-1 5 76,0 2 0,2 3 0,-3 3-204,1 4 0,6 2 0,-2 4 1,3 0-1,0 3 9,-3-3 1,7 9-1,-2 2 1,2 1 62,3-1 1,-4-2-1,2-1 1,-1-3-248,2-1 1,-8-2 0,4-3 0,-4 0 2,-2-1 1,-1 2 0,-6-10 0,0-2-57,0-1 0,-2-4 1,-2-4-1,-4-8 171,-3-3 0,-7-4 0,-3-8 0,-2-3-16,-2-3 1,-4-7-1,-1-3 1,-2-4-77,-2-4 0,4-3 0,1-6 0,4-1-488,4-2 1,0 1 0,8-6 0,3-1-3318,3-1 3002,8 3 1,6-9 0,6 3 0</inkml:trace>
  <inkml:trace contextRef="#ctx0" brushRef="#br1" timeOffset="83230">14387 8372 8355,'11'-21'363,"-2"2"1,0 1 0,0 3 601,2 1-295,-4 1-164,-1 1-410,-6 5 0,-2 2 0,-2 5 0,-5 0 0,-7 1 0,-4 3 0,-5 4-109,-4 3 1,-3 6 0,-5 1-1,0 0-227,0 0 0,-1 2 0,1-2 109,0 2 0,5-5 1,3 1-1,5-3 127,3-5 0,4 3 1,9-3 19,4 3 1,10-3 0,6-1 0,7 0 64,5 0 0,0 0 0,3 3 1,0-2-23,2 2 0,0 1 0,-4 2 0,0 3-219,-1 0 1,0 1-1,-2-5 1,-3 0-298,-1 1 1,-3-1-1,-5 1 1,-2-1-640,2 0 1,-5 1 796,0-1 1,-4 1-1,-1-1 1</inkml:trace>
  <inkml:trace contextRef="#ctx0" brushRef="#br1" timeOffset="83524">13791 8855 8355,'0'-12'769,"0"-1"1,6 7 0,2 1-144,3 4 1,7 1-1,4 1 1,6 4-336,5 3 1,3 3 0,1 1 0,-1 1-290,-3-1 0,3 5 0,-5 1-746,1 1 0,-2-3 0,-6 4-851,-4-2 1,4-2 0,-5-3 0</inkml:trace>
  <inkml:trace contextRef="#ctx0" brushRef="#br1" timeOffset="84605">15949 8644 8779,'-6'-12'2297,"0"5"-1823,6 2-208,0 5 1,1 0 0,4 0 0,3 0 0,4 0 0,3 0 0,2 0-22,-2 0 0,3 0 0,0 0 0,0-2 0,0-1 0,-2-2-168,2-2 0,-4 0 0,1-2-94,-5 0 1,-1 1 0,-4-4 0,-3-1-124,0 1 1,-2-1 0,0 1-1,-2 0 21,-2-1 1,-3 1 0,-5-1 68,-1 1 0,-3 0 0,-1 1 0,1 2 66,-2 5 0,0-1 1,-4 1-1,1 1 1,-1 3 115,-1 4 1,2 8 0,0 9-1,-1 4 17,-1 4 0,2 2 0,2 8 0,1 2-28,3 5 0,3-2 0,3 1 0,5 1-81,3-2 1,6-1 0,5-6 0,4-1-146,2-3 1,10-4 0,1-9 0,3-3-252,4-3 0,6-7 0,2-3 0,-1-4 52,2-4 0,-1-5 1,4-7-2878,-5-5 2148,-2-2 1,-2-2 0,0 0 0</inkml:trace>
  <inkml:trace contextRef="#ctx0" brushRef="#br1" timeOffset="85293">17004 7193 8355,'0'-12'438,"-5"4"225,1-1 0,-4 5-320,4-4 1,0 4 0,5-3 0,5 1 0,5 2 45,4-1 1,12 2-1,2-5 1,7 0-185,6 1 0,0-4 1,5 4-1,-1 0-663,0 3 1,-3 2 0,-3 2 0,-5 0-1023,-6 0 186,-3 6 1,-7 1-1,-1 5 1</inkml:trace>
  <inkml:trace contextRef="#ctx0" brushRef="#br1" timeOffset="89565">18033 6933 8355,'-1'-14'122,"-2"-1"0,-1-2 0,1 2 0,3 1 1,3 1-1,2-2 0,2-2 0,3 2 1,1 2-1,3 4 0,1 2 0,3 1 0,1 4 1,3 0-1,1 2 0,2 2 0,-1 3 275,-4 8 1,2 4-1,-4 10 1,0 2-1,0 4 1,-4 3-454,-4 1 1,1 1 0,-5 2 0,3 2 0,-1-2 0,0-2 0,1-2 0,-3-4-199,0-8 1,4 0 0,-4-6 0,3-2 0,-2 0-594,-2-5 0,1-7-720,-2 0 695,-3-3 1,1-6 778,-7-4 0,-4-2 0,2-1 0</inkml:trace>
  <inkml:trace contextRef="#ctx0" brushRef="#br1" timeOffset="89875">18430 7069 8355,'-17'0'321,"1"0"-81,1 0 1,-5 2 0,0 2 0,-4 4 339,-1 3 1,1 3-1,0 1-319,4 2 1,-4 5 0,5-2 0,0 2 0,2 0 0,5-2 0,2-1 0,3-1 0,2 0-988,2-3 0,1-1 0,2-2 0,0 1-414,0-1 0,0-4 435,0 1 0,0-7 0,0 4 1</inkml:trace>
  <inkml:trace contextRef="#ctx0" brushRef="#br1" timeOffset="90240">18417 6548 8355,'0'-16'0,"0"-1"273,0 1 0,6 5 0,2 1-33,3 2 1,0 4 0,-1-3-1,-2 1 49,2 4 1,1 0 0,1 2-215,1 0 0,-5 3 1,-1 4-1,-2 5 1,-2 2 1,-1 0 1,-2 4 0,0 2-1,0 4-412,0 1 0,-6-2 0,-1-1 0,-1-3 261,0-1 0,3 0 0,-1-3 0,-1 2 129,0-2 1,4-5 0,-1-2-32,2 2 0,4-5 1,2-1-1,6-2-110,5-2 1,3-2 0,5 0 0,1-4-889,2-1 0,1 0 399,-2-1 1,5-3 0,2 4 0</inkml:trace>
  <inkml:trace contextRef="#ctx0" brushRef="#br1" timeOffset="90622">19248 6921 8355,'9'-17'0,"-2"0"691,-2 2-425,-1 7 1,-4-3-1,2 4 1,0-1 807,3 0 0,-3 5-471,-6-1 0,1 2 0,-5 4 0,-2 2-232,-1 4 0,-2 10 0,-5 7 1,-7 6-74,-7 5 1,-5 7 0,-6 4-1,-6 5-21,-8 6 1,-5 3 0,-4 2-1,-3 2-187,0 1 0,31-31 0,-1 0 0,-34 31-121,1-1 0,5-7 0,10-5 1,8-7-1,9-6 71,9-5 0,8-5 0,12-6 0,3-4-888,4-3 0,2-3 0,4-3 0,2-3-1183,4-4 1,3-3 620,1-1 0,6 0 0,2 0 0</inkml:trace>
  <inkml:trace contextRef="#ctx0" brushRef="#br1" timeOffset="91172">18715 7838 8355,'0'-12'225,"0"-1"991,0 1 196,0 5-1053,0-4 1,0 15 0,0 0 0,0 7-116,0 6 0,0 1 1,-1 4-1,-2-1-132,-1 1 1,-6 1-1,3 2 1,-1 0-116,0 0 0,5-2 1,-2-1-1,0-3-39,1-1 0,0-1 1,6-5-1,2-1-178,4-3 1,3 2 0,3-6 0,2-1-116,5-2 1,2-1 0,2-1 0,0-2-328,0-1 1,0-4 0,-2 2 0,-1-1-165,-1-2 0,-6-2 0,3-2 1</inkml:trace>
  <inkml:trace contextRef="#ctx0" brushRef="#br1" timeOffset="91532">18914 8012 8355,'-5'-12'970,"1"-1"1,0 5 0,3 1-740,-3 1 1,2 0 0,-2 6 0,3 5-1,1 5 1,0 2 215,0 1 1,0 4-1,0 4-363,0 3 1,0 0 0,0 1 0,0 0 0,0 0 63,0 0 0,0-1 0,0 1-576,0 0 0,0-4 1,1-2-1,2-1-887,1-3 1,2-1 0,-2-2 444,4 1 0,-3-7 0,1 0 1</inkml:trace>
  <inkml:trace contextRef="#ctx0" brushRef="#br1" timeOffset="91884">19261 7938 12063,'0'-13'0,"1"3"0,2 6 0,2 8 0,1 6 0,1 3 0,-2-1 0,1 0 0,-2 1 23,2-1 1,-5 1-1,3-1 1,-3 0-1,-1 1 1,-1-1 0,-3 1-1,-4-2 1,-3-3-1,-2-4 1,1-3 0,-1-1-1,1 0 1,0-1-1,-1-3 1,1-4 0,1-3-1,1-2-3951,2 1 3931,5-6 0,-2 4 0,5-4 34,0 0 0,0 4 1,1-2-1,3 3 34,4 5 1,8-1 0,0 3 143,-1-1 1,5 3 0,0-3 0,4 2-1,0 0-41,1 0 1,0 4 0,0-5-327,0 1 0,-2 3 1,-2-2-1,-5 3-418,-2 1 0,-2 0 0,0-2 0,-3 0 91,-1-3 1,1 1 0,3 4 0</inkml:trace>
  <inkml:trace contextRef="#ctx0" brushRef="#br1" timeOffset="92203">19521 7479 8355,'-4'-17'177,"0"1"1,4 2 0,6 3 0,6 2 0,2 1 0,-1 0 0,1 1 0,3 0 0,3 2 0,4-1 0,-1 3 0,-1 2 0,-2 1 0,-4 1 0,-3 4 0,-5 3 0,-3 3 0,-2 1 0,-1 2 0,-4 3 0,-2 3-27,-4 4 0,-3 0 1,-3 1-1,0 0 1,0-2-1,3 0 1,2-4-230,2-1 0,-3-2 1,6-3-1,3-1 54,3 0 1,5-5-1,7-3 1,1-2-561,2-2 1,3 0 0,-2 0 0,0 0-485,0 0 1,3-4 430,-5 0 1,6-6 0,-2 3 0</inkml:trace>
  <inkml:trace contextRef="#ctx0" brushRef="#br1" timeOffset="92443">20191 8000 8357,'6'-14'0,"2"7"-656,3 8 0,1 1 0,1 3 1</inkml:trace>
  <inkml:trace contextRef="#ctx0" brushRef="#br1" timeOffset="110807">4589 12080 8355,'-2'-13'-24,"0"1"0,-4 0 0,1-1 0,-1 1 111,3-1 1,2 0-1,1-2 1,0-2 141,0 2 1,1 0 0,2 0 0,3-2 0,1 3 0,1 3 0,0 3 151,0-2 1,1 5 0,3 1-1,0 4-129,1 4 1,3 3 0,1 6-294,-2 4 0,3 2 1,0 6-1,1 0 1,2 0-107,-2-1 1,5 5-1,-5 0 1,2 0-73,-1 2 1,-5-5 0,2 4 0,-3-1-119,-2 0 0,-4 0 0,-1-6 0,-1-1-155,-3-1 0,-2-6 1,-1 2-1508,0-3 1928,0-2 0,0-11 0,0-2 0</inkml:trace>
  <inkml:trace contextRef="#ctx0" brushRef="#br1" timeOffset="111111">4911 12167 8684,'-12'0'109,"0"0"70,-1 0 0,1 1 0,-1 3 0,1 4 78,0 4 0,-1 4 0,-1 3 0,-1 3 0,-1 5 1,0 0-1,3 2 0,2 0-816,2-1 0,-2 1 0,4-3-197,1-3 1,0-6-1,6-1 284,0-2 0,0-2 0,0 1 0</inkml:trace>
  <inkml:trace contextRef="#ctx0" brushRef="#br1" timeOffset="111466">5333 12167 8787,'0'-20'2219,"0"4"-2289,0 8 1,10-2 0,2 6-242,2 1 0,1 2 1,0 1-1,3 0-57,1 0 1,2-2 0,4 0-1,0-3-507,-1 3 0,0 0 724,-3 2 1,-4 0 0,-4 0 0</inkml:trace>
  <inkml:trace contextRef="#ctx0" brushRef="#br1" timeOffset="111467">5407 12353 9237,'13'0'102,"1"-2"1,2 0-404,5-3 1,4-4 0,4 2-402,4 0 0,8-9 0,3 2 1</inkml:trace>
  <inkml:trace contextRef="#ctx0" brushRef="#br1" timeOffset="111904">6325 12018 8355,'-1'-19'0,"-2"2"1187,-1 3-967,0 7 0,4 3 0,1 10 0,2 6 0,1 7 1,-1 5-83,-2 1 1,-1 1-1,0 1 1,2 4-321,2 0 1,-3-3-1,3 2 1,-2-2-289,-2-3 1,1 1-1,3-10 1,3 0 201,0-3 0,4-2-368,-3-2 0,3-4 0,2-5 1</inkml:trace>
  <inkml:trace contextRef="#ctx0" brushRef="#br1" timeOffset="112342">6573 12117 8355,'0'-16'975,"0"-1"-894,0 2 203,0 7 0,-1 2 1,-2 7-1,-1 4 1,1 3-1,0 4 72,-1 5 1,3 1 0,-3 4 0,2-2-201,2 2 0,0-2 1,0 0-1,2 1-218,2-2 1,3-1-1,7-5 1,1-2 11,1-3 1,6 2-1,-2-6 1,0-1-376,1-2 0,-2-7 0,3-3 1,-4-5-77,-4-3 0,1 0 1,-8 0 417,0-4 1,-2 2-1,-5-2 1,-1-1-1,-3-1 0,-3-1 0,-5 4 0,-2 3 1,-1 3-315,-2 2 0,-1 5 1,2 3-1,-4 4-418,1 4 654,-4 9 0,9 6 0,-4 6 0</inkml:trace>
  <inkml:trace contextRef="#ctx0" brushRef="#br1" timeOffset="112732">7255 12117 8355,'-7'-12'1045,"2"5"0,6 1 0,2 8-791,1 2 0,5 3 0,-5 5 0,0 0-169,1 1 0,-3-1 0,2 2 1,-3 1 7,-1 2 1,-4 1-1,-1-3 1,-1 1-244,1 0 1,-4-7 0,4-1-184,-2 2 0,-1-4 0,-5-2 0,1-3 13,-1-1 0,1 0 1,0-1-1,-1-3 0,1-5 86,-1-2 1,1-1-1,1-2 1,3-1 124,4-2 0,2-3 0,2 2 0,0 0 317,0 0 0,10-3 1,4 5-1,2 1 77,2 1 0,8 3 1,-1 1-1,3 3-284,2 2 1,2-3 0,5 2 0,-1 1-678,-3-1 1,1 2-1,-5 4 3,-1 0 0,-8 5 0,-2 2 0</inkml:trace>
  <inkml:trace contextRef="#ctx0" brushRef="#br1" timeOffset="118199">6201 12030 7273,'7'-5'-991,"4"3"1354,-10-3-207,10-1 0,-9 6 0,2 0 157,-3 7 0,4 0-93,-1 1 1,0-3 0,-6 1 155,-2 0 1,2 2 2,-7-4 1,5 0 33,-4-4 1,4 0-210,-5 0 0,7-5 1,-2-3-145,2-3 1,2-2-1,0 1 1,0-1 49,0 1 0,0 0 0,0-1 0,0 1 77,0-1 0,4 1 1,2 1-88,1 3 1,1-2 0,4 6-40,1 1 1,-1 3 0,-1 6 0,-1 5-51,-2 4 1,-1 7 0,1-1-1,-2 3-95,-1 5 0,-3 2 1,2 3-1,-3-1-82,-1 2 0,-1-1 0,-3 1 0,-5-2 86,-2 1 0,3-4 0,0-2 51,-2-6 1,-1 0 0,0-5 0,2-4 2,0-3 1,1 0-121,-4-6 0,1-6 0,1-6 36,2-3 1,5-1-1,-1-1 1,2 1 144,2 0 1,2 3 0,1 1 0,2 0 29,2 1 1,1 1-1,5 6 1,-1 0 68,0 0 1,1 0 0,1 0 0,1 2-40,1 2 1,1-1 0,-5 3 0,1 1-288,-1 0 0,2-3 0,1 3-95,1-1 0,1-2 0,-5-4 1,1 0-1,1 0-203,2 0-512,-2-6 1,9-6-1,-3-7 1</inkml:trace>
  <inkml:trace contextRef="#ctx0" brushRef="#br1" timeOffset="126645">11274 10133 8365,'0'-13'-153,"0"1"122,0 5 13,0 2 1,1 0 0,3 1 0,5 1 0,2 2-1,1 2 60,0 4 0,1 0 1,-2 5-1,-2-2 0,-2 2 1,0 1-1,-1 1 0,1 1 1,-2-1 698,1 0-681,3 1 1,-2 1-1,6 1 1,-1 3 0,0-1 7,1 1 1,3 3 0,1-3 0,-1 0-82,2 0 1,2 0-1,4-4 1,1-1 75,0-2 0,0-2 1,-2-1-239,-2-4 1,2 2 0,-3-2 0,0-2-1,0 1-384,-3 1 1,0-1 276,-5 5 0,-5-4 202,-3 5 1,-4-2 157,-4 1 1,2-3 210,-7-5 77,7 0 1,-3 0-300,10 0 1,-3 0 0,7 0-68,0 0 0,-2 2 48,1 2 1,-1 3 0,2 5-172,-5 1 1,3-1 0,1-1 27,3-3 1,-3 2 0,0-5 0,2 1-272,1-1 1,3 0 0,1-5 75,2 0 0,-1 5 0,-4 2 1</inkml:trace>
  <inkml:trace contextRef="#ctx0" brushRef="#br1" timeOffset="126898">12005 10443 8355,'-12'-8'-332,"0"1"424,-1 1 0,6 3 16,3 7 0,3 3 0,2 6 0,3-1 1,5 1-1,2-1 0,1 0 0,2 1 24,2-1 1,-3 2 0,1 1 0,-5 2-290,1-2 0,-5 0 1,0 0-84,-4 2 1,-4 1 0,-4-3-1,-5 1 1,-3 1-291,-3 1 112,4-4 0,-15 3 0,3-4 0</inkml:trace>
  <inkml:trace contextRef="#ctx0" brushRef="#br1" timeOffset="127815">13010 11050 8826,'0'-16'742,"0"-1"-578,0 6 1,-4 7 0,-2 8 0,1 5 0,-2 2 0,1 1-90,1 0 1,-5 1 0,3-1 0,-2 1-224,-4-1 0,4 1 1,-9-1-1,0 0 1,-3 1-1,-2-2-133,-2-3 1,2 3 225,2-3 1,-1-1 0,4 0 0,0-1 161,0-4 1,7 1 100,7 1 0,12 2 1,6 2-1,4-2-170,4-1 0,6 2 0,0 4-185,0-3 1,-2 3-1,-1-4 1,0 1-108,0 1 1,-5-5-1,0 3 1,-2-2 0,-5-1-259,-3 2 1,0-3 0,-6 5-726,-2 2 1237,-6 1 0,-8 6 0,-7 3 0</inkml:trace>
  <inkml:trace contextRef="#ctx0" brushRef="#br1" timeOffset="128117">12700 11472 8355,'-7'-8'359,"3"0"0,4 5-68,4-1 1,3 2-1,7 2 1,2 0 378,5 0 1,2 0-1,5 0 1,2 0-794,3 0 1,6 2 0,-7 2-1,-1 3 1,0 1 0,-2 0 0,0 1-1461,-2-3 0,-6 11 0,-3-3 1</inkml:trace>
  <inkml:trace contextRef="#ctx0" brushRef="#br1" timeOffset="132985">14077 10765 8513,'-9'-12'0,"1"1"0,0 1 0,0 3 0,1 3 0,1 6 579,3 4 0,2 7-23,1 3-495,0 4 0,1 6 1,2 1-1,3 2 1,1 0-1,1 2 1,0 0-1,-1 2-272,-1 0 1,-1-4 0,-2 3 0,1-2 0,-1-3-217,-2-5 0,-1 0 1,0-4-1,0-1-130,0 1 1,-5-1-1,-2-5 1</inkml:trace>
  <inkml:trace contextRef="#ctx0" brushRef="#br1" timeOffset="133305">13804 11435 8355,'-7'-6'773,"7"5"1,8-3-501,3 3 1,7 1 0,3 0 0,4 0-207,4 0 0,8 0 1,8-2-1,3-1 0,2-2 1,-2-1-1,-2 0 0,-5 0-265,-2 0 1,-8 2-1,-2 6 1,-4 0-1056,-4 3 0,-3 10 0,-6-1 1</inkml:trace>
  <inkml:trace contextRef="#ctx0" brushRef="#br1" timeOffset="133825">13928 11857 8355,'-4'-9'342,"0"1"0,-1 4 565,5-4-547,0 5 1,0-1-1,0 8-163,0 4 0,0 3 1,0 2-1,0-1 57,0 0 0,0 5 0,0 0-112,0-2 0,0 0 0,0 0 1,0 2-1,2-2-105,2-2 0,1 0 1,5-1-1,-2 1-134,2-1 0,1-4 0,1-1 0,1-1-507,-1-3 0,1-2 0,-1-2 0,0-4 255,1-3 1,-1-3-1,-1-3 1,-2-1 235,-5-1 1,1-1 0,-1 5 0,-1-1 362,-2 1 0,-1-1 1,-1 2 292,-3 3-365,3 3 1,-5 6-1,6 3 1,0 6-9,0 5 0,0 0 1,0 6-1,0 1 0,0 1-57,0 2 0,0 0 0,0 1-150,0 3 1,0-3 0,0 2-1,0-5 1,0-2-173,0 1 0,-1-3 0,-2 0 1,-1-1-1200,1-2 1,2-3 32,1 0 1113,0-6 0,5-7 0,2-7 0</inkml:trace>
  <inkml:trace contextRef="#ctx0" brushRef="#br1" timeOffset="134444">14350 11931 8355,'0'-12'1314,"0"-1"-1040,0 1 0,0 10 1,0 7-1,0 4 0,0 5 1,0 1-73,0 2 1,0 3 0,0-2-127,0 2 0,0-1 1,0 2-1,0-5 0,0-2-30,0-2 1,0 1-1,1-2-124,3-3 1,3-3-1,5-5 1,1 0-1,-1 0-217,1 0 1,-1-5 0,0-3 0,1-3 136,-1-2 1,-4-3 0,-1-2 0,0 0 75,0 0 0,-4-3 0,1 3 0,-3 1 13,-1-1 1,0 1 0,-1 5 0,-2-1 45,-1 1 0,-6 4 0,2 1-75,-3 1-20,-1 2 0,5 5 0,4 2-11,6 1 0,4 5 0,5-5 0,1-2 79,-1 0 0,0-2 0,1 0 0,-1 0 144,1 0 1,-1 0-1,0 1-39,1 3 1,-6-1-1,-3 5 119,-3 2 1,-1 1-1,0 1 1,0 1 175,0-1 0,0 1 1,0-1-1,0 0-185,0 1 1,2-5-1,0 0-167,2 2 1,6 0-1,-2-1 1,3-2 31,2-1 1,-1-2-1,1-4 1,-1 0-214,0 0 0,1-4 0,-1-2 0,-1-1 177,-3-2 1,2-2 0,-6-3 0,-1-1 109,-2-2 1,-1 1 0,-1 2 0,-3-1-209,-4-2 0,-3 1 1,-3 5-1,-1 1 9,-2 2 1,-4 5-1,4-1 1,-1 4-1631,0 4 978,-4 8 1,2 2 0,-4 4 0</inkml:trace>
  <inkml:trace contextRef="#ctx0" brushRef="#br1" timeOffset="135508">19075 9364 8908,'0'-13'0,"0"1"1921,0 0-1617,0 5 1,5 1 0,5 6-1,4 2 1,4 2 0,1 4 0,3 3-141,1 1 0,6 1 0,2 1 0,0 1 1,2 1-1,1-1 0,0-1 0,2-1-156,0-1 0,8-1 0,-7-1 1,2-3-1,-1-1 0,-1 0 1,1-1-1,-1-2-207,0-1 0,-5-1 0,-3 2-355,-3 1 0,-6 0 0,0-4 1,-4 1-1,-3 2-1141,-4 1 1,0 0 10,3-4 1642,-5 0 0,4-5 0,-4-2 0</inkml:trace>
  <inkml:trace contextRef="#ctx0" brushRef="#br1" timeOffset="135852">19955 9413 8355,'-4'-12'340,"0"0"0,0 3 107,4 1 1,0 4-139,0-4 0,1 5 0,3 0 0,3 7 0,2 7 0,-1 4-43,2 1 1,-4 3 0,1 2 0,0 2-141,0 2 1,-4-5 0,2 1-196,1 1 0,-5-3 0,3 2 1,-2 0-1,-2-1-161,0 1 1,0-4 0,0 2-1,-2 0-1329,-2 1 0,-8 0 0,-7 5 1</inkml:trace>
  <inkml:trace contextRef="#ctx0" brushRef="#br1" timeOffset="136818">21220 10096 8183,'-5'-7'-142,"4"0"863,-4 3 67,-2 2-482,6-3 1,-3 5 0,8 1 0,4 2 0,3 2 0,2 1-42,-1-1 0,1 5 1,-1-3-1,0 0-254,1-3 1,-1 1 0,2 0-132,3-3 0,-4 0 0,4-2 1,-2-2 68,2-2 0,-4-3 0,4-5 1,-3 0-1,-3-1-344,-3 1 0,-1-1 1,-4 1-1,1-1 217,-2 1 0,-2-4 1,-4-1-1,-4 2 142,-3 1 1,-1 3 0,-2 1 0,-3 4 144,-3 0 1,0 2 0,0 4 0,-2 1 111,-2 3 1,-1 7-1,1 7 1,0 2-46,4 2 0,-3 7 0,7 5 0,2 5 213,5 2 0,-1 2 0,6-2-333,1 5 0,7-4 1,4 0-1,5-4 1,3-2-164,5-3 0,2-4 0,4-8 0,0-6-861,2-6 1,6-3-1,-2-6 1,2-1-1078,3-4 1864,-1-1 0,6-18 0,1-2 0</inkml:trace>
  <inkml:trace contextRef="#ctx0" brushRef="#br1" timeOffset="137568">21580 9289 8054,'-5'-12'679,"3"5"1,2 2-439,8 5 0,3 0 1,3-2-1,3-1 0,3-2 1,7-1-1,4 0 1,5 0-364,-1 0 1,0-2 0,-6 4 0,-1 1-1007,-2 2 1,-2 1 409,-4 0 1,-2 0-1,-5 0 1</inkml:trace>
  <inkml:trace contextRef="#ctx0" brushRef="#br1" timeOffset="137929">22200 9029 7452,'0'-7'1262,"0"2"1,0 16 0,0 4-1093,0 3 1,0 9 0,0-2-1,0 1-225,0 0 0,0 3 1,0 0-1,0-1-338,0-2 1,0-3 0,2-1 0,0-2-441,2-2 0,6-2 0,-2-3 357,3-1 1,7 0 0,2 1 0</inkml:trace>
  <inkml:trace contextRef="#ctx0" brushRef="#br1" timeOffset="138546">22535 9128 8825,'-5'-7'428,"-4"3"1,2 3 0,-1 2-1,0 3-171,1 5 1,0 2 0,4 1 0,-2 2 0,-1 2-86,1 5 1,-1-2-1,4 2 1,-3 1-434,3 1 1,0-3-1,2-4 1,2-2 69,2-2 1,1-3-1,5-2 1,-2-2 100,2-2 1,1-2 0,1-2 0,-1-3 25,-2-5 0,2 0 0,-5-1 0,3 2-35,-1-2 1,-5-5 0,1-2-1,-3 2 44,-1 2 0,0-1 1,0-1-1,0-2 57,0 2 1,0-3 0,0 1 0,0 2-51,0 2 0,0 0 0,0 1 95,0-1 1,2 5 0,2 1-18,4 2 1,3 1 0,1 4 0,1 0-20,-1 0 0,1 0 0,-1 0 0,0 0-23,1 0 0,-5 5 1,-1 3 7,-1 3 1,2 2 0,-4-1 0,-1 1 61,-2-1 0,-1 0 1,0 1-1,0-1 80,0 1 0,-1-1 0,-2 0 0,-1 1-20,1-1 0,2 1 1,1-1-101,0 0 1,1-1 0,3-2 0,4-4 4,3 1 0,2-5 1,-1 3-1,2-4-275,3-4 1,-4 1 0,4-5-1,-3-2 174,-2-1 1,-4-1 0,1-2 0,-1-1 85,-1-2 0,-2 0 0,-5 1 1,0-2-9,0-1 1,-1 0 0,-3-2 0,-3 5-43,0 2 0,-5 3 1,1 3-1,-5 3-331,1 4 0,-3 1 0,2 1 0,1 4-191,1 3 1,-4 8 0,-1 4 0</inkml:trace>
  <inkml:trace contextRef="#ctx0" brushRef="#br1" timeOffset="147153">21667 11100 7792,'-8'-12'0,"1"-1"0,1 1 0,3-1 343,2 1 0,12 4-376,6 0 1,6 3 0,6-1 0,5-1 0,6 1 0,7-1-1,4 2 1,4-2-101,2 0 0,-1 4 0,4-2 0,-5 1 106,-4-1 1,-6 1-450,-12 4 1,-2 6 0,-7 1 0</inkml:trace>
  <inkml:trace contextRef="#ctx0" brushRef="#br1" timeOffset="147412">21729 11125 8355,'-19'-6'-514,"9"5"0,14-3 0,11 3 0,9 1 490,5 0 1,9 0 0,12-2 0,6-1-95,5-1 1,15-4 57,2 4 1,4-6 0,-8 3 0</inkml:trace>
  <inkml:trace contextRef="#ctx0" brushRef="#br1" timeOffset="169070">4229 6858 7288,'8'7'-214,"1"-2"1,0-4 0,2-1 0,3 0 0,1 0 260,2 0 1,1-4 0,-3 0-1,3 1 1,1 1 0,3 1 0,3-2-1,4-1-54,4 1 0,3 2 0,2 1 0,4 0-50,3 0 0,5 0 0,4 0 0,3 0 55,4 0 1,5 0 0,2 0 0,2 0 35,6 0 0,0-4 1,8-2-1,3 1-11,2-1 1,-38 2-1,0-1 1,1 1-1,-1 0 1,4-2-1,-1 0-8,2 1 0,0-2 1,4-1-1,0 0 0,1-1 1,0 0-1,2 0 0,0 0-63,2 0 0,1 0 1,-2 0-1,0 1 1,1 2-1,-1 0 0,0 0 1,-1 1 51,-1 1 0,0 0 1,0-2-1,-1 2 1,-3 1-1,0 2-17,2-1 0,0 1 0,-6 0 0,0 1 0,-1 0 0,-1 1 0,47 3 0,-5 3-30,0 0 0,-12 4 1,1-3-1,-7 2-41,-6-2 1,2 2-1,-5-5 1,1 1 49,-1-1 1,0-1-1,-5-4 1,0 0 4,0 0 0,-2-4 0,-2-1 1,-5-2-60,-7-3 88,-3 5 0,-7-1 0,-3 6 0,-4 0 0,-3 0 0</inkml:trace>
  <inkml:trace contextRef="#ctx0" brushRef="#br2" timeOffset="169533">4465 7020 29931,'-13'-7'-2639,"5"-3"0,1 5 879,2-2 826,1 4 1,5-7 0,3 6 1480,4 1 1,10-2-1,7 1 1,7 0-147,4-2 1,8 3 0,5-5 0,8 0-113,4 1 0,7-4 0,7 3 1,5-2-1059,1 2 1,9-3 0,-2 4 0,4 0 67,5 3 0,-4-2 0,2 1 1,0-1 204,-1 1 0,4 1 0,-3 4 209,3 0 0,-3 0 1,0-2-1,0 0 0,0-3 170,0 3 0,-1 0 1,3 2-1,-4-1-599,0-3 1,2 2-1,-4-3 1,-2 1-53,-1 0 1,-1-2 0,-1 3 0,-4-2-44,-3-2 0,-7 3 0,-4-4 1,0-1 746,-3 2 0,-7-2 0,-5 3 0,-2 1-91,-1-1 1,0 2-1,-1 4 1</inkml:trace>
  <inkml:trace contextRef="#ctx0" brushRef="#br2" timeOffset="170658">5904 10182 29535,'12'0'0,"0"0"0,1 0 0,-1 0 0,6 0 0,3 0 0,2 0 2,7 0 1,4 0 0,5 0 0,6 0 0,3 0-1,7-1 1,6-2 21,5-1 0,-3 0 1,6 3-1,1-2 0,5-1 1,2 1-24,3 2 1,-3 1 0,6 0-1,-1-2 1,2-1 22,3-1 0,-3 0 0,7 4-19,-3 0 0,8-4 0,1-2 0,3 1 14,-50 2 1,2 0 0,1-1 0,1 0 0,0 1 0,0 1-3,1-2 1,0 1-1,-1-1 1,-1 0-1,2-2 1,-1-1-1,1 1 1,0 0 0,1 0-1,-1-1 13,-2 1 1,0 0 0,1 0 0,1-1 0,-3 1 0,0 0 0,-1 0 0,-1 0-1043,49-7 0,-5 5 1,0 0-1,-4-1 342,-4 3 0,5-4 1,-6 6-1,1 0 12,-2-2 0,-2 5 1,5-5-1,1 2-61,3 0 1,-6 0 0,1 4 0,-3-2-41,-6-2 1,6 3 0,-9-3-1,1 2-12,-4 2 1,1 0 0,-7 0 0,-3-1 2,-3-3 1,-7 3 0,2-4-1,-4 4 1,-5 1 0,2 0 1,-6-1-1,-1-2 709,-1-1 1,2 0 54,1 4 1,-1-6-1,-4-1 1</inkml:trace>
  <inkml:trace contextRef="#ctx0" brushRef="#br1" timeOffset="194142">16408 9761 8121,'0'-13'-966,"6"6"0,1 2 1036,5 5 0,12-4 0,4 0 0,10-1 0,7 0 1,10-3-1,10-5 0,11-2 0,8-1-24,5 0 0,-36 8 1,1-2-1,0 2 0,0-1 1,4-1-1,2 0-45,2-1 0,1 0 1,-1 1-1,1 1 1,5-1-1,-1-1 1,2 1-1,0 0-102,1 0 1,-1 0 0,3 1 0,0 0 0,-6 3 0,-1 0 0,-1 0-1,-2 1-144,-3 1 0,-2 0 245,-4-2 0,-1 1 0,36 3 0,0-5 0,2 1 0,-1-3 0,2 1 0</inkml:trace>
  <inkml:trace contextRef="#ctx0" brushRef="#br1" timeOffset="194444">16780 9872 8355,'44'-20'0,"6"-1"0,5 0-655,7-4 0,6 5 539,2-1 0,11 5 1,5-4-1,1 2 162,2 3 0,-1 1 0,-4 3 0,-1 2-44,1 0 1,-3 5 0,2-3 0,-2 2-267,-3 2 0,4 2 135,-7 1 0,7 0 0,0 0 1</inkml:trace>
  <inkml:trace contextRef="#ctx0" brushRef="#br2" timeOffset="213811">9351 9674 29669,'6'-11'-324,"2"1"0,3 2 0,3-2 1,1-1-1,3-1 0,1-1 0,3 2-1376,2 3 0,5-2 1,0 6-1,-2 2 1,-1 0 510,-1 2 1,0 2 0,0 2 707,0 4 1,-1-8 0,1-1 0</inkml:trace>
  <inkml:trace contextRef="#ctx0" brushRef="#br2" timeOffset="214045">9587 9699 29075,'-19'0'-150,"2"-2"0,9-2-1554,4-4 0,4 2 1,7 2-1,8 3 3838,8 1-1885,16 0 0,-1 0 0,12 0 0</inkml:trace>
  <inkml:trace contextRef="#ctx0" brushRef="#br2" timeOffset="214940">16706 5978 31224,'12'-6'-325,"2"0"0,3-3 0,3 1 0,4 0 0,2-1 462,3 1 0,1 5 1,3-1-9,-4 3 1,3-5 0,0 0 0</inkml:trace>
  <inkml:trace contextRef="#ctx0" brushRef="#br2" timeOffset="215181">17028 6052 30124,'14'-1'0,"3"-3"0,5-3 0,5-1 0,6 1-13,3 1 0,7-9 1,1 1-1</inkml:trace>
  <inkml:trace contextRef="#ctx0" brushRef="#br1" timeOffset="262712">4353 14697 7142,'-4'-8'0,"0"2"93,1 5 0,-2 3 0,1 12 1,1 3-1,1 5 0,2 5 0,0 6 1,0 5-1,0 4 0,0 7 299,0 3 1,0 11-1,-1-1-261,-3 2 0,3-4 0,-4-2 1,4-3-436,1-8 0,0-5 0,0-7 0,0-2-158,0-4 0,4-8 0,0-4 1,0-5 216,2-4 0,1-2 0,5-6 1</inkml:trace>
  <inkml:trace contextRef="#ctx0" brushRef="#br1" timeOffset="263065">4490 14784 8355,'0'-20'17,"0"7"0,-2 7 0,0 10-49,-3 6 1,1 8-1,3 2 1,-2 5-1,-1 3 73,1 1 0,-2 5 0,1 1 0,-1 3-48,0 4 1,4 4-1,-4 0 1,4 1-1,1-2 1,0-2-1,0-7-33,0-3 0,0 1 1,0-6-1,0-3 1,0-5 15,0-2 0,6 0 0,0-3 1,3 0 28,-1-4 1,0 2 0,6-6-1,1 0 28,2-3 1,1-3 0,-3-1 0,1 0 30,-1 0 1,3 0-1,0 0 1,0 0-171,0 0 0,3 0 0,-5 0 1,0-1-177,-3-3 0,4 2 0,-2-3 0,-3 1-664,-2-1 881,-2-4 1,5 2 0,-1-5 0</inkml:trace>
  <inkml:trace contextRef="#ctx0" brushRef="#br1" timeOffset="263282">4328 15379 8854,'-5'-18'0,"6"6"0,9 6 0,6 3 66,4-1 1,0 3-1,7-3 1,0 1-1,3 0 1,2-2-1,3-2-150,0-3 0,1 0 0,-3 1 0,-4 2-1928,-3 1 1702,-1-3 1,-5 2 0,-2-6 0</inkml:trace>
  <inkml:trace contextRef="#ctx0" brushRef="#br1" timeOffset="263494">4341 14858 7856,'5'-12'0,"4"1"0,3 2-424,5 5 1,3 3 0,8 1 267,1 0 0,1-4 1,-1-2-1,4-1 98,3-2 1,1-2 0,0-2 0,0 1 57,1-1 0,-7-5 0,0-1 0</inkml:trace>
  <inkml:trace contextRef="#ctx0" brushRef="#br1" timeOffset="263945">5296 14300 8355,'-2'-12'-279,"-2"-1"1,2 2 0,-5 1 0,0 4 271,0 0 1,-1-4 0,-5 3 135,1 1 0,-1-4 0,2 4 1,2 0-39,0-4 0,3-1 1,-4-2-1,2 1-27,-2 0 1,3 3 0,-1 3-67,-2 0 1,-1 2 0,-1 4-11,-1 0 0,2 5 1,2 2-1,2 2-42,1-1 1,1 0 0,2 4-1,-1 1 61,1-1 0,2 1 0,1-1 46,0 0 0,0 1 0,1-1-31,3 1 1,3-2 20,6-3 1,-1-2-1,0-6-4,1 0 1,-6 1-480,-3 3-71,3-3 0,-6 6 16,3-3 300,-2-2 1,-8 3 0,-1-5 0</inkml:trace>
  <inkml:trace contextRef="#ctx0" brushRef="#br1" timeOffset="264621">4651 14883 8355,'-6'-17'-260,"-2"1"331,-3 1 1,3 6 0,0 4 0,-2 1 0,-3 0 0,-2 1 0,-1 3-19,1 4 0,-3 3 0,1 5 0,2 1 56,1-1 0,0 6 1,-1 4-1,-1 6 40,1 5 1,1 2 0,1 4 0,1 2-27,0 5 1,5 1 0,3-2-1,2-2-90,2 0 0,0-10 0,2 0 1,2-7-163,4-5 1,3-9 0,3-8 0,1-2 59,2-2 1,3-7 0,-2-4 59,1-5 1,-3-10 0,1 1 0,0-2-1,0-3-34,-2-3 0,-2-3 0,0-3 176,-1-2 0,-1 2 1,-1-2-1,-3 4 0,0 4-96,0 4 0,-5 8 0,3 4-65,-4 4 0,-7 7 0,-2 6 0,-3 8 0,-3 10 0,-1 10 0,-1 8 26,0 2 32,-3 6 1,5 0 0,-2 6-1,2 0 1,2-2-21,-1-3 0,6-3 0,3-9-200,3-4 1,1-9-1,1-3 1,3-5 116,5-3 0,3-4 0,3-6-299,2-3 0,3-3 0,-2-6-258,2 1 0,6-6 0,5-1 1</inkml:trace>
  <inkml:trace contextRef="#ctx0" brushRef="#br1" timeOffset="265069">5197 14201 8355,'-6'-13'-633,"3"1"864,-5-1 0,5 12 0,1 5 0,4 9 0,7 5 1,2 5-1,2 2-6,4 2 0,-3 2 0,4-1 0,-2 1-230,1-2 0,5 0 0,-3-3 0,2 0-227,-1-4 0,-3 2 1,2-5-81,-1-2 0,3-2 0,-5-5 0,-1-4 0,-1-3-35,-1-1 0,-1 0-38,0 0 1,1-5 0,-1-2 0</inkml:trace>
  <inkml:trace contextRef="#ctx0" brushRef="#br1" timeOffset="265449">5655 14151 8355,'-4'-12'1049,"0"-1"-842,0 1 0,4 10 0,0 8 0,0 8-58,0 6 1,0 8 0,0 2 0,0 2 0,0 4 0,-1 4 0,-3 5 0,-5 4 16,-2 0 1,-1 6 0,-2 3 0,-1 3-300,-2 1 1,-1-3 0,3-4 0,-3-4-142,-1 2 1,5-9-1,1 1 1,3-6-216,0-6 1,5-3-1,1-7 1,2-2 15,2-4 0,2-9 0,2-4-536,4-3 919,3-1 0,1 0 0,1 0 1</inkml:trace>
  <inkml:trace contextRef="#ctx0" brushRef="#br1" timeOffset="265878">6127 14647 8355,'-6'-11'-33,"-2"3"305,2 2 1,1 5 27,5-3 1,5 2 0,4-2-1,2 2-79,1-3 0,6 4 0,3-4 0,2-1-194,2-2 0,0 1 1,0 0-1,-2 1-523,-2 4 1,1 0-1,-6 2-465,-1 0 1,-1 6 0,-1 1 0</inkml:trace>
  <inkml:trace contextRef="#ctx0" brushRef="#br1" timeOffset="265879">6139 14883 8355,'8'0'488,"1"-2"1,2 0-602,4-2 1,6-2 0,6 2 55,2-4 0,6-3 0,-4-2 0,2 2-983,0 3 0,-6 2 801,-3 6 1,-4-5 0,-8-2 0</inkml:trace>
  <inkml:trace contextRef="#ctx0" brushRef="#br1" timeOffset="267028">7665 13829 8149,'-6'-13'-269,"-2"1"52,-3 5 255,-2 1 0,5 6 0,0 0 0,0 2 0,-1 2 0,1 4 0,-2 5 0,-1 3 210,-1 5 0,0 9 0,-2 9 0,-1 9-82,-2 8 1,-4 20 0,4 8 0,-1 9 0,8-44 0,2 1 34,0 1 0,1 0 0,0 3 0,1-1 0,2-2 0,0-1-258,0 44 1,8-9 0,6-15 0,5-6-329,5-9 1,8-8 0,2-16-1,3-6-98,6-7 1,-2-10 0,4-4 0,-2-2 47,-2-2 0,0-6 0,1-1 0</inkml:trace>
  <inkml:trace contextRef="#ctx0" brushRef="#br1" timeOffset="267324">8062 14238 8355,'0'-24'-107,"0"4"0,1 7 1,3 11-1,3 4 492,0 7 0,5 3 0,-1 3 0,6 3-68,2 1 0,0 5 0,3 3 1,-1 0-244,1 0 0,0 1 0,0-2 0,-2 1-265,-3 2 1,4-1 0,-3-6-169,1-1 0,-4-8 0,2 1 0,-2-5 0,0-3-686,2 1 1,-5-4 833,-3 1 0,-1-2 0,4-2 0</inkml:trace>
  <inkml:trace contextRef="#ctx0" brushRef="#br1" timeOffset="267565">8421 14151 8355,'0'-16'643,"0"-1"-503,0 0 1,0 13-1,-1 7 1,-3 9-1,-5 8 1,-2 6 0,-2 7-1,-3 6 243,0 2 0,-6 2-454,1-2 0,-2 2 0,-2 2 0,2-3-144,2-4 1,3-5-1,7-2 1,1-5-274,2-7 0,5-4 1,-1-2-1226,3-1 1504,6-5 0,2-2 0,6-5 0</inkml:trace>
  <inkml:trace contextRef="#ctx0" brushRef="#br1" timeOffset="267778">8706 14424 9270,'10'-19'0,"1"3"0,3 5 0,1 5 0,2-1 0,2 1 0,3-1 0,4 0 72,0-2 1,0-1 0,-2 0 0,-2 4 0,-3 0-751,-1 3 0,-1 2 1,-6 2 210,-3 3 0,-2 3 0,-6 6 1</inkml:trace>
  <inkml:trace contextRef="#ctx0" brushRef="#br1" timeOffset="268495">9203 14895 8355,'-7'6'17,"-4"-5"0,9 3 0,-2-8 0,4-4 0,4-5 104,5-3 1,6-3 0,1-6 0,-1 0-157,-1 0 0,3-5 0,-1-3-60,-1-3 0,3 3 0,-1-2 0,-2-2 0,-1-4-60,-2-3 0,-4 4 1,1-3-1,-1 3 88,-1 3 0,-2-3 0,-5 10 1,0 1 79,0 4 1,0 13 124,0-1 0,0 16 1,0 5-1,0 10-35,0 5 0,0 2 0,0 0 0,0 0-63,0 0 0,0 4 0,0 0 0,0-3 12,0-4 1,2 0 0,2-6 0,4 0-279,3-3 0,2-6 1,-1-3 41,0-2 0,1-4 1,-1-2-1,1-4 137,-1-3 1,0-6 0,1-1-1,-1-1 1,1-3 27,-1-1 0,-4-2 0,1 0 0,-1 2 38,-1 2 1,0 3 0,-5 6 101,2-1 0,1 8 1,-5 6 124,0 10 1,0 7-1,0 6-68,0-4 0,0 8 1,0-3-1,1 1-313,3 0 1,-1-1 0,5-2 0,2-2-114,1-5 0,5-2 0,2-3-876,2-3 914,-5-2 0,14-12 0,-3 0 0</inkml:trace>
  <inkml:trace contextRef="#ctx0" brushRef="#br1" timeOffset="268754">10033 13953 8262,'-5'-13'172,"4"5"0,-2 1 0,6 3 0,5 5 0,3 6 0,1 4 1685,1 2-1725,5 5 0,-5 2 0,4 9 0,-3 6 0,-2 6 0,1 7 0,-1 6 0,-1 2 0,-3 4-267,-4 0 0,-2 2 1,-2 0-1,0-1-166,0-3 0,0 0 0,-2-9 0,0-3-105,-3-2 1,-3-11 0,3 0 0,-1-5-766,1-4 1,-5-4 945,2-4 0,-3-2 0,-2-2 0</inkml:trace>
  <inkml:trace contextRef="#ctx0" brushRef="#br1" timeOffset="269131">10356 13655 8355,'0'-30'121,"0"5"0,0 6 383,0 6-305,0 1 0,1 1 1,3 1-1,5 3 137,2 2 1,1 1-1,1 4 1,-1 1-331,0 3 1,1 3 0,-1 5 0,-1 1-146,-3-1 0,2 6 1,-6 3-1,0 1-84,2-2 0,-5 8 0,2-3 0,-6 1 128,-5 0 0,1-2 0,-1-2 1,0-3 60,1-1 0,-4 3 1,4-5 57,0-1 0,3-6 1,8-5 18,4-3 1,3-1 0,3 0-149,2 0 1,0-1-1,3-3 1,0-5-1,1 0-182,2 0 1,1-2 0,0 4-1,-1-1-405,-1 0 328,-6 5 1,3-8 0,-5 4 0</inkml:trace>
  <inkml:trace contextRef="#ctx0" brushRef="#br1" timeOffset="273541">11286 15007 7711,'2'-21'0,"0"2"-834,2 1 963,6 7-103,-9 11 0,5 4 0,-6 8-37,0 6 0,0 4 0,0 3 0,0 1 0,0 2 0,-1 2 0,-2 1 0,-3-1-330,-1-3 0,5-2 196,-2-4 0,-3 2 0,0-3 0</inkml:trace>
  <inkml:trace contextRef="#ctx0" brushRef="#br1" timeOffset="273713">11348 14684 8355,'-8'-4'0,"0"0"-656,5 5 1,3 6 0,7 6 0</inkml:trace>
  <inkml:trace contextRef="#ctx0" brushRef="#br1" timeOffset="274212">12427 14436 8355,'-14'-12'-939,"-1"4"313,11-1 776,0 7 1,8-3-1,2 11 1,0 5-59,4 4 0,-3 7 1,1 0-1,2 4-203,1 3 0,1 0 0,1-4 0,-1 0-81,1 0 0,-1-6 0,2-2 0,1-4 52,1 0 0,5-6 0,-4-3 0,-1-3 76,2-1 0,-3-1 0,5-5 1,-1-6 63,0-7 0,0-6 0,2-4 0,-4-4 0,1 1 0,-2-1 0,-1 0 0,-2 0 32,-5 0 1,2 7 0,-5-1-1,1 7 256,-1 2 0,-1 1 20,-4 5 0,-1 11 1,-2 6-1,-2 9-192,-2 6 0,3 5 1,-5 4-1,1 4-102,1 3 0,-4 7 0,3 2 0,-3 5-26,-2 4 0,1-2 0,0 5 0,1-2-146,2-3 1,0 2 0,3-3-116,-1-3 1,5-5 0,-3-1 0,5-4-1,3-9 128,1-6 1,6-8-1,-3 3 1</inkml:trace>
  <inkml:trace contextRef="#ctx0" brushRef="#br1" timeOffset="274408">13159 14759 8355,'8'-17'-61,"0"1"1,2 1 0,2 1 0,4 1-1,2 1 1,1 0 0,3-1 0,1 2 0,2 3-48,0 4 0,0-2-126,0 2 0,-1 0 0,0 5-57,-4 3 1,-2 9 0,-5 6 0</inkml:trace>
  <inkml:trace contextRef="#ctx0" brushRef="#br1" timeOffset="274658">13271 14970 8032,'13'-2'-60,"4"-1"-58,3-1 0,4-4 0,3 3 1,5-2-1,7-3-414,3-1 252,9-7 1,0 4 0,5-4 0</inkml:trace>
  <inkml:trace contextRef="#ctx0" brushRef="#br1" timeOffset="275107">14312 14846 8126,'0'-7'-55,"0"-4"0,2 9 195,2-2 0,-1-1 0,5 1 1,1 1 41,3 1 0,1-3 0,2-3-195,2-3 0,5-2 0,-3 1 0,1-1 0,-2 1-59,-1 0 1,-4-1-1,1 1 1,-6-1-32,-3 1 0,1 0 0,-3-1 0,1 1-59,-1-1 1,-8 1 0,-3 1 53,-3 3 0,-1-2 1,-2 6-1,-1 1 92,-2 2 0,-1 1 1,3 1-1,-3 3 148,-1 5 0,2 6 1,-2 3-1,0 1 34,0 3 1,2 3 0,-2 4 0,1 2-86,3 1 1,2 3-1,5-4 1,4 2-11,2 2 1,2 2-1,3-8 1,6-2-203,7 0 1,6-4 0,4-1-1,2-4-101,1-4 0,5-5 0,1-9 0,3 0-603,4 0 542,10-11 0,-12-2 0,8-12 1</inkml:trace>
  <inkml:trace contextRef="#ctx0" brushRef="#br1" timeOffset="276633">15118 13494 8355,'-4'-13'-105,"-1"1"0,-1 0 0,-1 1-180,1 2 0,1 4 265,-3 5 0,0 1 0,-3 3 1,1 5-1,2 3 0,0 4 0,-1 7 74,1 4 0,0 6 0,-5 7 1,1 4-1,0 3 0,-1 5 0,2 2-18,3 1 1,-2 3 0,6-4 0,3-2-1,4-1-359,5-1 0,4-6 1,5-3-296,3-2 474,4-7 1,1-2 0,-1-5 0</inkml:trace>
  <inkml:trace contextRef="#ctx0" brushRef="#br1" timeOffset="278028">14560 13618 8355,'0'-13'-360,"0"0"0,0-4 112,0-4 0,0 3 415,0 2 10,0 2 1,0 2-85,0-1 1,4 5 0,2 1-112,1 2 1,-4 6 0,1 9 0,-3 5 0,-1 6-1,0 2 1,0 3 22,0 3 1,0-1 0,-1 5 0,-2 1-49,-1 2 0,-4 1 0,2 0 85,-1 1 1,4-4 0,-1 1-1,3-1-38,1-4 0,0-2 0,1-3 0,3-2 1,5-2-132,2-5 0,1-6 1,2-3-1,1-2-71,2-2 1,3-2 0,-3-2-1,-2-2-21,-1-1 0,-2-11 0,1 1 1</inkml:trace>
  <inkml:trace contextRef="#ctx0" brushRef="#br1" timeOffset="278212">14436 13853 7722,'6'-8'0,"3"1"0,7 0 0,4 0 0,4-1 0,3-1-412,6-4 1,0 8 0,9-8 222,-4 2 1,0-5-1,-1-4 1</inkml:trace>
  <inkml:trace contextRef="#ctx0" brushRef="#br1" timeOffset="281329">15329 13779 8266,'-8'-12'0,"1"-1"0,2 1 0,2-1 204,1 1 189,2 5-352,0 2 1,2 5 0,2 1 0,4 3-1,5 4 1,3 3 0,5 2 116,2-1 0,2 5 1,0-1-1,0-1-263,0-1 0,-1 0 1,1 1-1,-1 3 1,-2 0-1,-3 0-318,-1-3 1,-3 3-1,-5-1 105,-2-2 0,-5-2 0,1 0 0,-3-1-79,-1 1 1,0-5 372,0 0 1,-5-5 0,-2 2 0</inkml:trace>
  <inkml:trace contextRef="#ctx0" brushRef="#br1" timeOffset="281554">15615 13667 8224,'-2'-18'0,"-1"7"69,-1 10 1,-5 8 0,0 8 0,-2 4 0,-1 3-95,0 5 1,-1 0 0,1-2 0,-1 0-57,1 0 1,4-1 0,-1 1-42,0 0 0,2 0 0,0 1 0,0 2 0,0-1 54,-2-3 0,3-1-371,2-6 0,-3 5 0,0-3 1</inkml:trace>
  <inkml:trace contextRef="#ctx0" brushRef="#br1" timeOffset="281746">15937 13829 8355,'1'-11'-13,"4"2"0,1 0-53,7 5 0,-1-1 0,1 5-130,-1 0 1,2 0 0,1 0 0,3 2-209,1 2 0,2-3 0,4 5 0</inkml:trace>
  <inkml:trace contextRef="#ctx0" brushRef="#br1" timeOffset="282281">16284 14139 7914,'0'-7'-145,"0"1"1,2 5-1,2-3 135,4-5 1,3-2-1,0-1 1,-1 0-9,-2-1 0,0-3 0,5-2 1,-1 0-2,0 0 1,1-4 0,-1 1 0,-1-2-146,-2-2 1,2 2-1,-4 1 1,1 2 128,0 2 0,-5-2 1,1 3-1,-1 2 28,1 1 0,-3 6 103,3 0 1,-4 6 6,-4 2 1,3 6 0,-3 6 0,2 1-35,2-1 1,0 0-1,0 1 1,0-1-77,0 1 1,2-1 0,2-1 24,4-3 1,3-2-1,2-6 1,-1 0-151,0 0 1,-3-2 0,-1-2 0,2-3 64,1 1 0,-3-5 0,-1 2 22,-2-2 0,3-1 0,-3-1 27,-3 1 1,1 0 74,1-1 25,-2 6 0,5 7 1,-5 9-61,2 2 0,6 1 0,-2 0 1,3 1-167,2-1 0,-1-1 0,2-1 1,1-3-12,2-2 0,-1 5 0,-3-3 0</inkml:trace>
  <inkml:trace contextRef="#ctx0" brushRef="#br1" timeOffset="282543">16867 13432 8355,'-11'-9'-85,"3"4"1,5 4-1,7 6 416,9 5 0,3 4 0,8 2 0,-1 5-190,3 2 0,3 7 0,-1 4 0,-1 3-234,-3 4 1,-2 3 0,-8 6 0,-5-1-124,-2 1 0,-4 1 0,-9 3 0,-6 2-19,-7 1 0,-6 3 0,-4-3-345,-4-1 1,-3-6 0,-1-7 0</inkml:trace>
  <inkml:trace contextRef="#ctx0" brushRef="#br1" timeOffset="298082">14337 15813 8355,'0'-18'-268,"0"-1"0,0-1 1,0 4-1,0 2 0,1 3 1,4 2-1,3 2 378,3 1 0,3-2 0,2 4 1,6 1-1,7 2 0,8 1 1,9 0-1,6 0-94,6 0 0,12-2 1,6-1-1,4-2 0,6-2 1,5-3-118,8-1 1,-6-2 0,5-3-1,0 0 1,-7 1-11,-3 1 0,-6 2 0,-12-1-81,-4 1 1,-14 3 0,-9 3 111,-11 0 1,-9-4-1,-10 4 1</inkml:trace>
  <inkml:trace contextRef="#ctx0" brushRef="#br1" timeOffset="298383">14498 15763 8355,'-38'7'-373,"7"-5"0,16-8 0,7-2 372,8-6 0,17 6 0,14-5 1,11 4-9,7 2 0,15-4 0,3 4 1,8-1-9,3-1 1,10 1-1,0-4 1,5-1-1,3 1 1,1 1-1,-1 3 1,-2 2-327,-2 1 1,3 3 180,-4-2 0,0 8 0,-4 3 1</inkml:trace>
  <inkml:trace contextRef="#ctx0" brushRef="#br1" timeOffset="298547">16495 15652 7427,'0'-13'-565,"6"6"1,1 2 0</inkml:trace>
  <inkml:trace contextRef="#ctx0" brushRef="#br1" timeOffset="1.12587E6">19124 6424 8355,'-4'-16'-108,"0"-2"0,1 0 0,2-1 0,1 1 0,0-1 0,0 1 0,0 0 0,-1 3 0,-2 1 1,-1 1-1,0 1 104,-2 0 1,-1-1 0,-5 2 0,-1 2 0,0 0 0,-4 1 0,-5 1 0,-4 2-15,-3-1 1,-7 5 0,0-3 0,-5 2 0,-3 2-1,-4 2 1,-5 2 0,-3 4 0,-2 3 0,0 1-57,-1 1 1,-2-2 0,-1-2-1,0-2 1,0 0 0,0-1 0,0-1 33,0-2 1,-1 3-1,-1-1 92,2 2 1,-7 1-1,6 5-44,-5-1 1,-2 2-1,-3 1 1,0 3-1,1 1-35,1 3 0,-4 6 1,8 2-1,1 2 32,2 2 1,-5 2-1,9 1 1,0 0 28,5 1 1,8-3-1,3 1 1,3-1 53,5-1 0,2 5 0,8-6 1,4 3-59,2 1 1,4 6 0,3 2-1,2 3-32,3 2 1,3 0-1,5 1 1,0 1 31,0 2 0,0 1 0,0-1 0,1 2-81,3 1 1,3 2 0,5-5 38,1-2 1,5-1-1,4-3 1,5-1 13,6-2 0,5-9 0,3 1 0,6-2 1,4-2 35,2 0 1,11-1 0,-1 1 0,5-4 17,3-3 0,7 3 0,2 1 1,1 1-13,3-1 1,0 3-1,0-3 1,-1 1-34,1-1 1,5-1 0,4-4-1,0-2-6,4-2 1,-47-10-1,0 0 1,3-3 0,1 0-1,1 0 1,0-1-32,-1 1 0,1-2 0,1 1 0,1-1 0,-2-1 0,0 1 0,1-1 0,1-1 25,-2 1 1,0-1 0,2-1-1,-1 0 1,-3 2 0,-1 0-54,-2 0 1,0-2 0,1-1 0,-1-1 0,48 3-1,-7-2 1,-9-2-35,-6 0 1,1-7-1,-8-6 1,-1-6 76,-6-4 1,3-6 0,-7-3-1,-3-4 46,-3-7 1,-2-3 0,-1-7 0,-1-2 65,-2-3 1,-3-11 0,-7 3-1,-3-4-3,-4 0 1,-5-8 0,-2 1-1,-4-7 16,-4-8 0,-4 1 0,-12-3 0,-3 1-117,-8-3 1,1 40-1,-5-1 1,-2 3-1,-3 0 1,-1-1 0,-2 1-135,-1 0 1,-2 0 0,-1-4 0,-1 0-1,-2 3 1,1 0 94,0 3 0,1 1 1,-2-3-1,-1 2 0,-1 2 1,-2 2-1,-1 0 1,-2 1-28,-1 2 0,-3 2 1,1 4-1,-2 3 1,-8 4-1,-4 4 1,-6 2-1,-3 5 0,-8 3 1,-4 5-71,-6 4 1,-3 5 0,18 5 0,-3 4 0,0 1 82,-3 1 1,-2 1-1,-1 2 1,-9 3-1,-1 2 1,-1 1 0,-175 35-1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7:50:05.15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14436 4949 8355,'-5'-25'86,"-3"0"1,-2 1 0,0 4 0,3 3 0,2 4 0,1 1 0,0 7 0,-1 8 0,4 9 0,2 7 0,5 8 0,1 4 470,2 5 1,-2 7 0,0 4-552,-1 5 0,2 2 17,-4 0 1,2 3 0,-4-7 0,3 0 0,-1-3 0,0-6 0,0-4-166,-1-4 1,4-4 0,0-8 0,1-5 0,0-3-121,2-5 1,-3-3 202,1-5 1,-1-9 0,2-5-1,0-3-35,0 0 1,-2-5 0,1 1 35,2-3 1,0 4-1,1-1 1,-2 0 0,2 2 87,-1 3 0,1 3 0,4 5 0,2 4 5,-2 2 0,-1 2 1,-2 2-1,-1 2 7,-3 4 0,3 5 0,-4 2 0,0 1 13,-3-1 0,-2-1 1,-2 0-1,0 1-37,0 2 0,-2-1 0,-2-3 0,-4-1-196,-3 0 1,-7 1 0,-1-1 0,-2 1-208,0-1 1,1-1 0,-4-1-155,4-2 1,2-5 0,5 1 355,1-3 0,0-6 0,-1-2 1</inkml:trace>
  <inkml:trace contextRef="#ctx0" brushRef="#br0" timeOffset="240">15131 5544 8355,'-8'0'624,"-1"0"-658,7 0 0,-4 1 0,5 2 1,-2 2 271,-1 2 0,0 2 1,4 3-1,0 0-46,0 1 1,0 3 0,0 2 0,1 0-333,3 0 1,-2 4 0,2-3 0,-3 2-445,-1 0 1,4-6 0,2 2-49,1-4 0,1 0 0,4-1 1</inkml:trace>
  <inkml:trace contextRef="#ctx0" brushRef="#br0" timeOffset="956">16247 4973 8355,'0'-35'-43,"0"1"1,0 4 109,0 5 0,0 6 1,0 2-1,0 4 1138,0 0-1025,0 1 1,4 6-1,0 8 1,-1 7-96,-2 7 0,4 11 1,-1 2-1,0 7 5,1 5 0,-3 3 0,2 6 0,-1 0-157,1-1 0,-3-1 0,5-2-160,-1-5 0,-2-6 1,4-4-1,-2 0 1,-1-5-72,2-4 1,-5-4 0,4-6-1,-3-1 30,2-2 0,-1-1 247,5-8 1,-5 0 0,1-11 0,-1-4-37,1-3 0,-1 1 0,4-4 0,0-1 64,0-1 0,0 4 1,2 1-1,-1 3 110,2 2 1,1-1-1,2 10-21,-1 2 0,-4 2 1,-1 5-84,-1 7 1,2 1 0,-4 5 0,-1 0-39,-2 2 0,-1 0 0,0-1 0,0 0-79,0 1 0,-1-5 0,-3 1 0,-5-1 0,-2 1 0,-1 0-562,0-1 1,-1-1 481,1-2 1,-6 1-1,-2-1 1</inkml:trace>
  <inkml:trace contextRef="#ctx0" brushRef="#br0" timeOffset="1314">16669 5556 7834,'-6'0'729,"6"2"0,7 0-241,4 3-431,2-1 0,-1-4 0,0 1 0,1 2 0,1 1-137,2-1 1,-2 2-66,2-1 1,-3 6 0,-4-2 0,-2 3 0,-1 2 0,-3 0-219,-2 4 1,-4-2 289,-5 6 1,-2-1 0,-10 5-1,-2 0 122,-2 0 1,3-6 0,2-1 0,1-3 193,3-2 0,7 2 1,5-8-1,7 0-161,9-3 0,5-3-360,6-1 1,1 0-1,1 0 1,3-1-1,3-3 1,1-3-214,0 0 0,0-10 0,4 4 1</inkml:trace>
  <inkml:trace contextRef="#ctx0" brushRef="#br0" timeOffset="1881">17636 5643 8421,'7'-12'-232,"0"5"0,-3 3 0,4 2 0,3 2-1331,2 0 1514,-6 6 0,9-5 0,-2 5 0</inkml:trace>
  <inkml:trace contextRef="#ctx0" brushRef="#br0" timeOffset="1882">18256 5618 8660,'14'-12'-73,"3"5"0,-11 1 0,7 6-310,-1 0 1,-3 0 0,-1 0-782,1 0 1065,-3 0 0,5 0 0,-4 0 0</inkml:trace>
  <inkml:trace contextRef="#ctx0" brushRef="#br0" timeOffset="1883">18864 5556 8355,'19'-4'749,"-2"0"-704,-3-6 1,-6 9 0,0-5-765,2 1 0,-3 4 201,1-4 1,0-1 0,5-1 0</inkml:trace>
  <inkml:trace contextRef="#ctx0" brushRef="#br0" timeOffset="2543">21208 4750 8894,'-12'-27'755,"-1"2"-867,1 3 0,5 12 0,3 7-42,2 12 0,4 7 0,1 10 414,1 3 0,4 7 1,-3 8-1,1 4-133,-1 7 0,4 1 0,-5 1 1,0 0-131,2-5 0,-5 5 0,4-12 0,0-1-13,-1 1 0,4-11 0,-4 2 0,0-6-347,2-6 0,-5-1 194,3-6 0,-2-8 132,-2-9 0,0-11 0,0-10 10,0-2 1,0-2 0,1-1 0,2-2 0,2 0 54,2 0 0,1 3 1,5 5-1,1 3 69,2 3 1,-1 3 0,6 3 0,0 4-80,-2 2 0,3 4 0,-5 2 0,-2 4-110,-2 3 1,-2 3 0,-2 1-1,-5 3-55,-3 1 1,-1 2 0,-2 4 0,-5 0-32,-6-1 0,-3-3 0,-1 0 0,-4-1-174,-2 0 0,0 2 0,1-6 0,2-1 154,2-1 1,-4-1-1,3-1 1</inkml:trace>
  <inkml:trace contextRef="#ctx0" brushRef="#br0" timeOffset="2977">21692 5631 8425,'-13'-7'68,"6"-4"0,2 8 0,6-4 0,3 0 1,5 2 279,2-1 1,1 1 0,2 2 0,1-1 0,2 1-379,-2 2 0,-1 1 0,-2 1 0,0 3-99,1 4 0,-5-1 0,-1 2 12,-2 0 0,0-2 0,-5 1 0,0 2 0,0 1-120,0 1 261,0 1 0,1-8-64,3-5 108,-3-5 0,10-5 0,-4-1 0,2-3-25,-1 1 1,0-5 0,5 0-1,-1 0 5,0 0 0,1 1 0,-1 5 0,1 1 0,-1 3 0,0 4 0,1 2-147,-1 2 0,1 6 1,-2 3-1,-2 7 1,0 4-1,-1 4 1,0 0-1,-1 1 1,0 1-2088,0 3 1895,1-8 0,4 8 0,1-10 0</inkml:trace>
  <inkml:trace contextRef="#ctx0" brushRef="#br0" timeOffset="3993">14498 6710 8355,'-1'-13'70,"-3"2"0,-4 3 0,-3 4 0,-2 2 0,1 5 0,-1 4 0,2 7 110,3 4 0,-2-2 1,6 5-194,1 1 0,2-3 0,1 1 0,0-1 0,1-1 0,2 0 1,3-4-178,1-5 1,1 1 184,4-6 1,1 0-1,-1-5 1,1-5-1,-1-5-37,0-4 0,1-7 0,-1 1 37,1-2 1,-7-3 0,-1-2 0,-4-1 0,-1 2-43,0 0 1,-6 4 0,-3 2-1,-5 5-86,-3 2 0,-5 7 1,2 3-1,-2 3-83,1 1 0,2 5 0,4 5 1,-1 4 2,5 2 0,0 5 0,7-5 0,1 1 67,2 1 1,7-4 0,1 3 0</inkml:trace>
  <inkml:trace contextRef="#ctx0" brushRef="#br0" timeOffset="4336">14771 6486 8355,'7'-23'-109,"-3"2"1,-2-1-1,-2 6 498,0 1 0,-2 6-177,-2 5 0,-1 8 0,-4 6 0,4 5-116,-1 6 0,4 8 1,-5 5-1,1 5-119,3 2 1,-2 11 0,-1 2 0,1 4-153,-1 0 0,-3 1 0,2-4-154,0 2 1,-3-8 0,5 2 0,-1-2 53,1-7 1,-1-6 0,3-5 0,-1-4 0,2-5 22,0-3 0,2-2 0,0-5 0</inkml:trace>
  <inkml:trace contextRef="#ctx0" brushRef="#br0" timeOffset="4570">15007 6635 8355,'0'-19'0,"0"2"341,0 4 0,1 6 1,2 4-1,2 7-212,2 9 1,0 4-1,3 10 1,-3 0-1,-2 4 1,-1 0-1,1 4 1,-1 0-439,-2 3 0,0-2 1,-2-2-1,0-2-50,0-2 1,0-1 0,0-4 0,0-2-1131,0-2 1272,0-3 1,0-6 0,0 1 0</inkml:trace>
  <inkml:trace contextRef="#ctx0" brushRef="#br1" timeOffset="4691">15515 6858 5734,'-24'13'0</inkml:trace>
  <inkml:trace contextRef="#ctx0" brushRef="#br0" timeOffset="8602">18021 6623 8355,'-6'-18'14,"3"4"0,-4-2 0,2 2 0,2 1 0,2 1-188,1 0 382,0-1-147,5 1 0,-2 5 1,5 4-1,2 7 1,0 9-1,-2 7 1,-3 8-1,0 8 205,-1 8 0,4 8 0,-4 14-199,-1 5 1,-2 9-1,-1 6 1,0 8 0,2 3-1,0-1-56,2-1-135,1-5 1,-5 8-1,0-5 1,0 1 0,1-4 47,3-6 0,-2 2 0,2-7 0,-3-7-494,-1-6 1,0-15 0,1-7 0,2-10-663,1-9 1232,6-6 0,-9-12 0,5-1 0</inkml:trace>
  <inkml:trace contextRef="#ctx0" brushRef="#br0" timeOffset="8981">17785 6449 8355,'-18'0'-988,"6"2"519,-1 2 798,6-3 0,9 5-151,2-6 1,-1 0-1,5-2 1,2-2-62,1-4 0,1-3 0,-1-2 0,-1 0 0,-2-3-38,2 0 1,3-5-1,1 3 1,-3 0-67,0 1 0,0 0 1,0 5-1,-1-1-256,-2 1 0,-4 4 1,5 1 203,0 1 0,-2 2 0,1 4 0,2 1 41,1 3 1,1 8 0,2 5 0,1 3-12,2 2 0,5 1 1,-1 2-1,2 1-848,2 3 425,0-3 0,-1 5 0,1-7 1</inkml:trace>
  <inkml:trace contextRef="#ctx0" brushRef="#br0" timeOffset="16310">17611 8967 8010,'-4'-8'0,"-1"1"275,-2 1 0,5 3 253,2 8 0,3 1 0,8 7 0,4-1-347,3 1 1,-1 0 0,3 4 0,3 4-1,0 2 1,2 2 64,0 0 0,-1-5 1,1 1-264,0 1 0,0 0 1,0-1-1,-2-5-528,-2-2 0,2-1 0,-2-2 0,1-3-62,-2-4 1,-2-3-1,-5-1 1,-1 0-392,1 0 0,-6-1 973,-3-3 1,-14-3-1,-4-5 1</inkml:trace>
  <inkml:trace contextRef="#ctx0" brushRef="#br0" timeOffset="16598">17971 8830 8355,'-6'-13'0,"5"-4"0,-3 9 201,3-3 1,-1 0 0,-1 4 230,-1 7 1,-1 7 0,1 9-1,-5 6-331,-2 6 1,-2 2 0,-4 6 0,-2 0-187,-1 3 1,-7 2 0,2 0 0,-1 3-220,0 0 1,2-1 0,2-6 0,3-1-342,1-3 0,2-4 0,5-7-920,2-1 1486,-2-6 1,10-3 0,-5-6 0</inkml:trace>
  <inkml:trace contextRef="#ctx0" brushRef="#br0" timeOffset="17125">18343 9364 8355,'-1'-11'218,"-3"2"1,1 4 0,-4 6 0,1 3 0,4 5-1,0 2 1,2 3-108,0 2 1,0-2-1,0 4 1,0-2-225,0 1 1,4 4-1,1-5-277,-3-1 1,0-1 0,-1-2 0,2 1-710,1-1 0,1-5 972,0-3 1,-4-2 0,4-2 0</inkml:trace>
  <inkml:trace contextRef="#ctx0" brushRef="#br0" timeOffset="17371">18331 9141 8355,'-13'0'0,"2"1"-1802,3 3 1597,2-3 0,6 10 0,0-4 1</inkml:trace>
  <inkml:trace contextRef="#ctx0" brushRef="#br0" timeOffset="18371">18951 9091 8355,'1'-12'-159,"3"0"0,5 4 1,2 3-1,1 1 1,0-1-1,1 3 1,1-1-1,2 0-179,5-1 0,-3-6 0,0 4 0</inkml:trace>
  <inkml:trace contextRef="#ctx0" brushRef="#br0" timeOffset="18616">19038 9227 8654,'-13'0'-90,"8"0"0,5 0-169,7 0 0,9-4 0,5-1 0,2-2-208,2-3 157,5-1 1,2-1 0,5-1 0</inkml:trace>
  <inkml:trace contextRef="#ctx0" brushRef="#br0" timeOffset="19265">20079 8471 8355,'-12'-6'41,"0"-2"-41,-1 3 0,1-5 0,-1 6 91,1 1 0,0 0 0,-1 0 0,1-1 50,-1 2 1,-3 6-1,-1 4-172,2 3 1,1 1-1,2 2 1,0 1-1,1 2 9,2-2 0,2 4 0,5 1 0,-3-1-7,3-3 0,2 2 0,4-1 1,4-3-8,3-5 0,2 1 1,-1-5-1,2 1 68,2 0 1,-2 2-1,3-4 1,-4-1 203,0-2 1,-1 5-117,1 2 1,-5 3 0,-1 1-134,-2 1 1,-2 3 0,-6 1-1,-2-2-121,-2-1 1,3-2-1,-3 0 36,1 1 1,-2-1-1,3 1 1,-1-1 0,-1 0 63,0 1 0,4-1 0,-1 1-31,3-1 0,1-4 1,0 1-18,0 0 0,5 1 0,4 0 0,0-2-82,0 1 0,2-2 0,-3 0 1,3 0 99,1 0 0,-3 0 0,-2 3 0,-2-2-22,-2 1 0,-2 4 0,-2 2 0,-3 3 501,-5 1 0,-6 1 0,-3 3 0,-1 0 267,-3 4 0,4 0 0,0-1-258,0 3 1,6-1 0,-2 4 0,6-1 0,2 0-312,4-1 0,0 3 1,4-4-1,2-2-291,4 0 0,4-3 0,5 0 0,2-2 0,3-4-489,3-4 0,-3 1 0,8-8-1130,1 0 1123,-5-2 1,4-10-1,-5-2 1</inkml:trace>
  <inkml:trace contextRef="#ctx0" brushRef="#br0" timeOffset="20101">20638 8272 8355,'-2'-24'22,"-1"0"1,-2 3-1,-1 5 1,1 5 0,2 7 446,2 8 0,1 11 1,0 7-1,0 4 1,0 5-1,0 0-663,0 4 0,1-1 0,2-1 0,1-2 0,-1-2 0,-1-1 0,1 0 0,1-3-806,-1-4 1,4 2-1,0-4 1</inkml:trace>
  <inkml:trace contextRef="#ctx0" brushRef="#br0" timeOffset="20580">21419 8384 8355,'0'-25'585,"0"6"1,-2 6-605,-2 9 1,3 4 0,-5 3 0,2 3 126,0 1 0,-4 1 0,4 6 1,1 1-179,2 1 1,1 2 0,0-3 0,0 2-21,0-2 1,0-1 0,0-2 0,1 1-120,3-1 0,2-4 0,3-1 0,0-1 98,0-4 1,-2 0-1,1-2 1,2-2-152,1-2 1,1-3 256,1-5 0,-5 0 0,-1-1 0,0 1 186,0-1 0,-3 1 1,4 0 94,2-1 0,1 2-218,1 3 1,-3 2-1,-1 8-126,1 2 1,2 1 0,2 5-27,-1-2 1,1-1 0,-1 1-1,0-3 19,1-4 0,-1-1 0,1 0 112,-1 0 1,-5-6-1,-1-2-29,-1-3 1,-4-1 0,4-1-65,-4 1 0,-2 0 1,-4-1-1,-1 1-411,-1-1 1,-4 5-317,2 0 691,-2 5 1,4-2-1,2 5 1</inkml:trace>
  <inkml:trace contextRef="#ctx0" brushRef="#br0" timeOffset="20853">22076 8359 8355,'-16'-11'0,"-1"2"894,2 0 0,1 6-1248,2-1 1,5 4-1,3 4-1206,2 5 1113,8-4 0,6 6 0,8-4 0</inkml:trace>
  <inkml:trace contextRef="#ctx0" brushRef="#br0" timeOffset="21352">22399 8297 8355,'-13'-16'918,"1"-1"-470,5 6-390,-4 0 0,10 11 1,-4 0-1,4 7 79,1 4 0,1 7 1,2 3-1,1 2-50,-1 2 0,3 0 0,-2 1 0,-2 1-190,0 2 0,-2 4 0,0-4 1,0-1-275,0-2 0,0 3 0,0-1-105,0-5 1,4 2 0,0-6 0,-1 0 0,-2-2 188,-1-3 1,0-2 0,0 0 0</inkml:trace>
  <inkml:trace contextRef="#ctx0" brushRef="#br0" timeOffset="21353">22361 8359 8355,'0'-32'0,"0"5"354,0 5 1,0 0 0,2 5 0,1 2-96,1 1 0,5 3 1,1 2-1,4 2-104,2 1 1,1 2 0,-3 4-154,2 0 0,-2 2 1,2 2-1,-3 4 1,-3 3-251,-2 1 1,-5 1-1,1 1 1,-3 1-212,-1 1 0,-5 1 0,-4-3 0,-3 1 36,-5 1 1,2 1 0,-4-6-1,1-2 163,3 0 0,-4-1 0,-1 4 0</inkml:trace>
  <inkml:trace contextRef="#ctx0" brushRef="#br0" timeOffset="21913">23292 7813 8355,'-7'-35'0,"3"3"0,2 7 0,2 2 979,0 6 0,0 3-432,0 10 1,0 7-1,0 14 1,0 5-281,0 5 1,0 10-1,0 9 1,2 3-208,2 5 0,-3 3 0,3 6 0,-1 2-94,1 1 0,-3 4 0,4-2 0,-4-1-398,-1 1 1,0-3 0,0-7 0,0-6-18,0-5 0,4-6 1,0-6-1,0-5-144,2-4 0,-5 0 0,3-9-459,-2-2 1,-4-7 915,-2-4 1,-3-8 0,-5-3 0</inkml:trace>
  <inkml:trace contextRef="#ctx0" brushRef="#br0" timeOffset="21914">23267 8223 8355,'0'-31'638,"0"11"0,0-1-456,0 6 1,1 4-1,3 1 1,5 3 69,2 2 0,5 1 0,2 4 1,1 0-1,3 0 0,2 1 1,1 3-1,-2 5-388,-2 2 1,-3 1-1,-6 2 1,-1 2-302,-3 5 0,-5 1 0,-11 1 0,-9-1-226,-5 0 0,-7 5-95,0-7 1,-5 4 0,2 1 0</inkml:trace>
  <inkml:trace contextRef="#ctx0" brushRef="#br0" timeOffset="22634">20762 9785 8501,'0'-12'0,"0"0"0,-2 1 286,-2 2 1,1 4 0,-4 6-173,2 3 1,-3 3-1,2 6 1,1-1 0,-1 0-1,3 2 1,2 1 0,1 3 13,0 2 0,0-5 0,1 1 0,3-2 1,5-2-1,2 1-202,1-1 1,2-5 0,1-3 0,2-2 0,-1-4 0,1-2-43,-1-4 1,5-3 52,-5-2 0,1-4 0,-5-4 0,-1-3 1,-2 1-1,-5 1-24,-3 1 0,-1 1 0,-1-5-25,-3 0 0,-7 6 0,-7 2 0,-2 3 0,-2 3 0,-1 3-422,-2 4 0,2 4 248,2 4 1,-1 9 0,5 7 0,4 5 4,3 4 0,5 3 0,5 5 0</inkml:trace>
  <inkml:trace contextRef="#ctx0" brushRef="#br0" timeOffset="23094">21828 9761 8355,'0'-13'-1210,"2"6"850,2 3 534,-3 3 296,5 1 567,-6 0-811,0 0 1,-5 1-1,0 3 1,-1 5-111,1 2 0,-3 1 0,2 2 0,1 1 0,-1 2 272,3-2 1,2-2-546,1 0 0,0-1 1,1-1-1,2-1-41,1-2 1,6-5 0,-2 1 0,3-3 0,2-1 36,-1 0 1,0-5-1,1-3 1,-1-3 123,1-2 0,-2-1 1,-2-1-1,-2-1 15,-1 1 0,2-3 0,-4 0 1,-1 0-133,-2 0 0,-2 1 1,-3 5-1,-5 1-112,-2 3 1,-1-2 0,-2 6 0,-1 1-384,-2 2 603,-5 6 1,9 2 0,-5 6 0</inkml:trace>
  <inkml:trace contextRef="#ctx0" brushRef="#br0" timeOffset="23344">22299 9327 8355,'-1'-24'130,"-2"3"1,-2 6 0,-1 7 0,1 8 0,1 8-1,-1 7 1,0 8 0,-2 5 0,-3 10 0,-2 6-1,-3 5 1,-2 4 0,2 2 0,1 1 0,2 5 386,0 4 1,-1 2 0,1 4-758,-1-5 0,1-8 0,1-5-328,3-2 0,-2-2 0,6-5 0,1-7-130,2-7 0,1-5 0,0-4 435,0-5 1,5-2-1,2-2 1</inkml:trace>
  <inkml:trace contextRef="#ctx0" brushRef="#br0" timeOffset="23922">22411 9761 8977,'-8'-4'0,"-1"-1"90,0 3 0,2 0 0,0 4 1,2 2-1,2 4 0,3 3 0,3 1 1,2 1-1,1-1 0,0 1 1,1-2-1,3-2 0,0 0 0,-1-1 1,0-1-465,0-3 1,2-3 0,2-1 172,-1 0 0,-4 0 0,-1-1 0,0-3 99,0-5 1,-3 1-1,4-3 46,2-3 1,-3-1-1,0 3 1,0 1 0,-2 1 104,1 2 0,-1 5 14,-1-1 0,-1 4-24,5 4 0,-3 2 0,1 3 0,1 0 0,0 0-26,3 2 0,-3-2 0,1-3-10,2 0 1,1 2-1,1-4-53,0-1 0,-3-2 0,-1-1 41,2 0 0,-1-1 0,0-3-10,-5-4 0,-3 1 1,-1-1-1,0-2 1,0-1-38,0-2 0,0 1 1,0 0 35,0-1 1,1 1-1,2-1 1,1 1 3,-1 0 0,3 3 0,-1 2 0,1 1 28,-1-1 1,5 4 0,-2-3 66,3 1 1,2 4 0,-1-4 0,0 4 105,1 1 0,-1 0 0,1 0-80,-1 0 1,-2 4-1,-1 2 1,2 1-18,-1 2 1,-2 2-1,2 2 1,-3 0-1,-2 3-68,-2 0 0,-2 2 0,-1-3 0,-1 2-499,-3-2 0,2 3 1,-2-2-535,3-1 666,1-1 0,0-1 0,0-1 1</inkml:trace>
  <inkml:trace contextRef="#ctx0" brushRef="#br0" timeOffset="24163">22969 9475 8307,'-19'-4'-36,"2"0"164,4 0 0,6 10-827,3 2 1,-3 3 0,0 1 0</inkml:trace>
  <inkml:trace contextRef="#ctx0" brushRef="#br0" timeOffset="24729">23230 9711 8355,'0'-19'604,"0"-3"-668,0 5 0,0 1 1,1 5-1,2 1 1,1 2-1,-3-1 216,-4 3 1,1-1 0,-7 4-1,0-1-53,-2 1 0,3 2 0,-1 2 0,0 3-91,-2 4 1,2 2 0,2 0 0,2-2 3,2 2 0,2 5 0,1 1-112,0-1 0,4-1 1,1-1-1,4-1 0,3 0-49,3 1 0,2 3 0,-3 1 0,1-2 71,1-1 0,5-3 0,-5-1 0,-2-2 11,-4 1 0,0 2 0,-6 2 92,-2-1 0,-6-3 1,-4-3-1,-3 0-18,-1-3 1,-2 2-1,-1-1 1,-2-1 15,2-2 1,1-1-23,2 0 0,6 0 0,6 0-139,7 0 0,6-5 1,2-3 34,1-3 1,6-2-1,-1 1 1,2-1-1,1 1 1,-2-2 90,-1-2 1,-2 1 0,2-5 55,-5 2 1,-2-2 0,-2 3 0,-1 1 116,-2-2 1,-3 4 0,-3-3 244,1 4 1,-1 2-1,-7 2-186,-4 5 0,1 3 1,-1 2-1,-2 3-81,-1 5 1,3 2 0,-1 2 0,1 4-10,1 4 0,2 1 0,5 0 0,0-2-243,0 2 1,1-4-1,3 0-179,4 0 1,8-8 0,1 2-1,3-2 1,2-3-712,1-3 0,8-3 634,2-1 1,2-5 0,3-2 0</inkml:trace>
  <inkml:trace contextRef="#ctx0" brushRef="#br0" timeOffset="24870">24445 9711 8232,'-12'0'-833,"-1"-5"0,1-2 1</inkml:trace>
  <inkml:trace contextRef="#ctx0" brushRef="#br0" timeOffset="35808">13196 11237 8355,'-8'-17'179,"1"0"0,1 2 0,2 3 1,-1 4-1,-3 6 0,-2 8 1,2 6-1,2 3 72,1 3 1,3 6 0,-2 6 0,3 0 0,1 2 0,0 0 0,1 2-165,3 2 0,3-4 1,5-2-1,1-2 0,1-2 1,2-4-1,5-3-215,2-4 0,2-2 0,0-5 0,0-4 0,1-3-436,3-1 1,-3-5-1,3-3-256,-3-3 0,-8-2 0,-4 1 410,-5-1 1,-6-5-1,3-1 1</inkml:trace>
  <inkml:trace contextRef="#ctx0" brushRef="#br0" timeOffset="36236">13146 11509 8355,'0'-8'84,"0"0"1,2 4 126,2-5 0,3 5-234,5-4 1,2 0 0,3-5-1,3 0 1,5-3 0,3-1 0,2-1-1,0-2 62,1 1 1,2 4-1,-4-2-1498,-2 4 1036,-6 0 0,-3 1 0,-6-1 0</inkml:trace>
  <inkml:trace contextRef="#ctx0" brushRef="#br0" timeOffset="36237">13159 11187 8355,'-7'-6'350,"3"-2"-185,2-3 0,8 3 0,4 0-345,5-2 1,5-1 0,9-1-56,4-1 1,5 1 0,2-1 0,2 2-1,0 2-204,-4 0 0,8 7 0,-8-4 0</inkml:trace>
  <inkml:trace contextRef="#ctx0" brushRef="#br0" timeOffset="37052">13829 11274 8355,'7'-13'662,"-2"1"-565,1 0 0,-5-1 0,3 1 0,-1 1 0,0 1 89,1 2 0,-2 1 1,-6-1-195,-4 3 1,-3 4 0,-3 2 0,-1 4-67,-1 3 0,-5-1 0,4 1 1,4 2 77,3 1 1,0 1 0,6 1-1,1-1-7,2 0 1,7 5 0,2-1-1,4 0-144,5-3 1,-2 4 0,6-1-1,1 0-99,1-3 1,-2 0-1,-1-2 117,2-3 1,-4 3 0,-3-3 196,-5 3 0,-4-2 0,-8-1 0,-3 2-54,-8 1 0,0-3 0,-8-1 1,0 0-271,2 0 1,1-5-477,6 2 0,5-4 567,3-4 1,8-3 0,3-5 0</inkml:trace>
  <inkml:trace contextRef="#ctx0" brushRef="#br0" timeOffset="37053">14201 10964 8355,'-13'-18'1832,"1"4"-1536,-1 2 0,7 7 0,1 11-240,4 6 1,2 6 0,2 7 0,3 1-1,1 2 1,1 2 0,0 2 0,-1 2-201,-1 2 0,-2 1 0,-4 1 1,0-3-470,0-2 1,1 2 0,2-6 0,1-3 77,-1-4 0,2-4 1,-1-6-496,-1 1 995,4-6 1,-6 4 0,5-4 0</inkml:trace>
  <inkml:trace contextRef="#ctx0" brushRef="#br0" timeOffset="37054">14089 11323 8355,'0'-12'434,"1"0"-461,4-1 0,1 5 0,7 0 1,1-1 326,2 2 1,8-4-1,6 3-272,2-3 0,-3 3 0,2 1 0,1 1 0,-3 4 0,-2 0 0,-5 2 0,-2 2 0,-5 2-290,-1 4 0,-7 7 0,-3 3 1,-3 0 64,-1 0 1,0 0 0,0-3 0,0 2-38,0-2 0,2-1 0,0-2-158,2 0 0,6 1 0,-3-1 1</inkml:trace>
  <inkml:trace contextRef="#ctx0" brushRef="#br0" timeOffset="38423">14498 11013 8114,'-12'-13'-872,"0"4"0,6 12 554,6 5 0,1 3 318,8 2 0,4 5 0,7 1 0</inkml:trace>
  <inkml:trace contextRef="#ctx0" brushRef="#br0" timeOffset="38424">14709 11261 10049,'13'2'354,"-1"2"0,-1 3 1,-1 5-482,-2 1 1,-4 3 0,3 1 0,-2-2 0,-2-1 0,-1-2-847,-2 0 929,-6 1 0,3-6 0,-4-5 20,2-4 1,1-5 0,4-7 0,1-1-11,3-2 1,2-3 0,3 2 0,0 0-61,0 0 1,2-3 0,2 5 0,-1 0 42,1 3 0,-5 0 0,0 2 0,2 2 39,1 0 0,-3 7 0,0-3 0,1 5-19,-2 5 1,2 2-1,-3 5 1,-1 0 80,1 1 0,3 3 0,-2 1 0,1-1-94,1 2 0,-2-4 0,2 1 3,0-5 1,-1-1 0,4-4 121,1-3 0,-1 0 1,0-4-1,1-2 79,-1-4 1,-3-3 0,-3-1 0,0-1-89,-3 1 1,2-2 0,-1-1 0,0-2-41,2 2 1,-5 1 0,5 3 0,-2 2-259,0 0 0,6 7 139,-2-3 0,-1 5 0,0 5 1,-2 3 43,-2 3 0,3 5 0,-1 1 0,1 0 27,-1 0 1,5-3-1,-2 3 1,4-3 7,5-2 1,-2-5-1,4-3-7,-1-3 1,4-1-1,-2 0 1,0 0-1,0-1 12,-2-3 0,-2-3 0,-3-5 0,-1-1 34,0 1 1,-1-1 0,-2 0 0,-4-3 51,1 0 0,-5-1 0,3 5 0,-4 1-64,-4 3 0,1-3 0,-5 4 0,-3 0-30,-4 3 0,1 2 1,-3 2-1,2 2-66,-1 2 0,2 3 0,-3 6 0,5 3-37,4 0 1,-2 5 0,6-5-85,1 0 0,2 1 1,1 0-1,1-3 29,3-5 0,3 1 0,6-6 0,-1-1 181,1-2 0,-1-6 0,0-3 0,1-3 70,-1-2 1,-1 1-1,-1-2 1,-3-1 69,-2-2 0,3 1 1,-2 3 419,1 1 0,-4 4-472,1-1 1,-3 8 0,1 1-210,2 7 1,-3 4-1,3 3 1,-1 1 101,1 1 1,-1 1 0,5-5-160,2 1 0,-3-1 0,1-1 1,2-1 29,1-2 1,1-5-1,0 1 1,1-3-1,-1-2 137,1-3 1,-1-3 0,0-7-1,1-1 28,-1-2 1,-4-5 0,-1 2-1,0-4 62,0 0 1,0-1 0,3-3 0,-2-2 9,2-3 1,-1-7-1,1 4 1,-3-4 86,-2 0 1,-1 3 0,-4 4 0,0 4 217,0 3 0,0 10 0,-1 4-374,-3 1 0,-2 7 1,-3 5-1,0 10 121,0 9 1,2 9 0,-1 5-158,-2 6 1,3 0 0,0 5 0,2 2 0,2 0-61,2-1 0,1 2 0,0-4 0,1 0-108,3-3 1,3-8 0,7-4-1,2-4-21,5-4 1,2-9 0,2-8 0,0-2 136,0-2 0,0-6 0,-2-3 0,-1-7 104,-1-4 1,-6 0-1,1 0 1,-2-1 96,-1 2 1,-6-5 0,-3 5 0,-2-2-114,3 1 1,-4 5 92,3-2 0,-4 5 0,-4 3-71,-4 5 1,-2 4 0,0 6 0,3 6 23,2 7 0,-3 5 0,4 1 0,1 1-150,1 3 0,8-3 1,2 2-1,5-6-305,3-6 1,3-2 0,8-3 0,0-3-40,2-4 1,0-4 0,-4-4 0,-2-5 63,-2-7 0,-3-3 0,-6-6 1</inkml:trace>
  <inkml:trace contextRef="#ctx0" brushRef="#br0" timeOffset="38615">15639 10951 8355,'0'-12'105,"3"1"0,5 1 0,9 3 0,6 0-62,6 1 0,3 1 0,7-1 0,3-1 0,8 1 0,5-1-706,2 0 0,0 5 169,-7-3 1,2-1 0,-8-1 0</inkml:trace>
  <inkml:trace contextRef="#ctx0" brushRef="#br0" timeOffset="38997">16743 11137 8355,'7'-12'629,"-1"0"1,-4 5 0,5 2 0,6 4 0,0 1-444,1 0 1,4 0 0,3 0-1,2 0-600,2 0 0,-2 0 0,-1 0-3370,-1 0 3411,-6 0 1,3 6-1,-5 1 1</inkml:trace>
  <inkml:trace contextRef="#ctx0" brushRef="#br0" timeOffset="38998">16805 11299 8355,'13'0'-72,"-1"0"1,6-5 0,3 1 0,2 2 0,2 0 0,1 1-478,3-3 1,3-3-1,5-6 1</inkml:trace>
  <inkml:trace contextRef="#ctx0" brushRef="#br0" timeOffset="42301">19038 10939 8473,'0'-25'0,"0"2"0,0 2 0,0 4 0,1 4 232,3 0 1,-3 8 0,5 6 0,-2 10-1,0 8-160,-1 5 0,0 2 0,0 2 0,1 3-194,-2 5 1,0-6-1,-2 8 1,0-4 0,0-1 4,0 0 1,0-4 0,0 4 0,-2 0-1661,-2-1 1441,3-2 1,-16-5 0,4 0 0</inkml:trace>
  <inkml:trace contextRef="#ctx0" brushRef="#br0" timeOffset="42593">18752 11509 8355,'6'-7'0,"-3"-2"0,6 5 130,5 1 0,0 2 0,6 1 0,4 0 1,3-2-1,7-1 0,3-1 0,3 0 1,2-1-325,3-4 1,-4 4-1,2 1 1,-3 2-650,-5 2 299,-6 0 0,2 0 0,-7 0 0</inkml:trace>
  <inkml:trace contextRef="#ctx0" brushRef="#br0" timeOffset="43065">18852 11943 8355,'-13'-6'119,"6"-5"1,0 8 0,5-5-1,-3-2 87,3-1 0,2-2 0,4 1 0,3 0-152,0-1 1,8 1-1,-3-1 1,2 2-8,0 3 1,-2-3 0,1 4-11,-1 0 0,-4 2 1,1 5-1,0 0 1,1 1-6,-2 3 0,3 5 0,-4 6 1,0 3-170,-3 1 0,2 2 0,-2 3 0,-2 1 108,0 0 0,-2 0 1,0-2-1,0-1-25,0-1 0,0-6 283,0 2-64,0-9 0,0-4 0,1-8-70,3-4 1,-1-7 0,4-3-1,0-2 1,0-2 1,2 0 0,7 0-101,0 2 0,1 3 1,-5-2-1,2 2 1,1 5 35,1 2 0,1 7 0,-5 1-141,1 4 0,-2 9 0,-3 7 0,-4 2 42,-2 2 0,-2 7 1,0 2-1,0 1-200,0-3 0,0-4 1,1-3-1,3-3-465,4-1 0,3-3 214,2-7 1,-1 3 0,1-4 0</inkml:trace>
  <inkml:trace contextRef="#ctx0" brushRef="#br0" timeOffset="43237">19645 11522 8355,'-4'-24'266,"-1"5"162,-2 7-873,4 5 0,-1 12 1,7 4-52,1 2 1,11 1 0,-1 0 0</inkml:trace>
  <inkml:trace contextRef="#ctx0" brushRef="#br0" timeOffset="43732">20439 11088 8355,'12'-25'0,"-5"6"0,3 1-185,-6 5 1,6 2 333,-2 3 1,-2-3-1,-1 4 1,-1-1 0,0 0-1,0-2 1,1-1 678,-1-2 1,0 5 0,-4 0-491,0-2 1,-6 5-1,-2 1 1,-3 2-213,-1 2 0,-6 0 0,-3 0 0,-2 2-329,-2 2 1,-1 3-1,-2 5 1,-1 0-52,2 1 0,0-1 1,4 1 149,2-1 0,3-4 0,6 1 0,0-1 0,1 0-20,2 0 0,4-3 0,6 3 56,3 1 1,3-2 0,7 0 0,1 0-1,2 0 0,3 0 0,-2 3 1,2-4 51,2 0 1,1 4-1,0-3 1,0 1 67,-3 0 1,-5-4-1,2 4 1,-3 2-7,-2 1 1,-5 3-1,-3 2 1,-4 5-162,-4 3 0,-8 0 0,-9 3 0,-4 0 61,-4 2 1,-1 4 0,-6-3 142,-1 2 0,2-3 1,-6 3-1,4-2 1,4-2-48,4-2 1,4-3 0,6-2 172,6-5 1,6-2 0,7-1 0,2-1 0,3-1-135,8-3 1,6-1-1,10-4 1,5 1-128,6-1 0,9-3 1,4-4-1,1-3-100,1 0 0,0-4 0,2 3 1,-9-2 62,-9 2 0,-8 2 1,-7 6-1,-4 0-1227,-3 0 1,-3-5 0,-2-2 0</inkml:trace>
  <inkml:trace contextRef="#ctx0" brushRef="#br0" timeOffset="45501">14300 11844 8260,'-12'-1'0,"0"-3"0,3-3 0,1 0 111,-2 3 1,0 9 60,2 8 1,-2 5-1,5 8 31,-2 3 1,3 7-1,-4 8 1,-1 3-7,2 4 1,2 2-1,5 1 1,0 4-154,0 3 0,0-1 0,0-2 0,1-6 0,2-5 1,3-5-1,0-5-410,4-4 1,1-8 0,1-9 0,1-2-202,-1-2 493,1-5 1,-6-7 0,-3-8 0,-3-3 33,-1-1 1,-5-5 0,-2-1-1,-2 0 25,1 0 0,0-4 0,-5 2 0,1-4 12,0-1 1,-1 2-1,0 1 1,-3 3 48,0 1 0,-1 1 0,5 5 0,-1 1 95,1 2 1,4 3-180,0 1 1,6 0 0,2-5-35,7 2 0,8 4 0,3-4 1,1-2-1,3-1 23,2-1 0,1 3 1,-1 1 41,1-2 0,-4 1 1,-2-1-1,-1 3 0,-3 2 69,-1 2 1,-1 2 0,-2 2 24,-3 3 1,1 3 0,-4 5 0,-3 1 4,0-1 0,-2 1 0,0-1 1,0 0-27,0 1 0,1-1 0,2 1-93,1-1 1,4-4 0,-2-1-98,1-1 1,-3-2 62,4-4 1,-4 0-1,3-2 1,-1-2 0,-2-4-7,1-3 0,-3-1 0,3-1 0,-1-1 64,0-2 1,5 2 0,-5-2-1,-1 2 165,-2 1 1,-1 5 102,0 0-277,5 5 0,2 3 0,6 8 0,-2 3-56,-3 2 0,4-1 0,-1 1 1,5-1-78,-1 0 0,-1 1 0,-3-1 0,-2 1 30,-1-1 0,-5 0 256,1 1-135,-2-6 0,-2-3 0,0-8 0,0-5 145,0-2 1,0-7 0,0-2-1,0-4-195,0 0 0,1-1 0,2 1 0,2 2-294,2 2 1,2 4 0,3 0 0,2 3-446,2 5 640,-2 3 1,9-1-1,-3-1 1</inkml:trace>
  <inkml:trace contextRef="#ctx0" brushRef="#br0" timeOffset="45814">15478 11981 8578,'-11'-32'0,"1"3"0,4 4 0,0 5 0,3 3 136,2 3 1,1 2 0,1 1 133,3 3 1,2 9-1,4 11-129,-2 8 0,-1 3 0,2 3 0,-2 5 0,0 4-5,0 5 1,-4 7 0,2-1 0,-1 2-74,1 2 1,-1 5 0,-3 1-1,2 1-305,1-4 1,4-3 0,-2-3 0,-1-4-265,1-5 0,2-3 0,-2-11 0,-1 0-156,1-4 0,-2-2 0,-3-7 513,3-2 0,-2-4 0,3-5 0</inkml:trace>
  <inkml:trace contextRef="#ctx0" brushRef="#br0" timeOffset="46247">15466 12340 8355,'0'-31'266,"0"0"0,0 11 1,0 0-1,0 2 14,0 3 1,5 2 0,4 0 0,3 2-28,4 3 1,0 1 0,4 4 0,1-1-236,-2 1 1,3 3-1,-4 4 1,0 5-259,0 2 0,-7 1 1,-5 2-1,-2 2 5,0 5 0,-6 1 0,-7 0 0,-5-1-362,-3 1 0,-3-4 0,2-2-161,-1-2 0,3-1 585,0-1 0,-3-5 0,-1-2 0</inkml:trace>
  <inkml:trace contextRef="#ctx0" brushRef="#br1" timeOffset="46248">15949 12204 5734,'-12'12'0</inkml:trace>
  <inkml:trace contextRef="#ctx0" brushRef="#br0" timeOffset="48098">20290 12204 8660,'-4'-12'0,"0"-1"522,1 1 0,3 6 1,4 6-608,5 7 0,-2 4-121,1 2 0,-5-1 1,2 2-1,-1 1 0,0 1 1,-1 0-2197,-2-3 2230,-1 0 0,0-1 0,0 1 1</inkml:trace>
  <inkml:trace contextRef="#ctx0" brushRef="#br0" timeOffset="48234">20315 12005 8355,'0'-12'-1714,"-5"5"1487,3 2 0,2 5 0,7 0 1</inkml:trace>
  <inkml:trace contextRef="#ctx0" brushRef="#br0" timeOffset="48847">20886 11175 8355,'-6'-9'0,"-1"1"1116,0-2-693,2 5 0,6 1 0,2 8-144,1 4 0,10 7 1,-2 3-1,3 0-237,3 0 0,-3 4 0,6-1 0,0 2-90,-2 2 0,3-4 0,-4-1 0,1 1-181,3-2 1,-2 3 0,-1-5 0,-1-2-1,-2-1-287,2-2 0,-8-4 0,2-1-533,-1-1 1,-4 2 720,2-4 0,-7 6 0,4-3 0</inkml:trace>
  <inkml:trace contextRef="#ctx0" brushRef="#br0" timeOffset="49095">21171 11150 10034,'0'-14'0,"0"-1"0,0-2 0,0 5 0,-2 6 766,-2 10 1,2 12 0,-7 4-796,0 4 1,-2 5 0,-3 1 0,-3 2 0,-2 1 92,0-2 0,-3 1 0,5-4 0,2 1-545,1-2 0,2-5 1,1-2-1,2-3 1,5-1-1069,3-3 0,1-4 1245,0-1 1,0-5-1,0 2 1</inkml:trace>
  <inkml:trace contextRef="#ctx0" brushRef="#br0" timeOffset="49399">21419 11571 10343,'8'-4'0,"-1"-1"0,0-1 0,-2 2 0,1 5 0,-3 6 0,-2 4 0,-1 2 611,0-1 1,-4 1 0,0-1-1,1 0-1309,2 1 0,2-1-486,3 1 0,-1-7 361,5-1 0,0-4 0,5-1 1</inkml:trace>
  <inkml:trace contextRef="#ctx0" brushRef="#br0" timeOffset="49649">21481 11323 8659,'-8'-4'-494,"-1"0"1,2 1 8,-1 7 1,3 9-1,5 6 1</inkml:trace>
  <inkml:trace contextRef="#ctx0" brushRef="#br0" timeOffset="49982">20600 12278 8355,'-12'-4'182,"-1"0"0,7-1-63,1 0 1,5 4-1,5-3 1,4 3-1,6-1 1,5-1-37,-1-1 0,0 0 0,-4 4-854,2 0 1,0 0 0,-5 0-565,0 0 1258,-5 0 1,4 6 0,-4 1 0</inkml:trace>
  <inkml:trace contextRef="#ctx0" brushRef="#br0" timeOffset="50223">20613 12427 8656,'13'-4'0,"4"-1"160,4-2 1,-2 0 0,2-3-1,-1 3 458,0 2-1664,3 1 1,-9-2-1,4-1 1</inkml:trace>
  <inkml:trace contextRef="#ctx0" brushRef="#br0" timeOffset="50445">20972 12154 8355,'-5'-19'453,"-2"1"0,1 11 1,5 4-1,4 6 0,1 7-324,1 5 1,1 0 0,4 6 0,-3 0-508,-2-2 0,3 4 1,-2-2-1,-1 2-1974,1 2 1966,3-6 0,-7-1 0,3-5 1</inkml:trace>
  <inkml:trace contextRef="#ctx0" brushRef="#br0" timeOffset="51098">20166 10517 8355,'-4'-8'-54,"0"0"1,0 4-146,4-5 1,5 6-1,2-2 195,0-1 0,4 5 0,-3-3 0,3 3 1,2 1 239,-1 0 1,1 5-1,-1 3 1,0 3-1,1 2 1,-1-1-380,1 1 158,-6-1 1,-1-1 0,-3-1 0,1-2-204,-1 2 150,-2-5 15,-1 1 1,0-8 0,0-2 0,0-4-34,0-3 1,0-3 0,0-1 0,0-2 30,0 2 1,0 0 0,2 0 0,2-2 61,4 2 1,3 3 0,2 2 22,-1 2 0,0 5 0,1 0 0,-2 6-110,-3 5 0,3 3 1,-4 3-68,0 3 0,3-2 0,-5 4 1,1-1-1,-1-1 0,-1-1-413,2 1 1,-3-1 266,5-3 1,0-1 0,4 0 0</inkml:trace>
  <inkml:trace contextRef="#ctx0" brushRef="#br0" timeOffset="51305">20836 10505 8000,'0'-13'-2266</inkml:trace>
  <inkml:trace contextRef="#ctx0" brushRef="#br0" timeOffset="60620">13022 14002 8355,'-5'-16'222,"-2"-1"1,-1 2 0,1 1-1,0 3 1,1 2 6,1 0 1,1 8 0,5 1-1,3 7 1,5 5 0,2 5-1,1 2 1,2 2 0,1-1 0,2 2 497,-2 2-757,-2 6 1,0-8 0,-2 2 0,-1-5-1,-2-4-57,1-1 1,1-2-1,0-1 68,-2-2 1,-4-5 0,3-8 43,-1-5 1,-1-2 0,-2-2-94,1-4 1,4-2-1,-4-6 1,0-1-1,1-2-48,-1-1 0,1 0 0,-2 4 1,1 1-604,-1-1 1,-2 1-1,-1 4 51,0 3 0,6 5 0,1 5-744,0 7 1412,4 5 0,-4 13 0,5 2 0</inkml:trace>
  <inkml:trace contextRef="#ctx0" brushRef="#br0" timeOffset="61011">13667 13990 8355,'-5'-19'0,"-2"-3"894,-5 5 0,3 5-603,1 3 1,4 5 0,-4-3 0,-2 2 0,-1 2 0,-1 2-336,-1 1 0,1 5 1,-1 5-1,1 4 46,0 2 1,-1 6 0,2-1 0,3 1-55,4-1 0,-2 5 0,2-6-126,1-2 0,2-1 0,2-3 0,2-1 0,3-3 45,0-3 1,3-3 0,3-4 0,1-1-161,-1-3 0,0-3 0,1-6 0,-1-1 255,1-2 1,-2 1 0,-2-4 0,-2 1 259,-1 2 1,-2 3-1,-4 0 256,0 1-419,0-1 1,0 8 0,0 5 0,1 7-155,3 4 1,-1 3 0,5 1 0,2 1-404,1-1 1,1 3 0,1-1-11,-1-2 0,5-5 0,1-3 0,0-2 362,-1-2 0,6 4 0,-4 0 1</inkml:trace>
  <inkml:trace contextRef="#ctx0" brushRef="#br0" timeOffset="61733">13903 13953 8355,'0'-13'396,"0"1"-42,0-1 0,0 5 0,0 0 1663,0-2-1798,0 5 1,6 1 0,2 6-198,3 2 0,3 6 1,1-2-1,1 5 0,-1 2 128,-1 2 0,-1 3 0,-1-2 0,-1 0-820,-3 0 0,2 0 0,-6-3-232,-1 2 1,-2-1 661,-1-4 1,-5-5 197,-4-3 1,4-4-1,-1-5 1,2-6 30,0-4 0,0-3 0,5 1 0,2-2-36,1 0 1,6-5 0,-2 5 0,3 0-56,2 2 1,-1 1 0,0 2-40,1 3 0,1 7 0,1 0 0,1 2 0,0 2-16,-3 0 0,0 0 0,-1 2 1,0 0-158,1 2 0,-1 5 248,1-5 1,-1 4 429,1-4 0,-5-4 1,-1-5 136,-2-2 1,3 3-1,-3-5 35,-3 0 0,1 3-313,1 2 0,-2 4 0,2 6 0,-3 5-254,-1 4 1,-1 3 0,-2-3-168,-1 2 1,0 0 0,4-1 0,0 0 49,0-1 0,5-2 0,3-5-758,4-4 1,0-3 0,0-1 0</inkml:trace>
  <inkml:trace contextRef="#ctx0" brushRef="#br0" timeOffset="61734">14325 13680 8355,'-13'-13'-808,"1"6"1,6 3 555,6 8 1,6 9-1,6 6 1</inkml:trace>
  <inkml:trace contextRef="#ctx0" brushRef="#br0" timeOffset="62483">14759 13940 8355,'-6'-12'193,"-1"-1"1,-1 5-1,0 0-411,-2-2 1,-1-1 0,-1 0 0,-1 2 541,1 0 1,0 7 0,-1-3 0,1 4 120,-1 1 0,1 0 0,0 1 1,1 4-515,2 3 0,-2 4 0,4 3 1,0 3-209,3 2 1,-1-1-1,1 2 34,1-5 0,2 2 0,1-1 0,1-4 0,3-2 10,4-2 1,3-7-1,2 2 1,1-4 70,2-4 0,-2-3 0,2-5 0,-2 0 265,-1-1 0,-5-3 0,-1-1 1,0 2 141,0 1 1,-5 2 0,2-1 0,-1 1 35,1 0 0,-2-1-155,2 1 1,-3 6-239,-1 6 0,4 6 64,0 6 0,1 5 1,-5 1-1,1 0-69,3 0 0,-3 2 0,5-3 0,-1-2 0,2-1 35,0-2 1,4 0 0,-2-1-1,2-2 45,1-5 1,0-3 0,1-1 0,-2-1 72,-3-3 1,3-3 0,-3-6 0,2 1 86,-2 0 1,2-2-1,-5-1 1,1-2-23,-1 2 1,4 1 0,-5 2 0,0 1 98,2 3-207,-5-3 0,9 11 0,-6 0-89,-2 6 1,4 5 0,-1 2 21,2-1 0,-4 1 0,3-1 0,-1 0 1,2 1-1,1-2-59,1-3 0,-5 2 38,4-6 1,0 0 186,5-4 1,-1-5-1,-1-4 87,-3-2 1,2-1 0,-5-1 0,1 1-11,0 0 0,3-1-126,-1 1 0,3 1 0,2 3-36,-1 3 0,-1 5 0,-1 5 1,-3 3-133,-2 3 0,4 3 0,-4 1-167,2 1 1,-3 5-1,4-4 1,2-2-1,0-2-28,-2 0 0,3-5-9,-3 0 0,3 1 0,2 3 0</inkml:trace>
  <inkml:trace contextRef="#ctx0" brushRef="#br0" timeOffset="62922">15701 13878 9248,'-4'-12'0,"0"-1"0,1 1 1114,2 0 1,-5 5-1006,-2 3 0,-3 2 1,-1 4-1,1 2-49,2 4 1,-3 4-1,1 4 1,-4 1 39,0 3 1,5 0 0,2 5 0,-2 0-66,-1 0 1,4-2-1,3-1 1,3-2-10,1-2 0,0 2 0,2-3-154,7-2 1,0-3 0,12-3 0,3-5 0,2-3 10,3-1 0,4-5 0,-3-5 1,-1-4-155,-3-2 0,4-6 0,-7 1 1,-3-1 238,-1 1 0,1-1 1,-8 4-1,-4 0 59,-1 0 1,-5 2-1,0 5 1,-4 1 79,-7 2 1,-2 5 0,-1-1 0,-2 4-83,-2 4 0,2 0 1,-1 7-1,4 4-99,2 3 0,3-1 1,-3 4-1,5-1-318,3 0 1,2 3-1,3-4 90,5 1 1,4-4 0,7-6 0,4-3 0,3-2-299,-1-2 1,4-7-1,2-3 1</inkml:trace>
  <inkml:trace contextRef="#ctx0" brushRef="#br0" timeOffset="63289">16421 13866 8355,'12'-8'0,"1"1"0,0 0 1225,4 0 1,-2 4-847,6-1 0,-1 3 1,4-1-632,-4-2 0,2 3 1,-4-3-1,0 2-1822,0 2 1291,-1 6 1,-10-5 0,-2 5 0</inkml:trace>
  <inkml:trace contextRef="#ctx0" brushRef="#br0" timeOffset="63290">16508 14052 10075,'5'7'612,"5"-3"0,5-3-839,6-1 0,2 0 0,3 0 0,2-1-938,1-3 1,5-3 0,-2-6 0</inkml:trace>
  <inkml:trace contextRef="#ctx0" brushRef="#br0" timeOffset="73176">18938 12489 8355,'0'-12'-97,"0"-1"0,0 1 0,2 1 0,3 1 1,8 3-1,6 2 0,4 1 0,4 0 1,0-1 8,2 3 0,-4 4 0,-4 4 0,-1 0 0,0 0-240,-4 1 1,-2 2-1,-2 3 1</inkml:trace>
  <inkml:trace contextRef="#ctx0" brushRef="#br0" timeOffset="73418">18926 12601 6532,'5'-11'-266,"4"2"0,7 3 0,6 3 410,6-1 1,5-5 0,7 5-254,1 2 1,1-5-1,-5 0 1</inkml:trace>
  <inkml:trace contextRef="#ctx0" brushRef="#br0" timeOffset="81367">18752 13593 8704,'0'-12'0,"0"-1"0,2 2 0,0 1 388,3 2 0,4 5 0,0-2 0,2 1-283,1 0 0,10-2 1,4 3-1,5-2 1,4-1-1,5 0 0,4 0-286,0 0 0,2-2 0,-7 4 0,-5 1 0,-4 2 0,-6 1-755,-6 0 0,-6 5 1,-4 4 593,-4 2 1,-13 1-1,-5 1 1</inkml:trace>
  <inkml:trace contextRef="#ctx0" brushRef="#br0" timeOffset="81881">18653 13680 8355,'-7'0'-180,"3"0"0,8 0 516,5 0 0,3 0 0,4 0 0,5 1-296,3 3 0,0-2 0,3 3 0,0-1 0,2 2 0,-1 1 1,-2 2-148,-1 2 0,-2-2 0,-2-1 0,-5 2 0,-2 1-110,-2 1 0,-5 0 1,-3 1-1,-2-1 135,-2 1 0,0 0 0,-2 3 0,-2 0 100,-4-1 0,-7 5 0,-2-1 0,1 2 135,-2-1 0,4 1 0,-4 5 0,2 2-69,-1 1 0,-1 4 0,3-3 1,-2 0-52,2 1 0,-3-1 0,2-3 0,2 1-39,4-5 1,-1 1-1,5-8 1,-1 0 18,3-3 0,4 0 0,4-2-14,4-3 0,3-2 1,3-6-1,1 0 5,1 0 0,6-6 0,-1-2 0,3-2 12,0 2 1,5-3-1,2 4 1,-1-1-57,0-1 1,3 7-1,-2-3 1,-1 3-241,0-2 1,2 2 0,-6-2 0,-2 4-530,-1 4 478,-5-2 1,0 9 0,-6-4 0</inkml:trace>
  <inkml:trace contextRef="#ctx0" brushRef="#br0" timeOffset="82284">18839 14746 7737,'0'13'512,"2"-1"0,0 2-427,2 3 1,1-4 0,-4 4 0,2-2 0,1 0-196,-1 2 0,-2-1 1,-1-2-1,0 1-95,0 2 0,-1-1 1,-2-3-1,-3-2-401,-1-3 1,3 2 358,-4-6 0,0 0 0,-5-4 1</inkml:trace>
  <inkml:trace contextRef="#ctx0" brushRef="#br0" timeOffset="82285">18814 14635 8355,'-5'-7'-168,"3"-4"0,-7 11 0,5 0-273,1 7 1,2 1 0,1 3 241,0 3 0,11 1 0,2-3 0</inkml:trace>
  <inkml:trace contextRef="#ctx0" brushRef="#br0" timeOffset="85205">19732 13506 8355,'7'-16'21,"-3"-1"0,-2 2 1,-2 1-1,0 4 181,0 6 0,0 11 0,0 14 0,0 2 0,0 4-123,0 1 1,0 6 0,0 6 0,1 2 0,2 4 0,1 3-67,-1 4 1,-2 2-1,-1-1 1,0 3-1,0 4 1,0-2-304,0-5 1,-4-2 0,0-10 0,1-4-112,2-3 0,1-5 1,0-5-1,0-2-781,0-2 1098,0-9 1,5-1-1,2-4 1</inkml:trace>
  <inkml:trace contextRef="#ctx0" brushRef="#br0" timeOffset="85469">19695 13891 8355,'4'-17'44,"2"1"1,0 0-1,4 4 529,1 4 1,2-2-457,-1 6 1,6 0 0,1 4-158,0 0 1,3 0-1,-4 1 1,0 3-1,0 5 1,-4 2 0,-3 1-1,-4 0-223,-2 1 1,0 3-1,-5 1 1,-2-2 76,-2-1 1,-4-2-1,-7 1 23,-2-1 1,-5-1-1,1-1 1,-1-2 0,0 0-257,2-1 1,3 3-1,-2-6 353,1-1 0,1 4 0,5-1 1</inkml:trace>
  <inkml:trace contextRef="#ctx0" brushRef="#br0" timeOffset="85806">20303 13407 8355,'0'-19'0,"0"2"0,0 3-1449,0 2 1391,0 5 0,0 0 296,0 3 1,0 4 0,0 0-1,-2 7-162,-2 4 1,1 1 0,-4 2 0,1 3 107,-1 3 0,-2 5 0,-3 4-59,0 4 0,-1 8 0,2 5 0,2 2 0,0 2-182,0-1 1,3 1 0,2 0-1,3-2-152,1-3 1,1-2-1,3-6 1,4-1-69,3-3 0,7-7 0,3-6 0,2-2-742,2-3 942,6-7 0,-5 3 0,4-4 1</inkml:trace>
  <inkml:trace contextRef="#ctx0" brushRef="#br0" timeOffset="86126">20625 13568 8355,'-5'-7'252,"3"2"0,-3 6-122,5 3 0,4 3 0,0 7 1,0 1-263,2 2 1,-5 5-1,3-2 1,-2 2-29,-2-1 0,0 3 1,0-4-1,0 2-144,0-1 0,4 1 0,0-6 0,-1 1-82,-2 1 0,-1-8 262,0 2 1,5-2 0,2 2 0</inkml:trace>
  <inkml:trace contextRef="#ctx0" brushRef="#br0" timeOffset="86319">20886 13754 8355,'12'-4'0,"2"0"0,1 0-521,1-2 0,1 5 1,-3-3-1,1 1 386,1-1 1,12 3-1,-2-5 1</inkml:trace>
  <inkml:trace contextRef="#ctx0" brushRef="#br0" timeOffset="86780">21394 13419 6424,'0'-12'294,"0"0"1,-4 3-128,0 1 0,0 4 81,4-4 1,0-1 0,1-2 48,3 3 1,-2 4-151,2 8 1,-3 3 0,-1 7-1,0 2-49,0 5 1,0 2 0,0 2-1,0 0-11,0 0 0,-4 5 1,0 3-1,1 3-130,2 1 0,-3 0 0,-2 1 1,0-1-163,1 0 0,1-4 0,4-1 1,0-2-128,0-2 1,0-2 0,0-1 0,0-2 68,0-2 0,0-3 1,0-6-1,0 0-30,0 1 1,0-5 0,-2-1 281,-2-1 0,-3 3 0,-5-2 0</inkml:trace>
  <inkml:trace contextRef="#ctx0" brushRef="#br0" timeOffset="87066">21295 13767 8355,'4'-14'-131,"0"-1"1,0-2-1,2 2 1,2 1 0,3 3-1,0 2 333,-3 0 1,9 2 0,-2-1-1,3 4 1,-2 3 0,-2 1-50,-1 0 1,-5 5 0,-1 3-207,-2 3 0,-1 2 0,-4-1 1,0 2-170,0 3 0,0-4 0,-1 2 0,-3-4 51,-4-2 0,-3-2 0,-2 2 1,1-2-70,-1-1 1,1 2 0,0-4-1,-1-1-439,1-2 655,-1-1 0,1 0 0,0 0 0</inkml:trace>
  <inkml:trace contextRef="#ctx0" brushRef="#br0" timeOffset="87345">21642 13345 8149,'0'-12'-343,"0"-1"619,6 6 1,-4 2 0,7 5 0,0 0 0,2 2 0,2 5 0,-1 7 0,1 4 59,-1 4 0,-4 6 1,0 2-1,1 2-449,-2 2 1,2 3 0,-5 3-1,-1 2 3,-1-2 1,-4 2 0,-2 0 0,-4-1-173,-3 2 1,-3-3-1,-1 4 1,-3-1-99,-1-4 0,-2 4-335,-4-1 0,-11 10 0,-2-1 1</inkml:trace>
  <inkml:trace contextRef="#ctx0" brushRef="#br0" timeOffset="92424">17810 13345 8355,'0'-12'-41,"0"-1"65,0 1 0,1 6 0,3 6 1,3 8-1,0 6 0,-3 4 1,-1 1-1,0 4 0,1 1-22,-1 5-90,-2-3 0,-1 9 1,0-6-1,0 0 0,0 0-182,0 0 1,0-2 0,0-5-1,0-1-410,0 1 529,0-4 0,0 5 0,0-3 1</inkml:trace>
  <inkml:trace contextRef="#ctx0" brushRef="#br0" timeOffset="92644">17475 13953 8124,'5'-7'86,"5"3"0,4 2 0,4 2 1,1-1-1,4-2 261,5-1 1,4 0 0,6 2-344,4-2 0,3 2 0,7-5 0,2 0-145,-1 0 1,-2 4 0,-2-2-1,-1 0 284,-2 1 1,-8 0-1046,-4 4 1,-7 0 0,3 0 0</inkml:trace>
  <inkml:trace contextRef="#ctx0" brushRef="#br0" timeOffset="93376">17438 14585 8355,'0'-12'-171,"0"-1"0,0 1 199,0 0 0,1 1 0,2 1 0,2 3 0,2 0 0,3 2 191,1-1 0,1 2 1,1 4-216,-1 0 0,-4 0 0,1 0 0,-1 1 21,-1 3 1,2 3 0,-4 6 0,-1-1 4,1 1 0,-3-1 1,3 0-1,-1 2-51,0 3 0,2-4 0,-3 4 0,1-2 8,-1 2 1,2-4 0,-1 4-38,-1-3 1,-2-2 0,1-1-63,2-3 65,-3-2 0,6-7 0,-4-4 5,1-3 1,0 1-1,-4-2 1,2-4 4,2-2 0,-3-1 0,5 2 1,-2-1-40,0-2 1,5-4 0,-2 5 0,2 1 47,-1 1 0,-1 6 0,2 1 75,0 1 1,-1 2 0,3 6 0,-1 0 35,-2 2 0,-4 6 0,4-2 0,1 3-23,-3 2 1,4 1 0,-4 1 0,-1 1-97,1-1 1,2-1 0,-3-1-1,1-1-311,-1 0 0,4 1 0,-4-1-80,2 1 0,1 4 0,5 3 0</inkml:trace>
  <inkml:trace contextRef="#ctx0" brushRef="#br0" timeOffset="93765">17934 14263 8355,'-4'-13'12,"0"1"1,1-1 0,3 2-1,3 2 1,2 2 0,2 1-1,3 2 1,1 0 0,1 0 338,0 1 1,1 2-351,-1 1 0,-1 1 0,-1 3 1,-3 5-151,-2 2 1,-2 1 0,-6 0-1,-2 1-61,-2-1 1,-1 2 0,-3 1-1,1 2 82,2-2 1,1-5 0,-3-2-1,3 1-87,2 3 1,1-4 365,4 0 1,1-5 0,3 1 0,6-3 0,4-1-9,2 0 0,7 0-191,2 0 0,1-4 1,6-1-1,-2-1-434,-2 1 1,-2-5-1,-1 3 1</inkml:trace>
  <inkml:trace contextRef="#ctx0" brushRef="#br0" timeOffset="109200">22287 13729 8260,'-10'-6'-104,"6"1"1,10 3 0,12-1 0,1-1 53,3 1 1,6-3-1,1 2-441,-2 2 0,-1-5 0,-1 0 0</inkml:trace>
  <inkml:trace contextRef="#ctx0" brushRef="#br0" timeOffset="109447">22312 13866 9075,'-13'0'792,"1"0"-575,0 0-362,5 0 0,3 0 1,8 0-1,4-2-112,3-2 1,7 3 0,4-3-1,6 2 265,5 2-697,2 0 1,8 0 0,1 0 0</inkml:trace>
  <inkml:trace contextRef="#ctx0" brushRef="#br0" timeOffset="112433">23093 13184 7568,'-1'-13'0,"-2"1"0,-2 1 0,-1 1 205,0 2 1,2 7 0,4 1-1,0 6 1,0 5 0,0 3 808,0 3-912,0 2 0,0 7 1,2 3-1,0 7 1,4 7-19,1 6 1,-4 9-1,2 0 1,-1 1-1,2 1-120,1-2 1,1-6-1,3 0-239,-3-5 1,3-4 0,-1-7-83,5-3 0,-3-4 1,4-9-1,-5-3-634,-2-3 1,5-6 820,-6 0 1,3-11-1,2 2 1</inkml:trace>
  <inkml:trace contextRef="#ctx0" brushRef="#br0" timeOffset="112797">23130 13568 8355,'0'-19'-212,"0"2"1,0-1 0,2 2 196,2 1 0,-1 1 0,5 3 284,2 3 0,-4 1 0,3 4 0,0-1-121,2 1 0,-2 2 0,-1 2 0,2 3-89,1 5 1,-3 2 0,0 1 0,2 0-151,1 1 1,-4-1-1,-2 1 1,-1-1-128,0 0 1,1 1-1,-7-1 1,-1 1-190,-1-1 0,-5-4 0,-1 1 115,-5 0 1,1 1 0,-2-2-1,2-4 234,1-2 1,1-2-1,0 0 1</inkml:trace>
  <inkml:trace contextRef="#ctx0" brushRef="#br0" timeOffset="113130">23602 13010 8355,'0'-19'107,"-6"1"176,-1 5 1,-1 7-243,0 1 0,1 15 0,-3 5 53,2 3 1,4 7 0,-4-2 0,-1 6 113,2 3 0,2 1 0,5 4 1,0 2-188,0 2 1,0 2-1,0 4 1,0-3-125,0-1 1,0 2 0,1-4 0,3-2-213,5-5 1,2-3 0,1-6-82,0-1 1,2-4 0,3-5 0,2-4-1,2-4 49,-1-2 0,1-1 0,4-4 1</inkml:trace>
  <inkml:trace contextRef="#ctx0" brushRef="#br0" timeOffset="113371">23763 13283 7597,'-7'-6'88,"1"6"1,6 0 0,0 9 68,0 6 0,5-1 0,0 4 0,2-1-158,3 4 0,-5 3 1,1 0-1,-2 0-186,0-4 0,1 4 1,-2-3-1,1 1-341,-1-2 1,3-2 289,-2-5 0,5 4 0,-2 3 0</inkml:trace>
  <inkml:trace contextRef="#ctx0" brushRef="#br0" timeOffset="113542">23949 13444 7877,'12'-5'-1552,"-3"3"1496,-1-2 0,4 1 0,6 1 0,1-3 0,4 1-22,0-1 0,2-2 0,0-5 1</inkml:trace>
  <inkml:trace contextRef="#ctx0" brushRef="#br0" timeOffset="114094">24395 13146 8355,'0'-12'-580,"-5"0"696,-2 5 0,0 7 0,3 8 1,3 3 19,1 1 0,0 1 0,0-1 0,0 1-34,0-1 0,0 6 0,0 3 1,0 2 22,0 2 0,0 0 1,0 1-1,0 1-152,0 2 1,4 9-1,0-4 1,-1 1-229,-2 0 1,3 0-1,2-2 1,-1-4 134,1-3 0,2-3 0,-3-1 0,1-2-572,-1-2 1,4-2 447,-5-3 1,6-1 0,-4 0 0</inkml:trace>
  <inkml:trace contextRef="#ctx0" brushRef="#br0" timeOffset="114095">24358 13469 8355,'0'-19'-130,"6"1"234,-5 11 0,6-3 18,-3 6 1,3 0-1,5 3 44,1-4 0,-5 4 0,0-3 0,2 4-192,1 4 1,0 3-1,-1 5 1,-3 1-100,-2-1 0,-1 1 0,-4-1 1,0 0-134,0 1 1,-4-1 0,-1 1 0,-2-1-187,-3 0 1,-1 1 139,-1-1 1,-1-5 0,1-1 0</inkml:trace>
  <inkml:trace contextRef="#ctx0" brushRef="#br0" timeOffset="114362">24705 12973 8355,'0'-19'346,"2"3"1,2 7-1,4 5-10,3 2 0,2 8 1,-1 2-1,2 4 1,1 5-136,2 4 1,-1 3 0,-4 4 0,0 4-138,-4 4 1,1-1 0,-3 9-283,1-1 0,-4 4 0,1-2 0,-3 4 0,-2-1-61,-3-3 1,1 1-1,-4-8 1,0-3-602,0-3 0,0-3 0,-2-5 505,0 1 0,-4-6 0,-7-1 1</inkml:trace>
  <inkml:trace contextRef="#ctx0" brushRef="#br0" timeOffset="114612">22982 14337 8355,'6'-5'70,"7"-1"0,-1-4 1,9 4-1,8-1 1,9 1-1,11-1-363,7 0 370,5 5 1,12-8 0,4 4 0,6 0 210,4-4 1,-2 3 0,10-1-1,0-1-130,-1 3 1,2-4 0,-5 4 0,-4 1-457,-7-1 1,-4 2-1,-14 4 1,-6 0-178,-3 0 1,-11 0 0,-4 0-1,-9 0-831,-7 0 1192,-10 0 0,-1 0 0,-4 0 0</inkml:trace>
  <inkml:trace contextRef="#ctx0" brushRef="#br0" timeOffset="115256">23750 14722 8355,'-4'-13'-418,"0"1"1,0 4 578,4-1 0,0 1 0,1-4 0,4 1 0,3 1 0,3 3 128,1 1 0,1 2 1,-1 4-1,1 0-181,-1 0 1,0 2 0,1 2-64,-1 4 0,-1 5 0,-1 2 0,-3 3 4,-2 1 1,-1 0 0,-4 3 0,2-1-62,2 1 0,-3-4 1,3-2-1,-2-2 31,-2-1 0,0-1 1,0 0 176,0 1-188,0-6 0,0-3-67,0-8 0,0 1 0,0-7 0,1-2 0,2-3-80,1 0 1,4-5-1,-2 0 1,1-2-35,2 1 1,2-3 0,2 4 0,-1-2 107,1 1 1,3 7-1,1 7 1,-2 2 149,-1 2 1,-2 2 0,0 2 0,-1 3-39,-2 5 1,2 2 0,-4 2-1,1 3-14,0 0 0,-4 5 1,3-5-1,0 1-160,0 1 0,-3-5 0,3 5 0,0-2-255,0-4 1,0 3 0,4-7 0,0 2-38,2-2 1,3-2-1,-4-6 1</inkml:trace>
  <inkml:trace contextRef="#ctx0" brushRef="#br0" timeOffset="115464">25276 14176 8355,'0'10'-75,"0"-6"-562,0 16 1,-11-5-1,-3-2 1</inkml:trace>
  <inkml:trace contextRef="#ctx0" brushRef="#br0" timeOffset="160978">23899 10815 8439,'0'-19'0,"0"2"0,0 3 91,0 2 1,0 6 0,0 6 0,2 7 0,0 6 0,3 3 0,-1 5-1,0 4 342,0 4 0,2 4 1,-4 7-1,2 1 0,1 0-383,0 2 0,-2-4 0,4 2 0,0-2 0,-1-2-588,4 0 1,-3-1 0,1-3-1,1-4 256,-3-3 1,1-1 0,-4-2-213,1-2 0,0-3 0,-4-6 0,-1-1 0,-3-3 396,-4-3 0,-3-4 0,-2-1 1</inkml:trace>
  <inkml:trace contextRef="#ctx0" brushRef="#br0" timeOffset="161635">23912 11113 8355,'7'-13'325,"-3"1"0,-3-5 0,-1 1-221,0 0 0,6 7 0,2 1 39,3-2 1,3 4-1,1 1-151,1-1 0,2 5 1,-3-3-1,3 2 0,0 2 1,0 2-1,-3 2 1,-1 4-1,-1 3-338,-1 2 0,-5-1 1,-3 0-1,-3 1 61,-1-1 1,-5 5 0,-3-1 0,-5 0 67,-3-3 1,0-2 0,-3-1 0,0-3-20,0-2 0,3 4 0,0-5 192,2-1 0,13-13 0,2-4 0</inkml:trace>
  <inkml:trace contextRef="#ctx0" brushRef="#br0" timeOffset="161636">24309 11075 8355,'-7'-5'0,"1"2"0,8-4-427,2 2 0,3 0 1,6 5-1,3 0 306,0 0 0,5 0 0,-5 0 0,-1 0 0,1 2 43,0 2 1,-2 3 0,4 5 0</inkml:trace>
  <inkml:trace contextRef="#ctx0" brushRef="#br0" timeOffset="161637">24371 11187 8355,'-13'0'-96,"6"5"0,7-3 0,10 2 0,4-3-68,2-1 0,8-1 0,-1-2 1,5-1-828,-1 1 843,-6-4 0,2 1 0,-3-7 1</inkml:trace>
  <inkml:trace contextRef="#ctx0" brushRef="#br0" timeOffset="162084">24867 10654 8355,'-13'-11'0,"1"2"0,-1 5 0,5 3 838,0 1-559,5 5 1,-2 4 0,5 6 0,0 3-273,0 1 0,4 2 0,1 3 1,1 1-118,-1 0 0,5 0 1,-3 0-1,1-1-486,0 1 0,-1 0 1,2 0-1,-5-2-109,-3-2 1,-1 1 610,0-5 0,0 5 0,0-3 0</inkml:trace>
  <inkml:trace contextRef="#ctx0" brushRef="#br0" timeOffset="162085">24743 11162 8355,'0'-8'-181,"0"0"0,5 5 136,3-1 0,8 1 0,2 0 0,1-2 0,3-1-18,1 1 1,2 1-1,0 4 1,0 0-1,0 0 1,-2 0-1,-2 0-336,-5 0 0,3 5 0,1 2 0</inkml:trace>
  <inkml:trace contextRef="#ctx0" brushRef="#br0" timeOffset="162513">24842 11435 8322,'0'-8'-39,"0"-1"206,0 7 0,0-5 0,-1 4 168,-4-1 0,4 1-192,-3 7 0,2 3 0,2 6 1,0 0-140,0 4 1,0-3-1,0 2 1,2-2-207,2-2 0,2 5 0,3-2 0,-1-3-13,2-2 1,1-3 0,2 3 62,-1-2 1,0-5 0,1 1 0,-1-3 58,1-1 1,-5-5 0,0-2 0,2-1 54,1-1 1,-3 1 69,0-4 0,-4 1 1,3 1 42,-1 2 0,-2 6 1,-4 2 53,0 7 0,0 6 0,0 3 1,0 5-75,0 2 0,-4 2 1,0-2-1,1 1-271,2 1 1,1-7 0,0 5-1,1-2 15,3-2 1,-1-5-1,4 0-151,-2-5 0,10-6 0,-1 2 0</inkml:trace>
  <inkml:trace contextRef="#ctx0" brushRef="#br0" timeOffset="166209">22213 15925 8355,'-7'5'-298,"4"-5"0,6-7 0,4-4 368,-1-1 0,4-1 0,-4 1 0,1 0 0,1-1 0,0 1 1,0-1-7,2 1 0,1 0-62,1-1 1,1 2 0,-1 3-15,1 4 1,-1 2 11,0 2 1,-5 6 0,-1 2 0,-2 3 17,0 2 1,4-1-1,-3 0 1,-1 1 24,1-1 0,-2-4 1,5-1-1,0 0-34,-1 0 1,8-4-1,-2 1 1,2-4-120,3-4 0,-3 1 0,4-5 0,1-2 0,-2-1-303,0-1 1,2-2 193,-3-3 1,-1 4 0,-3-4-1,0 2 126,4-2 1,-3-2-1,4-6 1</inkml:trace>
  <inkml:trace contextRef="#ctx0" brushRef="#br0" timeOffset="167370">23465 15354 8355,'7'-16'-62,"-3"-1"1,-2 2-1,-1 1 1,2 2-1,1-1 1,-1 1 967,-2-1-817,-1 7 0,0 1 0,0 11 1,0 5-68,0 4 0,0 9 0,0-1 0,0 5-128,0-1 1,0 3 0,0 1-1,0-1 1,0 2-95,0-1 0,0-3 0,0 1 0,0-4-46,0-5 0,0 2 0,0-5 0,0-2-325,0-1 1,0-2 532,0 1 0,-5-1 0,-2 1 1</inkml:trace>
  <inkml:trace contextRef="#ctx0" brushRef="#br0" timeOffset="167689">23118 15875 8355,'1'-8'39,"3"-1"0,3 7 0,6-2 1,1 1 20,2-1 0,8 1 1,7-4-1,4 0 1,5 0-1,2-1 0,7 0 1,3-1 41,6 0 1,2 3 0,2 1-333,0-1 0,-1 5 0,-3-2 0,-3 5 0,-3 3-375,-2 2 0,2 1 0,-7 5 1</inkml:trace>
  <inkml:trace contextRef="#ctx0" brushRef="#br0" timeOffset="171201">23341 16222 8355,'0'-12'-178,"0"-1"196,0 7 0,0-1 1,-1 4 194,-3-1 0,1 0 0,-5 4 0,-2 1 201,-1 3 0,0-1-450,3 5 1,-2 0 0,6 5-1,1-1 30,2 1 1,6-1-56,4 0 1,2 1 0,1-2 0,0-1-54,1-2 0,-1-4 0,1 4 1,-1 0-49,0-1 0,1 4 0,-1-2 40,1 2 1,-5 0-1,-1-2-11,-2 0 0,-1-1 104,-4 4 1,-1-1 0,-3-1-1,-4-3-61,-3-2 1,-2 4 0,1-5-359,-1-1 0,1-2-383,0-1 805,5 0 0,-4-6 0,4 0 1</inkml:trace>
  <inkml:trace contextRef="#ctx0" brushRef="#br0" timeOffset="171486">23304 16160 8355,'6'-18'0,"0"5"-284,7-4 0,-1 3 354,1 2 1,0 4-1,3 1 1,0 1-161,-1 3 1,3-2 0,-1 1-1,-2 1 1,-1 2 0,-1 1-1,3 1-338,0 3 1,6 3 0,-3 5 0</inkml:trace>
  <inkml:trace contextRef="#ctx0" brushRef="#br0" timeOffset="171946">23701 16297 8355,'0'-9'0,"0"1"-563,0-2 514,0 5 1,0-2 0,0 3 0,1-3 0,3 0 365,5 3 1,2-1-153,1 0 0,0 3-85,1 6 0,-6-1 0,-3 5 0,-3 3 9,-1 4 1,0-1 0,0 4-1,0-2-48,0 1 0,0 3 0,0-3 0,0-1-55,0 2 1,4-8-1,1 2-12,-3-1 1,5-1 46,1-2 0,-1-3 8,2-10 0,-5-1 1,3-7-1,0 1-34,-1-1 0,1-3 0,3-1 0,-2 1 8,2-2 0,2 4 0,3-3 1,2 4-1,-2 0 0,-1 5 1,-2 1-1,1 2-58,-1 2 0,1 3 0,-2 4 0,-2 4-15,-1 3 1,-5 2 0,1 0 0,-1 3-172,1 0 1,-2 6 0,3-3 0,-1 1-204,0-4 0,6 1 1,-2-3 216,3-3 0,2-2 0,-1 4 0</inkml:trace>
  <inkml:trace contextRef="#ctx0" brushRef="#br0" timeOffset="172129">24507 15912 7951,'6'-5'-555,"2"5"1,8 0 0,4 5 0</inkml:trace>
  <inkml:trace contextRef="#ctx0" brushRef="#br0" timeOffset="185765">2096 15466 8711,'-11'-6'0,"3"1"0,4 2 0,2 8 352,2 9 1,2 6-222,2 4 1,1 7 0,6 4 0,-1 8 0,1 8 0,-1 4 0,1 5-265,0 0 1,-3-2 0,-1 0 0,0 0 0,-2-2 0,1-3 0,-2-5 0,0-5 0,0-5-771,-1-6 0,2-6 0,1-5 726,1-5 0,1-7 0,4-4 1</inkml:trace>
  <inkml:trace contextRef="#ctx0" brushRef="#br0" timeOffset="186130">2084 15478 8355,'0'-25'544,"0"1"1,1 4 0,4 5 0,7 4-981,3 3 0,7 0 0,-2-4 1,4 4 521,1 4 1,-1-1-1,1 0 1,0 4-1,-2 5 1,0 7-1,-4 6 1,-1 2-245,-3 3 0,-7 7 0,-4 3 0,-5 1 55,-7 0 1,-2 0 0,-11 3 0,-1-2-50,-1-1 0,-2-5 0,0 1 1,2-4-46,2-5 1,3-2 0,6-5-1,1-1-247,3 0 226,2 1 0,12-1 0,0 1 1</inkml:trace>
  <inkml:trace contextRef="#ctx0" brushRef="#br0" timeOffset="186520">2493 16272 8378,'-13'-7'38,"7"1"0,1 6 0,10-1 0,3-2 1,3-2 46,1-2 1,1 0 0,-1-3-1,-1 2-235,-3-2 1,-1-1 0,-4-1 0,1 0 108,-1-1 0,-2 1 1,-2-2-1,-2-1 29,-1-2 0,-4-1 0,4 3 0,1-1 139,1 1 1,2 1 0,0 1 0,0 1-64,0 0 1,6 5-1,4 3 1,3 1 9,4-1 0,1 2 0,-3 0 0,3 3-118,1 3 0,-4 6 0,2-2 0,-3 3-24,-2 1 0,-5 5 0,-1 1 0,-2 1 93,0 3 1,0 0-1,-4 0 1,0-2 37,0-2 1,0 2 0,0-3-254,0-2 0,5-3 0,5-3 0,5-5-440,6-3 0,2-6 0,2-2 1</inkml:trace>
  <inkml:trace contextRef="#ctx0" brushRef="#br0" timeOffset="186996">3559 14932 8355,'0'-37'262,"0"0"0,-4 9 0,0 5 0,0 4-436,-1 4 0,-2 2 0,-6 4 0,-1 0-60,-2 0 1,1-2 0,-7 0-1,-3 1 320,-3 2 0,-1 5 0,3-1 0,-1 1 99,-2-1 0,0 2 1,4-2-1,2 3 82,2 1 1,3 0-1,6 0 51,-1 0 1,2 1-295,3 3 1,7 3-1,6 7 1,2 1-67,3 2 1,-4 5-1,3-1-43,0 2 1,-3 2-1,-1 1 1,0 2-1,-1 2 71,-2 2 1,4 2 0,-2 7 0,-1 5 218,-2 2 0,-1 7 0,0 4 0,-1 6-15,-3 5 1,1 9 0,-5 5 0,-2 4-211,-1 3 0,-1 6 1,-1-4-1,2-2 28,3-8 0,2-4 0,6-15 0,0-3 143,0-6 0,2-9 1,2-6-1,4-6-113,3-5 1,6-3 0,1-2 0,0-4-235,-1-3 1,4-5 0,-3-4 0,1-3-853,3-4 1,-4-1 177,-1 0 0,8 0 0,1 0 0</inkml:trace>
  <inkml:trace contextRef="#ctx0" brushRef="#br0" timeOffset="190657">14511 10232 8578,'-9'-4'-235,"1"0"0,5 1 1,-1 7-1,3 4 488,1 3 0,5 3 0,5 3 1,4 3-1,4 2 0,2 2 1,5-1-1,3 3-35,-1 1 1,1 0 0,0 1 0,0 1-128,0-2 1,-2-1 0,-2-2 0,-2-2-472,-2-1 0,-5-2 0,2 3 0,-3-3 95,-2-1 1,-4-1-1,-1-5-660,-1 0 1,2-3 716,-4-1 1,0-5-1,-4 2 1</inkml:trace>
  <inkml:trace contextRef="#ctx0" brushRef="#br0" timeOffset="190931">14870 10133 8355,'-11'-6'133,"3"-2"1,-3 2 0,3 2 0,-2 4-63,2 4 0,-2 5 1,5 7-1,-1 5 174,1 2 1,-5 4 0,2 1 0,-3 6-209,-2 1 1,1 7 0,-2 0 0,-2 1-52,-5 0 1,-2 2 0,-2-3-1,0-2-310,0-2 1,4-5 0,2 0-1630,1 2 1553,2-5 1,3 6-1,1-4 1</inkml:trace>
  <inkml:trace contextRef="#ctx0" brushRef="#br0" timeOffset="192339">3808 15689 8355,'-5'-19'0,"1"2"371,1 3 1,2 2-136,1 0 1,0 3 0,1 2 0,4 3-13,3 6 1,3 5 0,1 8 0,1 3-44,-1 1 1,1 2 0,-1 3-1,0 1-53,1 0 0,3 0 1,2 1-1,0 2-90,0 0 1,3 1 0,-3-4-152,1 0 1,-3 0 0,4-2 0,-1-1-202,0-1 0,-2-6 0,2 3 0,-1-3 0,-3-1-416,-1-3 0,-6-1 1,-1 2-566,-1 0 1029,-2-5 1,-4 4-1,0-4 1</inkml:trace>
  <inkml:trace contextRef="#ctx0" brushRef="#br0" timeOffset="192618">4105 15602 8355,'0'-12'278,"0"-1"0,0 5-136,0 0 1,0 6 0,0 2 136,0 7 0,0 6 0,0 3 0,-1 5-197,-3 2 0,-3 12 1,-6 2-1,1 2 1,0-1 0,-5 1 0,-1 1-89,-1 1 0,2-4 0,-2-4 0,1 0-295,3-1 0,3-2 0,2-5 1,3-1-1,1-4-1711,4-3 1572,0-3 0,-3-2 0,-2 0 1</inkml:trace>
  <inkml:trace contextRef="#ctx0" brushRef="#br0" timeOffset="192927">4614 15949 8355,'12'-6'690,"-4"-4"0,1 6-152,0 1 1,2 0 0,2 0-428,-1-1 1,0 0-1,1 4 1,-1 0 0,2 0-220,3 0 0,-2 0 0,4-1 0,0-2-429,1-1 1,0 0 0,4 2-498,-4-2 1,4 3-1,-5-5 1</inkml:trace>
  <inkml:trace contextRef="#ctx0" brushRef="#br0" timeOffset="195623">5358 15602 8355,'-2'-16'228,"0"-1"0,-2 2 1,1 1-49,1 2 1,7 14 0,-1 8 0,0 8 0,0 8-116,0 6 1,2 9 0,-4 3 0,2 2 0,-1-1 0,-1 2-92,-2 1 1,4 2 0,0 0-110,-1-1 1,-1 1 0,1-1 0,1 0-111,-1-4 1,0-2 0,0-7-168,1-3 1,4-4-1,-4-9 1,-1-3-1107,-2-3 1470,5-7 1,-9-3 47,3-8 0,-8-9 0,1-6 0</inkml:trace>
  <inkml:trace contextRef="#ctx0" brushRef="#br0" timeOffset="195932">5407 16135 8355,'0'-33'-120,"0"0"1,0 6 0,0-2 0,0 3 367,0 1 0,0 4 1,2 2-1,2 1 25,4 3 1,-1 1 0,1 2 7,2-1 1,1 5 0,1 1-1,2 2 1,1 2-228,2 1 1,-1 7 0,-3 0 0,-1 2-233,1 3 0,-2 5 0,-3 3 0,-4 0-138,-3-1 0,-1 1 0,-1-2 0,-3 0-65,-4-1 1,-7 3-1,-3-1 1,-2-4-5,-2-3 1,4 1 0,0-4 150,1 0 1,-3 4-1,-5-4 1</inkml:trace>
  <inkml:trace contextRef="#ctx0" brushRef="#br0" timeOffset="196182">5953 15391 9320,'-5'-23'0,"-2"5"0,0 10 394,3 10 0,2 9 1,2 6-86,0 4 1,0 3 0,0 4 0,0 2-70,0 2 0,2 11 0,0 6 0,4 5-410,1 5 1,-4-5 0,2 8 0,-1-1-505,0-1 1,1 2-563,-5 0 0,0 0 0,0 0 0</inkml:trace>
  <inkml:trace contextRef="#ctx0" brushRef="#br0" timeOffset="196660">3435 15503 8355,'0'-17'17,"0"1"1,0-1 267,0 5 0,0 0 0,0-1 176,0 1 0,0 6 0,0 8-236,0 9 0,0 8 1,2 11-1,1 7-3,1 8 1,4 8 0,-3 7-384,2 4 0,-4 4 1,3 3-1,-2 0 1,0 0-698,-1 2 0,-2-4 0,-1-3 86,0-2 1,6-2-1,0 0 1</inkml:trace>
  <inkml:trace contextRef="#ctx0" brushRef="#br0" timeOffset="197686">6387 15689 8355,'0'-8'41,"0"-1"1,2 0 0,2-1 108,4 2 1,-1 2 0,1 6 0,2 0 0,1 2 0,1 2 1093,1 4-1190,-1 3 0,2 2 1,1-1-1,3 2 0,0 1 1,1 1 71,0 0 0,2-3-168,4 0 0,-4-2 1,1-2-1,2-2 0,4 0-99,-1 0 0,0-4 1,-3 1-1,1-3-3,0-1 0,-4 0 1,-3 2-1,-3 1-97,-4 1 1,-3 1 117,0-1 1,-3-1 0,-10 4 227,-3-2 0,-3 5 0,-3-2 1,-1 3 107,-1 2 1,-2-1 0,3 2 0,-3 1-234,-2 2 1,0 3 0,-5-2 0,0 2-101,0 2 0,0 1 1,1 2-705,-1 0 0,4-5 206,1 1 1,4 0-1,-2 3 1</inkml:trace>
  <inkml:trace contextRef="#ctx0" brushRef="#br0" timeOffset="202484">7379 15627 7480,'0'-12'-402,"0"-1"0,2 5 1812,2 0 1,-3 3-1137,3-3 0,-2 11 0,-2 1 0,0 6 1,0 4-1,0 2 0,0 5 0,0 2-282,0 2 0,0 0 0,1 1 1,2 2-166,1 0 0,0 1 0,-4-4 0,2-1-223,2-4 1,-3 2-1,3-5 1,-1-2-683,1-1 0,-1-2 704,5 1 0,0-6 0,5-2 1</inkml:trace>
  <inkml:trace contextRef="#ctx0" brushRef="#br0" timeOffset="202849">7702 15739 8392,'-6'-7'134,"-2"3"1,1 4-1,0 4 1,2 4-1,2 3 1,2 1-1,1 1 1,0 1-1,0 1 140,0 1 0,0 5 1,0-5-1,0 0-262,0-3 1,1 0-1,2-1 1,2 1-81,2-1 0,1-5 0,5-3-136,-1-3 1,1-1 0,-1 0-1,-1-1 98,-3-3 0,3 1 0,-4-5 57,0-2 1,4-5 0,-4-1 0,0-1 0,-3 0-27,-3 1 1,-1-5 0,0 3 0,0 0-67,0 1 0,-5 0 0,-3 5 0,-3-1-72,-2 1 1,-3 5 0,-1 1 0,2 2-168,1 0 0,-2 1 1,-1 7 231,2 5 1,1 7 0,2 4 0</inkml:trace>
  <inkml:trace contextRef="#ctx0" brushRef="#br0" timeOffset="203018">8173 15875 8355,'2'-18'561,"2"6"-215,3 5 0,4 8-1315,-3 3 1,-3 3-1,-5 6 1</inkml:trace>
  <inkml:trace contextRef="#ctx0" brushRef="#br0" timeOffset="205204">8682 16073 8355,'0'-12'146,"0"0"0,0 2 1,1 6-1,3 8 0,4 7 1,3 6 177,2 3 0,-1 8 0,2 2 0,1 2 0,2 2 0,-1 2-79,2 1 1,-4 0-1,2-1 1,-2-1-329,-1-2 1,-1-6 0,0 1 0,1-5 40,-1-2 0,1-6 0,-1 2 60,0-3 0,-3-8 0,-1-3 9,2-6 1,-5-3 0,1-8 0,-2-3-28,0-3 1,1-5 0,-2-4-1,3-6-134,1-5 1,-3-8 0,3-8 0,-2-4-132,-2-3 0,-2-6 0,-1-1 120,0-7 1,0-3-1,0-17 1,0-2-1,0 49 1,0-1 15,0-46 1,0 45 0,0 2 0,0-44 0,0 4 324,0 5 0,2 15 0,2 5 0,5 13 12,7 9 0,-3 11 0,5 7 0,0 9-100,3 6 1,-2 5 0,0 5 0,-1 1-98,-2 3 0,1 3 0,1 5 0,2 1-167,2-1 0,1-1 0,2-1 0,1-3 71,3-2 0,-1 4 1,3-5-1,1-2-35,0 0 1,-3-2-1,4 0-81,1 0 0,-2 0 0,0 0 0,-1 0 0,0-2-28,-1-2 1,-1 3 0,-6-3 0,-2 2-1170,-5 2 1208,-7 0 1,2 6-1,-4 1 1</inkml:trace>
  <inkml:trace contextRef="#ctx0" brushRef="#br0" timeOffset="205529">9401 15304 8355,'0'-12'-146,"0"0"0,0 3 852,0 1 32,0 0 1,0-2-559,0 6 1,1 1 0,2 13-1,1 2-66,-1 4 0,0 6 0,0 0-101,1 5 0,0-1 0,-4 3 1,0-1-1,0-1 70,0 2 1,0 0 0,-2-4 0,0 0-469,-2 0 1,-1-2 0,5-2-425,0-5 1,0-2-1,0-1 209,0-1 1,6 0-1,1 1 1</inkml:trace>
  <inkml:trace contextRef="#ctx0" brushRef="#br0" timeOffset="205771">9178 15875 8664,'14'0'255,"2"0"0,-1 0 1,6 0-1,1 0 37,1 0 0,12-1 0,2-2 0,3-3-379,3-1 1,-1-1 0,5-3 0,-3 2-157,-1 0 0,-7 7 0,-7-3-774,-3 4 0,-7 2 514,-2 4 0,-3 1 0,-2 7 1</inkml:trace>
  <inkml:trace contextRef="#ctx0" brushRef="#br0" timeOffset="206187">9463 16235 7575,'-1'-7'323,"-4"3"1,-1 1 474,-7-1 0,5 2-517,0-2 0,4 3-227,-5 1 1,6 1 44,-1 3 0,3 3 0,1 6-77,0-1 0,0 0 0,0 1 0,0-1 80,0 1 0,1-1-91,3 0 1,3 1-1,6-2 1,-1-1 24,1-2 1,-1 0-1,0 3 1,1-1-53,-1-2 1,-5-4 0,-1 3 0,-2 0-331,0 0 1,0 1 12,-4 5 0,-6-1 0,-2-1-121,-3-3 0,-1 2 0,-2-5 1,-1 1-1128,-2-1 1483,-5 0 1,8 0 0,-3 2 0</inkml:trace>
  <inkml:trace contextRef="#ctx0" brushRef="#br0" timeOffset="206464">9401 16185 8244,'7'-19'0,"4"1"0,-8 7 0,5 1 0,2 3-18,1 2 1,-3-3 0,0 3 0,2 3-270,1 0 0,1 2 0,2 0 0,1 0-599,2 0 784,-1 0 0,-3 6 0,-1 1 1</inkml:trace>
  <inkml:trace contextRef="#ctx0" brushRef="#br0" timeOffset="206873">9723 16259 8007,'0'-12'543,"6"5"0,2 3 0,3 3-307,2 1 1,-1 0 0,-1 1-115,-3 3 1,2-1-144,-6 5 1,4 0-129,-3 5 1,0-2 0,-2-1-64,1-2 0,0-4 0,-3 3-130,4-2 307,-4-1 1,9-9 21,-6-3 1,4-3 0,-2-2-1,-1 1 1,2-1-22,0 1 1,-3-4 0,4-1 56,2 2 1,-3 7-4,1 3 1,-1 5 0,3 5 0,-4 3-6,0 3 1,2 3 0,-2 1-1,1 1-383,2-1 1,-2 5 0,3-1-196,4 0 0,-2 5 0,6-5 0</inkml:trace>
  <inkml:trace contextRef="#ctx0" brushRef="#br0" timeOffset="207472">10344 14784 8355,'-7'-13'-658,"3"6"0,8 3 833,4 3 0,3 1 0,1 0 1,1 0 6,-1 0 1,1 1 0,0 3 0,3 5-54,0 2 0,2 2 0,-3 3 0,2 1-50,-2 3 1,-3 0 0,-2 7 0,-2 2-41,2 4 0,-1 2 0,1 3 1,-3 0-97,-2 4 1,1-2 0,-3 8 0,1 6 525,-1 6 1,-6 5-1,-3-4-580,-1-4 1,5 3-1,-2-5 1,2-1 0,2-2 109,0-4 0,2-7 0,2 1 0,4-4-83,3 0 0,1-1 0,1-1 0,1-2-82,2-1 0,-2-4 1,2 3-1,-2-2 180,-1-2 1,-1-2 0,0-1 0,-1-2-8,-2-2 0,0 1 1,-4-4-1,-3 0 151,0 0 0,-2 4 0,0-3 0,0 0-84,0-2 0,-6 1 0,-2-2 0,-3-1-109,-2-1 1,1-1 0,0-1 10,-1 0 0,-5-1 1,-1-1-1,-2-2 0,2 1-96,1-3 0,-4 0 1,1-6-1,-1 0-392,2 0 1,-2 0 0,5 0-1,2-1 105,1-4 1,-4-7-1,-1-7 1</inkml:trace>
  <inkml:trace contextRef="#ctx0" brushRef="#br0" timeOffset="208103">11633 15652 8355,'2'-21'932,"2"2"-910,4 1 0,-1 5 1268,1 5-1224,-5 5 0,1 3 0,-8 9 0,-4 2-71,-3 1 1,-3 1-1,-1 0 1,-3 2-16,-1 2 0,2 0 0,-2-5 1,1 0-83,3 1 0,-3-1 0,1 1 0,2-2-197,1-3 0,3 3 0,2-4-338,0 0 573,7 4 0,-2-9 0,8 5 1,4-1 79,3-3 1,3 2-1,1-1 39,1-1 1,5 3-1,-3-1 1,0 1 0,1-1-88,1-2 1,-4 2-1,3 1 1,-1 1-224,-3 2 0,-1-2 0,-3 2 0,-3 0-255,-3 2 1,-4 2-1,-1-1 1</inkml:trace>
  <inkml:trace contextRef="#ctx0" brushRef="#br0" timeOffset="208335">11286 16061 10487,'13'8'0,"0"1"0,4 0 0,4 1 0,2 0 0,3-2 0,3 1 0,4 1 0,3 0 0,0-2 0,-2 2 0,-2-1-1189,-2 0 1,-1 7 0,-4-2 0</inkml:trace>
  <inkml:trace contextRef="#ctx0" brushRef="#br0" timeOffset="209144">12588 15912 8242,'-7'-5'-457,"2"-2"1391,5 0-604,0 1 0,1 6 0,3 0 0,5 0 75,2 0 0,1 0 0,1 0-320,-1 0 0,0 0 0,1 0 1,-1 0-1,1 0-133,-1 0 0,0 0 1,1-1-1,-1-3 14,1-4 0,-1-3 0,0-2 0,1 1-18,-1-1 1,-1 1 0,-2 0-1,-4-1-77,1 1 0,-5-1 0,3 1 0,-4 0 0,-4-1-30,-4 1 1,-5-1 0,-2 2 238,-1 3 0,-2 3 1,2 5-1,-1 0 1,-1 1 284,0 3 1,-3 8-236,5 9 1,-5 4 0,4 5 0,2 6 3,1 4 1,6 3-1,1-3 1,2 1-280,2-1 0,7-1 0,4-4 0,5-3 0,3-6 1,6-5-1,6-3 0,6-4 0,5-5 0,4-5 0,-1-2-1079,1-2 1,-2-11 0,-3-3 0</inkml:trace>
  <inkml:trace contextRef="#ctx0" brushRef="#br0" timeOffset="210811">7293 15664 8355,'0'-7'427,"0"2"0,1 5 292,3 0-351,-3 0-419,5 5 0,-10-2 0,-2 5-67,-1 2 1,3-5 0,-3 1-71,2-1 0,-5-3 0,2 2 94,-3-3 1,3-1 80,-1 0 1,7-5-1,-2-3 86,2-3 0,6-2 0,2 2 0,1 1 88,2 2 0,2 0 1,2-3 80,-1 3 0,1-2 0,-1 6-75,0 1 0,1 2 0,-2 2 0,-2 3-34,0 5 0,-5 2 0,3 2 0,0 2-44,0 2 0,-5 5 0,2 0-134,-2 6 1,-2-1 0,0 6 0,0 0-1,-2 0-72,-2 1 1,-1-3 0,-5 4-1,2-4 90,-2 0 0,-2 2 1,-3-4-1,-2-2-2,2-1 1,1-5 0,2-2-1,-1-1-68,1-3 1,0-5 0,-1-3 30,1-1 0,1-4 37,2-6 0,4-3 0,5-7 1,0-1 32,0-1 0,5-5 1,4 3-1,2 0 123,1 0 1,1 2 0,-1 3-49,0 1 0,1 4 0,-1 1 1,1 1 62,-1 4 1,0 0 0,1 2-106,-1 0 0,1 2 0,-2 2 0,-2 4 1,0 3-1,0 1-108,2 1 1,2-2-1,-1-1 1,0-2-321,1 1 1,1-3 0,2-2 0,3-3-367,1-1 0,2 0 56,-6 0 0,12 0 0,-2 0 1</inkml:trace>
  <inkml:trace contextRef="#ctx0" brushRef="#br0" timeOffset="213423">12812 15193 8473,'1'-11'0,"3"1"0,4 3 0,3 2 134,2 2 1,1 0 0,2 1-56,5-3-215,8-4 0,-2 6 0,5-4 1,-2 2-1,-2 2 0,-2 1 1,-1 2-433,0 0 0,-6 0 0,-1 0 0</inkml:trace>
  <inkml:trace contextRef="#ctx0" brushRef="#br0" timeOffset="213996">13320 15056 8355,'0'-12'0,"0"0"0,-1 1 1082,-3 2-813,2 4 0,-3 6 1,5 5-1,0 5 1,0 5-1,0 2-16,0 0 0,4 4 0,1-1 0,1 1-422,-1-1 0,4 2 0,-4-4 0,1 1-211,-1-4 1,3-1 0,-2-1 0,-1 0-876,1-3 0,-2-2-22,-4 4 1189,0-1 0,-5-5 0,-2-1 1</inkml:trace>
  <inkml:trace contextRef="#ctx0" brushRef="#br0" timeOffset="214566">13655 15131 8235,'0'-13'221,"-6"7"1,-2 1 0,-3 5 0,0 5 0,2 3 0,2 3-1,0 1 1,0 2 0,-1 1 458,1 2 1,1 1-730,6-2 0,0-2 1,0 3-1,0-4 1,2 0-27,2-1 0,-2-4 0,7-1-99,0-1 1,2-2 0,2-4-60,-1 0 0,-4 0 0,-1-1 0,0-4 98,0-3 0,-4 1 0,1-1 0,-3-2 120,-1-1 0,0-2 1,0-3-1,0 0 43,0 1 0,0 1 1,-1 1 18,-3 1 0,2 0 0,-2-1 57,3 1 0,6 1-90,4 3 0,2-2 1,1 6-1,1 1 18,-1 2 1,0 1-1,-1 1 1,-1 2 15,-2 1 0,-5 11 0,1 0 13,-2 3 0,-2 0 0,1-6 0,2 2 0,1 1 5,-1 2 1,-2-1-70,-1-3 1,1-1-1,2 1 1,3-2-1,-1-2 1,2-2-25,0-1 27,1-2 1,5-4 0,-1 0-7,0 0 0,1-6 0,-1-2 0,1-3-2,-1-1 0,0-1 0,-1 1 0,-1-1 0,-3 0 0,-1-2-64,-4-2 1,-2 0 0,-4 5-58,-4 0 0,-3 1 1,-3 2-1,-2 5 1,-5 3-382,-3 1 1,0 0-130,-1 0 1,0 11-1,0 3 1</inkml:trace>
  <inkml:trace contextRef="#ctx0" brushRef="#br0" timeOffset="222326">7293 16892 7181,'0'-12'0,"0"-1"0,0 1 0,1 1 0,3 1 0,4 3 50,3 2 0,-2 1 0,-1 4 0,2 0 0,-1 1 0,1 2 0,-2 2 0,2 2 0,1 1-2,1-1 0,1 4 0,0-4 0,3 1 0,1-1 1,3 0-1,2-1-67,1-1 0,3-1 0,3-4 0,4 0 0,3 0-194,1 0 1,5 0 174,-1 0 1,6-4 0,-2-1 0,4-2 0,0-3 43,1-1 1,1 0-1,3 2 1,4 0 78,2 0 0,1-1 1,-3 0-1,-3 3-93,0 2 1,-10 1-1,1 5 1,-8 3-67,-4 5 1,-6 7-1,-7 3 1,-4 1 17,-4-4 1,-6 2 0,-3-1 0,-1-2 118,1-1 1,-2-2-1,2 0-129,-3 1 1,1-6 155,2-3 0,3-3 0,5-2-83,0-3 1,5 1 0,1-5 0,1-3-57,3-5 0,3 3 0,4-4 1,4 3-1,3 1 29,1-4 1,0 5-1,1-2 1,-1 4 9,0 1 0,0 3 0,0 2 0,-1 3 4,-3 1 0,2 1 1,-5 3-1,2 3-6,2 0 0,2 4 1,1-3-1,0 2 11,1-2 0,-1 2 0,1-5 1,4 1-1,3-1 1,-1-1 0,2-4 0,1 0 7,1 0 0,-4 0 0,-3 0 42,-2 0 0,-3-1 0,-3-2 0,-4-1 0,-4 1-110,-5 2-216,-2-5 0,-12 0 152,-6-7 1,-2 5 0,-5 0-60,2-2 0,-3 3 138,3-1 0,-4 0 0,2-5 0</inkml:trace>
  <inkml:trace contextRef="#ctx0" brushRef="#br0" timeOffset="237836">15056 17177 8361,'9'-4'0,"-1"-1"0,2-1 0,1 1 140,1 2 1,0 1-90,1 2 1,-1 0 0,1 2-1,-1 2 1,0 4 0,1 3-1,-1 2 1,-1 0 0,-1 3-61,-2 0 1,-5 5 0,1-5 0,-3 1 0,-1-1 0,0 1 0,-1-2 0,-2-1 0,-2-3 398,-2-3-323,4 3-135,-8-9 1,10 2-1,-3-8 1,4-5-1,2-3-84,3-5 1,4 2 0,-1-5 0,2-3 44,-2 0 1,3 2 0,-2 2-1,0 1 84,0 3 0,2 1 63,-3 2 0,3 5 0,0 4 0,-1 6 71,-2 5 0,-1 3 1,2 3-1,0 1-182,0 2 0,2 5 1,0-3-1,-1 2-136,-2-1 0,-1 0 1,3 0-1,-2-3-165,2-3 1,-3-2 0,1 0-352,2 1 723,1-6 0,1 4 0,0-4 0</inkml:trace>
  <inkml:trace contextRef="#ctx0" brushRef="#br0" timeOffset="238264">15689 17214 8355,'0'-12'-35,"0"0"109,5-1 0,-2 5 1,6 0 44,0-2 1,4 0 0,3 1-496,5 1 1,-2 5 0,2-1 0,1 2-42,1 2 0,2 6 0,0 1 1</inkml:trace>
  <inkml:trace contextRef="#ctx0" brushRef="#br0" timeOffset="238265">15813 17351 8355,'-12'-7'868,"5"-4"-802,3 3 1,4 1 0,5 0-342,7 1 0,6-3 1,7 2-1,1-1 1,3-1-305,4 0 0,3-2 0,1-2 0</inkml:trace>
  <inkml:trace contextRef="#ctx0" brushRef="#br0" timeOffset="238533">16334 16991 8355,'0'-25'155,"-4"6"1,0 3 516,1 2 0,3 8-604,4 6 0,-3 7 0,5 8 1,-2 3-60,0 2 1,0-4 0,-2 5 0,0 1-18,3 1 0,-1 2 0,-4 0 0,0 0-459,0-1 1,0 1 0,0 0-1,0 0-482,0 0 1,0-5 749,0 1 1,0-6 0,0 3 0</inkml:trace>
  <inkml:trace contextRef="#ctx0" brushRef="#br0" timeOffset="238865">16632 17016 8355,'-2'-12'199,"-1"-1"0,-2 2 1082,-2 3-1194,4 2 0,-2 8 0,5 2 0,-2 4 1,0 5-1,-3 2 0,3 3 0,0 0 9,2-1 0,-1 6 0,-2-4 1,-1 2-119,1-1 0,3-5 0,3 2 0,3-5-58,0-3 0,3-4 0,3-5 0,1 0-43,-1 0 1,0-5 0,2-4-1,0-2-54,-2-1 1,6-5 0,-8-1-1,-2 0 62,-1 1 1,-3-4 0,-4 4-1,0 2-36,0 1 0,-5 2 1,-4 1-134,-2 3 0,-7 2 1,-1 6-1,-2 2 1,2 2-80,1 4 1,-4 9-1,3 2 1</inkml:trace>
  <inkml:trace contextRef="#ctx0" brushRef="#br0" timeOffset="239079">16942 17351 8355,'0'-13'-295,"0"1"458,0 0 1,0 3-1,0 4 189,0 4 0,0 5 1,0 11-1,-2 3-529,-2 1 1,1-2 0,-4 2 0,2 0 0,2-1-454,2 0 0,1-1 109,0-5 0,5 0 0,2 1 0</inkml:trace>
  <inkml:trace contextRef="#ctx0" brushRef="#br0" timeOffset="239695">17276 17090 8355,'-12'-16'275,"1"-1"0,1 4 1465,2 3-1680,5 4 0,-2 8 0,5 2 0,-2 4-52,-2 3 1,3 2 0,-3 0 0,1 4-28,-1 4 1,3 1-1,-4-2 1,4-2-124,1 0 1,0-4 0,0 2-130,0-2 0,6-5 0,2-3 41,3 0 1,1-3 0,1-7 0,-1-5 0,0-2 96,1-1 0,-2-1 1,-3 0-1,-2-2 85,-1-2 1,-3-4 0,2 3 0,-3 0 137,-1 1 1,0-1 0,0 2 0,0 0 80,0 1 0,0 1 1,0 2 35,0-1-173,0 6 1,1 2-1,4 5 1,3 0-109,3 0 1,3 1-1,-1 3-25,0 5 1,6-4-1,-6 1 79,0-1 1,0-2-1,-4 4 1,0-2-1,-1-1 78,-1 2 0,-2 1 1,-5 5 52,0 1 1,0-5-1,0 0 1,0 2-40,0 1 1,0 1-1,0 1 1,2-1-44,2 0 0,-1-3 0,3-1 0,1 0-91,0-1 1,2-1 0,3-6-107,0 0 0,1 0 0,-1-2 1,1-2 99,-1-4 0,0-3 0,-1-2 1,-1 1-204,-2 0 0,-5-1 266,1 1 0,-2-1 1,-4 1-1,-2 1 0,-4 1-20,-3 2 1,-6 4 0,-1-3-1,0 2-150,0 2 0,2 1 1,4 2-1,0 2-222,4 2 1,3-1 305,5 5 1,-6 0 0,-1 5 0</inkml:trace>
  <inkml:trace contextRef="#ctx0" brushRef="#br0" timeOffset="240043">17859 17028 8355,'-11'-5'74,"3"-3"1,-2 1-1,5-2 382,-2 0 1,3 5-1,-3 4 1,1 7-421,4 4 1,-4 1 0,1 0-1,-1 1 64,1-1 1,1 5-1,2-1 1,-1 1-116,-1 1 0,0-4 0,6 2-26,2-2 0,-2-3 0,7-1 0,0-4 0,4 0-165,3-3 1,-1-3-1,5-4 1,-1-5 16,0-2 1,-4-3 0,1-1-1,-5-1 115,-3 1 1,-5-3 0,1 0 0,-3 0 82,-1 0 1,0 1-1,0 5 1,-1 0-191,-3-1 1,-3 2 0,-6 3 0,0 4-1262,-4 2 1198,3 8 1,-4 1-1,6 5 1</inkml:trace>
  <inkml:trace contextRef="#ctx0" brushRef="#br0" timeOffset="245680">9761 14672 6852,'-11'-1'-158,"1"-2"1,3-3-1,2-1 1,0-1 310,0 1 1,4-4 0,-4 3-108,4-3 0,-3-1-8,0-1 0,-5 1 0,4-1 1,-1 1-1,0 1-6,-1 3 1,-2-2-1,-3 4 1,-2 1-7,-2-1 0,1 2 0,-6 4 0,-1 0 8,-2 0 1,-5 0 0,-1 0-1,-2 0 31,-2 0 1,-2 0 0,-1 0 0,0 0-29,0 0 1,-1 2-1,1 2 6,0 4 0,-2 5 0,-1 2 0,-1 3 1,0 1-53,-2 3 0,3 1 0,-4 4 1,1 0 2,3 2 1,0 5-1,2-2 1,-1 1 2,3 0 1,3 0 0,-1 5 0,2 0-10,2 4 0,1-4 0,4 5 0,0-2 6,0 1 1,5 4-1,0-2 1,4 2-12,5-1 1,-2-3-1,5 3 1,-3 2-3,-1 1 1,5 2-1,1 1 1,2 1 68,0 2 0,0 5 0,4-2 1,0 1-15,0 0 0,0-1 1,3 5-1,4 0-12,5 0 1,5-1 0,-1-2 0,5-4-40,2-4 1,2 0 0,1-8 0,2 0-1,1 0 1,5-2-1,-1-5 1,4-3 31,5-4 1,-2-7 0,7-3-1,1-1-13,0-3 0,9-5 0,-6-2 0,1 0-64,-1-1 1,1 4-1,-8-2 1,0 0-48,-2-1 1,-4 4 0,0-4 0,-3 3-1,-2 1 0,-2 1 1,-6-1-1,-1-1 49,1-3 0,-1-2 1,-2-6-1,-2 0 79,2 0 1,2-6-1,2-2 1,2-3 20,0-1 0,3-5 0,-2-1 0,2-1-36,1-3 0,4 3 0,-4-1 0,1 1-45,0 0 0,-4-1 0,2-2 0,0 2 3,-4-2 1,-1 2 0,-1 0 0,-1-1-21,-4 2 0,2-5 0,-5 4 0,-2-2 50,-1 1 1,2-4 0,2 0 0,0-5 18,0-2 1,0-8 0,-3 2-1,3-5 5,1-4 1,-3-3-1,2-2 1,-2-2 14,1 2 1,1 0 0,-3-1 0,1 0 8,-1 0 0,-1-2 0,-1 0 0,-1 1-18,0 3 0,-5-4 1,-3 8-1,-2 0 41,-2-1 0,-6-1 0,-2-4 1,-3-2-19,-1-1 1,-5-2-1,-1-4 1,-1 2 74,-3 7 0,-6-5 0,-1 10 0,0-1-61,-1 2 1,-3 7 0,-8-1-1,-3 5 3,-1 7 1,-8 2 0,-1 12-129,-5 4 0,1 0 0,0 6 0,0 3 0,0 0-137,0 2 0,0 0 0,-2 2 1,2 2-54,4 4 0,3 9-3,2 3 1,-7 9-1,0 3 1</inkml:trace>
  <inkml:trace contextRef="#ctx0" brushRef="#br0" timeOffset="255714">15577 17400 7687,'0'-12'-144,"0"0"1,0-1 0,0 1-1,2-1 1,0 1 0,3 0-1,-1-1 384,1 1 1,-3-1-1,2 1 1,-3 0-1,-2-1 1,-3 1 1,-5 5 0,-7 3 0,-5 2-65,-2 2 1,-2 5 0,-1 1 0,-3 4-8,-4 4 0,2 2 1,2 0-1,5 0-66,3-1 1,3 3-1,7-1-217,3-2 0,9-1 0,12-3 0,6-3 18,4-4 0,8-3 1,2-1 7,3 0 0,6-5 1,5-5-1,7-5 1,5-5 69,2-4 0,15-2 0,-2-2 0,9-2 99,3-2 1,3 1-1,0-4 1,2 3-34,-1 2 1,-12 7 0,-7 6 0,-11 3-101,-12 2 0,-8 4 1,-8 1 8,-7 1 0,-13 2 55,-12 4 1,-11 2-1,-11 0 1,-4 4 62,-3 1 0,-7 2 1,0 7-1,-5 0 48,-3-1 1,-3 5 0,-5 0-79,-2 4 0,6-4 0,6 0 0,5-1 0,4-1-31,4 0 1,9-2 0,4-3 0,7-1-64,5 0 0,8-1 1,5-1-1,7-3-188,4-1 0,13-2 1,7-4-1,6 0 188,5 0 0,11-6 1,1-3-1,5-5 73,3-3 0,8-5 0,5 1 0,3-2 135,0-2 0,5 0 0,-9 1 0,-5 0-93,-5 4 1,-12 6 0,-13 7 0,-11 1-187,-11 4 76,-6 0 1,-24 4 0,-12 2 0,-13 4 199,-12 3 0,-3 3 0,-4 1 1,-3 2-1,-2-1 14,-2 2 1,3-4 0,-5 2-1,4-1-77,4 2 1,5-7 0,10 2 0,5-1-114,8 0 1,8-3 0,8-1-164,14-1 1,7-2 0,21-6-1,6-2-18,4-4 0,14-8 1,6-5-1,8-1 156,3 1 0,6-2 1,-3 3-1,1 0-23,-4-1 1,-10 6-1,-10-2 1,-13 5-42,-9 4 1,-11 1 136,-9 3 1,-16 2-1,-11-2 1,-13 3 0,-11 2 189,-8 3 0,-1-1 0,-5 5 0,-5 2 8,-1 1 1,-2 6-1,4-1 1,-3 1-159,4 1 1,4-5 0,13 4 0,5-2-66,5 2 1,10-4-1,3 4 1,6-3-169,5-2 1,8-1 0,5-1 0,7-3-137,5-2 0,10-1 0,5-4 0,4-1 115,3-3 1,7-3-1,2-6 162,1 1 1,-6-2-1,1-1 1,-1-1-1,-6-1 93,-4-1 1,-2 4 0,-10-2-14,-5 2 0,-5 2 0,-11 1 0,-7 1 56,-7 2 0,-13 5 0,-7-3 0,-2 2 48,-1 0 0,-9 1 1,1 6-1,-5 3-98,-4 1 1,-1 5 0,-3 6-1,0 0-78,2 0 1,-2 4 0,11-3 0,5 2-144,9-1 1,7-3 0,8 2 0,2 1-198,5-1 1,10-4-1,6 2 141,7-4 0,8-6 0,4-3 0,9-2 0,4-2-167,3 0 0,14-6 0,-3-2 0,2-4-45,0-5 0,4 2 370,-2-6 0,3-5 0,-3-6 0</inkml:trace>
  <inkml:trace contextRef="#ctx0" brushRef="#br0" timeOffset="264699">10009 16235 7750,'0'-13'0,"0"1"0,0-1 0,0 1 0,0 0 0,0-1-50,0 1 0,-6-1 0,-1 1 116,0 0 1,-4 3 0,3 2 0,-3 1 0,-1 0 0,-1-1 0,1 2 0,-1-2 78,1 0 0,0 3 0,-1-3-111,1 1 0,-5 2 0,1 4 1,1 0-49,1 0 1,-3 0-1,-1 0 1,0 2 31,1 2 0,-10-2 0,1 7 1,-3 0-78,-1 2 1,-4 2 0,0-1 0,0 2 89,1 3 1,-3-2 0,3 4-1,-1 0 60,0 1 0,0 0 1,5 5-1,2 0-17,0 0 1,3 4 0,0 1 0,3 0-12,5 1 0,4 2 1,3-3-1,5 2-3,3 2 0,1-2 1,1 1-1,3 0-34,5-1 1,4 2-1,7-5 1,6-1-40,4-2 0,5-7 1,6-2-1,4-5-16,4-4 0,2-2 1,2-6-1,4 0-88,-1 0 0,5-7 0,-3-6 0,2-6 55,2-4 1,0-6-1,-1-1 1,-3-2-14,-4-3 1,-9 4 0,-3-1 0,-5 2 12,-4 2 0,-8 1 0,-9-1 0,-3-2 52,-5-2 1,-3 4-1,-6-2 1,-3 0-4,-4-3 0,-8-3 1,-3-1-1,-3-1-35,-4 1 0,-3 1 0,1 2 0,-1 2 33,2 2 1,-5 2-1,-1 8 1,-3 5-54,-1 5 1,-4 4 0,-3 8 0,-3 2-495,-4 4 1,-7 14 312,0 7 1,-14 11 0,-3 4 0</inkml:trace>
  <inkml:trace contextRef="#ctx0" brushRef="#br0" timeOffset="265541">9823 16768 8355,'0'-19'-213,"0"2"0,1 3 0,2 2 0,2 0 360,2-1 1,-4 13 0,1 8 0,-3 9-64,-1 2 1,5 9 0,0-2-65,2 4 0,1 2 0,5 1 0,-1-3 1,0-1-28,1 0 1,3 0 0,1-5 0,-1-2 4,2-2 1,-2-4 0,3 0-1,-1-2-268,-3-2 1,0 1-1,-1-1 1,0-1-133,-3-3 1,-2 3-1,4-4 1</inkml:trace>
  <inkml:trace contextRef="#ctx0" brushRef="#br0" timeOffset="265873">9947 17239 8355,'-6'-7'0,"5"0"-202,-3 3 0,4 3 1,4-3-1,4 2 270,3 2 0,1 2 0,1 1 0,1 2 216,2 2 1,-2-3-1,4 3 1,-2-1-250,1-4 0,5 4 0,-3-2 0,1-1-95,-4-2 1,2-2 0,-1-2 0,-2-3-131,-1 0 0,-3-3 0,-3-3 0,-3-1 10,1 1 0,-5-4 0,3-1-3,-2 2 0,-2 1 0,0 2 0,0-1 0,0 1-45,0-1 0,0 1 0,0 0 0</inkml:trace>
  <inkml:trace contextRef="#ctx0" brushRef="#br0" timeOffset="269436">9996 17016 7924,'0'-12'0,"2"-2"0,0-1 0,3-2 138,-3 2 0,0 5 1,-2 2 563,0-2-511,0 5 1,-6-5 0,-2 6 0,-3 3 0,-2 5 0,1 7-13,0 4 1,-1 3 0,1-1 0,-1 2 0,1 0-251,0-2 0,3-4 0,3 0 0,0-1 0,5 1-496,3-1 482,0-5 0,9-2 0,-3-5 1,3 0-1,3 0-7,2 0 1,-2-5 0,4-3 0,-1-3 91,-1-2 1,5 1-1,-5-1 1,0 1 97,-3 0 0,4-2 0,-1-1 497,0-2-556,-3 1 1,-6 11 0,-3 8 64,-2 8 0,-8 9 1,-2-3-86,-3 3 1,-3 2 0,-1 5 0,-2 2 0,2-1-18,1-2 1,3-3 0,3-2 0,4-4-41,3-4 0,2-2 0,3-2-24,4-5 0,5-3 1,2-1-1,3 0-26,1 0 1,2-1 0,4-2 0,-2-2-15,-2-2 1,2 0 0,-2-3 0,1 2-60,-1-2 0,-2 3 1,-4 0-1,0 1-407,-4-1 0,2 3 21,-5-5 1,3 1 0,1-4 0</inkml:trace>
  <inkml:trace contextRef="#ctx0" brushRef="#br0" timeOffset="270584">7342 18033 8306,'-4'-12'0,"0"-1"0,1 1-139,2-1 0,1 1 722,0 0-243,0-1-277,0 6 1,5-2 0,4 5 0,2 1 0,1 1 0,0 2 0,1 0 0,-1 2-1,1 2-44,-1 4 1,-4 3 0,1 2-1,0-1-21,2 0 0,-3 1 0,-1 1 0,-1 1-44,-3 1 0,2 1 0,-1-5 19,-1 1 0,-2-1 72,-1 0-23,0-5 0,0-3 0,0-8 0,2-5-32,2-6 0,-3 1 0,5-4 0,-1 1-94,4 1 0,-3-5 1,3 3-1,-1 0 34,-1 0 0,4 3 0,-3 6 41,3 0 1,2 5 0,-1-3 0,0 2 0,1 2 8,-1 2 0,1 6 1,-1 3-1,-1 3-50,-3 2 0,2 1 1,-4 1-1,-1 3-127,1 1 1,-1 0-1,-2 2 1,1-5-136,-1-2 0,2-1 0,1-1 0,-1 0-192,1 1 524,3-6 0,-2 4 0,6-4 0</inkml:trace>
  <inkml:trace contextRef="#ctx0" brushRef="#br0" timeOffset="271132">8272 18045 8355,'0'-12'-141,"0"0"0,0-1 1,0 1-1,2-1 125,2 1 0,3 5 0,5 2 38,1-1 1,-1 5 0,0-3 0,1 2 27,-1 2 0,-4 2 0,1 2 15,0 4 0,-2 3-61,2 1 0,-1 1 5,4-1 1,-4-5-1,1-3-178,0-2 0,2-7 0,2 0 44,-1-2 0,-4-1 1,1-3-1,0 1 1,2 2-97,2-2 0,-5 1 1,-1-1-282,-2 2 471,5 5 0,-8-8 0,3 4 1</inkml:trace>
  <inkml:trace contextRef="#ctx0" brushRef="#br0" timeOffset="271477">8310 18219 8093,'-2'-12'0,"-1"-1"-171,-1 1 0,0-1-16,4 1 0,6 4 226,2-1 1,3 3-1,1-3 87,1 5 0,-1 1 1,1 1-6,-1-2 0,-4-1 0,1 5-2,0 0 1,-2 0 0,1 2-89,2 2 1,-3-1 0,0 5 0,0 2-88,0 1 0,-5 5 0,2 1-5,-2-2 1,2-1-1,1-3-63,2-3 0,-3-3 1,5-6-1,0-2-21,2-1 0,2-7 0,-1 0 0,1-4-246,-1 0 0,0-4 0,1-1 0</inkml:trace>
  <inkml:trace contextRef="#ctx0" brushRef="#br0" timeOffset="273257">9649 17562 8364,'0'-20'0,"0"3"0,0 0 194,0 0 0,0 1 0,0 2 0,0-1 322,0-2 0,-1 1-507,-3 3 0,-3 7 1,-6 1-1,-1 5 1,-1 6-1,-3 5 224,-1 4 0,-2 13 0,-3-1-317,-1 4 1,1 4-1,2 0 1,3 3-8,1 4 0,3 3 0,7-3 0,4-2-69,2-2 1,4-6 0,2-3-1,5-4-72,6-5 0,5-3 0,6-9 0,3-4-59,4-2 0,3-4 0,1-2 0,0-4-500,0-3 547,1-2 1,-1 1-1,0 0 1</inkml:trace>
  <inkml:trace contextRef="#ctx0" brushRef="#br0" timeOffset="273527">10108 17686 8900,'-12'0'421,"3"4"0,1 3-297,-2 4 1,-1 3 0,-2 9 0,-4 2 0,-4 5-1,-2 5 1,-3 3 0,-2 2-82,-1 1 0,-9 6 0,0-3 0,0 1-98,-1-4 0,3 2 0,5-2 1,5-1-313,3-2 1,8-6-1,-1-3 1,3-4-382,5-4 1,3-4 247,5-4 1,5 5-1,2 1 1</inkml:trace>
  <inkml:trace contextRef="#ctx0" brushRef="#br0" timeOffset="274032">10145 18355 8355,'6'-17'164,"-5"3"0,6-4-147,-3 5 0,-3 1 1,5 0 187,-1-1 1,-3 5-93,2 0 1,-4 5-87,-4-1 1,-3 4-1,-5 4 1,-1 4-1,1 3 31,-1 2 1,2-1 0,2 0 0,0 1-47,0-1 0,3 1 0,1-1 0,1 0-43,-1 1 0,1-1 0,4 1 1,0-1-40,0 0 1,6 1-1,2-2 1,3-1-29,2-2 1,-5-5 0,0 1 0,2-2-8,1 3 0,1-4 0,1 3-27,-1-3 1,-4-1 121,0 0 0,-6 0 42,-2 0 0,-6 0 0,-6 2 0,0 2 43,-1 4 1,1 3-1,1 3 1,1 1-47,2 2 1,5-1-1,-1-2 1,3 1-59,1 2 1,1-2-1,3-5 1,4-4-254,3 0 1,7 2-1,3-4 1,1-1-122,-1-1 0,2-7 1,-2 0 209,2-2 0,2-7 0,0-5 1</inkml:trace>
  <inkml:trace contextRef="#ctx0" brushRef="#br0" timeOffset="274344">10306 18045 8355,'-7'-12'-86,"3"0"1,3-1 0,2 1 0,3 1 193,5 3 1,2-2 0,1 4 0,2 1 0,1-1 0,2 4 3,-2 0 1,-1 2-1,-2 0 1,0 2-247,1 2 1,-6 3 0,-3 5-1,-3 2-6,-1 2 0,0-2 0,-1 4 1,-3-1 74,-5-1 0,3 1 1,-1-5-1,1 0-2,3 1 1,2-5-1,1 0-7,0 2 0,5-4 0,5-2 1,4-3-197,2-1 0,6-5 0,-1-4 88,3-2 1,0-1-1,1-1 1</inkml:trace>
  <inkml:trace contextRef="#ctx0" brushRef="#br0" timeOffset="276691">9054 17512 8355,'0'-19'295,"0"2"0,0 8 0,0 9 0,0 4 1,0 16-1,0 2 0,0 2 1,0 6-421,0 3 0,0-1 0,0 1 1,0 0-120,0-1 1,0 2 0,0-5 0,0-1 0,0-2-214,0-1 1,1-6 0,2-2-1,1-4-199,-1 0 1,4-5 622,1 0 0,3-5 0,1 3 1</inkml:trace>
  <inkml:trace contextRef="#ctx0" brushRef="#br0" timeOffset="277376">9562 17599 8355,'7'-12'126,"-3"-1"0,-2 1 0,-4 1 0,-2 2 27,-4 5 0,1 3 0,-1 2 0,-2 2 1,-1 3-1,-3 0 0,-1 4 0,-1 1-68,0 2 0,3 0 0,0 2 0,2 3 107,3 2 0,-2 0 0,6 5-131,1 0 0,2 0 0,1 0 0,0-1 1,0 1-61,0 0 1,10-6 0,2-2-1,3-3-110,3-2 1,-3-1 0,6-3 0,1-4 7,1-2 1,1-4 0,-2-2 0,-3-4-34,-1-3 0,-1-6 1,-5 0-1,-1-3 50,-3-2 0,-2 3 0,-6-2 0,0 1 161,0 0 0,-6-2 1,-2 4-1,-3 0-49,-1 0 1,-5 2 0,1 4 0,0-1-132,3 1 0,0-1 48,1 1 0,1 4 0,3-1-37,3 0 1,5 2 0,3-1-1,3-1 24,1 2 1,1-4-1,6 5 1,1-3 62,1 1 1,1 0 0,-3-3 0,1 1 121,1 2 1,1 4 0,-5-3 0,1 1-56,-1 3 0,0 3 0,-1 5-20,-2 3 0,0 4 0,-4 3 0,-3 2-88,0-2 0,-2-1 1,0 0-1,0 1 73,0 1 1,0 5-1,0-3 49,0 1 1,0-2 0,0 2 0,0-1 0,0-3 9,0-1 0,1-3 1,3-3-51,4-4 0,3-2 0,2-2 1,1-2-17,2-2 0,-2-3 0,4-6 1,-2-3-127,1 0 0,-1-6 0,-3 3 0,-2-1 41,-3 4 0,-2-2 1,-6 0-1,0 0 7,0 0 0,-10-3 0,-4 3 0,-4 1-114,-4-1 1,-1 2 0,-3 7 0,-2 2-219,-1 1 1,0 4 0,6 6-136,2 4 1,-2 9-1,3 2 1</inkml:trace>
  <inkml:trace contextRef="#ctx0" brushRef="#br0" timeOffset="298820">15937 17214 8355,'4'-12'-85,"2"0"0,1-1 1,2 2-1,2 3 0,2 2 1,-1 2 178,0 0 1,1-1 0,-1 2-1,1-3 1,-1 0 0,0-3-1,2 1 1,1 0 0,2-2 225,-2-1 0,-1-1 0,-2-1 0,1 2-254,-1 3 1,-6-2-81,-6 6 1,-7-4 0,-11 5 0,-7 3 0,-8 4-50,-7 3 0,-6 6 0,-6 4 0,-3 3 162,-2 2 0,1 5 1,-2 2-1,6-1 38,5-2 0,6-1 1,9-2-1,8-1-116,11-1 1,6-6 0,9 0 0,7-5-106,7-6 0,17-3 0,9-2 0,6-3-2,6-4 1,4-9-1,8-4 1,3-2-91,0-2 0,9-5 0,1-3 1,5-3 246,2-1 0,-6 5 1,-5 2-1,-10 2 23,-10 3 1,-10 3 0,-16 11-46,-8 3 1,-18 3 0,-13 6 0,-12 4 11,-10 8 1,-9-1 0,-6 6 0,-3-1 69,1-1 1,-8 2 0,8-1 0,-1 2-136,3 0 0,0 5 0,7-4 41,5 4 0,4-5 0,11-2 1,4-4-43,7 0 1,6-2 0,11-3-353,9-4 1,9-2 0,4-4 0,3-2 206,6-4 0,1-7 1,8-3-1,2 0 170,-3 0 1,6 0 0,-3 3 0,0-2 87,-4 2 1,-3 6 0,-7 2 0,-3 1 45,-4 3 1,-4 3 0,-5 3 0,-3 3-122,-3 1 0,-6 5 0,0 5 0,2-2-40,1-2 0,3 0 0,2-1 1,5-1-12,2-2 1,4 2 0,2-5 0,2 3-756,1-1-166,4 0 1,-5 5-1,7-1 1</inkml:trace>
  <inkml:trace contextRef="#ctx0" brushRef="#br0" timeOffset="303584">13047 17562 7949,'-5'-21'0,"-2"2"0,-1-1 168,-1 1 0,2 4 1,-2-2 768,1 4 13,5 6-763,-3-4 0,6 11 0,0 0 1,2 8-1,2 7 0,3 7 0,1 6 49,0 5 1,-4 4 0,3 4 0,-1 6 0,-4 4-523,0 3 1,2 4-1,0-4 1,-1-3-157,-2-5 1,1-4 0,0-9 0,3-6-341,-3-4 0,4-6 0,-1-6 380,2-2 0,-4-5 0,1-8 1,-3-6 340,-1-5 1,6-10 0,1-7 0</inkml:trace>
  <inkml:trace contextRef="#ctx0" brushRef="#br0" timeOffset="304210">13022 17525 8355,'0'-36'0,"0"3"0,2-2 387,2 6 1,4 0-72,9 4 1,-2 5 0,4 1-1,1 2 17,-1 6 1,1 0-1,5 7 1,-1 1-267,-4 2 0,2 6 0,-5 3 1,-2 3 142,-1 2 0,-3 5 0,-3 2 0,-2 4-685,-1 1 1,-3-1 0,0 1-84,-4 0 1,-5 1 0,-7 2 0,-3 2 75,-3 2 1,-4-5 0,-1 2 0,2-2 0,2-3-566,5 1 1047,2 0 0,-4 0 0,-1 0 0</inkml:trace>
  <inkml:trace contextRef="#ctx0" brushRef="#br0" timeOffset="304211">13469 17934 8355,'0'-13'9,"0"12"415,0 5 1,0 3-1,0 4 1,0 3-1,0 0-184,0-1 0,1 5 0,2 3 0,3 1-158,0-1 1,1 1 0,3-4 0,-2 0-93,2-1 0,1 0 0,1-6-141,1-3 1,-1-2 0,1-8 25,-1-2 0,-5-7 0,-3-7 0,-1 0-94,1 1 0,-3-5 1,3-1-4,-2-4 0,-2 1 0,0-3 0,0 4 0,0 3-169,0 1 1,1 6 0,3-1 0,5 2 41,2 1 1,1 2 0,2 3 0,2 3 262,5-1 1,2-1-1,2-5 1</inkml:trace>
  <inkml:trace contextRef="#ctx0" brushRef="#br0" timeOffset="304691">14436 16904 8836,'-5'-31'0,"-2"3"1215,0 6-1215,2 4 0,3 6 222,-2-1 1,-2 1-1,-3 1-147,1 3 1,-1-2 0,-3 6-1,0 1-233,-1 2 0,-5 1 1,-2 0-1,-5 1 10,-4 3 1,3 3-1,-5 4 96,1-3 0,4 3 0,-3-2 0,3 2 0,2 0 9,4-3 0,2 2 0,7-5 0,1 1-18,2-1 1,5 5 0,0-3 0,5 1 34,2 0 0,5-1 1,1 4-1,4 0 59,2 3 0,1 3 1,-5-1-1,1 5 77,-1 2 1,0 3 0,1 5-1,-2 5 48,-3 4 1,-1 16 0,-4 3-1,1 6 61,-1 3 0,-3 9 0,-4 3 0,-3 9 61,0 10 1,-4-3 0,2 3-144,-2-1 1,3-1 0,1 1 0,0-4 0,2-9 13,-1-9 1,2-8-1,4-10 1,0-6-79,0-5 1,7-10-1,4-9 1,6-6-250,2-6 0,2-8 0,5-3 0,1-5-622,2-5 1,4-6 0,-4-6 0,0-3-218,2-2 0,0-7 0,7-2 1</inkml:trace>
  <inkml:trace contextRef="#ctx0" brushRef="#br0" timeOffset="305426">14709 17512 9121,'-4'-23'0,"-1"1"0,-1 2 46,1 2-200,0 7 0,4 2 567,-3 5 1,2 6 0,-2 11 0,3 7 0,1 8-1,0 5 1,0 6 0,0 5-27,0 5 1,0 9 0,0-1 0,0 1-366,0 0 0,-1-6 1,-2 2-1,-1-6-156,1-7 1,2 1-1,1-11 1,0 1-322,0-3 1,0-4 0,0-5-475,0-3 0,1-3 1,2-2 175,1 0 1,1-5 280,-1-3 0,3-8 0,6-3 1</inkml:trace>
  <inkml:trace contextRef="#ctx0" brushRef="#br0" timeOffset="305834">14957 17946 8355,'0'-12'150,"0"-1"0,0 1 170,0 0 1,0 3 0,0 1 1096,0-2-589,0 5-609,0-1 1,6 12-1,1 2 1,1 3 0,0 2-39,2-1 0,1 0 1,1 2-1,1 3-117,-1 3 1,0 0 0,2-1 0,1 0-21,2 1 1,1-5-1,-3 1 1,3-2-277,1-2 0,-4 1 0,3-1 0,-1 1-451,-1-1 1,1 0 0,-5 1-254,1-1 0,-6-3 1,-2-3 285,1 0 0,-5-1 0,2-2 486,-6 1 0,-4-5 0,-5-6 0</inkml:trace>
  <inkml:trace contextRef="#ctx0" brushRef="#br0" timeOffset="306101">15242 17921 8355,'0'-12'-179,"0"0"0,2-1 674,2 1 0,2-1 0,3 1 0,-1 0 0,2 1-288,1 2 1,-4 9 0,-4 9 0,-6 3 0,-5 3-1,-5 4 1,-2 2-295,-1 1 1,-6 8-1,1-5 1,-4 3 4,-4 2 1,3-4 0,-3 3 0,3-3-188,1-1 0,6-5 0,4-3-825,5 1 1,4-4 461,6 3 0,11-9 0,3-3 1</inkml:trace>
  <inkml:trace contextRef="#ctx0" brushRef="#br0" timeOffset="306312">15701 18045 8355,'-5'-4'371,"5"0"0,7 1 0,4 1 0,1-1 0,2-1-436,2 1 1,0 2 0,4 1 0,1 0 0,0 1-136,-1 3 1,0-3 0,0 4-691,-3-4 1,2 5 0,0 0 0</inkml:trace>
  <inkml:trace contextRef="#ctx0" brushRef="#br0" timeOffset="306617">16197 17835 8355,'-4'-24'117,"-1"3"1,-1 5 0,1 2 0,2 2-1,2-1 555,1 1 1,0 6 0,0 6 0,1 7 0,2 6-507,1 3 0,0 4 0,-3 4 0,2 3-8,1 1 0,0 4 0,-4 5 0,0 2-90,0 2 0,0-2 1,0 4-1,2-1-252,2 4 1,-3-3 0,5-2 0,-2-3-310,0 0 0,2-3 0,-4-1 0,3-7-744,-3-5 1,4 0-1355,-2-5 2497,0-1 1,-4-14 0,0-4 0</inkml:trace>
  <inkml:trace contextRef="#ctx0" brushRef="#br0" timeOffset="306953">16210 18244 8355,'0'-25'129,"0"2"0,0 1 88,0 1 1,0 6-1,0-2 15,0 3 0,4 2 1,2 1-1,0 1 181,4 2 1,1 4 0,1-3 0,1 2-250,-1 2 0,5-3 1,-1 2-1,0 1-197,-3 2 1,0 7 0,-2 2-157,-3 3 0,-3 1 1,-5 1-1,-1-1-64,-3 0 1,-2 5 0,-5-1 0,0 0-10,-2-3 1,-3 0 0,4-1 0,1 1-997,3-1 1,-3-1 919,2-3 0,4-2 0,-1-6 1</inkml:trace>
  <inkml:trace contextRef="#ctx0" brushRef="#br0" timeOffset="307191">16570 17735 8355,'-11'-12'130,"1"1"327,2 3-23,5 2 0,-3 3 0,6 5 0,0 6 0,2 7 1,2 4-197,4 4 0,-1 1 0,0 4 0,0 2 0,-2 1 0,2 2 0,-1 0-250,-1 1 0,-1 5 0,-4-8-369,0 1 1,0 3 0,0-5 0,0 0 0,0 1-530,0-4 0,4-1 0,1-2 0,-3-4-992,0-3 1902,3-9 0,2 3 0,6-4 0</inkml:trace>
  <inkml:trace contextRef="#ctx0" brushRef="#br0" timeOffset="307544">16979 17921 9156,'-19'-15'0,"3"1"825,7 3 0,5 7 1,8 0-622,4 3 0,0 5 0,3 0 0,3 0-198,0 2 0,5-1 0,2 3 0,2-2-309,2-1 0,0-3 0,0 2 0,-1-1 79,1 1 1,-4-1 0,-2 4 0,-1-1-12,-3 1 0,-1 2 0,-3 3 0,-3 0 110,-4 1 0,-2-1 0,-4 1 1,-2-1 254,-4 0 1,-8 5 0,-4-1 0,0 0-33,-1-3 1,4 4 0,-2-1 0,1 0-217,3-3 1,1 0 0,3-1-1,3 1-1017,4-1 0,2 0 792,2 1 0,6-6 0,1-2 0</inkml:trace>
  <inkml:trace contextRef="#ctx0" brushRef="#br0" timeOffset="307992">17649 17909 9532,'0'-23'0,"0"2"0,0 4 2182,0 4-2741,0 11 1,-5 8 428,1 10 1,-5 1 0,0-5 0,0 1 0,-1-1 167,2 0 1,0 1 0,-3-1 0,1 1 37,2-1 1,5 0-1,-1 1-45,2-1 0,2-4 0,2-1 0,2 0-153,4 0 1,3-4 0,2 1 0,0-3-85,4-1 1,-3 0 0,2 0 0,-2 0-170,-2 0 0,-3-4 372,-1 0 1,-7 0 262,-1 4 1,-1 6 0,-7 0-48,-2 1 0,3 6 1,-1-2-1,0 4 1,-1 1-139,1 2 0,5-3 1,-2 5-1,1-2-120,-1-3 1,1 3 0,6-3 0,2-3-180,4-2 1,5-7 0,3 1 0,5-3-414,2-1 0,2-9 0,1-5 0,2-4 338,1-4 0,0-7 0,-5-3 0</inkml:trace>
  <inkml:trace contextRef="#ctx0" brushRef="#br0" timeOffset="308441">17884 17140 8206,'0'-23'0,"0"2"0,2 4-77,2 4 0,3 4 1,5 1-1,0-2 564,1-1 0,1 3 1,1 1-1,3 2 1,1 1-307,3-2 0,1 5 0,1-3 0,-3 2-230,-5 2 1,-2 4 0,-2 3 0,-1 3 131,-2 4 0,-4 8 0,-4 1 0,2 6 160,1 3 1,0 6 0,-4 8 0,0 2 138,0 2 0,5 5 1,-1 3-1,-2 2-153,0 2 0,2 9 0,0 0 1,0 2-231,2 4 1,-5-8-1,5 2 1,-2-8 105,0-5 1,0 3-1,-4-5-320,0 1 1,0-4 0,0-6 0,-1-3-1,-3-2-29,-5-7 1,2 1-1,-1-8 1,-2-3 104,-1-3 0,0-7 1,2 1-1,0-2-164,0-1 1,-2-2 0,-2-2 0,1-2-446,0-1 0,-1-2 0,1-4-39,-1 0 1,1-6-1,0-1 1</inkml:trace>
  <inkml:trace contextRef="#ctx0" brushRef="#br0" timeOffset="309181">19062 17785 8355,'5'-12'566,"-1"-1"1,1 6-1,-2 2-33,1-1 0,-5 5 0,-8-2 0,-2 6-497,-1 5 0,-2 3 0,-2 2 0,-6 0 0,-5 2-28,-1 2 1,-7 1 0,3-3-1,-1 2-39,0-2 1,6-1 0,-2-2-1,3 0-173,1 1 0,5-2 0,5-2 168,6 0 1,5-1-1,8 4-7,4 1 0,4-1 0,5 1 1,4-1-31,2 0 1,2 1 0,0-1 0,-1 1-23,1-1 0,0 0 0,-2-1 1,-1-1-1,-2-2-239,-2 2 0,2 0 0,-3-1-217,-2 0 0,-1-3 0,-2 4-8,1-2 0,5 1 0,1 3 0</inkml:trace>
  <inkml:trace contextRef="#ctx0" brushRef="#br0" timeOffset="309695">19571 17983 8986,'5'-6'1888,"2"0"-1754,6 6 1,-5 0 0,0 0 0,2 0 0,1 0-76,1 0 0,5 0 0,-1-1 0,0-2-225,-3-1 0,0-2 0,-1 3 0,-1-2-24,-3-2 0,3 0 0,-4-2 0,2 0 47,-1 0 0,-5-4 0,1-2 0,-3-1 66,-1 0 0,0 3 1,-1 0-1,-3 1 137,-5-1 1,-2 2 0,-1 3 0,0 4 126,-1 3 1,-5 1 0,-1 1 0,0 3-69,2 4 0,-1 9 0,0 5 0,0 4 177,0 3 0,3 4 0,6-3-197,0 2 1,7 0 0,-3 1 0,4-3-125,1 1 0,3-5 1,4 1-1,7-3 0,5-6-448,7-5 0,4 1 1,8-10-1,0-2-180,3-5 1,2-5-144,3-9 0,2-8 0,-4-6 0</inkml:trace>
  <inkml:trace contextRef="#ctx0" brushRef="#br0" timeOffset="309988">19757 17264 8355,'1'-16'100,"2"-1"0,4 2 0,3 2 0,5 4 0,3 1 0,2-1 0,1 2 0,-2 2 0,1 1 0,-1 0 0,3 1 1,0 1-1,0 4 0,-3 1 0,1 2 0,-2 2 0,-1 1-1181,-1-1 1,-3 4-1,0-4 1</inkml:trace>
  <inkml:trace contextRef="#ctx0" brushRef="#br0" timeOffset="310877">20290 17053 8355,'-7'-5'964,"-4"3"-405,3-2 1,3 4 0,0 6 0,4 5-167,1 4 1,0 6 0,0-4-1,1 3-503,4 2 1,-4 1 0,4 2 0,0-2-324,-1-2 0,1 3 1,-2-4-1,2 2-698,2-1 1,-4-2 0,3-4 670,-1 2 0,2-1 0,5-3 1</inkml:trace>
  <inkml:trace contextRef="#ctx0" brushRef="#br0" timeOffset="310878">20588 17152 8610,'-4'-12'1008,"0"0"-237,-1 5 0,5 0-275,0 3 1,0 4 0,0 0-411,0 7 1,0 4-1,-1 2 1,-3 3-1,-3 0 1,-1 1-1,0-1 1,-1 1-363,2-2 0,-2-1 1,5-1-15,1 4 0,1-3 1,2 2-18,0-2 0,2-7 0,2-3 0,4-3-178,3-1 1,-2 0 237,-1 0 0,-4-1 1,3-3 58,-2-4 0,-1-3 94,-4-2 0,5 1 0,-1-2 0,-1-1 0,-1-2-2,2 2 1,-2 1 0,3 2 0,1 0 0,2-1-286,3 1 468,-4 5 1,4-3 0,-3 5 0,3-1 14,2 1 1,-5 1 0,0 4 0,2 0 244,1 0 1,-3 0-182,0 0 0,-1 1 1,2 3-21,-5 4 1,1 3 0,-1 2-111,-1-1 1,-1 1-1,-1-1 1,2 0 0,1 1-4,-1-1 0,-2 1 1,0-2-1,2-2 1,3-2 16,0-1 1,-1 2-1,3-4-29,2-1 1,1-2-1,1-1 1,0 0-158,1 0 0,-1-1 0,1-3 0,-1-5-37,0-2 1,-1-1 0,-2 0 0,-5-2 149,-3-3 0,-1 2 0,0-4 0,-1 1 166,-3 3 0,1-3 0,-5 1 0,-2 4-146,-1 3 0,-3 0 0,-1 6 1,-2 1-245,2 2 1,6 1 0,0 1 10,0 4-393,3 1 0,-5 7 0,4-1 0</inkml:trace>
  <inkml:trace contextRef="#ctx0" brushRef="#br0" timeOffset="311043">21431 17252 12331,'-5'-7'0,"-4"3"-1578,-2 2 323,5 2 0,6 0 0,6 0 1</inkml:trace>
  <inkml:trace contextRef="#ctx0" brushRef="#br0" timeOffset="315152">16259 16148 8355,'-6'-13'49,"0"1"0,6 4 0,0 0 0,0-2 0,0-1 0,1-2 177,4 1 1,1 0-1,5-1 1,-1 1-1,-2-1 1,2 1 0,1 1 9,1 3 1,1-3-1,-1 4 1,1 0-1,-1 3-149,0 2 1,1 2 0,-2 2-178,-3 2 0,2 3 0,-5 7 0,1 1 25,-1 1 0,4 6 1,-4-1-1,1 2-38,-1 2 1,3-1 0,-2-2 0,-1-3-51,1-1 0,-1-2 1,-2-3 128,1-1 0,2-5 80,-2-3 0,-3-4 1,4-4-1,-4-5-39,-1-7 0,1 1 0,2-5 1,1-3 47,-1 0 1,2-6 0,1 0 0,-1 2-55,1 0 0,4 3 1,-2 0-1,3 2 1,1 1 0,5 8 0,-1-1 0,0 6 25,-3 2 1,0 2 0,-1 5-8,1 4 1,-5 6 0,-1 6-1,-2 1-14,-2 0 0,0 4 1,-1-1-1,3 2-263,-3 2 0,1 0 0,0 0-175,1 0 0,6-5 0,-2 0 0,3-2 0,3-3-206,2-2 0,4 5 0,4 2 1</inkml:trace>
  <inkml:trace contextRef="#ctx0" brushRef="#br0" timeOffset="315402">17351 15887 8355,'0'-12'459,"1"0"-215,3-1 1,2 5-1,4 1 1,-2 0 160,1 0 1,2 3 0,3-4 0,1 0-338,2 1 0,5-3 1,-1 6-1,2 1-516,2 2 1,-2 1-1,-1 0 1,-2 1-594,-2 3 0,-2 9 0,-3 6 0</inkml:trace>
  <inkml:trace contextRef="#ctx0" brushRef="#br0" timeOffset="315666">17363 16061 8355,'-7'-5'301,"2"-2"0,8 0 0,4 1-6,5 1 1,4 2 0,1-4 0,5 0-318,6 0 0,-1 3 1,5-3-1,-2 2-2231,-2 2 1661,3 2 0,-4-5 0,3-1 1</inkml:trace>
  <inkml:trace contextRef="#ctx0" brushRef="#br0" timeOffset="316579">18132 15441 8355,'0'-12'0,"0"-2"361,0-3-196,0 9 1,-4-13-1,0 9 600,1-2 1,2 4-234,1 2 1,1 5-421,3-1 0,2 10 0,3 6 0,-2 6-96,-1 1 0,-2 5 0,-4-4 0,0 4-307,0 1 0,0 0 0,0-1 0,0 0-126,0-4 0,1 4 0,2-5 0,3 2-586,1-1 0,-3-4 566,4 0 0,0-2 0,5-2 0</inkml:trace>
  <inkml:trace contextRef="#ctx0" brushRef="#br0" timeOffset="316580">18430 15466 8355,'0'-9'600,"0"1"-321,0 0 1,0 0 1859,0-1-1800,0 7 1,-1-3 0,-4 10 0,-2 3-387,1 3 1,-5 1 0,2 1 0,0 1-145,0 2 0,0-2 0,3 4 0,1-2-96,-1 1 1,2-1 0,4-3 44,0-1 1,6-1 0,2-3 0,3-3-21,1-4 0,-3-1 0,-1 0 0,1 0 39,2 0 1,1-1-1,-4-4 1,-3-3 162,1-3 0,-5 3 0,3 0 1,-2-2 73,-2-1 1,0-1 0,0-1 0,-2 1-39,-2-1 0,3 1 142,-3 0 0,2-1 0,4 1 0,2 1-123,4 2 0,2 3 0,-1 3 1,0-1-6,0 1 1,2 2-1,2 1 8,-1 0 1,-1 1-1,-1 3 1,-2 4 98,2 3 0,-5-2 0,1-1-86,-1 2 0,-3 1 1,2 1-1,-2 0 79,3 1 1,-4-1-1,5 1-104,-1-1 0,-2 0-7,5 1 0,-4-6 1,4-3-1,2-3 1,1-1 0,2 0 0,-1-1 0,0-3 16,1-5 1,-1-2-1,1-1 1,-1 0 38,0-1 0,-5-3 0,-3-1 1,-2 2-10,-2 1 0,-2 2 0,-3 1 0,-6 1-162,-4 2 1,-7 5-1,2-1 1,0 3-250,-1 1 1,6 0-1,-2 1 1,4 3 53,0 4 0,6 3 0,2 2 0</inkml:trace>
  <inkml:trace contextRef="#ctx0" brushRef="#br0" timeOffset="316859">19075 15429 10044,'0'-13'0,"0"1"0,0-1 0,-2 4 0,-2 5 597,-4 8 0,-9 7 0,-5 7 0,-5 6-693,-6 8 0,-7 5 1,-3 5-1,0 3-20,1 3 0,-8 6 1,2 1-1,0 0-48,-1 0 1,1-2 0,10-8 0,3-3-153,3-4 1,9-2 0,8-3 0,4-4-336,3-3 1,5-2 0,0-4 0,6-4-490,5-7 1090,3-3 1,13-6 0,2 0 0</inkml:trace>
  <inkml:trace contextRef="#ctx0" brushRef="#br0" timeOffset="317316">19025 15999 6987,'-8'-7'442,"1"2"0,0 0 0,0 1 0,-2 2 53,-2 0 1,-2 2 0,1 0-296,-1 0 0,5 0 0,1 2-148,2 2 1,-1 1-1,3 5 1,-1-2-74,2 2 1,0 1 0,2 3-318,0 2 1,0-2 0,0 2 0,2-3-43,2-5 0,3 2 0,5-6 230,0-1 0,1-2 0,-1-1 332,1 0 0,-5 0-68,0 0 0,-6 1 115,-2 4 0,-6-3 0,-6 7 25,-1 0 1,5 2 0,0 2 0,-2 0-171,-1 4 0,0-2 1,3 4-1,4 1 1,2-2-163,2 0 1,0 2 0,2-3 0,2-2-112,4-1 0,7-6 1,3-1-1,1-2-469,3-2 1,2-2 0,-1-1 156,-2 0 1,8-5-1,-3-2 1</inkml:trace>
  <inkml:trace contextRef="#ctx0" brushRef="#br0" timeOffset="317644">19149 15838 8155,'0'-13'0,"0"1"0,0 0 0,2 1 0,0 1 0,4 3 442,1 2 0,1-4 1,4 5-1,1 1 1,-1 1-176,1-3 0,-1 4 0,0-3 0,1 3-203,-1 1 0,1 4 1,-2 1-1,-3 2-172,-4 3 0,-3 5 1,-1 1-1,0 1 8,0 1 0,-4-4 0,-1 4 0,-1-2 10,1 1 0,1-1 1,4-3-144,0-1 0,1-1-19,3-3 1,7-2-1,6-6 1,-1 0-812,2 0 1,-3 0 746,6 0 1,-6-6 0,3-1 0</inkml:trace>
  <inkml:trace contextRef="#ctx0" brushRef="#br2" timeOffset="332187">16297 15416 28090,'5'-12'0,"3"1"0,3 1 0,3 2 0,3 0 0,3-1 0,5 1 213,4-2 0,4 3 0,9-1 0,2-1 0,1-3 0,2 0 0,1 1-207,1 3 0,8-3 0,-4 4 0,2-1 1,0 1-1,0 0 0,2 1-45,-1 1 0,5-3 1,-3 2-1,4 1 0,2-2-1399,3 0 0,4 4 0,-1-3 0,2 2 722,-2 0 0,6-4 0,-3 4 0,2 1 209,2 2 1,-4-3 0,-3-1-1,0 3 85,-1 0 1,3 2-1,-4 0 1,-2 0-253,-3 0 1,0 0 0,-7 0 0,-1-1-47,0-3 1,-1 1 0,-3-4 0,1 0 56,2 0 0,1-1 1,-1-4-1,2-1 39,1 1 0,3-1 0,-3 2 0,1 2 678,-1 1 0,-4 1 0,1-2 1,-6 5-62,-7 3 1,-1 1-1,-11 1 1,-3 3-44,-4 5 0,-4-2 0,-5 1 0,-2 1 31,-3 2 0,3 0 0,-4-1 0,1-2 4,0 2 1,1-3 0,3 0 0,0 0 22,1 0 0,5-5 0,1 4 0,2-2 4,-1 0 0,0 2 1,2-4-3,-2 3 0,-5 4 0,2-1 0,-5 5-3,-3 3 0,0-2 0,-5 4 0,-1 0 5,-1 3 0,-4-2 0,-2 2 1,-4 1 1,-3 1 0,3-2 0,1-1 0,0 2 5,0 2 0,4 5 1,-1 1-1,3 2-14,1 2 0,4 6 0,1 3 0,2 0-3,3-1 0,1 5 0,1-1 0,1 1 5,-1-2 1,0 7-1,1-2 1,-1 1-13,1 0 0,-1-1 1,0-2-1,-1-3 4,-2-3 0,-4-4 0,-5-2 0,0-3 18,0-4 0,0-4 0,-1-3 0,-2-3 25,-1-1 1,-4 3-1,2-3 1,-1 0-41,-2 0 1,-1 2 0,0-3 0,1-2-19,-5-1 0,2-2 1,-6 1-1,1-2 9,1-3 0,-7-3 1,3-5-1,-4 0 8,0 0 0,-3 0 0,-2 0 0,-2 0-2,-1 0 1,-8 2 0,3 0-1,-3 3-26,-3-3 0,-2 5 0,-8 2-21,0 2 1,-7-3-1,1 0 1,-6 2-1,-4 1 30,1 1 1,-15 1-1,0-1 1,-4 0 18,-1 1 0,38-6 0,0 0 0,-3 0 0,1 1 0,-2 0 0,0 0-8,0 0 1,-2-1 0,-3 3 0,-2 0-1,-1 0 1,-1 0 0,-1 1 0,0 0-48,-1 0 1,0-1-1,-1 0 1,0-2 0,2-1-1,0-2 1,1 2-1,0-1 44,2 0 1,1 0 0,0 0 0,2-1 0,2 0 0,1 0-1,3-1 1,1-1-56,-48 2 0,1-1 0,10-4 0,4 0 65,2 0 0,8 0 0,4 0 0,1 0 0,4 0 0,4 0 0</inkml:trace>
  <inkml:trace contextRef="#ctx0" brushRef="#br2" timeOffset="332649">16259 15429 27330,'-12'-20'-3879,"1"4"1,1 2 2948,2 2 1,5 3 0,-1 4 1185,3 3 0,1 5 0,1 10 0,2 0-689,1 4 1,6 3 0,-3 9 0,1 7 248,0 8 0,-5 7 1,2 15-1,0 6 100,-1 7 1,0 5 0,-4-3 0,1 7 23,3 5 0,-2 0 0,3 0 1,1-9-433,2-9 1,3-7-1,3 1 1,2-3 325,5-5 0,-2-5 119,2-6 0,5-1 0,6 1 1</inkml:trace>
  <inkml:trace contextRef="#ctx0" brushRef="#br2" timeOffset="332917">16855 17053 26354,'-7'-5'-5279,"3"-4"3474,2-2 1,5 5 2982,5 1 0,8 4-787,13 1 1,2-4 0,9 0 0,4 0-140,6-2 0,12 5 0,0-3 0,3 2-64,2 2 1,2 2 0,6 0-122,-1 2 1,0 6-1,1-3 1</inkml:trace>
  <inkml:trace contextRef="#ctx0" brushRef="#br2" timeOffset="345606">3894 17041 31053,'6'-7'0,"2"3"0,5 2 0,2 2 0,3 0-760,1 0 0,7 0 0,7 0 701,3 0 0,3 5 1,1-1-1,4-2 1,4 0-1,7-4 1,4 0-1,5-4 1,3-1-1,6-1 1,6-2 97,2-2 0,2 2 1,5-6-1,1 2-42,2 2 1,5 1 0,-6 1-1,0 3 1,-2 2 0,-4 2-2349,-5 1 0,-1 7 1678,-7-1 0,-4 5 0,-1-2 0,-4 1 209,-4 1 1,3-1-1,-5 3 1,2-3-237,0-4 1,-1 2-1,2-2 1,0-1 205,5-2 1,-2-1-1,5 0 1,-1 0-52,0 0 1,5 0 0,-4 0 0,1 0-129,-1 0 1,-1 0 0,-4 0 0,2 0-9,2 0 0,-3 0 0,5 0 0,-2 0 645,0 0 0,6 0 0,-1 0 0,4 0 34,-1 0 1,2-4 0,-8-1 0,0-2 46,4-3 1,-3 3 0,1-1-1,1 0-16,-3 1 1,6-3-1,-4 5 1,1-1-15,0 1 0,0-4 0,-4 4 0,-1-1-20,1 1 0,-5-1 0,2 3 0,-7-1 4,-1 2 0,3-1 0,-3 0 1,2-1-7,0 1 0,-1 0 0,2 1 0,-1-2-6,1 1 1,2 1 0,1 2 0,0 0-9,0 0 1,4 0-1,1 0 1,-1 0 7,-2 0 1,5 0-1,-7 0 1,1 0-59,1 0 0,-2 0 0,1 0 0,2 0 25,1 0 1,6 2-1,-2 1 1,1 1 21,0-2 0,5 0 0,-5-2 0,1 1-22,1 3 1,-1-2-1,-1 3 1,-2-1 4,-1 0 0,3 6 0,-2-3 1</inkml:trace>
  <inkml:trace contextRef="#ctx0" brushRef="#br0" timeOffset="345993">11621 16954 8355,'44'-12'0,"8"-1"-247,-2 1 1,2 1-1,-1 1 1,3 2 0,4-2-1,3 1 222,1 0 0,0 0 0,0 3 1,-2 1-13,-2-1 0,3-2 1,-3 2-1,2 1-44,2-1 1,0-2 0,-1 4 0,-3 1 0,-3 2-44,0 1 0,-4-6 0,4-1 1</inkml:trace>
  <inkml:trace contextRef="#ctx0" brushRef="#br0" timeOffset="386865">13519 14808 6872,'0'-12'0,"0"0"0,0-1 0,0 1 0,0-1-60,0 1 0,-2 5 0,-2 2 1,-4 0 109,-3 1 1,0-1-1,1 2 1,2-1-1,-2 0 1,-1 0-1,-1-2 1,-1 1 15,1-1 0,-5 1 0,1 2-74,1-1 0,1 0 0,0 4 0,-1 0 1,-2-2-1,1-1-37,-2-1 1,3 0 0,-6 6 8,-1 2 1,-1-2 0,-3 7 0,-3 0 1,-5 2 0,-1 3 0,-3 1 0,0 2 28,-3-2 1,2 3 0,-2 0-1,2 0 33,2 0 0,-5 2 0,1-2 25,1 2 1,2-4-1,2 3 1,1 1-1,4-1 1,0 3 1,2-3 0,5 2-1,-1 1-29,0 1 1,4 2-1,1 1 1,-1 2-16,2 1 1,1 1 0,4-2 0,-1 2-10,-2 2 1,-1 1 0,3 4 0,-1 2-8,0 2 1,-3 0 0,0 8-1,-2 2 8,1 0 1,3 4 0,-2 0-1,1 0 74,3 0 0,1-1 0,3-3 0,3 1-50,3 2 0,4 1 0,1-3 4,0 2 0,6 0 0,2-5 0,3 0-55,1-4 1,2-2-1,3-6 1,3 0 0,4 1-12,0-1 1,5-1-1,2-2 1,0-2-3,4-2 0,1-2 1,1-6-1,0-3-17,0-1 1,6-2 0,1-5 0,2-1 22,-1-2 1,1-5 0,3 1 0,1-2 22,-1-2 1,1 0-1,0-2 1,-1-2-2,1-4 1,2 1-1,1-1 1,-4-2 24,-1-1 0,-1-6 1,-5 0 3,3-3 0,-1 4 0,0-5 1,0-1-1,-1-1 49,0-2 1,6-4 0,-2-2 0,-1 1 10,-2 0 0,1-6 1,-2 0-1,0-5-11,-1-3 0,5-7 1,-3-7-1,2-4-42,-1-4 0,1-3 1,3-7-1,0-2-41,-4-5 0,2-3 0,-6-2 0,-2 1-75,-5 5 0,-3-4 1,-8 15-1,-2 2 75,-5 4 1,-3-1 0,-5 9 0,-4 5-2,-2 2 0,-2 1 1,-3 7 22,-5 2 1,-2 3-1,-12 4 1,-4 4-1,-7 3 10,-7 1 0,-14 2 0,-11 2 0,-5 6-12,-6 5 0,-12 5 0,-4 5 0,-6 0-4,-2 0 1,44 4 0,-2 1 0,4 1 0,1 1-1,-1 0 1,0 1-69,0 0 0,1 2 0,-1 1 1,0 1-1,-1 4 0,0 0 1,3 0-1,2 1-44,2 0 1,1 1 111,0 3 0,0 2 0,2-2 0,1 3 0,-8 7 0,0 3 0,-5 4 0,0 1 0,-64 48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7:57:04.29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6263 6945 7209,'6'-8'0,"2"1"0,3 2 0,1 2 0,1 2 0,-1 1 22,1 0 1,0 0-1,3 0 1,0 0-1,1 0 1,1 0 0,1 1-1,1 2 114,1 1 1,0 4 0,5-2 0,2-1-1,2 2 1,2-2 0,2 2 0,2-1 18,1-1 0,4 0 0,2-5-234,1 0 0,2 0 0,5 0 0,1 0 9,2 0 1,5 0 0,-1-2 0,3-1 0,1-2 81,0-2 0,4 0 0,1-3 1,2 4 12,3 0 0,-9-2 1,1 4-1,-2 1-21,-2 2 0,2 1 0,-7 0 0,5 0-33,-1 0 1,0 0 0,5 0 0,0 0 2,2 0 0,1 0 0,-4 0 0,2 0 216,1 0 1,11-5 0,3 0 0,5-1-93,2 1 1,7-3 0,-6 3-1,3 1-40,1-1 1,4 3 0,-4-2-1,2 3-152,2 1 1,2 0 0,-47 0 0,0 0 0,0 0 0,1 0 21,-1 0 1,2 0 0,4 0 0,1 0 0,-4 0 0,-2 0 0,3 0 0,1 0 49,0 0 0,1 0 0,-4-2 1,0 0-1,4 0 0,2 0 0,-2 0 1,0-1 36,-3 1 1,1-1-1,5 2 1,0-1 0,-5-2-1,1 0 1,3 0 0,1 0-43,0 0 1,0 1 0,0-3 0,1 1 0,-3 1-1,0 1 1,1-1 0,0 0 62,4-1 0,0 1 1,-5 1-1,1-1 0,5 0 1,0-1-1,-2 1 1,0 0-30,-1-1 1,1 0 0,3 0 0,2-1 0,1 0 0,0-1 0,1 1 0,0 0-12,0 0 1,1 0 0,5-1 0,-1 1 0,-4 0 0,-1 0 7,2 0 1,-1-1-1,-1 0 1,1-1 0,1 1-1,0 1 1,-1 0 0,-1 0-1,0 1 1,0 1-7,-2 0 1,1 1 0,5-3 0,-1 1 0,-7 1 0,-1 1 0,2-1 0,-1 0-2,0-1 0,1 2 0,2 0 0,0 1 1,-1-1-1,0-2 0,0 1 0,0 0 1,0 1 0,1-1 1,-1-1-1,0-1 1,0 2-1,1 0 1,-2-2-1,1 1 27,0-2 0,0 1 0,1 1 0,0-1 0,-3 1 1,-2 1-1,0 0 0,0 1-14,-2 0 1,-1 0-1,0-2 1,0 1 0,-3 0-1,-1 1 1,-1-1 0,0 1-51,1 1 1,-1 0 0,-3-1-1,0 0 1,0 1 0,0 0-1,47-1-244,-4 2 0,0 1 0,-7 0 0,-5 0-433,-6 0 1,-8-2 715,-15-2 0,-5 3 0,-10-6 0,1 0 0,0-1 0,1 0 0</inkml:trace>
  <inkml:trace contextRef="#ctx0" brushRef="#br0" timeOffset="1066">6400 7119 8355,'6'-17'0,"-1"1"-212,2-1 1,-1 10-1,7 2 1,1 1 18,2 0 1,3 0 159,6 4 0,0 0 1,1 0-1,3 0 0,4 0 66,3 0 0,5 0 0,2 0-25,1 0 1,2 0-1,5 0 1,2 0-1,5 0 195,3 0 0,1 0 0,1-2 0,2-1 10,1-1 1,9-4-1,-2 2 1,1 0-122,3-4 0,5 3 0,-4 0 0,1 0-4,1 0 1,1 3-1,7-3 1,2 2-104,1 2 0,8-4 0,-3 0 0,2-1-42,-47 4 1,0 0 0,3 0 0,0 0 0,2-2 0,1-1 0,-1 1 0,1 0 19,2 0 0,0-1 0,-2 1 0,-1 0 0,5 0 0,-1-1 0,-1 1 1,0 0 39,-2 0 0,1 0 1,2-1-1,-1 1 1,-1 0-1,0 0 0,0 0 1,-1-1 0,-2 1 1,-1 0 0,5 0 0,-1 1-1,0 0 1,-1 0 0,0 2 0,0 0 7,1 0 0,-2 0 1,-3-2-1,1 0 0,3 2 1,1-1-1,0 1 1,0 0-14,-2 1 0,1-1 0,4 0 0,1 0 1,-4-1-1,1 1 0,1-1 0,1-1 10,-2 1 1,1 0 0,1 0-1,2 0 1,-1-2 0,1 1-1,2 0 1,0 0-6,1 1 0,1 0 0,-1 2 0,-1 0 0,3-1 0,-1-1 0,1 0 0,1 1-4,-2-1 0,1 1 0,5 2 0,1-1 0,-6 0 0,-1 0 0,3 1 0,-1-1-94,-1 0 0,1 0 1,2 2-1,1-1 0,-3-2 1,0 0-1,-1 1 1,0 0 70,1 0 1,-1 0 0,-1 0 0,-1 0 0,1 2 0,0 0 0,-1 0-1,-1 0 19,0 0 0,0 0 0,2 0 0,1 0 0,-2 0 0,1 0 8,1 0 1,-1 0 0,4 0 0,0 0 0,-3 0 0,1 0-1,1 0 1,0 0 0,0 0 0,-1-1 5,2-1 1,-1 0 0,-1 1 0,0 0 0,3-1 0,0-1 0,0 0 0,0 2 41,-3-1 1,1-1-1,2-1 1,1 0-1,-5 1 1,0 1 0,1-1-1,0 0-7,0 0 0,0 1 0,0-3 0,1 1 0,-1 2 0,0 0 0,-2 1 0,1-1-46,0 2 0,-1-1 1,-4 0-1,-1 1 1,0-2-1,0 1 1,-2-1-1,-1 0-111,-4 0 0,0 1 0,2 0 1,-1 1-1,42 0 0,-2 0-87,-3 0 0,-8 0 0,-5 0 1,-7 0 30,-4 0 1,-7 0 0,-6 0-1,-2 0-49,-6 0 0,-5 0 1,-11 1-126,-7 3 0,-7-1 342,-10 5 0,-11-1 0,-1-6 0</inkml:trace>
  <inkml:trace contextRef="#ctx0" brushRef="#br0" timeOffset="2051">6201 7119 8355,'17'-21'0,"1"2"-870,1 1 760,2 2 0,3 7 1,1 2-1,0 2 0,1 2 1,3 0 87,4-1 0,-1 3 0,1-3 0,1 2 36,2 2 0,3 0 0,1 0 70,1 0 0,6-1 0,-2-2 0,4-1 0,2 1 93,2 2 1,4 1 0,5-1 0,0-2-49,0-1 0,4 0 0,3 2 1,1-1-19,2-1 0,13-4 0,-2 4 0,5 0-58,5-2 1,-4 3 0,9-3 0,-48 2 0,1 1-45,-1-1 0,2 1 1,6 1-1,1 0 0,-4-2 1,1 1-1,3-1 0,1 1-90,0-1 0,0 1 0,2 0 1,1-1-1,-2-1 0,1 0 1,0 1-1,1 0 70,3-1 1,-1 1 0,-3 0-1,0 1 1,1-1 0,0-1 0,-1 1-1,1 0 0,0 1 1,1-1 0,2-1-1,0-1 1,-1 2 0,0 0-1,-1-1 1,1 0 18,0 1 0,0 0 0,4-2 1,1 1-1,-3 1 0,1 0 1,-1-2-1,-1 1 39,3-2 0,0 1 0,-2 2 0,0 0 0,3 0 0,-1 0 0,-1 0 0,-1-1-21,0 2 0,0 0 0,4-3 1,0 1-1,-3 0 0,0 1 1,1-1-1,-1 1-21,-2 0 1,1-1 0,4 0 0,0-1 0,-2 3 0,0-1-12,-1 1 1,0 0 0,0-2 0,0 0 0,0 2 0,0 0 0,1 0 0,1 0 0,0-2 0,1 1-5,-1 1 0,0-1 0,6 1 0,0-1 0,-4 3 0,1 0 0,0-2 0,1 0-41,-1 0 0,1-1 0,5 3 1,-2 0-1,-6-2 0,-1 1 1,1 1-1,0 1 24,1 0 1,-1 0-1,-5-2 1,0 0-1,1 0 1,-1 0-1,-3 0 1,0 1 27,0 0 1,-2 1 0,-1 0 0,0 0 0,0 0 0,0 0 0,-1 0 0,-1 0-27,-3 0 1,1 0 0,4-1 0,1 0-1,-7 0 1,-1 0 91,0-1 1,0-1 0,3 1-1,0 0 1,-1 1 0,-1 1 0,0-1-1,1-1 1,-1 0 0,1 0 0,-2 0-1,1 0 1,0 0 0,1 0 0,1-1-1,0 0 93,1 0 1,0-1-158,1 3 0,0 0 1,0-5-1,1 1 0,1 1 1,0 1-1,2-1 0,0-1 1,0 1-1,1 0 0,0 0 1,1 0-59,-1 1 0,1-1 59,-3-2 1,0 1 0,2 3 0,0 1 0,-3-3 0,0 0 0,0 0 0,1 0 0,0-1 0,-1 1 0,0 0 1,0 0 0,0 2 0,0 0 0,-3-1 0,-1-1 0,-1 1 0,0-1 0,0 1 0,-1 1 43,-1-1 0,0 0 0,-1 0 0,0 1 1,43-1-1,-4-1 0,-3 1-12,-1 2 1,-2 1-68,-2 0 0,1 0 1,-6 0-1,-1 0 1,-1 0-199,-1 0 0,-1 0 169,1 0 0,-7 4 0,-1 0 0,-4-1 0,-2-2 0,-2-1 0,-4 0-343,-4 0 0,0 0 71,-10 0 0,-1 4 0,-8 0 0,-7-1 331,-7-2 0,-7-1 0,-2 0 0,1 0 0,-5 0 0</inkml:trace>
  <inkml:trace contextRef="#ctx0" brushRef="#br0" timeOffset="5157">13469 6288 8355,'0'-8'-59,"-1"1"1,-4 1-1,-1 5 1,-3 4-1,2 5 1,2 3-1,2 3 198,2 2 1,1-1-1,0 8 1,0 1 0,1 4-1,2 1 1,2 1-1,1 3-68,-1 3 0,1 1 1,-3 0-1,1 1 1,-1-1-119,-2 0 1,-1 0 0,0-1-1,0-3 1,-1-4-23,-4-3 0,4-5 0,-4-2 61,-1-1 0,5-5 0,-5-7-18,1 0 1,3-3-93,-2-7 0,3-3 1,1-7-1,0-1 47,0-2 1,0-6 0,0-2 0,0-7 0,0-4-9,0-1 0,1-4 0,2-3 1,1-2 41,-1 0 1,-2-8 0,-1 8 0,0 4 151,0 2 1,0 8 0,0 4 0,0 6 169,0 6 1,-1 3 0,-2 6-75,-1 7 0,-4 10 0,3 9 0,3 3-88,0 5 1,2 6 0,0 0 0,0 1-68,0-1 1,0 7 0,0-3 0,0 2-56,0 0 1,4-2 0,1 0-66,-3 0 0,4-5 0,-2-3 0,0-4 0,0-5 21,0-3 1,5-3-1,-4-3-18,2-3 1,0-4 0,3-7 23,-2-1 0,-5-10 0,1 1 1,-3-4-27,-1-1 1,2-8-1,0 1 1,2-2 11,-1-4 0,-1 0 0,-4-7 0,-1 1 22,-1 0 0,-5 4 0,2 1 1,-2 2-19,1 2 1,0 4 0,-4 3 234,-1 4 1,5 8 0,0 2 0,-1 3 20,2 5 0,-2 6 0,5 10 0,0 5 0,-1 4-96,1 3 1,0 9 0,4 1 0,0 2-339,0 2 0,0 2 0,0-3 0,2-2-361,2-2 1,3-6-1,5-3-138,0-3 1,1-1 0,-1 0 0</inkml:trace>
  <inkml:trace contextRef="#ctx0" brushRef="#br0" timeOffset="8334">13531 7503 8355,'0'-12'164,"0"0"1,0-1-1,0 1 1,0-1-1,-1 2 1,-2 2 0,-3 2 275,-1 1 1,3 2-1,-4 4 1,-2 2-1,-1 2 1,-1 4-1,0 4-294,-1 5 1,1-2 0,1 6 0,1 1 0,3 1 0,2 2 0,2 0 0,2-2 0,1-1 0,0-2-141,0-2 0,1-2 1,3-4-1,6-1 0,5-2 1,4-5-1,2-3 1,1-1-101,4 0 1,-1-7 0,4-4 27,-3-4 1,-1-7 0,0 1 0,-2-1 5,-2 2 1,-5-6-1,-8 4 1,-3-1-100,-4 0 1,-4 1-1,-5 1 1,-9 5-265,-5 2 1,-4 7 0,-4 3 0,-5 4-494,0 4 1,-5 4 54,7 9 0,-3 8 0,-1 6 1</inkml:trace>
  <inkml:trace contextRef="#ctx0" brushRef="#br0" timeOffset="19139">13308 6623 7820,'7'-13'-264,"-3"1"1,-2 4 0,1 0 417,1-2 1,5-1-1,-4 0 1,2 1-1,3 2 1,1-2-1,1 1 139,1 0 0,-1 0 0,-1 6-208,-3 4 0,-4 3 0,-6 7 0,-4 0 0,-1 3-18,-2 0 1,0 1 0,0 0-74,-1 2 1,-4-1 0,7-3-1,0-1 41,3 1 0,3-1 1,2-1-47,3-3 1,9-2 0,6-8-1,2-2-196,-1-4 0,-2-3 1,0-1-1,-5-1 96,-2 1 0,-2-5 0,0 1 0,-5-1 12,-3-1 1,-6 5-1,-4-4-116,-2 3 1,-5 7 0,-1 3-206,2 3 1,3 2 199,3 3 1,4 3 0,5 6 0</inkml:trace>
  <inkml:trace contextRef="#ctx0" brushRef="#br0" timeOffset="20264">13382 6077 8355,'-7'-5'-496,"2"3"0,3-3 1,0 3 897,-3-2-220,1 3 1,4-10-1,2 4-19,2 0 0,-3 0 1,3 3-68,-2-4 0,-1 2 0,2 1 0,1-1 1,-1-2 0,0 1 0,-1-1-3,2-2 0,5-1 0,-4 0 0,1 1 9,-1 2 0,3 0 0,-2-4-73,1-1 1,1 2 0,5 1 0,-1 2-1,0-1 16,1-2 0,3-2 1,2 1-1,0-1-59,0 1 1,3-1-1,-3 2 1,1 2 54,3 1 1,0-1 0,0-3 0,-1 1-1,1 3 1,1-3 0,3 4 0,2-2-34,1 1 1,1 5 0,-2-2 0,2 1-20,2 0 0,1-1 0,3 5 0,0 0 3,1 0 0,-3-1 1,9-2-1,-2-1 36,1 1 0,0 2 0,0 1 0,2 0-22,0 0 1,-3 1 0,-6 2-28,-2 1 1,-2 5 0,2-4 0,-4 2 0,-4 1-119,-4-1 1,2 4 0,-3-3-1,0 2 117,1-2 0,-6 3 0,3-2 0,-1 0 46,-1 0 0,5 2 0,-3-5 0,1 3-11,3-1 1,1-1 0,2 3 0,0-4 33,0 0 1,0-1-1,-1-2 1,1 1-52,0-1 1,0 0 0,0 0-1,-2 1-179,-2-1 0,-3 2 0,-6-1-438,0-1 1,-3 0-421,-1 1-181,-5 3 1160,-3 0 1,-7 4 0,-6-4 0</inkml:trace>
  <inkml:trace contextRef="#ctx0" brushRef="#br0" timeOffset="20690">15304 5606 8355,'0'-13'0,"-5"7"0,-3 1-65,-3 4 0,2 1 1,1 1-1,-1 4 89,-3 3 1,4-1-1,1 1 97,2 2 1,1-3-1,4 1 1,0 1-19,0 2 1,1 2 0,3-1 0,3 1-210,0-1 1,4 0-1,-3 1 133,3-1 0,2 5 1,-1-2-1,0-3-52,1-2 0,-5-2 1,0 5-1,2-1 1,1 1 0,-3-1 0,1 0 0,-1 1-53,-1-1 1,2-4-1,-4 1 39,-3 0 1,0 2-1,-4 2-22,-2-1 0,-8-4 0,-10 1 1,-4 0-142,-3 2 1,-10 6-1,0-1-237,-3 0 1,-4 3 0,-3 0 0</inkml:trace>
  <inkml:trace contextRef="#ctx0" brushRef="#br0" timeOffset="22736">15503 6424 8004,'0'-12'-900,"0"4"1127,0-1 1,0 8 0,0 1-1,0 7 1,0 4-22,0 1 0,0 2 1,0 3-1,0 3 0,-1 4 9,-4 1 0,4-1-98,-3 1 0,-2 1 1,2 1-1,2-1 0,0-3 28,2 1 1,0-6 0,2-2-248,2-2 1,3-7-1,5-3 34,0-3 0,1-2 0,-2-3 0,-2-5-58,0-2 0,-7-1 0,3 0 1,-4-1 75,-1 1 0,0-5 0,0-1 0,0-1 30,0-3 0,-1-1 1,-2-2-1,-3 0 38,-1 0 0,1 5 1,-4-1-1,2 0 58,-2 2 1,3 1 0,-1 6-50,-2-1 1,3 6 72,-1 3 0,5 4-32,-1 4 0,3 3 0,1 7 0,0 1-57,0 2 0,0 3 0,0-2 0,1 0-80,3 0 1,-1 3-1,5-5 1,1-1 8,-3-1 0,5-1 1,-2-1-1,2-1-69,1-3 1,1 2-116,-1-6 221,0 0 1,-5-5 29,-3-3 1,-4-3 0,-2-6 0,-4 1 0,1 0 1,-1-1 0,-2-3 0,2-2 1,1-2 119,-1-2 1,1 3 0,2-2 0,-1 1-54,1 1 1,-2 1 0,-1 5 0,1 1-34,-1-1 0,1 5 0,0 1 16,-3 2 0,1 1 1,0 5-33,2 3 1,-3 3 0,3 5 0,3 1 37,0-1 0,2 2 0,0 1 1,0 3-7,0 1 0,2-2 1,2 4-81,4 1 0,-1-3 1,1 0-1,2-1 0,0-3 11,-2-1 0,3-2 0,-3 1-235,3-1 1,-4-3 0,-1-3 93,-1 0 1,-4-3 182,4-7 0,-4-3 1,-1-6-1,0 1 21,0-1 1,-4-3-1,0-2 1,1-1-29,2-3 0,1-2 1,0-2-1,0-2-45,0 0 0,0-1 0,0 4 0,0 0 3,0 0 1,-2 2 0,-1 2 125,-1 5 1,-5 3-1,0 5-88,-2 4 1,4 4-1,2 4 1,1 6 20,0 5 0,0 0 0,4 6 0,0 1-9,0 1 1,0 2-1,0 0 1,0-1-81,0 1 0,0 4 0,1-1 1,2-3-56,1-3 1,5-3 0,-2 3 0,2-3-67,-1-1 0,-4-5 1,4-7 50,2 0 1,-5-3 123,0-7 1,-4-3-1,-1-6 10,0 1 1,0-1-1,0 0 1,0-4 0,-1-2-7,-4 0 1,3-5-1,-5 3 1,0-1 16,0 2 1,3-2 0,-3 5-1,0 3 15,0 5 0,3-1 0,-4 6-74,-2 1 1,5 9 0,1 5 0,2 5-135,2 4 1,0 2 0,0 5 0,0 3-826,0 2 1,2 1 643,2 4 0,3 1 0,5-1 0</inkml:trace>
  <inkml:trace contextRef="#ctx0" brushRef="#br0" timeOffset="27852">11472 6474 8488,'-1'-17'0,"-2"1"0,-1 1 0,1 1 0,2 2 0,1-1 570,0 1 0,0 4-307,0-1 0,0 8-127,0 1 1,1 5 0,2 9 0,1 1 0,-1 3 0,-2 2 0,-1 3 41,0 5 1,0-1 0,0 8 0,0 2 0,0 1 0,0 1 0,0-3 0,0 0-194,0-2 6,0-5 0,0 5 0,0-5 0,0-2-76,0-5 1,0-3 0,0-4-77,0 2 1,4-5-141,0-4 0,5-6 168,-5-2 0,0-10 1,-4-7-1,0 1 36,0-2 0,0-3 0,0-6 1,0-4 125,0 0 1,0-6 0,0-5-1,1 2 91,3 2 1,-2 0-1,2 3 1,-3 2-5,-1 4 1,0 4 0,0 4 482,0 5-519,0 7 0,-1 11 0,-2 10 0,-1 7-12,1 5 0,-2 6 0,1 3 0,1 3-10,2 1 1,-4 5 0,1-1 0,2-2-70,0-5 0,2 2 0,2-5 1,2 1-168,4-3 0,3-3 0,0-2 1,-1-4-522,-2-3 1,0-3-1,5-3-1637,-1-3 1872,-5-2 1,4-1-1,-4 2 1</inkml:trace>
  <inkml:trace contextRef="#ctx0" brushRef="#br0" timeOffset="29666">14350 4589 8269,'0'-17'0,"0"1"0,0 1 0,0 1 0,0 1 73,0 1 1,1 5 0,3 4 0,3 6 0,0 5 8,-3 3 1,1 2 0,0 1 0,-3 2 0,0 3-117,-2 1 1,0 3 0,-2-2-1,0 2 1,-4 2-423,-1 0 1,4-2 260,-1-2 0,3 2 0,1-3 0,0-1 0,0-2-875,0-4 1021,0 0 0,5-6 0,2-2 1</inkml:trace>
  <inkml:trace contextRef="#ctx0" brushRef="#br0" timeOffset="29879">14598 4688 8355,'-6'-8'81,"-2"1"0,-2 3 1,0 4 432,2 3-416,0 6 0,-4-2 0,-2 7 0,-1 2 1,-2 5-1,1 3 0,-1 2 0,0 1-248,2 2 1,-3 6-1,2-2 1,1 1-275,1-1 1,3 2 0,1-6-1,3-2-44,2-1 0,-10-1 0,1 0 0</inkml:trace>
  <inkml:trace contextRef="#ctx0" brushRef="#br0" timeOffset="30268">14585 5035 8355,'0'-12'216,"0"0"0,0 3 0,0 1-108,0-2 0,6 5 1,2 1-347,3 2 0,1 2 103,1 0 0,-5 0 1,0 0 64,2 0 0,-5 6 0,0 2 58,-4 3 1,-1 2 0,0-1-1,0 0 16,0 1 1,-6-1-1,-2 2 1,-3 1 8,-1 2 1,-1 2 0,1-4 0,0-3 81,-1 0 0,5 1 1,1-4-34,1 2 1,4-5 0,6-1-50,4-4 0,7-1 0,3 0 0,3-1-159,5-4 1,4-1 0,8-7-445,-1 1 0,0 1 229,0 2 1,0-2 0,1 5 0</inkml:trace>
  <inkml:trace contextRef="#ctx0" brushRef="#br0" timeOffset="31657">13122 6065 8355,'0'-13'24,"0"1"0,0 0 0,0-1 1,0 1-1,0-1 0,0 1 0,0 0 129,0-1 1,0 1 0,-2-1 0,0 1-1,-4 1 1,1 1 46,-1 2 1,-4 0-153,2-5 1,1 2 0,-1 2 0,0 0-8,1 0 1,-4-2-1,2-2 1,-2 2-63,-1 3 1,0-3-1,-1 3 1,-1-3-122,-2-2 0,-2 5 0,-5 1 0,-1 2 34,-2 2 1,-7 1-1,-2 2 1,-4 2-120,-7 2 1,-4-1-1,-2 5 1,-3 2 29,-2 1 1,1 1 0,-3 0 0,1 1 195,-1-1 0,-1 1 1,1-1-1,4 1 118,4-1 1,-4 4-1,8 1 1,1-2-23,2-1 0,3 2 0,5 2-93,3 2 0,3-1 0,5 3 1,0-1-197,0 1 0,5 1 0,0 2 0,3-2 0,1-1-213,3-1 1,0-4 0,1 2 337,-1-1 0,1-2 0,0-3 1</inkml:trace>
  <inkml:trace contextRef="#ctx0" brushRef="#br0" timeOffset="32079">11522 5978 8355,'0'-12'-243,"0"3"1,0 1 226,0-2 0,0 3 1,1 1 251,3 0 1,-2 1 0,3 2 162,1-1 1,-4 0-527,7 4 0,-7 1 0,3 3 0,-5 4 112,-5 3 0,1 7 1,-7 2-1,-2 0 11,-1 1 1,0 0 0,2 2 0,-1-1 27,1-1 1,3-6 0,3 1 0,0-2 31,3-1 1,2-5 0,2-1 5,3-2 0,3-1 0,7-4 0,3 0-63,3 0 0,4-5 0,2-3-181,3-3 0,1-2 0,5 1 0,-4 1-1226,0 2 1059,-2-2 0,-5 10 0,1-4 0</inkml:trace>
  <inkml:trace contextRef="#ctx0" brushRef="#br0" timeOffset="32449">12105 4490 8355,'0'-18'-1327,"0"8"1430,0-2 1,1 8 0,2 1-1,1 6 129,-1 5 1,2 4-1,-1 5 1,0 3-1,1 4-224,-1 1 0,0-1 1,-4 3-1,0 0-175,0 2 0,0 4 0,0-4 0,0-1-177,0-2 1,4-3-1,0-1 1,-1-2 127,-2-2 1,5-2 0,1-3 0</inkml:trace>
  <inkml:trace contextRef="#ctx0" brushRef="#br0" timeOffset="32778">12452 4638 8355,'7'-12'-365,"-2"5"1,-5-1 363,0 8 1,-5-1 0,-3 9 0,-5 3 163,-3 4 1,0 4 0,-3 6-1,0 0-219,0 0 0,2 1 1,-2 3-1,-1 4 0,3 3 1,-1 1-1,1 0 1,2-1-377,3-3 1,-4 1-1,10-5 1,-1-2 57,2-5 374,4 1 0,7-9 0,1 4 0</inkml:trace>
  <inkml:trace contextRef="#ctx0" brushRef="#br0" timeOffset="33102">12365 5035 8355,'7'-12'-1141,"3"4"1115,-6-1 1,4 5 0,-2-3 0,-1 0 0,2 2 0,0-1 0,3 4 466,1 0 0,-3 2 0,0 0 1,2 0-448,1 0 0,-3 0 1,-1 2-1,0 2-203,0 4 0,-5 3 1,3 2-1,-4 0 67,-1 4 0,-6-2 0,-2 4 0,-3 1 57,-1-1 1,3-4 0,1 2 0,0-4 74,1 0 1,2-1 0,5 1 100,0-1 0,1-5-107,3-3 0,8-3 0,8-1 0,2 0 0,1-1 24,3-3 0,7-2 0,1-3-359,1 0 0,-3 1 0,-2-4 0</inkml:trace>
  <inkml:trace contextRef="#ctx0" brushRef="#br0" timeOffset="36105">11410 6672 7736,'-12'-4'0,"1"-1"0,1-1-113,2 1 0,5-1 0,0 4 1,6-4 316,5-1 0,3 3 0,2-3 0,1 0 0,1 2 0,1-2 1,-1 1 294,-1 1 1,-3 2 0,-3 7-269,-3 4 0,-4 1 0,-1 2 1,0 2-99,0 1 0,4 6 1,2 0-1,1 2-168,2-1 0,2 2 0,2-3 0,-1 0-230,0 1 1,6-6-1,2 3 1,-1-1-149,-3-1 1,-2-1-1,-1-5 1,-1-2-539,0 2 1,-5-3 653,-3 1 0,-2-5 0,-2 2 0</inkml:trace>
  <inkml:trace contextRef="#ctx0" brushRef="#br0" timeOffset="36362">11571 6598 8355,'-11'-12'87,"3"-1"1,1 6 0,4 2-1,-2 1 356,-2 0 1,3-1 0,-4 5-159,-2 0 1,3 7 0,-1 4 0,-2 6-138,-1 2 1,-1 3-1,-2 6 1,-1 2-298,-2 2 1,-3-3-1,3 2 1,1 1-334,-2 0 0,4-5 0,-3 2 0,4-2-398,0-3 1,-5 1 0,-1 0 0</inkml:trace>
  <inkml:trace contextRef="#ctx0" brushRef="#br0" timeOffset="46023">4787 8830 8679,'-4'-13'13,"-1"-2"1,-2 1 0,-1 8 0,1 13 0,2 11 0,4 5 0,1 2 0,0 1 0,0 2 0,0 2 0,0 1 0,1 0 190,4 1 0,-4 1 1,5 3-207,-1-3 0,-4 0 0,5-7 0,-1-2-584,4-1 1,-4-5-1,1-1 1,-2-4-790,0 0 1375,0-6 0,-4-2 0,0-5 0</inkml:trace>
  <inkml:trace contextRef="#ctx0" brushRef="#br0" timeOffset="46587">4750 8942 8355,'7'-32'79,"-1"8"0,-6 2 1,0 5 101,0 2 0,1 1 0,3 3 1,4 1 2,3 2 1,6 5 0,1-1-1,0 3 122,0 1 1,2 0 0,-3 1-545,-2 3 1,-1 3 0,-3 6 0,-3-1-1,-4 0-44,-2 1 0,-4 5 1,-2 1-1,-4 2 60,-3-1 0,-6 1 1,-1 4-1,-1-2 206,-3-2 1,0 1 0,1-5 0,5-2 97,2-1 0,7-2 1,3 0 21,3 1 1,2-1 0,4-1 0,6-1-22,5-2 1,6-4 0,-2 4-1,5 2-359,4 1 0,-3-3 0,3 1-204,-3 0 0,-1 2 1,0 2 300,0-1 1,0 6 0,-1 1 0</inkml:trace>
  <inkml:trace contextRef="#ctx0" brushRef="#br0" timeOffset="46588">5457 9277 8355,'12'-8'306,"1"-1"0,-5 8 0,-1 1-166,-1 7 1,-2 4 0,-4 3 0,0 4 0,0 5 21,0 5 1,-2 1 0,0-3 0,-4 1-1387,-1 2 1,4 0-1,-2-4 1</inkml:trace>
  <inkml:trace contextRef="#ctx0" brushRef="#br0" timeOffset="46930">6214 8855 8355,'-17'-12'668,"1"-1"-537,-1 7 0,6 1 60,3 10 0,2 1 0,6 7 0,0-1-12,0 1 0,2 5 0,0 2 0,4 4 3,1 0 1,-3 1-1,4 0 1,0-1-302,-1-4 0,4 2 0,-2-4 0,2 0-46,1 0 0,-4-1 1,1-5 23,0 0 1,-2-3-1,1-1-33,2 2 0,1-4 0,1 1 1,1-1-78,-1-3 0,2-2 0,3-2 0,2-2-398,0-1 1,5-6 304,-4 2 1,9-9 0,3-2 0</inkml:trace>
  <inkml:trace contextRef="#ctx0" brushRef="#br0" timeOffset="47186">6970 9265 8355,'0'-13'333,"0"1"503,0 5 1,6 1-401,2 6 0,-1 6 0,0 4-366,-2 5 1,-1 4-1,-4 6 1,0 0-454,0-1 0,-4 3 0,-1 0 0,-1 2 0,-1-1-1934,0-2 1820,5-7 1,-9 5 0,4-5 0</inkml:trace>
  <inkml:trace contextRef="#ctx0" brushRef="#br0" timeOffset="47522">7479 8905 8355,'8'-4'-1615,"0"-2"1129,2-1 1,-3 3 635,1-4 1193,-5 0-1116,2 1 1,-6 3 0,-2 8 3,-1 4 0,-4-1 0,4 1 0,-1 2 93,0 1 1,4 5 0,-4 2 0,4 0-98,1 0 0,1 4 0,2-1 1,1 2-141,-1 2 0,3 0 0,-2 0 0,-2-2-374,0-2 0,2 2 0,0-2 0,-1 1-519,-2-1 0,-1-3 1,0-6-778,0 0 1447,0 1 0,-5-6 0,-2-2 1</inkml:trace>
  <inkml:trace contextRef="#ctx0" brushRef="#br0" timeOffset="47938">7441 8930 8355,'13'-31'18,"-6"5"0,4-8 238,-3 5 0,3 0 1,3 5-1,1 4 150,1 3 1,2 5 0,-2 4-282,0 3 0,6 4 0,-3 1 1,1 1-182,-4 4 0,-2 3 1,-3 8-1,-1 6 0,-3 5-145,-2 2 1,-6 5-1,-8-2 1,-3-1 39,-4-2 1,0-3 0,-3-2 0,0-2 123,0-1 0,3-8 0,0 1 1,2-4 371,2-1-109,-1-3 0,8 0-189,5-6 1,7 0-1,8 0 1,3 1-31,1 3 1,2-3-1,3 5 1,1-1 0,0 2-277,0 0 1,-4 4-136,-1-2 0,-1 3 0,2 3 1,-4 3-494,-4 1 0,-1-4 756,-4 2 0,8 2 0,-2 1 1</inkml:trace>
  <inkml:trace contextRef="#ctx0" brushRef="#br0" timeOffset="48149">8235 9240 8355,'6'-18'1522,"-4"10"-1247,7-1 1,-7 13 0,3 9-1,-4 6 1,-1 3 0,-1 2 0,-2-1-1,-3 3 1,1 0-910,-1 1 0,-3-3 1,2 1-1,-2-1-283,1-4 1,5-2 352,-1-5 0,-3-1 0,1 0 0</inkml:trace>
  <inkml:trace contextRef="#ctx0" brushRef="#br0" timeOffset="48949">8930 8942 8355,'0'-30'1384,"0"5"0,5 7 0,3 11-1085,3 7 0,1 6 0,-3 7-171,-1 4 1,-3-2-1,1 6 1,0 1 0,-2 1-1,0 2 1,0 3 0,-1 2-176,-1 3 1,-2 4-1,-2-6 1,-1-1-16,-1 0 1,-4-1-1,2-5 1,1-4-1685,-1-3 1,2-3 0,4-2 771,0 0 1,0-6 0,0-6 945,0-7 0,0-10 0,0-2 1</inkml:trace>
  <inkml:trace contextRef="#ctx0" brushRef="#br0" timeOffset="48950">8979 8942 8355,'0'-21'264,"2"1"151,2-2 0,3 4 0,5 1 1,1 3-72,-1 2 0,2 0 0,2 1-103,5 2 1,2 0 0,2 5 0,1-1 0,2 1-332,1 0 1,-2 0 0,-6 4 0,-4 1-280,-4 4 1,-6 1-1,-3 8 1,-5 1 49,-7 2 1,-6 5-1,-12-1 1,-3 2 96,-4 2 1,1-2-1,0-1 1,3-2 347,6-2 1,4-2-1,8-3 1,1-2 228,2-3 0,6 1-111,2-4 0,6 3 0,6-3 0,2 1 19,3-1 1,-2 1-1,4-3 1,-1 2-125,-3 2 0,-1-3 0,-2 4 0,1 1-179,-1-2 0,1 4 0,-1-3 0,-1 3 0,-1 1-733,-2 1 0,-4-1 1,4 1-1,1-1-68,-3 0 1,5 1 0,-2-2 643,2-3 1,1 3-1,1-4 1</inkml:trace>
  <inkml:trace contextRef="#ctx0" brushRef="#br0" timeOffset="48951">9674 9314 8355,'8'-12'0,"0"-1"0,1 6 782,3-4 1,-4 10-100,1-3 0,-5 3 0,3 2-331,-2 3 1,-1 4-1,-4 7 1,-1 3-492,-3 2 1,-3 0 0,-7 5 0,-1 0-605,-2 0 0,1 0 0,3-2 1,2-2-481,3-5 0,3 2 804,5-1 0,-6-6 0,-1-6 1</inkml:trace>
  <inkml:trace contextRef="#ctx0" brushRef="#br0" timeOffset="49473">10356 8855 8355,'7'-37'650,"2"3"0,-3 6 0,0 10 0,0 8 0,1 5-549,3 2 1,-3 2 0,0 2 0,-2 3 0,-2 5 0,-2 3 0,-1 5 0,0 5 0,0 4 114,0 3 0,-4 4 1,-1-3-1,-2 2-250,-3 2 1,-1-3-1,0-1 1,3-1-58,4 0 1,2 0-1,2-4 1,2-2-182,2-2 0,4 1 0,7-7 0,3-3 34,2-2 1,2-7-1,5 1 1,2-3 133,-1-1 1,2-4 0,-1-1 0,-2-2-521,0-3 1,-3-1-1,0 0-731,-3 3 985,2-3 0,-4-2 0,6-6 0</inkml:trace>
  <inkml:trace contextRef="#ctx0" brushRef="#br0" timeOffset="49474">11113 9215 8355,'6'-12'1303,"5"5"0,-8 1-739,5 6 1,-3 0 0,1 2 0,0 2-1,-3 4-489,-2 3 0,-1 5 1,0 2-1,-1 2 1,-3 2-1,-5 1 1,-2 2-1,-1 0-765,0 0 1,-4 2-1,3-1 1,3-2-785,3-1 0,3-5 0,4 0 1</inkml:trace>
  <inkml:trace contextRef="#ctx0" brushRef="#br0" timeOffset="49982">11683 9116 8355,'0'-20'527,"1"5"-808,4 6 1,-3 3 0,7 7 0,0 2 0,1 3-1025,-2 1 1194,3 1 1,2 4-1,6 1 1</inkml:trace>
  <inkml:trace contextRef="#ctx0" brushRef="#br0" timeOffset="49983">12067 9141 8355,'0'-13'762,"2"6"-1530,2 3 1,-1 3 164,5 1 1,-4 0 441,4 0 0,6 0 0,5 0 1</inkml:trace>
  <inkml:trace contextRef="#ctx0" brushRef="#br0" timeOffset="49984">12415 9103 8355,'12'0'462,"1"-1"219,-1-3-338,0 2 1,-3-3-541,-1 5 1,0 0-579,5 0 0,-5 1 1,0 2 340,2 1 1,1 0-1,1-4 1</inkml:trace>
  <inkml:trace contextRef="#ctx0" brushRef="#br0" timeOffset="57806">15937 8099 9291,'-5'-17'0,"-4"2"0,0 3 0,-1 5 0,3 5 20,2 8 0,0 8 0,5 4 0,0 1 0,2 3 0,1 0 0,2 0 1,2-1-661,3 1 0,-4-3-62,3 2 0,-1-6 443,4 1 1,1-2-1,-1-1 1</inkml:trace>
  <inkml:trace contextRef="#ctx0" brushRef="#br0" timeOffset="58064">16061 8012 8712,'-7'12'-43,"3"2"1,4 3-71,4 3 1,-1 4 0,4 1 0,0-1-703,0 1 0,1-1 611,4-4 1,1 9-1,-1-3 1</inkml:trace>
  <inkml:trace contextRef="#ctx0" brushRef="#br0" timeOffset="58427">16433 8421 8355,'-7'-5'444,"-4"3"1,10-2 0,-2 8-224,6 5 0,4 4 0,5 3 0,1-3-262,-1 2 0,0 6 0,1 0 0,-1 1-185,1-1 0,-5 2 1,-1-4-1,0 1-33,-1-4 0,-3-2 1,1-2-558,-2 1 606,-2-1 0,-6-12 0,-1-7 200,0-7 1,-2-9-1,5 0 1,1-5-9,2 0 0,1 2 0,1 1-124,3 1 1,0 0 0,7 2 0,3 3-216,0 1 0,4 3 312,-2 6 0,6-2 0,-2 5 1</inkml:trace>
  <inkml:trace contextRef="#ctx0" brushRef="#br0" timeOffset="60259">16991 8496 8744,'0'-17'0,"2"1"428,2 0 0,-3 3-246,3 0 0,2 1 0,-2-1 0,-1 1 279,-2 0 0,-2 5-632,-3 3 0,-3 2 0,-6 4 0,1 2 83,-1 4 0,-3 7 0,-1 2 0,1-1-13,-2 2 0,4-3 0,-1 5 0,4-1-58,3 0 0,4-4 1,-3 2-1,1-3-138,3-2 0,3 0 1,4-1 102,5-2 0,3-4 1,3-5-1,3-1 139,2-3 1,-5-7-1,3-6 1,-2 2 0,-1 0 146,-4-2 1,0 4 0,-5-4-1,-1 3 160,1 2 1,-2-1 0,-4 1 263,0 0-562,0-1 0,1 8-44,4 5 1,-3 5 0,5 8 0,0-1-99,0 0 1,-3 1-1,4-1 145,2 1 1,1-1-1,1 0-110,1 1 1,-1-6 130,1-3 1,-1-3 0,-1-2 136,-3-3 1,2 1 0,-5-5-1,1-2 138,0-1 1,2-1-215,-4-1 1,6 6-86,-2 3 1,-1 3 0,0 2-34,-2 3 0,3 3 0,-3 6 0,-3-1-10,0 0 0,2 1 0,0-1 1,0-1 114,2-2 0,-4 0 0,7-5-27,0-1 1,-2-2 0,1-1 13,2 0 1,-3-5 0,1-3 0,0-3 27,-1-2 1,0 1 76,-3-1 1,2 1-1,4 0 1,-2-1-15,1 1 0,2 1 0,2 1-173,-1 2 1,1 5 0,-1 0-21,1 6 1,-1 4 0,0 5 0,1-1-114,-1-2 1,1 7 0,-1-2 151,0 0 0,1 2 0,-1-7 1,1 0-1,-1 1 39,0-2 1,1-5 71,-1 1 0,1-3 0,-1-2 0,0-2 0,1-2-3,-1-2 1,1-6 0,-1-3 0,-1 1 137,-3 1 1,2 2 0,-6-1 0,-1 1-82,-2-1 0,-1 1 0,0 0 0,-1 1 38,-3 2 1,-3 0 0,-6 5-82,1 1 0,0 3 0,-1 4-102,1 4 0,1 3 0,1 3 0,3 1-120,2 2 1,-1 3 0,3-2 0,-1 0-147,2 0 0,2-6 0,4-5 53,4-1 1,3 2-1,1-4 1,1-2 169,-1-5 0,2-4 0,1-5 0,2-2 0,-2-1 0,-1-3 103,-2-2 0,-4 0 1,-1-5 187,-1 0 0,-2-4 0,-3-1 0,2 0-105,1-1 1,0-3 0,-4 1 0,0-3-107,0-1 1,0 0 0,0-1 0,0 4 81,0 5 0,0 1 0,0 12-38,0 1 0,-1 6 0,-2 8 0,-1 8 19,1 9 0,2 7 1,-1 3-27,-2 3 1,3 2-1,-3 5 1,2 0-91,2 1 1,0-6-1,2 4 1,2-2 0,4-2-117,3-1 0,2-2 1,-1-8-1,0-3 22,1-3 1,3-3-1,1-3 1,-2-4 15,-1-3 1,-2-2 0,1-3-1,-2-4 162,-3-3 0,2-2 0,-5 1 0,1-2 232,-1-3 1,3 4-1,-4-4 302,-1 3-362,-1 7 1,-2 3-184,0 8 0,1 3 0,2 6 0,1-1-37,-1 1 1,-1-1 0,1 0 0,3 1-78,1-1 0,2 1 1,6-2-1,2-3-52,-2-4 0,-1-3 0,-2-2 0,-1-3 82,-2-4 1,2-3 0,-5-2 0,1 1 65,-3-1 1,-2 1 0,-2-2 0,0-1 20,0-1 0,-6-1 1,-2 6-1,-3 1-159,-1 2 1,-5 5 0,1-1 0,0 3 92,3 1 0,0 5 0,1 4-869,-1 2 701,7 1 0,-6 6 0,6 1 0</inkml:trace>
  <inkml:trace contextRef="#ctx0" brushRef="#br0" timeOffset="60260">18343 8322 8659,'-1'-12'1194,"-3"-1"-1000,2 6 0,-3 0-326,5 3 392,0 3 0,5 1 1,3 8-434,3 3 1,-2 2 0,-1-1-1,0 0 1,-1 1 0,-3-1-1,-2 1 1,-2-1-520,0 0 0,0 1 348,0-1 256,0-5 0,5-1 120,3-6 0,-1-6 1,2-2-1,-1-3 33,-1-2 0,4 5 1,-4 0-1,1-2-12,0-1-71,0-1 0,5 1-15,-1 2 1,1 5 0,-2 8 0,-2 3-167,0 0 1,-5 4-1,4-2 198,2 2 0,-1 1 1,1-1 111,-2-3 1,1-2-1,3-6-14,0 0 1,1-2 0,-1-2 4,1-4 0,-2-3 1,-2-1-1,-1-1 28,2 1 1,-4-1 0,-1 2 0,-1 2 39,0 0 0,5 5-139,-5-4 1,1 5-1,-1 1-49,5 4 1,-2 5 0,0 7 0,-1 1-1,1 3-166,3 1 0,0-4 1,1 3-1,0-1-497,2-1 0,3 1 0,-4-5 0</inkml:trace>
  <inkml:trace contextRef="#ctx0" brushRef="#br0" timeOffset="61786">19509 8248 8355,'-13'-32'1822,"1"3"-1970,5 8 1,3 7 0,8 8 0,4 0 15,3 3 0,2 2 0,-1 2-21,1 3 1,-2 3-1,-2 7 1,-2 3 428,-1 3 0,2 4 0,-4 1-312,-1-1 0,-2 0 1,-1-2-1,2-3 1,0-1-265,3-3 0,0-2 1,-2-4-1,2-2-370,2-1 0,-3-2 485,5-4 1,-5-2-1,3-2 1,0-4 147,-1-3 1,-3-1 0,3-1 0,-2 1 111,0-1 1,4 1 0,-2 0 0,-1-1 318,1 1 1,-2 3-1,-3 3 17,3 0 1,3 2-306,6 4 0,-1 0 0,-1 1-137,-3 3 0,3-1 1,-4 5-1,2 2 1,-1 0-85,2-2 0,-5 3 1,1-4-1,-1 1-3,3 1 0,-1-7 71,1 2 1,1-4 0,2-4 20,-3-4 1,2-3 0,-5-1 0,1-1 15,-1 1 1,3-1-1,-2 1 1,0 0-2,-1-1 1,5 1 0,-3-1 0,1 2 73,0 3 0,-4-2 0,5 6 0,0 0 20,2-1 0,2 3 1,-1-2-69,0 3 0,5 1 0,1 0 0,0 0-19,0 0 0,2 0 0,-2 1 1,0 2 5,0 1 1,-3 2 121,-6-2 0,-5-3 2,-8 3 0,-3-2 0,-6-2 1,1 0-1,-1 0 1,1 4 0,-2 0 0,-1 0-100,-1 1 1,-1-2 0,5 5 0,-1 1-1,2-1-360,3 0 0,-2 1 40,6 3 1,0 0 0,5-1 0,2-1 78,1-2 0,6-5 0,-2 1 0,3-2 15,2-2 0,-1 0 0,0 0 1,-1-2 239,-2-2 0,0-3 0,-3-4 0,-1 1 90,1 2 1,2 0 0,-4-4 0,0 1 309,2 2 0,-5-2 0,3 3 356,-2-3-687,3 4 0,1 3-71,2 8 1,-2 8 0,-5 6-69,3-2 1,-2 4-1,3-7-109,1 0 1,0-3 0,5-2 0,0 1-144,2-3 0,-3 0 0,6-6 0,-1 0 0,0 0 34,2 0 1,-1 0-1,-3-1 1,-1-4 215,1-3 0,-2-7 0,-2-2 0,0 1 31,0-2 1,2-1-1,0-6 1,-1 0 6,-2 0 1,0-4-1,5-1 1,-1 0 81,1-1 1,-5 3-1,-1 3 1,-2 0 691,-2 0 1,-2 6 793,-1 2-1318,-5 3 0,-1 13 0,-2 7 0,4 7-149,3 8 0,1 3 1,0 0-1,0 2 0,0 2-70,0 1 1,0 4 0,1-4-1,2-1-424,1-2 1,1-3-1,0-1 1,3-2-140,3-3 1,0-4 0,0-6 265,1-2 0,2-2 1,7-7-1,-5-6 179,-2-5 0,-3 1 1,-1-4-1,-2 2 19,2-1 1,-3-5 0,-1 2 0,0-4 117,-3-1 0,2 1 0,-1-1 4,-1 0 0,0 0 0,0-1 0,1-2 0,0-1 0,0 2 228,0 1 0,4 2 0,-3 4 170,-3 3 0,1 5-232,1 3 1,-2 7-1,2 10 25,-3 8 1,-1 6 0,0 3 0,0 1 0,0 2-136,0 1 1,2 4 0,0-4-1,2 0-292,-1 1 0,3-4 0,-2 2 1,0-5-93,1-2 0,-2-6 0,4 2 0,0-5-23,0-4 1,-3-2 232,4-6 0,-4 0 0,3-1 14,-1-4 0,2-1 0,-4-7 1,-1 1-1,-2-1-30,-1 1 0,0 0 0,2-2 1,0-1-1,3-2-43,-3 2 1,5 1 0,0 2 82,0-1 1,4 2 0,-3 2-1,3 0-47,2 0 1,-1 3 755,1 2-432,-7 3 1,-6 5 0,-8 1-16,-3 2 1,-1-4 0,-1 3-68,1-1 0,0-2 0,-1 5 0,1 0 0,1 1 116,2-1 0,0 0 1,5 5-1,1-1-175,2 0 0,1 1 0,1-1 1,3 1-360,4-1 0,13 0 0,5-1 0,3-1-785,1-2 0,3-5 321,-4 1 1,6 3-1,-3 0 1</inkml:trace>
  <inkml:trace contextRef="#ctx0" brushRef="#br0" timeOffset="62156">21295 7553 9209,'0'-12'0,"1"1"2921,3 2-3104,-2 4 1,5 6 0,-5 3 0,2 5 0,-1 3 0,-1 5 0,-4 2-777,-2 0 0,3 3 0,-5-4 398,1 1 0,3-3 0,-3 1 0</inkml:trace>
  <inkml:trace contextRef="#ctx0" brushRef="#br0" timeOffset="62157">21456 7528 8355,'-8'10'1894,"1"4"-2446,1 4 0,1 2 0,1 6 1,-5 2-26,-2 1 0,-6 11 0,-3-2 0</inkml:trace>
  <inkml:trace contextRef="#ctx0" brushRef="#br0" timeOffset="75205">15900 9637 9107,'-4'-9'0,"-2"2"0,1 1 0,-2-1 349,0-3 0,4 6 0,0 4 0,5 7 0,3 4 0,2 1 0,1 2 0,1 3-837,-1 3 1,-4-1 0,3 1 0,0-2-1,-2-3 1,1-1-1790,-3-2 2036,4-5 0,-6 4 0,4-4 0</inkml:trace>
  <inkml:trace contextRef="#ctx0" brushRef="#br0" timeOffset="75417">16036 9575 8355,'7'1'69,"-3"3"0,-2 3 1,-4 7-1,-1 1-779,-1 1 1,2 7 339,6-3 0,3 4 0,5 0 1</inkml:trace>
  <inkml:trace contextRef="#ctx0" brushRef="#br0" timeOffset="76168">16644 10058 8355,'-1'-11'60,"-4"3"0,4 4 1,-3 8 147,3 4 1,1 5 0,0 3-1,0 4 1,0 2 0,0 1 0,1 6-1,2 3-175,1 2 0,5 6 0,-2-6 0,2 4-463,-1-2 0,-4-3 1,4 0 70,2-4 0,-3-5 0,0-2 0,-2-2-1131,-2-2 1393,4-2 0,-6-9 0,5-1 0</inkml:trace>
  <inkml:trace contextRef="#ctx0" brushRef="#br0" timeOffset="77676">16632 10058 8355,'0'-31'174,"0"-4"0,0 8 159,0 3 0,5-1 0,3 6 0,3 0-154,2 2 0,3 3 0,2 3 0,0 3 0,1 4-100,1 3 0,-1 2 0,3 3 1,-3 4-239,-1 3 1,-1 3-1,-5 1 1,-1 3-84,-3 2 1,-2 0-1,-7 5 1,-4 0 126,-3 0 1,-7-1-1,-3 1 1,0-1 72,0-4 0,2 2 0,5-5 1,1-2 61,2-1 0,5-2 0,-1 1-2,3-1 1,6-5-1,5-3 1,5-2 0,0 2 1,6 1-1,1 1 1,0 1-90,-2-1 0,4-1 0,-3 3 0,1 0 17,-2-1 1,-2 7 0,-5-3 0,-2 1 75,-3 3 1,-3 1-1,-5-3 1,0 2 27,0 2 0,-1 4 1,-3-3-1,-4 0-23,-3-1 0,-6 1 1,-1-2-1,0 0-190,0-1 1,-2-2 0,3-4-1,2-2-285,1-1 1,2-2-724,-1-4 991,6-6 1,7-1-1,7-5 1</inkml:trace>
  <inkml:trace contextRef="#ctx0" brushRef="#br0" timeOffset="77677">17190 10319 8355,'0'-13'519,"0"1"-606,0 0 1,4 3 566,0 1 1,1 5 0,0 0-346,3 6 0,3 0 0,1 5 0,1 2 0,-1 1 0,2 1 0,1 1 0,3-1-271,1 1 1,-4-1-1,2 0 1,-3 1-249,-2-1 0,-5 1 0,-2-2-146,1-3 0,-6 2 274,0-6 0,-6 0 207,-6-4 0,1-7 0,3-4 1,4-4 68,2 0 1,2-3 0,2 0 0,2-2-230,4-2 0,9 4 0,3 1 0,2 0 20,-1 0 1,2 2 0,-3 7 58,-1 4 1,3 3 0,-5 1 0,-1 0 98,2 0 0,-8 0 0,2 1 0,-1 2 0,0 1 77,2-1 1,-1-2 247,0-1 1,1 0 0,-1 0 1223,1 0-392,-7 0-675,5 0-398,-9-6 1,2 5-1,-7-2 68,-1 6 1,-6 4 0,4 5 0,-3 1-28,1-1 0,0 2 0,-3 1 1,1 3 10,2 1 1,5-4 0,-1 2 0,3-3-165,1-2 0,1 1 0,3-2 0,4-3-150,3-4 1,3-3 0,1-1 0,2 0-21,-2 0 0,-1-1 0,-3-3 1,-2-4 139,0-3 0,-5-2 0,3 1 1,-2-1 24,-2 1 1,-2 0 0,-1-1 0,0 1-121,0-1 0,-4 1 0,-1 0 1,-1-1 54,1 1 1,1 3 0,4 1-13,0-1 61,0 3 0,5 1 1,3 5-1,3 0 120,2 0 0,-1 0 0,1 0 0,0 0 0,3 0 133,0 0 0,1 0 0,-5 0-91,0 0 0,1-2 0,-1-1 0,1-1-5,-1 2 1,-4 0-1,-1 4 8,-1 2 1,-2 8 0,-4 7-86,0 1 0,0-1 1,-2-4-1,0 2-31,-2-2 1,-1-1 0,5-2-158,0 0 140,0 1 0,6-6 0,2-3 1,5-4-1,2-4 43,1-5 1,1-2-1,-5-1 1,1 0 43,-1-1 0,0 1 0,1-1 0,-1 1 163,1 0 1,-5 3 200,0 1-341,0 5 1,5 3 0,-2 9-18,-3 2 0,3 0 0,-3-2-85,3-1 1,2-1 0,-1 2-35,1-5 1,-1-3 0,0-1 0,1 0 43,-1 0 0,-1-5 0,-1-4 0,-2-3 40,2-5 0,-3 4 0,1-4 0,0 2 1,-1 0-202,-3-2 1,-2 1 0,-2 3-343,0 1 0,-2 4 0,-2 1 277,-4 1 0,-3 2 0,-2 4 1</inkml:trace>
  <inkml:trace contextRef="#ctx0" brushRef="#br0" timeOffset="78374">18579 10182 8756,'0'-12'0,"0"0"0,0-1 402,0 1-139,-6 5 0,5 3-150,-3 8 1,2 4 0,2 7-18,0 2 0,0-1 0,2-2-141,2 3 0,-3-2 0,3 4 0,-2 0 0,-2-1-434,0 0 0,4-1-398,0-5 790,6 1 0,-5-12 1,5-4-1,-3-4 86,-2-1 1,1-4-1,-4-5 1,4 1 16,1-2 1,0 4-1,2-4 1,0 1 61,0 1 1,1-1 0,0 5 0,-2 0-60,2-1 1,-4 6-1,3 3-5,0 3 1,1 2 0,0 2-8,-2 1 1,-4 10-1,3-2 1,0 2-53,0 0 0,-3 2 0,3 1 0,0-2-124,-1-1 1,3-3 0,3-2 0,1-2-31,-1-1 0,0-2 0,1-4 0,-1-1 173,1-4 1,-1 3 0,0-7 0,1 0 64,-1-2 1,-1-6 0,-1 1 0,-3 1 125,-2 1 1,4 1 0,-4 1 0,1 0 150,-1-1 0,-1 1 635,-4-1-784,0 6 1,0 7 0,0 9-154,0 2 1,0 1-1,2 2 1,2 1 0,3 2-271,-1-2 1,6 3 0,-4-2-1,3-1-350,1-1 0,1-6 186,-1 1 0,6-7 0,1 4 0</inkml:trace>
  <inkml:trace contextRef="#ctx0" brushRef="#br0" timeOffset="78375">19186 9860 8371,'-12'-6'-1807,"0"5"1599,5 1 1,-4 12-1,4 8 1</inkml:trace>
  <inkml:trace contextRef="#ctx0" brushRef="#br0" timeOffset="79059">19472 10182 8474,'11'-19'0,"-2"2"499,0 4 1,-5 2-398,4 2 1,-5 3-1,0 3 1,-6-1-1,-5 1-110,-4 2 0,-1 1 1,-2 0-1,-3 1 44,-2 3 1,1 3 0,-3 5 0,3 1-82,1-1 1,1 5 0,5-1-1,1-1-45,3-1 1,2-1 0,6-1 0,0 0-238,0 1 1,1-5-1,4-1 119,3-2 0,4 0 0,3-5 0,2 0 0,-2-2 142,-1-2 0,-2-3 1,1-5-1,-1-1 194,0 1 0,1-5 0,-2 1 0,-1 1 136,-2 1 1,-4 2 0,3-1 135,-2 1-354,-1 5 1,-4 3 0,0 8 0,0 4-128,0 3 0,0 2 0,2-1 0,1 0-123,1 1 0,1-1 0,-2 1 0,3-2 9,0-3 0,-1 1 1,3-4 170,1-3 1,-2 0 0,2-4 0,0 0 0,1-4 27,-2-1 0,2-1 1,-5-4 29,2-1 1,0 5 0,3 0-1,-3-2 1,0 0 5,-1 2 1,-1-2 190,3 6 0,-1-3-62,1 7 1,-1-1 0,-4 9-319,1 2 1,1 1 29,-1 1 1,-1-1 0,5-2 68,2-5 1,-3-3 81,1-1 0,-1-1 1,3-3-1,-2-3 130,2 0 0,-3-4 0,1 3 0,2-3 0,1-1 21,1 4 1,0-3 0,1 4 0,-1 0-88,1 3 0,-1-1 0,0 1-67,1 1 1,-2 3-1,-2 4 1,-2 4 131,-1 3 1,-2 7 0,-3 3 0,2 2-371,1 2 1,2 0-1,-3-2-839,1-2 1,5 2-1,-2-3 1</inkml:trace>
  <inkml:trace contextRef="#ctx0" brushRef="#br0" timeOffset="79815">20489 10120 8355,'0'-12'0,"0"-2"-56,0-2 0,0 2 0,0-3 0,0 3 255,0 2 0,0 4 0,1 0 0,3-1 0,4 2 0,3 3 0,2 3 203,-1 1 1,1 0 0,-1 1 0,0 3-466,1 5 1,-1 6 0,-1 1 0,-1 1 85,-2 1 1,-4-3 0,3 4 0,-1 1-162,-3-1 0,2-4 0,-1 2 1,0-4-475,2 0 431,-5-1 0,5-6 181,-6-6 1,0-6 0,0-6 0,0-1-45,0 1 0,1-2 1,2-1 8,1-2 0,6 0 0,-2 1 0,3 0 0,3 1-37,2 1 1,-2 7 0,3 3-1,-4 2 24,0 2 0,-1 0 1,1 2 17,-1 2 1,-1 3 60,-3 5 1,2 1 0,-5-1 0,1 1 101,-1-1 1,5-1 0,-2-3-105,3-4 1,2-2 0,-1-2-1,1 0 32,-1 0 1,0-6-1,1-1-38,-1 0 1,-4-4 0,-1 3-1,-1-3 30,-3-1 1,-1 3 0,1 1-18,1-1 1,0 2-83,-4-2 0,0 12 0,2 1-124,2 6 1,1 2-1,5 1 1,-2 0-1,2 3-400,1 0 1,6 5-1,-1-5 221,-1 0 1,5-3-1,-1 0 1</inkml:trace>
  <inkml:trace contextRef="#ctx0" brushRef="#br0" timeOffset="80864">21431 9996 8355,'4'-12'282,"1"-1"-106,4 1 1,-9 7 0,0 5 0,-7 6-1,-4 5 1,-1 3 0,-1 1-97,1 2 1,0-1-1,-1-2 1,1 0-90,-1-2 1,7 4 0,1-8 0,4 3-118,1 1 1,1-5 0,4-1-43,3-1 1,4-3-1,3 2 1,2-3 0,-1-1 20,2 0 0,-4-5 0,3-2 0,-4-2-5,0 1 1,-1 0 0,-1-4 0,-2-1 188,-5 1 0,-3-1 0,-1 0-18,0-4 0,-1 3 0,-5-2 0,-5 3-120,-4 5 0,-3 2 0,3 6 1,-3 0-117,-1 0 0,4 0 0,-2 0-622,3 0 733,7 0 0,3 0 1,8 0 105,5 0 0,2-5 0,2-3 0,4-3 0,2-7 0,6-2 0</inkml:trace>
  <inkml:trace contextRef="#ctx0" brushRef="#br0" timeOffset="80865">21605 9711 8355,'8'-23'16,"0"2"0,-5-1 315,1 5 0,2 1 0,-1 5-64,2 3 1,-4 3 0,2 10 0,0 3-6,-1 3 1,4 7-1,-2 2 1,0 4-165,4 1 0,-4 5 0,-2 3 0,-3 3-252,-1 1 1,0-1 0,0 0-457,0 1 1,0-7-1,0 6 1,0-6-544,0-6 1,1-1 913,4-6 0,-4 5 0,5-3 0</inkml:trace>
  <inkml:trace contextRef="#ctx0" brushRef="#br0" timeOffset="80866">21580 9996 8355,'0'-12'0,"1"1"0,4 3 0,-1 1 0,7 4 213,3-1 0,2 0 1,1 2-1,3 0 1,5-3-173,4 3 1,-3-4-1,5 2 1,-3 0-87,1-2 0,-1 5 0,-7-3 0,-5 2 2,-2 2 1,-7 2 0,-3 2 0,-3 4-16,-1 3 0,-1 2 0,-3-1 0,-3 0-68,0 1 0,-3-1 0,6 1 0,2-1-236,0 0 1,2 1-1,0-1 1,2-1 30,2-2 0,8-4 0,7-5 1</inkml:trace>
  <inkml:trace contextRef="#ctx0" brushRef="#br0" timeOffset="80867">22064 9711 8355,'-7'-5'-1055,"3"5"663,2 5 1,2 7-1,0 1 1</inkml:trace>
  <inkml:trace contextRef="#ctx0" brushRef="#br0" timeOffset="81448">22213 9971 8355,'12'-12'-19,"0"0"0,-1-1 459,-2 1-395,2-1 0,-15 7 1,-1 1-1,-6 4 0,-4 2 1,-3 4-1,0 3-34,1 3 1,-1 1 0,2 1 0,0 0 19,1 4 1,2-2-1,4 4 1,2-1-141,1-2 1,2-3 0,4 0-1,2-2-107,2-3 1,4-1 0,7-4 0,2 1 46,-2-1 0,3-2 0,-2-2 0,-1-4-21,-1-3 1,-1 1 0,-2-2 0,-2-4 211,0-2 1,-7-2-1,4 5 1,-2-2 226,0-2 0,0 2 0,-4-3 41,0 4 1,2 2-1,0 1 1,4 2-86,1-2 0,1 5 1,4 2-171,1 6 0,-1-1 0,1 7 0,-1 0-148,0 2 0,1 3 0,-2 1 0,-3 2-4,-4-2 0,2-1 0,-2-2 0,-1 0 147,-2 1 0,-1-1 0,1 1 203,4-1-198,-4-5 1,6-1-1,-3-6-20,4 0 0,-1-6 1,1-2-22,2-3 1,-3 2 0,0 1 0,0-1 0,0-3 5,2 0 0,-2 0 1,1-1 14,2 1 1,1 1 73,1 3 1,-3 3-1,-2 10-46,-2 3 0,-1 7 1,-4 2-1,0-1-229,0 2 0,0-4 0,2 4 0,0-2-1549,3 1 1469,4-1 0,-2-3 0,5-1 1</inkml:trace>
  <inkml:trace contextRef="#ctx0" brushRef="#br0" timeOffset="81958">22870 9488 8355,'0'-19'47,"0"3"-282,0 12 1,4 1-1,0 12 150,-1 0 0,2 2 0,1 2-270,1-1 0,-3 1 0,3-1 0,0-1 282,0-3 1,1 3 0,4-4 0</inkml:trace>
  <inkml:trace contextRef="#ctx0" brushRef="#br0" timeOffset="81959">23044 9463 8355,'0'18'-143,"-6"-3"1,-1 6 0,-1 1-1,0 3 1,-1 2 0,1 2-300,0-1 0,5-2 0,-2-1 1</inkml:trace>
  <inkml:trace contextRef="#ctx0" brushRef="#br0" timeOffset="81960">23093 9971 8355,'-12'0'502,"1"2"1,2 2-765,5 4 1,7 3 0,1 2-450,-1-1 1,4 0-1,0 1 1</inkml:trace>
  <inkml:trace contextRef="#ctx0" brushRef="#br0" timeOffset="116992">13320 6722 8355,'4'-16'-106,"0"-1"1,1 3 0,-1 3 0,0 3-1,-1-2 1,-3 1 0,-5 0 0,-3 5 71,-3 3 0,0 2 0,1 3 0,4 5 1,0 2-1,5 1 0,2 0-79,3 1 87,6-1 0,-3-3 1,5-1 14,1 1 0,-1-3 0,0-1 0,2 0 0,1-1 3,2-2 0,1 0 0,-3-4 0,1 0 2,0-2 0,1-6 0,0 2 6,-2-3 0,-7-2 0,-3 1 0,-4-1 3,-1 1 0,0 0 0,-1 1 0,-2 1-84,-1 2 0,-6 5 0,2 0-24,-3 6-123,4 4 0,-4 11 0,4 1 1</inkml:trace>
  <inkml:trace contextRef="#ctx0" brushRef="#br0" timeOffset="130409">19856 6499 8067,'2'-13'0,"0"1"0,4 0 0,-1-1-32,1 1 1,-1 5 0,-1 1 0,5 2 0,2 0 0,3 1 0,1 2 0,3 1 0,1 0 197,3 0 0,3 0 1,4 0-160,4 0 1,5 0 0,6 0-1,7 0 1,3 0 0,4 0 0,1-1-45,5-4 112,6 4 1,4-9 0,9 5 0,3-1 0,2 0 50,3-1 1,2 4 0,7-3 0,-1 2-98,0 0 0,-48 2 0,0 0 0,-1 2 0,1 0 0,45 0-123,-2 0 0,-3 0 0,-6 0 0,-4 1-30,-6 4 0,-2-4 1,-7 4-1,-4 0-566,-7-1 1,-1 0-1,-10-4 1</inkml:trace>
  <inkml:trace contextRef="#ctx0" brushRef="#br0" timeOffset="131815">2704 11559 8355,'-2'-11'82,"0"1"0,-4 3 0,-1 2 0,-2 2 0,-4 2 0,-3 1 181,-5 0 0,2 1 0,-2 2 0,0 2 0,1 2 0,-1 3 1,0 1-61,2 1 1,1 5 0,6-1 0,1 0 0,2-1 0,5 0 0,3 1-266,1 0 1,7-3-1,5 0 1,7-1 0,5-1-1,2-1-451,3-2 1,-3-4 303,3 5 0,-1-5 1,-2 3-1,0-1 1,-4 0 9,-3-1 1,-3 5-1,-8-2 1,-4 3 74,-3 2 0,-2-5 0,-5 0 0,-5 2 79,-4 1 0,-7 1 0,3-1 0,0-1-231,2-2 0,3-5 0,2 1-181,-1-2 0,7-4 273,1-2 1,15-8 0,4-8 0</inkml:trace>
  <inkml:trace contextRef="#ctx0" brushRef="#br0" timeOffset="132652">3163 11621 8355,'0'-17'666,"0"1"0,0-1 0,0 5-639,0 0 1,-2 3 115,-2 1 0,-3 5 1,-5-1-1,-1 3 0,1 2 1,0 3-1,-2 5-116,-3 2 1,5 2 0,-2 3 0,4 0-159,1-1 1,-1 3 0,1-1-60,0-2 0,6-1 0,-1-2 0,3 0 0,2 1 14,3-1 0,3-5 1,6-3-1,-1-2-278,1-2 0,4-2 1,3-2-1,0-4 141,1-3 0,-6-3 0,2-1 0,-3-3 357,-2-1 1,-1 2-1,-1-2 1,-3 1 185,-2 3 0,-1 1 0,-5 2 241,-3-1 0,1 6-299,-5 3 1,4 4 0,-3 6-145,1 6 1,2 0 0,4 5 0,0-2-102,0 2 1,6-4 0,0 4 0,3-3 2,-1-2 1,0 1 0,5-2 0,-1-3-218,0-4 0,1 2 0,-1-2 1,1-3 206,-1-4 1,0 1 0,1-7 0,-1 0 124,1-2 1,-1-6 0,0 1 0,1 0 36,-1 3 1,-3-4-1,-3 1 1,1 0 131,0 3 1,-4 4 37,1 1 1,-3 7-166,-1 1 0,0 5 0,0 8-75,0-1 1,5 0-1,0 1 1,2-2 0,3-2-24,1 0 0,1-5 0,0 3 0,1-2-253,-1-2 0,5-2 1,-1-1-1,-1 0 196,-1 0 0,-5-5 0,-1-2 1,0-1 96,-1-1 0,3 1 1,-5-4-1,1-1 58,-1 1 0,1 1 1,-4 1-1,3 2 149,-3-2 0,1 5-10,1 1 1,-2 4-1,2 4-94,-3 4 1,-1 5 0,0 4 0,0 7-32,0 3 0,0 8 1,0-1-1,0 5-50,0 2 0,0 5 0,0-4 0,0 0-336,0-4 1,0 2 0,0-8-1,0-2-219,0-5 0,1-1 1,4-8 103,3-1 0,3-6 0,1-4 1</inkml:trace>
  <inkml:trace contextRef="#ctx0" brushRef="#br0" timeOffset="133106">4366 11460 8355,'0'-20'815,"0"4"-823,0 2 0,1 3 28,3 3 0,-1 2 76,5 6 1,-4 2 0,3 2-11,-1 4 1,-2 3-1,-3 2 1,2-1-36,1 0 1,0 1 0,-4-1-272,0 1 1,4-1-1,1 0 90,-3 1 1,0-1 420,-2 1 128,0-1-277,0-5 1,1-3-242,3-8 1,-1-2 0,4-3-245,-2 0 1,-1 1-255,-4-4 196,6 5 353,-5 1 1,1 8 0,-6 2-149,1 4 1,3-1-625,4 1 570,3 1 1,11 3 0,1 0 0</inkml:trace>
  <inkml:trace contextRef="#ctx0" brushRef="#br0" timeOffset="133347">4552 11584 8355,'-13'4'-625,"1"0"0,4 4 0,1-2 0,1 1 594,3 2 1,-3 2 0,-1 2 0</inkml:trace>
  <inkml:trace contextRef="#ctx0" brushRef="#br0" timeOffset="133967">4428 11646 8355,'0'-13'-626,"0"1"530,0 0 1,0-1 0,-2 1-1,0-1 116,-3 1 1,1 4-1,4-1 10,0 0 1,-1-2 0,-2-2 96,-1 1 1,0 4 261,4-1 0,-2 3 523,-2-3-722,3 4 0,-5 6 0,6 3 1,0 5-21,0 2 0,2 1 0,1 2 0,1 1-263,-2 1 0,5 1 0,0-5 1,2-1-70,-1-2 0,0 0 0,3-3 0,-1-1-153,-2 1 0,0-2 0,5-4 146,-1 0 1,-4 0 0,-1-1 115,-1-4 1,-2-1 0,-4-7 0,0 1 72,0-1 1,0 1 0,1 0 0,2-1 43,1 1 0,0-1 0,-4 1 120,0 0 0,4 3-87,1 1 0,4 7-15,-1 1 1,-1 9 0,0 8 0,-1-2-73,-4-1 1,4-2-1,-2 1 1,0-1-27,2 0 1,-3-1-1,5-1 27,1-2 1,2-5-1,2 1-66,-1-2 1,-1-8 0,-1-2 0,-3-3 97,-2-2 1,1-3 0,-3-2 0,1 0-19,-1 0 0,-2-3 0,-1 4-111,0-3 1,0 5-1,0-1 1,0 2-201,0 1 0,5 2-412,4 3 1,2 8-1,1 7 1</inkml:trace>
  <inkml:trace contextRef="#ctx0" brushRef="#br0" timeOffset="134301">4862 11609 8355,'1'-11'-93,"3"1"1,4 3-597,4 2 984,-6-5 1,5 7-211,-2-5 1,2 4-1,1-5 1,1 1-155,-1 1 1,0-2 0,-1 3 0,-1-1 11,-2-2 0,-5 2 0,1-2 0,-2 0 32,-2-2 0,0 2 0,0 1 1,-2 0-8,-2 1 0,-3-3 0,-5 6 0,-1 2 204,1 0 0,0 4 0,-2 2 84,-3 4 0,8 4 0,-4 3 1,4 3-1,2 2-100,2 2 1,4 1-1,2 1 1,5-4-415,6-3 1,12-3 0,9-3 0,3-3-226,1-4 1,4-3 0,1-2 0,-2-3 127,-2-4 1,-1-9 0,1-2 0</inkml:trace>
  <inkml:trace contextRef="#ctx0" brushRef="#br0" timeOffset="135698">5904 11373 8355,'0'-19'276,"0"1"0,4 9 1,1 3-119,2 0 1,-3 2 0,3 5 22,-1 3 1,2 3 0,-3 6-1,1-1-124,-1 1 1,0 3 0,-4 2 0,2 0-29,1 0 1,0-2 0,-4-2-1,1 1-489,3 2 1,-2-5 0,2-3-604,-3 0 927,-1-3 0,0-6 0,0-9 126,0-2 0,0-5 0,0-1 1,2 1 95,2-2 1,1 4-1,5-4 1,-2 3-53,2 3 0,2-4 0,3 10 0,2-1-25,-2 3 1,-1-2 0,0 2-10,2 1 0,-6 7 1,2 5-1,-1 2-26,0 1 0,0 4 1,-1 0-1,-3-4-86,-2-2 1,4-2-1,-4 3 1,1-1-145,-1-2 538,-1-5-253,-4 2 1,0-10-1,0-4 1,0-2 105,0-1 0,6-2 1,2-1-1,3-2-82,2 2 1,-1-3 0,2 2 0,1 1-25,1 1 0,1 3 0,-5 3 0,1 4-14,-1 2 1,1 2 0,-1 2-28,0 2 1,-1 4-1,-2 7 1,-4 2-250,1-2 0,-4 3 0,5-2 0,0-1-252,0-1 1,1 4 0,5 1 0</inkml:trace>
  <inkml:trace contextRef="#ctx0" brushRef="#br0" timeOffset="135699">6784 11261 8355,'7'-12'639,"-2"5"-627,-5-4 1,-5 11 0,-3-1 66,-3 3 0,-2 8 0,2-2 0,2 3 0,0 2 0,1-1 0,0 1 0,1 0 66,1 4 1,2-3-1,4 2 1,0-2-452,0-2 0,0 1 1,0-1 72,0 1 0,6-7 0,2-1 0,3-4-184,1-1 1,1 0 0,-1-1 220,1-4 0,-2-1 0,-2-7 0,0 1 1,-1-1 265,-1 1 0,-2 0 0,-5-1 0,0 1-22,0-1 0,0 5 0,-1 0 0,-3-2 26,-4-1 0,-4 3 1,0 1 339,0 1 1,-1-2-304,1 4-109,5 0 1,7 4-1,8 0-55,3 0 0,6 0 0,-1 0 0,0 0 44,-3 0 0,4-1 0,-1-2 123,0-1 0,-3 0 0,0 4 0,-1 0 193,1 0 0,-5 0 0,-1 1-158,-2 3 1,-1 4-1,-4 7 1,0 2-47,0-2 1,0-1 0,0-2 0,0 1-144,0-1 1,0-4 0,2-1-254,2-1 0,3-2 0,5-4-12,1 0 1,-1-1 0,0-4 0,1-1 210,-1-1 0,-4-4 1,1 2-1,-1-2 90,-1-1 1,2 0 0,-3-1-1,-1 1 1,2-1-39,0 1 0,-3 0 196,5-1 1,-5 2 14,4 3 1,-4 2 0,3 8-96,-1 2 0,2-1 0,-3 5 0,1 1 4,-1 3 0,5 0 1,-3 0-1,1 1-30,0-1 1,1-1 0,3-1 0,1-3 7,-1-2 0,2-1 1,1-4-1,1 0 86,0 0 0,-1-5 0,0-3 0,1-3 19,0-2 1,-3-3 0,0-2 0,-1 0-72,1 0 0,-2 1 0,-3 5 1,-3 0-190,1-1 1,-5 1 0,2 1 114,-6 2 1,-4 4-1,-5 5 1,0 1 89,-1 3 0,1 7 0,-1 7 0,1 2-132,0 2 1,3 5 0,2 2-1,2-3-149,2-4 0,7 2 1,6-5-1,6-1-715,9-6 1,6-5 0,9-7 467,5 0 0,-11-11 0,8-2 1</inkml:trace>
  <inkml:trace contextRef="#ctx0" brushRef="#br0" timeOffset="136671">8272 10902 8355,'-12'-27'273,"5"4"1,0 19 0,4 8 0,-1 11-612,2 7 1,-5 10-1,-2 5 1,-2 7 702,-1 4 1,1 9 0,1 5 0,3 7-101,2 4 1,1 1-1,4 2 1,0 0-305,0-2 1,0 2 0,0-11 0,0-6 10,0-8 1,0-8 0,1-11 0,3-8-152,5-6 0,2-5 1,1-5 245,0-4 1,1-9 0,-2-6 0,-2-6 0,0-2-103,0-3 0,-3-2 0,-2-1 0,-3 1-186,-1-1 0,-5-4 0,-3 0 0,-5 1 43,-3 2 1,0 6-1,-4-1 1,-1-1 151,2-2 0,-3 5 1,4 3-1,0 2 239,0 1 1,2 1-47,3 0 1,8-1-1,5 2-313,6 3 1,7-3 0,2 3-1,4-3 126,5-2 0,-2 1 0,7-1-81,-3 1 0,0 0 1,2-1-1,1 1 0,-3-1 191,-4 1 0,-4 4 0,-6 1 270,1 1 0,-2 4-105,-3 6 1,-3 4 0,-6 7 0,-2 3 5,-1 1 1,-4 1 0,2 2-1,1-3-160,-1-1 0,2 3 1,4-5-1,2-2-137,2-5 1,3 1 0,5-6 0,0-1-257,1-2 0,3-2 0,1-2 0,-2-2 73,-1-2 0,-3-1 0,-2-5 1,-2 1 63,-1-1 1,-2 1 0,-5 0 0,-2-1-175,-1 1 1,-7-1-1,0 2 1,-4 2 94,-1 0 0,1 5 0,0-3 150,-1 2 0,-1 1 309,5 4 0,6 0-174,6 0 0,6 0 0,7 0 1,3 0 160,0 0 1,2-4 0,-3-2 0,3 1 81,1-1 1,1 1-1,2 2 1,-3-1-69,-1 1 0,3 2 1,-4 1-1,1 1-196,0 3 1,-1 3 0,-5 5 0,1 1-1,-1-1 0,-4 1 1,-1-1-1,-1 0-137,-4 1 0,1-1 1,0 1-299,1-1 321,0-5 1,-4-3 91,0-8 1,0-4 0,2-8-1,0-1-8,3-3 1,4-2 0,-1-5 0,3-2-50,2 1 1,3-2 0,2-1 0,0 3-413,0 1 1,0 5-1,-3 11-104,2 3 0,-1-3 0,-3 4 0</inkml:trace>
  <inkml:trace contextRef="#ctx0" brushRef="#br0" timeOffset="136983">9835 11100 8355,'-11'-25'86,"3"0"1,-2 6 117,6 3 1,0 2-1,4 1 1206,0 1-957,0 5 0,0 7 0,1 8 0,2 5-273,1 3 0,4 4 0,-2 6 0,-1 1-239,1 2 1,2 6-1,-4-2 1,-1 1 196,-2-1 1,-1 2-1,0-6-701,0-2 0,0 0 1,0-4-1,-1-1 0,-2-3-1212,-1-1 1,-4-5 1482,4-5 0,-11 0 0,1 5 1</inkml:trace>
  <inkml:trace contextRef="#ctx0" brushRef="#br0" timeOffset="137325">9835 10939 9336,'-7'-2'0,"4"8"0,6 6 0,5 6 551,3 2-221,7 6 0,-1 0 0,6 4 1,4-1-1,-1 0-88,0-1 0,3 2 1,1 0-1,0 1-199,1-1 1,-2-5 0,-4-6 0,-2-1-42,-2-3 1,-3-2-1,-6-5 59,0-4 1,-1-4 0,-1-4-29,-2-4 0,-5-8 1,1-2-1,-2-1-56,-2-3 0,0-5 1,0-4-1,-2 0-153,-2-4 0,3-2 0,-3-3-11,2-1 0,2-6 1,0 3-1,0 0 1,2 4-365,2 5 0,-3 5 1,5 6-13,-1 4 0,-2 7 0,4 11 1,0 6 107,-1 8 1,3 6-1,3 7 1</inkml:trace>
  <inkml:trace contextRef="#ctx0" brushRef="#br0" timeOffset="137712">11237 11050 8355,'-2'-19'0,"-2"3"400,-4 2 0,-2 6 0,0 1 0,2 1-101,-1 3 1,2 2 0,-2 0-179,0-3 0,-2 4-197,-2 0 1,6 5 0,3 7 0,3 1 0,1 1-99,0 2 1,0-2 0,1 3-96,3-4 0,3 4 0,6-1 0,0 0 55,4-3 1,-2 0-1,4-1 1,-1 1 212,-2-1 0,-3 0 0,0 1 266,-1-1 1,-5 1 0,-4-2-183,-6-3 0,-4 1 1,-5-4-1,-1-1 0,0 0 1,-3 1-354,0 2 0,-1-4-1138,5 1 937,0-2 1,-1-2-1,1 0 1</inkml:trace>
  <inkml:trace contextRef="#ctx0" brushRef="#br0" timeOffset="137949">11534 10666 8355,'-12'-19'372,"4"6"0,1 11 0,2 6 0,7 8 0,3 7 0,4 6 1043,-1 4-1342,0 3 0,0 5 0,-1 0 0,0 0 0,-1 2-248,-1 2 0,-1-2 0,-4 2 0,0-3-288,0-5 1,0-3 0,0-5 0,0 0-2257,0-1 2377,0-4 1,6-2 0,1-6 0</inkml:trace>
  <inkml:trace contextRef="#ctx0" brushRef="#br0" timeOffset="138221">11534 11026 8355,'0'-13'347,"0"1"0,0 4 1,2-1-394,2 0 1,3 3 0,6 2 0,4 1-94,4-1 1,6 3-1,3-3 1,1 2-594,-1 2 0,5 6 0,-4 1 0</inkml:trace>
  <inkml:trace contextRef="#ctx0" brushRef="#br0" timeOffset="138938">11807 11212 9883,'14'-9'0,"1"3"0,3-1 0,0 1 0,1-1 273,0 0-11,2-1 0,2-4 0,0-1 0,-3 1-431,2 0 0,-4-1 0,-1 1 0,-4-1 0,-1 0 0,-4-3 0,-4 0-112,-3 1 0,-2 2 0,-3 4 0,-6 2 210,-5 1 0,1 2 1,-4 4-1,2 1 79,-1 4 1,1 1-1,3 7 1,1 1 27,-1 2 1,7-1-1,1 5 1,4-1-187,1 0 0,0-2 1,3 2-1,4-1-46,5-3 1,5-1-1,-1-3 1,5-3-40,2-4 1,3-2-1,2-2 1,1 0 147,-1 0 0,-2-10 1,-1-2-1,-2-2 161,-2 0 0,-3-2 0,-7-2 0,-2-2 135,-1-2 0,-5 3 1,1 0-1,-2-1 9,-2 1 0,0 4 0,0-2 0,-2 5 708,-2 4 1,1-2-611,-5 6 1,5 1-1,-1 9 1,2 5-142,-3 4 1,4 7 0,-3 0 0,3 4-181,1 3 1,0 6 0,0-2 0,0 4-176,0 4 0,4-2 1,0 4-1,-1-4-150,-2-1 0,3 4 0,2-7 0,-1-2-163,1-1 1,-2-5 0,-4-5 252,0-1 0,0-10 1,-2 0 263,-2-4 0,-3-3 1,-4-5-1,2-4 33,0-3 1,5-7 0,-3-3 0,2-1 275,2-3 0,2-7 0,1-4 0,0-3-256,0-1 0,1-2 0,3-2 0,4-3-90,4 0 0,0-3 1,0 5-1,-1 4 121,-2 3 0,2 6 0,-3 9 1,3 3-43,1 3 1,1 8 0,-1 3 160,1 6 1,-2 3-1,-2 7 1,-2-1-79,-1 1 0,-2 3 0,-4 2 0,0 0-439,0 0 1,-4-1 0,-2-5-1,-1 0-93,-2 1 1,-2-1 0,-2 1 0,1-2 30,-1-3 1,5-1-308,0-3 0,0-3 0,-5 5 1</inkml:trace>
  <inkml:trace contextRef="#ctx0" brushRef="#br0" timeOffset="139409">12774 10939 8355,'0'-19'51,"-5"1"1,-3 7 0,-3 2-57,-2 5 0,1 3 0,-1 2 0,1 3 0,0 3 0,-2 2-96,-3-1 1,8 0-1,-4 4 1,4 1 80,2-1 1,1 1 0,6-1-1,0 0-37,0 1 1,2-2 0,2-1 60,4-2 1,3 0 0,3 4-1,1 1 1,1-2-112,0-3 1,-1 3-1,0-3 1,0 4 156,-4 0 1,2-4-1,-7 0 276,1 2 0,-3 1 0,-8 2-119,-4-1 1,-7-4 0,-3 0-1,-1 2-394,-3 1 0,0 0-633,1-3 0,-3 3 0,5-4 1</inkml:trace>
  <inkml:trace contextRef="#ctx0" brushRef="#br0" timeOffset="139410">13035 11162 8355,'7'-5'852,"-2"3"-1721,-5 2 1,-5 7 0,-2 6 0</inkml:trace>
  <inkml:trace contextRef="#ctx0" brushRef="#br0" timeOffset="144489">13568 6722 8041,'4'-12'0,"0"-1"0,-1 1 0,-1-1-1034,-2 1 394,0 5 248,0 2 371,0 5 1,-2 0-92,-2 0 78,3 5 0,-5-2 29,6 5 0,6 0 0,1 5 0</inkml:trace>
  <inkml:trace contextRef="#ctx0" brushRef="#br0" timeOffset="144996">13432 6722 8355,'0'-12'-1731,"0"-1"1750,0 6 1,1 2 0,3 5-116,5 0 0,2-2 0,2 0 0,4-2 146,4 1 0,2-3 0,3 1 0,2-2-25,1-3 1,6 3 0,3-2 0,4-2-3,2 0 1,10-9 0,0 8 0,5-3-107,3-3 0,-4 4 0,0-2 1,1 2 6,2 1 0,0 1 0,-2 0 1,-4-1 157,-4 1 1,4 1 0,-8 1 7,0 2 1,-6 5-1,0-2 1,-2 0-1,-3 1-22,-3 2 0,1-4 0,-5 2 0,-3 1-58,-3 2 0,-1 1 1,-5 0-1,1 1-171,0 3 1,3-1 0,-4 4-1,-2-2-7,-2-2 1,4 3-1,1-2 1,0 0 137,0 2 30,-2-5 0,2 10 0,1-4 0</inkml:trace>
  <inkml:trace contextRef="#ctx0" brushRef="#br0" timeOffset="145666">15205 6437 8355,'2'8'-1504,"2"0"1287,-3-5 1,-1 3 382,-8-6 1,1 0-171,-1 0 0,6 0-13,2 0 0,6 0 0,6 0-1,1 0 0,-5 0 0,0 0-61,2 0 0,-3 1 77,1 3 0,-4-2 0,3 3 0,0-1 21,0 0 1,1 0 0,6-4 0,1 0-10,2 0 0,9 0 0,0 0 1,4 0-41,5 0 1,-1-1 0,1-2 13,-2-1 1,0 0-1,3 4 1,-3-1-1,-4-2 25,-3-1 1,-3 0 0,-1 4 0,-2 0 22,-3 0 1,1 0 0,-2 0 0,0 0-30,-1 0 0,3 4 0,0 0 0,0-1-67,0-2 1,0 0 0,-3 2-28,1 1 1,-3 5-1,-6-4 38,-2 2 0,-1-3 230,-4 4-74,0 1-31,-5 3 0,5-4-130,0 1 0,3-7 0,8 2 0,2-2 0,1-2-52,0 0 0,4 0 0,3 0 0,2 0 110,2 0 0,0 0 0,-1 0 0</inkml:trace>
  <inkml:trace contextRef="#ctx0" brushRef="#br0" timeOffset="145667">16272 6573 8355,'18'0'-456,"1"0"0,6 0 0,0 0 0,-2 0 1,-1 0 468,-1 0 1,0 0 0,3 0 0,1-1 26,0-3 1,-4 2-1,-1-2 1,1 3 83,-2 1 1,3 0 0,-5 0-1,-2 0-23,-1 0 0,-2-4 0,1 0-36,-1 1 0,0 1 0,1 2-240,-1 0 1,1 2-1,-1 1 1,2 1-486,2-2 610,4 0 1,4-2 0,1 0 0</inkml:trace>
  <inkml:trace contextRef="#ctx0" brushRef="#br0" timeOffset="146528">20315 5916 8355,'-5'-12'-84,"2"0"0,-4 6 1,0 6 44,0 6 1,4 1 0,-1 2-1,3 0 6,1 2 0,0 2 1,0-1-53,0 1 1,0-1 0,0 0 74,0 1 0,0-1 0,1 1 0,2-1 6,1 0 1,6 1-1,-2-1 1,3 2 0,3 1-1,2 2-14,5-2-36,-3-1 1,0 2-1,-4 1 1,-1-2-1,1-1 29,-3-2 0,-7 0 0,0 1 0,-4-1 46,-4 1 1,-4-2 0,-8-2-1,-4 0 51,1 0 0,-4 1 0,2-1 1,-3-2 26,0-1 1,0 4-1,4-2 1,3 1-50,3 0 1,2 2 0,1-3 0,1 3-36,2 1 1,5 1 0,-1-1 0,3 1 17,1-1 1,5 5 0,2-1 0,1-1-21,1-1 1,-1-2 0,4 2 0,-1 1-16,-2 2 1,0 4-1,-5-4 27,-1 3 1,-2-4-1,-1 5 1,0 1 0,-1 1-1,-3 2 24,-4 0 0,-3 0 0,-2 0-123,1-1 1,-1 0-1,1-2 1,1-3-1,1 1-268,2-1 0,1-3 1,-2 4-47,0-2 1,1 4 0,-4-3 0</inkml:trace>
  <inkml:trace contextRef="#ctx0" brushRef="#br0" timeOffset="152856">20464 6114 7845,'0'-12'-113,"0"0"1,0-1 0,0 1 0,0-1 0,0 0 0,0-3 0,0-2 85,0-1 1,-2 0 0,0-3-1,-4 3 1,-1-1 0,-1 1-1,0-2 1,1 2 478,1 2 1,-3 0-362,0 0 0,0 0 1,-1 5-1,2 0 1,0-1-1,-1 1 553,1-1-525,5 1 1,-2 0-1,5-1 1,0 1 56,0-1 1,1 5 0,2 0-110,1-2 0,6 5 22,-2 1 1,-2 4-21,-2 4 1,-4 4 0,-4 9-1,-5 3 119,-2 4 1,-7 6 0,-1 2 0,-2 2 0,2 2 38,1 3 1,2 5 0,3-2 0,2 1-164,3 0 1,2-2 0,6-2 0,2-1-307,2 0 1,3 1-1,5-7 1,1 1-7,-1 0 0,2-5 0,1 1 0,3-4-63,1-5 1,0-2 0,4-5 0,-3-2 133,2-3 1,2-3-1,0-5 1,0 0 124,-3 0 0,-4-1 263,-4-3 0,-2-3 1,-4-4-1,-7 3 31,-7 4 0,-5 4 1,-5 4-1,-2 4 41,-1 3 1,-2 7-1,4 3 1,1 3-154,-1 5 1,5-2 0,6 1 0,2 0-313,2 1 1,3-4-1,4 1 1,3-5 90,0-3 0,4 2 1,-3-5-1,3-2-71,2-4 0,-1-6 1,0 1 112,1-2 0,-1-4 0,-1-3 73,-2-8 0,-4 1 1,-5-6-77,0 0 1,0-1-1,-1-6 1,-2 0 31,-1 0 0,-6-1 1,2-3-1,-2-4 1,1-3 38,0-1 1,1-4 0,-3-2 0,1-2 44,2-6 0,1-4 1,-2-7-1,2 0-64,1 0 1,-3-9 0,2-2 0,-2 0 33,1 0 1,4-5-1,-3 9 1,2 4-12,2 4 0,0 17 1,0 7-1,-1 14 185,1 7 0,2 12-325,1 8 0,0 14 0,0 15 169,0 3 0,0 8 1,0 6-1,0 9 0,0 7 126,0 5 1,0 10-1,0-1 1,0 7-144,0 4 1,6 0 0,0-5 0,4 0-38,2-3 1,-2-9 0,7-9 0,-4-7-98,0-9 1,-2-6 0,-1-11 0,-2-8 126,1-6 1,-2-5-24,2-5 0,-7-5 0,2-10 1,-2-7 8,-2-4 1,0-8-1,0-8 1,0-5-107,0-2 0,0-12 1,0-1-1,0-6-134,0-6 0,0 1 0,0-5 0,0-2 52,0-1 0,0 0 0,-2 3 0,0 6 246,-2 9 1,-9 8 0,4 16 0,-1 6 113,-1 7 0,0 10 0,-3 5 0,-1 6 19,-2 5 1,5 11-1,4 10 1,-1 12-83,3 10 1,-4 10 0,6 7 0,1 0-238,2 4 1,2-4 0,3-1 0,6-2-1,4-3-317,2-6 1,6-5-1,-1-6-7,2-8 1,2-6 0,-2-7-348,-2-3 0,8-4 0,-3-4 0</inkml:trace>
  <inkml:trace contextRef="#ctx0" brushRef="#br0" timeOffset="155711">20030 4539 7064,'0'-12'1034,"0"5"-501,0-4 1,1 10 659,3-4-1008,-2 4 0,3 2 0,-5 4 0,0 3 39,0 3 0,0-3 1,0 0-141,0 2 1,2 1-19,2 1 0,-3 1-9,3-1 1,-1-1 0,0-1 23,1-2 0,6-1 0,-4 3-31,1-2 1,4-4-5,-2 4 0,-3-5 0,1 3 0,0-2 0,0 1 13,3 2 1,-3 1-1,1 5 1,2-1-40,1 1 0,1 3 1,2 2-1,1 1-47,1 3 1,2-2 0,-1 0 0,4 2-98,2 2 0,2-3 0,0-1 0,-2 1-173,-2-2 0,1 5 1,-6-5-1,-1 2-223,-1-1 1,-3-5 0,-1 2 0,-3-3-182,-2-2 1,4 1 0,-4-2-490,2-3 942,-4-3 248,2-10 0,1-8 0,1-6 0</inkml:trace>
  <inkml:trace contextRef="#ctx0" brushRef="#br0" timeOffset="156051">20551 4415 8355,'-6'-12'-127,"5"-1"0,-9 5 340,6 0 0,0 4 619,4-5 0,0 8-593,0 1 1,0 7-1,0 8 1,-1 3-90,-4 1 1,-7 8 0,-9 6 0,-4 4 32,-3 4 0,-6 5 0,-5 6 0,-4 2-150,-1-2 0,0-1 1,-3-1-1,4-2-3,4-3 1,2-2 0,11-7 0,3-3-673,-1-4 0,10-8 0,3-3-1349,5-1 1218,1-3 1,11 4 0,1-5 0</inkml:trace>
  <inkml:trace contextRef="#ctx0" brushRef="#br0" timeOffset="158588">20340 4812 8355,'-4'-12'-418,"0"-1"1,1 1 0,1 0 531,2-1 0,0 1 0,0-1 0,2 1 1,1-1-1,2 1-57,2 0 1,-4-1 0,2 2 0,-1 2 0,1 0 0,-3 0 36,0-2 0,-2-2-156,0 1-57,0 5 1,0 3 0,0 8-907,0 4 738,0 3 0,5 7 0,2 1 1</inkml:trace>
  <inkml:trace contextRef="#ctx0" brushRef="#br0" timeOffset="159282">20005 4638 8355,'-6'-12'-401,"1"0"0,-5-1 466,2 1 0,5 4 0,-1-1 1,1 1-1,1 0 0,-2 0 260,1-2 1,3 3 0,4 0-279,4 2 0,3 0-20,2 5 0,-1 0 0,0 2 0,-1 2 12,-2 4 0,0 3 1,-3 3-1,-1 1 13,1 2 0,-1 6 1,-2 1-1,3 3-18,1 1 0,1 2 0,4 0 0,1 1-100,-1-1 0,6-1 0,3-4 0,2 0-153,2-1 0,0 0 0,-2-2 1,-1-3-184,-1-1 0,-6-1 1,1-5-1,-2 0-206,-1 1 473,-6-1 1,4 1 0,-5-1 0</inkml:trace>
  <inkml:trace contextRef="#ctx0" brushRef="#br0" timeOffset="159640">20402 4502 7344,'-2'-12'0,"0"-1"0,-2 1 726,1-1-653,1 12 1,-2 8 0,0 14 0,0 2 0,-1 2 13,-4 0 1,-2 4-1,-1 1 1,-2 2-9,-2 2 0,-4 2 1,-6 1-1,-2 0 25,0 1 0,-11 3 1,2 2-1,0-1-136,2 1 1,1-2 0,6-3-1,3-3 78,3-2 1,7-2-1,0-6-1519,5-1 890,-1 1 1,4-6 0,-5-1 0</inkml:trace>
  <inkml:trace contextRef="#ctx0" brushRef="#br0" timeOffset="168366">4031 13233 8355,'-14'-19'251,"-1"4"0,-2 5 0,2 6 1,3 4-1,2 4 0,3 4 1,2 3-63,2 2 1,2 3-1,1 2 1,0 2 0,0 2-1,0 1-234,0 2-10,0 0 0,4-2 1,1-1-1,1-3 0,1-2-259,-1-6 0,3 0 117,3-7 0,1 0 0,-1-5 67,0-3 0,1 0 0,-1-7 0,1-4 0,-2-2 17,-3-1 1,3 0 0,-3 3-1,3-2 36,2 2 1,-1 2 0,0 0 43,1 1 0,-5 5 1,0 3-1,1 4 92,-3 4 0,6 1 0,-6 6 1,3 0-39,-1 3 0,-1 1 0,2-2 0,0-1-9,0 1 0,-2-2 0,2-2 0,0-2-40,2-1 0,2-2 1,0-4-1,3 0-117,0 0 1,2-6-1,-3-2 9,2-3 1,-1-3-1,-3-1 1,-2-3-1,-3 0 77,-4 0 0,2-2 0,-2 2 1,-2 0 44,0 0 1,-8 1 0,-2 5 0,-3-1 138,-1 1 1,-1 1-1,2 1 1,2 4 885,0 0-998,1-4 0,3 5 0,5-5-229,6 2 1,11 4-1,4-3 1,2 0 6,2 0 1,0-1-1,1-6 1,0-1 2,-1-2 0,2-5 0,-7 2 189,-1-4 1,-1-2-1,-6-1 1,-1-2-1,-2 1 176,-5 2 0,-3-2 0,-1 2 0,-1 4 81,-3 3 1,-2 2-1,-4 6 1,2 3-43,-1 4 1,-3 2-1,0 2 1,1 2-46,3 2 0,-2 4 0,6 9 0,1 3-93,2 4 1,1 6 0,0 3-1,1 3-89,3 1 0,-1 5 0,4-1 0,0-1-84,0-2 1,1-2-1,3-3 1,-1-4-17,-2-3 0,-1-2 0,3-3 63,-2-5 1,-4-3-1,4-5 48,2-4 0,-3-3 0,1-2 0,0-3-11,-1-4 0,0-3 1,-4-2-1,2 1 24,2-1 0,-3-3 1,3-1-1,0 2 1,0 1 0,-3 6 1,4 1 27,2 2 1,-3 0 0,0 7 0,0 1 67,0 1 1,-3 10 0,3-2 0,0 3-66,-1 3 0,3-4 0,4 2 0,3-2-147,0-1 0,2-1 0,-1-1 25,3-3 0,1-2 0,1-6 0,1 0 0,0 0 41,0 0 1,-4-6-1,1-2 1,-3-3 48,-1-1 0,-3-1 1,0-1-1,-2-1 124,-3-1 1,2-2 0,-6 3 34,-1-2 0,-3 0 0,-5 6 0,-3 3-105,-3 4 0,-1 3 1,-1 1-1,1 1-48,0 3 1,-1 3 0,1 5-1,1 1-8,2-1 0,0 1 0,5 0 1,1 3-213,2 0 0,1 1 20,0-5 0,5-1 0,3-3 0,3-3 84,2-4 1,-5-1-1,0-1 110,2-4 0,-3-1 1,0-7-1,0 1 144,0-1 1,-3 1 0,3-1 0,-2 1 206,-2 0 0,4-1-221,1 1-133,-3 5 1,5 7-1,-6 8-23,-1 3 1,0 2 0,0-1-1,1 0-3,-2 1 1,4-1-1,-1 1-9,2-1 0,-3-5 1,5-3-1,0-2-94,2-2 0,2 0 0,-1 0 0,1-2 1,-1-2 1,0-4 0,5-5 0,-1-2 1,-2-3 3,-4-1 1,1 0 0,-4-3-1,1 1 1,-1-2 292,-2-5 0,0 2 0,-5-3-31,0 3 1,0-3 0,0-2 0,0 1 93,0 0 0,-5 1 1,1 4-1,2 2 311,0 2 1,-2 7-187,0 6 1,0 8 0,4 3-262,0 8 1,0 11 0,0 1-13,0 5 1,1 8-1,2-1 1,1 5 0,0 0-23,2-1 0,-1-2 0,5 0 1,-2-1-338,2-3 0,-1-3 0,1-6 1,-2-2-1681,2-1 1365,1-12 0,1 8 0,1-10 1</inkml:trace>
  <inkml:trace contextRef="#ctx0" brushRef="#br0" timeOffset="168637">5358 13060 8355,'0'-13'0,"5"2"-303,4 3 0,6 1 129,1 3 0,8-2 0,-1-3 0,6 1 0,1-1 1,2 1-1,-2 0-26,1-2 1,3-1-1,-2-1 1</inkml:trace>
  <inkml:trace contextRef="#ctx0" brushRef="#br0" timeOffset="169126">6375 13035 9321,'-2'-21'0,"0"2"0,-2 1 0,1 3 0,1 1 634,2 2 0,2 5-484,2 3 0,-1 4 0,4 4 0,-2 4 1,-1 3 83,2 1 1,-5 2-1,3 1 1,-1 2-408,1-2 0,-1 3 0,4-1 0,0-2-113,0-2 0,-3-4 0,4-2-41,2-2 1,1-1 0,1-4 171,0 0 0,-1-1 0,-1-3 0,-3-5 57,-2-2 1,1-1 0,-3 0 0,1-1 50,-1 1 0,-2-1 0,-1 1 1,0 0 57,0-1 1,4 1 0,0-1 34,-1 1 1,0 1 70,1 3 0,-1 2 0,5 6-64,2 0 0,1 0 0,1 2 0,0 2 98,1 4 1,-5-1 0,0 1 0,2 2-62,1 1 0,0 1 0,-3 1 0,-2-1-19,-1 0 1,-3 1 0,2-1-251,-3 1 1,-1-1-1,0 0-274,0 1 0,-5-1 1,-4-1-1170,-2-2 1328,-6-4 0,-3 1 0,-5 0 0</inkml:trace>
  <inkml:trace contextRef="#ctx0" brushRef="#br0" timeOffset="169291">6462 12663 8717,'-6'-18'0,"1"5"-746,2 8 0,10 9 0,12 3 1</inkml:trace>
  <inkml:trace contextRef="#ctx0" brushRef="#br0" timeOffset="171816">7826 12526 8645,'0'-24'0,"0"-1"0,0 0 0,0 2 0,0 0 0,0 4 390,0 1 0,0 2 1,0 3 271,0 1 1,1 4-1,3 1-174,5 1 1,-4 13 0,1 11-283,-1 8 0,-3 7 1,3 10 14,1 7 0,-5 5 0,3 8 0,-3 3 9,-1 5 0,0 7 1,0 3-197,0 1 0,0-2 0,0-9 1,0-5-95,0-8 1,0-7-1,0-5 1,2-5-1,1-5-260,1-7 1,4-2 0,-2-10-450,0-2 0,-1-2-154,3-5 1,-5-4-1,1-8 1,-3-4-871,-1-3 1395,0-7 1,-5-2 0,-2-4 0</inkml:trace>
  <inkml:trace contextRef="#ctx0" brushRef="#br0" timeOffset="173788">8396 12638 8804,'-4'-8'436,"0"-1"0,0 8 0,5 1 0,3 7 40,5 4 0,2 1 0,1 2-204,1 3 0,0 1 0,3 5 0,1 0-27,3 4 0,-4 2 0,5-2-206,1 2 0,-3 4 1,2-4-1,1 0 1,1 0-81,2 0 1,-1-2 0,-2-4 0,-2-6-129,2-3 1,0 1 0,-1-6 0,-4 0-987,-4 0 1,0-4 0,-1-5-1467,1 0 1363,-6 0 1236,-2 0 1,-16 0-1,-3 0 1</inkml:trace>
  <inkml:trace contextRef="#ctx0" brushRef="#br0" timeOffset="174088">8843 12576 8904,'-2'-17'0,"0"1"0,-2 1 0,1 1 1547,1 2-780,2 5 0,-1 1-416,-3 6 0,-3 7 0,-5 5 0,-2 8-168,-3 3 0,2 12 0,-7 3 0,-3 6 1,-2 6-119,-1 2 1,-2 3 0,0-2 0,1-1-184,2-4 1,-3 1 0,8-8 0,1-2-90,2-5 0,3-8 0,3-7 1,2-1-1097,3-2 0,-3-7-1454,3-1 2213,2-5 0,6-8 0,7-9 1</inkml:trace>
  <inkml:trace contextRef="#ctx0" brushRef="#br0" timeOffset="175233">9178 12192 9538,'-2'-12'0,"0"3"0,-3 1 0,1-1 189,-1 2 0,2 2 0,-5 6 0,0 5 0,-1 5 0,2 4 0,0 2 0,2 2 0,-2 4-108,0 5 0,4 1 0,-1-4 0,3-1 24,1 1 1,1 0 0,3 0-556,5 0 0,3-6 0,5-3 0,3-3 0,4-4-1777,1 0 1809,-1-7 1,1 4 0,0-6 0</inkml:trace>
  <inkml:trace contextRef="#ctx0" brushRef="#br0" timeOffset="175450">9426 12303 8355,'-7'-12'5,"1"-1"1,6 8 258,0 5 1,0 5-1,0 8 1,0-1-1,0 1-573,0-1 0,0 2 0,0 1 0,0 1-895,0 0 825,-5-3 1,3 0-1,-3-1 1</inkml:trace>
  <inkml:trace contextRef="#ctx0" brushRef="#br0" timeOffset="175870">9389 12266 8355,'0'-12'429,"0"3"0,1 2 0,3 2-234,4 2 0,3 6 0,2 2 1,-1 2-1,1 2 0,0-1 0,1 0-260,-1 2 0,2 1 0,-7 1-196,3 1 1,-3-1 0,-1 0-346,-1 1 591,3-1 1,-7-6 0,2-6 74,-3-7 1,-1-4-1,0-2 1,2 0-30,2-4 1,-3 2 0,3-4 0,-2-1-136,-2 1 0,0 4 1,0-2-1,0 4-895,0 0 0,1 5 597,3 0 1,3 5 0,5-3 0</inkml:trace>
  <inkml:trace contextRef="#ctx0" brushRef="#br0" timeOffset="176157">9723 12117 8355,'-4'-12'0,"-1"1"464,-2 2 1,4 5 0,-1 8-1,3 5 0,1 2 0,1 5 0,3 1 0,4-2-254,3-1 1,2 2 0,-1 2 0,1 0-105,-1 0 0,-1 3 0,-1-3 0,-3-1-321,-2 1 0,-1 3 1,-4-4-1,0-1-329,0 2 1,0-3 0,-1 6 0,-3 0-600,-5-2 1,-13 10-1,-4-3 1</inkml:trace>
  <inkml:trace contextRef="#ctx0" brushRef="#br0" timeOffset="176617">10158 12229 8355,'-2'-11'598,"-2"2"1,-3 5-1,-4 10 1,3 6 0,2 9-1,2 5-50,0 3 0,0 10 0,4-1 0,0 5-288,0 4 1,0 1 0,0 3 0,0 0-71,0-1 0,0 7 0,0-4 0,0 2-77,0-1 0,0 1 1,0-1-1,0-2-181,0-1 1,0-3 0,0-2 0,-1-6-150,-4-6 1,4-4 0,-3-5 0,3-1-587,1-4 0,-5-2-2290,1-5 1886,-5-7 0,2 5 0,-6-4 1</inkml:trace>
  <inkml:trace contextRef="#ctx0" brushRef="#br0" timeOffset="191866">8806 13630 8355,'-15'-5'60,"2"-2"1,2 0 0,3 3 0,5 2 0,11 2 0,10 0 0,6 0 0,2 0-438,3 0 1,1 0 0,3 0-1,-4 0-24,-3 0 1,-1-5-1,0-2 1</inkml:trace>
  <inkml:trace contextRef="#ctx0" brushRef="#br0" timeOffset="192111">8768 13680 8355,'14'-2'0,"4"0"-1170,7-2 593,5-6 358,13 3 1,7-11-1,6-1 1</inkml:trace>
  <inkml:trace contextRef="#ctx0" brushRef="#br0" timeOffset="196116">11162 12960 8355,'0'-27'89,"0"3"1,1 7-1,4 6 1,3 5 0,3 5-1,3 1 1,2 0-1,5 0 1,2 0 0,2 0-970,0 0 1,0 5 0,0 2 0</inkml:trace>
  <inkml:trace contextRef="#ctx0" brushRef="#br0" timeOffset="196347">11162 13122 8355,'1'7'0,"4"-3"0,2-7 26,5-1 0,10-4-158,3 3 1,8-4 0,1 0 0,5 0-358,2 1 74,1-3 0,0 4 0,2-6 1</inkml:trace>
  <inkml:trace contextRef="#ctx0" brushRef="#br0" timeOffset="198083">11199 12886 7683,'-11'-5'0,"3"-4"0,4-2 0,3-1 0,1-1 0,1 2 515,3 3 0,-1-2-306,5 6 0,0-4 1,5 4-1,-1 1 1,1 2 127,-1 1 0,-5 1 0,-3 3-228,-3 5 0,-6 7 1,-3 3-1,-3 2-29,-2 0 0,1-5 0,-1 4 0,1-1-1,0 0 0,3-5 0,2 0 0,2-5-204,2 1 13,2-4 0,6-1 0,2-6 21,0-3 0,3-3 1,-5-6-1,1 1 0,1-1 28,-1 1 1,-3-4 0,3-1 0,-2 0 16,0 0 1,0 3 0,-4-3 255,0 3-109,0 2 1,-4 7 0,-2 5 0,0 8-29,-4 7 1,3 6 0,-1 8 0,0 2-318,1 1 0,1 0 0,6-3 0,1 1-943,4-3 1,7 2-1,7-9 1</inkml:trace>
  <inkml:trace contextRef="#ctx0" brushRef="#br0" timeOffset="198941">13853 12613 9059,'-12'-30'0,"1"5"1217,3 7 0,2 4-688,6 2 0,2 6 0,2 6 0,5 9 1,7 6-119,4 6 0,5 2 1,4 2-1,5 1-353,6 3 1,-1-3 0,4 4 0,-2-1 0,0 0-98,-1-1 0,-2-2-72,-5-1 1,-3 0 0,-5-1 0,-2 0 0,-1-2-551,-1-1 0,-6-6 0,0 1 1,-4-2-1196,-3-2 0,-1 1-480,2-1 2080,-4 1 0,-5-6 0,0-2 0</inkml:trace>
  <inkml:trace contextRef="#ctx0" brushRef="#br0" timeOffset="199191">14399 12353 8905,'-1'-22'922,"-3"5"0,2 12-593,-2 13 0,-3 7 1,-1 3-1,-3 3 1,-1 5-1,-2 7 1,-1 5-116,-2 4 0,-9 9 0,1-3 0,-3 2-242,-2 1 1,-2-4-1,-5 6-349,0-2 1,8-7-1,3-2 1,3-5-548,5-4 0,4-3 0,6-6-30,3-4 0,-1 4 0,-1-5 0</inkml:trace>
  <inkml:trace contextRef="#ctx0" brushRef="#br0" timeOffset="199737">14870 12229 8355,'-4'-21'0,"-1"2"0,-1 1-204,1 3 1,-1 2 0,3 4 0,-2 2 0,-1 0 223,1 0 1,1 10 0,4 1-26,0 5 0,0 8 0,0 1 0,-2 0-56,-2 0 0,3 0 0,-3-3 1,2 3-114,2 1 0,-4-4 0,0 2 0,1-3-534,2-2 708,1-5 0,-6 4 0,0-4 0</inkml:trace>
  <inkml:trace contextRef="#ctx0" brushRef="#br0" timeOffset="200059">14895 11931 8355,'0'-16'83,"0"-1"0,0 2 0,2 1 0,0 4 850,2 6 1,1 2 0,-5 11-747,0 5 0,-5 0 0,0 8 0,-2 3-58,-3 2 1,-1 6 0,-1-4-1,1 0-189,3 1 1,-3-2 0,4 4 0,0-2-173,3-2 1,2-4 0,2-2-1,2-2-248,2-2 1,8-2-1,9-3 1,2-2-512,2-3 0,0 1 501,0-4 1,5-1 0,2-4 0</inkml:trace>
  <inkml:trace contextRef="#ctx0" brushRef="#br0" timeOffset="200568">15118 12080 10045,'-6'-17'0,"1"1"0,4 3 0,1 8 0,0 9 0,0 6 0,0 3 0,-1 3 0,-2 2 0,-1-1 0,0 1 0,0-2 0,-2-3 0,0 0 0,1-1 0,1-1 0,0-1 0,-2-3-1343,-1-2 1,0-2 0,-1-7 1271,4-4 0,3-3 0,1-3 0,0-1 71,0-2 0,0-4 0,1 5 8,3 1 0,2 1 1,3 1-1,-2 1 296,-1 0 1,2 3-1,-3 3 185,2 0 0,-2 2 1,3 5-1,1 3-142,2 5 1,-2 2 0,-2 1 0,0 0 0,-1 1-133,4-1 1,1 1 0,1-1-180,1 0 1,-1 0-1,1-3 1,0-2-1,3-1-181,0-4 1,1 0 66,-5-2 1,-4-4-1,1-2 1,-1-1-1,0-2-13,0-3 1,-5 0-1,3 0 11,-1-1 0,-3 1 1,2-2-1,-2-1-294,3-2 1,-4 1-1,2 3-241,-6 1 0,0 5 0,-5 3 305,-2 3 1,-1 6 0,-1 2 0</inkml:trace>
  <inkml:trace contextRef="#ctx0" brushRef="#br0" timeOffset="200925">15466 11819 8355,'0'-24'0,"1"0"618,3 4 0,-1 6-212,5 5 1,1 7-1,3-2 1,2 2 248,2 2 1,-1 7-517,6 6 1,-4 2-1,2 8 1,-1 5 0,-3 2-1,-3 4 1,-2 2 0,-3 3-1,-2 1-258,-2 1 1,-7 5 0,-4-5 0,-3-2-560,-2-5 1,0 0-1,-3-3 1,0-1-691,1 0 0,-3-1 835,1-4 0,-5 0 0,3 0 1</inkml:trace>
  <inkml:trace contextRef="#ctx0" brushRef="#br0" timeOffset="201339">15987 12588 8355,'4'-8'0,"1"1"-31,2 2 1,1 1 144,5 4 1,1 0 0,1-2 0,3-1 136,1-1 1,6 0-1,5 4 1,0 0-43,1 0 1,-2 0 0,-5 0-1,0 0-1425,-3 0 0,-4 6 0,-4 1 1</inkml:trace>
  <inkml:trace contextRef="#ctx0" brushRef="#br0" timeOffset="201340">15949 12849 8355,'9'0'1621,"-1"0"-1376,2 0 0,2-2 0,5 0 0,3-2-367,4 1 1,2 1 0,3 2 0,2-1-1064,1-3 1,4-3 0,-4-5 0</inkml:trace>
  <inkml:trace contextRef="#ctx0" brushRef="#br0" timeOffset="208258">16966 12303 9701,'-4'-12'0,"0"-1"0,3 2 0,4 2 0,5 2 921,3 1 1,1 3-663,1 8 1,-1 2 0,2 6 0,1 2 0,3 3 0,1 2 0,2 2 0,1 1-235,3 2 1,-3-4 0,5-1 0,-3 1-1,-4 0 1,1-2 0,-2-1-1528,-2-3 1,-5-1 0,-2-2-788,-2 1 1970,0-1 0,-1 0 0,-1 1 0</inkml:trace>
  <inkml:trace contextRef="#ctx0" brushRef="#br0" timeOffset="208597">17487 12241 8355,'-5'-8'663,"-3"0"0,1 5 1,0 0-111,1 6 0,-2 4 0,4 6 0,0 5-174,-2 7 0,3 1 0,-3 7 1,-1 3-337,0 4 1,-2 0 0,-3 4 0,0-1-174,-1-3 0,1-1 1,-1-4-1,1-2-531,0-4 1,-1 2 0,1-4-1,1-3-2009,3-6 1999,-3 1 0,4-5 0,-6 4 0</inkml:trace>
  <inkml:trace contextRef="#ctx0" brushRef="#br0" timeOffset="208981">17636 12861 8355,'0'-12'1839,"0"-1"-1296,0 7 1,0 1-1,0 10 1,0 3-1,0 4-384,0 5 1,4-3 0,0 3 0,-1 1 0,-1 2-329,-2-1 0,4 3 1,0-4-1,-1 0-1099,-2 0 1,-1 0-1,0-3 393,0 1 1,-6 1-1,0-5 1</inkml:trace>
  <inkml:trace contextRef="#ctx0" brushRef="#br0" timeOffset="209534">18095 12688 8355,'0'-13'2235,"0"1"-2076,0-1 1,6 2-1,3 3 1,5 3-1,4 0 1,1 1-1,3 0-55,2-1 1,2 2 0,3-4 0,2 2 0,1 2 2,-3 1 0,-7 2-3714,-1 0 2831,-6 0 0,3 0 0,-6 0 1</inkml:trace>
  <inkml:trace contextRef="#ctx0" brushRef="#br0" timeOffset="209755">18318 12452 8355,'-18'0'226,"5"0"1,-5 0 0,7 1 0,1 3 0,3 5 0,2 2 0,2 3 0,1 2 0,2 3 0,2 2 0,2 1 0,3 3 0,1 2 0,-1 1 0,0-2 0,-2-1-1107,1 0 516,4 0 1,-5-2-799,3-2 1,3 2 0,-4-4 0</inkml:trace>
  <inkml:trace contextRef="#ctx0" brushRef="#br0" timeOffset="210066">18703 12229 10336,'-6'0'0,"6"7"0,7 6 0,4 4 0,2-1 0,-1 2 0,2 2 0,1 2 0,3 0 0,1 0 0,3-3 0,0 0 0,-1-1 0,-3 0 0,-2-4 0,1-3 0,-2-4 0,-1-2-2169,-2-2 1,-5-3 2101,-3-4 1,-2-3 0,-2-5 0,0-2 66,0-3 0,0 4 0,5-16 0,2 3 0</inkml:trace>
  <inkml:trace contextRef="#ctx0" brushRef="#br0" timeOffset="210315">19013 12266 8355,'5'-12'489,"-3"-1"-213,3 6 1,-5 11 0,0 10 68,0 4 0,-1-1 0,-3 5 0,-3 2 0,-1 5 106,-1 3 1,1 1-1,-3 3 1,1-2-457,2 0 0,4-3 0,-3 4 1,0-4-505,0 0 1,4 0 0,-2-4 0,1-4-1012,0 0 545,0-5 0,4 0 0,0-5 1</inkml:trace>
  <inkml:trace contextRef="#ctx0" brushRef="#br0" timeOffset="210568">19236 12824 9281,'-1'-12'0,"-2"-1"0,0 2 0,5 2 0,4 2 0,5 1 0,2 3 0,-1 2 0,1 1 0,0 0 0,3 0 0,0 0 0,-1 0 0,-1 0 0,-2 1 0,-1 4 0,-2 3 116,-5 3 0,-3 3 0,-2 1 1,-3 3-1,-5 0 0,-2 1 1,-1-1-1,0 1 0,-1-1 1,1 0-1,1-2 0,3 1 1,3 0-1,4-2 0,2-3-245,4-4 10,1 3 0,8-9-61,3 2 1,-2-3 0,6-1 0,-1 0 0,1-1-828,0-3 0,5-3 0,5-6 0</inkml:trace>
  <inkml:trace contextRef="#ctx0" brushRef="#br0" timeOffset="210827">19707 12576 9711,'6'-12'0,"2"1"0,5 1 0,3 3 0,3 0 0,2 2 0,0-1 0,1 3 0,1 2 0,2 1 0,0 0 0,1 0 0,0 0 0,-1 0 0,-6 0 0,-4 0-995,-2 0 1,-1 0 0,1 0 0</inkml:trace>
  <inkml:trace contextRef="#ctx0" brushRef="#br0" timeOffset="211101">19918 12353 8355,'-7'5'1783,"2"-2"-1627,5 5 1,-4 2 0,-1 5 0,3 3 64,0 1 1,-2 2 0,0 4 0,1 0-450,2-1 1,1 1-1,0 0 1,0-2-1,0-1 1,0-1-912,0 1 1,-6 2 0,0 0 0</inkml:trace>
  <inkml:trace contextRef="#ctx0" brushRef="#br0" timeOffset="211281">20315 12613 8355,'0'-7'270,"0"3"1,1 8 400,4 5-1630,-4-4 1,15 6 0,-2-4 0</inkml:trace>
  <inkml:trace contextRef="#ctx0" brushRef="#br0" timeOffset="211624">20538 12663 8355,'4'-8'-36,"2"1"1,1 1-1,2 3 1,2 2-1,2 1 1,-1 0 0,1 0-559,-1 0 1,1 0 0,-1 0 0</inkml:trace>
  <inkml:trace contextRef="#ctx0" brushRef="#br0" timeOffset="211625">20811 12613 8355,'2'-8'0,"2"1"64,4 2 1,3-4-1,3 5 359,2 1 0,2-2 1,4 1-1,-2 1 0,-3 2-1485,-1 1 1,-3 0 359,0 0 0,-6 0 0,-2 0 1</inkml:trace>
  <inkml:trace contextRef="#ctx0" brushRef="#br0" timeOffset="211916">21654 12254 8355,'2'-24'1298,"2"3"0,3 9 37,5 8 0,1 4-1214,-1 4 1,-1 7 0,-3 7 0,-3 1-106,-4 3 1,3 2 0,0 1-1,-1-1 33,-2 1 1,-1 0 0,0 0 0,0 0-772,0-1 1,-4 0 0,0-2-1,0-3-713,-2-1 1,5-1 713,-3-5 0,-3 0 0,0 1 0</inkml:trace>
  <inkml:trace contextRef="#ctx0" brushRef="#br0" timeOffset="212097">21481 12452 8355,'5'-11'154,"4"3"1,3 4 0,5 2-1,3 1 1,4-2 0,2-1 0,3 1-420,4 2 1,3 1 0,1 0-464,0 0 0,0-6 0,1-1 1</inkml:trace>
  <inkml:trace contextRef="#ctx0" brushRef="#br0" timeOffset="212407">22039 11968 8355,'0'-23'275,"0"2"1,1 9-234,3 8 1,3 8 0,6 4 0,-1 3 169,1 1 1,-1 6 0,2 3 0,1 2 636,1 2 1,5 0 0,-3 0-1,0 0-773,0-1 0,3 0 1,-4-2-1,1-3 1,2 1-585,-1-1 1,-4-8 0,2 1-333,-4-1 0,-2-4 1,-1 0-145,-2-1 1,1-2 0,3-4 0</inkml:trace>
  <inkml:trace contextRef="#ctx0" brushRef="#br0" timeOffset="212652">22523 11919 9643,'4'2'0,"0"8"1391,-1 7 0,-2 3-1119,-1 5 0,-5 5 0,-2 3 1,-3 3-1,-1 1 0,-3 1 0,-1 0 1,-1 2-90,-1 2 0,-4-1 0,5-5 0,1-3-395,1-4 1,1 1 0,1-1 0,0-3-2030,-1-4 0,6 0 1172,3-5 1,-3-1-1,0-3 1</inkml:trace>
  <inkml:trace contextRef="#ctx0" brushRef="#br0" timeOffset="213043">22547 12551 8355,'0'-12'903,"-5"5"1,5 1 0,-1 8-477,3 2 1,4 3 0,-3 5 0,2 1-321,2-1 0,-3 0 0,3 1 0,-1-1-75,-4 1 0,4-1 1,-1-1-211,2-3 1,-4 3-917,1-2 914,-3-4 1,-1-1-1,0-8 86,0-4 0,5-3 0,0-2 0,2 2 46,3 3 0,1-7 1,1 4-1,0 0 237,1 1 1,-5 3 0,0-1 0,2 4 51,1 3 1,1 1 0,1 1-1,-2 3-344,-3 4 1,3 8 0,-3 1 0,4 3-148,0 2 1,-4 1 0,-1 2-1,-1-2-1083,-4-2 0,5 3 0,0-5 1</inkml:trace>
  <inkml:trace contextRef="#ctx0" brushRef="#br0" timeOffset="214467">22659 12539 8308,'0'-13'0,"0"1"0,0 0 0,0-1 985,0 1 0,0 3-327,0 1 1,6 1 0,0-2 0,3 2-391,-1 1 1,-1 8 0,1 6 0,-4 3 0,-2 3-250,-2 2 0,0-1 0,0 6 0,-2 1 0,0 0 1,-4 0-1,-1-1 0,-1 0-1326,1-2 1,-3 0 125,6-2 1,0-4-1,4 4 550,0-3 1,6-2 0,0 1 0</inkml:trace>
  <inkml:trace contextRef="#ctx0" brushRef="#br0" timeOffset="214801">22696 12526 9258,'2'-9'0,"0"5"1232,3 8 1,4 5-978,-1 4 0,3-1 1,2 2-1,-1 1-119,1 2 1,-2 3 0,-2-3-1,0-1-92,0 2 0,1-4 0,0 3 0,-2-4-42,1 0 0,-2-5 1,2-1-1,0 0-3,2 0 0,2-4 0,-1 1 0,1-4-11,-1-4 0,0 1 0,1-6 0,-2 0 43,-3-2 1,3-2-1,-4 0-144,0-4 0,2-1 0,-3-4 0,0 1 0,-1-1-342,-2-1 0,0 4 0,-1 1-638,2 0 0,1 4 176,-5-2 0,5 13 0,2 4 1</inkml:trace>
  <inkml:trace contextRef="#ctx0" brushRef="#br0" timeOffset="215740">17351 13457 8809,'-11'-16'0,"1"5"773,2 4 1,5 10 0,-1 8-496,3 4 1,1 12-1,0-3 1,0 4 0,0 2-1,0 2 1,0 1-201,0 0 0,0-4 0,0 3 0,0-2 0,0-2 0,1-4-428,3-3 0,-2 1 0,2-5 1,-3-2-1,-1-1-1799,0-2 1,-1-1 380,-3-3 1768,-3-2 0,-6-6 0,1 0 0</inkml:trace>
  <inkml:trace contextRef="#ctx0" brushRef="#br0" timeOffset="216065">17165 13804 8355,'0'-13'2000,"0"7"-1590,0 0 1,0 7 0,0 4-77,0 3 1,5 3 0,4 3 0,2 1-80,1 1 1,0 1 0,2-5 0,1-1-207,2-2 0,1 0 0,-3-5 0,2-1-101,-2-2 0,3-1 0,-2 0 1,-1-1-163,-1-3 1,-3 1-1,-1-5 1,-2 0-351,2 1 0,-3-4-685,1 2 0,-4-2 318,4-1 0,1 5 0,3 2 0</inkml:trace>
  <inkml:trace contextRef="#ctx0" brushRef="#br0" timeOffset="216439">16756 14610 8355,'0'-7'661,"1"-3"-398,3 6 1,3-1-1,7 2 1,1-1-1,3 1 1,1 2-1,5-1 25,3-2 0,-5 3 0,3-3 0,-2 2 0,-1 2-470,-1 0 1,-3 0 0,-6 0 0,1 0-3280,-1 0 2866,-5 0 0,-1 6 0,-6 1 0</inkml:trace>
  <inkml:trace contextRef="#ctx0" brushRef="#br0" timeOffset="216782">16917 14374 8355,'-7'-12'196,"3"0"0,2 3 1,2 4-1,0 3 0,0 8 1,2 5 548,2 5 1,-3 4 0,3 5-1,-2 1-762,-2 3 0,0-3 1,0 3-1,0-3-365,0-1 0,0 0 0,0-1 0,0 0-584,0-4 0,4 3 0,0-7 0,0-1-356,2-1 1322,-5-2 0,10-5 0,-4-1 0</inkml:trace>
  <inkml:trace contextRef="#ctx0" brushRef="#br0" timeOffset="218051">17624 14560 8355,'0'-12'132,"-2"1"1,0 1 0,-4 3 0,-1 2 0,-2 2 0,-2 2 0,-2 1-1,1 1 472,-1 3 0,5-1 0,0 5 1,0 3-1,-1 3-448,1 3 1,5-1 0,-1-3 0,3-1-1,1 0-1473,0 1 966,0-1 0,1-1 1,3-3 175,4-3 0,-1-4 1,0-2 160,-1-4 1,2-1 0,-2-7 22,0 1 0,-1-1 0,1 1 0,1 0 13,0-1 1,-4 1-1,3-1 88,-1 1 0,-2 4-145,5-1 0,-4 7 50,4-2 1,-1 8-1,3 3-61,-2-1 1,-1 5 0,3-2-1,-2 2 1,2 0-190,1-3 1,1 3 0,1-3 13,-1 3 1,0 2 23,1-1 298,-6-5 0,-2-3 0,-5-8-9,0-4 1,0-3 0,0-2-124,0 1 0,0 0 0,2-2 1,2-1-279,4-2 0,3 1 1,1 5-305,1 2 0,-1 0 0,1 4 368,-1 3 1,6 0-1,1 2 1</inkml:trace>
  <inkml:trace contextRef="#ctx0" brushRef="#br0" timeOffset="218284">18281 14573 8546,'-4'-13'1241,"0"1"-970,0 0 1,5 5-85,3 3 1,3 2 0,7 2 0,2 0-368,5 0 0,2 0 0,1 0 1,-2 0-549,-1 0 0,-2 0 0,2 0 0,-5 0 299,-2 0 0,4 0 0,1 0 0</inkml:trace>
  <inkml:trace contextRef="#ctx0" brushRef="#br0" timeOffset="218518">18740 14288 8355,'0'-13'1870,"-1"2"-1152,-4 3 0,4 8 0,-4 9 0,0 5 0,1 4 0,2 1-513,0 3 0,2 2 0,2 1 0,0 1-237,2 3 0,5-3 1,-5 3-353,-1-3 0,-2-1 1,-1 0-1,0 0-3023,0-1 2261,0 1 1,-6 0-1,0 0 1</inkml:trace>
  <inkml:trace contextRef="#ctx0" brushRef="#br0" timeOffset="219107">17152 14362 8355,'0'-12'1924,"0"-1"-1398,0 1 0,0 12 0,0 8 0,2 10-250,2 5 1,-3 8 0,5 0 0,-1 2-257,4 0 0,-2-1 0,1 1 0,0-4 0,0-1-366,1 1 0,-7-6 0,4 3 189,-1-2-1509,-3 2 1,3-7 0,-5 6 0</inkml:trace>
  <inkml:trace contextRef="#ctx0" brushRef="#br0" timeOffset="244259">2344 15491 7461,'-1'-20'0,"-2"4"0,-1 2 0,1 2 0,2-1 0,1 1 0,0-1-126,0 1 0,0 4 380,0-1 0,5 8 0,2 1 0,0 7 0,-2 4-9,1 1 1,-5 8-1,3 3 1,-2 6 0,-2 3-1,0 3 1,-2 4 0,0 4-1,-2 0 1,-1-1-472,0-2 0,4-1-44,-4-2 1,4-5 0,1-3 0,1-5-493,4-3 0,-4-3 1,4-6-234,1 1 897,1-6 0,5-2 0,1-5 0</inkml:trace>
  <inkml:trace contextRef="#ctx0" brushRef="#br0" timeOffset="244583">2617 15267 8355,'-6'-12'-53,"5"6"1,-3 6-1,2 7 1,2 4-1,0 3 307,0 3 1,0 6-1,0 6 1,0 1 0,0 3-1,-1 7 1,-3 6-1,-4 5 1,-3 0 144,-2 0 1,1 1 0,-1-1-1,2-3-408,3 1 1,-1-7-1,4-2 1,3-5-6,0-6 1,2-5 0,2-2-1,3-2-13,8-2 0,3-7 0,8-7 1,-1-3-177,3-1 1,6 0 0,-2-1 0,0-3-286,1-5 1,-2-2 0,-4 0 0,-2 2-664,-2 0 0,-3 1 903,-6-4 0,0-6 0,1-1 0</inkml:trace>
  <inkml:trace contextRef="#ctx0" brushRef="#br0" timeOffset="244787">2418 15887 8423,'6'-19'0,"4"4"0,5 4 0,5 3 0,4-2 0,1-1 198,-1-1 0,7-1 0,2 1 0,3-2 0,1 0 0,0 0-581,0 3 0,-5 3 0,-4 0 1,-6 4-205,-6 2 1,-2-3-1,-2-2 1</inkml:trace>
  <inkml:trace contextRef="#ctx0" brushRef="#br0" timeOffset="245084">2431 15478 8355,'0'-18'-51,"0"4"0,3 1 0,4 6 1,6 0-8,5 0 1,3 3 0,4-4 0,2-2 215,6-1 1,3-7-1,14-1 1,2-1-1,2 2 1,-3 3-1,-2 2 1,-4 3-1336,-5 3 607,-1 3 0,-12-2 0,3-1 0</inkml:trace>
  <inkml:trace contextRef="#ctx0" brushRef="#br0" timeOffset="245570">3349 14808 8898,'0'-31'0,"0"3"0,1 5 443,3 2 0,-2 10 0,2-1-290,-3 1 0,-6 1 0,-4 2 0,-3 2 0,-3 2 13,-2 0 1,-5 0-1,1 5 1,-2 3-397,-2 5 0,0-3 1,1 3-1,0-1 200,4-1 1,-3 4 0,7-4 0,2 1-23,4 0 0,1-4 0,5 5 0,1 0-41,2 2 1,1 2 0,0-1 0,0 1-4,0-1 0,5 5 1,3-1-1,3 1 125,2 1 0,-5-3 1,0 5-1,2 2 95,1 2 0,0 1 1,-1-1-70,-2 1 0,-5 6 0,1 2 0,-3 2 1,-1 4 20,0 2 1,-1 1-1,-2 6 1,-2 4-11,-2 3 0,-2 9 0,-3 7 0,0 4-45,-1-1 0,2 8 0,2-8 0,0 0-6,0-2 0,3-6 1,1-6-1,0-7 6,1-6 1,0-1-1,6-15 1,0 0 1,2-7 1,6-4-1,-2-8 1,3-1-237,2-3 0,3-2 0,2-6 0,0 0-806,0 0 1,4-1 343,-1-4 0,-3-2 0,0-5 0</inkml:trace>
  <inkml:trace contextRef="#ctx0" brushRef="#br0" timeOffset="246120">3572 15429 8355,'-7'-13'328,"1"6"1,8 2 0,2 6 0,4 3 0,3 6-1,2 5 1,0 6 0,4 2 47,4 2 0,1 4 0,0 1 0,-2 1-176,2-1 1,2-1-1,2-3-259,3 3 1,-6-7-1,5 1 1,0-2-1,-2-3-173,0 0 1,-5-2 0,-2-3 0,-1-1-1810,-3 1 0,-3-1 1527,-3 0 0,2 1 0,-4-1 0</inkml:trace>
  <inkml:trace contextRef="#ctx0" brushRef="#br0" timeOffset="246398">3981 15379 11112,'-4'-19'0,"0"6"0,1 10 0,2 13 0,-1 8 0,-2 7 0,-5 4 0,-5 4 0,-5 5 0,-4 4 0,-4 0 0,-2-2 0,-3 2 0,2-1 0,0 2 0,2-5 0,2-2 0,2-4 0,4-3 0,3-4 0,3-5 0,3-2 0,3-3 0,4-1-1345,3-1 1,1-1-1,0 0 1</inkml:trace>
  <inkml:trace contextRef="#ctx0" brushRef="#br0" timeOffset="246690">4353 14920 10377,'-5'-19'0,"-4"4"0,-2 5 0,-1 6 0,0 2 0,-1 2 0,-1 0 0,-1 2 0,-1 2 0,-1 4 0,1 5 0,-1 2 0,2 3 0,3 1 0,2 4 0,3 4 0,0 3 0,2 2 0,-1 2 0,3 0 0,2 1 0,1-3 0,0-1 0,0-2 0,1-1 0,3-6 0,5-1 0,2-4 0,3 0-1161,2-6 0,-2 1 0,4-5 1</inkml:trace>
  <inkml:trace contextRef="#ctx0" brushRef="#br0" timeOffset="246921">4415 15019 8679,'0'-12'22,"0"5"0,0 3 0,0 8 0,2 4 0,0 3 1,3 2-1,-3 0 0,0 3 0,-1 1 0,2 3 0,1 0 1,-1 1-1,-2-2 0,-1-1 0,-1-3 0,-2 1 0,-3-1-853,0 1 1,-3 1 0,-3-5 0</inkml:trace>
  <inkml:trace contextRef="#ctx0" brushRef="#br0" timeOffset="247319">4415 15019 8355,'4'-5'633,"2"3"1,1 8-136,2 5 0,2-1 0,2 6-466,-1-2 0,1 2 1,-1 1-1,0-1 1,1 1-1,-1 0 1,1-2-1,-1-3-182,0-4 1,-3-2 0,-1-6 0,2 0 100,1 0 0,-3-2 1,-1-2-13,-2-4 0,1-3 0,-3-3-88,1-2 0,1 1 0,-2-5 0,1 2-116,-1 3 1,-2-3 0,-1 2-1,0 1 1,0 1-623,0 1 0,0 5 139,0 0 679,0 5 0,0-2 0,0 5 1</inkml:trace>
  <inkml:trace contextRef="#ctx0" brushRef="#br0" timeOffset="247635">4738 14908 10688,'0'-20'0,"0"4"0,1 3 0,2 4 0,2 2 0,2 1 0,3 5 0,0 4 0,-1 5 0,-2 3 0,-1 1 0,-4 1 0,1-1 0,0 2 0,1 1 0,0 3 0,0 0 0,0 1 0,1 1 464,0 2 0,1 1 1,2 2-749,-4 0 0,1-1 1,0 0-1,-3-2 0,0-1 1,-4-1-1,-2 1 0,-4-2-888,-3-1 1,-1-1-1,-2-5 1031,-3 0 1,3 1-1,-3-1 1</inkml:trace>
  <inkml:trace contextRef="#ctx0" brushRef="#br1" timeOffset="247819">4874 14957 5734,'-12'0'0</inkml:trace>
  <inkml:trace contextRef="#ctx0" brushRef="#br0" timeOffset="248268">4849 14697 8871,'11'-24'0,"-1"2"0,-2 3 0,3 1 0,3 3 0,3 0 0,-1 1 0,1 0 0,1 3 0,-1 2 0,3 0 0,-2 2 0,1 2 475,0 2 0,-2 3 0,2 6 0,-1 5-494,-3 4 1,-5 7 0,-3 0 0,-2 4-3,-2 3 1,-2 5-1,-1 0 1,0 1 111,0 3 1,-1 0 0,-3 4 0,-3 3-10,0 3 0,-3 6 0,6 1 0,2 2-30,0 2 1,2 0 0,0 0 18,0-1 0,0 0 0,0 6 0,2 0-101,2 2 0,1 1 0,5-7 0,-3-2 0,0-4-163,0-3 1,-5-3 0,4-2-1,-2-7 97,0-4 1,0-5 0,-4-5 0,0 0 78,0 0 1,-4-6 0,-1-3 0,-2-2 0,-3-3-212,-1-2 1,-3 0 79,-2-5 0,2 0 0,-3-4 0,4-1 0,2-3-687,2-4 1,2-3 435,3-2 0,3-1 155,-3-2 0,8-9 0,3-7 1</inkml:trace>
  <inkml:trace contextRef="#ctx0" brushRef="#br0" timeOffset="248703">5593 15304 8355,'-11'-23'43,"2"2"1,2 5-1,1 2 1,4 2-1,0-1 1,4 1-1,2-1 1,5 2-1,5 3 1,3 4-1,-1 3 1,2 1-1,1 0 1,1 0-1,-2 1 1,0 3-1,1 3 1,0 1-1,-2 1 1,-5 2-1,-2 2 1,-3 5-1,-2 2 1,-3 2-1,-5 1 1,-5 3-1,-4 2 1,-1 2-1,-4-1 1,-2 0-1,-2-3 1,2 2-1,1-3-1312,3-3 0,5 1 889,2-2 1,0 2-1,-5 2 1</inkml:trace>
  <inkml:trace contextRef="#ctx0" brushRef="#br0" timeOffset="248704">5655 15937 9053,'3'0'1161,"5"0"-2048,5 0-12,1 0 1,-7 0 0,-2 0 0</inkml:trace>
  <inkml:trace contextRef="#ctx0" brushRef="#br0" timeOffset="261384">6201 15466 9628,'-16'-17'0,"0"1"0,7 2 0,7 4 0,11 6 0,5 3-440,2 1 1,6 0 315,-1 0 0,2 0 1,3 0-1,2 0 0,1 0 1,-2 0-446,0 0 1,-8 5 0,-1 2 0</inkml:trace>
  <inkml:trace contextRef="#ctx0" brushRef="#br0" timeOffset="261605">6313 15590 8732,'1'-11'0,"3"2"-207,5 5 1,6 3 0,3 1-1,1 0-306,3 0 1,3 0 225,4 0 0,2-6 0,7 0 1</inkml:trace>
  <inkml:trace contextRef="#ctx0" brushRef="#br0" timeOffset="261968">7107 15242 8886,'0'-27'0,"0"2"0,0 6 0,0 4 2549,0 2-2373,0 1 0,-6 5 1,-2 3-1,-5 2-71,-3 2 1,1 7-1,-7 6 1,-2 5 35,1 1 0,-8 10 0,9 0 0,2 4-39,0 0 0,0 3 0,5-3 1,2 3-144,4 1 0,6-4 0,-1-1 0,4-2-131,4-2 1,7-8 0,8-3 0,3-3-103,4-2 1,7-5-1,0-4 1,3-6 58,2-5 0,-1-9 1,0-4 156,0-2 1,-5-6-1,-5-1 1,-5-1 0,-5 0-38,-3-1 0,-7 0 0,-3-1 0,-6 4-151,-6 3 1,-6 1 0,-12 2 0,-3 4-643,-4 6 1,-4 6 439,-4 7 0,-3 11 0,-6 3 1</inkml:trace>
  <inkml:trace contextRef="#ctx0" brushRef="#br0" timeOffset="262432">7851 15602 8355,'0'-16'0,"0"-1"1381,-6 1-1144,5 9 1,-3 1 0,8 6 0,3 3 0,1 4-1,0 7-219,2 3 0,1 4 1,0 4-1,-3 1 1,-4 2-1254,-2 1 1,-4 4 471,-2-4 0,-3 5 0,-5-2 1</inkml:trace>
  <inkml:trace contextRef="#ctx0" brushRef="#br0" timeOffset="262623">7826 15429 8355,'-13'-25'0,"9"11"-427,8 6 0,5 8-15,11 8 0,1 0 0,4 10 1</inkml:trace>
  <inkml:trace contextRef="#ctx0" brushRef="#br2" timeOffset="265221">10269 11894 31021,'-12'0'0,"-1"0"0,0 0 0,-3-2 0,-2 0 0,-1-2-168,-3 1 1,-1-3 0,-2 2-1,0 0 1,0-1 0,-1-2-136,-3 0 0,3-4 0,-3 2 115,3-2 0,-3-1 0,0 0 0,1-1 86,2 1 0,0-1 0,-3 2 1,-3 2-1,-1 2 181,0 1 0,-4 1 0,-7 2 0,-1-1 36,-2 1 0,-10 2 1,3 2-1,-3 2-38,-1 1 1,-3 6-1,3-2 1,-2 3-1,-2 0-75,-1-3 1,1 3 0,0-2 49,0 2 1,-4 2 0,0 3 0,1 0 50,2-1 1,-7 3 0,-2 0-37,0 1 1,6 2-1,-1 4 1,1 1 0,-1 2-33,3 1 0,0 1 1,4-1-1,0 2-169,3 1 1,4 3-1,-1-5 1,5 2-133,3 2 1,-1 7-1,6 5 1,3 2-148,3 2 0,1 4 1,5 1-1,3-2-95,3-2 1,6 7-1,6-4 1,2 5-155,5 3 0,8 0 0,6 2 0,5-1 110,6-1 1,4 3 0,3-7 0,4 1-25,0-1 0,8 1 0,-2-4 357,5 2 0,3-6 1,5-2-1,4-5 1,4-4 144,2-2 0,10 2 0,-2-9 1,8 1 171,5-3 1,4 0 0,7-3 0,1-4 86,2-3 0,-47-10 1,1-3-1,2-1 1,1-1-1,1-2 1,-1 0-555,0-1 1,1-1 0,4 0 0,1-1 0,-5-1 0,1 0 0,0-2 0,1-1 348,-2 0 1,1-1 0,3 0 0,0 0 0,-6-1-1,-1 0 1,1 0 0,1-1-76,0 0 1,0 0 0,43-10 0,2 3 0,-4-3-117,-4-2 0,-6 4 0,-3-5 1,-3-1-206,-5-1 1,5-8 0,-8-2 38,-3-3 1,1-2 0,-5-4 0,-2-4 0,-3-5-214,-6-3 0,1-4 1,-13 2-1,-6-2-90,-8-2 0,-8-13 1,-12 0-1,-10-8 668,-12-7 0,-14 2 0,-11 2 0,-10-1 46,24 42 1,-1 0 0,-4-4 0,-1 1 0,2 3 0,0 0 0,-1 1 0,0 0 39,1 2 0,-1 0 0,-30-33 0,0 6 0,-3 6-145,-5 5 0,-2 7 1,-13 9-485,-7 6 1,-2 4 0,-11 5 0</inkml:trace>
  <inkml:trace contextRef="#ctx0" brushRef="#br1" timeOffset="265649">9922 13618 5734,'-25'-37'0</inkml:trace>
  <inkml:trace contextRef="#ctx0" brushRef="#br0" timeOffset="267432">9451 15441 8355,'-13'-32'139,"2"5"1,3 5 0,4 5 0,1 5 0,0 2 0,-1 5 0,1 5-1,2 9 475,1 9 1,0 11 0,0 4-706,0 3 1,0 7 0,0 1 0,0 3 0,0-1 0,0 3-365,0-2 0,0-5 1,0 1 43,0-4 0,0-1 0,0-9 1,1-1-1254,3-2 1571,-2-7 0,3-1 0,-5-6 1</inkml:trace>
  <inkml:trace contextRef="#ctx0" brushRef="#br0" timeOffset="267716">9686 15292 8355,'-4'-12'63,"0"2"0,1 7 0,2 10 0,1 7 239,0 1 1,-4 6-1,0 4 1,-1 6 0,1 5-196,0 1 1,-1 6 0,2 3 0,-3 2-37,-1 1 0,5-3 0,-4-2 1,2-1-69,0-3 0,0-3 0,4-4-36,0-4 0,4-3 0,1-3 0,4-2 1,3-6-152,3-5 1,7 0 0,-1-6 0,2-2-74,2 0 1,0-2-1,1-2 1,2-2-446,1-4 0,-4-3 256,-5-1 0,1-1 0,4 1 0</inkml:trace>
  <inkml:trace contextRef="#ctx0" brushRef="#br0" timeOffset="267924">9500 15739 8355,'2'-20'68,"2"5"0,5 5 1,7 6-1,4 2 1,4-1-1,2-3-84,3-1 0,2 2 0,8-6 0,1-3 0,3 0 0,-2 2-315,-2 4 0,-1-2 0,-9 5 0,-3-1-72,-4 0 0,-4-9 0,-5 2 1</inkml:trace>
  <inkml:trace contextRef="#ctx0" brushRef="#br0" timeOffset="268222">9475 15342 8355,'-5'-25'30,"4"0"1,-5 6 0,7 2 0,5 5 56,6 4 0,3-3 1,9 2 76,2-2 0,8-1 1,4-1-1,7 1-242,8 0 1,0 3 0,4 3-696,-3 0 1,-12 2 300,4 4 1,-12 0-1,-4 0 1</inkml:trace>
  <inkml:trace contextRef="#ctx0" brushRef="#br0" timeOffset="270732">10691 14746 8355,'-2'-15'-107,"-2"1"1,-3 3 0,-1 2-1,0 2 1,-2 1 0,-1 2 0,-1-1-1,-1-1 1,1 1 185,0 2 1,-2-3 0,-1 2 0,-2 0 0,2 0 0,1 0 76,2 1 0,-2 2 0,-1 1 0,-2 0 0,2 0-30,1 0 1,-2 5-93,-1 4 0,1-3 1,3 3-14,1 0 0,0 2 1,1 2-1,2-1 27,5 1 0,-1-1 1,0 0-1,3 2 25,0 3 1,2-2-1,0 6 1,2-1 15,2-1 0,-3 9 0,5-3 0,-2 2-22,0 4 0,2-2 1,-4 7-1,2 3 6,-1 4 1,-1 5 0,-2 10 0,0 7 0,0 3 1,-2 10 0,-2 2 0,-6 10-93,3-41 1,-1 1 0,-6 44-1,-2 2-34,2-2 1,2-6 0,-1 1 0,2-4-1,3-10-23,4-7 0,3-10 1,1-16-1,1-6 42,3-4 1,4-9 0,9-6 0,4-5-126,2-3 1,2-4 0,0-5 0,-1-1-570,1-3 0,4-7 169,0-6 0,5-5 0,-2 3 0</inkml:trace>
  <inkml:trace contextRef="#ctx0" brushRef="#br0" timeOffset="272189">10951 15304 8355,'-7'-8'-608,"2"1"1,-1 2 0,-1 3 407,1 5 0,0 4 0,6 5 1</inkml:trace>
  <inkml:trace contextRef="#ctx0" brushRef="#br0" timeOffset="272813">10939 15416 8355,'-13'-12'-100,"1"-1"1,5 5 0,3 0 203,3-2 0,2 5 0,3 0 0,4 4 1,2 2 236,-2 4 1,3 2-1,-2 5 1,0 2-197,0 2 1,2 4 0,-5 4-1,3 1-52,-1 0 1,0 0-1,5 0 1,-1-1-52,0 1 0,5 3 0,1-2 6,1-3 0,-1-1 0,4 3 0,2-1 0,-2-2-87,1-2 1,-4-3 0,1 2 0,-2-1-532,-3-3 1,-1 0 0,-2-1 0,-1 0-466,-3-3 0,2-1 3,-6 2 1032,0 0 0,-4-5 0,0-1 0</inkml:trace>
  <inkml:trace contextRef="#ctx0" brushRef="#br0" timeOffset="273117">11361 15379 9935,'0'-28'0,"1"5"0,2 4 0,2 5 0,1 3 0,-1 5 0,-3 5 0,-5 8 0,-7 5 0,-4 8 0,-4 2 0,-1 5 0,-3 5 0,-3 6 0,-2 7 0,-4 3 0,1 1 0,-2 1 0,1 0 639,-4-1 0,1-1-899,1-2 0,-2-1 0,6-7 0,2-7-179,1-3 0,6-5 1,5-2-1,6-5-999,4-2 1126,4-7 1,12-7-1,3-7 1</inkml:trace>
  <inkml:trace contextRef="#ctx0" brushRef="#br0" timeOffset="273634">11782 14945 8355,'8'-17'0,"-1"1"-66,-1 1 1,-1 2 0,-3 5-1,-2 4 1,-4 4 170,-2 4 0,-9 4 0,3 7 6,-2 2 0,1 6 0,2 1 0,2 5 9,-1 2 0,-4-2 1,7 4-1,1 0-234,1-1 1,4 0 0,1-5-1,0 1-316,0-5 0,1 1 0,4-6 1,1 0-154,1 0 1,4-6 533,-2-4 0,7-5 0,3 3 0</inkml:trace>
  <inkml:trace contextRef="#ctx0" brushRef="#br0" timeOffset="273873">11956 15081 8259,'-7'-3'0,"1"3"0,2 6 0,0 5 0,1 4 0,2 2 0,1-2 0,0 0 0,0 0 0,0 2 0,0-2 0,0-1-632,0-2 1,-5 0 0,-2 1 0</inkml:trace>
  <inkml:trace contextRef="#ctx0" brushRef="#br0" timeOffset="274255">11956 15044 8355,'1'-7'-76,"3"3"1,-2 4 0,3 3-1,-1 2 1,2 2 0,1 3 444,2 1 0,-2 5-302,2 1 0,-1-1 0,4-3 0,1-1 0,-1-1-122,0-2 1,-3 0 0,-1-3 44,2 1 0,1-5 1,0 1-1,-3-6-36,-4-5 24,3-3 1,-6-1-1,4-1 1,-4 1-54,-1-1 0,0-3 0,0-1 0,0 2 0,0 1-85,0 2 0,0 0-869,0-1 733,0 6 0,0-4 0,0 4 0</inkml:trace>
  <inkml:trace contextRef="#ctx0" brushRef="#br0" timeOffset="274504">12303 14920 9730,'7'-14'0,"-3"-1"0,-2-1 0,-1 0 0,2 3 0,2 3 0,1 6 0,-1 8 0,-1 7 0,0 6 0,1 5 0,-3 4 0,0 4 0,-2 0 0,0 2 0,0 0 0,1 1 0,2 0 0,1-1 0,-1-2 0,-2-3 0,-1 0 0,0-3 0,2 0 0,0-3 0,2-4 0,-1 0-2472,-1 0 2091,-2-1 0,-6-3 0,-1-1 0</inkml:trace>
  <inkml:trace contextRef="#ctx0" brushRef="#br0" timeOffset="275379">12750 14920 7906,'1'-11'0,"2"1"0,1 2 0,0-2 127,2-1 0,-1-1 553,3 0-516,3-1 0,-4 5 0,6 1 0,-1 2 1,0 2-1,1 1-125,-1 2 1,-4 0 0,1 2-1,-1 2 1,-1 6 19,-3 5 0,-3 0 1,-1 6-230,0 1 0,-5 1 0,-3 2 0,-3 0 31,-2-1 0,1 1 1,-1 0-1,1 0 90,0 0 0,1-5 0,2 0 0,5-2 93,3-3 0,2-6 0,3-2 0,6-1-4,5-4 0,4 0 0,6-2 0,0-2-99,0-2 1,4-1 0,1-5-1,0 3-91,1 2-597,-2 1 0,-5 4 0,1 0 0</inkml:trace>
  <inkml:trace contextRef="#ctx0" brushRef="#br0" timeOffset="276643">13184 14647 8355,'-9'-32'7,"3"5"1,0 5 0,3 5 0,3 5 0,4 4 0,5 2 0,2 2 0,2 0 446,4 1 0,2 2 0,6 1-544,0 0 1,4 0-1,0 1 1,0 3-1,-2 5 56,-2 2 0,3 1 1,-9 2-1,2 2-19,-1 5 0,-5-2 0,1 2 0,-5 1 20,-3 1 1,-5 8 0,1 2 0,-3 3 153,-1 1 1,0 1 0,-1 4 0,-3 5 95,-5 5 1,0 4-1,-1 8-79,2 2 1,0 2 0,-3 3 0,1 1-1,3 2 1,1 3 1,-2 7 0,4-2-1,1-2-174,2-6 0,2 9 0,2-5 0,3 0-116,0-5 1,-1-2 0,2-5 0,-1-4-60,1-7 1,-4-2-1,0-10 1,-6-1 33,-5 1 1,-9-3 0,-3-6 0,-5-2 116,-4-2 0,-4-2 1,-7-7-1,-3-5 125,-1-2 1,-2-7 0,-3-3 0,-1-3-379,1-1 0,-6-5 1,-2-3-1077,1-3 1152,-5-7 1,-1-2 0,-7-4 0</inkml:trace>
  <inkml:trace contextRef="#ctx0" brushRef="#br0" timeOffset="277392">12514 14920 7082,'12'0'260,"-1"1"1,-1 2 0,-3 3-1,0-1 1,-2 2 28,1 0 0,-2 5 0,-4 6 0,0 3-43,0 5 1,0 4 0,-1 10-1,-2 3 6,-1 3 1,0 10-1,2-2 1,-1 5-90,-1 3 0,-1 4 0,2 2 1,-2 1-126,-2 2 0,3 1 0,-3-2 0,0-5-419,0-6 1,0 1 0,-1-5-1,2-2-342,1-2 1,3 0 0,-2-9-685,3-2 1029,1-7 0,5-3 0,2-5 0</inkml:trace>
  <inkml:trace contextRef="#ctx0" brushRef="#br0" timeOffset="278022">10567 15267 8355,'0'-36'0,"0"3"377,0 4-72,5 3-185,-3 7 1,7-4 27,-5 2 1,5 7-1,-4 3 1,1 6 0,1 6-1,0 7 1,1 9-23,-1 8 1,2 12 0,-5 14 0,1 8-86,0 6 1,-3 16 0,0 3 0,-4 4-265,-7 1 0,2-1 1,-1-10-1,0-1-337,1-1 0,-3-3 1,6-2-324,1-5 1,8-8 651,3-5 0,8-2 0,4-1 1</inkml:trace>
  <inkml:trace contextRef="#ctx0" brushRef="#br0" timeOffset="282949">14039 15751 8801,'-6'-12'0,"3"1"341,6 2 1,9 0-416,9 5 0,-1-2 1,4 3-1,2-2 1,1-1-335,4 1 0,-5 1 0,2 4-132,-6 0 1,1 0-1,-4 0 1</inkml:trace>
  <inkml:trace contextRef="#ctx0" brushRef="#br0" timeOffset="283193">14101 15937 8355,'13'0'21,"3"0"0,4 0 1,2-1-1,5-3-311,4-5-314,2 4 0,4-6 0,0 4 0</inkml:trace>
  <inkml:trace contextRef="#ctx0" brushRef="#br0" timeOffset="288342">15106 15553 8355,'0'-24'-44,"0"3"1,0 8 0,0 9 0,0 12 0,0 10 409,0 5 1,-4 7-1,0 4 1,1 3 232,2 4-671,1-2 0,4 5 0,1-4 1,1 0-1,-1-3-363,-2-3 1,3-2 0,-1 1 0,1-4-183,-1-3 1,3-2 0,-3-4 484,-3-3 1,5-3 0,0-2 0</inkml:trace>
  <inkml:trace contextRef="#ctx0" brushRef="#br0" timeOffset="288750">15342 15528 8355,'0'-20'1058,"5"-3"-929,-3 9 0,3 5 1,-5 13 36,0 11 0,-4 7 1,0 3-1,0 1-52,-2 3 1,3 4 0,-3 7 0,0 1-68,3-1 1,-2 3 0,1-2-1,1-2-74,1-5 1,2 1-1,0-5 1,0 0-38,0 1 1,2-2 0,2-6 0,4-1-29,3-1 0,2-6 0,0 1 0,3-3-52,0-5 1,6 2 0,-1-6-1,2-1-71,2-2 1,4-2 0,0-3 0,-1-5-156,-2-2 0,1-1 0,-1 1 1,-3 0-67,-4-2 0,-3 4 0,-3-9 0</inkml:trace>
  <inkml:trace contextRef="#ctx0" brushRef="#br0" timeOffset="289117">15106 15887 8355,'6'-12'-106,"3"1"0,5 1 0,4 3 1,1 1-1,3 0 0,3-1 0,4-1 1,4-5-1,4-3 218,5-3 0,-2 2 0,4-2 0,-2 1 0,-3 3 0,-5 1 0,-5 2 0,-4 1 0,-4 1-782,-5 2 1,-7-6 0,-4-5 0</inkml:trace>
  <inkml:trace contextRef="#ctx0" brushRef="#br0" timeOffset="289118">15118 15429 8355,'-6'-25'0,"1"5"0,11 4-11,6 2 9,1 2 1,10 3 0,-2 1 0,2-1 131,2-3 1,10-4-1,3-1 1,3 2-260,2 1 0,8 2 1,-3 1-1,-1 3-524,-4 4 0,1 2 0,0 2 0</inkml:trace>
  <inkml:trace contextRef="#ctx0" brushRef="#br0" timeOffset="289587">16173 14833 8044,'7'-27'0,"-3"2"0,-3 6 98,-1 3 0,-5 9 0,-4 3 0,-2 3 0,-3 1 0,-2 0 0,-5 0 42,-2 0 0,-2 0 0,0 1 0,0 3-26,1 5 1,-1-2 0,1 1-157,4 2 0,0 1 1,5 0-1,-1-2 0,1 0-15,1 0 0,7 2 1,3 2 4,2-1 1,2 0-1,0 1 1,2-1-16,2 1 1,-1-2 0,5 0 0,2 0 67,1 2 1,1 4 0,0-2 0,1 3 71,-1 1 1,1 2 0,-1 5 0,-1 3 11,-3 4 1,3 7 0,-4 4 0,0 3-37,-3 4 1,-2 8 0,-2 5-1,0 7-47,0 7 1,-6 6-1,-2-2 1,-3 4 51,-2 1 1,1 4-1,0 0 1,-1-2 2,1-1 0,1-12 0,3-6 0,3-8-24,4-8 0,1-2 1,3-12-1,4-4-100,5-5 1,9-11 0,-1-5 0,5-5-287,4-6 1,3-2-1,5-4 1,-1-2-350,-3-4 0,3-9 0,-5-2 1</inkml:trace>
  <inkml:trace contextRef="#ctx0" brushRef="#br0" timeOffset="290037">16607 15813 8355,'-6'-25'850,"-1"2"-283,-5 2-326,5 3 0,3 9 0,9 4 0,6 10 192,5 4 1,6 9 0,-2 3 0,5 2-196,4 2 0,-3 0 0,3 1 1,-3 0-417,-1-1 0,-1 3 0,-2-8 1,-2 2-78,2-1 1,-4 1 0,0-6-1,-1-2-1047,-1-4 0,1 0 1,-5-6-639,1-2 1911,-1 0 0,-5-8 0,-2-1 0</inkml:trace>
  <inkml:trace contextRef="#ctx0" brushRef="#br0" timeOffset="290384">16966 15664 8355,'-5'-7'-323,"4"-4"827,-5 10 1,2-3 0,0 9 0,1 6-300,2 4 0,-5 7 1,-2 1-1,-3 3-90,-2 3 1,-3 4 0,-2-3-1,0 2-212,0 2 1,-4-2-1,1 1 1,-1-1-181,2-5 0,-2 6 0,5-8 0,2 0-469,1-3 1,3 0 0,3-5 277,4-2 1,-3-2-1,0 0 1</inkml:trace>
  <inkml:trace contextRef="#ctx0" brushRef="#br0" timeOffset="291137">17177 15342 8355,'0'-25'0,"0"1"0,0 4 0,-1 5 179,-3 5 0,1 4 0,-5 6 0,-1 2 1,3 2 211,1 4 1,-1 5-1,-1 3 1,0 5-313,3 2 0,-2 2 0,1 0 1,-1 1-168,1 3 0,0-3 0,5 3 1,0-3 23,0-1 0,6-4 0,2-2 0,3-1-837,2-3 1,3-2 0,2-5 377,1-4 0,-3 3 0,1 0 0</inkml:trace>
  <inkml:trace contextRef="#ctx0" brushRef="#br0" timeOffset="291138">17363 15404 8355,'-7'-13'170,"2"6"0,4 2 0,-2 6 103,-1 3 1,-5 3-1,5 6 1,1-1-153,2 1 0,-3 0 0,0 2-245,1 2 1,2 0 0,1-5 0,0 0 0,0 1-160,0-1 1,0-4-1017,0 1 1,-2-7 1095,-2 3 1,3-5-1,-3-5 1,2-3 202,2-3 0,0-3 0,0-1 0,0-1 0,-5-1 0,-2 5 0</inkml:trace>
  <inkml:trace contextRef="#ctx0" brushRef="#br0" timeOffset="291139">17289 15441 8355,'0'-12'-459,"0"-1"0,0 1 665,0-1 0,5 2 222,4 3 0,-2 3-175,1 5 0,0 1 1,3 3-1,-1 3 0,-2 1-6,2 0 0,-1 1 0,1 2 0,-2-2-316,2 0 1,1-2-1,1 2 1,1-2-45,-1-1 1,1-1 0,-1-2-52,0 1 0,1 0 0,-2-5 30,-3-3 0,2-3 1,-6-6 1,-1 1 0,-2 0 0,-1-1 0,0 1-160,0-1 1,0-3-1,0-1-333,0 2 0,0 1 358,0 2 0,5-1 0,2 1 0</inkml:trace>
  <inkml:trace contextRef="#ctx0" brushRef="#br0" timeOffset="291351">17624 15230 8469,'0'-12'170,"0"-1"1,5 2-132,4 3 1,2 2-1,1 6 1,0 0 0,1 0-1,1 3 1,1 4-1,1 7 1,-1 4 0,-2 5-1,-4 5 1861,0 5-2102,-7-3 1,3 7 0,-10-1 0,-3 3 0,-3-1 0,-3 0 0,-1 0 0,-1-1-750,1-2 1,-5 6-1,1-2 1</inkml:trace>
  <inkml:trace contextRef="#ctx0" brushRef="#br0" timeOffset="291588">17835 16049 8355,'-6'-5'0,"6"1"0,7 2 42,4 0 0,3 1 0,2-2 0,5-1-29,2 1 1,6 2-1,2-1 1,0 0-884,4-2 0,5-1 594,1 5 0,6-11 0,-3-2 1</inkml:trace>
  <inkml:trace contextRef="#ctx0" brushRef="#br0" timeOffset="293643">18479 16383 8128,'5'-8'-104,"-1"0"229,5 5 0,-6-4 0,4 3 0,0-3-76,0 0 1,-3-5 0,4 1 0,1-6-1,-1 0 1,-1-3 0,0 1 0,-1-4-1,4-5 38,1-5 1,-3 0 0,1-3 0,0-1-127,2 2 1,6-6 0,-1 2 0,0-2 30,-3-2 0,-2 3 1,-1 7-1,-2 4 52,2 3 1,-3 7 0,0 2 232,-2 4-204,-1 6 1,-4 7-1,0 8 1,2 4-1,0 5-53,3 4 1,-1-2-1,-4 2 1,1-1-135,3-1 0,-1 4 0,4-7 1,0-1 38,0-1 0,1-3 1,4-3-1,1-4-249,-1-2 1,1-2-1,-1 0 235,0 0 0,-1-6 0,-1-2 0,-2-3 69,2-1 0,-3-1 1,0-1-1,0-1 106,0-1 1,-3-2-1,3 3 1,-1-2 29,1 2 1,-4 5 114,1 2 1,-1 5 0,1 1-108,4 4 1,-2 5 0,-1 7 0,1 1-261,2 2 1,-1 5 0,1-3 0,2 0-177,1-2 1,6-1-1,-1-2 1,-1-3-212,-1 0 1,4 0-1,1 2 1</inkml:trace>
  <inkml:trace contextRef="#ctx0" brushRef="#br0" timeOffset="293876">19360 15354 9436,'1'-11'0,"4"3"0,3 4 0,3 2 0,1 5 0,1 4 1626,-1 5-1278,0 15 0,5-1 0,0 11-254,-2 0 1,-2 10-1,-1 4 1,-4 5-213,-4 8 0,-8-2 0,-4 4 0,-5-3-415,-3-1 1,-4 0 0,-6 0-1752,-3 0 1684,3 0 1,-15 0 0,2 0 0</inkml:trace>
  <inkml:trace contextRef="#ctx0" brushRef="#br0" timeOffset="294602">16421 15441 8355,'5'-12'0,"-3"-1"30,9 6 0,-11 2 108,0 5 1,-6 0 0,-6 1 0,-2 3 0,-1 6 131,-2 5 1,-5 4-1,2 8 1,-3 3 23,3 7 1,2 7 0,5 10 0,2 4-107,3 2 1,3 11-1,6 2 1,3 1-491,4 3 1,3 3-1,3-5 1,3-5-971,3-1 1,5-15 610,4-1 1,8-10 0,8 0 0</inkml:trace>
  <inkml:trace contextRef="#ctx0" brushRef="#br0" timeOffset="295240">19658 15156 8355,'0'-20'0,"0"4"-195,0 2 0,4 2 0,1 1 0,1 1 476,-1 2 1,5 5 0,-2-1 0,3 2-216,2 2 1,-1 2 0,1 2-62,-1 4 0,0 6 0,-1 1 1,-2-1 7,-5 1 1,-3 0 0,-1-2-1,0-1-3,0 0 1,-5 1 0,-4-1 0,-2 1-31,-1-1 0,1 0 0,3 1-6,4-1 0,4-3 1,4-3-1,5 0-211,6-3 0,1-2 1,6-1-495,4 0 1,-4-1 492,7-3 0,-6-3 0,8-6 0</inkml:trace>
  <inkml:trace contextRef="#ctx0" brushRef="#br0" timeOffset="295645">19980 14722 8355,'-11'-21'43,"3"2"1,5 1-1,6 4 1,5 3-1,5 4 1,3 1-1,5 4 1,2 0-1,2 2 1,0 0-1,0 2 1,-2 3-1,-1 6 1,-3 4 0,-1 2-1,-3 0 1,-1 0-1,-3 3 1,-2 3-1,-4 3 1,-1 3 18,0-1 0,0 4 1,-5 2-25,-3 6 75,3-1 1,-6 14 0,4 1-1,-3 5-79,-1 3 1,1 3-1,-4 0 1,3-2 51,2 2 1,0 4 0,4-2-29,-3 2 0,3-4 0,-4 1 0,3-4 29,-2-4 1,2-1 0,-3-5 0,0 2 0,1-3-3,2-4 1,-4 1 0,1-4 0,-1-1-78,1-6 0,-5-1 0,2-7 0,-3-2-153,-2-1 0,-5-5 1,-2-2-77,-4-1 1,-5 0 0,-1-3 0,-2 2-1,-2-2-1164,-2-1 700,-1-2 1,0-5 0,-1-1 0</inkml:trace>
  <inkml:trace contextRef="#ctx0" brushRef="#br0" timeOffset="295916">20824 16433 8355,'-25'0'-1311,"-12"-12"1</inkml:trace>
  <inkml:trace contextRef="#ctx0" brushRef="#br0" timeOffset="297413">20737 15515 8332,'-2'-12'782,"4"5"-610,10 3 1,6-2 0,4 2-332,6 2 1,-2-4-1,3 2 1,-3 1-1,-3 2 1,-1 1-1,-2 0-538,-2 0 0,-2 5 0,-3 2 0</inkml:trace>
  <inkml:trace contextRef="#ctx0" brushRef="#br0" timeOffset="297674">20749 15751 8355,'0'-7'633,"7"2"1,4 3 0,6-1-930,2-1 0,7-4 0,6 3 0,2-1-151,3 1-276,-8-5 0,13 3 0,-11-5 1</inkml:trace>
  <inkml:trace contextRef="#ctx0" brushRef="#br0" timeOffset="309255">21568 15143 9590,'0'-20'0,"-2"2"0,0 3 0,-4 5 0,1 4 0,-2 8 0,1 5 0,1 5 428,2 5 1,1 2 0,2 6-337,0-1 1,0 7 0,0 2 0,0 3 0,0 1 0,0 0-251,0 0 0,0-1 0,0-1 1,0-2-1,0 0 0,0-2 1,0-3-1,0-5-2443,0-2 1617,0-6 771,0 3 0,0-5 0,0-1 0</inkml:trace>
  <inkml:trace contextRef="#ctx0" brushRef="#br0" timeOffset="309654">21530 15118 8355,'-17'-12'40,"3"1"0,6 4 0,3 7 0,5 7 0,5 4 0,1 3 0,5 1 923,5 2 1,-1 5-1,7-2-676,4 4 1,0 5 0,6 0-167,-2-2 0,5-1 1,-2-1-1,1-1 1,1-2 49,-2-2 1,-2 0 0,1 2 0,-6-3-390,-4-1 0,-7-2 1,2-5-1,-5-1-226,-3-2 0,-2-5 501,-3 1 0,-3-4 0,2-4 50,-6-4 1,2-5-1,-3-2 1,2-3-28,2-1 1,0-3 0,0-7 0,0-4-112,0-3 1,0-2 0,0-4-1,0-3-176,0-4 1,0 0 0,0 1-64,0 2 0,0 5 0,0 8 0,0 5 0,0 6-2062,0 6 1338,0 2 1,2 12 817,2 7 0,3 4 0,5 4 1</inkml:trace>
  <inkml:trace contextRef="#ctx0" brushRef="#br0" timeOffset="309836">22547 15478 8355,'0'-12'990,"2"5"1,2 3 0,4 2 0,3 2 0,2 0-2885,-1 0 0,0 6 0,1 1 1</inkml:trace>
  <inkml:trace contextRef="#ctx0" brushRef="#br0" timeOffset="316667">21642 13605 8355,'-5'-16'-99,"-2"-1"0,0 5 0,3 6 565,2 11 1,2 4-1,0 5-365,0 2 1,0 4 0,0 6-209,0 3 1,4 1-1,2 3 1,1-4 0,1-3-342,-1-1 1,4 0-1,-4-2-257,0-2 1,4 1 518,-3-5 0,3-1 0,2-3 0</inkml:trace>
  <inkml:trace contextRef="#ctx0" brushRef="#br0" timeOffset="317037">21878 13481 8355,'-6'7'-242,"1"4"0,-5-2 1,2 2 552,-2 1 1,1 2 0,0 2-141,5 5 1,-1-2 0,0 2-1,3 1 1,0 1 0,2 2 0,0 0-1,2 0 1,0 0-30,3-1 0,3 1 0,-3-1 0,1-2-388,-1-2 1,5-4-1,-2-1 1,3-4 16,2-3 1,3-5-1,2 1 1,0-3 80,0-1 0,4-1 0,-1-3 1,2-5-206,2-2 1,0-1 0,0-2 0,-1-1 90,1-1 0,-6-6 0,-1 2 0</inkml:trace>
  <inkml:trace contextRef="#ctx0" brushRef="#br0" timeOffset="317236">21791 13829 8730,'0'-24'0,"0"2"0,3 3 0,5 1 0,7 3-512,3 1 1,7 2-267,0-1 780,-1 1 0,3 1 0,-7 1 0,2 3 0,2 2-304,1 2 1,-1-4 0,1 0 0</inkml:trace>
  <inkml:trace contextRef="#ctx0" brushRef="#br0" timeOffset="317432">21754 13519 8545,'-13'-24'0,"2"3"0,3 5 0,4 2 0,4 2 0,5-1 0,8 1 0,6 0 0,6-1-485,4 1 0,3-1 346,5 1 1,0 5-253,0 3 0,6-3 0,1 0 0</inkml:trace>
  <inkml:trace contextRef="#ctx0" brushRef="#br0" timeOffset="317903">22535 13246 9258,'-1'-13'0,"-2"1"0,-1-1 0,0 2 0,0 2 366,-1 1 1,1 3-314,4-3 0,0 4 0,0-4-55,0-2 0,-5 0-111,-4 2 1,-2 3-1,-1 5 26,0 0 1,-2 5-1,-1 3 1,-3 3-1,0 2 91,0-1 1,1 1 0,5-1 0,0 0 41,-1 1 1,6-1 0,2-1 0,1-1 24,0-2 0,-1 1 0,5 3 1,2 0-32,2 1 1,-1 3 0,4 2 0,-1 1-38,1 4 0,-3 1 0,3 5 1,-1 3-16,-3 0 1,2 8-1,-1-5 1,0 1-23,2-1 0,-5 2 1,3 3-1,-2-3 141,-2-2 1,0-2-1,0 4 39,0 0 0,-4-1 1,0-2-1,1-2 0,1-3 141,2-6 0,0 1 1,0-6-249,0 1 1,6-5 0,2-2 0,3-6-279,2-5 0,0-1 0,4-1 0,2-3-419,1-5 0,3-2 1,-2-1-1,2-2 4,2-2 1,0-4-1,-1-5 1</inkml:trace>
  <inkml:trace contextRef="#ctx0" brushRef="#br0" timeOffset="318341">22721 13395 8355,'-4'-13'22,"-2"2"0,1 4 0,-1 7 0,4 7 364,0 4 1,4 2 0,2-1 0,4 0-485,3 1 1,1-1-1,2 1 1,1-1-315,2 0 0,4-5 0,-3-3 1,-1-2 11,1-2 1,3 0 0,-3-2 0,0-2 191,0-4 1,-2-3 0,-5-1 207,-2-1 0,0-1 0,-5-1 0,-1-1 0,0 1 47,1 1 0,-3 0 0,4-1 0,-4-2 271,-1 2 1,0 1 1042,0 2-1020,-6 5 1,5 3 0,-3 8 0,3 4-139,1 3 0,0 2 0,0 0 0,0 4-122,0 4 0,-5 2 0,0 3 1,-1 2-99,1 1 1,-5 4-1,2-3 1,-3 1-226,-1-1 1,5 3 0,1-6-1,2-2 117,0-3 0,0-7 0,4 2-965,0-3 1,1-3 813,3-3 0,3 3 0,6-4 0</inkml:trace>
  <inkml:trace contextRef="#ctx0" brushRef="#br0" timeOffset="318620">23118 13742 8355,'-1'12'409,"-2"1"-455,-1-1 0,-2 2 0,3 1 1,-1 1 82,2 0 0,0-3 0,2 1 0,2 1-408,2 2 0,-2-5 0,5-3-100,-1 0 1,3-3-1,-2-1 1</inkml:trace>
  <inkml:trace contextRef="#ctx0" brushRef="#br0" timeOffset="318801">23180 13655 8100,'-12'-4'0,"1"-2"0,4-1 0,7-1 0,7 1-592,4 3 1,1-3-1,0 0 1</inkml:trace>
  <inkml:trace contextRef="#ctx0" brushRef="#br0" timeOffset="319254">23416 13109 8355,'-6'-12'913,"-2"-1"-835,2 7 1,1-1-1,6 3 1,3-3-30,5 0 0,2 0 1,2 4-1,4-1 18,4 1 0,-2-2 1,0 1-197,-1 1 0,0 3 0,-4 4 1,0 3-1,-3 1 63,0 0 0,-6 5 0,-1 3 0,-2 1 229,-2 1 1,-4 1-1,-2 7 1,-1 2 96,-3 1 1,1 1 0,-1-2 0,3 2-65,2 2 0,-3-3 1,3 2-1,3 0-103,0-4 1,4 3 0,2-2 0,4-3-147,3-3 0,1-3 0,1 3 0,-2-2-90,-3-3 1,3 4 0,-4-4 0,0-2-89,-3-1 1,-3 2 0,-1 1 110,0-2 1,0 0 0,-1 0-1,-3 2 1,-3-2 0,-1-1-124,0-2 0,-1 5 0,-3-1 106,-1-1 0,2-1 0,2-2 1,1-1-1,-2-1-260,-1-2 1,3-3-438,-1 3 592,1-5 0,-4 2 0,-1-5 0</inkml:trace>
  <inkml:trace contextRef="#ctx0" brushRef="#br0" timeOffset="319592">23924 13494 11769,'0'-20'0,"0"4"0,1 4 0,5 3 0,5 5 0,4 3 0,2 1 0,-1 0-1256,1 0 0,-1 0 1,-3 0 688,-1 0 0,1 5 0,-1 2 0</inkml:trace>
  <inkml:trace contextRef="#ctx0" brushRef="#br0" timeOffset="319593">23924 13643 8559,'17'-2'-142,"-1"-2"1,6-1 0,-1-5 0,2 2-754,2-2 553,0 4 1,0-5 0,0 5 0</inkml:trace>
  <inkml:trace contextRef="#ctx0" brushRef="#br0" timeOffset="319843">24408 13109 9081,'-13'-19'1610,"7"7"0,0 7-1422,6 10 1,4 1 0,2 8 0,-1 1 49,1 2 0,-1 6 0,-2 1 1,1 6-1,-1 5 0,-2 3 1,-1 2-1,0 1-344,0 1 1,0 3 0,-1-2 0,-2-2-2039,-1-2 478,-6 1 0,3-8 0,-5 5 1</inkml:trace>
  <inkml:trace contextRef="#ctx0" brushRef="#br0" timeOffset="325167">21630 16073 8355,'0'-16'-121,"1"-1"0,2 2 1,2 3-1,2 4 1,3 3 145,1 4 1,7 1 0,2 0-1,5 1 1,4 2 0,4 1-1,5-1 1,0-2-283,-1-1 1,7 0-1,-8 0 1,-1 0-44,-5 0 1,-9 6 0,-3 1 0</inkml:trace>
  <inkml:trace contextRef="#ctx0" brushRef="#br0" timeOffset="325401">21605 16160 8355,'-13'7'-672,"8"-1"1,6-6 629,10 0 1,13-2 0,10 0 0,8-4 20,7-1 1,8 3 0,10-4-243,8-2 0,-6-6 0,4-4 0</inkml:trace>
  <inkml:trace contextRef="#ctx0" brushRef="#br0" timeOffset="335395">4713 17388 8355,'-1'-23'213,"-2"2"0,-3 4 1,1 4-1,-2 2 1,0 2 129,-3 5 0,5 4 0,1 4 0,2 6 0,2 7 0,2 6 0,2 6-94,4 3 0,-1 6 0,1 8 0,0 3-368,-1 5 1,0 3-1,-4 5 1,1 0-1,0-2-243,2-2 0,-5-4 0,5-9 0,-2-5-160,0-5 1,0-2 0,-3-7 0,2-4-574,1-3 1,-1-4 837,-7-6 0,1-5 1,-5-8 256,-2-5 0,-1-7 0,-1-3 0</inkml:trace>
  <inkml:trace contextRef="#ctx0" brushRef="#br0" timeOffset="335699">4626 17512 8355,'6'-49'0,"-5"4"147,10 3 0,-4 6 1,7 3-118,2 4 0,-1 8 0,6 5 1,0 3 671,-2 5 1,4 2 0,-3 6 0,0 2-531,1 2 0,-6 4 0,2 7 1,-3 3-377,-2 2 1,-4 2-1,-1 5 1,-1 4 67,-4 0 0,-6 2 0,-4 5 0,-3-3-561,-1-2 0,-6-1 1,-2-4-1,1 1-45,2-2 1,0-1 477,0-1 0,1 0 0,3 0 0</inkml:trace>
  <inkml:trace contextRef="#ctx0" brushRef="#br0" timeOffset="336106">5023 18194 10280,'-21'-1'88,"5"-2"1,6-1 0,11 0 727,8-2-844,3 5 1,5-9 0,-2 5 0,-3-1-181,-2 1 0,-2-4 1,3 4 175,-3-2 1,-2-1 43,-6-5 1,0 1-1,0-2 1,0-1-1,-1-1-58,-4 0 1,4-2-1,-3 1 1,3-1 186,1 0 0,0 1 1,1 5-1,2-1-205,1 1 0,5 4 0,0 1 1,2 1-21,1 4 0,1 0 0,-1 4 0,0 2 94,1 4 1,-5 3-1,-1 1 1,0 1 48,0-1 1,-5 6 0,3 3 0,-3 1 78,2-2 1,-2 3 0,3-6 0,0 1-276,-1 0 1,5-1 0,0-5-1,2-1 121,1-2 1,5-4 0,-1-5-584,-1 0-484,5 0 0,-7-11 0,5-3 0</inkml:trace>
  <inkml:trace contextRef="#ctx0" brushRef="#br0" timeOffset="336639">5842 17053 8307,'4'-36'0,"0"5"0,0 5 0,0 5 0,0 3 0,-1 3 0,-2 1 0,-1 2 147,0-1 0,-1 1 0,-3 1 0,-4 1 1,-3 3-1,-2 2 327,1 2 0,-5-3 1,-1 2-1,0 2-188,0 0 0,-2-2 0,2 0 1,-1 1-121,-4 2 1,6 1 0,-1 0-1,1 0-182,1 0 1,-1 5-1,5 2 1,1 1-115,2 1 1,4-1 0,5 4 0,0 1 74,0-1 1,0 2 0,0 1 0,0 3-130,0 1 0,1-2 1,2 2-1,2 0 175,2 1 1,-2 0 0,1 5 0,1 0 151,0 0 0,-3 0 0,3 2 0,0 5 69,0 5 1,-3 4 0,4 1 0,1 3-27,-2 3 1,-1 6-1,-3 3 1,1 3-47,-1 8 0,-2 8 1,-1 4-1,0-2-58,0-2 1,0 0 0,-1-9 0,-2-1-46,-1-2 1,0-1 0,4-9 0,0-3 58,0-4 1,0-5 0,1-6 0,4-3 8,3-4 1,3-7 0,1-2 0,2-2-135,3-3 0,1-7 0,2-4 1,-2-2-337,0-2 0,1-2 1,5-2-1,-2-3-822,-2 0 0,-3-4 0,2 3 65,-1-3 0,4-1 0,-2-1 1</inkml:trace>
  <inkml:trace contextRef="#ctx0" brushRef="#br0" timeOffset="339189">6313 17363 7875,'0'-12'-693,"0"-1"0,-2 7 1,0 3 676,-2 6 0,-6 3 0,3 7 1</inkml:trace>
  <inkml:trace contextRef="#ctx0" brushRef="#br0" timeOffset="340096">6313 17438 8215,'-11'-13'0,"1"2"32,2 3 1,5 1 347,-1 3 1,4 3 0,4-4-72,4 4 0,8 2 0,1 4 1,3 4-1,3 6 0,3 6 0,3 3 6,-1 0 1,-2 1 0,-1 1 0,0 2 0,-1 2 0,1 2-171,0 2 0,0-2 0,0 0-165,-1-2 0,1-1 0,0-4 0,0-2-187,0-2 1,-1 1 0,0-6 0,-2 0-134,-1-3 1,-5-4-1,3-2 1,-1-1-1560,-2 1 0,-3-4 976,0 1 1,-8-2 853,-5-2 0,-5-6 0,-8-1 0</inkml:trace>
  <inkml:trace contextRef="#ctx0" brushRef="#br0" timeOffset="340375">6796 17388 8355,'0'-16'439,"0"-1"1,0 5 0,0 6 160,0 10 1,-1 6 0,-2 4-1,-2 4-402,-2 6 0,-3 3 1,-5 6-1,-3 1-184,-1 2 0,2 3 0,-5 0 0,-1 3 138,-1-2 1,-3 2 0,6-2-370,-2-4 0,-1-1 0,4-9 0,2-3 0,1-1-296,1-2 1,3-1-1,5-4 1,-2 2-1221,-1-2 1,5-6 1469,1 0 1,-2-7 0,1 4 0</inkml:trace>
  <inkml:trace contextRef="#ctx0" brushRef="#br0" timeOffset="340708">7218 16979 8355,'0'-19'0,"0"2"-410,0 3 417,0 2 0,0 4 454,0-1 0,0 8 0,-1 1 0,-3 7-237,-5 4 0,-2 7 0,-1 2 0,0 4 18,-1 1 0,1-1 1,-1 3-1,2 0-99,3 2 0,-2 6 0,6-4 1,2 1-412,0-3 0,8-3 1,1-3-1,2 0-257,4-3 1,-4-5-1,9 1 1,-1-5-624,-1-3 1,5-5 886,-5 1 0,6-3 0,-2-1 1</inkml:trace>
  <inkml:trace contextRef="#ctx0" brushRef="#br0" timeOffset="341350">7404 17028 8355,'0'-6'380,"0"1"1,0 11 0,0 5 0,0 4 0,0 2-218,0 1 1,0-3 0,0 4 0,0-1-561,0-3 1,0 0-1,0 0 1,0 2-273,0-2 1,0-1 0,-1-3-661,-3-3 1264,2 3 0,-9-9 0,4 3 0</inkml:trace>
  <inkml:trace contextRef="#ctx0" brushRef="#br0" timeOffset="341351">7392 17028 8355,'12'6'614,"1"-3"0,-1 4-388,0-2 0,2 3 1,1-2-1,2-1 0,-2 2 1,0 0-1,0 1 0,2 1 1,-2-1-299,-1 2 0,-6-3 0,0 1-304,2 1 430,-4-3 0,-1-2-26,-5-8 1,0-4 0,0-7 0,0-2-82,0 2 1,1 1 0,2 0 0,1-1-263,-1-1 0,-2-1 0,-1 5 0,0-1-75,0 1 1,0 4-1513,0-1 1560,0 7 0,-5 2 0,-2 6 1</inkml:trace>
  <inkml:trace contextRef="#ctx0" brushRef="#br0" timeOffset="341666">7900 16818 8355,'-4'-13'-176,"0"1"153,0-1 0,4 5 610,0 0 1,1 5 0,2 0-266,1 6 1,6 0 0,-2 5 0,2 2-18,-2 1 1,3 5-1,-3 2 1,3 2-59,2 2 1,-5 1 0,-1 2 0,-2 1-343,-2 3 0,-1-2 0,-2 7 0,0 0-320,0 2 1,-2-3 0,-2 0 0,-4 0-290,-3-1 1,0 2-353,2-5 1,-7 6-1,2-4 1</inkml:trace>
  <inkml:trace contextRef="#ctx0" brushRef="#br0" timeOffset="342050">8297 17252 8355,'0'-25'-540,"0"0"584,0 0 1,2 0 0,0 1 0,2 0 473,-1 4 1,3-3-1,-2 7 1172,-1 1-1412,3 7 1,0 3-1,2 11 1,-2 6 143,-1 8 1,-3 7 0,2 5-220,-3 4 1,1 5 0,0 11 0,2 4-147,-1 0 1,-3 1-1,-3 2 1,-1-1-1,0 1-240,-1 2 1,3-1 0,-2-2-1,3-4-393,1-3 1,0-3 0,0-3 0,0-5-915,0-5 1,0 1-1,0-5 1</inkml:trace>
  <inkml:trace contextRef="#ctx0" brushRef="#br0" timeOffset="342559">5866 17326 8355,'0'-32'471,"0"3"-178,0 9 0,0 5 1,0 10-1,0 11 0,0 9 157,0 10 1,0 11 0,0 12 0,0 7-274,0 7 0,0 10 0,0 2 0,2 5-7,2-2 0,-3 1 1,3-9-1,-1-2-639,1-10 1,-1-1-1,5-12 1,2 0-2413,1-3 2132,1-2 0,1-2 0,-1 0 1</inkml:trace>
  <inkml:trace contextRef="#ctx0" brushRef="#br0" timeOffset="343583">9029 17413 8355,'0'-8'14,"1"-1"1,3 1-1,5 1 387,2 3 0,5 3 0,1 2 0,-2 3-299,-1 4 0,0 3 0,1 2 1,1-2-1,1-1-70,1-2 1,0 0 0,4 5-22,-2-1 1,0 0 0,2 1-1,-3-1-64,-1 1 1,0-2-1,-3-2 1,1-2 63,0-1 0,-3 2 1,0-4-68,-1-1 0,1-2 288,-1-1 180,-5 0-296,-2 0 1,-6 0 0,-3 0 0,-4 2-12,-3 2 1,-2 1-1,1 6 1,-1 0 11,1 3 1,-6 3 0,-3-1 0,-1 3-27,2 1 1,-8 7-1,2-2 1,-3 1-208,-1 0 1,-3 3-1,4 0 1,1-1-450,2-2 0,2-5 0,4-1 0,3 1-506,4-2 0,-5-1 0,-2-5 1</inkml:trace>
  <inkml:trace contextRef="#ctx0" brushRef="#br0" timeOffset="348642">10145 17673 8355,'-5'-11'72,"-4"2"1,0 0-1,-1 1 1,2 0-1,-2 1 1,-1 1 0,-1 4-1,-1 0 477,1 2 0,-1 2 0,1 3 0,0 6 1,-1 6-575,1 2 0,4 2 1,1 4-1,1-1 0,3 1 1,2-1 61,1-4 1,4 2 0,3-5-527,4-2 0,-1-1 0,8-3 1,-2-2-46,1 0 1,3-7 0,-2 3 0,2-4-201,2-1 1,-3-4 643,2 0 1,-1-11 0,5 1 0</inkml:trace>
  <inkml:trace contextRef="#ctx0" brushRef="#br0" timeOffset="348897">10393 17835 8355,'-7'-2'-476,"3"-2"-383,3 3 537,1-10 1,5 9-1,2-3 1</inkml:trace>
  <inkml:trace contextRef="#ctx0" brushRef="#br0" timeOffset="350208">10815 17897 8355,'0'-13'122,"0"1"1,0-1-1,0 1 145,0 0 1,0 6-1,0 6 1,1 7-1,2 4 1,2 1 0,2 1-1,3 1 1,0 2-200,-2 5 1,3-2 0,-1 0-96,5-1 1,-1 3 0,2-5-46,-2 0 0,-2-3 0,1-2 0,-1-2 80,0-5 0,1 1 0,-1-1 57,1-1 0,-1-7 0,-1-6-9,-3-5 0,2 0 0,-6-7 1,0-3-47,2-2 0,-1-9 0,5-1 1,-2-7-133,2-5 1,1-6 0,1-1 0,1-2 98,-1 0 1,1-1-1,-2-6-79,-3-1 1,-3 4 0,-5 5 0,2 4 12,2 4 1,-3 11 0,3 9 0,-1 4 0,0 4 66,1 5 1,6 3 0,-2 4 0,3 2 90,1 1 1,6 2 0,3 4 0,4 0-41,4 0 1,2 0 0,7 0-1,0 0-68,3 0 1,2 0-1,4-1 1,-1-2-118,0-1 0,1 0 0,-1 4 0,-5 0-305,-2 0 0,-4 0 0,-1 0 0,-7 0-328,-5 0 0,-5 1 680,-9 3 1,-3 3 0,-5 6 0</inkml:trace>
  <inkml:trace contextRef="#ctx0" brushRef="#br0" timeOffset="350509">11621 17500 8461,'-4'-13'0,"0"1"0,0 0 0,-1-1 2243,1 1-1924,0 5 0,4 7 0,0 9 1,0 5-314,0 3 0,0 5 0,0 0 1,0 4-173,0 3 1,-1 5 0,-3 0-1,-3 0-76,0-1 0,-3 1 1,5-3-1,-1-2-250,1-3 1,-1 1-1,3-7 1,-1-1-396,2-2 0,-4-4 661,2 0 0,0-6 0,4-2 1</inkml:trace>
  <inkml:trace contextRef="#ctx0" brushRef="#br0" timeOffset="350949">11547 17562 9504,'-7'-20'56,"1"8"0,8 8 0,2 8 0,3 4 1,2 3 392,4 2 1,-2-1 0,9 2 0,1 2 0,0 5-388,-1 3 1,1 0 0,2 1 0,-2 0-1,-4 0-130,-4 0 0,4-6 0,-1-1 0,0-3-5,-3-3 1,-4 2 0,-1-10 6,2-1 0,-3-2 0,-1-2 47,0-3 1,-1-3-1,-2-5 1,1-1-40,-1 1 0,-2-6 1,-1-3-1,0-4 34,0-4 0,0-1 0,0-4 1,0 2-199,0 2 1,0-3-1,0 5 1,0 3-473,0 3 0,0 11-212,0-1 1,-4 9 544,0 3 1,-5 6 0,2 6 0</inkml:trace>
  <inkml:trace contextRef="#ctx0" brushRef="#br0" timeOffset="351416">12216 16917 8355,'0'-19'-227,"0"2"256,6 3 1,-3 7-85,5 3 0,0-1 0,5-1 0,-1 1 130,0-1 1,2-2 0,3 4-1,2 1 65,0 2 0,3 2 0,-5 3 0,-2 4-19,-1 3 0,-3 7 0,-3 3 0,-4 2 36,-2 2 1,-2 4 0,0 3 14,0 4 0,0-1 0,0 11 1,-2 1-1,-1 2 181,-1 5 0,-1 0 1,2 7-1,-1-1-313,1-5 0,2 9 0,2-8 0,3 3-172,5 2 0,2 2 1,1-6-1,0-1 26,1-2 0,-1-8 0,1-5 0,-1-2-2,0-2 1,-1-1 0,-1-3 0,-3-4 76,-2-3 1,0-3 0,-5-2 0,-2-5 34,-2-2 1,-3-3 0,-7-1 0,-2-3-49,-5-2 0,-2 1 0,-3-3 0,-3 1-100,-4-2 0,-5 0 1,-2-2-1,-1 0-1529,1 0 1028,-4 0 0,5 0 0,-3 0 0</inkml:trace>
  <inkml:trace contextRef="#ctx0" brushRef="#br0" timeOffset="352242">13853 17574 8355,'0'-23'0,"2"1"0,2 1 0,1 6 0,5-3 0,-2 1 0,2 1 329,1 1 0,1 5 0,1 3 0,-1 2 1,1 2-1,-2 3-386,-3 4 1,-8 8 0,-10 8 0,-5 0 0,-7 1-117,-5 1 0,-5 2 0,-5-1 124,-1-2 1,-3 2 0,0-4 0,1 2 13,1 0 1,3-6-1,3 1 1,6-2 63,5-1 0,5-1 2,9 0 0,4-1 0,9-1 0,8-2-31,6 2 0,6 0 0,2-1 0,4-1-208,0 2 0,-2 1 0,3 2 0,-2-1-193,-2 0 0,-3 1 0,-3-1 1,-3-1-206,-1-3 0,-7 3 606,-7-2 0,-3 2 0,-1 1 0</inkml:trace>
  <inkml:trace contextRef="#ctx0" brushRef="#br0" timeOffset="352515">13382 18033 8355,'-7'6'-150,"2"-5"1,10 9-1,5-5 1,5 1 250,6-1 1,5 5 0,6-3-1,6 0-281,5-3 1,1 1 0,3 1 0,-2-1 0,1 1-205,-2-4 1,-1 5 0,-6 0 0</inkml:trace>
  <inkml:trace contextRef="#ctx0" brushRef="#br0" timeOffset="352991">14808 17859 8355,'0'-12'431,"0"0"1,0 3-441,0 1 0,2 5 412,2-1 1,3 4-372,5 4 1,1-1 0,-1 4 0,0-2 86,1-2 1,-5-1 0,0-2-1,2 0-132,1 0 0,3 0 0,1 0 0,1-2-68,0-2 0,-4-3 1,-2-5-1,-2-2-96,2-3 1,-5 4-1,-1-4 1,-2 2-32,-2-2 0,0 4 0,0-5 0,-2 1 111,-2 1 0,0-1 1,-7 5-1,-3 1 151,0 2 1,-1 0 0,0 5 0,-3 1 4,-1 2 0,0 6 0,-3 5 0,1 5 262,-1 6 1,3 3 0,-1 5-1,2 4-155,3 3 1,3 5-1,3 1 1,5-4-89,3-3 0,6-1 0,5-5 1,7-1-276,7-2 0,7-3 0,6-3 0,2-6-346,2-5 1,-1-6 0,4 1-1,0-4-43,0-4 0,-4-8 0,3-8 0</inkml:trace>
  <inkml:trace contextRef="#ctx0" brushRef="#br0" timeOffset="353239">15118 17214 9980,'13'-4'0,"1"0"0,2 0 0,5 0 25,2 0 1,3 0 0,2 2-1,1 0 351,-1-3-1557,-2 1 0,-1 4 0,-1 0 0</inkml:trace>
  <inkml:trace contextRef="#ctx0" brushRef="#br0" timeOffset="353580">15763 17053 8333,'-5'-7'201,"3"0"1,-3 5 59,-1-2 1,4-1-1,-5 4 1,0-2 29,0-1 1,3 0-1,-4 5 1,-2 2-233,-1 1 0,-1 10 0,-1-2 0,1 4-25,-1 2 0,1-1 0,1 6 0,3-3-11,4 2 0,-2 2 0,2-1 0,3-1-572,3-1 0,5-6 0,6 1 0,0-3-12,4-5 1,2-2-1,7-6 111,3 0 0,-3 0 0,5 0 0</inkml:trace>
  <inkml:trace contextRef="#ctx0" brushRef="#br0" timeOffset="353903">15602 16818 8233,'-7'-27'0,"3"7"0,3 5 0,2 2-123,3 1 1,3 1 0,6 1 0,-1 3 242,0 2 0,5-4 0,-1 5 0,0 2 80,-3 0 0,0 2 0,-1 0 1,-1 2-171,-3 2 1,-1 1 0,-4 5 16,1-2 1,0 0 0,-5 5-1,-2-1-63,-1 1 1,-6-1 0,4 0 0,-1 1-59,3-1 1,2 1 0,2-1-56,0 0 1,2-1 0,2-2 0,4-5-212,3-3 0,6-1 1,0 0-1,1 0-15,0 0 0,10 0 0,-2 0 0</inkml:trace>
  <inkml:trace contextRef="#ctx0" brushRef="#br0" timeOffset="354159">16185 16867 8355,'7'-12'445,"-3"2"1,-3 6-1,-1 10 226,0 7 0,-1 2 0,-3 6-685,-4 1 1,-5 2-1,-2 2 1,-3 1-5,-1 2 0,2 6 0,-2-2 1,1 3-160,3 1 1,-3 0 0,2 2-1,0-1-84,3-1 0,2 3 0,1-8 0,3 0-764,2-3 1,-4-3 512,5-1 1,0-6-1,4-1 1</inkml:trace>
  <inkml:trace contextRef="#ctx0" brushRef="#br0" timeOffset="354825">16321 17301 8355,'0'-12'601,"0"-1"0,0 1-367,0 0 0,0 6 0,0 6 1,0 7-1,0 4-140,0 1 1,-4 5 0,0 1 0,0 0-59,-1 0 1,3 0-1,-3-3 1,1 3-97,-1 1 1,1-4 0,4 2 0,0-3 3,0-2 1,0 0 0,2-1 134,2-2 1,3 0-1,5-5-140,0-1 1,1-1 0,1-2 0,1 0 0,1-2-345,0-2 0,-3 1 0,0-4 1,-2 0-377,-3 1 0,2 1 171,-6-3 1,0 4 290,-4-4 0,-6 5 315,-2-1 0,-3 3 0,-1 1 1</inkml:trace>
  <inkml:trace contextRef="#ctx0" brushRef="#br0" timeOffset="355415">16222 17376 9716,'-8'-13'0,"1"1"0,2-1 0,2 1 0,3 1 0,3 1 0,2 4 0,2-1 0,3 1 0,1 1 0,1 2 0,0 1 946,1 2 1,-1-4 0,1 0-1014,-1 1 0,-1 3 1,-1 3-1,-3 3-169,-2 1 0,3 1 0,-3 4 0,-3 2 90,0 3 0,-4-2 1,-2 5-1,-4 1-275,-3-2 0,-2 5 0,1-5 0,-2 2 310,-2-1 1,3-4 0,0 0 0,3-2 472,0-2 0,5-3-123,1-1 0,4-5 0,4 1 0,4-3 456,3-1-662,1 0 0,1-4 0,1 0 0,1 0 0,1 0 1,0-1 26,-3 3 1,4-1 0,-1 0-36,0-1 0,-3 0 0,0 5-56,-1 3 0,-5 3-12,-3 6 0,-2 3 0,-2 1 0,0-2 0,-2 0 0,-2 0 0,-4 3-98,-3 1 0,-2-3 0,0 2 1,-3-2-1,0 1 0,-1-2 0,1-1-2571,-1-2 2293,1 0 1,-2 1 0,-2-1 0</inkml:trace>
  <inkml:trace contextRef="#ctx0" brushRef="#br0" timeOffset="355702">17165 17425 8355,'-8'-11'-656,"-1"3"1,1-3 0,-4 4 0</inkml:trace>
  <inkml:trace contextRef="#ctx0" brushRef="#br0" timeOffset="357551">16272 17376 8773,'0'-14'0,"0"-1"0,0-2 0,0 2 0,1 1 0,2 2 267,1-1 0,4 1 0,-2 1 0,-1 1 1,2 4-1,0-1-19,3 0 1,1 4-1,1-1 1,1 4-1,-2 4-75,-3 4 1,-4 9 0,-9 3-205,-8 4 1,-1 5 0,-5 0 0,0 0 43,0 1 0,-1-4 0,-2 5 0,3-3 2,1 1 0,1-4 0,6-4 1,3 0 27,4-2 0,3-1 1,1-6-1,0 1-115,0-1 1,9-5 0,5-3-1,4-3 77,4-1 0,1-1 0,2-3 0,0-4 50,0-3 1,4-6 0,1-1-1,2 0 47,2 0 0,-3 0 0,-1 2 0,-1-3-143,0-1 0,0 2 0,-6 7 0,-2 3-995,-5 4 1,-3 1 312,-5-1 1,-2 8-1,-8 0 1,-2 6 269,-4 2 1,-9 1 0,-2-1 0</inkml:trace>
  <inkml:trace contextRef="#ctx0" brushRef="#br0" timeOffset="357819">16371 17301 8355,'-7'-12'241,"-2"4"0,3 1 0,2 4 0,1 7 0,6 8 2539,2 6-2600,4-2 0,-1 11 1,0-1-1,0 3 46,-1 2 0,3 3 0,-6-2 0,-1 1-125,-2 0 0,-1-1 0,0 2 0,0-1-371,0 2 0,0-5 1,2-1-1,0-3-520,3-1 0,-1-5 0,-4 0 0,1-2-309,3-3 0,3 4 0,6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8:04:00.42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6214 8223 8355,'5'-13'-185,"5"2"0,5 3 0,4 4 0,2 4 0,-2 4 0,0 4-193,1 3 0,0 7 0,5 2 1</inkml:trace>
  <inkml:trace contextRef="#ctx0" brushRef="#br0" timeOffset="247">6214 8372 8355,'0'-24'0,"0"3"-437,11 9 0,2 2 1,12 6 139,0 2 0,5 0 0,3 2 1,6 0 172,6 0 124,1 0 0,20-5 0,-3-2 0</inkml:trace>
  <inkml:trace contextRef="#ctx0" brushRef="#br0" timeOffset="521">9128 7938 8355,'0'-13'-204,"2"6"0,3 4 1,6 5-1,6 2 23,2-1 1,7-1 0,7 1 0,2 1-905,-2-1 1085,2-1 0,-3-8 0,5-1 0</inkml:trace>
  <inkml:trace contextRef="#ctx0" brushRef="#br0" timeOffset="778">9302 8037 8355,'7'-7'321,"5"3"0,6 2 1,8 2-1,4 0-1298,8 0 1,4 0-1,8 0 1</inkml:trace>
  <inkml:trace contextRef="#ctx0" brushRef="#br0" timeOffset="5172">8148 7020 8355,'-12'-6'-428,"0"-1"0,-1 0 0,1 3 1,-1 4-1,1 3-54,0 1 482,-1 0 0,1-4 0,-1 0 0</inkml:trace>
  <inkml:trace contextRef="#ctx0" brushRef="#br0" timeOffset="5644">8310 6821 7619,'-5'-12'0,"0"-1"-384,-2 1 0,-1 5 1,-6 2-1,-1 1 428,-2-1 1,-5 1-1,2 4 1,-5 0 62,-4 0 0,1 6 1,-5 2-1,0 4-7,1 5 0,-3 2 1,0 6-1,-3 1 47,-4 3 0,-3 8 0,3 10 0,2 6 59,2 5 1,1 4 0,1 5-144,3 7 1,2 0-1,8 7 1,2 3-1,6-1-103,6-4 1,4-4-1,11-5 1,8-4 12,9-2 0,3-8 1,9-3-1,2-7-189,3-4 0,8-9 0,2-6 0,5-5 155,1-5 1,9-10 0,-3-9 0,3-11 61,2-15 0,-3-6 0,2-16 0,-5-2 35,-8 1 0,-2-14 0,-13 4 1,-7-6-34,-3-3 0,-10-10 1,-6-6-1,-6-2-51,-5-4 1,-2-1-1,-1 40 1,-2-1 72,-1-1 0,-2 1 0,-2 4 0,-2 1 0,-3 1 0,-3 1 0,-25-40 0,-10 11 316,-7 14 0,-14 18 1,-6 21-1,-6 13-208,-6 17 1,0 20 0,42-2 0,0 4 0,-1 3 0,1 4-240,0 2 0,1 4 0,0 8 0,3 4 106,-1 6 0,5 4 0,4 7 0,4 3 0,2 5 0,5 2 0,6 4 0</inkml:trace>
  <inkml:trace contextRef="#ctx0" brushRef="#br0" timeOffset="9303">8024 8037 7742,'-1'12'617,"-2"2"-573,-1 2 1,0 0-1,4 3 1,0 0-1,0 0 1,0 4-1,0 0 1,1 2-288,3 0 0,-2-2 0,2-1 0,-3-1 0,-1-1 1,0 0-139,0-4 0,6-2 0,1-2 0</inkml:trace>
  <inkml:trace contextRef="#ctx0" brushRef="#br0" timeOffset="9491">8173 8037 8355,'-8'16'-103,"1"4"0,0 2 1,0 4-1,-1 1 1,0 2-17,-1 0 1,7 4 0,-2-4 0,2-1-175,2-2 0,7-1 30,5 0 1,1-1 0,5 1 0</inkml:trace>
  <inkml:trace contextRef="#ctx0" brushRef="#br0" timeOffset="10880">7603 8954 8355,'0'-19'173,"0"3"0,0 2 1,0 1-1,-2 2-34,-2 3 0,3 8 0,-3 10 0,2 5 235,2 6-343,-5 2 1,3 6 0,-2 0-1,3 0 1,-1 1 0,0 2 9,-2 0 1,-1-2-205,5-5 1,0 0 0,0-2 0,2-2 0,1-5-505,1-2 1,4-2 0,-3 1-41,2-1 0,-2-1 633,3-3 1,0 3 0,4-4 0</inkml:trace>
  <inkml:trace contextRef="#ctx0" brushRef="#br0" timeOffset="11288">7913 9066 7621,'-13'0'924,"2"6"0,3 2-789,4 3 0,1 5 0,0 2 0,-1 0 82,1 0 0,2 3 1,1-5-81,0 0 0,0-1 0,1 0 0,2 1-24,1 0 1,6-8 0,-2-4 0,3-3-76,2-1 1,-1-1 0,2-3-1,1-6-78,2-5 0,3 0 1,-2-6-1,0-1 10,0-1 1,-1-2-1,-6 2 1,-2 0-49,-1 3 0,-5 5 1,1-3-1,-2 1-139,-2 1 0,-6 3 0,-3 6 0,-7 2 0,-4 2-304,-4 2 1,0 2 230,-1 3 1,1 3 0,2 7 0,3 1-1,1 3-191,3 1 0,1 2 0,2 4 1</inkml:trace>
  <inkml:trace contextRef="#ctx0" brushRef="#br0" timeOffset="12227">8372 9029 8184,'0'-12'154,"-2"5"0,-2 2 23,-4 4-66,2 1 1,-5 4 0,3 2 0,-3 2 0,-1 4 0,-1 5 0,-1 2 0,-1 3 0,0 2 64,4 1 1,-1-1-1,5 1 1,0 0-1,3 0 1,2-2-1,2-1-212,0-1 1,7-10-1,6 0 1,6-4-72,4-4 0,4-3 1,0-6-1,2-5-172,-1-4 0,2-7 1,-3 1-1,-2-4 192,-3-4 1,-8 3 0,-1-3 46,-8 3 0,-4 1 0,-1 1 0,-1-1 0,-4 1-57,-8 4 1,-1-1 0,-6 7 0,-4 5-194,-3 2 1,0 4-1,-3 8 1,1 8-594,0 6 731,6 5 0,-1 6 0,5 2 0</inkml:trace>
  <inkml:trace contextRef="#ctx0" brushRef="#br0" timeOffset="25363">2691 10914 8355,'-1'-37'26,"-2"2"1,-1 5-1,1 7 1,2 3 0,0 7-1,-2 2 84,-1 2 1,-5 9 0,5 3 0,0 9 0,0 6 0,-2 6 0,1 3 0,-1 6-42,4 3 1,-4 1 0,2 1 0,1-1 0,2-1-175,1-3 1,0 1 0,1-5 0,2-3-27,1-4 1,4 0-1,-2-6-54,1-5 1,-3 0 0,4-7 0,2-1 66,1-2 0,-3-7 0,0-3 0,1-5 38,-2-3 1,4-3 0,-4 2-1,1 0-1,0 0 0,-1-3 0,3 5 1,-4 1 99,0 1 53,4 7 1,-5 3 0,5 8 29,-2 4 0,-4 3 1,3 2-1,0-1-52,0 1 1,1-1 0,5-1 0,-1-1-1,0-2 0,5-4 0,-1 3-102,0-2 0,-3 0 0,0-5 0,1 0 6,2 0 0,-2-2 0,2-1 1,-3-2-2,-5-2 1,-2-1-1,-6-5 1,0 1 24,0 0 1,0-1 0,-2 1 0,-1-1 8,-1 1 1,-5-1 0,2 1 0,-1 0 72,-1-1 1,2 1-1,-1-1 149,4 1 0,-2 4-181,2 0 0,2 5-44,6-1 0,3 4 1,6 2-1,3 3 1,1-3 19,3 0 1,0-2-1,4 0 1,-2 0-227,-1 0 0,-1-6 0,5-2 0,-2-3 127,-2-2 0,1 0 1,-5-4-1,-2-2 86,-1 0 0,-2-9 0,0 3 0,-1-2 21,-2-4 1,-4 5 0,-5-3-1,0 3 44,0 1 1,-1 0 0,-2 2 0,-2 4 190,-2 6 0,-2 2 0,-3 7-43,0 1 0,3 5 0,1 5-88,-2 5 1,5 6 0,1 1-1,2 6-64,2 1 1,0 6 0,0 1 0,2 3-1,1 1-23,1 0 1,5 0 0,0-1 0,0-3-222,0-4 0,2-4 0,-3-4 0,3-5-25,1-2 1,1-7 0,-1-3 181,0-3 0,-1-2 0,-1-2 1,-3-2 27,-1-2 1,-2-1 0,-4-6 0,1-1 11,3-2 0,-2 1 1,2 3-1,-2 2 47,3 3-13,-4-3 1,9 11 3,-6 0 0,1 5 0,-2 8 0,2 1 1,1 1-19,0 1 0,3 5 0,-1-3 1,3 0-30,2 0 0,1-2 0,1-5 0,1-2-66,-1-5 0,5 1 0,-1-1 0,2-1 41,-1-1 0,1-8 0,3-2 0,-4-2 20,-3 2 0,1-7 0,-2 2 0,-2-1 16,-4 1 1,-1 0 0,-5 0-1,-1-3 6,-1 0 0,-2-1 0,0 5 49,0-1 1,-6 2 0,-2 2-18,-3 1 1,2 5 0,1-1-1,0 4-56,1 4 1,-3-1-1,5 5 1,-1 1-36,1 2 1,-1 2 0,4-1 0,-3 1-51,3-1 1,0-4-1,2 1 1,2-1-47,2-1 0,-1-2 1,5-5 96,1 0 1,3 0-1,-1-1 76,-3-3 1,3-3 0,-4-6-1,1 1 47,0 0 1,-4-1 0,5 1 60,0-1-5,2 1 0,0 7-78,-2 5 1,-4 9-1,-5 8 1,0-1-36,0 2 1,2-4-1,0 3 1,4-4-36,1 0 0,-3-2 0,4-2 0,2-2-59,1-1 1,5-2 0,2-5 0,0-4-63,0-3 1,0-3 0,-3-3 0,2-1 8,-2-1 0,1-8 0,-2 1 1,-3-5 109,0 1 0,0-4 0,0 1 25,-3-2 0,2-1 0,-6-4 0,0 0-27,2 0 0,-5 2 0,3 1 0,-2-2 0,-2 3 158,0 1 0,0 9 0,0 6 1,0 3 93,0 2 0,-2 5 0,0 4 0,-2 6-68,1 5 1,1 9 0,2 4 0,0 3 23,0 5 0,0 3 1,0 5-1,0 0-90,0 1 1,0 3 0,2 2 0,2-1-274,4 1 1,2-3 0,1-8 0,0-6-340,3-4 0,1-7 1,-3 2-966,1-4 1389,-1-6 0,-5-1 0,-2-6 1</inkml:trace>
  <inkml:trace contextRef="#ctx0" brushRef="#br0" timeOffset="25631">4056 10728 7057,'0'-12'-1136,"5"5"1870,3 3 0,3 2 1,3 1-742,3-3 1,2 1 0,6-4 0,1 2-1117,3 2 812,-3-4 1,15 0-1,-2-5 1</inkml:trace>
  <inkml:trace contextRef="#ctx0" brushRef="#br0" timeOffset="26097">4924 10827 8355,'-6'-19'536,"-1"2"222,-5 9-778,5 3 1,2 6 0,5 3 193,0 4 0,0 8 0,1 0 0,2-1-97,1-1 1,4 3-1,-2 1 1,0-1-173,4 1 1,0-1 0,-1-5 0,0 1-21,0-1 1,2-4 0,2-1-164,-1-1 1,1-2 174,-1-4 1,-1-1 0,-1-4 0,-3-3 0,-2-3 11,-2-1 0,0-1 0,-1 1 1,2-2 30,-1-2 1,0 2 0,0-3 0,1 3 58,-1 2 0,-2 0 1,0-1 144,3 1 0,3 5 1,6 3-117,-1 2 1,1 2 0,-1 2-1,0 2 22,1 4 1,3 3 0,1 2 0,-2 0-1,-1 3-64,-2 0 0,-4 2 0,-1-3-70,-1 2 1,-2-1 0,-4-3-135,0-1 1,-1-4 0,-4-1 0,-3-1 0,-4-3-258,-5-2 1,3 4 0,-3 2 0</inkml:trace>
  <inkml:trace contextRef="#ctx0" brushRef="#br0" timeOffset="26270">5159 10468 8841,'-12'-13'-413,"5"1"0,3 10 0,9 7-54,8 4 0,-1 4 0,6-1 0</inkml:trace>
  <inkml:trace contextRef="#ctx0" brushRef="#br0" timeOffset="27149">6003 10468 8084,'-20'-27'0,"4"8"-3,2 8 0,7 7 0,3 8 0,3 6 0,1 5 0,0 6 494,0 2 0,0 3 1,1 3-1,2 4-410,1 3 1,2 1-1,-4 0 1,4 1-1,1-1-494,2 0 1,2-5 0,2-3-704,-1-3 1,1-5 806,-1-1 0,0-5 0,1 3 0</inkml:trace>
  <inkml:trace contextRef="#ctx0" brushRef="#br0" timeOffset="27150">5730 10778 8355,'-7'-13'939,"3"6"-1317,8 3 0,4-1 0,7 1 0,3 1 392,2 1 0,0 1 0,6-2 127,3-1 1,-1-1 0,5 1-1,2-5-213,0-2 0,-3 3 0,-3 0 0,-4-2 0,-3 0 1,-3 1-1,-1 0 0,-4 0 0,-5-2-161,-4-2 1,-4 0-1,-1-3 1,0 0 213,0 1 0,0 1 1,-1 2-1,-2-1 556,-1 1 0,-5 4-332,5-1 0,0 8 1,4 1-1,0 7-126,0 4 1,2 3 0,2 2 0,3 5-18,-1 2 1,4 3-1,-4 2-142,1 1 1,-5 4 0,2-4 0,-2 0-86,-2 1 0,4-8 0,0 2 0,-1-5 0,0-4 24,1-1 0,-2-7 107,7-3 0,-2-4 0,2-4 0,0-5 58,0-2 0,-2-5 0,1-1 0,2 1 63,1-2 0,1 0 1,1-3-1,-2 5-140,-3 2 0,3 2 0,-3 1-39,3 2 1,0 5 236,-2 8 0,0 7 1,-5 7-1,-1 2-20,-1 2 1,-2 1 0,1 2-52,3 0 0,-1-5 0,5 0 1,2-4-1,1-3-98,1-4 1,5-6-1,1 1 1,1-3-45,3-1 1,-3-5 0,2-3 0,0-5 34,-2-3 1,3-2 0,-5-4 0,-2 1 23,-2-1 0,-2-1 0,-2-1 0,-5 4 18,-3 3 0,-1-1 0,-1 3 70,-3 4 0,-3 0 1,-7 8-1,-1 5 26,-2 4 0,-3 7 0,5 3 0,2 5-30,4 2 0,6 6 0,-1 0-153,2-1 0,8-2 1,3-3-1,7 0 0,4-6-1085,4-3 616,6 1 1,2-13-1,5 3 1</inkml:trace>
  <inkml:trace contextRef="#ctx0" brushRef="#br0" timeOffset="28376">7863 10790 8355,'1'-7'-157,"4"3"0,-3-1 0,7-1 1,0 0-1,1 0 0,0 0 1,-2-1-1,1 0 0,3-2 241,0-2 1,-1-2 0,-1 1 0,-4-1-78,0 1 1,-1 0-1,-2-1 2,1 1 0,1-1 1,-7 1-1,-2 0-28,-4-1 1,1 6-1,-1 3 1,-2 3 35,-1 1 1,-6 1 0,1 3 0,1 5 0,1 2 41,1 1 0,7 5-37,1-1 0,4 6 0,1-1 0,0 2 0,0 2-30,0 0 0,10-2 0,2-1 0,3-2-109,3-2 0,0-3 0,4-6 0,-1-2 56,1-1 1,0-2 0,0-4 0,-1-2 64,1-2 1,-4-3 0,0-5 0,-3-2 76,-3-2 1,3 2 0,-6-3 0,0 4 4,-1 0 0,2 1 0,-6-1 1,0 1-1,0 0 61,1-1 0,3 5-107,-4 0 0,4 6-25,-4 2 1,5 6-1,-5 6 1,-1 2-8,-2 3 1,-1 0 0,1 6 0,2-4-102,1-1 1,0 0-1,-2-5 1,0 1 0,4-4-64,1-3 0,-3-3 101,4-4 1,-1-2-1,3-2 78,-2-4 0,-4-3 0,3-1 0,0-1-11,0 1 1,1-1-1,5 0 1,-1-2-103,0-2 0,1 0 0,-1 5 0,1 1 0,-2 1-153,-3 2 440,3 5-136,-10-2 0,3 6 0,-6 3 186,-2 5 1,-5 2 0,5 1-210,1 0 1,2 1-1,2-2 1,4-1-160,3-2 1,3-5 0,1 1 0,1-3 68,-1-1 0,2 0 0,1-1 1,1-3-52,0-5 0,-3-2 0,-2-1 0,-1 1 62,-2 3 0,-4-3 0,3 2 124,-1-2 1,2-1 193,-4-1-239,0 7 1,-4 6-1,0 8 1,0 3 150,0 1 0,0 10 1,-1 3-1,-2 3-42,-1 2 1,0 2-1,4 6 1,0 2-152,0 2 1,0 3-1,1-4 1,2-1-190,1-1 1,5-3 0,-4-3 0,1-4 47,-1-3 1,3-7-1,-3-2 1,-3-3-67,0-2 0,-4-5 185,-2-3 0,-3-4 87,-5-4 0,1-4 1,1-8-1,3-2 0,0-1-19,0-3 1,5-1 0,-2-3-1,2-2-64,2-1 1,0-10 0,0 1 0,2-5-10,2-4 0,3 3 1,5-1-1,0 1 55,1 4 0,1 0 0,1 11 0,1 3 90,-1 4 1,-1 9-1,-1 9 1,-1 3 99,0 1 1,-1 1 0,-1 3 0,-3 4-27,-1 3 0,-2 3 0,-6 1 0,0 2-236,-3-2 0,-4 3 0,0-1 0,-2-2-221,-1-2 1,1 0 0,1-2-1049,2-3 1029,5 3 0,-2-4 0,5 5 0</inkml:trace>
  <inkml:trace contextRef="#ctx0" brushRef="#br0" timeOffset="28687">8868 10877 8355,'-7'-13'91,"1"5"1,8 1-1,2 0 1,4 2-1,3-2 1,1 0-276,1-3 0,3 4 0,1-3 0,-1 0 1,1-2-1,0-2 0,-2 1 0,-1-1-170,-2 1 0,-5 0 1,-3-1 326,-3 1 1,-6 1 0,-2 1 0,-1 3 162,-1 2 0,1 1 1,-4 4-1,-1 1 141,1 3 1,-1 3 0,2 7-1,3 1-143,4 1 1,3 7-1,1-3-125,0 4 0,1-4 0,3 0 0,6-2-268,5-3 1,4-3 0,7-4-1,2-4-140,1-2 1,5-2 0,-2 0 0</inkml:trace>
  <inkml:trace contextRef="#ctx0" brushRef="#br0" timeOffset="29398">9413 10641 8355,'-12'0'61,"0"-4"1,-1 0 0,1 1 121,-1 2 0,1 1 0,1 1 0,1 2 10,2 1 0,5 6 0,-2-2 0,1 3 0,-1 1 0,3 1 0,0-1 1,4 2-557,2 3 0,-1-4 0,5 4 1,3-3 100,4-2 0,-1-5 0,4-3 0,0-3-144,2-1 1,0 0 0,-1 0-1,-1-1 165,-3-3 1,4-8-1,1-8 1</inkml:trace>
  <inkml:trace contextRef="#ctx0" brushRef="#br0" timeOffset="29399">9699 10294 8355,'0'-23'0,"0"2"-14,-6 3 0,-1 11 201,-5 3 1,4 4 0,1 4 0,1 6 51,3 5 0,2 4 0,1 6 0,0 1 22,0 3 0,0 3 1,0 5-1,0-1-282,0-3 1,0 5 0,1-2-1,2 0-335,1 0 0,0 1 0,-2-8-113,2-1 1,-3-2-1,3-1 1,-2-2-1,-4-2-590,-2-5 860,3-7 1,-16 2 0,4-5 0</inkml:trace>
  <inkml:trace contextRef="#ctx0" brushRef="#br0" timeOffset="29400">9587 10567 8355,'0'-13'357,"0"1"1,6 0 0,2-1-361,3 1 1,3 4 0,2 1-317,5 1 0,-1 1 1,3 2-1,0-1 1,-1 1-206,1 2 1,1 6-1,1 2 1</inkml:trace>
  <inkml:trace contextRef="#ctx0" brushRef="#br0" timeOffset="30107">9947 10840 8355,'-11'-13'709,"2"1"-527,5-1 1,3 5-195,1 0 1,5 4 0,4-3 0,2 0 0,1 0 0,2-3 0,1 1-83,2 1 0,-1-2 1,-4 4-1,1-1-120,-1-2 0,1-1 0,-1 1 0,-1 0-11,-3 0 1,-1-2 0,-4-2 0,1 1 193,-1-1 0,-2 1 1,-2 1-1,-2 1 177,-1 2 0,-6 5 1,2-1 1,-3 3 0,-1 2 1,-1 3-1,1 5-15,-1 2 1,5 2 0,1 4 0,2 2 0,2 2-141,2 0 1,2-1 0,3 4 0,4-4-63,3-3 1,2-1 0,1-2-1,1-3 28,1 0 0,6-5 0,-1-2 0,1-3 22,-1-1 0,2-1 1,-1-3-1,4-5 16,3-2 0,-1-2 1,-6-2-1,-3-2 61,-1 2 1,-1 0 0,-5-1 0,-1 0 39,-3 1 0,-2 1 1,-6 2 65,0-1 0,-1 6 0,-4 3 0,-3 3-62,-3 1 1,-1 0-1,-2 1 1,-1 3-6,-2 5 1,1 3-1,3 3 1,2 3-210,3 1 0,-2 1 0,6 0 0,2-3-200,0-3 1,6-2 0,2-1 0,1-3 116,2-4 0,6-2 0,2-2 0,-2 0 135,-1 0 0,-3-7 0,-1-4 0,-2-4 229,2 0 1,1-5 0,1 0 0,0-4 74,1-1 1,-1 1 0,1-3-164,-1-2 1,0 2 0,-1-6 0,-1-2 0,-3 1-5,-2 1 0,0-6 0,-5 5 0,0-1-137,0 0 1,-6 6 0,-1 4 0,-1 7 382,0 4 0,-1 9 0,-2 6-185,3 10 1,-2 8 0,6 10 0,2 4-89,0 3 0,2 5 1,0 2-1,2 0 35,2 0 1,4 2-1,7-5 1,2-3-744,-2-2 1,-1-4 0,-3 3 0,-2-6-501,0-1 1,-7-8 955,2-3 0,3-2 0,0-1 1</inkml:trace>
  <inkml:trace contextRef="#ctx0" brushRef="#br0" timeOffset="31571">11237 10592 8127,'0'-20'0,"0"4"0,0 2 0,0 2 0,-2 1 0,-1 1 38,-1 2 1,-5 5 0,0-1 0,-2 2 30,-1 2 1,0 2 0,-1 2 0,1 4 0,1 3 0,2 2-1,5-1 1,3 0 0,1 1-86,0-1 0,0 1 1,1-1-1,3 0 0,5 1-59,2-1 1,5-1 0,1-1 0,-1-2 0,1 0-48,-1-1 1,5 4-1,-4-4 72,-2 0 1,-1 4 0,-3-3-17,-3 3 1,1 2 0,-4-1 45,-3 1 1,-6-1 0,-4 0 0,-3 1 0,-1-1-17,-1 1 1,-3-5 0,-1-1 73,2-2 0,2-2-13,5-7 1,4-3 0,8-5 0,4-1-77,4 1 1,5-5 0,4-1 0,3 0-22,0 1 1,5-4-1,0 4 1,-1 2 48,-2 1 0,-1 2 0,-2 1 0,-2 1 435,-5 2 0,-2 5-109,-1-1 1,-2 4-1,-3 4 1,-4 6-133,-3 5 0,-5 0 0,-1 6 0,-1 0-182,1-2 1,1 3 0,4-5 0,0-2-505,0-2 1,1 0 0,3-2-125,4-3 1,9 3 0,2-4 0</inkml:trace>
  <inkml:trace contextRef="#ctx0" brushRef="#br0" timeOffset="32432">11671 10344 8355,'-20'-13'0,"7"2"-1084,4 3 774,7 2 1,-4 8-1,7 2 1,2 4 234,1 3 0,6 7 0,-3 1 1</inkml:trace>
  <inkml:trace contextRef="#ctx0" brushRef="#br0" timeOffset="32433">11733 10802 8355,'0'-12'476,"0"-6"-484,0-3 0,5-1 0,3 2 80,3 3 1,-2 3 0,-1 2 0,2 0 0,1-1 0,1 2-1,0 3 1,-1 2-41,-2 1 0,2 4-31,-3-4 1,-2 5-1,-2 5 1,-3 3-135,-1 3 0,0 1 0,-1 1 85,-3-1 1,1 5 0,-4-1-1,1 1 1,4-1 41,0 1 0,2 3 0,0-3 0,0-2 59,0-1 1,6-2-1,2 1 1,3-1-31,1 0 0,5 1 0,1-1 0,1-1 83,3-2 0,-2 2 0,-1-3 0,-1 3-13,-3 1 1,-1 2 0,-3 1 0,-2 3-75,0 1 0,-7 1 0,3 2 0,-5-2-113,-5 2 0,-3 2 0,-8 2 0,-5 0 97,-3-1 1,0 3 0,-3-9-123,-1 0 1,5-1 0,0-5 0,4-2 0,4-3 82,1-4 0,7-4 0,3-6 0,2-5 184,2-4 1,6-7 0,4 0-258,5-5 1,0-1-1,7-5 1,3-1 0,4-2-142,2-2 0,-2 0 0,3-2 1,-2-1 127,-2 1 0,-1-4 0,1-1 1,0 3 135,-5 5 0,-1 1 0,-8 8 0,-5 3 571,-2 3 0,-2 7-346,-5-1 0,-6 7 0,-2 5 0,-3 4-31,-2 4 1,1 7 0,0 6-78,-1-2 0,6 4 0,3 2 1,3 2-1,1 1-361,0-3 0,1 2 0,5-4 0,5 1-331,4-4 0,8-4 0,1-3-46,3-5 1,8 3 0,-4 0 0</inkml:trace>
  <inkml:trace contextRef="#ctx0" brushRef="#br0" timeOffset="33025">12898 10567 8765,'-12'-18'400,"0"5"1,-1 7-1,1 7 1,-1 2 0,2 2-1,2 2-383,0 3 1,7 1 0,-4 1 0,2 1-188,0-1 1,0 5-1,4-1 1,0-1-172,0-1 0,0-2 1,0 1-32,0-1 1,1-5 0,3-3 190,5-2 0,0-4 0,1-2 0,-2-4 148,2-3 0,-3-6 0,1-1 1,2-1 139,1-3 1,0-1-1,-2-2 1,-2-1-154,-1-3 0,2-3 1,-4-5-1,-1-2 12,-2-2 1,-1 1 0,2-4-1,0 1 212,3 3 1,0 3-1,-2 4 1,2 4 132,2 3 0,1 6 0,5 4 0,1 3-23,2 5 1,-2 3 0,4 6-182,0 3 1,-4 7 0,2 9 0,-2 2-1,-2 5 138,1 3 0,-1 13 0,-1 8-368,-3 4 0,-2 3 1,-6 6-1,0 0 1,-1 4-73,-4 1 0,-2 2 0,-5 4 0,1-4-183,3-6 1,-2-7 0,5-3 0,-1-7 197,1-3 1,0-10 0,4-7 0,-2-6 201,-1-5 1,-1-5 117,1-4 1,1-2 0,-5-8 0,-2-2-211,-1-4 0,3-3 0,-2-3 0,-1-1 38,0-2 0,-4-5 0,6 2 0,0-4 2,1-1 1,2 1-1,6-1 1,0 0-134,0 0 1,3 0-1,4 2 1,6 1-343,5 1 1,3 6 291,4-1 1,0 2-1,-1 1 1</inkml:trace>
  <inkml:trace contextRef="#ctx0" brushRef="#br0" timeOffset="34249">13829 10629 8355,'4'-13'-686,"0"1"0,6 4 455,-2-1 1,1 1 0,1-3 0,-2 2 466,2 0 1,-3 1 0,1-4-1,2-1-54,1 1 0,1-1 1,1 1-1,-1-2-171,0-2 0,-3 2 0,-2-4-10,-2 0 1,1 4 0,-4-4-1,3 2 1,-3-1 31,0 2 1,-2 5-1,-2 4 10,-2 0 0,-3 2 0,-5 5 0,-1 3 17,1 5 1,-4 6 0,-1 3 0,0 2-24,0 7 0,7-3 0,-3 5 0,4-1-91,2 1 1,1-3 0,6 3 0,2-4 0,2-3-122,4-1 0,9-8 0,3 1 98,4-4 1,2-7-1,2 1 65,1-3 1,4-2-1,-3-3 1,0-5 0,1-2-16,-4-1 0,-1-5 1,-1-1-1,-1 0 147,-4 1 1,-2-4-1,-7 3 1,-3 0-59,-3 0 0,-4-3 0,-2 5 0,-4 1-9,-3 1 1,-3 7 0,-3 3 0,-1 3-43,-1 1 1,-5 1 0,4 3 0,2 4-6,1 3 0,2 6 1,0 1-1,1 0-63,2 0 1,0 2 0,5-3 0,1-1-93,1 2 0,2-8 1,0 2 24,0-1 0,2-5 0,2-2 1,4-3-1,3-1 3,2 0 1,-1-5 0,0-3 121,1-3 0,-5-2 0,0 1 1,1-1 87,-2 1 0,2 0 0,-3-1 1,-1 1 177,1-1 1,-2 5-1,-3 1-76,3 2 0,-2 2-181,2 7 1,-3 3 0,-1 5-1,0 1 1,2 1-141,2 2 0,-1-2 0,5 2-831,1-2 677,3-1 0,0-1 0,0 0 0</inkml:trace>
  <inkml:trace contextRef="#ctx0" brushRef="#br0" timeOffset="34250">14684 10356 8517,'0'-19'0,"-1"2"182,-3 3 1,1 3 0,-5 3 0,-2 4-22,-1 3 0,-1 2 0,-1 4 0,1 6 1,0 6-1,1 2 0,2 3 0,4 2-11,-1 1 0,5-1 1,-3 0-1,4-2-725,4-1 1,3-2 0,5 1-1,1-3 154,-1-3 0,6-7 0,3-3 0,2-3 155,2-1 1,0-1 0,1-5 0,1-6 208,2-7 1,0-5-1,-4-2 1,0-2 93,0 0 1,-5-7-1,0 2 1,-3-3 61,-1-1 1,-3-2-1,-2 1 1,-1-2 25,-2 0 1,-5 4 0,1-5 12,-2 2 1,-2 7-1,-2 5 1,0 5 0,-4 5 27,-1 3 0,3 8 0,-4 1 88,-2 4 1,3 11 0,0 3-1,0 5 1,2 6-132,-1 3 1,1 5-1,2 7 1,-2 1-149,-2 1 1,4 4 0,-1-2 0,2 0-84,2 0 1,0-2 0,0-5-1,0-3-69,0-4 1,5-7-1,0-4 1,2-3 131,3-4 1,5-7 0,1 0 0,-1-4 183,-1-4 1,3 1-1,-1-6 4,-1-5 1,-1 1 0,-1-4 0,-1 0 0,0 1-44,1 0 1,-1 3-1,-1 0 1,-1 2 17,-2 3 1,0 2-141,5 6 0,-6 6 1,-2 2-1,-1 3-358,1 2 0,0 3 0,-2 1 1,2-1-316,2 2 1,1 1-1,5 6 1</inkml:trace>
  <inkml:trace contextRef="#ctx0" brushRef="#br0" timeOffset="35363">15949 9947 8355,'0'-39'-83,"0"9"1,5 19-1,-1 11 1,-2 7-1,0 5 1,-2 3 0,-2 4-1,-2 5 260,-4 6 0,1 5 0,-1 5 98,-2 5 1,-1 1-1,-1 9 1,-1 0 0,1 0-241,0-3 1,3 2-1,2-10 1,2-1-28,2-6 1,2-5 0,1-9 0,0-2-343,0-5 1,5-3 0,4-5 0,2-4 293,1-2 0,0-4 0,1-2 0,1-4 110,2-3 1,-1-3-1,5-1 1,-3-2 60,-1 2 1,-1-3-1,0 2 1,1 1-37,0 1 0,-4 6 0,-2 1-95,-2 1 0,0 2-11,5 4 0,-6 1 1,-3 3-1,-3 5 0,-1 2 20,0 1 1,-5 5-1,-4-1 1,-3 1 2,-5 1 1,4-5-1,-5 4 1,1-3-126,1-2 0,-1 1-412,5-1 0,6-5 307,6-3 1,10-4-1,6-3 1,1-2 30,1-2 0,-3 0 0,4-3 1,0 2 152,1-2 0,-1-1 0,3-1 0,-1-2 13,1-2 0,-3 2 1,0-4 115,-1 0 0,3 4 0,-4-2 0,-2 2 0,-3 2 31,-4-1 1,2 5 0,-4 1 705,0 2 0,-3 2 0,0 7-394,-6 4 1,2 3 0,-5 3-1,2 1-425,0 2 0,0 1 1,4-3-1,0 1-459,0-1 1,1-1 0,3-1 0,5-2-318,2-3 1,2-3 0,3-5 342,0 0 0,6 0 0,-2 0 0</inkml:trace>
  <inkml:trace contextRef="#ctx0" brushRef="#br0" timeOffset="35364">16446 10195 8355,'-13'-20'566,"5"3"-850,0 4-264,5 6 0,1 7 96,7 8 0,4 9 0,-2 2 1</inkml:trace>
  <inkml:trace contextRef="#ctx0" brushRef="#br0" timeOffset="35365">16495 10455 8355,'4'-12'256,"2"1"664,1 2-721,6-2 0,1 10 1,3-3-26,-3 3 0,-2 2-138,0 3 1,-1 3 0,-2 5 0,-4-1-21,1-2 1,-5 2 0,3-3-1,-2 3-149,-2 1 1,0 1 0,0-1-80,0 1 1,0-1-1,0 0 1,1-1-1,2-1-45,1-2 1,1-5 0,-1 1-320,5-2 1,2-2 451,1 0 1,1-6 0,-1-2 0,0-3 226,1-2 1,-1-3 0,1-1-1,-1 4 189,0 3 0,-3 0 1,-1 6 142,2 1 1,-5 3-303,-1 4 1,-2 3-1,-2 6 1,1 1-400,3 2 1,-3-1-1,4 5-1346,-4-3 1268,-1 0 0,11 1 0,3 1 1</inkml:trace>
  <inkml:trace contextRef="#ctx0" brushRef="#br0" timeOffset="35791">17152 10220 8392,'13'-32'0,"-1"4"0,1 5 294,-1 2 1,2 6 0,1-2 0,2 5 0,-2 2 0,0 4 0,0 0-1,2 3 1,-2 2 123,-2 1 0,-4 5 0,-1 5 0,0 4-491,-1 2 0,0 6 0,-4-1 0,1 3-347,-1 0 1,-7 3-1,-5 0 1,-2 2 125,-1-1 1,-2-2 0,-1-1 0,-3 1-108,-1 3 0,4-5 0,-3 3 0,1-5-1081,1 0 1293,-1 1 1,-1 2-1,-1 0 1</inkml:trace>
  <inkml:trace contextRef="#ctx0" brushRef="#br0" timeOffset="35792">17152 10939 10676,'7'12'555,"4"-5"0,-2-1 0,2-2-295,1 0 1,0 1 0,1-2 0,-1 1-3406,1-1 2018,-1 4 1,0 0 0,1 5 0</inkml:trace>
  <inkml:trace contextRef="#ctx0" brushRef="#br0" timeOffset="60607">4316 12489 8039,'-8'-11'0,"1"1"0,0 4 0,1 1 344,1 7 0,2 5 0,6 9 0,2 5 0,2 2 1,3 4-1,2 1 0,5 6 623,4 1-888,-3 3 0,5-3 0,-4 0 0,2-3-133,0-2 1,-1 3-1,4-4 1,-2-2-1,-3-2-290,-1-4 1,3 2-124,-5-2 1,1-3 0,-5-2 0,-1-2-371,-3-1 0,-1-1 1,-4 0 583,1 1 0,-5-1 0,-6 1 1</inkml:trace>
  <inkml:trace contextRef="#ctx0" brushRef="#br0" timeOffset="60876">4713 12464 9612,'0'-31'0,"0"3"0,0 6-374,0 6 492,0 7 0,-6 9 0,-2 10 1,-3 5-1,-1 7 0,-2 6 1,-3 5-1,-3 4 136,-4 4 1,-5 3 0,-1 6-1,-2 0-238,-2-1 1,-2 1 0,0-2 0,3-2-241,4-5 0,4-3 0,5-2 0,5-4-322,5-7 0,4-2-1113,6-6 1187,6-6 0,6 0 0,8-4 0</inkml:trace>
  <inkml:trace contextRef="#ctx0" brushRef="#br0" timeOffset="61135">4849 13047 8355,'0'-7'338,"0"2"0,0 15-386,0 2 0,0 7 1,-1-2-1,-2-1 325,-1 2 0,0-3 0,3 5 1,-2-1-257,-1 0 0,0-4 1,4 2-1,0-3-220,0-2 1,4-4 0,0 1-862,-1 0 398,3-3 1,1 5 0,6-4 0</inkml:trace>
  <inkml:trace contextRef="#ctx0" brushRef="#br0" timeOffset="61402">4887 12812 8824,'-6'-13'-407,"5"1"0,-4 5 1,10 3-1,3 4 41,3 4 0,1-3 0,1 5 1</inkml:trace>
  <inkml:trace contextRef="#ctx0" brushRef="#br0" timeOffset="61756">5358 12799 8495,'5'-7'216,"4"3"0,2 3 1,1 1-1,2-2 1,1 0-1,3-4-463,1-1 0,2 3 0,2-3 1,-1 2-1815,-1 2 1808,-6 2 0,3 1 0,-6 0 1</inkml:trace>
  <inkml:trace contextRef="#ctx0" brushRef="#br0" timeOffset="61757">5358 12973 9253,'12'0'193,"1"0"1,3 0 0,3-2-129,5-2 1,-2-3-1,8-5 1,1 0-1,0 1-2214,1 2 1579,-2 4 1,-10-1-1,-3-1 1</inkml:trace>
  <inkml:trace contextRef="#ctx0" brushRef="#br0" timeOffset="62852">6970 12477 8355,'0'-18'55,"1"-1"0,2-1 1,1 4-1,-1 2 0,-1 2 1,-4 1-1,-1 1 0,-2 3 155,-2 1 1,-1-2-1,-5 4 1,1 1-1,0 2 1,-1 1-1,1 1-159,-1 3 0,5 3 0,1 6 0,0-1 1,2 1-1,-1-1-94,3 0 0,3 1 0,3-1 0,3 1 0,1-1 0,4 0 0,2 1 0,4-1-183,-2 1 1,3-1 0,-1 2 0,-1 1-1,2 1 1,-4 1-1,2-5 1,-3 1 181,-5-1 0,2 1 0,-6-1 0,-1 0 90,-2 1 1,-1-1-1,0 1 1,-1-1 99,-4 0 0,-1-1 0,-7-1 1,-1-2-98,-2 2 0,2-4 1,-3-2-16,4-3 0,4-1 0,3-1-65,0-3 1,3-3 0,7-6 0,5-1-228,2-2 0,2 1 0,4-6 0,2 0 163,1 2 0,2 0 1,-4 4-1,-1-2 126,1 2 1,3 1-1,-4 2 1,-2 1 223,-1 2 0,-6 4 1,0 5-30,2 0 0,-5 5 1,-1 4-1,-2 2-126,-2 1 1,1 2 0,2 1 0,1 3-261,-1 1 0,-2-4 0,1 3-53,2 0 1,-3-4 0,5 1-1,-1-4 31,3-2 1,3-7-448,2 2 0,-1-2 0,1-2 0</inkml:trace>
  <inkml:trace contextRef="#ctx0" brushRef="#br0" timeOffset="63787">7317 12303 8355,'-8'-4'-558,"0"0"0,4 0 43,-5 4 0,7 1 277,-2 3 1,8-1 237,4 5 0,3 1 0,1 3 0</inkml:trace>
  <inkml:trace contextRef="#ctx0" brushRef="#br0" timeOffset="63788">7454 12688 8355,'-8'-13'0,"-1"1"0,7 4 0,-3-1 604,4 0 1,1 2 0,0-2 0,1 1-384,4 1 0,-3-2 0,5 3 0,0 1-378,0-1 1,-3 1-1,4 2-267,2-1 1,1-2 180,1 2 1,-3 3 193,-1-3 1,-1 8 0,2 4 29,0 3 0,-5 0 0,3-1 0,-2-2 36,-2 2 1,3 1 0,-1 1-1,1 0 48,-1 1 1,1-1-1,-4 1 1,3-1-64,-3 0 0,0 1 0,-2-1 152,0 1 0,-2-1 1,0 0-1,-3 1 0,3-1-70,0 1 0,4-2 1,2-2-1,3 0-262,0 0 1,8 2 0,-3 0-1,2-1-60,0-2 0,-2 0 1,-1 5-1,-1-1 83,-2 1 1,-4-1 0,3 2-1,-1 1 123,-4 2 0,-2-1 0,-4-4 0,-4-1 247,-3-2 0,-3 2 1,-1-3-96,-2 3 1,-3 0 0,2-1 0,0-3 0,0-2-70,3-2 1,1 2 0,2 0-345,-1-3 0,2-2 0,3-4 137,4-4 0,4-5 1,4-3-1,4-3-264,3-1 0,7-7 0,3 1 310,2-5 1,-1 2 0,2-4 0,1 0-1,-2 0 85,-1 0 1,-3 6 0,3-2 0,-4 4 255,-4 4 1,1-2 0,-8 3-1,0 1 7,-3 3 0,-3 2 0,-1 1 55,0 1 1,-1 5-1,-3 3-144,-4 3 1,-2 2-1,0 3 1,4 4-108,0 3 1,-2 3 0,4 1-1,1 2-35,1-2 1,2 3 0,2-2 0,2 0-200,4-3 0,3-4 1,3-2-1,3-2-578,3-2 1,4-2 0,-1-1 473,-2 0 0,8-5 0,-3-2 1</inkml:trace>
  <inkml:trace contextRef="#ctx0" brushRef="#br0" timeOffset="64500">8533 12489 8563,'0'-12'1481,"0"-1"-1025,0 1-75,0 5 1,-2 2-1,-2 5 1,-4 0-1,-3 0-245,-1 0 0,3 1 1,2 3-1,1 4 1,0 3-2,1 2 1,-1-1 0,3 1 0,-1-1-748,1 0 1,2 5 0,1-1-328,0 0 1,0-3 43,0 0 1,1-2 613,4-3 1,0-4 0,5-8 0,-3-4 207,-2-3 1,1-6 0,-4-1 0,2-1 226,-1-3 0,3-1 1,-2-2-1,-1 0 82,-2 0 1,-1 0-1,0 2-111,0 2 1,0-2 0,0 4 0,0-2-1,0 2-54,0 1 0,0 0 0,0 3-192,0-2 1,0 1 44,0 3 1,0 5 0,1 1 29,4 1 0,-3 2 0,7 4 9,0 0 0,2 0 0,2 0 17,-1 0 1,0 0 0,1 0 202,-1 0 0,-4 0 1,1 2 131,0 2 1,-3 3 0,-1 6-124,1 4 0,-5 2 0,5 7 0,-2 3 1,1 5 32,2 1 0,-2 8 0,3 4-375,1 5 0,1-3 1,0 3-1,-2 0-29,2-1 1,-3-1 0,1-5-1,0-3 1,-1-5-122,-3-4 1,-1 1 0,0-5 0,1-3 192,-2-3 0,-2-6 0,-4-4 1,-4-1 69,-3 1 1,-1-6 0,-1-3-1,1-3 19,-1-1 0,-3 0 0,-1-1 0,2-3 26,1-5 1,2-7 0,0-4 0,1 0 9,2-1 0,4-4 0,5-4 0,1 2-6,3 1 1,5 1 0,7 1 12,5 4 1,-2-2 0,2 5-1,1 2 1,1 3-443,2 3 0,0-2 0,-2 4 116,-2 1 0,-3-6 0,-6 6 1</inkml:trace>
  <inkml:trace contextRef="#ctx0" brushRef="#br0" timeOffset="65502">9575 12055 8355,'-6'-33'121,"-1"3"1,-1 2-1,1 6 1,0 3-1,2 6 1,-1 8-1,3 10 1,2 11 0,1 8 27,0 8 1,0 4 0,0 2-1,0 2 1,1 2-135,4-2 0,-4 2 1,4 0-1,0-4 1,0-2-146,2-3 0,-4-5 0,2-1-1,1-5 1,-5-4 0,5-5-36,-1-1 229,-3 1 0,7-12 1,-3-5-50,1-6 0,-1-4 1,4-1 5,-2-1 1,1-1-1,3 5 1,2-1 0,1 2-12,1 3 1,5-2 0,-3 6 0,0 2-110,0 0 0,-2 8 0,-3 2 0,-2 3-24,-3 1 0,-2 5 1,-6-1-1,-2 1 41,-2 1 0,-4-4 1,-7 2-1,-3-2-14,-1-2 0,-1 1 0,-2-2 0,3-3-124,1-4 1,1 2-1,5-2-402,0-1 0,5-8 511,3-3 1,2-3-1,2-1 1</inkml:trace>
  <inkml:trace contextRef="#ctx0" brushRef="#br0" timeOffset="65751">10021 12340 8751,'0'-12'0,"0"0"355,0-1 1,0 8 0,0 5-148,0 7 1,0 4-1,0 1 1,0 0-1,0 2-62,0 3 0,0-4 0,0 5 0,0-1-370,0-1 0,0 2 0,1-3-474,4 2 0,-3 0 1,7-5-1616,0 0 2155,-3-5 0,-1-7 0,-5-7 0</inkml:trace>
  <inkml:trace contextRef="#ctx0" brushRef="#br0" timeOffset="66430">10033 12067 8355,'-12'-6'-249,"5"-1"-725,3 3 662,3 2 0,1 2 0,0 8 158,0 3 0,5 2 0,2-1 154,0 1 0,10 5 0,-4 1 0</inkml:trace>
  <inkml:trace contextRef="#ctx0" brushRef="#br0" timeOffset="66431">10195 12415 8355,'0'-9'109,"0"1"1,0 4 690,0-4-606,0 0 1,4-1-1,1 2 1,2 0-40,3 1 0,-3 3 0,1-3 0,2 2-189,1 0 1,-3 0 0,0 4 111,2 0 1,-5 1 0,1 3-244,-1 5 1,-3-2 0,2 1 40,-3 2 1,3 1 0,1 1 0,-1 0 65,1 1 0,-2-6 1,4-2-1,0-1-72,0 0 0,-3 1 118,4-5 1,-5-2 0,2-1 0,-1-2 8,1-2 1,-1 3 0,-4-4 0,1-2 5,3-1 0,-1-1 0,4-1 0,0 1-60,0-1 0,-3 1 1,4 0 77,2-1 1,1 6 0,1 3-18,1 3 1,-5 2-1,0 3 1,0 5 8,-1 2 1,3 5-1,-5 2 1,1 0-122,-1 0 1,5 2-1,-3-2 1,1 0-855,1 0 1,-1-1 643,4-5 1,1 1 0,-1-1 0</inkml:trace>
  <inkml:trace contextRef="#ctx0" brushRef="#br0" timeOffset="66728">11472 12216 8355,'0'-12'-623,"2"1"757,2 3 0,-2-2 668,7 6 0,-1 0-616,4 4 1,-5 5 0,-3 3-61,-2 4 1,-2 1 0,0 2 0,0 3 29,0 2 0,-4-4 1,-2 3-1,1 1-41,-1-1 1,2-4 0,4 2 0,0-3-134,0-2 1,1-4-1,3-1 1,5-1-542,2-4 0,1 0 1,2-2-1747,2 0 1811,-7 0 1,13-6-1,-8-1 1</inkml:trace>
  <inkml:trace contextRef="#ctx0" brushRef="#br0" timeOffset="66894">11435 11869 8563,'-18'-25'-69,"11"7"-842,3 6 0,4 5 676,8 7 1,-5 6-1,3 0 1</inkml:trace>
  <inkml:trace contextRef="#ctx0" brushRef="#br0" timeOffset="67109">11100 11770 8355,'-12'-14'-107,"-1"3"1,8 11 0,3 1-304,5 4 0,3 1 0,-4 7 0,4-1 244,1 1 1,7 5-1,5 1 1</inkml:trace>
  <inkml:trace contextRef="#ctx0" brushRef="#br0" timeOffset="67298">11943 11733 9008,'5'16'-517,"-1"1"1,-2-1-1,0 1 86,-2-1 0,5 6 0,2-2 0</inkml:trace>
  <inkml:trace contextRef="#ctx0" brushRef="#br0" timeOffset="70169">4105 14325 9051,'-12'-13'0,"-1"2"222,1 3 1,5 8 0,3 10 0,3 5 0,1 5 0,0 4 0,1 1 0,2 1-268,1 3 1,0 1-1,-4 5 1,0-4-1,0 1 1,0-2-1,0 1 1,0-4-1753,0-1 1361,0-6 0,0 2 0,0-6 26,0-1 0,-6-1 0,0-1 1</inkml:trace>
  <inkml:trace contextRef="#ctx0" brushRef="#br0" timeOffset="70592">4217 14225 8355,'7'-27'1402,"-3"2"-1404,-3 9 1,-1 9-1,2 11 226,2 5 0,-3 9 0,3 4 0,-1 6 0,0 4-234,1-1 0,0 9 0,-4-2 1,0 0-1,0 1 0,0-2 1,0 0-1,0-1 21,0-3 0,0 1 0,0-5 0,1-2-27,4-5 0,-3 0 0,7-6 1,0-1-144,2-1 1,2-6-1,-1-1 1,0-1-82,1-3 1,-1-2-1,1-1 1,-1 0 136,0 0 1,5-1 0,0-2 0,-1-3-41,2-1 1,-3-1 0,4-4-192,-1-1 0,3 5 0,-4 1-69,-2 2 0,-2-5 0,0 3 1</inkml:trace>
  <inkml:trace contextRef="#ctx0" brushRef="#br0" timeOffset="70968">4192 14672 8355,'6'-12'-157,"2"-1"244,8 6 1,4-5 0,4 1-1,1-6 1,1-2 0,3-3 0,3-1-1,1-1-352,0 3 1,-7-1 0,1 6-329,-5 1 0,-7-5 0,3 1 0</inkml:trace>
  <inkml:trace contextRef="#ctx0" brushRef="#br0" timeOffset="70969">4105 14399 8355,'0'-12'0,"6"-5"344,2 1 0,8 3-245,5 5 1,4-4 0,3-5 0,2 1-349,2-2 1,1 0 0,5-3-493,4 4 0,2-2 0,5 0 1</inkml:trace>
  <inkml:trace contextRef="#ctx0" brushRef="#br0" timeOffset="71417">5060 13853 8355,'-12'-19'19,"-1"3"0,1 6 1,0 3-289,-1 2 1,1 0 0,-1 5-1,1 0 678,0 0 0,-1-4-267,1 0 0,-1 0 0,1 4-217,0 0 0,5 1 204,2 4 1,3-3 0,-1 7-121,-1 0 0,0 2 0,4 2 0,0 0 40,0 4 1,-4-2 0,-1 6 0,3 1 91,0 1 0,2 6 1,0 1-1,0 4 60,0 4 1,0 1 0,0 6 0,0 2-140,0 1 1,-1 3 0,-2 2 0,-2 0-119,-2 0 1,3 6 0,-5-1 108,0-3 0,-2 2 0,0-5 0,2-4 130,5-5 1,3-6 0,1-4 0,0-3 0,0-2-111,0-3 0,5 1 0,4-9 0,2-2-191,1-2 0,2-2 0,1-2 1,3-5-595,1-3 1,-2-1 0,2-1 0,-1-3-11,-3-5 0,4-7 0,1-3 1</inkml:trace>
  <inkml:trace contextRef="#ctx0" brushRef="#br0" timeOffset="71667">5085 14225 8355,'-6'-19'-9,"5"8"0,-3 11-251,3 7 565,6 10 0,-2-2 0,5 5 0,0 2 0,2 2 0,1 1 0,3 0 0,1-1-29,3 1 1,-3 4 0,4 0-534,-1-1 1,3-6 0,-3-3 0,0-1 0,0-4-545,-3-5 0,3 1 1,-3-5 317,-4 2 1,1-4-1,-5 3 1</inkml:trace>
  <inkml:trace contextRef="#ctx0" brushRef="#br0" timeOffset="71891">5383 14213 8355,'-2'-8'746,"-2"1"1,-3 3-189,0 5 0,-4 6-403,3 10 1,-3-2 0,-1 5-1,-1 2 1,1 3 0,-2 4 0,-3 4-14,-3 3 0,-4 3 0,0 2 0,-1 3-425,0 0 0,4-1 0,2-6 0,1-1-1417,3-3 1,3-4 1109,3-8 1,-2 2 0,4-4 0</inkml:trace>
  <inkml:trace contextRef="#ctx0" brushRef="#br0" timeOffset="72283">5606 14598 8355,'-7'1'382,"3"3"0,2 4 0,2 3-104,0 2 1,2-1-1,1 1 1,1-1-1,-2 0-340,0 1 0,2-1 1,0 1-1,-1-1-1286,-2 0 0,-1-3 794,0-1 0,0 0 0,0 5 0</inkml:trace>
  <inkml:trace contextRef="#ctx0" brushRef="#br0" timeOffset="72284">5643 14399 8355,'-8'-4'0,"0"0"-1619,5-6 1368,3 9 1,7-10-1,5 4 1</inkml:trace>
  <inkml:trace contextRef="#ctx0" brushRef="#br0" timeOffset="72683">5854 13841 8355,'7'-19'247,"0"-3"0,-3 7 0,5 2 0,5 3 15,3 1 1,-1 3-1,-3 2 1,1 3-1,1 1 1,1 0-288,-1 0 0,-2 5 0,-4 4 0,0 3 118,0 5 0,-3 2 0,-2 7 1,-1 3 154,1 4 0,-3 7 0,3 3 22,-2 1 0,-2 5 0,0 5 0,0 0 0,0-2-167,0-2 0,0 2 0,1-6 0,3 2-91,5 2 1,0-2 0,1-3-1,-1-3-22,5-4 0,-1-1 0,3 1 0,-3-3-52,-5-2 0,2-2 0,-5-6 0,1-1-131,-1 1 0,-1-1 1,-4-4-1,0-3-41,0-3 1,-5-2 0,-4 0-1,-2-1-102,-1-2 0,-5-2 0,0-5 0,-1 3-403,0-3 1,-4 0 0,2-2 122,1 0 1,-10-11 0,3-3 0</inkml:trace>
  <inkml:trace contextRef="#ctx0" brushRef="#br0" timeOffset="73354">6759 14350 8936,'-7'-20'171,"3"4"1,8 6 0,6 3-1,4 0 25,2 0 1,6 3-1,-1-4-342,2-2 0,6 3 0,2 1 0,-1-1 0,0 1 0,-3 1 0,-5 2-1218,-6 1 1,-3 8 1181,-5 2 0,-8 3 0,-7 2 0</inkml:trace>
  <inkml:trace contextRef="#ctx0" brushRef="#br0" timeOffset="73592">6759 14536 9662,'13'-2'-517,"0"-1"1,3-1 697,0 2 0,10-4 0,2 0-216,6 0 0,2-3 1,8-2-800,-1 3 1,4-3-1,-3 4 1</inkml:trace>
  <inkml:trace contextRef="#ctx0" brushRef="#br0" timeOffset="74428">8086 13990 8355,'-9'-32'225,"-5"6"0,-3 7 0,-1 8 0,2 4 0,-1 4 1,-1 2-1,-1 1 0,-4 1 0,-5 3 0,-5 4 1,-1 5-1,-1 3 0,4 6 456,0 6 1,-2 9 0,4 9 0,3 3-622,4 5 0,5 1 0,9 4 0,4-2 0,3-2 0,3-3 0,7-2-173,7-5 0,12-3 0,5-11 0,4-4-346,4-5 1,2-11 0,3 0 0,-4-4-330,1-5 0,-4-6 1,1-4-1,-6-3 1,-5-3 169,-3-2 0,-1-15 0,0-7 0</inkml:trace>
  <inkml:trace contextRef="#ctx0" brushRef="#br0" timeOffset="74603">8744 14461 8355,'-6'-25'254,"5"6"-973,1 7 0,18 6 0,8 6 1</inkml:trace>
  <inkml:trace contextRef="#ctx0" brushRef="#br0" timeOffset="84580">2307 16346 8851,'-13'-34'0,"2"5"0,2 8 0,2 6 0,0 3 0,0 1 319,-3 2 1,5 5-1,1 10-269,2 6 0,2 6 0,0 8 0,0 5 1,0 4-1,0 7 0,0 0 0,0 3-189,0-1 0,0-3 0,0 2 0,0-3 1,0-6-1,0-2 0,2-6 0,1-4-566,1-5 0,5-9 655,0-4 0,2-4 0,1-6 1,-1-6-1,-1-6 0,-2-3 19,2 1 0,-1-1 0,1-4-19,-2 1 1,-4 0 0,3 2 0,-1 3 217,-4 1 0,4 5-2,-2 5 1,6 5-1,-3 1-84,0 4 1,4 5 0,-3 7 0,3 1-114,1 2 1,2 3 0,1-3 0,2-2-36,-2-1 1,3-3 0,0-3 0,0-4 22,0-2 0,2-2 0,-3 0 0,-2-2 2,-1-2 1,-2-7-1,-1-5 1,-1-1 8,-2-1 1,-5 3-1,1-4 1,-3-1-86,-1 1 0,0 0 0,0-3 0,0 3 66,0 1 1,-4 1 0,-1 5 0,-2-1 24,-3 1 1,-1 4 138,-1-1 0,1 5-94,2-4 1,4 4 0,6-3-1,3 0-73,5 0 0,6 3 0,3-4 0,1-2-14,3-1 0,2-5 0,2-2 0,1-2 56,2-2 0,-1-1 1,-6-2-1,-3 2 33,-1 2 1,-3-2-1,-5 2 1,-3-1 95,-2 1 1,-1-1 0,-4 4-1,0 0 41,0 0 0,-4 2 0,-1 5 0,-1 1 42,1 2 1,-5 5 0,3 0-110,0 6 1,2 5 0,5 10 0,0 6-77,0 3 0,0 8 0,0-1 1,0 5-55,0 2 1,0 5 0,0-4 0,1 0-50,3-4 1,-2 2-1,3-8 1,-1 0 18,0-3 0,5-9 1,-4-3-1,2-3 23,3-2 1,-3-5 0,1-3 36,2-3 1,-4-2 0,3-3-1,-1-4 32,-1-3 0,3-3 0,-5-1 0,2-3-60,3-2 1,-1 5-1,1-1 34,-2 2 0,-1 1 1,3 2-1,-3 2 1,-1 2-16,1 1 0,2 4 1,2 6 31,-3 4 0,2 3 0,-5 1 0,2 1 18,3-1 1,-4 5-1,3-1 1,0 0-11,2-3 0,6-2 0,-1-1 0,0-2-20,-3 2 0,4-5 0,1 0 1,0-4-44,0-1 0,0 0 0,-3-1 1,1-2 32,-1-1 0,-1-7 1,-1 0-1,-1-5 27,0 1 0,-3-3 0,-2 2 0,-2 1 18,-2 1 1,-2 1 0,-2 1 0,-2 0-3,-1-1 1,-6 6-1,2 3 1,-3 3 5,-1 1 0,-1 1 0,-1 3 0,-1 5-38,-1 2 1,-1 5 0,5 1-1,-1-1-103,1 2 0,5-4 0,3 3 51,3-4 1,1-4 0,1-3 0,3 0-90,4-3 0,3-2 0,2-1 0,-1 0 124,1 0 0,-1-5 1,0-4-1,1-2 42,-1-1 1,-1 0 0,-1-1 48,-2 1 0,-4-1 1,3 1-1,-1-1 121,-4 1 1,0 4-116,-2 0 1,0 6 0,0 2-44,0 7 0,0 0 0,0 1 1,0 3-79,0 4 1,1-1 0,3 1 0,5-4-19,2-2 0,1-2 0,0 2 1,1-2 29,-1-1 1,5-2 0,1-4 0,0 0-31,0 0 1,2-6-1,-3-2 1,-2-4 59,-1-5 1,-2 2 0,-1-6-1,-1-1 0,-2-1 1,-5-2 0,1 0 17,-3 0 1,-1-1-1,0-1 1,-1-4 0,-2 1-15,-1 0 1,-4-5 0,4 3 0,-1 1 75,0 2 1,4 4 0,-4 4 533,4 5-569,1 8 1,0 5 0,0 10 0,0 6 0,0 5 10,0 4 0,1 6 1,2 2-1,3 2 1,-1 2 52,1 2 0,3-3 1,-2-1-344,0-2 0,4 3 1,-3-4-1,4-2-221,0-5 1,0-5 0,1-4-522,-1-1 804,6-5 0,-4 4 0,4-4 1</inkml:trace>
  <inkml:trace contextRef="#ctx0" brushRef="#br0" timeOffset="84842">3671 16148 8355,'0'-13'0,"0"1"0,10 1-247,2 3 0,5-2 0,-1 5 0,6-1 0,4 1-100,3 2 1,11-4-1,-1 0 1</inkml:trace>
  <inkml:trace contextRef="#ctx0" brushRef="#br0" timeOffset="85353">5035 16284 8355,'-5'-25'102,"3"6"128,-2 3 1,3 2 0,0 3 320,-4 3-454,4 2 0,-4 7 1,5 5-1,0 5-16,0 4 1,0 3 0,0-1-1,1 2-64,3 0 0,-1 3 1,5-5-1,2-2-174,1-1 0,1-2 1,1-1-1,-1-3-41,0-3 0,2-4 0,1-1 0,2-1 7,-2-4 1,4-2-1,1-6 1,-1-2 122,-3-2 1,2-4-1,-3 3 1,-2-1 37,-3-3 0,-4 3 0,4-2 0,-3 0 118,-2 2 1,4-3 0,-4 6 81,2 0 0,-3 4-114,5 4 1,-7 4-1,4 8 1,-2 5 25,0 7 0,4-1 0,-2 4 0,-1 0-112,1 1 0,2-1 0,-4 3-47,-1-1 1,-2-6 0,-1 3 0,0-2-1,-1 1-197,-3-2 1,-2-5 0,-3-4 0,0 1-247,0 0 0,-2-4 336,-2 1 1,-5-3-1,-1-1 1</inkml:trace>
  <inkml:trace contextRef="#ctx0" brushRef="#br0" timeOffset="85589">5271 15875 8355,'0'-12'111,"1"1"-74,4 2-1545,1 9 1192,1 13 1,4 6 0,-4 6 0</inkml:trace>
  <inkml:trace contextRef="#ctx0" brushRef="#br0" timeOffset="86171">6784 15937 8355,'-12'-39'-113,"3"1"217,1 13 0,5-1 0,-1 9 0,3 2 272,1 1 0,1 3-240,3 3 0,2 9 0,5 12 0,0 6-87,3 5 0,2 6 0,-1 3 0,2 1-6,-2 0 0,-1 5 1,-2-1-152,1 0 1,-2 2-1,-3 0 1,-2 2-1,-2-4-45,0-3 1,0 0 0,-4-3 0,0-2-52,0-5 1,-4-1 0,-2-9 0,-1-4 127,-2-6 1,2-3 0,-1-2 0,-2-2 98,-1-2 1,3-4-1,1-9 1,1-5-45,3-5 0,2-6 0,1-9 0,3-3-49,5-3 1,0-7 0,9-2-1,-3-1-31,-2 0 1,5 0 0,-1-5 0,-1 1 228,-1 4 1,3 2-1,-1 14 125,-1 2 0,3 9 0,-1 7 1,-1 10-1,2 9-125,3 4 1,1 7 0,0 7 0,-3 6-89,-1 5 1,-3 4 0,-6 3 0,-5 0-193,-3 4 0,-1-3 0,0 2 0,-1 2-237,-3 0 0,-3 2 1,-6-9-1,0-1 17,-4-2 0,3-1 0,-2-2 0,2-1 225,2-1 0,-1-6 147,1 2 0,-1-4 0,1 0 0</inkml:trace>
  <inkml:trace contextRef="#ctx0" brushRef="#br0" timeOffset="86672">7206 16272 8355,'7'-6'-260,"0"5"1,-5-5 1351,2 1-961,1 4 1,0-5-1,3 6 1,3 0 0,2-1-1,-1-2 1,-1-3-176,-3 0 1,3 1-1,-4-3 1,2 0-88,-1 1 0,-5-4 0,1 3 0,-3-3-13,-1-2 1,0 5-1,0 0 1,0-3 120,0-4 1,0 1 0,0-3 9,0 3 1,0 2 31,0 0 0,6 3 0,2 2 0,3 2-6,1 2 0,1 2 0,-1 1 0,1 1-38,-1 3 1,5-1 0,-1 5 0,-2 2 11,-4 1 0,-1 1 1,-5 2-1,-1 3-2,-2 3 0,-1 0 1,-1 0 88,-3 2 0,1-4 0,-4 0 0,2-1 0,3-1-269,5-1 1,4-6 0,5-4-139,1 1 0,3-5 1,2 3-1,2-4 47,2-4 0,1-3 0,2-5 1</inkml:trace>
  <inkml:trace contextRef="#ctx0" brushRef="#br0" timeOffset="87106">8086 15156 8591,'-16'-29'0,"1"1"0,2 5 0,4 5 0,-1 5-202,-1 5 0,-1 1 0,-1 5 224,1-3 0,-5 1 0,-1 3-14,-1-3 1,0 2 0,-3-2-1,1 3 79,-1 1 1,0 0 0,0 1 0,3 3-18,1 5 0,0 2 1,4 1-1,0 0 31,3 1 1,7 3 0,0 2-84,2 2 0,4-1 0,2 3 0,6-1 0,3 1 10,4 1 0,4 1 0,-3-2 1,1 0 6,3 4 0,-4-1 0,-2 6 0,-2 2 24,-2 5 1,-5 8 0,-2 4-1,-4 7-32,-1 3 1,-1 8-1,-4 3 1,-3 4 11,-3-1 1,-1 9 0,-2-6 0,-1 4 40,-2 2 0,1-4 0,5-2 0,1-10 11,2-5 0,5-4 1,-1-10-1,2-4 19,2-6 0,10-7 0,3-7-156,0-4 1,8-6 0,2-7-1,5-1 1,1-5-317,1-4 0,-2-2 0,5-6 0,0 1-508,-1 0 1,3-9-1,-3 5 1</inkml:trace>
  <inkml:trace contextRef="#ctx0" brushRef="#br0" timeOffset="88926">8719 15391 8333,'4'-5'0,"0"6"0,-1 10 70,-2 8 1,-5 10-1,0 5 1,0 3 0,0 5-1,0 5 1,-1 4-1,0 2 1,4-5-94,-4 6 1,4-5 0,1-2-1,0-3 1,0-1 0,0-5-375,0-3 0,1-1 71,4-5 1,-4 0 0,4-5-1,0-2 75,-1-2 0,5-4 0,-2 1 0</inkml:trace>
  <inkml:trace contextRef="#ctx0" brushRef="#br0" timeOffset="89180">8992 15726 8355,'0'-19'84,"0"2"1,4 15 0,1 6 0,2 5 0,3 5 0,2 3 0,3 3 0,2 2 201,-2-1 0,3 3 1,0-4-1,0 4-318,0 0 0,4 0 0,-1-2 0,2-3-255,2-1 0,0 0 0,-2-3 0,-1 2-196,-1-2 1,-6-1 0,1-3 0,-2-2 172,-1 0 0,-1-1 0,0 4 0</inkml:trace>
  <inkml:trace contextRef="#ctx0" brushRef="#br0" timeOffset="89437">9339 15639 8509,'0'-19'0,"0"3"0,-1 3-306,-4 5 0,3 8 437,-7 8 0,5 9 1,-4 5-1,-2 4 1,-2 4-1,-3 2 1,-3 2-1,-1 1-65,-3-2 0,-2 3-1,-1-5 1,2 1-182,2-3 0,-1-3 0,6-1 0,0-2-243,3-2 0,6-3 0,3-6-941,2 1 1141,2-1 0,6 1 0,1-1 0</inkml:trace>
  <inkml:trace contextRef="#ctx0" brushRef="#br0" timeOffset="89629">9599 15900 8227,'9'-11'0,"-1"1"0,2 3-93,1 2 1,1 1 0,0 5-1,1 2 1,-1 2 0,1 1 0,-1-1-214,0-2 1,6 3 0,3-2 0,2-2 148,2 0 1,6 3-1,0 2 1</inkml:trace>
  <inkml:trace contextRef="#ctx0" brushRef="#br0" timeOffset="89945">10430 15664 8086,'0'-16'0,"0"-1"-591,0 2 867,0 1 0,0 6 1,0 0-1,-1-1-33,-3 2 0,1 2 1,-5 5-1,-3 1-176,-4 3 1,-1 3-1,-4 7 1,-2 3 1,-2 3 0,1 4 0,1 2 1,3 2-62,1 0 0,1 6 0,6-4 0,3 0-78,4 0 1,2-1-1,4-4 1,2-1-288,4-4 0,9 2 0,5-6 1,5-4-33,6-2 1,5-8-1,1 2 1,4-4 98,1-4 0,2-8 0,3-7 1</inkml:trace>
  <inkml:trace contextRef="#ctx0" brushRef="#br0" timeOffset="90224">10926 15255 8355,'-4'-19'-38,"0"5"1,1 8-1,2 10 162,1 6 0,0 8 1,0 4-1,0 4 1,0 5-1,0 0 1,0 5-1,0 4 202,0 6 1,-1 3-1,-2 5 1,-3 4-323,0 2 0,1-2 0,-1-1 0,-1-2-88,0-3 0,4-2 1,-1-5-1,2-3-216,2-4 1,0-2 0,0-3 0,0-4-509,0-3 0,0-2 1,0-4 589,0-3 1,6-3-1,1-2 1</inkml:trace>
  <inkml:trace contextRef="#ctx0" brushRef="#br0" timeOffset="91236">9612 16284 8480,'0'-12'0,"-2"1"0,0 4 167,-2 7 0,-2 5 1,3 8-1,-1 1 1,1 1-1,2 3 0,1 0 1,0 0-368,0-3 0,1 3-13,4-2 1,1 1-1,5-5 1,-1 1-913,-2-1 697,1-5 1,3 4-1,0-4 1</inkml:trace>
  <inkml:trace contextRef="#ctx0" brushRef="#br0" timeOffset="91477">9599 16185 8355,'0'-12'-878,"0"-1"527,0 6 3,6 2 0,1 5 0,5 0 0</inkml:trace>
  <inkml:trace contextRef="#ctx0" brushRef="#br0" timeOffset="92099">11311 15689 8355,'0'-17'0,"0"0"248,0-3 0,0 9 1,-1-1-1,-2 1 1,-3 1 272,-1 2 1,6 2 0,1 6-496,7 0 1,8 0 0,3 2 0,1 0-145,3 3 0,2 3 1,2-4-1,1 0-101,2 2 1,6-4 0,-2 5-1,1 0 65,-1 0 1,2-3-1,-6 3 1,-2 0 11,0 0 1,-7 0 0,-2 2 0,-3 0 40,-4 0 0,-6 2 1,-3 2-1,-4-1 110,-7 1 1,-7 4-1,-6 3 1,-6 2 63,-5 3 1,1-6 0,-1 8-1,-1 1-90,-2-2 1,0 0 0,2-1 0,2 0-278,2 0 1,6 0-279,8-1 0,-4 1 0,1 0 0</inkml:trace>
  <inkml:trace contextRef="#ctx0" brushRef="#br0" timeOffset="92654">12254 15590 8355,'-12'-24'0,"3"4"-214,1 3 0,5-1 0,-1 2-41,2 1 362,2-5 1,0 6 0,2-2 0,2 2 0,4 2-1,3 1 1,2 1 426,-1 2 1,6 5 0,1-1-497,0 3 1,3 1-1,-4 1 1,0 3-48,0 4 0,-3 9 0,-5 3 0,-3 5 0,-2 3-2,-2 1 0,3 5 0,-2-1 0,-1 2-24,-2-2 0,0 3 0,2-5 0,3 1-34,0-3 1,-1 0 0,3-3 0,2-4-232,1-3 0,5 2 0,1-4-54,-2-2 1,-1-3 0,-2-2 0,-1-2-814,-3 2 1103,-2-5 1,-1 6-1,2-4 1</inkml:trace>
  <inkml:trace contextRef="#ctx0" brushRef="#br0" timeOffset="92973">12514 15801 8355,'0'-13'-15,"-1"2"349,-4 3 1,3 2 55,-7 6 0,1 6-320,-4 2 0,-2 5 1,-1 3-1,-3 3 1,0 3-1,-1 0 1,1 2-172,0-2 0,-3 0 1,3 3-1,0 0 0,0-2 1,3-1-1,2-3 1,1-1-1,3-4-810,1-4 1,5 1-1,-3-4 1</inkml:trace>
  <inkml:trace contextRef="#ctx0" brushRef="#br0" timeOffset="93293">12638 15131 9362,'-4'-32'0,"0"5"0,1 3 0,2 5 0,2 1 0,3 3 0,6 1 0,4 2 0,3-1 0,4 1 0,4-1 0,2 2 0,2 2 0,0 2 0,0 1 0,-1 4 0,-2 0 0,-3 2 0,0 2 0,-4 3 0,-3 6 0,-3 7 0,-5 4 0,-2 7 322,-4 5 1,-2 6-255,-4 10 1,-3 5 0,-5 3 0,1 3-1,1 2 1,2 3 0,0 3 0,-1 3-1,2-2 1,2 0 0,2-4 0,3-1-1,4-4 1,3-3 0,2-2 1280,-1 1-1398,6-5 1,-1 3 0,4-7 16,-3-2 1,-3-1 0,-2-6 0,-2-5 18,-1-2 0,-2-3 0,-4-5 0,-2-2-172,-2-2 1,-8-3 0,-9 2 0,-2-1-166,-2-3 0,-5-1 0,-3-2 154,-3 1 0,0-5 0,3-1 0,4-2 1,4-2-406,5-1 0,2-4 0,7-3 160,2-8 1,4-5-1,5-6 1</inkml:trace>
  <inkml:trace contextRef="#ctx0" brushRef="#br0" timeOffset="93476">13853 16111 8355,'0'-6'-802,"2"5"1,1 5 546,1 3 1,0 1-1,-4 4 1</inkml:trace>
  <inkml:trace contextRef="#ctx0" brushRef="#br0" timeOffset="108366">9513 15453 8355,'-13'-18'-18,"1"-1"0,1-2 0,1 2 0,3 1 0,0 2 0,2-1 0,-1 1 0,2-1 0,0 1-9,0-1 1,0 0 0,4 5 0,1 1-214,3 3 74,-8 2 0,3 10 0,-12 2 63,1 1 1,-6 1-1,-3 4 1,-2 1-1,-2-1 71,0 1 0,-1-1 1,-1 0-1,-4 0 67,0-4 0,2 3 0,-3-3 0,0 3 167,1 2 0,3-1 1,-1 2-1,3 2 37,1 5 1,0 2 0,0 4 0,2 1-189,2 6 0,-2 1 1,4 3-1,-2-1-45,0 0 1,5 0 0,-5 0 0,0-1-71,2-3 0,0 2 1,4-5-1,0 0-18,4 1 1,-1 2 0,8-3 70,2 2 1,0 2 0,4 5 0,3 1-1,6-3 24,4-1 0,7 7 0,-1-5 0,2 3 6,2 2 0,4 4 1,2-2-1,-1 5-48,0 4 1,5 1-1,-4 4 1,2-2-144,0-2 1,1 1-1,3-5 1,0-5-36,0-6 0,2-3 0,1-11 0,2-4 81,2-2 0,-4-4 1,2-5-1,-5-3 11,-4-4 0,2-5 0,-7-6 0,0-7 160,-2-3 0,-5-8 1,-2-7 150,-1-4 1,3-1 0,-3-11 0,1-6 0,3-4 22,1-5 0,6-8 0,2 1 0,-2-1-112,-3 0 1,1-7 0,-7-1-1,-1-5-57,-3-3 0,-3 5 0,-5-2 0,-4-3-81,-2-3 1,-9-1 0,-7 6 0,-12 3 78,-14 8 0,-19 4 1,-19 12-1,-7 10-93,38 26 1,-2 2 0,-5 3 0,-1 3 0,-5 0 0,0 1 0,-1 3 0,1 1-413,0 2 0,0 2 0,-3 2 0,0 2 457,3-2 0,0 1 0,4 3 0,1 1 0,-38 5 0,20 1 0,21 2 0,13-2 0</inkml:trace>
  <inkml:trace contextRef="#ctx0" brushRef="#br0" timeOffset="140705">16904 12526 9071,'-1'-12'0,"-2"0"0,-2 1 0,-1 1 0,-1 3 0,0 0 635,-2 0 1,-2 4-329,-2-1 0,0 3 0,-3 1 0,0 0 0,1 1 0,1 3-186,2 5 0,5 2 0,3 1 0,2 1 0,4-1 0,2-1 0,4-1 0,3-3-226,1-2 0,5-1 0,-1-4 0,0 0 1,-3-1-1,0-2 0,-2-2 0,-2-2 30,0-3 1,-7-1 0,3-1 0,-4-1 62,-1 1 0,-6-1 0,-2 2-18,-3 3 1,-1-2 0,-2 6 0,-3 2-41,-3 0 0,2 2 0,0 2 0,1 2-34,1 4 0,1 3 1,6 1-109,5 1 0,3-1 1,2-1-1,3-3-101,5-3 1,2 0 0,3-1 0,1-1-511,1-2 0,5-1 374,-5 0 0,1 6 0,-5 1 0</inkml:trace>
  <inkml:trace contextRef="#ctx0" brushRef="#br0" timeOffset="143686">16532 12105 8355,'-5'-11'232,"-2"4"0,0 8 1,4 9-1,6 6 1,5 4-1,3 2 0,3 2 1,3 4-1,5 2 1,5 2-1,6 1 1,3 0 730,1 0 1,1-4 0,0 3-847,3-2 0,-6-1 1,1-4-483,-5 0 0,-2-2 1,-5-1-1,-3-2 1,-5-3-602,-2-1 0,-3-3 0,-3 0-309,-4-1 0,-4-1 659,-4-3 1,-3-2 577,-5-6 0,-1-6 0,1 0 1</inkml:trace>
  <inkml:trace contextRef="#ctx0" brushRef="#br0" timeOffset="144050">16966 12105 8355,'-1'-17'585,"-3"1"-338,3 5 1,-6 1 52,2 6 1,3 4 0,-7 7 0,0 2 288,-2 5 1,-2 11-1,0 1 1,-4 6-240,-4 6 0,-2 1 0,-2 8 0,0 1-277,1 0 1,-5 5 0,0-8-154,1 3 1,3-4-1,5-4 1,4-4 0,5-5-22,3-5 0,5 0 0,-1-8 0,4 0-1091,4 0 0,3-3 0,6-6 0,-1-2 363,1-1 1,-1-2-1,0-4 1</inkml:trace>
  <inkml:trace contextRef="#ctx0" brushRef="#br0" timeOffset="144432">17289 12626 8355,'-7'-6'338,"3"6"1,2 7-1,2 4 1,0 1-1,0 1 1,0-1 47,0 1 1,0 3 0,2 2-1,1 0 1,1 1 0,0 1 0,0 0-1,0 1-1267,-1 0 1,-2-6 0,1 1-509,2-2 1,-1-7 806,5-3 0,-5-3 0,2-1 1</inkml:trace>
  <inkml:trace contextRef="#ctx0" brushRef="#br0" timeOffset="144433">17301 12427 8355,'-12'-22'1721,"1"4"-2198,3 6 0,3 8-233,10 0 1,-3 2-1,7 2 395,0 0 0,8 0 0,2 0 1</inkml:trace>
  <inkml:trace contextRef="#ctx0" brushRef="#br0" timeOffset="144807">17921 12316 8355,'0'-13'193,"2"2"1,2 3 0,4 2 0,5 2 0,2 0 462,1 1-552,6-4 0,-2 6 1,6-3-1,1 3-289,2 1 0,-1 0 0,-6 0 0,-3 0-1938,-1 0 1673,-1 0 0,-5 5 0,0 2 0</inkml:trace>
  <inkml:trace contextRef="#ctx0" brushRef="#br0" timeOffset="144808">17971 12514 8355,'6'-7'712,"2"-3"0,8 5 0,5-2-345,2-3 0,9 3 0,4-1 1,4 0-1104,0 1 1,-2-3-454,0 6 0,-1-5 0,0 2 1</inkml:trace>
  <inkml:trace contextRef="#ctx0" brushRef="#br0" timeOffset="145655">19844 11559 8233,'7'-25'-365,"-2"0"1606,-5 1-929,6-1 0,-5 5 0,3 4 0,-4 2 0,-4 2-150,-4-1 1,-9 5-1,-3 1 1,-4 2-1,-2 1 1,-2-1-1,-2 1 1,0 2 76,-1 0 0,-3 4 0,2 2 1,-1 3-150,0-1 0,6 5 1,-2-1-1,2 4-102,3 2 0,6 1 0,4-5-18,4 1 1,3 1 0,-1 1-1,4 1 1,4-1 14,4-1 1,3 3-1,7-1-292,2-1 1,0-1 0,4-3 0,2-1 276,2-2 1,-1-4 0,-1 5-1,-1-1 1,1 0 258,1 0 1,-2-4 0,-2 5 0,1 0-40,-1 2 0,-8 3 1,0 3-1,-4 3-93,-4 4 1,-3 8 0,-5 5 0,-4 5-182,-6 3 0,-6 7 0,-8-1 0,-4 3 13,-3 1 0,-1 3 0,0-3 0,1 0 0,1 0 0,4-3-106,0-1 220,2-7 1,12-1 0,3-7 0,5-3 111,4-4 1,4-7-1,7-3 1,8-1-1,6-4 1,6-4-1,5-6-64,5-3 1,7-1-113,2 0 1,4 0-1,0-1 1,1-2-69,0-1 0,-2-6 1,-3 3-1,-3 1 0,-5 1-2728,-4 4 1519,-3-5 1,-5 5 0,0-4 0</inkml:trace>
  <inkml:trace contextRef="#ctx0" brushRef="#br0" timeOffset="158208">19124 13060 8193,'-5'-25'0,"-2"1"0,-1 5 0,1 5 113,1 5 0,2 7 0,4 2 0,0 7 0,0 6 0,0 3 0,0 5 0,0 4 0,0 2 25,0 2 1,0 4 0,0-2 0,0-1 0,0 0 0,0-2-213,0-2 1,0-3 0,0-1-121,0-1 1,0-6-1,0 2-78,0-3 1,2-8 213,2-1 0,-2-10 0,5-3 0,-1-3 22,-3-1 0,4-1 0,1 1 1,3 0 62,1-1 1,1 2-1,-1 1 1,0 4 56,1 0 0,-1-2 0,1 4-89,-1 1 0,-1 3 0,-1 4 1,-3 4-1,-2 3 2,-2 2 1,-2-1 0,-1 2-1,0 1-90,0 2 1,-5-1 0,-4-5 0,-2-1-45,-1-2 0,0 0 0,-2 5 0,-1-1-525,-2 1 1,1-2 491,3-3 1,1 3-1,-1-4 1</inkml:trace>
  <inkml:trace contextRef="#ctx0" brushRef="#br0" timeOffset="158579">19571 13357 8355,'0'-12'0,"0"4"790,0-1-735,0 7 1,-6-8-1,-2 6 1,-3 1 0,-1 2-85,-1 1 1,1 1-1,1 3 1,1 3-1,2 1 1,0 1-1,-1-1 1,3 0-198,0 0 0,-2 1-38,4 3 1,-1-4 48,5 1 0,6-7 0,2 3 88,3-4 1,2-1 0,-1-1 0,0-4 70,1-3 0,-1-3 0,1-1 174,-1-1 1,-4 5 0,-1 0 720,-1-2-631,-2 5 0,-4 0 0,0 10-265,0 3 0,0 3 0,1 1 1,3 1 122,5-1 1,-2 1-1,1-2-1376,1-3 898,3 3 1,5-4 0,3 5 0</inkml:trace>
  <inkml:trace contextRef="#ctx0" brushRef="#br0" timeOffset="158833">19807 13097 8355,'0'-13'369,"0"1"-228,-6 5 0,5 3 1,-3 8-155,2 4 1,4 5-1,0 3 1,2 5 269,-1 2 1,0 2-1,0 0 1,1 0-394,-1 0 0,-2 4 0,-1 0 0,0-3-393,0-4 0,1 0 0,2-4-267,1 1 1,6-4 123,-2 2 672,3-9 0,2-13 0,-1-9 0</inkml:trace>
  <inkml:trace contextRef="#ctx0" brushRef="#br0" timeOffset="159130">19993 12998 8355,'-6'-7'425,"3"8"1,-4 10 0,2 6-347,2 2 0,2 2 0,1 5 0,0 1-144,0 2 0,1 4 0,3-4 0,3-1 0,1-2 0,1-1 0,-1 0 0,0-2-1187,1-2 1,-5 1 953,4-6 0,0 1 0,5-5 1</inkml:trace>
  <inkml:trace contextRef="#ctx0" brushRef="#br0" timeOffset="159478">20253 13258 9086,'0'-19'0,"0"2"180,0 3 0,-5 8 0,-4 3 1,-2 4-1,-1 5-458,-1 1 0,1 0 0,1 2 0,1-1 196,2 2 0,4 0 0,-3-1 0,2 0-81,2 0 1,1 2 0,2 2 116,0-1 0,6-4 0,2 1 0,3-1 12,2-1 0,-1 4 0,0-4 1,1 1 58,-1 0 1,-1 1 0,-1 2 0,-3-2-8,-2-1 0,4 1 9,-5 3 0,0 1 0,-6-1 0,0 0-107,-2 1 0,-6-5 0,2-1-1086,-3-2 954,-2 0 0,1 0 0,-1 2 0</inkml:trace>
  <inkml:trace contextRef="#ctx0" brushRef="#br0" timeOffset="159951">20749 13295 8355,'0'-12'-220,"-5"0"0,3 3 311,-2 1 0,1 5 1430,-1-1-1225,3 3 0,-5 2 1,8 3-126,2 4 0,-3 4 0,3 1 1,-2 4 88,-2 3 1,4 4-1,0 2 1,0 3-241,2 4 1,-5 4 0,3 3 0,-1 2-132,1-2 1,-3-2-1,4-1 1,-4-1-190,-1-3 1,4-2 0,0-7 0,-1 0 91,-2-3 0,-1-4 0,0-4 0,-1-1-51,-3 1 0,-3-6 1,-5-3-1,-1-3-96,1-1 1,-2 0 0,-1 0 0,-2-1 155,2-3 0,-3-3 0,2-7 172,0-3 1,7 2 0,2-4 0,1 0 0,4 1-71,0 0 0,2-3 1,2 3-1,2 0 285,4 0 1,7 2 0,3 3-207,1 1 0,-2 1 1,2 1-1,-1 3-242,-3 2 0,-1-5 0,-1 3 0</inkml:trace>
  <inkml:trace contextRef="#ctx0" brushRef="#br0" timeOffset="160130">20687 13134 8355,'1'-18'-472,"4"7"-66,3 10 1,8 12 0,4 8 0</inkml:trace>
  <inkml:trace contextRef="#ctx0" brushRef="#br0" timeOffset="164979">20985 11671 8146,'-2'-25'0,"0"1"0,-3 2 0,4 3 0,4 1 0,5 3 235,3 1 1,2 3-1,-1 2 1,2 2 0,1 1 59,1 3 1,5 5 0,-3 5-1,1 6 1,2 7 0,0 6 0,-1 4-1,1 3-254,-2 0 0,5 0 0,-5 5 1,0-1-1,-1-1-391,0-3 0,-3 1 1,5-6-1,-2-3-103,-3-3 0,3-7 0,-2 1 0,-1-2-403,-1-2 0,-2-5-215,1-3 1029,-1-2 0,1-2 0,-1 0 1</inkml:trace>
  <inkml:trace contextRef="#ctx0" brushRef="#br0" timeOffset="165251">21692 11497 8355,'-2'-18'1280,"0"4"-524,-3 5-574,1 11 0,3 1 0,-2 12 53,-1 2 0,-4 6 0,2 2 0,-1 8 1,-4 7-1,-2 7 0,-7 7-49,-3 8 1,-1 1-1,-9 6 1,0 0 0,0-2-146,0 1 1,6-7 0,-1-8-1,6-4-629,5-8 1,5-1-1,2-13 1,3-2-357,2-3 1,1-7 0,5 1-1484,3-7 2341,-2-3 1,9-12 0,-4-1 0</inkml:trace>
  <inkml:trace contextRef="#ctx0" brushRef="#br0" timeOffset="166047">21766 12502 8355,'0'-13'483,"0"1"1,0-1-1,-1 2 48,-3 3 0,-2 4 0,-2 8 0,4 6-338,2 5 1,2 0 0,0 6-1,0 1-53,0 1 1,4 3-1,2 2 1,-1 2-80,1 2 1,-1-5 0,-2 4-1,3-2-39,1 0 0,-5 0 1,4-5-1,-2 1-217,0 0 1,0-2-1,-4-2 1,0-4-3,0-4 0,-5 0 0,-5-1 0,-4 1-104,-2-1 1,-6-4-1,3-1 1,-2-1 97,0-4 1,2 0-1,-3-4 1,3-2-25,1-4 0,2-7 0,8-4 0,4-3 63,3-5 1,1-2 0,2 2 0,5-2 80,6 1 0,3-1 0,1 3 0,2 4-65,0 3 1,3 2 0,-5 5-1,-2 1-174,-1 3 1,-2-2 0,1 6-330,-1 1 603,-5 2 1,-1 6-1,-6 2 1</inkml:trace>
  <inkml:trace contextRef="#ctx0" brushRef="#br0" timeOffset="166306">21729 12266 8355,'-17'-15'-118,"4"2"0,6 6 0,9 5 0,8 2 1,3 0-1,-1 1-361,0 3 1,6 3-1,2 6 1</inkml:trace>
  <inkml:trace contextRef="#ctx0" brushRef="#br0" timeOffset="166825">22101 12415 8698,'0'-13'469,"0"1"-391,0 0 0,0 3 195,0 1 0,1 5 0,3 0-19,5 6 1,-4 0-1,-1 5-166,-2 2 0,-2 2 0,0 3 0,0 3-48,0 2 1,-2 0-1,0 4 1,-4-2-1,1-3 1,-1 0 0,3-1-1,2 0 1,1-3-164,0-1 0,1-6 0,3-1-325,5-1 0,6-2 0,3-4-223,1 0 1,-2-6 0,3-2 0,1-3 296,-2-1 1,-1-6-1,-5-1 1</inkml:trace>
  <inkml:trace contextRef="#ctx0" brushRef="#br0" timeOffset="166826">22237 12129 8355,'-18'-16'1367,"6"-1"1,11 6-587,9 7 1,3 4-2483,1 4 0,1-1 821,-1 5 1,6 1 0,1 3 0</inkml:trace>
  <inkml:trace contextRef="#ctx0" brushRef="#br0" timeOffset="167444">21989 13457 9148,'-1'-14'0,"-2"-1"200,-1-2 1,1 12 0,6 10-1,1 9 1,0 7 0,0 3 0,1 4 231,-3 1 0,0 9 0,-1 0 1,2 0-1,1 1-616,-1-2 1,-2-1 0,-1-2 0,0-2-283,0-2 0,0-1 0,0-4 0,0-2-10,0-2 1,0-3 0,0-4-1,-1 0-1491,-3-2 1838,-3 3 1,-6-8-1,1 5 1</inkml:trace>
  <inkml:trace contextRef="#ctx0" brushRef="#br0" timeOffset="167770">21865 13928 8526,'0'12'1558,"0"1"-1152,0-1 1,4 2-1,2 1 1,1 2-161,3-2 0,5-2 1,3 0-1,1-2 0,3-1-101,1-2 1,4-5 0,0 1-1,2-3 1,-3-2 0,-2-3-202,-4-5 1,-5-3 0,1-3-1,-5-3 1,-4-1-372,-2-4 0,-1 4 0,-4-1 0,0-1 0,0 2-2363,0 2 2070,6 3 0,1-4 0,5-1 1</inkml:trace>
  <inkml:trace contextRef="#ctx0" brushRef="#br0" timeOffset="168571">20749 14920 8991,'0'-12'0,"0"-1"0,-1 2 656,-3 3 0,1-2 0,-4 8-359,1 3 1,2 9-1,4 7 1,0 3-212,0 2 1,0 1 0,0 2 0,0 1 0,0 2-294,0 1 1,4 0 0,1-5 0,-3 0-327,0-3 1,-2 1 0,1-4-1,2-1-1256,1 1 1262,6-1 1,-3-5 0,5 1 0</inkml:trace>
  <inkml:trace contextRef="#ctx0" brushRef="#br0" timeOffset="169439">21394 15044 8355,'0'-12'-22,"0"3"0,1 1 1470,4-2-336,-4 5-893,4-1 1,-5 12 0,0 2 0,0 3-141,0 2 1,0-1 0,0 2 0,0 1-14,0 2 1,0 0 0,0-1-1,2 0-127,2-1 1,-1-1 0,5-3-108,2-3 1,-3-2-1,1-6 1,1 0-1,2 0-90,2 0 1,-1-4 0,1-2 0,-1-1 15,0-2 0,-3-6 1,-1-3-1,0 0 100,-1 0 1,0-4 0,-4 1 0,1-1 78,-1 1 1,-2-2 0,-1 4-1,0-2 76,0 0 1,0 6-1,0-1 243,0 2 0,-4 6-24,0-1-155,-6 7 1,9 2 0,-3 8 104,2 3 0,4 3 0,0 2 0,4 6 25,1 6 0,0 1 0,2 7 1,0 3-1,0 3-118,2 1 1,2 6 0,-1-1-1,-1 2-151,-3 2 0,2-1 0,-6-4 0,-1-1-113,-2 1 0,-1-5 0,0-2 1,-1-4 3,-3-3 0,1-9 0,-5-1 0,-2-5 150,-1-7 0,-1-4 1,-1-7-1,1 0-80,-1 0 1,5-3 0,1-4 0,0-7-21,1-4 1,3-2-1,-1-6 1,2-2 19,2-1 1,2-1 0,2 2 0,4 1 103,3 3 0,6 1 0,-1 6-137,-1 2 0,0 1 1,2 2-1,2 0 0,1 0-1087,-4 4 963,-2 3 0,-2-1 0,1-1 1</inkml:trace>
  <inkml:trace contextRef="#ctx0" brushRef="#br0" timeOffset="169604">21357 14784 9014,'0'-20'-1094,"11"13"1,3 9 0</inkml:trace>
  <inkml:trace contextRef="#ctx0" brushRef="#br0" timeOffset="170159">22287 14622 8355,'-12'-19'0,"-5"1"306,1 6 0,3 5-183,5 3 1,5 4 0,-1 4 91,3 4 1,1 9 0,0 5 0,1 5-20,3 6 0,2 3 0,3 3 0,-2 1-283,-1 1 0,3 5 0,-2-5 0,1-1-38,1-2 0,-1-4 0,3-3 1,-1-2-321,-2-5 1,-5-5-34,1-7 1,1-2 459,-1-6 1,2-9-1,-3-12 1,1 0-39,-1 0 0,4 1 0,-1-3 1,3 0 65,-1 0 0,0 3 0,5 0 1,-1 3 26,0 5 0,1 3 0,-1 5 1,1 0-29,-1 0 1,0 1-1,1 3 1,-1 4-26,1 3 1,-6 6-1,-3 1 1,-3 0-53,-1 0 0,-5 2 0,-5-3 8,-5-2 1,0-1 0,-5-2 0,1-1-77,0-2 0,-1 0 0,0-3 0,3-1-337,3 1 1,8-4 346,1-6 0,15 3 0,4-5 1</inkml:trace>
  <inkml:trace contextRef="#ctx0" brushRef="#br0" timeOffset="171024">22783 15007 8355,'-1'-14'118,"-3"-2"1,1 3 0,-4-1-255,1 5 1,-2 5-1,3-3 1,-2 1 655,-3 3 1,-1 2 0,-1 2 0,-1 4-480,1 3 0,-1 3 1,1 1-1,0 2-144,-1 3 0,6-4 0,2 4 1,1-3-132,0-2 1,-1 0 0,5 1 54,0-1 1,6-3 0,2-3 0,3 0-80,2-3 0,-1-3 0,0-3 0,1-3 194,-1 0 0,1-1 1,-2-3-1,-3 2 92,-4-2 0,2-1 0,-2-1-27,-1-1 1,-2 1 0,0-1 347,3 1 1,-1 1-1,4 1 1,0 3-72,0 2 1,-3 1-1,4 5-237,2 3 1,-3-1 0,0 7 0,-2 2-108,-2 3 0,2 3 1,0-3-1,-1 2-9,1-2 0,-2 3 0,4-1 0,0-4-98,0-3 0,1 0 0,4-6 0,1-2 14,-1 0 1,1-4-1,0-3 1,2-6 72,2-4 0,0-6 0,-5 3 53,0-1 0,1-2 0,-2-4 0,-2-1 0,0-1 5,0-2 0,-2-4 0,0 4 1,-1 0 135,-4-2 1,0 4-1,-2-3 1,0 2 110,0 5 0,0 6 0,0 1 98,0 2 1,-4 8 0,-1 8-219,3 9 1,-4 7 0,2 8-1,1 3-53,2 4 1,-3 1 0,0 2 0,1-2-140,2 1 1,1 4 0,1-8 0,3 1-115,4-3 1,3-4 0,2-6 118,-1-7 1,2-1 0,1-6 0,3-4 0,0-4 32,0-5 0,-2-5 0,-3-3 0,-1-5 26,1-2 1,-1-2 0,2-1 0,1-2 42,1-1 1,1-5 0,-5 1 0,1-2 5,-1 2 0,1-3 0,-2 5 1,-3-1 102,-4 3 1,-3 8 0,-1 5 6,0 2 0,-5 10 1,-3 8 85,-3 11 1,0 7 0,1 5-1,3 0-102,2 2 1,0 5 0,5-2-239,0 0 1,0-2 0,2-5 0,3 0 0,6 0-453,4-1 0,6-4 1,-3-4-1,0-3 150,0-5 0,9 3 0,0-4 1</inkml:trace>
  <inkml:trace contextRef="#ctx0" brushRef="#br0" timeOffset="171408">23937 14846 8355,'-6'-13'592,"5"5"-114,-3 0 0,4 5 635,4-1-897,3-3 1,4 7-1,-3 0 1,-4 7-67,-3 4 1,3 1-1,1 1-33,-3-1 1,1 6 0,0 3 0,1 2 0,-1 2-84,-2 0 0,3 4 0,0 1 0,-1 0-122,-1 1 0,2 2 0,0-3 0,-1 0-126,-2 1 1,-1-3-1,0-4 1,0-2-121,0-1 1,-7-6 0,-4 1 0,-6-3-15,-2-5 1,-1 2 0,-7-6-1,0-1-147,-2-2 0,-1-1 0,2 0 0,0 0-679,5 0 1113,4-6 1,6-6 0,1-7 0</inkml:trace>
  <inkml:trace contextRef="#ctx0" brushRef="#br0" timeOffset="171557">23875 14598 9621,'-12'-6'0,"4"1"0,5 2-972,6 7 0,10 11 0,6 4 1</inkml:trace>
  <inkml:trace contextRef="#ctx0" brushRef="#br0" timeOffset="172564">21692 16210 8355,'-2'-24'-48,"0"2"0,-3 3 0,1 1 0,0 3 39,0 1 0,0 9 1,4 6-1,0 9 1,1 6 345,3 4 0,-2 0 0,3 6 0,-1 2 0,2 0-346,1-5 0,-4 2 0,2-6 0,-1 0 0,0-2-730,-1-3 486,4-2 1,0-5 116,5-3 0,1-8 1,-1-4-1,1-2 76,-1 2 1,0-3 0,1 3-1,-2-4 34,-3 0 1,3 4 0,-3 1 46,3 1 0,2 2 0,-1 4 1,1 0-1,-1 0-13,0 0 1,-3 0 0,-2 2 0,-1 2 25,1 4 1,-3-1 0,5 1-35,0 2 1,-2-3-1,1 0 47,2-2 0,1-1 0,2-5 1,-1-3 0,-4-3 0,-1-6 0,-1 1-22,-4 0 0,4-1 0,-2 1 1,-1-1-69,-2 1 1,-1-4 0,0-1 0,0 0-45,0 0 1,0 3-1,0-3-201,0 3 1,-1 6-14,-3 0 1,2 7-1,-2 1 121,3 6 0,6 5 0,2 2 1</inkml:trace>
  <inkml:trace contextRef="#ctx0" brushRef="#br0" timeOffset="173314">22374 16210 8355,'12'-13'0,"-1"1"0,-1 1-99,-2 3 0,-4-3 0,3 2 106,-1-2 0,-2 3 0,-4 0 1,0-2 342,0-1 0,-2 3 0,-2 1-255,-4 2 0,-3 0 1,0 7-1,1 2-117,2 4 0,0 3 0,-5 2 1,2-1-10,3 0 1,-2 1-1,5-1 1,-1 1-100,1-1 0,1 0 0,4 1 0,0-1-112,0 1 1,1-5 117,3 0 1,3-5 0,7 1 0,0-4 28,-2-4 0,3 1 0,-8-5 0,1 0 175,1 1 0,-5-4 228,4 2 0,-5-2-57,1-1 1,-1 5-188,1 3 1,1 4-1,5 4-56,-2 4 1,-3 3-1,3 0 1,0-1-50,-1-2 0,4-3 1,-3 1-1,3 0-29,2-3 0,-1-2 0,0-1 0,1 0 49,-1 0 0,1-5-40,-1-4 1,0-2 0,-1-1 0,-1-1-1,-2 1 8,2 0 1,-3-2 0,0-1-1,0-2 17,0 2 0,-5 0 0,3 0 0,-4-2-17,-1 2 1,0 5-1,0 2 5,0-2 0,-1 5 0,-4 1 41,-3 2 1,3 4-1,-1 1 1,2 2 60,0 2 1,-2 1 0,4 5 0,-3-1 43,3 0 1,0 1 0,4 1-94,2 2 0,-1-2 0,5 2 0,1-2 0,2-1 18,2-1 1,-1-4-1,1 1 1,-1-1-137,0-1 1,-5 0-1,-1-5 83,-1 3 1,-5-1-1,0-4-82,-6 0 0,-6 0 0,0 0-330,0 0 1,3 0 260,1 0 0,5 0 0,-2 0 0</inkml:trace>
  <inkml:trace contextRef="#ctx0" brushRef="#br0" timeOffset="173822">23118 15776 8355,'-8'-13'0,"1"1"-170,1 0 204,2 5 1,0 0 0,0 3 1,-2 2 283,2-2 1,1 3-25,-5 1 0,4 0 0,-3 1-152,2 3 1,1 3-1,4 7 1,0 1-138,0 2 0,4 5 0,0 0 1,-1 4 94,-2 3 0,0 1 0,2-2 0,1 1-168,-1-2 1,-2-1 0,1-1-1,0-1 50,3-4 1,3 2 0,-3-5 0,1-2-34,-1-1 0,1-7 0,-3-2-105,1 1 0,1-5 0,-2 2 48,1-6 1,0 0 0,-4-5 0,0-2-40,0-1 1,0 3 0,2 0 0,1-2 55,1-1 0,4 3 0,-3 1 126,2 2 0,2 0 0,3 5-49,0 0 1,1 2 0,-1 2 14,1 4 0,-5 3 1,-1 2-57,-2-1 1,-1 0 0,-4 1-65,0-1 0,-1 1 1,-3-1-86,-4 0 1,-3-3-1,-2-2 1,1-2-1,-2-1-49,-3 2 1,4-5 14,-4 3 1,3-2 0,2-2 0</inkml:trace>
  <inkml:trace contextRef="#ctx0" brushRef="#br0" timeOffset="174322">23068 16061 8355,'-5'-7'-686,"3"7"818,-2 8 0,3 9 1,1 4-1,0 2 0,0 3 1,0 2-1,0 2 0,0 2 106,0 2 0,4-2 0,0 0 0,-1-1 0,0 0 0,-1-1 0,3-4 0,-3-2-401,0-4 0,-2-5 0,0 2-829,0-3 1,1-3 65,3-3 0,-2-4 782,2-8 1,-3-3 0,-1-5 0</inkml:trace>
  <inkml:trace contextRef="#ctx0" brushRef="#br0" timeOffset="174576">23403 15701 8355,'-4'-12'62,"0"2"1,3 6 0,2 8 0,4 7-1,1 6 1,1 5 0,-2 4 0,1 4-1,-2 1 1,0 0 0,0 0 0,-1 0-1,0 0 1,0-1 0,1-2 0,-2-1-1,1-1 1,0 1 0,1-4 0,-1-1-1375,-2-3 0,3-1 999,1-5 0,4-1 0,-2 0 0</inkml:trace>
  <inkml:trace contextRef="#ctx0" brushRef="#br0" timeOffset="175807">23763 15974 8355,'-4'-12'96,"-2"1"159,-1 3 1,3-2-1,-4 6 663,-2 1-792,-1 2 1,-1 2 0,-1 2 0,2 2 0,2 2 0,1 3-72,-2 1 0,-1 1 0,0 1 1,1-1-1,3 0 0,2 1 0,2-1-158,2 1 0,1-5-179,0 0 0,5-5 0,3 1 0,3-3 1,3-1 83,3 0 0,-3-4 0,2-1 0,-3-2 159,-5-3 0,3 3 1,-3 0-1,2 1 87,-2-1 0,2 3 1,-5-3-1,2 1 180,3 3 0,1 2-185,1 1 1,-4 1 0,-1 4 0,0 3-289,0 3 0,-3-3 0,4 0 1,2 2-178,1 1 1,0-3 0,-1-1 0,-2-1 134,2-4 1,1 5-1,1 0 1</inkml:trace>
  <inkml:trace contextRef="#ctx0" brushRef="#br0" timeOffset="175808">24098 15900 8719,'0'-19'0,"0"2"0,0 3 614,0 2 0,-2 5 0,0 4 0,-4 6 0,1 5 0,-2 5-596,0 3 1,0-1-1,-3 5 1,2-1-1,0-1 1,1 1 0,3-1-550,2 0 0,4-2 0,2-3 249,4-1 1,7-5-1,3-3 1,0-2-6,0-2 0,4 0 1,-1-2-1,2-2 138,2-4 0,-2-3 0,-1-2 0,-2 0 0,-2-3 97,-3 0 1,-1-1-1,-3 5 62,-3 0 1,2-1 0,-6 1 0,-2-1 0,-2 2 1017,-4 3-962,-3 3 1,-5 5-1,0 1 1,-1 3 156,1 4 0,4 3 1,1 2-1,1-1-281,3 1 0,2 5 0,2-1-16,3-1 1,5 0 0,7-9 0,6 0-312,6-3 0,-1-3 1,7-1-1,-1 0 155,-2 0 0,5-1 1,-4-3-1,0-4 219,-4-3 0,-3 0 0,-4 1 0,-5 2-6,-2-2 0,-3-1 1,-2-1-1,-5-1 475,-3 1 1,-2-1-1,-3 1-149,-5 0 0,-2 5 0,-3 1 0,-1 2 0,-3 0 20,-1 1 0,4 2 1,-2 2-1,4 2-92,0 1 0,1 6 0,1-2 0,1 3-310,2 1 1,5 2-1,-1 1 1,3 2-328,1-2 1,1-3 0,3-2 0,4-3 136,3-2 0,2 4 1,-1-5-1,1-1 73,-1-2 1,0-2 0,1-3-14,-1-5 1,1-3 0,-2-3 421,-3-2 0,-1-1 0,-4 3 1,2-3-1,1-1-96,-1-3 1,-1-2 0,-2 0-1,0-1 1,4-1-89,1-3 1,-3-3-1,3-4-37,-2 3 1,4 3 0,-5 6 0,-2 4 124,0 3 1,-8 5 0,-2 3-1,-3 5 82,-1 3 1,-1 11-1,2 3 1,2 5-192,0 4 0,7 3 0,-4 3 1,2 2 116,0 2 0,0-3 0,5 4-459,3 1 0,-1-4 1,5 1-1,2-2-1233,1 0 0,5-2 1196,1-6 1,5 2-1,-3-3 1</inkml:trace>
  <inkml:trace contextRef="#ctx0" brushRef="#br0" timeOffset="176228">24916 15863 8249,'-12'-18'0,"1"4"0,3 4-639,3 1 1467,4 3 312,1 1 0,1 5-825,4 0 0,0 1 1,3 3-1,-2 4-243,-1 3 0,-2 6 0,4-1 0,-1 0-521,-4-3 1,1 0-1,0-1-24,1 1 0,0-5 0,-3-1-331,4-2 0,2-1 473,5-4 0,-4-4 1,-1-1-1,0-2 227,0-3 1,-3-1 0,3-1 0,0-1 252,0 1 1,-5 0-1,4-1 591,-1 1 0,-3 4 109,2-1 1,-1 7-321,1-3 0,-3 5-580,3 5 1,-2 1 0,-2 7-838,0-1 0,0-4-1025,0 1 1595,0-7 1,0 10 0,0-6 0</inkml:trace>
  <inkml:trace contextRef="#ctx0" brushRef="#br0" timeOffset="176719">24929 15577 8355,'-6'-7'-593,"5"2"264,-10 5 1,11 0 0,-2 1-1,7 2 150,1 1 1,3 11-1,3-1 1</inkml:trace>
  <inkml:trace contextRef="#ctx0" brushRef="#br0" timeOffset="176720">25090 15825 10398,'0'13'303,"0"-1"0,0-4 0,0 1-308,0 0 0,1 1 1,2 0-1,3-3-215,0-2 0,1-2 1,3-7 125,-2-5 0,-1-2 0,3-1 0,-2 0 20,2-1 0,-3 1 0,1-1 194,2 1 0,1 1-53,1 3 0,-1 4-55,-3 8 1,2 3 0,-6 5-70,-1 0 0,4 1 0,0 1 1,1 1-425,0 1 1,-4 2 0,5-3 0,-1 2-161,-1-2 1,-7-1 0,-7-2 0</inkml:trace>
  <inkml:trace contextRef="#ctx0" brushRef="#br0" timeOffset="177300">21605 17004 8355,'0'-25'119,"-6"6"1,5 1 1129,-3 5-944,-3 1 0,6 10 0,-4 8 0,4 8 0,2 8 0,4 4 0,1 4 0,3 1-181,-1-1 0,-1 7 0,3-2 1,-4-2-493,0-2 1,-2-2-1,-3-4 1,2-2-779,1-2 1,0-3 0,-4-6 610,0 1 0,6-1 0,1 1 0</inkml:trace>
  <inkml:trace contextRef="#ctx0" brushRef="#br0" timeOffset="178556">21642 16942 8355,'0'-21'-21,"0"2"0,0 1 0,0 3 0,1 1 554,4 1 1,1 5 0,7 1 0,1 2-30,2 2 1,-1 2-480,6 1 0,-2 0 0,2 1 0,-3 3 1,-2 3-1,1 1 0,-2 1-179,-1 0 1,-3 6 0,-3 2 0,-4-1 0,-2 1-1,-4 1-312,-2 1 0,1-4 0,-5 3 417,-1 0 1,-7-4 0,0 4 0,1-3 136,1-3 1,3 4 0,1-8-1,3 3 19,2 1 1,2-5-107,7-3 1,3-2 0,6-2-1,-1 0-77,0 0 1,2 0 0,1 0-1,2 0 1,-1 0 40,2 0 0,0 0 0,3 1 55,-5 3 0,2-1 0,-1 4 0,-3 0-32,-5 0 1,1-3-1,-6 4 1,-1 2 52,-2 1 0,-2 1 1,-2 0-33,-1 1 1,-10 3-1,2 1 1,-3-2-44,-3-1 0,0-2 1,-4 1-1,2-1 0,1-1-331,0-3 1,4 2-378,-2-6 243,9 0 0,8-9 0,7-2 1</inkml:trace>
  <inkml:trace contextRef="#ctx0" brushRef="#br0" timeOffset="178557">22275 17115 8744,'-13'-4'828,"1"0"1,5 1 577,3 7-1174,2 3 1,2 6 0,0 0 0,0 3-154,0 0 1,2 5 0,1-5-1,2 1-515,2 1 0,-3-4 0,4 2 0,1-2 0,-3-2-850,-1 1 1,2-6-1,-1-2 1</inkml:trace>
  <inkml:trace contextRef="#ctx0" brushRef="#br0" timeOffset="178558">22213 16966 7998,'-13'-5'-861,"1"-3"0,5 3 685,3 5 0,4 6 1,4 6 171,4 1 0,3-1 0,2 1 1</inkml:trace>
  <inkml:trace contextRef="#ctx0" brushRef="#br0" timeOffset="178559">22423 17140 8623,'-8'0'512,"0"0"1,5 6-125,-1 2 1,3 3 0,1 1 0,0 1-418,0-1 1,4 0 0,1-1 0,1-1 0,1-2-1,-2 2 1,2 0-441,0-2 358,-4-3 1,4-6-1,-5-3-17,3-4 0,-1-3 0,-4-2 1,1 1-27,3-1 1,-2 1-1,3 0 1,1-1-1,0 1-8,1-1 0,4 2 34,-2 3 1,-2 3 228,1 5 1,-1 1-1,2 3 1,-2 4-50,-1 3 0,-1 2 0,-2-1 0,1 1-229,-1-1 1,4 0 0,1 1 0,3-1-483,1 1 1,1-5 357,-1 0 0,6 0 0,1 5 0</inkml:trace>
  <inkml:trace contextRef="#ctx0" brushRef="#br0" timeOffset="179027">23205 17028 8722,'0'-12'0,"0"0"0,1-1 0,3 2 0,5 2 0,2 2 0,1 0 741,0 0 1,1 5-1,-2 2-395,-3 7 0,-2 4 1,-6 2-210,0-1 1,-2 2 0,-1 1 0,-2 2 35,-2-2 0,-1 3 0,-3 0 0,1 0 0,3 0-125,2-3 0,1 3 1,4-2-1,0-1-351,0-1 0,5-3 0,3-1 0,3-3-510,2-2 1,1-1 0,1-4 0,3 0-1135,1 0 1584,2-5 0,3-8 0,1-6 0</inkml:trace>
  <inkml:trace contextRef="#ctx0" brushRef="#br0" timeOffset="179028">23279 16718 8355,'-25'-5'1696,"1"3"-1221,10-3 1,4 5 0,14 1-433,5 3 1,2-1 0,1 4 0,0 0-3353,1 0 2656,5 1 1,-5 5-1,5-1 1</inkml:trace>
  <inkml:trace contextRef="#ctx0" brushRef="#br0" timeOffset="179889">19955 17946 8355,'0'-25'244,"0"2"0,0 2 0,-1 6 0,-3 5 0,-4 8 106,-3 4 1,-3 7 0,-1 7 0,-2 6 0,1 6 0,0 4-329,4-1 1,-3 1-1,8-4 1,0 0-1,4 0 1,6-2-1,5-2 1,5-4-362,3-3 1,-1-5 0,6-3-1,1-5 110,2-3 1,3-1 0,-1-1-1,-2-5 202,-1-6 0,-5-6 0,-1-6 0,-5 1 109,-4-2 0,-2 2 0,-6-10 0,0 0-87,0 1 0,-6-4 0,-2 4 0,-4 1-337,-5 2 1,2 4-1,-6 4 1,-1 6-426,-1 5 1,-6 8 476,0 10 0,-6 6 0,4 11 1</inkml:trace>
  <inkml:trace contextRef="#ctx0" brushRef="#br0" timeOffset="180501">20749 18070 8355,'-5'-25'308,"-4"2"1,-2 2-366,-1 5 1,4 6 0,-1 3 0,1 3 0,0 7 541,0 8 1,5 3 0,-3 6 0,2 1-471,0-2 1,0 5 0,4-5 0,0 2-411,0-1 1,1-4 277,3 0 0,3-8 0,6-4 48,-1-2 1,-1-8 0,-1-3-1,-3-5 58,-2-3 0,3-3 0,-3 2 0,-1-2-221,1-2 1,-3 3-1,2 0 36,-3 1 0,-1 1 1,-1 6-1,-3 2 0,-5 2-194,-2 1 1,-1 2-1,0 6 1,-1 2 116,1 4 273,-1-3 0,-5 12 0,-1-3 0</inkml:trace>
  <inkml:trace contextRef="#ctx0" brushRef="#br0" timeOffset="180794">21146 17574 8355,'-4'-30'0,"0"-1"150,1 4 1,3-1-1,4 13 1,4 4-1,3 6 1,2 5 0,-2 5-1,-3 8 1,-4 7-1,-2 8 1,-2 6-1,0 8 1,-2 7-1,-2 8 1,-6 6 0,-3 5-1,-4 3 1,1 1-1,-2 1 1,-2-1-1,1-1-529,3 0 0,-2-7 1,1 1-1,2-6 1,3-6-584,3-6 0,0-6 0,4-8 711,3-4 0,0-8 0,2-3 1</inkml:trace>
  <inkml:trace contextRef="#ctx0" brushRef="#br0" timeOffset="182331">21233 18083 8355,'-17'-6'279,"1"-2"0,1-2 1,1 2-237,1 4 1,7 4 3,1 4 1,4 3 0,2 5 0,4 1 0,1-1 0,4 2 0,1 1 0,3 1-339,0 0 0,-1-3 0,0 0 0,-1-2 1,1-3-669,-1-4 829,0-2 1,-1-4-1,-2-2 1,-5-4-1,-3-3 142,-1-2 0,4 1 47,0 0 0,1 3 0,-4 1 50,3-2 38,3-1 0,4 6 0,-1 5 1,-2 5-105,2 2 1,-3 4-63,1-2 1,0-3-1,4 3 1,1-1-1,-1-1-9,1-3 0,-5 2 1,0-2 40,2-2 1,-3 0-6,1-2 0,-5-2 0,2-2 21,1-4 0,-5-3 0,5-1 0,-2-1 10,0 1 1,0 4-65,-4-1 1,0 5 0,0-4 0,0-2-44,0-1 0,0-1 0,0-1 0,6 2 0,2 2 0,3 2 53,1 1 1,1 1 67,-1 1 0,0 2 0,1-2 0,-1 3 1,2 1 178,3 0 1,-4 0 0,4 0-56,-3 0 1,-3 5 0,-2 4 0,-2 2-214,-1 1 1,-2 5 0,-4-1 0,0-1-272,0-1 0,0-2 1,0 1-298,0-1 1,1 1 265,3-1 0,-1-5 307,5-3 1,-5-8 0,3-3 0</inkml:trace>
  <inkml:trace contextRef="#ctx0" brushRef="#br0" timeOffset="182332">21704 17859 8355,'-12'-12'738,"-1"0"1,1 1-1231,-1 2 1,7 5-44,1 8 0,10 3 0,3 7 0,4 1 291,5 2 0,-3 5 0,4-3 1</inkml:trace>
  <inkml:trace contextRef="#ctx0" brushRef="#br0" timeOffset="182333">22027 18021 8355,'0'-17'0,"0"1"-94,0 0 1,0 3-1,0 0 1,1 1-1,2-1 273,1 1 1,1 4 656,-1-1-805,-2 7 1,3-2 0,-6 8-38,-3 4 1,-2 3 0,-2 1 0,4 1 34,3-1 1,1 1 0,0-1-1,0 0-120,0 1 0,1-1 0,4 1 1,6-1-82,5 0 1,4 1 0,-2-1 0,0 1 16,0-1 0,3 0 0,-3 1 0,0-1 28,-1 1 1,-4-2 0,-6-2-25,-2 0 0,-1-5 0,-5 3 245,-3-2 1,-3-1 0,-5-4-1,-1-1 138,1-3 1,-1 2-1,1-3 116,0-1 1,5 4-335,3-7 0,4 5 1,5-3-1,6 0-90,4 0 0,3 3 1,-1-3-1,2 1-133,0-1 1,5 3 0,-5-3 0,2 0 184,-1 0 1,-4 0-1,0-3 1,-2 2 244,-2-2 0,-5-1-104,-3-1 0,-2 0 153,-2-1 0,-6 6 0,-2 3 0,-3 3-106,-2 1 0,5 1 1,0 3-1,0 5-67,1 2 0,-3 1 0,6 0 0,1 2-180,2 3 0,1-3 1,0 2-1,1-1-79,3 2 0,3-8 1,7 4-1,1-2-314,2 0 1,9-4-1,-1-3 1,1-3 85,0-1 0,4-5 0,2-2 0</inkml:trace>
  <inkml:trace contextRef="#ctx0" brushRef="#br0" timeOffset="182334">22944 18145 8355,'-12'-13'128,"5"6"1,0 3-849,3 8 1,-3 3-1,-5 6 1</inkml:trace>
  <inkml:trace contextRef="#ctx0" brushRef="#br0" timeOffset="183732">17066 13295 8355,'-7'-12'-874,"-10"0"0,3-1 1</inkml:trace>
  <inkml:trace contextRef="#ctx0" brushRef="#br0" timeOffset="184218">17115 13171 8355,'-18'17'-254,"-1"-1"1,-3 0 0,-1-1 0,-5 0-137,-2 1 0,1 2 1,-4-3 262,-2 2 0,5 4 128,1-5 0,4-1 0,4-5-39,5-2 1,4-4-2,3 5 20,4-7 1,5-2-1,0-6 1</inkml:trace>
  <inkml:trace contextRef="#ctx0" brushRef="#br0" timeOffset="184219">16619 13407 8355,'-5'0'-161,"5"0"1,11-4 0,11-2 0,7 1 147,8-1 0,1-2 0,9 2 0,2 1-179,-1-1 1,3 2 0,-10 4 0,-4 0-100,-6 0 0,-8 6 0,-11 1 1</inkml:trace>
  <inkml:trace contextRef="#ctx0" brushRef="#br0" timeOffset="184220">16681 13556 8355,'13'-18'-378,"4"4"1,6-2-1,4 3 340,6 5 1,11 2-317,2 6 1,10-5 0,-5-2 0</inkml:trace>
  <inkml:trace contextRef="#ctx0" brushRef="#br0" timeOffset="189291">21295 11187 8355,'0'-17'0,"0"1"0,0 1-333,0 1-104,0 7 1,1 2 388,3 5 0,3 0 0,7 0 0,1 0 0,2 0 1,-1 0-1,2 0 0,3 0 0,1 0 1,-1 0 1,2 0-1,-4 0 1,2-2 39,0-2 0,-5 1 0,3-4 0,-1 0-27,-2 1 1,-3 3-1,0-1-36,-1 2 98,-5 2 1,-2 2 0,-5 2-9,0 4 1,0 3 0,2 2-7,2-1 0,4-5 1,9-3-1,3-3-54,4-1 0,1 0 0,1 0 0,1 0-67,2 0 1,-1 0 0,-6 0 0,-3 0 56,-1 0 1,3 0 0,-5 0-20,0 0 129,-8 0 0,-1 0 0,-5 2-20,3 2 1,4-3-107,0 3 0,2-2 0,1-2 1</inkml:trace>
  <inkml:trace contextRef="#ctx0" brushRef="#br0" timeOffset="189440">22411 11249 8355,'-15'-10'118,"2"-2"0,8-2-833,6 0 1,6 2 0,6 0 0</inkml:trace>
  <inkml:trace contextRef="#ctx0" brushRef="#br0" timeOffset="219380">14015 15354 8355,'-6'-18'0,"1"9"-360,-4-4 333,4 3 1,6 4-1,3 1 1,6 4-1,5 1 1,7-1-1,6-3 56,5-5 1,12-2 0,6-2-1,4-5-121,5-7 1,9-6 0,4-6 47,2 0 0,4-6 0,8-2 0,-43 21 1,0 0-1,0-1 0,0 0 33,43-25 0,-42 23 0,0-1 1,36-30-1,-1-1-19,-6 1 0,-8-2 0,-11 3 0,-8 1-20,-7 2 1,-1 0 0,-10 3 0,-3 4-48,-4 3 0,0 7 1,-5 7-1,-2 4-108,-1 6 1,-2 11 92,0 4 1,-5 15 0,-1 4 0</inkml:trace>
  <inkml:trace contextRef="#ctx0" brushRef="#br0" timeOffset="219686">15590 13990 7826,'-7'-2'-1475,"4"0"1485,6-2 1,4-1-1,7 5-8,2 0 1,-2 0 0,4 0 0,-2-1-11,1-3 1,-1 3-1,-3-4 1,-1 4 1,1 1 1,-1 0-1,0 0-42,1 0 1,-6 1 0,-3 4 11,-3 3 1,3 3-1,2 1 14,1 1 0,-3 3 0,3 1 0,0-1-47,0 2 0,-5 1 0,4 6 1</inkml:trace>
  <inkml:trace contextRef="#ctx0" brushRef="#br0" timeOffset="219857">16185 14238 8355,'0'-18'-1273,"0"4"0,6 3 1254,2 11 0,3 11 0,1 8 1</inkml:trace>
  <inkml:trace contextRef="#ctx0" brushRef="#br0" timeOffset="228794">15342 14064 7721,'-24'-4'0,"4"0"0,3 1-70,3 2 0,7 2 339,3 3 0,4-1 0,4 4 0,6 0-279,5 0 1,6-4-1,8 1 1,4-3-1,4-2 1,3-3 0,1-5-22,-1-2 1,-1-1 0,-2-1 0,-1 0 0,-3-2-38,-4-2 1,-4 0 0,-5 5-1,-3 0 69,-3-1 1,-3 1 91,-3-1 1,-2 8 0,-8 6 0,-1 9-68,-1 5 0,-4 9 0,3-1 1,-1 6-100,1 3 1,0 1-1,5 4 1,2 0-534,2 0 1,-1 0 250,5 1 1,0-7-1,5 0 1</inkml:trace>
  <inkml:trace contextRef="#ctx0" brushRef="#br0" timeOffset="228970">16160 14523 8355,'0'-16'-241,"0"-1"0,6 6-294,2 7 0,3 14 0,1 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8:08:07.34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6276 9723 8854,'12'0'0,"0"0"0,1 2 0,-2 2 0,-2 6 0,0 3 560,0 4 1,1 5 0,0-3-273,-2 1 1,4 3 0,5-4-1,-1 2 1,2-2-170,3-1 1,2 3 0,2-5 0,1 1 0,2-1-1,2 1 1,1-2 0,-1 0-634,-3 2 1,0-3 0,-3 2-1,0-1 1,-3 0-466,-5 2 1,-2 0 0,-3-5 552,-3 0 1,3 1 0,-4-1 0</inkml:trace>
  <inkml:trace contextRef="#ctx0" brushRef="#br0" timeOffset="246">6784 9686 8355,'0'-16'351,"0"-1"0,0 2 475,0 1 1,0 2-391,0-1 1,-1 8-1,-3 5-266,-5 7 1,-6 13-1,-3 7 1,-1 4-1,-4 8 1,-5 6-1,-5 8 1,-3 5-65,-1 2 0,0 2 0,-2 2-508,-2 2 1,6-7 0,1 0 0,5-6-243,5-9 1,9-6 0,3-5 0,6-5-1,6-7-143,5-9 1,7 0 0,7-5 0</inkml:trace>
  <inkml:trace contextRef="#ctx0" brushRef="#br0" timeOffset="472">7206 10207 8355,'-13'6'752,"1"1"1,1 6-1,1 2-735,2 2 1,5 1-1,-1-3 1,3 3-1,1 1 1,0 3-1,0 0 1,0 0 243,0-1 0,5-2 0,4 2 0,2-4-864,1-4 0,-4 0 0,-1-1 1,0-1-398,0-3 0,-3-2 587,4-6 0,-5 0 0,3 0 1</inkml:trace>
  <inkml:trace contextRef="#ctx0" brushRef="#br0" timeOffset="719">7255 10021 8355,'-1'-12'0,"-3"1"74,-4 2 1,1 4-693,-2 5 351,7 0 0,-4 1 1,8 2-1,3 3-5,7 0 1,6 3 0,7 3 0</inkml:trace>
  <inkml:trace contextRef="#ctx0" brushRef="#br0" timeOffset="1019">7938 9885 8355,'0'-20'0,"0"4"-250,5 8 0,-4 3-125,4 10 1,-4 3-1,-1 7 125,0 2 1,-6 5 0,0-3 0</inkml:trace>
  <inkml:trace contextRef="#ctx0" brushRef="#br0" timeOffset="1020">7925 10170 8355,'7'0'3396,"-1"0"-2383,-6 0 0,1 0-1157,3 0 1,3 0-1,5 0 1,1 0-1725,-1 0 1,1 0 0,-1 0 0</inkml:trace>
  <inkml:trace contextRef="#ctx0" brushRef="#br0" timeOffset="2431">9537 9438 8355,'0'-29'67,"0"0"1,0 3 0,-1 4-1,-4 7 1,-7 5 0,-4 6-1,-3 3 1,-3 2 0,-2 3-9,-1 5 1,1 6 0,0 3 0,2 1 7,1 3 1,5 1 0,-3 2-1,1 0 1,3 0 0,1 0 0,3-1 370,2 1-417,4 0 0,1 0 1,0-2-1,2-1 1,4-2-10,2-3 0,7 4 1,0-4-1,5-2-93,4-1 0,-4-6 1,5-1-1,0 0 20,-2 0 0,4-3 0,-3 3 86,-1-2 1,-1 5 0,-6-2-1,-1 4 1,-3 4 25,-3 0 0,-4 2 0,-1-1 0,-1 3 25,-4 4 1,-1 0-1,-7 3 1,-1-1 109,-2-1 1,2 6 0,-2-6 0,2 3-145,1 2 1,1-2 0,0 5 0,-1 1-84,1 2 0,3 0 0,3-2 1,0-1-146,3 2 1,2-4 0,2 1 0,3-2 74,5-2 1,-2-2-1,1-1 126,2 0 1,-4 1 0,1 2 0,-1 2 203,-3 2 1,-2 1 0,-1 4 0,0 1 0,-1 2 241,-4 2 1,-1 3 0,-7-2 0,1 0-186,-1-1 1,2 2 0,2-5 0,2-3-192,1 0 1,4-7 0,6-3-1,4-6-347,3-2 0,7-1 1,3-5-1,2-1-602,2-2 0,0-4 0,-1-5 0,1-1-213,0-3 1,5-9-1,2-6 1</inkml:trace>
  <inkml:trace contextRef="#ctx0" brushRef="#br0" timeOffset="2661">10257 9339 8355,'-6'-19'675,"-1"9"-773,-5 14 0,1 9 0,1 13 171,2 3 1,0 4 0,-3 7 0,1 1-160,2-1 0,5 3 0,-1-2 0,3-1 1,2-1-435,3-2 1,-1-5-1,5-4 192,2-1 1,1-3 0,1 1 0</inkml:trace>
  <inkml:trace contextRef="#ctx0" brushRef="#br0" timeOffset="3180">10976 9513 8355,'7'-13'1817,"-3"1"-1538,3 5 0,-6 3-105,4 8 0,-4 3 1,-1 5-1,0 1-88,0-1 1,0 0 0,0 1 0,0 1 0,0 1 0,1 1 0,2-1 0,3-1-123,0-1 1,3-1-1,3-1 1,0-1-287,1-2 1,5-5-1,2-1 1,3-4-116,-3-7 1,4-2-1,-4-2 184,4-4 1,-4-1-1,0-4 1,-1 0 226,0-4 0,-8 1 0,2-4 0,-4 3 0,-2 1 126,-3 0 0,-2 1 1,-2-1-1,0 1 246,0 4 0,0 2 11,0 5 1,0 8 0,0 5 0,0 8-102,0 7 1,5 5-1,2 6 1,1 1-154,1 2 1,-1 10 0,4-2 0,-1 2-120,-2-1 1,2 8 0,-4 1 0,1-1-281,0 3 1,-5-1 0,1 0 0,-3-2-163,-1-5 1,-5-3-1,-3-2 394,-3-3 1,-3-6 0,-1-8-1,-2-3 1,1-3 156,-2-4 1,2-6 0,-3 1 0,1-2-28,3-2 0,-1-6 1,2-3-1,4-5-34,3-3 0,3-5 1,5 0-1,4-4-106,3-3 0,8-1 0,5 2 0,3-1-309,0 2 1,1-4 0,0 1-1,0 0-239,0-1 1,-1-3-1,1 2 1</inkml:trace>
  <inkml:trace contextRef="#ctx0" brushRef="#br0" timeOffset="3342">11075 9116 8355,'-7'-6'341,"3"6"1,8 0-1168,5 7 0,7 4 0,4 2 0</inkml:trace>
  <inkml:trace contextRef="#ctx0" brushRef="#br0" timeOffset="3965">12241 9054 9978,'-16'-28'1907,"-1"3"-3008,1 3 0,7 15 0,2 5 1287,2 4 1,2 11 0,6 7 0,2 5 133,2 4 1,-4 3 0,1 7 0,-2 2-328,-2 4 1,0 2 0,0-1 0,0-5-146,0-2 0,-5-4 1,1-2-1,1-4-7,2-2 1,1-8-1,0-3 42,0-2 0,1-3 156,4-2 1,-4-5 0,5-8 0,-1-5-73,3-2 0,-1 2 0,3-2 0,1-3-12,0 0 0,8 0 1,-5 2-1,2 1 15,2 3 0,4-2 0,-2 6 0,0 1-67,1 2 1,-6 2-1,2 3 1,-3 4-50,-2 3 1,-5 6-1,-3-1 1,-3 1-7,-1 1 0,-9-3 1,-5 6-1,-4-1 76,-4 0 0,-1-2 0,-2-6 0,1 0-31,4 1 1,2-6 0,5-3 377,1-3 0,6-2 0,6-3-118,7-5 0,10 3 1,5-3-326,5 0 0,1-2 1,5-2-1,2-1-27,0-2 1,-2 6 0,-1-2 0,-2 1 0,-3 0 136,-5-2 0,-2 1 0,-6 0 384,-3-1 0,-3 1 1026,1-1 1,-5 7-736,-8 1 1,-2 5 0,-2 5-1,4 3-319,2 3 0,2 3 0,0 1 1,0 1-293,0-1 1,6 3 0,2-1 0,3-2-684,2-1 1,5-6-1,2-1 1,2-2-504,-1-2 0,2-1 0,-3-2 0</inkml:trace>
  <inkml:trace contextRef="#ctx0" brushRef="#br0" timeOffset="4192">12799 9178 8355,'-7'0'-874,"-4"5"0,4 2 1</inkml:trace>
  <inkml:trace contextRef="#ctx0" brushRef="#br0" timeOffset="4541">12998 9488 8355,'-7'-19'83,"1"1"1,12 11 0,2 3 603,3 2 0,-3 4-524,1 2 0,-3 3 1,3 6-1,-4 3-94,1 0 0,-5 6 0,3-3-200,-2 1 0,-2 2 1,0-6-1,0-1 1,-2-1-632,-2-1 616,3-1 0,-3-5 0,8-3 0,3-4 45,0-4 1,8-7 0,-3-6-1,3 1 20,3-2 0,0 4 0,4-4 0,-1 2 64,1-1 0,-3 1 1,0 5-1,-1 1 218,-2 2 0,-3 5 1,0-1-45,-1 2 1,-5 8-1,-1 4-387,-1 5 1,-4 0-1,4 4 1,-4 0-1,-1 1-331,0 2 1,5-4-1,2 0 1</inkml:trace>
  <inkml:trace contextRef="#ctx0" brushRef="#br0" timeOffset="4898">13903 9376 8355,'0'-12'1137,"0"10"1,4 4 0,0 10 0,-1 2-1167,-2 2 0,-5 0 1,0 4-1,1 1 0,2 0 1,1-2-1,0 0 0,1-1-1245,4 0 0,0-1 0,5-6 494,-2-3 0,-5 3 0,2-4 0</inkml:trace>
  <inkml:trace contextRef="#ctx0" brushRef="#br0" timeOffset="4899">13928 9141 8355,'-7'-20'644,"3"13"-1102,8 11 1,-1 8-131,5 4 1,-5 3-1,2 6 1</inkml:trace>
  <inkml:trace contextRef="#ctx0" brushRef="#br0" timeOffset="5627">15230 9463 8355,'-4'-19'303,"0"2"1,1 3 0,2 5 0,1 5-183,0 8 0,0 7 0,1 4 0,2 3 0,1 0 0,-1 1 0,-2-1 0,0 0 0,2-3 0,3-1-427,1-2 0,0 1 0,2-2 0,-1-3 0,2-4 176,1-3 0,1-1 0,1 0 0,-1-1 1,1-2-1,-1-2-27,1-2 0,-1-3 137,0-6 0,1 1 1,-1-5-1,1 1 1,-1 1 156,0 0 0,1-3 1,1 6 16,2 4 0,-2-1 0,2 5 0,-2 0 0,-1 3 0,-1 5 53,0 8 1,1-1-169,-1 8 1,-5 2-1,-1 0 1,-2 2 0,0 0-1,-1-1 1,-2-1-1015,-1 0 674,-6-4 0,4 3 0,-7-8 0,-2-2-243,-4-1 1,-4 3-1,-6-2 1</inkml:trace>
  <inkml:trace contextRef="#ctx0" brushRef="#br0" timeOffset="7737">15478 9054 8355,'-11'-3'1798,"3"4"-2154,4 9 1,2 2 0,2 9-1,0 0 1,2-1-306,2 1 1,3 0-1,5 4 1</inkml:trace>
  <inkml:trace contextRef="#ctx0" brushRef="#br0" timeOffset="7738">15999 9513 8410,'0'-13'0,"0"1"72,0-1 1,1 5-1,4 0-37,3-2 0,-1 1 1,0-1-1,-1 2 1,1-2-1,3-1 1,0-1 806,-2-1-943,3 6 1,-10-4 0,3 3-1,-2-3 1,-4 0 0,-2 3-109,-4 4 1,-7 4 0,-2 4 194,2 4 1,-3 4 0,2 5 0,2 2-1,3 2 1,4 0 49,2 1 0,0 1-63,5 2 1,6-5 0,2 0 0,5-2-1,3-5 1,5-2-58,2-2 1,-1-6 0,0 1 0,2-4 0,-2-3 0,1-4 0,1-3 0,-1-3-24,-2-1 1,1-6 80,-6 0 1,1-2 0,-5 0 0,-1 2 0,-1 3 607,-2 1 1,-1-2-362,1 2 1,3 5 0,-4 8-194,0 6 1,0 4-5,-3 5 0,-2 6 1,2 1-1,-3 2 1,0 0-1,2-1-88,1 0 0,0 2 1,-2-6-21,2-1 0,-1-2 1,4-4-1,0-2-2,-1-1 1,3-2 77,3-4 1,1-1 0,-1-3-1,0-5 1,1-3-4,-1-5 0,-4 4 48,1-4 0,-1 3 1,3 2-1,-1-1 1,-2 1-1,0 0-43,-1-1 0,4 2-28,-3 3 1,3-2 0,2 7 20,-1 5 0,-4-1 0,-1 8-42,-1 0 0,-1 2 0,-2 3 1,1 1-1,0 2-39,2-2 1,-3-3-1,4-2 61,-2-2 1,1-1 0,-2 1 30,4-4 1,3-2 0,1-2 16,1 0 0,-1-2 1,1-2 42,-1-4 1,-1-3 0,-1 0 0,-2 1-112,2 2 0,1 0 15,1-5 0,-4 2 86,1 3 0,-7 4-49,2 8 0,-1 3 0,0 5 0,2 1-83,2-1 0,2 1 1,3-2-1,0-2-99,1 0 1,3-7-1,1 2 94,-2-2 0,0-2 0,0 0 0,2 0 0,-3-2-30,-5-2 1,2-3 0,-2-6 248,2-4 0,-3 2 1,-1-4-1,0 1 0,-2 1-3,1-1 1,-2 3 0,-4-4 0,0 1 438,0 3 1,0 5-231,0 2 1,0 6-277,0 2 0,-4 10 1,-2 8-1,1 3 1,-1 3 53,3 4 0,1 8 1,-1 0-1,-3 4-122,-1 0 1,5 6 0,-4 1 0,2-1-123,0-2 0,-4-3 0,4-5 0,1-3 121,1-4 1,2-7 0,2-3-40,2-1 48,-3-1 0,5-12 0,-6-5 17,0-6 0,-4-6 0,0-1 0,1-4 5,1-4 0,-2-3 0,0-4 0,0-2-89,-1-2 0,3-5 0,-2-6 1,4 0-172,4 1 0,3-4 0,7 5 0,1 2 109,1 5 1,5 1 0,-3 8-27,1 6 0,-3 5 0,0 6 0,-1 4 1,0 4-25,2 4 1,-5 3 0,-3 5 484,0 0 0,-3 5 0,-2 1 0,-3 0 1,-2 1-282,-3 0 0,-5 1 0,-6 2 0,-1-3-332,1-1 1,-3-2-1,1-3 1,2-1-151,1 1 1,6-6 299,0-3 0,5-8 0,-3-3 0</inkml:trace>
  <inkml:trace contextRef="#ctx0" brushRef="#br0" timeOffset="7739">17636 8954 8355,'0'-19'313,"0"8"1,0 13 185,0 9 1,-1 6 0,-2 8-301,-1 0 0,0 3 1,4 3-1,0 8-358,0 4 1,1 1 0,2 3-1,1-2 1,-1 1 0,-2-4-1,-2-3 1,-2-6-856,-1-3 0,-2-1 0,2-5 705,-4-4 0,-3-2 0,-1-5 1</inkml:trace>
  <inkml:trace contextRef="#ctx0" brushRef="#br0" timeOffset="7740">17450 9413 8355,'0'-12'312,"0"0"1,6 1 0,2 2 0,4 5-170,5 3 0,2-3 1,6 0-1,1 1-207,3 1 1,-1 2 0,5-1-31,1-3 1,-4 2 0,-1-2-1,-4 3 1,-4 1 0,-5 1 0,-3 3-1,-4 3 8,0 0 0,-7 4 0,1-1 1,-4 4-1,-5 2 187,-1-1 0,1 3 0,-4-1 0,3-1-39,1 2 0,2-4 0,4 3-91,0-4 0,2-6 0,2-3 0,4-2 8,3-2 0,6 0 0,1-2 0,0-2-50,-1-4 1,0-3 0,-5-1 0,1-1 146,-1 1 1,-1-5 0,-1 1 125,-2 1 0,-4 5 1,3 2-1,0-1 189,0 2 1,-3 2-20,4 5 1,-5 5 0,1 5 0,-2 5-217,-2 6 1,0 2 0,0 4 0,0 2-193,0 4 1,0 4 0,0 3 0,0 1-139,0-1 1,-6 3-1,-2-1 1,-3 0-78,-2-4 1,0 1 0,-3-10 0,-1-1 61,-3-2 0,4-7 0,-5-4 0,-1-4 161,-1-3 1,-6-5-1,1 1 72,5-2 1,2-8-1,7-3 1,2-7-1,5-4-36,4-4 1,14-1-1,8-1-171,12-3 1,5 2 0,12-5 0,4 2-1,2 4-577,1 4 1,3 0 0,-6 5 321,-3 2 1,-5-4-1,-7-1 1</inkml:trace>
  <inkml:trace contextRef="#ctx0" brushRef="#br0" timeOffset="8348">10554 11150 8355,'0'-25'975,"0"0"-718,0 11 0,-1-1-512,-3 11 0,1 1 0,-5 7 0,-2 5 0,-2 3 0,-3 5 0,-5 3 0,0 5 688,-2 4 0,-7 3 0,7 6 1,1 2-70,2 2 0,4-1 0,6-5 1,5-3-213,3-4 1,12-9 0,5-3 0,8-5-131,5-3 1,7-5 0,6-8 0,1-6-177,0-5 1,2-9 0,-4-6 0,-2 0-40,-4-1 1,-7-3 0,-8 1-1,-8-1-180,-6 0 1,-5 0 0,-4 5-17,-5 1 0,-7 4 0,-14 3 0,-3 6 0,-2 5-29,-3 6 1,2 4-1,-6 6 154,2 6 264,13 0 0,-8 17 0,7-2 0</inkml:trace>
  <inkml:trace contextRef="#ctx0" brushRef="#br0" timeOffset="8691">12154 11137 9036,'-20'0'0,"0"0"0,1 0 0,1 0 0,0 0 0,3 0 0,3 2 0,2 2 0,2 4 0,-1 4 0,1 5 928,0 4 0,4 2 0,-3 2-916,1 0 1,2 1 0,4 1 0,0 1 0,0-3 0,2-4 0,2-4 0,4-1-295,3-3 124,7-6 1,1-1 0,5-6 0,-2-2-57,-2-2 0,-4-4 1,0-9-1,-2-2 1,-2-2-503,1 1 0,-5-5 486,0-4 0,-5 0 0,1 4 0,-2 1 0,-2-1 1,0 0-1170,0 0 1399,0 0 0,-12-5 0,-1-2 0</inkml:trace>
  <inkml:trace contextRef="#ctx0" brushRef="#br0" timeOffset="8978">12551 10592 11059,'7'-36'0,"-3"4"0,-1 7 0,1 9 0,3 9 0,0 10 0,-3 10 0,-3 11 0,-1 10 0,-1 10 0,-3 9 0,-4 6 0,-3 7 0,-2 7 354,1 4 0,-1 7 1,1-1-1,0 3-711,-1 0 0,1 0 1,-1-4-1,1-4 81,0-7 0,5-9 0,3-8 0,2-6 0,2-5 1,0-7-1,0-4-2667,0-5 2722,0-6 1,6-5 220,2-7 0,3-4 0,1-5 0</inkml:trace>
  <inkml:trace contextRef="#ctx0" brushRef="#br0" timeOffset="10464">12799 11274 8355,'0'-13'266,"0"1"1,0 6 0,0 6 0,0 7 0,0 4 6,0 2 0,2 1 0,0 1-334,2 1 0,5 1 0,-4-5 1,1 1-1,1-2 0,0-2-121,2-1 1,2-5 0,2 1-1,-1-2-526,0-2 577,1-6 0,-1 3 0,-1-5 0,-1-1 0,-2-2-75,2-2 1,1 1 0,0-1 0,-1 1 183,-2 0 0,-1-1 1,2 2-1,0 3 1,-1 2 992,-1 1-849,4 3 1,-8-3-1,3 6 1,0 3-1,-2 5-114,2 2 1,-5 5 0,3 1-1,-3-2-151,-1-1 1,0 2-1,0 1 1,0-2 3,0-1 0,5-2 1,0-1 190,2-3 0,1-2 0,5-7-22,-1-4 0,0-1 20,1-7 0,-2 1 0,-1-1 1,-2 0-1,1-3 3,2 0 1,6-2-1,0 1-99,-2-3 1,-1 2 0,-2 0-1,0 1 1,1 1 83,-1 1 1,1 1 0,-1 3-1,0 1 163,1 2 1,-1 5-1,1-1-22,-1 3 0,0 6-89,1 3 0,-5 5 1,-1 3-1,-2 4 1,-2 0 28,-1 1 1,-1 0-1,2 2 1,1-1-171,-1-1 0,3-5 1,3 2-1,2-3 0,1-3-1464,1-1 840,-1-6 0,6 1 0,1-6 1</inkml:trace>
  <inkml:trace contextRef="#ctx0" brushRef="#br0" timeOffset="10465">13556 10951 8699,'-13'-23'1204,"1"2"-946,0 3-1423,-1 11 1,6 3 344,3 8 0,4 5 705,4 7 1,3 3-1,6 6 1</inkml:trace>
  <inkml:trace contextRef="#ctx0" brushRef="#br0" timeOffset="10466">13767 11199 8355,'0'-19'123,"0"2"1,4 4-1,0 0-23,-1 1 0,2 4-171,-1-1 0,-1 7 0,-7-3 52,-4 4 1,-3 1 0,0 1 61,2 4 0,0 2 0,5 5 1,1 0-8,1 1 0,2-1 0,0 2 0,2 1-156,2 2 1,3 0-1,7-1 1,1 2 5,1 1 0,5-4 0,-5 3 1,0-2 54,-3 1 0,4 0 0,-2-5 160,-4 0 0,-4-3 1,-7-1 74,0 2 1,-5-5-1,-4-1-48,-2-2 0,-1-2 1,-1 0-1,1 0 299,0 0-391,5 0 0,3 0 1,8 0-241,4 0 1,7-6 0,3-2-1,1-3-79,3-2 1,2 1-1,1 0 1,-1-2 176,1-3 1,-1 3 0,-2-3-1,-3 0 142,-1 0 0,-2-3 1,-5 2-1,-1 0 153,-2 0 1,-5 2 0,1 3 34,-2 1 1,-4 5-1,-2 3 39,-4 2 1,-3 2 0,-2 2-1,1 2-113,0 4 1,-1 4 0,2 4 0,2 2 0,2 1-111,1 3 1,2 0 0,4 0 0,1-3-63,4-1 0,1-1 0,8-3 1,3-1-603,3 0 0,4 0 1,1-8-139,-1-3 1,7 0-1,0-2 1</inkml:trace>
  <inkml:trace contextRef="#ctx0" brushRef="#br0" timeOffset="10467">15255 11224 9726,'-13'0'1792,"1"0"1,5 1-2133,3 4 0,-1 2 0,-1 5 0,1 0-1215,-1 1 1,-9 5 0,1 1 0</inkml:trace>
  <inkml:trace contextRef="#ctx0" brushRef="#br0" timeOffset="13282">4378 13233 8494,'-8'-33'0,"-1"2"0,1 0 0,1 5 0,3 4 0,3 5 0,-1 4 550,-2 0 0,4 6 0,0 5 0,7 6-331,4 8 1,2 3-1,-1 10 1,0 5 0,1 5-1,-1 5 1,-1 4-300,-2 6 1,0 3 0,-5 1-1,-1 4 1,-2 1 0,-1-2-699,0-8 1,0 1 0,0-7 0,0-3 210,0-7 0,-4-7 1,-1-4-1,-2-4 405,-3-4 1,-1-5 0,-3-9 0,-1-1 161,-1-3 0,-6-9 0,2-6 0</inkml:trace>
  <inkml:trace contextRef="#ctx0" brushRef="#br0" timeOffset="13978">4217 13605 8355,'-13'-62'-505,"5"-4"572,0 0 0,5-4 0,-1 2 0,4 2 285,4 3 0,3 1 0,7 11 0,2 5 137,5 6 1,2 2-1,4 10 1,2 5-277,4 5 1,2 5-1,3 5 1,-3 4-309,-1 3 0,0 6 0,-5 5-195,-2 5 1,-6 4 0,-4 7-1,-5 5 1,-4 5 50,-3 4 0,-5 2 0,-5-2 0,-4 2-91,-6-2 1,-3-3 0,-4-3 0,1-2 110,-1-2 0,3-1 0,-1-4 0,2-2-224,3-2 1,6 2 232,0-2 1,7 3-1,-4 0 1</inkml:trace>
  <inkml:trace contextRef="#ctx0" brushRef="#br0" timeOffset="13979">4725 13791 8355,'0'-12'839,"6"0"1,-3 1 0,5 1-755,1 2 0,-2 4 1,2-5-1,0 1 1,1 0-1,0-1 1,-4 0-315,0-2 1,2-2-1,-4 1 1,-1 0 111,-1-1 1,-1-3-1,2-2 1,1-2-89,-1-2 0,-1 0 0,1 0 112,1 2 1,6 3 0,-3-2 0,1 2 0,0 5 142,2 2 1,2 7 0,3-1 0,2 3-64,-2 1 0,-1 4 0,-2 3 0,1 3-43,-1 3 1,1 4 0,-1-2-1,-1 3 28,-3 1 1,2 1 0,-6 2-1,-1-2 156,-2 2 0,-1 0 0,0-1 0,0-4 177,0-4 0,0 0 1,0-1-399,0 1 1,2-5-1,3-1 1,6-2-171,4-2 0,6-3 0,-3-3-1443,1-1 1290,2-6 0,4-2 0,-1-7 0</inkml:trace>
  <inkml:trace contextRef="#ctx0" brushRef="#br0" timeOffset="14408">5792 12526 8355,'1'-45'71,"3"2"0,3 5 1,0 7 138,-3 8 0,-2 5 0,-4 7 0,-2 1 0,-5 2 0,-5 0 0,-4-1 0,-1 3-441,-3 0 0,-3 2 0,-3 4 0,-1 0 166,2 0 1,3 0 0,2 0 0,-1 1 70,1 3 0,5 3 0,1 6 1,2-1 70,1 1 0,7 3 1,1 2-1,4 1-40,1 3 0,1 2 0,4 2 1,3 3 18,3 4 0,7 3 0,1 1 0,2 2 2,-1 2 0,-3-1 0,2 7 1,-1 2 129,-3 4 1,-2 10 0,-4 2 0,-2 4-76,-1 2 1,-2 11-1,-4-5 1,-2 6-53,-2 3 0,-1-3 0,-5 5 0,2-5-30,-2-3 1,3-2 0,1-5-1,0-4 17,3-7 1,3-7 0,4-9 0,6-6-85,5-6 1,6-10-1,8-12 1,4-6-219,3-5 0,8-6 0,4-5 0,6-5-969,2-6 1,2-2-1,4-2 1</inkml:trace>
  <inkml:trace contextRef="#ctx0" brushRef="#br0" timeOffset="15982">7119 12849 8355,'12'-24'0,"-1"2"0,-1 3-146,-2 1 1,-5 6-1,0 5 304,-6 1 0,-4-2-101,-5 4 0,-8 0 1,-3 4-1,-6 1 0,-3 3 1,-2 5-1,-2 3 0,-1 3-61,0 2 1,4 3 0,1-2 0,2 0 7,2 0 0,7 0 0,6-3 0,6 2-39,4-2 1,5-3 0,5-2-1,4-2 1,8 0-118,8-1 0,-1 0 1,7-4 82,-1 1 1,-4 2 0,3-4 0,-3 4 39,-1 1 1,-4-3-1,-3 4 1,-3 0 53,-4-1 1,-7 4 0,0-1 65,-2 5 0,-8 0 0,-2 6 0,-5 1 0,-3 1 21,-5 2 1,-2 6-1,-2 2 1,0 3-48,0 1 1,0 1-1,1 2 1,0 2-59,4-2 1,6-6 0,7-2 0,1-2-56,4-2 0,2-2 0,4-3 0,5-2 14,7-5 1,3-3 0,6-5 0,1-4-106,3-2 1,3-2 0,3-2 0,0-1 75,-2-1 0,-7-4 1,-1 4-900,-7 1 663,-4 2 1,-2 1-1,0 0 1</inkml:trace>
  <inkml:trace contextRef="#ctx0" brushRef="#br0" timeOffset="16425">6908 13977 8355,'0'9'136,"0"-1"0,0-4 1,0 4-1,0 2 1,0 2-26,0 5 0,0-3 0,0 4 1,0-2-1,0 2 0,1 1 1,2 2-1,1-2-630,-1-2 0,3 1 0,-2-2-140,-1 0 0,-2-3 0,-1 0 0</inkml:trace>
  <inkml:trace contextRef="#ctx0" brushRef="#br0" timeOffset="16426">6834 13928 8355,'-6'-13'-2486,"5"7"2452,-5 0 0,12 1 0,1-2 1</inkml:trace>
  <inkml:trace contextRef="#ctx0" brushRef="#br0" timeOffset="16704">7466 13258 8355,'0'-25'464,"0"0"-280,0 12 1,6 2 0,2 13 0,3 5-77,1 6 0,5 6 0,1-1 0,1 1-102,3 3 0,2 2 0,2 1 1,1-1-221,2 1 0,0 0 0,-4-2 0,0-1-504,0-1 0,-5-2 220,1 2 1,-6-3 0,3-6 0</inkml:trace>
  <inkml:trace contextRef="#ctx0" brushRef="#br0" timeOffset="17104">7838 13134 8355,'-12'-16'113,"-1"-1"1,7 11-59,1 11 1,4 10 0,1 5 0,-1 5-21,-3 4 1,1 3-1,-5 6 1,-3 4 0,-3 3-1,-4 2 1,0 0 0,-1-2-316,-1 2 1,5-5 0,-1-4 0,2-5-523,1-2 0,7-2 643,1-5 0,4-4 0,1-2 1</inkml:trace>
  <inkml:trace contextRef="#ctx0" brushRef="#br0" timeOffset="17106">8124 13667 8867,'-6'-7'327,"1"7"1,-5 9 0,3 2-374,1 1 1,2 1 0,4 0 0,0 3 0,0 0 0,0 1 0,0-1 0,2 1-894,2-2 0,3-1 0,5-2 1</inkml:trace>
  <inkml:trace contextRef="#ctx0" brushRef="#br0" timeOffset="17539">8099 13320 8355,'-6'-12'-21,"6"5"1,0 3 0,7 2-620,4 2 0,7 0 0,1 0 0</inkml:trace>
  <inkml:trace contextRef="#ctx0" brushRef="#br0" timeOffset="17540">8719 13208 8355,'0'-19'420,"5"3"0,5 7 1,4 5-903,2 3 1,1 1-1,-5 0 1,1 0 22,-1 0 0,5 1 1,-1 3 706,-1 5 0,3 2 0,-1 1 0,-2 0 1,-1 1-214,-2-1 0,-4 5 0,1-1 1,-1 0 16,-1-3 1,-2 0-1,-5 0 1,0 3 1,0 0 1,-5 5-1,-3-3 1,-4 1-91,0 3 0,-4-3 1,-2 2-1,0 0-334,0-2 1,1 3 0,6-5 84,3-2 0,-3-1 0,4-2 1</inkml:trace>
  <inkml:trace contextRef="#ctx0" brushRef="#br0" timeOffset="17963">9575 12787 8355,'0'-25'0,"0"6"0,1 2 447,3 9 1,-1 2-1,5 6 1,2 2-293,1 2 1,5 7-1,0 7 1,-4 1-209,-2 3 0,-2 2 0,3 0 0,-2 0-50,0-3 0,-6 2 0,1-4 0,-3 2-92,-1 0 1,0-6 0,0 1-522,0-2 332,0-2 1,0-6 269,0-6 0,0-10 0,0-6 1,0 1 73,0 1 1,6-4 0,0-3 0,3-2-12,-1-2 1,0 6 0,5 1 0,0 3 306,4 2 0,-3-2 0,2 8-36,-2 0 1,-2 3 0,-1 8-1,-1 5-143,-2 2 1,-3 5 0,1 2 0,1 1-313,0 3 1,0 0 0,3 2 0,-3-1-184,-2 3 0,1-2-12,-2-3 1,-3 5-1,5 5 1</inkml:trace>
  <inkml:trace contextRef="#ctx0" brushRef="#br0" timeOffset="18168">9575 13419 8537,'2'-12'-84,"7"0"0,4 3 1,12 2-1,1 2 0,5 1 1,5 0-1,4-2 18,-1-1 0,6 4 0,-1-1 1,0 3-413,-3 1 0,-2 0 228,-2 0 1,-5 0-1,-2 0 1</inkml:trace>
  <inkml:trace contextRef="#ctx0" brushRef="#br0" timeOffset="18488">9897 13729 8233,'-7'-5'92,"7"2"314,8-5 0,3 5 0,2-1 0,-1 3-397,1 1 1,3-5 0,1 1-1,-2 2 1,-1 0 0,-2 2 0,0 2-1,1 0-174,-1 2 1,-3 5-1,-3-2 1,0 2 110,-3 5 1,-3 1 0,-4-1 0,-5 3 10,-2 3 0,-7-1 0,-2 2 0,-2 1 81,1 2 1,-2 0 0,3 1 0,1-1 97,2-4 1,5 0 0,4-5-88,4 1 1,8-1-1,5-6-233,7-5 1,3-3-1,7-1 1,3-1-1,3-3-577,-1-5 0,11-2 0,-4-1 0</inkml:trace>
  <inkml:trace contextRef="#ctx0" brushRef="#br0" timeOffset="18905">10517 12526 8355,'0'-31'-135,"3"6"1,5 7 0,9 1 0,5 2 198,3 4 1,1-1 0,1 5-1,2 0 196,-1 3 1,6 3 0,-1 2 0,-2 3-283,-4 4 0,-2 5 1,-2 3-1,-2 5-179,-4 2 0,-4 4 0,-2 1 0,-2 6 104,-5 1 0,-3 7 0,-2 0 0,-3 4 184,-5 5 0,-2 4 1,-1 8-1,1 2-41,3 1 1,-2 0-1,5-4 1,-1-1 411,1-3 1,0 3-1,5-5 1,0 2-150,0 0 1,5-4 0,-1 4 0,-2-1-332,0 0 1,-2-2 0,-2-5-1,-2-2-301,-4-3 1,-4 1-1,-5-8 1,-4-2 141,-2 0 1,-3-6-1,-2-2 1,-1-5 25,2-2 1,-4-6-1,3 2 1,1-4-447,5 0 1,0-6 150,6-3 1,-1 3 0,5 0 0</inkml:trace>
  <inkml:trace contextRef="#ctx0" brushRef="#br0" timeOffset="25751">7851 14449 8355,'-13'0'-874,"1"0"0,-1 0 1</inkml:trace>
  <inkml:trace contextRef="#ctx0" brushRef="#br0" timeOffset="25965">7739 14486 8189,'-18'-12'-196,"6"-1"1,12 5 0,12 1 0,7 1 0,6 4-1,4 0 1,4 2 0,3 0 0,3-1 20,2-3 1,3-3-1,6-5 1</inkml:trace>
  <inkml:trace contextRef="#ctx0" brushRef="#br0" timeOffset="26190">7851 14598 8355,'-13'-13'-320,"6"1"0,9 5 48,10 3 0,6 2 1,7 2-1,1 0-413,3 0 632,8 0 1,2 0 0,4 0 0</inkml:trace>
  <inkml:trace contextRef="#ctx0" brushRef="#br0" timeOffset="31551">6474 12638 8355,'-1'-21'-85,"-2"2"1,-1 1 0,0 3 0,-2 3 0,-2 3 0,-3 5 227,-2 3 1,1 2 0,0 5 0,-1 7 0,1 11 0,-2 9 0,-1 8 0,-3 9 798,-1 6 0,2 16-766,-4 7 1,6 7 0,0 7 0,4 3 0,4-1 136,2-1 1,2 5 0,8-4-743,8-2 1,6-15-1,10-9 1,6-8-2265,5-8 2050,-2-13 1,16-4 0,-3-11 0</inkml:trace>
  <inkml:trace contextRef="#ctx0" brushRef="#br0" timeOffset="32093">7764 12750 8355,'-7'0'90,"1"-2"1,8-2 0,2-4 0,6-3-1,5-2-83,5 1 0,4-2 1,1 0-1,-1 1-612,1 2 1,-5 2 130,-4 1 1,3-3-1,1 4 1</inkml:trace>
  <inkml:trace contextRef="#ctx0" brushRef="#br1" timeOffset="32351">8248 12415 5734,'-13'-13'0</inkml:trace>
  <inkml:trace contextRef="#ctx0" brushRef="#br0" timeOffset="32797">8136 12278 9543,'0'-12'0,"0"0"0,0-1 0,0 1 0,1 1 0,3 2 0,5 5 0,2 4 0,0 4 0,-2 5 0,0 2 0,0 1 0,1 1 507,-2-1 0,2 4-541,-6 1 1,4 0-1,-2-5 1,-1 0 56,1 1 1,-2-1 0,-4 1-200,0-1 0,0-4-39,0 0 160,0-5 1,0 1-1,0-8 1,0-5-1,-1-5 1,-2-3-163,-1 2 191,0-4 0,4 2 0,0-5 0,1-1 0,2 1 0,2-2 0,1 2-7,-1 2 1,5 2 97,-2 5 1,-1 5 0,1 1 0,2 2 0,1 2-16,1 1 0,-3 8 0,-2 2-56,-2 3 1,3 2 0,-2-1 0,-1 2 0,2 1 66,0 2 1,-3 0-443,5 0 0,-3-3 1,4 4-1,-2-2-487,2 1 1,-3-2 687,1-7 0,0 9 0,5-3 0</inkml:trace>
  <inkml:trace contextRef="#ctx0" brushRef="#br0" timeOffset="33043">8285 12626 9199,'1'-13'0,"3"2"0,5 2 0,3 0 0,6 0 0,5-2 0,6-3 0,3-3 0,1-3 0,0-4 0,0 1 133,2 2 0,-5 3-1068,-1 6 1,-4 1 468,-5 2 1,4 4-1,-5 5 1</inkml:trace>
  <inkml:trace contextRef="#ctx0" brushRef="#br0" timeOffset="33571">8520 12774 7463,'2'-8'1565,"2"1"-1249,4 2 1,-1 1-1,0 2 1,0-1 0,0-1-198,2 2 1,-2-5 0,2 0 0,-1-1-108,-1-1 1,2 1 0,-3-4 0,-1-1-260,1 1 1,-2 4 0,-4-1 21,0 0 1,-5 3 0,-4 2 0,-2 3-1,-1 1 80,-1 0 1,1 5-1,0 3 1,-1 3 0,1 3 264,-1 3 1,1-2-1,1 6 1,3-1-1,4 1 41,2 0 1,2-2-1,0 2 1,2-4-256,2 1 1,8-8 0,9 1 0,2-4-406,2-4 0,5-2 0,3-4 1,2-4 72,-2-5 0,3-14 0,-5 0 0</inkml:trace>
  <inkml:trace contextRef="#ctx0" brushRef="#br0" timeOffset="33876">8818 11956 8355,'-1'-24'-1024,"-2"2"0,-1 3 2339,1 1 0,3 6-719,4 4 0,3 5 0,5-1 0,1 4-335,-1 4 1,1 8 0,-1 9 0,2 4 0,1 4-58,2 4 0,-1 7 0,-4 2 1,1 2-282,-1 3 1,1 2 0,-2-1 0,-3-1-243,-4-2 1,2-1 0,-2 3-1,-3-3-831,-4-1 1,1 2 190,-7-3 0,-4 5 0,-7-3 1</inkml:trace>
  <inkml:trace contextRef="#ctx0" brushRef="#br0" timeOffset="36146">10170 13345 8355,'1'-11'-99,"2"1"1,3 2 0,0 0 0,4-1 0,1 3 0,2 0 0,-1 3 67,0 2 0,5 1 1,-1 0-1,0 0-422,-3 0 0,5 0 0,2 0 1</inkml:trace>
  <inkml:trace contextRef="#ctx0" brushRef="#br0" timeOffset="36551">10480 12998 8355,'-6'-20'-121,"5"2"0,-4 10 203,5 0 1,1 1 0,3-1 0,4 4 58,3 2 1,0 4-1,-1 0 1,-2 4 0,1 1-91,-3 2 0,4 2 0,-6 2 1,-1-1-87,-2 1 0,-1-1 0,0 0 0,0 1-118,0-1 0,-1 1-332,-3-1 368,3-5 0,-4-2 1,10-6-1,1-3-5,1-4 0,4-3 1,-2-2-1,2 1 75,1-1 0,-1 0 0,-1-2 0,-2-2 132,2 2 0,-1 1 0,1 3 84,-2 3 1,-5 4-135,1 8 0,-3 4 0,-1 9 0,0 2-18,0 0 0,0 5 0,0-4 0,0 4-289,0 0 0,5-3 0,-1-2 1,0 1-46,1-1 1,-3-4 0,3 3 0</inkml:trace>
  <inkml:trace contextRef="#ctx0" brushRef="#br0" timeOffset="36751">10505 13419 8355,'5'-7'-235,"6"2"0,7 5 0,2-1 0,2-2 0,1-1 222,2 1 0,4 2 0,0 1 1,-2 0-337,-1 0 0,-1-6 0,0-1 1</inkml:trace>
  <inkml:trace contextRef="#ctx0" brushRef="#br0" timeOffset="37080">10579 13717 8355,'-7'0'-129,"3"0"0,8 0 356,5 0 1,3-1 0,3-4 0,2-1-1,-1-3 1,1 1-231,-1-2 0,1 4 1,-6-3-1,-2 1 0,-2 0-13,-1-1 0,-2 5-173,-4-4 1,-5 5 0,-4-1-1,-2 3 210,-1 1 0,-5 0 0,1 1 0,1 3 178,1 5 1,-3 6-1,1 3 1,2 0-30,4-1 1,1 10 0,3-3-1,1 1-66,-1-3 1,3 2-1,6-4 1,3 2-329,1-1 0,6-3 0,8-7 1,2-1-754,2-2 0,6-7 461,2-1 1,8-5-1,3-8 1</inkml:trace>
  <inkml:trace contextRef="#ctx0" brushRef="#br0" timeOffset="55862">13878 12985 8355,'-4'-19'75,"0"5"0,3 10 142,3 12 1,5 5-1,6 7 1,0 4 0,3 3-1,3 5 1,3 0 0,4-2-1,2 0 70,2 3 1,-4-2-440,3-2 0,1-2 0,-1 1 0,-2 1-79,-5-2 0,0 2 0,-4-3 0,-2-2-203,-2-1 1,0-1 0,-9-1 0,1-4-248,-1-4 0,-1 0 342,-4-1 1,-4-6 338,0-6 0,-11-17 0,1-9 0</inkml:trace>
  <inkml:trace contextRef="#ctx0" brushRef="#br0" timeOffset="56177">14288 12861 8355,'-5'-12'-41,"1"-1"0,0 5 1,3 1-1,-3 2 117,-5 2 1,2 9 0,-1 6 0,-3 7 153,-4 5 0,-3 6 1,-4 4-1,0 8 0,-3 6 1,-4 6-1,-2 1 1,-3-1-324,3-6 0,-1 6 0,5-5 1,-2 1-332,1-3 0,7-2 0,5-6 0,3-5-212,5-2 1,-3-3 0,4-4 0</inkml:trace>
  <inkml:trace contextRef="#ctx0" brushRef="#br0" timeOffset="56542">14548 13419 8661,'-7'-1'218,"3"5"0,3 6 0,1 2-49,0 1 1,0 4-1,0 4 1,1 3-348,3 0 1,-3 1 0,4 1-186,-4 3 1,-1-7-1,0 3 1,0-3-1,1-3 69,3-2 0,-2-7-38,2-2 1,-3-5-1,-1 2 1</inkml:trace>
  <inkml:trace contextRef="#ctx0" brushRef="#br0" timeOffset="56543">14610 13246 8355,'-4'-24'-10,"0"4"1,0 9 0,4 11 0,1 5-637,3 2 0,-3 10 0,5-4 0</inkml:trace>
  <inkml:trace contextRef="#ctx0" brushRef="#br0" timeOffset="58732">15416 13295 7982,'0'-12'0,"0"0"-306,0-1 1,0 5 404,0 0-49,0 10 1,0-4 0,1 10 0,4 1-44,3 3 0,-1 0 1,1 0-1,0 1 1,1-1-1,-1 1 0,2-2 1,-1-2-87,-1-1 1,3-3-42,-2 3 1,-2-5 0,1 1 81,2-3 0,-5-6 0,-1-4 1,-1-2 18,1-1 1,-1-2 0,4-1 0,0-3 7,-1-1 1,-1-1 0,3 0 0,0 2 56,-1 0 0,4 4 0,-3-2 0,3 3-16,2 5 0,-1-2 0,1 6 0,-1 1-17,0 2 1,1 1-1,-1 1-14,1 4 0,-2 1 0,-2 7 0,-2-1 12,-1 1 1,-2 0-1,-4 3 24,0 0 0,0 1 0,0-4 1,0 3-1,0 0-56,0-1 1,-4 3 0,-2-1 0,1-2-97,-1-1 1,-4-2 0,2-1-120,-3-3 0,3 2 0,0-6 78,-2-1 1,-7-7-1,-2-3 1</inkml:trace>
  <inkml:trace contextRef="#ctx0" brushRef="#br0" timeOffset="58986">15689 12861 8355,'0'-12'-626,"0"5"0,1 1 0,3 8 0,3 2 567,0 4 1,6-1 58,-1 1 0,0 6 0,6 5 0</inkml:trace>
  <inkml:trace contextRef="#ctx0" brushRef="#br0" timeOffset="60002">16259 13146 8355,'-11'-16'-95,"3"-1"1,3 5 102,5 4 0,4 4 1,1-3-1,2 1 0,3 3 1,1 2-1,1 2 0,1 2-13,-1 1 0,-1 6 1,-1-2-1,-3 3-68,-2 2 0,3-1 0,-3 0 1,-3 1-6,0-1 0,-2 1 1,-2-1-16,-2 0 1,1-3-1,-3-1 36,0 2 0,3-6 11,7-4 1,2-6-1,5-6 1,0-1-34,3 1 1,1-2-1,-3-1 1,2-1 21,3 0 1,-4 3 0,4 0 65,-3 1 0,-2 5 31,1 3 0,-2 8 0,-2 4 0,-2 5-125,-1 3 1,3-1 0,0 5-122,2-2 0,1 4 0,0-3 1</inkml:trace>
  <inkml:trace contextRef="#ctx0" brushRef="#br0" timeOffset="60003">16942 13134 8355,'-11'-16'-53,"2"-1"156,-2 6 1,4 1 113,-5 6 1,0 0-1,-1 4 1,1 1-234,-1 4 0,2 1 1,2 7-1,0-1 0,1 1 1,0 0-1,1 3 1,2 2-189,2 1 1,1-4 0,2 2 0,0-4-227,0 0 0,2-1 106,2 1 1,3-7 271,5-1 1,-5-10 0,-1-3 0,-2-3 38,0-1 0,0-2 0,-4-1 0,0-3 73,0-1 0,4-2 0,0-3 0,-1 2-39,-2 2 1,-1-1 0,0-4-1,0 0-13,0 1 0,0-7 1,0 0 7,0-1 1,0-3 0,2 7 0,1-1-1,2 0 70,2 0 0,-3 1 0,4 6 1,3 3-33,5 1 1,-3 1 0,4 6-1,-2 2 3,2 0 0,-4 7 1,4-2-1,-3 4-17,-2 4 0,-1 3 0,-1 6 1,-3 5-37,-2 7 0,-1 1 1,-4 7-1,0 2 6,0 1 0,0 5 0,0 2 0,0-1-27,0 1 0,0 3 1,0-6-1,0-3-65,0-3 0,0-2 0,2 1 0,0-5 53,2-6 1,6 0 0,-3-6-675,0-1 402,4-1 0,-10-1 0,5-1 0</inkml:trace>
  <inkml:trace contextRef="#ctx0" brushRef="#br0" timeOffset="60004">16892 13134 8355,'12'-18'-193,"1"4"0,1-2 57,2 8 1,3-3-1,8 2 1,0-2-1,3 0-31,2 3 1,1-2-140,4 6 0,6-5 0,1 2 0</inkml:trace>
  <inkml:trace contextRef="#ctx0" brushRef="#br0" timeOffset="60237">17735 13109 7893,'-4'-23'347,"0"2"-315,0 9 0,4 12 0,0 8 0,0 3 0,1 3 0,2 2 0,3 4 0,-1 0-298,1 1 1,-2-2 0,-4 3 0,1-2-37,3-2 1,-2-2 26,2-3 1,-8-1-1,-3 0 1</inkml:trace>
  <inkml:trace contextRef="#ctx0" brushRef="#br0" timeOffset="61240">17785 12799 6994,'-11'2'0,"3"2"-420,4 4 0,2 4 0,2 4 420,0 0 0,6 6 0,1-3 0</inkml:trace>
  <inkml:trace contextRef="#ctx0" brushRef="#br0" timeOffset="61241">17971 13159 8355,'-12'-13'81,"-1"7"1,6 1 0,3 10-1,4 1-95,4 1 1,-1 9 0,4-4-1,-2 2 1,0 1 0,-1 0-1,0 2-201,-1-2 0,-2-1 0,0-2-171,4 0 0,-4-3 214,3-1 1,3-7 121,1-1 1,2-5 0,-1-8 0,0 1 0,0 0 1,-2-2 0,0-1 0,0-2 44,0 2 1,0 1 0,2 3-1,-2 1 65,-1 2 0,-1 5 0,0-1 30,3 3 0,-1 1 0,1 1-34,2 3 1,1 3-53,1 6 1,0-1-1,1-1 1,-1-1 0,2-2-36,3 2 1,-2-5-1,5-1 1,2-2 14,2-2 1,1 0 0,-1 0 0,1-2 11,0-2 0,-1 1 0,-2-5 0,-3 0 25,-1 1 0,-3-4 0,-5 3 0,-4-3 24,0-2 0,-2 1 0,-7 1 1,-4 1 66,-5 2 1,-9 1 0,1-1 0,-4 4 23,-1 2 1,1 2 0,-1 0-1,0 2-43,0 2 1,0 7 0,2 7-118,2 1 0,5-2 1,6 2-1,3 0 1,2-1-88,2 0 0,2-1 0,1-5 0,1-1-9,3-3 1,3-2 0,5-6 0,2 0 67,3 0 1,-2-2 0,4-2 0,-1-5 74,-3-7 1,0-2 0,1-5 0,0 0-37,-1-4 0,-1-1 0,-2-1 0,0-3 74,-4 0 1,1-4 0,-3 2 0,-1-3-49,1-1 1,-2-4-1,-4 9 1,0 2 230,0 4 0,0 8-145,0 2 0,-1 11 0,-2 11-48,-1 10 0,-4 8 0,2 6 1,1 4-64,-1 3 1,2-2 0,4 2-1,0 3-188,0-1 1,1-3 0,5-3-1,5-2-386,4-2 0,8-2 387,2-2 1,6-4 0,6-2 0</inkml:trace>
  <inkml:trace contextRef="#ctx0" brushRef="#br0" timeOffset="61242">18914 13122 8355,'0'-13'103,"0"5"1,-2 1-1,-1 0-22,-1 0 1,0 6-183,4 1 0,6 4 0,2 6-597,3-2 0,1 6 0,1 5 1</inkml:trace>
  <inkml:trace contextRef="#ctx0" brushRef="#br0" timeOffset="61885">19496 13035 8558,'-12'-19'-3,"1"1"-56,3 5 1,-3 6 0,2 5 187,-2 4 0,3 5 0,0 6-200,-2-1 1,-1 5 0,-1 1 0,1-1 0,1 1 0,3-1-1,2-1-114,2 1 0,2-1 0,2-4 77,3-4 0,3-3 0,7-5 20,2 0 0,0-1 1,3-2-1,-1-2 1,-2-2 70,2-3 0,-5-2 0,0-3 0,-3-2 37,0 2 1,-5-4-1,-1-2 1,-2-3 50,-2 0 1,0-5 0,0 0 0,0 1-24,0 2 0,0-4 1,0-2-1,0 0 18,0 3 0,0-1 0,1 1 0,3 3 50,4 4 1,-1 4 0,2 6 0,-1-1-41,-1 1 0,4 5 0,-3 3-62,3 2 0,2 2 0,-1 2 2,0 2 0,1 3 0,0 4 0,3 0 0,0 0-25,-1 3 0,-1 1 0,0-3 1,0 2 70,-2 3 0,3 0 1,-8 5-1,0-1 95,-3 1 1,2 7 0,-2 6 0,-1 3-48,-2 4 0,-7 7 0,-3-2 0,-5 0-78,-3 1 0,-3 3 1,3 1-1,2-2-104,1-2 0,-1 2 0,1-7 0,5-2-64,2-2 0,3-2 0,4-11 0,0-4 1,0-3 1,-4-2 0,-2-6 106,-1-3 0,-1-2 0,-4-6 0,-1-2 1,-1-2 24,-2-4 0,1-7 1,-5-3-1,1-2 38,0-2 1,-1-1 0,0-2 0,5 0-52,5 1 0,0-1 1,6 0-1,3 2-103,4 2 1,5-1 0,8 5 0,6 2 25,6 1 0,0 2 1,3 1-1,1 1-226,0 2 0,-5 5-38,2-1 1,-3 3-1,-1 1 1</inkml:trace>
  <inkml:trace contextRef="#ctx0" brushRef="#br0" timeOffset="62155">20203 12663 8555,'5'-28'0,"0"3"0,2 8 0,3 5 277,1 8 1,-3 4 0,0 4-1,2 5 1,-1 3-185,0 5 1,2 6 0,-3 7 0,3 2 0,1 3-138,1 0 1,1 5-1,1-1 1,3-3-1,1 0 0,-2-1 0,3 1 0,2-3-102,2-4 1,2-3 0,1-1 0,1-1-443,-5-4 1,2-2 0,-5-7 90,-1-2 1,-1 2 0,-6-5 0</inkml:trace>
  <inkml:trace contextRef="#ctx0" brushRef="#br0" timeOffset="62404">20675 12551 8652,'0'-19'0,"1"4"-109,3 5 0,-2 7 0,2 10 213,-3 6 0,-2 3 0,-5 1 0,-6 5 0,-7 4 0,-5 4 0,-1 2 0,-1 4 16,-3 4 0,-3 0 1,-5 5-1,1 1-99,3-2 0,-2 3 0,3-5-200,0 2 0,2-5 0,6 0 0,2-6 0,4-3-624,5-2 1,-1-4 435,10-3 0,0-3 0,4-6 1</inkml:trace>
  <inkml:trace contextRef="#ctx0" brushRef="#br0" timeOffset="62843">20799 13184 8271,'5'-7'0,"4"3"0,2 4 354,1 4 1,0-1 0,1 5 0,1 1 0,1 2 73,1 2 0,1 1 1,-5 1-1,1 3-244,-1 1 1,-1 2-1,-1 4 1,-3-1-159,-2 1 0,-1 1 1,-4 2-1,0 2-255,0 2 0,-5-3 1,-4 3-1,-2-1 21,-1 1 0,0-5 1,-1 2-1,2-4-51,3-4 1,-3 1-1,3-7 51,-3-4 1,2 0 0,1-5 0,-2-1 0,-1 1-189,-1-4 0,-2-2 0,-1-4 0,-3-4-7,-1-3 1,4-3 0,-2-2 0,3-5 373,2-2 0,5-4 0,3-2 0,4-4 29,4-2 0,3-8 0,5-1 0</inkml:trace>
  <inkml:trace contextRef="#ctx0" brushRef="#br0" timeOffset="62844">20836 13258 8355,'12'-12'-496,"1"-1"0,1-3 1,1-1 558,1 2 0,1-3 0,-5 2-76,1 0 1,3 4 0,1 2 0,-1 4 0,1 0-304,-1 3 1,6-4-1,-2 0 1</inkml:trace>
  <inkml:trace contextRef="#ctx0" brushRef="#br0" timeOffset="62996">21084 12836 8355,'-7'-13'-656,"2"2"1,16 16 0,2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6:55:57.37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6846 12005 9240,'-1'-6'723,"6"3"0,8 4 0,3 3-468,-1-1 1,0-2-1,1-1 1,2 2 0,1 2-1,2 4 1,-1 5 0,-1 2-1,1 4 1,-1 3 22,3 4 0,2 3-353,0 0 0,1 0 0,0 7 0,0 3 1,1-1-21,3 1 0,-3-2 0,3-1 1,-3-2-510,-1-1 0,-2-9 0,-2 1 1,-4-3-276,-4-3 1,0-5 0,-2-6 132,-3 2 0,3-5 0,-4 1 0</inkml:trace>
  <inkml:trace contextRef="#ctx0" brushRef="#br0" timeOffset="292">7317 11832 8355,'-12'-13'899,"0"1"0,5 4-400,3-1 1,2 5-168,2-4 0,0 11 0,0 1 1,2 7 18,2 6 1,-3 3 0,2 9 0,-6 6-330,-5 5 1,-5 8-1,-2 6-47,-1-2 1,-8 4-1,1 2 1,-6 3 0,-1 0 0,-1-4 0,-3 7 1,2-6-1,0-5-1164,3-4 1,5-7 0,3-7 0,4-5-1250,4-5 2232,6-8 1,-4-5-1,4-7 1</inkml:trace>
  <inkml:trace contextRef="#ctx0" brushRef="#br0" timeOffset="615">7665 12799 8355,'7'0'833,"-2"0"0,-5 6 0,0 2 0,0 3 0,0 1-505,0 1 1,0 5 0,0 2-432,0 4 0,0-3 0,0-1 0,0 1 1,0 0-751,0-1 0,0-5 1,0 2-2675,0-3 3233,0-7 1,-5-7 0,-2-7 0</inkml:trace>
  <inkml:trace contextRef="#ctx0" brushRef="#br0" timeOffset="858">7714 12551 8355,'-19'0'1006,"2"0"0,9 2-2165,4 2 1,8 3 0,3 5 0</inkml:trace>
  <inkml:trace contextRef="#ctx0" brushRef="#br0" timeOffset="1172">8756 12254 8355,'0'-9'255,"0"1"0,-4 11 0,0 1 0,1 7 0,2 4 0,1 2 0,1-2-3595,3-1 3073,-2 3 1,9-3-1,-5 4 1</inkml:trace>
  <inkml:trace contextRef="#ctx0" brushRef="#br0" timeOffset="1399">8744 12601 8355,'-7'12'-246,"3"1"-114,8-7-319,3 0 0,5-6 514,0 0 1,6-6 0,2 0 0</inkml:trace>
  <inkml:trace contextRef="#ctx0" brushRef="#br0" timeOffset="1911">10232 12266 8355,'0'-18'363,"0"4"0,0-5 0,0 4-141,0-2 1,1 1-1,2 3 1,3 1-1,0 1 35,4 3 1,-3-2-1,1 6 1,2 1 0,1 2-1,1 1 1,2 1 44,3 3 1,-4 7-1,4 7 1,-3 1-174,-2 3 1,1 3 0,-1 3-675,0 1 0,-1 1 0,-2-2 0,-4-1 0,-1-2 18,0-3 1,1-7 0,-7 2 415,-2-3 1,-3-3-1,-5-3 1,1-5 120,2-6 0,0-5 0,5-9 0,1-4 11,2-2 1,2-3 0,3-3 0,6-4-198,5-3 1,4-1 0,7 0 0,2-1 77,1 1 1,4 3-1,-4 3 1,-2 8-411,0 4 0,-8 8 0,-3 6 1,-2 4 24,-1 1 483,-6 6 0,4 6 0,-5 7 0</inkml:trace>
  <inkml:trace contextRef="#ctx0" brushRef="#br0" timeOffset="3281">11075 12291 8355,'7'-18'0,"-3"-1"0,-2-1 0,-2 2 0,4 6 939,0 0 1,0 3-911,-4 1 0,-1 0 0,-3-3 1,-6 2-1,-4 5 0,-4 3 1,-1 1 128,-3 0 1,-7 1-1,-3 5 1,1 5-122,2 4 1,-2 6 0,2-3 0,2 1-150,1 3 0,6 0 0,5 0 0,4-3-169,3-1 1,5-1 0,0-5 0,6 1-37,5-1 1,8-4-1,1-1 202,3-1 0,0-4 0,5-6 0,0-4 0,-2-3-41,-2-1 1,3-5 0,-5-1 0,0-1 346,-2-3 0,-4 2 0,0 1 1,-1 0 31,1 0 0,-1 3 1,-1 0-1,-1 3 328,-2 5-546,-5-3 1,2 11 0,-5 0-39,0 7 0,0 8 0,0 3 0,0 0-152,0 0 0,-4 4 0,0-1 1,1 2-69,2 2 0,2-2 0,2-2 184,1-4 1,6-4-1,-2 0 1,4-2 0,4-3-28,0-4 0,2-2 0,-3-2 1,2-2 184,-2-2 1,-1-3 0,-2-7-1,1-1-19,-1-1 1,-1-2 0,-1 3 0,-4-2 7,0 2 0,2-3 1,-4 1-1,1 4 61,0 3 1,-2-1-91,5 3 1,-4 2 0,3 3 0,0 6-102,0 5 1,-3 4 0,3 1 0,0 2-157,0 2 1,-3 4-1,3-5 1,0 1 50,-1 1 0,3-9 0,2 4 0,-2-4 2,0-2 0,-1-1 1,4-6 388,1 0 0,-1-2 0,-1-2 0,-1-3 1,-2-1-91,2 0 1,1 0 0,1-5 0,1 1-107,-1-1 0,0 1 0,1 1 0,-1 1 24,1 2 0,-1 4 1,0-3 32,1 1 1,-5 2-1,0 6-24,2 2 0,1 3 0,1 5-277,1 1 0,-1-1 1,1 0 39,-1 1 1,0-1-1,1-1 1,-1-1 0,2-3 53,3-2 1,-4 3 0,5-3 132,0-3 0,-3 0 0,5-2 0,-1-2 20,0-2 1,-2-3 0,2-5 0,-1 0 0,-3-1 1,-1 1 0,-6-2 0,-1-1 0,-1-2 60,-4 2 0,0 1 1,-2 1-1,0-3 85,0 0 1,-6 1 0,-2 5 0,-3 3 68,-2 2 0,1 1 0,0 4 0,-1 0-79,1 0 1,-1 4-1,1 1-189,0 2 0,1 5 1,1 5-1,3 0-115,2 0 0,0-3 0,5 3 0,0-2-130,0 1 0,2-6 0,2 1 0,4-4 0,3-4-33,2-2 0,-1-1 0,2-1 0,1-2 185,2-1 1,3-10-1,-3 0 1,-2-2 86,-1-2 0,-2-4 0,0 1 0,0-2 168,-4-2 0,-1 0 0,-5 0 1,3-1 143,-3-3 0,0 2 0,-2-6 0,0-1-122,0 3 1,-2-4 0,0 6-1,-3 2 62,3 1 1,-4 6-202,2 4 1,-6 9 0,3 7-1,-1 8 1,1 7 91,2 6 0,-3 7 1,3 2-1,3 2-89,0 2 1,2 0 0,0 1 0,2-3-366,2-2 0,4-1 1,7-4 85,2 0 0,5-6 0,-3-3 0,2-2 1,-1-3-51,2-3 0,1-2 1,-1-6-1,-3 0 146,-1 0 0,-2-6 1,-3-2 247,-1-3 1,-1-1 0,-3-1 342,-3 1 0,-4 4-163,-1-1 1,-1 7-101,-4-3 1,4 5-1,-3 5 1,3 3 0,1 4-69,0 5 0,0-3 1,1 2-1,2-2-133,1-2 0,5 1 1,1-1-1,4-1-11,2-3 1,1-2 0,-5-6 45,1 0 0,3-1 0,1-4 1,-2-3-1,-1-3-18,-2-1 1,-4-1-1,-1 0 1,-1-3-162,-3 0 0,-2-1 1,-1 4-28,0-4 1,0 3 0,-1-1-1,-5 4-52,-6 3 1,-2 5-1,-5-1 1,-1 2 0,2 4-85,0 2 1,2 3-1,4 5 53,-1 1 1,1 5-1,-1 1 1</inkml:trace>
  <inkml:trace contextRef="#ctx0" brushRef="#br0" timeOffset="3932">12750 12179 8355,'-6'-12'225,"-2"-1"0,2 5 0,2 0 81,3-2 68,1-1 1,1 1 0,2 6-1,2 8 1,1 6-225,-1 2 0,1 2 1,-3 1-1,1 2-285,-1-2 0,2 0 0,-1 0 0,-1 2-270,-2-2 1,1-1 0,1-2-224,1 1 559,0-1 1,-3-5-1,2-4 111,1-6 1,0 0 0,-2-5 0,0-2-1,2-1-18,-1-1 1,3-5 0,-1 1 0,1 1-53,-1 1 0,1 2 0,-2-1 29,4 1 1,3 5-10,2 3 0,-1 2 1,0 4-1,-1 2 5,-2 4 1,2 3-1,-3 2 1,2-1-89,-2 0 0,2 2 0,-5 1 0,1 2 66,-1-2 1,1-3 0,-4-2-126,3-2 469,-1-5 0,1 1-227,3-8 0,2-3 0,0-5 0,-2-1 0,2 0-87,1-4 0,1 3 0,0-2 0,1 2-17,-1 2 0,1 0 1,-1 4-1,-1 3 4,-3-1 0,3 5 1,-4-2-38,0 6 1,3 4-1,-5 5 1,1 2-196,-1 2 0,4-2 1,-4 4-1,2-1-1472,3-1 1389,1 1 0,1-5 0,1 1 1</inkml:trace>
  <inkml:trace contextRef="#ctx0" brushRef="#br0" timeOffset="4283">13903 12117 8355,'7'-16'227,"-3"-1"1,-3 0-188,-1 5 0,2 1 385,2 3 1,-1 2 0,5 8-48,2 2 0,-1 7 0,1 7 0,-2 0-269,2 0 1,1 8 0,1-1 0,1 1-317,-1 0 1,0-1 0,1 0 0,-1-2-23,1-2 1,-1-3-1,0-6 1,1-1-54,-1-3 0,1-2 0,-1-6 264,0 0 0,-5-6 1,-2-3-1,-3-5 54,2-3 0,-2-3 0,2 2-157,-3-2 1,-1 0 0,2-5 0,0 1 0,4 2-235,1 2 1,0 0 0,2 0 0,-2 3-113,-1 3 129,3 8 0,-2-5 0,6 4 1</inkml:trace>
  <inkml:trace contextRef="#ctx0" brushRef="#br0" timeOffset="5159">14709 12192 8355,'0'-13'394,"0"1"1,0-1 0,0 1-406,0-1 1,0 1 0,-1 0 145,-3-1 1,-3 6 0,-6 3 0,1 3-1,0 1 1,-2 1 0,-1 3 0,-3 5 30,-2 2 0,4 2 1,-3 3-1,1 2-336,3 1 1,1 0-1,3 3 1,2-3-264,5-1 1,3 0 0,1-3 117,0 2 0,5-2 1,4-7 190,2-3 0,3-4 0,1-2 1,1-4-1,1-3 60,1-3 0,-5-1 0,4-2 0,-3-1 71,-2-2 0,-1-1 1,-3 3-1,-2-1 6,-1 0 0,-3 3 0,2 0 0,-3 1 273,-1-1 1,2 5-47,2 0 1,-3 7-1,3 1-380,-2 6 0,-2 5 1,0 3-1,0 1-1224,0 2 1068,5 0 0,2-5 0,6 0 1</inkml:trace>
  <inkml:trace contextRef="#ctx0" brushRef="#br0" timeOffset="5160">14994 12117 8355,'-5'-12'0,"-3"-1"844,2 1-1109,-5-1 0,11 7 440,0 1 0,1 4 1,8 2-1,-1 4 0,0 4 1,1 5-1,0 4 25,2 1 0,0 2 1,-1 2-1,-2-1 0,2-1-173,1 1 0,-3-3 1,0 1-1,1-2-549,-2-3 0,2-1 1,-3-3-295,1-3 0,-5-4 652,2-8 1,-2-3-1,-2-5 1,0-1 75,0 1 0,-4-2 0,0-1 0,1-3 108,1-1 1,4 3 0,2-1 0,4 0-58,3 0 0,-1 1 0,1 3 1,3 2-158,-1 3 0,3-1 0,-1 4 159,1 3 1,1 0-1,-5 2 1,1 0 0,-1 0 19,0 0 0,1 0 0,-1 0 1,-1 2 519,-2 2 35,2-3 0,-9 5 928,7-6-885,-7 0 0,3 4-352,-10 0 0,4 1 0,-3 0-196,3 3 0,1 3 0,0 1 0,0 1-220,0-1 1,0 2-276,0 2 0,4-6 1,1 2-1,2-2 0,3-2-184,1 1 0,1-7 0,1 4 0</inkml:trace>
  <inkml:trace contextRef="#ctx0" brushRef="#br0" timeOffset="5309">15466 11832 8355,'1'-7'471,"3"4"-1244,5 6 0,2 4 0,1 5 0</inkml:trace>
  <inkml:trace contextRef="#ctx0" brushRef="#br0" timeOffset="6124">15801 12129 8545,'12'-8'1081,"0"0"-752,1 0 0,-1-1-297,1 1 0,-7 4 0,-1-4 49,-4-2 0,-2 3 0,-4 0 0,-3 2-40,-3 2 1,-3 2 0,-1 1-1,-1 0-30,1 0 0,1 5 1,1 3-1,1 3-123,0 2 0,1 3 1,2 2-1,5 0-23,3 0 1,1 0 0,0-3 0,1 2-190,3-2 0,3-3 0,4-2 1,-1-3 24,-2-2 0,0 0 1,5-5 234,-1 0 1,1-2 0,-1-2 0,0-3 0,-1-1 377,-2 0 0,0-1 0,-3-4 85,1-4 1,-3 0 0,3 0 552,-2 4-777,-1 3 1,-4 5 0,0 5-164,0 7 1,2 8 0,1 2 0,2-2-276,2-1 0,-3-2 0,4 2 0,2-1-240,1 0 0,6 2 0,0-8 0,1 0-72,0-3 1,4 3 0,-2 0 0</inkml:trace>
  <inkml:trace contextRef="#ctx0" brushRef="#br0" timeOffset="6125">16197 11708 8355,'0'-25'944,"0"2"-24,0 2-698,0 3 1,0 12-1,-1 6-79,-3 7 1,1 6 0,-4 3 0,0 6-1,2 6 1,-2 5 0,1 3 0,1 1 143,2 0 1,2 2-1,1 1 1,0 0-443,0-4 1,-4 1 0,0-4 0,1 1-197,1-1 1,2-4 0,2-8-1,1-4-519,1-4 1,5-2 715,0-2 0,2-5 1,1-7-1,0-3 145,1 0 1,-5-3 0,0-3 0,2 0 116,1-1 0,-3-3 0,1-1 69,0 2 0,2 2 1,2 4-137,-1 1 0,-4 5 0,1-1 0,0 4 0,1 4-24,-2 4 1,3 3-1,-4 1 1,0 2-6,-3 3 0,2-3 0,-2 4 0,-1-2-64,-2 1 1,-7-1-1,-2-3 1,-3-1-364,-1 0 1,-6 1 0,-3-2 0,-1-2-177,1 0 1,-8-7-1,3 4 1</inkml:trace>
  <inkml:trace contextRef="#ctx0" brushRef="#br0" timeOffset="6700">16669 11646 8355,'0'-18'1997,"0"4"-1958,0 2 0,0 8 0,0 8 0,-2 5 0,0 7 0,-3 4 0,3 4 0,-1 2 0,0 3 204,-1 4 1,0 7 0,4 1 0,0-1-360,0-1 1,0-1-1,0 2-162,0 2 0,-4-5 1,0-6-1,1 0 0,3-4-869,4 0 1,-1-8 667,5-3 0,6-2 0,5-1 1</inkml:trace>
  <inkml:trace contextRef="#ctx0" brushRef="#br0" timeOffset="6701">16818 12216 9590,'5'-7'-131,"-2"2"0,5 5 0,2 0 305,1 0 0,3 0 1,1 0-1,3 0 1,1 0-1,3-1 1,0-2-1,0-1 1,-1 0-311,1-2 0,-4 3 0,-2-5-50,-2-2 1,-3-1 0,-3-2 0,-4-3-16,-2 0 1,-2-1 0,0 5 0,0-1 35,0 1 0,-6 1 1,-2 1-1,-3 4 265,-1 0 1,-5 2 0,-1 4 0,0 1 277,0 3 1,-2 9 0,3 7-133,2 4 1,3 2-1,2 2 1,3 2-1,2 0-176,2 1 1,4-2 0,6-5 0,7 0-378,4-4 0,8-2 0,7-7 0,1-2-495,0-5 1,1-4 139,-2-4 0,9-9 0,2-6 1</inkml:trace>
  <inkml:trace contextRef="#ctx0" brushRef="#br0" timeOffset="8981">10641 13531 8355,'0'-18'-161,"0"3"1,0-4 0,0 1-119,0 3 1,-4 1 791,0 1 1,-2 2-1,4 4 1,-2 7-287,1 7 0,3 10 1,3 4-1,2 3 0,1 5-21,-1 4 0,3 3 0,-2 1-355,1 1 1,-4 3 0,1 0 0,-3 1 0,-1-2-290,0-3 0,0 3 0,0-10 1,0-1-91,0-4 1,1-5 0,4 0 197,3-8 1,8 1 0,4-7 0</inkml:trace>
  <inkml:trace contextRef="#ctx0" brushRef="#br0" timeOffset="9812">12005 13804 8355,'-4'-13'106,"-1"1"0,-1 0 164,1-1 0,1 4 0,4 4 1,1 10-1,2 4-156,1 4 0,4 3 0,-2 2 1,-1 0-112,1 0 1,2 3 0,-2-5-1,0-1-176,4-1 0,1-6 1,1-1-1,1-1-76,-1-4 1,1-2 0,-1-4-1,0-4 172,1-3 1,-1-7-1,1-3 1,0-2 84,4-2 1,-3-1 0,2-3 0,-1-5-6,2-6 0,-3 0 0,4-4 0,-2 1 43,1 3 1,-6-1-1,-7 3 28,-3 7 1,-1 5-1,0 5 1,-1 4-1,-3 5 59,-4 4 0,-3 3 0,-2 10 0,2 4-76,3 6 1,-2 9-1,6 8 1,0 2 23,-2 5 1,5 6 0,-3 2 0,4 4-60,4 3 0,3 1 0,5-1 0,1 3-144,-1 4 1,2 1 0,1-1 0,2-2 0,-2-3 0,-1 0-346,-2-4 1,-4-5 354,0-2 1,-5-6 0,1-1 0,-4-5-31,-4-2 1,-7-4 0,-5-6 120,1-4 0,-5-5 1,1-4-1,-2-4 0,2-5 72,1-7 1,-3-2-1,5-12 1,2-3-43,4-2 1,1-12-1,5 2 1,1-2-3,2 1 0,1 1 0,0-1 0,0 1 38,0 0 1,9 4 0,4 1-1,2 2 1,1 2 0,2 3-85,1 5 1,-2 2-311,4 5 1,-6 2 0,1 2 50,-2 1 1,-1-1-1,-1-3 1</inkml:trace>
  <inkml:trace contextRef="#ctx0" brushRef="#br0" timeOffset="10005">11931 13407 8355,'-16'-6'312,"0"-2"0,7-1 0,7 0 0,11 6-1280,6 6 1,10 10 0,6 6 0</inkml:trace>
  <inkml:trace contextRef="#ctx0" brushRef="#br0" timeOffset="12043">13568 13258 8355,'-5'-18'346,"2"3"1,-4-4 0,0 2-2066,0 6 1800,4-1 0,-2 12 0,5 0 0,0 8 1,0 7-1,0 6 0,0 4 163,0 4 1,0 2 0,0 8 0,0 1-206,0 1 0,0 6 0,0-1 0,0 0 1,0 0-99,0-5 0,0-2 0,0-3-99,0-3 0,0-4 0,0-7 0,0-3-144,0-1 272,0-7 1,0-7-1,1-9-83,3-8 0,3-1 0,6-5 113,-1 1 1,1-3 0,-1 4 0,2-1-1,1 0-1,1 3 1,1 1 0,-5 3 0,2 2 23,3 5 0,-4-1 0,4 2-26,-3 4 0,-3 5 0,-3 6 1,-4 1-18,-2-1 1,-2 5 0,-2 1 0,-2 0-103,-4-1 0,-7 0 1,-3-3-1,0 1-53,0 1 1,-3 1-1,3-5 1,0 1-180,1-1 1,0-4 293,5 1 1,-1-6 0,1 2 0</inkml:trace>
  <inkml:trace contextRef="#ctx0" brushRef="#br0" timeOffset="12265">13977 13655 8426,'-19'0'267,"3"0"1,6-1-324,2-4 0,5 5 170,-1 0 1,2 6 0,4 6 0,1 1 0,2-1-1,2 2 1,3 1 0,1 2-386,1-2 1,-4 3 0,-1-2 0,-1-1-493,-4-1 1,4 3 405,-2-1 0,0 1 0,-4-5 1</inkml:trace>
  <inkml:trace contextRef="#ctx0" brushRef="#br0" timeOffset="12898">14002 13345 8355,'-12'0'7,"-1"-1"0,1-2 0,0-1-633,-1 1 0,6 3 0,3 4 0,3 4 488,1 3 138,0 2 0,11-1 0,3 1 0</inkml:trace>
  <inkml:trace contextRef="#ctx0" brushRef="#br0" timeOffset="12899">14163 13717 8355,'-6'-6'393,"1"-2"-115,4-3 1,1-1 0,1-1 39,4 1 1,-3 5-452,7 3 0,-1 3 1,3 2 128,-3 3 1,2 3-1,-5 5 1,1 2-1,1 1 1,-2 3-1,2 0 1,-1 0-547,-1-3 0,-1-1 1,-2-2 260,2 1 291,-3-1 0,5-6-22,-6-6 0,1-6 0,3-6 0,3-1 3,0 1 1,4-5 0,-3 1 0,3 1-90,2 1 0,-1 3 0,1 1 0,-1 3 46,0 2 0,-3 1 0,-1 4 57,1 0 1,1 5 0,-2 5 0,-2 4-36,-1 2 1,-3 2 0,3-3 0,-1 2-608,1-2 501,4 4 0,-2-5 0,6 4 1</inkml:trace>
  <inkml:trace contextRef="#ctx0" brushRef="#br0" timeOffset="13152">15069 13618 8355,'0'-13'410,"-2"1"0,0 0 0,-2-1-402,1 1 0,7 5 0,4 3 0,2 4 43,-2 4 0,2 4 1,-6 9-117,-1 3 0,-2 1 0,-1 2 0,-1 4 0,-2-1-106,-1 0 1,-4-1 0,3-2 0,3-2 8,0-5 0,2-2 0,2-1 0,2-2-137,4-3 0,4-3 1,4-5-74,0 0 0,1-5 0,-5-2 1</inkml:trace>
  <inkml:trace contextRef="#ctx0" brushRef="#br0" timeOffset="13309">15131 13171 8235,'-17'-5'-330,"1"-3"1,10 1-1,12 0 1,8 1 33,6 3 0,9 8 0,3 1 1</inkml:trace>
  <inkml:trace contextRef="#ctx0" brushRef="#br0" timeOffset="13842">15974 13506 8355,'6'-18'275,"-5"4"-687,3-2 0,-4 4 1118,-4 3 1,3 6-509,-3 12 1,2 0 0,2 12 0,0 1-140,0 2 0,0 4 1,0 1-1,0-1-210,0-2 0,2-1 0,0-2 0,2-2-77,-1-4 1,3-4-1,-1 0 30,2-1 1,1-5-1,5-3 102,-1-2 1,1-8 0,-1-2-1,0-3-31,1-2 1,3-3 0,2-2 0,0 0 104,0 0 1,-1-4 0,-5 3 0,0-2 50,1 0 1,-1 6 0,-1-3 0,-2 2-29,-5-1 0,-3 1-14,-1 3 1,-1 8 28,-3 5 0,2 5 0,-3 8 1,1-1 24,-1 1 0,1-1 0,4 0 11,0 1 1,6-1-1,2 1 1,3-1 35,1 0 0,2-3 0,1-1 0,2 2-4,-2 1 0,-1 1 0,-2 0 1,1 1-76,-1-1 1,-4-4-1,-1 1 1,-1 0-95,-3 2 1,-3-2 0,-6-2-1,-6-1-273,-8 1 0,-3-4 1,-2 1-12,0-2 0,-5 3 0,-2 2 1</inkml:trace>
  <inkml:trace contextRef="#ctx0" brushRef="#br0" timeOffset="13986">16309 13196 8355,'-12'0'-1311,"12"0"1</inkml:trace>
  <inkml:trace contextRef="#ctx0" brushRef="#br0" timeOffset="15351">16805 13605 8355,'2'-7'-490,"2"3"1,-2-1 0,7-1 553,0-1 1,2 5 0,2-2 0,-1 2 114,1 2 0,-1-4 1,0 0-1,1 1-127,-1 2 0,-4-3 0,-1-2-62,-1-1 0,-1-1 0,-2-4 0,1-1 1,-1 1 1,-2-1 0,-1 1-1,-1 0-34,-3-1 1,-2 5 0,-3 1-1,0 0-145,0 0 0,-2 4 0,-2 1 162,1 4 1,1 5-1,1 7 1,3 3-29,2 3 1,-3 4 0,4 1 0,1-1 15,1 1 1,2 0 0,0-2 0,2-1 59,2-1 0,4-6 0,7 2 0,3-5 83,2-4 0,0-2 1,5-6-1,1 0-88,3 0 0,-3-1 0,5-4-74,-1-3 1,-4-7 0,3-1-1,-4-1 1,-4 0 28,-5 1 0,-1-2 1,-1 3-1,0-3-13,-3-1 1,-7 2 0,1-2 0,0 1 165,-1 3 0,0 5 1,-4 2 540,0-2-560,0 5 0,-4 5 1,0 8-1,1 4-36,1 5 0,2-2 0,0 4 0,0 1-77,0-1 0,2-3 0,1 4 0,2-1-91,2 0 0,-4-4 1,2 2-1,-1-3-285,1-2 317,4 1 1,-6-7 0,4-3 75,-2-6 0,-1-3 0,-4-8 0,2-1 74,2-2 1,-3-1 0,5 3 0,-1-1-30,4 0 0,-2-2 0,1 2-102,1 1 0,2 1 1,2 3-2,-1 3 1,1 2-31,-1 6 1,-4 6 0,-1 2 0,-1 3 0,-2 1 76,1 1 0,-3-1 0,3 1 0,1-1 1,-3-1 0,3-1 0,1-3 5,0-2 1,2 3 11,3-4 0,-5-1-12,-3-7 0,1-3 0,0-5 0,-1 1 15,1 2 1,-2-2 0,4 3 0,0-1-11,0 0 1,-3 4-1,3 3-30,-2-2 1,5 4-1,-3 0 17,0 7 0,4 3 0,-3-1 0,3 0-155,1 0 1,5 2-1,1 2 1,1-1 67,3 1 0,-3-2 0,1-2 1,-2-2 32,-3-1 0,3-2 0,-2-4 79,-1 0 0,-1-6 1,-1-2-1,-2-3-24,-3-1 0,2-2 1,-5-1-1,1-2-14,-1 2 1,1-3 0,-4 0 0,2 0 29,-1 0 0,-1 2 0,-2 3 138,0 1 0,-2 1 66,-2 3 1,1 4 0,-4 9-134,2 7 0,-3 2 0,4 6 44,1-3 0,1 5 0,4 1 0,2 3 0,3 3-66,0-2 1,4 5 0,-3 1-1,3 1-356,1-1 0,-1 6 0,-1-4 0,-3-1 95,-2 2 0,4-6 0,-5 0 1,-1-2 99,-2-3 0,-1 1 0,0-9 0,0-2 104,0-2 1,-6-6 0,-2-3 94,-3-2 0,3-4 0,1-2 0,2-5 45,2-6 1,1-1-1,2-4 1,0-2-77,0-2 0,2-1 0,2-1 0,4-3 10,3-4 0,2 3 0,-1 0-95,0-1 0,-1 4 1,-1-6-1,-3 0 1,0 1-79,0 3 1,-4-1-1,1 2 1,-2 5 281,3 5 1,-4 4 204,3 2 1,-3 6-313,-1 6 1,0 6 0,0 6 0,2 0-49,2 1 0,-3 1 1,5 1-1,-2 1-135,0-1 0,0 1 1,-4-1-1,0 1-44,0-1 0,0-5 0,-1-2-124,-3 2 0,-3-3 1,-6 0-122,1-2 103,0-1 1,-6-9-1,-2-2 1</inkml:trace>
  <inkml:trace contextRef="#ctx0" brushRef="#br0" timeOffset="15582">18442 13109 8355,'-7'-20'190,"2"0"0,1 2-365,0 3 190,-1 1 1,5 17 0,0 7 0,0 8 0,0 7 0,0 2 0,0 3-1,0 2 139,0 1 1,5 6 0,0-6-1,1 3-367,-1 1 0,5 3 0,-3-2 1,1-3-146,0-3 0,-5-1-143,1-6 0,3 3 0,0-9 1</inkml:trace>
  <inkml:trace contextRef="#ctx0" brushRef="#br0" timeOffset="16195">18281 13457 8760,'8'-5'0,"1"1"0,0 0 0,2 0 0,2 0 96,-1 1 1,6 2 0,4 1 0,4-2 0,5 0 0,-1-4 0,2 1-304,-1-1 1,1 2 0,1 3 0,-5-2 0,-6-1 108,-6 1 0,-2-3 1,-3 1-737,-3-2 1143,3 4 0,-11-5-149,0 8 0,0 0 1,-4 11-1,1 3-59,-1 0 1,3 3-1,-3 1 1,2 2-113,2 2 1,0-4-1,0 0-195,0-1 0,6-3 0,2 1 148,3-5 1,2-4 0,-1-8 0,2-2-13,2-4 1,-2-3 0,4-2-1,-2 1 6,1 0 1,0-5 0,-6 0 0,-2 1 25,0-2 1,-3 4 0,3-2 161,-5 2 1,-4 7 97,-4 3 1,1 4 0,-5 4 0,-1 4 54,2 3 0,-2 3 1,5 3-1,1 3-116,2 4 1,2 2-1,3 3 1,4 4-322,3 3 0,2 2 0,-1 4 1,1 2-175,-1 0 0,-5 8 0,-3-2 1,-3 1 130,-1 0 0,-5-3 0,-3-2 1,-5-6-82,-3-6 0,1-5 0,-6-7 0,0-4 357,2-4 0,-5-5 0,5-9 0,-2-1 170,1-3 1,9-4 0,-2-9 0,4-2 28,2-1 1,1-7 0,8 1 0,2-3-233,4-2 0,9-2 1,3 4-1,5 0-168,4-1 1,-3 8-1,5-1 1,-2 3-1356,-1 5 1185,7 1 1,-3 2 0,5 0 0</inkml:trace>
  <inkml:trace contextRef="#ctx0" brushRef="#br0" timeOffset="16347">19360 13630 8355,'0'-12'-1311,"-12"-1"1</inkml:trace>
  <inkml:trace contextRef="#ctx0" brushRef="#br0" timeOffset="21014">3659 15131 8355,'7'0'71,"4"0"1,-3 0 82,3 0 1,3 0-1,2 0 1,5 0 0,2 0-1,3 0 1,5 0-1,5-2-175,4-2 0,8-1 1,1-5-1,5 3-221,-1 2 0,3-3 1,-10 2-1,-2 0 1,-3 1-1,-4 2-375,-5 2 0,-5 1 0,-2 0 1</inkml:trace>
  <inkml:trace contextRef="#ctx0" brushRef="#br0" timeOffset="21542">3609 15242 8355,'-19'0'-256,"4"0"316,10 0 1,7 0 0,12 0-1,2 0 53,5 0 0,8 5 0,4 0 0,3 2-109,1 3 1,0-3 0,0 1 0,1 1-1,-1 4 1,0 2 0,-1 3 0,-3 1-239,-4 3 0,-7 2 0,-4 2 111,-4 3 1,-1-3 0,-7 3 0,-1-3 0,1-1 84,-3 0 1,-8-2 0,-3-1 0,-3-2 114,-1-3 0,-5 5 0,-2-1 1,-2 1 131,-1-1 0,-8 6 0,4 0 0,-3 2-57,-2 1 1,-3 7 0,2-1 0,-1 1-100,0 3 1,10-1 0,-1-5 0,6-4-96,7-3 1,4-1-1,7-10 22,0-1 1,12-2 0,4-5 0,6-5 24,3-6 0,1 0 1,3-5 77,4-2 0,-1 1 0,1-1 1,3 2-1,2-2-88,4-1 0,3 0 1,-4 2-1,-1 2-199,-1 1 0,-3 2 1,-3 4-1,-4 1-367,-3 4 1,-3 1 0,-2 8 247,-4 3 0,-4-3 0,0 3 1</inkml:trace>
  <inkml:trace contextRef="#ctx0" brushRef="#br0" timeOffset="21980">4006 16681 8355,'-8'0'144,"-1"0"1,1 2 94,1 2 0,2 3 0,5 6 1,0 2-43,0 2 1,0 4 0,1-3-143,3 1 1,-1-3 0,4 4-1,0-1 1,0-1-453,2 0 0,-2 3 0,0-4 0,0 1-1242,0 0 1261,-4-1 0,2-5 0,-5 1 1</inkml:trace>
  <inkml:trace contextRef="#ctx0" brushRef="#br0" timeOffset="21981">4031 16458 8355,'-13'-6'-660,"6"4"370,3-7 1,4 7-1,4-3-802,5 4 1092,2 7 0,7-5 0,1 5 0</inkml:trace>
  <inkml:trace contextRef="#ctx0" brushRef="#br0" timeOffset="22503">4316 16756 8375,'0'-13'58,"0"1"-58,6-1-11,0 1 0,4 1 0,1 1-161,3 2 1,2 1-1,0-1 1,1 4-324,3 2 0,-5-3 0,3-2 0</inkml:trace>
  <inkml:trace contextRef="#ctx0" brushRef="#br0" timeOffset="22504">4390 16855 8355,'0'7'-14,"2"-2"1,2-5 0,3-1-108,0-3 0,8 1 0,-1-4 0,2 0-404,2 0 1,10-1 0,-2-4 0</inkml:trace>
  <inkml:trace contextRef="#ctx0" brushRef="#br0" timeOffset="22505">4763 16557 8355,'-13'0'180,"5"0"163,0 0 1,3 0-158,-3 0 0,7 6 0,-1 2 0,7 3 0,1 3 0,4 1 0,0 3 1,-1 1-278,0 3 0,-7 2 0,4 2 1,-2 1-820,0 2 1,0 0 210,-4-4 0,0 0 0,0 0 1</inkml:trace>
  <inkml:trace contextRef="#ctx0" brushRef="#br0" timeOffset="23321">3820 14635 8355,'-7'-13'-21,"-3"1"1,5 0 247,-2-1-118,4 1 1,-2-1 0,5 1-1,0 0 47,0-1 0,5 2 0,3 3 0,4 4 0,0 2-190,0 2 0,1 0 12,-1 0 1,1 7-1,-1 4 1,0 6-1,-1 2-141,-2 3 1,-4 0-1,-3 0 72,2-1 0,-3-6 0,3 2 0,-2-4 1,-2 0-153,0-1 207,0-5 1,0-3-1,0-8-30,0-4 0,4-9 0,1-2 0,1-2-2,-1 1 0,5 0 0,-2-2 0,3 3 38,2 1 0,-1 3 0,0 5 1,2 3-9,3 2 1,-4 1 0,4 5 0,-3 5 11,-2 6 0,1 6 1,-1 7-1,-1 1-111,-3 3 0,2 1 0,-5 5 0,1-2-139,-1 1 1,5-4-1,-3 1 1</inkml:trace>
  <inkml:trace contextRef="#ctx0" brushRef="#br0" timeOffset="23926">5085 15627 8355,'-12'-1'139,"-1"-4"25,1 4 0,5-3 0,4 8 0,6 4-136,5 3 1,5 2-1,2 1 1,3 1 29,1 1 0,-3 2 1,5-3-1,0 3-36,-2 2 1,4-4 0,-2 5 0,1-1-152,-1 0 1,1 2 0,-4-4 0,1 0-129,3-1 1,0 4 0,0-4-1,-2-2-204,-3-1 1,0-3-1,-5-2-99,1 0 466,-1-1 1,-5-1 0,-1-2 0</inkml:trace>
  <inkml:trace contextRef="#ctx0" brushRef="#br0" timeOffset="24198">5469 15515 8792,'0'-12'1099,"0"0"-994,0 5 1,-4 18 0,-1 12-146,-2 6 1,-3 8 0,-6 0 0,-6 8-130,-6 3 1,-4 6 0,-6 2-1,-4 2 59,-3 1 1,-2-1-1,3-10 1,7-4-131,7-6 1,10-8 0,8-9 0,8-6-323,6-6 0,11-3 0,6-6 0</inkml:trace>
  <inkml:trace contextRef="#ctx0" brushRef="#br0" timeOffset="24566">5879 16173 7548,'0'12'227,"0"0"0,0 1 1,0 1-1,0 1 0,0 3-339,0 1 0,0-4 0,0 3 1,0-1-1,0-1 0,0-1 0,0-1-430,0-2 0,5-5 0,2-1 1</inkml:trace>
  <inkml:trace contextRef="#ctx0" brushRef="#br0" timeOffset="24820">5928 15887 8355,'-12'2'-36,"0"2"0,3 4-28,1 9-558,5 2 1,-8 6 0,4 0 0</inkml:trace>
  <inkml:trace contextRef="#ctx0" brushRef="#br0" timeOffset="28599">2096 15466 8355,'0'-13'119,"-4"1"1,-2 1-1,1 1 699,-1 2-679,-3 5 0,6-2-31,-5 5 1,5 1 0,-1 3-1,2 4 1,2 4 0,0 1 37,0 4 0,2 4 0,1 6 1,1 5-1,0 2 0,0 5-214,0-1 0,0 6 0,-2 1 0,0 0-391,2 1 0,1-2 0,-5 2-36,0 0 0,0-5 0,0 3 0,0-2 0,0-5 44,0-3 1,0-7 0,1-4 417,3-9 1,-3-2 0,5-5 0</inkml:trace>
  <inkml:trace contextRef="#ctx0" brushRef="#br0" timeOffset="28936">2307 15528 8355,'-7'-20'250,"-4"3"129,10 10 1,-5-2-1,7 11-216,4 7 1,-3 9-1,5 11 1,-1 4-254,-4 3 0,0 5 0,-2 2 0,0 1 69,0 3 1,0 1-1,-2 2 1,-2-2-232,-4-2 1,1 2 0,-1-4 0,0-1 146,1-6 0,1-1 0,6-7 0,0-3 34,0-4 1,2-4 0,3-6 92,8 1 1,0-6 0,8-3 0,1-3 0,1-1 78,2 0 1,0 0 0,1-1 0,2-3-70,1-5 0,1 0 1,-2-1-1,2 2-181,2-2 0,-5 0 0,2 1 0,-3 2-511,-1 1 0,-6-3 0,-1 2 1</inkml:trace>
  <inkml:trace contextRef="#ctx0" brushRef="#br0" timeOffset="29158">2046 15912 8355,'2'-12'-3,"2"1"0,4 1-6,3 2 0,3 4 257,3-5 0,3 5 0,9-4 0,4-2-213,3-1 1,7-1 0,4-2-1,2-1-382,1-1 1,-3-1-1,-12 5 1,-1-1-55,-5 1-85,-3-1 0,-7 1 0,-1 0 0</inkml:trace>
  <inkml:trace contextRef="#ctx0" brushRef="#br0" timeOffset="29353">2059 15540 8355,'0'-12'0,"0"-1"201,0 1 1,5 0-1,4-2 1,3-1 0,5-2-1,5 1 1,6-2 115,10-3 1,0-2 0,9-4 0,3 0-1,1-1-710,-3 5 0,-1-1 1,-9 9-1,-3 3-620,-3 2 1,-4 2 0,-3-5 0</inkml:trace>
  <inkml:trace contextRef="#ctx0" brushRef="#br0" timeOffset="29550">2096 15019 8318,'7'-5'0,"-3"-4"-151,-3-2 241,5-1-195,1 0 0,7 3 1,3 1-1,8-2 1,7-1-1,7-1 1,6 0-55,9-1 1,8 1 0,3-1-171,-1 1 0,2 0 0,9-1 0</inkml:trace>
  <inkml:trace contextRef="#ctx0" brushRef="#br0" timeOffset="30274">3572 14312 8355,'-32'-12'29,"3"0"0,9-1 0,2 1 196,0-1 0,4 5-436,-3 0 0,4 1 59,0-1 0,-1 2 0,-1 6 0,-3 0 0,0 0-92,1 0 1,-5 1 0,2 4 0,1 3 217,2 3 1,1 1-1,2 2 1,4 1 148,4 2 0,-3 3 0,5-2-1,1 2 1,2 0 0,1 6-1,1 3 1,2 5 0,1 3-68,-1 4 0,3 9 1,-1 6-49,2 1 1,-3 13-1,3 2 1,-2 6-1,0 9-54,0 7 0,-2 2 1,0-43-1,1 0-12,-2-1 0,1 1 0,2 4 0,-1 0 0,-2 1 0,0 0 0,0 2 0,0 1 0,0 2 0,0 1-180,0 2 1,0 0 0,0-2 0,-1-1 0,-3 3-1,0 1 206,-2-4 0,-1 0 0,2-1 0,0-1 0,-2-1 0,0 0 0,-1-3 0,-1-1 0,0-3 0,-1 0 0,-7 43-150,1-6 307,2-6 0,5-19 0,3-6 0,3-7 1,2-9-166,3-7 1,6-11-1,10-10 1,9-7-75,6-8 0,13-16 1,3-11-1</inkml:trace>
  <inkml:trace contextRef="#ctx0" brushRef="#br0" timeOffset="30810">5966 14672 8355,'6'-25'34,"5"-2"0,-2 0 0,2 5-77,1 3 0,6 3 1,4 3-1,4 2 101,3 3 1,0 4-1,-3 8 1,1 5 86,-3 7 0,3 4 1,-11 8-1,1 4-57,1 3 1,-5 0 0,4 9 0,-3 1-50,-2 5 1,5 8 0,0 1-1,1 5-94,0 2 0,0 10 1,-3-2-1,2 3-4,-2 3 1,-1 4 0,-2 6 27,1-1 1,-1-9 0,2 4 0,0-2 85,-2 0 0,3-1 0,-8 1 0,0-2 0,-3-3-124,-3-1 0,-1-7 0,0-3 0,-1-3-83,-3-1 0,-3-1 1,-7-3-1,-2-5 27,-5-2 0,-7-2 0,-2-4 0,-2-4 1,-2-2-58,-2-2 0,-1-5 1,1-3-747,3-3 763,-3-7 0,10-1 0,-4-5 0</inkml:trace>
  <inkml:trace contextRef="#ctx0" brushRef="#br0" timeOffset="31356">7789 15987 8355,'7'-13'591,"-2"1"-310,-5-1 1,1 5 0,4 0 0,3 0 0,3 1 0,1 3-756,1 2 0,-1 8 0,0 1 0,1 2 0,-1 1-160,1 0 1,5 3 0,1-6 0</inkml:trace>
  <inkml:trace contextRef="#ctx0" brushRef="#br0" timeOffset="31611">7838 16297 8355,'-7'-6'32,"3"5"0,8-5 0,5 2 1,3-1-199,5-2 1,2 3 0,7-3 0,3 1-358,4 3 1,8-3 0,4-1 0</inkml:trace>
  <inkml:trace contextRef="#ctx0" brushRef="#br0" timeOffset="32509">10455 15577 8355,'13'-11'0,"-5"-1"90,0-9 0,-1-1 0,1 4 0,-4 0 0,-2 0 46,-2 3 0,-3-1 0,-5 2 0,-9 4 1,-6 2-1,-8 3 0,-4-1-16,-5 3 0,-11 3 1,0 4-1,-3 5-110,-1 2 0,1 1 0,4 1 0,4-1 113,4 0 0,4 1 0,13-1-125,6 1 0,5-1 1,6 0-1,3 1 1,4-1-1,4 2-95,5 2 0,2-2 0,12 3-60,4-3 0,4 2 0,9-1 1,2-2-43,5-4 0,-2 0 1,0 2-1,-1-2 110,-3 0 0,-3-1 0,-4 4 1,-6 1 71,-5-1 0,-9 5 0,-9 0 1,-4 3-72,-4 2 1,-10 7 0,-11 4-1,-6 3 49,-5 1 1,-7 6 0,-2 2 0,-2 3 78,1 2 0,-5-1 0,4 0 1,2-4-1,2-3 141,7-4 0,5-6 0,7-3-106,4-3 0,3-3 0,9-2 1,4-4-1,5-5-16,7-4 1,7 2 0,13-6-104,1-1 0,10-3 0,0-4 0,8-5 38,8-2 1,5-1-1,2 0-172,0-1 1,-6 5 0,-2 1 0,-3 1-410,-1 4 0,-8 2 214,-5 4 1,1 3 0,-7 5 0</inkml:trace>
  <inkml:trace contextRef="#ctx0" brushRef="#br0" timeOffset="32906">9909 17214 8355,'-6'-5'168,"-5"-2"1,9-1 0,-3 1 0,1 0 1097,-1 0-1053,1 4 0,4 3 0,0 9 0,0 2-302,0 1 1,0 6-1,2 1 1,0 2 0,3 0-492,-3 1 1,4-3 0,-2 0-85,-1-1 1,-1 1 0,1-5 352,1-3 0,6-1 0,-3 2 0</inkml:trace>
  <inkml:trace contextRef="#ctx0" brushRef="#br0" timeOffset="33162">9934 16954 8355,'-12'-6'-1727,"10"5"1503,4-4 1,10 5-1,1 0 1</inkml:trace>
  <inkml:trace contextRef="#ctx0" brushRef="#br0" timeOffset="33283">10182 17252 7861,'9'-13'0,"0"2"0,4 2 0,2 2 0,1 0 0,1 1 0,1 1-532,1 2 0,2-9 0,4-2 1</inkml:trace>
  <inkml:trace contextRef="#ctx0" brushRef="#br0" timeOffset="33491">10232 17363 7241,'0'13'-1507,"0"-1"1607,0-5 1,5-2-1,4-5 1,3 0 1120,5 0 1,2 0-1934,6 0 1,0-5 0,-1-2 0</inkml:trace>
  <inkml:trace contextRef="#ctx0" brushRef="#br0" timeOffset="33713">10629 17090 9722,'-7'-2'0,"3"3"0,2 7 0,4 6 0,1 1 0,2 0 0,2 2 303,3 4 1,-5-2 0,1 2-1,-2 1-1604,0 1 1,6 2-1,-4 0 1</inkml:trace>
  <inkml:trace contextRef="#ctx0" brushRef="#br0" timeOffset="34583">9860 14870 8355,'-6'7'-174,"4"-1"1,-7-6-520,0 0 1196,3 0-341,-5-6 0,10-1 1,-3-5-1,2 0 1,2-1-1,0 1 397,0-1 1,2 7 0,0 0-370,3 0 1,4 5-306,-1-3 0,-2 4 0,-1 4 0,0 4-2,-1 3 1,1 2-1,-2-1 62,1 1 1,4-1-1,-3 0 1,-1 1 0,0-1-69,0 1 1,0-1 0,-3 0-485,4 1 345,-4-1 215,4-5 1,-5-3 0,0-8 0,0-4 50,0-3 1,2-2-1,1 1 1,1-2 28,-2-2 0,5 1 0,2-5 1,2 2-77,1 3 1,2 1 0,1 3 0,2 3-81,-2 4 0,-2 3 1,-1 2 23,-4 3 1,1 9 0,-3 7 0,-1 4 0,1 2-60,-3 3 1,2 1 0,1 4-160,1 0 1,1-1-1,4 4 1</inkml:trace>
  <inkml:trace contextRef="#ctx0" brushRef="#br0" timeOffset="35189">11323 15726 8355,'-12'-19'-54,"0"1"1,1 6-1,1 1 1,3 1 0,0 3 359,0 1 1,4 4-1,1 6 1,4 4-261,7 3 0,0 7 1,1 4-1,-2 6-127,2 5 0,-5-2 0,0 4 0,-4 1 0,-1 1-143,0-1 0,0 2 0,0 2 96,0-4 0,-4 0 1,0-8-1396,1-5 1327,2 2 1,1-11-1,0 3 1</inkml:trace>
  <inkml:trace contextRef="#ctx0" brushRef="#br0" timeOffset="35602">11547 15639 8355,'0'-12'0,"-2"0"0,-2-1 1149,3 1-1084,-5 5 1,6 8 0,0 12 0,0 6 0,2 6 0,0 2 0,2 4 0,-1 0 0,-1 2-51,-2-1 1,0 4-1,-2-3 1,-1 3-1,-2 1-49,-2 0 0,0-1 0,-2-2 16,0 0 1,5-5-1,-3 2 1,2-2-1,2-4 28,2-3 1,6-7-1,5 0-114,5-5 1,4-5-1,7-5 1,2 0-159,1 0 0,5 0 1,-1-1 39,3-3 1,-3-3 0,-1-5 0,-3-1 0,-6-1-273,-5-2 0,2 2 0,-1-4 0</inkml:trace>
  <inkml:trace contextRef="#ctx0" brushRef="#br0" timeOffset="35963">11299 16098 7943,'12'-5'0,"2"-4"0,2-2 0,5-1 0,2 0 0,4-1 0,1-1 0,7-1 0,4-1 0,3-1 0,1 1 0,0-2 0,-5 0 0,-3 0-553,-6 3 1,-3 1 0,-1 2 0</inkml:trace>
  <inkml:trace contextRef="#ctx0" brushRef="#br0" timeOffset="35964">11212 15801 8355,'12'-17'338,"1"1"0,6-1-255,6 5 0,5-5 1,10-1-1,4 0-368,6 0 0,6 2 0,-2 3 1,-2 1-339,-1 0 0,-7-1 0,-1 1 1</inkml:trace>
  <inkml:trace contextRef="#ctx0" brushRef="#br0" timeOffset="36384">12278 15379 8355,'7'-17'-32,"-3"-1"1,-4 1 0,-2-1 0,-4 4 0,-2 3 0,-5 4 0,-2 1 0,-1 4 0,-2 0 0,-1 2 0,-4 0 0,1 0 0,0 0 0,4 0 0,3 2 0,3 0 560,-1 3-504,7 4 1,0-6-19,6 5 0,6-4 0,0 5 1,3 0-13,-1 2 0,0 2 1,3-1-1,-1 2 1,-3 2-55,-2 5 0,1 3 0,-3 0 0,1 1 1,-1 1-1,-3 3-110,-5 4 1,0 5 205,-3 3 0,-3-1 1,4 7-1,-2 1 0,3 3 72,0 1 1,-2-3-143,4 4 0,-1 2 0,5-1 0,0-2 0,0-2-25,0-4 0,2-4 1,1-5 33,1 1 1,5-7-1,0-3 1,2-6 0,1-7-1,0-4 81,1-3 0,-1-5 1,1 1-183,-1-2 0,1-8 0,0-2 0,2-4-280,2-5 1,0-2-1,-5-6 1</inkml:trace>
  <inkml:trace contextRef="#ctx0" brushRef="#br0" timeOffset="36644">12489 15677 8355,'-12'-6'-9,"5"-1"1,1-1-1,8 1 1,2 3-1,6 5 39,5 6 0,0 6 0,4 3 0,0 5 0,1 2 0,3 2 1,2 0 512,0 0 0,6-1 0,-6 3 0,1-1-483,1-1 1,-3 5 0,1-8-251,0 0 0,-2-1 1,-1 1-1,-1-3 0,0-2-245,-2-6 1,0 1-398,-2-4 1,2-2 0,6-1 0</inkml:trace>
  <inkml:trace contextRef="#ctx0" brushRef="#br0" timeOffset="36886">12936 15577 8355,'-13'-4'436,"1"0"-255,5 0 1,-3 7 0,5 4 0,-2 6-100,-3 5 0,-1 4 0,-1 7 0,-1 4 0,0 3 0,-3 1 0,-1 2 0,-1 1-320,0 1 0,-4 5 0,1-5 1,-2-1-46,-2-1 1,0-4 0,2-1 0,2-6-450,4-1 0,4-4 508,0-2 0,1-3 0,-1-6 0</inkml:trace>
  <inkml:trace contextRef="#ctx0" brushRef="#br0" timeOffset="37144">13184 16160 8355,'0'-12'320,"1"1"0,2 4 0,1 7-178,-1 7 1,-2 4 0,-1 1 0,0 1-209,0-1 1,0 6-1,-1 3 1,-2 1-6,-1-2 1,0 2 0,4-4 0,0 0-321,0 0 0,0-1 0,0-5-218,0 0 0,11-5 0,2-1 0</inkml:trace>
  <inkml:trace contextRef="#ctx0" brushRef="#br0" timeOffset="37295">13196 16024 8355,'-12'-13'-1311,"24"1"1</inkml:trace>
  <inkml:trace contextRef="#ctx0" brushRef="#br0" timeOffset="37726">13308 15354 8355,'-7'-19'609,"3"-3"1,8 5-1,5 3-558,7 5 0,3-2 0,7 4-28,3 0 0,3 1 1,5 6-1,0 0 0,-1 0-209,-3 0 1,2 2 0,-8 2 91,-4 4 0,-2 3 0,-7 2 1,-2 0-1,-3 4-149,-2 4 1,-6 2 0,2 3 0,-6 2 196,-5 1 1,-2 5 0,0 1-1,2 5 49,-2 5 1,4 3-1,-1 2 1,0 0 0,0-1 1,4 1-1,-1-1 1,3 1 162,1 0 0,1-1 1,3 2-1,3 0 40,0-1 0,4 2 0,-3-8-206,3 0 0,0-1 0,-3-6 0,-2-1 0,-2-1-179,0-2 1,0-6 0,-5 2 0,-4-4 49,-8-4 1,-5 1 0,-8-6 0,-4-2-59,-8-4 1,-3-1-1,-7-5-338,-2-1 1,3-1-1,-8-2 1</inkml:trace>
  <inkml:trace contextRef="#ctx0" brushRef="#br0" timeOffset="40667">11646 16929 8355,'8'-4'-207,"0"0"0,-4-4-11,5 4 224,-1-1 1,4 5 0,1 0 0,-1 0 0,1 0 0,-1 0 0,0 0 135,1 0 0,-1 0 0,2 0 0,1 2 0,3 1 0,1 1 0,3 0 0,3 0 3,4 0 0,8 0 0,10-4 0,6 0-178,4 0 1,15 0 0,5 0 0,5 0-106,0 0 1,2 0-1,6 2 1,1 0 1,-2 2 0,4 2 0,-2-3 0,-2 2 2,-1 2 1,-1-4-1,-1 1 1,-2-3-61,-2-1 1,-6 0-1,-1 0 1,-11 0-64,-8 0 1,-14 0-1,-14 0 1,-7 2 190,-9 2 1,-18-1 0,-16 4 65,-12-2 0,-20 5 0,-9-3 0</inkml:trace>
  <inkml:trace contextRef="#ctx0" brushRef="#br0" timeOffset="41031">11609 17202 8355,'0'-12'0,"1"1"0,3 2 0,-1 4 0,5 5-308,2 0 261,1 0 1,3 4-1,2 0 1,6 0-2,6 2 1,5-5 0,10 3 0,5-2 82,4-2 1,16 0 0,-1 1 0,3 2-38,3 1 0,2 1 0,3-2 0,5 1 10,3-1 1,0-2-1,1 1 1,-1 1-77,-4 1 0,4 0 0,-6-4 1,0 0 17,-2 0 0,-6 0 0,4 0 1,-7 0-21,-6 0 1,-2 0-1,-10 0-57,-2 0 1,-2 0 0,-10 1-1,-2 2 1,-5 3-255,-5 0 1,-9 3 371,1 3 0,-3 0 0,-2 1 1</inkml:trace>
  <inkml:trace contextRef="#ctx0" brushRef="#br0" timeOffset="49847">14610 15838 9915,'-11'-13'0,"3"1"0,4 0 0,4-1 412,4 1 1,3 5-1,6 3-670,4 2 1,-2 2 0,4 0 0,-1 0 0,-1 2 0,1 1 0,1 1 0,2 0-1877,-1 1 1827,-5 2 0,3 6 0,-5-1 1</inkml:trace>
  <inkml:trace contextRef="#ctx0" brushRef="#br0" timeOffset="50124">14523 16061 8355,'17'0'-33,"-1"0"1,6-4-1,0-2 1,6 1 0,5-1-1,4 2 1,4 0 0,2-1 381,-3-2 1,4 4-1116,-11-1 1,6-3 0,-7 0 0</inkml:trace>
  <inkml:trace contextRef="#ctx0" brushRef="#br0" timeOffset="50574">16073 15466 8355,'-6'-13'-306,"1"1"401,-1-6 0,4 4 0,-1-2 0,5 2 0,3 2 0,4 0 0,4 3 0,7 1 366,3-2 0,9 3 1,4 0-1,5 0-410,3 0 1,1 5-1,5-3 1,1 3-277,3-2 1,-7 2 0,1-2 0,-5 4-452,-8 4 1,-3-1-1,-8 5 1,-5 2 293,-7 1 0,-5 1 0,-7 1 1</inkml:trace>
  <inkml:trace contextRef="#ctx0" brushRef="#br0" timeOffset="51136">16160 15441 8355,'-27'0'-22,"3"0"308,5 0 1,2 0 7,5 0 0,7 5 0,5 4-249,6 2 1,5 1-1,3 1 1,1-1-96,2 0 1,5 1 0,0-1-37,6 1 1,-2 0-1,3 2 1,-2 2 0,1 0-43,1 0 0,-2-1 1,-5 4-1,-2 1 21,-2-2 0,-2 5 1,-3-5-1,-2 2 52,-3-1 1,-3 1 0,-5 4-1,-1-2 28,-3-2 1,-3 2 0,-5-2 0,-2 2 74,-3 2 0,-1 0 1,-4 0-1,3 0 7,1-1 1,-3 0 0,3-2 0,1-1-12,-1 1 1,1 1 0,5 2-1,-1 0-48,1-1 0,-5 1 0,1 0-56,1 0 0,5 0 0,2-1 0,-2 1 1,0 0-24,2 0 0,-1-4 0,4-2 1,3-1 42,0-3 1,4-1 0,2-3-1,4-2 34,3 0 0,3-7 0,2 3 89,5-4 0,0-1 1,2 0-1,5-1 1,2-2-165,4-1 0,2-6 0,3 3 1,1-1-90,1 0 0,1 5 0,-5-1 0,0 2-22,0 2 0,-5 0 0,-5 0 0,-5 2-344,-5 2 464,-3 3 1,-2 5-1,1 1 1</inkml:trace>
  <inkml:trace contextRef="#ctx0" brushRef="#br0" timeOffset="51421">16123 17152 8014,'0'9'-207,"0"-1"157,0 2 1,0 1-1,0 2 1,0 3 136,0 0 0,1 6 0,2-3 0,3 2-182,1 0 0,-1-6 0,4 2 0,-3-4-1194,-1 0 1150,-2-6 1,1 4-1,2-5 1</inkml:trace>
  <inkml:trace contextRef="#ctx0" brushRef="#br0" timeOffset="51589">16185 16904 8355,'-7'-5'-126,"-4"4"0,4-9 0,-4 7 1,4 3-405,7 3 1,11 12-1,9-1 1</inkml:trace>
  <inkml:trace contextRef="#ctx0" brushRef="#br0" timeOffset="51886">16421 17152 8355,'1'-8'-379,"3"0"0,4 0 245,4 1 161,0 1 0,2 5-255,2-3 1,2 2 0,4-2 0,-3 3 0,-1 1 0,-2 1 122,-3 3 0,-6-2 0,-1 3 0</inkml:trace>
  <inkml:trace contextRef="#ctx0" brushRef="#br0" timeOffset="51887">16470 17276 8355,'-1'9'166,"-3"-1"0,4-5-177,0 1 1,7-3 0,8-1 0,3 0-971,1 0 498,7 0 0,0-5 0,5-2 1</inkml:trace>
  <inkml:trace contextRef="#ctx0" brushRef="#br0" timeOffset="52097">16867 17053 8355,'-11'-5'250,"2"-2"1,2 1-1,1 6 1,3 7-153,2 4 1,1 6-1,0 1 1,0 1-1,0 3 1,1 1 0,2 1-491,1-3 0,5 2 0,-4-1 0,2 3-295,3 0 1,1 2 0,1-8 0</inkml:trace>
  <inkml:trace contextRef="#ctx0" brushRef="#br0" timeOffset="52903">16135 14796 7872,'-6'-1'-317,"1"-4"0,4 3 0,2-5 0,2 0 0,1 0 689,-1-3 1,3 4 0,-2-3 942,-2 0-1144,0 3 1,-2 6-1,0 8-137,0 3 1,1 2 0,2-1-22,1 1 0,4-1 1,-2 0-1,-1 1-81,1-1 0,2 1 1,-2-1-1,-1 0-110,1 1 0,-1-5-8,-1 0 105,-2-5 1,7 1-4,-4-8 1,-1-3-1,-4-5 1,1-1-1,2 1-20,1 0 0,1-1 0,-2 1 99,1-1 0,6 2 1,-2 3-3,3 4 0,3-2 0,1 2 1,3 3-1,0 2-57,0 3 0,0 10 1,-3 0-1,2 3-49,-2 0 0,-3 6 0,-2-4-215,-2 0 0,0 5 0,5-5 1</inkml:trace>
  <inkml:trace contextRef="#ctx0" brushRef="#br0" timeOffset="53505">17400 15825 8355,'-5'-12'-178,"-3"0"209,2-1 1,-1 1 164,3-1 1,4 2 0,-1 4 0,5 7-143,3 7 0,0 6 0,2 3 0,-2 5 0,0 4 0,-1 2-30,-1 2 0,1 6 0,-4-2 0,3 3 0,-3 1-52,0 0 0,-2 0 0,0 0-241,0 1 0,4-5 0,0-2 0,-1-2 0,-2-4-494,-1-3 1,0-7 566,0 2 0,6-3 0,1-2 1</inkml:trace>
  <inkml:trace contextRef="#ctx0" brushRef="#br0" timeOffset="53883">17376 15553 8103,'-11'-36'15,"2"3"0,4 2 1,5 8 569,0 2 0,1-1 1,3 6-470,5 0 0,3 8 0,5 4 0,5 3 0,4 1 0,4 0 0,0 1-258,1 3 1,2 3 0,-4 6 0,-2-1 0,0 2 0,-4 2 0,-4 5 42,-6 2 0,-6 4 1,-7 1-1,-2 7-66,-2 5 0,-8 0 1,-9 4-1,-4 0 1,-4-1-303,-4-1 0,-5 0 293,0-5 0,-2-5 0,9-3 1,0-3-1,7-3-649,6-2 785,4-3 0,7-6 0,1 1 1</inkml:trace>
  <inkml:trace contextRef="#ctx0" brushRef="#br0" timeOffset="54282">17624 16247 8871,'1'-11'0,"3"3"0,5 4 0,2 1 0,1 0 0,0-2 0,1-1 0,-1 1 0,1 0 0,-1 0 0,-1-3 0,-1-3-494,-2-2 0,-5 1 427,1-1 1,-3 1 0,-1 0 0,0-1 45,0 1 1,2-1 0,0 1 36,2 0 1,6 1 0,-2 1 3,3 2 0,2 5-20,-1-1 0,-1 4 0,-1 4 1,-3 4-1,-2 3 1,-1 2 0,-4 0 0,0 3 0,2 1 6,2 3 0,-3-5 1,3 3-1,-2-2 1,-1 1-1,2-2 44,1-1-133,6-7 1,-2 0 0,8-5 0,5 3 0,1-3 0,2-2-301,0-4 1,-2-3-1,9-5 1</inkml:trace>
  <inkml:trace contextRef="#ctx0" brushRef="#br0" timeOffset="54723">18318 15280 8355,'4'-29'-38,"1"0"0,-3 3 0,0 2 0,-1 5 0,2 1 0,1 3 0,-1 1 1,-2 2-1,-2 1 0,-3 2 0,-6 5 0,-5 3 0,-6 1 0,-2 0 0,-2 1 1,0 3-1,2 5 0,1 2 0,2 1 192,2 0 1,2 1-1,3 1 1,2 1-209,3 1 0,3 5 1,5-4-1,0-1 17,0 2 0,1-4 0,2 4 1,2-2-32,2 1 0,1 3 1,5-2-1,-2 0 112,-3 0 0,2 3 0,-5-3 1,1 1-1,-1 3 0,-2 2 1,-2 0-1,-1 3 189,0 1 1,0 3-1,0 5-169,0 1 1,0-1 0,0 8-1,0 1 1,0 1 0,-1 2 11,-3-1 1,3 5-1,-4 5-82,4-1 1,1 2 0,1-8-1,2-6-82,1-4 0,7-6 0,0-4 1,5-6 11,-1-5 0,3-4 0,-2-6 1,1-4 26,1 1 0,-5-5 1,4 3-1,-3-2-460,-2-2 1,2 0-1,1 0 219,2 0 0,-1 0 0,-4 0 0</inkml:trace>
  <inkml:trace contextRef="#ctx0" brushRef="#br0" timeOffset="55024">18641 15825 8320,'-11'-12'0,"1"1"0,3 1 97,2 2-44,-5 5 1,9-1 0,-4 8 0,5 5-44,5 2 0,-3 1 0,7 0 1,0 1 55,2-1 1,2 6 0,-1 1 0,1 1 47,-1-4 1,4 2-1,1 0 1,-2 0-102,-1 0 0,2-2 0,1-2 0,-2 1-315,-1 2 1,-2-1 0,-1-3-1,-1-2-449,-2-3 1,-4 2 497,5-6 1,-7 6 0,4-4 0</inkml:trace>
  <inkml:trace contextRef="#ctx0" brushRef="#br0" timeOffset="55339">18839 15602 8355,'6'-12'-489,"1"1"739,5 2 0,-7 7-45,-5 10 1,-2 6 0,-9 11 0,-3-1-131,0 1 0,-5 4 0,0 1 1,-2 2-74,0 3 0,2 0 1,-3 3-1,3-3-111,1-1 0,1 0 0,5-4 0,1 1-204,2-1 0,4-1 1,5-6-1,0-1-1011,0-1 1135,0 0 1,0-2-1,0-1 1</inkml:trace>
  <inkml:trace contextRef="#ctx0" brushRef="#br0" timeOffset="55591">19025 16222 9352,'0'-12'378,"-4"6"0,0 6-168,1 7 0,2 0 1,1 1-1,0 2-135,0 1 1,4 1 0,0 2 0,-1 1-426,-2 2 0,3 4 1,2-5-1,-1 1-318,1 1 0,2-5 0,-2 4 139,1-3 0,1-2 0,4 1 1</inkml:trace>
  <inkml:trace contextRef="#ctx0" brushRef="#br0" timeOffset="55756">19087 15999 8355,'0'-12'-1730,"2"-1"839,2 1 891,3 5 0,1 1 0,0 6 0,0 0 0,5 0 0</inkml:trace>
  <inkml:trace contextRef="#ctx0" brushRef="#br0" timeOffset="56070">19385 15949 8355,'-6'-11'-240,"5"2"0,6 2 320,7 1-157,-3-3 1,10 7 0,-3-2-1,2 3 1,-1 1 0,3 0-697,-1 0 0,-4 0 718,2 0 1,-4 0 0,0 0 0</inkml:trace>
  <inkml:trace contextRef="#ctx0" brushRef="#br0" timeOffset="56071">19422 16073 7618,'12'0'-176,"6"-5"1,3-3-1,4-2-627,4 2 664,-3-3 1,10-2-1,-4-6 1</inkml:trace>
  <inkml:trace contextRef="#ctx0" brushRef="#br0" timeOffset="56306">19906 15714 8355,'-7'-6'364,"3"6"1,2 10-180,2 6 1,0 5 0,0-3 0,0 1-181,0 3 0,4 2 0,1-1 1,-1-1-76,1-1 1,-2 0 0,5 3-1,1 1-308,-3 0 1,5-4-394,-2-1 1,2-4 0,1 1 0</inkml:trace>
  <inkml:trace contextRef="#ctx0" brushRef="#br0" timeOffset="56736">20042 15156 8355,'0'-13'-357,"0"-5"0,7 6 1,4-2 95,4 5 0,6 2 0,-5-2 1,1 5 373,1 3 1,-4 1-1,2 1 1,-2 2 120,-2 1 1,1 11-152,-1 2 0,-1 1 0,-1 2 0,-3 2 0,-2 2-46,-2 1 1,3-1-1,-1 1 1,1 1-28,-1 3 0,3-2 0,-2 4 0,-1 2 35,1 5 1,-2 3 0,-3 2 0,2 3 38,1 3 1,2 7 0,-3-6 0,1 1-66,-2 0 1,4-2 0,-1 1 0,1 0-25,0-1 0,-1 1 0,-2-2 0,2-1 41,2-2 1,-4-5 0,1 2 0,-3-5-84,-1-4 1,0 0 0,-1-7 29,-3-2 1,-7-8 0,-7 1-1,-1-5 1,-3-2-193,-2-2 1,-5-4-1,0 3 1,2-1-715,1-4 726,1 0 1,0-2-1,0 0 1</inkml:trace>
  <inkml:trace contextRef="#ctx0" brushRef="#br0" timeOffset="56908">21208 16235 8355,'12'-7'-874,"1"-4"0,-1 4 1</inkml:trace>
  <inkml:trace contextRef="#ctx0" brushRef="#br0" timeOffset="61227">21047 15949 6061,'0'7'528,"0"-1"-716,0-6 21,0 0 0,0 5 0,0 2 1</inkml:trace>
  <inkml:trace contextRef="#ctx0" brushRef="#br0" timeOffset="61429">21084 15887 7925,'1'-11'-13,"3"3"1,-1 3 0,6 3 0,2-1 0,4-1 73,5 2 1,1-4-1,2 2 1,4 1-1,-1 0 1,0 1-1,-1-2-574,0 1 1,-6 3-1,-4 4-509,-5 4 1022,-5 3 0,-5 2 0,0-1 0</inkml:trace>
  <inkml:trace contextRef="#ctx0" brushRef="#br0" timeOffset="61662">21196 16036 8355,'-14'15'0,"0"-2"13,2-2 0,-4-6 127,8-1 1,10-2 0,6-4-100,10-2 1,7-3 0,4-5 0,4 0-8,2-1 1,4 5 0,1 1-870,1 2 0,1-11 0,-5 3 0</inkml:trace>
  <inkml:trace contextRef="#ctx0" brushRef="#br0" timeOffset="62176">22014 15540 8355,'7'-37'0,"3"5"264,-6 3 1,4 7 0,-2 3 0,-1 1 40,1 3 1,-2 8 0,-4 7 0,0 7-143,0 4 0,0 3 1,0 2-1,0 5 39,0 2 0,0 2 0,0 0 0,0 1-218,0 3 1,0-1 0,0 3-1,0 1-297,0 0 0,0-3 0,1 2 0,2 0-151,1-4 0,4-5 0,-2-2 1,-1-3 55,1-1 0,-1 0 0,-2-2-85,1-3 0,6-1 0,-3 2 1</inkml:trace>
  <inkml:trace contextRef="#ctx0" brushRef="#br0" timeOffset="62177">22386 15776 8355,'6'-7'546,"-5"0"-528,3 3 0,-2 4 0,-2 0 0,0 8 1,-2 7-1,-2 6 0,-6 2 0,-5 2 239,-5 0 1,-8 4 0,-2 1-1,-2 2-426,-2 2 0,-1 2 0,1 1 0,2 1-14,2-1 1,1-1-1,5-2 1,4-2-307,3-2 1,3-1-1,3-5 121,3-4 1,-3 4-1,4-5 1</inkml:trace>
  <inkml:trace contextRef="#ctx0" brushRef="#br0" timeOffset="62585">22349 16582 8355,'0'7'71,"1"-2"284,4-5 0,1 0 1,7-1-1,-1-2-73,1-1 0,0-4 0,3 2 0,1-1-166,3-2 0,-4-2 0,4 0 0,-1 1-50,0 2 1,-4 0 0,2-5 0,-5 1-333,-3-1 0,0 1 0,-5 0 0,-1-1-22,-2 1 0,-1-1 1,-1 1 120,-3-1 1,-4 2-1,-9 3 1,-4 4 83,-2 3 1,-3 1-1,-2 2 1,-1 5 123,2 6 0,-2 3 0,3 1 1,4 3 121,2 4 1,4 1 0,5 0-1,3-1-34,3 1 1,10 0 0,4 0 0,6-2-33,6-2 1,8-3 0,4-6 0,4-1-85,5-3 1,0-2 0,5-6 0,-3 0-601,-1 0 0,-2 0 1,-5-1-1,-3-4-35,-4-3 1,-3-8-1,-1-4 1</inkml:trace>
  <inkml:trace contextRef="#ctx0" brushRef="#br0" timeOffset="63259">22733 15788 8201,'-5'-12'-541,"4"4"17,-4-1 1,4 8 303,1 1 0,0 5 0,0 8 1</inkml:trace>
  <inkml:trace contextRef="#ctx0" brushRef="#br0" timeOffset="63783">23465 15615 8355,'0'-13'-1857,"-4"1"2072,0-1 1,-4 1 904,4 0-714,-6-1 0,10 2 0,0 3-112,7 4 1,4 4-1,1 4-170,1 4 0,-1 2 1,-1-1-1,-1 1-57,-2 4 0,0-2 1,3 6-1,-1 0-159,-2 3 1,-1-2 0,1 2-1,-2 1 18,-1 1 0,-3-4 1,3-1-1,-1-1 3,1-1 1,-1-3-1,-3-5 220,3 2-148,-2-5 1,4 1 0,-3-8-111,1-2 1,2-3-1,-3-5 1,2 0 75,2-1 1,-3 1 0,3-2 0,0-1-43,0-2 1,1-5-1,6 3 1,1 0 55,2 2 1,-1 3-1,-4 2 1,1 1 50,-1 3 1,1 2 0,-1 6 0,1 0-20,-1 0 1,-1 6 0,-1 2 0,-2 4-84,1 5 0,1 4 0,-2 6 1,-3 2-8,-4-1 0,-1 2 1,0-1-1,-1-2-132,-4 0 1,4-3-1,-3 1-264,3 0 1,1-6 0,0-2 200,0-3 1,11-2 0,2 0 0</inkml:trace>
  <inkml:trace contextRef="#ctx0" brushRef="#br0" timeOffset="64034">24321 15850 11749,'0'-12'-1320,"6"5"1,0 4 475,1 6 0,4 4 0,-4 5 0</inkml:trace>
  <inkml:trace contextRef="#ctx0" brushRef="#br0" timeOffset="88528">4080 17649 8355,'25'0'-171,"1"0"0,3 0 1,6 0-1,5-2 1,8-2-1,7-4 14,7-3 1,8-2 0,2 1 0,2 0 0,2-1 0,-1-1 0,0-1 0,1-1 0,-1 0 196,-4 3 1,-9 0-245,-4 1 186,-3 0 1,-16-1 0,4 1 0</inkml:trace>
  <inkml:trace contextRef="#ctx0" brushRef="#br0" timeOffset="88732">4266 17760 8355,'7'-25'-674,"10"1"602,-3 4 0,12 4 0,4 6 0,7 2 0,10 0 1,8-1-1,10 0 0,4-4-8,3-2 0,13-1 0,-2 2 0,5-1-423,4-2-273,-9 1 1,2-2 0,-10-2 0</inkml:trace>
  <inkml:trace contextRef="#ctx0" brushRef="#br0" timeOffset="88885">5966 17450 8355,'12'-5'-656,"6"-2"1,1-6 0,6 1 0</inkml:trace>
  <inkml:trace contextRef="#ctx0" brushRef="#br0" timeOffset="125024">2902 17810 8355,'-12'0'-69,"1"-2"1,2-2-97,5-4 241,3 2 1,6-5-1,5 5 1,4-3 0,2 2-1,0 1 1,-1 0-1,1 0 209,5 4 0,2-4 0,2 2 0,1 1-183,3 2 0,4 1 0,9 0 1,5 0-1,6 0-208,9 0 0,9 0 1,11-1 31,9-4 0,-38 3 0,2-1 0,4-2 1,2-1-1,2 1 0,2-1-61,0-1 0,2 0 1,11-1-1,1 0 0,-3 0 1,1 0-1,5 0 0,1 0 117,2 0 0,0 1 1,0-2-1,-1 0 1,-2 1-1,-2 1 1,-2 0-1,-1 1-19,0 1 1,-2 1 0,-6 1 0,-2 1 0,-3-1 0,-2 0 0,-6 0 0,-2 0-182,43 0 1,-15 2 0,-9 1 0,-11 0 28,-11 0 1,-8-4 0,-11-2 69,-8-1 1,-11-1 0,-14-4 0,-12 1-188,-10 2 0,-19 3 306,-11 1 0,-8 4 0,-2-6 0,-2 0 0,0-1 0,-1 0 0</inkml:trace>
  <inkml:trace contextRef="#ctx0" brushRef="#br0" timeOffset="125310">3150 17773 8606,'-7'-13'0,"6"2"364,8 3 0,8 2 1,14 6-310,4 0 1,10 0-1,8 0 1,11-1-1,11-2 1,9-2-1,11-2 1,-43 2-1,0 0 155,3 0 0,0-1 0,6 0 0,1 0 1,-2-1-1,0 1 0,2 1 0,0-1-154,0 2 1,0 0-1,0-2 1,1 1 0,-3 1-1,0 1 1,-1-1 0,0 0-267,0 0 0,-1 0 1,-1 0-1,0-1 1,0-1-1,0 0 0,-1 0 1,-2 1 20,-1 1 1,-1 0 0,2-2 0,-1 1 0,35-2 0,-3-2-350,-8 1 1,-4 5 0,-12-1 0,-8 3 35,-6 1 1,-5 0 0,-7 0 466,-4 0 0,-2-6 0,-3 0 1</inkml:trace>
  <inkml:trace contextRef="#ctx0" brushRef="#br0" timeOffset="125477">6449 17624 9071,'-7'-7'-1113,"-4"-10"1,4 4 0</inkml:trace>
  <inkml:trace contextRef="#ctx0" brushRef="#br0" timeOffset="199584">16185 2977 8426,'0'-17'0,"0"0"0,0 2 0,0 2 0,0 0 0,0 1 0,1 1 0,2 4 180,1 7 0,0 7 0,-4 9 0,0 5 0,2 2 0,1 2 0,1 1 92,-2 3-260,0 3 0,2 5 0,0 0 0,0 2 1,0 2-1,1 3 0,-1 2 0,0-1-253,0 2 1,4-4-97,-4-2 0,5-4 120,-5-3 1,4-1 0,-2-7-1,0-4-490,4-3 0,-3-2-179,1-5 886,-5-5 0,8 4 0,-4-4 0</inkml:trace>
  <inkml:trace contextRef="#ctx0" brushRef="#br0" timeOffset="199842">16247 2977 8355,'-5'-25'-43,"3"5"0,-3-2 0,5 6 0,0 1 0,0 1 0,1 2 0,3-1 0,4 2 533,3 3 1,3-2-1,3 6 1,3 1 0,4 2-551,1 1 0,-2 1 1,-1 3-1,-4 5-57,-4 2 1,1 7 0,-8 2 0,0 4-66,-3 1 1,-4 3 0,-4 3 0,-4-1-208,-3 0 1,-6-1-1,-1-4 1,0-1-6,0-4 0,-2 0 0,2-5-171,-2 1 565,5 1 0,-3-5 0,6 1 0</inkml:trace>
  <inkml:trace contextRef="#ctx0" brushRef="#br0" timeOffset="200358">16520 3683 7695,'0'-12'42,"0"4"0,1 0 155,3-2 1,3-1 0,4-2-25,-2 1 1,-2 5 0,-5 2 21,2-1 1,1-1-161,-5-5 1,0-1-71,0 1 0,0 0 1,0-1-1,0 1 0,0-1-66,0 1 0,0-2 0,0-1 0,1-1 34,3 0 1,-3 3 0,5 2 34,-1 2 0,-2 0 0,5 3 62,2-1 1,1 5 0,2-3-1,-1 4 3,0 1 1,5 0 0,-1 1-1,0 4-21,-3 3 0,-2-1 1,-2 2-1,-4 4 1,1 2 1,-5 1 0,3-2-19,-2 3 0,-7-3 0,1 2 1,0-2 19,-1-2 1,3 1 0,-2-1-1,4-1-108,4-3 1,3 2 0,6-6-1,-1-1-174,0-2 0,5-1 0,1-1 0,0-2-158,0-1 0,4-11 0,-3 1 1</inkml:trace>
  <inkml:trace contextRef="#ctx0" brushRef="#br0" timeOffset="200875">17400 2332 8355,'-13'-6'-177,"-4"-2"0,3 2 1,-2 1-1,2 1 116,2 0 0,-1-5 1,-1 5 169,-2 1 0,2 2 0,-2 0 1,2-2-125,1-1 0,1 0 0,0 4 0,1 1 0,2 3 0,0-1 0,3 4 34,-1-2 1,5 5 0,-3-2-16,4 3 0,1 2 1,0 0-1,0 3-6,0 0 0,4 5 0,2-3 1,-1 1 1,1 3 1,2 1 0,-4 2 0,0 1 91,2 3 1,-5 3-1,3 7-15,-2 2 1,-2 4-1,0 9 1,0 5-1,0 5-31,0 2 0,-4 8 1,-2-3-1,0-2 18,1 0 1,1-2-1,4 5 1,0-5 30,0-3 0,0-2 0,1-11 0,3-6 31,5-5 1,2-1 0,2-10 0,3-3-116,0-4 1,5-4 0,-5-6 0,-1 1-61,-1-1 0,3-5 0,-1-3 1,1-3-327,1-1 0,0-5 0,4-5 1,-3-4-247,-1-2 0,4-6 0,-3 3 1</inkml:trace>
  <inkml:trace contextRef="#ctx0" brushRef="#br0" timeOffset="201781">17611 3014 8355,'0'-8'221,"0"-1"119,0 6 0,6 3-168,2 9 0,3 2 0,2 1 0,0 2-144,4 2 0,2 4 0,5 3 0,-2-1 0,-2-1-45,2 1 1,2-3 0,2 2 0,0 0-139,-1-2 1,2 3 0,-6-4 0,1 0 56,-1 0 0,1-2 1,-6-3-1,0-1-224,-3 0 0,-2-3 1,-1-2-1434,-2-2 1198,1 5 557,-2-9 0,-7 5 0,-7-6 0</inkml:trace>
  <inkml:trace contextRef="#ctx0" brushRef="#br0" timeOffset="202105">18058 2902 8355,'-7'0'-1061,"-4"0"1292,3 0 0,2 2-103,2 2 0,-3 3 0,0 6-21,0 4 1,-5-2 0,0 7 0,-8 4 25,-3 6 1,-2 4 0,-1 2-1,-2 1-1,-1-2 1,-8 7 0,4-7 0,4 2-110,6 0 1,1-6 0,6-3-298,5-4 0,5-4 1,6-9-1,0-1-446,0 0 1,0-5-1,0-1 1</inkml:trace>
  <inkml:trace contextRef="#ctx0" brushRef="#br0" timeOffset="203829">18442 3113 8355,'-5'-7'0,"3"-4"384,2 10 0,3-5-208,5 6 1,1 0-361,3 0 0,5 0 0,1 0 1,-1 0-1,3 0 0,-2 0 0,0 0 1,-3-1-1776,-1-3 1880,-2 2 1,-5-3 0,-2 5 0</inkml:trace>
  <inkml:trace contextRef="#ctx0" brushRef="#br0" timeOffset="204091">18442 3249 8355,'0'7'-356,"2"-1"0,2-6 1,4 0 491,3 0 0,3 0 0,2 0 0,5-2-82,3-2 1,-4 2 0,1-5 0,0 1-683,-2 3 205,-1-4 1,0 1 0,1-7 0</inkml:trace>
  <inkml:trace contextRef="#ctx0" brushRef="#br0" timeOffset="204398">18889 3039 8355,'0'-9'-289,"0"1"0,1 1-328,3-1 0,3 2 1162,6 6 0,-1 2 0,0 2 0,1 4 0,1 3-276,2 2 1,-2 0-1,4 3 1,-2 0-284,1-1 0,4 3 0,-5-1 1,1-2-129,1-1 0,-5-2 0,4 0 1,-3 1-293,-2-1 0,0-1 1,1-1-238,-1-2 1,1-5 333,-1 1 0,-5-8 0,-2-3 0</inkml:trace>
  <inkml:trace contextRef="#ctx0" brushRef="#br0" timeOffset="204617">19211 2952 8627,'0'-2'503,"-5"4"0,-4 12-355,-2 2 0,-2 5 0,-4 8 0,-2 2-221,0 1 0,-5 3 0,5-7-231,0 0 1,-4-2 0,8-1 0,3-2 0,4-2-386,2-4 0,-4-4 0,4 0 0</inkml:trace>
  <inkml:trace contextRef="#ctx0" brushRef="#br0" timeOffset="205611">19732 2294 8355,'0'-19'-34,"0"1"0,0 6 150,0-1 1,0 5 154,0 0-183,0 5 0,-4-1 0,0 8 1,1 6-1,2 5 0,1 7 1,0 7-1,0 10 0,0 9 241,0 8 1,4 10 0,1 5-210,2 2 1,-4 14 0,1 3-1,-2 6 1,-1-5-70,3-5 1,-3 1-1,4-8 1,-3-4-372,2-3 0,-1-4 0,5-9 0,1-5-126,-2-9 1,2-5-1,-5-4 1,-1-4-202,-1-8 0,-2 1 0,0-5 1</inkml:trace>
  <inkml:trace contextRef="#ctx0" brushRef="#br0" timeOffset="206445">18963 3076 8355,'0'-13'-194,"0"6"1,0 1-1,2 3 1,2-3 568,4-1 1,3 5 0,1-2-317,1 2 0,-1 2 0,1 0 1,-1 0-55,0 0 0,-1 2 0,-1 0-20,-2 2 1,-5 7 0,1 0-1,-2 6 1,-4 1 41,-2 0 1,-3 3 0,-5-4-169,-1 3 1,1-5 0,0 1 0,-1-2 0,1-1 147,-1-1 1,5-5 0,1-2 91,2 1 1,1-6-1,5 0-69,3-7 1,3-4 0,7-1 0,1-1-71,1 1 0,1-5 1,-5-1-1,2 0-126,3 1 1,-3-4 0,2 4 101,-2 2 0,-2-3 0,-1 2 0,-1-1 38,-2-1 0,-1 4 0,1-2 0,-2 4-118,-1 3 332,-3-2 1,-2 10 0,-9-3-100,-2 2 0,0 4 1,2 2-1,0 4 0,0 3 32,-2 2 1,0 3-1,1 2 1,3 0-41,2 0 1,1 3 0,4-4 0,0 1-76,0 0 1,5 3-1,3-5 1,5 0-127,3-3 1,5-6-1,7-3 1,2-2-545,2-2 0,-3 0 197,4 0 1,0-6-1,4-1 1</inkml:trace>
  <inkml:trace contextRef="#ctx0" brushRef="#br0" timeOffset="207102">18852 3138 8355,'0'-13'66,"1"1"0,3 0 0,4-1-9,3 1 1,2 5-1,-1 3 1,1 2 0,-2 4-276,-3 2 1,-1 3 0,-4 7 101,1 2 1,0-2 0,-4 4 0,0-2 0,0 2-9,0 2 0,-4-4 0,-2 3 1,-1-1 84,-2-3 0,-1 3 0,0-1 108,2-2 1,4-5-96,-4-2 1,5-7 195,-1-1 0,5-2 0,6-9 1,5-3-116,2 0 0,5-5 0,2-2 0,3-2 0,-1-2-72,-2 0 0,2 0 1,-2-1-1,1-2-36,-1 0 1,-4 3 0,-4 5 0,-2 3 92,-3 1 0,-2 3 10,-6 0 1,-2 6-1,-1 5 1,-2 4-38,-2 7 0,-5 6 0,-5 3 12,2 1 0,5 2 0,2 3 0,0 1 0,1 0 35,3 0 0,2-5 0,2 0-147,0-2 0,10-2 0,4-3 0,5-2 0,6-3-470,2-4 1,8-8-1,-3-3 1</inkml:trace>
  <inkml:trace contextRef="#ctx0" brushRef="#br0" timeOffset="207802">20166 2791 8355,'0'-13'228,"0"8"1,0 5-1,0 7 1,0 5 0,2 3-1,2 3 1,4 1-126,3 3 1,3 2-1,1 1 1,1-2-233,0-2 1,2 2-1,-2-4 1,1 1-293,1-4 0,-5-2 0,4-2 0,-3-1-154,-2-2 0,0 0-314,1-5 789,-1 1 1,-5-5-1,-1 0 1</inkml:trace>
  <inkml:trace contextRef="#ctx0" brushRef="#br0" timeOffset="208073">20575 2716 8364,'-11'1'0,"2"4"694,1 3-489,5 8 0,-3 4 0,6 5 0,0 1-54,0 3 1,-4 2 0,-1 7 0,-1 0-90,1 3 0,-4 4 1,4 3-1,-2-1-96,-3-2 0,-1-4 1,-1 4-1,-1-4-247,1-5 1,4 0 0,0-7-1,-1-3-445,2-4 0,0 0 0,5-6 334,-2-1 1,-1-1 0,5-1 0</inkml:trace>
  <inkml:trace contextRef="#ctx0" brushRef="#br0" timeOffset="208754">20935 3150 8355,'2'-7'451,"2"2"1,4 1-1,4 0-238,5 1 1,2-3 0,6 1 0,0-1 0,0-1 0,-1 2-1097,1-1 1,-6 2 0,-2 4 229,-3 0 0,-7 6 0,-2 1 1</inkml:trace>
  <inkml:trace contextRef="#ctx0" brushRef="#br0" timeOffset="208992">20898 3311 8355,'5'7'0,"4"-1"0,6-6 11,1 0 0,6 0 0,-1 0 0,4-2 0,3 0-205,0-2 1,1-6-380,-4 2 1,0-3 0,0-2 0</inkml:trace>
  <inkml:trace contextRef="#ctx0" brushRef="#br0" timeOffset="209634">21506 3088 8355,'0'-12'-369,"0"-1"0,0 1 0,1 1 1076,3 3 1,-1 1-1,5 4-494,2-1 1,1 0 0,1 4-283,1 0 1,-6 5 34,-3 4 0,-3 2 0,-1 1 0,0 2 0,0 1-20,0 1 0,1 1 0,2-5 0,1 1-47,-1-1 1,0 1 0,1-2 40,4-3 0,-1 2 1,1-6-1,2-2 6,1 0 1,1-2 0,1 0-1,-1-2-8,1-2 0,0-1 0,3-5 0,0 2-6,-1-2 1,-1-5-1,-1-1 1,-2-1-52,-3-1 1,1 4-1,-4-2 1,-1 2 133,1 2 1,-3-1 115,2 1 1,-7 4-1,-3 1-9,0 1 1,3 7 0,-1 8 0,2 3-50,2 5 0,0-2 0,2 6 0,0 1 52,3 1 1,0 3 0,-2 3 0,2 3-51,2-1 1,-4 7 0,1-4 0,-2 5-118,-2 1 0,0-9 0,0 7 0,0-4 38,0-2 0,-2-2 1,-2-5-1,-4-2-302,-3-2 1,-2 1 0,0-7-1,-3-2-10,0-4 0,-2-6 1,3 1 240,-2-3 1,1-1 0,3-1-1,2-3 1,2-4 74,0-3 0,7-6 0,-3-1 1,4-1 2,1-3 0,6 4 1,3 0-1,5 2-37,3-1 0,5 0 0,-2 5 0,4 0-94,1-1 0,3 1 0,3-1 0,-1 1-38,0 0 0,5-6 0,-3-2 0</inkml:trace>
  <inkml:trace contextRef="#ctx0" brushRef="#br0" timeOffset="210116">21903 2183 8355,'23'-22'-344,"-2"5"0,2 2 0,-2 10 1,1-1-1,0-1 303,-1 0 0,-2 5 1,1-3-1,-2 4 274,0 1 0,-3 0 0,5 0-151,-2 0 1,-2 0 0,-3 1-1,0 4 1,1 3 30,-1 3 1,2 1 0,-8 2-1,1 3-7,0 3 0,-5 9 1,1 4-1,-3 3 7,-1 1 0,0 7 0,0 6 0,0 5-29,0 2 0,0 5 0,0-2 0,2 6 93,2 3 0,-1-4 1,5 3-45,2-1 1,-4-8 0,3 3-1,2-2 1,3-3 200,2 1 0,5-3 1,-3 1-206,1-7 0,-4-2 1,2 1-1,-4-2 1,-2-6-180,-2-6 1,-4 1 0,-6-5-1,-5 0-15,-6 1 0,-6-2 1,-8-5-1,-4 1-172,-8 0 1,1-2 0,-6-1 0,2-2-582,0-2 1,-1-6-1,5-5 189,0-2 1,5 0 0,2-5 0</inkml:trace>
  <inkml:trace contextRef="#ctx0" brushRef="#br0" timeOffset="214954">22833 3001 8355,'-6'-7'176,"5"-4"43,-5 10 1,12-9-281,2 6 0,3 0 0,2 4 1,0 0-1,2 0 0,3 0-287,2 0 0,-5 0 1,3 0-1,-2 0-22,1 0 0,-1 6 0,-3 1 0</inkml:trace>
  <inkml:trace contextRef="#ctx0" brushRef="#br0" timeOffset="215217">22845 3225 8355,'13'-6'-484,"-1"5"1,4-6-1,2 4 418,2-1 0,-4-4 1,3 2-1,-1 1-161,-2-1 0,3-4 0,0 4 1</inkml:trace>
  <inkml:trace contextRef="#ctx0" brushRef="#br0" timeOffset="216156">23403 2604 8355,'0'-12'-229,"0"0"0,2 1 172,2 2 1,-3-2 586,3 3-423,-2 3 1,-2 0-1,0 10 1,0 4-1,0 5 1,0 4-21,0 1 1,0 2 0,0 4 0,1 1 0,3 3-1,4 4 1,3 7-1,2 3 1,-2-1-125,-3 1 1,3 0 0,-3-5 0,2 1-273,-2-3 1,2-3 0,-5 0 0,1-6-97,0-5 1,-1 1 0,-2-7-870,1-1 1236,0-7 1,-9-2 0,-2-6 0</inkml:trace>
  <inkml:trace contextRef="#ctx0" brushRef="#br0" timeOffset="216546">23465 2592 8355,'0'-19'-654,"0"2"0,0-1 909,0 2 1,0-1 0,0 5 0,2 1 220,2 3 1,3-3 0,5 2 0,-1-2-415,-3-1 1,7 5-1,-2 1 1,1 2-123,-1 0 1,0 0-1,-1 5 21,1 4 0,-1 1 0,0 8 1,-1 3-1,-2 3-67,-5 4 0,-3 2 0,-2 2 0,-3 1-192,-5-2 1,-2 1 0,-2-1-1,-2 2 161,-2-1 1,0-3 0,5-3-1,0-3-190,-1-1 1,5 0-1,0-3-310,-2 1 551,5 1 0,-6-5 0,4 1 1</inkml:trace>
  <inkml:trace contextRef="#ctx0" brushRef="#br0" timeOffset="216963">23688 3163 8394,'-1'6'189,"-2"0"0,12-6 1,0 0-1,1-1 1,0-2-230,-2-1 0,-5-2 0,2 2-19,1-4 1,-5 1-1,3-1 1,-3-2 0,-1-1 45,0-1 0,2-1 0,1-1 0,1-1-80,-1-1 1,-2-1 0,0 6 0,2 2 41,1 0 1,6 2-1,-3-2 1,1 2 38,0 1 0,1-2 1,3 4-1,0 1-19,1 2 1,-5 2 0,0 2 0,2 2-26,1 2 1,-3 2 0,-1 3 0,0 0 6,0 1 0,-3 1 0,3 1 1,-2 1 52,-2-1 0,-1 1 0,-2-1 63,0 1 1,0 1 0,0-5-75,0 1 1,1-5 0,3-1 0,6-2-23,5-2 1,0-2 0,6-2-204,1-3 0,1 1 0,2-7-118,0-3 1,5-5 0,2-7 0</inkml:trace>
  <inkml:trace contextRef="#ctx0" brushRef="#br0" timeOffset="217435">24408 2232 8355,'0'-19'-190,"0"3"0,-4 6 1,0 2-1,-1-1 0,0 1 1,-2 0 311,0-2 0,-4 5 1,3-1-1,-3 2 0,-2 0 53,1 1 1,0 2 0,-1 1 0,1 0-87,-1 0 1,-3 0-1,-1 0-94,2 0 1,1 1 0,2 2 0,0 2-1,-1 2-162,1 3 1,-1 1-1,2 1 54,3 1 0,3 1 0,5 1 0,0 1 50,0-1 1,0 1 0,0-1-1,0 1 73,0-1 1,4 5 0,0 0 0,0 4 45,1 1 1,-3-1 0,2 1-1,-3 1 38,-1 3 1,2-1-1,0 5 1,3 1-60,-3 2 0,0 6 0,-2 0-2,0 2 0,4 1 0,0 1 0,0 0 6,2 1 1,-5-3-1,3 0 1,-2 0 0,-2-1-52,0-1 0,0 0 1,1-6-1,2-2-24,1-1 0,1-5 0,-2 1 0,3-5-143,1-3 1,1 1 0,6-7 0,1-4-54,1-5 0,6-5 0,-2-1 0,0-1-41,1-3 0,0-9 0,3-6 1</inkml:trace>
  <inkml:trace contextRef="#ctx0" brushRef="#br0" timeOffset="217940">24358 2629 8355,'-11'2'403,"3"2"1,8 3-1,8 6-314,3 4 0,-1 2 0,1 6 0,3 1 0,-1 2-117,1 1 1,3 4 0,1-4 0,0 0-97,-1 1 0,1-4 1,-2 3-1,0-4-44,-1-4 0,-1 1 0,-2-6 0,1-1-393,-1-1 0,1-1 1,-1-2-549,0-3 1056,-5-3 1,4-5 0,-4 0 0</inkml:trace>
  <inkml:trace contextRef="#ctx0" brushRef="#br0" timeOffset="218199">24643 2604 8237,'-4'-8'0,"-1"1"-121,-2 2 0,3 1 0,-3 5 1,0 3-1,0 6 0,-3 4 453,-1 2 1,-1 8 0,0 0-269,-1 8 0,-1 4 0,-1 1 0,-3 2 1,0-1-179,1 0 1,0 1 0,5-7 0,-1 0-173,1-3 1,5-7 0,3-3 0,2-1-755,2-3 924,0-7 0,6 4 0,1-6 1</inkml:trace>
  <inkml:trace contextRef="#ctx0" brushRef="#br0" timeOffset="218431">24693 2939 7466,'1'-11'0,"4"3"66,3 4 1,0-2 0,3 2 0,3 0 0,0 0 0,1-1 0,0-1-129,2 0 0,-1 2 0,-4 4 0,1 0-1055,-1 0 488,1 0 577,-6 0 1,-2 0-1,-5 0 1</inkml:trace>
  <inkml:trace contextRef="#ctx0" brushRef="#br0" timeOffset="218680">24730 3026 7709,'13'0'-18,"-1"0"1,0 0 0,2 0 0,1-1 3,2-3 1,4 2 0,-3-2 0,-1 1-362,1-1 0,3 3 99,-4-3 0,-1-3 0,-3 0 1</inkml:trace>
  <inkml:trace contextRef="#ctx0" brushRef="#br0" timeOffset="219145">25016 2853 8355,'0'-13'301,"0"1"0,4 6 0,0 6 0,0 6-407,1 1 1,-2 4 0,4-3 0,0 3 21,0 1 0,-4 2 0,2 1 0,-1 2-43,0-2 1,1-1 0,-5-2-317,0 1 0,0-1-48,0 0 490,0-5 0,0-3-59,0-8 1,1-1-1,2-5 1,1 2 142,-1-2 1,2-1 0,1-1 0,-1-1-78,1 1 1,2 0 0,-3-1 0,1 1-35,-1-1 0,1 1 0,-3 0 168,1-1 90,0 1 0,-10 5-134,-2 3 0,1 8 0,0 4 0,2 3 33,2 2 1,2-1 0,1 2 0,0 1-100,0 1 0,0 1 0,1-5 0,3 1-183,5-1 1,6-1 0,3-3 0,1-3 101,3-4 0,1-1 0,1 0-502,-4 0 0,4-6 0,-5 0 1</inkml:trace>
  <inkml:trace contextRef="#ctx0" brushRef="#br0" timeOffset="219657">25003 2158 8355,'-7'-12'-156,"2"3"208,5 1 1,5 4-1,4-4-82,2-2 0,2 5 0,2-1 1,2 2 71,-2 0 0,3 0 0,-1 4 0,-2 0-197,-1 0 0,2 4 0,-1 1 1,-2 2-46,-4 3 1,0 2 0,2 3 213,-3 2 1,2 4 0,-6-4-1,-2 3 46,0 2 0,2 5 0,0 2 1,0 0-21,2 2 1,1-4-1,4 5 1,0-2 111,1-2 0,-2 2 0,5 0 1,-4 1-83,-3-1 1,-1 0-1,1-2 1,-2 1-35,-1-2 1,-2 4 0,4-1 0,-2 0 39,-2 1 1,3 3 0,-2-1-1,-1 2-891,-2-2 0,-1 8 0,0-2 1</inkml:trace>
  <inkml:trace contextRef="#ctx0" brushRef="#br0" timeOffset="219658">25400 3473 8355,'-7'7'-332,"-5"-3"0,-8-3 0,-7-1 0,-3 0-961,-2 0 1293,-1-5 0,-4-8 0,-1-6 0</inkml:trace>
  <inkml:trace contextRef="#ctx0" brushRef="#br0" timeOffset="242200">18554 4043 7485,'-12'0'-401,"-1"0"0,2-1 0,1-2 521,2-1 1,10 1-1,0 6 1,8 1 0,9-1-70,7-2 1,9-1-1,10 0 1,10 0 0,9 0-1,9 0 21,8 0 1,3-4-1,11-1-81,2-2 1,-46 3 0,0 1 0,1-2-1,1 0 1,-1 1 0,2 1 1,0 1 1,0-1-1,0-1 1,0-1-1,0 2 1,1 1-1,-1-1 1,-1 0-26,-2 1 0,-1-1 0,2-1 1,-1 0-1,44-1-23,-2 3 1,-13 0 0,-9 2-1,-7 0 1,-12 0-48,-8 0 1,-11 0 0,-5 2 0,-6 0 27,-6 3 0,-7 4 0,-7-2 0,-4 1 18,-7 1 0,-11-2 1,-7 2-1,-3-2 10,-4-1 1,-3-1 0,-6-2 0,-4 1 14,-1-1 31,-16-2 0,12 5 0,-16 1 0</inkml:trace>
  <inkml:trace contextRef="#ctx0" brushRef="#br0" timeOffset="242524">19013 4105 8355,'-43'0'-669,"6"0"591,0 0 0,5 0 0,9 0-128,2 0 0,6 4 0,11 2 210,8 1 0,16-5 0,11 3 0,7-4 0,11-2 0,7-4 1,12-1-1,7-3 30,8 1 0,11 0 1,5-5-1,-48 7 0,1 0-46,3 0 1,1 0 0,2 0 0,1 1-1,-1-1 1,1 2 0,-1 0 0,0 1-76,-2 0 0,1 0 1,-1 1-1,-1 0 0,44 2 1,-8 0-608,-9 0 455,-4 0 0,-20 6 0,3 1 0</inkml:trace>
  <inkml:trace contextRef="#ctx0" brushRef="#br0" timeOffset="242690">21444 4130 8355,'24'-7'-874,"1"2"0,0 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7:01:07.29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18157 8843 8355,'0'-33'59,"0"1"0,0 2 1,0 2-1,1 2 1,2 1-1,1 0 0,-1 2 1,-2 2 358,-1 5 0,0 13 0,0 9 0,0 7 1,0 8-1,0 2-295,0 2 1,0 6-1,0 2 1,-1 2-189,-3 3 1,3-1 0,-4 0 92,4 0 0,1-5 1,0-3-1,0-3-328,0-1 1,0-2 0,0-2 0,0-4-362,0-4 0,1-2 457,4-2 1,0-5-1,5-8 1,-3-5 99,-2-2 1,5-1-1,-3 0 1,1-1 24,0 1 0,0-1 0,5 1 170,-1 0 1,1 6 0,-1 5 32,0 3 0,-1 12 0,-1 0-60,-2 4 1,-3 3-1,1 3 1,0 1-177,-3 0 1,2-2 0,-1-1 0,-1-2-1,-2-2-9,-1-3 1,-1-1-1,-3-3-21,-4-3 1,-5-3 0,-2-5-1,-1 0-328,0 0 0,1-4 341,-1 0 0,-4-11 0,-4 1 1</inkml:trace>
  <inkml:trace contextRef="#ctx0" brushRef="#br0" timeOffset="290">18653 9265 8355,'0'-13'549,"0"1"0,0 10 1,0 7-539,0 4 0,0 9 0,0 3 0,0 2 0,0 2-171,0 0 1,0 4 0,0 0 0,0-2-215,0-1 1,0-1 0,0-1 0,0-4-176,0-3 1,6-3-1,1-2 1</inkml:trace>
  <inkml:trace contextRef="#ctx0" brushRef="#br0" timeOffset="803">19062 8607 8355,'0'-18'283,"0"5"1,0-5-142,0 5 0,5 5 1,0 1 70,2 2 0,-3 2 1,4 7-1,1 4 100,-3 3 0,4 7 1,-4 3-296,1 2 1,-1 8 0,3 2 0,-5 4 0,-1 3-81,1 1 0,-3 5 1,3-4-82,-2 2 0,-2-8 0,0 0 0,0-4 0,0-5-37,0 0 1,0-8 0,0-3 0,0-2-243,0-1 1,-2-7 308,-2-1 1,3-7 0,-3-5 29,2-5 1,4-3-1,0 1 1,4-1 41,1-2 1,-3-3 0,4 2 0,2 0 117,1 0 0,1 3 0,1 6-117,-1 5 1,0 3 240,1 1 0,-5 5 0,-1 4 0,-1 2 0,-2 1 52,1 1 1,-3 3-302,2 1 0,-3 0 1,-1-1-1,-1 0 1,-2-1-1,-3-1-151,0-1 1,1-2 0,-2-2-1,1-2-30,-1-1 1,0-1 0,-3-2 0,2 1-379,-2-1 1,3-2 438,-1-1 0,0-5 0,-5-2 0</inkml:trace>
  <inkml:trace contextRef="#ctx0" brushRef="#br0" timeOffset="1140">19496 9364 8355,'-12'-2'15,"0"-2"187,5 3 0,-3-10 0,7 3 44,5-3 1,-1 2-1,7 2 1,2 2-1,1 2-239,1 2 0,-3 1 0,-1 0 0,2 0-2,1 0 0,-3 5 0,-1 4 1,-2 2-143,-2 1 1,-2 0 0,-1 1 0,0 1-91,0 2 1,-5-1 0,-3 6 0,-3 0 240,-2-2 0,2 3 1,2-6-1,0 0-21,0-3 0,3 0 0,2-1 204,3 1 0,6-6 0,5-3 0,5-3-448,6-1 0,6-4 0,4-2-1474,0-1 1370,2-6 0,5-1 0,-1-4 1</inkml:trace>
  <inkml:trace contextRef="#ctx0" brushRef="#br0" timeOffset="1340">20191 9302 8099,'-7'0'-789,"13"0"1,7 0 0</inkml:trace>
  <inkml:trace contextRef="#ctx0" brushRef="#br0" timeOffset="1505">20650 9302 8355,'7'-2'-885,"-3"-2"1,3 3 671,1-3 0,3-3 0,2 0 0</inkml:trace>
  <inkml:trace contextRef="#ctx0" brushRef="#br0" timeOffset="1672">21146 9339 6776,'12'0'-521,"2"-4"0,1-2 521,2-1 0,5-1 0,-3-4 0</inkml:trace>
  <inkml:trace contextRef="#ctx0" brushRef="#br0" timeOffset="2551">22609 8434 8355,'-12'-32'111,"0"3"-85,5 8 0,1 8 57,6 4 78,0 6 0,0 3 1,0 10-1,0 5 1,0 7-75,0 6 1,0 10 0,2 12 0,2 7 0,3 5 0,0 2-39,-3 3 0,1 1 0,-1-6-49,-1-5 0,-2-5 0,-1-5 0,0-4 1,0-6-1,0-4 3,0-5 0,2-1 108,2-10-90,-3-6 0,6-15 0,-4-10 0,3-4-173,0-4 1,-1-1-1,3-2 1,1 0-112,2 0 1,3 2 0,1 2 0,2 4 100,-2 4 0,3 2 0,-1 2 0,-1 5 134,2 3 0,-4 1 1,1 3-1,-4 4 108,-3 5 1,-5 9 0,1-1-31,-2 4 0,-2 1 0,-2-1 0,-2 1 0,-4 0-17,-3 0 1,-6-5-1,-1 0 1,0-2-127,0-3 1,1-3-1,1-2 1,0-3-270,1-2 1,1 3-57,1-3 1,1-1 0,0-4 0</inkml:trace>
  <inkml:trace contextRef="#ctx0" brushRef="#br0" timeOffset="3040">23081 9426 8355,'-13'-7'-156,"1"-4"1,5 8-1,3-5 1,3-2 668,1-1 0,0 3 0,1 1 0,3 2-204,4 2 0,-1-3 1,1 2-238,2 1 0,1 2 0,2 1 0,-2 1 1,-2 3 82,0 5 1,-3 2-1,4 1 1,-3 2-224,-2 2 1,0 0 0,-4 4 0,2 1-8,1-2 0,0 3 1,-3-5-1,2-2 175,1-1 0,0-2 43,-4 1-152,6-6 1,-5-3 0,5-8 0,-1-5-53,4-2 1,-3-5 0,3-2 0,0 0-97,2 0 1,2-3 0,-1 3 33,1-1 1,0 8 0,3-1-1,0 2 1,-1 3 60,-1 3 0,-6 3 0,-1 2 0,0 3 87,0 4 1,-4 3 0,2 3 0,-1 1 140,0 2 1,1 5 0,-5-3-1,0 0-500,0-2 1,0 1 0,1-2 0,2 0-971,1-3 1,6-6 1062,-2-3 0,3-8 0,1-3 1</inkml:trace>
  <inkml:trace contextRef="#ctx0" brushRef="#br0" timeOffset="3266">23813 9302 8355,'-13'5'0,"2"-2"-106,3 5-523,2 6 0,1 0 0,-2 4 1</inkml:trace>
  <inkml:trace contextRef="#ctx0" brushRef="#br0" timeOffset="4392">18455 9996 8355,'0'-12'-35,"5"-1"0,-2 7 45,5 1 0,-5 10 32,1 3-17,-3 8 1,4 4 0,-1 4 0,-1 1 0,-1 0 0,1 0 0,1 1 0,0 2 0,0 2-132,1 2 0,3-3 0,-3 2 0,1 0-258,-1-4 1,1 3-61,-2-1 0,-3 0 0,5-4 1</inkml:trace>
  <inkml:trace contextRef="#ctx0" brushRef="#br0" timeOffset="4724">18343 10492 7735,'-7'6'-563,"3"2"642,3 3 1,5 2 0,1-1 0,2-1 0,3-1 0,1-2 0,3 2 0,1-1 215,1-1 0,2-2 0,-3-6-300,2 0 1,1 0 0,-3-1-1,2-4 1,-2-3-6,-1-3 1,2-1 0,1-1-1,-2 0-483,-1-4 0,-2 3 14,0-2 0,1 2 0,-1 2 0</inkml:trace>
  <inkml:trace contextRef="#ctx0" brushRef="#br0" timeOffset="5132">18120 11385 8355,'-17'0'41,"1"0"0,-1 4 54,5 1 0,1 0 1,1-1-1,3 5 271,2 2 0,1 6 1,4 3-1,0 0-122,0 1 0,0-4 0,1 3 0,3 1-338,4-2 1,3-1 0,3-7 0,1-3 211,2-3 0,1-4 0,-3-1-244,1 0 1,5-7-1,-4-5 1,-1-8 0,-1-2-102,-2 2 1,1-4 0,-10 4 24,-2-4 0,0-1 1,-2 2-1,-2 1 0,-3 3-11,-7 1 1,-2 1 0,-7 6 0,-1 3-29,-1 4 1,-2 4-1,-1 4 1,-2 5 88,-1 7 1,0 7 0,4 6 0,1 0-145,-1 1 0,7-4 250,5 3 0,1-2 0,5-3 1</inkml:trace>
  <inkml:trace contextRef="#ctx0" brushRef="#br0" timeOffset="5432">18504 11113 8355,'-12'-17'1414,"-1"0"-2429,1 2 1,5 4 1153,3 7 0,7 1 1,1 13-1,-1 4 1,-2 5-56,-1 5 1,0 2 0,0 3 0,-1 5 266,-3 6 0,1 4 0,-5 6 0,-2 1-180,-1 2 0,3-2 0,-1 5 0,1-4-311,1-2 1,-2 2 0,4-7 0,3 1 41,0-5 0,2 1 0,0-12 0,0-1-838,0-4 0,2-10 358,2-3 1,3 1 0,5-7 0</inkml:trace>
  <inkml:trace contextRef="#ctx0" brushRef="#br0" timeOffset="5656">18703 11361 8355,'-7'-5'495,"3"8"1,2 10 0,4 6 0,2 6-37,4 2 0,-1 6 0,1-4 0,1 2 0,-1 0-490,0 2 0,-4 6 0,3-6 0,-1 4-1663,-4 5 0,0 2 0,-2 5 1</inkml:trace>
  <inkml:trace contextRef="#ctx0" brushRef="#br0" timeOffset="14750">18132 8384 8004,'13'0'29,"-1"0"1,2 0-1,2 0-89,5 0 0,4-1 1,4-4-1,5-3 1,5-1-1,5-1 1,1 2-1,5-1 0,0 2 36,2 3 0,-4 3 0,-4 1 0,-1 1 0,-3 3 0,-1 5-406,-2 2 0,0 1 333,0 1 0,5-1 0,0 0 0,2 1-6,3-1 0,-3-4 1,3-1-1,1-1 99,1-3 0,8-2 1,-4-1-1,3 0 24,2 0 0,0-1 0,4-4 1,1-1-11,4-1 1,-1-4-1,8 2 1,3 0 261,-1 0 0,8-2 1,-5 5-1,3-3-57,1 1 0,3 4 0,-5-3 0,2 0-34,-1 0 1,-2 4-1,4-1 1,0 3-152,-4 1 0,-3-4 0,-1 0 0,1 1-129,2 2 0,5 1 0,-3 0 0,3 0-102,3 0 1,-3 0-1,7 0 1,-3 0-300,-1 0 0,-6 0 28,-2 0 0,-3-6 1,-2-1-1</inkml:trace>
  <inkml:trace contextRef="#ctx0" brushRef="#br0" timeOffset="22177">18033 12948 8355,'0'-16'34,"0"-2"1,0 0-1,0 0 1,0 3 0,-1 2 394,-4 5-313,4 2 1,-6 6-1,4 3 1,-1 4 0,2 5-1,0 4 167,2 2 1,0 1 0,0 6-350,0-1 0,4 3 0,2 0 0,-1 2 0,1-1-60,-3-2 0,2-1 0,-1-2 1,0-1-110,2-1 0,-3-7 0,4-1 1,-1-4 63,1-4 1,-3-1-1,5-4 63,0 0 1,1-1-1,0-3 1,-2-4 73,2-4 1,1-4-1,1-1 1,-1 2-25,-3 1 1,3 2 51,-2 0 0,2 1 0,0 4-10,-3 7 1,2 5 0,-6 8-1,0-1 55,1 0 1,1 5-1,4 0 1,-2-2-24,1-2 1,2-1-1,2-3 1,-1-2-14,1-1 1,3-2 0,2-4 0,0-2-48,0-2 1,3-1 0,-5-6-1,-1 0 19,-1-3 1,-2-1 0,0 1 0,-4-1-83,-4-2 1,-3-3 0,-1 2 0,0 0 91,0 0 0,-1-3 0,-2 5 58,-1 0 0,-4 3 0,4 0 0,-1 2 1,1 2 8,0 0 1,0 1-22,4-4 1,1 5 0,2 1 0,3 2-59,1 0 0,1 0 0,4 4-44,1 0 1,-1 0 0,1 0 0,-1 0 7,0 0 1,1 0 0,0 0-1,3 0 23,0 0 0,1-6 0,-3-2 0,1-3 21,1-1 1,1-6 0,-5-3-1,1-2 75,-1-2 1,-1 0 0,-1 0 4,-2 0 0,-5 3 0,1 0 0,-3-1 0,-1 2 52,0 2 1,0 2 0,0 5 409,0 0 0,-4 2-440,0 6 1,0 7 0,4 12 0,0 3-77,0 1 1,0 6 0,0 5 0,1 2-44,3 2 0,-1 2 0,4 1 0,0 0-84,0 1 1,-5-1 0,4 0-1,-2-1-43,0-3 0,4-3 1,-2-6-1,0-4 38,-1-3 1,1-5 106,-2-3 0,-2-4 0,5-6 1,-1-3-8,-3-5 1,2-2-1,1-1 1,1-1 162,2 1 0,-2-4 0,1-1 1,2 2-120,1 1 0,1 6 0,1 1-3,-1 1 0,1 2 0,-1 6-27,0 2 0,-3 3 0,-2 5 0,-1 0-19,1 1 0,-3-1 0,5 1 0,0-1-10,2 0 0,2 1 1,-1-2-1,1-3 41,-1-4 1,5-2 0,-1-2 0,1 0-1,1 0 1,-3-2-1,4-2 1,0-4 27,1-3 1,-5-2-1,1 1 1,-2 0 65,-2-1 1,-3 1 0,-2-1 0,-2 1-44,-2 0 0,-2-1 0,-1 1 0,-1 1-17,-3 3 0,-3-2 0,-6 6 1,1 1-61,0 2 0,-5 2 1,1 3-1,0 4-19,3 3 0,0 2 0,1-1 0,1 1-27,3-1 1,1 0 0,4 1 0,0-1-36,5 1 1,-1-6 57,7-3 1,2-3 0,5-1-1,1-1 1,1-3 10,1-5 0,-3 0 1,4-1-1,-1 2 90,-3-2 1,-1-1 146,-1-1-83,-1-1 1,-5 8-1,-3 5-77,-3 7 0,-1 0 0,2 1 0,1 1-19,1 2 0,1 2 0,-1-1-159,5 1 1,2-2-1,1-2-83,0 0 0,1-7 0,-1 2 0,1-4 58,-1-4 0,-1 2 0,-1-7 109,-2 0 0,-4-6 0,3-3 1,0-2 176,0-2 0,-3-1 0,3-2 0,0 0 21,0 0 1,-5-4 0,3 1 0,-4-1 12,-1-2 0,0 4 0,1-6 0,2 0-15,1 1 0,0 2 0,-4 6 0,0 3 405,0 5-417,0 2 1,0 10 0,0 7 0,0 9-99,0 6 1,0 4-1,0 6-32,0 1 0,0 5 0,2-2 0,0 1 0,4 0 26,1 1 1,-3 2 0,4 1-373,2 1 0,-3-5 1,0-2-1,0-2 0,-1-4-34,4-3 0,-4-11 0,-1 0 145,1-4 0,-5-8 0,5-6 0</inkml:trace>
  <inkml:trace contextRef="#ctx0" brushRef="#br0" timeOffset="22455">19521 12849 8355,'-4'-6'-514,"7"-1"1,9-1 321,6 0 1,3 4 0,5-3 0,2 0 85,1 0 0,4 3 0,-3-3 0,0 0 4,1 0 1,3-1 0,-2-4 0</inkml:trace>
  <inkml:trace contextRef="#ctx0" brushRef="#br0" timeOffset="22998">20154 12923 8355,'0'-12'-235,"1"1"49,3 3 0,-1-2 0,5 6 606,2 1 1,0 3-1,-1 4 1,-2 4-372,-1 3 1,-2 3-1,-4 3 1,0 2-144,0 0 0,0 3 0,0-4 36,0 2 0,0-5 1,1 1-1,2-2-60,1-2 0,6-5 0,-2-3 69,3-2 1,1-4 0,1-2 0,-1-4-4,1-3 1,-1-1-1,0-2 1,1-1 11,-1-2 1,1 1 0,-1 2 0,0-1 53,1-2 1,-1 2 0,1 7 0,-2 2 89,-3 1 0,3 3 0,-4 0 38,0 4 1,0 5-1,-5 7 1,3 1-163,-3 2 1,0 3 0,-2-2-1,0 0 68,0 0 1,0-1 0,0-5-253,0 0 1,-4-3 0,-2-2 0,-1-2 0,-4-2-1643,-4-2 1738,1-1 0,-9-11 0,3-3 0</inkml:trace>
  <inkml:trace contextRef="#ctx0" brushRef="#br0" timeOffset="22999">20365 12601 8355,'-6'-7'553,"5"1"1,-3 6-1,6 2-1000,3 2 0,4-1 0,-1 4-288,3-2 0,7 5 0,2-3 0</inkml:trace>
  <inkml:trace contextRef="#ctx0" brushRef="#br0" timeOffset="23854">21022 12626 8355,'-6'-20'0,"-2"4"0,-1 2-240,0 2 189,4 5 0,5 3 0,0 8 0,0 5 407,0 6 1,0 1 0,0 4 0,0 4-432,0 3 1,0 1 0,0 5 0,0 0-153,0-1 0,5 4 0,2-5 0,1 1-249,1-3 1,-2 0 0,1-4 231,-4-6 1,3-4 0,0-3 0</inkml:trace>
  <inkml:trace contextRef="#ctx0" brushRef="#br0" timeOffset="23855">20811 12849 8712,'-19'0'196,"6"0"1,11 0 0,9 1 0,5 2-300,2 1 0,5 0 0,2-4 1,2 0-1,3-1 0,3-2 1,3-2-1,1-2-101,0-3 0,0-2 1,4-4-1,-1 0 13,-3 1 1,-2 1 0,-7 0-1,0-1 127,-3-1 1,-5-2-1,-6 2 300,-2 0 1,-7-1 7,-1 5 0,-5 5 0,-6 4 0,1 6-40,2 5 1,4 3 0,-3 2 0,1 1-115,4 2 0,0-1 0,2 6 0,0 1 0,2 1-96,2 2 0,-2 0 1,7 0-88,0 0 0,-2-1 0,0 0 1,0-2 50,0-1 1,-3-6-1,4 1-292,2-2 0,-4-6 0,-1-1 132,1-1 0,-1-8 0,3-6 68,-4-3 1,-1-3 0,0-1 0,2-1 0,1 0 146,0 3 0,-1 0 1,-2 1-1,2 1 108,2 3 1,-3-2-1,5 6-22,0 1 0,-2 3 0,1 4 1,1 4 33,-2 3 0,2 6 1,-3 0-1,1-1-59,2 2 1,6-4 0,2 2 0,-2-2-10,-1-2 0,2-3 0,1-2 1,-1-2-5,2-2 0,-2-2 1,3-2-1,-1-3-4,-3-5 0,3-3 0,-2-3 0,0-2-75,-3 2 0,-2-3 0,-2 2 0,-4-1-58,1-1 1,-5 5 0,2-3-1,-6 7 18,-5 5 1,1-2-1,-1 2 1,-2 3 66,-1 3 1,-6 7 0,2 6 0,3 1-37,2-1 0,7 5 0,-1 0 0,3 2-278,1-1 1,7-3-1,5-6 1,9-1-95,6-2 0,5-4 0,5-5 1</inkml:trace>
  <inkml:trace contextRef="#ctx0" brushRef="#br0" timeOffset="25566">22572 12440 8355,'-16'-21'0,"-1"-1"61,2 0 0,7 9 333,4 1 1,2 5 0,2 3 0,0 8-65,0 6 0,4 9 0,2 6 1,-1 7-140,1 3 1,4 8-1,-4 4 1,1 5-182,-3 6 0,-2 7 0,-2 2 1,0 1-391,0 0 0,1 6 1,2-2-1,1-4-63,-1-3 0,4-1 1,1-11-1,2-3 59,-2-7 1,7-5 0,-2-13 0,0-7 389,1-7 1,-2-5 0,1-8 0,-1-2 96,1-4 0,-5-10 1,-1-6-1,-2-3 27,-2-1 0,-2-3 1,-1-1-1,-1-1-38,-3 0 1,-7 5-66,-6-1 0,1-1 0,3 1 0,0 3 0,-2 2 0,-2 5-69,2 1 0,0 2 0,0 3 0,-2 2 13,2 3 1,1 2 0,3 5 0,1-2 77,2-1 1,5-1 0,-1 1-68,3-5 1,8-2 0,4-1-1,5-1 15,4 1 1,-1 0-1,3-2 1,-1-1-143,1-2 0,0 1 1,0 3-1,-3 1-14,-1-1 0,-2 1 1,-4 0 87,-4-1 1,1 1 313,-4-1 0,-3 2 0,-6 2 79,-4 0 0,1 7-150,-1-2-125,5 2 0,3 2 1,10 2-1,3 0-2,4 2 0,4 6 0,-3-3 1,-1 1-29,1 1 0,3-1 0,-4 3 0,-2-2-12,-1 0 1,-2-1-1,-1 6 1,-1 1 0,-4 1-364,0 0 1,-2-3 199,-4 0 1,0-1 0,0 1-698,0-1 0,0-4 694,0 1 1,0-12 0,0 1 0</inkml:trace>
  <inkml:trace contextRef="#ctx0" brushRef="#br0" timeOffset="25567">23143 12774 8355,'7'-1'-233,"-3"-3"0,-3 1 211,-1-5 0,-1 5 0,-3-1 230,-5 3 1,-2 1 0,-1 0 0,0 1 319,-1 3 0,1-1 1,-1 5-1,1 2-529,0 1 1,-1 1-1,2 1 1,1-1-317,2 0 0,5 1 0,-1-1 148,3 1 0,5-5 0,2-1 1,0-2-25,4-2 0,5-2 1,3-2-1,0-2-59,0-1 0,-1-5 1,-5 0-1,0 0 213,1 0 0,-2-2 0,-2 3 130,0-3 1,-2-1-20,1-1 213,-3 6 0,-6 7 0,-2 9 1,-1 2-224,1 1 0,-2 0 0,1 1 0,2-1-435,5 1 1,0-1 0,6 0 0,4-1-658,2-2 870,2-4 0,1 1 0,1 1 1</inkml:trace>
  <inkml:trace contextRef="#ctx0" brushRef="#br0" timeOffset="25568">23453 12737 8355,'-11'-1'404,"3"-3"-149,-3 2 1,5-5 0,-4 5-46,2-2 0,4 1 0,-3 7 0,0 3 0,2 1 0,-1 0 0,2 3-213,-1 5 0,3-3 0,-2 4 0,4-3-292,4-2 1,3 3-1,5-1-58,1-3 1,1-3-1,2 2 1,5-3 0,2-2-128,2-2 1,0-3 67,0-4 1,-1-3 0,1-5 0</inkml:trace>
  <inkml:trace contextRef="#ctx0" brushRef="#br0" timeOffset="25569">23726 12526 8355,'0'-30'-151,"-2"5"1,0-1 426,-3 4 1,0 8-1,2 0 301,-1 5 1,-4 7-440,4 2 0,-1 6 0,5 6 1,0 2-1,0 3-65,0 3 1,5 4 0,0 2 0,2 2-318,3 0 1,1 6 0,1-6 0,0 1-139,1 2 1,-2-5 0,-1 1 0,-2-4-906,1-7 910,-3 3 1,5-5 0,-4 4 0</inkml:trace>
  <inkml:trace contextRef="#ctx0" brushRef="#br0" timeOffset="25570">23651 12712 8355,'-7'0'177,"7"-4"1,9 0 0,3 1-24,5 2 0,2-3 1,7 0-1,2 0 61,1-2 0,4 5 0,-3-3 0,0 2-216,1 2 0,2 0 1,-4 0-1,-3 2 0,-4 2 1,-6 3-1,-2 1 0,-1-1-328,-1-2 0,-5 5 1,-3-2-1,-3 3 201,-1 2 1,0-1 0,-1-1-1,-2-1 53,-1-2 0,-4 0 0,2 3 1,1-1-816,-1-2 487,2-5 0,4 2 0,0-5 1</inkml:trace>
  <inkml:trace contextRef="#ctx0" brushRef="#br0" timeOffset="26266">24172 12564 8355,'-19'-5'-507,"2"1"0,9 2 1,4 6-1,4 3 0,3 1 463,1 0 1,4 0 43,-4 5 0,6-1 0,-3 1 0</inkml:trace>
  <inkml:trace contextRef="#ctx0" brushRef="#br0" timeOffset="26267">24346 12725 8355,'7'-2'0,"-3"-2"276,-3-3 1,-1-5-155,0 0 0,0 3 0,-1 2 0,-2 1 173,-1-1 1,-6 4 0,2-1 0,-3 2-137,-1 2 0,3 0 0,1 2-171,-2 2 0,1 7 0,-1 5 0,3 1-85,2 1 1,1-4 0,4 4 0,0-2-177,0 1 1,0-1-1,1-3 1,3-1 17,4 0 1,5-3 0,2-2-1,1-2 75,0-2 0,-1-2 0,0-2 1,1-3 66,0-5 0,-4-2 1,-2-1-1,-3 0 88,-2-1 1,3-3 0,-4-1 0,-1 2 21,-1 1 0,-2 2 0,0-1 0,0 1 244,0 0 0,0 3 0,0 1 282,0-2-429,0 5 0,4 1 0,1 8-36,2 4 1,-3 3-1,3 2 1,0-1-177,0 0 1,1 1 0,3-1 84,-2 1 1,2-1 0,-5 0 0,3 1 0,-1-1 379,2 1 0,-3-5 26,1 0-148,0-5 1,-1 1-104,-3-8 0,-3-3 1,-1-5-1,2-1-116,2 1 0,-1-1 1,5 1-1,3 0-53,4-1 0,-1 5 0,2 1 0,-2 2-35,-1 2 0,-5 1 0,0 4 0,0 2-47,-1 4 1,3 5 0,-4 3 0,-1 6-49,1 6-718,-2 3 1,1 1 0,2-2 0</inkml:trace>
  <inkml:trace contextRef="#ctx0" brushRef="#br0" timeOffset="26890">19608 13928 8529,'-12'0'-86,"1"1"0,1 3 0,3 6 0,0 4 178,0 2 1,5 1-40,-3-5 1,0 1 0,1-1-1,1 0 1,3-1 5,4-2 1,3-4-73,5-5 0,1 0 1,-1-1-1,1-3 1,-1-5-1,-1-2 0,-1-1 1,-3 0-204,-2-1 0,-1 1 1,-4-1-1,0 0 1,-1-2 41,-3-2 1,-3 0 0,-5 6 0,-1 2 0,1 2 0,-1 1-240,1 4 330,-1 0 0,2 4 0,2 0 0,2 4 68,1 1 0,2 1 0,4 4 0</inkml:trace>
  <inkml:trace contextRef="#ctx0" brushRef="#br0" timeOffset="27853">20079 13692 8647,'0'-25'437,"0"1"1,-1 0-954,-3 3 1,3 4-1,-5 6 529,0 2 0,4 4 1,-7 5-1,0 0 0,-2 0 533,-2 0 0,2 5-487,3 4 0,3 7 0,5 5 0,0 4 0,0 5 0,1 6 0,2 5 1,2 2 27,2-1 1,1 7-1,5 0-216,-1 8 0,-1-5 1,-1 1-1,-3-1 1,-2-1-1,-1-3-176,2-7 1,-3 1 0,4-10-11,-2-1 1,-1-2 0,-4-8-1,-1-5 17,-3-2 0,-9-7 0,-6-1 1</inkml:trace>
  <inkml:trace contextRef="#ctx0" brushRef="#br0" timeOffset="27854">19807 14139 8716,'0'-13'-27,"5"1"1,2 1-1,7 1 1,2 2-1,5 0-890,2 1 877,13-4 0,-7 8 1,10-5-1,-1-1 0,2 1-424,0 0 1,-1 4 261,-2-4 1,0-1-1,0-3 1</inkml:trace>
  <inkml:trace contextRef="#ctx0" brushRef="#br0" timeOffset="27855">20724 13605 8830,'0'-23'737,"0"2"-169,0 3-496,0 6 1,4 11-1,2 6 1,1 9-1,1 7 1,0 2 0,-1 3-1,-1 2-119,-3 1 0,2 4 0,1-3 0,-1 2 0,2 1-371,0-1 0,-4 3 316,1-2 0,-3-1 1,-1 0-1,0-3-774,0-6 0,6 2 0,1-6 1</inkml:trace>
  <inkml:trace contextRef="#ctx0" brushRef="#br0" timeOffset="27856">21220 13444 9315,'-12'-5'96,"0"-4"1,1 5-333,2 4 1,4 7 87,5 10 1,0-1-1,-2 8 1,0 2-1,-4 0 1,1 2-1,-2-1-565,0 2 1,4-1 500,-1-8 1,3 4 0,1-5 0</inkml:trace>
  <inkml:trace contextRef="#ctx0" brushRef="#br0" timeOffset="28218">21344 13816 8355,'7'-1'824,"-3"-3"-2252,-2-5 1847,-2 4 0,-2-1 1,-2 6-179,-4 0 0,-3 0 0,-1 2-292,-1 2 1,1-1 0,-1 4-35,1-2 0,4 3 0,1-2 0,1 1-59,4 2 1,0 2 0,2 2-1,2-1 6,2 1 1,3-5 0,6 0 0,3 0 56,0-1 1,5 4-1,-3-4 1,0 2 84,0-1 1,2-4 0,-3 4 29,-2 2 0,-3 1 0,-3 1 1,-5 1-13,-3-1 1,-4 0 0,-4 1 0,-6-1-121,-5 1 1,-4 3 0,-6 1 0,-1-3 59,2-5 0,0 1 1,4-6-319,2-1 1,8-2 82,4-1 0,7 0 0,-4 0 1</inkml:trace>
  <inkml:trace contextRef="#ctx0" brushRef="#br0" timeOffset="28644">21915 13692 8355,'-12'-12'0,"1"-1"0,2 1 67,-2 0 0,8-1 1,-3 1-1,0-1 610,3 1 1,2 0-433,1-1 1,5 6-1,5 3 1,5 3-149,6 1 0,2 1 0,2 2 0,0 2-132,0 2 1,-2 3 0,-2 5 0,-5 3-284,-2 1 1,-7 2 0,-3 5 0,-2 2-351,-2 1 0,-10 0 0,-5-5 0,-5 1 12,-2 0 0,-8 0 599,5 0 1,-2-6 0,2-1 0</inkml:trace>
  <inkml:trace contextRef="#ctx0" brushRef="#br0" timeOffset="28645">22051 14337 8355,'-12'13'-1358,"5"-1"1042,2 0 0,10 1 0,2-1 1</inkml:trace>
  <inkml:trace contextRef="#ctx0" brushRef="#br0" timeOffset="35252">23254 13581 7544,'0'-24'0,"0"2"0,0 3 0,0 1 0,0 3 91,0 1 0,-4 4 1,-1 5 180,-2 5 0,4 12 0,-1 2 0,3 3 1,1 3-112,0 4 0,0-1 0,0 10 0,0 3-105,0 4 1,0 0-1,0 7 1,0 2 0,0 6-57,0 6 0,-5-2 1,1 7-1,2-2-294,0-2 0,2-6 0,0-2 0,0-4-145,0-5 1,0-2 0,0-7 0,0-2-195,0-1 1,0-9 587,0 1 0,-5-9 0,-2 2 1</inkml:trace>
  <inkml:trace contextRef="#ctx0" brushRef="#br0" timeOffset="35535">23155 14027 8865,'0'-25'0,"0"2"0,0 2 0,0 5 0,0 2 222,0 1 0,6 1 1,2 1-1,4 1 0,5 3 1,4 2-1,2 2 64,2 2 0,1-3 1,3 0-189,4 1 0,-1 1 0,-1 2 0,0 0-140,-4 0 1,-5 6 0,-4 2 0,-3 5 0,-5 2-229,-3 1 0,-4 5 1,-7-3-1,-5 1-88,-2 3 1,-7 0 0,-2 0 0,-5-2-46,-4-2 0,3-2 0,-5-4 1,4-1-147,2-2 0,-3 0 420,8-4 0,2-1 0,0-4 1</inkml:trace>
  <inkml:trace contextRef="#ctx0" brushRef="#br0" timeOffset="35687">23912 13990 7704,'-6'7'-465,"-1"4"1,-4-8 203,3 5 1,-9 0 0,4 4 0</inkml:trace>
  <inkml:trace contextRef="#ctx0" brushRef="#br0" timeOffset="42957">18467 9959 8133,'17'0'110,"1"0"1,1 0-1,4 0 1,3 0-1,6 1 1,3 2-1,5 1 237,2-1 1,9-2 0,7 1-307,3 2 0,10-3 0,4 5 1,2-2-25,3 0 1,11 2 0,-41-5 0,0 0-40,3 1 1,-1 1 0,1-1 0,0 0 0,4-2 0,1 0 0,2 0 0,1 0 0,1 0 0,0 0 17,0 0 1,1 0 0,5-3-1,1 0 1,0 0 0,1-1-1,0 0 1,1 0-95,0 0 1,2 0 0,4 0 0,1-1 0,1 0-1,0-1 1,-1 1 0,-2 1 115,-2-1 0,0 2 0,2 0 0,1 1 0,-5-1 0,-1 0 1,1 0-1,-1 0-12,-1 1 0,0 1 0,4 1 0,-1 0 0,-8 2 0,-2 0 0,-1 2 0,0 1-16,-1 0 0,0 1 1,-3-1-1,-1 1 1,2-1-1,-1 1 0,-3-1 1,-1-1-191,-2 1 0,-2 0 1,47 9-1,-10-7 0,-2 1-213,-2 0 0,-1-5 0,-6 1 138,-3-3 0,-7-6 1,-1-2-1,-6-1 275,-5 0 0,-7 2 0,-2-4 0,2-2 0,2-2 0,0-2 0</inkml:trace>
  <inkml:trace contextRef="#ctx0" brushRef="#br0" timeOffset="43785">20389 10443 8355,'9'1'-1821,"-1"3"1932,-5-2-122,2 9 1,-3-9-1,0 7 1,3 0-1,-3 4 1,1 2-1,0 3 1,2 0 0,1 1-8,-1 0 1,1 2-1,-2 4 1,3 1 0,1 3-75,0 4 0,-3-1 0,1 2-22,0 5 1,4-2-1,-4 6 1</inkml:trace>
  <inkml:trace contextRef="#ctx0" brushRef="#br0" timeOffset="44170">20600 11249 8355,'-5'7'-2,"-3"-3"385,-4-3-557,6-1 0,-1 0 0,4-1 358,-1-3 0,0 1 0,2-4 0,0 0 1,-3-1-1,3-4 0,0-5 0,2-2 191,0-3 0,2-2 0,0-2-308,3-3 0,3-4 0,-3-7 0,1-4 0,1-4-60,0-7 0,-5-6 0,4-5 0,-2-4-120,0-3 1,0-7-1,-4-2 1,0 0 63,0-1 0,-5 3 0,-3-4 0,-4 1 113,0 8 0,-2 0 1,1 10-1,-1 5 31,3 5 1,2 13 0,0 8 0,2 5-246,1 5 0,2 8 0,4-1-1009,0 4 759,0 6 1,4 3 0,2 8 0,-1 4 0,2 3-396,0 1 0,-3 1 735,5-1 0,-1 6 0,4 1 0</inkml:trace>
  <inkml:trace contextRef="#ctx0" brushRef="#br0" timeOffset="44625">20290 9761 8051,'13'0'-26,"-5"0"1,0 0-1,2 0 1,1 0-1,1 0 1,1 0 114,-1 0 1,0 0 0,-1-2 0,-1 0 57,-2-3 0,-1-4 0,3 0 0,-3-2-59,-2-1 0,5 0 1,-3-1-1,1 1-58,0-1 0,-3 1 1,3 0-1,1-1 74,2 1 1,2 4 0,-1 1 0,1 1-194,-1 3 0,0 2 0,1 1-40,-1 0 0,1 6 1,-1 2-1,1 4 0,-1 5-327,0 3 0,1 5 0,-1 4 24,1 4 1,4 3 0,3 1 0</inkml:trace>
  <inkml:trace contextRef="#ctx0" brushRef="#br0" timeOffset="65258">1538 9054 8517,'7'13'393,"-3"4"0,-3 4 0,-1 4 0,0 3-213,0 6 1,-1 1 0,-2 3-1,-1-3 1,1-2 0,2-4-1,1-2 1,1-4 0,3-2-591,5-5 0,2-2 0,1-3 1,1-3-2216,-1-4 2195,0-2 1,1-8 0,-1-1 0</inkml:trace>
  <inkml:trace contextRef="#ctx0" brushRef="#br0" timeOffset="65681">2158 9054 9010,'7'5'271,"-3"3"1,-1 4 0,0 0 0,1 2 0,0 1 0,0 3 0,1 1-412,2 3 0,-4 0 1,3 0-1,-2-2 1,0-1-1,-1 0 1,-2 2-535,-1-2 1,0-1 0,1-6 127,4 1 1,1-1-1,7 1 1</inkml:trace>
  <inkml:trace contextRef="#ctx0" brushRef="#br0" timeOffset="65966">2729 8967 8355,'8'-4'-1393,"-1"-2"2309,-2-1 1,3 6-583,-3 1 1,3 5 0,-4 8 0,-1 1 0,-2 2-168,-1 5 1,4-2 0,0 2 0,-1 1-27,-1 1 1,-2 2-1,0 1 1,0 2-493,0 1 1,4 0 0,0-4-1,-1-1 1,-1 0-482,2-4 1,-2 0 0,3-6 399,1-2 1,1 3-1,5-8 1</inkml:trace>
  <inkml:trace contextRef="#ctx0" brushRef="#br0" timeOffset="66956">3448 8967 8167,'-13'0'22,"7"5"0,-4-2 1,4 4-1,1 0 1,-1 0-1,2 2 0,0 4 1,-1 2 438,-2 2 1,4 0 0,-3 0 0,2 4-309,0 2 1,0 1 0,4-2 0,1-3 0,4-1 0,3-3 0,3-1 96,1-2-367,6 1 1,1-7 0,6-1 0,0-4-1,0-2-191,0-4 0,-1-3 1,1-7-1,0-3 36,0-1 0,-4-2 0,-2-4 1,-1 1 56,-3-1 0,-7-3 0,-4 2 0,-2 3 154,-2-1 1,-2-2-1,-2 0 1,-4 4-39,-3 2 1,-3 8 0,-2 5 0,-5 2-59,-3 2 0,1 4 0,1 6 0,1 7-123,-1 4 1,4 1 228,2 2 0,2 2 0,2-3 0</inkml:trace>
  <inkml:trace contextRef="#ctx0" brushRef="#br0" timeOffset="67332">4056 9054 8366,'0'-6'325,"0"6"0,-5 6 0,0 6 0,-2 1-182,-3-1 1,5 2-1,-1 1 1,2 1-128,0 0 0,0 1 0,4 0 0,0-2-58,0-1 1,1-2 0,3-1 32,5-2 0,3-4 0,3-5 0,3 0 0,2 0 0,2 0 1,0-5 0,0-5 0,-2-5 25,2-6 0,-2-2 0,-1-2 1,-1 0 25,-3 0 0,-3 1 0,-2-1 0,-3 1-212,-2 4 1,0-2 0,-7 4 0,-2 1-130,-4 3 0,-9 1 0,-3 8 1,-4 3-130,-1 0 0,-4 12 0,1 4 0,0 2 167,2 2 1,1 4 0,0-2 0</inkml:trace>
  <inkml:trace contextRef="#ctx0" brushRef="#br0" timeOffset="67739">4688 9054 8695,'7'-6'340,"3"3"-449,-6-5 1,4 4-1,-2-4 1127,0-2-843,-3 5 1,3 0-1,-8 10 1,-2 4-139,-4 6 0,1-1 0,0 4 1,0-1-40,0-1 1,5 5-1,-3-3 1,4 0-40,1 0 0,1-3 0,4-6 44,3 0 0,7-7 1,2 3-1,-2-4-18,-1-1 0,3-1 0,3-4 0,0-3-72,1-3 1,-4-7 0,2-1 64,-1 0 0,-2-3 0,-3 4 0,-2 0 0,-3-2-32,-4 1 1,-2 4-1,-5-2 1,-4 4-207,-6 0 0,-7 2 0,-2 2 0,-4 2-9,-3 1 1,0 2 0,4 5-1,0 4-367,0 3 1,2 3 460,2 1 0,-2 6 0,3 2 0</inkml:trace>
  <inkml:trace contextRef="#ctx0" brushRef="#br0" timeOffset="68035">5420 8843 8355,'0'-13'413,"0"1"1,-2 5 0,0 2 470,-2-1 0,-2 5-579,2-3 1,-2 4-1,-2 4-202,4 4 0,-2 7 0,2 3 0,2 1 1,0 3 44,2 2 1,0 5 0,2 0 0,0-2-743,2 0 0,6-3 0,-3 1 0,1 0-181,1 0 1,-7-5-1,4 0 35,-1-2 1,-3-2 0,3-3 0</inkml:trace>
  <inkml:trace contextRef="#ctx0" brushRef="#br0" timeOffset="68432">5891 8781 8355,'0'-17'1416,"0"1"-1298,0 1-214,0 6 1,0 5-1,1 10 1,2 5 0,1 5-1,-1 4 219,-1 2 0,-2 5 0,0 2 0,0 0 98,0 1 0,0-2 1,0 4-1,0-2-609,0-2 1,0-2 0,0-1-55,0-1 0,1-4 0,2-4 0,2-3 0,1-4 45,-1-1 0,10-5 0,-1 3 1</inkml:trace>
  <inkml:trace contextRef="#ctx0" brushRef="#br0" timeOffset="69163">6511 8570 8355,'0'7'-24,"0"-3"0,-1-7 988,-3-1 1,2-5-488,-2 0 1,1 4-318,-1 1 0,2 2 0,-5 4 1,0 2 12,0 4 0,3 4 0,-5 5 0,0 4-64,-2 2 1,3 0 0,1 0 0,1-3-65,3 2 0,2-4 1,2-1-1,4-4-455,3 0 1,3-6-1,3-3 1,2-3 168,5-1 0,-2-1 1,0-3-1,-1-5 49,-3-2 1,-1-2-1,-1-4 1,-1-2 41,0 0 0,-5-3 0,-3 4 0,-2 0-102,-2 0 0,-6 1 1,-2 5-1,-4 1-191,-5 3 0,-4 2 0,-6 6 1,-2 1 275,1 4 1,-3 7 0,-1 7 0</inkml:trace>
  <inkml:trace contextRef="#ctx0" brushRef="#br0" timeOffset="70261">6970 8558 8355,'-12'-6'152,"5"5"1,-4-9 0,3 6 0,-3 1 0,-2 2 0,1 1 179,-1 0 0,1 0-272,-1 0 0,2 1 0,2 3 1,2 5-1,1 2 0,4 1 1,0 0-1,2 1-20,0-1 1,2-1 0,2-1 0,5-3 0,5-2-249,3-2 1,-1-2 122,-3-1 0,-1-5 0,2-2 1,0-1-1,-1-1 0,-2 0-40,0-2 0,-5-2 119,-2 1 0,-2 0 0,-2-1 0,0 1 0,0-1-82,0 1 1,-6 0-69,-2-1 1,-1 5 0,-2 0 0,-2-1 0,-1 3 0,0 1 0,2 4-338,-1 1 10,1 0 1,-6 6-1,-1 0 1</inkml:trace>
  <inkml:trace contextRef="#ctx0" brushRef="#br0" timeOffset="70262">7578 8458 7708,'12'-5'-1618,"-5"-2"1294,-1-5 707,-6-1 0,0 5 0,-2 1 0,-2 0 1,-4 2-137,-3-1 0,-2 2 0,1 5 0,0 2 1,1 3-1,1 1 0,2 2 60,-2 2-325,5 2 1,-1-1-1,6 0 1,0 1-1,0-1 97,0 1 0,1-1 1,4-1-41,3-3 0,3 2 1,3-6-1,2-1 1,3-2-1,2-1-327,0 0 0,-5-1 1,4-3 135,-2-5 1,2 0 0,-3-2 0,-2-2 0,-3-3 0,-3-2 41,-5 1 1,-3 4 0,-2 2 0,-3 1-28,-5 2 0,-3 1 0,-5-2 0,-3 5 0,-4 3 0,-1 2 1,1 3-1070,-1 5 1206,0-4 0,6 6 0,1-4 0</inkml:trace>
  <inkml:trace contextRef="#ctx0" brushRef="#br0" timeOffset="70263">8186 8359 8355,'0'-12'-260,"0"-1"1,-6 6-1,-2 3 275,-3 3 0,-2-3 0,1 0 0,-2 1 226,-2 2 1,2 5 0,-3 1 0,5 2 0,4 3 0,2 1 0,2 3 0,0 1 43,1 1 1,3 1 0,3-3 0,2 1-498,2 1 1,3-3 0,5-6 103,2-2 0,5-1 0,-2-4 0,4 0 0,1 0-32,-1 0 1,1-5-1,-1-4 1,-4-2 16,-3-1 1,-1 0 0,-2-1 0,-4 1 64,-3-1 1,1 1-1,-4 0 1,-1-1-375,-2 1 0,-6-1 0,-4 1 0,-2 1 31,-1 3 1,-5 2 400,1 6 0,-6-5 0,3-2 0</inkml:trace>
  <inkml:trace contextRef="#ctx0" brushRef="#br0" timeOffset="70647">8930 8334 8355,'-2'-7'-73,"-2"3"1,-3 3 243,-5 1 0,1 1 0,3 3-73,3 5 0,3-2 0,-1 1 1,-1 2-1,1 1 15,2 1 1,6 0 0,3 1 0,3-2-282,2-3 0,1 2 1,1-6-1,3-1 50,1-2 1,2-1 0,2-1 0,-1-2 111,-1-1 0,-5-6 1,4 2-1,-2-3-19,-3-2 0,-1 1 0,-2 0 0,0-1 23,1 1 0,-5-2 0,-1-1 0,-2-2-189,-2 2 1,-3 1-1,-4 2 1,-6 0-72,-5-1 1,-4 6 0,-6 3 119,0 3 1,-5 1 0,-3 1 0,-2 3 0,1 5-65,1 2 0,5 2 206,-1 4 0,3 2 0,1 6 0</inkml:trace>
  <inkml:trace contextRef="#ctx0" brushRef="#br0" timeOffset="71062">9959 8272 8355,'-1'-11'1211,"-3"3"1,1 3-1121,-5 5 0,3 0 0,-1 1 0,-1 2-99,0 1 0,3 5 1,-3 0-1,1 2-197,3 1 1,2 5 0,1-1 0,0-1 62,0-1 0,0-1 0,1-1 1,4-1 36,3-3 0,3 2 0,3-5 0,2 1-14,5-1 1,2 0-1,2-5 1,0-2 100,0-2 1,0-3-1,-1-5 1,1-1 93,0 1 0,-6-5 0,-2 1 0,-5-1-33,-4-1 1,2 5 0,-6-5 0,-2 1-173,-5 1 1,-4 1 0,-7 5 0,-1 3-158,-2 1 0,-5-2 0,2 4 0,-4 1-76,0 2 0,3 2 0,2 3 0,1 3-41,2 0 403,3-1 0,6-1 0,1 2 0</inkml:trace>
  <inkml:trace contextRef="#ctx0" brushRef="#br0" timeOffset="71391">10641 8210 7292,'11'-5'561,"-2"-3"1,2-2 0,-3 0 505,3 2 0,-6 5-1128,-5-1 0,-1 4 0,-7 4 0,-2 5 94,-1 2 0,-1 5 0,1 2 0,1 0-100,2 0 1,5 0-1,-1-3 1,2 1 17,2 0 0,2-7 0,2-2 0,4-1 66,3-4 1,2 0-1,-1-2 1,0-2-91,1-2 0,-1-3 1,1-6-1,-1-3-119,0 0 1,1-5 0,-1 3-74,1-1 0,-5 2 1,-1-2-1,-2 0 0,-2 1-406,-2 0 0,-12 2 0,-2 3 0</inkml:trace>
  <inkml:trace contextRef="#ctx0" brushRef="#br0" timeOffset="86008">1463 11373 8355,'-5'-8'202,"-3"1"0,-2 0 0,0 3 0,4 2 51,0 8 1,2 5 0,4 7 0,1 5 0,3 6-1,5 3 1,2 2 0,1 2 197,0 1 0,1 2 0,1 1-908,2 1 1,-2 1-1,3-5 1,-4-1-504,0-3 0,-5 1 1,-1-6 432,-2-5 0,5-4 0,-3-6 1</inkml:trace>
  <inkml:trace contextRef="#ctx0" brushRef="#br0" timeOffset="87571">1501 11398 8355,'0'-31'100,"0"7"1,0 0-1,1 8 1026,3 1-847,-2 1 1,9 7 0,-5 1 0,3 2 183,-1 0 0,2 1 0,5 6 0,1 3-583,0 0 0,-3 3 1,-2 3-1,-1 1 0,-3-1 1,0 0-1,-2 2 0,1 3-311,-3 3 0,-2 4 0,-2 1 0,-4-1-19,-3 1 0,-7-4 1,-3-2-1,0-1-591,0-3 0,2-2 927,3-5 0,1 3 0,-1-4 0</inkml:trace>
  <inkml:trace contextRef="#ctx0" brushRef="#br0" timeOffset="87572">1774 11299 8126,'0'12'658,"1"-4"1,2 0-310,1 2 0,5 1 0,0 2 1,2-1-354,1 0 0,1 2 0,-1 1 1,0 2-1,1-3 0,-1-3 0,-1-3 1,-1 0-1581,-2-1 1276,-5 4 1,2-15 0,-5 0-28,0-6 0,0-2 1,0-1-1,2 1 152,2 0 0,-3-1 1,3 1-1,-1-1 127,1 1 1,-1 0 0,5-1 0,2 2 71,1 3 1,1 1-1,1 4 1,1-1 38,2 1 0,-2 2 1,4 1-52,0 0 1,-5 0 0,4 1 0,-3 2-1,-3 3 35,-3 0 0,2-1 1,-6 3 308,-1 2 0,-2 1-25,-1 1 0,-4-4 0,-2-1 255,-1-1 1,5-1 0,-4-2-242,1 1 0,3 2 1,0-4-282,4 2 1,1 1 0,5-5-1,2 0 1,1 0-348,1 0 0,-3 4 0,-1 0 112,2-1 0,1-2 0,1-1-67,0 0 0,-1-1 1,-1-2-1,-3-3-81,-2-1 1,0 3 380,-5-4 0,-2 1 0,-1-3 1,-2 4-1,-2-1 2,-3 0 0,-1 0 0,-1-3 0,0 3 31,-1 2 1,1-3-1,-1 3 1,2 1 113,3-1 1,3 2-215,5-5 1,1 5 0,3-2 0,4 0-187,3 1 1,2-4 0,1 2 0,1 0-151,1-4 1,2-1 0,-3-1 152,2-1 1,1-1 0,-4-1 0,-1-1 0,-3 0 93,-3 3 0,1-4 0,-4-1 0,-1 0 426,-2 0 0,-2-2 47,-3 3 1,1-1-1,-4 3 1,0-1 1006,1 0-1098,3 8 1,-3 8-1,6 10 1,0 5-161,0 6 0,4 3 1,2 4-1,1 1 1,1-1-219,-1-2 1,3 3-1,-5 0-13,2-2 0,-3-1 1,4-1-1,1-1 0,-1-2-118,0-2 0,-4-6 0,3 0 37,-1-5 1,3-6-32,0 1 1,-4-4 0,1-4 219,-1-4 1,-2-7 0,4-2-1,0 2 104,0 1 0,-3 3 1,4 2-87,2 0 0,1 5 0,1-3 0,2 2 0,1 2-98,2 2 1,-1 2 42,-4 3 1,0 3 0,-3 6 0,-2 0 12,-1 4 0,-2-3 0,-4 2-50,0-2 0,-4-6 0,-2 0 1,-1 2-143,-2 1 1,-3-4-831,0-3 773,5-2 0,2-8 0,5-1 0</inkml:trace>
  <inkml:trace contextRef="#ctx0" brushRef="#br0" timeOffset="87573">2952 11212 8355,'8'0'218,"0"0"1,-4-4 0,5-2 0,0 1 0,2-1-126,2 3 1,-1 2-1,1 1-560,-1 0 0,0 0 1,-1 1-1339,-2 3 1607,2 3 1,-10 6-1,5-1 1</inkml:trace>
  <inkml:trace contextRef="#ctx0" brushRef="#br0" timeOffset="87574">3101 11249 8355,'0'12'-1825,"-5"1"2169,1-1 1,-1 1 309,1-1 1,2 0-1,0-1-361,4-2 1,7-4 0,7-5-617,5 0 1,2 0-1,2-1-518,0-3 1,5-9 0,2-6 0</inkml:trace>
  <inkml:trace contextRef="#ctx0" brushRef="#br0" timeOffset="88230">3733 10778 8355,'-10'-13'0,"-1"1"406,2-1-226,-4 7 0,12 1 1,-3 10-1,4 4 1,3 5-1,2 5 1,2 3 105,3 4 0,1 8 0,0 0 0,-2 6-174,0 5 1,-5 4 0,3 2 0,0 2-185,-1 5 1,-3 2-1,3-1 1,-2-3-657,0-1 0,4-2 0,-4-8 197,-1-3 0,3-9 1,-2-4-1,0-3-68,1-1 0,-3-10 575,2-3 1,-3-2-1,-1 2 1</inkml:trace>
  <inkml:trace contextRef="#ctx0" brushRef="#br0" timeOffset="88231">3758 11100 8355,'0'-12'1062,"0"-1"1,1 1-598,3-1 1,5 2 0,6 2-1,3 2-282,1 1 1,-2 2 0,3 4 0,1 0-1,0 0 1,-2 0 0,-1 2 0,-3 3-611,-1 8 0,-7 0 0,-3 8 1,-3 0-111,-1-2 0,-7 9 1,-5-4-1,-6 3 82,-1-1 1,-5-3-1,5-2 1,0-5-141,2-2 1,3-3 289,2-3 1,5-8 0,2-6 0</inkml:trace>
  <inkml:trace contextRef="#ctx0" brushRef="#br0" timeOffset="88232">4390 11050 11341,'0'13'-1402,"0"-1"0,-11 6 0,-2 2 1</inkml:trace>
  <inkml:trace contextRef="#ctx0" brushRef="#br0" timeOffset="112469">4242 9525 8062,'-9'-4'0,"2"1"179,2 4 0,2 5 0,6 6 1,2 1-52,2-1 1,-3 5 0,3 2 0,0 3 0,-1 6 0,-1 3 0,-2 7-76,-2 2 0,-1 4 0,0-2 0,0 7 0,0-1-120,0 0 1,-1 3 0,-2-6 0,-1 2 0,1-1-444,2-5 1,0-2 0,-2-2 85,-1 0 1,0-9 0,4-5 0,0-4 258,0-3 0,-6-3 0,-1 0 0</inkml:trace>
  <inkml:trace contextRef="#ctx0" brushRef="#br0" timeOffset="112829">4068 9723 8355,'-8'0'-57,"-1"0"1,1-1 456,1-3-439,2 3 1,5-10 0,0 2 70,0-2 0,5-1 1,4-1-1,2 1-66,1 0 0,0-5 0,1 1 1,-1 0 54,1 3 0,-1 0 0,0 1 1,1-1 6,-1 1 1,1 1 0,-2 1-429,-3 2 1,3 5 252,-3-1 0,2 4 1,-1 6-1,-2 5 52,-1 4 1,-1 3 0,-2-2 0,3 4-212,1-1 1,1 4 159,4-2 0,1 2 0,-1 2 0</inkml:trace>
  <inkml:trace contextRef="#ctx0" brushRef="#br0" timeOffset="113622">5469 9525 8355,'0'-12'0,"0"-1"-359,0 1 0,0 4 470,0-1 1,0 8 0,0 1 123,0 7 0,0 5 0,0 5 0,0 3 0,2 5 111,2 4 1,-3 0-323,3 8 1,-2 2-1,-2 8 1,0 0-32,0 4 1,0-2 0,0 5 0,0-3 0,0-3-79,0-2 1,4-1 0,0-6-1,-1-5-237,-2-2 1,3 1 0,1-6 0,-3-2-540,0-3 0,-2-7 654,0 2 0,0-3 0,0-2 0</inkml:trace>
  <inkml:trace contextRef="#ctx0" brushRef="#br0" timeOffset="114051">5271 9575 8355,'0'-9'-193,"1"2"0,4 1 108,3-1 1,-1-2-1,1-3 1,2 0 0,1-1-1,1-1 1,2 1 223,2 0 1,-2-6-1,4 7-190,0-2 0,-4 0 0,2 3 0,-2 3-31,-2 4 0,1 2 0,-2 4 0,-1 3 40,-2 7 1,-4 8-1,3 9-99,-2 4 1,5 0-1,-2 3 1,2 2-71,-2 1 0,9-1 0,-4 0 1</inkml:trace>
  <inkml:trace contextRef="#ctx0" brushRef="#br0" timeOffset="114801">6437 9289 7628,'0'-12'-438,"0"0"1,0-1 0,0 1-1,0-1 722,0 1 1,1 1 222,3 3-362,-2 2 1,7 8 0,-5 2 0,-1 4 0,-1 4 248,-2 5 1,0 2-1,-2 7-204,-2 3 0,3 8 0,-3 9 1,1 2 74,-1 2 0,2 5 0,-3 3-157,-1 2 1,5 2 0,-5 0-1,2-1-197,0-3 0,-1 1 1,2-5-1,-1-2 0,1-2-147,2-5 0,1-2 1,0-7-1,1-3 0,2-5-1673,1-6 1511,6-4 1,-9-12-1,4 0 1</inkml:trace>
  <inkml:trace contextRef="#ctx0" brushRef="#br0" timeOffset="115218">6164 9265 8355,'1'11'-157,"3"-3"1,-1-3 0,6-5 0,2 0 128,4 0 0,-2 0 0,4 0 1,-2-2-1,0-5-33,2-6 1,-1-3 0,-3 1 75,-1-2 0,5-4 0,-1 3 1,-1-1-1,-2-1 12,-5 0 0,3-2 0,-3 4 0,2 0 0,0 0-81,-2 3 1,-4 7 28,4 4 0,-1 4 0,2 4 0,-5 6 23,-3 5 0,0 4 1,2 7-22,1 3 1,5 3 0,-3 4 68,5-3 0,-1 3 0,8-5 1,0 2-496,3 1 1,8-7 0,2 3 0</inkml:trace>
  <inkml:trace contextRef="#ctx0" brushRef="#br0" timeOffset="115894">7305 8868 8355,'-6'-7'-607,"5"-4"537,-4 9 1,6-2-1,2 8 1,2 5 486,2 2 1,0 7 0,3 4-1,-3 4-221,-2 3 1,3 9 0,-4 1-97,-1 4 1,3 6-1,-2 6 1,-1 2-18,-2 2 1,-5 3-1,-2 3 1,1 2-1,-2 1-50,0-1 0,3 0 0,-3-5 0,2-2-272,2-2 1,1-3 0,2-8 0,2-4-248,2-6 0,-3-8 0,5-1 0,-2-6-27,0-6 1,0 3-1,-4 1 1</inkml:trace>
  <inkml:trace contextRef="#ctx0" brushRef="#br0" timeOffset="116566">7293 8905 8355,'0'-13'71,"0"1"0,0 4 0,0 0 0,1-1-267,3 2 0,-3 3 0,2 10 9,-6 6 1,1 2 0,-8 5 0,-2 1 107,-3-1 0,-3 0 1,2 3-1,0-3 0,-1-1-56,-1-2 0,5-4 444,-4-4 1,3 2 0,2-6-163,0-1-151,5-2 0,7-6 0,8-4 0,3-2 0,1-2 0,2-3 0,1-2-453,2-1 0,3 4 375,-3-2 1,1 4 0,-3 0 0,2 1 132,-2-1 1,-1 5-1,-2 1 1,0 2-1,1 3 376,-1 5 1,1 8-271,-1 6 1,0 5 0,1 0 0,-1 4 188,1 3-1048,5 5 1,1-7-1,6 3 1</inkml:trace>
  <inkml:trace contextRef="#ctx0" brushRef="#br1" timeOffset="125156">1650 8570 29681,'24'0'54,"-3"0"0,0-1 1,2-3 324,5-5 0,5-2-325,8-1 64,3 5 1,7-4-1,3 3-88,4-3 1,4-3-1,3-1 1,3-2 0,3 2-1,5 0 1,1 0 0,5-2-1,-2 2-22,-3 1 1,6 6-1,-4 0 1,2-1 0,0 2-1,-2 3-78,2 3 1,-2-3 100,-1 0 0,4-5 1,0 5-1,4 0-1,0-1 1,1-2 0,2-6-1,-1 1-33,-1 0 0,6-2 0,-5-1 1,3-2 55,2 2 1,-44 6-1,1 0 1,45-8-55,-3 2 0,-1 2 0,-1 0 0,2 1 0,1 1-31,-1 2 1,7 0 0,-2 3 0,-1 1 28,2-1 1,-45 2-1,1-1 1,2 1-1,0 1 1,0-1-1,0-1 27,-2 1 1,0 0 0,2 1 0,0-1 0,0-1 0,0 1-1,1 0 1,0 1-7,-2 0 0,0 0 1,6-1-1,0-1 1,-7 1-1,0 1 1,1-1-1,-1-1 1,0 1 1,0 0-1,2 1 1,1-1 0,-1 0-1,-1-1 1,1 1 0,-1-1-14,-3 0 1,0 1-1,5 0 1,-1 1 0,-1-1-1,-1 0 1,2-1-1,0 1-7,-2 1 1,1-1 0,3-1 0,-1 1 0,-4 1 0,-2 0 0,0 0 0,0 1 2,47-4 1,-6 1-1,-7 2 1,-3-1 15,-8 1 1,-1 2 0,-7 1 0,-1 0-5,-2 0 1,4 0 0,0 0 0,1 0-20,-1 0 1,8 4 0,-2 0 0,1-1 11,3-2 1,0-1 0,-2 0 0,-2 0 0,-3 0 0,-4 0 0,-8 0 0,-4 0-3,-3 0 0,-3 0 0,-1 0 1,-3 0 0,-1 0 0,4 0 0,-2 0 0,3 0 1,2 0 1,0 0-1,-1 0 1,1 0 2,-1 0 0,4 4 0,-1 0-14,0-1 0,-5 3 0,3-2 0,-7-1 0,-5-2 32,-1-1 1,-6 0-1,-5 0 1,-5 0-17,-3 0 0,-2 0 0,-4 0-15,1 0 0,-1 0 0,1 0 0,-1 0-7,0 0 1,1 0 0,-1 1-265,1 3 0,-6 3 1,-2 6-1</inkml:trace>
  <inkml:trace contextRef="#ctx0" brushRef="#br0" timeOffset="126116">1637 9885 8355,'6'7'-619,"-5"4"0,10-9 0,-1 5 561,5-1 0,1-2 0,8-4 1,2 0-1,2 0 0,2 0 1,3 0-1,4-3 134,4-5 0,4 2 1,6-9-1,2-1-21,5-2 0,6-3 0,4-4 0,7 0 0,2 1 0,3-1 0,1 0 105,1 0 1,-4 6-168,-8 2 1,3 5-1,-4 4 1,0 4-63,-3 2 0,1 2 1,-4 0-1,-2 2-60,-1 2 1,1-2-1,1 5 1,-2 0 56,-2 0 0,7-4 0,-1 2 1,2 0-35,1-1 1,9 0 105,-2-4 0,9 0 0,-2 0 0</inkml:trace>
  <inkml:trace contextRef="#ctx0" brushRef="#br0" timeOffset="156687">13432 4415 9049,'0'-20'0,"0"0"0,0 2 0,0 3 0,0 1 0,0 2 0,0 0 1280,0-1-1023,0 6 1,0 3 0,0 10-1,0 6 1,0 7-86,0 5 1,0 6-1,1 3 1,2 4-169,1 5 1,0-2-1,-4 5 1,0 1-1,0-2-464,0-3 1,0-4 0,2-4 0,0-5-214,2-6 0,6-4 0,-2-7-52,3-3 1,2-2 0,-1-8 582,1-2 1,4-8-1,3-7 1</inkml:trace>
  <inkml:trace contextRef="#ctx0" brushRef="#br0" timeOffset="157003">13804 4204 8355,'-8'0'629,"-1"0"0,2 2 0,-1 2-429,4 4 1,3 9 0,1 3 0,0 5 0,0 3-158,0 1 0,1 5 0,2-1 0,2 2 0,2-1 0,3-1 0,-1 0 0,1-1-822,-2-3 1,-4-3 0,3-1 0,-1-2-1072,-3-2 1626,-2-3 1,-1 0 0,0 1 0</inkml:trace>
  <inkml:trace contextRef="#ctx0" brushRef="#br0" timeOffset="157872">13519 4638 8654,'5'-6'17,"3"0"0,9 5 0,4-2 1,2-1-1,2 1 0,1 0 1,2 1-518,0-3 1,8-3 0,0 3-1,3-1 239,-3 1 0,6-5 0,-3 3 1</inkml:trace>
  <inkml:trace contextRef="#ctx0" brushRef="#br0" timeOffset="157873">14163 4564 8355,'-1'-8'666,"-3"0"1,1 3-186,-5-3 1,4 4-115,-4-4 0,3 5-182,-3-1 1,1 4 0,-2 4-227,0 4 1,5 3 0,-4 2 0,0 0 46,1 4 1,-4-2 0,4 6-156,0 1 0,-3-3 1,6 0-1,1-1-21,2-2 1,1-3 0,3-2-1,4-2-204,5-5 0,5-3 0,-1-1 1,3-1 71,1-3 1,-2-3-1,-6-6 1,0 1 220,1-1 0,-1-3 0,-1-1 0,-2 2 131,-5 1 1,-3 2 0,-1 0 0,0-1 183,0 1 1,0 4 0,-1-1 840,-3 0-638,2 3-499,-3 1 0,10 5 1,3 1-11,3 3 0,2-2 0,-1 3 0,1-1 0,-1 2-20,1 1 0,-2-3 0,-2 4 92,-1 2 1,-1 1-1,2 1 1,-5 0 35,-3 1 1,0-1-1,2 1 1,1-1 6,-1 0 0,-1 1 0,-1-1-72,3 1 1,-1-6 0,5-3-75,2-3 0,1-1 0,1-1 0,1-3-73,-1-5 0,4-2 0,1-1 0,-3-1 29,-5 1 1,2 0 0,-4-1 64,0 1 0,-1 4 0,-6-1 772,0 0-510,0 3 0,4 6 1,0 8-153,-1 3 0,4 2 0,0-1 0,1-1-6,0-2 1,2 0 0,5-5-31,1-1 0,1-2 0,-5-1 0,2 0-1,3 0 0,-4-5 0,3-3 201,-7-3 0,-3-2 0,-6 1-182,0-1 0,-4 1 0,-2 0 0,1-1 0,-2 1-65,0-1 1,3 1-853,-5 0 0,1-1 0,-4 1 1</inkml:trace>
  <inkml:trace contextRef="#ctx0" brushRef="#br0" timeOffset="158327">15491 4552 9406,'0'-13'0,"0"1"-785,0-1 1,-2 5-1,-2 0 808,-4-2 0,1 3 57,-1-1 0,1 4 1,-3-3-1,2 2 282,-2 2 0,3 1 0,-1 2 0,-2 0-66,-1 0 1,0 6 0,2 2-356,0 3 0,2 2 0,-2-1 0,2 2-156,1 2 1,2-5 0,4 5 0,2-1-179,2-2 0,3-4 0,5-5 290,1-3 0,-1-1 1,0-1-1,1-2 147,-1-1 1,-4-6-1,-1 2 141,-1-3 1,2-1 0,-2-1 247,0 1 0,-1-1-5,3 1 0,-4 5-313,4 3 0,-1 4 0,1 4 0,-3 4 61,-4 3 0,3 2 0,2-1-367,0 1 0,-1-1 0,3 0 1,0 1-1,0-1-58,1 1-636,-1-1 1,10 0 0,1 1 0</inkml:trace>
  <inkml:trace contextRef="#ctx0" brushRef="#br0" timeOffset="158619">15912 4428 9009,'0'-17'0,"0"1"966,0 0 0,0 7-245,0 0-683,0 7-30,0-4 0,-1 6 0,-3 2 1,-5 3-1,-3 6 0,-3 6 0,-2 2 107,2 3 1,-3 1-1,3 2 1,3 0-201,2 0 0,7 0 1,-1-1-146,3 1 0,4-5 0,5-5 1,10-4-259,8-3 1,1-5 0,7 0 0,0-6 0,0-5-232,0-4 0,1 0 0,-3 0 0</inkml:trace>
  <inkml:trace contextRef="#ctx0" brushRef="#br0" timeOffset="158932">16259 4415 8355,'0'-12'648,"0"5"1,0-4 0,0 3-670,0-3 1,0 2 0,-1 2-10,-3 2 1,1 1 0,-5 4 212,-2 0 0,1 1 0,-1 3 0,3 5 109,2 2 1,-5 2-1,3 3 1,0 0-209,3-1 1,-1 3 0,0 0-266,3 1 0,0-3 0,4 1 0,2-1 1,4-3 30,3-2 0,3-2 1,1-1-1,3-4-706,1-3 1,2-1 0,5-1 0,0-3 442,-1-4 1,8-9-1,-7-2 1</inkml:trace>
  <inkml:trace contextRef="#ctx0" brushRef="#br0" timeOffset="160461">16483 4353 8355,'0'-8'3628,"0"0"-3489,0 5 0,0-1 0,0 8-138,0 4 0,0 3 0,1 0 0,2-1-233,1-2 1,1 0-1,-2 5-395,1-1 0,2-1 0,-3-1-370,1-2 1,5-1 633,0 1 1,2-4-1,1-8 199,1-4 0,-5-3 1,-1-1-1,0-1 317,-1 1 1,-1-5 0,1 1 0,1 1 89,0 1 0,-4 6 1,1-1 790,-2 0-486,-2 3 0,0 2-381,0 8 1,0 3 0,1 5-346,3 1 0,-1-1 0,5 1-190,2-1 1,1-1-1,1-3 1,1-4-1,-1-2-188,0-2 0,1 0 0,-1 0 482,1 0 0,-1-6 0,0-1 0</inkml:trace>
  <inkml:trace contextRef="#ctx0" brushRef="#br0" timeOffset="160462">16842 4229 8355,'-11'-1'1327,"3"-3"0,4 2 1,8 0-1188,4 4 0,-1 1 1,2 5-1,0 2 1,2 1-1,2 1 1,-1 1-1,0-1 1,1 1-514,-1-1 1,-4 0-1,-1 1 1,-1-1-6,-3 1 0,-2-1 1,-1 0-421,0 1 0,0-5 36,0 0 630,0-5 1,0-3 0,0-8-10,0-3 0,0-6 0,1 1 0,4-1 53,3-1 0,-1 3 1,1-4-1,0 0 0,0 1 107,1 0 0,-1 1 0,4 6-188,1 3 0,-1 2 0,1 6 0,-1 0-701,0 0 870,1 0 0,-1 0 0,1 0 0</inkml:trace>
  <inkml:trace contextRef="#ctx0" brushRef="#br0" timeOffset="160463">17301 4266 8355,'7'0'406,"3"-1"176,-6-3 1,0-3-310,-4-5 1,0 3-1,-1 2 1,-3 2-60,-5 2 0,2 2 0,-1 1-200,-2 0 0,-1 0 0,-1 0 0,0 1-44,-1 3 0,-3 3 0,-1 6 0,2 0-101,1 4 0,3-3 0,2 4 0,2-2-437,1 1 1,2-1 0,4-3 75,0-1 0,1-5 1,4-3 341,3-3 1,4-1 0,3 0 0,2-1 160,-2-3 0,0-3 0,0-5 0,2-1 1,-2 1 62,-1-1 1,-6-2 0,-1 0 0,0 3 698,0 1 0,-4-3-274,1 6-389,-3-3 0,-1 5-81,0 6 1,0 6-1,0 6 1,0 0-25,0 1 0,0-5 1,1 0-1,2 2-149,1 1 0,6-3 1,-2-1-182,3-1 0,-1-2 0,2-4 91,6 0 1,-4 0 0,0-2 0,-2-2 211,-2-4 1,0-3 0,2-1 0,0-2 0,-1-3 12,-2-3 1,0-4-1,-3-1 1,1 1 151,2-1 1,-2-7-1,1-4 1,2-4-49,1 0 1,-3 3-1,-1 3 1,-1 2 279,-3 2 0,-2 5 1,-1 6 674,0 1 1,-1 7-700,-4 6 1,3 15 0,-5 7-221,1 5 0,2 7 0,4 1 0,0 3-132,0 6 0,0-2 1,0 4-1,0-2 1,2-2-434,2 0 0,3-1 0,5-3 47,0-4 1,5-4 0,1-4-1,0-5 1,1-4 121,0-3 1,2-4-1,2-5 1,-1-1 209,-1-3 1,-4-5 0,2-6 0,-1-3 162,-3-1 0,-1 0 0,-2-3 0,-1 2 50,-3 3 1,-2-4 0,-6 4 0,0 2-49,0 1 1,-1 3-44,-4 3 0,-1 3 0,-7 6 0,2 3 127,3 4 1,-2 3 0,6 3 0,1 1-197,2 2 1,1 1 0,0-3 0,1 3 0,5 0-479,6 0 0,2-2 0,7-5-268,1-2 1,1-4 0,1-5 311,-4 0 0,4-5 0,-5-2 1</inkml:trace>
  <inkml:trace contextRef="#ctx0" brushRef="#br0" timeOffset="160650">17475 4031 9493,'12'-13'0,"2"1"0,4 0 0,8-1 0,10 1 0,8-1-342,4 1 0,6 0 1,0-1-343,-2 1 1,-6-1-1,-4 1 1</inkml:trace>
  <inkml:trace contextRef="#ctx0" brushRef="#br0" timeOffset="161378">18653 4180 8355,'-1'-11'0,"-3"2"622,-3-2 1,-6 10-539,1-3 1,5 8 0,3 4-1,4 3 1,3 2 0,2-1 0,3 0-1,5 1-110,2-1 1,2 1 0,-5-1-1,0-1-223,1-3 1,3 2 0,1-6 0,-2-1-104,-1-2 0,-2-1 0,1 0 17,-1 0 1,-4-5 285,0-4 1,-5-2 0,3-2 56,-1-4 1,-3 3-1,2-2 1,-3 2-1,1 2 57,2-1 1,-3 1-1,3-1 210,-2 1 1,-1 4 16,3-1 0,-1 7-242,5-2 1,-5 8 0,1 4-78,-3 3 0,5 1 0,1 1 0,1-1 0,0 1-149,2-1 1,1-4 0,1 1 0,-1 0 153,-2 2 0,2 0 0,-3-1-23,3-2 0,-4 0-88,-3 5 1,-4-2 0,-4-3-513,-4-4 377,-3-2 1,-2-2 0,1 0 0</inkml:trace>
  <inkml:trace contextRef="#ctx0" brushRef="#br0" timeOffset="161636">18752 3894 8355,'-5'-7'196,"3"-4"0,-2 10-950,8-3 1,3 8 0,6 3 0</inkml:trace>
  <inkml:trace contextRef="#ctx0" brushRef="#br0" timeOffset="161943">19757 4068 9709,'0'-19'0,"0"2"0,-1 5 0,-2 2 0,-3 3 0,-1 2 0,-2 2 0,-2 3 0,-3 3 0,0 2 0,-1 2-137,0 3 0,8 1 0,-5 3 0,1 1 0,0 1-18,-2-1 1,6-1 0,3-1 0,3-1-1,1 0 1,0 1 0,1-2 0,3-3-1,4-4 1,4-2 0,0-4 0,0-1 0,1-2-1,-1-2-34,1-3 1,-1-1 500,0-1 0,1 4 0,-1-1-116,1 0 0,-5-1 0,-1 1 0,0 2 34,-1 1 0,-3 1-190,1 0 0,-2 5 1,-2 0-1,0 7-132,0 4 1,0 2-1,0-1-87,0 1 0,4-1 0,1 0 0,2 1-911,3-1 836,1-5 1,7 4 0,1-4 0</inkml:trace>
  <inkml:trace contextRef="#ctx0" brushRef="#br0" timeOffset="162484">20427 4155 8355,'0'-8'0,"0"-1"0,0 0 0,0-4 263,0-3 1,1 2 0,3-3 0,4 2-248,3-1 1,2 2 0,-1-3 0,-1 2 0,-1 0-1,-2-2 1,0 2 0,-1 2-514,-2 0 0,-4 1 0,-1-1 1,0 1 136,0 0 1,-1 5 508,-4 3 0,0 4 88,-3 4 0,2 3 0,6 5-83,0 0 1,0 1-1,0-1 1,0 2 0,0 1-48,0 2 0,6-1 0,2-3 0,3-1-98,1 0 1,1-3 0,-1-1 0,0 2-17,1 1 0,-5-3 1,-1 0-1,-1 2-201,-4 1 0,0-3 0,-4 0 10,-2 2 0,0-5 0,-6 1 0,-1-2-176,2 0 1,-1 0 82,-2-4 0,5 0 0,1 0 1</inkml:trace>
  <inkml:trace contextRef="#ctx0" brushRef="#br0" timeOffset="163456">20972 3882 8355,'-12'-12'270,"-6"5"1,4 1 0,-2 6 0,2 0 0,2 0 0,-1 0-1,1 2-95,-1 2 1,1 3-1,0 5 1,1 0 0,2 2-1,5 1 1,3 2-355,1-2 0,0 0 0,1 0 1,3 2-1,3-2 94,0-1 0,4-3 1,-3-3-497,3-4 0,2 2 1,-1-2 110,1-1 1,-5-6 0,-1-3 496,-2-1 0,-1-1 0,-4-4 0,0-2 0,0-1-13,0-2 1,0 1 0,0 3 0,-1 0-46,-3-4 1,1 3 0,-5-1 0,-2 4 15,-1 3 0,3 1 0,1-3 0,0 3 176,0 2-151,4 1 1,-1 4-1,8 0 1,5 0-71,2 0 0,5 0 1,2 0-1,1 0-212,4 0 1,0-2-1,2 0 1,-2-4 186,-2-1 1,-3-5-1,-7-6 1,-2 0 168,0 0 0,-7-4 0,3 1 1,-3-2 151,2-2 0,-2-4 1,2 0-1,-4 2 203,-4 0 1,1 4-1,-4 2 1,0 5-25,0 2 1,3 7 0,-4 3-232,-2 3 0,4 8 0,-1 5-191,1 7 0,2 6 0,4 4 0,0 4 0,0 3 103,0 1 0,0 4 1,1 1-479,3-2 1,-1-2 0,6-2 0,0-3 0,2-5 67,2-6 0,-1 0 1,0-7-1,1-4 304,-1-5 1,5-5 0,-1-1-1,-1-1 174,-1-4 1,-1-1 0,-1-7-1,0-1 60,1-2 0,-5 2 0,-1-2 0,0 2-147,0 1 0,-4-3 1,1-1 131,-3 2 1,0 7-322,4 4 0,-4 4 1,3 4 27,-3 4 1,-1 3-1,0 2 1,0-1-65,0 0 1,2 1 0,1-1 0,2 1 37,2-1 1,1-1 0,5-1-1,-1-3-13,0-2 0,1-1 1,-1-4 46,1 0 0,-1 0 1,0-1-1,1-3 54,-1-5 0,-5-2 1,-1 0-1,-2 2 204,0 0 0,0 1 0,-4-4 689,0-1-461,0 1-123,0 0 1,0 10-1,0 6-261,0 6 1,1 6-1,4 1 1,3-2 0,3-2-414,1-5 0,5 3 0,1-4 1,0 0-994,0-3 995,4-3 0,-3-1 0,6 0 0</inkml:trace>
  <inkml:trace contextRef="#ctx0" brushRef="#br0" timeOffset="164117">21717 3373 8355,'-9'-11'257,"1"3"1,5 0 0,-1 8 425,3 5 0,5 11-464,0 4-90,6 4 1,-8 2 0,5 3 0,0 4 0,0 3 0,3-1 0,-1 0-304,0-2 0,0-1 0,-5 2 1,1-2-287,0-2 0,-4 3 0,4-5-298,-4-5 1,-1 1 0,1-8 371,3-1 1,-8-1 0,3-1 0</inkml:trace>
  <inkml:trace contextRef="#ctx0" brushRef="#br0" timeOffset="164118">21654 3708 8355,'-6'7'574,"1"-1"0,10-6 1,4 0-1,6 0-495,6 0 1,4-2 0,4 0 0,4-3-1,3 3 1,1-1 0,-1 0 0,-3-1-261,-4 1 0,-4 2 0,-5 1 0,-3 1-109,-3 3 1,-8-1 0,-1 5 311,-4 2 1,-2 1 0,-2 2 0,-3-1 0,-1 0-26,-2 1 0,2-1 0,0 1 0,1-1 34,4 0 0,2-3 0,4-3-1786,4 0 1154,3-2 0,7-9 0,1-2 0</inkml:trace>
  <inkml:trace contextRef="#ctx0" brushRef="#br0" timeOffset="164119">22126 3460 8355,'-13'-11'0,"1"3"279,0 2-934,5 1 0,3 5 0,8 0 421,4 7 0,3 4 0,1 1 1</inkml:trace>
  <inkml:trace contextRef="#ctx0" brushRef="#br0" timeOffset="164729">22399 3708 8231,'-2'-11'0,"0"2"0,-4 2 0,0 0-371,1 0 0,-5 4 1,2-1-1,-3 3 0,-1 2 1126,-1 3 0,1 3 0,-1 5 0,2 2-459,3 3 0,-3-3 1,3 4-1,-2-2-78,2 1 0,2-1 0,6-3 0,2-1-277,2 0 0,3 1 0,5-2 0,1-3-258,-1-4 1,0-2 0,1-2 0,-1 0-97,1 0 1,3-6 0,1-2 205,-2-3 1,-7-2 0,-4 0 160,-2-4 0,-2 3 1,0-2-1,0 1 1,0-1-16,0 0 0,0-1 1,0 5-1,0-1 305,0 1 1,1 1 0,2 1 36,1 2 0,1 5 0,0-1-229,3 3 1,3 1 0,1 0 0,1 0 17,-1 0 0,0 5 0,1 4 0,-2 2-54,-3 1 1,2 0-1,-5 1 1,1 1-1,-1 2 0,1-2 0,-3 3 0,1-4-108,-2 0 0,0-1 0,-2 1-23,0-1 1,0-4 101,0 0 0,0-6 38,0-2 0,0-2 0,1-6 1,2-1 11,1-2 1,6-3 0,-2-1-1,2-2 9,-2 2 0,3-3 1,-1 1-1,2 2 66,0 1 0,8 6 0,-8 1 0,2 2-29,0 2 1,-2 3 0,-1 4 0,-1 4-85,-2 3 1,0 2 0,3 1 0,-1 2-260,-2 5 0,-5 2 0,3 2-740,-1 0 1,-4 0 0,5 0 0</inkml:trace>
  <inkml:trace contextRef="#ctx0" brushRef="#br0" timeOffset="165366">23180 3621 8355,'0'-12'57,"0"0"379,0 5 1,0 0 0,0 6-230,0 1 1,4 4 0,2 11 0,-1 1 0,2 0 0,0-3 0,4 0 0,3-2-238,2-3 0,5 2 0,-3-5 0,0 1-301,0-1 0,4-1 0,-3-4 0,2-1-6,-1-3 1,-4-2 0,0-3 140,-2 0 1,-6 1 0,-1-4 0,-1-1 0,-4 1 16,0-1 0,-2 1 0,0 0 360,0-1 0,-2 2-29,-2 3 1,-3 2 0,-4 8 0,2 2 0,2 6 133,1 5 1,-2 4 0,2 6-1,1 1-150,-1 3 1,-2 0 0,4 7 0,0 1-113,-2-3 0,4 4 0,-5-5 0,1 3-412,3 1 0,1-6 0,-1-2 0,-1-4-1240,1-4 1273,2-3 0,6-6 0,2 1 0</inkml:trace>
  <inkml:trace contextRef="#ctx0" brushRef="#br0" timeOffset="166006">23813 3584 10959,'0'-19'0,"0"2"0,-2 5 0,-2 4 0,-4 4 0,-3 2 0,-2 4 0,1 2 0,-1 4 0,1 3 0,0 3 0,1 1 0,1 3 0,3 0 0,2 1 0,2-1 0,1 0 0,2-3 0,0-1 0,0-2 0,0 1-262,0-1 1,5-4 150,-1 1 1,5-7-1,0 3 1,2-4 0,1-2-1,0-4-46,1-3 0,-2 1 1,-1-1-1,-4-2-36,0-1 1,-2-1-1,-4-1 1,0 1 9,0 0 1,-1 3-1,-2 1 1,-3-1 27,0-3 0,3 0 1,-3 0 365,1-1 1,3 5 0,0 1-192,4 2 0,5-4 1,6 4-1,-1-1 20,1 1 0,3-1 0,1 4 0,-1-3 47,2 3 0,-4-1 0,2 0 96,-2-1 1,-1 1 0,-2 7-121,-3 5 0,-3 2 1,-5 1-1,0 0-46,0 1 1,0-1 0,2 1 0,0-1-21,3 0 1,0 0 0,-2-3 0,2-2 7,2-1 0,2 2-49,3-4 1,0 0 0,1-5 0,-1-2 61,1-1 1,-5-6 0,0 2 0,0-3 0,1-2-3,-1 1 1,-4-4-1,4-1 1,1 2-24,-3 1 1,1-2 0,-4-1 158,1 2 1,2 5-12,-2 2 0,-3 7 0,3 2 1,-2 9-83,-2 5 1,-4 7 0,-1-2-93,3 4 1,2 1 0,2-1 0,4 1 0,1-1-1048,3-4 1,6 4 0,3-5 0</inkml:trace>
  <inkml:trace contextRef="#ctx0" brushRef="#br0" timeOffset="167116">21568 4812 8355,'0'-12'0,"0"-1"-261,0 1 0,0 0 0,0-1 365,0 1 1,-6-1 0,-2 1 0,-3 1 0,-2 1 0,1 2 0,0 0 0,-1 1 662,1 3 1,4 2-1,-1 2-711,0 0 1,2 2-1,-1 2 1,-1 4 102,2 3 0,2 3 0,5 1-463,0 2 0,0-1 0,0-3 0,0-1-251,0 0 1,0-3 399,0-1 0,5-5 203,4 1 1,2-3 0,0-2 0,-2-3 9,0-5 0,-1 0 1,4-1 242,1 2 0,-2 4 0,-2-3-190,0 1 1,-1 2 0,3 5-112,-3 4 1,3-3 0,-3 8 0,3 2 0,2 5 2,-1 2 1,-1 2-1,-1 5 1,-3 2-292,-2 1 0,4 4 0,-5-4 0,-1-2 102,-2-1 1,-2-1 0,-2-1 0,-3-4 43,-1-3 1,-2-5 0,-6-4 0,-2-3 169,2-4 0,-4-1 1,-1 0-1,0-1 103,-1-4 0,6-1 0,0-8 1,5-1-38,6-2 1,2-8-1,4 2 1,2-2-112,4-3 1,9 1 0,3 2-11,4 0 0,5 5 0,1-1 0,0 0 0,1 2-48,-4 2 1,-2 4 0,-3 0 0,-3 1-113,-1 0 1,-2-1 0,-7 2 0,-2 1 213,-1 2 0,-2 4 0,-4-4 127,0-2 0,-2 5 0,-2 0 0,-3 3 64,0-2 1,-4 2-1,3-2 1,-2 4-5,2 4 0,-1-1 0,3 5-261,-1 2 1,4 1 0,-1 1 7,3 1 0,6-1 0,4-1 0,2-1-223,1-2 1,6-5-1,1 1 1,2-3-1,0-1-37,1 0 0,-4 0 0,-2 0 0,-2-1-3,-2-3 0,1-3 1,-2-5-1,-2-1 276,0 1 1,-7-6-1,4-3 1,-2-1 35,0 1 1,0-6-1,-2 2 1,0-1 17,3 0 0,-1-5 1,-4 0-1,0-1 138,0 3 0,-4 0 0,-2 3 0,1 4 569,-1 3 0,-4 2 266,2 5-850,-3 5 1,4 7-1,5 9 1,4 7-1,5 4 66,0 4 0,4 2 0,-3 3 0,3 2-319,2 1 1,-2 3 0,-2-5 0,0 0-125,0 1 1,1-3 0,0-3 0,-3 0-206,-2 0 0,3-6 1,-2-2 168,1-3-280,-5-8 1,9 5 0,-4-4 0</inkml:trace>
  <inkml:trace contextRef="#ctx0" brushRef="#br0" timeOffset="167372">21915 4601 8355,'4'-12'198,"0"-1"395,-1 1-517,4 5 1,1-4 0,9 3 0,3-3-322,4-2 1,1 1 0,1 1-1,1 1-494,2 2 238,0 5 1,2-8-1,0 4 1</inkml:trace>
  <inkml:trace contextRef="#ctx0" brushRef="#br0" timeOffset="168301">22622 4254 8355,'-13'-32'420,"1"3"1,0 5 0,1 3-161,2 4 0,4 8-469,5 0 0,0 12 0,0 3 348,0 7 1,0 11 0,0 8 0,1 2-1,2 6 28,1 3 0,0 2 1,-4 6-1,0 2-25,0 0 1,0 7-1,0-4 1,0 2-138,0 0 1,0-6-1,0 2 1,0-4-243,0-5 1,6-6-1,2-8 1,2-2 233,-2-5 1,3-6-1,-3-10 1,3-4 72,2-3 1,-1-2-1,0-3 1,0-4-56,-4-3 0,1-3 1,-4-3-1,-3-2-208,0 0 0,-2-5 1,0 4 4,0-4 0,-2-1 0,-2 1 0,-5 0 0,-5 2 13,-3 1 1,-3 2 0,2-2 0,-2 5 63,-2 2 1,0 3 0,0 1 0,3 4 11,1 0 0,1-2 0,5 4 52,0 1 1,6-3 0,5 1-57,4-2 0,8 3 0,0-4 1,5-2 34,3-1 1,2-2 0,2 0-1,0-2 87,-3-2 1,-5 0 0,2 5-1,-3 0 32,-2-1 1,-4 5-1,-1 0 185,-1-2 0,-1 5 0,-2-1 0,3 2 20,0 0 0,-1 0 0,3 4-92,1 0 0,1 1 1,0 3-1,-2 4-15,2 3 0,-3 2 0,1-1 0,1 1-78,3-1 1,-4 0 0,-1 1 0,0-1-159,-1 1 1,-1-1 0,1 0-229,0 1 0,-1-1-181,0 1 205,-4-6 1,6-2 70,-3-5 1,-1-1 0,5-3-1,2-5-345,1-2 0,0-1 0,-2-1 491,0 1 1,-1 0-1,3-1 1,-3 1 132,-4-1 0,2 5 0,-2 0 184,-1-2 0,-2 3 1055,-1-1-876,0 5 0,-1 2 1,-2 7-1,-1 0-110,1 4 1,2 1 0,1 1 0,0 1-202,0-1 0,4 1 1,1-1-1,2-1 19,3-3 1,1 2-1,1-6 1,1-1-575,-1-2 0,6-1 198,3 0 0,-3-5 0,-2-3 182,-2-4 0,-7 0 0,-3 0 1,-3-1-79,-1 1 1,0-1 0,-1 2 0,-3 2-59,-4 1 1,-3 3 0,-3-1-1,-1 0-203,-2 3 0,1 2 1,3 2-1,1 3 149,-1 5 1,1 2 0,0 1 0</inkml:trace>
  <inkml:trace contextRef="#ctx0" brushRef="#br0" timeOffset="168834">23230 4576 8355,'-5'-12'408,"1"0"1,2-1 0,0 1 1,8 5 0,2 3 0,2 4 0,-1 3-446,0 1 0,-3 5 1,4 0-1,-3 2-36,-2 1 1,4 0-1,-5 1 1,-1-1-51,-2 1 0,-1-1-942,0 0 965,6-5 1,-4-2 60,7-10 0,-7 3 0,2-7 0,-1 0-19,1-2 0,-1-2 0,4 1 0,0-1 5,0 1 1,0 4-1,1 0 1,-3-1-93,1 2 0,-3 2 116,5 5 1,0 0 37,5 0 0,-2 5 0,-3 4 0,-3 0 5,1 0 0,-3 2 0,4-3-134,-2 3 1,5 1-4,-2 1 1,3-6 163,1-3 0,-3-7 0,-2-3 0,-2 0 92,-2-4 0,2 3 0,1-1 0,-1-2-18,1-1 1,-2 3 0,-3 0-53,4-2 0,-3 3-104,7-1 1,-5 5-1,4 0 1,0 6-134,-1 5 0,4 2 0,-4 0 0,1-1-156,1 5 1,-3-2 0,4 5 0,-2-3 16,2-2 0,7 6 0,2 1 0</inkml:trace>
  <inkml:trace contextRef="#ctx0" brushRef="#br0" timeOffset="169145">23986 4155 8355,'0'-20'1290,"-5"3"-975,3 10 1,-3 4-1,5 10 1,0 7-170,0 4 0,5 4 1,4 5-1,0 3 22,-1 2 0,2 1 1,-4 4-1,-1 1-723,1-1 0,-2 0 1,-4-1 19,0-3 0,0 0 0,-2-7 0,0-2 0,-3-2-441,3-3 1,-1-2 939,-1-9 1,2 3 0,-3-4 0</inkml:trace>
  <inkml:trace contextRef="#ctx0" brushRef="#br0" timeOffset="169428">24197 4316 8355,'8'-5'360,"1"-2"1,0 0 0,2 1-185,2 1 1,-2 5-1,-5-2 1,-6 6-452,-6 3 1,-7 3 0,-3 5-1,-5 2 30,-2-2 0,-1 3 0,2-2 0,3-1 226,1-1 0,1-5 0,6-1 0,2 0 59,0-1 0,7 4 0,-1-4 0,6 0 0,4 4 0,6-3 1,4 3-1,4 1-231,2 1 0,6-1 1,1 1-1,1-2-582,-1-3 513,4 3 0,-8-4 0,5 5 0</inkml:trace>
  <inkml:trace contextRef="#ctx0" brushRef="#br0" timeOffset="169850">23738 5184 8355,'6'-19'320,"-4"1"0,5 6 0,-1-1 0,-2 1 0,0-1-23,0 1 1,0 4-1,-4-1-261,0 0 1,-1-1 0,-3 2-1,-4 4-245,-4 2 1,0 2-1,-2 2 1,-1 2 242,-1 4 0,-1-1 0,5 1 0,-1 2 23,1 1 1,5 1 0,1 1-5,1-1 1,4 1 0,-4-1-1,5 0 1,5 1-151,3-1 1,3 5 0,1-1 0,1-1-82,-1-1 1,5-1 0,1-2 0,-1-2-183,1 0 1,-1-1 135,-5 4 1,-8-1 0,-6-1 36,-9-2 1,-14-4 0,0 3 0,-3 0-45,-2 0 1,4-4 0,-2 2-1,6-1-423,6 0 604,2 1 1,2-5-1,-1 0 1</inkml:trace>
  <inkml:trace contextRef="#ctx0" brushRef="#br0" timeOffset="170951">24061 5234 8355,'6'-13'257,"-1"1"0,-4 0 397,-1-1 0,-1 6-234,-4 3 1,-1 3-1,-7 1-566,1 0 0,-1 1 1,0 3-1,-3 5 1,0 2-1,2 1 0,3-1 1,3-1-275,-2-2 1,5 0 9,1 5 1,4-2 0,4-3 97,4-4 0,-1-3 1,1-1-1,2 0 187,1 0 1,1-1 0,1-2 0,-2-2-19,-3-2 1,3 0-1,-3-3 1,2 2 247,-2-2 0,2 4 1,-5-1-1,1 0 551,-1 0-219,-1 4-419,-4-2 0,0 6 1,0 3-41,0 4 1,0-1 0,0 2-121,0 0 1,4-2 0,2 0-145,1-2 1,1 0 46,5-5 1,-1 0 264,0 0 1,-3-2 0,-1-2 77,2-4 1,-5 1 0,1-1 186,-1-2 0,-2-1-49,5-1 1,-4 1-261,5 2 1,-5 0-166,4 5 97,-5-1 0,2 11 75,-5 2 0,4 3 0,2 0-14,1-3 1,-3-1-1,4-4 1,2 1-26,1-1 0,1-2 1,1-1-1,-1 0-61,0 0 1,1 0-1,-1-1 1,1-2 64,-1-1 0,0-4 0,-1 2 0,-1 1 403,-2-1 10,-5-3 1,7 2-192,-6-6-89,0 1 0,-5 1 137,-3 3 0,1 4 90,-6 8 0,7-2 0,-2 7 0,2 2 48,2 4 0,0 0 1,0 6-1,0 1-37,0 1 1,4 3 0,2 3 0,-1 4-282,1 3 0,2 1 0,-2 1 0,-1-1-69,1 0 0,-2-1 0,-4-2-190,0-1 1,0-5 0,0 0 0,-2-6 0,-2-7-39,-4-6 1,1 1 0,-1-6 122,-2-1 0,3-3 0,0-4 0,1-6-41,-1-5 0,4-4 0,-1-6 0,2-1-22,2-3 0,0-3 0,0-5 1,0 0-60,0-1 1,0-4 0,2-4 0,2-1 41,4 2 1,3-1 0,3 8-1,1 5 192,2 5 1,3 3 0,-3 12 0,-1 3 204,2 3 1,-4 3 0,3 5-12,-4 3 1,0 1 0,-2 6-1,-3 2 1,-4 1 55,-2 0 1,-2 3 0,-2 0 0,-2 1-230,-4 0 1,-3-1-1,-2-5 1,0 1-446,-4-1 1,3-4 0,-2-1 26,2-1 1,2-2 0,-1-4 0</inkml:trace>
  <inkml:trace contextRef="#ctx0" brushRef="#br0" timeOffset="171567">24668 4738 9999,'-11'1'-76,"2"3"0,2 4 0,1 5 1,3 3-1,2 5 0,1 3 0,0 0 1,0 2 142,0 3 1,1 3 0,2 5 0,3 1 0,1-3-1,2 0-321,2-2 0,2-7 1,-1-1-1,0-7-5,1-4 1,-1-3-1,1-3 111,-1-4 0,0-3 0,1-1 0,-1-1 0,1-5-37,-1-6 0,-4 0 0,-1-5 0,0 2 357,0-2 0,-4 4 1,1-5 22,-3 0 0,-1 4 1,0-2 368,0 2 0,-5 7-327,-3 3 0,2 4 1,0 4-1,2 4-77,0 3 0,-1 6 0,2 1 0,-1 0-162,1-1 1,2 4 0,1-3 0,0 0-90,0 0 0,1-2 0,2-3-43,1-1 0,6-5 0,-2-3 0,3-2 0,1-2-32,1 0 1,-1 0-1,1-2 1,-1-1 46,0-1 1,1-5 0,-1 0-1,1-2 1,-1-1 0,-1 0 0,-3-1 0,-2 1 124,-1-1 1,-3-3 0,2-1 0,-3 2 142,-1 1 0,0 2 575,0 0-644,0-1 0,2 6 0,2 3 1,4 3-56,3 1 1,1 4 0,1 1-44,-1 2 0,2 2 1,1 2-1,2-2 1,-1-1 65,2 2 1,-4 1-1,1 2 1,-4-1 22,-3 0 1,-5 1-1,0-2 1,-6-2-56,-5 0 1,-3-2 0,-3 2 0,-1-2-357,-2-1 0,1-1 1,3-2-1,1 1-312,0-1 1,5-2 0,1-1 0</inkml:trace>
  <inkml:trace contextRef="#ctx0" brushRef="#br0" timeOffset="172008">25301 4825 9352,'-17'-6'0,"1"-2"0,1-3 0,2-2 0,5 1 0,4 0 0,4 0 0,4 3 444,4 1 0,7 1 1,3-3-1,3 3 1,4 2-1,1 0 95,-3 0-2245,-9 4 0,-3-5 0,-4 6 1</inkml:trace>
  <inkml:trace contextRef="#ctx0" brushRef="#br0" timeOffset="172009">25400 4874 8355,'0'19'305,"0"3"-492,0-5 0,-4 1 1,0-3-1,1 2-691,2-2 1,1-1 771,0-2 0,-6 0 0,-1 1 0</inkml:trace>
  <inkml:trace contextRef="#ctx0" brushRef="#br0" timeOffset="172010">25388 5296 8355,'-6'12'1043,"-1"-4"451,-5 1 0,6-5-1936,6 4 1,2-5-2048,6 1 1669,-11-3 0,-9-6 0,-14-2 0</inkml:trace>
  <inkml:trace contextRef="#ctx0" brushRef="#br1" timeOffset="200510">14957 5085 29240,'2'-7'-7217,"2"3"7851,4 3 1,-1 1-1,1 0 1,2 0 0,1 1-537,1 3 0,2-3 1,1 4-46,2-4 1,6 3 0,2 0 0,5-1 79,2-2 1,4-1 0,-2-1 0,5-2 41,2-1 1,5-4-1,-4 2 1,2 1-32,3-1 0,3-3 0,4 0 0,4-2-51,2-1 0,8 0 0,3-2 0,4-1 451,-1-2 1,12 1 0,-6 3 0,2 1-558,4-1 1,-8 6 0,-3 3 0,-11 3 143,-8 1 0,-10 1 0,-13 2-138,-4 1 0,-2 6 1,-3-3-1</inkml:trace>
  <inkml:trace contextRef="#ctx0" brushRef="#br1" timeOffset="200794">16880 4924 29616,'1'-7'-7592,"2"1"7670,1 1 1,1 2 0,0-4 0,3 2 0,3 1 509,1-2 1,6 5 0,3-5 0,2 2-221,2 0 1,1-2 0,3 4-1,3-4-111,0-1 0,5 3 1,-1-3-1,2 2-132,-2 2 0,5 2 1,-3 1-1,0 0 129,1 0-248,-2 0 1,0 0-1,0 0 1</inkml:trace>
  <inkml:trace contextRef="#ctx0" brushRef="#br1" timeOffset="201062">18765 4763 31108,'19'-6'-351,"4"-1"0,-3-5 0,5 1 1,-1 1 440,1 2 0,1 5 0,3-1 0,3 2-16,0 2 1,9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7:05:23.43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13779 3187 8355,'0'-12'77,"0"0"1,0-1-1,0 1 1,-1 1-1,-2 4 1,0 7 0,4 5-1,5 4 1,2-1-1,2 2 1,2 2 636,3 5 0,3-2 0,-2 5 0,1 2 0,3 3-544,2 4 0,0-1 0,1 5 0,1 1 0,2 2-75,0 1 0,0-4-128,-1 0 1,0 0-1,0 5 1,-1-2-190,1-3 0,-4-2 0,0-5 0,1 1 0,0-4-154,-2 0 0,-2-3 0,-7-1-361,-2-1 0,0-6 0,-5-3 0,1-1-20,0-1 1,-5 2 0,0-6 631,-7-4 0,-4-5 0,-1-6 1</inkml:trace>
  <inkml:trace contextRef="#ctx0" brushRef="#br0" timeOffset="340">14238 3163 8355,'5'-20'1142,"-3"-2"-1663,2 6 1,3 3-1,0 5 695,0-2 0,-1 1 1,-3-1-1,3 3 1007,1 2-867,-5 1 0,4 5 0,-6 3 0,0 6 0,-1 4 227,-4 2 1,-7 10-1,-9 0 1,-3 5-273,-5 3 1,-3 9 0,-7 7-1,-1 6-110,-1 5 0,-6 8 0,3 2 1,0 1-81,3-7 0,2-1 0,3-8 0,2-5-246,1-2 0,11-9 0,2-5-674,9-9 1,7-11 0,10-3 0,6-8-3292,7-6 3669,5-5 0,1-11 0,-1-1 0</inkml:trace>
  <inkml:trace contextRef="#ctx0" brushRef="#br0" timeOffset="2096">14957 3398 9944,'0'-19'0,"0"5"-368,0 9 1,0 2 0,0 11-231,0 2 1,0-3 118,0 1 1,6 0 0,1 5 0</inkml:trace>
  <inkml:trace contextRef="#ctx0" brushRef="#br0" timeOffset="2346">14945 3733 8039,'12'0'-1153,"1"-12"1</inkml:trace>
  <inkml:trace contextRef="#ctx0" brushRef="#br0" timeOffset="2959">15863 3163 8355,'0'-14'-41,"0"-3"125,0 4 1,0-5-1,0 5 1,1 1-1,3-1 519,4 1 0,3 1 1,3 3-1,1 4-488,2 2 1,4 4-1,-4 2 1,1 4-202,0 3 1,3 7 0,-5 1-1,0 0-92,-3-2 0,-2 1 0,-1 0 0,-3 0-72,-1 0 0,-1-3 0,-2-6 84,1 0 1,-1-2 0,-7 1 212,-5-4 1,-2-8 0,-1-4 0,-1-3 1,5-7 0,0-3 0,0-2 0,1-4-54,3-2 0,2 3 0,2-4 0,0 2-336,0 4 0,7-3 0,4 11 1,4 1-422,0 1 1,5 7 496,0 3 1,4 3-1,1 1 1</inkml:trace>
  <inkml:trace contextRef="#ctx0" brushRef="#br0" timeOffset="4336">16545 3113 9222,'0'-19'0,"0"1"0,1 1 0,2 1 0,2-1 0,1 1 0,-1-1 461,-2 2 0,3 1 1,-2 2-1,-1-1 0,-2 1 1,-1 0-434,0-1 0,-6 6-151,-2 3 1,-3 3 0,-1 1 0,-2 1 0,-3 3 0,-2 5-102,0 2 1,-3 5 182,5 1 1,-3 5 0,4-3 0,4 2 0,4-2-1,2 0-137,3 1 0,3-5-103,5 1 1,1-3 0,7-4 0,-1-2 39,1-1 0,0-2 0,3-6 1,0 0 157,-1-2 0,-1-6 0,-3 2 1,-1-3-1,-3-2 0,-2-1 122,-2-2 1,2 2 90,0-2 0,-1 6 1,-4 2-1,0-2-178,0-1 0,0 5 0,0 6-137,0 7 1,0 6 139,0 3 0,0-2 0,1 4 0,2-1 53,1-1 0,4 2 0,-2-3 0,1 2-81,2-2 1,2-6 0,2-2 0,1-1 0,1-3 0,1-2 18,-1-1 1,-1 0 0,-1 0-1,-1-1 1,0-4 0,1-3-1,-2-3 1,-3-3 363,-4-2 1,2 2-83,-2-2 1,0-2 0,-4 1 0,1 2 0,2 1 64,1 2 0,2 1-340,-2 2 0,-1 4 0,4 6 0,-2 3 189,-2 5 0,0-1-325,1 4 1,-3-2 0,3 7 0,-1-4 0,0 0 88,1-1 1,4 1 0,-2-2 0,1-2 73,2 0 1,2-7-1,2 2 1,-1-2-1,0-4 48,1-2 1,-1-1 0,1-5 8,-1 2 1,0-5 0,1-3 0,-2 1 0,-2 1 81,0 2 0,-5 1 0,3 1 17,-2 2 0,4-1 105,-5-3-192,5 5 1,-6 7 0,5 8-132,2 3 1,-3 2 0,1-1 0,2 1 0,1-1 2,1 0 0,1-1 0,0-1 1,3-3-1,1 0 38,3 0 0,-5-5 1,3 3 104,0-4 1,-3-5 0,4-2 0,-1-1 94,-3-2 0,-1-4 0,-2-2 1,0-1-25,-4 1 1,1-3 0,-4 1 0,-3 2-85,0 1 0,-2 2 1,0-1-53,0 1 0,-2 4 0,-2 1 0,-5 1 0,-5 4 13,-3 0 0,-1 8 1,3 3-104,-1 6 1,-1-1-1,6 4 1,1-1 0,4 1-3,0 1 1,2 0 0,4 2-1,0-5-248,0-2 0,5-3 0,4-3 270,2-3 0,1-4 0,0-2 0,1-4 155,-1-3 0,2-4 1,1-5-1,2-3 0,-2-4 167,-1-1 0,-3-5 0,-2-2-233,0 1 1,-2-5 0,2 3-1,-2-4-125,-1-5 0,-2 5 1,-4-2-1,0 5 95,0 0 0,-2 3 1,-2 4 8,-4 5 1,1 5 0,-1 9 0,-1 5 10,3 6 1,-4 5 0,6 9 0,1 5-31,2 5 0,1 1 0,1 5 0,2 1-56,1 2 0,6 3 1,-2 1-1,4 0 1,3-3-244,2-3 1,4-6-1,-3-1 88,1-5 1,-3-4 0,5-7 0,0-2 213,-2-5 0,3-4 0,-5-4 40,-2-5 0,-1-2 0,-2-1 0,-1-2 0,-3-1 15,-4-2 0,2 0 0,-2 1 0,-1 0 345,-2 1 0,-2 1 0,-2 2-177,-1-1 0,-2 6-103,2 3 1,3 5-1,-3 6 24,2 6 1,-2 3 0,0 1-1,1 4 44,2 2 1,1 0 0,0-1 0,1-2-100,3-2 0,3-2 0,6-3 0,1-2-65,2-3 1,3-3-1,6-6 1,-1-3 95,-4-4 0,2-3 0,-5-3-184,-2-3 0,-3 3 1,-3-3-1,-5 0-72,-3 0 1,-2-3 0,-3 2-1,-5 0 1,-2 0-66,-1 3 0,-6 3 0,-1 3 1,-2 5-97,0 3 1,2 1 0,-3 2-1,3 5 66,1 6 0,-4 7 0,3 0 1</inkml:trace>
  <inkml:trace contextRef="#ctx0" brushRef="#br0" timeOffset="4877">18095 2877 8355,'0'-12'390,"0"0"0,1 1 0,4 2-139,3 5 1,-1 4-1,0 4-296,-2 5 0,5-1 0,-3 3 1,0 3-1,-2-1-31,1 1 1,-5 3-1,4-1 1,0-1-18,-1-1 1,0-1 0,-4-1-517,0 0 551,0-5 0,0-3 0,1-8 65,3-4 0,-1-3 0,4-3 0,-1-1-1,-4-2 0,4 0 0,-1 1 0,1 0 28,-1 1 0,4 1 0,-4 3-33,2 3 0,-4 1 0,2 4-87,1-1 1,-3 1 0,3 7-1,1 5-50,0 2 0,-3 2 1,3 2-1,0 2 1,0 0 4,3 0 1,-3-3 0,1 3 99,1-3 1,2-3-1,2-3 75,-1-4 1,-3-3 0,-1-2 195,1-3 0,1-7 0,0-6 0,-2 2-116,2 1 0,-3 1 1,1-3-27,1 0 1,-2-1 14,2 5 0,-5 5-158,4 3 0,-5 4 1,2 4-1,-1 6-60,1 5 0,3-1 0,-3 2 0,2-1 111,3 2 1,1-3-737,1 2 1,1-2 0,-1-2 0</inkml:trace>
  <inkml:trace contextRef="#ctx0" brushRef="#br0" timeOffset="5202">18988 2729 8355,'-11'-6'16,"3"-2"0,2 4 1,8 2-1,0 6 1,4 5 293,1 4 0,0 1 0,2 5 0,0 1-348,0-1 0,2 2 0,0 2 0,-1-2-83,-2-5 1,0 2-16,5-1 1,-1-2 123,1-7 0,-5-8 0,-1-8 0,-2-3 17,-2-1 0,0-5 0,0 0-49,1 2 0,0-3 0,-4 0 0,1 1 0,2-3-42,1 1 0,2 2 0,-4-2 0,2 1-475,-1 3 1,4 1-1,1 3 311,3 3 0,2-3 0,-1 4 0</inkml:trace>
  <inkml:trace contextRef="#ctx0" brushRef="#br0" timeOffset="5591">19509 2741 8355,'0'-19'652,"0"1"1,0 5-708,0 1 38,0 0 0,-1 5 0,-4 2 0,-3 4 0,-3 1 0,-1 1 0,-1 2-146,1 1 1,-6 10 0,-1 0 0,-1 4 154,4 4 1,2-3-1,2 0 1,1 1-19,2-1 0,4-2 0,5 2-230,0-1 0,5-3 1,5-7-1,4-4 9,2-2 1,5-2 0,-4-2 0,-2-2 114,-2-4 1,0-3 0,-1-1-1,-1-2 161,-2-3 0,-4 3 1,-5-2 392,0 2 0,0 2 0,0-1 522,0 1 1,0 4-731,0-1 1,0 12 0,0 1 0,1 6-138,4 2 1,-3 1 0,7-1 0,0 1-484,2-1 0,6-1 1,-1-1-1,1-2-1366,1 2 1402,-4-5 0,9 1 0,-4-6 1</inkml:trace>
  <inkml:trace contextRef="#ctx0" brushRef="#br0" timeOffset="6190">19720 2654 8355,'7'-5'0,"-3"-4"334,-3-2 0,-1 3 0,2 1 0,2 0 225,4 0 1,-1 5-347,1-3 0,0 4 0,5 2 0,-1 4-184,1 3 0,-2 3 0,-2 3 0,-2 1 0,0 3 0,-1 0 0,-1 1 0,-2 0 0,-2 2 0,1-2-539,2-2 0,-3 1 134,3-2 0,-2-3 0,-2-5-1218,0 2 1376,0-5 1,0-5 0,0-8 0,0-3 99,0-2 0,0 0 1,0-3-1,0 0 63,0 1 1,4-3 0,1 1 0,2 1 36,3-2 1,1 8 0,3-2-110,2 1 1,-2 4 0,2 0-1,0 1 1,-1 4 75,1 0 1,1 2 0,-5 0 0,1 0 95,-1 0 1,0 0-1,1 0 1,-1 0 21,1 0 0,-1 0 0,-1-1 363,-3-3 1,2 1 163,-6-5 0,0 4 0,-4-5 1082,0 0-535,0 3-1003,0 1 0,0 14 0,0 5-47,0 4 0,0-1 1,0 3-1,0 1-283,0-2 0,4 3 0,2-5 0,1-2-1280,2-1 0,2-2 0,2 1 0</inkml:trace>
  <inkml:trace contextRef="#ctx0" brushRef="#br0" timeOffset="6347">20241 2418 8355,'-11'-1'-219,"2"-3"0,4 8 0,5 0 0,0 6-218,0 2 1,5 6 0,2 1 0</inkml:trace>
  <inkml:trace contextRef="#ctx0" brushRef="#br0" timeOffset="6725">20538 2629 8355,'7'-16'727,"-3"-1"1,-1 1-1,0 3-418,1 1 1,0 4-1,-4-1-119,0 0 1,-5 3 0,-4 2-534,-2 3 1,-2 8 0,-3 4 0,0 4 111,1 0 0,-3 3 0,1 0 0,3 0-21,5 0 0,-2 2 0,4-2 0,0 0-116,3 0 1,2-1 0,4-6 111,2-3 0,-1-3 1,5-5 253,2 0 0,-3-1 0,1-2 1,1-2-1,2-2 51,2-3 0,-1-5 0,1-2 0,-2 2 22,-3 2 1,3 1-1,-4 3 1,1 2 354,0 1 0,-3-2 1,3 4-242,1 1 1,2 2 0,2 2-227,-1 3 0,1 5 0,-1 4-591,1 0 0,-1 6 0,0-6 276,1 0 0,-1 1 0,1-1 1</inkml:trace>
  <inkml:trace contextRef="#ctx0" brushRef="#br0" timeOffset="7129">20910 2170 9461,'-5'-18'402,"3"10"0,-2-3 1,7 13-1,1 2-435,-1 4 0,2 9 0,0 5 1,-3 5-1,0 6 0,-2 3 1,0 3-1,-2 1-34,-2 1 1,-1 4 0,-4-3-1,4-4-78,-1-3 0,5-5 0,-3-5 0,3-2-52,1-2 0,0-3 0,1-7 96,3-3 1,-1-2-1,5-6 1,0-2 81,-1-2 1,3-3-1,-5-5 1,2 0 50,3-1 0,1-3 1,1-1-1,1 2 1,-1 1 53,1 2 1,-1-1 0,0 2-52,1 3 1,-1 2 0,1 6 0,-1 2 28,0 2 0,-1-1 1,-2 6-1,-5 4-81,-3 2 0,-1 1 0,0-2 1,-1 1-36,-3 2 1,-3 1 0,-7-3-1,-3 2-206,-3-2 0,-2-3 1,0-2-1,2-3-381,2-2 0,2 3 288,4-3 1,-1-1 0,1-4 0</inkml:trace>
  <inkml:trace contextRef="#ctx0" brushRef="#br0" timeOffset="7679">21344 2133 8355,'-16'-11'1693,"-1"3"-1309,6 2 1,6 8 0,5 2 0,0 4 0,0 5-254,0 3 0,0 5 0,0 8 1,0 4-1,1 3 0,2 2 1,2 2-1,1 0-416,-1-4 1,4 4-1,-4-6 1,1-1-422,-1-1 1,4-4-1,-5-6 1,-2-3-127,0-1 0,-2-1 0,0-5 0</inkml:trace>
  <inkml:trace contextRef="#ctx0" brushRef="#br0" timeOffset="7680">21468 2604 8355,'0'-8'0,"2"1"288,2 2 0,3-3 0,5 2 1,1 1-132,-1-1 0,0-2 0,2 2 0,1 1-16,2-1 1,4-3 0,-5 2-1,-1-2 1,-1 1 0,-2-2 0,0-1-695,-4-1 0,-3 0 0,-6-1 429,-3 1 0,-3 5 0,-6 1 1,1 2 124,0 0 0,-1 0 1,1 4-1,-1 1 35,1 4 0,-4 1 1,-1 8-1,2 3 302,1 3 1,3 4 0,3 1 0,4-1-212,2 1 0,2 0 0,2-1-371,2-4 0,4 2 1,10-5-1,7-3 1,6-5-1714,5-5 1469,7-2 0,1-2 0,6 0 1</inkml:trace>
  <inkml:trace contextRef="#ctx0" brushRef="#br0" timeOffset="8392">16272 3820 8355,'-7'-19'1278,"3"2"1,-2 7-371,2 2-1220,6 5 0,0 3 174,7 9 0,-1 6 0,4 3 0,1 1 0,-1 3 0,0 0 1,1-1-1,-1-3 0,1-2-1238,-1 1 0,0-2 963,1-7 0,-5 2 252,0-6 0,-5 0 0,3-4 1</inkml:trace>
  <inkml:trace contextRef="#ctx0" brushRef="#br0" timeOffset="8630">16458 3795 8355,'5'-7'1470,"-2"2"-1345,5 5 1,-5 1-1,3 3 1,-2 4-1,1 4-434,2 0 1,0 4 0,3 2-707,-2 2 320,0 0 1,10 5-1,2 0 1</inkml:trace>
  <inkml:trace contextRef="#ctx0" brushRef="#br0" timeOffset="9647">16880 4229 9696,'-13'-1'0,"1"-2"507,-1-1 1,5 0 0,1 5-318,2 3 1,1 3-1,4 6-164,0-1 0,0 5 0,0-1 1,0 1-63,0 1 1,0-1 0,0 4 0,0-4 0,1-2-128,3 1 0,-1-6 0,5 1 0,3-4-46,4-4 0,0-2 0,6-2 0,0-3 30,-2-5 0,5-6 0,-5-3 0,0-1 110,-2-3 1,-8 3 0,-2-2 0,-1 0 35,-4 2 0,-4-3 0,-5 5 0,-4 2-221,-7 1 1,0 8 0,-3 1 0,-1 4-91,-1 1 1,-2 1-1,0 4 1,2 4-207,2 6 440,9 5 0,1-1 0,4-1 1</inkml:trace>
  <inkml:trace contextRef="#ctx0" brushRef="#br0" timeOffset="9648">17165 4204 8355,'0'-16'714,"0"-1"0,0 2-698,0 1 1702,0 7-1644,0 2 0,4 10 0,0 5 0,0 4 0,0 2 0,2 0 0,1-1 0,1 0-382,-1 1 0,3 5 1,-5-4-1,2-2-78,3-1 1,-3-2-1,1-1 1,1-3 130,2-4 0,2-2 0,-1-2 150,1 0 0,-1-6 0,-1-2 0,-1-3 97,-2-1 1,-1-1 0,1 1 0,-2-1 132,-1 1 1,-2 0-1,4-1 1,-2 1 309,-2-1 1,-2 1-42,-1 0 1,2 5-324,2 3 1,-1 8 0,4 4 0,0 3-313,-1 1 0,1 6 1,3 2-1,0-1-1230,3-3 870,0-2 0,10-1 0,-3-1 1</inkml:trace>
  <inkml:trace contextRef="#ctx0" brushRef="#br0" timeOffset="9649">17698 4180 8355,'0'-13'613,"-1"2"1,-2 2-1,-3 0 117,0 0 1,3 4-571,-1 5 1,8 6-1,4 6-288,3 1 0,2 1 0,0 1 0,2 1-11,2-1 0,0 1 1,-5-1-1,0 1-257,1-1 0,-5-2 1,-1-4-598,-2 0 815,0-6 1,-7 1 61,-2-8 1,-1-3 0,-5-7 111,2-3 1,5 4-1,-1-4 1,2 3 0,2 2-89,0-1 1,2 1 0,3 0 0,6-1-403,4 1 1,7 1 221,-1 2 1,3-2-1,0 5 1</inkml:trace>
  <inkml:trace contextRef="#ctx0" brushRef="#br0" timeOffset="10323">18752 4155 8355,'7'-6'-58,"4"1"1,-4-5 0,1 3 526,1 2 0,-1-5-372,4 2 1,1-3-1,-1-2 1,1 2-1,-1 2 1,0 0-1,-1 0-89,-2-2 0,0-2 0,-5 1 0,-1 0 0,-1-1-262,-2 1 1,-7-1 0,-4 2 99,-4 3 1,-2 3 0,5 5 0,-1 0 138,1 0 1,-1 6-1,1 5 1,0 6-11,-1 2 1,6 2 0,3 4 0,3 0-79,1-1 1,1 0-1,5-2 1,5-3-85,4-1 1,7-1 0,-1-6 0,2-3 138,2-4 1,0-3 0,-1-1 46,1 0 0,0-5 0,0-5 0,-2-4 36,-2-2 1,-3-2 0,-6 1 0,1-2 0,-2-1 107,-3-1 0,2 4 0,-6-2 0,0 0 52,1-1 0,-3 5-218,2-1 0,-4 7-22,-4 5 0,2 4 0,-3 4 0,1 5-31,0 2 1,-1 3 0,5 1-43,0 1 1,5 1-1,0-5 1,2-1 74,3-3 0,5 2 1,1-4-1,-1-1 118,-1 1 0,-1-1 0,-1-2 242,0 1 1,-1 2-158,-2-2 1,-5 1-1,-8 3 1,-6-2 177,-5-1 1,1-3 0,-2 3-3,2 1 78,1-5-1563,7 5 0,6-6 0,6 0 0</inkml:trace>
  <inkml:trace contextRef="#ctx0" brushRef="#br0" timeOffset="10558">19459 3559 8355,'-8'-15'124,"0"3"1,6 4 0,2 12-1,6 4 1,2 4-55,0 5 0,-1 2 1,3 7-1,-2 3 1,0 3-1,1 3 1,-2 0-1,-2 3 155,-2-4 0,0 3 0,-1-4-459,3 3 0,0-4 1,-2-5-1,2-3-701,2-4 0,-4-4 515,1 0 1,3-2 0,0-2 0</inkml:trace>
  <inkml:trace contextRef="#ctx0" brushRef="#br0" timeOffset="10837">19372 3932 9004,'2'-11'0,"3"2"0,6 4-408,5-1 1,6 3 0,-2-3 0,4 0 535,0 3 0,7-2 0,2 1 0,1 1 1,1 2-1,-5 1 0,-2 0 0,-6 0-320,-3 0 1,2 0-1,-5 0 285,-1 0 0,-6 1 0,-5 3 244,-3 4 1,-1 3 0,0 2-11,0-1 0,0 1 0,2-1-655,2 0 1,1 1-1,5-2 1,-3-2-437,-2 0 1,10-7-1,-1 4 1</inkml:trace>
  <inkml:trace contextRef="#ctx0" brushRef="#br0" timeOffset="11084">19757 3696 8355,'-7'-7'-874,"13"13"0,7 7 1</inkml:trace>
  <inkml:trace contextRef="#ctx0" brushRef="#br0" timeOffset="11981">19980 3870 7700,'-12'-13'-1639,"-1"1"1312,6 5 327,2 1 0,5 1 0,0-2 0</inkml:trace>
  <inkml:trace contextRef="#ctx0" brushRef="#br0" timeOffset="11982">19943 3820 8355,'8'5'-127,"1"4"135,-7-4 1,9 10-1,-2-2 1,2 1-14,1-1 0,-5 4 1,-2 1-1,0 0 108,-1 0 1,0-2 0,-4-3-184,0-1 1,4 0-16,0 1 0,6-6 1,-3-5-12,-1-4 0,1-4 0,-4-4 1,1 2-88,-1-1 1,-2-2 0,-1-3 0,2-1-57,2-2 1,-3 1-1,3 3 200,-2 1 0,2-1 0,1 1 0,2 0 21,3-1 0,1 6 0,1 3 37,1 3 0,-1 2 0,-1 3 1,-1 3 127,-2 0 1,-1 5 0,3-1 0,-3 5 150,-2-1 0,-1-1 0,-4-1 0,0 2-89,0 2 1,0-5 0,0-3 69,0 0 0,2-3-327,2-2 1,3-4 0,4-4-65,-3-4 0,3-3 0,-3-2 1,3 1 83,2-1 1,-1 1 0,-1-2 0,-1-1 0,-2-2 83,2 2 1,1 2 0,1 0 28,0 1 1,1 5-70,-1 3 1,1 4 104,-1 4 1,-1 3-1,-1 5 1,-3 1 24,-2-1 1,5 0-1,-2 1 1,3-2-187,1-3 0,5 2 0,1-6 0,1-1 89,3-2 0,-2-1 0,-1 0 1,-1 0-185,-3 0 0,-1-4 0,-3-2 121,-3-1 0,2-1 0,-6-4 0,-1-1 0,-2 1-19,-1 0 1,0-1 0,0 1 0,0-1-68,0 1 1,0 4-1,-1 1 1,-4 1 12,-3 3 0,-3 2 0,-1 1 75,-1 0 1,0 6-1,-3 2 1,1 3-11,4 1 0,-1 5 0,5 1 0,0 0-101,3 0 1,2-2 0,2-3 0,2-1 0,2-1-54,4-3 1,3-2 156,2-6 1,-1 0 0,1 0-1,-1-2 228,0-2 1,1-3-1,-1-5 1,-1 0 0,-1-1 445,-2 1 0,-1-1 1,3 1-135,-2 0 0,0 1 1,5 2-351,-1 5 1,-4 3 0,-1 2-196,-1 3 1,2 3-1,-3 6-177,2-1 1,-3 0-1,5 1-654,0-1 1,2-1-1,0-1-28,-2-2 1,-2-5 774,-3 1 0,-3-3 0,5-1 0</inkml:trace>
  <inkml:trace contextRef="#ctx0" brushRef="#br0" timeOffset="12564">20960 3386 8355,'0'-13'614,"0"8"0,1 5 0,3 8 1,5 9-306,2 8 0,1 1 1,1 7-1,-1 1 1,0 2-170,1 1 1,-5 5-1,0-2 1,1-2-916,-3 1 1,4-10-1,-6 5 1,-1-4-1618,-2-1 1967,-1-5 1,0-1 0,0-3 0</inkml:trace>
  <inkml:trace contextRef="#ctx0" brushRef="#br0" timeOffset="12565">20898 3783 8355,'1'-11'0,"2"1"0,3 3 0,0 0 0,4 0 0,1 5 86,2-3 0,4 0 0,4 1 0,3 0 1,0 0-1,3-1 0,0 3 0,2 0 0,-1 2 73,-2 0 1,-1 0 0,-1 0-1,0 0-81,-3 0 0,-5 6 1,-6 1 29,-2 0 0,-5 4 0,-1-3 51,-4 3 1,-1 1-1,-4 1-42,2-1 1,0-4-1,5 1-118,0 0 0,2 1-176,2-2 0,4-2 0,7-6 0,2 0 0,-1 0-128,2 0 1,-4-2-1,3-2 1,-4-4 189,0-3 0,-2-1 0,-1-1 1,-4 1 55,0-1 1,-2-3 0,-5-1-1,-3 2 27,-5 1 1,-3 3-1,-5 2 1,-3 2-187,-4 1 0,-1 2 0,1 4 0,0 1-436,4 4 0,-3-3 574,7 7 0,5-1 0,5 4 1</inkml:trace>
  <inkml:trace contextRef="#ctx0" brushRef="#br0" timeOffset="12954">21468 3696 8355,'2'-11'149,"2"3"1,3 2 0,5 6-1,1 0 1,-1 0 406,0 0 1,2 0 0,1 1 0,3 2 0,2 3-485,2 1 1,-4 1 0,-2 4 0,-2-1-78,-2-2 0,-3 2 0,-3-3 0,0 3-48,-3 1 0,-2 1-442,-1-1 0,-1 1-200,-3-1 1,1-5 312,-5-3 1,5-8 0,-1-4 180,2-3 1,2-2 0,0 1 0,0-2 19,0-3 1,0 4 0,0-5 98,0 0 0,6 4 1,1-3-1,1 4 1,0 2 19,2 2 0,1 4 1,1 5-1,1 0-611,-1 0 641,6 0 1,1 0 0,6 0 0</inkml:trace>
  <inkml:trace contextRef="#ctx0" brushRef="#br0" timeOffset="13347">21940 3175 8355,'0'-25'1670,"5"7"-1658,4 6 0,-3 5 0,3 7 0,0 0 43,2 0 0,-2 1 0,-2 4 0,-2 3 17,-2 3 1,2 1 0,-1 2 0,-1 3-507,-1 3 0,-2-2 0,1 0-285,3 0 1,-3-4 0,4 2 369,-4-2 1,4-7 0,2-2 0</inkml:trace>
  <inkml:trace contextRef="#ctx0" brushRef="#br0" timeOffset="13348">22213 3125 9437,'0'13'0,"0"1"-201,0 2 0,-2 3 0,-1 8 0,-2 2-524,-2 4 0,-7 2 0,-5 3 1</inkml:trace>
  <inkml:trace contextRef="#ctx0" brushRef="#br0" timeOffset="14569">22796 3287 8355,'-6'-18'-155,"-1"0"0,-4-3 0,1 5 0,4 2 476,0 1 95,2 7-34,4 0 1,0 9-348,0 5 1,0 7-1,0 14 1,1 6-1,2 7 1,1 11-1,0 9 1,0 7 20,1 6 0,-1-4 0,-6 4 0,0 0-242,-3-2 0,1-7 0,4-14 0,0-5 1,0-7-1,2-5-27,2-6 0,3-10 0,5-7 231,1-6 1,-1-5-1,0-2 1,1-3 0,0-5 45,4-2 1,-7-2 0,1-4-54,-4-4 1,-3 2-1,-6 0 1,-2 0 0,-4-1-1,-4-2-336,-5-1 292,-2-2 0,-6 3 1,0 0-1,2-2 1,1 4-1,1-1-24,-1 2 0,4 4 1,1-2-18,4 3 0,6 2 0,3 0 138,2-1 1,2 1 0,2-1 0,2 1-61,4-1 0,7 1 0,3 1 1,1 1-1,3 2 0,2-1-22,1-3 0,4 1 43,0 3 0,0-3 0,-5 4 0,0-1 0,-2 1 0,-3 0 8,-1 0 0,-6 5 424,-3-3-251,-1 4 1,-3 7 0,-3 2-120,-5 3 1,-1 3 0,4 1 0,0 1 0,0 1 0,0-1-32,0 1 0,4-1-119,0-3 0,6-1 0,0-1 1,3-1-1,5-3 41,1-2 1,-2 0-41,4-5 0,-6 0 0,1 0 1,-2-2-1,-1-2 0,-2-4 0,-2-2-142,0 2 190,-7-9 1,4 5 0,-8-9-1,0 5 1,-4 1 0,-1-1-19,-2 0 1,-1-2 146,2 1 0,-3 8 0,2-4 0,-2 4 0,0 0 185,3 1-527,-3 5 150,10-2 0,1 6 0,8 2 0,3 3 76,1 0 1,2-3-1,1 3 1,2-2 0,-1 0 90,2-1 1,-4 2 0,3 1 0,-4-1 0,0 2 0,-1 0 611,1 3-683,-7-5 1,6 6-1,-6-3 1,3 3-1,-2 3-71,-2 3 0,-1-8 0,-4 4-2,0-2 1,0 0-1,0 1 1,0 1-1,-1-2-169,-3-3 0,1 2 145,-5-6 0,1-1 1,-1-8 22,3-3 1,4-3 0,1-1-1,0-1 1,0 0 15,0-4 0,0 2 0,0-6 0,0-1 0,1 0 0,2 0-10,1 1-86,6 6 0,-3-3 0,5 6 0,1-1 1,-1 2-1,0 3 0,1 4-732,-1 3 1,1 1 843,-1 0 1,0-6-1,1-1 1</inkml:trace>
  <inkml:trace contextRef="#ctx0" brushRef="#br0" timeOffset="15373">23986 3113 8355,'-1'-17'180,"-2"1"0,-3 1 572,0 1-714,3 7 0,-3 3 1,6 8-1,0 6 0,0 5 1,2 6-1,0 2-13,3 2 0,3 9 0,-3 5 1,1 5-1,1 7 0,-2 4 0,1 3 30,-3 0 0,-2-2 1,-1 2-197,0-4 1,0-2 0,-1 1-217,-4 0 1,4-3-1,-3-6 1,3-1 0,1-5-1289,0-3 1521,0-5 0,-6-5 0,-1 0 1</inkml:trace>
  <inkml:trace contextRef="#ctx0" brushRef="#br0" timeOffset="15633">23924 3522 8355,'13'-25'49,"-1"2"1,0 2 0,1 5-1,-1 3 1,2 4 0,1 2 56,2 1 0,3 2 1,-3 4-1,-2 0 1,0 2-19,2 2 0,-5 4 0,2 9 0,-6 2-150,-2 0 0,-2 5 0,-4-4 0,0 2-77,0-1 1,-6 1 0,-3-5 0,-7-1-145,-4 2 0,-4-8 0,-2 2 0,-1-2-97,-2-3 0,4-1 1,6-3 196,1 1 0,1 0 0,5-4 1</inkml:trace>
  <inkml:trace contextRef="#ctx0" brushRef="#br0" timeOffset="15782">24519 3572 8355,'0'-13'-2621</inkml:trace>
  <inkml:trace contextRef="#ctx0" brushRef="#br0" timeOffset="26680">13767 4601 7813,'0'-12'-475,"0"-1"510,0 1 1,5 4-1,3 1 1,5 0-53,3 0 1,4 4 0,6-2-1,3-1 1,4-2 0,4-3 0,4-1-1,5-1-142,2 1 0,2 4 0,-2 1 0,-4 1 0,-7 3-46,-6 2 0,-11 7 0,-2 0 0</inkml:trace>
  <inkml:trace contextRef="#ctx0" brushRef="#br0" timeOffset="26897">13903 4738 8071,'6'-25'-315,"0"0"354,12 6 0,2 1 1,4 7 26,1 3 1,7 2 0,5 5-652,7-3 0,16 2 0,3-3 0</inkml:trace>
  <inkml:trace contextRef="#ctx0" brushRef="#br0" timeOffset="47561">1774 9847 7985,'0'-8'-178,"0"0"0,1 5 1,3-1-1,4 3 1,5 1-1,5 0 207,6 0 1,3-4 0,6-2 0,1 0 0,3 1-1,5 1 22,3-2 0,3 4 0,2-5 0,0 1 1,-1 3-22,1 2 1,4-3 0,1 0-1,0 1-60,0 2 1,4-3-1,-1-1 71,3 3 0,2-4 0,3 1 0,3-2 54,0-3 1,7 3-1,-4 0 1,1 0-31,4 0 1,-3 5-1,5-4 1,-4 2-44,0 0 1,-1 0-1,1 4 1,-1 0 48,1 0 1,3 0 0,1 0-122,-2 0 1,8 0 0,2 0 0,4 0 0,3 0 41,1 0 0,-42 0 1,0 0-1,-1 0 0,-1 0 1,2-1-1,0 0 24,-1-1 0,0 0 0,3 1 0,0 0 0,-4-3 0,-1 1 0,0-1 0,0 1 0,1 0 0,0 0 20,0 1 0,0-1 0,48-6 0,-4 4 8,2-2 1,1 3 0,-47 1 0,0-1 0,0 1-1,1 1-45,-1 0 0,1 1 1,6-2-1,0 0 1,-4 1-1,0 0 1,1 0-1,1 0-65,1-1 0,-1 1 1,1 1-1,-1 0 0,1-1 1,1-1-1,-1 0 1,0 1 14,-2 0 0,0 0 0,2-1 0,-1 1 0,-1 0 0,0 1 0,2-1 0,-1 0 19,0 0 0,-1 1 1,0 0-1,0 1 1,-3 0-1,-1 0 0,0 0 1,0 0-28,0 0 0,-1 0 0,45 0 0,-1 0 0,-3 0 51,-6 0 0,-1 0 0,-4 0 0,4 0 59,0 0 1,0-2 0,3 0-1,1-2 15,3 1 0,4 1 0,-45 2 0,1-1 0,-1 0 1,0-1-42,48-2 1,0-1 0,-46 3 0,0 1 0,0-1 0,0 0-5,-1 0 1,0 1-1,1 0 1,0-1 0,41-1-1,2-1-69,0 2 1,-6 0 0,-3 2 0,-7 0-225,-7 0 0,-2 4 0,-8 2-265,-6 1 1,-5-3 536,-5 4 0,-1-1 0,-5 4 0,-2-1 0,-3-1 0,-2 0 0</inkml:trace>
  <inkml:trace contextRef="#ctx0" brushRef="#br0" timeOffset="55431">3485 8582 8355,'-7'-12'-80,"2"1"0,1 4 0,-1 7 0,3 8 178,0 8 0,2 8 1,0 9-1,0 5 1,0 3 84,0 4 0,0 13 1,-1 4-1,-2 4 0,-2 3 1,-1 3-62,1 0 0,0-2 0,5 0 0,0-2 0,0-5-131,0-5 1,0 0-1,0-15 1,2-3-383,2-7 0,1-7 0,5-5 0,-2-6-357,2-6 0,-3 1 395,1-6 1,0-5 0,5-6 0</inkml:trace>
  <inkml:trace contextRef="#ctx0" brushRef="#br0" timeOffset="55865">3386 8682 8374,'5'-7'-657,"4"3"0,2 2 0,2 2 678,4 0 1,2 0 0,7 0 0,2 0-55,1 0 1,4-1-1,-3-3 1,1-3-63,-1 0 1,-1-4 0,-6 4 0,-1-1 128,-1-1 0,-7 5 0,0-3 441,-5 2-230,-6 1 1,1 9-1,-7 4 1,-2 2 11,-2 1 1,4 0 0,-2 2-131,-1 3 1,5 1-1,-3 4 1,2-2-8,2 2 0,0 2 1,0 2-1,0 3 0,2 4-50,2 3 1,-1 2 0,3 2 0,1 3-100,0 1 0,-4 3 0,3 4 0,-2 0-234,0-3 0,0-2 0,-4-1 0,1-3-146,3-4 1,-2-1-90,2 1 1,-3-7-1,-1 0 1</inkml:trace>
  <inkml:trace contextRef="#ctx0" brushRef="#br0" timeOffset="56945">5370 7454 8355,'0'-13'0,"-1"1"0,-3 0-56,2-1 0,-3 8 0,5 5 0,0 8 0,0 6 0,0 5 0,0 4 274,0 8 1,0 5 0,0 5 0,0 6-1,1 5 1,2 9-145,1 8 0,2 4 0,-4 12 1,4 7-64,-3-41 0,1-1 0,-1 47 0,-1-43 0,1 2 0,-1-1 0,0 0 0,0 0 0,0-1-71,0 1 0,-1-1 0,2-3 0,0 0 0,-1 0 0,0 0 0,0 44-65,0-8 0,-2-3 1,1-10-1,2-8 19,1-9 0,0-5 0,-4-12 1,0-4-132,0-6 0,0-4 0,-1-2 0,-2-3-1015,-1-5 1153,-6-8 0,3-2 0,-5-6 1</inkml:trace>
  <inkml:trace contextRef="#ctx0" brushRef="#br0" timeOffset="57496">5407 7330 8355,'0'-18'-316,"0"4"1,2 2 85,2 8 1,-1 2 0,5 4-1,2 0-32,1 2 0,2 1 0,4-5 0,4 0 259,2 0 0,3 0 0,2 0 1,1 0-2,-2 0 1,-1-5 0,-1 1 0,-1 2 3,-4 0 0,2 2 0,-4 0 0,2 0 0,-5 0 0,1 0 77,-2 0 0,-6 0 0,-1 2 56,-1 2 0,-2-2 0,-4 7 1,0 0-52,0 2 1,0-2 0,0-1-1,0 2 21,0 1 0,4 1 0,0 2 0,-1 1 32,-2 1 1,-1 7 0,0-1 0,0 5-5,0 6 1,4 9 0,1 4 0,-1 5-5,1 3 1,-2 7-1,4 1 1,0 5-38,0 2 0,1 10 0,4-1 1,1 6-65,-1 3 0,1 1 0,-1 2-100,0 1 0,1 4 0,-2-5 0,-2-4-62,0-2 0,-5-9 0,3 1 0,-2-2 0,-2-5-67,-2-4 1,3-1 0,1-7-1,-3-1-232,0-2 0,-8-8 0,-1-4 1</inkml:trace>
  <inkml:trace contextRef="#ctx0" brushRef="#br0" timeOffset="58982">8570 8334 8355,'0'-12'-62,"1"0"0,2-1 114,1 1-51,0 5 1,-4 3-1,-1 8 1,-2 6-1,-1 5 240,1 5 0,2 5 1,1 3-1,-1 3-115,-3 5 0,2 0 0,-3 10 0,0 0 0,1 4-50,2 4 1,-4 2-1,2 4-160,1-7 1,2 8-1,1-10 1,0-3 40,0-2 0,0-6 0,1-6 0,3-2-431,5-2 0,2-5 1,1-6-1,0-1-840,1-3 1147,-1-1 1,1-2 0,-1 1 0</inkml:trace>
  <inkml:trace contextRef="#ctx0" brushRef="#br0" timeOffset="59433">8483 8421 8355,'-12'-18'62,"4"4"1,1-2-404,1 2 0,3 6 0,8 1 172,3 2 0,4-1 1,5 3-1,3-1 311,4 1 0,6-2 0,5-1 1,3 1 17,4-1 0,4 2 0,-2 4-239,1 0 0,3 0 0,-5 0 1,-2-1-1,-4-2-134,-1-1 1,-7 0-1,-3 4 1,-5 0 25,-3 0 1,-6 0 195,-4 0 1,-6 4-1,-1 1 1,-5 2 355,-3 3 0,-1 2 1,-3 4-1,1 1 24,2 3 0,4 0 0,-3 5 0,1 1-104,3 3 1,2-1 0,1 6-1,1 4-146,4 1 1,0 8 0,6 0 0,-1 3-223,-1-1 0,5 12-1,-7-7 1,1 1-251,1 1 1,-7-3-1,3 3 1,-4-2-82,-1-6 0,0-4 0,0-6 0,-1-3-224,-4-2 0,-1 2 481,-7-6 0,1 0 0,-1-4 1</inkml:trace>
  <inkml:trace contextRef="#ctx0" brushRef="#br0" timeOffset="60113">8781 9289 8355,'0'-18'8,"-2"5"0,0-4 0,-2 3 0,1 2 44,1 0 0,1 1 0,-2 1 0,-2 3 6,-2 1 1,4 4-1,-1 6 1,3 4 32,1 3 0,-4 7 0,-1 4 1,3 4-50,0 3 0,2 6 1,0-2-1,0 1 14,0-1 1,-4 3-1,0-4 1,1 1-69,2 0 0,1-5 1,1-1-1,2-4-107,1-2 0,2-10 0,-2 0 72,4-4 1,3-4 0,0-7 52,-3-5 0,3-3 0,-4-4 0,2-5 0,-3-1-74,0 1 1,-2-6 0,-3 2-1,2 0-32,1 3 1,0-4-1,-4 5 1,0 3 108,0 3 1,-4 7 0,-1 1 89,-2 1 0,3 4 0,-3 6 0,0 4-29,0 3 0,4 6 0,-1 0 0,3 1-199,1 0 1,0 0 0,1-3 0,3 0-1225,5-3 974,2 0 1,7-5 0,1 5 0</inkml:trace>
  <inkml:trace contextRef="#ctx0" brushRef="#br0" timeOffset="61138">8744 8508 8355,'-13'-18'-795,"6"4"628,-4-4 1,9 6 0,-5 0 0,1-1-1,3 1 1,2-1 0,1 1 525,0 0 0,1 1-106,4 2 1,0 5 0,3 10 0,-2 6 131,-1 7 0,-3 6-214,2 4 0,-3 8 0,-1 9 1,0 3-1,0 5 0,0 5 1,0 5 599,0 2-742,0 11 0,-1-15 0,-2 7 0,-1-3 1,1-4-1,2-3 0,1-5-388,0-3 295,0-7 1,0-7 0,0-8 0,0-4-1,0-4 1,1-5-986,3-2 1030,-2-7 0,3-3 0,-5-8 1,0-4-1,0-5 0,-1-3 1,-2-6 110,-1-6-65,0-9 1,2-4 0,0-9 0,-2-5-1,1-4 1,1-5 0,2 0-132,0-3 86,0-10 0,0 11 0,0-8 0,0 2 1,0 5-1,0 5 0,0 9 278,0 10 1,0 9-165,0 13 1,-1 5-1,-2 9 1,-1 8-1,1 12 1,2 10 145,1 9 0,0 9 1,0 5-1,1 3 1,4 4-1,3 3-98,3 5 1,1-6 0,1 5-261,-1-3 0,2 1 0,1-3 0,0-1 0,-2-2 0,-4-4 79,1 1-300,-5-7 0,5-5 0,-6-8 0,-1-4 0,-2-4 256,-1-5 158,-5-7 0,-2-5 1,-6-8-1,1-6 1,0-5-1,-1-7 1,2-6 55,3-5 0,-2-12-136,6-5 1,0-8 0,4-2 0,0-7 0,0-6 0,1-1-435,4-3 0,-3-2 379,7 1 0,-5 10 1,3 5-1,-2 13 1,-1 10-1,0 10 802,1 6-701,-1 12 1,-4 4 0,0 8 0,0 7-1,0 8 1,0 10 295,0 6 1,0 9-262,0 2 0,1 13 1,2 1-1,1 5 0,-1 6-133,-2 5 0,3-10-308,0 4 0,5-2 0,-5-1 0,0-4 0,0-4 0,2-6 0,-1-8-2260,1-7 2537,-2-3 0,1-6 0,2-1 1</inkml:trace>
  <inkml:trace contextRef="#ctx0" brushRef="#br0" timeOffset="61476">8620 9240 8140,'-11'1'0,"2"3"0,5 5 0,4 2 0,3 1 0,2 0 346,2 1 0,3 3 0,5 1 0,2-1-161,-2 2 1,3 0-1,-2 4 1,-1-1-54,-1 1 1,-1-4 0,-1 0 0,0-3 0,-1-1 0,-1-5 136,-2-2-434,1-3 1,3-6 0,-1-5 0,-1-8-1,-2-7 1,2-9 0,1-6-1496,1-8 928,0-1 0,1-15 401,-1 4 0,1-10 0,-1-1 0</inkml:trace>
  <inkml:trace contextRef="#ctx0" brushRef="#br0" timeOffset="61877">8595 8446 8257,'0'12'-6,"0"-3"-8,0-1 0,1-1 257,3 1 0,-1-2-127,5-6 0,-4-2 1,5-2-1,-1-4-23,-1-3 1,4-2 0,-3 0-1,3-3-167,2 0 0,-5-1 0,0 5 0,2 1 5,1 3 1,1 2-1,1 6 1,-1 0-96,0 0 0,-2 6 0,1 3 0,3 6 23,0 6 0,1 3 0,0 2 0,2 3-365,-2 4 0,4 8 0,0 3 0</inkml:trace>
  <inkml:trace contextRef="#ctx0" brushRef="#br0" timeOffset="67300">3597 9736 8494,'-13'-6'0,"1"-1"0,-1 1 142,1 1 1,0 4-246,-1 1 1,1 0 158,-1 0 0,12 4 0,5 2 1,6-1-1,2 1 0,1-2 0,-1 0 1,0 0-81,1-1 1,-1-2 36,1-1 1,-1 0 0,0 0 0,1-1-140,-1-3 0,-3 1 0,-3-5 0,0-2 110,-3-1 0,-2-1 0,-2-1 47,-3 1 1,-3-1-1,-6 1 1,1 1 20,-1 3 1,5-2 0,0 6-390,-2 1 210,5-4 1,5 7-484,8 0 0,9 6 0,2 6 0</inkml:trace>
  <inkml:trace contextRef="#ctx0" brushRef="#br0" timeOffset="68458">3919 8657 8173,'0'-13'-47,"0"7"0,0-5-20,0 2 108,0-2 1,2 3 0,2 1 0,4 2-1,3 2 1,1 1-74,1 2 1,-6 6 0,-2 2 0,-1 5 0,0 2-15,-1 1 1,-1 5-1,-2-3 1,0 1-1,0 3 1,-2 0-150,-2-1 1,1 2 184,-5-2 0,5-2 1,-1 1-1,3-2 4,1-3 1,0 3 0,0-2 0,0-1-49,0-1 0,5-2 0,4 0 0,2-3-33,1-1 1,0-3-1,2 1 10,3 0 1,-4-2 0,4-4 0,-3 0-60,-2 0 305,-5 0-136,-1 0 1,-16 0 56,-2 0 0,1 0 1,2 0-1,0 1 57,-2 4 1,2 2 0,2 5 0,1 0-51,-1 1 1,4 3 0,-1 2 0,2 1-99,2 4 0,0 0 1,0 2-1,2 0-25,2-1 0,1 1 0,5 1 28,-2 3 0,-1-3 0,3 5 0,-3-2 0,-2 1-9,-2 2 1,-2-5 0,-1 2 0,-1-3 19,-3-1 1,-3 0 0,-4-2 0,1-2-63,2-4 0,1 1 0,-3-2 0,2-2-182,-1-4 0,-7 1 0,0-5 0,1 1-57,1-3 0,-4 3 0,-1 0 1</inkml:trace>
  <inkml:trace contextRef="#ctx0" brushRef="#br0" timeOffset="69440">3597 9599 8288,'-6'-12'230,"5"5"-164,-5 2 1,6 6 0,-1 3-143,-3 4 1,2 3 0,-2 2 0,3-1 0,1 1-77,0-1 0,0 0 0,0 1-13,0-1 0,1-5 156,3-3 1,-1-4 1,5-4 0,-5-3 0,1-5 9,-2-1 1,-2 1 6,0 0 1,-2 1-111,-2 2 0,1 4-1,-5 5 0,5 5 0,-1 4 1,3 2-199,1 1 0,0 6 0,0 1 1</inkml:trace>
  <inkml:trace contextRef="#ctx0" brushRef="#br0" timeOffset="72883">5618 7466 8168,'0'-16'0,"2"-1"0,0 2 0,3 0 46,-3-2 1,0 8 0,-2-4 0,1 4-1,0 3 1,1 6 0,-4 8 0,0 8-1,-2 4 373,-1 4 0,1 2 1,4 3-351,0 4 0,0 10 1,0 5-1,0 5 1,0 5-32,0 6 0,4 2 0,1 10-71,-3 4 1,4 15 0,-2 0 0,-1 4 35,-2-48 1,-1 0 0,0 5 0,0 0 0,0-6 0,0 0 0,0 49-57,0 1 0,0-9 1,0-3-1,0-7-13,0-5 1,4 0 0,0-12-1,0-3-58,2-6 1,-3-11-1,4-6 1,0-10-133,-1-6 0,-1-9 8,3-9 0,-4-9 0,3-9 1,-2-8-142,-2-6 0,-3-10 0,-4-1 117,-4-4 1,1-2-1,-1-8 267,-2-4 0,-1-1 0,-2-10 1</inkml:trace>
  <inkml:trace contextRef="#ctx0" brushRef="#br0" timeOffset="73271">5519 7603 8355,'0'-13'557,"-4"8"-550,0 5 0,0 5 0,4 8 0,0 0 0,0 4 0,0 4 0,0 2 0,0 2 46,0 0 1,0 5 0,0 4 0,1 6-35,3 6 0,-1 8 0,5 6 0,2 11-47,1 11 1,-3 5 0,-1 9 0,0 2 4,0 0 0,-4-43 0,1 0 1,0-1-1,1-1 0,-1 0 0,1 0-44,0-3 0,-1 2 0,0 4 0,-1-1 0,5 40 0,1-1-185,-2-3 1,4-11 0,-5-7-1,3-11 12,-1-11 1,0-7 0,5-10 0,-2-5-431,-3-8 614,3-6 1,-4-2 0,5-1 0</inkml:trace>
  <inkml:trace contextRef="#ctx0" brushRef="#br0" timeOffset="74110">5655 9649 8032,'-12'0'-974,"0"0"756,-1 0 1,5-4 386,0 0 0,4 0 0,-5 4 202,0 0 1,2 0-1,-1 0 0,1 1-225,-2 3 0,4-1 0,5 5 0,0 2-141,0 1 1,1 0 0,3-2 0,5-2 0,2 0-71,1 0 0,0-4 0,2 1 0,1-3-32,2-1 1,4-5-1,-5-3 1,-1-3-76,-1-2 1,-2-1-1,0-1 1,-3-1 139,-1 1 1,-5-3 0,1 1 0,-4 3 129,-4 5 1,-4-2 0,-7 4 0,-3-1-89,-1-1 0,-2 7 0,-4-3 218,0 4 0,5 2 0,-1 4 1,0 3-1,2 3-45,2 1 0,5 2 1,4 1-1,4 3-528,2 1 0,9-3 0,7 0 0,9-2-394,9-2 0,9 1 0,3-1 0</inkml:trace>
  <inkml:trace contextRef="#ctx0" brushRef="#br0" timeOffset="74614">4204 9711 8355,'13'0'-1311,"12"0"1</inkml:trace>
  <inkml:trace contextRef="#ctx0" brushRef="#br0" timeOffset="80294">13010 8508 8355,'0'-19'40,"0"2"0,0 6 0,0 8 0,0 12 354,0 9 1,-1 11 0,-2 5-1,-1 5-289,1 2 0,2 7 1,1 0-1,0 7 0,0 3-98,0 2 1,0-7-1,0-7 1,0-1 0,0-1-1,0-2-544,0-4 1,0-7 0,1-5-215,3-4 1,2-11 0,3 0 482,0-4 1,4-3-1,7-4 1</inkml:trace>
  <inkml:trace contextRef="#ctx0" brushRef="#br0" timeOffset="80610">13208 8533 8355,'-5'-7'271,"-2"-3"1,-5 8 0,1 3-1,2 6 1,4 5-90,-1 5 1,5 3 0,-3 8 0,2 2 0,2 2-227,0 2 0,0 8 0,0 3 1,0 2 120,0-1 1,0 2 0,0-3-85,0 4 0,-1-5 0,-2-3 0,-1-2 1,1-4 37,2-2 1,2-6-1,4-8 1,4-1-23,6-3 1,5-7 0,6-4-1,3-2-28,4-2 1,3-2 0,1-2 0,0-5-270,0-7 1,-1 3-1,-3-4 1,-5 5-402,-6 3 0,0-2 0,-6 3 241,0-3 0,-8-1 0,-3-1 1</inkml:trace>
  <inkml:trace contextRef="#ctx0" brushRef="#br0" timeOffset="80806">13084 9029 8355,'6'-12'30,"-2"-2"1,7-1-1,4-2 1,3 2-1,4 1-309,2 2 1,5-1 209,0 1 0,5-2 0,-1-1 0,2 0 0,-1 2 0,-1 4 0,0-1-365,-1-1 1,-2-1 0,-5-1 0</inkml:trace>
  <inkml:trace contextRef="#ctx0" brushRef="#br0" timeOffset="80994">12936 8533 8598,'7'-25'0,"5"2"0,9 1 0,8 2 0,6 1-276,5 0 0,7 2 0,0-4 0,5 1 142,6 0 0,3 3 0,1 4 0,-3 2-172,-5 3 0,-6 2 0,-11 6 0</inkml:trace>
  <inkml:trace contextRef="#ctx0" brushRef="#br0" timeOffset="81582">14027 8074 8355,'0'-12'0,"4"-1"98,0 1 1,-1-1 0,-7 1 0,-4 0 0,-3 0 0,-2 4-1,1 4 98,-1 3 0,-3-1 0,-2 0 0,0-3-231,0 3 0,0 0 1,4 4-1,1 0 31,2 3 0,5 3 1,-1-3-98,2 2 0,1 2 0,4 3 1,1 0-96,3 1 0,-1-1 1,4 1-1,-2 0 123,-2 4 1,0 1-1,0 4 109,1-2 1,0 1 0,-4 5 0,0 3 0,0 3-34,0 0 1,4 5 0,0-1-1,-1 4 244,-2 0 1,1 4-1,0 3 1,4 4-101,1 2 0,-3 5 0,3-3 1,0 3-119,0 6 0,-5-7 0,2 5 0,-2-1 17,-2 0 1,0-5 0,0-2 0,0-6 94,0-6 0,0-2 0,0-12 0,0-1 58,0-5 0,4 0 0,1-7 0,1-3-489,0-2 0,2-6 0,-3 3-309,2-2 1,1-2 0,6-6 0,1-3-136,2-5 237,-1 1 1,2-14 0,2 5 0</inkml:trace>
  <inkml:trace contextRef="#ctx0" brushRef="#br0" timeOffset="81851">14275 8570 8355,'-4'-26'0,"0"5"0,2 7 0,4 5 1005,2 0-780,6 7 0,-3-1 1,5 10-1,0 7 0,2 4 1,1 5-1,2 3 0,-1 4-33,2 2 0,0 0 0,4 2 0,-3-2-243,-1-2 1,3-1 0,-3-4 0,0-2-259,0-2 0,2 0 1,-2-7-1,0-3-53,0 0 0,-1-4 1,-5-1-1,1 0-2155,-1-3 2318,-5-2 0,-2-1 0,-5 0 0</inkml:trace>
  <inkml:trace contextRef="#ctx0" brushRef="#br0" timeOffset="82192">14622 8533 8355,'0'-13'790,"0"1"1,-1 6-1,-3 8-475,-4 9 0,-5 8 0,-2 10 0,-4 6 0,-3 5 55,-5 5 0,-6 3 0,0 2-576,-2-1 1,-1 0 0,4-5-1,6-7 1,7-7-334,5-3 1,4-8 0,10-3 0,1-3-1969,4-5 2009,2-2 1,16-6-1,3 0 1</inkml:trace>
  <inkml:trace contextRef="#ctx0" brushRef="#br0" timeOffset="82684">14858 8062 8355,'0'-32'0,"0"4"-168,0 6 1,4 4 0,0 6 200,-1 0 1,3-1 0,-1 1-167,2-1 0,0 5 0,2 1 605,0 2 0,0 0 0,7 7 0,0 2 1,1 4-266,1 3 0,-1 2 0,6-1 0,-4 1-259,-1-1 1,2 0 50,-3 1 0,4 3 1,-5 2-1,-1 1 1,-2 3-1,-4 2 223,0 1 0,-5 4 1,3 1-63,-2 2 1,-1 2 0,-4 7 0,0 4-1,0 0 51,0 1 0,-1-1 0,-2 5 0,-1-1-184,1 1 0,2-1 1,2 1-1,3 0-116,5-1 0,-1-1 1,3-1 77,3-1 0,1-10 0,-3 1 0,1-1 0,-1-2 5,0-1 0,-3-1 0,-2-5 131,-2 2 0,-1-1 0,-4-6 0,0-1 0,-1 1-119,-3 1 1,-3 1 0,-7-2 0,-1-3-292,-2-1 0,-3 3 1,2-4-1,-1 1-86,-4 0 0,6-1 0,-1-6 0,1-2-154,1 0 1,-1-7 0,5 3-337,-1-4 0,-5-1 0,-1 0 1</inkml:trace>
  <inkml:trace contextRef="#ctx0" brushRef="#br0" timeOffset="83476">15962 8843 9448,'0'-13'0,"1"2"0,3 3-431,5 4 1,3-1 449,5 0 0,-2-3-87,5 4 1,5-2 0,4 4 0,0-4-1,0 1 1,0-1-555,-2 3 0,5 2 0,0 1 1</inkml:trace>
  <inkml:trace contextRef="#ctx0" brushRef="#br0" timeOffset="83717">15962 9091 8355,'9'-1'330,"4"-4"0,-2 4-380,10-3 0,3-3 1,7-1-1,2-3-101,5-2 1,1 1 0,5 0 0,-1 0-471,-3 4 1,-2-3 0,-1 4 0</inkml:trace>
  <inkml:trace contextRef="#ctx0" brushRef="#br0" timeOffset="84767">18083 7665 8355,'-2'-33'-3,"-1"1"0,-2 3 0,-1 6 0,0 3 0,-1 4 0,-3-1 0,-1 3 0,-1 3 0,-1 4 1,1 2-1,-1 2 220,1 2 1,0 2 0,-1 3 0,1 7 0,-1 7-1,1 8-82,0 5 1,-5 3 0,-1 9 0,0 5 0,-1 6-7,0 2 1,3 2 0,-1 6-1,0 0 1,2 7 0,2 3 0,5 9 27,3 4 0,1-3 1,4 9-1,0-43 1,1 1-1,0 1 1,1-1-98,-1 1 0,2 1 1,1 7-1,0 0 1,-1-5-1,0 0 1,-1 2-1,1 1-153,0 1 1,0 0 0,1-3 0,0 0 0,-2 4 0,0 0 0,0-5 0,-1 0-33,0-1 1,-1-1 0,0 0 0,0-1 0,0 43 0,-1-7 10,-3-8 0,-3-4 0,-6-13 0,0-5 116,-4-5 1,-1-2 0,-5-11-133,-2-5 0,6-8 0,-9-11 0,-1-3 1,0-5 34,-1-4 0,-5-14 0,4-6-345,-1-6 0,-2-9 1,5-2-1,2-2 1,5-3-1072,6 1 1511,2 5 0,3-2 0,3 5 0,4 1 0,2 2 0</inkml:trace>
  <inkml:trace contextRef="#ctx0" brushRef="#br0" timeOffset="88934">17562 10840 7950,'0'-13'0,"0"1"0,0-1 552,0 1 0,0 0-362,0-1 0,0 8 1,0 5-1,0 8 0,0 6 1,0 4-1,0 1-293,0 3 0,0-3 0,0 2 0,0 1 0,0 0 1,0 0-1,0-1 0,0-1-994,0 0 1,0-2-1,1-6 962,3 0 0,-2-5 0,3-1 1</inkml:trace>
  <inkml:trace contextRef="#ctx0" brushRef="#br0" timeOffset="89250">17661 10740 8355,'7'-8'-75,"-3"0"1,-1 5 0,1 0 156,4 6 0,-2 5 0,-2 9 1,-1 4-1,-1 2 0,2 2 1,-1 1-1,0 0-482,1-1 0,-3 5 1,4-8-1,-3-1 54,2-2 0,-2-2 0,3-6 241,1-3 0,-5 3 0,5-4 1</inkml:trace>
  <inkml:trace contextRef="#ctx0" brushRef="#br0" timeOffset="89643">17611 10753 8355,'0'-13'0,"0"1"-145,0 0 0,2 1 0,2 1 438,4 2 0,5 4 0,2-3 1,3 0-139,1 0 0,6 4 1,4-2-257,-2-1 0,-2 5 0,-3-3 0,-3 4 0,-1 4 75,-3 4 1,-6 3 0,-5 1 0,-3 1-178,-1-1 1,-1 5 0,-3 1 0,-5 1-1,-2 3 0,-2-3 0,-3 1 0,0-2 86,1-3 0,1-2 0,2-2 0,1-1 179,2-2-156,-2-5 1,11 3 269,0-6 1,6 0 0,8 0 0,1 1 154,1 3 0,5-2 0,-3 3-248,1 1 0,-2-4 0,2 5 0,0 0-241,1 0 0,-5 1 1,1 5-1,-2-2 0,-2-2 91,1 0 0,-2-1-462,-3 4 1,3-5-1,-4-1 1</inkml:trace>
  <inkml:trace contextRef="#ctx0" brushRef="#br0" timeOffset="91832">18256 10902 8891,'2'-11'0,"0"1"0,4 3 0,-1 0 0,2 2-510,0-1 168,1 2 152,5 4 0,-1 0 35,1 0 0,0 0 0,3 1 0,0 2 0,-1 3-133,-1 1 1,-2 1-1,1 4 1</inkml:trace>
  <inkml:trace contextRef="#ctx0" brushRef="#br0" timeOffset="92082">18306 11013 8116,'12'0'-126,"1"0"1,-1 0 90,0 0 1,6 0 0,2 0-473,-1 0 0,4-5 0,-3-2 0</inkml:trace>
  <inkml:trace contextRef="#ctx0" brushRef="#br0" timeOffset="92633">18802 10889 8355,'0'-12'144,"0"-6"1,0 8-1,-1-1 1,-2 3-41,-1 1 0,1 4 1,6 1-1,2 6-196,2 8 0,1 1 0,3 4-56,-2 1 0,0-2 0,-3 3 0,-1-1 1,2-3 5,0-1 1,-4-2 0,1 0-276,-3 1 421,-1-6 1,0-3 0,-1-8 0,-2-6 39,-1-5 1,-1-3-1,2-4 1,-1 3-25,1 1 0,2-4 1,1 2-1,0 1-106,0 3 1,5 2 0,3 1-1,3 1-823,2 0 712,-1 5 0,6-4 0,1 4 1</inkml:trace>
  <inkml:trace contextRef="#ctx0" brushRef="#br0" timeOffset="93758">19273 10877 8681,'0'-13'297,"0"1"1,0 0 0,-1-1-1,-3 2-68,-5 3-439,-2 2 1,-1 6-1,0 0 87,-1 0 0,1 6 0,-1 1 0,1 1 0,0 0 148,-1 2 1,5 1 0,0 1 0,-1 1-65,3-1 0,0 1 1,6-1-1,0 0-236,0 1 0,0-5 1,1-1 8,4-1 0,1-2 1,7-4-1,-1 0 98,1 0 1,-1-6 0,0-2 44,1-3 1,-5-2 0,-1 1 0,-2 0 360,-2-1 1,3 1-1,-2-1 1,-1 1 136,-2 0 0,-1 3-214,0 1-159,0 0 1,0 6-22,0 7 0,0 4 0,0 4 1,1-1-73,4 0 0,-3 1 0,5-1 0,0 1-52,0-1 1,-3-4-1,4-1 75,2-1 1,1-2 0,1-4 0,1 0 55,-1 0 1,1-6 0,-1-2 0,0-3-21,1-1 1,-5-1 0,-1 1 0,-1-1 186,-4 1 0,4 4 1,-2 0-1,-1-2 439,-2-1-465,-1 4-216,0 1 0,0 8 0,0 2 0,0 4 0,0 3-27,0 2 1,0 3 0,1 1-1,2-2-19,1-1 1,2-2 97,-2 0 1,3-1 106,5-2 1,1-5-1,-2-8 1,-2-5 10,0-2 1,-2-1-1,2 0 1,-2-1-44,-1 1 1,-1-1 0,-2 1-58,1 0 0,1 3 1,-2 1-9,1-2 0,2 5-11,-2 1 1,-1 8 0,4 4 20,-2 3 0,3 2 1,-2-1-1,1 0 11,2 1 0,-2-1 1,2-1-1,0-1-16,2-2 1,2-4 0,-1 3 0,1-1-5,-1-4 0,0 0 0,2-2 0,1-2 24,2-2 0,-1-3 0,-3-4 0,-2 2-16,-3 1 0,3-1 0,-4-3-135,0-1 0,-2 1 0,-5 0 150,0-1 1,-1 2 0,-3 3 0,-4 4 91,-3 2 1,-2 2 0,1 0 0,-1 2 34,1 2 0,0 3 0,1 5-74,2 1 0,0-1 1,4 0-1,3 1-316,0-1 1,4 1 66,2-1 0,3-5 0,5-3 191,1-3 1,3-2 0,1-2 249,-2-1 1,-1-5 96,-2 0 0,-4 0-27,0 0 0,-5 5-183,1 8 1,-2 3 0,-2 7 0,0 3-98,0 3 1,0 4 0,1 2 0,2 1-95,1 2 0,0 0 0,-2-3 0,0 2-75,2 1 1,5 0 0,-5-4 0,-1-2-15,-2-2 1,-2 1-1,-4-6 1,-3-2 190,-3-4 0,-3-1 1,-2-4 96,-5-3 1,2 0 0,-2-4-1,1-2-135,0-4 1,1-3-1,4-1 1,0-1 0,2 1-507,4-1 0,6 1 180,-1 0 1,8-6-1,3-2 1</inkml:trace>
  <inkml:trace contextRef="#ctx0" brushRef="#br0" timeOffset="94041">20191 10629 8355,'1'-18'0,"2"-1"0,1-1 950,-1 4-582,-2 8 0,-1 1 0,0 5-211,0 2 1,-4 3 0,-1 11-1,-2 1-171,-3 1 1,1 11-1,-1-1 1,3 3-1,2 1 0,-4 5 1,4-2-1,-1 1-85,1-1 1,1 2 0,4-6-128,0-2 0,5-2 0,3-4 0,5-5 0,2-3-544,1-5 0,7 1 0,-3-4 404,4-3 1,0-6 0,1-3 0</inkml:trace>
  <inkml:trace contextRef="#ctx0" brushRef="#br0" timeOffset="94308">20327 10666 8355,'0'7'44,"0"-2"462,0-5-1299,0 6 0,0-5 0,0 5 1</inkml:trace>
  <inkml:trace contextRef="#ctx0" brushRef="#br0" timeOffset="94805">19844 10914 8355,'0'-8'-10,"0"0"1,1 5 0,3-1 84,5 2 1,2-2 0,1 0-1,0 1 1,-1 0 19,-2-1 0,2 3 0,-3-3-225,3 2 0,-3-2 1,-1-1 47,-1-2 0,-2 3 49,-4-4 1,0 3 15,0-3 0,-6 5 0,-2-1 23,-3 3 0,-1 1 0,-1 0 212,1 0 1,1 5-1,2 4-148,5 2 0,3 1 0,1 0 0,0 1-159,0-1 1,1 1 0,3-1 0,5 0-227,2 1 0,-2-2 1,2-1-1,3-4-224,0 0 1,0 2 325,-2-4 0,6 0 0,1-4 1</inkml:trace>
  <inkml:trace contextRef="#ctx0" brushRef="#br0" timeOffset="95123">20265 10716 8355,'0'-9'177,"0"1"0,2 5 57,2-1 0,-1 3 1,5 1 292,2 0 0,1 5 0,1 4-276,0 2 0,1 1 0,-1 2 0,1 1-80,-1 2 0,5 0 1,1-1-1,-1 1 1,3 1-355,-1 0 1,-2-1-1,3-5 1,1-1-331,-2-2 1,3 0 0,-5-3 0,-2-1-1579,-1 1 1528,-2-2 1,1 1-1,-1 2 1</inkml:trace>
  <inkml:trace contextRef="#ctx0" brushRef="#br0" timeOffset="95356">20513 10654 8599,'-12'0'1352,"0"0"-1275,-1 5 1,5 3 0,0 8-1,-2 0 1,-1 1 55,-1 1 1,-1-1 0,1 6 0,-1-3-304,1 2 1,0 2 0,1-1-589,2-2 0,0-2 1,5-4 167,1 2 0,-4-1 0,0-3 1</inkml:trace>
  <inkml:trace contextRef="#ctx0" brushRef="#br0" timeOffset="95611">20687 10554 8355,'6'-12'0,"2"1"0,3 3 0,1 4 552,6 2 0,-3 2 1,5 2-1,-1 2 1,-1 4 78,0 3 0,2 6 1,-3 0-1,-2 4-603,-1 5 0,-2 5 0,-1 6 1,-2-1-371,-5-3 0,-3 7 0,-2-3 0,-2 0-446,-1-2 0,-10 0 0,0-3 1,-2 0-89,-2-3 1,-10-3-1,2-1 1</inkml:trace>
  <inkml:trace contextRef="#ctx0" brushRef="#br0" timeOffset="102851">18628 8768 8258,'0'-13'0,"0"-2"79,0-2 0,2 2 1,2 5-1,3 2 1,1 0 682,0 1-532,1-4 1,3 9-261,0-2 0,5 3 0,-1 1 0,1 1 0,-1 5-155,1 6 1,0 2-1,-6 7 1,-2 1 94,-1 1 1,-5 3 0,1 2 0,-4 1-15,-4-2 1,-3-1 0,-5-2 0,0-2 123,-1-1 1,1-6 0,-1 1 206,1-2 0,4-7-118,-1-3 0,8-8 0,0-6 0,5-3-55,3-4 0,1-1 1,6 3-1,1-3-133,1-1 0,1-2 0,-5-2-24,1 2 0,-1-2 0,1 3 0,-1 1 0,-1 2 62,-3 4 0,2 0 1,-6 1 84,-1-1 1,-2 5 42,-1 0 1,-1 7 23,-3 1 1,-2 5-1,-3 9 1,0 1-28,0 2 0,-1 5 0,0-2 0,3 4-57,2 0 0,1 1 0,4 0 0,0-1-135,0-4 1,9 2 0,5-5-1,5-3-305,8-5 0,7-3 0,10-8-396,4-2 1,-5-4 645,7-9 1,-9-2 0,2-6 0</inkml:trace>
  <inkml:trace contextRef="#ctx0" brushRef="#br0" timeOffset="103837">19745 8235 8355,'0'-12'-492,"0"-1"-725,0 1 937,-6 5 477,5 2 0,-6 5 1,4 1-1,-1 3 0,1 4 1,2 5-1,1 3 0,0 5 85,0 2 1,0 6 0,0 3-1,0 4 1,0 7 0,0 5-48,0 6 0,0 6 1,0 8-1,0 1-152,0 2 0,0 5 0,0 0 0,-2-5-341,-2-2 0,3-8 0,-3-7 0,2-5-21,2-3 0,4-5 1,1-8-1,-1-5-570,1-6 0,-3 0-346,2-6 1160,-3-5 0,-6-5 0,-2-6 1</inkml:trace>
  <inkml:trace contextRef="#ctx0" brushRef="#br0" timeOffset="104118">19707 8719 8521,'-12'-24'0,"0"4"0,0 2 0,4 1 0,4 1 0,3 1 407,1 1 0,5 1 0,3 1 0,5 0-70,3-1 1,5 5-1,7 1 1,2 2-220,2 2 0,-6 3 0,0 4-351,-4 4 1,-7 9 0,2 2 0,-5 2 0,-4-1-268,-3 2 1,-4 2 0,-1 1 0,-3-1 68,-5 1 1,-2 0 0,-10 0 0,-2-2 151,-2-2 1,-1 1 0,2-5-1,1-4 153,1-3 126,6 1 0,-3-10 0,6 5 0</inkml:trace>
  <inkml:trace contextRef="#ctx0" brushRef="#br0" timeOffset="104454">20117 8644 8619,'-13'-1'0,"1"-3"0,-1-3 473,1 0-251,5 2 1,2 6-1,6 3 1,3 4-1,6 3 1,4 2-147,2-1 0,5 5 1,-5-1-1,-1-1-292,-1-1 1,-1 3 0,-2-1-152,-3-1 1,2-1 0,-6-1 59,-2-1 0,-2-5 229,-4-3 1,-3-3 0,-4-2 0,3-3 26,4-4 0,-2-7 0,2-3 0,2-2 19,0-2 1,4-1-1,2-2 1,4 0-37,3 0 1,1 1-1,1 0 1,-1 4-400,1 3 0,3 5 268,1 3 0,-1-2 0,-3 4 0</inkml:trace>
  <inkml:trace contextRef="#ctx0" brushRef="#br0" timeOffset="104981">20836 8074 8355,'-1'-19'385,"-4"2"-248,4 3 1,-6 2 0,3 0-34,-4-1 0,1 2 0,-1 1 0,-2 4-122,-1 0 1,-1 1 0,-1 2 0,-1-1-17,-2 1 0,2 2 1,-3 1-1,4 0 35,0 0 0,1 0 0,0 0-61,-1 0 1,5 0-27,0 0 0,5 1 0,-1 3-73,2 4 1,2-1 0,0 1 98,0 2 1,0 1 0,2 3 0,0 1 0,3 3 187,-3 1 0,0 2 1,-2 5-1,0 2 67,0 1 1,0 4-1,0-3 1,0 2-26,0 2 1,0 6 0,0 3 0,0 0-78,0-1 0,0 9 0,1 0 1,2 6-41,1 6 1,0-1 0,-4 4 0,0-4-73,0-4 0,0 1 0,0-6 0,0-5 44,0-5 1,6-6 0,1-4 133,-1-4 1,5-4 0,-2-6 0,2-5 0,1-6-310,1-2 0,-1 2 0,0-4-719,1-1 0,-1-7 0,1-5 170,-1-2 0,0-7 0,1-1 1</inkml:trace>
  <inkml:trace contextRef="#ctx0" brushRef="#br0" timeOffset="105283">20960 8434 8597,'-1'-22'0,"-2"4"141,-1 5 1,1 9-1,6 1 1,1 7 314,-1 9 1,3 1 0,3 6 0,2 2-104,1 2 1,6 5-1,1 1 1,2 0-307,0 1 0,-1-1 0,5-2 0,0 1-178,0-2 0,0-2 1,-2-3-133,-2-1 1,1-5 0,-6 3 0,-1-2 0,-1-5-1135,-1-2 1,-5-6-271,0 4 1493,-5-5 0,-3 3 0,-7-6 1</inkml:trace>
  <inkml:trace contextRef="#ctx0" brushRef="#br0" timeOffset="105533">21344 8347 8835,'0'-25'327,"0"6"1,0 5 0,0 8-225,0 11 1,-6 10 0,-5 7 0,-6 4 0,-2 6-1,-5 2 41,-3 5 0,-1 6 0,-4 1 0,2 0-245,3 0 1,0 1 0,4-6 0,2-2-305,5-5 1,3-5 0,5-8 0,7-5-1264,8-2 1269,1-7 0,21-2 0,-3-5 0</inkml:trace>
  <inkml:trace contextRef="#ctx0" brushRef="#br0" timeOffset="105754">21630 8558 9569,'0'-13'0,"1"2"0,3 3 0,6 2 0,4 2 0,4 0-132,1 1 0,-3 1 0,5-1 1,1-1-1,0 0 0,0-1 0,-1 1 1,0 2-916,-2 0 0,-1 2 875,-6 0 0,-5 6 0,-1 1 1</inkml:trace>
  <inkml:trace contextRef="#ctx0" brushRef="#br0" timeOffset="106008">21717 8694 8355,'0'7'-6,"1"-2"0,3-5 1,4 0 86,3 0 1,2-1 0,0-2 0,4-2-14,4-2 1,2-1 0,2-3 0,0 1-871,0 2 1,5-6-1,2-5 1</inkml:trace>
  <inkml:trace contextRef="#ctx0" brushRef="#br0" timeOffset="106508">22213 8595 8501,'0'-14'0,"0"-1"992,0-2-762,0 1 1,5 5 46,3 3 1,3 1 0,2 4 0,-1-1-36,1 1 1,3 2-1,1 1 1,-1 1-256,2 3 0,-4 3 1,2 4-1,-3 0 130,-5 1 1,2-2 0,-6 7-301,-1-4 1,-3 4 0,-4 1 0,-5 0 0,-2 0-104,-1-3 1,-1-1 0,1-2 0,0 0 38,-1 1 0,1-5-106,-1 0 287,7-5 1,0 1 0,7-8 0,4-3-69,3 0 1,-1-4 0,1 3-1,2-3-14,1-1 1,1-1 0,0-1 0,1-1 108,-1-1 0,1-1 0,-1 5 1,0-1 135,1 1 1,-6 0-145,-3-1 324,-3 6 1,-2 2 0,-3 5-1,-3 1 20,0 3 1,-4 3 0,4 7-1,-1 1-114,0 2 1,1 1 0,-2-3-1,5 3-416,3 1 1,4-2-1,3 2 1,8-1-281,4-3 1,7-3 0,4-3-208,-2-5 0,5 3 0,0-1 0</inkml:trace>
  <inkml:trace contextRef="#ctx0" brushRef="#br0" timeOffset="106961">22585 8012 8355,'0'-12'648,"0"5"1,1 1-1072,3 6 0,3 0 0,5 0 0,1 1 154,-1 4 1,1-3-1,-1 5 1,0 0 694,1 0 0,1-3 0,1 3 1,1 0-315,0 0 1,-3 0-1,0 2 51,-1 0 1,-1-1 0,-3 4 178,-3 1 0,-4-1 0,-1 2 1,1 1-75,3 2 0,-2 5 1,2-2-1,-1 4-59,1 1 0,3 3 0,4 3 1,-2-1-159,0 0 1,-1 4 0,4-4 0,-1 2-99,-2 2 1,0 0-1,-5 1-85,-1-2 1,0 3 0,0 2-1,1-2 1,-1-1 67,-2-4 0,-1 5 0,0-4 1,0 0 27,0-3 1,0-3 0,-1-2 0,-4 1-66,-3 0 1,-4-6 0,-3-1 0,-2-1-64,2-1 1,-3-3 0,1-5-1,2 0-139,2-1 1,-4-1 0,0-6-1949,2 0 1809,1 0 1,2-6 0,0-1 0</inkml:trace>
  <inkml:trace contextRef="#ctx0" brushRef="#br0" timeOffset="107508">23490 8533 8355,'11'-10'98,"-1"-2"0,-2-2 279,2 0 0,1 3 0,1 2 0,-1 0 9,-3 0 1,2 2-36,-6-2 1,-1 3-292,-7-3 0,-9 4 1,-6 5-1,-2 1 72,1 3 0,-1 3 0,-4 6 1,2-1-72,2 0 0,3 1 0,6-1 0,-1 2-162,1 3 1,1-4 0,3 5-1,4-1-36,2-1 0,2 1 0,2-5 0,2 1-59,4-1 1,7-5-1,3-3 139,1-3 0,-2-1 1,4 0-1,1-1 1,0-3 48,-2-4 0,2-9 0,-5-2 0,-2-2-14,-1 0 0,-2-1 0,1-5 0,-1-3-108,0-2 1,-3-1 0,-2-4-1,-2-1-131,-2 1 1,0-4-1,-1-2 1,3 2 194,-3 2 1,0 1 0,-2 9 0,-2 2 122,-2 5 1,-1 5 0,-5 5-1,2 4 154,-2 4 0,0 5 0,1 8 0,1 7 34,-2 6 1,3 9 0,0 3 0,0 6-97,0 6 0,5 2 0,-3 1 0,4 0-180,1-4 0,1 2 0,5-4 0,5-2-369,4-2 1,11-1-1,-1-9 1,3-1-505,2-2 0,-8-7 359,3-2 1,-3-9 0,3-3 0</inkml:trace>
  <inkml:trace contextRef="#ctx0" brushRef="#br0" timeOffset="108141">23875 8434 8886,'5'-24'0,"5"5"0,5 5 0,4 6 436,0 2 0,1-2 0,-5 4-419,1 1 105,1 2 0,-5 1 0,1 1 0,-2 3 0,-2 5 0,-2 2 58,-1 1 1,2 2-1,-4 1 1,-1 3-309,-2 1 1,-2-2 0,-2 2-75,-1-1 0,-6 0 0,2-3 0,-3 1 0,-1 0-280,-1-3 1,2-4-1,2-2-239,0-2 593,7-1 0,-4-9 1,8-4-1,2-2 85,4-1 0,3 0 0,1-1 0,1 1 25,-1-1 1,1-3-1,-1-1 1,0 1-12,1-2 0,-5 4 0,0-2 0,2 2 343,1 1 0,-3 5 206,0 0 1,-6 6-310,-2 2 0,-6 6 0,-6 8 1,-2 1-1,-1 3 83,-2 1 0,1-2 0,4 2 0,1 0-153,2 1 0,4-5 0,5 1 1,2-2-218,7-2 0,5 1 0,12-2 0,1-2-898,2 0 0,6-6 44,-2 1 1,3-8-1,1-3 1</inkml:trace>
  <inkml:trace contextRef="#ctx0" brushRef="#br0" timeOffset="108142">24619 8483 6389,'8'0'2207,"0"0"-1046,2 0 0,1 0 0,1 0 1,-1 2-3039,-2 2 0,-4 3 0,-5 5 1</inkml:trace>
  <inkml:trace contextRef="#ctx0" brushRef="#br0" timeOffset="123466">6338 9302 8355,'-6'-9'-119,"-1"1"0,-1 0 1,1 0-1,0-1 1,2 0-1,-2-1 0,1 0 1042,1 2 0,-4 0 236,5-4-918,0 5 1,4 0-1,2 4 1,2-1-1,3 2 1,1 5 112,0 6 1,-4 3 0,3 3 0,0 3-226,0 1 0,-3 2 0,3 4-59,-2 0 0,5-1 0,-2 1 0,3 1 0,2 2 62,-1 1 1,2 0-1,1-6-224,2-2 1,5 2 0,-3-3-1,2-1 1,-2-1-410,-1 0 1,3-4-1,-4 2 1,1-2-435,0-2 0,-3 1 0,-5-1-218,-2 0 1,-5 1 777,1-1 0,-4-5 0,-4-3 349,-4-2 0,-3-13 0,-2-3 1</inkml:trace>
  <inkml:trace contextRef="#ctx0" brushRef="#br0" timeOffset="123743">6586 9153 8885,'-13'0'26,"1"0"1,-1 1-1,2 3 1,2 3-1,0 3 473,0 2 0,-2-1 0,-2 10-171,1 1 0,1 4 0,1 6 0,2 5 0,-2 3-133,-1 3 0,-1 5 1,0 6-1,-1 0-336,1 1 0,-2 0 1,-1 3-1,0-5-222,4-2 0,-2-6 0,6-5 1,1-5-820,1-2 1,4-6 475,1-3 0,-6-4 0,0-8 0</inkml:trace>
  <inkml:trace contextRef="#ctx0" brushRef="#br0" timeOffset="177110">3274 12142 9258,'-4'-19'224,"0"2"1,0 10 0,4 7-1,0 8 1,1 8 0,2 6-100,1 5 0,2 5 0,-4 6 0,4 5 0,-1 7 20,1 6 1,-2 6 0,-4 3 0,0 1-532,0-1 0,0-2 1,0-1-1,0-1-37,0-3 1,1-3 0,2-7 0,1-4 10,-1-6 0,0-7 0,0-7 0,1-4-744,-2-3 1145,5-3 0,-5-7 0,3-2 0</inkml:trace>
  <inkml:trace contextRef="#ctx0" brushRef="#br0" timeOffset="177490">3497 12229 9542,'-11'-13'0,"3"1"-341,4 0 1,3 12 0,1 6-1,0 10 605,0 3 1,0 7 0,0 7-1,0 3-242,0 1 0,0 10 0,0 4 18,0 4 0,0 3 0,0 4 0,0 1 0,-2 2 33,-2 1 0,3 0 1,-3-5-1,1-4-133,-1-8 1,2-2 0,-2-8 0,3-5 107,1-2 0,0-5 0,0-6 0,0-4 57,0-4 1,5-2-1,4-2-23,2-5 0,-2-3 0,2-1 0,3 0 1,0 0 0,5-5 1,2-2-1,2-2-240,2 1 1,0 1 0,0-1 0,-2 3-160,-2-1 1,2 5 0,-3-4-1,0 4 98,1 1 0,-2 0 1,2 0-1,-5 0-342,-2 0 1,4 0 0,1 0 0</inkml:trace>
  <inkml:trace contextRef="#ctx0" brushRef="#br0" timeOffset="177726">3349 12750 8355,'12'-20'367,"3"-2"1,6 6-1,8 1 1,7 1 0,4 1-537,1 1 0,4 0 1,-2-1-1,0 1-17,0-1 0,2-3 1,-4 1-1,-1 2-544,-1 4 152,-7 0 0,-2-3 0,-5 0 1</inkml:trace>
  <inkml:trace contextRef="#ctx0" brushRef="#br0" timeOffset="177952">3361 12080 8355,'0'-25'692,"0"0"0,1 6 0,5 2 1,6 5-675,8 4 1,3-3 0,3 2 0,3-2 106,4-1 1,13 0 0,3-1 0,2 1-357,0-1 0,-1 1 1,0 1-1089,-1 3 0,-5-3 0,-1 4 0</inkml:trace>
  <inkml:trace contextRef="#ctx0" brushRef="#br0" timeOffset="179513">4911 11299 8562,'0'-13'0,"-1"1"0,-2-1 0,-2 1 0,-2 1 0,-3 1 0,-1 3 0,-1 2 0,-2 2 0,-1 2 266,-2 1 0,-5 0 0,2 0 1,-4 0-1,-1 0-128,0 0 1,1 0 0,-1 0-50,0 0 1,0 0 0,0 0 0,2 0 0,2 0 47,5 0 1,-2 0-1,1 0-11,2 0-226,7 0 0,2 5 127,6 3 1,0 4 0,0 0 0,0 0 57,0 1 1,5 1-1,-1 2 1,0 5 71,1 2 0,-3 6 1,2 3-1,-3 4 22,-1 6 0,0 7 0,0 6 0,0 7-12,0 7 1,0 15 0,0 8-1,0 6-145,0 1 1,2-42 0,0 2 0,1-3 0,-1-1 0,-1 3 0,0 0-123,0 2 0,0-1 1,-1-3-1,0 1 1,-1 1-1,0 1 1,0-2-1,0-1 82,-1-2 0,-1-1 0,1 3 0,0-1 0,2 41 158,0 0 1,-4-9 0,0-4 0,1-9 0,2-12-78,1-8 0,0-4 1,0-14-1,1-7 84,3-6 0,3-12 1,6 0-1,0-4-227,4-4 1,-2-7 0,6-5 0,1-2-253,1-1 1,2-1-1,0 1 1,-2 1-773,-2 3 1,1 2 1103,-5 6 0,-2 4 0,-4 0 0,-2-1 0,1-1 0,-2-2 0</inkml:trace>
  <inkml:trace contextRef="#ctx0" brushRef="#br0" timeOffset="180456">5420 12328 9213,'-2'-7'617,"4"7"1,12 10 0,2 3-405,5 4 0,-1 5 1,4-1-1,2 4 1,0 3-1,2 4 1,-1 1-105,2 0 1,2-1-1,-5 2-327,-1 0 1,2-7 0,-8 2 0,2-4 0,-3-3-432,-4-1 1,1-6 0,-8 1 0,1-3-637,0-5 1,-5 3 1057,1-3 1,-2-8-1,-2-1 1</inkml:trace>
  <inkml:trace contextRef="#ctx0" brushRef="#br0" timeOffset="180713">5804 12254 8355,'0'-24'336,"0"3"0,-1 5 0,-3 3-67,-4 5 1,1 4 0,-2 10 0,-2 6 0,-4 9-1,-4 6 1,-2 6 0,1 5-106,-3 3 1,-4 3 0,-3 7-1,-1 1-154,1 2 0,0 0 0,3-6 0,3-4-231,4-7 0,1-1 1,4-7-1,4-3-456,5-4 0,5-4-385,1-5 0,6-1 0,0 0 0</inkml:trace>
  <inkml:trace contextRef="#ctx0" brushRef="#br0" timeOffset="181356">6375 12638 8355,'0'-8'2143,"0"-1"-2197,0 7 0,5-4 1,4 6-1,3 0 0,5 0 1,3 0-1,4 0 1,2 0-1031,3 0 0,8-5 0,7-2 1</inkml:trace>
  <inkml:trace contextRef="#ctx0" brushRef="#br0" timeOffset="182387">11943 8979 8355,'0'-16'97,"-1"-1"1,-2 1 0,-1-1 0,1 1 0,2 0-1,1 3 1,0 0 673,0 1 0,1 5 1,2 4-1,3 7-582,1 9 0,-5 6 1,2 10-1,-2 5 1,-2 6-47,0 6 0,-6-1 0,-1 5 1,-1 2-515,0-1 1,0 7 0,-6-7-1,0 2-123,2-2 0,-3-2 0,8-10 0,-2-5-576,1-2 1,5-9 7,-1-6 1,3-10 1013,1-7 1,5-11-1,2-9 1</inkml:trace>
  <inkml:trace contextRef="#ctx0" brushRef="#br0" timeOffset="182856">11943 8843 8355,'-8'-7'945,"0"3"-1272,5 2 477,-2 2 1,10 6 0,3 2 0,2 3 0,1 3 0,-1 1 0,1 2-209,-2-2 1,4 0 0,1 0 0,-3 0-167,0-4 1,0 0 0,0-5 0,-2-1 9,0 1 0,-1-2 0,3-5 180,-3-3 1,-1-3 0,-4-6 0,1 1 58,-1-1 0,-1-3 0,1-2 0,1 0 57,-1 0 0,3 2 1,-2 3-1,-1 1 242,-2-1 1,4 2 42,4 3 0,-4 5-313,-1 12 0,2 0 1,-2 12-1,-1 1 72,-2 1 0,-1 2 0,1 0-448,4 0 0,-3 0 0,5 0 1,0-1-296,0 1 0,-3-6 1,4-2 199,2-3 0,1-2 0,2 1 0</inkml:trace>
  <inkml:trace contextRef="#ctx0" brushRef="#br0" timeOffset="183212">12477 8967 9554,'5'-7'0,"4"3"-132,2 2 0,2 2 0,3 0 0,1 0 1,1 0-1,0 0 0,-3 0-593,-1 0 1,4 6 0,1 1 0</inkml:trace>
  <inkml:trace contextRef="#ctx0" brushRef="#br0" timeOffset="183213">12477 9128 9839,'12'0'-25,"2"0"1,2 0-596,5 0 1,7-4 0,2 0 69,2 1 1,1-4-1,4 0 1</inkml:trace>
  <inkml:trace contextRef="#ctx0" brushRef="#br0" timeOffset="184212">7255 12514 8777,'-5'-12'0,"-3"-1"1899,-3 1-1863,4 5 0,1 8 1,6 10-1,0 6 1,0 2-1,0 5 0,0 3 1,-1 6-1,-2 3-34,-1 1 1,-4 5-1,2 0 1,-1 2 0,-2 2-153,-2-2 1,0-1 0,1-8 0,2-1-1,-1-6 1,2-3-496,3-4 1,3-3 0,0-7-1236,-4-3 1307,4 3 573,-4-15 0,5 3 0,0-12 0</inkml:trace>
  <inkml:trace contextRef="#ctx0" brushRef="#br0" timeOffset="184675">7218 12551 8355,'0'-23'0,"0"2"0,0 5 335,0 2 0,0 5 119,0 1-146,0 5 1,2 3 0,0 9-306,2 2 0,2 5 0,-3 2 0,2 2-140,2 2 1,-3-3-1,5 0 1,0-1-1,2-3-120,2-1 1,-1-3-1,0-3 1,1-4 81,-1-2 1,1-2 0,-1 0-1,0-2 63,1-2 0,-2-3 0,-2-5 1,-2 0 150,-1-1 0,2-3 0,-4-2 0,0 0 62,2 0 0,-3-3 0,4 5 0,-2 1 16,-2 1 1,0 1 0,-1 1 493,2 0 1,5 6-391,-5 6 1,4 6 0,-4 7-174,-1 4 1,0-1 0,0 8 0,1 2 0,-2 0-414,0 0 0,2-1 1,1 0-1,2-2-533,3-2 0,2-3 493,5-6 0,2-5 0,6-1 1</inkml:trace>
  <inkml:trace contextRef="#ctx0" brushRef="#br0" timeOffset="184930">7913 11968 8645,'0'-25'0,"1"2"0,5 4 0,5 6 549,4 8 1,5 3 0,-2 5 0,2 5 0,2 9 0,0 6-106,-2 6 1,4 9 0,-5 7-1,0 5-508,-2 3 1,-3 11-1,-3 9 1,-3 4-491,-4 0 1,-4 0-1,-4-1 1,-4 0-136,-3-3 1,-6-3 0,-2 1-1158,-5-5 1443,2-3 1,-13-1 0,3 0 0</inkml:trace>
  <inkml:trace contextRef="#ctx0" brushRef="#br0" timeOffset="185402">5234 11931 8355,'-4'-32'-3,"0"3"1,-6 10 0,2 7 0,-3 6-1,-3 6 1,-1 4 0,-5 7 307,-3 9 1,-1 4-1,-7 16 1,-1 9 0,2 6-1,-1 10 1,4 9-28,1 11 0,8 13 1,11-45-1,1 0 0,3 1 1,2 0-266,2 0 0,1-1 0,3 0 0,2 0 0,4 2 0,2-1 0,1-1 0,2-2-440,2-2 0,1-2 0,4-1 0,1-2 0,24 29-669,5-3 0,1-13 0,-5-9 1</inkml:trace>
  <inkml:trace contextRef="#ctx0" brushRef="#br0" timeOffset="186054">8198 11633 8355,'-6'-19'0,"5"-4"0,-4 9 113,5-3 0,1 5 0,3 2 0,6 3 0,3 1 0,4 0 0,-2 1 0,0 2 0,0 1-91,2 2 0,2 6 1,-5 2-1,-4 5 1,-3 3-279,-5 5 1,0 2 246,-2 2 0,-3 0 0,-4 0 0,-5-1 0,-3 1 0,-2 0 67,0 0 1,5-6-1,5-2-32,2-4 0,1 0 1,5-2-1,6-3 1,8-4-115,8-2 1,6-6-182,0-1 1,6-7 0,3 2-360,-2 1 0,-1-6 0,2-5 0</inkml:trace>
  <inkml:trace contextRef="#ctx0" brushRef="#br0" timeOffset="186545">8607 11063 8355,'8'-15'4,"2"1"1,3 4 0,3 2-1,3 3 1,2-1 0,0 3 0,-2 2-1,-1 1 1,-3 1 0,0 3 0,0 5-1,2 2 1,-2 1 0,-3 0 0,-2 2-1,-3 3 1,-1 3 409,-4 4 1,0 1 0,-2 1-294,0 3 1,0 4-1,0 7 134,0 1 1,-4 10-1,-1-1 1,3 2 0,0 2-69,2 0 0,-4 5 0,0 0 0,1 5 18,2 2 0,2 14 0,3-2-124,5 1 1,6 2 0,3 0 0,0 3 0,1 3-1,-1-1-300,0-2 1,-2-2 0,-3 4 39,-1-3 0,-1-1 1,-1-6-1,-3-3 0,-2-3 1,-2-5 185,-2-7 1,-1-6-1,-1-2 1,-3-2-1,-4-1 1,-3-3-1,-3-1 1,-3-5 0,-5-3 628,-5-6-587,0-3 0,-10-3 0,1-1 0,-5-2-252,-3-2 1,0-2 0,-3-5 0,3-1 0,0-3 0,2-2 0,2-2 0,5-2-1047,-1-1 0,0-5 0,-1-2 0</inkml:trace>
  <inkml:trace contextRef="#ctx0" brushRef="#br0" timeOffset="190348">6437 9091 8655,'-13'0'0,"1"0"258,0 0-311,5 5 55,-4-3 0,8 9 0,-5-3 0,-1 3 0,1 0 0,1-1 1,2-2-1,1 3 0,-1 3-92,1 2 0,-1 6 1,2-1 99,-1 3 1,-2 2 0,4 3 0,-4 5 93,-1 6 1,0 0 0,-2 4 0,2 0 0,0 0 177,0 3 1,4 1 0,-1 3 0,3 2-165,1 1 1,5-2 0,4-5-1,3-5-104,5-3 1,0-2 0,5-11-1,-1-4-34,1-2 0,3-5 1,3-7-1,0-4-58,0-2 0,0-2 0,-1-2 0,2-3-47,-1-8 1,-2 1 0,-1-6 0,-2 0 65,-2-2 1,-3-4-1,-7-1 148,-3 0 0,2-5 0,-6-3 0,-2-3 1,0-2 105,-2-4 1,0-6 0,-2-7-1,0-2-86,-2-2 1,-5-3 0,4-4 0,-1-3-20,1 0 0,-5-2 0,2 6 0,-3 6-73,-2 8 0,1 1 0,-2 7 0,-1 3 21,-1 7 0,-5 11 0,3 7 1,-1 5 6,-3 6 0,-2 4 1,-1 4-1,1 6-93,-1 5 1,0 4-1,0 6 89,0 0 1,5 4-1,0 1 1,3 3 4,1 6 0,4 0 1,2 6-1,3 3 1,2 3-36,2 3 0,2 5 1,1-2-1,0-1-13,0-2 0,4 3 0,1 0 1,1 4-110,-1 1 0,4-5 0,-5-4 0,0-4 33,2-8 0,0-1 0,5-11 0,-1-3 140,-2-4 1,2-5-1,5-9 1,3-4 27,1-3 0,-2-1 1,4-1-1,1-3-65,1-4 1,3-10-1,2-6-42,1-3 1,0-4-1,-5 2 1,1-4-33,0-3 1,-4-2 0,-2-2 0,-1-1 0,-4-1-60,-5 0 1,1 2 0,-6-6 0,-1-1 2,-2-1 1,-6-3-1,-4-3 1,-3-4-8,-4-2 0,0-2 0,-4 0 1,-1 2-1,2 7 0,-9 0 1,5 15-1,-1 5 409,2 7 0,-3 15 1,-3 5-1,-1 13-473,-2 14 1,4 14-1,-5 18 1,2 10-1002,2 10 1,2 18 480,1 0 1,6 3 0,1-7 0</inkml:trace>
  <inkml:trace contextRef="#ctx0" brushRef="#br0" timeOffset="199982">6896 10480 8412,'-7'0'524,"1"3"0,6-3 1,0-6-1,2-3-303,2-4 1,1 1 0,5-2 0,-2-3-1,2-3 1,1-4 0,1-2 0,1-1 26,-1-2 1,1-6-1,-1 4-727,0-1 0,-3 2 0,-1 5 0,0 0 1,-1 0 246,-3 0 1,2 6 0,-2 2 0,-1 4 181,-2 0 75,-1 6 0,0 3 0,0 8 0,0 5 53,0 2 0,0 1 1,0 2-24,0 2 0,0-2 0,1 3 0,2-3-125,1-2 0,4 0 0,-2 1 0,1-1-193,3 1 0,1-7 159,1-1 1,0-5 0,1-5 2,-1-3 0,-5-3 0,-1-3 0,-2-1 95,0-1 0,4-6 0,-4 1 0,0-3 34,2 0 1,-5 4-1,3 4 1,-2 2 628,-2 2-532,0-1 0,0 9 0,0 7 0,0 8 14,0 3 0,0 5 0,0 2-229,0 2 1,5-2 0,4-2 0,2-1-415,1-3 1,2-1 0,2-3-187,5-3 1,8-2 0,3-6 0</inkml:trace>
  <inkml:trace contextRef="#ctx0" brushRef="#br0" timeOffset="200818">5804 9562 7632,'2'-19'0,"0"2"0,4 5-475,1 4 1,1 8-1,5 7 1</inkml:trace>
  <inkml:trace contextRef="#ctx0" brushRef="#br0" timeOffset="241295">5358 12241 8355,'0'-12'500,"0"-1"1,0 1 0,0 0 189,0-1 1,1 12 0,2 5-1,2 7-465,2 5 0,2 4 0,4 6 1,3 1-1,1 2 0,1 0-225,0 2 1,4-4 0,0 5 0,3-2 0,3-2 0,-2-2 0,0-1 0,-2 0-500,-2-1 1,-2-3 0,4-2 0,-2 1-711,-2-1 1,-4-4 0,-1 2 551,-6-4 1,2 5 0,-4 2 0</inkml:trace>
  <inkml:trace contextRef="#ctx0" brushRef="#br0" timeOffset="241655">5742 12204 8355,'0'-8'630,"0"-1"0,-1 7 0,-2-1 0,-1 6-237,1 5 0,-4 3 1,-1 4-336,-3 6 1,-3 2 0,-2 14-1,-5 7 1,-4 9-40,-4 9 0,3 0 0,-3 7 1,3-2-1476,1-1 1,2 7 510,2-11 0,-8 9 0,3-2 0</inkml:trace>
  <inkml:trace contextRef="#ctx0" brushRef="#br0" timeOffset="248300">6561 9575 7861,'-13'-6'-1404,"5"3"1210,0-5 180,5 5-5,-2-2 10,5-1 1,4 4 0,1-5 0,1 0 216,-1 0-147,-1 4 1,-9-7-1,-3 6 56,-3 2 0,-2 0 1,1 2 5,-1 0 1,1 2-1,0 2 1,-1 4 96,1 3 0,-3 1 0,1 1 0,3-1-104,0 1 0,1-1 0,2 0-122,4 1 0,4-2 0,4-3 38,4-4 1,5-2-1,2-2 1,3-2-75,1-2 0,-4-3 0,2-4-72,-4 3 1,-2-3 0,-1 3 0,-3-3 9,-2-2 1,-2 2 0,-7 2-1,-6 2 29,-5 1 1,0 2 0,-4 4 0,0 0-15,-1 0 0,1 1 0,-3 4 0,3 1-65,1 1 1,5 4 0,6-2 0,2 2-214,2 1 263,7-5 0,3-2 0,6-5 1</inkml:trace>
  <inkml:trace contextRef="#ctx0" brushRef="#br0" timeOffset="249069">6375 9562 8355,'-7'-8'-304,"1"1"0,2 0 222,0 0 1,0 3 0,5-3 501,4 2 0,3 1 1,7 5-296,1 3 1,7-3-1,-4 5 1,1-2-32,1 0 1,1 5-1,6-4 1,2 1-19,2-1 1,-3-1 0,4-4 0,1 2-16,2 2 0,5-3 0,1 3 0,-2-2-70,-2-2 1,5 0-1,1 0 1,0 0-70,-2 0 0,2 0 1,0 1-1,-2 2-63,-4 1 1,2 4-1,-6-2 1,-1-1 78,-1 1 1,1 2 0,-4-3-1,0 1 15,1-1 0,-2 0 0,5-5 108,1 0 0,-2 0 0,2 0 0,4 0 0,2 0-5,-1 0 0,4 0 1,0-2-1,0-1-81,-1-1 0,4-1 1,-5 2-1,-2-1 5,-5 1 0,2 2 0,-4 1 1,1-2-115,0-2 1,-6 3 0,2-3 0,-2 2 101,-3 2 1,1 0 0,0 0 0,-2 0 73,-2 0 0,3-4 0,-5 0 12,0 1 1,3 2 0,-4 1 0,0 0-104,0 0 0,-2 0 1,-3 0-1,-1 0 0,1 0 40,-1 0 1,0 0 0,-1 1-17,-2 4 1,2-4-1,-4 4-138,0 1 1,-2-3-175,-5 5 0,-1-5-623,-3 1 734,2-3 0,-9 5 0,4 1 0</inkml:trace>
  <inkml:trace contextRef="#ctx0" brushRef="#br0" timeOffset="250241">6685 9661 8355,'-7'-5'-84,"1"2"1,8-5 0,2 0 0,4-1-1,5 2 1,3 2 0,5 1 273,2-2 1,6 5-1,2-5 1,-1 2-135,0 0 1,3 0-1,-2 4 1,-1 0-1,2 1 25,-1 4 1,-2-4-1,4 3-34,2-3 0,5 4 0,1-1 0,0-2 0,2 0 6,3-2 1,2 0 0,3 0-65,3 0 0,2 0 0,7 0 0,2-2-54,1-2 1,6 2 0,0-7 0,5 0 1,-6 2 0,3-2 0,-4 0-14,-1-2 0,-6 0 0,-1 1 0,-7 3 0,-5 0-57,-5 0 0,-3 5 0,-9-2 0,-6 2-251,-5 2 1,-4 0 216,-5 0 1,-8 4 0,-5 2 0,-8-1 112,-7 1 1,0-2 0,-5-4 0,1 0 115,0 0 1,4 0-1,-2 0 1,3 0 17,2 0 1,-1 0 0,1 0-21,0 0 1,-1 0 0,1 0-39,-1 0 1,1 0 0,0 0-90,-1 0 1,-1 0 0,-2 0 0,-6 0-41,-6 0 0,-3 0 0,-8 1 1,-4 4 75,-6 3 0,-2-1 1,-7 0-1,-3-1 1,-2 0 110,-3-1 0,-5 4 0,2-4 1,-1 1-17,-1-1 1,-11 4 0,5-4-1,-2 1 63,5-1 1,-4 3 0,4-4 0,1-1 148,2-1 1,10-2 0,-1 0 0,4 0-28,6 0 1,0 0 0,10 0-201,2 0 1,7 0 0,6 0 0,5 0 0,5 0 61,3 0 0,9 0 0,5 0-248,7 0 0,9 0 0,6-2 1,6-1 64,5-1 0,4-1 0,3 2 87,1-1 0,9-2 0,-2 4 0,3-2 1,4 1 17,0 1 0,6 1 0,-3-2 0,4-1-28,4 1 0,2 2 0,3 1 0,0 0 0,0-1-57,2-3 0,-2 2 0,-3-2-63,0 3 1,2 1 0,-5 0-1,-4 0-133,-6 0 1,-2 0 0,-3 0 135,-6 0 1,-4 0 0,-4 0-1,-3 0 1,-4 0-26,-3 0 0,-7-2 1,-2-1-491,-3-1 501,-7 0 0,-7-1 0,-7-2 0</inkml:trace>
  <inkml:trace contextRef="#ctx0" brushRef="#br0" timeOffset="250801">8322 9327 8355,'-12'-13'79,"3"2"342,1 3-173,0-3 0,-1 9 0,3 0 0,0 4-108,3 7 0,7-2 1,5 2-1,2 4-107,1 2 1,6 1 0,1-3 0,2 1-14,0 2 1,-1-2 0,5 4 0,-1-2-85,-4 1 0,4 4 0,-5-4-114,0 3 0,-1-4 1,-7 4-1,-2-1 1,-5 0-301,-3 3 1,-6 2 0,-5 0-93,-5 1 0,-6 1 260,-8 3 0,-14 3 0,-8 5 0</inkml:trace>
  <inkml:trace contextRef="#ctx0" brushRef="#br0" timeOffset="251523">6970 9413 8355,'-7'-5'-31,"0"2"1,5-5 0,-3-2 0,4-1 401,4-1 1,0-1-1,5 1-202,1 0 0,-3 6 1,-2 6-267,-2 7 0,-8 8 0,-4 3 0,-5 1 57,-5 3 1,-4 2 0,-2 1 0,0-1 0,-2 0 16,1-4 0,7 3 0,-3-7 118,4-1 1,2-2 0,5-4 0,1 0 17,2 0 1,4-2 0,6 0-139,3-2 1,5 1 0,7-3-1,5 1 1,4 0-33,4 2 1,-3-4 0,4 7-244,0 0 1,-3 2 0,2 2 0,-5 0-378,-3 4 1,-3 2 0,-6 6 0</inkml:trace>
  <inkml:trace contextRef="#ctx0" brushRef="#br0" timeOffset="254968">5643 9897 8238,'0'-12'0,"0"-1"-390,0 1 367,0-1 1,1 5 32,4 0 1,-4 4-1,4-3 1,0 0 0,0 1 224,2 1 1,1 1-1,3 5 1,-2 3-154,-5 5 1,-2 2 0,1 1 0,1 2 0,-1 1-34,-2 2 0,1 0 1,1-1-172,1 0 1,5 1 0,0-6-89,2-3 1,1 2 0,0-6 101,1-1 1,-1-2-1,1-1 1,-1 0 13,1 0 0,-1-6 0,0-1 0,2-1 65,3 0 1,-4 0 0,5-5 0,-1 1 64,-1-1 1,5 5-1,-4 0 1,-1 0-39,2 1 1,-4 0-1,2 4 1,-2-1-40,-1 1 0,-1 2 1,0 1-93,1 0 0,-6 1 115,-3 3 0,-3 3 1,-1 6-3,0-1 0,0-4 0,0 1-52,0 0 1,2 1-1,2-2 24,4-4 1,3 2 0,1-2 73,1-1 1,-2-3 0,-2-3 0,0-3 67,0 0 1,-2-1 0,0-3 0,0 2 21,0-2 1,-3 0 0,4 1 0,1 1-79,-3-2 0,6 3 0,-4 0 1,3 2-77,1 2 0,1-3 0,0 2 0,3 1 54,0 2 1,2 1-1,-3 0-195,2 0 0,5-4 0,-3 0 0,0 1 0,-1 2-324,0 1 352,-4-6 1,4-1-1,-6-5 1</inkml:trace>
  <inkml:trace contextRef="#ctx0" brushRef="#br0" timeOffset="258453">3584 10232 8355,'0'-7'-31,"2"2"1,0 6 49,3 3 0,4 3 0,-2 5 0,1 1 0,2-1 0,2 1 0,4-2-48,-1-3 1,4 3 0,2-3 0,2 3 0,2 0-40,0-3 1,5 3-1,3-4 1,3 0-1,3-3-79,2-2 1,3-2-1,7-2 91,3-2 0,2-4 0,8-7 1,-1-2-18,-1 2 0,7-3 0,-6 2 0,3 1 43,2 1 1,-2 1 0,-4 2-1,0 2 76,0 0 1,-4 3 0,-2-3 0,-2 5-73,-6 3 0,-1 2 1,-8 5-1,-5 5-59,-2 4 0,-4 7 0,-6-3 0,-4 2 42,-5-1 0,3 0 1,-10 2-1,1-3 31,-3-1 0,2-1 0,-2-5 0,-1 0 33,-2 1 0,5-5 0,2-1-43,3-2 1,1 0 0,1-7 43,-1-2 0,2 1 0,1-5 1,3-3-1,1-3-13,3-2 1,6-2-1,1 3 1,0-3 11,1-2 0,2 4 0,5-3 0,0 1 30,0 3 1,5-1-1,1 1 1,-1 0 46,1 4 0,2-1 0,-3 5 0,-1-2-48,2 1 1,-5 5 0,5-1 0,-1 3-48,-1 1 1,0-1-1,-2-2 1,1-3-15,1-1 1,-1 5 0,-6-4 0,-2 2-33,-1 0 0,-4-2 0,-6 4-18,-5-3 0,-2 0 0,-3 1 5,-3-4 1,-2-3 0,-6-2-1,0 1-49,0-1 0,1-3 0,3-2 0,3 0-283,0 0 305,4 1 1,2 0-1,6-3 1</inkml:trace>
  <inkml:trace contextRef="#ctx0" brushRef="#br0" timeOffset="263994">3299 13134 8355,'0'-12'-282,"0"-1"1,1 2 0,2 2-35,1 0 0,2 7 1,-2-3 355,4 4 1,-1 2-1,1 2 1,3 4-1,2 3 1,1 5-1,-3 3-319,0 4 1,0 7 0,1 2 0</inkml:trace>
  <inkml:trace contextRef="#ctx0" brushRef="#br0" timeOffset="279995">9686 12638 9818,'0'-12'0,"0"-1"128,0 1 0,7 5 0,4 1 1,6 2-1,3-1 0,5-1 1,3-1-1,-1 2 0,-1-2 1,-1 1-1235,0 1 1,-6 1-566,-2 4 1299,-3 0 1,-2 5 0,0 2 0</inkml:trace>
  <inkml:trace contextRef="#ctx0" brushRef="#br0" timeOffset="280253">9785 12812 8718,'-6'-6'1676,"1"5"-2155,10-3 0,7-3 0,9-2 0,2 0-134,2 1 1,4 1 232,0 3 0,11-3 0,-2-6 1</inkml:trace>
  <inkml:trace contextRef="#ctx0" brushRef="#br0" timeOffset="291257">11906 11782 8045,'0'-31'0,"0"2"0,0 1 0,0 0 0,0 0-98,0 0 1,-4 2 277,0 1 0,-4 4-24,4 1 0,-6 3 1,3-2-1,-1 1 0,0 4 1,-1 3-1,1 4 165,0 2 0,-1 1 0,-3 6 0,0 7-176,-1 7 0,1 12 1,-2 6-1,-1 7 0,-3 9 114,-1 7 0,-2 10-258,-4 8 0,2 9 0,2 8 0,5 3 1,3 4 100,9-48 0,0 0 0,1 7 0,0 1 1,3 0-1,0-1 0,0 2 0,0-1-120,0 0 0,0 0 0,3 5 0,0 1 0,1-3 0,0 0 0,1-1 0,1 0-55,0 2 1,1-2 0,-1-5 0,0 0 0,0 3 0,0-1 0,0-2 0,-1-2-27,0-3 0,-1-1 0,5 39 0,-5-10 0,-1-5 93,-1-3 0,-2-5 1,-2-8-1,-3-6 50,-8-5 0,-5-4 0,-6-7 0,-3-3 6,-2-4 1,2-9 0,-6-3-223,-2-3 1,4-8 0,-1-3-1,2-6 1,2-6-343,2-6 1,3-6 0,2-8 0,6-3-1480,5 1 1716,-1 0 0,4 1 0,-5-2 1</inkml:trace>
  <inkml:trace contextRef="#ctx0" brushRef="#br0" timeOffset="292661">12514 12514 7946,'0'-18'0,"-1"-1"0,-2-1 0,-1 4 0,0 4 0,-2 2-953,-2 2 1243,2 5 0,-5-1 1,3 8-1,-3 6 1,-1 5-1,-1 7 1,-1 7-1,-1 8 1,-1 8-1,-1 9 507,-1 8 1,4 6-695,-2 6 0,4 0 0,3 1 0,5-2-265,3-3 0,3-8 0,7-9 0,7-7 0,6-4-407,3-4 1,4-7 0,1-7 0,2-6-1,3-5-1310,0-5 1719,-3-2 0,4-6 0,-4 0 1</inkml:trace>
  <inkml:trace contextRef="#ctx0" brushRef="#br0" timeOffset="293139">12799 12948 8345,'0'-19'130,"0"2"0,4-1 3,0 2 0,5-1 0,-4 5 1,2 1 228,3 3 1,1-2 0,1 6-273,1 1 1,-1-3 0,0 2 0,1 3 0,-1 4-159,1 5 0,-2 7 1,-2 3-1,-2 1 2,-1 3 1,-2 3 0,-4 3 0,0 1-8,0-2 0,-6 4 0,-2-2 0,-3-3-230,-1-4 0,1 0 0,1-7 0,2-3 200,-2-2 1,3-7 180,-1 1 1,5-4-1,-1-4 1,4-6-84,4-5 1,3 0-1,5-6 1,1-2-100,-1-5 0,2 2 0,1-3-17,2 3 1,-1 2 0,-3 2-1,-2 3 1,-3 1 89,-4 3 0,-3 1 141,-1 2 1,-1 5 0,-3 4 0,-4 6 28,-3 5 0,-2 5 0,1 2 0,1 3-28,3 1 1,-2 2 0,6 3 0,1 0-123,2-3 0,6 2 1,3-4-1,5 1-326,3-4 1,0-2 0,4-2 0,2-1-926,2-2 1056,0-4 1,7-5 0,0 0 0</inkml:trace>
  <inkml:trace contextRef="#ctx0" brushRef="#br0" timeOffset="293320">13345 13010 8355,'7'-5'171,"0"-1"1,-3-2 0,4 2 0,5 2 0,2 0 0,4 0 0,3 0 0,4 0 0,0 1 0,1 1-1257,-3 2 0,1-5 0,0-2 0</inkml:trace>
  <inkml:trace contextRef="#ctx0" brushRef="#br0" timeOffset="293910">13866 13382 8355,'-18'0'846,"6"2"-565,-1 2 0,1-2 1,3 5 217,-2-1 1,3 2 55,0-4 0,6 0-478,2-4 1,2 0 0,6-1 0,2-3-187,1-4 0,1-5 1,1-3-1,-1-4-171,0 1 0,5-9 0,-1 4 0,0-4-34,-3-2 1,0-1 0,-1-3 109,1 1 0,-5 0 0,0-4 0,0-1 0,1 3 59,-1 2 1,-5 2 0,1 6 0,-3 2 115,-1 2 191,0 3 0,0 13-81,0 5 0,0 7 1,0 8-1,0 3 10,0 1 0,0-2 0,0 3 0,0 1-52,0-2 1,0 3-1,0-5 1,2-2-127,2-1 0,-1-2 0,5-1 0,1-2-73,2-5 1,2-3 0,-1-1 104,1 0 1,-1-5-1,0-5 1,1-4 0,-1-4 43,1-1 1,-1 2 0,0-2-1,0 0 7,-4 0 1,1 2 0,-4-2 136,-3 1 1,0 1 532,-2 5-576,0 5 1,0 7 0,0 10-1,0 3 1,0 5-378,0 2 0,1 0 0,3 4 0,4-2-24,3-2 1,6-4 0,0 0 0,-2-2-97,-1-2 0,3 1 0,3-1 0</inkml:trace>
  <inkml:trace contextRef="#ctx0" brushRef="#br0" timeOffset="294181">14474 12564 10018,'-6'-2'0,"6"6"0,8 6 0,6 2 1015,3 1 1,5 5-1200,-2 2 0,4 8 0,-1 1 0,-1 1 261,-1 5 1,-6-1 0,0 12-1,-5 0 85,-6 3 0,-3-1 0,-2-1 0,-2-3-298,-1-1 1,-8-2 0,2-5 0,0-3-318,-1-4 0,0-7 1,0-3-1,2-2-963,0-6 0,5 0 1077,-4-7 1,-6 0 0,-5-4 0</inkml:trace>
  <inkml:trace contextRef="#ctx0" brushRef="#br0" timeOffset="294516">14635 12179 8559,'5'-32'843,"4"3"-641,2 9 1,2 3-1,4 9 1,4 2-1,2 2-95,2 0 0,-5 0 0,0 4 0,-2 0 0,-5 1-299,-3 4 1,0 1 0,-6 8-1,-1 3-44,-2 3 1,-1 4 0,-3 1 0,-4 0 37,-5-1 1,-3 1 0,2-1-1,1-2 148,0-2 0,1-5 1,2 2 104,5-3 0,4-3 103,4-3 0,5-2 0,6-6 0,3 0-75,1 0 0,0-5 0,3 0 0,-1-1-439,1 1 1,1-3 0,2 3-290,0 3 1,0-5 0,0 0 0</inkml:trace>
  <inkml:trace contextRef="#ctx0" brushRef="#br0" timeOffset="295741">15788 12576 8355,'-12'-7'31,"-1"2"54,6 5 1,1 1-1,3 4 1,-1 6-1,1 7 1,2 4-1,1 6 1,0 2 48,0 5 0,1 2 1,2 4-1,2 3 1,1 3-1,1 2 1,-2 0-1,2-1-271,0-1 1,-3-8-1,4-1 1,1-6 40,-3-6 1,6 0-1,-6-9 1,3-2-1884,-1-1 1603,-5-7 0,8 4 0,-4-4 0</inkml:trace>
  <inkml:trace contextRef="#ctx0" brushRef="#br0" timeOffset="296087">15714 12725 8355,'7'-32'-45,"4"3"0,-3 7 0,3 3 117,1 1 0,2 3 0,1 6 0,3 5 384,2 3 1,-5 1 0,1 1 0,-2 3-501,-2 5 0,-3 6 0,-2 1 0,-1 1 0,0 1 0,-1 3 0,-2 2 0,-1 2-289,-2 0 0,-5-1 0,0 1 0,-3-1 34,-6-4 1,2 4-1,-6-5 1,1 0-130,1-2 0,-1-3 1,6-2 317,3 0 0,-3-5 0,4-1 0</inkml:trace>
  <inkml:trace contextRef="#ctx0" brushRef="#br0" timeOffset="296434">16148 12849 8332,'-4'-13'96,"0"1"1,1 11 0,7 5 0,3 5 149,0 4 0,4 3 1,-3 2-1,3 0 1,1 0-396,1-3 1,-1 5 0,-1-1 0,-2 0-50,-5-2 1,1-4-1,-1 0-240,-1-1 315,-2-5 1,-1-3 0,-1-8 0,-2-4 49,-1-3 1,0-3-1,4-2 1,0-5 19,0-3 0,1-2 1,2-1-1,3-2-11,1 1 1,1 3-1,6 5 1,1 3-133,1 3 0,2 3 1,-3 3-24,2 4 1,4-2 0,-5 2 191,-1 2 0,5 0 0,-1 2 1</inkml:trace>
  <inkml:trace contextRef="#ctx0" brushRef="#br0" timeOffset="296924">16954 12266 8355,'-15'-12'-190,"1"0"1,3 4-1,0 3 51,0-1 0,3 3 0,-1-3 1,0 0-1,-2 2 231,-2-2 0,5 0 0,0-6 0,0 3 63,1 1 0,-3 3 1,5-1-1,-2 0-141,-3 3 0,3 2 1,-1 1-1,-2 0-69,-1 0 1,-1 1-1,-1 3 1,2 5 64,3 2 1,-2 1 0,5 2-48,-2 2 0,4-2 0,-1 4 0,3 0 0,1 3 113,0 2 0,0 1 0,0-1 0,0 0 52,0 4 0,0 2 0,0-2 1,0 3-80,0 2 1,1 1 0,2 6-1,1 1-36,-1 1 0,0 2 0,-1-3 1,2 1-20,-1-1 1,-1 3-1,-2-2 1,0-2 121,0-5 1,0 1-1,-2-5 1,-1 0 42,-1 1 1,0-7 0,4-3 0,0 0-23,0-2 1,0-1 0,2-6-103,2 1 1,-2-2 0,7-2 0,2-2 0,2-1-198,4-3 1,0 2-1,-5-1 1,2-1-310,2-2 1,-2-1 0,4 0-210,0 0 0,1-5 0,6-2 1</inkml:trace>
  <inkml:trace contextRef="#ctx0" brushRef="#br0" timeOffset="297973">17264 12489 8308,'-1'-12'0,"-2"-1"0,-1 1-99,1 0 579,2 5-335,1 1 1,4 8 0,3 3 0,2 7 0,5 8 0,1 3 0,5 3 0,3 3-53,5 4 0,0 3 0,-3 1 0,0 1 0,0-1 0,0 0 1,-2-1-1,-2-3-438,-5-4 0,-2 1 0,-1-2 0,-1-3 0,-1-5-267,-3-2 0,2-1 0,-5-6-33,2-3 479,-4 3 1,8-10 0,-4 5 0</inkml:trace>
  <inkml:trace contextRef="#ctx0" brushRef="#br0" timeOffset="298226">17636 12402 8355,'-7'6'-348,"-4"1"278,10 5 1,-10 6 0,3 3 0,-3 2 259,-2 2 0,1 5 0,-2 3 0,-3 3-100,-3 1 0,-4 1 1,0-1-1,-1 1-149,0 4 1,0-4-1,0 4 1,0-5 38,1-4 1,4 1 0,5-6 0,6-3-1189,4-3 808,4-7 1,1 3-1,0-6 1</inkml:trace>
  <inkml:trace contextRef="#ctx0" brushRef="#br0" timeOffset="298426">17872 12774 8985,'1'-11'0,"3"2"0,6 2 0,4 1 346,2 4-407,6 0 0,-2 2 0,4 0-19,1 0 0,-1 0 0,-2 0 1,-3 0-111,-1 0-537,4 0 1,-8 0 0,4 0 0</inkml:trace>
  <inkml:trace contextRef="#ctx0" brushRef="#br0" timeOffset="298669">17959 12874 8355,'-6'0'-138,"6"0"0,7 0 0,10 0 1,2 0 70,0 0 1,6-2-1,-2-1-401,5-1 1,1-11-1,-4 1 1</inkml:trace>
  <inkml:trace contextRef="#ctx0" brushRef="#br0" timeOffset="299138">18442 12737 8762,'4'-16'0,"2"-1"0,1 2 0,2 1 333,2 2 1,2 1-234,-1 3 1,1-2 0,-1 6 143,1 1 1,-1 2-1,0 1-224,1 0 1,-2 5 0,-2 3 0,-2 3-123,-1 2 1,-2 1 0,-4 1 0,0 1-111,0-1 0,0 3 0,-1-1 0,-4-1-81,-3 2 1,-3-4 0,-1 3 0,1-4 149,2 0 1,-2-6 0,5-2-87,-1 1 253,1-5 0,6 3 0,0-8 1,1-4 35,4-3 1,2-6 0,5 1 0,0 1-66,1 1 1,-1 0 0,1-1 0,-1-2-7,0 2 1,1 1-1,-2 2 388,-3 0-221,3-1 1,-11 6 0,0 3-1,-5 4 3,-2 4 1,-4 3-1,2 6 1,-2 0-188,-1 4 0,4-3 0,1 4 0,1-2-289,3 1 0,3 3 0,5-3 11,3-2 1,4-3 0,5-2-117,4-2 0,2-5 0,2 3 0</inkml:trace>
  <inkml:trace contextRef="#ctx0" brushRef="#br0" timeOffset="299565">18666 12179 8452,'4'-23'0,"1"2"0,3 4 519,6 4 0,0 6-529,7 3 0,3-2 0,5 2 0,0 0 0,0 0 0,2 0 0,0 1-119,4 1 0,-5 2 1,-2 2-1,-5 2 132,-2 4 1,-7 3-1,-1 3 1,-4 1-68,-4 2 0,-1 5 0,-5-2 0,-2 5 219,-1 4 1,-4-3 0,2 6 49,-1 3 0,0-5 1,-1 10-1,3 1-89,-1 2 0,5-2 0,-3 3 0,2-1 0,4-3-25,2-1 1,0-2 0,7 0 0,1-1-27,-2-3 0,2 1 1,-3-5-1,0-1-54,-1-2 0,2 2 1,-6-2-1,-1-3-82,-2 1 1,-7-2-1,-5 0 1,-6-3 80,-2-1 1,-2-2 0,-5-3 0,-2-1-303,-1 1 1,0-1-1,5 0 1,0 0-617,3-4 1,4 1-536,4-4 1241,6-1 0,2-10 0,5-1 1</inkml:trace>
  <inkml:trace contextRef="#ctx0" brushRef="#br0" timeOffset="300479">19918 12675 8877,'-4'-25'0,"0"2"0,1 2 0,0 5 1508,-1 2-1375,3 2 1,-10 1 0,3 2 0,-3 5-1,-2 3 1,1 1 0,-1 0 23,1 0 0,-5 5 1,1 5-1,-1 4-296,-1 2 0,9 2 1,-2-3-1,2 2-27,3-2 0,3 0 0,-1 0-117,2 2 1,8-1 212,2-3 1,3-6 0,2-3 49,-1-3 0,0-2 1,1-3-21,-1-5 1,1-3 0,-2-5 0,-2-3 0,-1-4-91,2 0 1,1-1-1,0 0 1,-3-1-15,-3-3 1,-3-3-1,1-5 1,1 0 32,-1 0 0,-2-1 0,-1 1 0,-1 0 113,-3 0 0,1 6 1,-4 7-1,2 6 172,2 4 1,-4 7 0,0 4 35,0 6 0,-2 9 1,4 9-1,1 4-94,-1 4 1,3 4-1,-2 7 8,3 1 1,2 6-1,2-1 1,3 2-447,0 1 0,7-5 0,5-2 0,0-5 0,0-3-1706,-3 0 1732,4-12 1,0 7-1,6-10 1</inkml:trace>
  <inkml:trace contextRef="#ctx0" brushRef="#br0" timeOffset="300480">20166 12564 8355,'2'-24'185,"2"3"0,-2 4 0,7 6 1,0 1-1,2 3 0,3 1 1,1 4-1,2 0 0,-2 2 22,-1 0 0,-2 2 1,1 2-1,-2 6-187,-3 5 1,2 3 0,-6 4 0,-2-2-152,0 2 0,-4 2 0,-2-1 0,-5-1-325,-6-1 1,1-5 0,-3 4 242,3-2 1,3-2 0,2-5 119,0-2 1,8-5 22,1-8 0,6-2 0,6-5-6,0-1 1,2 1 0,1-9-1,2 1 1,-1 0-68,2-3 1,-2 2 0,3 0-1,-1-2 104,-3-2 1,-1 4 0,-2 0 0,-1 2 450,-3 3-252,3 1 0,-15 9 0,0 5 0,-6 7 21,-2 4 1,-4 3 0,-2 2-1,0 5 130,0 2 1,3 2 0,5-2 0,3-1-242,2-1 1,0 0 0,7 2-348,2-2 1,4-2 0,9-4 0,3 1 0,4-4-483,1-2 1,5-8-1,2 4 1</inkml:trace>
  <inkml:trace contextRef="#ctx0" brushRef="#br0" timeOffset="300643">21171 12638 8355,'-6'-19'0,"6"8"-656,0 11 1,11 16 0,9 10 0</inkml:trace>
  <inkml:trace contextRef="#ctx0" brushRef="#br0" timeOffset="301620">11348 14870 8355,'0'-12'0,"0"0"60,0-1 1,4 5 94,0 0 1,6 4 0,-2-5-1,3 1 1,2 0 0,1 1-43,2 1 1,-1 2-1,5 4 1,-3 0 0,-1 0-1,-3 2 1,-2 2-260,-2 4 0,-4 7 0,-5 3 0,0 0-29,0 0 0,-5 3 1,-2-4-1,-1 1 0,-1 0-201,0-3 0,-1 3 68,2-1 233,2-1 1,8-9 0,2-4 0,4-4 36,3-3 0,1-7 0,1 0 0,-1-5 40,1 1 0,0-4 0,3 0 0,1-2-31,3 0 0,-5 2 0,1-2 1,-2 5 160,-1 2 1,-7 6-6,-1-1 1,-5 7-1,-5-2 1,-3 4-3,-3 4 1,3-2 0,0 8 0,-2 3-57,-1 2 0,3 1 1,1-2-1,1 1-24,4 2 0,2 1 1,2-3-1,4 1-145,1-1 0,1-1 0,4-1 0,1-1-209,-1 0 0,5-3 0,1-2 0,1-2-66,3-2 1,1-7 0,2-3 0</inkml:trace>
  <inkml:trace contextRef="#ctx0" brushRef="#br0" timeOffset="301868">12254 14858 8355,'-13'-6'274,"1"5"1,5-3 151,3 8-1325,2-3 0,-3 11 0,-2-6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7:11:30.79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12055 3646 7511,'0'-12'0,"0"-1"0,1 2 0,4 3 0,3 4 0,3 3 0,3 1 0,2 0 0,5 0 77,2 0 0,8 0 0,3 0 0,6 0 0,6 0 43,2 0 0,11 0 0,4 0 0,8 0 1,7 0-1,10 0 0,10 0 0,-44 0 1,0 0-100,1 0 1,3 0 0,8 0 0,1 0 0,3 0-1,1 0 1,5 0 0,1 0-83,2 0 1,2 0-1,4 0 1,1 0 0,1 0-1,1 0 1,2 0 0,0 0-125,4 0 0,0 0 0,-4 0 0,0 0 0,2 0 1,-1 0-1,-1 0 0,-2 1 164,-1 1 0,0 0 0,3 0 0,-1 2 1,-4 1-1,-1 1 0,-2-1 0,-1 1 64,-5 0 0,0 2 0,0-1 1,-1 1-1,-7-2 0,-1 0 0,-1 1 1,1 0-55,0 1 1,-1 0-1,-3-1 1,-2 0 0,1 1-1,0 1 1,-1-2-1,0 0-24,-2-1 1,0 0-1,2 0 1,1-1 0,-2 0-1,0 0 1,0-2 0,1 0 6,-1 0 1,0 0-1,2-1 1,0 0 0,-4-1-1,0-1 1,-4 2-1,0-1-171,-1 1 0,-2 0 1,40 3-1,-7-5 0,-11 0-57,-8 0 1,-12 0-1,-14 1 103,-9 3 1,-11-1-1,-21 4 153,-19-2 0,-13-2 0,-16-2 0,0 5 0,1-2 0,-1-1 0</inkml:trace>
  <inkml:trace contextRef="#ctx0" brushRef="#br0" timeOffset="445">13208 3746 8355,'2'-12'-318,"2"4"0,7 3 0,7 5 1,3 0 329,5 0 0,5 0 0,11 0 1,5 0 75,5 0 0,6 0 0,9-2 0,5 0 36,1-3 1,6 1 0,-5 4-44,7 0 1,5-4-1,2 0 1,2 1 0,3 3-31,5 4 0,0-2 1,-45 0-1,1 0 1,0-1-1,0 1-98,-1 0 1,0 0 0,7-1-1,0-1 1,0 2 0,0 0-1,2 0 1,0-1-40,0 1 0,1 0 0,1-1 0,0 0 1,1 1-1,0 0 0,0-1 0,1-1 68,1 0 1,0 0 0,-4 0 0,-1 0 0,0 0 0,-1 0 0,-2 0 0,-1 0 7,-3 0 0,0 0 0,0 0 0,-1 0 1,-3 0-1,-2 0 0,48 0 31,-3 0 1,-9 0 0,-8-1 0,-5-2-72,-6-1 0,-3 0 0,-2 4 0,-3 0-135,-4 0 1,1 0 0,0 0 31,1 0 1,-7 1 0,0 2-1,-2 1 153,-3-1 0,-4 2 0,-5-1 0,-1-1 0,-1-1 0</inkml:trace>
  <inkml:trace contextRef="#ctx0" brushRef="#br0" timeOffset="599">18604 3845 8355,'5'-26'-656,"-4"19"1,5 15 0,-6 17 0</inkml:trace>
  <inkml:trace contextRef="#ctx0" brushRef="#br0" timeOffset="25385">13258 6871 8100,'-4'-25'0,"0"0"-523,1 0 1,3 6-1,4 3 1,4 3 430,4 5 0,-4-2 0,-1 5 92,-2-2 0,3 3 0,-2-3 0,1 1 0,-3 1 0,4 2 0,2-1 2,1 1 1,-3-2-6,0 1 1,-3-1 2,3 5 0,-5 2 0,1 2 58,-3 4 0,1 7 1,0 2-1,2-1 58,-1 2 1,-1 2 0,-2 4 0,0 1-13,0 0 1,0 4 0,0 1 0,0 2-28,0 2 1,0 6-1,0 3 1,0 1-7,0 3 0,-2 7 0,-1 4-81,-1 2 1,0 5 0,4 5 0,0 9 0,0 5-31,0 3 0,0-37 0,0 0 1,0 3-1,0-1 0,0 2 1,0 1 29,0 2 1,0 0 0,0 2 0,0 0 0,0 3 0,-1 1-1,0 0 1,-1 1-46,0 0 0,0 0 1,0 2-1,0 0 0,1-1 1,0 0-1,0-1 0,0 1 90,-1 0 0,-1 0 0,1-1 0,0 0 0,2-3 0,0-1 0,0 0 0,0-1 2,0-1 0,0-1 0,0-1 0,0 0 0,0 3 0,0 1 0,0-2 0,0-1-53,0-1 0,0-1 1,0 0-1,0 0 0,1-2 1,0 0-1,0 0 1,0-1-13,1-2 0,1 0 1,-1 7-1,0-1 0,-2-5 1,1-1-1,0 2 0,1 1 0,0 0 1,0 0-1,0-1 1,0 0-1,-2 0 1,0 0 0,0 2 0,0-1 0,0-2 1,0-1-1,0 49 0,0-2 1,0-4-22,0-2 0,0 2 1,2-4-1,0-2 60,2-3 1,1-1 0,-5 4 0,0-3 2,0-6 0,0 5 0,0-7 0,0 1 4,0-1 1,0 3 0,0-7-1,0 0 51,0 1 0,0-4 0,0 2 0,1 1-45,3-3 0,-3 7 1,5-10-1,-2 4 76,0 0 0,2 2 0,-4-7 0,3-3-149,-3-3 1,4-1 0,-2 4 0,-1-1 44,-2-3 0,3-3 1,0-7-1,-1-3-249,-1-3 1,-2 0-1,0 0 1,0-2 186,0-2 0,0 0 0,0-1 0,0 0 65,0 0 0,-5-4 0,1-1 0,2-2 0,0-2 0,-3 3 0,-2 1 0</inkml:trace>
  <inkml:trace contextRef="#ctx0" brushRef="#br0" timeOffset="25943">13370 14982 8355,'0'33'-673,"0"0"1,0-3 0,0 6 702,0 3 0,0 2 0,-2-1 0,0 3 1,-3 1-1,1 3 0,0 1 0,-1 2 257,-2-1 1,4 1-1,-2 0 1,0-2-234,1-3 1,0-2 0,4-7-28,0-3 0,0-3 0,1-5 0,4 0 0,2-2-404,-1-2 0,5-3-8,-2-6 0,2 1 0,1-1 0</inkml:trace>
  <inkml:trace contextRef="#ctx0" brushRef="#br0" timeOffset="31460">11336 10145 8355,'25'-8'0,"9"-9"-656,13-10 1,13-19 0,9-5 0</inkml:trace>
  <inkml:trace contextRef="#ctx0" brushRef="#br0" timeOffset="32038">12055 9128 8355,'-15'-1'0,"3"-3"-321,2 2 0,-3-3 0,2 6 377,3 3 0,-1 5 0,4 6 0,1 0 37,-1-4 0,3 7 0,-2-3 1,3 4-33,1 2 0,5 1 1,4 7-1,2 5-39,1 6 1,0 6 0,2 9-1,1 6-87,2 3 0,-1 19 0,-3 2 0,-2 8 32,-3 2 0,-4-43 0,-2 2 0,-2 4 1,-2 1-1,1 3 0,-2 0 40,0 2 0,-2 0 1,-1 1-1,0 0 0,-2-1 1,0 1-1,0 1 1,-2 1-27,1-2 1,-1 1-1,2 3 1,0 1-1,-2-5 1,0-1 0,1 3-1,0 0 55,2-1 0,-1-1 0,-1-1 0,-1 0 0,0 0 0,-1 0 0,0 2 1,0 0-37,1 2 1,0-1 0,-2-2-1,2-1 1,1-1 0,1 0-1,0 1 1,1-1-78,0 0 0,0 0 0,1-1 0,1 1 0,0 0 1,0-1-1,2 2 0,-1-1-11,2 1 0,-1 0 1,0 0-1,2 0 0,1-1 1,1 0-1,1 1 0,0 0-2,2 2 1,1 0-1,0-1 1,1 0 0,0-1-1,1 0 1,2-2-1,0 0 13,3-2 0,1 0 1,0-1-1,0 0 1,3-2-1,1-1 0,0 0 1,-1 0 76,0-2 0,0-2 0,0-2 0,-2-1 0,11 45 0,0-3 0,0 3 0,0 2 0</inkml:trace>
  <inkml:trace contextRef="#ctx0" brushRef="#br0" timeOffset="32838">14833 9426 8003,'0'12'-1794,"0"1"1781,0 5 1,0 6 0,-1 12-1,-2 8 1,-2 10 0,-2 8 105,-3 8 0,0-2 0,1 10 0,0 4 0,0 4 0,-2 7 0,0 3 1,1 1-1,0 1-30,-3-1 0,7-47 1,-1 1-1,0 1 0,-1 1 1,2 0-1,1 1-64,1-1 1,0 0-1,-1 8 1,0 1 0,-2-2-1,-1 0 1,-1 4 0,0 1-137,-1 1 1,1 2-1,-1 9 1,1 0-1,-2-5 1,-1 0 68,2 1 1,0 0-1,0 2 1,1 0-1,-2-1 1,-1-1 0,2 4-1,0-1 1,-1 2-1,1-1 0,0-4 1,1 0-1,-2 5 1,1 0 0,3-5-1,2 0 1,1-1 0,1 0 67,1-1 0,1-1 0,-1-3 0,0 0 0,1-5 0,1 0 0,0 0 0,2 0 0,1 0 0</inkml:trace>
  <inkml:trace contextRef="#ctx0" brushRef="#br0" timeOffset="45358">21456 6846 8355,'-1'-12'13,"-3"1"-53,-5 2 1,4 9 0,1 9 0,4 3-1,4 3 1,4 3 0,3 1 0,1 3 179,1 2 0,-1 6 0,1 3 0,-2 3 1,-2 1-1,-2 1 0,-1-1 0,-4 0 1,0-1-1,-2-2-1616,0-1 1264,0-5 1,0 1 0,-2-9 0,0-3-1,-2-3-977,1-2 1189,1-5 0,2-1 0,0-6 0</inkml:trace>
  <inkml:trace contextRef="#ctx0" brushRef="#br0" timeOffset="45737">21729 7045 8357,'7'0'1240,"-2"1"-1341,-5 3 1,-1-3-1,-2 5 73,-1-1 1,-6-3 0,2 3 0,-3 1 16,-1 2 1,-5-1 0,1 1 0,-1 2 0,-1 1 0,-1 0 0,0-1-1,2-2 15,3 2 0,3 1 1,3 1-44,4 0 0,8-3 0,4-1 0,5 0-57,3-1 0,3 4 1,6-3-1,1 3-114,3 2 1,-1-5-1,5-1 1,0 0-298,-1 0 0,2 0 259,-5 1 0,0 3 0,-4-4 0</inkml:trace>
  <inkml:trace contextRef="#ctx0" brushRef="#br0" timeOffset="46973">22597 7057 8355,'0'-17'107,"0"1"869,0 1-854,0 6 1,-5 4 0,-4 5 0,-2 1 44,-1 3 0,-5 3 0,1 7 0,1 1-230,1 2 0,1 3 1,1-3-1,1 0 106,3 0 0,1 1 0,4 3 0,-1-4-268,1-4 1,3 4 0,4-1 0,5-2-100,2-4 0,2 0 0,3-6 0,1-2-104,3 0 0,2-2 1,5-2-1,2-2-452,-1-4 880,-2-3 0,4-1 0,2-1 0</inkml:trace>
  <inkml:trace contextRef="#ctx0" brushRef="#br0" timeOffset="46974">22808 7119 8355,'-6'-7'64,"0"2"1,-3 5-1,2 1 1,0 3 101,1 4 0,3 3 1,-1 2-1,2-1-43,2 1 0,0-1 0,2 0-258,2 1 0,-1-1 1,5-1-1,1-1 2,3-2 1,0-5 0,0 1-109,1-3 0,-1-1 0,1 0 167,-1 0 0,-5-5 0,-2-2-11,1 0 0,-3-4 0,3 3 0,0-3 0,-3-2-21,-2 1 0,-1 0 0,0-1 0,-1 1 80,-3-1 0,1 6 0,-5 3 0,-2 2 40,-1-3 0,-1 4 0,-1-3 1,1 4 93,-1 4 1,2-1-66,3 5 1,4-1 0,8 1-79,4-4 1,9-2-1,2-2 1,2-2 2,-1-2 0,1 1 0,4-5 1,-2 0 128,-2 1 0,1-3 0,-5 6 1,-2 2-8,-1 0 0,-6 2 0,0 0 9,2 0 0,-5 2 1,-1 2 51,-2 4 0,-2 3 1,0 1-1,0 1-104,0-1 0,0-4 0,1 1 1,2 0-140,1 2 1,2 2-1,-2-1 222,4 1-837,-3-7 1,12 5 0,-3-4 0</inkml:trace>
  <inkml:trace contextRef="#ctx0" brushRef="#br0" timeOffset="46975">23118 6883 8067,'-6'0'-561,"6"0"118,7 0 0,10 0 0,2 0 0</inkml:trace>
  <inkml:trace contextRef="#ctx0" brushRef="#br0" timeOffset="46976">23378 7057 8355,'-12'0'125,"5"0"0,2 5 0,6 4 188,3 2 1,-1 0 0,4-2-348,-2 0 1,4-1 0,-4 4-1,2 1 1,1-1 0,0 1-978,1-1 747,-6 0 1,2-6 154,-5-6 1,4-10 0,0-6 0,0-1 96,2-1 1,-3 4 0,5-2 0,0 2 83,-1 2 1,4 1 0,-3 2-6,3 5 0,2 4 0,-2 4-92,-3 5 1,-1 6 0,-4 3 0,2 1 23,2 3 1,-3-4 0,6 0-1,2-2-416,4 1 0,0-2 115,-4-7 0,6 9 0,2-3 1</inkml:trace>
  <inkml:trace contextRef="#ctx0" brushRef="#br0" timeOffset="47195">24048 6635 8355,'-4'-8'0,"0"2"0,1 5 709,2 7-531,1 3 0,5 5 1,2 3-1,1 3 1,1 5-1,0 4 1,1 3-88,-2-1 1,2 5-1,-6-3 1,0 2-749,2-2 0,-5 5 0,3-5 0,-4-2 77,-4-4 1,-3-2 0,-5 0 0</inkml:trace>
  <inkml:trace contextRef="#ctx0" brushRef="#br0" timeOffset="48211">23961 6983 8542,'17'-2'0,"1"-1"88,1-1 0,2 0 0,4 4 0,-1 0-163,1 0 0,-1 0 0,-2 0 1,-3 0-1,0 0 0,-1 1 0,0 2 1,-3 1-137,-1-1 0,-6 3 1,-1-1-1,-1 2 392,-4 3 0,0-3 0,-2 1 1,0 2 7,0 1 1,0 1-1,-2 0-76,-2 1 1,3-1-1,-3 1-83,2-1 0,2-4 1,2-1-1,2-1-400,4-4 1,3 0 0,2-4 0,-1 0 86,0-3 0,1-4 0,-1 1 0,1-3 112,-1-2 0,-4 1 0,-1-1 129,-1 1 0,-2 0 1,-4-1-1,-2 2 1,-2 1-18,-4 2 1,-3 5 105,-1-1 0,-1 3 0,1 1 6,-1 0 1,1 0-73,0 0 1,5-1 180,3-4 1,4 4-93,4-3 1,3-2-1,5 2 1,0 1-66,1 2 0,1 0 0,1-2 0,1-1 60,-1 1 1,-1-2 0,-1-1 0,-1-1 72,0-2 1,1 2 0,-1-2-42,1 0 0,-6 2 0,-3-1 69,-3-2 0,-2 3 0,-3 0-57,-5 2 1,2 0 0,-1 4 147,-2-3-191,5 3 0,-1-4 1,8 10-157,2 3 0,3 3 0,5 1 0,1 1-40,-1-1 0,5 2 0,-1 1 1,-1 2-27,-1-2 1,-3 3 0,-1 0 0,-2-1 46,2 1 1,-5-1-1,1-3 1,-2 1 90,0 1 0,0 1 0,-5-6 0,-2-1 36,-1-2 1,-6-1-1,2 2 135,-3 0 0,-2-7 0,1 3 50,0-4 0,5-2 0,3-4-151,2-3 1,4-3 0,3-1-88,8-1 0,0 1 1,7-2-1,-1-1 1,0-3-136,3-1 1,2 2 0,-1-2 0,-1 1-91,-1 3 0,-6-3 0,2 1 1,-4 2 185,0 2 0,-2 0 0,-3 1 0,-4-1 107,-3 1 1,-2 4 215,-3-1 0,1 7 0,-5-3 0,-2 4 5,-1 1 1,-1 1 0,-1 4-1,1 1-20,0 1 1,1 4 0,2-2-163,5 2 0,3 1 0,1 1 0,0-1 0,1-1-159,3-3 0,3 3 1,7-3-1,1 4-56,2 0 0,5 0 0,-3 1 0,2-2 76,-1-3 0,-4 6 0,0-3 0,-3 1-79,-5 3 0,-1 1 0,-5-4 0,3 0 112,-3 1 1,-6-1-1,-4 1 1,-3-2 15,-1-3 1,-5 1 0,0-4 0,2-3-160,1 0 0,2 2-405,0 0 471,5-5 1,-4-12-1,4-6 1</inkml:trace>
  <inkml:trace contextRef="#ctx0" brushRef="#br0" timeOffset="48854">24966 7181 8355,'-8'-1'0,"-1"-2"379,0-1-356,3-6 1,1 7 0,6-4-26,3 2 0,3-5 1,7 3-1,1-1-82,2 0 0,1 0 0,-3-5 0,1 1 28,-1-1 0,3 1 0,-1 0 0,-2-1-69,-1 1 1,-7-1 0,-3 1 0,-3 0 0,-1-1 93,0 1 0,-1 3 0,-3 3 132,-5 0 1,-2 2 0,-1 4 0,-2 0 35,-2 0 1,2 1-1,-3 3 1,5 5-39,4 2 1,-2 1 0,6 1-1,1-1-7,2 0 1,1 5 0,0-1 0,1 0-208,3-3 1,7 0 0,6-1 0,-1-1-40,2-3 0,-3 2 0,5-6 0,-2-1 35,-3-2 1,-1-1 0,-2-1 0,0-2 45,1-1 1,-5-6 0,-1 2 0,-2-3 72,-2-1 1,-1-1-1,-2 1-37,0 0 1,0-1 0,0 1-7,0-1 1,0 1 0,0 0 0,0-1 0,1 1-31,3-1 257,-3 6 0,4 2 0,-8 6 16,-1 3 1,0 3-1,4 6-36,0-1 0,0 1 0,0-1 0,0 0-31,0 1 0,5-1 0,3 1-78,3-1 1,2 0 0,-2 1 0,-3-1-80,-4 1 1,-2-1 0,-2 0 0,-2-1-73,-2-2 0,1 2 1,-5-3-1,-2 3-154,-1 1 1,-5-1 0,-1-1-1,2-2-312,1 2 1,-4 1-1,-1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7:12:27.50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6908 4676 8355,'-4'-13'-46,"-2"1"0,1-1 0,-1 1 0,2 1 0,0 1 1038,0 2-889,0 5 0,4 5 0,0 10 0,0 9 0,0 6 0,0 8 0,0 6 0,0 10 9,0 10 1,1 16 0,2 13 0,1 6 0,-2-44 0,-1 1 0,0 2 0,-1 1 0,0 4-1,0 0 22,1 4 0,-2 0 0,-1 3 0,0 0-110,0 1 0,0 1 1,-3 3-1,0 0 0,2 1 1,-1 0-1,0 1 1,0 0-1,0 1 0,0 0-395,-1 1 0,0 0 1,0 1-1,1 0 338,0 0 0,-1-1 1,0-4-1,1 1 1,1-1-1,2 0 0,-1-2 1,-1-2-1,1-3 1,0 0-1,0-4 1,0-1 28,1-3 0,-1-1 0,2 36-343,5-5 1,0-10-1,5-8 1,-2-6-1,0-6 1,1-6-325,-1-7 1,-4 0 0,3-4 349,-2-4 0,-1 1 0,-4-5 1,0-1 320,0-2 0,5-7 0,-1-1 0,-1 1 0,-2 2 0,-1 0 0</inkml:trace>
  <inkml:trace contextRef="#ctx0" brushRef="#br0" timeOffset="473">6573 4663 7778,'-1'13'0,"-2"-1"0,-1 0 199,1 1 1,3-6 0,4-4-1,3-8 1,2-6 0,-1-5-132,1-3 0,-2-2 1,2-4-1,0 0-161,2 0 0,-2-1 0,-1-1-7,1-2 0,-2 1 1,0 6-1,0 3 1,-1 1 60,-1 3 1,3 5 0,-2 3 0,1 2 111,2 2 0,4 7 1,2 6-1,3 4-13,1 2 0,1 10 0,2 0 0,0 5-176,4 3 1,-6 2 0,7 3 0,-3 1-325,0 1-115,3 6 1,-7-3 0,5 6 0</inkml:trace>
  <inkml:trace contextRef="#ctx0" brushRef="#br0" timeOffset="1837">5631 8161 8250,'12'-7'-144,"2"-3"0,1 5 0,3-1-557,1 1 381,2 1 410,4 4 0,9 0 0,3 0 1,3 0-1,4 0 0,6 0 0,7 0-17,3 0 0,2 0 0,2 0 0,0 0 0,5 0 1,3 0-1,5 0 1,3 0 1,3 0 0,5 0 0,1 0-102,2 0 1,-39-2 0,0-1 0,-1 1 0,0 0-1,0 1 1,0 0 8,0 0 1,1 0 0,0 1-1,1 0 1,0 0 0,0 0-1,2 0 1,0 0-13,-1 0 0,1 0 0,1 0 0,1 0 0,-1 0 0,0-1 11,3-1 1,0 0 0,2 1 0,1 0 0,-1-1 0,0 0 0,1 1 0,-1 1 0,0 0 0,1 0 75,0 0 1,1 0-1,0 0 1,1 0-1,-1 0 1,-1 0 0,2 0-1,-1 0-23,1 0 0,0 0 1,2 0-1,1 0 1,-3 0-1,1 0 1,0 0-1,0 0-10,-1 0 0,1 0 0,1 0 0,0 0 0,-1 0 0,0 0 0,0 0 0,1 0-44,1 0 0,0 0 0,-2 0 1,0 0-1,1 0 0,1 0 0,-1 0 1,1 0-28,1 0 0,-1 0 0,2 0 0,-1 0 0,1 0 1,1 0-1,0 0 0,1 0-9,-1 0 0,0 0 0,5 0 1,0 0-1,-5 0 0,-2 0 1,1 0-1,0 0 29,1 0 1,1 0 0,-6 0 0,0 0 0,2 0 0,-1 0 0,-3 0 0,-1 0-8,-2 0 0,0 0 0,-3 0 1,-1 0-1,-2 0 0,0 0 47,0 0 0,0 0 1,-3 0-1,-1 0 0,48 0 1,-4 0-1,-5-2 102,-1-2 0,-5 3 0,-2-3 1,-1 2-132,-3 2 0,-1 0 0,-1 0 0,-2 0-58,-3 0 1,2 0-1,-6 0 1,-3 0-13,-4 0 0,-4 0 1,-6 0-1,-5 0-180,-7 0 1,-7 0-1,-8 0-452,-1 0 718,-6 0 0,2 0 0,-9 0 0,-1 0 0,3 0 0,3 0 0</inkml:trace>
  <inkml:trace contextRef="#ctx0" brushRef="#br0" timeOffset="2347">14213 7875 7882,'8'6'-185,"2"1"1,2 1 0,5 0-1,2 2 1,3 0 0,2-1 86,1 0 0,3-2 0,3 2 0,-1-2 56,0-1 0,-1 2 0,-4-3 0,0 2 197,0 3 1,-6-3 0,-2 1-1,-5 3-151,-4 4 0,-2-1 1,-9 4-1,-5-2-129,-9 1 1,-10 5 0,-8-1-1,-5 2 8,-5 2 1,-3 1-1,-3 2 48,-3 1 1,-3 5 0,-5-2 0</inkml:trace>
  <inkml:trace contextRef="#ctx0" brushRef="#br0" timeOffset="26225">14201 8992 8355,'0'-13'32,"0"1"1,0-1 0,0 1-1,0 0 1,0-1 0,0 1 0,0-1 375,0 1 1,5 4 0,3 1-1,3 1 1,2 4 0,-1 0-1,2 2-278,3 0 0,-4 0 0,4 2-197,-3 2 0,-6 3 0,0 6 0,1 3-34,-3 0 1,0 6-1,-6-3 1,0 2-3,0 0 1,0-2 0,0 3 0,0-3-1,0-1 22,0-2 0,0-7 66,0-1 21,0-5 1,0-3-1,0-9 1,1-5-50,3-3 1,2-5 0,4 2 0,-2-4-40,1-1 1,3 0 0,1 1 23,4-1 1,-6 6-1,4 2 1,0 5 11,-1 3 0,-4 4 0,-2 5 0,2 1 0,-1 5-24,-1 6 0,2 2 0,-4 7 1,-1 1-47,1 1 1,2 2-1,-4 0 1,0 0-34,2-1 1,-5 1-1,5 0 1,-2-2-61,0-2-379,5 2 1,-2-9-1,6 4 1</inkml:trace>
  <inkml:trace contextRef="#ctx0" brushRef="#br0" timeOffset="26736">15677 8905 8355,'0'-25'148,"0"6"1,0 2-88,0 3 1,-2 8 0,-2 1 0,-4 4 0,-3 1 0,-2 1 415,1 4 0,0 1 0,-1 7 0,1 1-392,-1 2 1,5 3 0,1 6 0,2-1 50,2-4 0,2 4 1,1-5-1,0 2-389,0-1 0,6-3 0,5 1 0,6-3-686,2-4 1,3-7-1,7 0-590,4-2 1347,-2-2 0,10-6 0,-2-1 0</inkml:trace>
  <inkml:trace contextRef="#ctx0" brushRef="#br0" timeOffset="27333">16011 8917 8175,'-5'-7'1358,"4"2"1,-5 6-1251,6 3 1,0 3 0,0 6 0,0-1 0,0 2 0,-1 1-86,-3 2 1,2-1-1,-3-3 1,0-1-85,1 0 1,2-1-1,6-1 1,4-3-365,3-2 0,6 0 1,-1-5-1,-1 0-207,-1 0 0,3-6 0,-1-2 410,-1-3 0,-2-2 1,-5 1-1,-4 0 250,-3-1 0,-1 1 1,-1-1-1,-3 1 0,-6 1-25,-5 3 0,0 2 0,-4 6 53,1 0 0,-4 0 0,2 0 0,1 0 70,3 0-335,7 0 1,7 4 39,10 0 1,1 0 0,12-4 0,1 0 81,2 0 1,0-4-1,1-1 1,0-2-1,0-1 1,-2-1 112,-2 1 0,1 4 0,-5-3 1,-2 2-1,-2 2 322,0 1 1,-5 2-1,0 0 41,2 0 1,-4 2 0,-2 2 0,-2 4 0,1 5 230,1 3 0,0-2-686,-4 3 1,5 0 0,-1 0 0,-1 0 0,-1-2 0,1-2 0,3-2-2206,0 0 1843,-3-5 1,8 5-1,-4-4 1</inkml:trace>
  <inkml:trace contextRef="#ctx0" brushRef="#br0" timeOffset="27847">16383 8644 7752,'-11'-1'-505,"3"-3"1,-3 8-1,4-3 1</inkml:trace>
  <inkml:trace contextRef="#ctx0" brushRef="#br0" timeOffset="27848">16508 8942 8355,'0'-12'955,"0"5"-636,0-4-1066,5 9 1,-2-3 0,5 5 767,2 0 0,-3 1 0,-1 3 0,1 5 15,0 2 1,-3 1 0,3 0 0,-1 1-1,-3-1 1,-2 1 0,-1-1 0,0 1-5,0-1 0,0-4 153,0 0-175,0-5 0,5-3 1,4-8-1,2-4 1,1-4 0,1 0 1,-1-1-24,0 5 1,1-5 0,-1 1 0,1 2-94,-1 4 1,-4 1 0,0 5 12,2 1 1,0 3 0,-2 4 69,-4 4 0,2 7 1,-2 3-1,-1 2-163,-2 2 1,0-4-1,2 0 1,3-2-42,1 1 1,1-1 0,4-3 0</inkml:trace>
  <inkml:trace contextRef="#ctx0" brushRef="#br0" timeOffset="30725">14399 8967 8355,'0'-13'0,"0"1"-1000,0 0 1067,0 5 1,-5 1 0,-2 8 0,-2 2 0,1 3 0,-1 2-1,-2 2 1,-2 3 97,1 0 1,-1 0-1,1-2 1,0 1-98,-1-1 0,2 0 1,1 1-1,4-1-114,0 1 1,2-1-159,4 0 1,1-5 0,3-3-1,5-2 91,2-2 0,1-2 0,2-2 72,2-4 0,-2-3 0,4-1 0,-1-1 19,-1 1 1,6-1 0,-2 0 0,0-3-1,-1-2 164,-1-1 0,3 4 0,-4-2-108,-2 4-21,-7 6 0,-4 3 1,-8 8-1,-4 4 33,-3 3 0,-2 1 1,0 2-1,-3 1-25,0 2 1,-1 0 0,6-5 0,2 0-21,0 1 0,5-1 0,-3 1 1,2-1-161,2 0 1,3-5-1,4-3 29,4-2 0,4-2 0,1 0 1,2 0 31,2 0 1,1-6 0,-3-2 92,2-3 1,1 3-1,-3-1 1,1 0-1,-1-1 14,-1 2 1,-1-2 0,-2 5 0,-2-1 80,-1 1 48,-5 1 0,1 5-43,-8 3 1,-3 2-1,-4 3 1,2-1 16,0 2 1,1 1 0,-4 2-1,1-1-77,2 0 1,0 1-1,3-1-127,-1 1 1,5-5 0,-2 0-60,2 2 0,4-5 0,2-1 42,4-2 1,-1-2 0,1-2 54,2-2 1,1 1 0,1-3 0,1-1 0,-1 0 44,0-3 1,1 3 0,-1-1 0,-1-2 17,-3-1 1,3 0 0,-2 2-1,2 0 143,1 1 1,-10 1 0,-7 3-83,-4 3 1,-4 5 0,1 1 0,0 1 32,-1-1 1,-3 5-1,-1-3-45,2 0 0,1 2 1,2-3-1,-1-1 1,1 2-16,0 0 0,-1-3-65,1 5 1,3-7-168,1 3 1,5-5 0,1-3-1,3-3 112,3-1 0,4-1 0,-2-4 0,-1-1 45,1 1 1,-2 0-1,-2-1 1,0 1 20,2-1 1,1 0 0,-5-3 0,0 0-1,-2 1 42,-2 1 1,3 1 0,-5 1 31,1 0 0,2 5 0,-5 1 15,-2 1 1,-1 3 58,-1-2 0,-1 3 0,2 2-97,3 3 0,-2-1 1,5 5-1,-1 2-31,1 1 0,-4 1 0,5 1 0,0-2-45,-1-3 0,2 3 0,-4-3 0,1 4-57,4 0 1,0-4 0,1-1-1,-2 0-26,-1 0 0,1-4 111,7 1 1,-1-3-1,4-2 1,0-2 0,0-3-10,2 0 0,3-1 82,0-2 0,0-2 0,1 3 0,1-4 0,1-2 0,1-1 0,-1 2 192,-1 2 1,-1-2-179,-1 4 1,0 4-77,1 1 1,-8 2-1,-3 4 11,-5 2 1,-11 3-1,2 5 1,-3 2 25,-3 2 1,2-2 0,-4 3 0,-1-3 34,2-2 1,0 0 0,3 1-1,0-1-71,1 1 0,1-2 0,3-2 30,3-1-118,2-5 0,7 3 0,4-8 1,3-2-1,3-4-13,1-3 0,5-1 1,-1 0-1,1 3 37,1 1 0,-4-1 1,2-3-1,-2 1-128,-2 3 0,1 1 0,-1 4-203,1-1 0,-7 0 0,0 4 0</inkml:trace>
  <inkml:trace contextRef="#ctx0" brushRef="#br0" timeOffset="32242">15577 4514 8355,'0'-12'0,"0"0"-168,0-1 0,0 5 0,0 0 494,0-2 0,2 0 0,2 1-18,4 1 1,0 3 0,3-2 0,5 1-114,1-1 0,-1 4 0,0-1 1,-2 2-1,-2 4-95,1 2 0,-1 7 1,-1 8-1,-3 3-80,-3 4 0,-4 2 0,-1-3 0,0-2-79,0-2 0,0 2 1,0-3-1,0-1 4,0-2 1,0 0 71,0 0 13,0-6 0,0-11 0,0-10 1,0-3-87,0-4 0,1-9 1,3 1-54,5-1 0,-1-2 0,3 1 1,3-4-1,0 2 51,-1 3 0,0 4 0,-1 10 1,1 1 8,-1 3 1,0 2-1,1 7 1,-2 4 129,-3 3 1,3 8 0,-4 6-1,1 3-14,1 0 0,-5 7 0,3-7 0,-1 1-397,1 0 0,-4-1 0,3-2 0,-2-1-821,0-1 509,6-6 0,-9 3 0,4-6 0</inkml:trace>
  <inkml:trace contextRef="#ctx0" brushRef="#br0" timeOffset="32950">17301 4390 8355,'-5'-24'777,"-2"6"0,-6 4 1,1 6-951,0 2 0,-5 2 1,1 5-1,0 2 1,3 4-1,0 3 1,1 3-1,-1 3 443,1 2 1,1 1 0,1 6 0,2-1-280,-2 1 1,4 0 0,-1 0 0,1 0 0,3-1-151,2 1 1,2-5-1,4-4 1,3-2-299,3-2 1,7-1 0,2-2 0,4-5-119,1-3 0,4-2 0,0-3 467,-2-5 1,-1-7-1,-1-4 1</inkml:trace>
  <inkml:trace contextRef="#ctx0" brushRef="#br0" timeOffset="33513">17463 4490 8355,'-6'-7'42,"-2"3"0,1 8 0,-1 5 349,-2 7 1,3-3 0,0 4 0,2-2-1,2 0-302,1 2 0,2-1 0,0-3 1,2-1-271,2 0 1,3-3 0,7-2 0,2-2 0,5-2 0,-2-2 0,2-1 0,0-1-104,-2-3 0,0-2 0,-4-3 0,0 0-27,-4 0 0,-2-1 0,-7 0 1,3 2 306,-3-2 1,0-1-1,-4-1 1,-2 0 115,-4-1 1,-3 1 0,-1-1 13,-1 1 1,-1 4-1,-1 1 1,-1 1-80,0 4 0,3 0 0,0 2-136,1 0 0,1 6 0,4 2 30,7 3 0,3-4 1,8-2-1,3 0-90,-1-1 1,7 0-1,0-6 1,4 0 118,1-2 0,-1-6 0,0 2 1,-2-2 135,-2 2 1,-3-3 0,2 2-1,-1 0 416,-3 1 0,-1-2 0,-1 6 37,-1 1 1,-1 3-334,-3 4 1,-1 4 0,-4 8 0,1 1 0,-1 1-1,-2 0 0,-1 4 0,0-2 0,0 0-501,0 1 0,0-6 0,0 2 0,2-4-328,2 0 0,-2-6 0,7-3 0,0-3-56,2-1 0,2 0 0,-1 0 1</inkml:trace>
  <inkml:trace contextRef="#ctx0" brushRef="#br0" timeOffset="33879">17822 4242 8355,'-5'-13'-107,"3"1"0,0 1 0,3 4 1,4 6-443,2 3 1,2 8-1,3-3 1</inkml:trace>
  <inkml:trace contextRef="#ctx0" brushRef="#br0" timeOffset="34325">18045 4539 8355,'-9'-16'-745,"-4"-1"1,4 5 209,5 4 0,2-1 1282,2-3 1,2 5 0,2 1-503,4 1 1,4 2 0,4-4 0,0 2-228,-1 2 0,-1 2 0,-2 1-150,1 0 1,-2 5 0,-3 3 60,-4 3 0,-2 2 0,-2-1 1,0 1 38,0-1 0,0 0 1,0 1-1,-2-1 22,-2 1 1,3-5 5,-3 0 1,4-5-1,4 1 12,4-3 0,-1-5 0,1-3 0,2-2 18,1-5 1,1-1 0,1 1-1,-1-1-26,0-2 0,1-3 0,-1 3 128,1 2 0,-1 1 0,0 3-119,1 3 1,-1 2 0,-1 8 0,-1 2-1,-3 6-170,-2 5 1,1 4 0,-3 6-1,1 0-278,-2-1 1,4 0 0,0-2 0,0-3 267,4-1 0,1 4 0,1-3 1</inkml:trace>
  <inkml:trace contextRef="#ctx0" brushRef="#br0" timeOffset="34568">18938 4056 8355,'-5'-16'0,"-2"3"0,0 4 1427,3 7-1371,8 4 0,3 12 0,4 3 0,-1 3 0,-2 4 0,2 2 0,1 2-69,1 0 1,-1 7 0,-1-2-208,-2 3 1,-5 1-1,2 0 1,-1 0-1,0 1 90,-1-1 1,-1-5-1,-2-4-599,0-1 0,-6-3 0,-1 1 0</inkml:trace>
  <inkml:trace contextRef="#ctx0" brushRef="#br0" timeOffset="35411">18852 4465 8438,'0'-13'160,"0"1"1,5 4-1,3 1 1,5 0-1,3 1 1,5 0-1,2 0 1,4 1 78,2 2 1,2-3 0,6 2-1,-1 0-440,-3-1 0,-2 3 1,-8-2-1,-1 4-181,-1 4 1,-10-1 0,0 5 267,-4 2 0,-3 1 1,-4 1 144,0 1 0,0-5 0,0 0 1,-2 2 156,-2 1 0,3 1 1,-3 1-43,2-1 1,4 0-254,2 1 0,4-6 0,7-3 0,2-3-60,-2-1 0,0-1 1,0-3-1,2-5 1,-2-2 58,-1-1 1,-6 0 0,-1-1-1,-1 1 55,-4-1 1,-4 1 0,-5 0-1,-3 1 70,-4 2 1,-2 0-1,-1 5 1,-2-1-119,0 0 1,-3 4 0,5-2 0,2 4-136,1 3 1,3 7 0,3 0 59,4 5 0,-3 0 0,0-4 1</inkml:trace>
  <inkml:trace contextRef="#ctx0" brushRef="#br0" timeOffset="35412">19769 4390 8355,'7'-24'543,"-1"4"67,-6 4 1,0 6-977,0 2 1,0 4-1,-2-3 1,-2 1 0,-4 4-1,-3 0 0,-1 2 1,-1 2 416,1 2 0,3 1 1,1 5-1,0-2 3,1 2 1,-3 1 0,6 1 0,3 1 34,4-1 1,4 0 0,5 1-158,0-1 0,2-3 0,3-1 1,3 0-1,2 0 6,-1 1 1,5-3 0,-5 3-1,-3-4 73,-3 1 0,-4 1 1,-3 5 63,-4 0 1,-9-3-1,-8-1 1,-6 2 19,-4 1 0,-2 0 0,2-2 0,0-2-314,3-1 0,5 2-675,-2-4 655,9 0 1,13-9 0,9-2 0</inkml:trace>
  <inkml:trace contextRef="#ctx0" brushRef="#br0" timeOffset="36373">20067 4477 8355,'-1'-12'-32,"-2"-1"1,-1 1-1,2 0 1,4-1 0,3 1 226,2-1 0,-3 5 1,5 0-1,0-2 1,2 1-1,0-1 72,-3 2 0,-1 4-3,-2-5 1,-5 2 0,0-1-62,-7 4 1,0 3-1,-2 2-179,0 3 1,-1 3 0,1 5 0,2 1-180,1-1 1,2 1-1,4-1 1,0 0 5,0 1 1,1-1-1,4 1 19,3-1 0,3 0 0,1 1 1,1-2-1,-1-1 8,0-2 0,1-4 0,-1 3 41,1-2 1,-5 4 60,0-5 1,-6 4-1,-4-2-146,-9 0 1,-3-1 0,-6 3 0,-2 0-305,-2-1 0,4 3 1,-1-5-438,-1 2 807,4-4 1,0 8 0,6-4 0</inkml:trace>
  <inkml:trace contextRef="#ctx0" brushRef="#br0" timeOffset="36374">20241 4576 8355,'-13'-11'777,"1"3"0,5 1 1,4 3-695,6-4 1,4 2 0,7 1 0,1-1-230,1-2 0,6 1 0,-1-1 0,2 0 1,2-2-1,0 0 0,-2-2-216,-2-2 0,-3 3 0,-6-5 0,-1 2 0,-2 1 217,-5 1 0,-3 0 0,-2-1 0,-3 2 236,-5 3 1,-3 2 0,-3 6 0,-3 0-10,-1 0 1,2 2-1,-2 3 1,1 6 126,3 4 0,1 8 1,3-3-1,3 4-125,4 0 0,2 1 0,2 0 0,0-2-169,0-2 0,7 1 1,4-5-1,6-2-91,2-1 1,6-7-1,4-3 1,-2-3-6,-1-1 0,1-1 1,0-3 175,2-5 1,0-6 0,-4-3-1,0-1 1,-2-2-112,-2 2 0,1-4 0,-6 3 426,0 1 0,-4-4 0,-2 3 1,-4 0-1,1 0-131,0 2 0,-4 2 0,1 3-330,-2 1 0,-8 1 1,-4 3-1,-3 4 164,-4 2 1,1 6 0,3 2 0,1 1-3,-1 2 0,5 2 0,1 2 3,2-1 0,2 1 0,7-1 1,6 0-26,5 1 1,-1-5-1,4-1-22,-1-1 1,-1 2-1,3-3 1,-1 1-1,-3 1 44,-1 0 0,-3-3 1,-2 3-1,-2-1 151,-1 1 0,-2 2 1,-5 3-1,-4 0-115,-3 1 1,-7-1 0,-3 2 0,0 1-8,0 2 0,-4-1-1089,2-3 1,-4 5-1,-1 1 1</inkml:trace>
  <inkml:trace contextRef="#ctx0" brushRef="#br0" timeOffset="37406">15453 6152 9531,'-7'-7'345,"3"1"0,8 6 0,5 0-233,2 0 0,5-1 1,2-3-239,1-5 0,1 2 0,2-1 0,-3-1 0,-1-2 17,-3-2 0,-1 1 0,-3-1 0,-3 1 114,-4 0 0,-2-1 0,-2 1-167,0-1 1,-2 1 0,-3 0-1,-6 1 17,-4 2 0,-2 0 1,3 4-1,-1 3 0,-1 0 353,1 2 0,1 3 0,1 4-143,1 5 0,5 9 0,3 0 0,3 2-118,1 2 1,1 1-1,2 2 1,2 1-159,2-2 1,5-1-1,6-1 1,0-1-126,0-4 0,4-6 0,0-7 0,6-2 0,4-3 36,-1-5 0,5-8 0,-3-7 300,3-1 0,-3-2 0,-1-4 73,-2 1 0,-1-1 0,-6 0 0,-2 2 80,-4 2 1,-4-1-1,0 4 1,-2 0 0,-2 0-1,-2 3 1,-1 1 630,-3 2 0,-2 3-535,-1 1 0,-5 5 0,-4-1-92,-2 3 0,-1 2 1,-1 3-1,2 5 0,2 2 46,0 1 0,1 2 0,-4 1-312,-1 2 0,7 1 0,0-3-24,1 1 1,3 1 0,-2-5 0,4 1 52,4-1 1,-1-5-1,5-3-227,2-3 1,1-1-1,1 0 1,1 0 0,-2-1 194,-3-3 1,3-2-1,-4-3 1,0 0 141,-3 0 1,1 2 0,-1-1 284,-1-2 0,0 4 1,0 1 14,1-1 0,1 5 0,0-3 0,3 4-234,3 4 1,1 2-224,1 2 0,-1 3 0,0-3 0,1 3-495,-1 2 0,1-1 0,-1 0 76,0 1 1,1-1 0,-1 1 0</inkml:trace>
  <inkml:trace contextRef="#ctx0" brushRef="#br0" timeOffset="38046">16446 5916 8355,'0'-12'363,"0"-1"1,0 5 0,-2 1-1,-2 1-188,-4 4-99,-3 0 0,2 8 11,1 2 0,0 3 0,-5 3-96,1 2 0,1 4 0,1 5 0,4-2 0,0-1-233,3-1 0,2-5 0,2 4 0,3-3 10,5-1 1,6-7-1,1-2 1,1-1-58,1-4 0,1-2 1,6-4-1,0-4 18,0-3 0,-5-6 1,1 0-1,0-3 1,-1-3 270,1-5 0,-6 2 1,2-4 172,-4-1 0,0 1 0,-2-4 0,-2 2-74,0 2 1,-7-9 0,4 2 0,-2 0 0,0 1-1,-2 5 346,-5 5-33,1-1 0,-9 17 0,3-1 0,-3 6-44,-1 6 1,1 10 0,1 11 0,3 4-202,2 3 1,1 6 0,4-1-1,0 5-99,0 2 0,1 2 0,3-3 0,4 1-364,3-1 1,2-6 0,-1-2 0,1-3-48,-1-6 1,0-3-1,1-9 1,-1-3 219,1-4 0,-1-2 0,0-4 193,1-2 0,-2-3 1,-2-5-1,-2-1 1,0 1-109,0 0 0,-3-1 119,5 1 1,-5 1-188,4 2 0,-1 9 0,2 9 0,-2 2-57,-1 1 0,2 6 1,-2 1-1,1 2-211,2 0 0,1-2 0,-1 2 1,0-5 131,0-2 1,8-2-1,2 1 1</inkml:trace>
  <inkml:trace contextRef="#ctx0" brushRef="#br0" timeOffset="39642">17624 5569 8355,'0'-32'1050,"0"2"0,0 10-1440,0 4 1,1 8 0,2 5 329,1 6 1,2 5 0,-4 10 0,2 5 519,-1 5 0,-1 10 0,-2 0 0,0 1-288,0 4 1,0-3 0,0 4 0,0-1-193,0-3 0,0-3 0,0-4 0,0-4-241,0-3 0,0-2 1,1-4-211,3-3 1,3-5 318,5-3 0,-1-5 0,-1-8 0,-3-5 20,-2-2 0,4-5 1,-4-2 11,2-1 0,0 3 0,3-1 1,-2 0-1,2 0-83,1 2 0,1 6 258,0 0 0,1 5 0,-1-3 0,1 3-4,-1 6 1,-4-1 0,-1 7 370,-1 2 1,-1 2-1,-2 3 1,1 2-1,-1-2-245,-2-1 0,5 2 1,2 1-1,3-2-391,1-1 0,2-7 0,3-2 1,2-1-163,0 1 0,5-3 1,-4-4-1,2-4 141,-1-1 1,1-1-1,-5-6 244,-2-2 0,-1 2 0,-2-4 0,-1 1 1,-3 1-24,-4 1 0,-2-3 0,-2 1 436,0 2 0,-2 3 1,-2 3-341,-4 5 1,-3 3 0,-1 1 0,1 1-56,2 3 0,-2 7 0,4 6 1,1 0-43,1 0 1,4 1-1,1 4 1,0-2-67,0-2 0,7-2 0,4-3 0,5-2-181,4-3 0,2 1 1,7-4-1,2-3 117,1 0 1,4-8 0,-3-2-48,3-3 1,0-1 0,-2-2 0,-2-1 0,-2-2-5,-2 2 1,-3-3-1,-5 1 750,-3 2 0,-8 6 0,-2 0 0,-1 0-220,-3-2 1,-3 4 0,-6 3 0,-5 2-103,-4 2 0,-6 0 0,3 2 1,-1 2-62,-3 4 0,0 3 0,1 2 0,3-1-129,0 0 0,9 1 0,-2-1 0,2 1-335,3-1 1,3 0-1,-1 1 1,4-2-241,4-3 0,-1 2 0,5-5 205,1 2 0,2-4 1,2 0-1,-1-5 8,1-2 0,-5-6 0,0 2 518,2-3 0,-3-1 0,0-1 0,0 1 266,-1 0 0,-3-1 1,1 1 619,-2-1-1098,-2 1 0,1 6 1,2 6-106,1 7 0,0 4 1,-3 2 51,4-1 1,-3 1 0,5-1-1,0 0 1,0 1-103,3-1 0,1-1 0,2-3 64,4-3 1,-3-4 0,4-1 0,0-1 0,1-4 22,0-3 0,5-3 0,-5-1 204,0-1 1,1 0 0,-5-3 0,1 0-1,-1-1 62,-1-1 1,-3 5-1,-3-5 1,-3 1-153,-4 1 0,-1-1 1,0 5-1,-1-1 26,-4 1 0,-1 5 0,-7 3 1,-1 2 14,-2 2 1,1 2 0,-5 3 0,1 6 16,0 5 0,4 6 1,-1-2-1,5 4-165,3 1 1,5 1-1,-1 0 1,3 0-132,1-3 0,1-2 0,3 0 0,5-5 130,2-2 1,5-7 0,2-3-197,1-2 1,2-4-1,3-2 1,-2-6 286,-2-5 1,-5 0-1,2-6 1,-3-1 0,-2-1 270,1-2 0,-2-4 0,-2 0 1,-2 0-157,-1-1 1,2 0 0,-4-5 0,0 2-110,2-1 1,-5-6 0,5-3 0,-2 0-123,0 1 0,0 3 0,-4 9 0,0 6 174,0 5 0,-1 4-30,-4 7 0,-1 3 0,-7 11 0,2 6 0,2 8-9,0 3 0,2 7 0,-1 5 323,4 5 1,3-2-1,1 5 1,1 0-1,3 1-125,4 0 0,3 3 1,3-6-710,3-1 0,-2-1 0,6-3 0,-1-3 1,1-6 215,0-5 1,-1-4 0,5-7-1,0-3 415,0-3 0,-5-5 0,0-6 0,-1-5-102,0-4 0,-4-3 0,2 3 0,-5-3-4,-3-1 1,0-1-1,-3-2 1,-1 3-178,1 1 1,-2-3 0,-4 5 67,0 1 91,0 1 1,-2 7 0,0 4 0,-2 6-2,1 5 1,1 3-1,2 2 1,0-1 13,0 1 0,0-1 1,0 0-1,2 1 12,2-1 1,3-1-1,5-1 1,1-2 80,-1 2 1,2-3 0,1-1 0,2 1 0,-2 0 0,-2-3 1,0 3-1,-2 0 270,-3 0 0,2-3 1,-6 4-354,-1 2 1,-3 0-1,-4-1 1,-5 0 46,-2 0 1,-7-2-1,-2 0-1261,-4-1 1,2 2 0,0-3 285,0 2 1,-10-4 0,6 3 0</inkml:trace>
  <inkml:trace contextRef="#ctx0" brushRef="#br0" timeOffset="40272">20278 5928 8355,'-2'-19'0,"0"2"0,-2 4 0,-1 2 188,0 2 1,2 0 0,-4 6-1,2 4 1,2 8 0,2 4-95,1 4 0,0 1 0,0-3-171,0 2 1,1 3-1,2-3 1,1-1-1,0 1-87,2-1 0,-1-3 0,5-6 8,-2-2 0,-4-1 1,4-4-1,2 0-77,1 0 1,-3-5 0,-1-3 394,-1-3 1,-1-2 0,-2 1-37,1-1 1,0 5 0,-2 0 0,2 0-60,4 1 1,3-3 0,1 6 0,1 1-5,-1 2 0,1 1 0,-1 1-81,0 3 1,-1 3 0,-1 4-1,-2-1 1,2-2-30,1 2 1,0-3 0,-1-1-1,-2 0 38,2-3 1,-3-2-1,1-1 141,1 0 0,-3-7-101,-2-5 1,-3-5 0,-1-3 0,-1 2-86,-3 0 1,-2 3 0,-2-5 0,4 2-162,3 3 0,-3 2-86,-1 0 0,3 6-235,6 3 1,8 8-1,7 3 1</inkml:trace>
  <inkml:trace contextRef="#ctx0" brushRef="#br0" timeOffset="40447">20861 5966 8355,'-14'-9'0,"-1"2"0,0 0-82,4 1-423,4 3 1,8-3 0,3 6 0,5 0 373,2 0 1,1 6-1,0 1 1</inkml:trace>
  <inkml:trace contextRef="#ctx0" brushRef="#br0" timeOffset="40675">21134 5854 9170,'-11'-3'514,"2"3"-368,4 8 1,5 8 0,0 6 0,0 4-1,0 4-108,0 2 0,1 4 0,2-3 0,2 3 1,2 1-1,2-1 0,-1-2 0,0-4-936,2-3 1,-3-1 0,0-10 0,-2-1-278,-2-1 1119,-2-1 0,5-1 0,1 0 0</inkml:trace>
  <inkml:trace contextRef="#ctx0" brushRef="#br0" timeOffset="41140">21109 5990 8355,'0'-30'0,"0"5"687,0 0 1,1 7-460,3-2 1,3 3-1,6 9 1,-1 3-59,0-1 0,5 5 0,-1-4 0,0 5-187,-3 5 1,-2 2-1,-1 5 1,-3 0 0,-2 2-1,-2 1 1,-3 3-1,-5 0-365,-8 0 0,1-1 1,-5-5-1,4 0-858,0 1 1,5-2 876,0-3 0,-1 3 0,-3-4 0</inkml:trace>
  <inkml:trace contextRef="#ctx0" brushRef="#br0" timeOffset="41141">21580 5928 8355,'-5'-11'397,"-4"3"-933,4 3 1,1 5 0,6 1 182,3 3 0,10-3 0,-2 5 0</inkml:trace>
  <inkml:trace contextRef="#ctx0" brushRef="#br0" timeOffset="41695">22225 5383 8355,'-1'-28'787,"-4"3"1,4 3-347,-3 10 1,3 8-151,1 8 1,0 8 0,0 16 0,0 3 44,0 7 1,0 10 0,0 4 0,0 9-167,0 2 1,0 5-1,0-1-220,0 2 1,-2-3 0,-1 3 0,-1-3 0,2-4-72,0-2 0,4-9 0,2 0 0,3-7-833,-1-6 1,4 0 0,-4-12-1,-1-4-1783,1-3 2531,3-2 0,-7-10 0,3-2 1</inkml:trace>
  <inkml:trace contextRef="#ctx0" brushRef="#br0" timeOffset="41696">22213 5829 8355,'-2'-16'572,"-1"-1"1561,-1 2-1835,0 1 0,6 2 1,2 1-181,4 2 0,4 0 1,5 3-1,4 1 1,3-1-1,4 3 1,2 2-1,1 1 0,-1 1-23,-3 4 1,-6 1 0,-4 7 0,-4-1-523,0 1 1,-6 3 0,-5 2 0,-6 1 112,-8 3 1,-6 2 0,-7-1 0,0-1-521,1-1 0,-5-2 1,0 2-740,1-4 1413,2-4 1,1 0 0,0-1 0</inkml:trace>
  <inkml:trace contextRef="#ctx0" brushRef="#br0" timeOffset="41847">23044 5891 8355,'-13'0'-874,"-5"0"0,-1 0 1</inkml:trace>
  <inkml:trace contextRef="#ctx0" brushRef="#br0" timeOffset="46551">14263 8992 7464,'-9'-6'0,"3"-2"-518,0-3 1,1 4-1,0 3 762,4 2 1,-5 8 0,8 1-1,1 1 210,1 0 0,-1-3 0,-8 3-144,-3 1 0,-3 1-280,-1-2 0,3 3 0,1-4 1,0 2-56,1-1 1,1-4 10,6 4 1,0-6-1,2-1 1,2-5 24,4-3 0,3-1 0,2-5 1,0 0-47,4-4 1,-3 2-1,4-4 1,-2 1-11,1 2 1,-1-1 0,-5 0 0,-1 2 38,-2 1 1,-4 3 0,3 1 6,-1 2 1,-3 5 0,-8 1 0,-3 4 0,-3 7 1,-3 2 0,-1 1 0,-1 0 8,0 1 0,3-1 0,0 1 99,1-1 1,1 0 0,1 1-64,2-1 1,7-1 0,1-2-96,6-5 0,11-3 1,2-1-1,2 0-51,0 0 1,-1-5 0,5-4 0,0-2 48,0-1 1,-5 1 0,0 1 0,-2 2 81,-3-2 1,-1 5-61,-2 1 1,-5 8-1,-4 4 1,-6 3 38,-5 1 0,-8 5 1,0 1-1,-1 0-12,-1 0 1,5 0-1,-4-3-218,3 1 1,7 1-1,3-5-270,3 1 0,12-1 0,3 1 0</inkml:trace>
  <inkml:trace contextRef="#ctx0" brushRef="#br0" timeOffset="46955">15416 9041 8355,'-12'0'-1276,"-1"0"1,8 0 1257,5 0 1,11 0-1,8 0 1</inkml:trace>
  <inkml:trace contextRef="#ctx0" brushRef="#br0" timeOffset="47675">15912 9017 8355,'7'-6'70,"3"3"1,-6-5 0,-3 0 670,-3 1-802,-5-4 1,-6 9 0,-1-2 0,-2 3 160,-5 1 0,-6 0 0,-4 1 0,1 3 0,-2 3 0,1 2 0,-2-1 0,1 1-23,3 3 0,4-4 1,3 0-18,1 2 0,12 1 0,2 0-117,8-3 1,8-2 0,8-6 0,8 0-112,7 0 1,5 0 0,4-2 0,4-2 17,-1-4 0,8-2 1,-2-1-1,1 0 27,0-3 1,0-2 0,1 1 0,2-2 249,-2 2 0,-2 0 1,-5 1-1,-5 0 185,-5 3 1,-11 7-336,-7 0 1,-12 2-1,-10 4 1,-14 2-1,-13 4 85,-8 3 0,-4 2 0,-6 0 1,1 3 101,-1 0 0,5-1 1,0-5-1,3-2-74,2 2 1,8-3 0,6 0 0,5-2-18,3-2 1,3 0-193,7 1 0,13-3 0,12 3 0,6-2-257,6-2 0,4 0 0,9 0 1,2 0 160,0 0 0,8-4 1,-2-2-1,1-1 98,0-2 1,-3-1 0,-1 0 0,-3 2 206,-1-2 1,-3 3 0,-7 1 0,-6 0 515,-5 3-563,-9 2 0,-16 2 0,-12 3 0,-10 5 59,-5 2 0,-7 1 0,-6 1 0,0-1 0,0-1 149,3-3 0,3 3 0,4-3 0,4 2-2,3-2 0,7 2 0,4-4-205,5 0 1,6-3 0,9 1-1,8-2-179,6-2 0,7 0 0,6-2 1,5 0-1,4-4-215,6-1 0,-5-1 231,7-4 1,-3 0 0,-1 3-1,-2 1 1,-3-1 0,-2 1-1,-3 1 1,-5 2 66,-6 2 0,-8-1-24,-12 4 1,-11-2-1,-15 11 1,-5 0-1,-6 2 1,-3 3-1184,-1 3 974,-6-4 0,4 5 0,-3-5 0</inkml:trace>
  <inkml:trace contextRef="#ctx0" brushRef="#br0" timeOffset="49069">12762 9463 9777,'0'-17'0,"0"0"0,0-1 0,0 0 0,-1 4 0,-2 3 1797,-1 3-1616,-6 5 1,7-7 0,-6 6 0,-4 3 0,-2 3 0,-1 8 0,-1 5-133,1 6 0,-1 0 1,5 2-1,-1 3 0,2 2 1,3 1-46,4 0 0,2 0 0,2-6-375,0-2 1,6-3-1,2-6 1,3-1 0,3-1-2199,3-2 2236,2-5 0,6 1 1,-1-8-1,1-3 1,-1-3-3,-4-2 1,4 2 0,-5-8 0</inkml:trace>
  <inkml:trace contextRef="#ctx0" brushRef="#br0" timeOffset="49421">13047 9537 8355,'-8'-11'221,"1"2"0,0 2 18,0 1 0,3 2 0,-4 4 0,-2 0 0,-1 2 0,0 2 0,2 3 0,0 1 0,1 0 209,1 2 0,-2 1 0,3 3 0,0 1-564,1 1 1,1 1-1,4-5-58,0 1 0,5-1 0,4-1-30,2-3 1,1-2 0,0-6 0,1 0-67,-1 0 1,1-6-1,0-2 1,1-3 52,-1-1 0,2-1 1,-8 1-1,1-1 70,0 1 0,-5 0 0,1-1-49,-3 1 1,-6 1 0,-3 3 0,-3 3-76,-2 4 1,-5 1 0,-1 1-1,-2 4 1,2 3 1,1 3 1,2 1 0,3 1 268,1-1 0,-1 6 0,1 1 0</inkml:trace>
  <inkml:trace contextRef="#ctx0" brushRef="#br0" timeOffset="50596">13271 9537 8355,'-7'-12'709,"-4"1"-606,2 3 0,2 2 125,-1 6 1,5 2 0,-1 2-340,3 4 1,1 3 0,0 1 0,1 1-1,2-1 1,1 1 0,0-1-212,2 0 0,-1 1 1,5-2 97,-2-3 0,-4-2 0,5-6 116,0 0 1,1-2 0,0-2 117,-2-4 0,-1-3 0,2-2 0,0 1 41,0 0 1,-2-1 0,0 1 0,-1-1 273,-4 1 1,4 4-172,-2-1 1,0 8-154,-4 1 1,0 6 0,0 6 0,0 0-21,0 1 0,4-1 0,0 1 0,1-1-46,0 0 0,1 1 1,3-2-1,-1-2-72,2 0 0,-3-6 0,1 1 0,2-3 46,1-1 0,1 0 0,-1-1 64,-2-3 0,2-3 0,-4-6 1,1 1 61,0-1 0,-4 1 1,3 0-1,-1-1 245,-4 1 0,4-1-162,-2 1 1,2 4-100,-2-1 1,-2 7-1,5-1 1,0 4-47,0 3 1,-3 5-1,5-4-46,0 2 1,1 1 0,-1 3-198,0-2 1,-5-2 64,4-3 0,0-3 119,5 3 0,-5-2 1,-1-4 124,-2-2 1,1 1 0,-2-4-1,3 1 75,0-1 0,4 4 1,-4-3-39,0 1 1,4 4 19,-3-4 0,2 5 0,-1 3 0,-2 3 43,-1 1 0,2 1 0,-4 4-52,-1 1 0,2-1 0,-1 0 0,1-1-260,0-2 1,-2 0-81,5-5 1,0 1 0,3-7 13,-2-2 1,2-3 0,-4-5 0,1-2 0,-1-1 121,-2-2 1,4-5 0,-4 2 0,1-4 116,-1-1 0,1-4 0,-4 1 0,3-1 36,-3-2 0,0 1 1,-2-3-1,0 4 0,-2 3 504,-2 1 1,1 4-148,-5 1 1,4 9 22,-4-2 1,5 10 0,-1 5 0,2 7-131,2 7 1,0 7 0,0 2 0,2 5 0,1 5-24,1 2 0,0-3-328,-4 8 1,0-4 0,1-1 0,2 1 0,1-3 0,-1-1 220,-2-6 0,1-1-1210,2-3 1,-3-4-1,3-4 443,-2-2 1,-8-2-1,-1 1 1</inkml:trace>
  <inkml:trace contextRef="#ctx0" brushRef="#br0" timeOffset="50597">13915 9475 8355,'0'-12'0,"6"0"0,-3 3 0,5 2 0,2 2 404,1-5 0,5 9-360,1-3 0,5 2 0,-2 2 0,4 0-946,1 0 1,-1 0 0,1 0 0</inkml:trace>
  <inkml:trace contextRef="#ctx0" brushRef="#br0" timeOffset="51263">14536 9562 8355,'6'-12'0,"-1"-1"0,-4 1 908,-1 0 0,4 3-705,0 1 1,-1 5 0,-7-1 0,-4 4 0,-3 3-371,-2 1 1,5 6-1,0-2 1,-2 3 161,-1 1 0,-1 1 0,1-1-57,2 1 0,2-1 0,5 0-45,-3 1 1,1-1-1,6 1 1,2-2-180,4-3 0,-1-3 1,1-5-1,2 0 87,1 0 0,1-1 0,1-3 154,-1-4 1,-1-3 0,-3-2 0,-2 1 60,-1-1 1,-3-3 0,2-1 0,-1 2 63,1 1 0,-3 2 0,3-2 31,-2-2 0,-2 2 1,0-3-87,0 4 0,0 0-6,0 1 1,1 1 0,2 1 0,2 3-71,2 2 1,3-5 0,5 2 0,2-2 0,-2 1 38,-1 0 1,2 2-1,1-2 1,-2 0 117,-1 0 1,-2-1 0,0 2 0,1 2 255,-1 1 0,-4 3 1,-1 0-191,-1 4 1,-2 5 0,-4 7 0,0 3 0,0 5 207,0 5 1,0 6 0,0 7-476,0 2 0,0 10 0,-1 2 0,-2 4 0,-3 2-490,-1 2 1,3-7 294,-4 7 0,4-12 1,-3-2-1,0-5 36,0-7 1,3-6-1,-3-9 1,2-5 0,1-3 307,-2-5 0,3-4 66,-5-8 0,4-3 0,-3-5 0,2-1-89,2 1 1,-3-6-1,2-3 1,1-1-1,2 0 297,1 2 0,1 0-318,3 0 0,-1 2 0,7 5 0,4 1 1,4-1-325,1 1 1,6 1 0,-2 1-1,5 4-278,-1 0 0,5-4 0,0 3 1</inkml:trace>
  <inkml:trace contextRef="#ctx0" brushRef="#br0" timeOffset="51630">13655 10182 8355,'7'-18'173,"-2"5"0,-5-4 0,0 3 278,0 2 1,0 4 0,2 1-300,2 1 1,-3 3-1,3 9 1,-2 6-72,-2 8 1,0 4 0,-2 7 0,-2 5-50,-4 4 1,-3 9 0,-1-2 0,-1 0 48,1 1 1,-5-1 0,1-2 0,2-3-637,4-4 1,5-6 0,5-4 0,0-6-183,0-6 1,0-6 0,1-3 290,3-2 1,3-2-1,6-8 414,-1-8 0,6-5 0,1-7 1</inkml:trace>
  <inkml:trace contextRef="#ctx0" brushRef="#br0" timeOffset="51941">13841 10207 8355,'7'-18'247,"3"4"197,-6-2 0,1 8-176,-1 3 0,-2 11 0,2 5 1,-3 6-59,-1 2 1,0 6-1,-1 5 1,-2 2 0,-2 2-1,-2 2 1,-3 1-1,0 0-204,2 1 1,-2-3 0,5-2 0,-1-4-1029,1-2 1,-1-4 0,4-2-1,-2-5-23,1-2 1,1-6 952,2 1 1,-5-7 0,-2 4 0</inkml:trace>
  <inkml:trace contextRef="#ctx0" brushRef="#br0" timeOffset="52302">13370 10468 8355,'0'-18'383,"0"8"1,1-1-1,5 4 1,5 3-1,5 0 1,3 0-566,4 1 0,7-3 0,6 1 0,5-2 0,3-1 0,3 1 0,0 1-142,-2 1 1,-3 3 0,-11-2-1,-6 4-1341,-7 4 1492,-4 3 1,-7 6 0,-2-1 0</inkml:trace>
  <inkml:trace contextRef="#ctx0" brushRef="#br0" timeOffset="52303">13432 10592 8355,'9'-2'249,"4"-2"1,-2 1 0,11-5 0,4 0 0,6 0-386,4-1 0,2 2 0,3-2 7,5 0 0,-2 1 0,2-3 0,-1 3-1612,-1 4 1439,-1 2 1,-6 2 0,0 0 0</inkml:trace>
  <inkml:trace contextRef="#ctx0" brushRef="#br0" timeOffset="53552">14288 10120 9318,'-13'-19'91,"6"7"1,2 7-1,5 11 1,1 6-1,2 8 334,1 3 0,6 3 0,-3 3 1,1 3-481,0 0 1,-5 5-1,1-1 1,-3 2 51,-1-2 0,0 0 0,0-7 1,0-2-388,0 0 1,0-8-1,0-3-1251,0-2 1451,0-7 1,0-3 102,0-8 1,2-3-1,0-5 1,3-2-1,-1-1-60,1-2 0,-2 1 0,5 3 0,1 1 46,-3 0 1,5 1 0,-2 1 136,2 2 0,-3 5 0,-1 0 178,-2 6 1,4 0 0,-4 5 0,1 2 0,1-1 120,-1-1 0,-1 3 0,3-2-143,2 2 0,1 1 0,1-1-174,0-3 1,5 2 0,-1-6 0,0-1-182,-3-2 1,0-1 0,-1 0 0,1 0 0,-2-1-120,-3-3 0,1 1 190,-4-5 1,3 0 0,-4-5 0,-1 1 74,-2-1 0,-1 1 0,0 0 1,0-1 3,0 1 0,0-1-29,0 1 1,-1 5 130,-3 3 0,-2 4 0,-4 4 116,2 4 0,1 8 0,-1 0 1,4-1 1,3-1 1,1-2-1,0 1 1,1-1-195,3 1 1,3-1 0,7-1-175,2-3 1,5-2 0,7-6-1,2 0 1,0 0 22,0 0 0,5-6 0,-2-3 1,1-5-59,0-3 0,-4 1 1,-7 3-1,-2 1 254,-5 0 1,-2-1-1,-3 1 139,-2-1 0,-4 1 0,-6 1-39,-3 3 1,-3-2-1,-6 6 1,1 1 64,-1 2 0,1 1 0,0 0 0,-1 1-83,1 3 1,1 3 0,1 6-1,2-1-109,-2 0 0,5 1 0,1-1-270,2 1 0,2-1 0,0 0 1,2 1-1,2-1 4,4 1 1,3-5-1,1-1 1,1-2-156,-1-2 0,1-2 0,0-1 1,3 0 319,0 0 0,1-5 0,-5-3 0,0-2 182,1 2 0,3-3 0,1 2 0,-2-2 231,-1-1 0,-2 0 0,-1-1-128,-2 1 0,-3 5 0,-3 1-133,1 1 1,-1 3 73,-7-2 1,1 3-53,-5 1 1,4 0 76,-4 0 1,3 4 150,-3 0 1,5 6-326,-1-2 0,3-1-191,1 1 1,-6 1 82,-2 3 101,3-5-165,-1-2-191,6-5 101,0 0 91,0-5 356,0 3 0,0-4 66,0 1 109,0 4-177,0-4 1,0 6 0,1 2 266,4 1 0,-3 5-292,7 0 0,-5 0 0,4 1 0,2-3-207,1-2 0,1 4 0,0-5-393,1-1 1,-1-1 0,1 1 0,-1 1 0,0-1-130,1-2-301,-1-1 0,6 0 0,1 0 0</inkml:trace>
  <inkml:trace contextRef="#ctx0" brushRef="#br0" timeOffset="54306">15466 10443 9308,'0'-13'0,"1"2"0,2 2 377,1 0 1,0 1-1,-5-3-75,-3 3 0,-3 2 1,-6 8-1,2 2-284,3 4 1,-7 3-1,2 2 1,0-1 36,-1 0 0,2 1 0,-1-1 0,2 1-44,3-1 0,-2 0 0,6 1-415,1-1 0,3-1 1,4-3-116,5-3 1,2-4 0,1-1 154,1 0 0,3-4 1,1-2-1,-2-1 1,-3-2 10,-4-2 0,3-2 0,-4 0 0,2-3 351,-1 0 0,-5-5 1,1 3-1,-3 0 0,-1 0 0,4-8 0,0 2 0,-1-3 57,-1 1 0,-2-4 0,0-3 0,0-2 65,0 2 0,0 3 1,0 5-1,0 2 320,0 2 2,-6 3 1,1 13-1,-4 5 1,5 8 16,3 7 0,1 4 0,0 6-328,0 0 1,1 5 0,2 2 0,2 1-1,1 0-28,-1 2 1,1 0 0,-3 3 0,2-3-517,2-2 1,1-2 0,5-8 0,-1-2 162,1-5 1,-1-3 0,0-5 0,2-4 44,3-2 1,-4-4-1,4-2 1,-3-4 124,-2-3 0,-1-2 0,-1 0 0,-3-3 86,-2 0 1,1-2 0,-3 3 0,1-2 28,-2 2 1,1-3 0,0 2 0,1 1 29,-1 1 0,-2 1 0,-1 1-15,0 0 0,-1 3 1,-3 2-9,-5 2 0,3 1 0,-3 4 0,0 0 59,-2 0 1,-2 5-12,1 4 0,1 2 1,2 1-12,5 0 0,4-1 0,4-1 0,5-2-77,2 2 1,3 0 0,1-1-1,3-1-48,1 2 1,0 0 0,2-1-1,-5 0-5,-2 0 1,-1 2 0,-1 2 0,-1-1 22,-3 1 1,-2-1 25,-6 0 0,-2-1 0,-3-1 0,-6-2 0,-6 1-23,-2-3 0,4 6-674,-2-4 1,4-3-1,0 1 1</inkml:trace>
  <inkml:trace contextRef="#ctx0" brushRef="#br0" timeOffset="54468">16185 10406 8355,'-12'-13'-1311,"-1"26"1</inkml:trace>
  <inkml:trace contextRef="#ctx0" brushRef="#br0" timeOffset="65962">19087 7342 8222,'-5'-33'0,"-2"-1"0,0 1 0,1 2 0,2 8 0,0 5 0,1 4 347,2 2 0,1 6 0,1 8 0,4 9 0,1 9 0,3 8 0,-2 6 0,-2 8-65,-2 7 1,2 8-1,-1 9 1,-1 3 0,-1 1-1,-4 0 1,-1 2 0,-1-2-1,2-1-520,0-3 0,2-6 0,0 2 0,0-7 1,0-6-1,0-3 0,2-6-511,2-6 0,1-3 0,5-8 0,-3-2-312,-2-5 0,5-8 184,-2-3 840,-2-4 0,5-12 0,-4-3 1</inkml:trace>
  <inkml:trace contextRef="#ctx0" brushRef="#br0" timeOffset="66616">19087 7838 8355,'0'-33'494,"0"0"-302,0 11 0,0-7 0,0 10 0,0 0 89,0 2 0,6 5 0,2 2 0,3 3 43,1 2 0,1 0 0,-1 5 0,1 2-362,-1 2 0,0-1 0,2 5 0,1 0-100,2-1 0,-5 4 1,-3-3-163,0 3 0,-3 2 0,-2-1 0,-3 1-52,-1-1 0,-1 0 1,-3 1-1,-6-1-139,-5 1 1,1-1 0,-2 0 144,2 1 1,1-6 0,1-3-1,0-1 68,-1 1 278,1-3 0,5 5 0,1-6 0</inkml:trace>
  <inkml:trace contextRef="#ctx0" brushRef="#br0" timeOffset="66617">19571 7640 8355,'0'-13'371,"0"5"1,1 1 0,3 0-389,5 1 1,2 3 0,1-1 0,1 2-253,-1 2 1,0 0-1,1 0-448,-1 0 1,1 6 0,-1 1 0</inkml:trace>
  <inkml:trace contextRef="#ctx0" brushRef="#br0" timeOffset="66618">19608 7813 8355,'-5'-1'-100,"6"-3"1,9-3-171,5 0 0,7-2 1,0 3-1,4 1-66,3-1 0,0-9 0,-4 1 1</inkml:trace>
  <inkml:trace contextRef="#ctx0" brushRef="#br0" timeOffset="67083">20117 7181 8355,'-20'-12'0,"2"5"661,6 1 0,5 8 1,3 2-438,3 4 1,1 3 0,0 3-1,0 1-186,0 1 1,0 6 0,0-1 0,1 3-324,3 0 0,-1 5 0,5 0-78,2-1 1,-3-1 0,0 1 0,-2 0-632,-2-5 0,2 0 652,-1-6 1,6-1-1,-3-3 1</inkml:trace>
  <inkml:trace contextRef="#ctx0" brushRef="#br0" timeOffset="67084">20464 7317 9514,'-19'2'0,"2"3"-44,3 8 0,0 5 1,-1 6 174,-1 1 1,-6 1-1,1 2 1,-1 2-1,1 1 1,3 2-1,2 0 1,-1 3-1,2-3-617,1-2 0,6-2 0,1-4 1,2 0-238,2 0 1,-4-1 0,0 1 0</inkml:trace>
  <inkml:trace contextRef="#ctx0" brushRef="#br0" timeOffset="67536">20501 7739 8355,'0'-12'2635,"0"-1"-2475,-5 1 0,2 9 0,-4 6 0,1 5 12,4 6 1,-4 7 0,1-2 0,-1 2-202,1-1 0,-1 1 1,3 4-1,-1-1-18,1 1 0,-2-1 0,1-2-39,1-2 1,2-4 0,1 0-1,0-2 1,1-2-5,3 1 1,3-5 0,5-1 0,1-2-180,-1-2 1,6-3-1,1-4 1,2-4-41,0-3 1,-6-2 0,2 1 0,-4 1-41,0 3 0,-2-3 1,-2 2 490,0-2 0,-7 3-36,3 0 1,-5 5 0,-3 0 408,-1 6 1,-2 0 0,3 5 0,-1 2-113,1 1 0,2 5 0,1 2 0,0 0-327,0 0 0,1 4 1,2-1-1,1 2-236,-1 2 1,-1 0 0,-2 0 0,0-2-280,0-2 1,0 1 0,0-4-1,-2 0-737,-2-1 0,3 0 667,-4-5 0,-1 1 0,-1-1 1</inkml:trace>
  <inkml:trace contextRef="#ctx0" brushRef="#br0" timeOffset="67698">21208 7975 8355,'-25'0'-1311,"13"0"1</inkml:trace>
  <inkml:trace contextRef="#ctx0" brushRef="#br1" timeOffset="72777">15478 5283 26339,'10'-18'0,"2"5"0,3 4 0,3 3 0,4 0 0,4 1 3040,3 2-2942,0-4 0,2 5 0,2-3 1,4 1-1,3-2 0,1 1 0,-1-2 1,-3 1-1,-3 1-2092,-6 2 0,-1 2 0,-3 1 0</inkml:trace>
  <inkml:trace contextRef="#ctx0" brushRef="#br1" timeOffset="72922">15664 5333 30347,'6'-12'-470,"6"-6"0,7 5 0,6 1 0,0 6 0,1 5 680,3 1 1,3 0-1,5 0 1</inkml:trace>
  <inkml:trace contextRef="#ctx0" brushRef="#br0" timeOffset="91342">13531 7913 8224,'0'-13'54,"0"1"0,0 4 1,0 2-1,0 5 255,0 6 1,0 10-1,0 7 1,0 6-1,0 5 1,0 3 0,0 2-673,0 4 0,0-4 0,0 4 1,0-2-494,0 1 0,0-2 0,0 3 1</inkml:trace>
  <inkml:trace contextRef="#ctx0" brushRef="#br0" timeOffset="92734">7169 8657 8355,'-9'-4'0,"1"0"805,-2 1-577,-1 1 1,-1 7-1,1 0 1,1 3-1,3 5 1,0 2-1,2 1 1,-1 1-1,4 1-19,0 1 1,2 0-1,0 2 1,0-3-1,2-1 1,2-2-1,5-3-289,7-2 0,-3-7 1,5 1-1,0-3 1,3-2-171,2-3 0,-2-5 1,-2-6 32,-1-1 0,-1-5 0,-6 3 0,-3-1-12,-4-3 0,-2 0 0,-4 0 69,-2 1 0,-4 2 1,-10-1-1,-6 7 1,-4 4-198,-4 4 0,-1 2 0,-4 9 0,1 6-135,3 7 110,2 10 0,7 8 0,-1 7 0</inkml:trace>
  <inkml:trace contextRef="#ctx0" brushRef="#br0" timeOffset="93894">13196 8682 8355,'-4'-13'119,"0"1"1,0-1-31,-2 1 0,5 0 0,-3-1 232,2 1 1,2-1 0,2 1 0,2 0 0,4 1 0,3 2-186,1 5 1,1 3 0,-1 1 0,1 0-1,-2 1-183,-3 3 0,3 3 0,-4 6 1,1 0 13,0 4 1,-3-2-1,1 6 1,0-1-44,-3 0 1,-2 2 0,-1-6 69,0-1 1,0-1-1,0-1 147,0-1-99,0 0 1,1-6-1,2-6-81,1-7 1,1-4-1,-5-3 1,1-1-131,3-1 0,-1-5 1,5 4-1,0 1 97,-1-2 1,4 8 0,-2-2 0,2 2-37,1 3 0,-4 2 1,0 5 20,2 0 1,0 5 0,-1 4 0,-2 2 198,-1 1 0,-2 6 0,-3 1-213,3 1 0,-2 3 1,2-4-1,-3 2-1345,-1 0 907,0-6 1,6 8-1,1-4 1</inkml:trace>
  <inkml:trace contextRef="#ctx0" brushRef="#br0" timeOffset="103478">6896 8037 7711,'-7'0'-45,"1"-2"1,6-2 0,0-4 0,2-2 485,2 2 1,-1 1 0,5 4-249,1-1 0,-2 0 0,2 5 1,0 2-33,2 1 1,2 1-1,-1-5-29,1 0 0,-1 1 1,0 2-167,1 1 1,3 0 0,2-4 0,0 0-75,0 0 0,4 0 0,-3 0 0,2 0 0,0 0 22,1 0 0,-3 0 0,2 0 0,1 0-176,1 0 0,2-4 1,0-2-1,-2-1 163,-2-2 1,2-2 0,-3 0 0,0 1 63,1 2 0,-6 0 0,2-5 1,-4 1 20,0-1 0,1 1 1,1-1-1,1 1-11,-1 0 0,-1-1 0,0 0 0,1-3-125,2 0 1,5-6 0,-2 0 22,4-6 1,1 1 0,1-6 0,1-2-504,2-1 518,6-1 1,-4-6 0,7-1 0</inkml:trace>
  <inkml:trace contextRef="#ctx0" brushRef="#br0" timeOffset="104357">7107 8024 7561,'12'0'0,"0"0"57,1 0 0,-5 0 0,0 0 0,2-1 0,1-2 0,1-1 0,1 1-10,-1 2 1,1 0 0,-1-2 0,0-1 0,1 0 0,-1-2 0,2-1 0,1-1-100,2 0 0,1-1 0,-3-4 0,1-3-28,-1 0 1,1-2 0,-1 3 0,1-3 34,-1-1 0,-1 2 1,-1-2-1,-1-1-12,0 1 1,5 3-1,-1-4 57,0 2 1,-5 0 0,0 2 0,2-5 24,1-2 0,0 2 0,-2 1 0,1-4 0,-1-2-17,1-3 0,-1-1 0,0 1 0,1-3 24,-1 0 0,1 1 0,-1 2 1,0-3-6,1 0 1,-1-4 0,1 5 0,0-2 24,4 0 0,-3 0 0,2-5 1,-1 3-28,2 1 0,-3-1 0,4 2 1,-2-3 3,1-2 0,-1 1 0,-3 1 0,-1 2-181,1 1 1,-2 1 0,-2-2 61,-1 1 0,-3 0 1,3-3-1,0 1 108,-1 2 0,4 4 1,-3-4-1,3-1 0,2-1-9,-1 2 1,5-5 0,-1 3-1,1 2 1,-1 0 57,1 1 1,3 1-1,-2-2-57,2 4 0,-4-2 0,4 2 0,-1 1-42,0-3 0,-2 5 0,2-3 0,-1 4 1,-3 3-115,-1 2 1,2-1-1,1-3-35,-2 4 0,-1-4 0,-2 4 0,1-2 0,-1 0-447,0 1 628,1 6 0,-1-9 0,1 5 0</inkml:trace>
  <inkml:trace contextRef="#ctx0" brushRef="#br0" timeOffset="105133">8260 6102 8355,'5'-25'-1618,"-2"6"1602,5 2 0,-1-1 0,3 2 1,-3-1-1,0 1 0,-2-1 167,1 2 1,-1 1 0,-2 2-1,3 0 1,-1-1-56,1 1 0,3-1 1,0 0-1,2-3 0,1 0-86,0 1 1,-3 1 0,-1 1 0,2 0 29,1-4 0,2 3 0,1-2 1,1 2 76,0 2 1,-4-5-54,6 1 0,-2-1 0,0 5 1,2-1 9,-2 1 1,-1 1 0,-2 1 0,1 2-138,-1-2 0,0 3 1,1 0-1,-1 2-116,1 2 1,-1-2 0,0 1 115,1 1 0,-5 1 0,0 2 0,1 2 53,-2 2 1,4-1-1,-5 5 45,1 2 0,4-3 0,-2-1 0,2 1 1,1-1-1,0-1 68,1-2 0,-1-2-65,1-1 1,-1 0 0,0 2-1,1 1-38,-1 1 1,-1 1 0,-1-2 0,-2 3-33,2 0 1,-3 1 0,1 3 0,0-2 0,1 2 25,-1 1 1,-4-3 0,3 0 0,0 2 58,0 1 1,1 1 0,4 1-22,1-1 1,-1 1 0,-1-1 0,-1 0-64,-2 1 0,0-1 0,5 1 0,-1 0-58,1 4 1,-2-2 0,-3 4-1,-3 1 1,-1-2-238,1 0 1,-1 2 133,-4-3 1,1 3-1,2-3 1,1-2-368,-1-1 503,4-2 1,0 1-1,5-1 1</inkml:trace>
  <inkml:trace contextRef="#ctx0" brushRef="#br0" timeOffset="106828">8260 6090 7765,'7'-13'0,"-3"-1"0,-1 1 0,1-3 0,3 3 0,1-4 0,0 1 0,1-4-322,-3 1 0,5-2 0,-2-2 0,3 1 398,5 1 0,-2-1 1,4-5-1,0-2 0,-1 2 1,2 4-1,-2 4 0,1-1 1,0 3-1,2-1 313,-2 2 0,0 4-469,-2 4 0,-3-2 1,4 6-1,-2 1 1,2 2-184,1 1 1,2-4 0,2 0 0,0 1 11,-3 1 0,1 2 1,4 0 228,-1 0 1,1 6 0,0 1 0</inkml:trace>
  <inkml:trace contextRef="#ctx0" brushRef="#br0" timeOffset="107607">8855 5655 8355,'-4'-12'-548,"0"0"496,0 5 0,9 1 0,4 6 0,3 0 108,5 0 0,-2 0 0,4 0 0,0 2-1,1 2 0,-4-1 1,5 5-1,0 0-19,-2-1 1,0 4 0,-4-3 0,2 3-15,-2 2 1,-1 3 0,-2 1 0,1-2 24,-1-1 0,0 2 0,1 1 1,-1-2 33,1-1 0,-1 2 1,0 1-1,2-1-9,3 2 1,-4-4 0,4 4-48,-3 0 0,0 0 0,1 4 0,1-2 0,-1 1-46,-1-2 0,3 5 1,-1-3-1,-1 1-4,-1-2 0,-1 4 1,0-4-1,3 2 1,0-1 1,1 1-1,-5-4 1,-1 0 14,-3 0 0,3 0 0,-4-3 0,1 1 63,1 0 0,-5 2 1,3-2-1,0 1 38,0 1 0,-3-3 1,3 4-1,-2-1-30,-2-3 0,4 3 0,0-2 0,1 0-36,0-3 1,-4 4-1,5 0 6,0-2 1,2-2 0,2 1 0,-1 1 0,0 2 1,1-2 1,-1 3 0,1-1-56,-1-2 1,0 3-1,1-2 1,-2 1-1,-1-1-30,-2 1 0,0-1 1,4-3-1,-1-1 103,-2 0 1,2 1 0,-3-1 0,3 1-8,1-1 1,-3 1 0,-1-1-1,3 0 9,4 1 0,-1-1 0,3 1 0,-2-1-39,1 0 1,-2 5 0,4-1 0,-2 0-95,1-3 0,0 1 0,-4 1 19,4 2 0,-3 1 1,2-3-1,-1 1 0,0 0-6,2-3 0,5 4 1,-1-1-1,2 0-78,2-3 1,0 0 0,1-1 0,1-1-100,2-3 1,0 6-1,-4-4 1,0 0-437,0 1 0,-2 0 444,-2 1 0,2 0 0,-3 1 0</inkml:trace>
  <inkml:trace contextRef="#ctx0" brushRef="#br0" timeOffset="108697">9289 6387 8355,'-7'-12'-670,"3"-1"0,-1 1 1,1 0 537,1-1 1,2 5 0,1 0 336,0-2 1,5 3-160,3-1 0,3 5 32,2-1 0,-6 4 118,-3 4 1,-1-3 0,1 5-21,4 0 1,-1-5-1,0 4 1,0 0 48,0-1 0,1 5 0,4 0-102,1 2 1,3-3 0,1 0 0,-1 2 29,2 1 1,1 1 0,6 1-142,0-1 0,0 2 0,0 1 1,-1 1-1,0 1-80,-3 1 1,2-4 0,-4 4-1,2-2 55,0 1 1,-6 3 0,1-2 0,-2 0 48,-2 0 0,1 0 1,1-3-1,-1 3 8,0 1 1,2-3 0,-7 0 0,3-2 19,2-2 1,-1 1-1,0 0 1,1 1-1,-1-1 0,5 2 1,-1-7-1,0 3 42,-3 1 0,4-3 1,1-1-1,0 2-31,0 1 0,-1-3 0,-1 0-106,0 2 0,2 1 1,-3 1-1,2 1 1,-2-1-21,-1 1 0,-2-1 0,1 0 0,0 1 62,4-1 0,-3-4 0,2 1 0,-1 0 34,2 2 1,-3 0 0,4-1-1,-2-2 5,1 2 1,1-3-1,-3 1 1,1 0-15,-1-1 1,3 4-1,-1-4 1,-2 1 23,-1 1 1,2-1-1,2 3 1,0-1 16,0-2 1,3-1 0,-3 2 0,1-2 39,3-1 0,1 2 0,2-4-77,0-1 1,0 0 0,0 0 0,-1 2 0,0 1-114,-3-1 1,1 5 0,-4-3 0,-1 1-2,1 0 1,0-1 0,-3 3-1,2-2 74,-2 2 0,-1-4 0,0 1 0,1 0 0,1 0 0,2-3 0,-3 3 0,2-1 87,-2-4 1,4 4 0,2-2 0,3-1-4,0-2 1,5 1 0,0 0 0,-1 2-123,-2-1 0,-1-1 0,1-1 0,0 2-43,-1 1 1,5 4-1,-8-4 66,0-1 0,0 3 1,3-1-1,0 1 1,0-1 1,0-2 0,-1-2 0,1-1 0,0 0-16,0 0 0,5 0 0,3 0 0,3 0-40,1 0 1,0-4 0,1-1-1,-1-1-80,0 1 1,3 0 0,-1 5-1,-5 0-58,-2 0 1,-3 0-1,-6 0 1,-1 0-301,-1 0 0,-6 6 0,2 2 0,-4 2-21,0-2 1,5 3-1,1-4 1</inkml:trace>
  <inkml:trace contextRef="#ctx0" brushRef="#br0" timeOffset="109356">11125 7404 8355,'7'2'68,"-2"2"17,1 4 0,-3 2 0,3-1 1,1-2 141,0-1 0,-3 2 0,5-3 0,0 1-83,2-1 1,7 0-1,3-4 1,2 2 61,2 1 0,0 0 0,1-3 0,3 2 7,4 1 0,-1 2 0,1-3 0,1 1 34,2-2 1,-3 5-1,-1 2-220,-2 2 1,3 1 0,-4 0 0,-1 1-1,-2-1-40,-1 1 1,0-1-1,1-1 1,1-1-17,2-2 0,0 0 0,-4 3-4,0-2 0,1 2 1,2-5-1,1 1 0,-1-1 46,3-1 1,-5-2 0,4 4 0,-1-1 23,0-4 1,0 4 0,-3-2 0,2 0-50,1 2 0,4-5 0,-3 4 1,2 0-134,2-1 1,-2 0-1,1-4 1,0 0-86,-1 0 1,8 0 0,-3 0 0,0 0-110,-2 0 1,-1 0 0,-4 0-125,2 0 0,-6-2 0,1 0 0,-7-2 0,-2 1-506,-3 1 0,-1 1 927,-2-3 0,-5 3 0,-1-5 1</inkml:trace>
  <inkml:trace contextRef="#ctx0" brushRef="#br0" timeOffset="109685">10592 7355 8355,'-20'0'-929,"2"0"1,6 0 737,0 0 0,-1 0 0,1 0 0</inkml:trace>
  <inkml:trace contextRef="#ctx0" brushRef="#br0" timeOffset="110347">10567 7231 8355,'0'-9'-86,"0"1"0,-2 5 379,-2-1 1,4 3-1,0 1 1,7 0-1,4 0 1,2 0 137,-1 0 0,5 5 0,0 4 0,3 0-251,2-1 0,-4 3 0,0-2 0,-2 3-81,1 5 0,-1-4 0,-3 5 1,-2-1-45,-3-1 1,2 5 0,-5-3 0,1 1 65,-1 3 0,1-2 1,-2 0-1,3 1-56,0-2 0,4 5 0,-2-5-30,6 0 0,-1 1 0,4-5 0,-1 1 0,1-1-12,1-1 1,-4-1 0,3-1 0,-2 0-64,1 1 0,-1-1 0,-2 1 0,1-1 34,2 0 0,4-1 1,-3-1-1,1-2 46,3 2 0,1-3 0,2 0 0,0-2-22,0-2 1,0 3 0,1-2 0,1-1 34,2-2 1,0 0 0,-4 2 22,0 1 0,1 0 0,2-4 0,0 2 9,0 2 0,2-1 1,-1 3-1,0 0 1,0-2-60,0 2 0,6-4 1,-2 5-1,2 0-106,3 0 1,-5-3 0,0 3 0,1 0-85,2 0 1,-3-4 0,-1 1-1,-2-3-9,-2-1 1,1 4 0,-3 0 0,-3-1-142,1-1 1,-5-2 0,0 0 0,-1 0-51,-3 0 0,3 0 0,-1 0-596,-2 0 1,-1 0-1187,-2 0 1845,-5 0 0,-1-6 0,-6-1 1</inkml:trace>
  <inkml:trace contextRef="#ctx0" brushRef="#br0" timeOffset="110870">10530 7404 6524,'-7'-12'683,"3"5"0,9 3-36,7 2 0,2 7 1,7 0-1,2 1-270,5-1 1,5 1-1,10-4 1,5 4 0,6 1 182,2 2 0,-3 2-501,0 2 0,-2-1 1,-1 2-1,1 1 0,0 2 0,-2-2 1,9 3 0,-5 0 0,2 0-93,-1 0 0,1-2 0,-2-4 0,1 2 2,1 3 1,-8-8-1,4 4 1,-1-2 34,-2 0 1,8 1 0,-6-1 0,0-1-49,-3-2 1,5-4-1,-2 3 1,1-1-143,0-4 0,-2 0 0,2-2 1,1 0 71,2 0 1,0 0 0,-4 0-1,-1 0 65,1 0 1,-5 0-1,-1 0 1,-1 1-46,-3 3 1,-1-2 0,-2 2 0,-1-3-158,-3-1 1,1 0 0,-3 0 15,0 0 1,0 0-1,3 0 1,2 0 0,-2-1-201,2-3 1,-1 1 0,-2-4 0,-4 2-467,-3 2 1,-7 1 736,-2 2 1,-4 0-1,0 0 1</inkml:trace>
  <inkml:trace contextRef="#ctx0" brushRef="#br0" timeOffset="111052">13159 7851 8355,'0'-13'323,"0"1"0,1 5 0,3 3 0,5 2 0,2 2 0,1 0 0,2 0-1293,2 0-8,-2 6 0,10 1 0,-5 5 0</inkml:trace>
  <inkml:trace contextRef="#ctx0" brushRef="#br0" timeOffset="111213">13432 7900 8355,'8'-15'970,"0"3"-1868,2 5 0,-5 10 0,1 3 1</inkml:trace>
  <inkml:trace contextRef="#ctx0" brushRef="#br0" timeOffset="112106">8632 5234 8133,'4'-25'-337,"0"0"0,0 5 131,-4-1 1,0 2 199,0-2 0,0-1 0,0 5 162,0 2 1,0 1-1,2 3 140,2 3 1,-1-2-1,5 6-48,2 2 1,-3 6 0,-1 5-102,0 6 0,-2 6 0,-4 8 1,0 6 10,0 4 1,0 8-1,0 11 1,0 7-58,0 3 1,0 18-1,0 5 1,0 8-83,0-46 0,0 1 0,0 6 1,0 1-1,0-1 0,0 1 0,0 3 1,1 0-90,1 3 1,1 0 0,-1 0 0,1 1 0,2 1 0,0 1 0,-1 0 0,0-1 57,1-1 1,0 1-1,0 4 1,1 0-1,0-7 1,0-1-1,0 1 1,-1 0-2,-1-1 0,0 0 0,1-4 0,0-1 0,-3-2 0,0-2 0,0-2 0,0-2-266,1 0 0,0 0 0,-2-2 1,-1 0-1,4 45 0,-2-5-43,-2-6 1,-4-5-1,-1-9 1,3-5 60,0-6 1,2-7 0,2-9 0,0-7-111,3-5 1,4-2 370,-1-4 0,1-4 0,0 0 0,4 1 0,1 1 0,2 2 0</inkml:trace>
  <inkml:trace contextRef="#ctx0" brushRef="#br0" timeOffset="112472">8818 5432 8355,'-19'20'0,"5"4"-157,6 1 1,5 7 83,-1 9 0,2 14 0,2 13 0,0 9 96,0 10 1,1-36-1,0 1 1,0 6 0,1 1-1,0 3 1,1 0-1,0 4 1,0 1 0,0 2-1,1 2 1,-2 5-1,1 1 1,0 2 0,0-1-42,-2-2 0,0 0 1,0 4-1,0 0 1,-1-7-1,0 0 1,0 0-1,0 1-108,0 1 1,0-1 0,0-5 0,0-2 0,0 0 0,0-1 0,0-4 0,0 0-33,0-4 0,0-1 0,0 1 1,0-1 157,0-5 0,0-1 0,0 3 0,0 0 0,-1-4 0,2 0 0,1 47 0,7-5 0,4-1 0</inkml:trace>
  <inkml:trace contextRef="#ctx0" brushRef="#br0" timeOffset="122805">9364 5457 7502,'-13'0'0,"1"1"0,0 4 61,-1 3 1,5 3 0,1 1 0,1 1 0,4 0 0,0 3 0,2 1-1,0 4 169,0 5 0,0 1 1,2 6-1,0 2 0,4 4 1,0 4-1,0 1 3,1 3 0,-3 5 0,5 3 0,-1 3-188,-1 5 1,4 1 0,-3 7-1,2 4 37,-2 2 0,3 13 1,-4-1-1,0 2-18,-3-4 1,2 4-1,-1-6-9,2-1 1,-4 2-1,2-8 1,-1-2-1,0-4-9,-1-6 0,3-4 0,-2-4 0,-1-4-170,-2-3 1,0 1-1,2-1 1,1-3-42,-1 0 1,-2-1-1,-1-1 1,-1-5-18,-3-2 0,3 2 0,-4 0 0,4-2-45,1-5 0,0-3 1,0-6-1,0-1-61,0 1 1,1-6 0,2-2-1,1-3-268,-1-2 1,4-5 0,0-6 187,0-7 368,-2-3 0,-5-20 0,0 3 0</inkml:trace>
  <inkml:trace contextRef="#ctx0" brushRef="#br0" timeOffset="123148">9351 5904 8238,'-7'15'0,"2"5"-86,-1 9 1,5 6 0,-3 3-1,1 5 287,-1 7 0,3 1 0,-3 7 1,2 2 154,2 5 0,0 9 0,2 9 0,2 4-303,4 4 1,-1 5 0,-3-45 0,0 0 0,0 0 0,0 0-83,0 2 0,-1 0 0,1 1 0,-1 0 0,-1 1 0,-1 0 0,1-1 0,0 0 6,0-2 1,-1 0 0,0 2-1,1 0 1,0 42 0,2 3-154,-1-1 0,-1-8 0,-2-3-7,0-7 0,-2-6 0,-1-5 1,-1-6-1,2-6-279,0-6 1,2-4 0,0-10 0,0-3 195,0-5 1,-5 0 0,-2-10 0</inkml:trace>
  <inkml:trace contextRef="#ctx0" brushRef="#br0" timeOffset="125845">8669 9227 7910,'0'-12'0,"0"0"-92,0-1 1,0 1 0,0-1 182,0 1 1,6 1 163,2 3 0,-1-3 1,1 4-136,2 0 0,1-3 1,1 5-1,1-1-105,-1 1 1,0 1 0,1 4-1,-1 0-62,1 0 0,-5 1 0,-1 3 0,0 4-4,0 3 1,-5 2-1,2-1 1,-2 1 51,-2-1 0,0 0 1,0 1-1,0-1 11,0 1 0,0-1 0,-2 0 22,-2 1-3,3-1-5,-5-5 1,6-7 0,2-8-71,2-3 0,-1-2 1,4 0-1,0-3-23,-1 0 0,3-1 0,2 5 1,-2 0-167,0-1 0,-1 1 2,4-1 1,1 6 230,-1 3 1,-4 3-1,-1 2 1,-1 3 76,-3 5 1,-2 3-56,-1 5 0,4 1 1,0 2-88,-1-3 1,0-3-1,-1-2 1,4 0-1,-1 1-227,1-1 1,2 1 0,-4-1 79,-1 0 0,-1 6 0,-2 2 0</inkml:trace>
  <inkml:trace contextRef="#ctx0" brushRef="#br0" timeOffset="126124">8719 9500 8883,'-7'0'-568,"1"-5"0,13 3 0,4-2 1,6 3 782,2 1 0,6-2 0,5-2 0,3-4-23,6-3 1,-2 3 0,6 1 0,-2 1-383,1 4 1,-1-4 0,-5 2 0,-3 1 93,-4 2 0,-3 1-294,-1 0 0,0 5 0,-1 2 0</inkml:trace>
  <inkml:trace contextRef="#ctx0" brushRef="#br0" timeOffset="126561">8917 9649 8355,'-8'-7'171,"0"3"0,4 3 1,-3 2-187,1 3 0,1 2 0,2 5 0,-3 0 100,0 2 1,3 4 0,-3-2 0,2 3-110,0 1 0,-4 1 0,4 2-112,1-2 1,0 0-1,0 0 1,-1-3 50,1-3 1,2-2 0,1 0 59,0 1 0,1-6 1,4-3 40,3-3 0,3-2 0,1-2 0,1-2-48,-1-2 0,2 3 1,1-3-1,2 0-150,-2 0 0,-6 4 0,0-1-943,0 3 499,2-5 596,2 5 1,-6 1 0,-2 7 0</inkml:trace>
  <inkml:trace contextRef="#ctx0" brushRef="#br0" timeOffset="126856">8954 9847 8355,'0'-12'102,"0"5"0,0 3 1,0 8 44,0 4 1,0 3-1,2 2 1,1 1-35,1 2 1,0 3-1,-4 6 1,0 0-426,0 0 1,1 0-1,2-1 1,1 1-1,-1 0-292,-2 0 1,-1 0-1,0 0 1</inkml:trace>
  <inkml:trace contextRef="#ctx0" brushRef="#br0" timeOffset="127885">8992 8483 7406,'12'0'0,"1"0"72,-1 0 0,-4 0 1,0 0-1,2 0 1,1 0-1,3 0 1,1 0-154,2 0 1,1 0-1,-3 0 1,3 0-1,1 0-74,3 0 0,1 0 0,1-1 0,-2-2 0,-3-1 0,-1 1-537,-3 2 538,-1 1 154,-2 0 0,-5 0 0,-1 0 0</inkml:trace>
  <inkml:trace contextRef="#ctx0" brushRef="#br0" timeOffset="128181">9314 8409 8070,'-11'-6'-806,"1"-1"891,2 0 129,5 2 0,-1 5 0,8 0-188,5 0 1,-2 4 0,1 2 0,0 1-2,-1 2 0,3 2 0,-6 2-196,-1-1 1,-2 6 0,-1 1-78,0 0 0,0-1 0,-1-5 1,-4-1 65,-3 1 0,1-1 0,-1 0 0,-2 1 129,-1-1 1,-12 1 0,-3-1 0</inkml:trace>
  <inkml:trace contextRef="#ctx0" brushRef="#br0" timeOffset="128779">8967 8446 8355,'-1'-7'-467,"-4"3"0,-3 3 0,-3 2 441,-1 3 0,-1 3 1,1 4 165,-1-3 1,1 3 0,1-2 0,1 0-37,2-1 1,4 4-62,-4-4 0,5 3 1,0 1-94,6 1 1,4-5-1,5-1 1,1 0-53,-1 0 0,5-3 1,1 3-1,-1-1-83,1 1 0,4 0 0,-2 3-37,-1-2 1,4 0 0,-3 5 0</inkml:trace>
  <inkml:trace contextRef="#ctx0" brushRef="#br0" timeOffset="134001">9141 8582 8201,'-5'-8'0,"1"0"55,2-2 0,2 1 1,2-1-1,4 3 72,1 2 1,1 0 0,4 5 0,1 0 0,-1 2 0,1 2-12,-1 4 0,4 3 0,1 3-58,-2 3 0,-1 2 0,0 6 0,1-1-56,1 1 0,2 4 1,-2 0-1,1 0-24,3 1 1,-4-3-1,6 1 1,2-3 39,-1-4 1,9 2 0,-6-2 0,3 1-64,1-1 0,3 2 0,-2-3 0,-1 0-154,0 1 1,-1-6 0,-4 3-1,0 0 27,0 3 1,-2-4-1,-2 0 1,-5-3-148,-2-2 0,-2 1 1,1-2-1,-1-2-111,1-1 0,-1-5 370,0 1 1,-5-2-1,-1-2 1</inkml:trace>
  <inkml:trace contextRef="#ctx0" brushRef="#br0" timeOffset="134328">10009 9091 7964,'-7'-6'-5,"-3"4"1101,6-7-953,0 7 1,8-3 0,2 10 0,-1 3-31,1 3 0,2 1 0,-3 1 0,1-1-52,-1 1 0,4 3 1,-4 1-1,1-1-149,-1 2 1,-1-4 0,-4 4-1,0-2 63,0 1 1,4-1-1,1-3-458,-3-1 1,0 1-447,-2-1 0,-6-4 592,-2 1 1,-3-7-1,-2 4 1</inkml:trace>
  <inkml:trace contextRef="#ctx0" brushRef="#br0" timeOffset="135059">10468 9376 8355,'0'-8'11,"0"0"0,0 4 0,-2-3 0,-2 1-61,-4 3 1,1 2 0,-1 1-1,-2 0 99,-1 0 1,3 4-1,-1 2-69,0 1 0,2-1 0,0 4 28,1-2 1,2-4 0,4 5-204,0 0 0,2 1 0,2 0-155,4-2 1,3-4-1,2 3-43,-1-2 0,0 0 368,1-5 1,-6 1 33,-3 3 1,-4-1 0,-6 4 137,-6-2 1,-1 5 0,-4-3 0,-1 1 0,-2 0 48,1 2 0,1 1 0,6 1 1,-1-1 89,1-2 1,1 2 0,3-3 0,4 3-170,2 1 1,4 1 0,2-2 0,4-2-234,3 0 0,7-6 1,3 1-1,2-3 0,2-1 1,1 0-702,3 0 1,-3-5 517,3-4 0,-3-2 209,-1-1 1,0-6-1,0-1 1</inkml:trace>
  <inkml:trace contextRef="#ctx0" brushRef="#br0" timeOffset="135550">10666 9389 7898,'-1'-11'0,"-2"1"0,-3 3 0,2 3 0,3 5 0,6 5 0,5 2 0,1 0 107,-3 2 0,3 0 0,-2-1-93,2 0 0,-4-1 0,-2 4 0,-1 1-13,0-1 1,0-4 0,-4 1-126,0 0 0,0 2 31,0 2 114,0-7 1,-1 0-1,-2-7-56,-1-4 1,0-1 26,4-7 1,0 1 0,1-1-1,2 1-121,1 0 0,5-1 0,-4 1 0,2-1 127,3 1 0,-3 1 0,-1 1 0,1 3 0,0 2 300,3 2 0,1 2-265,1 1 1,-3 0 0,-3 1 0,1 3 0,-1 5-1,1 2 13,0 1 1,-3 2-1,3 1-193,-2 1 0,-1 5 1,-4-3-1,0 0 1,0 0-418,0-3 0,2-1 65,2-2 443,-3 1 1,10-1 0,-4 0 0</inkml:trace>
  <inkml:trace contextRef="#ctx0" brushRef="#br0" timeOffset="135786">11261 9438 8597,'-5'-12'-955,"-2"16"1,-5 4 0</inkml:trace>
  <inkml:trace contextRef="#ctx0" brushRef="#br0" timeOffset="198291">2890 12055 8355,'-4'-23'60,"-1"2"1,3 4 0,-1 4 0,0 0 0,-1 1 258,1-1 1,2 4-1,1 6 1,0 11 0,0 9-228,0 2 0,0 9 0,0-2 0,0 4 0,0 5 0,0-1 0,0 1 0,0-2-273,0 1 0,0-4 0,0-1 0,0-4 0,0-3-352,0-1 1,1-7 399,3-2 1,3-5 0,7-8 0,1-4 5,2-3 1,-1-7-1,-2-3 1,1-1 62,2-3 1,-1 0-1,-3 0 1,-1 2 80,1 2 0,-1 2 0,0 5 29,1 3 1,-5-2-1,0 6 1,1 2-1,-3 5 0,4 8 0,-4 7 0,-1 1 109,1 3 1,3 2 0,-2 1 0,1-2-179,1-2 0,3-2 1,6-4-1,0 0-159,0-4 1,3 0 0,-4-6 0,3-3 70,2 0 0,-4-8 1,0-2-1,-3-3 15,-3-1 0,2-6 0,-9-3 0,1-2 129,0-2 1,-2 0 0,-4 0-1,-2 0 5,-2 1 0,-1-1 0,-5 1-5,2 4 0,-1 0 0,-3 7 1,1-1-1,1 4 82,2 3 0,4-1 8,-4 4 0,6 1 0,2 6-162,7 1 0,4 6 1,3-2-1,1 2-175,2-2 1,5-1 0,-3-5 0,2 3 62,-1-3 1,1 0-1,4-4 1,-2 0 98,-2-3 1,1-8 0,-5 0 0,-1-2 83,2-3 0,-8 3 0,2-6 0,-2-1 109,-3-1 0,2-2 0,-5 0-83,-1 0 0,-2 1 1,-1-1-1,0 1 0,0 2 17,0 2 1,-4 5 0,0-2 0,0 5 175,-1 3 1,2 2-1,-4 6-105,1 1 0,2 4 0,4 13 0,0 5-56,0 5 1,0 5-1,0 5 1,2 2-106,2 2 0,-1-1 1,5 4-1,1-1-148,2-3 0,-2-3 1,-1-2-1,2-4-102,1 0 1,-3-4 0,0-6 0,1-5 23,-3-2 1,5-3 210,-2-3 1,-2-2 0,-1-7 0,0-4-12,-3-3 0,-1-3 0,1-1 0,1-1 221,-1 1 0,-1 0 0,-1-1 0,2 1-112,1-1 0,4 5 0,-2 0-3,0-2 0,3 5 1,3 0 22,1 4 1,-5 7-1,-1 2 1,0 3-22,-1 1 1,1 1-1,3 0 1,-2 3-110,2 0 0,1 1 0,1-5 0,1 1 79,-1-1 1,2-1-1,2-1-247,5-2 0,-2-5 0,2 1 1,0-4-1,-1-3 56,1-1 0,-4-10 0,2 2 0,-1-3 204,-3-3 0,-1 0 1,-2-4-1,-1 2 127,-3 2 0,2-2 0,-6 2 1,-1 0-9,-2 0 1,-2 3 0,-3 7-112,-4 3 1,-3 4 0,-2 1 0,1 1-52,-1 4 1,2 6 0,2 7-1,0-1-133,0 1 1,3 3 0,2-3 0,3 0-116,1 0 1,0 2 0,0-3 77,0-2 1,5-5 0,4-3 0,2-2 68,1-2 1,0-2 0,1-2 0,-2-3 209,-3-4 0,2-3 0,-5-2-54,2 1 1,-3-1 0,3 1-1,-1 0-1,-4-1 0,0 1 28,-2-1 1,0 5 25,0 0 0,0 6 0,0 2-51,0 7 1,0 4 0,0 2-1,0 0-62,0 4 0,4-3 0,0 2-71,-1-2 0,4 0 0,1 0 0,3-1 1,1-3 32,1-3 1,-1 1 0,2-4-185,3-1 1,-2-3 0,4-4 0,0-4 0,-1-3 135,0-2 1,-1-3 0,-5-2 0,0-1 91,1-3 0,-5-2 1,0-1-1,1 1-18,-2-1 0,2-1 0,-5-3 0,-1-3 10,-2 0 1,-1-4-1,0 3 1,0-1 95,0 1 1,-4-2-1,-1 6 1,-1 2 454,1 1 1,-3 6-88,3 4 1,-3 9 0,4 7-152,1 7 1,6 9 0,3 5-177,0 2 1,1 4-1,3 0 1,-2 3 0,0 2 0,-1 3 0,0 0 0,-4 3 1,1-1-480,-1 0 0,2-4 0,1-1 0,1-2-145,2-2 0,1-8 0,0-3 0,-2-5 46,2-3 0,1 2 0,1-4 1</inkml:trace>
  <inkml:trace contextRef="#ctx0" brushRef="#br0" timeOffset="198466">4527 11993 8355,'-13'-12'-58,"7"-1"1,11 5 0,12 0 0,6-2-1,6-1 1,4-1 0,4-1 0,3 1-484,2-1 0,4-4 0,-1-3 1</inkml:trace>
  <inkml:trace contextRef="#ctx0" brushRef="#br0" timeOffset="199184">5792 12142 8355,'0'-13'134,"0"1"0,1 0 1,2-1 121,1 1 0,-1 6 1,-6 6-1,-1 7-180,1 4 0,2 2 0,1-1 0,0 2 12,0 2 1,1-3 0,3 1 0,5-5-298,2 1 0,1 1 0,1 0 132,-1-3 1,0-2-282,1-6 1,-1 0 0,1 0 0,-1-2 133,0-2 0,-1-3 1,-1-5-1,-3 0 153,-2-1 1,4-3 0,-4-1 0,1 0 68,-1 0 0,-1 3 0,-4-3 0,0 3 275,0 2 0,0 0 224,0-1 0,0 8-342,0 5 0,2 5-126,2 8 0,-1-1 0,5 0 0,2 1 0,1-1 51,1 1 1,4-1-1,1-1-224,-2-3 0,-5 3 1,-3-2-1,-2 2 0,-2 1 101,-2 1 0,-1-1 0,-1 0 0,-3-1 20,-4-2 1,-3 0 0,-2-3 0,1-1-284,-1 1 1,1-2-185,0-4 0,-6 0 0,-2 0 0</inkml:trace>
  <inkml:trace contextRef="#ctx0" brushRef="#br0" timeOffset="199425">5941 11770 8355,'-13'0'-583,"2"1"73,3 3 1,8-2-1,7 3 1</inkml:trace>
  <inkml:trace contextRef="#ctx0" brushRef="#br0" timeOffset="199638">6834 11745 8138,'-2'-19'0,"0"2"0,-4 3-557,-1 2 704,4 5 0,-2 3 0,5 8 0,0 4 0,0 5 0,0 3 0,0 5 0,0 2 0,0 4 360,0 2 0,0 1-436,0 3 0,0 6 1,0-5-1,0 2 1,0 1-267,0-1 1,0 0 0,1-10 0,2 0-717,1-3 0,4-6 425,-3 0 1,4-4-1,-2 0 1</inkml:trace>
  <inkml:trace contextRef="#ctx0" brushRef="#br0" timeOffset="200412">6623 11981 8355,'-7'-13'129,"1"6"1,8 2 0,2 6-1,6 2-110,5 1 1,3 4 0,5-3-1,1-3-110,2 0 1,3-2-1,-2 0 1,2 0-116,-1 0 1,-2-6 0,-3-2 30,-2-3 1,1-2-1,-5 1 1,-2-2-1,-1-1-7,-2-1 0,-5-2 1,-3 1 103,-3-4 1,-1 2 0,0-2-1,-1 1 1,-3 1 148,-4 2 0,1 3 0,0 2 613,1-1 1,-2 8-446,4 5 0,0 10 0,4 9 0,0 3 1,0 4-187,0 0 1,4 6-1,1 0 50,2-1 1,-3 5-1,3-4 1,0 0-356,0-4 0,0-1 0,3-4 94,-2-2 1,-1-3 0,2-6 0,0-1 146,0-3 1,2-2 0,2-6 0,-1-1 0,-1-4 18,-3-3 1,2 1-1,-4-1 1,-1-2-99,1-1 1,2-1 0,-3-1-120,2 1 0,-4 4 102,1 0 0,-1 5 212,1-1 1,-3 8 0,4 4 0,-3 3 68,2 1 1,-1 1 0,5-1-147,2 1 1,1-1-1,2-1 1,0-3 0,4-3 0,-3-4 1,4-1-56,-1 0 1,-3 0-1,3-1 74,-3-4 1,-3-2 0,-2-5 0,-2 0-1,-1-1 62,-4 1 1,1-2 0,0-1 0,1-2-111,-1 2 0,-2 1 0,-1 2 0,2 1-111,2 3 125,-3 2 1,0 17 0,-6 4 31,-2 3 1,4 4 0,-1-4 0,3 0-300,1 0 0,7 3 0,4-5-200,4 0 1,11-7 27,-1-1 1,8-5-1,-1 3 1</inkml:trace>
  <inkml:trace contextRef="#ctx0" brushRef="#br0" timeOffset="201024">8607 11981 8355,'7'-25'0,"-3"1"264,-2 4 0,-4 2 1,-1 5-1,-1 1-135,2 0 1,0 6 0,2 8 0,0 9 0,0 9 86,0 8 0,2 5 1,0 8-137,2 5 0,5 2 1,-5 3-1,0 1-203,2 2 1,-5 4 0,3-4 0,-3-2-186,-1-1 0,0-7 0,0-4 0,2-6-130,2-5 0,-3-2 0,3-4 0,-2-2-1259,-2-5 1665,0-8 0,-6-8 0,-1-6 1</inkml:trace>
  <inkml:trace contextRef="#ctx0" brushRef="#br0" timeOffset="202481">8533 12080 8355,'7'-25'721,"2"0"1,-3 0-501,1 1 0,1 4 0,4 4 0,1 3-98,-1 5 0,5-1 0,1 4 0,0 3 1,1 2 227,0 4 1,-4 0 0,2 7-688,-3 3 1,-2 2 0,-1-1-3,-3 2 1,2 5-1,-6-3 1,-1 2 17,-2 0 1,-5-6 0,-1 1 0,-2-2 48,-3-2 0,-1 1 1,-1-1-1,-1-1 1,1-1-119,-1-2 1,1-5 174,0 1 0,-1-2 0,1-2 0</inkml:trace>
  <inkml:trace contextRef="#ctx0" brushRef="#br0" timeOffset="202482">8892 12030 8355,'7'-5'678,"-2"-4"-143,-4 4-368,4-1 1,-2 1-127,5-3 0,-3 2 0,3 2 0,1 3 0,2 1 253,2 0 0,3 0 0,1 0 0,-2 1-298,-1 3 0,2 3 1,1 5-1,-3 1-286,-5-1 1,1 1 0,-4 0 0,-1 3-236,1 0 0,-2 1 1,-4-5-24,0 0 0,-2 0 145,-2-4 322,-3-3 0,-4-6 1,3-3-1,4-4 129,3-4 1,1-4 0,0-1 0,0 1 0,1-1-34,3 1 0,3-5 1,5 5-1,2 0-166,3 3 0,2 0 0,6 2 0,0 2 22,-1 0 0,-3 7 1,0-3-1,-1 4 107,0 1 1,-2 0 0,-6 0 0,0 0 140,1 0 1,-5 4 0,-1 2 464,-2 1-187,0 1 0,-7 3-242,-2-3 1,1-2 0,-4-5 372,2 3 1,-5-1-388,2 5 0,2 0 0,2 5 0,3-1-164,1 1 0,0-5 0,0 0 0,1 0-232,3-1 1,-1 3 0,6-4 95,0 0 0,2-3 0,2 1 19,-1-2 1,0-4 0,1 0 0,-2-4-5,-3-1 1,2-1-1,-5-3 1,1 0 140,-1-2 1,-1 7 0,-4-10 30,0 1 0,-1 0 0,-3 3 0,-4 1 39,-3 2 0,-2-2 1,1 4-1,-1 1 203,1 1 1,0 4-319,-1 1 1,8 0-229,5 0 1,9 0 0,9 0 0,0 0 42,0 0 1,4 0 0,-3-1 115,1-3 0,3-3 0,-4-6 1</inkml:trace>
  <inkml:trace contextRef="#ctx0" brushRef="#br0" timeOffset="202483">9624 11695 8355,'-5'-24'0,"2"0"0,-5 2 20,-2 1 1,3 6 0,0-1 222,2 2 0,1 6 1,4 2-104,0 5 1,0 5 0,0 12-1,0 5 1,0 3-250,0 0 0,4 7 1,1 0 4,2 1 1,-3 5 0,3-2 0,0 2 0,-1-1 0,-1-2-193,-2-2 0,-2-2 207,-1-5 0,4-6 1,0-2-1,-1-3 103,-1-2 0,-1-5 332,3-3-336,-2-3 0,7-6 0,-3-2 0,1-1 0,2 0-13,2-2 1,2 0 0,-1 1-1,0 2-30,1 1 1,3 2 0,1 4-1,-2 0 23,-1 0 1,-3 1-1,-1 2 1,-4 3 13,0 1 1,2 1-1,-4 4 1,-1 1-1,-3 0 13,-4 4 1,-3-3 0,-5 2-18,-1-2 1,-1-2 0,-1 1-1,-1-2-416,1-3 0,1 2-323,1-6 1,2-1 678,3-7 1,8-9-1,7-6 1</inkml:trace>
  <inkml:trace contextRef="#ctx0" brushRef="#br0" timeOffset="202484">10096 12030 9326,'-7'6'-482,"1"1"-296,1 0 1,-2 9-1,-6-2 1</inkml:trace>
  <inkml:trace contextRef="#ctx0" brushRef="#br0" timeOffset="202884">11050 11733 8355,'0'-21'0,"-1"2"0,-3 1 175,3 1 0,-5 9 1,7 1-1,2 3 0,1 7-259,-1 8 0,0 2 0,0 10 0,2 1 53,2 4 1,-3 8 0,3 0-1,0 4 124,0-1 0,-4 0 1,2-2-334,1 0 0,-5-5 0,3-3 0,-1-4 1,0-3-984,1-1 998,0-6 1,-4 3 0,0-6 0</inkml:trace>
  <inkml:trace contextRef="#ctx0" brushRef="#br0" timeOffset="204065">10827 11968 8355,'7'-12'0,"4"4"0,-3 1-181,3 1 0,2 2 1,1 4-1,2 0 15,5 0 0,4 0 0,2 0 0,4 0 0,-1 0 12,0 0 1,5 0 0,-4 0 0,1 0 45,-3 0 1,0-5 0,-4-4 0,-5-2 100,0-1 1,-11-1-1,4 0 1,-4-2 6,-2-2 0,-1-5 0,-6 1 0,0-2 95,0-2 1,0 2 0,0 1-1,0 2 197,0 2 1,-2 3 0,0 6 148,-3 0 0,1 8-384,4 1 1,0 5 0,2 9 0,0 3-16,3 3 1,-1 4-1,-4 2 1,0 2-79,0 0 1,0 6 0,0-5 0,0-1 21,0 3 0,0-9 0,0 3 0,0-3-51,0-3 0,5 2 0,2-8 0,1-3-43,1-3 1,-1-3 0,4-4 0,1-1-17,-1-3 0,5 1 0,-1-7 22,-1-4 1,-1 2 0,-1-5-1,-1 2 38,0-1 0,1 2 1,-2-3-1,-2 4 0,-2 0 14,-1 1 1,-1 1 80,-1 3 145,-2 2 1,8 13 0,-6 4 0,-2 4-50,0 0 0,3 0 0,2 1 0,1 2-103,1 1 1,-1-4 0,4 1 0,2-2-46,3-1 1,-2-6-1,4-2 1,0-1 26,1 0 0,0-1 0,4-6 0,-2-2 0,-3-2 12,-1-3 1,3-1 4,-5-1 0,-1-5 1,-5 1-1,-3 1 0,-1 1-29,-4 1 0,0-3 0,-2-1-22,0 2 1,-6 1 0,-2 3-14,-3 3 1,-6 3 0,1 6 0,1 3-57,1 4 1,1 3 0,1 2-1,0-1 7,-1 1 0,6 3 1,3 2-1,3 0-66,1 0 1,0-2-1,0-3 1,1-2 64,3-3 0,-1-1 0,5-4 89,2 1 0,1 0 0,1-5 13,1-3 1,-5 1-1,0-5 1,1-2 120,-2-1 1,-2-2-1,-4 1 1,2 0 54,1-1 0,0 5 0,-4 0 47,0-2 0,5 3-139,-1-1 1,5 5-46,0-1 0,-2 7 1,-1 2-1,0 2-29,-3 3 1,2 1 0,1 1 0,-1 1-50,1-1 0,3 0 1,0-1-1,2-1-51,1-2 1,0-5-1,1 1-26,-1-2 0,1-2 0,-1 0 1,0-2-1,1-2 66,-1-4 1,1-3 0,-1-3-1,0-1 59,1-2 0,-5-5 0,0 2-3,2-4 0,-3-1 1,1 1-1,1-3 1,-3 0 9,-1-2 1,0-4-1,-1 3 1,-1-1 53,-2 1 0,-5-3 0,-1 4 0,-1 3 240,1 4 0,-4 4 1,4 5-167,-2 1 1,4 6-1,-1 6 1,3 9-76,1 6 1,0 4 0,0 6 0,0 1 32,0 3 1,0 3 0,0 4-1,0-1-242,0 3 0,4-8 0,1 7 1,2-1-1,3-2-434,1 0 0,3-6 140,2-7 1,-5-3 0,4-6 180,1 1 1,-1-6-1,-3-2 1</inkml:trace>
  <inkml:trace contextRef="#ctx0" brushRef="#br0" timeOffset="204248">12092 11770 9144,'13'-6'0,"0"-1"0,4-1 0,5 0 0,6 0-76,5 1 1,-2-4 0,4 4-1,1-1 1,-1 1-684,-3 1 1,1-9 0,-1 1 0</inkml:trace>
  <inkml:trace contextRef="#ctx0" brushRef="#br0" timeOffset="205607">13494 11435 8355,'0'-28'-62,"0"2"1,0 4-1,1 4-146,3 7 365,-2-1-255,3 10 309,-5-3 1,0 6-175,0 3 1,-4 5-1,-1 7 1,-1 5-1,-1 2 1,0 5 166,-2 5 1,-2 1-1,-2 11-51,1-3 0,-5 8 0,1-3 0,-1 0-234,-1 1 0,4 0 0,-2 0 0,3-2 1,4-6-313,1-6 1,1-1 0,-2-7-74,5-2 0,3-12 0,2-1 211,3-4 1,3-4 0,6-7-1,-1-6 214,1-5 0,-1-4 0,0-8 1,1-1 40,-1-6 0,6-7 0,1-3 0</inkml:trace>
  <inkml:trace contextRef="#ctx0" brushRef="#br0" timeOffset="205912">13618 11410 8355,'19'-36'-8,"-2"3"1,-4 6 114,0 5 1,-1 5 27,1 9 1,-7 4 0,-1 9 0,-4 8 139,-1 6 1,0 6 0,-1 4 0,-4 4-122,-3 3 1,1 2 0,-1 2 0,0 1-240,1-1 0,-3-1 0,5-2 0,-1 0-182,1 1 0,-4-5 0,4-2 0,-1 0-173,1-4 1,-1-5 0,4-2 0,-2-2-154,1-3 0,0-6 409,-1 0 0,-3-1 0,-5 4 1</inkml:trace>
  <inkml:trace contextRef="#ctx0" brushRef="#br0" timeOffset="206299">13221 11708 8355,'0'-13'0,"0"1"0,1 0 0,5 1 0,6 1 0,7 3 0,5 0-16,1 0 0,5-1 0,4-4 0,6-1 0,6 1 0,2 1 0,0 1 0,-2 3 0,-8 2-324,-7 2 0,-4 3 0,-10 4 0,-3 4 60,-5 3 1,-9 7 0,-7 2 0</inkml:trace>
  <inkml:trace contextRef="#ctx0" brushRef="#br0" timeOffset="206300">13146 11881 8355,'6'-15'0,"4"2"-77,5 1 0,10 3 0,8-4 0,5 1 0,5 0 19,2-1 0,15 1 1,-5 1-1,1 1-386,1 2 0,-3 5 0,-6-2 275,-3-1 1,-8 5 0,-6-5 0</inkml:trace>
  <inkml:trace contextRef="#ctx0" brushRef="#br0" timeOffset="206785">14064 11274 8355,'0'-13'-341,"0"1"0,0 4 451,0-1 1,2 7 0,0-1 244,3 6 0,3 5 0,-4 8 1,-1 5-245,-2 3 1,-1 2 0,0 3 0,0 2-68,0 1 0,0 7 0,0-4 0,0 1 19,0 0 0,0 1 0,0-6 1,0-1-178,0 0 1,0-5 0,0-6 0,0-1-427,0-3 1,6-2 438,2-5 1,-1-2 0,0-8 0,0-2 40,-1-4 1,1-3 0,3-3 0,-2-1-14,2-2 0,1 1 0,0 3 0,-1 1 66,-2 0 1,0-1 0,4 2-3,1 3 0,-1 2 1,1 8-63,-1 2 1,-4 3 0,1 5 0,-1 1-98,-1-1 0,4 5 0,-3 0 0,2 1-357,-2 0 379,3-1 0,-4-5 0,5 1 1</inkml:trace>
  <inkml:trace contextRef="#ctx0" brushRef="#br0" timeOffset="208186">14498 11819 8355,'-12'0'245,"5"-5"0,7 4 0,8-4 0,3 4-355,2 1 0,3-1 0,1-2 0,-1-1 0,2 1 0,-4-3 1,3 1-1,-4-1-110,0 1 0,-1-5 1,-1 2-1,-3-3 88,-3-1 0,-3-1 1,1 1-1,1-1 68,-1 1 1,-3 0-1,-4-1 17,-4 1 0,-3 1 1,-2 3-1,1 3 179,-1 4 1,5 2-1,0 4-13,-2 3 0,1 4 1,-1 5-1,3 2-71,1 0 0,2 5 0,4-5 0,2 2 1,2-2-83,4-1 1,5 1 0,3-5 0,5-3-46,2 0 0,3-5 0,2-2 0,2-3 31,2-1 1,-3-4 0,3-2 0,-2-2 70,-3-6 0,-2 2 1,-3-5-1,-2 4 125,-3 0 1,0-2-1,-5 0 51,1 0 1,-6 4-147,-3-6 1,-4 5 0,-4 4-73,-5 3 0,-2 4-9,-1 1 0,-5 4 0,1 2 1,1 1-16,1 2 1,2 2 0,-1 2 0,1-1 0,1 0-86,3 1 1,-2-5 0,6 0-59,1 2 0,3-4 1,4-2-358,4-3 528,3-1 1,2 0 0,-2-1 0,-2-3 0,0-5 0,0-2 120,2-1 1,-2 1-1,-2 1 1,-2 2 150,-2-2 1,-2 3-45,-1-1 0,4 4-51,0-4 0,2 5-154,-2-1 0,-1 4 1,5 4-1,0 4 21,-1 3 1,4 2 0,-2-1-74,2 0 0,1-1 1,0-1-1,2-3-61,3-2 0,1 4 1,4-5-1,-2-1-11,2-2 0,2-2 0,-1-3 0,-1-5 132,-1-2 1,-4-1 0,2-1 0,-1 1 68,-3 0 1,-5-1-1,-4 1 1,0-1-64,-3 1 0,-2 0 1,-1-1 96,0 1 1,-5 4 0,-4 1-1,-2 0 12,-1 0 0,-2 4 0,-1-1 1,-2 3-1,2 2-108,1 3 1,2 3 0,0 5-1,-1 1-42,1-1 1,4 2 0,1 1-1,1 2-92,3-2 1,2 0 0,1 0 5,0 2 1,1-1 0,4-5-1,3-2 4,3-5 0,1-3 0,1-1 0,-1-1 112,0-3 0,1-1 1,-1-6-1,1-2 93,-1-1 1,0-5 0,1-1-1,-1 0-94,1-1 1,-2-1-1,-2-6 23,0-1 0,-5-1 0,4 1 0,0-4 0,-1-3 0,-3-1-207,-2 0 1,-2 1-1,0 1 151,0 2 1,0 10-1,-2 1 1,-2 5 54,-4 6 1,1 7 0,-1 1 67,-2 6 0,0 10 0,1 7 0,2 5 122,1 4 0,2-1 0,4 6 0,0 3-199,0 3 0,2 2 1,2-5-1,4 0 1,4 0-236,5 0 0,-3-5 0,4-3 198,0-3 0,-5-2 0,5-4-148,0-3 0,-4-9 1,3-4-1,-2-2 1,0-2 207,1 0 0,1-10 0,-5-2 1,1-4 91,-1-1 0,-4 1 0,1-4 0,-1-2-123,-1-2 0,0 4 0,-5-1 1,3 0-82,-3 2 0,4-5 0,-2 5 0,-1 0-246,-2 2 321,-1 4 0,-5 6 0,-4 4-3,-2 6 0,3 8 0,1 5 1,0 1 27,0 1 0,5-5 0,-2 5 0,2-1 2,2-1 1,0 5 0,0-4-30,0-2 1,6-3 0,2-2-1,3-2 1,1 0-8,1-1 0,3 0 0,1-4 1,-2 1 34,-1-1 1,-2 4 30,1 1 0,-7 3 0,-1 1 0,-5-1-88,-5-2 0,-1 2 0,-7-3 0,1 3-210,-1 1 1,-3 1 0,-1-2-1,2-1-835,1-2 884,2-5 1,-6 2 0,-1-5 0</inkml:trace>
  <inkml:trace contextRef="#ctx0" brushRef="#br0" timeOffset="211632">8173 6015 7927,'-12'0'-650,"5"-5"1,3-2 0,8-6 587,4 1 1,3-6 0,2-1 0</inkml:trace>
  <inkml:trace contextRef="#ctx0" brushRef="#br0" timeOffset="212115">8285 5420 8355,'-2'-24'-394,"-2"4"0,3 2 801,-3 5 1,1 5 358,-1 0-668,2 5 1,-3 4 0,5 11-1,0 4 1,0 5 0,0 5 0,0 6-1,0 5 1,0 6 45,0 6 0,0 6 0,0 7 0,0 2 0,0 3 77,0 8 0,-6 7-174,-2 13 1,0-1 0,3-42-1,-1 1 1,-1 2 0,0 0 0,0 2-1,0 2 1,0 3 0,1 1 79,-1 1 1,1 0 0,-1 5 0,0 2-116,-1 1 1,0 0 0,1-6-1,0-1 1,-1 5 0,0-1-1,0-3 1,2-1 0,0-4-1,1 0 1,0-3 0,1 1-61,2-3 0,0-1 0,1 36-35,1 4 0,0-11 0,0-4 0,0-7 0,0-7 0,0-8-341,0-7 0,0-8 209,0 3 1,0-11 0,0 1 0,0-5-1,-1-7 1,-2-3-374,-1-3 1,-6-3 230,2-7 1,1-2-1,-1-6 1,-2-3 356,-1-5 0,0-6 0,0-11 0,-2 0 0,-2 1 0</inkml:trace>
  <inkml:trace contextRef="#ctx0" brushRef="#br0" timeOffset="218675">16371 11509 8511,'0'-12'0,"0"0"565,0-1-368,0 6 0,6-2 1,2 4-1,3 3 1,1 2-1,1 2 1,-1 4-1,2 0 1,1-1 14,2-2 1,5 2-1,-3 1 1,2-1-1,-1 1-188,2-3 1,2-1-1,-1 1 1,-1 1 0,-2-1-276,-3-2 0,0-1 0,-5 2-292,1 2 0,-5-3 362,0 3 214,-5 3 1,1 0-1,-7 6 1,-2-2-1,-2-2-13,-3 0 0,-1 3 0,-1 4 0,0 0 204,-1-3 0,-1 4 0,-1 1 0,-3 0-148,-1 0 1,2 4 0,-3-3 0,-2 2-194,-2-1 0,0-3 1,-1 2-1,0-1-392,0-3 0,4-1 1,2-2-1,1 1-299,3-1 0,1 1 0,2-1 0</inkml:trace>
  <inkml:trace contextRef="#ctx0" brushRef="#br0" timeOffset="221444">18008 11199 8029,'0'-20'0,"0"0"0,0 1 0,0 1 215,0 0-33,0 2 0,0 10 0,0 6 0,-1 7 1,-2 4-1,-1 3 0,1 2 0,2 5-71,1 3 1,0 2-1,0 1 1,0 4-1,1-1 1,2 2-1,1-2-396,-1 0 0,2 3 1,-1-4-1,-1-1 1,-1-2-356,-2-1 1,0-5-1,0 0 288,0-2 1,5-2 0,2-3 0</inkml:trace>
  <inkml:trace contextRef="#ctx0" brushRef="#br0" timeOffset="221750">17822 11720 8355,'-12'0'-268,"6"0"1,6 0-1,9 0 1,4 0 433,4 0 0,5 0 0,1 0 0,6-1-164,4-3 0,10 1 0,-6-4 1,3 2-1,0 2 0,-1 1 1,-5 2-1,-3 0-561,-8 0 1,2 0 0,-6 0 0</inkml:trace>
  <inkml:trace contextRef="#ctx0" brushRef="#br0" timeOffset="222186">18008 11993 8896,'-1'-11'233,"-3"3"1,1 4 0,-4 8 0,2 4-1,2 3-37,1 1 1,2 1 0,0 1-1,0 1-166,0 1 1,0 5 0,0-3-68,0 1 0,2-2 0,1 2 0,1-1 0,0-4-358,1-5 1,-2 2 108,5-2 1,1-4 0,3-1 127,0-2 1,-3-4 0,-1-2 72,2-4 1,-1-3-1,0-1 1,-4 0 23,1 4 0,-5-3 625,3 3-388,-3-3 0,-2 10 1,-2 5-1,-1 5 14,1 4 1,2 5-1,1 2 1,0 4-93,0 1 1,0-5 0,1 1-1,2 0-395,1-2 0,5 3 0,-4-6 0,2 0-375,3-3 0,-4-2 1,3-1 254,0-2 0,2-5 0,2 3 0</inkml:trace>
  <inkml:trace contextRef="#ctx0" brushRef="#br0" timeOffset="222630">18604 11509 8355,'0'-31'64,"0"2"1,0 8 0,1 6 382,3 5 1,-3 10 0,4 9 0,-3 3-1,1 3 1,1 3-240,-1 1 1,0 6 0,-1 4 0,3-1-258,-3-2 0,1-1 0,0-1 0,1 1-286,-1 0 0,-2-2 0,1-1-257,2-1 1,-3-6-1,3 2-564,-2-3 0,-4-3 894,-2-3 0,-3-3 0,-5-5 0</inkml:trace>
  <inkml:trace contextRef="#ctx0" brushRef="#br0" timeOffset="222631">18504 11658 8355,'2'-11'53,"0"2"1,4 2-53,1 1 0,2-2 0,7 4 1,2 0 0,1-2 0,2 5 0,3-3 0,1 2-145,0 2 0,4-4 1,1 0-437,2 1 1,-5 2 0,4 1 0</inkml:trace>
  <inkml:trace contextRef="#ctx0" brushRef="#br0" timeOffset="223125">19360 11447 8355,'12'-18'480,"-1"5"1,-2-4-165,-5 3 0,-1 6-229,1 0 0,-4 5 0,0-1 1,-7 3 215,-4 1 0,-2 0 0,0 1-372,-4 3 0,2-1 0,-4 5 0,1 2-83,3 1 1,1 1-1,1 1 1,2-1-1,2 0 23,0 1 1,7-1 0,-2 1-1,2-1-49,2 0 1,2 1 0,2-1-1,4 1-103,3-1 0,-3-1 0,1-1 0,0-3 14,2-2 0,2-1 281,-1-4 269,0 0 1,-6 0-1,-6 0-112,-7 0 0,0 0 1,-1 0-1,-2 0 2,-1 0 1,-1 6-1,-1 2-42,1 3 0,0-3 0,-1 1 0,2 2 0,3 2 40,4 4 0,-2-1 0,4-3-121,3-1 0,0 1 1,9-2-1,4-3-27,5-4 0,4-3 1,2-1-1,0 0-306,0 0 1,4-1-1,0-2 1,-3-1-837,-4 1 409,-4-3 1,0-1-1,1-6 1</inkml:trace>
  <inkml:trace contextRef="#ctx0" brushRef="#br0" timeOffset="223434">19794 11113 8355,'0'-13'1144,"-5"1"-811,3 5 0,-2 3 1,7 8-190,1 4 1,2 4-1,-4 4 1,4 2 0,1 1 167,2 3 0,2 3 0,2 4 0,-1 4-212,1 3-1,-1 1 1,0 1 0,1 2-173,-1 2 0,1-1 0,-2-4 0,-3 0-135,-4 1 1,-4-1-1,-6 1 1,-5 2-129,-4 2 0,-7-1 0,2-4 0,-5-1-832,-4-3 1,-3 8 0,-5-2 0</inkml:trace>
  <inkml:trace contextRef="#ctx0" brushRef="#br0" timeOffset="223890">17599 11175 8355,'0'-13'64,"0"1"0,-4-1 1,-2 1-1,-1 1 0,-4 3 1,-4 3 238,-5 4 0,-1 12 0,-3 7 0,-2 8-66,0 7 1,-4 10-1,1 7 1,3 7-1,5 8-140,9 6 1,5-3 0,7 3-1,1-1-294,3-1 1,4 0 0,9-6-1,5-1-410,6-5 1,3-5 0,7-5-192,-1-6 0,11-5 0,3-11 1</inkml:trace>
  <inkml:trace contextRef="#ctx0" brushRef="#br0" timeOffset="224643">20228 11472 8355,'0'-12'67,"0"-1"192,0 1 0,0 0 0,0-1 209,0 1 0,2 1-253,2 2 0,3 4 0,5 5-227,0 0 0,5 5 1,0 4-1,-2 2-30,-2 1 1,0 1 0,-1-1-1,1 2-40,-1 2 0,-4-2 0,-1 4 1,-1-1 62,-4-1 0,0 2 1,-2-3-1,0 2-171,0-2 0,-6-1 222,-2-2 0,-2-4 0,1-1 13,1-1 0,5-4-29,-1-6 0,2-3 0,2-5 1,0 0-60,0-1 1,2-1-1,2-2 1,4-5-91,3-2 0,1-2 1,2 0-1,1 2 38,2 2 0,5-1 1,-3 5-1,1 4 57,-4 3 1,2 5 0,-1 6-36,-2 3 0,-6 3 1,-2 7 152,-1 2 0,-2 4 0,-4 4 0,0 1-90,0 0 0,0-2 1,0-1-1,1-1 1,2 0-643,1-2 1,6 3 185,-2-5 1,9-1 0,2-3 0</inkml:trace>
  <inkml:trace contextRef="#ctx0" brushRef="#br0" timeOffset="225225">21369 11137 8211,'0'-18'-433,"6"-1"433,-5 0 210,10-5 1,-8 11 0,5-5-1,3 1 1,3 1 0,3 2-1,-1 3 1,2 4 0,3 0 63,2 0 1,2 4 0,0 1 0,-2 4-324,-2 7 1,1 7-1,-6 5 1,-2 2-84,-4 2 0,-5 4 0,-6 1 0,-3 1 13,-4-1 0,-9 4 0,-4-2 0,-3 1 141,-5 0 0,1-4 0,-4 3 0,2-2 136,2-2 0,8-3 0,3-3-96,3-2 1,3-5 0,3 2-1,4-2-380,3 2 1,1-4 0,0 4-1,1-3-1791,3-2 1790,3 1 1,5-1-1,1 0 1</inkml:trace>
  <inkml:trace contextRef="#ctx0" brushRef="#br0" timeOffset="225468">21406 11993 10585,'6'7'-1213,"2"-3"0,3 3 0,2 0 1</inkml:trace>
  <inkml:trace contextRef="#ctx0" brushRef="#br0" timeOffset="244393">10096 7069 7302,'0'-12'0,"0"0"-159,0-1 1,0 1-1,0-1 1,1 1 0,2 0 502,1-1-113,0 1 1,-3 1-1,2 1 90,1 2 1,-1 5-51,-7-1 0,-3 3-179,-5 1 0,3 0 0,2 1-36,2 3 1,-1-1-53,2 5 1,3-4-5,-3 4 1,2 1 0,2 3-12,0 1 0,-4-1 1,0 0-1,1 1 1,1-1 44,-3 1 1,4 0-1,-3 4 1,2 2 29,2 0 1,0 5 0,0-2 0,0 4 34,0 3 1,0 10-1,2-2 1,1 1-45,1 1 1,4 2-1,-4 3 1,0 2-43,2 1 0,-3 8 0,3-6 0,0 1 3,-3-3 1,2 0 0,-1-7 0,-1-3-73,-1-3 0,2-6 1,0 1-28,-1-3 0,2-7 1,-1-2-1,-1-3-466,-2-2 1,1-5 224,2-3 0,-4-4 0,1-4-257,-4-4 0,-5-7 1,3-3 536,-2-2 1,-1 0 0,-5-5 0</inkml:trace>
  <inkml:trace contextRef="#ctx0" brushRef="#br0" timeOffset="244755">10058 7032 7562,'-1'-19'0,"-2"2"0,-1 4-305,1 0 522,2 6 1,1 9 0,1 9 0,2 5 0,3 3 0,-1 4-37,1 0 0,2 3 0,-3 2 0,1 2-67,-1 2 1,4-1-1,-5 4 1,-1-2 20,-2 1 0,0 6 1,2 3-1,1 0-100,-1-1 1,-2 5 0,-1-1-15,0 2 0,0-2 1,0-2-1,0-2 1,0-3-3,0-5 1,0-3 0,0-7 0,0 0-319,0-3 1,0 1 0,0-6-277,0-1 0,0-1 108,0-1 1,-1-7-89,-3-1 0,1-5 176,-5-5 0,4-6 379,-5-5 0,1-6 0,-4 3 0</inkml:trace>
  <inkml:trace contextRef="#ctx0" brushRef="#br0" timeOffset="245379">10071 7206 8090,'0'-9'453,"0"1"0,1 5-366,3-1 0,-2 4 1,2 4-1,-3 5 0,-1 3 1,0 5-1,0 3 71,0 4 0,0 6 0,0 3 1,0 4-1,0 5-16,0 3 1,0 3 0,0 3 0,0 2-187,0 1 0,0-1-1,0-5 1,0-3-33,0-8 0,0-1 0,0-9 0,1-2-218,4-3 1,-4-7-1,5 0-309,-1-5 461,-4-4 0,5-8 0,-6-2 8,0-4 0,-1-5 0,-4-2 0,-1-3 55,-1-1 1,0-7 0,4-7 8,-1-3 1,0-7-1,4-2 1,-2-4-1,0-2-44,-3-2 1,1-4 0,4-5 132,0 0 0,0 10 0,0 4 1,0 5-1,0 7 370,0 6 1,0 9-128,0 5 0,0 9 0,0 8 0,0 10-35,0 8 0,0 6 0,0 4-113,0 4 1,0 4 0,0 3-1,0 4 1,0 2 0,0 4-53,0 0 0,0 3-146,0 5 1,0-7 0,0-7-1,0-1-190,0-3 0,0-7 0,0-6 1,0-5-1,2-5-232,2-3-127,3-8 1,0 0-1,-2-6 1</inkml:trace>
  <inkml:trace contextRef="#ctx0" brushRef="#br0" timeOffset="269607">769 6846 8355,'-12'-19'267,"1"2"0,2 3 522,5 2-716,3 11 0,1 3 0,1 15 0,2 5 0,2 6 0,2 5 0,2 4 0,-1 6-27,0 6 0,-5 2 1,1 6-1,-3-2-316,-1-3 0,0-6 0,2-5 0,0-2 1,3-5-1,-3-4-890,0-5 1,-2-12 394,0-1 762,0-8 1,0-4-1,0-7 1</inkml:trace>
  <inkml:trace contextRef="#ctx0" brushRef="#br0" timeOffset="270230">707 6958 8355,'0'-32'0,"0"3"-590,0 3 636,0 1 0,0 6 1,1 4-1,2 4 514,1 2 1,6 7 0,-2-3-302,3 4 0,2 7 0,0 2 1,2 3-268,2 1 1,0 6 0,-5 3-1,0 2-77,1 2 0,-2 0 1,-3 0-1,-4 0-170,-2-1 1,-4 1 0,-2 0-1,-4 0-131,-3 0 0,-3-2 0,-1-2 44,-2-5 1,-1-2-1,3-3 1,0-1-484,4-2 775,-1-5 0,5 2 0,-6-5 1</inkml:trace>
  <inkml:trace contextRef="#ctx0" brushRef="#br0" timeOffset="270231">943 7231 8355,'0'12'-530,"0"0"764,0 1 0,4-5 0,1-1 54,2-2 0,-3 5 0,5-3 0,0 1-269,2 1 1,2-1-1,-2 4 1,-2-1-1,-2-1-156,-1-2 1,2 0-1,-4 5-30,-1-1-15,-2-5 1,-2-1-1,-3-6 80,-5 0 0,3-6 0,-3-4-2,0-5 1,3 0 0,2-6 0,3-1 16,1-1 1,4-2-1,3 0-108,4 1 0,-2-1 0,8 0 0,-3 2-319,-2 2 1,5 7 479,-1 6 1,1 5-1,-5-2 1</inkml:trace>
  <inkml:trace contextRef="#ctx0" brushRef="#br0" timeOffset="270757">1488 6511 8355,'7'-37'186,"-1"5"1,-6 5-1,0 5 1,0 5 163,0 3 0,0 2-252,0 0 1,-2 1-219,-2 2 1,-3 4 0,-5 5 0,-1 0 59,1 0 0,-4 0 1,-2 0-1,0 1-22,0 3 0,1-1 0,5 4 0,-1 0-22,1 0 0,1-3 0,1 4 8,2 2 1,5-3 0,-1 1-1,3 2 2,1 1 1,0-3 0,0 0-1,1 2 113,3 1 0,-1 1 0,4 1 0,0-1 130,0 0 1,-4 2 0,2 1 0,-1 3-2,0 2 1,0 0 0,-2 5-1,1 0-18,1 0 1,1 5 0,-2 4 0,1 5-26,-1 2 1,0 16 0,-1 2-1,3 7-157,-3 6 1,-2 11 0,-2 3 0,-4 0-36,-1-6 0,4 2 0,-2-7 0,1-2 70,0-6 1,-1-2 0,5-12 138,0-5 1,2-5 0,1-10 0,2-6 0,2-5-99,3-5 0,5-9 0,3-4 0,1-2-218,3-2 0,0-6 0,0-2 0,-1-3-435,1-2 1,-3 0 17,2-4 1,-6 3 0,3-4 0</inkml:trace>
  <inkml:trace contextRef="#ctx0" brushRef="#br0" timeOffset="274291">12836 9971 7790,'7'-6'-511,"-1"0"655,-6 6 1,0 1 0,-2 2 0,0 3 0,-4 1 0,1 2-104,-1 2 1,-2-2 0,2-1 0,1 3 0,-2 3 0,0 2 0,-3-1 0,-1 0-201,-1 2 0,-2 1 0,-1 4 0,-3-1-84,-1 1 0,2 0 0,-2 0 0,1-4-267,3-5 0,1 3 479,2-8 1,5 3 0,1 1 0</inkml:trace>
  <inkml:trace contextRef="#ctx0" brushRef="#br0" timeOffset="274485">13060 9996 7453,'-13'2'0,"1"2"0,-1 4 0,0 4 0,-4 5 0,-4 4 0,-2 2-175,-2 2 1,0 4 0,1 0-1,0 0 1,2 0 0,3 0-1,1-2 50,3-1 1,-4 5-1,-1 0 1</inkml:trace>
  <inkml:trace contextRef="#ctx0" brushRef="#br0" timeOffset="275226">12005 10381 8355,'0'-9'-39,"0"1"0,0 4 443,0-4-448,0 5 1,0-1 0,0 8 168,0 4 0,5 5 1,-1 2-1,-2 3-76,0 1 0,-1 2 1,2 4-1,1-1 25,-1 1 1,-2 6-1,-1 2 1,0 1-97,0-1 1,-4 3-1,0-3 1,1 1-223,2 0 1,1-3 0,0-5 0,0 1-151,0-4 1,0-6 0,0-1-126,0-2 1,0-6 383,0 0 1,0-5 0,0 3 0</inkml:trace>
  <inkml:trace contextRef="#ctx0" brushRef="#br0" timeOffset="275564">12005 10703 8355,'-6'-5'444,"1"-4"0,4 3 0,2-1-436,4 1 0,1-2 0,8 4 0,1 1-10,2 2 1,4 1 0,-3 0 0,1 0-110,3 0 0,1 0 1,3 0-1,1 1 90,-3 3 0,8-2 0,-8 2-590,-2-3 1,2-1 0,-4 0-1,-1 0 353,-2 0 0,-4 0 0,0 0 0</inkml:trace>
  <inkml:trace contextRef="#ctx0" brushRef="#br0" timeOffset="275893">12427 10381 8112,'2'-2'0,"0"7"0,4 4 0,-1 4 0,2 0 0,-1 3 0,-1 1 0,-1 1 0,0 2 115,1-1 0,-1 3 0,-4 6 0,-2 2 0,-2 0 0,-3 2-77,0 0 0,-4 1 1,3 4-319,-3 0 0,0-1 0,1-3 0,4-4 0,0-3-904,3-1 1034,2 0 0,1-1 0,0 1 1</inkml:trace>
  <inkml:trace contextRef="#ctx0" brushRef="#br0" timeOffset="280635">1774 6871 8657,'0'-21'0,"0"2"0,0 1 0,0 3 0,1 2 1017,3 5-1033,-3 3 97,5 5 0,-6 1 0,0 3 0,0 4 0,0 5 1,0 2-1,0 3 0,0 3 0,0 3 107,0 4 1,0 11 0,0-1-1,0 3-160,0 2 1,0 3-1,0-5 1,0-1-351,0-1 0,0-6 0,0-3-128,0-4 0,0 0 0,0-9 0,1-3-280,3-5 1,-1-3-1,5-8 588,2-2 0,-4-8 0,-1-7 1</inkml:trace>
  <inkml:trace contextRef="#ctx0" brushRef="#br0" timeOffset="280973">2009 6796 8355,'0'-12'1320,"2"5"-1022,2 3 1,-3 4 0,3 4-1,-1 6 1,0 4-228,1 2 1,4 6-1,-2 0 1,-1 6 0,2 5-1,-1 1 1,-1 2-1,-2 0-270,-2 3 1,-1 3-1,0-3 1,0-3-311,0 0 0,4-6 0,0-1 1,-1-4-262,-1-5 0,-2 2 0,0-5 553,0-2 0,0-1 0,0-2 1</inkml:trace>
  <inkml:trace contextRef="#ctx0" brushRef="#br0" timeOffset="281184">1736 7231 8214,'0'-13'0,"0"1"0,2 1 0,2 2 0,5 4 270,7-1 1,3 4-198,6-7 0,1 7 1,1-2-1,4 1-754,0-1 1,-2 2 191,5-2 1,-7-3 0,3 0 0</inkml:trace>
  <inkml:trace contextRef="#ctx0" brushRef="#br0" timeOffset="281667">2443 7045 8355,'-7'-6'119,"-4"5"0,10-6 1,-2 4-1,6-1 301,5 1 1,5-2 0,2 0 0,3 1-484,1-1 1,2 3-1,2-3-436,-2-1 1,2 5-1,-4-4 1,1 0-1106,-4 1 1355,-2 0 0,-1 4 0,-1 0 1</inkml:trace>
  <inkml:trace contextRef="#ctx0" brushRef="#br0" timeOffset="281943">2505 7181 8991,'14'-1'-226,"3"-4"1,3-1 234,4-1 1,-2-4 0,1 2-1,3-2 1,-1 0-724,-3 3 1,2-3-1,-5 4 1</inkml:trace>
  <inkml:trace contextRef="#ctx0" brushRef="#br0" timeOffset="283597">3175 6883 8355,'0'-7'-1510,"0"1"2361,0 1-697,0 4 1,-4-3-1,-2 7 1,1 2-1,-2 1 1,1 1-1,0-1 93,-1 4 0,3 1 1,-3 2-1,0-1-132,0 0 0,3 5 1,-3 1-1,1 1 1,2 2 18,-1-2 0,3 3 0,-2-4-119,3 1 1,2-4 0,3 1 32,5-7 1,2 1 0,1-6 0,0-1-59,1-2 0,1-1 0,1 0 0,3-1 1,0-5-116,-1-6 1,1-1-1,-4-4 1,0 0-17,-3 0 1,-1-3-1,1 2 1,-3 0 44,-4 0 0,-3-3 1,-1 3-1,-1 1 34,-3-1 1,-4 1 0,-8 5 0,-1-1-31,-3 1 0,1 1 1,-3 3-1,3 3-75,1 4 0,-3 1 0,5 1 0,0 4-227,3 3 0,0 3 0,2 1 69,3 1 0,-3-1 0,4 1 1</inkml:trace>
  <inkml:trace contextRef="#ctx0" brushRef="#br0" timeOffset="284023">3175 6387 8355,'0'-19'0,"1"4"0,2 4 0,3 2-224,1 0 0,5 2 0,4-1 0,1-1 0,0 3 378,-1 1 0,2 4 0,-3 1 0,2 1-13,-2 4 0,-1-3 0,-2 8 0,0 2-114,1 3 1,-2 3-1,-3-2 1,-2 1 28,-1 3 0,-3 0 0,3 5 0,-1 0 108,0 0 0,2 7 0,-3 3 0,2 7 39,2 2 0,-3 1 0,4 5-92,2-1 0,-3 2 0,1 0 0,2 0-97,1-2 1,0-4-1,-1 1 1,-4-4-1,0-2 5,-3-2 0,-1 1 0,1-7 1,1 1-27,-1 0 1,-3-4-1,-4 3 1,-4 0-112,-3-1 0,-6-3 0,-1 1 0,-1-3-81,-3-1 1,-2 0-1,0-2 1,-1-2 33,0-5 1,0 2-1,0-1 1,1-2-1276,-1-1 1069,-6-2 0,5 0 0,-4 1 1</inkml:trace>
  <inkml:trace contextRef="#ctx0" brushRef="#br0" timeOffset="284584">3758 6970 10540,'1'-7'17,"3"2"1,5 1 0,2-1 0,2 1 0,4 0 0,4 0-372,2 1 1,-2 1 0,-2-1 0,-1-1 0,-3 1 0,-1 2 0,-3 2 0,-3 3-169,-4 4 0,-8 3 0,-3 2 0</inkml:trace>
  <inkml:trace contextRef="#ctx0" brushRef="#br0" timeOffset="284843">3733 7156 8355,'8'0'0,"1"0"97,0 0 0,2 0 0,3 0 0,3-1 0,3-2 29,4-1 1,5-10-1,1 2-425,2-2 0,1 0 1,4 2-350,0-1 1,0-5 0,1-1 0</inkml:trace>
  <inkml:trace contextRef="#ctx0" brushRef="#br0" timeOffset="285385">2518 8173 8355,'-6'-19'711,"-2"2"1,-3 5-650,-2 4 1,1 2 0,1 8-1,1 2-10,2 4 1,0 0-1,-5 3 1,1 4-1,1 5 1,1 6 185,2 6 0,0 1 0,-3 4 0,1 6 0,3 3-62,2 4 0,1 4 1,4 1-1,0 1 1,1 4-254,3 0 1,3 2-1,5-1-180,1-3 1,1-4 0,1-8-1,3-3-293,1-4 1,0-5-1,3-10 1,-1-5-445,1-7 0,1-5 684,2-7 0,0-11 0,0-3 1</inkml:trace>
  <inkml:trace contextRef="#ctx0" brushRef="#br0" timeOffset="285657">2778 8508 9922,'0'-1'0,"0"5"0,0 5 0,0 4 0,0 1 0,2 2 0,0 5 0,2 2 0,-1 1 0,0-2 0,0-2 0,1 1 0,0 0 0,0-2 0,2-1 0,-1-3 0,2-3 0,-2-2-1047,1-2 0,4 1 0,-3 3 0</inkml:trace>
  <inkml:trace contextRef="#ctx0" brushRef="#br0" timeOffset="285917">3014 8706 8355,'12'0'-256,"1"0"1,-1-4 0,2 0 0,1 1-6,1 2 0,5 1 0,-3 0-148,1 0 307,-4 0 0,9-5 0,-5-2 0</inkml:trace>
  <inkml:trace contextRef="#ctx0" brushRef="#br0" timeOffset="286175">3510 8334 8355,'-6'-12'341,"-2"1"1,-2 1-1,2 5 1,5 3-1,5 8 1,3 5 0,2 5-1,1 5 25,-1 3 1,3 5 0,-4 2 0,-1 4-475,1 3 0,2 6 0,-4 0 0,-1 3 1,-1 6-1,1 0 0,1 3 0,-1-4 0,-2-1 1,-1-3-1,0-4 0,0-5 0,0-6 1,0-3-1,2-4 0,1-4 0,2-5 0,1-6-1112,-1-7 0,5-5 0,-3-12 1</inkml:trace>
  <inkml:trace contextRef="#ctx0" brushRef="#br0" timeOffset="286531">3572 8644 8355,'0'-12'571,"0"0"0,0-1 1,1 1-286,3-1 0,3 1 0,6 0 1,-1-1-1,0 1 0,2 1 1,1 3 853,2 3-1122,-1 4 0,1 1 0,0 1 1,-4 4-415,-3 3 1,-4 4 0,-6 3-1,0 3 107,0 2 0,-6 0 0,-2 5 1,-3-2-80,-2-2 1,1 3 0,-1-5 0,1 0-246,0-2 1,-1-5-1,2-2 236,3-2 0,-3-5 0,4 2 0</inkml:trace>
  <inkml:trace contextRef="#ctx0" brushRef="#br0" timeOffset="286837">3882 8161 8924,'7'5'545,"4"-2"-97,-3 5 1,3 1 0,2 4 0,0 4 0,2 5-140,2 5 0,1 5 0,-3 8 0,0 3-262,-4 2 1,0 8 0,-7-4 0,-1 8-131,-1 3 1,-2-3-1,0-2 1,-2-1-85,-2 0 1,3-3 0,-5-9-1,2-6-178,0-4 1,-4-3 0,3-6 0,3-2-1128,0-5 0,2-6 949,0-2 1,-5-5 0,-2 3 0</inkml:trace>
  <inkml:trace contextRef="#ctx0" brushRef="#br0" timeOffset="287309">4056 8049 9102,'0'-12'453,"0"-1"1,0 5 0,1 1-85,3 2 0,3-4 0,5 5 0,1 1-291,-1 2 0,1 5 1,-1 2-1,-1 1-110,-3 2 0,2 2 0,-5 2-86,2-1 0,0 5 0,1-1 26,-3-1 0,0-1 113,-1-1-549,0-7 319,-4 0 0,2-7 1,1-4-1,1-3 47,-2-3 1,0-1-1,-1-2 165,3-3 1,-1 4 0,4-4 0,0 3 17,0 2 1,1 1 10,4 3 0,1 3 1,-1 8-80,1 1 0,-5 7 0,-1 0 0,0 6-456,0 2 0,-5-2 0,4 3-126,-1 3 0,-3 0 0,3 2 1</inkml:trace>
  <inkml:trace contextRef="#ctx0" brushRef="#br0" timeOffset="298041">682 9761 8619,'-1'-17'0,"-2"3"0,-1 9 82,1 12 0,2 9 1,2 10-1,3 3 1,5 4-1,2 3 384,1 1 0,0 5 1,1 1-542,-1 1 0,-1-3 1,-1 3-1,-2-1 0,0-5-561,-1-3 0,0-1 0,-4-5 0,1-3 3,-1-4 0,-2-4 484,-1-5 1,-5-6-1,-2-2 1</inkml:trace>
  <inkml:trace contextRef="#ctx0" brushRef="#br0" timeOffset="298348">707 9711 8355,'0'-18'-64,"1"4"0,3-2 1,5 3-94,2 5 0,3-2 0,1 6 0,1 2 47,-1 0 0,-1 2 1,-1 2-1,-1 2 372,0 4 0,1 9 0,-2 3 0,-2 4-375,0 0 1,-7 1 0,3 1 0,-4 1-47,-1-3 0,-4 4 0,-2-7 0,-1 1-236,-2-2 1,-2 2 259,-2-5 1,1-1 0,0-3 0</inkml:trace>
  <inkml:trace contextRef="#ctx0" brushRef="#br0" timeOffset="298726">1017 10269 8474,'-12'0'131,"5"0"-12,1 0 1,8 0-1,0-1 1,4-2-194,1-1 1,0-6 0,2 2-9,0-3 0,-7-1 0,4-1 0,-2 1 0,0-1 26,-1 1 0,-2-5 0,-1 1 0,2 1 19,2 1 0,-3 2 1,5-1 9,-1 1 1,-2 1-1,5 1 41,2 2 0,-3 5 1,1 0 7,2 6 1,-4 3-1,3 3 1,-1-1-11,-1 2 0,4 1 1,-3 2-1,2-1-6,-2 0 0,2 1 0,-5-1-53,2 1 0,-3-5 1,5 0-1,-1 2-217,-1 1 1,4-3 0,-3-1 0,3-2-54,1-2 1,1-1 0,-1-2 0</inkml:trace>
  <inkml:trace contextRef="#ctx0" brushRef="#br0" timeOffset="299175">1662 9389 8355,'-12'-20'-64,"-5"4"1,0 7 0,4 4-1,2-1 1,2 0 0,1-3-1,0 1-45,0-2 0,1 3 0,-3-1 294,2-1 1,4-2-129,-5-2 0,5 2-144,-4 3 0,0 2 0,-3 8 55,2 2 0,3 0 0,3 7 27,-1 3 0,-2 1 0,3-1 0,-1 1 38,1 1 1,2 6 0,1-1 0,0 3 0,0 2 60,0 3 0,1-3 0,2 6 0,3 1-41,1 4 0,-5 7 0,4 0 0,-2 3-27,0 4 1,0 7 0,-2 0 0,0 2-13,3 2 1,-1 2 0,-4 0-1,0 1 46,0-4 1,0-2 0,0-8 0,0-4 129,0-3 0,0-4 0,0-7 1,1-5-195,3-6 0,-1 0 0,5-6-333,2-1 0,1-2 0,1-5 183,1-4 0,-1-2-485,1-2 1,-1-6 0,0-1 0</inkml:trace>
  <inkml:trace contextRef="#ctx0" brushRef="#br0" timeOffset="299666">1798 9649 8355,'0'-12'144,"0"-1"1,2 2 0,0 4 0,4 9 0,-1 7-35,1 6-91,-2 8 1,0 0-1,2 7 1,-1 2-31,1 2 0,-1 2 0,-2 3 0,1-1 16,-1 0 0,-2 6 0,-1-7 1,0 0-427,0-2 0,0-5 0,0-5 0,0-2-322,0-2 0,6-5 658,2-7 0,3-4 0,2-5 0</inkml:trace>
  <inkml:trace contextRef="#ctx0" brushRef="#br0" timeOffset="299667">2084 9649 8355,'0'-5'1313,"1"5"-1202,3 6 0,-3 7 1,4 3 56,-4 5 1,3 4 0,2 2 0,1 4-169,2 0 1,-2 1-1,0 3 1,0-2-1,0 1-203,2 2 0,-2 0 1,0-3-1,-1-4-133,-4-3 1,4-1 0,-2-2-1,-1-1-362,-2-1 0,-6-6 0,-2 3 0</inkml:trace>
  <inkml:trace contextRef="#ctx0" brushRef="#br0" timeOffset="299838">1848 10071 8509,'0'-13'34,"5"1"0,2 1 1,7 1-1,3 3 0,3 0 1,2 1-1,0-3 0,-1 2 1,3 2-1,2 1-814,3 0 1,5-1-1,-2 5 1</inkml:trace>
  <inkml:trace contextRef="#ctx0" brushRef="#br0" timeOffset="300147">2356 10033 8355,'0'-12'-152,"2"1"1,2 3 0,6 4 0,3 1 0,4 0 0,-2-1-1,-1 1 1,-2 2-1260,1 1 1411,-1 0 0,0 5 0,1 2 0</inkml:trace>
  <inkml:trace contextRef="#ctx0" brushRef="#br0" timeOffset="300148">2443 10120 8355,'-7'6'-399,"2"-5"0,6 5 0,3-6 209,5 0 0,3 0 0,3 0 0,3 0 24,1 0 0,2-11 0,4-3 0</inkml:trace>
  <inkml:trace contextRef="#ctx0" brushRef="#br0" timeOffset="300531">2741 9959 8355,'7'-12'903,"-3"-1"-816,-3 12 1,3-2-96,1 11 0,0 1 0,-2 3 1,2 0 173,2 1 0,-4-1 1,3 1-277,-1-1 1,-4-4 0,5 1-1,-2 0-440,0 2 1,2-4-55,-2-3 507,-3-2 0,5-8 1,-5-2-1,2-3 63,1-2 0,2 1 1,-4 0-1,4-1 36,1 1 0,-3-1 0,4 2 0,0 2 121,-1 1 0,4 5 0,-2-3 0,2 2 117,1 0 1,0 1-200,1 7 0,-2 5 1,-3 6-1,-4 3 0,-2 0-50,-2 0 0,4 2 1,0-3-1,-1-2-655,-2-1 0,4-2 0,2 1 0</inkml:trace>
  <inkml:trace contextRef="#ctx0" brushRef="#br0" timeOffset="300957">3138 9463 8671,'-11'-15'0,"1"4"0,5 4 260,3 4 0,5 2 106,9 1 1,1 5-334,-1 4 0,5-1 1,1 3-1,0 3-35,-1-1 1,4 5-1,-3 0 1,0 0 47,0 0 1,-2 4-1,-3 0 1,-1 4-82,1 3 0,-2 6 0,-2-2-48,0 3 1,-7 2 0,2 2 0,-2 2 112,-2-3 0,0-3 1,0-1-1,0 1 0,0-2-13,0 2 1,0-2 0,0 1 0,0-4-17,0 0 0,0 2 0,0-4 0,0-2-69,0 0 1,0-7-1,0 0 1,0-3-96,0-1 0,0-7 0,-2 0-70,-2 0 0,-3-3 1,-5-2-49,0-3 1,-1-2 0,1-2-1,-1-2 17,1-2 1,1-2-1,1-3 1,2 0-68,-2-1 0,1 1 331,1-1 0,-4-5 0,6-1 0</inkml:trace>
  <inkml:trace contextRef="#ctx0" brushRef="#br0" timeOffset="301314">3845 9934 8810,'0'-16'0,"1"-1"0,3 3 0,6 5 0,4 3 0,4 2 0,1-1 0,2-1-588,-2 1 0,3 0 0,-6 5 260,0 0 0,3-5 0,0-2 0</inkml:trace>
  <inkml:trace contextRef="#ctx0" brushRef="#br0" timeOffset="301315">3932 10071 8355,'-7'0'171,"4"-2"1,10 0-804,5-3 0,5 0 1,-1 2-1,5-2 522,2-2 1,8-2 0,0-3 0</inkml:trace>
  <inkml:trace contextRef="#ctx0" brushRef="#br0" timeOffset="301597">4601 9500 9843,'-1'-22'0,"-2"4"-259,-1 6 0,0 9-108,4 3 1,1 3 0,2 8 0,1 3 812,-1-1 0,0 7 0,-1 2 0,4 5-8,1 6 0,-3 7 0,3 4 0,0 3-312,0 4 1,-5 3-1,4 0 1,-2 2-28,0 1 1,0 2 0,-4-4-1,0 0-933,0 0 1,0-1-1,0-4 1,-1-3 25,-3-6 0,-3 6 0,-6-9 0</inkml:trace>
  <inkml:trace contextRef="#ctx0" brushRef="#br0" timeOffset="301864">4614 9947 8355,'5'-32'106,"1"2"1,3 6 0,0 2 0,0 3 0,4 1 0,3 4 0,3 3 0,2 4 0,-2 2-1,1 2 177,-1 2 1,0 5-1,2 3 1,-3 2-1,-3 5-328,-3 0 1,2 5 0,-10 2-1,-1 1-424,-1-1 0,-8 2 0,-2-4 0,-5 1 150,-3-4 1,-3 2 0,-6-1 0,0-2 17,0-2 1,-4 0-1,2-2-340,3-3 582,-1-2 0,12-1 0,-5 2 0</inkml:trace>
  <inkml:trace contextRef="#ctx0" brushRef="#br0" timeOffset="302288">4849 9289 8355,'0'-19'84,"0"3"0,2 2 0,2 3 309,4 2 1,3 4-188,2 5 1,-5 4 0,0 2 0,2 0-149,1 4 1,1 1 0,-1 3 0,-1 1-157,-2 2 0,-4-1 0,3-2 0,-1 1-233,-4 2 1,0-1 0,-2-3 0,0-1-31,0 0 1,-2-3 25,-2-1 321,-3-5 1,0 1-1,3-8 1,3-5-1,1-2-21,0-1 1,0 0-1,1-2 1,3-1-5,5-2 1,-2-4 0,1 5 0,3 1 141,4 1 0,-1 3 0,2 3 31,-2 4 1,-1 2 0,-2 4-1,-2 0-24,-1 2 0,-5 10 0,1-1 1,-2 2-223,-2 3 1,4 0 0,0 4-1,-1-3 118,-2-1 0,1 3-618,2-5 0,3 6 0,5-3 0</inkml:trace>
  <inkml:trace contextRef="#ctx0" brushRef="#br0" timeOffset="306986">10133 7429 7838,'0'7'-584,"0"4"721,0-3 0,4 3 0,1 0 0,2-1 0,3-3 1,1-2-1,3-2-62,2-2 1,-1-1 0,5-1 0,-1-4 0,0-6 0,5-6 0,2-4-3,3-5 1,1 0-1,-2-7 1,2-2-117,2 0 0,-5-3 0,2 0 1,-3-2-51,-1-2 0,-1 1 1,-2 3-1,-3-1-33,-1 2 1,-3-6 0,-5 10 0,-3 3-232,-2 2 0,3 9 0,-4 2-243,-1 3 9,-1 8 591,-2 0 0,-6 12 0,-1 0 0</inkml:trace>
  <inkml:trace contextRef="#ctx0" brushRef="#br0" timeOffset="307300">10592 6821 8355,'-13'-12'0,"1"1"-351,-1 3 270,7 2 1,1 2 0,11-2 156,6 0 0,2-1 1,7-3-1,-1 2-159,0-2 0,3-4 0,-4 1 1,1 2 80,-4-1 0,2 6-26,-1-3 0,-2 8 122,-7 1 0,-2 5 1,-6 8-1,0-1-25,0 1 0,0 3 0,1 1-316,3-2 0,-1-1 0,7-2 0,2 0-138,3 1 0,2-1 0,-5 1 1</inkml:trace>
  <inkml:trace contextRef="#ctx0" brushRef="#br0" timeOffset="307855">10914 5631 8355,'-5'-20'164,"-1"2"1,-4 7 0,4 2 18,0 1 0,3 6 0,6 4 0,3 7 0,0 8 0,3 2-119,-2 3 0,2 6 0,-3 2-142,1 2 1,-5 1-1,4 4 1,-2 0 0,0-1-188,-1-3 0,-2 1 1,-1-5-1,0-1-132,0-2 1,0-2 0,0-4 0,0-3 52,0-3 1,-5-2-1,-2 0 1</inkml:trace>
  <inkml:trace contextRef="#ctx0" brushRef="#br0" timeOffset="308259">11100 5767 8222,'7'-5'-274,"0"3"1,-4-3 313,1-1 1,0 6 0,-7 0-1,-4 8-82,-5 8 1,-5-3-1,2 5 34,-1 0 0,-5-3 0,4 5 0,2-2 0,1-3-10,2-1 1,4-6-289,0 0 0,6 0 240,2 5 1,6-5 0,7-1 58,4-2 1,-3 4 0,2-5 0,-2 0 0,0 0 3,2 0 1,0 4-1,3-2 1,-1-1-122,-3 1 0,3 2-78,-2-4 1,6 6-1,-2-3 1</inkml:trace>
  <inkml:trace contextRef="#ctx0" brushRef="#br0" timeOffset="312694">11596 4204 8714,'-1'-12'0,"-2"0"0,-1-1 0,0 1 0,0-1 357,0 1 0,-2 0 0,3-1 19,-1 1 0,-1 5 0,2 4-442,-1 6 0,-5 11 0,4 10 1,-1 10 167,1 6 0,-5 6 1,2 12-1,-2 10 19,2 8 0,-2-2 0,6 5 0,2-1 0,0-4-328,2 1 0,3-8 0,4-2 0,7-7-125,4-8 1,2-6-1,5-8-199,0-3 0,1-9 0,2-8 0,2-5-875,2-3 1261,-5-5 1,-2-3 0,-7-7 0</inkml:trace>
  <inkml:trace contextRef="#ctx0" brushRef="#br0" timeOffset="313093">11770 4366 8645,'-2'-13'0,"0"1"226,-2-1 0,1 7 0,7 1 0,4 4 0,3 2-232,2 4 1,-2 1 0,-2 7-1,0-1-11,0 1 0,1 3 0,0 1 1,-4-2-218,0-1 0,-2-2 0,-3 0-380,4 1 417,-4-6 149,4-2 1,-5-10-1,0-4 1,0-3 26,0-4 1,5 0-1,0-3 1,1 0-1,-1 1 49,-2 0 1,4 1 0,0 5 0,1 1 12,0 3 1,-4 1 0,5 4-31,0-1 0,1 5 0,0 8 1,-2 2-64,1 1 1,-2 5-1,0 0 1,0 1-158,0 0 1,-4 3 0,1-3 0,-1 0-792,1 0 902,-3 4 0,5 3 0,-6 6 0</inkml:trace>
  <inkml:trace contextRef="#ctx0" brushRef="#br0" timeOffset="313430">11931 4911 7827,'0'-12'-45,"0"0"1,1 3 187,4 1 218,-4 5 1,4-1-268,-5 8 0,0 3 0,0 7 0,2 1-34,2 2 0,-3 5 0,3-2 0,-2 4-45,-2 1 1,4-6-1,2-1 1,-1-2-283,1 1 0,-1-1 0,-2-3 0,1-1-1359,-1 1 772,4-7 854,-1 0 0,1-6 0,-1 0 0</inkml:trace>
  <inkml:trace contextRef="#ctx0" brushRef="#br0" timeOffset="313782">12142 4887 8355,'8'-6'404,"0"-2"-448,-5 2 1,1 2 0,-8 8-135,-4 4 0,-3 1 1,-2 2-1,1 3 129,0-1 1,-2 3-1,-1-1 1,-2 1-1,2-1 1,1-2-1,3-4 1,2-2-1,2 0 118,1 0 1,2-3 0,5 3 0,4-1-17,3-4 1,7 1 0,3 0 0,1 1-145,3-1 1,2-2 0,2-1 0,0 0-294,-1 0 0,5-1 106,-9-3 0,5 2 0,-7-3 0</inkml:trace>
  <inkml:trace contextRef="#ctx0" brushRef="#br0" timeOffset="314134">12328 3981 8355,'-12'-19'0,"5"-3"426,3 5-244,8 6 1,3 6 0,5 5 0,2 2-2,2 7 1,-1 6 0,6 12-1,0 5-109,-2 4 0,0 8 0,-4 11 0,2 2-85,-2 2 1,-5 2 0,-2 2 0,0 0-55,-1-1 0,0 3 0,-4-8 0,1-1-213,-1-2 0,2-7 0,-1-5 0,-1-2 89,-1-4 1,-2-3-1,-2 0 1,-1-4-1371,-1-2 1303,-5-3 0,2-4 0,-6-2 0</inkml:trace>
  <inkml:trace contextRef="#ctx0" brushRef="#br0" timeOffset="315356">12898 4130 8355,'0'-19'-450,"0"2"1,-1 5-1,-2 2-158,-1 2 1,0 6 931,4 2 0,0 6 0,0 9 0,0 6 0,0 8 0,0 5 0,1 6 0,4 6 0,3 6-39,3 3 1,0 10 0,-1-3-322,-2 1 0,-4-1 0,4-2 0,0-3 0,-1 0-123,-3-5 0,2 1 0,-1-12-271,2-1 1,-2-7-1,1-4 1,1-4-1,-1-5 173,-1-3 1,-1-3 0,-4-2 0</inkml:trace>
  <inkml:trace contextRef="#ctx0" brushRef="#br0" timeOffset="315629">12948 4514 8355,'-1'-17'84,"-2"-3"1,-1 1 0,1 2 0,2 4 0,1 0 0,1 2 0,3 3 71,4 4 0,3-2 1,3 2-1,1 1 1,3 2-1,0 1 1,2 0-1,-3 0-284,1 0 1,-3 6-1,-5 2-67,-2 3 1,-6 1 0,-2 2 0,-7 1-99,-4 2 1,-3 1 0,-2-3 0,-5 1 25,-3-1 0,1 3 0,1-1 0,3-2-68,1-1 0,1-3 235,5-3 0,-1 3 0,1-4 1</inkml:trace>
  <inkml:trace contextRef="#ctx0" brushRef="#br0" timeOffset="315986">13184 3783 8355,'-7'-6'-887,"-4"-1"1238,9 0 0,-3 5 0,6 9-242,3 5 1,2 9-1,4 1 1,-4 4-85,0 3 0,2 4 1,-4-3-1,0 1-50,2-1 1,-5-1-1,5-4 1,-2-2-386,0-2 0,0 1 0,-2-6-109,2-1 0,-3-5 0,5-3 408,-1-2 1,-3 0 0,3-5 0</inkml:trace>
  <inkml:trace contextRef="#ctx0" brushRef="#br0" timeOffset="316379">13333 3894 8355,'6'-8'-1101,"-1"0"1225,-4 0 0,-1 2-145,0 6 1,-4 1 0,-2 8 0,1 0 0,-2 2-31,0 2 0,3-5 0,-3 0 0,0 1 0,2-1 0,-2 0 0,1 2 0,-1-1 49,0 0 1,5 2-36,-3-3 1,4-1 0,2 0-28,4-2 1,2-1 0,5-4 0,0 2-34,1 2 0,3-3 1,1 3-1,-1-1 0,1 0-23,-1 1 1,2 2-52,-1-2 171,-3-3 0,9 10 0,-4-4 0</inkml:trace>
  <inkml:trace contextRef="#ctx0" brushRef="#br0" timeOffset="316796">13804 3857 8355,'0'-19'0,"-2"2"-235,-2 4 0,2 6 0,-7 4 396,0 6 1,2 9-1,-2 9 1,0 5-1,-2 6 1,-2 6 50,1 5 1,0 2-1,-1 5 1,2 0-202,3-1 0,2 1 0,6-2 0,0-2 0,2-5-227,2-3 1,7-2 0,7-3 0,1-5-166,3-6 0,2-4 0,0-6 0,1-1-236,0-2 1,-2-4 573,-2-5 0,3-5 0,-5-2 0</inkml:trace>
  <inkml:trace contextRef="#ctx0" brushRef="#br0" timeOffset="317263">13940 4080 8355,'0'-8'223,"0"0"373,0-2-471,0 5 1,0 1 0,0 9 0,0 6-71,0 4 0,4 7 1,2-1-1,-1 1 1,1 0-1,-2-1 0,0 1 1,2 0-374,1-2 0,-3 3 0,4-6 0,0 1-215,-1 0 0,4-5 0,-4-5-48,0 2 1,4-5 491,-3-1 1,-2-2-1,-1-2 1</inkml:trace>
  <inkml:trace contextRef="#ctx0" brushRef="#br0" timeOffset="317264">14188 4242 8355,'6'-9'0,"2"1"0,-1 4 0,3-3 0,2 0-442,3 0 0,2 5 1,-5-4-1,2 2 228,2 0 1,-2 0-1,4 4 1</inkml:trace>
  <inkml:trace contextRef="#ctx0" brushRef="#br0" timeOffset="317555">14536 3932 8423,'0'12'0,"0"0"40,0 1 0,4 1 0,0 2-18,-1 5 1,-2 6 0,-1 4 0,0 0 12,0 4 1,0 1 0,0 1 0,-1 1 0,-2 1-93,-1-2 1,0 6 0,4-9 0,0-1-175,0-1 1,0-3-1,1-4 1,2-2-104,1-2 1,5-3 0,-2-6-1,2-1 184,-1-2 1,0 2-1,5-5 1</inkml:trace>
  <inkml:trace contextRef="#ctx0" brushRef="#br0" timeOffset="317912">14536 4217 8355,'0'-19'-177,"0"1"66,0 5 0,0 1 0,1 1 282,3 2 1,2-2-1,3 5 1,-1-1-1,2 3 0,1 1 1,3 0-1,1-1-126,2 1 1,-1 3 0,-5 4 0,-1 5-217,-2 2 0,-5 2 1,1 3-1,-3 1-69,-1 3 0,-5-4 0,-3 4 16,-3-3 1,-2 4-1,1-4 1,-1-2-36,1-1 1,0-7-1,1-2 1,1-1 174,2 0 1,-1 0-1,-3-4 1</inkml:trace>
  <inkml:trace contextRef="#ctx0" brushRef="#br0" timeOffset="318188">14784 3783 8355,'0'-13'103,"-5"1"0,3 1 0,3 3 0,6 3 1,3 5-1,-1 5 0,0 3 0,0 4 1,2 5-1,2 5 138,-1 5 1,5 5-1,-1 5 1,-1 1 0,-1-1-1,-3 0 1,-1 2-190,-2 2 1,-4-1 0,3 4 0,-2-1-362,-2-3 1,-1 2 0,-2-2 0,0-2-296,0-4 0,0-6 1,0 0-293,0-1 0,0-8 716,0-3 0,-6-2 0,-1-1 1</inkml:trace>
  <inkml:trace contextRef="#ctx0" brushRef="#br0" timeOffset="318773">14994 3708 8332,'0'-12'-46,"0"-1"0,2 7-136,2 1 0,-1 4 1,4 2-1,-1 2 1,0 3 389,0 1 1,2 1 0,-4 6-1,0 1-198,2 1 1,-5 1-1,3-5 1,-3 1 14,-1-1 0,0 1-245,0-1 0,0-4-120,0 0 0,0-6 244,0-2 1,0-2 0,2-6 0,1-1 91,1-2 1,0-2 0,-3 1-1,2-1 1,1 1 53,-1 0 1,2-1-1,1 2 11,1 3 0,-3-2 0,4 6 0,2 1 30,1 2 1,-3 1 0,0 0 0,1 1-239,-2 3 0,2 3 0,-3 6 0,-1-1-399,1 1 387,3-1 1,-2 0-1,6 1 1</inkml:trace>
  <inkml:trace contextRef="#ctx0" brushRef="#br0" timeOffset="318774">15379 3746 8355,'0'-13'-82,"1"2"1,3 3-36,5 4 0,2 1 0,1 0 0,1-1 0,-1 1 0,0 2-663,1 1 0,-1 0 731,1 0 0,-1-6 0,0-1 0</inkml:trace>
  <inkml:trace contextRef="#ctx0" brushRef="#br0" timeOffset="319263">15590 3448 8234,'1'-10'0,"2"6"226,1 8 0,4 10 0,-4 4 0,-1 1 0,0 3 1,0 2-1,1 0 0,-1 0-473,-2-3 0,-1 2 1,0-4-1,1 1-145,3-4 0,-2-2 1,2-2-47,-3 1 1,1-6-1,0-2 178,3 1 0,0-5 1,-2 2 204,1-6 55,6-4 0,-3-5 0,5-1 0</inkml:trace>
  <inkml:trace contextRef="#ctx0" brushRef="#br0" timeOffset="319264">15763 3584 8355,'0'-12'0,"0"-1"-223,0 1 268,0 5 1,0 0 377,0 3-275,0 3 1,0-3 0,0 8 0,-1 3-259,-3 0 1,1 4 0,-4-3-3,2 3 0,-1-3 0,3 0 1,-1 2-30,2 1 0,0 1 175,2 1 1,2-1-1,2 1-169,4-1 0,-1-4 0,1 1 1,2-1-40,1-1 0,3 2 0,1-4 0,1-3-156,-1 0 1,5 3-1,-1 2 1</inkml:trace>
  <inkml:trace contextRef="#ctx0" brushRef="#br0" timeOffset="319447">16049 3659 7491,'7'1'-440,"-3"3"1,-3-2 0,-1 3 0</inkml:trace>
  <inkml:trace contextRef="#ctx0" brushRef="#br0" timeOffset="340415">12005 13891 8355,'0'-13'212,"2"2"1,3 2-1,8 2 1,6 1 0,3 2-1,0 0 1,-1 0 0,2 1-1,3 2 1,3 1 0,-1 0-928,-2 0 1,-5 0-169,-1 0 0,-4 5 0,2 2 1</inkml:trace>
  <inkml:trace contextRef="#ctx0" brushRef="#br0" timeOffset="340681">12067 14139 8355,'-6'-13'526,"1"6"0,11 3-875,6 3 1,10 1 0,9 0 248,0 0 1,3 0 0,3 0 0,1-2-1,1 0-433,-2-2 0,3-6 0,-8 3 1</inkml:trace>
  <inkml:trace contextRef="#ctx0" brushRef="#br0" timeOffset="341146">13928 13543 8355,'-6'-18'266,"5"5"-174,-3-4 1,4 9 0,4 4 0,6 1 0,5 0-67,5-1 0,15-4 0,8 1 0,8-3 0,9-4 0,8 1 0,5-1 0,0 2-31,-2-1 1,-9 2 0,-4 3 0,-11 5-1825,-7 6 1400,-14-2 1,3 10 0,-9-4 0</inkml:trace>
  <inkml:trace contextRef="#ctx0" brushRef="#br0" timeOffset="341572">13816 13581 8355,'-4'-9'38,"3"2"1,5 3 0,8 4 0,6 4 0,4 2-1,3 1 1,4 0 0,3 2 0,1 2 0,0 0-1,1-1 1,1-2 1242,-2 2-1316,3 1 1,-12 1 0,3 2 0,-7 1 0,-2 2 0,-3-2 0,-2-1-218,-5-2 0,-2 5 1,-6 1-1,0 1 232,0 3 0,-2 1 0,-2 2 0,-3 0 32,0 0 1,-4 4-1,3 1 1,-4 2 17,-5 2 1,2 6 0,-6 3-1,-1 1 11,-1 3 0,-2-3 1,-1 1-1,-2 1 18,-1-2 1,-4 0 0,4-4-1,2 1-15,0-1 1,4-1-1,1-3 1,3-3-12,1-4 0,5-4 0,6-5-34,2-3 0,-3-3 0,5-3 0,4-3 21,6-4 0,6-3 1,5-1-1,6-1-42,8-3 0,11-4 0,6-8 0,8 0-66,3 1 0,8-3 0,4 1 0,2 2-234,0 1 0,0 3 1,-12 3-321,-5 4 1,1 3 0,-14 1 0</inkml:trace>
  <inkml:trace contextRef="#ctx0" brushRef="#br0" timeOffset="342181">13705 15255 8355,'0'-25'0,"-6"6"0,-1 2 0,0 3 164,3 2 0,3 7 339,1 5 1,1 6 0,3 11 0,5 4-335,2 2 0,-3 2 0,-1 1 0,0 2-360,0 1 0,-5 4 0,2-4 0,-2 0 50,-2 1 1,0-4 0,0 3 0,0-4-309,0-5 1,0 2 0,1-4-1300,3 2 1442,-2-5 1,9 3-1,-4-6 1</inkml:trace>
  <inkml:trace contextRef="#ctx0" brushRef="#br0" timeOffset="342572">13903 15342 8332,'4'-13'0,"2"1"13,1-1 71,-5 7 183,9-5 0,-8 9-203,5-2 0,-5 8 0,1 4-159,-2 3 1,-5 3 0,-4 1 0,-7 3 0,-2 0 0,-4 0 0,1-1 0,-3-1 4,-1 1 0,-1-2 0,4-5 0,3-4 1,3 1 137,2 0-18,5-4 1,3 3-1,8-6 1,4 0-46,3 0 0,7 0 0,4 0 1,4 1-103,3 3 1,0-1-1,-3 4 1,2 0-416,1-1 0,0 3 332,-4 3 0,-1 1 0,1-1 0</inkml:trace>
  <inkml:trace contextRef="#ctx0" brushRef="#br0" timeOffset="342851">14176 15329 8355,'-4'-12'0,"1"-1"1,4 2 0,6 3 0,6 4 0,2 3 0,1 1 0,1 1 0,-1 2 0,1 2-1,0 1 1,-1 1 0,2 0 0,0 1 0,0 0 0,-3 0 0,-1 1 0,-3-1 0,-2-1-1,-2 0 1,-1 0 0,-3 2 0,-3 2 0,-3 2-577,-1-1 0,-6-4 611,2 1 1,-7 3 0,-2 5 0,2-1 0,1 1-1,2-1 1,-1-1 0,2-1 0,2-1 0,2-1-498,1 0 0,2 1 0,4-1 1</inkml:trace>
  <inkml:trace contextRef="#ctx0" brushRef="#br0" timeOffset="343134">14660 15404 8355,'-13'0'0,"1"0"549,-1 0 1,5 5-261,0 3 0,0 8 0,-3 0 0,1 1 1,2-1-487,-2 1 1,3 5 0,0-1-1,0 1-366,0-2 0,5 2 0,-4-4-110,1 1 0,-2-3 0,-6 2 1</inkml:trace>
  <inkml:trace contextRef="#ctx0" brushRef="#br0" timeOffset="343712">14821 15267 8355,'0'-12'-159,"1"-1"4,3 1 1,-1 0 0,5 1-1,1 1 1,-1 3 386,0 2 1,0-4 0,5 5-107,-1 1 1,-1 3-1,-1 3 1,-3 3-76,-2 1 1,4 5 0,-5 5 0,0-1 74,1 2 1,-3-3 0,2 4-1,-1-1-103,1-2 0,-3 1 0,3 0 0,-2-2-69,-2-1 1,1-2-194,3 1 223,-2-6 1,7-7 0,-5-10-46,-1-5 0,-2 0 1,1-5 46,2 2 1,-1-2 0,4 3 0,-1 1 0,1-1 15,3 1 0,1 0 0,1 7 1,1 2-4,-1 1 0,1 2 0,0 4 0,3 0-6,0 0 0,1 6 0,-5 2 1,-1 4-1,-1 5-33,-2 4 0,-1-2 0,1 0-217,-4-1 1,2 4 0,-1-2-284,2-1 1,1 4 0,5-3 0</inkml:trace>
  <inkml:trace contextRef="#ctx0" brushRef="#br0" timeOffset="348309">15627 14821 8355,'0'-13'-438,"-1"2"1,-2 2 0,-3 2-73,-1 1 1,3 2 706,-4 4 1,1 2 0,-3 3 0,4 6 0,-1 6 0,1 2 0,-1 4 0,0 5 0,-1 6 159,1 6 1,-2 6-1,4 8 1,1 2-246,-1 1 0,3 7 1,-2-3-94,3-2 0,6 3 1,4-5-1,2-1 1,3-3-241,2-7 0,5-4 0,6-9 0,4-4-93,0-3 1,1-7-1,2-2 1,-2-5-137,-2-4 1,5-2 0,-3-6 0</inkml:trace>
  <inkml:trace contextRef="#ctx0" brushRef="#br0" timeOffset="348579">15962 14895 8046,'1'-11'-116,"3"3"0,-1 4 0,4 8 0,0 4 0,-2 3 395,1 2 1,-1 5 0,-2 1 0,3 1-281,1 1 0,-5 0 1,2 4-1,-2-2-188,-2-2 1,1 2 0,2-4 0,1 2-743,-1 0 640,-2-6 0,-1 8 0,0-3 0</inkml:trace>
  <inkml:trace contextRef="#ctx0" brushRef="#br0" timeOffset="348771">15875 15317 8048,'14'0'-32,"1"0"0,1 0 0,1 0 0,1 0 0,3 0 0,2 0 0,3-1 0,2-2 0,2-1 0,0 1-391,1 1 1,0 2-1,-4 0 241,-4 0 1,-1 0-1,3 0 1</inkml:trace>
  <inkml:trace contextRef="#ctx0" brushRef="#br0" timeOffset="349146">16011 15491 8415,'5'12'0,"-1"0"159,-2 1 0,1-1 1,0 1-1,1-1-179,-1 0 0,-2 1 1,1-1-1,0 1-40,2-1 1,5 0-1,-4-1-65,2-2 1,-3-4 0,5-5-8,0 0 1,2 0 0,2-1-44,-1-3 1,-1 1-1,-1-4 1,-3 0 88,-2 0 0,1 3 0,-4-4 376,3-2-298,-1 5 1,-4 1 252,0 8 0,0 3 0,0 6-203,0 4 1,4-3 0,0 4 0,-1-2 0,-2 2-291,-1 1 0,4-4 1,0 2-1,0-3-694,2-2 785,-5 1 0,10-1 0,-4 0 0</inkml:trace>
  <inkml:trace contextRef="#ctx0" brushRef="#br0" timeOffset="349393">16582 15131 8215,'-11'-6'0,"3"6"0,4 7-103,2 4 0,2 3 0,0 3 0,0 2 0,2 2 28,2-1 0,-3 4 1,3 2-1,-2-3-157,-2 1 0,0-5 1,0 0-1,0-1 47,0-3 0,-6-1 0,-1-1 0</inkml:trace>
  <inkml:trace contextRef="#ctx0" brushRef="#br0" timeOffset="349561">16470 15329 8355,'2'-12'-104,"2"1"1,4 1 0,3 3 0,2 0 0,0 2 0,4-2 0,4 2 0,2-1 0,2 3 0,-2 2-295,-2 1 1,2 0-1,-3 0 1</inkml:trace>
  <inkml:trace contextRef="#ctx0" brushRef="#br0" timeOffset="349990">16991 15180 8479,'0'-19'0,"0"3"566,0 2 1,0 6-482,0-1 0,-1 7-104,-3-3 0,-2 5 1,-3 3-1,2 3-194,1 1 1,-4-3-1,4 4 1,-3 0 153,1-1 0,5 4 1,-1-3-210,3 3 0,1 2 0,1-2 3,3-3 0,-1 2 0,5-5-86,2 2 0,1-4-31,1 1 450,1 3 1,-8-1 0,-5 3 76,-7-1 1,-4-3-1,-1 3 1,0 0 190,-1-1 1,2 4 0,2-3 0,2 3 32,1 2 0,-2-1 1,4 1-118,1-1 1,3 0 0,5-1-528,8-2 0,-1 0 0,6-5 0,0-1 72,3-1 0,-2-4-487,2-2 0,-1-3 0,5-5 1</inkml:trace>
  <inkml:trace contextRef="#ctx0" brushRef="#br0" timeOffset="350237">17152 14833 8355,'6'-19'180,"-3"7"0,6 7 1,5 4-1,5 1 0,5 1 1,1 4-1,1 3 1,1 3 172,2 1 1,0 6 0,-4 6-1,0 7 1,-3 12 0,-4 8-243,-6 7 0,-6 4 0,1 3 0,-2-1-346,-2-3 1,-3 4 0,-4-7 0,-4-3-587,-3-3 0,-2-4 0,-1-2 13,-2-5 1,-4 3-1,-4 0 1</inkml:trace>
  <inkml:trace contextRef="#ctx0" brushRef="#br0" timeOffset="351652">15937 12973 8355,'0'-21'-196,"0"2"1,0 1 0,0 3 0,0 1-144,0 2 837,0-1-211,0 6-198,-5-4 1,2 11 0,-4 0-1,0 9 1,0 7 0,-3 9-1,-2 8 1,-5 7 55,-3 5 0,-4 13 1,1 4-1,1 4-20,1 6 0,1 4 0,-4 12 0,3 2-50,5 1 1,4 1 0,3-2 0,5 0-46,3 0 0,2 2 0,5-3 0,6-7-245,7-6 0,6-15 0,4-3 1,3-9-251,-1-7 0,4-7-215,-6-10 1,5 0-1,-2 0 1</inkml:trace>
  <inkml:trace contextRef="#ctx0" brushRef="#br0" timeOffset="352700">16247 13072 8355,'0'-12'-504,"0"-1"0,0 1 272,0-1 159,6 1 786,-5 5-599,10 2 1,-4 1-1,5-1 1,1 3 0,0 0-1,3 2 1,0 0-1,-1 0 1,-1 2-128,-2 2 0,0 3 1,-3 5-1,-2 0-62,-1 1 0,-2 3 0,-4 1 1,0-2-92,0-1 1,0-2 115,0 1 0,-6-2 0,-1-2 0,-1-2-37,0-1 120,5-2 0,-3-5 1,6-4-78,0-3 1,2-3-1,2-1 1,3-1-54,0 1 0,4-1 0,-3 1 0,3 0 63,2-1 1,-5 2 0,-1 2-1,0 2 26,-1 1 1,-1 2 0,1 5 34,0 4 0,2 1 1,-4 7-1,1-1-28,0 1 1,-4 5 0,4 1-1,-4 2-275,-1-1 1,1 1 19,3 4 1,-2-1-1,3 1 1</inkml:trace>
  <inkml:trace contextRef="#ctx0" brushRef="#br0" timeOffset="353134">16272 13990 8355,'0'-13'-96,"0"1"0,0 7 0,0 5 487,0 6 1,0 7-1,0 2 1,0 4-371,0 5 0,1-2 1,2 7-1,1-3 5,-1-1 1,0-1-1,-1 0 1,3-2-174,-3-1 1,0-2 0,-2 2 0,0-5-565,0-2 0,0-2-719,0 1 1103,0-1 1,0-6 326,0-6 0,5-6 0,2-6 0</inkml:trace>
  <inkml:trace contextRef="#ctx0" brushRef="#br0" timeOffset="353486">16396 14114 8355,'12'-13'-508,"-3"1"547,-1 0 1,0 3 0,5 3 527,-1 0-520,-5 2 0,-2 5 0,-5 3 0,-1 3-208,-3 0 0,-3 4 0,-5-3 0,-1 2 81,1-2 1,1 3-1,1-4 1,3 2 19,2-1 1,-4-4 0,4 3 66,-2-2 0,4 5 0,-1-2 26,3 3 1,5-2-1,1-1 1,2 1-72,3 2 1,1-2 0,1-1 0,1 2-229,-1 1 1,5 1-1,-1-1 1,1-1 67,1-2 0,-5 0 0,5 5 1</inkml:trace>
  <inkml:trace contextRef="#ctx0" brushRef="#br0" timeOffset="353882">16880 12762 8355,'0'-19'-194,"0"1"1,0 16 0,0 8 0,0 8 362,0 6 1,1 15 0,2 6 0,2 9-60,2 8 1,3 2 0,5 13-1,1 2-116,0-4 1,-3 11-1,0-1 1,-2 4-111,-3-3 1,-2 5 0,-6-13 0,0-2-5,0-2 0,-2-7 0,-2 3 0,-3-5 6,0-7 0,-4-2 0,3-10 1,-3-2 52,-1-2 1,-1-6 0,1-5 0,-1-3-122,1-4 0,0-4 0,-1 0 15,1-2 1,5-9 58,3-5 0,2-5 0,2-7 1</inkml:trace>
  <inkml:trace contextRef="#ctx0" brushRef="#br0" timeOffset="354228">17425 13457 8355,'0'-21'0,"0"2"0,0 1 0,0 3-244,0 1 313,0 1 0,0 8 0,2 5 156,2 7 0,-3 9 1,5 6-1,-2 6-59,0 5 0,0 7 0,-4 4-113,0 4 0,0-1 0,0 8 0,0 0 0,0 2-33,0-1 1,0 5 0,0-3-1,0 0-368,0-5 1,0 0 0,0-12 0,0-1 6,0-1 1,0-9 0,0-4 0,1-5-259,4-3 0,-3-2 503,7-3 1,-1-1-1,4 1 1</inkml:trace>
  <inkml:trace contextRef="#ctx0" brushRef="#br0" timeOffset="354477">17487 13767 9255,'2'-24'0,"0"4"0,4 4 0,1 5 0,2 4 0,3 1 0,1 0 0,2 1 0,2 2 73,-2 1 1,3 4 0,-1 2 0,-2 4-1,-3 3-253,-4 2 1,2-1 0,-6 2-1,-1 1-80,-2 1 0,-2 2 0,-3-2 35,-4 0 1,-5 1-1,-3-5 1,-5 0 0,-2 2-60,-2 3 0,0-5 108,0 1 1,0-1 0,1-5 0</inkml:trace>
  <inkml:trace contextRef="#ctx0" brushRef="#br0" timeOffset="355018">17909 12948 8355,'-4'-23'-82,"0"2"0,0 7-55,4 6 0,-2 7 21,-2 1 0,3 6 0,-3 11 0,2 4 392,2 2 0,0 6 0,0 1 0,2 2-224,2 2 0,1-2 1,5 0-1,-3-2-207,-2-2 1,4-2 0,-5-3-57,-2-2 1,1-3 0,0-6-136,1 1 0,-1-2 15,-7-3 1,-3-2 0,-6-8 290,1-2 1,5-3 0,2-5-1,0-1 78,1 1 1,0-5-1,6-1 1,0 1 34,2-1 1,6-3-1,-2 4 1,3 2-22,2 1 0,1-1 1,1 2-1,1 2 53,-1-1 0,1 6 0,-1-1 0,1 0 208,-1 0 1,-1 4-107,-1-1 1,-8 4-124,-5 4 0,-10 3 0,-7 4 0,-3-1-176,-2-2 1,3 0 0,0 5 0,1-1 71,3 0 0,1 1 0,3-1 0,2 1 83,5-1 1,3 0 0,4 2 0,4 1-125,5 2 0,5-5 0,-2-3 0,3 0-169,1 2 1,3-2 0,6-3-129,0 0 1,1-2-1,-4-4 1</inkml:trace>
  <inkml:trace contextRef="#ctx0" brushRef="#br0" timeOffset="355552">18666 13233 8355,'0'-23'0,"0"2"76,0 5-70,0 7 1,-2 7 0,-2 10 0,-4 10 0,-3 8 0,-2 7 87,1 3 0,0 9 1,-1 8-1,1 7 0,-1 4 1,1 5-1,1 0 1,1-1-126,2-1 1,5-4-1,-1-2 1,4-3-210,4-5 0,3-7 0,7-5 0,2-5 1,5-7 0,4-2 0,2-10 0,2-2 0,0-2-346,2-5 427,-11-3 0,9-5 0,-9 0 1</inkml:trace>
  <inkml:trace contextRef="#ctx0" brushRef="#br0" timeOffset="355829">18951 13432 8355,'-7'-17'-18,"4"9"0,5 11 1,3 8-1,1 5 1,0 5-1,1 2 0,3 2 1,1 1-1,1 2 1,-1 2-1,-1 1 1,-3-1-1,-2-1 0,-2 0 1,-1-2-1,-2-2 1,0-3-1,0-1-558,0-2 0,0-1 0,0-6 0</inkml:trace>
  <inkml:trace contextRef="#ctx0" brushRef="#br0" timeOffset="356078">19286 13717 7978,'5'-7'-111,"2"-3"0,5 6 0,1 2-120,-1 0 1,5 1-133,-1-3 1,6 2-1,-2-3 1</inkml:trace>
  <inkml:trace contextRef="#ctx0" brushRef="#br0" timeOffset="356260">19918 13320 8522,'-4'-16'0,"0"-1"0,0 2 0,0 1 0,-1 4 0,3 8 0,0 9 0,4 8 0,0 4 0,4 4 0,0 4 0,0 3 0,0 2 0,1 3 0,-2 4 0,1 4 0,-3 1 0,-2 3 0,-1 1 0,0 2 0,0-1 0,0 1 0,0-1 0,0 0 0,0-2 0,0-3 0,0-3-490,0-5 0,0 0 0,-1-7 0,-2-3 283,-1-4 0,-6-4 0,3-6 0</inkml:trace>
  <inkml:trace contextRef="#ctx0" brushRef="#br0" timeOffset="356523">19943 13705 8355,'0'-18'66,"0"4"1,0-4-1,1 1 1,3 1-1,6 1 1,4 2-1,4 4 1,0 2-1,1 1 1,-1 4-1,1 0 1,-1 2 0,0 2-1,-3 2 1,-2 4 35,-5 3 0,2 6 0,-6 0-148,-2 3 1,-2-5-1,-4 3 1,-4-2-426,-3 1 0,-7-1 0,-1-3 0,-2-1 214,0 1 0,2-2 0,-3-2 0,3-2-89,1-1 0,0-2 311,1-4 0,-2 0 0,-6 0 1</inkml:trace>
  <inkml:trace contextRef="#ctx0" brushRef="#br0" timeOffset="356903">20253 13283 8331,'7'-12'-13,"-2"-1"1,1 1-133,2-1 1,3 2 0,2 2 0,-1 0 79,0 0 1,1 2-1,-1-1 1,1-1 348,-1 2 0,0 1 0,1 3 0,-1-1 49,1 1 1,-1 1 0,0 4 0,1 2-221,-1 4 0,1 5 1,-1 3-1,0 6-30,1 6 1,-1-1 0,1 8-1,-1 2-5,0 3 0,1 7 0,-2 0 0,-3 4-101,-4 2 0,2 7 0,-2-4 0,-3 2-289,-3 0 0,-7-4 0,-7 2 1,-5-2-163,-2-6 0,-2 2 0,0-6-4,0 0 1,-1-5 0,-1-8 198,-2 0 1,0 3-1,4-2 1</inkml:trace>
  <inkml:trace contextRef="#ctx0" brushRef="#br0" timeOffset="357575">20662 12985 7902,'0'-12'-1244,"0"-1"1311,0 1 0,2 4 1,0 0 73,3-2 0,4 0 0,-2 1 0,1 2 1,1 0-1,0 1 0,2 1-53,2 2 1,-1 2-1,1 1 1,-1 1-95,0 3 1,-3 3-1,-3 5 1,0 1-1,-2-1 82,2 1 0,-5 3-207,3 1 0,-2 1 0,-2-3 0,0 1-26,0-1 0,0-1-24,0-1 1,-2-6 22,-2-3 0,3-4 98,-3-4 0,2-3 0,2-6 0,0 1 10,0-1 1,4-3 0,2-1-1,-1 2 52,1 1 0,3-2 1,0 1 7,2 4 0,1 0 0,1 7 1,-1-1-21,0 0 0,1 5 0,-2 0 95,-3 7 0,-1 4 0,-4 1 0,1 1 0,0 0-46,1 4 1,-3 1-1,2 4 1,-1-3-148,1-1 1,-3 3-1,3-5-122,-2-1 1,-2 5 0,0-1 0</inkml:trace>
  <inkml:trace contextRef="#ctx0" brushRef="#br0" timeOffset="357762">21183 12973 6866,'2'-11'0,"2"1"0,4 3 0,3 0 0,1 2 0,1-1 0,-1 4 0,1 0 0,-1 2 0,0 0-283,1 0 0,-1 0 0,1 0 0</inkml:trace>
  <inkml:trace contextRef="#ctx0" brushRef="#br0" timeOffset="358005">21605 12638 8111,'-7'-3'-108,"3"3"0,2 3 147,2 9 0,0 5 0,0 1 0,0 1 0,0 3 1,0 2 84,0 0 0,0 5 0,0 0 0,-1-1-347,-3-2 1,3-1 0,-5 0 0,2-1-90,0 1 0,-2-1 0,4-4 45,-3-3 0,-4 2 0,2 0 1</inkml:trace>
  <inkml:trace contextRef="#ctx0" brushRef="#br0" timeOffset="358334">21704 12836 8355,'1'-12'82,"4"0"1,3 1 0,3 2 0,1 5 0,1 3-38,-1 1 0,-5 1 0,-4 3 0,-6 3 0,-7 3 0,-5 1 1,-4 3-1,-2-1-415,1 1 1,-1-1 0,-3-1 266,4 0 1,2-3-1,5-1 1,1 2 16,0 1 1,1 1 0,2 0-1,5 1-5,3-1 0,2 1 0,3-2 0,5-2 5,2 0 1,7-1-1,2 3 1,4-1 7,0-2 0,1-5 0,0 1 0,0-2-101,0 3 0,-2-4 139,-2 3 0,-3 3 0,-6 0 0</inkml:trace>
  <inkml:trace contextRef="#ctx0" brushRef="#br0" timeOffset="358527">22175 13159 8355,'0'-13'-874,"0"12"0,0 2 1</inkml:trace>
  <inkml:trace contextRef="#ctx0" brushRef="#br0" timeOffset="373445">18231 16694 8448,'0'-21'0,"0"2"0,0 1 0,-1 3 0,-3 2-94,-4 5 200,-9 2 0,3 6 0,-2 2 1,2 2-1,2 4 0,-1 3 0,1 2 1,1-1-137,3 0 1,-2 5-1,4-1 1,1 0 0,-1-1-1,4 0 1,0 1-1,2 0 1,2-3 0,0 0-1,4-2-373,1-3 0,0-1 1,2-4-1,0 1-116,0-1 442,2-2 364,-4-7 1,-3 5-260,-8-3 1,-3 4 0,-4 4 0,2 6 217,0 5 1,1 0-1,-4 6-161,-1 1 0,5-3 0,1 0 1,2 1-1,2-2-47,1-1 1,4-1 0,2-7 0,4-2-239,3-1 0,7 2 1,3-4-1,1-1 74,-1-2 0,2-2 1,-2-2-1,1-2-286,-2-2 0,4-2 0,-5-3 1</inkml:trace>
  <inkml:trace contextRef="#ctx0" brushRef="#br0" timeOffset="373867">18479 16768 8355,'6'-12'-119,"-3"-1"0,5 2 0,2 1 344,1 2 0,5 1 1,1-2-1,-1 2-369,2 1 1,-4 2-1,3 4 1,-4 2-1,0 2 1,-1 3 0,-1 1-398,-3 0 1,-2 0 0,-6 5 0</inkml:trace>
  <inkml:trace contextRef="#ctx0" brushRef="#br0" timeOffset="373869">18579 16842 8355,'-7'0'-964,"3"0"921,8 0 0,4 0 0,7 0 0,3 0-265,1 0 1,2-1 0,5-3 166,3-4 0,-3 2 0,5 1 1</inkml:trace>
  <inkml:trace contextRef="#ctx0" brushRef="#br0" timeOffset="374426">18988 16656 8355,'0'-12'-39,"1"0"1,2-1 0,3 1 0,-1-1 1142,1 1-1000,-2 5 1,-6 3 0,0 8 0,-4 4-70,-1 3 1,0 2-1,-2-1 1,0 2 35,0 2 0,3 0 1,1 3-1,1 0-59,0 0 1,-1-2 0,5 2 0,0-1-88,0-3 0,6-1 0,2-1 1,5-2-52,3-3 1,3-3 0,6-5 0,-1 0-88,-4 0 0,8-5 1,-5-5-1,1-4 109,-2-2 1,-7-5-1,0 3 1,-4-1 63,-3-3 1,-5 3 0,1-2 0,-4-1 81,-4-1 1,-3-1-1,-7 3 1,-2 5-142,-5 2 0,-2 3 1,-2 3-9,0 4 1,0 4 0,1 4 0,0 5-88,4 7 1,2-1 0,7 5-86,2 3 0,4 0 0,5 2 0</inkml:trace>
  <inkml:trace contextRef="#ctx0" brushRef="#br0" timeOffset="374427">19621 16718 8355,'-13'-18'0,"1"6"0,-1 5-343,1 7 0,4 2 1,-1 2-1,1 4 30,1 3 1,2 7-1,5 1 1</inkml:trace>
  <inkml:trace contextRef="#ctx0" brushRef="#br0" timeOffset="374663">19831 16383 9085,'0'-9'0,"0"5"0,0 9 0,0 8 1629,0 3-1652,0 6 0,4-1 1,1 6-1,-1 4 1,0-1-1,0 2 0,0-1-295,2 4 1,-1-3 0,5-1-1,-2 0-438,2-4 1,-3-1 245,1-1 0,0 0 0,5 0 0</inkml:trace>
  <inkml:trace contextRef="#ctx0" brushRef="#br0" timeOffset="374852">20315 16706 8355,'0'-12'-1311,"-12"-1"1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7:19:42.68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3237 5655 8355,'7'-31'113,"-3"2"1,-3 3-1,-1 2 1,0 4-1,0 6 1,0 8 0,0 12-1,0 8 1,0 8-1,0 5 1,2 6-24,2 3 1,-3 3 0,5 1-1,-2 2 1,0 2 0,-1 3-1,-2 2 1,-1 0-242,0 1 1,2-6-272,2-3 0,-3-2 1,3-5-1,-1-3 0,0-8-119,1-4 0,6-4 0,-2-6 400,3-5 1,1-14-1,1-4 1</inkml:trace>
  <inkml:trace contextRef="#ctx0" brushRef="#br0" timeOffset="1430">3584 5407 8355,'2'-6'-4,"2"1"-34,-3 4 0,5 11 0,-5 5 1,2 5 284,1 7 1,1 10-1,-2 0 1,3 3-266,1 3 0,-3-3 1,4 4-1,0 0 1,1-1-1,-1-1 1,0-2-1,-1-1-340,-3-2 0,2-1 0,-2-3 1,-1-4-388,-2-3 1,-1-2 645,0-4 0,-6 4 0,-1-5 1</inkml:trace>
  <inkml:trace contextRef="#ctx0" brushRef="#br0" timeOffset="1431">3349 5990 8355,'1'-11'0,"3"3"230,3 3 1,7 5 0,2 0-496,5 0 1,4-6 0,4-2-1,5-3 1,5-2 0,4 1-168,1 0 0,1-6 0,5-2 1</inkml:trace>
  <inkml:trace contextRef="#ctx0" brushRef="#br0" timeOffset="1432">4130 5941 8355,'-12'-13'191,"5"1"0,3 0 3,2-1 0,-2 1 0,0-1 1,0 2-1,-2 3-57,-2 4 1,-3 3 0,-1 1 0,-1 2-477,1 7 1,-2-1 0,-1 10 0,-3 0 235,-1 2 0,3 4 0,0 1 0,4-2-23,3-2 1,4 1-1,5-6 1,0-1-1,0-1-96,0-1 0,5-2 1,4-3 159,2-4 0,2-3 0,2-3 1,3-5-1,0-7 110,0-4 0,0-3 43,-1-3 0,-5 3 0,2 2 1,-6-1 37,-2 1 0,-2 4 1,-4-2-1,0 4 108,0 0 1,-2 6-175,-2 3 0,3 8 0,-3 4-105,2 4 0,2 0 0,2 0 0,2 1 1,4 1-183,3 2 1,2-2 0,-1 2 10,0-2 1,1-1-1,1-2 1,1-3-1,1-4-2,-1-3 1,5-1-1,-1 0 1</inkml:trace>
  <inkml:trace contextRef="#ctx0" brushRef="#br0" timeOffset="1433">4366 5829 8374,'-6'-7'399,"5"3"0,-3 8-275,2 4 0,4 4 1,0 0-1,4 0 1,1 1-168,2-1 1,1 5 0,0-1 0,-2-1-1,2-1 1,1-3 0,1-1-346,0-2 0,1-5 1,-1 1 213,1-3 1,-5-1-1,0-1 1,0-3-44,-1-4 1,-1-3-1,-6-2 212,0 1 1,4-1 0,0 1 0,-1 0 0,-2-1 176,-1 1 1,2-1-132,2 1 1,-3 4 0,5 1-2,-1 1 0,-2 3 0,4 8-27,-2 3 1,1 3 0,-3 1 0,2 1 0,1-1-2,-1 1 1,5-1 7,-2 0 1,-1-3-1,1-3 1,2 1-1,1-1 1,3-1-55,2-2 0,-2-6 1,3-2 12,-4-2 0,4-1 0,-1-5 1,0 1-1,-4-2 86,-4-2 1,3 2-1,-4-3 37,0 4 0,-1 0 0,-6 1 133,0-1 0,-2 2-206,-2 3 0,-3 2 0,-5 8 1,-1 2-1,2 4-42,3 3 1,-2 3-1,6 1 22,1 2 1,-2 3 0,1-2 0,2 0-154,5 0 1,3-1-1,5-5 1,0 1-5,3-1 0,5-5 0,-1-3 1,1-3-301,3-1 0,2-11 0,0-2 0</inkml:trace>
  <inkml:trace contextRef="#ctx0" brushRef="#br0" timeOffset="1878">5879 5953 8355,'1'-23'0,"2"1"0,1 2 0,-1 2-155,4 7 1,-6 0 0,3 3 125,-2-3 1,-2 3-1,0 0 374,0-2 1,-6 4-250,-2 2 1,-3 3 0,-2 2-1,0 3-48,-4 5 0,2 2 1,-4 1-1,-1 1 0,2 0 1,0 2 4,3 2 0,6 0 1,2-5-339,1 0 0,2 1 0,4-1 72,0 1 0,1-7 0,4-1 0,3-4 123,3-1 0,1 0 0,2-1 0,1-4 35,2-3 0,-1-3 0,-3-1 0,-1-1 195,1 1 0,-1 0 0,0-1 0,1 2 602,-1 3-742,1-3 1,-5 11 0,-1 0-129,-2 7 1,-1 4 0,-4 1 0,0 1 0,2-1 43,2 0 0,-1 1 1,3-1-350,0 1 1,4-1 0,-3 0 0</inkml:trace>
  <inkml:trace contextRef="#ctx0" brushRef="#br0" timeOffset="4019">6412 5804 8355,'-4'-12'0,"-2"-1"0,1 1 0,-1 0-94,2-1 347,10 6 1,-4 2 0,7 5 0,0 1-1,2 3 1,2 5 0,-1 3 0,1 3-123,-1 2 1,0 5-1,1-2 1,-2 3-400,-3-3 0,3 4 0,-4-5 0,0 0-26,-3-2 1,2-3-1,-2-2-96,-2 0 1,0-6 411,-2-6 1,-4-2 0,-2-7-66,-1-5 0,3 0 0,-3-6 0,2-2 0,2-2-107,2-1 1,2 1-1,3 0 1,4 2-29,3 1 1,6 3-1,0 1 1,-1 4-389,2 2 483,-4 6 1,9-6-1,-4 4 1</inkml:trace>
  <inkml:trace contextRef="#ctx0" brushRef="#br0" timeOffset="4020">7020 5792 8355,'5'-7'421,"-3"-4"63,2 3 0,-3-3 0,-1-2 0,0 1 0,-1-1-104,-3 1 1,-3 4 0,-6 1-552,1 1 0,0 2 0,-1 6 0,1 2-145,-1 4 1,1 3-1,0 1 1,-1 1 106,1-1 0,5 2 0,3 1-177,2 2 1,2-1-1,0-3 1,0-1 40,0 1 1,4-5 0,2-1-1,1-2 1,2-2 175,3-2 0,0-1 0,0-1 0,1-3 321,-1-4 1,1-5 0,-1-2 0,-1-2 84,-3 2 1,2-3-1,-6 2 1,-1 1 89,-2 1 0,3 1 1,0 1 546,-1 0-771,-1 5 0,-2 3-236,0 8 0,0 3 1,0 6-1,0 3 32,0 0 0,1 1 1,2-4-80,1 4 1,4-3 0,-2 2 0,0-2-12,4-1 1,0-5 0,-1-1 0,0-2 120,0-2 1,2-3-1,2-4 42,-1-4 0,1-3 0,-2-2 0,-2 1 95,-1-1 0,-3 1 0,2-1 0,-2 1 275,-2 0 0,-2-1-122,-1 1 1,0 4-235,0-1 0,0 12 0,2 1 0,0 6-11,2 2 1,2 1 0,-2-1-62,4 0 0,-1 1 1,2-1-55,0 1 1,2-2 0,2-3 0,-1-4 292,0-2 0,1-4 90,-1-2 0,1-3 1,-2-5-1,-2-1-44,0 1 1,-5-1 0,3 1 0,-2 0-106,-2-1 1,2 1-1,1 1-163,1 3 0,-3-2-90,4 6 0,-5 1 0,2 7 83,1 4 1,1 3-1,5 2 1,-1-1 39,-2 1 0,2-1 0,-2 0-74,6 1 0,-1-2 0,3-3 1,-2-4-1,0-2 103,2-2 0,3 0 0,-2 0 0,0-2 194,0-2 1,3 0 0,-3-7-1,-1-3-49,1 0 0,-1 1 0,-5 0 0,-1 1-59,-2-1 0,0 1 0,-5 0-147,-1-1 0,-3 5 0,-4 1 1,-4 2-18,-3 2 1,-2 1-1,-1 4 1,-1 2 55,-1 4 0,1 3 1,5 2-10,2-1 1,1 0 0,-1 1 0,3 1 0,4 1-132,1 1 1,1-3 0,4-5-1,3 0-111,3-1 1,1-1 0,2-6 0,1 0 138,2 0 0,3-2 0,-3-2 1,-2-4-1,0-4 0,0-4 452,2 0 1,-5-6-339,-3 1 0,-2-2 1,2-2-1,-2-1 205,-1-3 1,2-3 0,-4-5 0,0-2-53,2-2 0,-5 1 1,3-4-1,-2 3-196,-2 5 1,0 4-1,-2 9 243,-2 2 1,1 4 0,-5 8 0,-2 3-57,-1 5 0,3 5 1,1 12-1,2 5 100,2 3 0,1 9 0,2 1 0,0 1-198,0 0 1,2 5 0,2 2-1,3-2-369,0-2 1,4-6-1,-2-3 1,5-4-1,3-5 0,1 1 0,-3-7 1,1-5 207,0-2 0,1-4 1,0-6-1,-3-2 205,-5-2 0,1-5 1,-4-5-1,-1 2 79,1 1 1,-2 2 0,-4-1 13,0 1 1,0-1-25,0 1 1,-2 5 0,0 4 0,-3 6-23,3 5 0,0 3 1,2 2-1,0 1 17,0 2 0,0-2 0,0 4 0,2-2-180,2 1 0,3-1 0,5-4 0,1-3-83,-1-1 0,4-5 1,1 1-1,-2-2 96,-1-2 0,-2-6 0,1-2 0,-1-3 109,1-2 1,-5 1-1,-1-2 1,-2-1 43,-2-1 1,-2-1 0,-1 5-240,0-1 1,-1 1 0,-3-1 0,-4 2-101,-3 3 1,1 3 0,-1 5-1,-3 0-8,0 0 0,1 5 0,2 3 0,2 3 127,5 2 1,-3 5 0,0 1 0</inkml:trace>
  <inkml:trace contextRef="#ctx0" brushRef="#br0" timeOffset="4021">8458 5581 8355,'-5'-7'295,"-3"3"0,1-1 119,-2 0 1,7 3-1,-2 6-497,2 4 1,4 3-1,0 1 1,4 2 0,-1 1-1,2 2 1,-1-1 0,-1 1-246,-2 0 1,3-1 0,-1-5 160,2-3 1,-3 2 118,4-6 1,-1-1-1,3-6 20,-2-1 1,-4-6 0,3 1 29,-1-6 1,2 4-1,-4-5 1,0 1-28,2 1 0,-5 1 0,5 2-76,-1 2 0,-2 4-31,5 5 0,-4 5 0,3 4 117,-1 2 0,2 2 0,-3 1 0,1 0 6,-1-3 0,4-1 0,-4 1 0,1-2-10,-1 0 0,5-7 0,-2 3 150,3-4 1,2-7 0,-1-2 80,0-3 0,-3-1 0,-2-1-126,-2 1 0,5-1 0,-3 1 0,1 1 0,-1 1 5,-2 2 0,5 5 0,-3-2 0,1 1-66,0 0 0,-5 1 1,1 7-1,-1 6-43,1 5 0,-2 0 0,2 6 0,-2-1-401,3 0 1,-3 2-196,7-6 0,4 6 0,7-3 0</inkml:trace>
  <inkml:trace contextRef="#ctx0" brushRef="#br0" timeOffset="4485">9513 5569 8355,'0'-13'0,"0"1"0,-5 4 351,1-1 1,0 8 0,4 1 0,0 8-412,0 7 0,2 1 0,0 4 0,4 2-35,1 2 1,1-1 0,3-1 0,-1-3-21,-2-1 0,0-1 0,5-6 0,-1-3-123,0-4 0,1-2 261,-1-2 0,-1-2 0,-2-2 0,-5-4-34,-3-3 0,-1-6 0,1-1 0,2 1 0,1-3-193,-1 1 1,-2 2-1,-1-2 1,2 1-260,2 3 1,-1 3 268,5 3 1,0-2 0,5 4 0</inkml:trace>
  <inkml:trace contextRef="#ctx0" brushRef="#br0" timeOffset="5505">9984 5655 8355,'0'-12'442,"0"0"1,4-6-368,0-3 1,-1 3 0,-7 3 0,-3 4 0,-1 4 0,-1 2 0,0 2-1,-2 1-157,-2 2 1,1 2 0,-1 2 0,1 4-33,0 3 0,3 2 0,3-1 0,-1 0-96,0 1 0,4-1 0,-1 1 0,4-2-1,4-3 0,-1 3 1,5-4 31,2 0 0,2 2 1,3-4-1,2-3 0,-2 0 56,-1-2 0,-2 0 0,0 0 0,0-2 219,-4-2 1,1 1 0,-4-5 0,-1-2 54,1-1 0,-3-1 0,2 0-2,-3-1 1,-1 1 0,0-1 514,0 1-565,0 5 0,0 3-130,0 8 1,0 3 0,0 5 0,0 1-65,0-1 1,1 2-1,4 1 15,3 2 1,3-1 0,1-3 52,1-1 1,-1-5 0,1-3 0,-1-3-1,0-1 107,1 0 0,-1 0 0,1-1-58,-1-3 1,-1-3-1,-1-5 1,-4-1-80,0 1 0,2-1 0,-4 1 0,1 0-23,0-1 0,-4 1 1,4-1 59,-4 1 1,-1 0-1,0-1 405,0 1-362,5 5 0,-2 1 0,5 6 0,1 2 26,-2 2 1,4 1-1,-3 5-104,3-2 0,1 1 0,1 3 0,-1 0 119,1 1 1,-2-1 0,-2 1 386,-1-1-460,-5-5 0,8-2-45,-2-5 0,0-5 1,1-2-1,-3-1-73,-2 0 1,4-1 0,-5-3 0,0-1-1,0 1-121,0 0 0,2-1 1,-4 1 382,2-1 0,5 5 1,-5 0 751,-1-2-697,3 5 0,-3 1 0,4 8 1,-1 4 47,-4 3 0,1 3 0,0 1 0,2 2-294,2-2 1,2-2-1,3 0 1,0-1-537,1 1 0,1-2 0,1-3 1,1-4 213,-1-3 0,5-1 0,-1 0 0</inkml:trace>
  <inkml:trace contextRef="#ctx0" brushRef="#br0" timeOffset="5506">10530 5259 8355,'-7'0'247,"1"1"1,8 3-1,2 3-1824,4 0 0,3 4 1524,1-3 1,1 3 0,-1 2 0</inkml:trace>
  <inkml:trace contextRef="#ctx0" brushRef="#br0" timeOffset="5878">10889 5581 8355,'7'-12'148,"-3"-1"1,-1 2 0,0 2-771,1 0 522,0 7 1,-5-5 0,-3 4 0,-5-1-1,-2 1 1,-1 2 0,-1 2-188,1 3 1,0 3-1,-1 5 1,1 1 195,-1-1 1,1 1 0,1-1 62,3 0 1,-2-3-1,6-1-22,1 2 0,3-5 0,4-1 0,5-2 0,2-2 50,1 0 0,0 0 0,1-6 0,-1-1 0</inkml:trace>
  <inkml:trace contextRef="#ctx0" brushRef="#br0" timeOffset="5879">10864 5593 8355,'6'-12'-79,"2"0"111,-2-1 218,5 1 0,-8 5-67,5 3 1,-5 4 0,1 4 0,-3 4-43,-1 3 1,4 2 0,0-1 0,0 0-1,2 1-609,2-1 1,-1 1-485,1-1 1,2-1 531,7-3 0,-4 3 0,5-4 1</inkml:trace>
  <inkml:trace contextRef="#ctx0" brushRef="#br0" timeOffset="6809">11150 5135 8355,'0'-20'373,"0"4"0,-2 7 1,0 7-1,-3 6 1,3 7-154,0 4 1,2 7 0,0 0 0,0 6-331,0 5 0,0-2 1,0 3-1,0-1 22,0-2 1,4 4-1,1-6 1,-3-2-51,0-1 1,-1-2 0,2-3-1,2-6-183,2-6 0,-3 1 1,5-6 325,0-1 0,-2-3 1,0-4 106,-1-5 1,3 0-1,-2-2 1,1 1-73,1 1 1,-1-5-1,4 5 1,1 0 132,-1 1 0,1-2 0,-1 6-118,0 1 1,1 2 0,-2 3-164,-3 7 1,2-1 0,-6 10 0,-3 0 0,-2 1-24,-3 0 1,-10 3 0,1-4-1,0 0-133,-1 0 1,-3-1 0,1-6-1,2-2-776,4 0 732,-1-7 0,5 9 0,-7-4 0</inkml:trace>
  <inkml:trace contextRef="#ctx0" brushRef="#br0" timeOffset="6810">11485 5172 8355,'0'-13'0,"0"1"1320,0 0-581,0-1 1,0 8-406,0 5 0,1 11 0,2 9 0,1 4-408,-1 1 1,-2 1 0,0 3 0,2 4 0,1 3 0,-1 1 0,0-1 0,0-2-1144,1-1 1,1-1 0,-2 1-469,1-4 1475,6-3 1,-3-1 0,5 0 0</inkml:trace>
  <inkml:trace contextRef="#ctx0" brushRef="#br0" timeOffset="6811">11708 5606 8355,'7'-6'685,"0"4"1,-3-5-406,4 1 0,3 1 1,1 2-270,1-1 0,1-2 1,1 2-1,3-3 0,0-1 1,0 0-1,-3-2 1,-2 0-1,0 1-405,-1 1 1,-3-1 0,-3-3 0,0-1 150,-3 1 0,-2 0 0,-2-1 1,-2 1 345,-1-1 0,-6 5 1,2 1-1,-3 0 150,-2 0 1,0 5 0,-2-2 0,-2 4 4,2 4 0,-3 7 1,1 7-1,2 1 1,1 4 22,2 5 1,5 0 0,3 3-263,3 0 0,1-3 0,1-3-255,3 0 0,9-6 0,7-2 0,5-5-303,4-3 0,0-4 0,5-5 1,2 0-191,-1 0 1,-1-5-1,3-2 1</inkml:trace>
  <inkml:trace contextRef="#ctx0" brushRef="#br0" timeOffset="7427">13208 5048 8355,'-4'-13'303,"0"1"0,0 4-150,4-1 1,1 8 0,4 1 0,3 7 267,3 4 1,5 5 0,2 4 0,3 2-1,4 5-277,2 4 0,2-1 0,-4 4 1,0 2-1,0-1-123,0 1 0,-1-1 1,1 3-67,0-1 0,0 0 1,0-1-1,-2-3-292,-2-4 0,2-4 0,-2-3 0,1-3-303,-2-1 1,0-3 0,-5-5 0,1-3-939,0-2 1309,-8-1 1,3 2 0,-4 1 0</inkml:trace>
  <inkml:trace contextRef="#ctx0" brushRef="#br0" timeOffset="7675">13705 4998 8355,'0'-16'254,"0"-1"1,-2 3 0,-1 7-1,-2 10 1,-2 11 0,-3 8-1,-2 8 1,-5 6 0,-5 7-1,-4 5 1,-4 6 1929,-2 2-2187,-1 2 1,-4 4-1,1 0-102,3 0 0,3-9 0,5-5 1,1-4-1,5-5-402,7-5-1135,-1-4 0,12-5 0,-4 0 1</inkml:trace>
  <inkml:trace contextRef="#ctx0" brushRef="#br0" timeOffset="9006">14424 5829 9037,'5'-7'0,"4"4"0,2 6 962,1 5-1096,-5 9 0,0 0 0,-4 6 0,1 3 0,-3 0-936,-4 1 438,-3 3 1,-12 7 0,-2 7 0</inkml:trace>
  <inkml:trace contextRef="#ctx0" brushRef="#br0" timeOffset="10524">15677 5494 8355,'0'-12'-78,"-2"-5"1,-1 1 0,-2 2 0,-1 3-1,0 4 6,-1 2-21,4 0 264,-3 5 0,6 6 1,0 2-1,0 3 0,0 3-93,0 3 1,4 2-1,2 6 1,0-1 0,0 0-1,0-2 1,1-3-204,0-1 0,-3 3 1,4-5-1,2-2 56,1-4 0,1-5 1,1-5-74,-1 0 0,0-1 1,1-3-1,-2-5 157,-3-2 0,3-2 0,-4-2 0,0-2 155,-3 2 0,2 0 0,-2 0 30,-2-2 1,0 5-161,-2 3 1,1 7 0,2-1-1,1 6-99,-1 5 0,4 3 0,1 3 1,3 1-90,1 1 0,2 1 1,1-5-1,2-1 13,-2-2 1,3 0 0,-2-5 119,0-1 0,2-2 0,-2-1 0,-1 0 0,-1-1-4,-2-3 0,-3-4 1,-1-7-1,0-2 96,-1 2 1,-1-3-1,-6 0 1,0-1-164,0-3 0,-2 4 1,0 0-1,-4 1-146,-1 1 0,3 1 0,-3 5-229,2 2 269,0 5 0,0-8 0,-2 4 1</inkml:trace>
  <inkml:trace contextRef="#ctx0" brushRef="#br0" timeOffset="11469">16557 5469 8355,'0'-24'0,"0"-1"583,0 6 1,0 1-1,0 5-356,0 1 0,0 4 0,-1 1 0,-3 1 1,-5 3-1,-2 2-438,-1 1 1,-2 6-1,-1 2 1,-2 4 20,2 5 1,2 1 0,0 4 0,1-2 0,-1 1-79,1-2 1,5 5-1,3-5 1,2 0 71,2-2 0,2-3 1,2-3-1,4-2 111,3 0 1,2-7-1,0 1 1,3-4 1,0-3 1,1-10-1,-5 0 1,1-3 319,-1 0 0,-1-4 1,-1 4-1,-4 1-23,0-2 0,2 4 1,-4-2-1,-1 2-25,-1 1 1,-2 1 222,0 0-519,0 5 0,0 7 0,0 8 1,0 3-1,0 1-15,0 1 0,0 1 1,1 1-1,2 1-122,1-1 1,5 3-1,-2-1 1,2-2 65,-1-1 1,0-2-1,5-1 1,-1-1 38,0-2 1,1-5-1,-1 1 215,1-3 0,-5-6 1,0-2-1,0-1 257,-1 0 1,0-5-1,-4-3 1,2 0-141,2 3 1,-4 0 0,3 1-47,-1-1 0,-2 1 1,4 0-1,0-1-169,0 1 1,-1 4 0,4-1-1,-2 1-271,2 1 0,1 2 193,1 5 0,-1 5 0,-1 3 0,-3 3 12,-2 2 1,4-1-1,-5 1 1,0 0-82,2 4 0,-4-7 0,5 2 17,-1-1 0,3-1 237,0-2 0,0-4 0,1-7 97,-2-1 1,-5-5-1,2 2 1,0-2 147,-1 1 1,0 0-152,-4-5 0,4 5 0,1 1-203,2 2 1,2 1-1,2 5-83,-3 3 1,3 2 0,-3 3 0,3 0 27,2 0 1,-5 2 0,0 0 0,2-1-26,1-2 0,1-5 1,1 1-1,-1-3 1,0-1-62,1 0 0,-1-1 1,1-2 126,-1-1 1,-4-10 0,1 2 0,-1-3 12,-1-3 0,2 0 0,-3-5 27,1-2 1,-4 3 0,1-9-1,-2 1-12,3-3 1,-4-3 0,3-1 0,-3 0 0,-2 0 319,-3-1 0,3 7 0,-5 3 0,2 6 0,0 6 1413,1 2-1583,-4 7 1,6 12 0,-3 12 0,2 5-21,2 3 0,2 9 0,0 5 1,4 2-75,1 2 0,-4 2 0,2-2 0,-1 0-396,0-1 1,5 0 0,-4-5 0,2-1-332,3-3 1,-1-7-1,1-7-977,-2-1 1412,-5-7 0,8 0 0,-4-4 1</inkml:trace>
  <inkml:trace contextRef="#ctx0" brushRef="#br0" timeOffset="11642">17190 5296 9209,'11'-8'639,"5"-1"-745,6 7 1,7-10 0,2 6-1,2-3 1,4 2-792,3 2 0,1-5 0,-4 3 1</inkml:trace>
  <inkml:trace contextRef="#ctx0" brushRef="#br0" timeOffset="11935">18343 5073 8355,'-4'-28'143,"0"3"0,0 3 0,2 11 1,0 1 208,-3 2 0,1 7 1,4 1-56,0 7 1,2 9 0,0 5 0,4 4-130,1 4 0,-3 0 1,4 6-1,0 3-386,-1-4 0,-1 3 0,-5-4 1,2 2-378,1-2 1,0 1 0,-4-5 0,0-1-123,0-2 0,6-1 0,1 0 1</inkml:trace>
  <inkml:trace contextRef="#ctx0" brushRef="#br0" timeOffset="12398">18194 5321 8355,'2'-11'4,"2"2"1,4 2 0,7 5 0,3-2-1,1 1 1,5 1 105,3 2 0,5 0 0,5 0 0,0 0 1,1 0-1,-2 0 14,-3 0 1,-7 0 0,-7 2 0,-2 2-1,-5 3-166,-2 0 0,-8 4 1,3-3-1,-4 3 39,-1 1 0,-4-3 1,-2-1-1,1 2 27,-1 1 1,2 1 15,4 0 1,1-1-1,5-2-31,6-5 0,1-3 0,5-2 0,-2-2-94,1-1 0,-2-6 1,-5 2-1,-4-4 58,0-5 0,-2 3 0,-5-2-129,-3 2 1,-3 3 0,-6 1 0,1 3 0,-2 2-272,-2 2 0,0 2 1,-3 2-1,1 2 162,3 1 1,-4 11-1,0-1 1</inkml:trace>
  <inkml:trace contextRef="#ctx0" brushRef="#br0" timeOffset="14245">19348 5283 8355,'0'-27'94,"0"2"1,0 6-1,0 4 1,0 2-316,0 1 301,0 5 0,-2-4 1,-2 4-1,-4-1 0,-3 1 1,-3 1 198,-2 4 0,2 6 1,-3 4-1,5 3-292,4 1 0,-2 1 1,6-1-1,1 1-97,2-1 0,2 5 0,3-1 0,4-1-31,3-1 0,6 3 0,1-1 0,1-1-18,3-1 1,2-2 0,-1 1 0,-2-1 157,-5 1 1,-3-5-1,-4 0 188,0 2 0,-8 1 1,-1 0-1,-8-2-159,-7 0 1,-3-2 0,-4 2 0,1-2-248,-1-1 1,3 2 0,-1-4-1723,2-1 1702,7-2 0,0-1 0,4 0 1</inkml:trace>
  <inkml:trace contextRef="#ctx0" brushRef="#br0" timeOffset="14246">19695 4949 8355,'-6'-20'1089,"0"2"0,-3 7-377,1 3 1,4 3-397,-4 5 1,5 11 0,-1 5 0,2 6-287,2 3 1,4 5 0,2 3-1,-1 3-91,1 1 1,2 2-1,-2 1 1,-1 0-20,1-4 1,-2 4-1,-4-7-861,0-3 0,0-2 1,0-4-1,0 0 1,0-3 332,0-5 1,0-2 0,0-2 0</inkml:trace>
  <inkml:trace contextRef="#ctx0" brushRef="#br0" timeOffset="14247">19546 5321 8355,'1'-9'23,"4"1"0,6 5 1,7-2-1,1 1 1,3-2 31,1-1 0,8 3 0,2-3 0,1 2 0,1 2 0,-4 2 0,-2 1 1,-4 0-209,-3 0 1,-7 0 0,2 1 92,-3 3 0,-8-1 0,-1 5 48,-4 2 1,-1-3 0,0 1-1,-1 0 30,-4-1 1,4 4 0,-3-3-74,3 3 1,2 2 0,3-2-6,4-3 1,3-2 0,2-6 0,-1 0-146,1 0 1,3-6 0,1-1 0,-2-1 181,-1 0 1,-2-1 0,0-3 0,-1 0 395,-2-1 1,0 1 0,-3-1 309,1 1 0,-3 1-211,4 3 0,-4 4-560,5 8 1,-7 3 0,4 5 0,-2 2-139,0 2 1,4-1-1,-2 6-414,1 1 0,1-4 1,4-1 206,1-4 0,5 0 0,1-1 0</inkml:trace>
  <inkml:trace contextRef="#ctx0" brushRef="#br0" timeOffset="14248">20687 5271 8355,'0'-12'477,"-1"1"0,-3 1 0,-5 3-27,-2 2 0,-1-4 1,0 5-1,-1 1 61,1 2 1,-5 1-1,-1 0 1,0 0-338,0 0 0,-2 5 1,3 4-485,2 2 1,3 1 0,2 1 0,3 0 0,0 3-80,0 0 1,5 1 0,-3-5 0,4 0-86,1 1 1,6-1 0,2-1 0,3-1-80,1-2 1,2-5-1,1 1 1,2-3 308,-2-1 0,3-5 1,-2-5-1,1-4 272,1-2 0,-4-5 0,2 3 0,-2-2 48,-2-6 0,1 1 0,-1-6-33,1 1 1,-5-2 0,0-5-1,0-1 1,-1-2 41,-3-2 1,-2 1-1,-2 5 1,0 3 542,0 4 0,0 4 1,-2 5-133,-2 3 0,1 9 0,-5 5-324,-1 6 1,2 9 0,0 9 0,0 4-74,0 4 1,4 2-1,-1 8 1,3 1-210,1 1 1,0 1 0,0-5-1,0-1-227,0-3 0,5 0 0,2-7 1,1-4 137,1-3 0,-1-2 0,4-6 0,1-2 55,-1 0 0,1-7 0,-1 1 199,0-6 0,-3 1 0,-1-7 0,2 0 0,-1-2 131,-1-2 1,2 1 0,-4-2 0,0 0-172,4 2 1,-3-7 0,0 6-28,-2 0 1,1 4 16,-2 5 1,-3 4 21,4 4 1,-4 3 0,-1 7 0,0 1-74,0 2 1,0 1 0,0-3 0,0 1-211,0-1 0,1-1 193,3-1 0,3-7 1,6-1-1,-1-4 66,1-1 0,-1-1 0,0-4 1,1-3 276,-1-3 1,-4-3-1,-1-1-166,-1-1 1,2-1 0,-4 5 0,-1-1 0,0 2 194,1 3-191,-3-3 0,5 11 1,-6 0 16,0 7 1,0 9 0,0 5 0,0 3-195,0 0 1,0 9-1,0 2 1,0 1-92,0 4 0,1-2 1,2 6-1,1-1 26,-1-3 0,2-1 0,-1-4 0,-1-1 71,-1-5 1,-2-3-1,0-3 109,0-2 1,-5-3-1,-1-6 1,-4-1-1,-4-3 95,0-3 1,-1-4 0,0-1 0,-2-1-165,2-4 1,2 0-1,0-5 1,1 1-243,-1-5 1,6 1-1,3-5 1,3 2-151,1-1 0,1-5 0,3 3 0,5-2-137,2 1 0,7-1 0,1-4 1</inkml:trace>
  <inkml:trace contextRef="#ctx0" brushRef="#br0" timeOffset="14555">21530 5122 8355,'0'-12'999,"2"3"1,2 3-1220,4 0 0,-2 7-825,-2 8 0,3 2 0,0 1 0</inkml:trace>
  <inkml:trace contextRef="#ctx0" brushRef="#br0" timeOffset="14556">21568 5420 10282,'12'0'-1439,"-4"4"661,1 0 1,-1 6 0,4-3 0</inkml:trace>
  <inkml:trace contextRef="#ctx0" brushRef="#br0" timeOffset="16381">5693 8136 8355,'0'-12'259,"5"-1"0,6 2 0,7 1 1,3 2-1,5 0 0,6 0 1,4-1-1,2 1-237,3 1 0,-2 2 1,2 3-1,-2 0 1,-2-3-1,-1 4-1230,-3 4 1,-3-2 0,-5 5 0</inkml:trace>
  <inkml:trace contextRef="#ctx0" brushRef="#br0" timeOffset="18092">7119 7714 8355,'0'-12'25,"-1"1"-68,-4 3 89,4-3 1,-6 9 0,3 1 137,-4 8 1,1 4 0,0 12 0,0 5 0,2 1-104,-1 1 0,2 9 0,4-2 1,0 0 29,0-3 0,0 1 1,1-6-1,3-2-191,5 0 1,2-8-1,3-4 1,1-5-292,1-6 0,1-3 1,-3-1-1,1 0 177,1 0 0,1-8 0,-5-3 0,1-2 146,-1-2 1,0-4 0,-1 2 0,-1 1 93,-2-2 0,-4 6 0,3-2 0,-1 4 0,-1 3 96,-1-1 0,-1 4 0,6 8 0,0 4 19,2 3 1,2 2-211,-1-1 1,0 1-1,2-2 1,1-2-1,3-2-100,2-1 0,-4-2 0,3-4 1,-1 0 80,-3 0 0,-1 0 0,-1 0 1,-2-2 131,-3-2 0,-3-3 0,-5-5-36,0 0 1,0-1 0,-1 1 0,-3-1 0,-4 1 14,-3 0 0,-2-1 0,1 1-1,-1-1 0,1 1-38,0-1 0,1 5 0,1 1 39,2 2 1,6 1-101,2 4 1,6 0 0,6 0 0,2-2 0,3 0-101,3-3 1,-1-4-1,2 1 1,1-4 0,2 0-1,0-2 1,1-2 55,0-5 0,-4-4 1,-3-2-1,-3-4 1,-4 0-1,-2-2 1,-2 0-1,-3-1 258,-2 0 1,-4 4 0,-2 2-1,-4 5 1,-3 3 0,-1 4 0,1 4 507,2 2 0,-2 7-513,3-1 1,-2 4-1,2 4 1,4 6 155,3 5 1,1 10-292,0 8 0,1 4 1,2 4-1,2 5 0,2 2 1,3 2-1,1-1 1,1 1-107,1-1 1,-1-4 0,0-5 0,1-6 0,-1-6 0,1-6 0,-1-7-308,0-6 1,1-3 383,-1-6 1,1 0 0,-1-1-1,-1-4 1,-1-3 0,-3-3 35,-2-1 1,3-5-43,-3 1 1,0-5-1,-2 4 1,1 2-1,-1 1 1,-1 2-101,3 0 50,-4-1 39,10 1 1,-8 6 0,4 6 0,-2 7 0,-1 4-1,0 3 121,1 3 1,3-2 0,-3 4 0,2 0-1,3-1 2,1 0 0,1-1-79,1-5 1,3-1-1,2-1 1,1-3 0,4-2-73,0-2 1,-4-2 0,-1-1 33,0 0 0,-3-5 1,5-2-1,-3-1 76,-1-1 1,-7-3 0,-1-5 0,1 2 6,-2 2 1,-2-4 0,-5 0-21,0 2 0,0 1 0,0 2 1,0 0-46,0-1 1,-1 5 0,-3 1 0,-5 2-1,-2 2 1,-1 1-61,0 2 0,3 2 1,1 2-75,-2 4 1,3 5 0,1 2 0,0 1 0,3 0-138,2-3 1,1 0 0,0-1 140,0 1 0,4-5 0,2-1 0,0-2 0,4-2-93,1-2 0,2-1 318,-1 0 1,-4-5-1,-1-3 85,-1-3 0,2 2 0,-4 1 0,0-2 1,0-1 129,0-1 1,2-1 139,-2 1-439,-3 5 0,6 2 1,-4 6-1,1 3 1,-1 4-54,-2 3 1,-1 6 0,0 0 0,2-1-14,2 2 0,-1-4 0,5 2 1,2-3-1,1-4 4,1 0 0,0-7 0,2 3-34,3-4 1,-4-2 0,4-4-1,-3-3 1,-2-3 0,1-3-32,-1-2 254,-5-3 1,3-6 0,-5 0 0,1 0-7,-1 0 1,3-4-1,-4-1 1,-1-2 0,-1-1-70,-2 2 1,0-9 0,0 4-1,0 0 1,0 1 16,0 1 1,-2 4 0,-1 1 116,-1 3 1,-5 8-1,2 8-42,0 13 1,1 11-63,6 15 0,0 2 1,0 6-1,0 2 1,0 2-1,0 3 114,0 1 1,2 3-115,2-3 0,-1-2 0,5-3-665,2-6 1,1-3 0,1-8 0,0-2-350,1-5 1,3-7 734,1-5 1,-1 3 0,-3 0 0</inkml:trace>
  <inkml:trace contextRef="#ctx0" brushRef="#br0" timeOffset="18260">8458 7727 8355,'6'-13'-20,"1"5"-110,5 0 1,2 1 0,3-3 0,5 2-1,4-2 1,4-1 0,2-1 0,1 1-1,0 3-230,0 3 1,0-1 0,4-1 0</inkml:trace>
  <inkml:trace contextRef="#ctx0" brushRef="#br0" timeOffset="18691">9451 7764 8355,'-18'-13'0,"4"2"-975,-3 3 1231,9 3 0,3 10 0,5 3 0,0 5 276,0 3 1,0 2 0,0 4 0,1-1-472,3 1 0,3 0 0,5-1 1,1-3-261,-1 0 0,1-9 0,-1 2 83,0-4 1,1 1-1,-1-3 1,1-3 0,-1 0-105,0-2 0,-1-6 0,-1-2 1,-2-3 148,2-1 0,-3-2 0,1-1 1,0-3 123,-1-2 0,4 4 0,-2-3 1,2-1 133,1 1 1,0 4 0,1-2 0,-1 5-19,1 4 0,-1-2 1,0 6-1,1 1-42,-1 2 0,1 2 0,-1 3 0,-1 4-162,-3 3 1,2 6 0,-5 1 0,1 0-111,0 0 0,-2 2 1,-4-2-1,0 0 70,0 0 0,-2-1 1,-2-5-740,-4 1 0,-3-5 241,-2 0 0,1 0 0,0 5 1</inkml:trace>
  <inkml:trace contextRef="#ctx0" brushRef="#br0" timeOffset="18939">9575 7466 8355,'1'-11'1622,"3"3"0,3 4-3089,5 8 1,6 3 0,2 5 0</inkml:trace>
  <inkml:trace contextRef="#ctx0" brushRef="#br0" timeOffset="19320">10852 7429 8355,'0'-32'427,"0"5"1,0 5-222,0 5 0,-1 5 0,-2 6-49,-1 10 0,-2 13 1,4 13-1,-3 3-143,3 6 0,0-1 0,2 7 0,0-1 0,0-2-339,0 1 1,4-2 0,2-5-1,1-1-128,2-2 1,-2-6 0,0 2-1,0-3 31,0-1 1,-4-5 0,2-2 0</inkml:trace>
  <inkml:trace contextRef="#ctx0" brushRef="#br0" timeOffset="20042">10641 7727 8355,'0'-13'367,"0"1"1,2 1-408,2 3 0,-2-2 0,7 6 0,2 1-12,4 2 0,4 1 0,6 0 0,1-2-91,3-2 1,3-1-1,4-5 1,-2 2-42,-1-2 1,-5 0 0,1 1 0,-4 1-109,-5-2 0,-2-3 0,-7-2 1,-3-3 217,-3-1 1,-4 0 0,-1-3-1,0 2 269,0 3 0,0 0 0,0 5 0,0-1 599,0 1-567,0 5 1,0 4-1,0 10 1,0 7-137,0 4 0,4 7 1,2 5-1,-1 0-220,1 0 1,2 5 0,-3-2-1,1 1-25,-1 0 0,1-3 0,-3-5 0,2 1 21,2-4 0,-3-6 0,3-1 0,0-3 63,0-5 0,-3-3 0,4-5 146,2 0 1,0-5 0,-1-5-1,-1-4-5,2-2 0,0-2 0,-1 3 1,-2-2-122,-1 2 0,2 1 0,-2 2 71,0-1 1,-1 5 51,3 0 0,-4 7 0,4 1 0,1 6 58,-3 5 1,4 2-1,-4-1 1,0 1-29,4-1 1,1-1 0,3-1-1,1-3-32,2-2 0,1-1 0,-2-4 0,3 0-49,1 0 0,2-1 1,-4-3-1,0-5-76,-1-2 1,0-1 0,-6 0-1,-3-1-34,-4 1 0,-2-1 0,-2 1 50,0 0 1,-2 1 0,-2 1 0,-4 3 14,-3 2 1,1 0-1,-1 7 58,-2 2 1,-1 4-1,4 7 1,3 2-62,2-2 0,2 0 0,7 0 0,6 2-267,5-2 1,6-1-1,7-3-146,6-3 0,1 3 0,3-4 1</inkml:trace>
  <inkml:trace contextRef="#ctx0" brushRef="#br0" timeOffset="21647">12464 7553 8355,'-7'6'-615,"2"0"1,5 8 0,0 3 1208,0 3 1,0 9-1,0 4-260,0 3 1,1 3-1,2 1 1,3 3-1,0-1-234,4 1 0,1 2 1,2-3-1,-1-2-417,0-2 1,-3-2 0,-2-3-1,-1-4-147,1-3 1,-4-6 0,1-4-40,-2-2 0,-4-3 0,-2-3 34,-4-4 469,-3-2 0,-2-8 0,1-1 0</inkml:trace>
  <inkml:trace contextRef="#ctx0" brushRef="#br0" timeOffset="21648">12464 7702 8355,'7'-24'0,"-3"4"0,-1 2 406,1 5 0,-1 5 1,5 1-74,2 2 1,1-3 0,3 3-276,2 3 1,-2 0 0,3 2-1,-4 0 1,0 2 0,-1 2-1,1 5 1,-1 5-731,0 3 1,-5 1 0,-3-3-1,-2 1 295,-2-1 0,-6 3 0,-2-1 0,-3-2 25,-1-1 1,-5-2-1,1-1 336,0-2 1,3 2 0,0-5 0</inkml:trace>
  <inkml:trace contextRef="#ctx0" brushRef="#br0" timeOffset="21649">12812 7615 9406,'4'-16'350,"0"-1"0,4 5 0,-2 5-261,1 1 0,1 2 0,6 4 0,1 0-84,1 0 1,5 6 0,-3 0 0,0 3 0,0-1 0,-2 3 0,1 1 0,-1 4 0,-1-4-329,-1-1 0,-7 3 1,-1-6-1,-2 3-14,0 1 0,0-3 41,-4-1 0,-5-5 182,-4 1 1,2-3-1,1-2 103,0-3 0,2 1 0,4-5 0,0-3-7,0-4 0,4 1 0,2-4 1,0 1-13,4 1 0,1-2 0,3 3 112,2-2 0,0 5 1,3 3-1,-1 1 1,-2 1-86,2 3 0,-3 3 0,5 1 0,-2 0 89,-3 0 0,-3 1 0,-2 3 1,-2 5 0,-5 2 0,1 1 0,-4 0 69,-4 1 1,1-1 0,-5 1 0,-2-1 99,-1 0 1,4 1 0,3-1-234,3 1 0,1-5 0,1-1-165,3-2 0,3-1 0,6-4-218,-1 0 1,6 0 217,2 0 0,-6-1 0,-1-3 0,-2-3 0,-2-1 7,0 0 0,0-1 0,-5-3 0,-1-1-3,-1 1 1,-2 0-1,0-1 1,0 1-25,0-1 1,-6 1-1,-1 0 1,-1-1 22,0 1 0,-1-1 1,-3 2 120,0 3 1,3 1 0,1 4 242,-2-1 0,5-1-148,1 1 1,8-2-1,4-3 1,3 0-37,2 0 1,3-2 0,2-3-112,1-3 1,-2 2-1,2-4 1,-1 0-1,-3-1 131,-1-2 0,-3-1 1,-1-2-1,-3 0 0,-2 2 358,-2 2 1,-2 3-1,-1 6-26,0-1 0,0 5 0,-1 1 0,-2 3-121,-1 5 1,0 6 0,4 8-167,0 2 1,0 9 0,0 0 0,0 3 0,1 4-246,3 3 1,-1-1-1,4 5-209,-2-6 1,4 5-1,-4-6 1,1-3 32,-1-2 0,5-5 1,-3-2 191,0-5 0,4-2 0,-3-3 120,3-3 0,-3-2 0,-1-8 0,-1-2 136,-4-4 0,4 1 1,-1-1-1,2-2-85,3-1 0,0-1 1,1 1-1,0 1-43,2 2 1,3 1 0,-4-1 0,2 4 5,2 2 0,-1 2 0,5 0 0,-2 0-108,-3 0 0,-1 6 0,-3 2 0,-3 3 93,-4 1 0,-3 1 1,-2 1-1,-3 1 103,-4 1 1,-9 1-1,-4-5-210,-2 1 0,-6-2 0,2-2 1,2-2-1,4-1-18,3-4-456,7 0 0,0 3 0,4 2 0</inkml:trace>
  <inkml:trace contextRef="#ctx0" brushRef="#br0" timeOffset="21650">14176 7603 8355,'0'-9'3545,"0"1"-4183,5 5 0,-2-1 0,4 8 1,-1 5-1,-4 2-107,0 1 1,-8 0 0,-1 1 0</inkml:trace>
  <inkml:trace contextRef="#ctx0" brushRef="#br0" timeOffset="22111">15317 7206 8355,'-13'-6'15,"7"6"0,1 2 0,4 9 0,1 8 1,0 4-1,0 2 50,0 0 0,1 5 0,4 3 0,3 3 0,2 1 1,-1 1-58,-1-1 1,1-4 0,2-1-402,-3-2 0,2 3 0,-6-5 1,-1-4 2,-2-2 1,-1-1-1,0 4 1</inkml:trace>
  <inkml:trace contextRef="#ctx0" brushRef="#br0" timeOffset="23421">15131 7565 8355,'-13'-6'0,"7"-5"269,0 4 0,7-2-494,4 1 0,3 5 0,8-1 0,5 3 0,4-1 0,4 0 265,4-2-195,8-6 0,-2 7 0,2-4 1,-2 0-9,-2 0 0,-5-1 0,-3-3 0,-3 2 89,-1 0 0,-6 0 0,-3-8 1,-3-4-1,-4-1 0,-2-1 137,-1-2 0,-2 3 1,-4-7 205,0 3 0,0 1 0,0 2 0,0 2 0,-1 5 171,-4 2 1,3 7-214,-7 3 1,7 8-1,-2 6 1,2 5-1,2 7 71,0 5 0,0 1 0,2 5-379,2 1 1,3 1-1,5-2 1,0-3-1,2-1 1,1 0-659,2-1 553,-1-8 1,-7-2 0,-1-5 0,0-1 0,0-1-87,1-3 1,-5-2 299,4-6 0,-5-2 1,1-2-1,-1-4 0,0-3 1,1-1 105,-2-1 0,1-1 1,0-1-94,1-1 1,4-5-1,-2 5-20,1 0 0,1 3 1,3 0-1,-1 2 1,-2 3 14,2 4 1,-4 2 0,1 4-1,0 2 1,-1 4 0,1 5 180,0 3 1,-3-1-1,4 5 1,2-1-126,1 0 1,1-4 0,2 2 0,1-3 0,3-2 34,1 0 0,2-1 0,2-2-280,-2-5 1,2-3-1,-2-2 1,2-3 0,2-5 146,0-2 0,-2-1 0,-2 0 0,-4-1 0,-4-1 0,0-1 0,-2-1-47,-3 1 1,-2 1 0,-6 1 0,-2 2-1,-2 2 1,-4 2-132,-3 1 1,-3 2 148,-2 4 1,2 0 0,-3 0-1,3 2 1,2 0-20,0 2 0,3 6 62,1-2 0,5-1 1,-1 2-1,3 0-222,1 2 0,1-3 0,3-1 0,5 0 93,2 0 0,-3-4 0,0 1 0,2-4 0,1-3-65,1-1 148,-5 0 0,3-1 1,-5-2-1,1-2 1,1 1 520,0-2 1,-3 5-69,4 1 1,-4-2-100,4 2 1,-3 4 0,1 6-177,0 1 1,-2 1-1,-3 4-253,4 1 0,-3-1 0,7 0 0,0 2 1,2 0 42,2-2 0,3 4 1,1-10-515,-2 1 1,-1 3 0,-2-6 0,1-1 301,-1-2 1,0-1-1,1 0 1</inkml:trace>
  <inkml:trace contextRef="#ctx0" brushRef="#br0" timeOffset="23422">16557 7082 8355,'0'-25'215,"0"2"0,2 2 164,2 4 0,3 9-166,5 4 0,-4 12 1,-1 7-1,0 6 1,-2 7-1,1 3 1,-2 6-1,0 3-148,0 0 1,1 3 0,-5-2 0,0-1-324,0-1 0,0-2 1,0-1-1,0-3-261,0-4 1,0-4-1,1-4 1,2-5 0,1-2-1345,-1-2 1789,-2-5 1,-7-1 0,0-6 0</inkml:trace>
  <inkml:trace contextRef="#ctx0" brushRef="#br0" timeOffset="23423">16545 7367 8355,'5'-7'595,"4"2"0,2 0-458,1 1 0,6-4 0,4 4-248,5 1 1,5-4 0,7-1 0,1-2-1,1 1-807,-1 0 1,-7 7-1,-3-4 1</inkml:trace>
  <inkml:trace contextRef="#ctx0" brushRef="#br0" timeOffset="23926">17711 7181 8355,'0'-23'197,"0"2"1,0 3-1,0 6 168,0-1 0,1 8 0,3 6 0,4 10-10,3 8 0,7 9 0,3 2-266,2 2 0,4 0 0,0 2 0,3-1-97,2 2 1,1-5 0,3-1-1,-3-3-368,-4-1 0,1-2 1,-1-1-1,-1-2 1,-2-3-1705,-1-1 606,-6-3 1316,-1 0 0,-11-6 0,-2-2 0</inkml:trace>
  <inkml:trace contextRef="#ctx0" brushRef="#br0" timeOffset="24249">18145 7045 8355,'0'-13'214,"0"9"0,-2 8 0,-2 11 0,-6 9 0,-5 3 0,-5 4-33,-4 0 1,-2 2-1,-3 6 1,-4 1 0,-3 3-1,-2-1 1,-2 1-1,-2-3 1,2-1-672,2-2 1,10-5 0,6-5-529,7-5 0,0-4 0,8-6 1</inkml:trace>
  <inkml:trace contextRef="#ctx0" brushRef="#br0" timeOffset="25064">19385 7429 8355,'0'-17'3,"0"1"0,-6 1 0,-2 5-142,-3 2 248,4 0 1,-8-1 0,3 2 0,-2 2 0,0 2 0,0 2 45,-2 1 1,2 0 0,-3 1-1,2 3-97,-1 5 1,2 3 0,-3 3-1,4 3 1,2 1 0,1 2-149,2-2 1,5 5 0,-1-5-205,2 0 1,2-1-1,2-7 99,2-2 1,3 0 0,7-5-1,1-1 112,1-2 1,2-6-1,-3-5 1,3-4-1,2-3 1,0-3 16,0-2 1,2-3 95,-6-4 1,5 2 0,-3-6 0,0-2 0,0 0 0,-3-3-52,-2 1 0,0 0 1,-2 1-12,-3 3 0,-2-3 1,-6 6-1,0 1 0,0 6 221,0 3 0,-2 5-86,-2 7 0,1-2 0,-5 7 0,0 5 1,0 6 135,-1 7 1,5 5 0,-3 6-1,0 4-86,1 7 1,3 2-1,-1 5-202,2-1 1,2 2 0,0-4 0,2-1 0,2-2-205,4-5 0,3-3 1,1-7-1,2-2 104,3-4 1,-2-5 0,4-4 0,1-4 226,-1-2 0,-3-8 1,4-3-1,-1-5 0,-1-4 132,0-1 0,2 2 1,-3-4-120,-2-1 0,-2 3 0,-4 0 1,-2 1-1,-1 3 0,-4 1-88,0 2 0,-4 1 0,-2 2-108,-4 5 1,-3 3 116,-1 1 0,-1 1 1,1 3-1,-1 6 1,2 4 24,3 2 1,3 5-1,5-3 1,0 0 33,0 0 0,0 2 1,2-2-1,5 0-364,6 0 1,3-1-1,1-6 1,3-2-171,4 0 1,1-7 0,1 2 0,1-2 37,2-2 1,0-6 424,-4-2 0,0-8 0,0-4 0</inkml:trace>
  <inkml:trace contextRef="#ctx0" brushRef="#br0" timeOffset="26385">19993 7355 8355,'0'-13'-397,"-6"1"334,5-1 1,-5 5 0,6 0 932,0-2 115,0-1 0,2 4-801,2 3 0,3 8 1,4 5-1,-2 2-185,0 1 0,-3 2 0,4 1 0,-2 3-90,2 1 1,-3-4 0,1 2-1,0-3-159,-1-2 1,4-4 0,-2-1-50,2-1 1,-3 2-1,0-4 156,2-1 0,-3-3 1,1-4-1,0-5 52,-1-2 1,3-1 0,-5 0 0,1-2 13,-1-3 1,4 4-1,-4-5 1,1 1-12,-1 1 1,5-1 0,-3 5 0,1-1-3,0 1 1,0 5-1,3 1 1,-1 2 22,-2 0 0,1 0 0,3 4 0,0 0 21,1 0 1,-1 1 0,1 2 0,0 1 6,4-1 0,-3 3 0,2-1 0,-2 1 49,-2-1 1,1 1 0,-1-4 88,1 2 0,-5 1 0,0-5 0,2 0 0,1 0 540,1 0 1,-5-6-257,-3-2 1,-2 1-289,-2-1 0,-2 5 0,-2-1 0,-4 2-32,-3 2 1,-6 2 0,-1 2 0,1 4-68,-1 3 1,1 3 0,5 1 0,-1 2-256,1-2 0,4 0 0,1 0 0,1 2 166,3-2 0,2-6 0,2-2-254,4-1 0,1 2 0,7-4 0,-1-1 129,1-2 0,0-2 0,3-3 0,0-4 0,-1-3 264,-1-2 0,-3 1 1,-1-1-1,-2 1 177,2 0 1,-5-1 0,1 1 103,-1-1 1,-2 1-126,5 0 0,-4 5-144,5 3 0,-7 8 0,4 3 0,-2 1-85,0 0 0,2 0 1,-2 5-1,3-1-267,0 1 0,4-1 1,-3 0-1,3-1-66,1-2 1,-3-4 247,-1-5 0,0 0 0,5-1 0,-1-3 0,0-5 98,1-2 0,-5-5 0,0-2 20,2-1 1,1-6 0,1-4-1,1 0 1,-1-1-11,1-3 1,-1-5 0,0-2 119,1-1 1,-1 4 0,-1 4-1,-1 0 1,-3 0 523,-2 0 1,-1 9-3,-4-1 0,-1 10-532,-3 3 0,1 10 0,-4 12 0,0 5 85,0 6 1,1 6 0,-4 4-72,2 0 1,3 4 0,-1 5 0,0 3-245,3 1 1,2-4 0,1 1-1,0-4 1,1-4 0,3-4-202,5-3 0,6-2 1,3-4 191,1-3 1,2-9-1,4-4 1,-2-2 0,-1-4 96,-1-2 0,-2-4 0,2-7 115,-5-2 0,1-1 1,-3 3-1,-5-3 1,-1 0-1,-2-1 159,-1 0 0,0 4-273,-5-2 1,0 7 0,-2 2 40,-2-1 0,-1 4 0,-5 5 0,2 7 1,4 4 0,-3 3 102,1 3 0,2 2 1,4 6-1,0 0-152,0-1 0,0-3 1,1-2-1,3 1 1,3-2-1,3-1 0,1-3-381,3-4 0,1 0 334,-3-6 0,5 0 0,1-4 1,0-2-1,0-2 65,-3-4 1,-1-3-1,-2-1 130,0-1 0,-3-1 0,-2-1 0,-1-1 1,0-1-19,-1-1 0,4 4 0,-5-2-90,-1 2 1,2-2 0,1-1 0,1 3 0,1 3-33,-1 3 140,4 5 0,-4-1 1,4 8-1,-2 5 1,0 2 65,0 1 1,2 0-1,2 2-84,-1 3 1,3-4 0,-1 5-1,-3-1 1,-1-1-123,-3 0 0,-2-3 0,-5 0 7,0-1 0,-5 1 0,-5-1 0,-5-1 0,-6-1-1708,-2-2 1222,-2-5 1,-5 2-1,-2-5 1</inkml:trace>
  <inkml:trace contextRef="#ctx0" brushRef="#br0" timeOffset="26568">20923 7045 8637,'18'-21'0,"4"3"0,5 3 0,5 5-848,0 3 0,8 2-96,-3 1 812,8 2 1,-6-3 131,2 5 0,3-6 0,0-1 0</inkml:trace>
  <inkml:trace contextRef="#ctx0" brushRef="#br0" timeOffset="27950">22572 6921 8355,'-5'-18'-819,"-8"4"0,0-4 593,-4 5 1,3 1 0,2 0 0,-1 1 637,1 2 1,0 0-1,-1 5 244,1 1 1,5 4 0,1 6-355,1 6 0,4 7 0,-4 2 1,4 6-77,1 5 1,0 4 0,0 3-1,-1 3 101,-3 1 0,2-3 0,-2 5-302,3 1 1,1 1 0,0 1 0,0 1-1,1-2-249,3-2 0,-1-1 0,4-6 0,-2-5-1107,-2-2 0,-2-3 1,-1-6 923,0-2 1,-11-3 0,-2-6 0</inkml:trace>
  <inkml:trace contextRef="#ctx0" brushRef="#br0" timeOffset="27951">22188 7342 8355,'1'-16'0,"2"-1"90,1 2 1,7 5 0,1 2-1,8 0 1,3 0-195,2-1 0,5 6 0,3-2 0,2 1 62,-2 0 1,3 0 0,-5 4 0,1 1-1,-3 3 1,-4 3 0,-3 1 0,-3 1-79,-1 0 1,-3 2-1,-5 2 1,-3-1 233,-2 0 1,1 1-1,-3-1 1,1 1-1,-1-1 85,-2 0 1,0-3 0,2-1-275,1 2 0,0 1 294,-4 1-557,6 0 0,-3-5 0,3-4 255,0-6 1,-2 1 0,-4-7 0,0 0 134,0-2 0,4-2 0,2-1 0,1-1 12,2-1 1,2-1 0,2 3 0,-1-1 16,1-1 0,3 1 0,1 5 0,-1 3 99,2 2 1,-4 0 0,2 5 210,-2 0 1,-3 2-165,-3 2 1,-2 3-1,-6 5-73,0 1 1,-1-1 0,-2 0-1,-3 1 1,1-1 39,-1 1 0,2-1 0,4 0-409,0 1 0,6-1 1,3-1-48,6-3 0,-1-2 1,3-6-1,-3 0 8,-2 0 1,4 0 0,1-1-1,-2-2 117,-1-1 0,-7-6 1,-2 2 22,1-3 1,-5-2-1,3 1-52,-2 0 1,-8-1-1,-2 2 1,-4 2-54,-5 0 0,3 6 1,-4-2-1,2 1 7,-1 0 1,1 0-1,3 4-25,1 0 232,5 0 1,3 0 0,8 0 0,4 0 13,3 0 0,6 0 0,1-2 0,0-1 41,0-1 0,4-1 1,-2 2-1,4-1 264,1 1 0,-5-2 0,0 1 0,-1 1-71,0 1 1,-4 2 0,2 0 0,-3 2 197,-2 2 1,-4 3 0,-1 5 0,0 1-186,0-1 1,-4 0-1,1 2-207,-3 3 0,3-4 0,0 4 0,-1-3-79,-1-2 0,-1-1 0,2-1-73,1-2 0,6-5 76,-2 1 1,-1-4-1,1-4-104,2-4 1,-4-3-1,1-2 1,0 1 3,0-1 1,-4 5 0,2 0-1,0-2 57,-1-1 0,4-1 0,-3-1 0,2 1 9,3 0 0,-3 5 17,1 3 1,0 2 0,5 2 0,-2 2 0,-1 0-74,-2 2 0,-1 6 135,1-2 1,2 3 0,-6 2 0,0-1-1,0 1-41,0-1 0,4 0 98,-3 1 0,3-5 0,-3-1 1,2-2-1,3-2 198,1-1 0,-3-2 1,0-2-193,2-2 1,1-3-1,1-5 1,1 1-18,-1 3 0,-1-4 0,-1 4 13,-2-3 0,0 3 0,5 0 0,-1-1 92,1 2 1,-1 2-76,0 5 0,-3 1 0,-2 3-340,-2 5 1,3 7 0,-2 4 0,-1 0 0,1 1-2507,-3 1 2333,-2-4 1,5 0-1,1-6 1</inkml:trace>
  <inkml:trace contextRef="#ctx0" brushRef="#br0" timeOffset="30251">7541 9451 8355,'0'-18'67,"0"-2"1,0 1 0,0 3 0,-2 2 0,-1 1-1,-1 1 1,0 1 0,0 4 709,0 7 0,1 7 1,6 11-762,1 7 0,0 2 1,-4 9-1,0 3 1,0 1-1,0 1 1,0 0-327,0-1 1,0-1 0,0-2 0,0-1-1,0-3 1,0-6 0,0-3-680,0-3 0,2-10 622,2 1 0,3-2 0,5 2 1</inkml:trace>
  <inkml:trace contextRef="#ctx0" brushRef="#br0" timeOffset="30625">7677 9463 8355,'8'-25'290,"1"0"1,-5 6-1,4 3 1,2 3 210,1 5 0,-3-2-353,0 6 0,-1 5 0,1 9 0,-4 5 0,-2 6 53,-2 2 0,0 8 0,0 2 0,-2 1-404,-2-1 1,-3 3-1,-4-3 1,2 2 47,1-2 0,3 1 0,-1-5 0,0-3 54,3-4 0,2 0 0,2-5 1,3-2 81,5-1 0,6-6 1,3-1-1,1-1-31,3-4 1,1 0 0,2-2 0,0-2-63,0-2 0,1-3 0,2-5 0,1-1-168,-2 1 1,-2-3-1,-4 1-320,-5 3 1,-2 6 164,-2-4 1,1 1-1,-1-4 1</inkml:trace>
  <inkml:trace contextRef="#ctx0" brushRef="#br0" timeOffset="30976">7640 9699 8355,'0'-13'288,"0"5"0,1 1 0,5 2 0,5 0 0,5 1 0,5-1-480,5-2 245,4-1 0,8-5 0,0 1 0,1 1-681,-2 3 0,2-2 0,-10 4 6,-2-1 1,-6-1 0,-3-4 0</inkml:trace>
  <inkml:trace contextRef="#ctx0" brushRef="#br0" timeOffset="30977">7590 9463 8355,'0'-19'0,"2"1"0,2 0 0,8 4 602,9-2 0,4 2-797,4 1 0,2 1 0,8 0 0,1-1-296,1 1 0,5-1-25,-5 1 0,6 0 0,-3-1 1</inkml:trace>
  <inkml:trace contextRef="#ctx0" brushRef="#br0" timeOffset="31378">8421 8979 8292,'0'-16'0,"-1"-1"0,-3 3 0,-5 3 0,-2 5 0,-1 0 0,0 3-215,-1 2 1,-5-3-1,-2 0 1,-4 1 0,-1 3 178,1 4 0,-1-1 1,0 5-1,2 2 110,2 1 1,2 1 0,3-1 0,1-1 193,4-2 0,0 0-161,7 5 1,0-1 0,4 2 0,1 1-1,3 3-9,5 1 0,3 2 0,3 5 0,2 3-58,-2 4 0,-1 7 0,-2 1 1,1 1-59,-1 0 1,-1 3-1,-1 3 1,-3-1 77,-2-2 1,-1 5-1,-4 5 1,0-1-73,0-3 1,0 5-1,-1-8 1,-2 1-1,-1-3 1,-4-7 0,3 0 0,3-8 22,0-5 1,2 1 0,0-11-1,2-1-58,2-1 0,3-7 0,5-3 1,2-2-320,2-2 0,4-2 0,6-3-162,3-8 0,-3 1 0,4-6 1</inkml:trace>
  <inkml:trace contextRef="#ctx0" brushRef="#br0" timeOffset="31852">8607 9339 8355,'0'-12'452,"-3"2"0,2 7 0,4 10-329,2 7 0,5 12 1,5-1-1,2 1 126,-2 0 1,4 3 0,2 1 0,1 1-352,-1-1 1,2-1 0,-4-4 0,2 0-230,0-1 0,-2-4 1,3-4-1,-3-2-313,-1-2 0,3-5 1,-5-3 190,0-2 1,-3-2-1,0 0 1</inkml:trace>
  <inkml:trace contextRef="#ctx0" brushRef="#br0" timeOffset="31853">8954 9327 8355,'0'-13'1624,"0"1"-1273,0 5 1,-4 11-1,-1 10 1,-2 5-87,-3 7 1,-2 0-1,-3 8 1,-2-1-176,2-2 1,-4 5 0,-2-3 0,-1 3-70,1 1 1,-2-4-1,4-1 1,-1-2-158,4-2 1,6-3 0,3-5-4036,2-3 3524,1-9 1,9-2 0,2-6 0</inkml:trace>
  <inkml:trace contextRef="#ctx0" brushRef="#br0" timeOffset="32281">9178 9017 8355,'-11'-20'1874,"2"4"-2053,5 2 0,3 6 52,1-1 0,5 7 0,2-4 0,2 2 305,-1 0 1,2 0-1,6 4 1,3 0-202,1 0 1,2 0-1,-6 0 1,-1 1-136,-1 3 1,-1 3 0,-1 5-1,-1 1 92,-3-1 0,2 5 0,-6 1 228,-1 1 1,-2 2 0,-1 4 0,0-1 0,0 3-49,0 1 1,0 0 0,0 5 0,2 0 430,2-1 0,-2 4 1,5-2-1,0 5-365,0 2 0,3 0 0,5-3 0,1-1-330,0 0 1,-3 4 0,0 1 0,-2-2 83,-3-2 0,2-2 1,-6-1-1,-1-2 0,-2 1 0,-8-2 1,-4-1-1,-5 0 24,-4-4 1,0-1 0,-7-1 0,0-1-81,-2-4 1,0-2 0,4-7-202,0-2 1,5 0 0,0-5 0,2-1 0,3-1-762,2-2 0,-5-12 0,-2-1 0</inkml:trace>
  <inkml:trace contextRef="#ctx0" brushRef="#br0" timeOffset="32904">10641 9041 8355,'0'-12'95,"0"0"190,-5-1 1,7 8 0,0 6 0,3 10 0,4 10-153,-2 6 1,2 6 0,-5 7 0,0 3-123,2 1 1,-5 2-1,5 2 1,-2-1-81,0-2 0,2-2 0,-4 0 0,2-6-89,-1-1 0,3-7 0,-1-3 1,1-6-128,-1-2 0,1-7 0,-2-7 203,4-2 0,-1-4 0,1-2 35,2-4 0,-3-8 0,1-4 0,0 0 1,1-1-9,-1-1 0,0-2 0,5 1 0,-1 1 227,0 1 1,1 6 0,-1 0 0,1 4-85,-1 3 1,0 5-1,1-1 1,-2 4-62,-3 4 0,-2 3 1,-6 7-1,0 1-13,0 1 1,-2 6 0,-3-2 0,-6 0-94,-4 1 1,-7-2 0,1 3 0,-1-2-301,1-3 1,-1 0 0,6-6-896,0-3 1085,8-2 0,14-12 0,7-1 1</inkml:trace>
  <inkml:trace contextRef="#ctx0" brushRef="#br0" timeOffset="33495">11237 9463 8355,'0'-17'383,"0"1"0,-5-1 389,1 5-549,0 5 0,4 3-164,0 8 0,0 3 0,0 5 1,0 1-1,0-1-235,0 1 0,1-1 0,4 0-117,3 1 0,3-6 0,1-3 62,1-3 0,3-1 0,1 0 0,-2-1 92,-1-3 1,-2 1 0,1-5 0,-1-2 70,0-1 1,-1-1-1,-1 1 1,-3 1 249,-2 2 1,4 4 497,-5-5-548,0 6 0,-4-1 0,0 8 0,0 6 0,0 5-34,0 6 0,0 2 0,0 2 1,0 1-93,0 3 1,4 7 0,2 5 0,-1 1-123,1 1 0,2-1 0,-4 5 1,-1-3-126,-2-1 1,-1-2 0,0-4 0,0-1 112,0-3 1,-1-6-1,-3-8 251,-5-1 1,-6-3 0,-1-7 0,-1-4 80,-1-2 0,3-8 0,-4-2 0,1-4-101,3-5 0,1-2 0,3-6 0,3-1-86,4-3 0,4-2 1,4-3-1,5 2-59,6 2 0,10-3 0,8 3-891,3-2 0,7 4 0,1-2 1</inkml:trace>
  <inkml:trace contextRef="#ctx0" brushRef="#br0" timeOffset="33879">12551 9277 8355,'0'-25'129,"0"6"0,0 1 0,-1 6-220,-3-1 1,-3 5 0,-6 1 346,1 1 1,0 4-245,-1 6 0,5 3 0,1 5 1,1 1 48,4-1 1,0 0 0,2 1-35,0-1 0,0 5 1,0-1-1,0 1 1,2-1-82,2 1 0,3 4 0,5-4 0,2 1-66,2 0 0,4-1 0,3-5 1,-1 1 29,-1-1 1,-6 0-1,2 1 1,-5-1-2,-4 1 1,2-1-1,-6 0 1,-3-1-17,-3-2 1,-11 2-1,-7-4 1,-4 1-203,-1 0 0,2-5 0,1 2 0,3 0 173,1-1 0,-4-6 0,2-5 0</inkml:trace>
  <inkml:trace contextRef="#ctx0" brushRef="#br0" timeOffset="34918">12923 9327 8355,'0'-18'329,"-1"5"0,-3 1 0,-5 6-102,-2 5 1,-1 6-1,-2 4 1,-1 3-249,-1 5 0,-1-2 0,5 4 0,-1 0-20,1 1 0,4-4 1,1 4-1,1-3-104,3-1 0,2-3 1,2 0-1,4-2 53,3-3 0,3-2 1,3-6-1,1-2-52,1-2 1,5-3 0,-3-5 0,0-2 59,0-3 0,-2 4 0,-5-5 1,-1 1 113,-2 1 0,-5-1 0,1 5 0,-4-1-413,-4 1 1,-4 5 0,-9 3 0,-4 3-80,-2 1 0,2 4 441,1 0 0,-1 11 0,-4-1 0</inkml:trace>
  <inkml:trace contextRef="#ctx0" brushRef="#br0" timeOffset="34919">13072 9364 8355,'0'-20'-65,"0"4"0,0 6 294,0 2 0,1 5-230,4-1 1,0 4-1,5 4 241,-2 5 1,-4 2-1,3 2 1,0 3 0,-2 0-241,1-1 0,-1 3 0,-2-1 0,3-2-202,1-1 1,-5-6 0,4-1-1,-2 0-213,0 0 0,6-5 296,-2 2 0,-1-4 1,0-4 91,-2-4 1,4-3 0,-5-1 13,-1-1 0,-1 1 1,1-1-1,1 1-85,-1 0 1,0-1-56,1 1 1,-1 4-1,5 1 84,1 1 1,3 2 0,0 5 24,0 3 0,-3 2 1,-3 4-1,1-2-17,0 2 1,-3-4-1,3 3 54,-1 0 1,3 1-90,0-2 238,-4-2 0,2-8 0,-4-2 46,1-4 1,2-2-1,-4 1 1,4 0 12,1 0 0,-3-1 0,4 1-139,2 0 1,-3 5 0,1-3 0,2 0-1,1 2 8,1-1 0,-4 2 0,0 4-220,2 0 0,-4 6 0,-1 2 200,1 3 1,-5 1 0,3 1 0,-1-1 6,1 1 1,-1-1 0,5 0-1,2-1-71,1-2 1,1 0 0,1-5 0,-1-1-50,0-1 0,5-2 0,-1 0 0,-2-2 32,-4-2 1,1-1 0,-3-5 0,2 2 79,-2-2 1,2-1 0,-6-3 88,-1-2 0,-2 2 0,-1-3 0,0 2 353,0-1 1,0 2-340,0-3 1,-6 9 0,-2 5 0,-3 6-62,-1 5 0,4 9 1,1 2-1,1 2-331,3 0 0,3-2 1,6 1-1,6-3-129,8-3 0,3-2 0,3-1 0,2-3-1487,1-3 1622,5-4 0,-2-1 0,5 0 0</inkml:trace>
  <inkml:trace contextRef="#ctx0" brushRef="#br0" timeOffset="35540">15081 9351 8355,'-1'-20'-149,"-3"0"-387,-5 2 461,4 2 1,-10 9 0,2 2-1,0 0 110,-1 1 0,-3 2 0,1 6 0,1 4 35,1 3 0,1 3 1,1 1-1,0 1-36,-1 0 0,6 2 0,2-2 0,1-1-25,0-1 0,-1-2 1,5 1-1,0-1-80,0 1 0,2-5 0,2-1 15,4-2 0,0-1 0,3-5 0,3-3 0,0-4 8,0-3 1,2-2 0,1 1-1,-2-2 144,-1-3 0,-2 4 0,-1-4 785,-2 3-770,2 2 0,-10 6 0,3 8 0,-3 9 70,-1 8 1,0 6 0,0 4 0,0 4 25,0 3 1,0 5-1,0 2 1,0 1-23,0 3 0,0 4 0,0 0 1,0-3-166,0 0 0,-4-5 0,0-3 1,1-6 129,2-5 0,7-8 0,2-6-303,3-5 0,3-5 1,1-5-1,1-1 0,1-5-181,1-6 0,-3-2 0,4-6 1,-1-4-26,-3-3 0,-1-1 0,-3-5 0,-1 0-82,-2 1 0,-5-2 0,1 3 0,-1 0 268,1-4 0,-3-1 0,5-1 0</inkml:trace>
  <inkml:trace contextRef="#ctx0" brushRef="#br0" timeOffset="37144">15354 9252 8355,'6'-12'419,"-5"-1"0,5 2 0,-2 2-104,0 0 1,1 7-245,-1-2 0,2 8 0,2 5 0,-2 5 41,-1 3 1,-2 3-1,4-2 1,-2 0-348,-2 0 0,0 0 1,0-3-1,2 0-250,2-4 1,-3 0-1,4-7 157,2-1 1,1-1 0,0-4 200,-3-2 0,3-3 0,-4-5 0,2-2 1,-1-1 29,2-2 1,-5-3-1,1 3 1,-2 1 309,0-2 0,1 4 0,-2-3 213,1 4 1,2 2-157,-2 2 0,3 5 0,4 8-147,-3 5 1,2 2-1,-5 1 1,2 2-79,3 2 0,1-2 0,1 4 0,2-3-133,2-2 0,2 2 0,4-8 1,-1-1-179,1-1 1,6-4-1,1-1 75,-2 0 0,-2-1 0,-3-4 0,-3-3 0,-1-3 103,-3-1 0,-1-1 1,-1 0-1,-2-3 43,-3 0 1,-3-2 0,-5 3 0,-1 0 202,-3 4 0,-3-2 0,-5 6 1,-2 0-108,-3 3 1,4 3 0,-5 2-1,1 3-40,1 5 1,-1 2-1,5 3 1,-1 1-83,1 1 1,5 2 0,3-3 0,2 3-22,2 1 0,0-3 1,2 0-1,2-2-98,4-2 1,3-5-1,3-3 1,1-2 40,2-2 0,1 0 0,-3-2 165,1-2 0,1-4 0,-5-7 0,1-2 0,-2 1 165,-3-2 1,2 4-1,-6-2 1,-2 0 20,0 0 1,2 6 0,0-2 66,-1 1 1,-3 1-191,-4 2 0,2 4 0,-2 8 0,3 4-60,1 3 1,-4 3 0,0 1-1,1 2 48,1-2 0,7-1 0,0-2-214,2 0 0,1 1 1,5-2-1,-1-2-46,0 0 1,1-7-1,-1 3 1,1-4-1,-1-2 171,0-4 1,1 3 0,-2-7 0,-1 0 114,-2-2 1,-5-2 0,2 1 0,-1 0 16,0-1 1,0 1 0,-4-1-62,0 1 1,5 4 0,0 1-69,2 1 1,-3-2 75,4 4 0,1 1 49,3 7 0,0 3 1,1 6-88,-1-1 0,1-4 0,-1 0-114,0 2 0,1-3 0,-1 0 1,1-2-54,-1-2 0,-4 3 1,1-2 208,0-1 1,-3-3 109,-2-5 1,-3-1-1,1-7-42,2 1 0,-1-1 0,5 1-80,1 0 0,3 1 0,0 1 0,0 2-208,1-2 0,-1 4 1,2 1 220,2-1 1,-2 5 0,1-2 0,-5 6 58,-6 5 1,-2 3 0,-2 3-133,0 3 0,0-4 1,0 5-1,0-1 1,0-1-795,0 0 1,5-3-519,3 0 1323,-2-6 0,10-2 0,-2-5 0</inkml:trace>
  <inkml:trace contextRef="#ctx0" brushRef="#br0" timeOffset="37145">16793 8793 8355,'0'-19'131,"0"2"195,0 4 0,1 6 0,3 3 0,3 4 34,0 4 1,4 3 0,-3 6-210,3 4 1,2 4 0,-1 8 0,1 4 0,-1 2-267,0 3 1,-5-1 0,-3 1 0,-2 2-168,-2 2 0,0 2 1,0-6-1,0-3-280,0-3 0,0-5 0,0-5 0,0-2-1102,0-3 1563,0-6 1,0 0 0,0-4 0</inkml:trace>
  <inkml:trace contextRef="#ctx0" brushRef="#br0" timeOffset="37146">16780 9116 8970,'-5'0'179,"5"0"0,7 0-54,4 0 0,3 0 0,2 0 0,5 0-201,2 0 1,6-4 0,1-1 0,2 1-87,3-1 1,-4 3-1,0-2 122,-5 3 0,0 1 1,-9 0 73,-2 0 1,-6 4-1,-2 2 1,-1 0 0,-4 4-21,0 1 1,-2 2 0,0 0 0,0 2-113,0 2 0,0 0 0,0-5 0,1 0-509,3 1 0,3-2 1,6-3 303,-1-4 1,6 3 0,1 0 0</inkml:trace>
  <inkml:trace contextRef="#ctx0" brushRef="#br0" timeOffset="37304">17289 8818 7768,'-7'-1'-509,"3"5"1,2 11-1,2 4 1</inkml:trace>
  <inkml:trace contextRef="#ctx0" brushRef="#br0" timeOffset="38070">17549 8756 9439,'-4'-21'0,"-1"3"0,-1 6 336,1 9 0,1 9 0,4 12 0,1 7 0,2 6 0,1 5-173,-1 1 0,2 5 1,-1 0-1,-1 1-380,-2 0 0,-1 2 0,0-3 0,0-2 0,0-3-858,0-4 0,0-4 1,0-7-741,0-2 1752,0-4 1,0 2-1,0-6 1</inkml:trace>
  <inkml:trace contextRef="#ctx0" brushRef="#br0" timeOffset="38071">17450 9079 8561,'10'0'711,"1"0"1,4 0-706,3 0 0,3 0 0,5 0 0,3 0 0,2 0 0,1 0 0,-3 0 1,-3 0-205,-1 0 0,-6 0 1,-2 0-1,-5 1 29,-4 3 0,-2-1 283,-6 5 0,-1 0 1,-4 5-1,-1-1-100,-1 1 1,-3 3 0,6 1 0,1-2-264,2-1 0,2-2 0,3-1 124,5-3 0,6-2 1,3-6-1,0 0 1,-1 0-86,-1 0 0,2-6 1,-2-2-1,-1-3 240,-1-1 1,-2-2 0,1-1 0,-2-2 274,-3 2 1,3 1 0,-4 2 231,0-1 1,-2 5-336,-5 0 0,0 11 1,-1 1-1,-2 7 73,-1 5 1,-4 5 0,4 6 0,1 4-222,2 0 0,1 3 0,0 3 0,0 1-146,0 4 0,1-2 0,3 5 0,3 5 137,0 6 0,4-2 0,-4 7-527,0-5 1,-2-2-1,-5-7 1,-1-5 0,-3-6 210,-5-4 1,-3-4 0,-3-9 0,-3-7 475,-1-6 0,-1-5 0,-2-2 0,3-3 121,1-5 0,2-7 0,5-5 0,2-4-271,5-4 0,4-2 0,4-7 0,6 1-1006,5 0 1,4 0 339,6 0 1,0-6-1,0-1 1</inkml:trace>
  <inkml:trace contextRef="#ctx0" brushRef="#br0" timeOffset="38375">18901 8756 8355,'2'-16'75,"2"-1"1,3 2 0,1 1 0,0 2 0,3-1 0,3 2 274,2 3 1,2-2-1,-2 6 1,1 1-168,3 2 1,-4 1 0,5 1-1,1 4 1,1 4 0,1 6-1,-3 6 1,-5 4-85,-2 4 0,-6 2 1,-1 8-243,-2 2 0,0 2 0,-5 4 0,-2-2 0,0 1-65,-3-2 0,1-1 0,4-6 0,2-1-19,2-3 1,3 1-1,4-6 1,-2-5-570,0-5 0,3-5 0,5-5-537,-2-4 1315,-7-3 0,3-6 0,-4-2 1</inkml:trace>
  <inkml:trace contextRef="#ctx0" brushRef="#br0" timeOffset="38643">19174 9079 8355,'-7'0'1722,"2"1"-1297,5 3 1,-6 3 0,-1 5-123,0 1 1,-4 3 0,3 1 0,-3-1-447,-1 2 1,-1 2-1,-1 4 1,-1 1-385,-1 0-908,-1 0 1,5 5-1,-1 2 1</inkml:trace>
  <inkml:trace contextRef="#ctx0" brushRef="#br0" timeOffset="39088">19931 8880 8355,'1'-19'-119,"3"2"1,3 3 0,1 3-1,1 2 259,0 1 1,6 3-1,2-1 1,-2 0 0,-1 3-1,-2 2 1,1 2 0,-1 2 160,0 1 1,1 10 0,-1 0 0,-1 4-258,-3 4 0,-2 5 0,-6 4 0,-1-1 117,-4 0 0,-3 5 0,-7-4-754,-1 1 1,-7 4 0,3-4-1,-4 1 1,0-3-1392,-1-4 1936,5 2 0,3-9 0,4 6 0</inkml:trace>
  <inkml:trace contextRef="#ctx0" brushRef="#br0" timeOffset="39319">19955 9438 6365,'0'13'2175,"0"-5"0,2 0-1304,2 2 0,-3-3 1,5 0-1,-1-1-705,4 1 0,-3-3 1,3 3-1,-1 0-2449,-1 0 0,-2 1 0,-5 5 1</inkml:trace>
  <inkml:trace contextRef="#ctx0" brushRef="#br0" timeOffset="83045">4217 12576 8215,'-6'-18'105,"5"0"0,-3-4 1,2 3-1,2 1 1,0 3-1,2 1 1,1 2-1,2-1 1,2 2-1,3 3 1,1 5-1,1 7 452,0 9 0,2 6 1,1 10-1,2 5 0,-1 8 1,1 5-464,-1 1 1,5 10 0,-3-6 0,0 2 0,0-2 0,-2-4 0,1-1 0,0-5 0,-1-7-100,2-6 0,-4-4 0,2-6 0,-2-5 0,-2-6 0,1-2 0,-2-5 0,-1-3 71,-2-7 0,-4-7 1,3-6-157,-2-6 0,1-8 1,-3-8-1,1-1-265,-1-2 1,-1-10 0,1 4 0,1-5-142,-1 0 0,-2-1 0,-1 6 0,0 6-1659,0 9 1416,0 6 1,6 27 560,2 13 0,9 14 0,2 15 1</inkml:trace>
  <inkml:trace contextRef="#ctx0" brushRef="#br0" timeOffset="83454">5060 12911 9349,'-1'-21'0,"-2"2"0,-1 1 0,1 1 0,2 1 683,1-1 0,0 1-556,0 3 1,0 1 0,-2 1 0,-2 3 0,-4 4 0,-3 2-125,-1 2 0,-1 2 0,-1 2 0,-1 4 0,-1 3-127,1 1 1,-3 6 0,1 2 0,2 0-65,1 1 1,3-2 0,3 3 0,4-2-35,2-2 1,2 2 0,2-3 0,2-4 95,4-3 0,3-4 0,2-6 0,0 0 79,4 0 1,-2-6-1,4-2 1,1-5 62,-1-3 1,-5 1 0,-1-5 0,-3 3 112,0 1 1,-5-2-1,-1 2 30,-2 1-227,-2 7 0,0 3 0,0 10 1,0 3-1,0 3-128,0 1 0,0 2 0,0 1 0,1 2-148,3-2 0,3-1 0,6-2 0,-1 0-540,0 1 839,1-1 1,5 1 0,1-1 0</inkml:trace>
  <inkml:trace contextRef="#ctx0" brushRef="#br0" timeOffset="83879">5296 12762 8355,'-2'-11'0,"0"1"911,-2 2-669,-1 5 0,5-1 1,2 8-1,2 5 1,4 3-1,3 3 1,2 2-1,-1-1-292,0 2 1,-1 0 0,-1 4 0,-2-3-157,2-1 0,-3-1 1,0-5-1,-2 1-246,-2-1 0,0-1 300,1-3 1,-3-4 0,2-8 43,-6-4 1,2-3 0,-3-3 0,2-1-2,2-1 1,0-6 0,0 1 0,0-3 25,0 0 1,6-1-54,2 0 0,3 4 1,2 2-1,0 1 1,3 4-1,0 3-429,-1 3 0,3 5 534,-1-1 1,5 8-1,-3 3 1</inkml:trace>
  <inkml:trace contextRef="#ctx0" brushRef="#br0" timeOffset="84602">6127 11931 8355,'-10'-23'-8,"-2"2"0,-2 4 0,0 5 0,2 4-42,-1 4 0,0 9 0,-3 8 0,-2 6 0,1 6 473,-1 4 0,-4 4-184,1 8 0,-1 7 0,1 10 128,5 7 0,2 4 0,2 16 0,0 5 0,3 2-146,1 5 0,5-4 0,0 1 1,6-4-428,5-9 1,10-3 0,5-13-1,6-7 1,4-10-364,6-9 0,-2-16 0,6-3 68,0-9 1,-3-6 0,4-6 0,-3-3 28,-5-5 0,-4-7 0,-8-3 1</inkml:trace>
  <inkml:trace contextRef="#ctx0" brushRef="#br0" timeOffset="84884">6412 12402 6130,'7'-16'0,"-4"-1"0,-5 2 565,-2 1 1,1 7-1,8 3 261,3 3 0,0 2 0,3 5 0,3 5-371,0 4 0,4 7 0,-1 0 1,3 4-360,2 3 0,1 4 0,2-2 0,0-1-290,0 0 0,-1-1 1,3-4-1,0-2-260,2-2 1,-1 1-1,-6-5 1,-3-2-561,-1-1 0,-2-6 0,-3-1 521,-1-2 1,1-1-1,-1-4 1</inkml:trace>
  <inkml:trace contextRef="#ctx0" brushRef="#br0" timeOffset="85121">6834 12291 8355,'-13'0'279,"2"1"1,3 3 0,2 5-1,1 3 1,-3 4 0,-3 6 62,-2 6 1,-3 4-1,-2 6 1,-1 4-1,-2 3 1,-1 3-398,-3 2 0,3-5 0,-7 1 0,4-1-356,5 0 0,-3-4 0,7-7 0,1-3-657,1-5 212,7-4 1,2-10-1,5 1 1</inkml:trace>
  <inkml:trace contextRef="#ctx0" brushRef="#br0" timeOffset="85416">7007 12018 8355,'-5'-18'480,"2"8"0,-2-1 0,3 4 0,8 5 42,3 0 0,5 8 0,3 2 1,5 3-48,5 1 0,1 8 0,5 5-384,1 6 1,1 6-1,-1 5 1,-3 6 0,-5 7-281,-7 7 1,-9 17 0,-6-2 0,-6 0-457,-6 0 1,-1-11 0,-11 3-1,1-8 83,0-7 1,-1-3 0,-2-3 0,3-3-174,1-3 1,-9 2 0,0 0 0</inkml:trace>
  <inkml:trace contextRef="#ctx0" brushRef="#br0" timeOffset="85989">8210 12564 8355,'-12'-20'553,"0"2"1,5 10-1,4 0 1,6 0-1,5 1-576,3 3 0,8 2 1,6 1-1,7-2 1,5-2-1,3-2 1,3-2-1,-2 1-2755,-2 0 2170,1 5 1,-14-2 0,4 5 0</inkml:trace>
  <inkml:trace contextRef="#ctx0" brushRef="#br0" timeOffset="86246">8310 12750 10720,'12'-2'153,"0"-2"0,6 3 1,4-5-1,6 1 0,5-4-87,3-2 0,8-1 1,4 0-1,4 1-1571,1 2 1,-8-2 0,-2 4 0</inkml:trace>
  <inkml:trace contextRef="#ctx0" brushRef="#br0" timeOffset="91943">10108 12154 8355,'-4'-12'-9,"0"2"-260,1 6 454,2 11 1,1 8-1,1 6 1,2 2 0,1 5-1,0 5 1,0 5 0,2 7 9,0 4 0,-3 4 1,1-2-1,-2 1 1,-2 2-1,0-3-303,0-5 0,0-3 0,0-7 1,0-3-1,0-4-418,0-3 0,0-6-197,0-4 1,1-8 184,3-4 0,2-4 1,3-4 449,0-4 0,-1-14 0,4-4 1</inkml:trace>
  <inkml:trace contextRef="#ctx0" brushRef="#br0" timeOffset="92384">10257 12254 8355,'7'-20'-515,"-2"4"687,1 2 1,-4 3-1,5 1 1,-1 2 351,-3-2 1,2 3 0,1 1-273,0 0 1,-1 3 0,2 7-204,-2 5 1,1 7-1,-4 6 1,2 6 0,-1 5 77,-1 3 1,-2 2-1,-2 4 1,-1 3-372,-1 3 0,-4 2 1,3 0-1,-1-2 21,0-3 0,1-2 0,2-6 1,-1-1 24,1-3 0,2 0 0,1-7 0,0-4 53,0-2 1,0-4 0,1-5 0,3-2 118,5-5 0,6-3 0,3-1 0,1-1 168,3-3 1,2 1-1,0-5 1,1-2-108,0-1 0,4 3 1,1-1 103,2 0 0,0 2 0,1 0 0,-4 0 1,-5 1-176,-3 1 1,3-1 0,-5 4 0,0-4-1078,-2-1 0,-1 3 725,-3-4 0,2 0 0,-8-5 0</inkml:trace>
  <inkml:trace contextRef="#ctx0" brushRef="#br0" timeOffset="92611">10195 12576 8355,'0'-17'0,"0"1"191,5-1 1,4 10-1,7 2 1,6 1 0,6-2-1,3-1 24,1-2 1,8-2-1,0-3 1,4-1-199,3-2 1,3 1 0,-9 3 0,-3 1-410,-3 0 0,-6 3 1,-8 2-1,-5 2-392,-2 2 0,-7-4 0,-2 0 0</inkml:trace>
  <inkml:trace contextRef="#ctx0" brushRef="#br0" timeOffset="92822">10021 12105 8355,'-5'-29'0,"-4"0"17,4 5 1,6 2 0,12 6-1,6 1 1,6 1 0,4 1-1,4 1 154,3 0 1,10-1 0,5-1-120,4-2 1,7 4 0,3-2 0,-4 5-1,-6 4-159,-4 2 0,-7 7-720,-3 5 0,-7 2 0,-4 1 0</inkml:trace>
  <inkml:trace contextRef="#ctx0" brushRef="#br0" timeOffset="93473">11671 11187 8355,'0'-21'0,"0"2"-65,0 1 0,-2 2 0,-2 3 0,-4 1 0,-3-1 1,-3 2-1,-3 2 0,-3 2 95,-4 1 1,-2-2 0,-3 4-1,-2 1 68,-1 2 0,-3 1 0,5 0 1,0 0-63,-1 0 0,4 0 0,5 0 75,1 0 1,10 1-1,0 3 1,4 6-79,4 5 1,2 0 0,1 6 0,1 2-69,4 5 1,0 9 0,5 8 0,-2 5-58,2 4 1,-5 6-1,-1 8 1,-1 0 69,1-1 1,-2 1 0,2-4 43,-3 2 1,-2 5-1,-2-5 1,-3 1-1,1 2 25,-1 2 1,-3 6 0,1-3 0,-2 6 237,2 1 0,-3 9 0,2-2 0,-2 6-176,5-44 0,0 1 0,-6 48 0,5-47 1,1 0-1,0 0 0,0-2 108,-7 50 1,2-4 0,3-9-1,4-2-65,3-2 1,2-2 0,2-10 0,4-9-103,4-4 1,-2-13-1,9-1 1,-1-8 40,-1-7 0,6-8 0,-1-5 0,1-4-62,-1-3 0,5-4 1,-4-6-1,0-3-107,1-5 0,-3-2 1,0-1-1,1 0-27,-2-1 1,5-3 0,-5-1-1708,0 2 0,1 5 1096,-4 2 1,3-6-1,6-5 1</inkml:trace>
  <inkml:trace contextRef="#ctx0" brushRef="#br0" timeOffset="96861">12067 11881 8394,'-1'-12'0,"-2"0"101,-1-1 1,0 8 0,4 6 0,-1 10 0,-2 8 0,-1 8-1,1 4 1,2 8 0,1 4 0,0 5 93,0 4 1,0 6-1,0 7 1,0 4 0,0 1-1,0 3 1,0-3-377,0-1 1,0-7 0,0-5 0,0-3 0,0-6-521,0-6 0,0-8 0,0-6-75,0-1 1,0-4 652,0-2 0,5-9 0,2-6 0</inkml:trace>
  <inkml:trace contextRef="#ctx0" brushRef="#br0" timeOffset="97249">12539 12278 8034,'0'-5'364,"1"3"-98,3 5 0,7 11 0,7-2 1,2 4-1,2 0 0,1 2 1,3 1-251,3 3 1,-1 0-1,3 0 1,0-1-1,-4 0-318,-1-2 1,-1 3-1,-1-5 1,-4-2-203,-3-1 0,-3-2 0,-2-1 1,-1-1-192,-3-2 1,-1-4 694,-3 4 0,-8-5 0,3 3 0</inkml:trace>
  <inkml:trace contextRef="#ctx0" brushRef="#br0" timeOffset="97485">12936 12167 8355,'-2'-9'1097,"-2"3"-732,-4 0 0,1 9 1,-1 9-246,-2 7 1,-1 6-1,-1 4 1,-1 4-1,-1 5 1,-2 3-1,-3 3 1,-2 0-379,0-3 0,1-2 0,-4-2 0,4-1-283,3-3 1,3-4-1,2-7-1267,-1-1 1479,7-6 0,-6 3 0,6-6 0</inkml:trace>
  <inkml:trace contextRef="#ctx0" brushRef="#br0" timeOffset="97785">13407 12539 8355,'1'-7'235,"3"3"0,3 2 0,7 2 0,1 0-162,2 0 0,6-1 1,1-2-1,5-1-510,2 1 0,1 1 1,2-1-1094,0-1 1276,-7 0 1,3-2-1,-5-1 1</inkml:trace>
  <inkml:trace contextRef="#ctx0" brushRef="#br0" timeOffset="99711">14176 12229 8698,'-1'-13'783,"-4"1"-719,4 5 1,-5 7 0,6 10 0,0 5 0,0 5 0,0 4 0,2 2-67,2 3 1,2 1-1,3 5-389,-1-2 0,-5-1 0,3 2 159,-1-1 1,-2-5 0,4-1 0,-2-5-364,-2-5 0,-2-3 1,-1-2 515,0 0 1,0-5-1,0-1 1</inkml:trace>
  <inkml:trace contextRef="#ctx0" brushRef="#br0" timeOffset="100435">14374 12142 8355,'0'-7'405,"-4"8"0,0 10-254,1 5 1,2 1 0,1-1 0,0 2-70,0 1 1,0 2-1,0 3 1,0 1-1,0 0 1,0 0-1,0 1-157,0 3 1,0-3 0,0 3 0,0-3 0,0-2-53,0-4 0,4 2 0,2-5 1,0-2 46,4-1 1,1-3 0,2-3 0,-1-2-112,0-1 0,2-4 0,1 4 0,3-4-112,1-1 1,1-1 0,0-2 0,-3-3-73,-3-1 0,-2 3 0,-1-4 294,-3-2 1,-2-1-1,-6-1 1</inkml:trace>
  <inkml:trace contextRef="#ctx0" brushRef="#br0" timeOffset="100436">14263 12514 8355,'7'-19'492,"-3"2"1,3 5-447,1 3 0,7-2 0,3 2 1,1-5-196,3-3 1,7 0-1,3 1 1,1 0-1,-1 1 1,-2 1 0,-4 2-1,-4 1-197,-5 2 1,-3 0 0,-3 3-47,-3-1 0,-3-1 0,-5-4 1</inkml:trace>
  <inkml:trace contextRef="#ctx0" brushRef="#br0" timeOffset="100437">14250 12167 8355,'6'-18'-169,"1"4"0,6-3 0,3 8 0,3 1-205,4-2 0,1-1 0,9-2 273,1 1 1,2 1 0,3 1 0,-1 4-322,0 0 422,1 2 0,-7-2 0,5-1 0</inkml:trace>
  <inkml:trace contextRef="#ctx0" brushRef="#br0" timeOffset="101162">15032 11981 8355,'0'-13'-182,"-4"1"1,-2-1 0,0 1 0,1 0 0,1 1 0,0 1 414,0 2 1,-2-1 0,3-3-1,-1 0-30,1-1 1,-2 5 0,-1 1-180,-1 2 1,3 0-298,-4 5 266,5 0 1,-6 6 0,5 2 3,1 3 1,1 2 0,2-1 0,0 0 53,0 1 0,0 1 1,0 2-1,0 5 10,0 2 0,0 8 1,0 2-1,0 2-79,0 3 1,0 0-1,0 2 1,0 3 4,0 1 1,0 0-1,-1 3 1,-2-3 4,-1-1 0,-1-2 0,2-4 1,-3-1 122,-1-3 1,5 2-1,-2-6-104,2-2 0,2-2 0,0-3 0,0-3 0,2-1-42,2-3 0,3-5 1,5-3-1,0-2-50,1-2 0,3-1 1,2-2-1,0-2-283,0-2 0,3-1 1,-5-5-1,-1 2-331,-1-2 1,-1-2 634,-1-5 1,6 3 0,1-4 0</inkml:trace>
  <inkml:trace contextRef="#ctx0" brushRef="#br0" timeOffset="101713">15205 12254 8355,'-8'-5'940,"0"1"0,6 0-984,2 4 0,6 6 0,6 2 0,1 4 119,-1 5 0,5-3 0,1 4 0,1-2 0,1 2-546,0 1 0,2-2 0,-6 3 306,0 3 0,-3-4 0,0 0 0,-2-1 0,-2-3-1895,0-1 1959,-7-2 1,4-5-1,-6-1 1</inkml:trace>
  <inkml:trace contextRef="#ctx0" brushRef="#br0" timeOffset="101714">15391 12192 8355,'-7'0'1005,"-2"1"-975,5 3 0,-5 3 0,4 7 0,-2 4 0,-3 5 0,-2 6 0,-3 3 0,-3 2-200,-1 2 0,3-2 0,0 1 0,3-1 0,4-2 1,2-3-1,1-3 0,4-4-2133,0-3 2252,8-8 0,1-5 0,5-6 0</inkml:trace>
  <inkml:trace contextRef="#ctx0" brushRef="#br0" timeOffset="101995">15503 11981 8355,'-4'-13'24,"0"1"0,2-1 0,5 2 0,4 2 0,1 2 0,2 1 0,4 2 0,4 0 0,2 0 0,1 0 0,0 0 0,-2 0 0,-1 2 0,-2 5 0,1 7 0,-3 5 0,-5 4 0,-5 3 0,-2 2 0,-4 2 0,0 1 0,-4 2 0,-1 2 0,-1 0 0,0 4 0,1-1 273,1-1 1,2 7 0,4-4 0,0 0 0,0-2 0,0 1 0,2-1-288,2-1 0,1 2 0,5-6 0,-2-2 0,0-2 0,1-3 1,-2-1-1,-2 1 0,-2 0 0,-2 0 0,-1-3 0,0-1 0,0-3 1,0 0-1,-1 1-904,-3 0 683,-3 1 0,-10-5 1,-1 0-1,-1 1-136,-3-1 1,3-1-1,-2-2 1,0-4-33,2 1 1,0-5-23,2 3 1,3-14-1,-3-3 1</inkml:trace>
  <inkml:trace contextRef="#ctx0" brushRef="#br0" timeOffset="102629">16024 11658 8355,'-6'-12'41,"4"1"0,-5 1 1,1 2-1,2 0 373,-1 1 0,3 0-58,-2 3 0,3 8 1,2 1-1,3 9-91,4 7 0,3 8 0,2 5 0,-1 8-48,1 7 1,3 6 0,1 10 0,-4 3 81,-3 2 0,-3 11 0,-4-2-315,1 5 1,-5 3-1,-9-2 1,-5-2-455,-6-5 0,-2-1 0,-2-1 1,-1 0 21,-3-3 1,7-15-1,-3-3 1,3-7-365,3-9 0,5-6 0,5-10 387,0-2 0,-8-9 0,-2-6 0</inkml:trace>
  <inkml:trace contextRef="#ctx0" brushRef="#br0" timeOffset="103270">12129 11894 8355,'0'-18'-150,"0"0"-130,0-3 159,0-2 344,0 9 0,2-2 1,1 6-1,1 4 1,-3 6-1,-2 10 1,-5 11 38,-1 10 1,-1 9-1,-4 17 1,-1 9 0,2 10-1,2 7 1,2 2 0,1 5-29,3 2 1,2 2 0,1-2-520,0-9 0,10-1 0,4-13 0,5-4 1,7-7-1,6-7 0,5-7-827,4-4 1,-2-8 0,4-2 0</inkml:trace>
  <inkml:trace contextRef="#ctx0" brushRef="#br0" timeOffset="103939">16284 11385 8491,'-5'-16'0,"-2"-1"0,0 2 885,3 1 0,2 2-738,2 0 0,6 5 0,4 3 1,3 2-1,5 2 0,0 2 1,2 2-1,-4 4-278,-2 3 0,1 5 0,-8 2 0,0 2 0,-3 0 0,-4 1 0,-4 0 1,-4 1-1,-4 0 0,-1 0 0,-2-1-290,-2 1 1,-1-5 338,2 0 1,2 1 0,-1-2 0,5 0-73,6-3 1,9-6-11,8-3 1,5-2-1,8-4 1,1 0-111,2-2 0,4-6 0,-2 3-521,0 0 664,-3-4 1,8-1 0,-4-8 0</inkml:trace>
  <inkml:trace contextRef="#ctx0" brushRef="#br0" timeOffset="104434">16495 10902 8653,'6'-25'0,"2"1"0,4 4 0,5 3 0,4 5 0,2 2 0,0 2 0,1 0 0,-2-1 0,1 2 0,-1 2 0,0 2 0,-1 2 0,-2 1 0,-1 1 204,-3 3 1,-5 9 0,-3 7 0,-2 4 0,-2 3 0,-3 4-10,-4 2 1,1 11 0,-5-1 0,0 5-82,1 1 1,-3 13 0,6-2-1,1 6-38,2 6 1,1 3 0,0 5-69,0 3 0,0 5 0,0-2 1,0 7-1,0-43 0,0 1 17,0-1 1,0 0-1,0 2 1,0-2-1,1 43 1,3-1-131,5 0 0,3-5 1,3-5-1,2-4 1,-2-2 115,-1 0 0,-3-6 0,-3 6-203,-4-5 1,-4-6 0,-5 0 0,-6-6 151,-4-5 0,-8-3 1,3-1-1,-4-2 209,0-3 0,-3-3 1,0-8-5,-2-1 0,-4-1 0,2 1 0,1-4 0,-2-3-177,1-1 1,2-5 0,-3 0 0,0-2 0,2-3 0,0-3-1408,2-3 1,-3 2 0,-1-5 0</inkml:trace>
  <inkml:trace contextRef="#ctx0" brushRef="#br0" timeOffset="115103">2394 15553 8355,'0'-29'84,"0"1"0,0 5 0,0 5 0,0 4 0,-2 3 0,-2 1 0,-4 3 86,-3 2 1,-3 1 0,-1 5 0,-3 3 0,-1 6 0,-2 4 0,0 4 0,2 1-196,1 3 1,-3 1 52,5 2 0,1 0 0,7 0 0,3 0-5,4-1 0,1-3 1,1 0-1,4-1 1,3 0-120,3-4 1,7 2 0,2-1-108,4-2 1,-1 3-1,-1 0 1,-2 0-35,-2-1 1,-2 4-1,-4-3 1,-1 0 108,-2 0 1,-4-2-1,-5-2 1,-1 1 38,-3 2 1,-7-1 0,-7-5-1,-1-1 70,-4-2 1,4-5-1,0 3 1,1-2-190,3 0 0,1 0 1,2-4-1,1-1-29,2-3 1,-2-3 0,4-6 0</inkml:trace>
  <inkml:trace contextRef="#ctx0" brushRef="#br0" timeOffset="115879">2654 15825 8355,'-5'-19'40,"-2"1"1,-4 10 0,1 1 0,3 3 78,2 5 0,0 5 0,5 8 1,0 1-147,0 1 0,2 1 1,2-5-1,3 2-253,0 3 0,2-4 1,-3 4-61,1-3 1,0-6 0,2-1 63,0-2 1,-1-1-1,4-5 245,1-3 0,-6-3 0,-3-5 0,-3-1 87,-1 1 1,1-2 0,2-1 0,1-2 100,-1 2 1,-1 6 0,-2 0 185,0 0 1,1-1-205,3 2 1,-1 4 0,5 8-138,2 4 0,-1 3 0,1 1 0,-2 1 0,2-1 1,1 1-1,1-2-140,1-3 0,3 2 0,1-6 0,-2-2 0,0 0-74,2-2 1,-4 0 0,4-2 0,-3-2 163,-2-4 1,-4-3-1,1-1 1,-1-2 27,-1-3 0,3 4 1,-6-4-1,0 2 150,1-2 1,-3 3 0,2-2 253,-3 2 1,-2 7 0,-3 3-166,-5 3 1,3 2 0,-1 3 0,1 5-171,3 2 0,2 5 0,1 2 0,0 1-32,0 3 1,1 6 0,2 2-21,1 2 0,6 1 1,-2 4-1,3 0 1,2 1-21,-1-1 1,-4 4 0,1 1 0,-1-4-32,-1-3 0,2-4 0,-5-5 0,-1 1-38,-1-4 0,-2-11 0,0 1-10,0-2 1,-6-7-1,-1-5 82,0-10 1,-4-7 0,3-7 0,-2-1-64,2-3 0,-2-4 0,6-9 1,2-2 55,0 0 1,2-7 0,0 3-1,2 0 70,2-1 1,3 1 0,6 10 0,3 3-37,0 4 0,2 7 0,-3 9 0,2 5 238,-2 6 1,1 4-1,-2 6 1,-3 6-213,0 7 1,-5 5 0,-2 1 0,-3-1-126,-1 1 1,0 0 0,-1 0-1,-2-2-138,-1-2 0,-6 1 1,2-6-75,-3 0 0,-1-8-225,-1-4 0,6-4 473,3-4 0,3-8 0,1-8 1</inkml:trace>
  <inkml:trace contextRef="#ctx0" brushRef="#br0" timeOffset="116713">3386 15664 8326,'-13'0'-270,"7"0"0,0 6 0,6 3 1,0 6 433,0 6 1,0 3 0,1 2 0,2 3 0,3 4 0,1 3 0,1 1 0,0 0 60,0 0 0,1 5 1,3-1-284,0-1 0,1-2 0,-2-2 1,-1-1-1,-4-4 0,0-2-119,-3-5 1,-2-1-659,-1-6 803,0-1 1,-5-10 0,-2-8 0,-2-9-1,2-7 42,2-1 1,1-8 0,2-1 0,0-5-44,-2-6 0,-1-2 0,5 1 0,0-1 0,0 1 1,5-3-1,-1 3 1,0 3 136,1 2 1,-2 12-1,5 0 1,2 5 69,1 7 1,1 0 0,1 7-1,-1 2-107,1 5 0,-2 4 0,-2 7-132,0 2 1,-5-1 0,3 5-1,-2-1 9,-2 0 1,-3-2 0,-3 2 0,-2-2-227,-2-6 0,-2 1 0,-3-5 0,0 0-369,-1-3 487,1-3 0,-1-1 0,1 0 0</inkml:trace>
  <inkml:trace contextRef="#ctx0" brushRef="#br0" timeOffset="116714">3882 15701 8355,'-12'-7'223,"-1"-4"0,1 10-110,-1-3 1,1 4 0,0 4 0,0 4 65,4 3 1,-3 3-1,4 1 1,-1 2 1,0-2 0,5 3 1,-1 0-1,3 0-64,1 0 1,1 2 0,2-3 0,2-2-422,2-1 0,5-6 0,5-1 40,-2-2 1,-1 0 0,-2-7 0,1-2 0,-1-4 137,1-3 0,-2-2 0,-2 0 0,-2-3 54,-1 0 1,-2-1-1,-4 4-127,0-4 0,-6 5 1,-2-2-1,-3 6 1,-1 1-626,-1 0 656,1 4 0,-6-2 0,-1 5 0</inkml:trace>
  <inkml:trace contextRef="#ctx0" brushRef="#br0" timeOffset="117245">4242 15652 8355,'0'-13'-16,"-5"1"1,0 1 0,-2 3-1,-3 2 1,-1 2 0,-1 0-1,0 1 1,-1 2 0,1 2 275,-1 3 0,1-1 1,0 5-1,1 2-286,2 1 1,4-3 0,5 0 0,0 2-37,0 1 1,1 2-1,3-1-10,5 0 1,3 1 0,2-1 0,1 1 0,-1-1-177,1 0 1,4-3 0,-2-1-1,-2 2 158,-1 1 0,-2 1 0,-1 0 0,-1-1 66,-2-2 0,-5 2 1,-1-4-1,-4 1 141,-7 0 0,3-4 0,-4 3 58,-4-1 1,2-2-1,-5-4 395,3 0-589,8 0 0,6-6 0,8-2 0,4-3-78,5-1 0,2-1 0,7-1 0,2-1 51,1-1 0,1-1 0,-2 3 0,2-1-181,2-1 0,-9-1 0,0 5 203,-3-1 0,-5 1 233,-7 0 1,-8 1-1,-8 2-37,-3 5 0,-3 3 0,-1 1 1,-2 0-7,2 0 0,1 5 1,2 4-1,0 2-36,-1 1 1,2 2 0,3 1 0,4 3-201,2 1 1,2 0-1,0 2 1,3-3-240,5 0 1,2-6 0,12 1-442,4-8 1,7-3 421,13-2 1,-1-6-1,10-1 1</inkml:trace>
  <inkml:trace contextRef="#ctx0" brushRef="#br0" timeOffset="117667">5668 15677 8355,'-6'-31'1022,"5"11"-816,-3-1 1,2 13-121,2 8 1,2 5-1,2 9 1,4 1 0,3 3-1,2 0 1,-1 1 0,2 1 86,2 2 1,-2-3 0,3 0-263,-4-1 1,0-1-1,-1-6 1,1-3-21,-1-4 1,1-3 0,-1-1-1,0 0 1,1-1-44,-1-3 1,-4-3 0,-1-7-1,-1-1-13,-3-1 0,-2-1 0,-1 3 0,0-1-242,0-1 0,-4-5 1,0 4-1,1 1-35,2-2 0,1 8 1,0-2 402,0 1 0,5 0 0,2-2 0</inkml:trace>
  <inkml:trace contextRef="#ctx0" brushRef="#br0" timeOffset="118051">6313 15689 8355,'-6'-18'123,"4"4"0,-5-2-74,1 2 1,-2 2-1,2-1 1,-1 2-1,-2 3 1,-2 4-1,-2 2 1,2 4-1,2 0-256,0 3 147,1 4 1,1 2 0,3 6 0,3-1-1,1 1 1,0-1 0,0 0 0,0-3-257,0 0 0,1-1 0,3 1 1,5-2 37,2-3 1,1-3 0,0-5-1,1 0 213,-1 0 1,1-5-1,-2-3 1,-2-3 120,0-2 1,-5 1 0,3-1 0,-2 1 120,-2 0 1,-2-5-1,-1 0 444,0 2 0,0 2-310,0 0 1,2 6-338,2 3 0,-2 4 0,5 4-69,-1 5 0,2 2 0,-2 1 1,1 0-1,2 1-293,2-1 1,2-1 0,-1-1 159,0-2 1,6 0-1,2 5 1</inkml:trace>
  <inkml:trace contextRef="#ctx0" brushRef="#br0" timeOffset="118694">6548 15602 8355,'0'-16'-246,"0"-1"305,0 2 0,0 5 46,0 2 0,7 7 0,4-1 304,5 5 1,1 8 0,-1 0-1,0 4-410,-1 0 0,0 1 0,1 0 1,0 3-134,-1 1 0,-1-2 0,-3-6 0,-1 0-340,-2 1 0,-5-5 245,1 0 0,-4-5 0,-4 1 150,-5-2 0,-2-2 1,0-2-1,2-2 74,1-4 0,3-3 1,-1-2-1,0 1 41,3 0 0,3-6 0,4-2 0,5 0-30,2-1 1,5 4 0,2-2 0,1 1 68,3 3 0,-2 1 0,-1 2 0,-1 1 8,-3 3 1,-1 2 11,-2 6 1,-5 2-1,-3 2 1,-2 4 6,-2 3 0,0 1 0,0 1 0,0-1-29,0 1 0,0 0 0,0 2 0,0 3 43,0 2 1,0-5 0,1 1-1,2-2-318,1-1 1,6-1 0,-2-1-1,3-3-357,1-4 0,2-2 1,1-2 147,2 0 1,5-11-1,-3-3 1</inkml:trace>
  <inkml:trace contextRef="#ctx0" brushRef="#br0" timeOffset="118695">6896 15242 8355,'0'-12'-1311,"12"37"1</inkml:trace>
  <inkml:trace contextRef="#ctx0" brushRef="#br0" timeOffset="119426">7342 15577 8355,'0'-20'420,"0"0"0,0 2 0,0 3 1,0 2 229,0 0-634,0 6 1,-5-2 0,-4 4-1,-2 3 1,-1 2 0,0 4 0,-1 4-109,1 3 1,-5 3-1,1 1 1,1 3-187,1 1 1,1-2-1,1 2 1,0 0 107,-1 1 1,6-5 0,3 1 34,3-2 0,2-6 1,3-1-1,5-1-25,2-3 0,5-6 0,1-4 0,-2-3-64,-1-3 1,2-3 0,-1 3-1,-2-3 58,-4 0 1,0-2 0,2 3 0,-3-2 715,-4 2 0,-1 1 206,1 2-641,-3 0 0,5 6 0,-6 6-51,0 7 0,0 8 1,0 3-1,0 0-48,0 0 0,1 0 1,2-3-1,2 1-64,2 0 0,2 0 1,3-2-1,0-3-31,1 0 1,-1-6 0,2 0 0,1-4 31,2-1 0,-1-1 1,-3-2-1,-1-3 61,0-1 0,1-5 0,-2-5 0,-2 2-3,0 2 1,-6-1 0,2-1 63,1-2 1,-5-1 0,3 3 0,-3-2 106,-1 2 1,5 6-129,-1 0 0,1 7 0,-2-1-28,1 6 1,2 4 0,-4 5-1,3 0-58,-3 1 0,4-1 0,-1 2 1,1 1 6,-1 2 0,1-2 1,-3-6-1,1 0 20,-2 0 1,4-2-1,-1 0 1,2-1-7,3-4 1,-3 0-1,0-4 1,0-2 95,0-4 0,-1-3 0,4-1-27,-2-1 0,-3-3 0,3-2 0,1 0 0,1 0-20,-2 3 1,3 1-1,-4 2 1,2 1-48,-1 2 1,0 0 0,4 4-31,1 3 0,-5 2 0,0 4 0,1 4-78,-2 3 1,2 6 0,-3-1 0,1 1-272,2 1 1,-2 0-1,0 4-66,-1-2 1,3-5-1,-2 3 1</inkml:trace>
  <inkml:trace contextRef="#ctx0" brushRef="#br0" timeOffset="119839">8272 15391 8355,'-5'-18'313,"3"9"1,-3-4 0,-1 4-1,-2 2 1,-3 3 456,-1 2 1,-1 8-783,1 2 1,4 3-1,-1 3 1,0 2 0,-2 5-1,-2 3 1,1-1-56,0-2 0,5 2 1,3-4-1,2 2 1,2-2-96,0-1 0,6-5 1,2-6-1,4-1-18,5 1 0,-2-4 1,6 1-1,1-4 121,1-4 1,-2-4-1,-1-7 1,3-2 38,0 2 1,2-4 0,0-1 0,-2 0-20,-2-1 1,-1 2 0,-6-3 0,-3 2 67,0 2 1,-5 2 80,-2 4 1,-12 5-1,-5 2 1,-1 5 33,1 5 1,-1 2-1,-1 6-184,-2 4 1,5-2 0,3 6 0,1-1 0,1 1-193,3 0 0,4-5 0,4 3 1,6-1-88,5-2 1,3-4 0,5-4-1,1-4-236,2-2 0,6-2 0,-2 0 465,2 0 0,1-11 0,4-3 1</inkml:trace>
  <inkml:trace contextRef="#ctx0" brushRef="#br0" timeOffset="120165">9017 15367 8355,'0'-13'678,"0"1"0,5 3-515,3 1 0,7 1 1,3-2-1,2 2 1,2 0-1,3 0 1,3-1-1,6 1 1,1 1-656,3 1 1,-3 3-1,-2-2-502,-4 3 1,-2 12 0,-3 3 0</inkml:trace>
  <inkml:trace contextRef="#ctx0" brushRef="#br0" timeOffset="120166">9041 15528 8355,'9'-4'0,"-1"-1"0,0-3 391,5 4 1,4-1-159,4 0 0,3 0 1,0-5-1,3 2-421,1-2 1,8 3-804,6-1 1,10-6-1,-1-5 1</inkml:trace>
  <inkml:trace contextRef="#ctx0" brushRef="#br0" timeOffset="120426">9909 14858 8355,'7'-6'739,"-3"-2"1,1 4 0,2 5 0,5 9-506,2 5 1,-1 7-1,-1 0-621,-4 6 1,1 4 0,-4 5 0,-3 3 0,0 4 1166,-2 6 1,0 6 0,0-2 0,0-1-1070,0 3 1,-2-4 0,0 6-1365,-3 1 1,-4-4-1,2 0 1</inkml:trace>
  <inkml:trace contextRef="#ctx0" brushRef="#br0" timeOffset="125042">12390 13407 8355,'-17'0'-556,"1"0"1,6-4 0,10-2 534,7-1 48,10 5 1,2-8 0,6 6 0,1 1 0,3 2 0,5 1-1,6 0 21,6 0 0,6 0 1,3 0-1,3 0 1,4 0-1,4 0 0,5 1-46,4 3 1,7-2 0,9 2 0,6-3-47,-44-1 1,1 0 0,1 0-1,1 0 1,6 0 0,2 0-1,1 0 1,0 0 0,2 0-1,0 0-41,3 0 1,-1 0 0,0 0 0,0 0 0,3 0-1,1 0 1,-1 0 0,-1 0 75,-1 0 0,-1 0 0,1 0 0,-2 0 0,-6 0 0,-1 0 0,-4 0 0,-1 0-84,-4 0 0,-2 0 0,39 2 0,-13 0 0,-12 4-327,-11 1 420,-11-5 0,-8 8 0,-5-6 0,-1-1 0,-2-2 0,-1-1 0</inkml:trace>
  <inkml:trace contextRef="#ctx0" brushRef="#br0" timeOffset="125476">12539 13692 8355,'-20'-23'-143,"4"2"0,8 3 66,4 6 0,5 5 0,6 3 0,5 2-80,2 2 0,7 0 0,3 0 0,10 0 69,6 0 0,9 0 0,10 0 0,5 0 117,2 0 0,11 0 1,2 0-1,5 0 36,2 0 1,1-1 0,2-2 0,1-1-49,6 1 1,-3-4 0,5 1 0,-48 2 0,1-1-13,-1 1 1,2 0 0,3 1 0,0-1 0,-4-1 0,0 0 0,1 1 0,1 0 17,-1-1 1,0 1-1,3-1 1,-1 0 0,44-5-1,1 2 10,-48 3 1,0 0-1,0 2 1,-1-1 0,46-4-1,-3 0-26,-5 1 0,0-3 0,-9 6 1,-4 0-57,-3-1 1,-4 3-1,-8-3 1,-2 1-116,-4-1 1,-3 1 0,-3 4 0,-4-1 27,-7-3 0,-2 2 1,-9-2-1,-4 3-408,-3 1 544,-2 0 0,-5 0 0,1 0 0</inkml:trace>
  <inkml:trace contextRef="#ctx0" brushRef="#br0" timeOffset="125656">16470 13519 8355,'13'0'-1311,"-13"-13"1</inkml:trace>
  <inkml:trace contextRef="#ctx0" brushRef="#br0" timeOffset="132774">11050 15763 8355,'0'-19'213,"0"3"0,2 3 0,2 4 1,3 3 403,0 5 1,2 3-549,-4 11 0,-3 9 0,-6 4 0,-4 4 0,-2 5 0,1-1 1,0 1-541,0-2 0,-2-6 0,0 1 0,2-6 0,4-6-239,-1-2 1,5-1-1,-5-1 1</inkml:trace>
  <inkml:trace contextRef="#ctx0" brushRef="#br0" timeOffset="133004">11050 15528 8355,'-6'0'-656,"0"5"1,6 13 0,0 8 0</inkml:trace>
  <inkml:trace contextRef="#ctx0" brushRef="#br0" timeOffset="135077">12626 15118 8355,'-9'-31'-22,"2"2"0,2 4 0,2 4 0,2 9 0,1 9 110,0 11 1,-4 17-1,-2 4 1,1 6-58,-1 2 0,1 4 0,2 2 1,-3 1-1,1 0 0,-1-3 1,4-3-1,0-4-149,2-2 0,0-2 0,0-6 0,0-4-54,0-3 1,6-5-1,2-4 1,3-3-22,1-4 0,1-7 0,-1-3 171,1-6 1,-1 1-1,-1-4 1,-1 0-1,-2-1 12,2-1 0,-4 3 0,1 4 1,0 1 38,0-1 0,-3 5 97,5 0 1,-5 6-1,3 2 1,-1 7-20,1 4 0,-3 2 1,5 0-1,0 3-80,2 0 1,-1 1-1,1-5 1,3-1-38,0-3 0,4 2 0,-1-4 0,1-1 0,0 1 1,-1-2-1,-3-4 1,1 0-86,1 0 1,1 0 0,-6-2-1,-1-2 40,-2-4 0,-1-7 0,1-3 1,-4 0 73,-3 0 0,-1-4 0,0 1 1,0-2 25,0-2 1,-4 4 0,-1 1 0,-2-1 35,-3 2 1,1 0 0,-1 3-1,3 0 39,2 1 0,0 5 0,5 2-160,0-2 1,7-1 0,4 0 0,6 1-111,2 2 1,2 4-1,4-3 1,-2 0 98,-2 0 1,2 3 0,-4-4-1,1 0-45,-4 1 0,-2-4 0,-2 2 98,1-2 1,-5-1 0,-1-2-1,-1-1 1,-4-3 21,0-1 1,-2 0-1,0-3 1,0 2 17,0 2 1,0-2 0,-2 3-1,0 2 85,-3 1 0,0 7-59,1 3 0,-2 4 0,-2 6 1,4 6 22,2 7 1,2 6 0,0 4 0,0 6-38,0 5 0,2 4 1,1 5-1,2-1-106,2-2 1,-3 2 0,3-4-1,0 0 16,0-2 1,-4-5 0,2-4-41,1-4 1,-4-3-1,5-2 1,0-4 0,-1-3-125,-1-3 0,1-8 0,-2-1 154,4-4 1,2-7 0,-1-3 0,-2-5 11,-1-3 1,2-3 0,-2 2 0,-1 0 95,1 0 0,2 0 0,-3 3 0,1-2 237,-1 2 1,1 6-134,-2 0 0,-1 7 0,4-1 0,-2 6-105,-2 5 0,2 7 1,1 3-1,-1 1-141,1 3 0,4-2 0,-2-1 40,3-1 1,3 2-1,1-3 1,3-2 0,0-2 7,0-5 0,4 1 0,-2-4 0,4-3 22,1 0 0,-1-8 0,1-2 0,0-3 32,0-1 0,-2-6 0,-2-2 1,-5 0 7,-2-1 1,-1 2 0,-2-2 0,-3 3 0,-4 0 1,-3 4 0,-1-2 0,-1 3-24,-3 5 0,-3-1 0,-5 4 0,-1 3 38,1 0 0,-1 2 0,1 0 0,0 2-23,-1 2 0,1 3 1,-1 6-1,1 3-14,0 0 0,5 1 1,3-4-1,2 3-221,2 0 1,2 1 0,2-5 21,4 1 0,3-7 0,1-1 0,1-4 111,-1-1 1,1 0 0,-1-1 0,0-4 158,1-3 1,-1-3-1,-1-1 1,-1-1 67,-2 1 0,-4 4 1,3-1 174,-1 0 0,-1-1-157,-1 2-129,-2 2 1,3 12 0,-3 1-96,2 0 0,-2 4 1,7-3-1,0 3-131,2 1 1,2-3 0,-1-3-11,1 0 1,-1-2 0,2-4 0,0-1 91,-2-3 0,3-3 1,-7-6-1,3 1 70,2 0 0,-2-2 1,-1-3-1,-2-3-10,1-4 0,2-6 0,2-3 1,-1-3 86,1-1 0,-2-2 0,-3-1 0,-4-3 0,-3 1 0,-1 0 0,0 5 0,-1 4 861,-3 3-661,-3 1 1,-1 10 136,0 2 0,3 9 0,-1 5 0,0 7-170,3 8 0,2 8 0,1 9-97,0 4 1,1 7 0,2 2-1,3 1-156,0 0 1,1 4-1,3-3 1,-2 0-218,2-3 1,0-2 0,-1-3 0,-1-3 0,1-4 2,-2-3 1,4-7-1,-5-2-1413,1-3 1436,4-2 0,-9-5 0,3-2 0</inkml:trace>
  <inkml:trace contextRef="#ctx0" brushRef="#br0" timeOffset="135323">14039 15242 8355,'0'-12'-147,"0"0"98,0 5 1,10-3-179,3 6 0,7-4 1,1 2 83,2-1 0,2 5 0,3-4 0,2 2-636,3 0 692,6 0 1,-8 4-1,7 0 1</inkml:trace>
  <inkml:trace contextRef="#ctx0" brushRef="#br0" timeOffset="135887">14771 15280 8521,'-5'-18'-75,"3"15"1,-2 3 145,3 8 1,1 5 0,0 0-116,0 4 0,0-3 0,0 2 0,0-2 0,1-1-6,3-1 0,2 0 0,3-1 1,-2-1-33,-1-2 0,4-5 0,-2 1 21,3-2 0,1-2 0,1 0 1,-2-2 29,-3-2 1,3-3 0,-3-5 0,2-1 54,-2 1 1,3-5 0,-3-1 0,3 1 97,2-1 0,-1 0 0,1 3 0,-1-2 44,0 2 1,1 5 0,-1 3-1,1 2-36,-1 2 1,0 2 0,1 2-112,-1 3 0,-1 4 0,-1 8 0,-2 2 0,0-1-135,-1 1 1,-1 4 0,-6-2 0,0-1-101,0-2 1,-6 0 0,-2-1 0,-3-4 15,-1-2 0,-1-3 0,-1 1 1,-1-4-115,-1-3 31,-1-1 1,-1-5 0,-1-2 0</inkml:trace>
  <inkml:trace contextRef="#ctx0" brushRef="#br0" timeOffset="135888">15094 14908 8355,'-18'-7'-1112,"9"7"729,1 8 0,5 3 0,3 1 293,0 1 0,6 5 0,1 1 0</inkml:trace>
  <inkml:trace contextRef="#ctx0" brushRef="#br0" timeOffset="136754">15788 14870 8875,'-12'-22'0,"1"-1"0,2 1 0,7 5 0,4 8 0,7 6 0,0 7 0,0 8 147,-5 8-144,3 3 0,-6 8 0,3 2 0,-2 2 0,-2 4 0,0 1 0,0 0-283,0-4 1,-5 1 0,1-5-80,2-1 0,0-2 0,2-8 0,2-3 100,2 0 0,-3-4 0,5 3 1</inkml:trace>
  <inkml:trace contextRef="#ctx0" brushRef="#br0" timeOffset="136755">15565 15143 8355,'0'-12'108,"0"-1"0,1 2 0,3 3-392,5 4 1,7 3 0,4-1 243,-1-2 1,8 3-1,-2-3 1,3 2 0,1 1-145,0-3 1,5 1-1,-2-5 1,1-2 84,0-1 0,-5-1 0,-1-1 0,-5-1 46,-5-2 1,-4 1-1,-2-5 1,-2 3 145,-5 1 1,-3-2-1,-1 2 307,0 1 1,-5 2-185,-4 5 1,3 3-1,-1 6 1,1 4-97,3 8 1,2 5 0,1 7-1,0-1 1,0 3-107,0 2 0,0-3-127,0 3 0,4 0 1,0-3-1,0-3 0,1-1-99,-1-2 1,5 0 0,0-6 163,2-3 1,1-3 0,0 1 0,1-5 37,-1-3 1,1-6-1,-1-4 98,0-2 0,-3-1 0,-1-1 0,0 1-126,-1 0 0,0-1-42,-3 1 82,-2-1 1,4 8 48,-1 5 1,-4 5-1,4 8 1,1-1-1,1 1-2,0-1 1,4 0-1,-3 1 45,3-1 1,3-3-1,1-3 1,2 0-70,-2-3 1,3-2 0,0-1 0,1 0-30,3 0 0,-4-5 0,0-4 1,-2-2-91,1-1 0,-2-1 1,-7 1-1,-2 0 90,-1-1 0,-3 1 1,0 1-1,-3 1 136,-3 2 0,-6 5 0,2-1-107,-3 3 0,-1 6 0,0 3 1,3 5 28,1 3 0,5-2 1,-1 4-147,2 0 0,4-3 0,3 4 0,6-1 1,6-2-262,2-3 1,7-4 0,7-3 0,5 0 53,3-3 1,8-13-1,8-4 1</inkml:trace>
  <inkml:trace contextRef="#ctx0" brushRef="#br0" timeOffset="137125">17066 14982 8355,'0'-18'73,"5"4"1,-2-2-5,5 8 0,-1 3-1,3 10 1,-3 4 54,-2 6 1,3 6 0,-2 8 0,-1 4-98,1 3 1,-1 5 0,-2 2 0,3 1 73,1 3 1,-3-3-1,3 1 1,-1 1-331,1-2 1,-4-1 0,3-6 0,-2-1-86,0-3 1,4-4 0,-4-7-1,-1-3-349,-2-1 0,-1-6 528,0-3 0,-11-12 0,-2 2 0</inkml:trace>
  <inkml:trace contextRef="#ctx0" brushRef="#br0" timeOffset="138346">17165 15131 8355,'7'-44'205,"4"4"0,-4 9 1,2 8-1,2 4 52,3 4 0,1 2 1,-2 5-1,-1 4-223,0 2 1,-3 4-1,-1 2 1,2 4 0,-1 3-299,0 2 0,0 0 1,-3 3-105,1 0 1,-5 6-1,3-1 1,-4 1 75,-1-1 0,-10 1 0,-2-4 1,-2-1-13,0 1 0,-4-1 0,-1-5 0</inkml:trace>
  <inkml:trace contextRef="#ctx0" brushRef="#br0" timeOffset="138347">17525 14994 8355,'0'-12'161,"0"0"73,0-1 0,1 6 1,4 3-1,6 3-104,5 1 0,6 1 0,-2 3 0,4 5 0,-1 2 1,-1 1-1,-3 2-308,-1 2 0,-1-2 0,-5 4-72,1 0 1,-5-4-1,-1 2 1,-2-2 2,-2-2 1,-3-1-1,-4-2 1,-4-4 47,-3 1 0,-2-5 1,1 3 106,0-2 1,3-8 0,2-2 0,2-3 61,2-2 1,3-3 0,4-2 0,5-1 28,2-3 1,5 0-1,2 0 1,1 1 53,3-1 0,2 4 1,1 1-1,-1 4-32,1 0 1,-1 2 0,-4 3-1,-3 4 171,-3 2 0,-2 2-110,0 0 1,-5 6 0,-3 2-1,-2 3 1,-2 2-16,0-1 0,-4 0 0,-2 1 1,1 1 42,-1 2 1,-2-2 0,4 2-51,1-2 1,2-5 0,2-3-1,3 1-17,4 0 1,3-4-1,2 1 1,-1-3-45,1-1 1,-1 0-1,0 0 1,2 0-90,3 0 1,-3-4-1,2-1 1,-4-2 48,-3-3 0,0-1 0,-5-1-165,-1-1 1,-1 1 0,-2 0 79,0-1 0,-3 1 1,-4-1-1,-5 1 0,-2 0 21,0-1 0,2 1 1,-2 1-1,-1 1 47,-2 2 0,2 4 1,5-3-1,3 0-71,2 0 1,1 3 47,4-4 0,5 4 0,5-5 1,4 1-12,2 1 1,6-4 90,-1 3 0,2-9 0,2-2 0</inkml:trace>
  <inkml:trace contextRef="#ctx0" brushRef="#br0" timeOffset="138348">18256 14560 8355,'0'-27'36,"0"2"0,0 8 0,0 1 0,0 2 361,0 2 1,0 6-348,0 6 1,0 11 0,0 10 0,0 2 1,0 2 1,0 8 0,2 3-1,0 1-69,3 3 1,-1-4-1,-4-3 1,1 0-118,3-1 0,-2 2 0,3-6 1,-1-5 12,0-5 1,6-1 0,-3-3-1,1-5 85,0-2 1,-3-3 0,3-4 14,1 0 0,1-1 0,0-3 1,-3-5 2,-2-2 1,5-1 0,-2 0-1,3 1-29,1 2 1,0-2 0,-3 4-1,-1 1 12,2 1 1,1 0 0,1 1 60,1 1 1,-2 7 0,-3 4 0,-2 3 61,-1 2 1,-3 1-1,2 1 1,-4 1-64,-4-1 0,-3 3 0,-6-1 0,1-2-156,-1-1 1,1-2-1,-2-1 1,-1-1-309,-1-2 0,-5-1 0,4 1 173,2-4 0,1-2 0,2-2 0</inkml:trace>
  <inkml:trace contextRef="#ctx0" brushRef="#br0" timeOffset="139836">19248 14474 8427,'-1'-24'0,"-3"3"48,-4 5 1,2 2-1,2 2 50,3-1 0,1 5 215,0 0 0,0 6 0,1 2 0,2 9-219,1 6 0,4 5 0,-4 9 0,0 6-152,2 5 1,-5 0-1,3 4 1,-2-1 83,-2-3 1,0-2-1,1-1 1,2-1-435,1-3 1,0 0-1,-4-6 1,0-5-425,0-3 1,0 2 519,0-5 1,-5 1 0,-2-5 0</inkml:trace>
  <inkml:trace contextRef="#ctx0" brushRef="#br0" timeOffset="139837">19050 14784 8355,'0'-13'-75,"6"6"0,2 2 0,7 3-43,1-2 0,7 3 0,-3-3 0,4 1 280,0-1 0,5 1 1,2-5-1,0 0-232,4 1 0,-3-4 0,-1 2 0,0-2 0,-5-1 0,-4 0 0,-6-2 0,-2-3-72,-2-3 1,-3 0 0,-2 0 0,-2-1 133,-2 2 1,-2-3-1,-1 4 1,-1 1-1,-2 2 208,-1 4 1,0 5-3,4-2 0,-4 7 0,0 2 1,1 9-90,1 5 1,2 8 0,0 2 0,0 6-107,0 0 0,0 5 0,0-3 1,0 3 21,0 1 1,5-1-1,-1-3 1,-1-4-106,-2-3 0,3-7 0,2-2 0,0-3 57,4-2 0,1-5 0,1-3 68,1-2 0,-2-4 1,-1-2-1,-2-3 0,1-1-14,3 0 0,-1-5 1,-2-3-196,-1 1 0,-1 1 1,3 1-266,-2 1 1,-1 0 60,1-1 398,3 6 0,-8 7 0,4 9 0,0 2-72,0 1 1,-3 0 0,4 1 0,2-1 241,1 1 1,5-2 0,2-2 0,2-2-92,2-1 1,1 2-1,2-4 1,1-1-67,3-2 0,-3-2 0,3-3 1,-4-3-69,-4 0 1,1-4 0,-6 1-1,-2-4-78,-4-2 0,-1-1 0,-5 5 0,-1-2-65,-1-2 1,-2 2 0,-2-3 0,-2 5 84,-4 4 0,-3-2 0,-2 6 0,0 1 138,-4 2 0,2 2 0,-6 3 1,1 5 18,0 2 1,2 5 0,6 2 0,0 0-55,-1 0 1,6 3 0,3-5 0,3-1-42,1-1 1,3-2-1,3-1-156,7-2 1,2-4 0,-1-6 0,2-2 161,5-1 1,-3-6 0,0 2-1,-3-4-4,-3-5 1,4 3-1,-10-2 1,3 2 111,-1 2 1,-5 3 0,1 1 569,-3-2-450,-1 5 1,-1 1 0,-2 8-118,-1 4 1,0 3 0,4 2 0,0-1-76,0 0 0,1-3 0,3-1 1,5 0-25,2-1 1,2 3 0,3-6 0,1-1-231,3-2 1,-1-1 0,3 0 0,-3-1 40,-1-4 1,3-1 0,-4-8 0,-2-3 45,-2-3 1,0-1 0,-1-2 0,1-5 42,-1-2 1,-4 1 0,1-6 0,0-2 35,2-3 0,-2-3 0,-3 3 0,0-1 105,-3 1 1,-2 2-1,-1 0 1,0 2 262,0 3 1,-1 4 0,-2 9 0,-3 3 203,0 3 1,1 9-1,-1 6-254,0 10 0,2 9 0,4 9 1,0 4-68,0 3 1,0 2 0,1 2 0,2 3-197,1 1 0,2 1 1,-4 5-1,3-3-280,-3-6 0,5 3 0,0-9 0,1-2-68,1-2 1,-3-7 0,3-8 0,-4-2-267,1-1 1,-5-5 437,3 0 1,-13-5 0,-5 2 0</inkml:trace>
  <inkml:trace contextRef="#ctx0" brushRef="#br0" timeOffset="139838">20315 14548 8355,'12'-6'632,"-2"0"1,2-5-1,6 1-196,4 2 1,10 1 0,4-3-555,4 2 0,5 4 1,-2-3-1,0 1-1222,0 4 1,-2-5 0,-4 0 0</inkml:trace>
  <inkml:trace contextRef="#ctx0" brushRef="#br0" timeOffset="141532">12365 16446 8355,'7'-18'-62,"3"2"0,-5-3 0,1 0 0,-1 1 7,-2 0 262,4-4 1,-6 8-1,3-2 40,-2 2 0,-4 7 1,0 4-1,-3 6 1,3 7 22,0 5 0,2 5 0,2 9 1,0 6-319,3 5 1,3 4-1,-4 8 1,-1 5-8,-2 5 1,-1 4 0,0-1 0,-1 1-100,-3-1 1,-2-3-1,-4-4 1,2-3-126,-1 0 1,-1-10 0,0 1 0,3-8-50,2-5 0,1-4 1,4-8-1,1-4-901,3-4 1083,3-6 0,6-1 0,-1-6 0</inkml:trace>
  <inkml:trace contextRef="#ctx0" brushRef="#br0" timeOffset="141853">12737 16656 8377,'0'-19'171,"0"3"0,2 3 0,2 6 0,4 7 0,3 7 196,1 4 0,2 3 1,1 2-1,3 4-170,2-1 0,-1 9 1,3-4-1,-1 3-144,1-1 1,-3-1-1,3-1 1,3 0-388,2-4 1,4 3 0,-4-7-1,2-1-157,-1-1 1,-2-2-1,-1 1 1,-2-2-178,-2-3 0,-3 2 0,-6-6 500,1-1 1,-1 4-1,0-1 1</inkml:trace>
  <inkml:trace contextRef="#ctx0" brushRef="#br0" timeOffset="142120">13233 16495 8355,'0'-12'211,"-5"10"0,-2 4 0,-6 11 0,0 4 0,-2 4 0,-3 4 1,-2 2 100,-2 2 1,-1 5 0,-3 1 0,-3 3-427,-4 4 1,-2 2-1,2-5 1,4-5-306,3-2 1,7-5 0,2-5 0,5-2-240,4-3 0,2 0 181,6-5 0,0 1 0,0-1 1</inkml:trace>
  <inkml:trace contextRef="#ctx0" brushRef="#br0" timeOffset="142352">13593 16818 8355,'0'-9'69,"0"1"1,5 5 0,4-1 0,2 1 0,3 1-1,2-4 1,5 1-34,2-1 1,3-4 0,2 2 0,4-3-111,3-1 0,-4 3 0,6 3-685,-1 0 1,0-4-1,1 4 1</inkml:trace>
  <inkml:trace contextRef="#ctx0" brushRef="#br0" timeOffset="142754">14387 16520 8355,'0'-12'0,"0"-1"-489,0 1 0,0 3 322,0 1 1,-6 1 0,-1-2 117,0 0 521,-4 7 1,9-8-200,-7 6 1,7 1 147,-3 7 0,4-1 1,1 5-186,0 2 0,0 1 1,0 3-1,0 1-16,0 1 0,0 11 0,0-1 0,0 3-114,0 1 1,4 9 0,0-2 0,-1 1-165,-1 1 1,-2-6 0,0-1 0,0-2-402,0-2 1,1 1 0,2-3 0,1-4-308,-1-3 1,-2 2 0,-1-5 104,0-1 1,-1-2 554,-4-5 0,4-2 0,-4-6 0</inkml:trace>
  <inkml:trace contextRef="#ctx0" brushRef="#br0" timeOffset="143162">14598 16433 8355,'0'-12'-302,"-6"-1"524,-1 6 0,-5 5 1,1 9-95,2 5 1,4 9 0,5-1 0,-1 4 133,-4 1 0,4 3 1,-3 3-1,3 0-166,1 4 0,0 1 1,0 0-1,1-2-49,3-1 0,-3-4 1,5 3-1,-1-3 24,4-6 0,2 1 0,1-8 0,1-1-70,-1-1 1,4-3 0,1-1 0,0-3-246,0-2 1,3-1-1,5-4 1,-1-1-172,1-3 0,0-3 1,-2-6-1,-1 1-168,-1 0 1,-4-1 0,1 1 323,-5-1 0,3 1 0,-10 0 1</inkml:trace>
  <inkml:trace contextRef="#ctx0" brushRef="#br0" timeOffset="143540">14399 16867 8355,'7'-19'-26,"4"2"0,7 4 0,4 0 1,4-1-1,0-1 0,2-3 0,1 0 1,4-1 697,3 0-722,1 4 0,-1-3 1,-3 5-1,-4 2 1,-4 2-1,-5 2-648,-3 1 1,-9-3 0,-2 2 0</inkml:trace>
  <inkml:trace contextRef="#ctx0" brushRef="#br0" timeOffset="143541">14436 16408 8355,'6'-25'0,"3"2"287,7 2-155,3 3 1,7 6-1,3-2 1,4-2 35,3-5 0,3 2 0,3-2 0,5 0-285,1 2 0,3 3 0,-11 7 0,-2 5-644,-4 3 40,-6 6 1,-4 2 0,-6 6 0</inkml:trace>
  <inkml:trace contextRef="#ctx0" brushRef="#br0" timeOffset="144848">15391 16148 8355,'-1'-17'152,"-3"1"1,-3-5-1,-5 6-117,-1 4 0,1 0 0,-1 7 231,1 1 0,-5 2 1,1 1-1,1 0-192,1 0 0,1 5 0,1 3 1,0 3-371,-1 2 0,1-1 0,-1-1 0,1-1 164,0-2 0,-1 0 157,1 5 0,5-1 84,3 1 1,2-1-41,2 0 0,5 1 0,-1 1 0,0 1 13,1 1 1,-2 6 0,4 0 0,-1 6-21,-4 5 1,0 3-1,-2 2-79,0 4 1,0 3 0,-2 9 0,-2 3 0,-4 0 4,-3 1 1,3-1-1,-1 1 1,1-6 19,1-5 0,2-4 0,5-8 0,0-3 44,0-7 1,1-2-1,5-6 1,5-3-94,4-5 0,3-3 0,-2-6 1,5-2-284,2-2 1,3-4 0,2-7 0,1-2-851,-1 2 762,-2-4 1,-1 0 0,-1-6 0</inkml:trace>
  <inkml:trace contextRef="#ctx0" brushRef="#br0" timeOffset="144849">15416 16607 8355,'0'-20'673,"0"4"-78,0 8 0,6 9-401,2 11 0,3 2 1,1 7-147,1 1 1,-1 1 0,1 2 0,-1-1-201,0-4 1,5 4 0,-1-4-129,0 4 1,-1-5 0,0-2 0,1-4 0,0 0-86,-3-1 1,0-4 0,-1-1-1534,1-1 1792,-7-2 1,5-4 0,-4 0 0</inkml:trace>
  <inkml:trace contextRef="#ctx0" brushRef="#br0" timeOffset="144850">15652 16594 8355,'-2'-8'-985,"0"0"1725,-3-2-237,1 5 1,4 1 0,-1 9-271,-3 7 1,-3 8 0,-5 7 0,-2 4-130,-3 0 0,-3 6 1,-8 5-1,-1-2-220,2-2 1,0-6 0,5-3 0,4-4-775,6-5 1,4-2 230,-1-5 1,5-6-1,8-3 403,5-3 0,7-6 0,4-2 1</inkml:trace>
  <inkml:trace contextRef="#ctx0" brushRef="#br0" timeOffset="144851">15825 16185 8355,'0'-23'85,"0"2"0,0 3 64,0 6 10,0-1 0,2 5 1,2 1-1,4 2 30,3 2 1,2 1 0,-1 2 0,0 0-125,1 0 0,3 5 0,1 0 1,-1 1-50,2-1 1,-4 5 0,3-2 0,-4 3 53,0 1 0,-2 2 0,-3 3-91,-4 3 0,-2 4 0,-2 1 0,0 1 64,0 3 1,-5 2 0,1 7 0,2-1 0,0 0 33,2 0 1,0 5 0,0 0-1,0 1-27,0 0 0,0 4 0,0-2 1,0 2-42,0-2 1,2 4-1,0-5 1,4 0 23,1-3 1,-4-4-1,2-2 1,-1-5 0,0-4 1,5 2-1,-5-9-81,-2 1 0,0-3 0,-4-6-66,-2-2 1,0-4 0,-7-5 0,-4 0 0,-3 0-125,-4 0 0,-1-4 1,-1-1-1,2-2-1070,1-3 1,5-1 922,-5-1 1,6-6 0,-3-2 0</inkml:trace>
  <inkml:trace contextRef="#ctx0" brushRef="#br0" timeOffset="145140">16371 15949 8355,'0'-12'-339,"0"0"1,0-1 680,0 1 1,1 5 0,2 6 0,1 6-1,0 10 1,2 7 0,1 10 0,0 8 166,-3 10 0,1 7 0,0 14 0,-3 6-368,0 3 0,-2 5 0,1-1 0,2 4-269,1 3 1,1-2-1,-2-11 1,1-5-148,-1 0 1,3-14 0,-2 5-1,-1-9-386,-2-5 0,-1-4 0,0-10 0,0-1-98,0-2 1,-6-6-1,0 4 1</inkml:trace>
  <inkml:trace contextRef="#ctx0" brushRef="#br0" timeOffset="145963">17066 16508 8376,'-6'-13'655,"5"1"-432,-5-1 0,6 5 1,2 1 6,2 2 0,3 1 0,5 5 1,0 2-99,1 1 1,3 4 0,2-2 0,2 0-203,2 4 1,2-3 0,4 0 0,1 0-16,-2 0 0,5-5 1,0 4-1,1-2-99,0 0 1,-5 0-1,1-2 1,-3 0 60,-1 3 0,-6 0 0,-3-2 0,-3 2-29,-5 2 1,2-3-1,-6 5 167,-1 0 0,-3 2 0,-5 2 0,-3-1 167,-3 1 0,-7-1 1,-2 2-1,-4 2 1,-1 4-6,1-1 0,-3 4 1,0-2-1,-2 2-240,1 2 1,-2 4 0,1 0 0,3-1-972,4-2 154,4-1 0,0-6 0,-1-1 0</inkml:trace>
  <inkml:trace contextRef="#ctx0" brushRef="#br0" timeOffset="148350">18145 16433 8355,'0'-12'-136,"0"-1"1,1 1-1,2-1 207,1 1 0,1 5 1,-2 4-1,1 6 1,-1 7-1,-2 6 1,-2 8-1,-2 3 107,-1 1 0,0 4 0,4-1 1,0 2-274,0 0 0,0-1 0,0 1 0,0-4 0,0-3 0,1-1 127,4 0-772,-4-6 0,10-1 0,-4-5 0</inkml:trace>
  <inkml:trace contextRef="#ctx0" brushRef="#br0" timeOffset="148925">18529 16508 8907,'0'-17'0,"1"0"0,2 2 0,0 3 0,-6 4 0,-6 3 743,-7 4 0,0 5-698,3 0 1,-3 10 0,-1-1-1,2 2-88,1 3 1,2-3 0,0 4 0,1 0 40,2 1 1,4-4 0,5 3 0,0-1 61,0-2 0,1-3 0,3-2-164,5-2 0,2 0 0,1-5 0,0-1 0,1-1-87,-1-2 1,-3 0 0,-3-2 139,0-2 0,2-3 1,-4-5-1,-1-1 10,-2 1 0,-1-5 0,0 1 0,2-1-24,2-1 0,-3 1 1,5-4-1,-2 3 30,0 0 1,6 4-1,-2-2 1,2 2 42,-2 2 1,4-1-1,-1 2 1,5 1-2,-1 2 1,-1 5-1,-2-1 1,0 3 31,1 1 1,-1 1 0,-1 3-29,-3 5 1,2 2 0,-6 1 0,0 1-1,0-1 45,1 0 0,0 5 0,-2-1 0,1 1 19,-1 1 1,-2-3 0,1 4 0,0-1 10,2-3 0,6-1 0,-2-1-41,3-1 1,2-5 0,-1-3 0,2-3-48,2-1 1,0-5-1,3-3 1,0-3-93,1-2 0,-1-3 0,3-2 0,-3 0-17,-1 0 1,-6-3 0,-5 3 0,-1 0 35,-3 0 0,-8 1 0,-4 1-19,-6 0 0,-6 1 0,-7 6 0,-2 5 0,-2 3-127,-2 1 1,4 1 0,2 3 0,5 5-231,2 2 1,6 7-1,-3 1 1</inkml:trace>
  <inkml:trace contextRef="#ctx0" brushRef="#br0" timeOffset="149486">19658 16235 8355,'4'-25'0,"0"0"68,-1 0 49,-2 6 0,5 1 0,2 6 0,3-1 0,1 1 0,2 1 0,1 3 0,3 2 197,1 1 0,-2 3 1,4-1-1,-1 6-489,0 5 0,-2 10 0,-7 6 0,-2 3-65,-1 1 0,-5 4 0,0-1 1,-6 2 15,-5 0 0,-9-1 1,-3 3-1,-4-4 107,0 0 1,-1-2 0,0-5 0,0 1-119,0 0 0,2 0 0,2 0-55,5-1 1,-4 1-1,1 0 1</inkml:trace>
  <inkml:trace contextRef="#ctx0" brushRef="#br0" timeOffset="149723">19769 16979 8355,'-11'-2'2335,"3"-2"-4241,-3 3 1143,10-5 1,-10 12-1,4 1 1</inkml:trace>
  <inkml:trace contextRef="#ctx0" brushRef="#br0" timeOffset="164014">19025 11485 8355,'-4'-13'-115,"0"1"0,1-1 0,0 2-284,-1 3 1,2 3 390,-7 5 1,7 1-1,-4 3 1,2 4 0,0 3-1,2 0 53,5-2 0,5-2 1,8-5-1,1 2 1,3-1-27,2-1 0,7-2 0,5 0 44,6 0 1,6 0 0,7 0-1,7-2 1,3-1 104,3-1 1,11-1-1,0 2 1,5-1-15,0 1 1,3 2 0,4 1-104,2 0 0,8 0 1,0 0-1,-47 0 1,0 0-1,2 0 1,-1 0-29,-1 0 1,0 0 0,5 0-1,1 0 1,-2 0 0,0 0-1,3 0 1,1 1-72,-1 1 1,1 0 0,3-1 0,0 0 0,-2 1-1,1 1 1,-1 0 0,2 0 49,0 1 0,0 0 1,1-1-1,-1-1 1,-1 1-1,0 0 1,0-1-1,-1 0-23,-1 0 0,0 0 0,2 2 0,1 1 1,-2-3-1,-1 1 0,1 0 0,0 0-26,0-1 1,0 1-1,0-1 1,-1 0-1,1-2 1,-2 0-1,0 0 1,0 0-25,-1 0 0,1 0 0,-2 0 0,0 0 0,2 0 1,1 0-1,-3 0 0,-1 0-81,-5 0 0,0 0 1,0 0-1,-1 0 1,35 0-1,-4 0-224,-5 0 376,-16 6 0,1-1 0,-11 6 0,2-1 0,6 0 0,5-2 0</inkml:trace>
  <inkml:trace contextRef="#ctx0" brushRef="#br0" timeOffset="167037">20600 11187 8355,'-7'-12'92,"3"-1"1,2 6-314,-3 3 299,4 3 1,-6 3 0,4 5 0,-1 9-1,0 4 1,0 8 0,0 2 0,1 6-1,3 4-127,4 5 1,-1 2 0,5 0-1,2-1 1,1 0 0,1 1-1,-1-1 1,-1-5 0,-3-2-667,-2-2 1,0 0-1,-5 0 1</inkml:trace>
  <inkml:trace contextRef="#ctx0" brushRef="#br0" timeOffset="167867">20340 12650 8355,'5'-12'-596,"-3"4"724,2-1 1,-1 7 0,1-2 0,4 2-39,3 2 1,-3-1 0,1-3-69,0-5 0,1-2 0,0-2 0,-2-3-28,1 0 0,2-6 0,2 1 0,-1-1-86,1 1 1,-1-6 0,2 2 0,1-2-63,2-4 0,-1 5 0,-4-4 0,1 1 73,-1 0 0,1 4 0,-1 6 133,1 1 0,-7 5 29,-1 5 0,-5 7 0,-3 1 52,-1 7 1,-5 8-1,4 3 1,-1 1-111,1 3 1,1-3 0,4 1 0,0-1 0,0-1-1,1 0-64,3-3 0,3-1 0,6-3-25,-1-3 1,4-2 0,2-6 0,0 0 0,2 0 0,-3-2 0,1-2-31,-2-4 0,-3-3 1,0-2-1,-1 0 0,-1-3 89,-3 0 0,2-1 1,-6 4-1,-1-3 0,-2 0 1,1 1-83,2 1 528,-3 7-331,5-4 0,-6 11 0,0 0-120,0 7 0,0 8 0,0 3 0,1 0 0,2 1 0,2 0-34,2 4 0,2-1 0,4 0 86,4-2-561,-3-5 1,9 9 0,-4-5 0</inkml:trace>
  <inkml:trace contextRef="#ctx0" brushRef="#br0" timeOffset="176286">19931 11435 8355,'12'0'-1311,"0"0"1</inkml:trace>
  <inkml:trace contextRef="#ctx0" brushRef="#br0" timeOffset="176968">20104 11361 7978,'13'-13'-742,"-7"6"0,1-2 885,-2 4 0,-3-3 23,7 4-70,-7 0-122,-2 9 1,-7 2 0,-5 6 0,0-1 0,-2-1 0,-1-1 0,-2-2-9,2 2 1,1 1 0,2 1 0,-1 1 0,1-1-99,0 0 0,3-3 1,2-1 6,2 2 1,2-5 72,7-1 1,3-2 0,6-2 0,-1 0 25,0 0 1,2 0-1,1-2 1,2-1 23,-2-1 1,3-4 0,0 3 0,0-1-2,0 0 1,0-3-1,-3 2 1,1 0 24,-1 3 0,-1-2-23,-1 2 1,-8 0-1,-5 4 0,-5 4 0,-8 2 0,1 1 0,-1 1 70,1-1 0,-5 4 1,1-3-1,1 2-12,1-2 0,6 2 0,1-5 0,0 1-4,0-1 1,4 1-89,-1-2 0,8-3 1,5 3-24,2-2 0,7-2 1,1 0-1,1 0-21,1 0 0,0 0 0,4 0 1</inkml:trace>
  <inkml:trace contextRef="#ctx0" brushRef="#br0" timeOffset="176969">20625 11385 8355,'-1'-7'0,"-3"3"0,-3 3-681,-6 1 1,1 1 492,-1 3 1,1 2 0,1 4 0,1-2 75,2 2 1,5 1-1,-1 1 68,3 0 0,12 1 0,3-1 0</inkml:trace>
  <inkml:trace contextRef="#ctx0" brushRef="#br0" timeOffset="177311">20972 11361 6705,'-11'1'0,"2"2"0,0 2 0,1 2-332,1 3 0,2 1 181,5 1 1,5-4 148,4 1 1,7-1-1,3 4 1</inkml:trace>
  <inkml:trace contextRef="#ctx0" brushRef="#br0" timeOffset="177312">21295 11410 6884,'-8'2'-296,"-1"0"0,1 4 211,1 1 0,2-3-199,5 4 258,0 0 0,5 5 0,2-1 0</inkml:trace>
  <inkml:trace contextRef="#ctx0" brushRef="#br0" timeOffset="177495">21642 11385 8355,'-8'0'-1744,"0"0"1524,-2 0 1,-1 0 0,-2 0 0</inkml:trace>
  <inkml:trace contextRef="#ctx0" brushRef="#br0" timeOffset="177666">21766 11385 8355,'-16'6'-75,"-1"1"1,1 2 0,-2 2 0,-3 3-1,-3 1-488,0 3 1,-1 2 0,0 4 0</inkml:trace>
  <inkml:trace contextRef="#ctx0" brushRef="#br0" timeOffset="178171">21754 11509 8355,'0'-8'-818,"0"0"1,0 4 732,0-5 0,5 7 0,3-2-24,4 2 0,-4 6 0,-1 2 2,-2 1 1,-1-3 58,-4 4 0,0 0 0,0 5 1</inkml:trace>
  <inkml:trace contextRef="#ctx0" brushRef="#br0" timeOffset="191398">23056 11199 8355,'-4'-12'113,"0"0"1,1 0-1,7 4 196,4 4 0,1 3 0,3 1 0,5 1 1,2 3-1,0 6-264,-1 5 1,3 6 0,-6 8 0,-4 4 0,-6 4 0,-3 4 0,-2 5-786,0 2 1,-6 2 0,-2-1-616,-3 1 964,-7-6 0,-1-1 0,-6-6 0</inkml:trace>
  <inkml:trace contextRef="#ctx0" brushRef="#br0" timeOffset="192510">23267 11956 8355,'-7'-6'0,"3"-2"0,2-3 0,4 0-316,2 3 287,8 2 1,10 2 0,10 0 0,7 0 0,5 0 0,8-2 0,7 1 0,9-2 0,2 1 0,5 1-118,0 2 0,-6-2 0,3 0 0,-7 3 0,-12 0-178,-8 2 1,-4 6-1,-9 1 1</inkml:trace>
  <inkml:trace contextRef="#ctx0" brushRef="#br0" timeOffset="192837">23924 11757 7433,'13'0'-126,"-5"0"1,0-1 0,2-2 149,1-1 1,3 0 0,1 4 0,3 1 133,1 4 0,-4-3 1,3 7-1,-2 2 0,1 2 1,-2 5-1,-2 2 0,-5 2-398,-4 1 1,-3 6-1,-2 0 1,-5-2-37,-6 0 1,-10-3 0,-10 1 49,-3 0 0,-5 0 0,-10 0 0</inkml:trace>
  <inkml:trace contextRef="#ctx0" brushRef="#br0" timeOffset="193832">18604 11137 8355,'0'-18'-126,"-2"0"1,-1-2 0,-2 5-1,-2 5 1,-3 6 0,-1 2-98,-1 2 325,-6 12 1,3-3 0,-4 12 0,-1 2 0,1 5 0,-3 6 0,-2 6 0,1 6 0,2 3 20,5 5 0,2-3 0,3 3 1,3-3-1,5-2 0,6 0-197,5-4 1,14 3-1,7-4 1,7 1-268,5-4 1,3-4 0,7-2 0,0-4-74,-1 0 0,8-3 0,-7-3 0</inkml:trace>
  <inkml:trace contextRef="#ctx0" brushRef="#br0" timeOffset="194143">16880 11745 8355,'-7'-23'-333,"3"2"403,2 3 1,8 10-1,2 1 1,4 0 82,5 0 1,8 3 0,8-3 0,5 0-59,8 0 0,5-1 0,14-3 0,4 1 22,5 2 1,10 1 0,4-1-1,9 2-147,-47 3 1,2 1 0,5 1 0,1 0 0,2-1 0,0 0 0,5 1 0,1 1-207,3 0 0,1 0 0,1 0 1,0 0-1,5 0 0,0 0 1,1 0-1,0 0-50,-3 0 0,1 0 0,5 0 0,0 0 0,-6 0 0,1 0 286,2 0 0,1 0 0,1 0 0,0 0 0,5 0 0,1 0 0,0 0 0</inkml:trace>
  <inkml:trace contextRef="#ctx0" brushRef="#br0" timeOffset="194739">18021 12117 8355,'12'0'-317,"-6"0"1,-6 0 0,-9 0-1,-6 0 490,-6 0 1,-9 0 0,-8 0 0,-9 1-184,-6 4 1,-10 0-1,0 5 1,-2-2-54,1 2 1,1-5 0,11 1 0,2-2-55,3 0 1,14 0 0,4-3-1,10 2-208,5 1 1,2 6 0,-1-3 0</inkml:trace>
  <inkml:trace contextRef="#ctx0" brushRef="#br0" timeOffset="195038">17475 12117 7499,'-8'-12'0,"1"2"0,1 6 0,3 8 0,2 6 0,0 2 0,-3 0 0,-3 1 0,-2-1 0,3 2 0,0 1 0,3 2-74,2-2 1,2-1 0,3-1-1,6 3-294,5 0 0,5 6 0,4-2 1</inkml:trace>
  <inkml:trace contextRef="#ctx0" brushRef="#br0" timeOffset="217527">16235 11199 8355,'4'-12'-137,"1"1"1,1 1-1,-1 2 1,-2-2 0,-2-1-201,-1-1 282,0 0 0,-1 3 1,-3 2-1,-4 0 1,-3 2-1,-3-2 1,-1 2-1,-3-2 98,-1 0 0,-6 4 0,-6-3 0,0 2 0,-5-1 0,-3-1 0,-3 1 1,-3 1-1,-1 0 35,-3-1 1,-4-4-1,-1 2-57,2 0 1,-4-4 0,1 3 0,0-3-9,0-2 0,0 5 0,1 0 0,-2-1-56,-1 3 1,-8-4-1,3 6 1,-2 1-43,-4 2 1,-1-3 0,-7-1 0,1 3 49,0 0 0,-2 1 0,7-2 30,-3-1 0,2-4 0,3 2 1,-1 1-1,0-2 12,-3 0 1,0 4-1,1-1 1,2 3 13,1 1 0,-3 0 0,2 1 1,0 3-1,3 4 1,2 5 0,2 2 0,-1 3-18,-3 1 1,2-2 0,-3 3 0,1 1 18,0-2 0,-1 5 0,4-4 0,0 4 31,1 1 0,-3 0 0,8-2 0,1-1-48,2-1 1,5-1 0,2 5 0,3 0 26,1 0 1,2 1-1,2 3-13,-2 4 1,5-1-1,-3 1 1,2 1-1,3 1-31,-2-2 0,0 2 1,-1-1-1,1 0 3,3-1 1,-2 3-1,4-3 1,-2 3 20,-2 1 0,2 0 0,8-1 0,0-1 2,1-2 1,0-2 0,4 4-1,3-4 51,3 0 1,3 3-1,2-1 1,2 2-24,1-2 1,-2 7 0,2-2 0,1 4-45,-1 0 1,2 4 0,4-5 0,0-1 48,0-1 0,0-2 0,2 0 1,2-1-32,4-3 0,7 2 0,3-7 0,0 1-2,0 2 0,4-1 0,-1 4 0,1 0-10,-2 0 0,4 0 0,-4 1 0,2-3 13,-1-2 1,7 3 0,-5-4 0,1-1-4,-2-2 0,-2-2 0,5 1 1,0 0-11,0 0 1,-1 0 0,1 0 0,0-1-10,0 1 1,0-1 0,-1-2 0,3-3-26,2-1 0,-3 2 0,4-3 1,0-2-5,4-1 1,1-2 0,3-1 29,-1-2 0,0 0 1,0-3-1,0-1 0,1 2-2,-1 0 0,-1 0 1,-2 3-1,-2-2 9,-2 2 1,-1 1 0,-3 1 0,2 0-5,1 1 0,1-5 0,-2-1 0,2 0-7,2 0 0,2-5 0,6 3 0,3-4 16,1-1 1,3 0 0,5-1 0,2-2-1,-2-1 1,7-6 0,2 3 0,1-1 32,3 0 0,0 4 1,-2-3-1,2 1-38,1 3 1,0-2 0,-3 1-3,4 1 1,-4-3 0,3 2 0,-3 2 0,0-1 29,-1-1 1,0 2-1,0-3 1,-2 1-14,-2 0 0,3-2 0,-3 3 1,-1-2 12,-3-2 1,8 3 0,-8-5 0,1 1 19,2 1 0,-8-4 1,2 3-1,-4-2-14,0 2 1,-3-3-1,0 3 1,-1-3 0,-3-2 11,-2 1 1,0-5 0,-1 1-20,0 1 1,0-3 0,0 0 0,1 0-37,-1 0 1,0-3-1,2 3-50,2-1 1,-5 0 0,4-3-1,-2 3 1,-1-1 1,2 1 0,-9 2 0,6-3 0,-4-1 37,-5 2 0,0-3 1,-3 4-1,1 0 0,0-1-27,0-1 1,-2 0 0,-1-4 11,-1 4 0,-2-4 0,3 3 1,-2-2-10,-2-2 0,4 2 0,-3 1 1,2 1 20,-1-1 0,-3-6 0,3 0 1,1 0 2,-2 2 0,5-5 0,-5 0 0,2-1 31,-1 3 0,-4-1 0,2 0 39,-1-2 0,-7 3 1,3-3-1,-4 0 0,-2 2-35,-3 0 0,-1-3 0,0 2 1,1 1-10,-1 0 0,-1-5 0,1 4 0,3-2-21,1 0 0,1 1 0,4-3 0,1 4-16,-1 0 1,0-2-1,-1 4 1,-1 0 19,-2-1 1,-4 5 0,3-1 0,-1 4-18,-3 0 0,-8 0 0,-3 0 1,-3 1 14,-1-1 0,-6 3 1,-3-2-1,-2 1-34,-2 0 0,0-3 0,0 4 42,1-1 0,3-3 0,0 2 0,1-2 0,0-2 52,4 0 0,1 2 0,-1 1 0,0 1 19,1-1 1,1 0 0,2 0 0,-1 3-13,1 1 0,-5 1 1,-1 5-1,-1-1-75,-3 1 0,-11 1 0,-6 3 0,-3 2 0,-5 2-93,-2 0 1,-10 0 0,-3 4 26,-1 0 0,-5 0 0,1 0 0,-2 0 0,-3 1-183,-1 3 0,2-2 0,-3 3-26,-1 1 1,-14 1-361,-1 5 0,34-3 1,-1 0-1,-63 10 0</inkml:trace>
  <inkml:trace contextRef="#ctx0" brushRef="#br0" timeOffset="225374">14362 13370 8355,'-1'-21'158,"-2"-1"1,-3 1 0,1 2 149,-1 4 0,2 8 0,5 8 0,4 10 1,2 9-1,1 3-387,0 2 1,-1 7-1,1 3 1,-4 5 0,-2 2-1,-2-1 1,0 0-242,0-1 0,0-1 0,0-3 1,0-3-1,0-4-255,0-3 0,0-5 0,0-2-308,0-1 835,0-7 1,-6 0-1,-1-4 1</inkml:trace>
  <inkml:trace contextRef="#ctx0" brushRef="#br0" timeOffset="225688">14573 13308 8355,'-7'-17'-46,"3"1"-314,-3-1 422,5 10 0,-7 7 1,5 10-1,1 5 57,2 6 0,1 8 0,1 4 1,2 4-1,1 3 0,-1 3 1,-1-1-1,1 1-862,1-3 0,4 0 1,-3 0 444,-3 1 1,5-5-1,0-6 1</inkml:trace>
  <inkml:trace contextRef="#ctx0" brushRef="#br0" timeOffset="226092">13928 13829 8355,'-8'-17'-403,"-1"1"1,-4 0 0,6 7 631,0 0 1,-3 8-1,6 1 1,3 7-1,3 5 34,7 5 1,7 2 0,3 6-1,2 0-202,0 0 0,-1 2 1,7 1-1,-1-2-153,-1 1 1,2 1 0,-6-3-1,1-2-214,-1-2 0,1 1 1,-6-5-58,-1-2 0,-1-3 0,-2-2 0,1-3-677,-1-2 1018,-5-1 1,4-9 0,-4-2 0</inkml:trace>
  <inkml:trace contextRef="#ctx0" brushRef="#br0" timeOffset="226355">14374 13965 8355,'0'-12'-307,"0"3"0,0 1 499,0-2 1,-5 5 0,-2 2 0,-1 6 0,1 7 0,0 5 107,0 5 1,-5 5 0,-6 4-1,-2 6 1,-3 5 0,-2 4-192,0 0 0,-6 3 0,6-5 0,-1 2-214,-1 3 0,-1-4 1,0-2-1,3-3-254,3-5 0,7 1 0,-3-5 0,2-1-1357,-1-2 1257,0-1 1,0-1 0,-3 1 0</inkml:trace>
  <inkml:trace contextRef="#ctx0" brushRef="#br0" timeOffset="230764">4973 17773 8355,'0'-38'-117,"0"7"0,0 2 0,0 4 0,0 4 0,0 5 1027,0 2-452,0 2-301,0 5 1,2-3 0,2 6 0,4 1 0,3 3 0,2 4 129,-1 5 1,-1 13 0,-1 8 0,-2 8-228,2 8 0,-5 8 1,-1 4-1,-2 2-239,-2 2 0,0-4 0,0 1-21,0 5 1,-6-6 0,-1 2-1,-1-3 1,1-6-269,1-4 0,2-5 1,4-7-1,0-5-112,0-5 0,2-13 0,2-1 430,4-4 1,3-3-1,2-4 1</inkml:trace>
  <inkml:trace contextRef="#ctx0" brushRef="#br0" timeOffset="233259">4601 17835 8355,'0'-13'-92,"-4"1"0,0-1 0,1 1 0,2 0-203,1-1 467,5-5 0,1 4 0,4-2 0,-2 2 0,1 3 0,2 1 0,2 5 27,-1 4 1,-3 3 0,-3 12 0,0 3 0,-3 5 0,-1 4 0,1 3-139,1-2 1,5 1-1,-4 0 1,2-1-173,3-4 0,1 1 1,2-6-1,3 0-61,0 0 0,6-3 0,-2-6 0,0-2 91,1-1 1,0-2 0,3-5-142,1-4 0,0-1 1,0-7-1,-2-1 0,-2-1 65,-5-1 0,-2-6 0,-1 1 0,-2-4 106,-3-4 1,-1 3 0,-5-4 0,3 1 122,-3 0 1,0-4-1,-2 4 1,0 3-12,0 4 1,-2 0 0,0 5 0,-4 2 98,-1 1 0,4 2 0,-2 1 606,-1 2-668,5-2 0,-4 11 0,6-1-11,3 4 1,3 11 0,4 1 0,-1 7-1,-3 7 1,-2 1 1,3 10 0,-2-1 0,-1 3-104,1 5 1,-2 4 0,-4 1-1,0-1 5,0 2 1,-1-4 0,-4 0 0,-3 2 13,-3 0 0,2 0 1,-3-2-1,-1-1 5,-1-2 1,2-1 0,2-6 0,2-6-80,-2-5 1,0-2 0,2-10 0,4 0-907,3-3 721,1-6 0,0-3 0,0-8 1,0-5-482,0-7 0,1 1 590,3-5 0,-3-1 0,5-4 0</inkml:trace>
  <inkml:trace contextRef="#ctx0" brushRef="#br0" timeOffset="233580">5172 17587 8355,'-11'-21'-65,"2"0"0,5 3 0,3 3 1,1 7 268,0 8 0,-4 8 1,0 17-1,1 2 0,2 5 25,1 5 0,-5 13 0,1 2 0,2 5-27,0 2 0,-2 4 0,-1-6 0,-2-1-121,-3-2 0,3 1 1,-1-1-1,0-3-87,1-4 0,-4-2 1,4-6-1,0-5-230,3-2 1,-2-4 0,2-6-569,1-2 1,2-4 268,1 0 1,-1-8-1,-2-5 162,-1-6 0,-6-3 0,3-7 0</inkml:trace>
  <inkml:trace contextRef="#ctx0" brushRef="#br0" timeOffset="234273">5705 17847 8355,'-7'-8'0,"2"-1"-656,-1 0 459,5 3 0,-3 1 0,9 5 0,6 0 880,4 0 0,7 0 1,-1 1-1,4 2-550,4 1 1,-2 2 0,6-4-1,2 2-111,1-1 1,0 3 0,-3-1 0,-3 1-202,0-1 1,-5 4-1,1-4 1,-5 1-56,-3-1 0,-2 3 1,-3-2 70,-1 1 0,-5 1 57,-3 4 1,-5 1 0,-6-1-1,-5 1 242,-2-1 0,-1 5 0,-2 0 0,-4 1 0,-1 0-32,2-3 1,-4 5 0,4 0-171,-4 4 0,-1 1 1,2-1-1,1 1 1,3 0-174,1 0 1,1-2-1,6-1 1,3-2-75,4-2 0,4-6 0,4-5 0,5-2 105,7-2 0,3-7 0,6-3 0</inkml:trace>
  <inkml:trace contextRef="#ctx0" brushRef="#br0" timeOffset="239829">12638 17698 8355,'-12'0'-128,"-1"-4"1,2-2-1,2 1 1,2-2-29,1 0 1,2 3 302,4-4 1,1 4-1,3-3 1,6 1-1,5 4 1,6 0-1,4 1 35,4-3 1,8 2 0,8-2-1,6 3 1,7-1-160,8-2 0,7 3 1,7-5-1,6 2-10,3 0 0,-38-1 0,2 0 0,1 2 0,1 0 1,3-2-1,2 1-163,1 0 0,1 0 1,10-2-1,2 0 1,-3-3-1,1 1 7,1 0 1,0 1 0,7-2 0,1 0 0,-1 1-1,0-1 1,3 2 0,1-1 0,0 1 0,0 1 117,-1-1 1,1 1-1,3 0 1,0 0-1,-2 0 1,0-1-1,0 1 1,0 0 52,-1 0 1,0-1-1,-2 1 1,0 0-1,-4 0 1,0 0 0,-3 0-1,0-1-37,-2 1 1,0 0 0,-4 0-1,0 1 1,-1 0 0,0 0 0,-3 1-1,-2 0-39,-2-1 1,0 0 0,-2 2 0,-1-1 0,-2 0 0,-1 0 0,0 0 0,-1 0-33,-2 1 1,0-1 0,-1-1 0,0-1 0,37-2 0,-7-2-47,-9 2 0,-14 1 0,-9 4 0,-9-1-652,-9 1 778,-8 2 0,-20 5 0,-3 0 0,-3 0 0</inkml:trace>
  <inkml:trace contextRef="#ctx0" brushRef="#br0" timeOffset="240457">13295 17624 7865,'-8'0'308,"3"0"-183,3 0 1,1 0 0,9 0 0,2 1 0,2 2 0,5 1 0,5-1 0,5-2 38,6-1 0,13 0 0,8 0 1,8 0-211,9 0 0,15-4 0,3-2-9,8 0 0,-46 1 1,2 0-1,6-2 1,1-1-1,2-1 1,1 1-1,1 0 0,0 1-52,1 0 1,0 0 0,4 1-1,0 0 1,0 0 0,0 0-1,0-1 1,1 1 68,-1 0 0,0 0 1,0 0-1,-1 1 1,-4 0-1,-1 0 0,-1 1 1,-1 1-9,-2 0 0,-1 1 0,-4-1 1,-1 0-1,-1 2 0,0-1 0,46-3-12,-7-2 1,-6 3 0,-12-3 0,-4 0-10,-7 0 1,-3 0 0,-9-2-1,-7 2-58,-8 1 1,-4-2-1,-8 2 1,-2 1-190,-5-1 1,-6 2-95,-2 4 183,-10 0 1,0 6 224,-10 2 0,-2 0 0,0 5 0,-1 2 0,0-1 0,-2-3 0</inkml:trace>
  <inkml:trace contextRef="#ctx0" brushRef="#br0" timeOffset="240689">16532 17525 8355,'-12'-7'418,"0"1"-616,-1 6 1,5 0-1,1 1 1,1 4-366,4 3 1,0-3 0,2 1 0</inkml:trace>
  <inkml:trace contextRef="#ctx0" brushRef="#br0" timeOffset="247787">6772 17723 8355,'-2'-17'-25,"0"1"1,-3 1 0,3 1-915,0 2 1863,2-1-731,0 6 1,0 3 0,0 8 0,2 5 0,0 3 0,4 6 0,1 5-158,2 5 1,-2 6-1,0-1 1,-1 3-1,-3 1-300,-2 1 1,3-1 0,0-1 0,0-3 0,2-4-365,2-3 0,-1-3 0,1-3 410,2-8 0,1 0 0,1-5 0</inkml:trace>
  <inkml:trace contextRef="#ctx0" brushRef="#br0" timeOffset="248170">7243 17735 8464,'-6'-18'-32,"5"5"1,-6-1-79,3 6 1,1 6 187,-5 2 1,4 6 0,-3 8 0,0 1-59,0 1 1,4 8 0,-2-1 0,1 5 35,0-1 1,0-1 0,4-1 0,0-1-33,0-4 1,1 2-1,3-5 1,3-2-74,0-1 1,8-3-1,-3-3 1,2-4 39,0-2 0,4-2 1,1-2-1,2-2-99,0-4 1,-5-7 0,3-3 6,-1-2 0,-3 0 0,-5-5 0,-3 0 0,-2 0-53,-2 1 0,-3-1 0,-4 0 0,-4 0-20,-3 0 1,-3 1-1,-3 0 1,-3 3 16,-4 5 0,0 8 1,0 4-1,2 4 112,1 4 1,1 8-1,-5 7 1</inkml:trace>
  <inkml:trace contextRef="#ctx0" brushRef="#br0" timeOffset="248557">7702 18045 8355,'0'-12'16,"0"0"0,0 2 178,0 6 0,0 9 0,0 12-360,0-2 0,0-1 1,0 0-1,0 1-123,0 1 1,0 2-1,0-3 1,0 2-68,0-2 90,0-1 1,0-2-1,0 1 1</inkml:trace>
  <inkml:trace contextRef="#ctx0" brushRef="#br0" timeOffset="249524">7938 17673 8355,'0'-12'-40,"0"4"155,0-1 1,-2 7 0,-2-2 65,-4 2 1,1 12 0,-1 4 0,-1 3-138,2 6 1,-2 0 0,5 2 0,-1 0-185,0-1 0,4 1 1,-4 0-1,5-2 17,5-2 0,1-3 0,7-6 0,-1-1-44,1-2 0,-1 0 0,2-5 5,2-1 0,1-7 0,1-4 0,-6-3 123,-1-2 0,-5 0 0,-1-3 114,1 0 0,-5-6 1,3 1-1,-4-2 1,-4-1-41,-4 4 0,-3-4 0,-3 5 0,-1-2-59,-2 1 0,1 4 0,4 1 0,-1 4 26,1 3-62,-1 5 0,8-2 0,6 6-43,10 3 0,2-2 0,5 3 0,-1-1 17,4 0 0,3 1 0,0-5 0,1 0 55,0 0 0,-4-2 0,-1-2 0,1-3 147,-2 0 1,2 0-1,-7 5 364,-3-3 0,-3 3-268,0 6 1,-2 3-1,-6 5 1,0 1-116,0-1 1,0 6 0,0 3-1,0 1-86,0-2 0,0 2 0,1-4 0,3 0-169,5 0 0,0-1 0,2-5 1,0 0 11,3 1 0,3-6 1,-2-3-1,3-3 93,1-1 0,0 0 0,3-3 0,-2-3 1,-3-7 36,-1-1 1,-3-1 0,-2 0 54,-2-2 1,-4-5-1,-5 3 1,0-2 42,0 1 0,-5 1 0,-4-4 0,-2 4-113,-1 1 1,-5 2 0,0 5 0,-3 2 0,-2 5-256,-1 3 1,-1 2 0,2 3 21,2 5 1,4-2 0,1 1 0,4 0 169,3-1 0,5 10 0,-2-4 1</inkml:trace>
  <inkml:trace contextRef="#ctx0" brushRef="#br0" timeOffset="249901">8719 17611 9101,'-2'-16'0,"0"-1"0,-2 2 0,1 1 0,0 3 0,0 4 0,-1 7 0,0 7 0,0 6 0,0 2 0,1 3 0,2 0 0,1 1 0,0-1 0,0 1 0,0-1 0,1 0 0,3-3 0,4-1 0,3-2 0,2 1 0,-1-2 0,1-3 0,0-4 0,3-2 0,0-2 0,1-2 0,-1-2 0,1-4 0,-2-3 0,-1-3-575,-2-3 512,0-2 0,-5-2 163,-2 1 1,-4 1-1,-1-4 1,0 4-51,0 1 0,-7-2 0,-4 3 0,-6 2-321,-2 1 0,3 7 0,-4 3 1,2 3-552,3 1 1,-3 5 685,2 3 1,-1 4-1,5 0 1</inkml:trace>
  <inkml:trace contextRef="#ctx0" brushRef="#br0" timeOffset="250225">9054 17438 9085,'0'-32'0,"0"4"0,0 5 0,0 4-9,0 1 0,1 1 0,3 3 0,4-1 0,5-1 0,3 1 0,5 2 0,3 4 0,0 0 0,0 1 0,-2 1 0,-2 3 0,1 4 1,-2 4-1,-3 6 0,-5 5 0,-4 6 0,-2 2 0,-2 2 0,-2 0 0,-1 1 0,-1 1 0,-2 2 0,-2-1 0,-2-2 0,-3-1 0,-1 0 1,-1 0-1,-1-1 0,2 0-762,3-4 0,-3 4 0,4-5 1</inkml:trace>
  <inkml:trace contextRef="#ctx0" brushRef="#br0" timeOffset="250413">9277 17971 8704,'-12'11'0,"-1"-3"1588,1-4-1343,5 3 221,1-5 1,8 3 0,2-5-497,4 0 0,5 0 0,2 0 0,1 0-1491,-1 0 0,5 6 0,-1 1 1</inkml:trace>
  <inkml:trace contextRef="#ctx0" brushRef="#br0" timeOffset="254367">14077 15937 8355,'0'-19'-414,"0"2"1,0-1 390,0 2 1,0-1 0,0 5-1,0-1 1,0 1 0,0 0-1,-2 1 5,-2 2 1,-4 0 0,-7 5 0,-5 1 0,-2 1-6,-4 2 1,-8 0-1,-2 0 1,-4 0 72,0 0 0,-7 0 0,-1 2 0,-2 1-28,-2 1 1,-5 0 0,2-3 42,-1 3 0,-6-1 1,-6 4-1,-2 0 0,-3 0-12,0 2 0,-10 2 0,6 2-92,-3-1 1,0 2 0,6 1 0,-1 3-1,2 1 67,3 3 0,3-2 0,5-1 0,1 0 14,3 1 0,3 0 0,5 5 1,2 0 42,3 0 1,-2 5 0,5 3 0,4 3-5,3 1 0,1 6 1,5 4-1,3 2-68,4 1 0,4 5 0,5-4 0,1 7-112,0 1 0,3 0 0,2 2 0,2-2 18,2-1 0,-2-6 0,-1 4 0,1-3 56,-1 1 0,-4 4 0,4-4 0,-1-2 74,3-1 0,-2-3 1,2-4-1,3-5-13,3-5 1,11-6-1,9 0 1,5-6 1,6-6 1,11-2 0,9-2 0,9-1-15,5-2 0,8 0 0,5-5 0,1-1 7,3-1 1,2-1-1,0 2-27,1 1 0,0 4 0,0-2 0,0 0 1,-1 4-98,1 1 0,0 2 1,-1-1 6,-4 0 0,4-3 0,-4-2 1,4-2-1,-1-4 19,-2-3 1,6-7-1,0-6 1,2-3-13,1-1 1,0 0 0,-4-2 0,1 5 65,-4 2 0,-6 1 1,-1 1-1,-3 1 12,-5 3 1,3-2 0,-4 4 0,0 0-11,-3-4 1,-3 3 0,-2 0 0,-2 0 9,-1 0 0,0 3 1,5-4-1,2 0 23,1 1 0,6-3 0,0 5 0,2-1 12,0 1 1,13-5 0,-6 3-30,2 0 0,3-2 0,-5 4 0,2 1 1,-1 0 5,-6 0 0,-2-1 0,-6 2-30,1-1 1,-3-5 0,3 4-1,-2-1 1,0-1 54,0 1 1,1-1 0,5-3 0,-2 3-21,1 2 0,4-4 1,-5 5-1,4 0-75,-1-1 1,6 3-1,-8-3 1,0 1 20,1-1 1,-6 1 0,-1 4 0,-2-1-11,-2-3 1,-5 2 0,1-2 0,0 3 12,-1 1 1,2-4-1,-5 0 39,-2 1 0,3-4 0,-1 0 0,0-1 0,-2 0-9,-2-2 1,2-1 0,-5-2 0,3 2 115,-1 3 1,6-3 0,-8 3 0,0-3-34,1-2 0,-1 5 0,0 0 0,-3 0-44,-1 1 0,-2-4 1,-4 4-1,0-1-60,1-1 1,-5 1 0,-2-3 0,0 1 29,-4 2 1,0 0 0,-4-5 0,-2 0-55,-5-4 1,2 3 0,-3-4-1,-2 2 71,-4-1 1,-6-5 0,1 2 40,-2-4 1,-2-1-1,0-1 1,0-1-1,-2-2 13,-2 1 1,3-4-1,-3 1 1,2-1 38,2 3 0,2 3 1,2 3-1,5 0-87,6 3 1,-1 3 0,4-2-1,-1 0-36,-1-1 0,1 5 0,-5-3 0,1 2 35,-1-1 1,-1-3-1,-3 2 1,-2 0 8,-1 0 0,-3-4 0,2 2 0,-4 0-3,-4-1 0,1 0 1,-5-5-1,-3-1-22,-5-2 1,3 0 0,-5 4 0,0 0-7,-3 0 0,-2 1 0,-3-1 0,-2 1 10,-1 4 1,-5-4-1,1 5 1,-3 0-10,-2 2 0,-3-1 0,-2 0 0,-1 0 30,-3 1 1,-2-1 0,-5 2 0,-2 0 9,-1 1 0,-2 1 0,4 0 0,0-1-41,0-2 1,-5 1 0,4 4 0,-1-1-10,4 1 0,2-1 1,0 1-1,0 0-9,1-1 1,-2 1-1,6-1 1,-1 1 9,2 0 1,-3-1 0,2 1 0,-2-1-1,-2 1 1,-1 0 0,-3-1-1,-2 1-3,-1-1 0,-3 0 1,1-3-46,-6 0 0,0-1 1,-4 6-1,2 2 0,2 0 0,-3 2 0,1-1 0,-2 3 0,-1 1-2,1-1 1,-4 1-1,4 4 1,-1-1 40,-1-3 1,2 2-1,-2-2 1,0 4 16,0 4 1,-4-1 0,-2 5 0,0 1-17,4-2 1,-11 8 0,1-1 0,-4 2-7,-1 2 1,-1 7 0,-1-3 0,0 1-59,-3 5 1,-2-2 0,46-10 0,0 1 0,1 0 0,1 1 16,-46 17 0,44-16 1,1 1-1,-39 20 45,-1 1 0,4 1 0,1-5 1,0-1-1,0-1-35,1 3 1,3-8 0,-5 7 0,-3-2-7,-2-4 1,36-10-1,-2 0 1,-1-1 0,-2 1-1,-4 2 1,0 1-98,-1 1 1,-2-1-1,-9 3 1,-1 0-1,5 0 1,-1-1-1,-1-1 1,0-1 83,-3 0 1,1-1 0,7-3 0,0-1 0,-1 0 0,0 0 0,5-2 0,2-1-33,4 0 1,2-1-1,3-1 1,2 1-1,-33 8 100,5-2 0,6-2 0,2-5 0,-2-2 0,-1-2 0</inkml:trace>
  <inkml:trace contextRef="#ctx0" brushRef="#br0" timeOffset="256815">5122 18814 8355,'8'-5'-124,"1"-3"1,-1-3 0,0 0-1,1 1 1,2 2 427,4-2-251,4 4 1,10-3 0,3 3 0,3 1 0,10-2 0,6 0 0,8-4 0,4-3-44,3-2 0,7-2 0,2 1 0,6-2 0,7-3 39,7-3 0,-2 6 0,-42 5 0,1 0 0,1 0 0,2 1-38,1-1 1,1 1 0,-2 1 0,1 0-1,2 0 1,1 2 0,2 0 0,0 0 0,0 1-1,0 0-115,2 1 1,1 1-1,-1 1 1,1 0-1,-2 1 1,1 2 0,0 0-1,0 1 45,-1 1 1,0 1-1,1 0 1,0 0 0,-4 0-1,-1 0 1,-1 0 0,-1 1-49,-4 1 0,0 1 1,0-1-1,-1 1 1,43 5-1,-5-2 54,-3-1 0,-14-3 0,-2 2 0,-7-3 13,-5-1 1,-3-1 0,-7-2-16,-2-1 0,-5-6 1,-8 2-1,-5-2 1,-6 2-697,-5 4 751,-9-3 0,1 2 0,-7-4 0,-5 5 0,-4 3 0,-1 1 0</inkml:trace>
  <inkml:trace contextRef="#ctx0" brushRef="#br0" timeOffset="257152">5767 19038 8485,'1'-39'0,"4"-1"0,6-1 194,8 1 1,8 11-611,15 4 441,7 8 0,13 0 0,11 3 0,7-1 12,7-2 1,-37 8-1,2 2 1,1 0 0,2 1-1,2 0 1,1 1-55,1 1 1,1 0 0,3-2-1,1 1 1,-1 1 0,1 1 0,1-1-1,2 0-96,2-1 1,0 1-1,-2 2 1,-1 0-1,-1-1 1,-2-1 0,0 1-1,-2 1 27,0 0 1,-2 1 0,0 0-1,-1 1 1,-2 0 0,0 0 4,0 0 1,0 0 0,-5-2 0,-2 0 0,46-4 0,-6 1 0,-7-2 42,-3 0 1,-10 0 0,-7-3-1,-9 3-141,-6 2 1,-4-3 0,-7 2 0,-4 1-54,-8-1 0,0-2 232,-8 4 0,-5-5 0,-4 5 0,3 1 0,4 2 0</inkml:trace>
  <inkml:trace contextRef="#ctx0" brushRef="#br0" timeOffset="257334">9401 18616 7596,'12'0'-931,"1"-12"0</inkml:trace>
  <inkml:trace contextRef="#ctx0" brushRef="#br0" timeOffset="261129">10579 13866 8355,'35'-24'-315,"3"4"1,6 5 0,6 5-106,2 6 1,8-3-1,-4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7:24:13.99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14746 3696 7974,'13'-1'0,"1"-2"0,2-1 0,5-1 0,4 1-125,4 0 0,-2-1 270,6 1 0,2-2 0,6-2 0,3 2 0,3 2 0,3-1 1,3-1 150,2 1 1,12 0-1,0 5 1,7 0-248,5 0 1,9-4 0,0 0 0,6 0-92,-44 1 1,1 1 0,3 0 0,2 1 0,3-2 0,2-1 0,0 1 0,0 0-145,1 2 1,0 0 0,5-2 0,0 0-1,2 1 1,1 0 180,4 0 1,-2 1 0,-4 0-1,-1 1 1,4 0 0,-1 0-1,0 0 1,-1 0 9,-1 0 0,-1 0 0,0 0 0,0 0 0,-1 0 1,0 0-1,-1 0 0,0 1 0,-1 0 0,0 1-12,0 0 1,0 0 0,2 0 0,0 0-1,-1-1 1,0-2 0,0 1 0,-1-1-5,1-1 0,0 0 1,4 1-1,1-1 0,-2-2 1,-1 0-1,0 0 0,0-1-42,2 2 1,0 0-1,-4-3 1,-1 1-1,2 1 1,-1 1 0,-4-1-1,-1-1-20,-3 1 0,-2 0 0,0 3 1,-1-1-1,45-3 0,-8 1-159,-10 0 0,-9-1 0,-15 7 1,-8 1-122,-6 1 0,-10 5 0,-6 0 0,-4 0 353,-7 0 0,-4-4 0,-1-2 0,-1 2 0,0 4 0,-2-1 0</inkml:trace>
  <inkml:trace contextRef="#ctx0" brushRef="#br0" timeOffset="531">15242 3808 8355,'25'-20'0,"1"2"0,3 7 0,4 3-464,3 4 0,3-2 0,2 2 1,5 0 660,2-1 1,7-1 0,3-4 23,3 2 0,1 4 0,1-3 0,2 2 0,2 2-11,2 1 1,7 2 0,7 0 0,2 0-275,2 0 1,5-1-1,6-2 1,-47 1 0,0 0 73,0 1 0,1-1 0,6 1 0,0 0 0,-4-1 1,0 1-1,1-1 0,0 0-62,-1 1 1,1-1 0,4-1 0,0 1 0,-1-1 0,0 1 0,-1 1 0,-1 0 61,-3 0 0,0 0 0,1 1 1,0 0-1,-3 0 0,0 0 1,1 0-1,0 0 32,1 0 1,-1 0 0,3 0 0,-1 0 0,42 0 0,-1 0-24,-1 0 1,-3 0 0,-4 0 0,-2 0-179,-2 0 0,-3 0 0,-4 0-71,2 0 1,-6 0-1,1 0 1,-3 0 54,-1 0 1,-8 0 0,-1 0 0,-3 0-1,-7 0 42,-8 0 1,2 0 0,-9 0 0,-2 2 37,-1 2 0,1-3 1,-4 3 94,-2-2 0,5 3 0,0 2 0</inkml:trace>
  <inkml:trace contextRef="#ctx0" brushRef="#br0" timeOffset="689">21047 3770 8355,'25'-5'-656,"-1"3"1,7-9 0,0 5 0</inkml:trace>
  <inkml:trace contextRef="#ctx0" brushRef="#br0" timeOffset="4407">4254 5308 8355,'-6'-12'-49,"0"-1"1,-3 2-677,1 3 1017,5 3 0,-2 7 0,6 5 1,5 7-1,5 5 0,5 7 1,4 6-106,2 4 1,-3 7-1,3 2 1,3 3 0,1 2-1,-1 0 1,-3-2-1,0-4-237,1-7 1,1-2 0,-2-9 0,-3-4 64,-1-3 1,3-4 0,-5-6-1,-1-5 108,-1-3 1,-3-2 0,-3-3 0,-3-6-71,-4-5 1,3-4-1,0-8 1,-1 0-176,-2-2 1,-1-10-1,-1-1 26,-3-7 1,2 3 0,-2-8-1,3 0-202,1 1 1,0 5 0,0 8 0,0 6 0,1 8-289,3 5 0,-1 8 1,5 7-1,2 4-757,1 4 1343,1 9 0,1 6 0,-1 6 0</inkml:trace>
  <inkml:trace contextRef="#ctx0" brushRef="#br0" timeOffset="4815">5097 5730 8355,'0'-25'0,"0"4"184,0 1 0,0 5-2,0-2 0,0 3 0,0 2 0,-1-1 1,-3 2-170,-4 3 1,-3 3-1,-2 5 1,1 2-17,-1 7 0,1-1 0,0 10 0,-1-2 66,1 1 0,3 5 0,1-1-86,-1 2 1,3-4 0,2-1 0,3-1-18,1-1 0,5 0 0,5-8-193,5-4 0,-1-3 0,4-3 0,-2-5 189,1-6 1,-1-3 0,-3 1 0,-1-3 115,0-2 0,1 1 1,-2-3-1,-3 3-27,-4 1 1,2 1 14,-2 5 1,-4 6 0,-6 8-88,-1 9 1,5 1 0,-2 6-161,2 0 1,2-3 0,2 4 0,2 1-180,4-1 0,4-4 0,4 2 0,0-5 93,-1-4 0,10 3 0,1-4 1</inkml:trace>
  <inkml:trace contextRef="#ctx0" brushRef="#br0" timeOffset="5226">5469 5544 8355,'-6'-19'398,"-4"1"0,6 5-128,1 1 149,2 5 1,6 1 0,3 8-400,3 2 1,2 3 0,-1 7 0,1 2 0,-1 3 0,0 3 0,-1 2 0,-1 2-1,-3-1-129,-1-3 0,-2 1 1,-4-3-1,1-1-254,3-2 1,-2-4 302,2 0 1,-3-8 0,0-5 49,4-7 1,-4-5 0,3-5 0,-3-3-32,-1-4 0,2-1 0,1 1 0,2-1-165,2 0 0,0 0 0,3 2 0,-2 2-326,1 5 0,2 3 1,3 4-307,3 0 753,-3 7 1,3-4 0,-4 6 0</inkml:trace>
  <inkml:trace contextRef="#ctx0" brushRef="#br0" timeOffset="5577">6772 5618 8355,'0'-15'500,"0"3"1,1 3-1,5 1 1,5 4 0,5 3-713,3 1 0,1 0 1,2 0-1,-2 0 1,2 0-1,1 0-561,-3 0 1,2 1 0,-5 2 387,-2 1 1,-1 11 0,-2-1 0</inkml:trace>
  <inkml:trace contextRef="#ctx0" brushRef="#br0" timeOffset="5846">6784 5779 8355,'1'-6'878,"5"1"0,5 4-509,4 1 0,7-1-454,-1-3 0,8 1 0,4-5 1,4-1-1,3 1-1088,1 0 0,1-1 0,-5-3 1</inkml:trace>
  <inkml:trace contextRef="#ctx0" brushRef="#br0" timeOffset="7050">8818 5221 8355,'-1'-19'160,"-2"3"0,-3 3 304,0 5 0,3 4-408,-1 8 0,2 8 1,2 8 0,0 4 0,0 3-1,0 3 1,0 6 0,0 5 0,0 5-51,0 5 0,4-5 1,2 7-1,-1-1 1,1 0-1,-2 2 1,0-1-212,0-5 0,0-4 0,-2-7 0,1-1 1,1-4-678,-2-8 1,4 0-382,-2-8 1169,6-5 1,-3-11-1,5-6 1</inkml:trace>
  <inkml:trace contextRef="#ctx0" brushRef="#br0" timeOffset="7434">9091 5147 8355,'0'-12'1574,"0"-1"-1532,0 6 1,0 3 0,0 8-1,0 6 1,0 5 0,0 7 0,0 4-1,0 5 1,0 2 84,0 5 0,4 1 0,0 5 1,-1 0-231,-2 0 0,-1 2 0,0 2 0,0-1-148,0-2 0,0-5 0,0 2 0,0-5 115,0-4 0,0-3 0,0-5 0,0-2 17,0-2 1,0-7 0,2-6-29,2 2 1,-1-5 199,5-1 0,0-2 0,5-2 129,-1 0 0,0 0 0,2-2 0,3 0-12,3-3 0,0 1 0,0 4 0,2-1 0,2-2-137,1-1 1,4-1 0,1 0 0,0-1-175,0-1 1,4-4 0,-4 4 0,0-2-386,0 1 1,-5 4 0,-5-3 0,-3 2 102,-1 2 1,-3-4-1,0 0 1</inkml:trace>
  <inkml:trace contextRef="#ctx0" brushRef="#br0" timeOffset="7657">8917 5643 8355,'6'-23'0,"2"2"-49,9 3 1,2 10 0,7 0 75,3-2 1,3-1 0,6-2 0,4 1 236,3 0 0,7-5 0,2 1 0,-1-1-505,-2-1 1,-9 8 0,-3-1-626,-5 5 0,-7-3 568,-3 5 1,1-5-1,-6 2 1</inkml:trace>
  <inkml:trace contextRef="#ctx0" brushRef="#br0" timeOffset="7857">8843 5060 8355,'7'-25'0,"9"6"0,1 3 0,6 3 0,6 3 0,6 2 0,5-1-306,5-2 1,3-6 0,3 0 0,3 2 0,3 2-753,-1 0 1048,-1 1 1,-5-1 0,-1 1 0</inkml:trace>
  <inkml:trace contextRef="#ctx0" brushRef="#br0" timeOffset="8415">10220 4428 8355,'-6'-20'966,"-1"4"-1214,0 2 1,-4 6 0,4-1 0,-1 1 381,0 1 0,-5-2 1,-5 3-1,1 1 46,-1-1 0,-4 1 0,1 2-122,-3-1 0,4 0 0,-1 2 0,0-1 0,2-1 198,3 2 0,-2 0 1,1 2-73,2 0 1,5 2-293,2 2 1,5 4-1,-1 7 1,3 2 13,1-2 1,0 3-1,0 1 1,0 3 33,0 4 0,0 2 1,0-2-1,0 2 87,0 1 1,0 5-1,0-1 1,0 4-1,0 3 256,0 2 0,0 10-217,0 2 1,0 5 0,0 4 0,0 3 0,0 3-1,0 3 111,0 2 1,0-2-249,0 7 1,0-4-1,0 0 1,0 1-1,0 1 140,0 1 1,0 1 0,0-3 0,0-2 60,0-4 1,0 5 0,0-15 0,0 1-117,0-2 0,0-8 0,1-1 1,2-7 15,1-5 0,10-5 1,-2-2-1,2-5-86,0-7 0,4-5 1,1-4-1,2-4-322,-1 0 1,-3-2 0,2-5-1,-1-3-344,-3-5 0,3 2 0,-1-1 160,-2-2 1,-1-1-1,-2-1 1</inkml:trace>
  <inkml:trace contextRef="#ctx0" brushRef="#br0" timeOffset="10811">10926 4887 8355,'0'-17'86,"-1"0"1,-3 2 0,-4 3 214,-3 4 0,-2 2 0,1 7-325,-1 4 65,1 2 1,0 6 0,-2 4 0,-1 6 0,-3 8 0,0 9 0,0 5 0,1 9 65,0 5 1,3 2 0,-3 10 0,5 4 0,4 2 0,3 1 0,4-2-227,1-5 1,1 2 0,5-14 0,6-3-322,8-3 1,3-6-1,3-12-99,3-2 0,3-8 1,5-8 177,0-3 1,6-2-1,1 0 1</inkml:trace>
  <inkml:trace contextRef="#ctx0" brushRef="#br0" timeOffset="11101">11237 5283 8355,'-6'-12'150,"-1"0"1,0 2 167,3 6 1,12 9 0,5 13 107,1 2 1,3 0 0,1 5-1,2 0-320,2 0 1,1-1 0,2 1 0,0 0-217,0 0 1,-1 0 0,1-2 0,0-1-233,0-1 0,-5-6 0,0 1 0,-2-2-329,-3-1 1,-1-2-1,-2-2-780,0 0 1265,-5-7 0,4 4 0,-4-6 1</inkml:trace>
  <inkml:trace contextRef="#ctx0" brushRef="#br0" timeOffset="11350">11609 5234 8564,'-2'-15'0,"-1"1"1179,-1 3-985,0 7 0,3-2 1,-3 8-1,-3 2 77,0 4 1,-4 4 0,3 4-1,-3 1-342,-2 3 1,-3 10-1,-2 7 1,-2 2-20,-2-1 1,0 8-1,0-1 1,3-2-205,1-3 0,2-4 1,3-3-1,2-5-644,3-6 1,2 0 391,6-6 1,6 1-1,1-5 1</inkml:trace>
  <inkml:trace contextRef="#ctx0" brushRef="#br0" timeOffset="11560">12030 5494 8355,'0'-12'1365,"0"5"-1358,0-4 0,6 10 0,2-4 0,3 4 0,1 1 0,1 0 0,1 0 0,2 0-253,5 0 0,2 0 0,2-1-139,0-3 1,0 2-1,0-2-153,-1 3 1,1-5-1,0-1 1</inkml:trace>
  <inkml:trace contextRef="#ctx0" brushRef="#br0" timeOffset="12966">12564 6052 8924,'-7'-5'-203,"3"-3"0,2 1 1,2-2-1,2 0 1,2-4-1,4-3 1,3-3-1,1-2 557,1 0 0,-1 1 0,1-7 0,0 0-222,4-2 0,-3-6 1,2 2-1,-1-3 0,1-1-117,0 0 0,1-2 0,-5 0-69,0-3 0,1 1 0,-2 5 1,-3 2-1,-4 3 200,-2 5 0,2 0 22,0 9 0,-1 6 1,-6 9-96,-1 4 0,-5 11 1,5 6-89,2 0 0,0 5 1,2-4-1,0 4 1,0 1-9,0-1 1,0-3 0,0-2 0,2-1-284,2-3 0,-2-2 0,7-3 1,0-4 247,2 0 1,2-3-1,-1-6 1,1-3 39,-1 0 1,0-7 0,1-5 0,-1 0 30,1 0 1,-1-4 0,-1 3 0,-1 0 47,-2 2 1,-4 1 0,3 2 0,-1 3 144,-4 0 1,0 4-154,-2-1 0,0 6 1,0 2-7,0 7 1,4 4-1,0 3 1,-1 3-1,-2 3-27,-1 4 0,1 0 0,2 1 0,1-1-311,-1-4 1,4 2 0,3-4 0,3-1-218,4-3 0,4-1 1,-3-8 191,1-3 0,1 0 0,5-2 1</inkml:trace>
  <inkml:trace contextRef="#ctx0" brushRef="#br0" timeOffset="13241">13308 5097 8355,'0'-27'507,"0"2"0,0 6 10,0 4 1,5 2-227,3 1 1,4 5 0,1 3 0,2 2 154,2 2 0,5 10 0,0 5 0,4 7-172,3 9 0,2 4 1,-5 7-255,-1 3 1,-1 9 0,-10 5 0,-4 6-218,-3 5 0,-6 0 0,-8 2 0,-5 0 1,-3-6-56,-3-5 1,2-4 0,-4-4-1,-1-4-2988,2 0 2415,-5-4 1,0-2 0,-8 1 0</inkml:trace>
  <inkml:trace contextRef="#ctx0" brushRef="#br0" timeOffset="17809">13729 4638 8355,'-5'-12'269,"5"1"0,0 3 1,7 4-234,4 2 1,1 2-1,1 0 1,-1 0 0,0 2-1,1 2 1,-2 4 0,-2 3-255,0 1 0,-6 2 1,1 1-1,-3 3 156,-1 2 1,-5-4 0,-4 5 0,-2 0 0,-3-1 0,-1-1 98,-1-1 0,-1-1 1,5-5 213,-1 1 0,7-1 1,4-1-123,9-3 1,7-2 0,11-7-250,-1-4 0,7-1 0,3-8 0,6-3-695,6-3 0,2-4 0,1-1 1</inkml:trace>
  <inkml:trace contextRef="#ctx0" brushRef="#br0" timeOffset="18310">14225 4266 8355,'-6'-5'-104,"0"2"288,6-5 1,1 5 26,4-1 1,1 4 0,7 4 0,-1 4-105,1 3 0,-1 2 0,1 1 0,-1 1 21,0 1 0,5 6 1,-2-1-1,-3 4-25,-2 4 1,-3 2-1,1 9 1,-2 3-67,-1 3 1,-3 10-1,0 1 1,-4 9-73,-7 8 1,0 13 0,0 1 36,5 4 1,3 2 0,1 1 0,0-2 0,0-2-4,0 0 0,0-6 0,1-5 0,3-3 27,5-3 0,0 11 0,1-10 1,-3 0-30,-2-1 1,0-6-1,-4-2 1,2-4-9,1-4 0,0-5 0,-4-6 1,-1-4 118,-4-4 1,0-1 0,-6-9 0,0-1 22,-3-2 0,-7-5 1,-1-2-1,-4-3-22,-3-5 1,-4 2-1,3-6-244,-2 0 0,3-2 0,-4-5 0,-1 0-566,-2 0 0,0 0 0,2 0-260,1 0 1,-6-5-1,-5-2 1</inkml:trace>
  <inkml:trace contextRef="#ctx0" brushRef="#br0" timeOffset="27217">18219 5234 7360,'6'-13'0,"2"2"0,3 2 0,1 2 0,2 1 0,1 4 0,4 0 0,4 2 0,4 0 0,5-1 15,6-3 1,6 2-1,13-2 1,6 1 0,10-1-1,6-3 1,9-1 0,7 0-1,-42 3 1,0 0 0,3 0-1,1 1 1,4-1 0,1 0-1,2 1 1,0 0 25,2-1 1,0 0-1,8 0 1,1-1-1,0 0 1,0 0 0,4-1-1,1 1-36,0 0 1,1 0 0,3 1 0,0 1 0,-4 1 0,0 0 0,0 0 0,0 0 0,-1 1 0,-1 0 0,-1 0 0,-1 0-625,-2 0 0,-1 0 1,1-1-1,-1 2 592,-5 0 0,0 2 1,1-1-1,-2 1 1,-3 0-1,-2 1 1,-2 0-1,0 1-31,-3 1 1,0-1 0,1-1 0,0 0 0,-5 1 0,0 1 0,-1 0 0,-1-1-23,1 1 1,0-1 0,43 0 0,-7 1 79,-4-3 0,-4-1 0,4 0 0,0 0 0,-4 0 0,-3 0 0</inkml:trace>
  <inkml:trace contextRef="#ctx0" brushRef="#br0" timeOffset="27661">20600 4800 8355,'0'-13'0,"2"1"4,2 0 0,-3 3 4,3 1 0,-1 7 0,0 1 0,1 6 0,0 7 76,2 3 0,-4 9 0,5 8 0,-1 4-171,-3 5 0,2 6 0,-1 7 0,-1 0-574,-2 0 1,-5 2 326,0-7 0,-6 7 0,4-6 0</inkml:trace>
  <inkml:trace contextRef="#ctx0" brushRef="#br0" timeOffset="28767">20278 6375 8355,'-8'0'-146,"-1"0"0,1 1 624,1 3 0,2 3-391,5 6-79,0-1 0,0-4 1,1-1-1,3-1 0,4-4-55,3 0 1,2-2-1,-1-3 1,1-4-1,-1-5 1,2-3-35,2-3 0,-2-2 1,3-6-1,-4-1 19,0-2 1,-1-6 0,1 2 0,-1-3-19,0-1 0,-1-4 0,-1-1 0,-3 4-8,-1 3 1,2 1 0,-4 6 0,-1 5 333,-2 5-172,-1 4 0,0 10 0,0 7 0,0 9-36,0 6 1,0 3 0,0 4 0,0 0-61,0-1 1,1 5 0,4-1 0,3-5-90,3-5 1,1 0 0,1-3 0,0-2 27,4-4 0,-2-6 0,6 1-4,1-2 0,-3-7 0,0-1 0,1-4 0,-4-4 17,-2 0 0,5-5 0,-8 0 0,0-2 63,-1 0 1,-3 2 0,3-3 0,-4 3 38,0 1 1,0 1 80,-2 5 0,-3 6 0,3 6-79,-2 7 0,-2 6 1,0 3-1,0 4 1,0-1 1,0 4-1,0-3 1,1 0-341,3 1-1,3-6 1,7 0 93,2-5 1,-2 1-1,4-4 1</inkml:trace>
  <inkml:trace contextRef="#ctx0" brushRef="#br0" timeOffset="28962">21270 5978 8355,'-8'-6'-16,"-1"-2"-127,7 3 1,-2-2 0,8 4-1,4-1 1,3 0 0,3 0-1,2-2-72,5-1 1,-2 4 0,2-1 0,1 3-114,1 1 1,-3 0 303,-4 0 0,4 0 0,-1 0 0</inkml:trace>
  <inkml:trace contextRef="#ctx0" brushRef="#br0" timeOffset="29189">21357 6077 8355,'-7'6'0,"-3"-4"-251,6 7 0,6-7 0,7 3 0,6-5 60,6-5 0,7 3 0,2-7-70,2 0 0,1-2 0,4-2 0</inkml:trace>
  <inkml:trace contextRef="#ctx0" brushRef="#br0" timeOffset="29430">21915 5742 8355,'-6'-12'733,"5"6"0,-2 6-793,6 7 0,-2 6 1,4 3-1,-4 3 74,-1 1 0,0 3 0,1-2 1,2 2-445,1 2 0,0 0 0,-2 0 0,0 0-530,3-1 653,-1-4 1,1-2 0,2-6 0</inkml:trace>
  <inkml:trace contextRef="#ctx0" brushRef="#br0" timeOffset="29721">22126 5742 8401,'-13'-7'294,"1"3"-261,5 3 0,2 2 1,3 3-1,-1 5 1,-1 2-1,2 1 0,0 2 27,2 2 0,-4 0 1,0 3-1,1 0 63,2 0 1,1 2 0,1 3 0,2-2-244,1-2 0,4-5 0,-2 2 1,1-3 45,2-2 0,2-1 0,2-1 0,-1-3-230,1-2 1,3-1-1,1-4 1,-2 0 43,-1 0 1,-2-1 0,0-2 0,1-2-167,-1-2 0,1-1 413,-1-5 0,0 1 0,1-1 0</inkml:trace>
  <inkml:trace contextRef="#ctx0" brushRef="#br0" timeOffset="29906">22039 5953 8355,'0'-12'-553,"5"-1"160,4 1 211,2 0 0,5 3 0,4 1 78,3-2 1,-4 1 0,9-1 0,-1 3 0,-2 0 0,-1 2 0,-4-1 1,2 3 0,2-3 0,1-1 1</inkml:trace>
  <inkml:trace contextRef="#ctx0" brushRef="#br0" timeOffset="30079">22027 5717 8378,'0'-12'0,"0"0"22,0-1-309,5 6 1,3-4-1,9 3 1,4-3 107,2-1 0,6-1 0,1 1 0,2 1-412,2 3 537,-3-3 1,-1 9 0,-5-3 0</inkml:trace>
  <inkml:trace contextRef="#ctx0" brushRef="#br0" timeOffset="30925">22721 5432 8355,'-12'-4'-84,"-1"0"1,0 0-1,-3 0 1,0 0-1,-1 1 1,1 1-1,-2 2-84,-1 0 1,3 0 0,0 0 0,2 0 438,2 0 0,-1 0-116,1 0-198,5 0 1,3 5 0,7 0 0,2 2 5,2 3 0,1 1 0,3 1 1,-1 0-30,-2 1 1,-4 1 0,3 1 0,-1 3 133,-4 1 0,0 2 0,-2 5 1,0 3 54,0 4 1,-6 3-1,-1 1 1,-1 0-26,0 0 0,0 5 0,-3 0 0,1 1-9,2 0 1,1-2 0,-1-4 0,2 1-65,1-1 0,3-4 0,-2-1 0,3-2-51,1-3 0,0-2 1,1-4-1,3-3-30,4 0 1,2-9 0,1 2 0,0-4-76,3-4 0,2-2 0,0-1 0,0 0-1341,-1 0 1275,5-5 1,-1-2 0,6-5 0</inkml:trace>
  <inkml:trace contextRef="#ctx0" brushRef="#br0" timeOffset="31175">22820 5779 8355,'-5'-6'-1615,"3"-5"2081,-2 2 0,3 5 1,2 3-231,3 4 1,-1 10 0,5 0 0,2 1-182,1-1 0,2 4 0,0-1 1,2 1-156,2 1 0,4-4 0,-3 2 0,-1-2-338,1-2 0,-1 5 0,-5-1 1,1 0-565,-1-3 897,-5-6 0,10 4 0,-4-4 0</inkml:trace>
  <inkml:trace contextRef="#ctx0" brushRef="#br0" timeOffset="31438">23031 5792 8355,'0'-13'295,"0"1"-207,0 5 0,-1-2 0,-2 6 0,-2 4 0,-2 7 0,-3 6-93,-1 3 0,1 5 0,-1-2 1,-3 4-89,1 1 0,-2 1 0,-1 1 0,-2 2-131,-1-1 0,4-2 1,-2-1-1,5-2-94,4-2 0,-2-3 0,6-6 0,1 1 96,2-1 1,6-5-1,2-1 1</inkml:trace>
  <inkml:trace contextRef="#ctx0" brushRef="#br0" timeOffset="31888">23192 5469 8355,'0'-19'135,"0"3"-81,0 2 0,6 7 0,2 1 1,3 2-210,2 0 0,-5 0 1,0 5 80,2 4 0,1 1 0,1 5 1,1-1 42,-1-2 0,-1 1 1,-1 4-1,-3 3 0,-2 0 0,-1 2 0,-4-1 1,0 3 151,0 4 1,-1 5 0,-2 1 0,-2 0 66,-2 1 1,3 2-1,-3-4 1,1-2-31,3-1 0,2 3 1,1 0-1,0-3 45,0-4 1,1 2 0,4-5 0,1 2-44,1-1 1,4 0 0,-4 2-141,0-2 0,3-4 1,-6 0-1,0-1 1,0 0-63,0 2 1,0 0 0,-4-5-1,-1 0 15,-3 1 1,-2-1-1,-3 1 1,0-1-18,0 0 1,-2 1 0,-2-1 0,1-1-178,0-3 1,-1 4 0,1-6 0,-1 3-240,1-1 0,0-1 0,-1 1 0,1-2-59,-1-1 0,-5-4 0,-1 5 1</inkml:trace>
  <inkml:trace contextRef="#ctx0" brushRef="#br0" timeOffset="32079">23974 4998 8355,'0'-26'-656,"0"8"1,0 29 0,0 10 0</inkml:trace>
  <inkml:trace contextRef="#ctx0" brushRef="#br0" timeOffset="39737">14846 5618 8355,'-5'-12'271,"1"-1"0,2 1 0,0 0 0,5-1 1,4 2-1,7 2-274,4 0 0,-2 5 0,5-3 0,1 2 0,0 1 0,0 0-2613,-1-1 2212,-6 1 1,3 15-1,-6 3 1</inkml:trace>
  <inkml:trace contextRef="#ctx0" brushRef="#br0" timeOffset="39980">14846 5730 8825,'1'7'-297,"4"-3"238,8-3 1,1-1-1,6 0 1,2 0 0,3-1-839,4-3 495,-3 2 1,10-9 0,-4 4 0</inkml:trace>
  <inkml:trace contextRef="#ctx0" brushRef="#br0" timeOffset="40296">15478 5135 8355,'0'-18'219,"-4"4"1,0-3 0,1 4 276,2 0 0,1 5-154,0 0 0,0 6 0,0 2-201,0 7 1,0 10-1,1 5 1,2 5-25,1 6 0,0 7 0,-4 4 0,0 3-124,0 4 1,0 7-1,0-1 1,0 1-155,0-1 0,-4 0 0,0 1 1,1-6-102,2-5 0,1-4 1,0-7-191,0-3 1,0-3-1,1-7 1,2-2-1589,1-4 1782,6-9 0,-3-3 0,5-5 0</inkml:trace>
  <inkml:trace contextRef="#ctx0" brushRef="#br0" timeOffset="40614">15701 5234 8355,'-5'-13'136,"-3"2"477,-3 3-400,4 3 0,-3 6 1,6 3-1,1 6 1,2 5-1,1 6 1,0 3 3,0 5 0,0 3 0,0 5 0,1 2-190,3 2 1,-2-1 0,2 6 0,-3-1-39,-1-1 1,-4 4 0,0-4-1,0-1-102,-2-6 0,5-1 0,-3-7 0,4-3 33,4-4 1,3-4-1,5-5 1,2-2 48,2-3 1,4-2 0,5-8 0,-1-1-12,1-1 0,0-8 0,0 2-320,0 1 1,-6-4-1,-1-2 1,-3 1 0,-1-1-1652,-3 1 1772,-7 1 0,7 0 0,-4 1 0</inkml:trace>
  <inkml:trace contextRef="#ctx0" brushRef="#br0" timeOffset="40811">15528 5717 8355,'5'-12'0,"4"0"0,3-1 607,4 1 1,9 4-370,8-1 1,3 0-1,1-6-410,1-2 0,-1 0 1,0 4-1,-1-2 0,-3-1 1,-4 4-1,-4 4-666,-5 2 1,-2-3 0,-5 2 0</inkml:trace>
  <inkml:trace contextRef="#ctx0" brushRef="#br0" timeOffset="40996">15367 5296 8808,'1'-17'0,"4"2"-23,8 4 1,7 0 0,12 6 0,7-1 0,3-2 0,5-2 0,2-4 0,0 2-205,1 2 1,-2 1-1,-1 3 1,-3 1-272,-1-1 0,-7 2 0,-6 4 1</inkml:trace>
  <inkml:trace contextRef="#ctx0" brushRef="#br0" timeOffset="41581">16371 4787 8355,'-12'-15'0,"1"1"5,2 3 1,0 2-1,3-2 1,1 1 455,-1 2 0,-3 1 1,0-3 11,-2 2 0,-1 5-421,-1-1 0,1 3 0,0 1-122,-1 0 1,1 1 0,-1 3-1,1 4-76,0 3 1,-5 2-1,-1-1 1,0 1-20,0-1 0,-2-1 0,3-1 0,3-2 13,5 2 1,-1-3 192,6 1 1,0-4-1,4 4 34,0 2 0,1-3 1,3 0-59,5-2 1,2 3 0,1-2 0,0-1 21,1 1 0,-6-1 0,-2-2 0,-1 3 43,1 1 1,-1-3 0,-4 4 0,0 3 102,0 4 0,0 5 1,0 4-1,0 1-24,0 0 0,0 7 1,0 3-1,0 7-72,0 2 0,0 3 0,-2 7 1,0 3-92,-3 4 0,1 5 0,4 3 0,0 1 3,0 2 1,-4 2 0,0-6-68,1 1 0,2-9 0,1 1 0,1-6 170,3-7 0,3-2 0,6-7 0,-1-2 1,0-6-9,1-3 1,-2-5 0,-1-1-1,-2-4-164,1-4 1,-2 1-1,2-8 1,0 1-261,2 1 1,-2-7 0,-1 3-1,1-4-396,2-1 1,2-6 0,-1-2 0,1-3 192,-1-1 0,0-12 0,1-2 0</inkml:trace>
  <inkml:trace contextRef="#ctx0" brushRef="#br0" timeOffset="42096">16458 5259 8355,'-1'-20'179,"-1"7"293,2 7 1,-3 7 0,9 12 0,-1 1-312,4 2 1,2 2 0,1 4 196,1-1 1,0 1 0,2 5 0,2 1 0,0-3-723,0-3 0,-1-6 0,4 4 0,1-4-85,-2-5 0,-1 0 0,-5-7 0,-1-1-39,0-2 0,1-1 0,-2-1 0,-3-3 218,-4-4 1,2-7 0,-2-3-1,-1 0 143,-2 0 0,0-4 0,2 1 0,1-2 169,-1-2 1,-2 0 0,-1 0 0,2 0 77,2 1 0,-3 0 0,3 3 237,-2 5 1,-1 2 0,2 2 444,1-1-162,0 1 1,-4 12-1,0 8-145,0 10 0,0 6 0,0 2 1,0 3-144,0 4 0,-4 7 0,-1 2 0,-2 4-186,-3 5 0,3-1 0,-1 5 0,0-3-108,1-2 1,-4 2 0,2-8 0,0 0-283,0-2 1,-2-5-1,5-4 1,-1-4-508,3-3 0,2-7 1,2-2-999,0-3 1,0-9 1165,0-5 0,6-11 0,1-8 0</inkml:trace>
  <inkml:trace contextRef="#ctx0" brushRef="#br0" timeOffset="42564">17041 4763 8355,'-4'-20'0,"0"4"0,1 2-83,7 1 115,3 7 0,5-4 1,1 6-1,-1 1 325,0 2 0,1 1 1,-1 0-1,1 1-300,-1 3 1,0-1-1,1 4 1,-1 0-41,1 0 0,-1-3 1,0 4-1,1 2-7,-1 1 1,-1 1 0,-1 1-1,-3 0-12,-2 4 0,-1 2 1,-4 7 208,0 3 1,0-1-1,-1 5 1,-2 3 0,-1 2 43,1 4 1,-2 3-1,-1-2 1,1 1 179,-1 3 1,2 0 0,4 1 0,0 0-319,0 3 1,2 3 0,2-2-1,4 2-112,3-2 1,1 2-1,1-3 1,-1-3 73,1 0 1,-1-3 0,0-1 0,0 0-86,-4 0 0,-1-4 0,-5 1 1,3-4-8,-3-4 0,-7 3 0,-8-4-72,-6 0 0,-6-2 0,-4-5 0,-4 0-34,-3-1 0,-2 0 0,-1-4 0,1-3 0,3-5-139,4-3 0,-1-4 0,6-5-1518,2 0 0,2-11 0,-3-3 1</inkml:trace>
  <inkml:trace contextRef="#ctx0" brushRef="#br0" timeOffset="44491">2877 8161 9909,'-5'-31'307,"-1"7"0,-2-1-788,4 7 1,1 11 0,0 8 0,-1 10 0,2 7 670,0 2 0,2 7 0,0 1 1,0 3-110,0 4 1,6 2 0,1-8-1,1-1-162,0-2 0,0-6 0,5 0 0,-1-4-18,1-5 0,-5 0 1,0-7-20,2-1 0,-1-7 0,1-4 0,-3-3 85,-2-2 0,4 0 0,-4-4-8,2-4 1,-4 2 0,2 0 0,0 1 0,0 3-27,2 1 0,-3 2 212,4-1 1,1 6 0,2 5-68,-3 4 0,3 4 0,-4 3 1,1 0-57,0 0 0,1 5 1,3 1-1,0-2-25,1-2 1,-1 2 0,1-6 0,-1 2-11,0-1 0,-3-5 0,-1 1-19,2-3 0,1-1 1,0-1-1,-2-3 3,0-5 1,-5-2 0,3-1 17,-2 0 0,1-5 0,-4 0 0,2 1 2,-1-2 0,-1 4 0,-2-2 33,0 2 1,0 6 6,0-1-66,0 7 1,5-2-1,3 6-75,3 2 0,2 1 0,-1-5 0,1 0-45,-1 0 0,5-2 0,0-2 0,1-6 36,0-5 0,-1 0 1,-5-6 121,1-1 0,-1-1 0,-1-2 0,-3-1 75,-4-3 1,2 3 0,-2-4 0,-1 1-1,-3 0-6,-4 1 1,1-2-1,-4 2 1,0 3 218,0 3 1,3 9-1,-3-1 1,0 6-76,1 2 0,1 3 0,-2 9-141,2 6 1,1 6 0,4 8 0,1 5-32,3 6 0,-1 1 0,5 8 0,1-1-86,-2-1 1,4 7 0,-3-4-1,3-1 21,1-2 0,1-4 0,-1-7 0,-1-4-314,-3-3 1,3-7 228,-2-2 0,2-9 1,1-4-1,-1-4 79,-3-4 0,2-8 0,-4-9 0,0-2 165,4-2 1,-3 0 0,1 0-156,2 0 0,-3 5 1,1 0-1,0 2 1,1 3-72,-1 2 0,-4 6 0,4 3 33,2 2 1,-5 4-1,1 2 1,-2 4 104,0 3 0,0 7 0,-4 3 0,2 1 0,0 1 200,3 2 0,-1-7 0,-3 7-179,3-2 0,2-5 0,3-2-27,0-2 0,-1-1 1,4-2-1,1-2 1,-1-2 49,1-1 1,3-2 0,1-6-150,-2-2 1,-1-3 0,-2-5 0,0 0-1,1-2 21,-1-3 0,1 2 0,-2-4 0,-2 0-40,-1-1 1,-3 4 0,2-4 0,-2 2 108,-2 3 1,-2 6 0,-1 0 22,0 0 1,-1 3 0,-3 2-61,-5 3 0,2 6 0,1 4 1,0 3-63,3 4 1,2-2 0,1 4 0,0-1 50,0-1 1,1 5-1,2-5 1,3 0-124,0-3 0,3 0 0,5-2 0,1-3 48,1-4 0,2-2 0,-3-2 0,2 0 93,-2 0 1,3-6 0,-2-2-1,0-5 83,-3-3 1,-2 2 0,-1-2 0,-3 2-31,-2 1 0,4-3 0,-5-1 0,0 2 18,2 1 0,-5 2 0,3 0 0,-1-1 79,1 1 0,3 1-173,5 2 0,-4 4 0,1 5 26,0 0 1,2 1 0,2 3 0,-1 5 4,1 2 1,-2 1-1,-2 2 1,-2 1-3,-1 2 1,-1 1 0,-2-3 0,1 1 52,-1-1 1,-2 3 0,1-1 0,0-2-30,3-1 1,3-6-1,-3-1 1,2-2-2,3-2 1,1-1 0,1-2 0,1 0 0,0-2-167,4-2 1,-2-3 0,4-5 40,-1-1 1,-1 0 0,-5-3 0,1-1 90,-1-3 0,0 0 0,1-5 41,-1 0 0,-3 0 1,-3 0-1,0 2 0,-3 1 42,-2 1 0,-1 6 0,-1 0 195,-3 5 0,-3 5 0,-6 6 0,1 3-206,-1 4 0,1 9 0,1 4 0,1 2-146,2 2 0,5 0 0,-1-2 0,3-1 0,2-1-303,3 1 1,5-4 0,7-2 114,5-2 1,2-7 0,3-3 0,2-2-474,1-2 1,5-6 0,-2-1 0</inkml:trace>
  <inkml:trace contextRef="#ctx0" brushRef="#br0" timeOffset="45240">6796 7714 8355,'-6'-19'-131,"-4"1"265,6 6 1,0 6 0,5 8 0,3 7 0,4 6 0,5 2-1,2 1 1,3 1-137,1 0 0,-2 3 0,2-4 0,0 0-79,1 0 1,-4-3 0,3-5 0,-1-3-46,-2-2 0,-3-1 0,0-4 0,-1 0-32,1 0 0,-1-5 1,0-5-1,1-5 1,-2-4 118,-3 0 0,2-6 0,-5 1 74,2-3 0,0-4 0,1 4 0,-2-2 233,-1 1 0,-3 4 0,2 2 213,-3 1 1,-1 10-268,0-2 0,0 16 0,0 5-42,0 10 0,0 11 0,0 6 0,0 5 0,-1 7-30,-3 5 1,-3 0 0,-6 6-1,1-1-175,0-5 0,-5 6 1,0-8-1,2-2-181,2-5 0,2 1 1,2-11-1,4-3-578,-1-2 0,5-5-18,-3-2 0,2 2 0,2-4 1</inkml:trace>
  <inkml:trace contextRef="#ctx0" brushRef="#br0" timeOffset="45496">8148 8086 7700,'-18'20'-1475,"3"-2"1352,-5-6 0,4 0 0,-1 1 1</inkml:trace>
  <inkml:trace contextRef="#ctx0" brushRef="#br0" timeOffset="45972">8322 8074 8985,'0'-12'0,"0"-1"0,-1 2 0,-4 3 0,-1 5 0,-1 6 0,3 5 0,2 3 1214,2 2-1199,0 4 0,2-1 1,0 3-1,4-1 1,-1-3-85,1-1 0,3-2 1,0 1-1,2-2 56,1-3 0,1-1 0,-1-5 0,0 3-213,1-3 1,-1-4-1,1-4 1,-1-1 89,0-2 0,-1-4 1,-1-2-1,-3-3 0,0 0 157,0 0 0,-5-4-5,3 2 1,-4 0-1,-1 1 1,0 0-1,0 1 1,0 0-1,0 3 78,0 1 0,-4 6 1,0 2-56,1 5 1,2 4-14,1 9 0,5 2 0,3-1 1,3 1-1,2-3 0,-1 0 51,1 0 1,-1 2 56,0-1 1,1 1-1,-1-1 1,1 0 0,-1 1-25,0-1 1,-5 1 0,-3-1 0,-2 0-202,-2 1 1,-2-1 0,-2 1 0,-4-2-1,-3-2-680,-1-1 1,-5-3 123,1 3 0,-6-5 0,2 2 0</inkml:trace>
  <inkml:trace contextRef="#ctx0" brushRef="#br0" timeOffset="46124">8434 7640 8355,'0'-13'309,"0"8"1,0 6 0,1 9-1198,3 5 1,3 7-1,5-3 1</inkml:trace>
  <inkml:trace contextRef="#ctx0" brushRef="#br0" timeOffset="46683">9847 8024 8355,'20'-5'-195,"-2"-2"1,-6-5 0,0-1 0,-1 1-1,-1-1 373,-2 1 1,-5 0 0,1-1-1,-4 2 1,-4 1 0,-4 4-1,-3 0 1,-2 3 205,1 2 0,-2 2 0,-1 3 0,-1 5-367,0 2 0,1 1 0,1 2 0,1 1-398,2 2 1,2 3-1,1-3 1,4-2-66,3-1 0,1-2 0,0 1 268,0-1 1,1-5 0,3-3 111,4-3 1,3-1-1,2-1 1,-1-3 59,1-4 0,-1-3 1,0-2-1,-1 1 194,-2-1 1,2 1-1,-3 0 1,2-1 244,-2 1 0,2 3-266,-6 1 1,5 5 0,-2 1 0,2 4-83,-1 7 1,-4 2 0,4 1-1,2 1-325,1-1 1,1 4-1,1 1-159,-1-2 1,5-1 0,-1-2-33,-1 1 0,5-1 0,-1 1 0</inkml:trace>
  <inkml:trace contextRef="#ctx0" brushRef="#br0" timeOffset="47647">11100 8012 8059,'-1'-12'0,"-2"-1"27,-1 1 0,0-1 25,4 1 106,0 0 1,1 0 0,2 3-69,1 1 0,6-1 0,-2-2 1,3 2-1,1 2 0,2 0 0,1 1 1,2 1-21,-2 2 0,-1 2 0,-2 2 1,-1 3-92,-3 4 1,3 8 0,-4 2 0,2 1-22,-1 3 0,-5-3 0,2 2 1,-1 1-1,0 0 0,-1 0 0,-1-3-104,-2-1 0,1-5 330,3-5-57,-3-5 0,6 2 0,-4-6 0,3-3-72,0-5 0,-1-7 0,1-3-25,0-1 0,2-3 0,-2 4 0,1-2 0,1 0-10,-1-1 0,4 4 0,-3 2 0,2 2-259,-2 1 0,3 7 148,-3 1 0,3 5 0,0 6 1,-1 5 74,-2 4 0,1 6 0,3-3 1,-1 1-52,-3 3 1,3 0 0,-2 0-1,0-3-117,-1-1 0,3 3 1,-2-4-1,0-2-605,0-1 1,2-6 575,-3 0 1,3-5 0,1 2 0</inkml:trace>
  <inkml:trace contextRef="#ctx0" brushRef="#br0" timeOffset="48120">11795 7925 8187,'-7'-12'-572,"1"5"1533,1-4-631,3 9 0,-2-2 0,7 8-188,1 5 0,4 2 0,-2 1 0,-1 1-108,1-1 1,4 0 0,-4 1-109,1-1 1,4 1-92,-2-1 0,0-4 0,1-1-343,-2-1 397,-5-2 0,2-6 0,-5-2 24,0-4 0,2-3 1,1-3-1,1-1 38,-2-2 0,4 1 0,-1 2 0,2-1 57,3-2 1,-3 1 0,1 5-1,2 1 34,1 2 1,1 5-1,1-1 16,-1 3 1,0 6 0,-1 5 0,-1 4-118,-2 2 1,1 5-1,2-3 1,-2 1-322,0 3 0,-5 0 0,4 0 5,2-1 0,1-6 0,1 3 0</inkml:trace>
  <inkml:trace contextRef="#ctx0" brushRef="#br0" timeOffset="48448">12390 7875 8652,'7'-19'0,"-3"3"0,-3 2 1305,-1 1-1170,0 7 1,-1 0 0,-2 7 0,-2 2 0,-1 4 0,-1 3-119,0 4 1,-1 2-1,-3 1 1,1 2 20,2 0 1,5 0 0,-1-3-1,3 0-206,1-1 0,0-1 0,0-1 62,0-1 1,5-5-1,4-3 1,2-3-31,1-1 1,1 0 0,-1-1 0,0-3 89,1-4 1,-1-3 0,-1-2 0,-3 1-40,-3-1 0,-4 0 0,-1-3-111,0 0 0,0-1 0,-1 5 0,-4-1 0,-3 1-502,-3 0 0,-1 3 452,-1 1 0,-5 5 0,-1-2 1</inkml:trace>
  <inkml:trace contextRef="#ctx0" brushRef="#br0" timeOffset="50207">11621 7938 8355,'0'-9'-552,"1"2"1,2 0-794,1 1 1257,0 3 674,-4-3 303,0 6-504,0 0 0,-4 2 0,-1 2 44,-2 4 0,3-1-275,-5 1 1,7 1-1,-4 3-20,1 0 1,3 1-1,-2-1-142,3 1 1,1-1 0,0 0-52,0 1 1,1-6 0,3-3-15,5-3 0,2-2 0,1-3 0,-1-5 55,-3-2 1,2-1-1,-5 0 1,1-2-1,-1-3 1,0 3 0,-5-2 0,0 2-156,0 2 1,-2-1-1,-2 1 1,-6 1-231,-5 3 0,0 2 0,-6 6-805,-1 0 1032,4 6 0,-5 6 0,4 7 0</inkml:trace>
  <inkml:trace contextRef="#ctx0" brushRef="#br0" timeOffset="51434">12278 7938 8355,'0'-13'5,"0"1"39,0-1 230,0 1 1,0 4 0,0-1 0,0 0 0,2-1 22,2 2 0,-1 2 0,5 6 1,0 2-80,-1 2 0,4 3 1,-3 5-1,3 0-376,2 1 0,-2 3 0,-2 2-71,0 2 0,-2-4 1,1 3-1,-4-1 36,-3-2 0,3-3 0,1 0 149,-3-1 0,1-1 71,1-3 1,-2-9-28,2-11 0,1-5 0,-1-4 0,-1 5-49,-1 2 0,2-2 1,1-1-1,1 1-21,-1-2 1,5 4 0,-2-3 0,3 3-2,2 2 1,-1 4-1,0 1 1,1 1 2,-1 4 1,1 0 0,-1 2 0,0 2 5,1 2 1,1 1 0,-1 5 66,0-2 0,2 0 0,-8 6 0,0 1 70,-3 2 1,1 0 0,-1-5 0,-1 0 0,-1 1 67,-2-1 1,0 1-1,1-2-56,3-3 1,3 1 0,5-4 0,2-3-91,3 0 1,1-6 0,4-2 0,-3-1-101,-1-2 1,3-2 0,-4-2 0,1 1-83,0-1 1,-3 1 0,-5 0 0,-3-2 134,-1-3 0,-1 3 1,-2-2 28,1 2 0,-1 0 0,-7-1 124,-5-1 0,-2 3 1,-1 6-1,-1 2 0,1 2 69,0 2 1,3 2-1,1 3-160,-2 4 1,5 5-1,1 2 1,2 3-1,2 0-114,0 0 0,3 0 0,5-3-22,9 1 0,2 1 0,5-6 0,3-1 0,4-4-154,3 0 0,-2-2 0,1-5 0,0-2 175,-1-1 0,2-6 0,-5 2 0,-3-3 103,-4-1 1,0-5 0,-7 0-1,-2 2-78,-4 1 1,-6 2 0,1 0 270,-2-1 1,-4 1-1,-2-1 1,-4 2-1,-3 3 96,-1 4 1,-5-1-1,0 0 1,2 3-81,1 0 0,2 2 1,0 0-262,-1 0 1,5 4 0,1 2 0,2 1 0,2 2-40,1 2 0,2 2 0,0-1 1,2 1-33,2-1 0,-1-1 1,4-1-1,0-2-89,-1 2 1,-1-3-1,3-1 302,1 0 0,2 2 102,2-4 0,-1 5 0,-1-4 0,-1 2-60,-2 3 0,1 1 0,2 2 1,-2 4-1,-1 2 48,2 1 0,1 7 0,2-1 1,-1 5-178,0 3 0,-5-2 0,-1 1 0,-2 0-123,0-1 1,0 2 0,-4-5 0,-1-3 3,-3-4 1,1 0 0,-5-7 0,-2-2 134,-1-3 1,-1-8 0,-1 2-1,1-2 22,-1-2 1,-3-2-1,-1-2 1,2-4 0,1-4-167,2-5 1,5-1 0,3-4-159,2 1 0,2-3 0,0-5 0,2 0 40,2-2 1,8 4-217,9-6 1,3 0-1,0-4 1</inkml:trace>
  <inkml:trace contextRef="#ctx0" brushRef="#br0" timeOffset="51680">13742 7925 9164,'-6'-11'-342,"-2"3"1,1 2-367,-1 6 0,5 2 375,-1 2 0,3 3 0,1 5 1</inkml:trace>
  <inkml:trace contextRef="#ctx0" brushRef="#br0" timeOffset="52190">14374 7900 8355,'0'-12'-240,"2"5"305,2 3 1,3-2 0,5 4-1,1 2 1,-1 5 0,0 5-1,1 5 158,-1 3 1,2-2-1,1 5 1,2 1-163,-2 2 1,3 0-1,-2 1 1,-2-1-40,-4-4 1,1-2 0,-4-5 0,-1-1-709,-1 0 644,1-5 1,-10-3 0,2-8 0,-5-4 15,-2-3 1,1-3 0,-4-1 0,1-3-75,2-1 1,4-2 0,5-4 0,0 1-6,0-1 1,7 0 0,5 1-129,8 4 0,3-2 0,2 7 1,0 4-1,-1 5-79,1 5 1,5 1 0,2 0 0</inkml:trace>
  <inkml:trace contextRef="#ctx0" brushRef="#br0" timeOffset="52355">15056 8086 8355,'0'-16'0,"0"-1"-45,0 2 0,0 5 0,2 4 0,2 0 0,4 3-554,3 2 0,7 1 0,1 0 0</inkml:trace>
  <inkml:trace contextRef="#ctx0" brushRef="#br0" timeOffset="52686">15441 7863 8355,'0'-19'360,"0"4"0,1 9 0,2 8-103,1 3 0,6 5 1,-2 5-1,3 3 1,2 1-25,-1 3 1,0 2 0,2 0-1,0 1-210,-2 0 1,3 0 0,-6-2 0,2-2-308,1-5 0,-4-2 1,-1-1-1,0-2 172,0-3 1,-3-3 0,4-6 231,2-3 1,-3-7 0,0-7-1,-2 0-86,-2 0 0,3-4 0,-2 1 0,-1-2 7,-2-2 1,-1 0 0,0 1-1,0-1-343,0 0 1,0 1-1,0 4 1,0 3-2065,0 3 1926,0 8 0,0 6 0,0 6 0</inkml:trace>
  <inkml:trace contextRef="#ctx0" brushRef="#br0" timeOffset="52947">15974 8111 8355,'0'-12'4631,"0"5"-7312,0-4 1538,0 9 0,0 2 0,0 7 1</inkml:trace>
  <inkml:trace contextRef="#ctx0" brushRef="#br0" timeOffset="53373">16532 8248 8355,'13'-9'0,"-1"1"71,1 5 0,-1-2 0,0 6 0,-1 3 0,-2 6 0,-5 5 0,-3 7 0,-2 4 0,-2 5 0,-3-1 0,0 2-453,-4-1 0,-2-2-278,-5 4 1,3-5-1,-4 2 1</inkml:trace>
  <inkml:trace contextRef="#ctx0" brushRef="#br0" timeOffset="54041">17822 7578 8355,'0'-18'82,"0"4"0,0-1 1,0 11-456,0 8 1,2 7 571,2 6 0,-2 3 1,7 8-1,2 1 1,3 0-249,2 1 0,6-4 1,-1 3-1,2-4 1,3-4-238,3-5 0,-3-2 81,3-2 1,-2-5-1,-3-3 1,0-4-1,-2-4 68,-1-4 0,-6-7 1,1-3-1,-2-1 1,-2-4-1,-1 0 342,-2-2-137,2-5 0,-10 4 0,5-3 1,-2 3-1,0 2 0,-3 4 432,-3 3 0,-1 7 1,-5 3-230,-2 2 0,3 2 1,-1 7-1,-2 6-62,-1 5 1,-1 10 0,-1 9-1,-1 6-115,-2 6 0,2 8 0,-4 3-83,0 4 0,5 1 1,-5 0-1,1 0 1,2-3-358,4-5 1,-2-2 0,7-10-1,-1-4-372,3-3 0,2-6 1,4-9 391,2-3 0,8-3 0,7-2 0</inkml:trace>
  <inkml:trace contextRef="#ctx0" brushRef="#br0" timeOffset="54276">18852 7987 8355,'0'-19'4,"0"2"0,1 5 0,3 4 0,6 3 1,5 4-1,6 0 0,2-2 0,3-1 0,3 0 1,4 0-1,2-1 0,-1 3 0,-2 0 1,-3 4-675,-6 2 0,-4 3 0,-6 5 0</inkml:trace>
  <inkml:trace contextRef="#ctx0" brushRef="#br0" timeOffset="54510">18839 8173 8355,'13'6'-359,"3"-5"1,3 3 344,5-2 1,-1-7 0,12 0 0,2-2-144,3-3 0,5-1 0,-2-1-188,1 0 0,-9-1 0,0 1 0</inkml:trace>
  <inkml:trace contextRef="#ctx0" brushRef="#br0" timeOffset="55245">20253 7330 8355,'-10'-24'-68,"-2"5"0,-2 7 0,0 8 0,1 6 0,-4 8 1,-4 5-1,-2 6 0,-2 4 0,-1 6 563,-3 11 1,3 9-270,-3 15 0,3 11 1,2 11-1,4 7 1,3 0-1,5 2 1,3-2-1,5 3 0,3-6-297,1-7 1,11 1 0,7-16 0,7-4-1,6-5 1,4-10-930,3-8 0,2-5 382,-2-13 118,-1-3 1,0-10-1,0 1 1</inkml:trace>
  <inkml:trace contextRef="#ctx0" brushRef="#br0" timeOffset="55697">20501 7851 8355,'-11'-20'-85,"3"4"0,2 3 391,1 5 1,9 12-1,0 10 1,7 5 0,6 6-1,3 4 1,4 1-1,0 2-158,1 0 1,4 0 0,0 2 0,-1-4-405,-2-4 1,-1 6-1,-2-8 1,-1-2-391,-1-4 0,-2-6 0,2-2-684,-5-2 1028,-2-5 0,-1 8 0,-1-4 0</inkml:trace>
  <inkml:trace contextRef="#ctx0" brushRef="#br0" timeOffset="56027">20824 7789 8355,'6'-13'583,"0"6"1,-7 3-1,-2 8-431,-1 5 0,-6 7 1,0 6-1,-3 4-28,-4 3 1,-5 4 0,1-2-1,-2 0-261,-2 4 1,-4 1-1,0 0 1,2-3-191,0-4 1,8-3-1,3-3 1,2-2-282,1-5 1,7-2 4,1-1 0,4-1 0,1 0 1</inkml:trace>
  <inkml:trace contextRef="#ctx0" brushRef="#br0" timeOffset="56222">21344 8024 8355,'-1'-12'435,"-3"0"0,3 3 1,-2 2-1,7 2 0,7 2 1,5 2-508,4 1 0,6-4 1,7-1-1,3 3 1,0-1-1779,-3-1 1093,3 2 1,-10 2 0,4 7 0</inkml:trace>
  <inkml:trace contextRef="#ctx0" brushRef="#br0" timeOffset="56729">21717 8409 8356,'-12'-8'0,"3"1"199,1 1 0,6 1 0,2 0 0,7-1 0,4-3 0,3 1 1,1-2-148,2-1 1,3-5 0,-2-1-1,0 1-256,0-2 0,3 3 1,-5-6-1,-1-1 67,-1-1 0,-1-2 0,-1-1 11,0-3 0,1 1 0,-1-4 1,1 1-1,-1 0 5,0 1 1,-5 2-1,-3 8 1,-2 3 646,-2 3-483,0 2 1,-4 7-1,-1 5 1,1 6-38,-1 5 0,3 6 1,-2 1-1,3 0-64,1 0 1,0 0 0,0-3 0,1 0 16,3-4 0,3 1 0,6-5 0,-1 0-10,1-3 0,-1-2 0,2-2 0,1 0 48,1 0 1,5-6-1,-4-2 1,-1-3-51,2-1 1,-5-1-1,0 1 22,-3-1 1,-6 5 0,3 0 296,-2-2 1,-2 0-90,-7 2 1,3 4 0,-3 8-45,2 4 0,2 8 1,0 2-1,2-1-292,2 1 0,3 4 0,5-2 0,0-1-469,1-2 0,-1-1 261,1-4 1,5 4 0,1-9 0</inkml:trace>
  <inkml:trace contextRef="#ctx0" brushRef="#br0" timeOffset="57001">22473 7479 8355,'1'-17'0,"4"1"475,1 5 0,12 5 0,3 7 0,4 4 0,2 4-76,2 6 0,2 6 0,-4 8 0,2 7 0,-1 6-131,-2 8 1,-1 8 0,-2 1 0,-2 7-396,-5 9 1,-6-4-1,-3 5 1,-2-3 0,-3-5-603,-5-3 1,-4-9-1,-7-4 1,-1-6 350,-1-9 0,-5-2 1,3-11-1,0-4 56,0-5 1,-2-4 0,2-3 0,0-4-110,0-2 0,-4-2 0,2 0 0</inkml:trace>
  <inkml:trace contextRef="#ctx0" brushRef="#br0" timeOffset="57334">22845 7255 8355,'6'-31'147,"1"2"1,6 9 0,2 8 0,3 7 0,0 3-143,0 2 0,4 0 0,-1 0 1,1 2 190,-1 2 1,1 3 0,-4 6-1,0 2-248,-1 2 0,-4 4 0,-6-3-163,-2 1 1,-2 2 0,-7 3 0,-6 1 0,-5-1 99,-6-4 0,2 2 1,-2-4-1,1 0 134,0 0 1,3-1 0,6-5 66,2 0 0,5-3 0,8-2-127,5-2 0,7-1 0,5-4 1,1 0-192,-2 0 0,8 0 0,-2 0 0,3 0-195,1 0 0,10-5 0,-1-2 1</inkml:trace>
  <inkml:trace contextRef="#ctx0" brushRef="#br0" timeOffset="69309">3411 10257 8355,'-11'-20'186,"2"4"-213,-2 2 0,9 9 0,-5 5 1,1 8-1,3 7 302,2 6 0,1 2 0,0 3 0,0 5 1,0 6-1,1 7-136,4 4 0,-4-2 1,3 1-1,-3 1-229,-1 0 1,0 0 0,0-8-1,2 0 1,1-4 0,1-7-561,-2-7 0,4-4 0,-1-6 232,2 1 0,-2-6 1,3-3-1,0-4 237,-1-4 0,9-14 0,-2-9 0</inkml:trace>
  <inkml:trace contextRef="#ctx0" brushRef="#br0" timeOffset="69704">3535 10182 8060,'7'-27'0,"-3"3"52,-3 5 1,-2 11-1,-2 11 335,-1 8 0,-2 15 1,4 3-1,-4 5-126,-1 3 0,4 5 0,-2 2 0,1 1-225,0 2 0,-5 8 1,4-5-1,-1 1-35,1 0 1,-3-2 0,3 0 0,3-5-30,0-7 0,2-1 0,0-7 0,0-3-29,0-4 1,2 0 0,2-7-1,3-2-29,0-4 1,4-5 0,-3 3 73,3-1 1,5-2 0,2-5 0,2-2-83,2-1 1,1-6-1,2 2 1,0-3-1,-1-2-255,1 1 1,0 4 0,0 1 0,-2 0-1110,-2 0 1140,-3 4 1,-6-8-1,1 4 1</inkml:trace>
  <inkml:trace contextRef="#ctx0" brushRef="#br0" timeOffset="69898">3361 10790 8896,'1'-12'27,"4"1"0,4 1 0,6 3 1,6 0-1,4 0 0,2-2 0,5-4 1,3-2-170,3-1 1,3-1-204,1 5 0,-5-1 0,2 1 1,-6 1-86,-3 3 1,-1-4-1,-4 6 1</inkml:trace>
  <inkml:trace contextRef="#ctx0" brushRef="#br0" timeOffset="70073">3287 10356 8355,'7'-25'332,"1"2"1,0 2-323,9 5 0,6 2 0,6 1 0,4 1 0,4 0 0,5 1-393,3 2 0,7-2-426,2 3 0,0 2 568,-4 2 1,-1-3-1,1 1 1</inkml:trace>
  <inkml:trace contextRef="#ctx0" brushRef="#br0" timeOffset="70516">4452 9785 8468,'-1'-23'0,"-2"2"373,-1 5 0,-5 8 1,-1 3-529,-5 4 0,0 1 0,-5 0 0,1 0 0,0 0 90,-3 0 0,-2 0 0,1 0 0,1 0 92,1 0 0,5 4 0,-4 0 0,2-1 119,3-2 0,1 5-101,2 2 0,5 3 1,3 2-1,3-1-10,1 0 1,4 5-1,1 1 1,2 1-84,3 3 1,-3 2 0,0 2 0,-1 3 75,1 4 0,-3 3 1,3 2 32,-1 4 0,-2 3 0,-4 9 1,0 4 40,0 2 0,0 2 0,0-1 0,-1-3 0,-4-3 118,-3 0 1,1-5-1,0 1 1,2-6-60,2-2 1,2-6 0,1-5-1,0-3-20,0-6 1,4 1 0,1-8 0,2-1-349,3-1 1,1-7 0,1-2-1,1 0 1,-1-1 0,1-1-1373,-1-2 0,0-1 1106,1 0 0,-1-6 0,1-1 0</inkml:trace>
  <inkml:trace contextRef="#ctx0" brushRef="#br0" timeOffset="70910">4539 10182 8515,'-12'-11'0,"1"4"-219,3 7 0,2 3 1,7 7 615,4-1 1,1 9 0,7-5-385,-1 1 0,5 3 0,-1 0 0,1-2 0,-1-2-76,1-5 1,5 1 0,-3-4 0,1-3-180,-4 0 1,2-4-1,-1-2 1,-2-4-1,-1-4 64,-2-5 1,-4 2-1,0-6 180,2-1 1,-3 0 0,0 0-1,-2 3 1,-2 1 363,-1 3 0,-2 1 187,0 2-371,0 5 0,-2 8 1,-1 11-1,-2 9 9,-2 7 0,-1 9 1,-5 8-1,1 4-11,0 0 1,-1 6-1,1 3-207,-1 3 1,1-7-1,-1-3 1,2-3 0,3-6-239,4-2 0,3-9 0,2-5 0,3-7-452,4-5 1,3 0 190,2-10 1,5-5 0,1-6 0</inkml:trace>
  <inkml:trace contextRef="#ctx0" brushRef="#br0" timeOffset="71339">5122 9810 8355,'-7'-18'-30,"2"5"1,5-4 0,1 5 193,3 3 0,3 4 0,7 5 0,1 0 0,3 0 1,0 1-76,0 3 0,4-1 1,-3 4-1,2 0-110,0 0 1,-6 1 0,1 6 134,-2 2 0,-2 0 0,1 4 1,-2 4 48,-3 3 0,2 1 0,-6 5 0,-1 1 0,-2 5 58,-1 6 1,0-3 0,0 9 0,0 0-19,0 1 1,0 6 0,0-3 0,0 0 24,0 0 0,0 0 1,0-2-1,1 2-49,4 1 1,6-1-1,5 1 1,-1-8-140,-1-4 0,1-4 0,-1-7 0,-4-4-160,-3-3 0,-3-2 0,-4-4 0,-3-2 54,-5 0 0,-3-4 0,-13 2-231,-2-2 0,-2-3 1,4-3-1,-1-3-167,0-4 1,4-1 0,2-3 0,1-4 0,4-7-813,5-3 1,3-5 813,6-7 0,0-3 0,0-5 1</inkml:trace>
  <inkml:trace contextRef="#ctx0" brushRef="#br0" timeOffset="71683">5953 10430 8355,'2'-15'98,"2"1"0,5 5 0,5 2 0,4 4 0,1 2 707,3 1-902,2 0 1,2-4 0,1-1 0,2 3 0,-1 0 0,-2 2 0,-2 2-715,-4 2 0,4 3 0,-5 5 1</inkml:trace>
  <inkml:trace contextRef="#ctx0" brushRef="#br0" timeOffset="71684">6003 10666 9346,'12'0'0,"2"0"79,2 0 0,2-1 0,7-2 0,1-3 0,7-1 147,5-2 0,-3-2-1341,7-2 0,-4-5 0,0-1 1</inkml:trace>
  <inkml:trace contextRef="#ctx0" brushRef="#br0" timeOffset="72169">6983 10455 8355,'0'-23'0,"1"2"170,3 5 1,-1 7-37,5 5 1,-4 8 0,4 6 0,1 4 76,-2 2 0,4 10 1,-3-1-1,3 1-68,1 1 0,1-3 1,-1 1-1,1-1-121,-1-4 1,2-2-1,1-7 1,3-2 2,1-5 1,-4-3 0,3-1-43,0 0 1,-4-5 0,2-4 0,-3-2-104,-5-1 1,2-5 0,-6-1 0,-1 0 0,-2-1-225,-1 0 0,0-2 0,0-2 1,0 1 6,0 1 1,0 6-1,0-2 1,1 4-327,3 0 1,-1 6 567,6 3 0,-1-3 0,4 0 1</inkml:trace>
  <inkml:trace contextRef="#ctx0" brushRef="#br0" timeOffset="72559">7789 10381 8355,'0'-17'127,"-2"1"1,0 1 0,-4 2 0,1 3 0,-2 4-77,0 0 0,-2 2 0,-3 5 1,0 3-1,-2 5 0,-1 2-11,-2 1 0,-3 1 1,3 0-1,2 4-30,1 4 0,2-2 0,1 0 1,2 0-62,5 1 1,3-5-1,1 3-154,0 0 1,3-9 0,3 2-1,8-4-53,4-4 1,-1-2-1,3-1 1,1-1-1,-2-2 39,-2-1 1,-3-10 0,-2 2-1,-1-2 189,-3 0 0,-2 2 0,-6 0 0,0-1 179,0 1 1,0-5 0,-2 1 290,-2 1 1,2 2-238,-7 5 1,7 4 0,-3 8-215,4 4 0,5 7 0,2 3 1,1 0 76,2 0 1,2 3 0,3-5-420,3-1 1,-2-1 0,4-3-1,-1-1-544,-3-2 820,4-5 0,-5 8 0,4-4 0</inkml:trace>
  <inkml:trace contextRef="#ctx0" brushRef="#br0" timeOffset="73106">8012 10331 8355,'0'-16'128,"0"-1"0,-1 6 0,-2 6 89,-1-1 1,0 6-37,4 0 1,0 7-1,0 8 1,1 3-134,3 1 1,3 2 0,5 4-1,1 0 1,-1-1 0,1 1 0,-1 0-1,-1-2 1,-1-1-233,-2-1 1,-4-6 0,3 2-254,-2-3 298,0-8 1,-11 0 0,-1-7 59,0-4 0,-2-3 0,4-8 0,3-4 34,0 1 1,2-4 0,0 1 0,0-5-19,0-1 1,6-1 0,2 4-171,3 0 0,3 6 0,1 2 1,3 3-214,1 2 1,2 5 270,4 3 0,0-3 0,-1 0 0</inkml:trace>
  <inkml:trace contextRef="#ctx0" brushRef="#br0" timeOffset="73107">8607 10517 8355,'7'-1'794,"-3"-3"0,3 2-2025,1-2 0,-1 3 794,2 1 0,-7 11 0,4 3 1</inkml:trace>
  <inkml:trace contextRef="#ctx0" brushRef="#br0" timeOffset="81393">2704 12241 8355,'0'-16'39,"0"-2"1,0 0 0,-2 0 0,0 3 0,-3 1 0,1 1-1,0 1 1,0 0 575,1-1 1,2 12 0,2 6-499,3 9 1,-1 11 0,5 8 0,1 4 0,-1 6 0,0 7-65,2 6 1,-3 5-1,0 1 1,-2-2-1,-1 0 1,0-5-1,1-3 1,-3-5-389,0-3 0,-1-4 0,2-7 0,1-4-252,-1-3 0,2-6 0,1-5 36,1-6 1,-5-5 0,3-9 0,-4-7 395,-1-8 0,0-14 0,0-5 1</inkml:trace>
  <inkml:trace contextRef="#ctx0" brushRef="#br0" timeOffset="81750">2654 12092 8355,'4'-36'346,"0"3"0,5-1 0,-4 5 1,2 3-234,3 4 1,5 4 0,1 5-1,1 2 1,-1 3 0,2 4-1,2 3-25,2 1 1,-3 5 0,0 5 0,-1 5 0,-3 7-201,-1 6 1,-1-1 0,-2 6 0,-3 0-122,-4-1 1,-3 2 0,-1-3 0,-1-1-58,-3 0 0,-4 1 0,-9-4 1,-4 2-84,-2-1 0,-2-2 0,0-1 0,2-2-40,2-2 0,3-5 314,6-7 1,0-4-1,-1-5 1</inkml:trace>
  <inkml:trace contextRef="#ctx0" brushRef="#br0" timeOffset="82189">3113 12539 8355,'-7'-7'-1265,"2"0"809,5 3 1,-2 2 1026,-2-2-237,3 3 1,-5 0 246,6-4 0,2 4-311,2-3 1,-2 3 0,5 2 116,-1 3 1,4 3-1,-4 5 1,3 2-257,-1 3 1,-1-2-1,2 6 1,0-1-148,0-1 1,-2 4 0,2-6 0,-1 1-210,-1 0 0,2 0 0,-3-3 61,1 2 1,-5-1-124,3-3 272,-4-6 0,-1-3 0,0-8 1,0-6-50,0-5 1,0-4 0,0-8 0,0-2-95,0-4 1,4-7 0,0-2 0,-1-1-37,-2 0 0,-1 3 1,0 7-1,0 6-273,0 5 1,0 4-1,2 7 1,2 2 265,4 5 0,3 3 0,2 1 1</inkml:trace>
  <inkml:trace contextRef="#ctx0" brushRef="#br0" timeOffset="82722">3956 11559 8355,'-12'-32'315,"0"3"0,5 9 0,1 3-315,1 3 0,-2 6 0,-6 1 1,1 2 48,0 2 0,-1 2 0,1-1 0,-1-1 0,1-1-60,0 2 1,-5 2 0,-1 4 0,0 4 9,0 3 0,-4 1 0,3 1 0,-2-1 11,1 1 0,4-1 1,0 0-1,2 1 28,2-1 0,5 1-56,3-1 0,4-1 0,4-3 0,4-4-5,3-2 1,1 2 0,1 1 0,-1 2 17,1 3 0,-5 1 1,0 3 78,2 2 0,0-1 1,-1 8-1,-2 1-11,-1 4 1,-1 6-1,-2-1 1,1 5 0,-1 3 105,-2 4 1,0 9 0,2 4-1,1 3-94,-1 1 1,-1 11 0,-2 4-1,0 4-41,0 2 0,-2-3 0,-1 1 0,-1-5-6,1-3 0,-2 3 1,1-7-1,1-3 119,2-8 1,1 0 0,0-13 0,1-4 28,3-5 1,-1-7-1,5-8 1,3-5-177,4-2 1,1-7 0,4-3 0,1-2-256,-2-2 0,5-2 1,-5-1-1,2-1 19,-1 1 1,-3-2 0,2 1 0,-1 0-989,-3-2 1,-1-1 0,-2-5 0</inkml:trace>
  <inkml:trace contextRef="#ctx0" brushRef="#br0" timeOffset="85655">4589 11844 8355,'-11'-25'188,"1"2"1,3 2 0,2 5 0,1 3 0,0 7 0,-1 7 0,3 11 82,0 12 1,2 7 0,2 12 0,0 8-1,3 8 1,-1 8 65,1 1 0,-3 5-265,2 10 1,-2-6 0,1 7-201,1-2 0,0-12 0,-4-1 0,2-9 1,1-7-234,1-6 0,4-2 136,-4-8 0,4-8 0,-2-12 0,-1-3 0,2-3-381,0-3 1,1-3 0,5-6-73,-1-3 0,-3-3 476,-1-5 0,0-6 0,4-2 1</inkml:trace>
  <inkml:trace contextRef="#ctx0" brushRef="#br0" timeOffset="85953">4973 12204 8970,'-4'-17'0,"0"1"451,1 1 1,2 8-1,1 7-87,0 7 1,1 8-1,3 3 1,6 1-158,5 3 1,0 2 0,6 0-115,1 1 0,0 0 0,0 0 0,-1-2-163,1-2 0,1 2 0,2-3 1,0-1-1,-2-3-349,-2-2 1,1-1 0,-5-1 0,-2-1-811,-1-3 0,-2 3-710,0-2 1783,-5 2 0,-1 1 0,-6 0 0</inkml:trace>
  <inkml:trace contextRef="#ctx0" brushRef="#br0" timeOffset="86212">5321 12067 8355,'-2'-8'0,"-1"3"0,-2 3 0,-1 9-219,1 7 0,-5 3 347,2 7 0,-4-2 1,-4 10-1,-1 1 0,-1 4 456,0 2 0,-3 4 1,3 1-1,0 1-617,0 2 1,-4 1 0,3-9-317,0-3 1,-3-3 0,6-1 0,4-8-3,2-6 1,8-8 0,-1-3 0,6-3-218,5-5 1,8-11-1,4-7 1</inkml:trace>
  <inkml:trace contextRef="#ctx0" brushRef="#br0" timeOffset="86431">5705 12427 8355,'0'-12'371,"1"1"0,4 1-329,3 2 1,7 1 0,3-3 0,0 3 0,1 2 0,0 2 0,3 2-266,2 1 0,1-4 0,-2-1 0,-1 3-936,-1 0 756,0 8 0,3 1 0,1 5 0</inkml:trace>
  <inkml:trace contextRef="#ctx0" brushRef="#br0" timeOffset="86987">6189 12787 8355,'-13'1'154,"1"3"478,5-2 1,3 3-453,8-5 1,3 0 0,4-1 0,0-3 0,0-6-245,3-5 0,2 0 0,0-6 0,0-2 32,-1-5 0,-1 1 0,-2-7 0,1 1-153,-1 2 0,-1-7 0,-1 3 0,-2-5 73,2 0 0,-3 1 1,1 2-1,0 1 95,-1 3 1,-1 4-1,-5 8 1,2 5 30,1 2 102,0 7 0,-4 7 1,0 8-3,0 4 0,0 4 0,0 2 0,0 1-68,0 3 1,0-2 0,0-1 0,0 0 0,1-1-48,4 0 0,-4-1 1,4-6-1,1-2-36,2-1 0,3-5 1,2 1-1,-1-4-181,0-4 0,1-3 1,-1-5-1,-1 0 94,-2-1 1,2-1-1,-3-1 1,1-3 104,0-1 0,0 4 0,-3-2 0,-1 4 215,1 0 0,-1 1 175,0-1-241,-4 6 0,4 7 1,-5 9-1,2 2-77,2 1 1,-1 6 0,4 1 0,-1 1-354,1-4 1,2 2 0,3-1 0,0-2-446,1-1 0,3-8 349,1-1 1,10 1 0,0 1 0</inkml:trace>
  <inkml:trace contextRef="#ctx0" brushRef="#br0" timeOffset="87292">7045 11770 8782,'0'-13'165,"0"12"1,0 7-1,1 6 147,3 4 0,-1 12 0,4 1 0,0 7 248,-1 5 0,-3 5 0,1 9 0,-2 4-377,-2 2 0,-2 10 0,0-6-111,-3 1 0,-4-5 0,1 1 0,-2-7-165,2-4 0,-2-7 0,6-4 0,1-7 1,2-7-472,1-4 1,0-11 0,1 0 0,3-4-332,5-4 0,-3-2 0,3-2 278,0-3 0,2-8 0,2-8 1</inkml:trace>
  <inkml:trace contextRef="#ctx0" brushRef="#br0" timeOffset="87766">7615 12129 8355,'0'-12'910,"0"0"0,0 3-297,0 1 0,1 5-342,4-1 0,1 7 0,7 3 0,-1 0-112,1 4 1,3 1 0,2 1 0,0 2-175,0 3 1,4-3 0,-1 2 0,1-2-139,-2-2 0,8 1 0,-3-2 0,1-2-18,0 0 1,-5-5-1,-1 3 1,1 0-86,-2-1 0,3-3 0,-6 3 0,-4-2 147,-2 0 0,-8 6 1,3-2-1,-4 3 144,-1 1 1,-6 1 0,-3-1 0,-5 2-56,-3 2 1,-6 0 0,0 4 0,-5 1 484,0-2 1,2 3-1,1-4 1,2 0-270,2 0 0,-1-1 0,6-5 1,2 0-748,4 1 1,5-1 0,5 1-1586,0-1 1259,0-5 1,5 4-1,2-4 1</inkml:trace>
  <inkml:trace contextRef="#ctx0" brushRef="#br0" timeOffset="88688">8545 11968 8355,'0'-25'129,"0"1"1,0 0-1,0 2 1,0 3 0,2 1-1,2 3 1,4 2-1,3 4 1,1 2 0,2 1-1,3 4 1,2 2 0,2 5-1,-1 8 143,2 6 1,0 10-329,-1 4 1,1 3 0,-5 1 0,-2 1 0,-3 4 0,-2 2 112,-2 0 1,-4 0-1,3-5 125,-1-2 0,-1 6 0,-1-9 0,5-1-157,2-1 1,1-5-1,0-6 1,2-3-400,3 0 0,-3-8 1,2 1-1,-2-5-204,-2-3 1,1-1-1,-1-2-94,1 0 0,-7-2 402,-1-2 0,-4-3 0,-1-5 1</inkml:trace>
  <inkml:trace contextRef="#ctx0" brushRef="#br0" timeOffset="89007">8905 12204 8740,'-8'0'240,"-1"0"1,0 1-4,-2 3 1,-6 3 0,1 6 0,-1 0 0,1 4 0,-2 2-1,0 2 1,0 0 5,3 1 1,-3 1-1,1 2 1,2 0-486,1 0 0,0-1 0,-1 1-254,-1 0 1,3-4-1,5-1 1,-2 1-1,1-2-294,1-2 0,-3 2 0,4 0 1</inkml:trace>
  <inkml:trace contextRef="#ctx0" brushRef="#br0" timeOffset="89509">9103 11497 8355,'7'-32'62,"-1"2"0,-1 5 1,4 2-128,2 2 1,6-1 0,4 5-1,1 2 192,-1 2 0,6-3 0,-2 4 1,1 4 72,1 1 1,-7 5 0,1 0 0,0 6-252,-2 8 1,-1 2 0,-6 7 93,1 1 0,-2 3 0,-3 3 0,-3 6 1,0 3 189,-1 4 0,0 3 0,-4 7 0,0 2-12,0 0 0,-4 7 0,0-1 1,1 4-110,1 3 0,2 0 0,0-5 0,0-2-50,0-1 0,0-4 1,2 4-1,1-2 55,1-3 0,4 3 0,-3-9 1,1-1 70,-1-2 1,4 0 0,-5-6 0,0-2-13,2 0 0,-5-2 1,3 1-1,-3-2-86,-1 1 0,-1-2 0,-2 0 0,-2-1-69,-2 1 1,-1-4-1,-5 1 1,1-3-41,-1-1 0,-5-1 0,-1 1 0,-1-1-90,-1-4 1,0-2 0,-4-5 0,1-2-123,-1-3 1,0 3 0,0-4 0,0 0-641,1-3 1,-1-3-1,-1-1-323,-3 0 1,2-5-1,-3-2 1</inkml:trace>
  <inkml:trace contextRef="#ctx0" brushRef="#br0" timeOffset="93435">10356 12216 8355,'1'-12'443,"3"0"1,6 0-1,4 3 379,2 1 1,6 3-913,-1-3 0,4 5 1,4-1-1,3 3 0,1 0 1,-2-2-1,1-1 1,-2 1-1126,1 1 1,-2 2 0,-5 0 905,1 0 0,0 6 0,0 1 0</inkml:trace>
  <inkml:trace contextRef="#ctx0" brushRef="#br0" timeOffset="93615">10393 12415 8731,'13'-7'0,"0"3"0,4 2 0,4 1 77,2-3 1,5 1 0,3-4-1,6 0 1,2 0 0,0-1 0,-2 1-1371,0 3 731,-5-3 0,-2 0 0,-5-5 0</inkml:trace>
  <inkml:trace contextRef="#ctx0" brushRef="#br0" timeOffset="93811">10381 12675 10213,'1'-11'0,"3"3"0,5 2 0,3 2 0,4 0 653,5 1 0,3-2-641,0 1 0,7-5 1,3 4-1,6-2 1,4-3-1,3 1 0,0-1 1,1 3-1484,-1 2 0,-6-5 0,2 3 0</inkml:trace>
  <inkml:trace contextRef="#ctx0" brushRef="#br0" timeOffset="94846">11857 11844 9587,'-11'-15'0,"2"5"0,5 8 953,3 7 1,1 6-1021,0 6 0,0 3 0,1 11 0,2 5 0,1 5 0,0 4 1,2 4-1,1 2 72,0 1 1,2 0-1,-5 8 1,-1-3 0,0 0-1,0-3 1,1-5 0,-2-2-1,1-4 1,0-6-1,1-7-1276,-1-3 0,0-8-423,1-3 1431,-3-7 1,5-9-1,-6-7 1</inkml:trace>
  <inkml:trace contextRef="#ctx0" brushRef="#br0" timeOffset="95175">11757 12005 8355,'0'-49'0,"0"6"802,0 6 0,0 1-366,0 7 1,7 0 0,4 6 0,4 2-113,1 5 0,3 7 1,2 5-1,3 3-211,5 1 1,-2 5 0,3 4 0,-1 3-344,0 5 1,0 2 0,-6 6 0,-2-1-198,-5 1 1,-7 4 0,-5 1 85,-3 2 1,-1-4 0,-3 1 0,-4-2 0,-5 1-152,-2 1 1,-5 0-1,0-5 1,-2 1-501,0 0 774,6 0 1,-8 0 0,3 0 0</inkml:trace>
  <inkml:trace contextRef="#ctx0" brushRef="#br0" timeOffset="95573">12241 12601 8737,'-14'-13'721,"5"6"0,13 3 0,4 2 113,3-3-969,2 4 1,-1-10 0,2 4 0,-1-1 0,1 0 0,-3-2 0,-1-1-1,-2-3-93,0-2 0,-5 2 1,1-4-1,-2 0 167,-2-3 0,0 2 0,0-2 0,0 1 58,0 0 0,4-2 1,0 6 30,-1 1 1,4 2 0,1 5-18,3 4 1,1 3 0,-1 3 0,-1 5 22,-2 6 0,1 3 1,2-1-1,-2 3-34,-1 1 1,-1-3-1,3 2 1,-2-2 85,2 1 0,-3 3 0,1-3 1,0-2-29,-1-1 0,3-2 0,-5 1 0,2-2-310,3-3 0,-3 2 0,1-6 0,2-2-41,1 0 1,3-2-463,2 0 0,3-11 0,6-3 1</inkml:trace>
  <inkml:trace contextRef="#ctx0" brushRef="#br0" timeOffset="96106">13196 10902 8355,'7'-25'86,"-2"0"1,0 2 0,0 2 0,1 3 260,-1 0 1,-1 4 0,-5-2-33,-3 2 1,-3 3 0,-6 3-1,0 2-224,-4 1 1,-2 3-1,-7-2 1,-2 3-45,-1 1 1,-5 1 0,1 2 0,-3 2-101,-1 2 1,4-3-1,1 3 1,2 0 62,2 0 1,7-3-1,5 3 1,3 0-103,5 0 0,3 1 0,6 5 64,3-1 1,3 0-1,7 2 1,1 3 0,3 3 18,1 4 0,0 6 1,3 3-1,-2 3 34,-2 1 1,-2 2 0,-5 2 0,-2 5 70,-5 2 0,-3 7 0,-1 4 0,0 5 18,0 2 1,-5 5-1,-4 1 1,-2 4 50,-1 2 0,-5 11 1,1-3-1,1 3 68,1-1 0,1-1 0,1 0 1,0-3-168,-1-6 1,6 3 0,3-9-1,3-2 33,1-1 1,1-3 0,3-5-24,5-3 0,2-8 1,2-9-1,4-4 1,4-4-155,2-4 0,2-8 1,1-5-1,2-2-438,1-2 1,-1-5-1,-3-2 1,0-4-766,0-1 0,-2 0 1,-2 0 658,-4 0 1,-4-11 0,0-3 0</inkml:trace>
  <inkml:trace contextRef="#ctx0" brushRef="#br0" timeOffset="96984">13977 11596 8355,'-5'-16'193,"-3"0"0,-2 4 0,0 4 1,3 1-1,3 3 0,6 4 0,5 9 1,5 9 71,5 6 0,2 2 1,7 2-1,0 2 0,2 0 1,-3 2-1,-1-2 0,-2 2 1,2-2-378,-1 1 1,-2-3 0,-2-4 0,-1-2-366,-3-1 1,-1-6 0,-3 1-1,-1-3 1,-2-5-585,2-4 0,-3-3-413,1-1 1342,-5 0 132,2-5 0,-5-7 0,0-8 0</inkml:trace>
  <inkml:trace contextRef="#ctx0" brushRef="#br0" timeOffset="97338">14424 11559 8355,'0'-12'677,"0"6"1,0 6-117,0 7 1,0 9-1,0 5-217,0 3 0,-1 2 0,-2 3 1,-3 5-1,-1 6-220,-2 6 1,-6 7 0,-3 5 0,0 3 0,-2 1 0,1-1 0,-1-4 0,0-3-255,4-3 1,2-7 0,1-2-1,2-5-781,3-4 1,3-4 0,5-7 62,0-2 1,0-4-1,1-1-1033,3-6 1704,-2-3 0,9-6 0,-5 0 1</inkml:trace>
  <inkml:trace contextRef="#ctx0" brushRef="#br0" timeOffset="97730">14833 11795 8355,'0'-25'1067,"0"0"1,0 6-643,0 2 0,2 9-136,2 4 0,3 8 0,6 3 0,3 1 0,1 0-221,3 2 0,0 1 0,7 1 0,0 1-128,2-1 1,0 1-1,-3-1 1,0 0-321,-1 1 0,3-2 1,-9-1-1,0-2 3,-2 1 1,-5-2-1,-2 0 1,-3 0 288,-2 0 0,-1-3 1,-5 4 65,-3 2 0,-2-3 0,-3 1 0,-1 2 367,-4 1 0,2 1 1,-5 1-1,4-1 10,0 0 0,-3 2 0,-1 1-360,2 2 1,-3 4-1,2-3 1,0-1-1,3 3-414,0-1 1,1-4 0,1 3 0,1-1-746,2-1 1,4 1 630,-5-5 0,1 1 0,-4-1 0</inkml:trace>
  <inkml:trace contextRef="#ctx0" brushRef="#br0" timeOffset="98320">15751 11671 8355,'0'-25'141,"0"1"1,0 2 231,0 2 0,5 4-380,4 0 0,2-2 1,1 2-1,2 2 506,3 4 0,-2 5 1,4 5-311,-1 0 0,0 5 1,-3 5-1,1 5 0,0 7-165,-3 5 1,-2 1 0,-1 5 0,-2 2 95,2 0 0,-3 4 0,1 1 0,0 1 10,-1-1 1,3 3 0,-5-2-149,2-1 1,2-3 0,2-3 0,-2-5 0,0-5-165,0-3 1,2 1-1,2-5 1,-2-2-774,-3-1 1,2-6 0,-5-1-1836,2-2 2503,-4 5 1,-3-14 286,-9 0 0,-2-6 0,-1-2 0</inkml:trace>
  <inkml:trace contextRef="#ctx0" brushRef="#br0" timeOffset="98638">15962 11943 8470,'7'-12'402,"0"0"-86,-3-1 1,-2 2 152,7 3 0,-6 4 0,1 8 0,-3 4 0,-2 5 0,-3 3-255,-5 5 0,-3 4 1,-5 2-1,-2 4 0,-2-1-34,1 0 1,-1 0 0,-4-2-985,0 1 1,6-1 0,3-6 0,2-3-444,1-1 1,6-2 0,2-3 0</inkml:trace>
  <inkml:trace contextRef="#ctx0" brushRef="#br0" timeOffset="98934">16222 11249 10019,'2'-17'0,"2"1"0,3 1 0,1 1 0,0 3 0,2 1 0,1 3 0,1 2 0,2 2 0,1 2 0,2 1 1599,-2 0 0,-1 1-1665,-2 3 0,0 4 1,0 8-1,-3 2 0,-2 1 1,-1 2-1,-4-1 0,0-1 1,-2 1-1,0-1 0,-2 2 1,0-2-1,-4-2 1,-1-4-1,-2 1 0,-3 1 548,0 2-359,5-1 1,-2-7 0,4-1-100,3 2 1,2-1 0,5 1-1,8-3 1,6-2 0,4-2 0,2-2-637,0-1 1,4-4 0,-2-1-835,-3-2 0,-1 4 763,-6-1 0,-1-3 0,-3 0 0</inkml:trace>
  <inkml:trace contextRef="#ctx0" brushRef="#br0" timeOffset="115214">16830 10666 8355,'0'-14'116,"1"-1"1,3-3 0,5 0 0,3 0 0,5 3 0,3 1 0,4 2-1,1 0 90,-1-1 1,5 2 0,3 2-1,1 2 1,3 1 0,-3 3 0,-1 3-256,-5 4 0,-2 5 0,-4 7 0,-5 5 58,-2 2 1,-7 8-1,-3 3 1,-3 8-1,-1 7 1,0 10 0,-1 9 581,-3 6-530,-3 9 0,-1 0 1,0 10-1,3-42 0,1 0 1,0 4-1,0-1-4,0 0 1,0 1 0,2 3 0,0 1-1,-2-1 1,1 0 0,0 1 0,0 0-85,1-1 0,1 0 0,2 1 0,1-1 0,1-4 0,0-2 0,0 0 1,2 0-122,2 0 1,0-1 0,1 44-1,4-8 34,-1-7 1,-5-8 0,-2-3 0,-3-3 78,-1-6 1,-1-7 0,-3-11 0,-6-2-1,-3-5 72,-4-3 0,-4-9 0,3-6 1,0-5-29,1-4 1,-5-2 0,1-6-1,-3-2 11,0-2 1,-1 1 0,0-5 0,0-1-555,0-3 1,1 6-1,-3 0 1,0 2 533,-2 0 0,-4 0 0,4 4 0,1 0 0,2 0 0,1 0 0</inkml:trace>
  <inkml:trace contextRef="#ctx0" brushRef="#br0" timeOffset="117573">18715 11671 8355,'0'-13'7,"4"-3"1,2 1 0,-1 2 102,1 3-112,-2 8 0,-4-9 27,0 9 0,-1-2 0,-4 8 1,-4 5-1,-5 2 0,-4 2 1,-1 3-1,-3 1 0,-3 3 1,-3 0-248,-1 0 1,-4 3 205,4-2 0,-1-2 0,3 0 1,-2-1-1,1-3 0,2-1 1,2-5 0,4-1-1,2 0 76,0-1 1,8 0 0,-1-3-22,4 4 1,3-1-1,6 0 39,2-1 0,7 3 0,7-2-40,1 0 1,2 4 0,2-3 0,-1 3 0,-1 2-12,1-1 1,0 0-1,0 1 1,-3-1-217,-1 1 0,-1-1 0,-5 0 0,1 0-357,-1-4 0,-1 3 193,-3-3 1,3 3 0,-4 1 0</inkml:trace>
  <inkml:trace contextRef="#ctx0" brushRef="#br0" timeOffset="117856">18058 12303 8355,'-11'-1'888,"3"-3"-773,2 2 1,16 1-1,3 6 1,5 2-20,4 3 1,7-3-1,7 1 1,6 0-328,3-1 0,6 4 0,-6-2 1,1 2-629,-5 1 1,1 6-1,-11 1 1</inkml:trace>
  <inkml:trace contextRef="#ctx0" brushRef="#br0" timeOffset="119208">19943 11175 8191,'0'-21'0,"0"2"0,0 1 0,-1 2 0,-2 3 495,-1 0 0,0 8 0,4 5 1,0 7-1,1 5-309,3 5 1,-1-1 0,5 8-178,2 2 0,-3 8 0,0 2 0,-2 5-188,-2 3 1,-2-2 0,-1 3-271,0 2 0,0-7 0,0-1 0,0-2-138,0-3 0,0-6 0,0-2 0,0-5 374,0-3 1,0-2-1,0-3 1</inkml:trace>
  <inkml:trace contextRef="#ctx0" brushRef="#br0" timeOffset="119605">20154 11088 8355,'-2'-13'664,"-2"1"-382,3 5 0,-5 3 1,6 8-1,0 4-143,0 3 0,0 6 1,2 1-1,1 1 1,1 4-1,0 5 1,0 5-1,0 3-126,-1 1 0,2 0 0,-1 2 1,-1 1-78,-1 1 1,-2 1 0,0-7-1,0 0-170,0-2 1,0-6-1,0 1 1,0-5 62,0-2 1,0-6 0,1 2 119,3-3 1,-1-6-1,5-1 1,2-2-21,1-2 1,7-2-1,2-1 1,4-1-1,2-2-389,3-1 1,-3-5 0,3 2 0,-4-2 86,-4 1 0,2 0 0,-4-5 1</inkml:trace>
  <inkml:trace contextRef="#ctx0" brushRef="#br0" timeOffset="119799">20017 11559 8355,'0'-12'26,"2"-1"1,3 1-1,8 1 1,6 1-1,6 2 113,4-2 1,-2-1-1,5-1 1,0 1 0,-1 1-428,4 2 1,-1 4-1,-1-3-359,-4 1 0,-3-3 0,-1 2 0</inkml:trace>
  <inkml:trace contextRef="#ctx0" brushRef="#br0" timeOffset="119990">19993 11224 8355,'-7'-25'82,"1"6"1,9 2 0,5 5 164,9 4 0,10-3-431,6 3 0,5-3 0,3-2 1,6 2-1,4 1 0,3 2 0,-1 0-335,2 1 0,-4-4 0,4 4 0</inkml:trace>
  <inkml:trace contextRef="#ctx0" brushRef="#br0" timeOffset="120473">21171 10691 8355,'-25'-19'0,"2"3"0,1 5 356,1 3-303,6 5 0,-9-2 0,5 3 1,-2 0-163,1-2 1,4-1 0,0 5 0,2 0-20,2 0 0,-1 0 150,1 0 1,5 2 3,3 2 0,3 3 1,1 7-1,0 1-22,0 1 0,0 2 1,0-3-1,-2 3 20,-2 2 0,3-4 0,-3 5 54,2 1 0,1-3 1,-2 0-1,-1-1 1,1-1-17,2 1 0,1-3 1,-2 4-1,0 1 157,-3-1 0,1 1 0,4 7 0,0 0-131,0 2 1,0 7 0,0 3 0,0 7-92,0 7 0,0 6 1,0 0-1,0 5-64,0 2 1,0 0 0,0-4 0,0-3 21,0-5 0,0 0 0,0-12 0,0 0 53,0-5 0,2-8 0,0-1 1,4-5-72,1-2 1,-3-8-1,4 1 1,2-6-365,1-2 0,3-2 1,1-5-1146,1-3 1300,6-3 0,3-11 0,7-2 1</inkml:trace>
  <inkml:trace contextRef="#ctx0" brushRef="#br0" timeOffset="120916">21270 11249 8929,'-1'-17'0,"-2"1"0,-1 1 0,1 1 0,2 2 0,2 0 0,2 3 380,1 1 1,6 5 0,-2-1-201,3 2 0,0 4 0,-2 2 0,0 3-300,0 0 0,1 8 1,0-3-1,-3 2 14,-2 0 0,3-2 0,-2 1 0,1-2-111,2-3 0,-2 1 1,2-4-1,0-3-106,2 0 0,2-2 0,-1 0 191,0 0 0,-1-2 0,-1 0 60,-2-3 1,-1-4-1,3 2 1,-3-1 71,-2-1 1,1 1 0,-3-4 0,1-1 0,-2 1 275,0 0 0,-2 3 62,0 1 0,-2 5-81,-2-1 0,2 4 0,-5 4-33,1 4 0,2 9 0,3 4 0,-2 2 0,-1 3-29,1 3 0,-2 3 0,0 5 0,1-1-220,-1-3 1,2 6 0,-4-5 0,0-1 121,0-1 0,0 1 0,-2-4-665,1-2 0,5-5 0,-3-2-440,1-2 1,-2-2 0,-6-3 0</inkml:trace>
  <inkml:trace contextRef="#ctx0" brushRef="#br0" timeOffset="121339">21853 10827 8299,'0'-27'0,"1"2"0,3 6 0,5 3 0,2 4 0,1 1-119,1 3 0,3 1 0,1 4 1,-2-1 132,-1 1 0,-2 3 0,-1 4 0,-1 5-111,-2 2 1,-5 5 0,1 2 0,-3 1 236,-1 3 1,-1 2 0,-2 1 0,-2-1 259,-2 1 1,4 4-1,-3 2 1,2 0-50,0 4 1,-4 0 0,4 3-210,1-1 0,2 1 0,1 2 0,0 3 0,0 0 34,0 0 1,4-1 0,1-2-1,1 2-180,-1-2 1,3-3-1,-2-3 1,0-2-32,-1-2 1,-1 3 0,-4-4 0,0-1-28,0-2 1,0 3 0,0 0 0,-1-2 48,-3 0 0,-5-3 1,-7 1-1,-5 0-50,-2 0 1,-1-4-1,2-2 1,2-1-320,-2-3 1,-2-3 0,-1-2 0,2-3-1688,2-2 1542,3-1 1,0-4-1,-1 0 1</inkml:trace>
  <inkml:trace contextRef="#ctx0" brushRef="#br0" timeOffset="121767">20241 12526 8355,'-7'-12'-62,"3"5"0,8 3 0,4 3 0,6 1 0,6 0 0,11 0 599,7 0 1,12-2 0,11-2-233,8-4 0,10-3 0,12-2 0,3 0 0,3-3-242,-48 8 1,1 0 0,6-1 0,1 1-1,-4 2 1,0 0 0,1 0 0,1 0-138,0-1 1,0 1 0,2 2 0,0 0 0,-4 0 0,-2 1-1,45-3-183,-5 4 1,-22 0 0,-11 2-1,-15 2-833,-13 2 1,-12 8-1,-13 8 1</inkml:trace>
  <inkml:trace contextRef="#ctx0" brushRef="#br0" timeOffset="122436">20675 13258 8355,'0'-36'0,"0"3"330,0 4 0,5 7 0,3 3 0,4 2-133,0 6 1,4-1 0,1 4-45,-2-3 1,4 4 0,2 3 0,3 2 0,0 4 93,1 2 1,0 4 0,-2 10 0,-1 5-336,-1 5 1,-6 6 0,2-2 0,-3 1 89,-2 0 0,-1 4 0,-3 5 0,-2-2 15,-1-2 0,-3 0 1,3-1-1,-1-1-81,0-3 0,5 0 0,-4-7 0,2-3-170,3 1 0,-3-6 1,1-2-1,0-2-732,-1-2 0,3 1 0,-5-1 482,2 1 1,-4-7 0,2 0 0</inkml:trace>
  <inkml:trace contextRef="#ctx0" brushRef="#br0" timeOffset="122767">21059 13506 8355,'-5'-12'1418,"3"-1"-1044,-3 1 1,-1 5-187,-2 3 1,-3 8 0,-1 6 0,-2 5-1,-1 7 1,-3 4 0,-2 4 0,0 2 71,0 3 1,-3-4 0,4 1-720,-1-2 1,0-1-1,6-5 1,4-4-580,3-3 1,3-3 244,4-2 0,11-5 0,3-2 1</inkml:trace>
  <inkml:trace contextRef="#ctx0" brushRef="#br0" timeOffset="123109">21332 12861 9555,'0'-19'0,"1"2"0,4 4 0,3 0 0,3 1 0,3 1 0,1 3 0,3 3 0,0 4 0,0 1 0,-3 1 0,-2 4 0,-2 4 0,-2 6 0,-5 6 0,-3 2 134,-1 2 0,-1 0-191,-3 0 0,-3 0 1,-7-1-1,-1 1 1,-2 0 110,2 0 0,3-6 0,2-2 0,3-4-86,2 0 1,3-2 12,11-3 1,4-2 0,12-6 0,1 0-463,3 0 0,3-4 0,4-2-130,-3-1 0,3-1 0,-5-5 1</inkml:trace>
  <inkml:trace contextRef="#ctx0" brushRef="#br0" timeOffset="141541">14771 14039 8045,'7'-12'0,"-1"0"0,-1-1 0,2 1 34,0-1 0,4 7 0,-1 1 0,3 4 0,4 1 0,-2 1 0,-1 5 0,-3 5 1,-2 7-1,0 4 0,-1 5 0,0 4 0,-1 3 737,-1 2-715,-2 1 1,0 0 0,1 1-77,2-1 0,-4-4 1,3-1-1,-1-2-314,3-2 1,-1-2-1,2-1 1,0-2-1,2-2-1077,2-5 1276,-6-8 1,4 3 0,-5-4 0</inkml:trace>
  <inkml:trace contextRef="#ctx0" brushRef="#br0" timeOffset="141847">14945 14275 8355,'-13'-7'145,"7"2"0,-5 6 0,4 3 0,-2 6-53,1 5 1,0 0 0,-5 6 0,1 1 0,0 1-1,-1 2 1,1 0 0,-1-2-1,1-2 1,1 2 0,3-3-1,2 0-452,1 1 0,3-6-539,-2 2 1,8 2 0,3 0 0</inkml:trace>
  <inkml:trace contextRef="#ctx0" brushRef="#br0" timeOffset="142180">14982 13729 8355,'0'-30'0,"0"5"170,0 7 1,6 9 0,2 2-194,3 1 0,1-2 1,1 4-1,-1 1 1,0 2 116,1 1 0,3 0 0,1 0 0,-2 1-199,-1 3 0,-7 3 0,-3 7 0,-3 1 34,-1 2 0,-1 5 1,-5-2-1,-5 2 18,-4-1 0,-3 3 0,3-5 0,-1 0 38,0-2 0,8-4 0,4 0 0,3-1-27,1 1 1,1-6 0,3-2 0,6-1-63,5 0 0,4 0 0,6-4 1,0 0-677,0 0 514,5 0 1,-4-5 0,4-2 0</inkml:trace>
  <inkml:trace contextRef="#ctx0" brushRef="#br0" timeOffset="142453">14610 14908 8355,'-4'-9'-37,"0"1"1,5 1-1,9-1 1,5 4 0,7 1-47,5-1 0,5 1 0,7-5 1,2 0 338,5 1 0,7-4 0,5 2 1,3 0-212,1 1 1,0-2-1,-2 6 1,-2 1-432,-4 2 1,-8 1-251,-5 0 0,-8 11 0,-3 2 0</inkml:trace>
  <inkml:trace contextRef="#ctx0" brushRef="#br0" timeOffset="143308">14536 15391 7378,'-5'-8'-436,"1"0"0,2-2 724,0-1 0,2-1 217,0-1-405,0 6 1,0 1-157,0 1 125,0 4 0,0-3 0,-1 7 116,-3 1 0,2 1 1,-3-2 141,-1 1 336,-1 0-497,0-4-525,2 0 95,5 0 0,1 0 65,3 0 70,-2 0 29,3-5 0,-5 2-9,0-5 212,0 5 2,0-3 161,0 6 1,0-1 257,0-3-324,0 3-154,0-5 0,0 7 0,0 4 0,0 3 0,0 3 2,0 1 1,0 5 0,0 1-1,0 1-58,0 3 1,0 2-1,0 0 1,0 1-63,0 0 1,0-4 0,0-1 0,0 1-28,0-2 0,0 3 0,0-5 1,0-1-1,0 1-95,0-1 0,0 2 0,2-2 102,2 0 0,-3 1 1,3-5-1,-2 0 0,-2 1-293,0-1 0,1 1 171,3-1 1,-2 0 0,2 1-1,-1-2 1,-1-2 66,2 0 0,1-1 0,-5 4 1</inkml:trace>
  <inkml:trace contextRef="#ctx0" brushRef="#br0" timeOffset="143606">14635 15304 8001,'-7'-12'213,"3"0"-127,8 5 1,1 7-1,5 8 1,-2 3 30,2 1 1,-3 5-1,0 1 1,-2 3 1,-2 5 0,-2 0 1,-1 6-1,0-1-119,0 1 1,-4 1 0,-1 3 0,-2-2 36,-3-1 0,5-4 1,1 3-1,2-3-231,2-6 1,0 1 0,0-8 0,2 0 66,2-3 0,3-2 1,6-1-1327,4-2 1123,-3-5 0,4 3 0,-6-6 1</inkml:trace>
  <inkml:trace contextRef="#ctx0" brushRef="#br0" timeOffset="144119">14610 15887 7766,'8'-4'0,"0"0"0,2 1 0,1 1 257,2-3 1,3 4 0,2-4 0,1-1-1,3-2 1,2-2 0,1 1 0,-1 2-292,1 1 0,-1-2 0,-2 4 0,-3 1-1185,-1 2 1,-2 1 837,-3 0 1,-1 5 0,1 2 0</inkml:trace>
  <inkml:trace contextRef="#ctx0" brushRef="#br0" timeOffset="144360">14560 15639 7782,'0'-12'0,"0"0"0,2 1 0,2 1 0,4 3 0,5 0 0,3 2 0,6-2 0,4 0 0,5-3 90,0-1 0,-2 3 1,3 1-1,-2 1 0,-2 2 1,-3 0-926,-5 0 0,-2 0 605,-5 4 0,-6 0 0,-2 0 0</inkml:trace>
  <inkml:trace contextRef="#ctx0" brushRef="#br0" timeOffset="144591">14498 15391 8332,'4'-20'281,"1"-1"-19,10 11 0,-1-6-356,10 9 0,3-1 0,1-1 0,6 0 0,1-1 0,3 0 0,-3 4 0,0 0 0,-3 3-546,-2 2 1,-1 1 0,-4 0 0</inkml:trace>
  <inkml:trace contextRef="#ctx0" brushRef="#br0" timeOffset="145157">15230 15106 8179,'-11'-12'-331,"1"1"0,2 2 505,-2 5 0,-1-1-116,-1 1 1,0-2 0,-1 2-93,1-4 0,4 2 44,-1 2 0,5 3 0,-3 2 0,0 2 1,1 1 0,1 4 0,-2-2 1,1 1-4,-1 2 0,3 2 24,-5 2 0,7-1 0,-3 0 1,4 1-1,1-1 0,0 1 172,0-1 0,0 0-116,0 1 1,0-1 0,0 1 0,1-1 0,2 0-1,3 1 1,-1 1 444,1 2-464,3 3 1,-7 8 0,3 0 0,-1 4 100,1 0 1,-1 8 0,-4 6-164,0 4 0,0 2 0,0 1 1,0 2-1,-2-2-78,-2-1 1,3-4-1,-3-4 1,2-8 22,2-3 0,0-3 1,0-6-1,0-2 1,2-4-1,2-5-628,4-4 347,3 3 0,1-9 1,1 2-1,-1-4-262,1-4 0,-1-3 0,0-6 1</inkml:trace>
  <inkml:trace contextRef="#ctx0" brushRef="#br0" timeOffset="145553">15230 15478 8355,'-4'-12'21,"0"-1"0,2 2 0,5 3 0,5 4 0,5 4 0,2 3 1,2 2-1,-2 1 0,0 1 0,0-2 0,2 1 0,-2-2 1,-1 0-1,-2 0 0,0-1 0,1-2-450,-1-1 0,-4-4 0,-1-2 403,-1 0 0,-1-3 0,-2-4 0,1-3 170,-1 0 0,-2-1 1,-1 5-50,0 0 1,0 3 0,0 1 188,0-2 1,-1 5 0,-2 2-77,-1 6 0,-4 4 0,4 6 0,1 3 15,2 0 1,1 6 0,0-1-140,0 2 1,0 6 0,0 2-1,0-1 1,0 2 0,0-2 204,0 0 1,1 3-695,3-4 0,-1-4 1,4-6-1,-2-1 1,-1-3-1637,2-1 1624,-5-1 0,10-7 0,-4 0 0</inkml:trace>
  <inkml:trace contextRef="#ctx0" brushRef="#br0" timeOffset="145957">15590 15143 8417,'-13'-11'0,"2"2"0,3 0 138,4 0 0,3 2 0,2 0 0,4 1 0,6 2 0,6 0 0,2 0-78,3 1 1,0 2 0,0 1-1,-2 0-220,-2 0 0,-2 1 0,-5 3 0,-3 5 84,-3 2 1,-4 7 0,-1 2 157,0 4 1,0-2-1,-1 1 1,-4 5 0,-1 2 212,-1 4 1,-3 1 0,5 1 0,-1 0-45,1 2 0,0 2 0,5-3 0,0 1-67,0-1 1,6 0-1,2-1 1,3-2-153,2-1 0,-5-4 0,0 3 0,0-2-175,-1-2 0,3-6 0,-6-1 0,-1-1-93,-2 0 0,-1-3 1,-1-4-1,-3-1 72,-5 1 1,-3-2 0,-3-2 0,-2-2-172,2-1 1,-3-2 0,2-4 0,1 0-152,1 0 1,1-4 0,1-3 102,0-4 1,-1-4-1,1-10 1</inkml:trace>
  <inkml:trace contextRef="#ctx0" brushRef="#br0" timeOffset="146157">16123 14759 8355,'0'-13'-115,"0"1"-277,0 5 1,1 3 0,2 8 58,1 4 0,6 3 0,-3 2 0</inkml:trace>
  <inkml:trace contextRef="#ctx0" brushRef="#br0" timeOffset="146610">16805 14412 8355,'0'-14'-286,"0"-3"0,0 3 1,0-2 462,0 2 0,0 9 0,0 5 0,0 6 0,0 7 0,0 3 27,0 5 0,0 8 0,0 5 1,0 5-259,0 2 0,0 5 0,0-5-202,0-1 1,0-5 0,0-4-1,0 0 1,0-5-169,0-4-21,6 1 0,1-9 0,5 4 0</inkml:trace>
  <inkml:trace contextRef="#ctx0" brushRef="#br0" timeOffset="146926">16954 14337 8355,'0'-8'-59,"0"0"0,-1 5 0,-2 0 0,-1 6 1,1 5-1,2 4 0,1 4 0,-2 2 203,-2 1 1,3 6-1,-3 4 1,2 0-1,2-1 1,0 1-1,0-1 1,2-2-220,2-1 0,-2 0 0,5 0 0,0-2 57,0-2 1,0-2 0,3-4-1,-2 2-84,2-2 1,1-6 0,1 0-5,0 0 1,1-2-3,-1 2 0,-4-7 0,1 2 1,0-2-67,2-2 1,2-4-1,-1 0 1,1 1-807,-1 1 901,0-3 0,1-2 0,-1-5 0</inkml:trace>
  <inkml:trace contextRef="#ctx0" brushRef="#br0" timeOffset="147101">16855 14635 8371,'3'-20'0,"5"5"0,8 4 0,8 4 0,3 1-231,2-1 0,4 4 1,-4-1-1,-1 1-198,-2-1 1,-7 2-1,-1-3 1</inkml:trace>
  <inkml:trace contextRef="#ctx0" brushRef="#br0" timeOffset="147277">16917 14374 8355,'0'-12'-252,"0"0"1,0-1-1,1 1 1,5 1-1,5 1 1,7 2 0,4 0 122,4 1 0,1-3 1,0 6-1,0 1 42,2 2 1,6-5-1,-4-1 1</inkml:trace>
  <inkml:trace contextRef="#ctx0" brushRef="#br0" timeOffset="147660">17512 14101 8355,'-4'-12'-225,"0"0"1,0-1 0,0 1 0,-2-1-276,-1 1 1,3 1 515,-4 3 1,0-2 0,-5 6 0,1 1 0,-2 2 0,-3 2 0,-2 2-42,0 1 0,0 6 0,3-2 0,1 4 0,3 4 156,2 0 0,7 1 0,-1-5 0,3 0-32,1 1 0,0 3 0,0 1 1,1-2-27,3-1 0,3 4 1,6 2-1,-1 4-8,0 1 1,-3 0 0,-1-1 0,0 1 57,-1 0 1,3 5 0,-6 3 0,-1 2 147,-2-2 0,3 7 0,0-3 1,-1 2-80,-2-1 1,-1-5 0,0-1 0,0-2-205,0-2 0,2-2 1,1-3-1,1-2-3,-1-4 0,2-4 0,-1 0-2239,-1-1 1704,4-5 0,0-1 0,5-6 0</inkml:trace>
  <inkml:trace contextRef="#ctx0" brushRef="#br0" timeOffset="148036">17587 14350 8355,'-6'-7'62,"3"1"0,-4 7 0,3 2 0,6 3 0,5 1 0,4 1-66,1-1 1,0 2-1,1-3 1,-1-1-1,1 2-227,-1 0 1,0-4 0,1 1-1,-1-2 2,1-2 1,-1-2 41,0-2 0,-1-3 0,-2-5 146,-5-1 1,-1 1-1,-1 0 174,2-1 1,1 1 864,-5-1-688,0 6 0,0 7 0,0 9 0,-2 3-113,-2 5 1,3 3-1,-3 8 1,2 2-74,2 2 0,0 0 0,-1 2 0,-2-2-311,-1-2 1,0 3-1,4-4 1,0-3-452,0-4 1,0 0 0,0-5 125,0-2 1,0-1-1,0-2 1</inkml:trace>
  <inkml:trace contextRef="#ctx0" brushRef="#br0" timeOffset="148456">17884 14126 8543,'-12'-12'0,"1"-1"0,2 1 0,5 0 160,3-1 0,6 6 0,4 3 0,2 3-157,1 1 0,2 0 1,1 0-1,2 1-144,-2 3 0,3-1 0,0 5 0,0 1 101,-1-2 1,-1 4-1,-7-5 1,0 3 39,0-1 0,-3 4 1,-2 5-1,-3-1 42,-1 2 1,0-2 0,0 3 0,-1 0 217,-3 0 0,2 2 0,-3 5 0,1 2-60,0 1 0,-1 0 0,5-3 0,0 1 40,0 2 0,0 6 1,0-3-1,0 1-51,0 0 1,5-2-1,-1 4 1,-2-2 53,0 1 1,-2-3 0,0-2-99,0-3 1,0-1-1,0-2 1,0-2 0,-2-3-121,-2 0 0,3-5 0,-5 2 0,1-4-248,-3-2 1,-3-2-1,-3 2 1,-1-2-312,-2-1 1,-5 2 0,0-3 0,-4 1-815,-3 0 433,-11-2 0,1-4 0,-10 0 1</inkml:trace>
  <inkml:trace contextRef="#ctx0" brushRef="#br0" timeOffset="149471">15962 12836 8355,'0'-12'-276,"0"0"0,1 1 661,3 2-36,-2 4-252,3 5 1,-1 7 0,2 4-1,-1 4 1,2 1 0,0 2-11,3 3 0,1 8 0,0 5 0,-2 5 0,0 4 0,-1 1 0,0 3 0,-1 0-114,-1-2 1,3 3 0,-2-4-193,0 0 1,3 3 0,-5-4 0,1 0-1,1-2-265,0-5 0,-5 0 0,2-7 0,-4-3 239,-4-4 1,-3 1-1,-5-3 1</inkml:trace>
  <inkml:trace contextRef="#ctx0" brushRef="#br0" timeOffset="149837">15900 13568 8355,'0'-12'35,"0"-1"0,1 6 0,3 3 0,5 3 339,2 1 1,7 0 0,2 1 0,2 3-293,-1 5 1,2 2 0,-2 3 0,2 1 0,2 1-1,-1-1 1,-4-1 0,-2-1-411,0-1 1,-4 0-508,2 1 660,-2-6 0,-7-7 0,-3-10 0,-1-5-18,1-6 0,-1-2 0,5-2 0,3 0-155,4 0 1,5 1 30,4-1 1,1-6 0,0 0 0</inkml:trace>
  <inkml:trace contextRef="#ctx0" brushRef="#br0" timeOffset="160009">15267 13320 8355,'-18'-4'-130,"-1"-2"1,-2 1-1,2-1 1,0 2 0,0-1-1,-4-2 54,0 0 0,4-3 0,2 5 0,2-1 0,0-1 0,-2 2 0,1-1 0,-1 4 26,1 0 1,-6 2-1,2 2 1,-2 2-1,-1 4 1,-3 3 0,-2 3 34,-2 2 0,0 5 0,-6 8 0,1 4 0,-2 4 0,0 5-62,-3 3 1,0 2 30,3-2 0,0 8 0,-1-4 0,1 2 40,0 0 1,0 5 0,0 3 0,1 4 40,3 3 1,1 7-1,4 2 8,-1 6 0,0 6 0,5 2 0,-1 4 1,1 0-29,4 4 0,2-5 1,7 1-1,1-2 2,2 0 1,5-1-1,0-4 1,6-5-26,5-6 1,3 2 0,2-6 0,1 0-17,2-2 1,3-5 0,6-6 0,0-5 17,0-6 0,4-2 0,3-5 1,1-3 64,1-1 0,9 1 1,-6-7-1,2 2-38,-1 3 0,-1-4 0,2 2 0,-1 0-47,0-1 1,2 4 0,-9-4-35,1-1 1,3 4 0,-5-5 0,0 0-1,0 1 47,-2-4 1,4-5-1,1-2 1,3-4 37,1-5 0,6 0 1,2-7-1,3-2 21,2-5 1,-1 0 0,1-5-1,0-2-165,-1-1 0,-5 3 0,-1 0 0,-3-2-150,-3-1 221,-2-1 1,-5-6-1,2-1 1</inkml:trace>
  <inkml:trace contextRef="#ctx0" brushRef="#br0" timeOffset="160397">15701 16458 8355,'25'-43'0,"0"-2"-286,0-4 1,4-6 0,1-1 397,2-1 0,-3 2 0,2 6 0,0-1-73,-4 0 1,-1 5 0,-2 1 0,-3 0 0,-5 0-4,-2-3 1,-2-1 0,-1-2-1,-1 0-129,-2 1 0,-5-5 0,1-1 1,-3-2 111,-1-2 1,0-3 0,0-5 0,0-5-26,0-1 0,0-6 0,0 6 1,-1-5-38,-3-4 0,-3 0 0,-4-4 0,0 2 44,-1 2 0,1 0 0,-9-2 1,1 4 2,0 5 1,-2 3-1,-4 10 21,0 0 1,-1 5 0,-1 4 0,-4 3 0,0 3 0,-4 2 1,-1 9 0,-2 0-1,-2 6-73,-2 6 0,-6 9 1,-1 8-1,-8 2-40,-3 2 1,-7 3 0,0 4 0,-2 6-348,-3 5 94,5 4 1,-1 11-1,6 2 1</inkml:trace>
  <inkml:trace contextRef="#ctx0" brushRef="#br0" timeOffset="161587">22547 12427 8355,'0'-14'163,"0"-1"0,2 0-900,2 4 0,-3 10 0,5 8 1</inkml:trace>
  <inkml:trace contextRef="#ctx0" brushRef="#br0" timeOffset="216698">21977 10108 7388,'7'-12'0,"-3"-1"0,-3 1 0,-2-1-35,-3 1 1,-3 5 0,-5 1 0,-2 2 0,-1 0 0,-3 1 0,-2 2 0,-3 1 0,-3 0 86,-3 0 1,-10 0 0,1 1 0,-6 2 0,-7 3 0,-6 1-168,-4 2 0,-5 2 0,-3 0 0,-2-1-91,-5-2 0,-7-1 0,2 1 0,-2-3 111,1-4 0,-4-1 0,-2 0 0,3-1 129,-1-4 0,6-1 0,2-8 0,3-1 36,5-2 0,4-5 0,8 3 1,4-2 86,3 0 1,3 6-1,1 0 1,3 5-8,1 6 0,2 4 0,4 4 0,0 6-69,-1 5 0,2 6 1,3 6-1,4 4-30,3 0 0,3 4 1,2 5-1,5 3-58,2 1 0,6 1 0,1 6 0,1 0-72,3-1 0,2 5 1,1-8-1,0 0 40,0 1 1,0 0 0,-1 3 0,-2 1 1,-1 2 1,-6 1-1,3-2 1,-1 0 32,0 0 1,-1-2 0,-2-2-1,2 1 21,1 0 0,1-1 1,-2 2-1,5 1 29,3 2 0,1 10 0,0 0 0,0 7-18,0 4 0,0 14 0,0 2 0,1 5-38,3 3 1,-1-47 0,1 1-1,3 1 1,0 0 0,0-1 0,1 1-7,0-2 0,1-1 1,1 3-1,2 0 1,-2-4-1,0 0 1,1 1-1,1 0-13,-2 0 1,0-1 0,3 4-1,0 1 1,-1-5 0,-2 0 0,1 0-1,0-2-33,13 47 1,-15-45 0,0 0 0,7 45 0,-2-6-40,-1-7 1,-7 2 0,-1-7 0,-4 1 90,-1-3 1,0 2 0,0-7-1,0-4 34,0-5 0,0-2 0,1-5 0,3-2 3,5-1 1,2-8 0,3-6 0,2-8-14,5-7 0,4-5 0,2-9 1,2-4-79,-1-2 0,2-2 1,-1 0-1,-2 0-48,0 0 1,2-5 0,-1 1 0,0 2 39,-2 0 0,-1 2 0,0 0 0,0 2 83,-1 2 0,1-2 0,0 5 0,-2 0 28,-2 0 1,7-3 0,-4 3 0,3-1 14,-1-4 0,4 1 1,3 0-1,4 1-7,5-1 1,2-7 0,7-5 0,3-3-22,4-5 0,2 0 0,5-7 0,2 2 17,4 0 1,7-4-1,-6 7 1,0-2-27,1 0 1,4 2 0,1-3 0,1 1-269,1-1 73,-4-1 1,4-8 0,-6 0 0</inkml:trace>
  <inkml:trace contextRef="#ctx0" brushRef="#br0" timeOffset="217332">22461 10542 8355,'16'4'-153,"1"0"1,-1 6-1,-2 0 1,3 5-1,2 5 1,0 5-1,-2 7 1,-5 8 49,-4 8 0,-2 17 0,-6 7 0,-2 9 0,0 8 0,-4 2 0,-1 4 1,-2 0-1,-1 2 0,0-6-56,2-8 1,0 3 144,-5-11 0,1 5 0,0-9 1,-1 2 13,1-2 0,-1 5 0,1-19 0,0 11 0</inkml:trace>
  <inkml:trace contextRef="#ctx0" brushRef="#br0" timeOffset="217828">22386 13345 8355,'2'58'0,"0"-3"0,3-4-162,-1 1 0,0-13 0,1 2 29,2-2 1,0-3-1,3-3 1,-3-4 39,-2-3 1,1-6-1,-4 0 19,3-2 1,-1-2-1,-3-3 1,2-1 32,1 0 1,0-3 0,-4-1-52,0 2 1,-4-3 87,0 1 1,-2-5 0,4 2-251,-3 1 137,1-5 1,10 10 0,1-4 0</inkml:trace>
  <inkml:trace contextRef="#ctx0" brushRef="#br0" timeOffset="217829">22461 14077 8355,'-13'0'-861,"1"0"1,5 1 981,3 3 1,4-2 0,4 2-257,4-3 1,3-1-1,2 0 1,-1 0 0,0 1-15,1 4 1,-1-4 0,1 4 0</inkml:trace>
  <inkml:trace contextRef="#ctx0" brushRef="#br0" timeOffset="220359">23019 12043 8355,'0'-13'520,"-2"2"0,1 3 1,1 4 458,6 2-934,3 2 0,4-4-154,-1 0 1,6 0-1,3 4 1,1 0 0,0 0-1,-3 0-1041,-1 0 0,4 0 0,-3 0 0</inkml:trace>
  <inkml:trace contextRef="#ctx0" brushRef="#br0" timeOffset="220601">23044 12266 8146,'17'-1'0,"3"-2"-308,-1-1 1,9-6 0,-4 0-66,3-5 1,4-4-1,1-6 1</inkml:trace>
  <inkml:trace contextRef="#ctx0" brushRef="#br0" timeOffset="220994">23564 11485 8355,'0'-32'0,"0"3"194,0 8 0,2 5 0,2 7 1,4 5 93,3 3 1,-2 1 0,-3 1 0,0 3 43,-3 5 0,-2 3 1,-1 6-1,0 5-106,0 5 0,0 5 1,1-3-1,4 1 42,3-1 1,3 3 0,3-5-325,2-5 0,-2 1 0,4-9 1,-2-3-1,1-4 3,-2-2 0,-1-2 0,0-4-241,2 0 1,-2-10-1,1-2 1,-4-3 86,-3-3 0,-5-6 0,1-6 1,-2 0 49,-2 0 0,4-5 1,0 2-1,0-3-81,2-1 0,-4 1 1,5 3-1,0 5-221,0 6 1,-3 5-1,4 6-356,2 2 0,0 5 672,-2 8 1,3 9-1,-4 6 1</inkml:trace>
  <inkml:trace contextRef="#ctx0" brushRef="#br0" timeOffset="221700">24321 11509 8925,'0'-24'0,"-1"0"0,-4 3 0,-1 5 0,-1 2 0,1 2 544,1-1 1,2 5 0,-5 1 0,-2 2-422,-1 2 0,3 2 0,-1 1 0,-2 1 1,-2 4 70,-4 8 1,5 1 0,3 6 0,0 2-488,-2 2 1,2 1-1,3-1 1,0 0-94,3-4 0,2 3 1,1-6 120,0 3 1,0-5-1,1 0 1,3-5 154,5-6 1,2-3-1,1-2 1,1-2 33,-1-1 1,0-10 0,-1 2 0,-1-2 91,-2 0 0,-4-2 1,3-1-1,0 2 134,0 1 1,-4 2-1,1-1 66,-3 1 0,-1 4 0,2 1-143,2 1 1,-3 8-1,3 6 1,-1 3-80,1 1 1,-1 1 0,5-1 0,3 2-269,5 2 0,-1-2 0,4 3 0,0-5-386,1-4 0,-4 4 1,3-6 408,-1 1 0,-1-1 0,-5-6 1</inkml:trace>
  <inkml:trace contextRef="#ctx0" brushRef="#br0" timeOffset="221702">24544 11423 8355,'-8'-13'0,"0"1"610,-2-1 416,5 6-698,-1 2 1,7 5 0,4 1 0,3 3-109,3 5 0,3 3 1,1 3-1,1 3-240,-1 1 1,-1 1-1,-1 2 1,-1-1-287,0 1 1,-5-3 0,-3 0-1,-2-1-13,-2-3 0,0-1-78,0-2 1,-2-5 329,-2-3 1,3-9 0,-5-7 0,2-6 82,0-2 0,0-7 0,5 1-31,4-5 1,-1 2 0,7-2 0,3-1 0,1 2-112,3-1 0,1 8 1,6 6-1,-2 5-437,-2 4 0,2 2 1,-4 6 251,1 0 0,3 6 0,-3 1 1</inkml:trace>
  <inkml:trace contextRef="#ctx0" brushRef="#br0" timeOffset="221981">23813 12154 8355,'-6'-19'253,"16"7"1,-1 6 0,19 6-311,1 0 0,5 0 1,1 0-1,5 0 615,5 0 0,9-4 1,5 0-1,5 0-311,2-2 1,5 3 0,1-5-1,2 0-502,1 1 0,5 1 1,-9 6-1,-2 0-180,-4 0 1,-7 2 0,-13 2-580,-3 4 0,-9 3 0,-3 2 0</inkml:trace>
  <inkml:trace contextRef="#ctx0" brushRef="#br0" timeOffset="222589">23974 12886 8355,'-2'-19'-577,"0"2"544,-3 3 1,1 1 0,4-3-1,0 0 1,2 1 439,2 1 1,-1 2-1,5 1 1,0 1 72,-1 2 0,4 5 0,-1-1 1,3 2-271,4 2 0,4 2 0,-3 2 0,0 6-220,-1 5 1,4 4 0,-4 7 0,-2 2-28,-1 1 1,-2 9 0,0-2 0,-1 0-216,-2-2 1,0 2 0,-3 3-1,-1-5-15,1-2 0,2-3 0,-2-6 0,-1-2-183,1-4 0,2-4 1,-3 0-512,2-1 1,-3-5 773,5-3 0,-1-2 0,4-2 1</inkml:trace>
  <inkml:trace contextRef="#ctx0" brushRef="#br0" timeOffset="222591">24247 13072 8355,'-13'-7'0,"1"3"224,-1 3 0,1 2 178,0 3 1,1 7 0,1 6 0,2-1-244,-2 2 1,0 1-1,1 6 1,0-1-172,0-4 1,2 4 0,0-5 0,1 0-462,4-2 0,-1-3 0,0-2-1020,-1 1 902,0-7 1,4 5 0,0-4 0</inkml:trace>
  <inkml:trace contextRef="#ctx0" brushRef="#br0" timeOffset="222921">24371 12588 8355,'-6'-24'0,"1"4"741,-4 4 1,4 6-510,5 2 1,9 1 0,4-3 0,2 3 18,3 2 1,-3 1-1,4 4 1,1 0-411,-1 0 0,-4 5 1,2 5-1,-4 4-321,0 2 0,-2 6 1,-3-1-1,-4 2 110,-2 2 1,-9 0 0,-4 0 0,-6 0 183,-2-1 0,4-4 0,-3-2 217,0 0 0,6-5 533,-1 4 1,9-9 0,12-5 0,9-6-542,5-5 1,4-3 0,3-2 0,3 1-2160,-1 0 1703,5-1 0,-4-5 0,5-1 0</inkml:trace>
  <inkml:trace contextRef="#ctx0" brushRef="#br0" timeOffset="223115">25214 12142 14099,'-1'-18'1186,"-4"6"0,7 12 1,2 11-3645,11 4 0,7 1 1,3-3-1</inkml:trace>
  <inkml:trace contextRef="#ctx0" brushRef="#br0" timeOffset="249056">1166 14325 8438,'0'-2'0,"0"6"0,0 6 0,1 4 0,2 1-48,1 2 0,6 5 1,-2-3-1,3 0 1,3-1-1,1-1 1,2-1-1,-2-2 1,-2-3-1,0-4 1,-1 0-1677,1 0 1609,-6-5 1,4 4 0,-5-6 0</inkml:trace>
  <inkml:trace contextRef="#ctx0" brushRef="#br0" timeOffset="249296">1352 14337 7898,'7'1'-198,"-3"4"1,-1 3 94,1 3 0,-3 5 0,5 1 0,-1 0 1,3 0-212,3 4 0,2-3 0,-1 0 1</inkml:trace>
  <inkml:trace contextRef="#ctx0" brushRef="#br0" timeOffset="249676">1836 14622 8534,'0'-24'0,"0"0"0,0 3 0,0 5 851,0 2-835,0 2 0,-2 5-31,-2 3 1,1 2-1,-5 2 1,-3 2-1,-3 2 5,-2 4 1,-2 5-1,3 2 1,-2 1-82,2-1 0,1-1 0,2 0 1,1 1 83,2 2 0,4-1 0,5-3 0,1 0-101,3 4 0,3-3 0,7 2 1,1-1-52,2 2 1,5-3-1,-1 2 1,2-2 75,2-2 1,-2-3 0,-2-1-1,-5 0 97,-2-1 0,-1 4 210,-1-3 1,-7 3 0,-5 0-72,-6-2 1,-7 0-1,-2-3 1,-2 1 0,2 1-162,2-1 1,-3 0 0,3-4-1,2 1-1703,0-2 1332,5 0 0,-5-8 0,4-1 1</inkml:trace>
  <inkml:trace contextRef="#ctx0" brushRef="#br0" timeOffset="250077">2133 14350 8355,'-1'-24'0,"-3"3"0,2 4 304,-2 4 1,4 6 0,4 3 0,3 4 0,1 4 0,-1 6 0,0 5-129,0 6 0,0 3 1,3 5-1,-3 6 0,-2 3-254,-2 4 1,2 5-1,-1-2 1,1 2-220,0-2 0,-3-2 0,3-7 0,1-3-227,2-4 0,-1-8 0,1-5 0,0-2-472,-1-2 734,4-5 1,-4-1-1,5-6 1</inkml:trace>
  <inkml:trace contextRef="#ctx0" brushRef="#br0" timeOffset="250078">2022 14709 8355,'0'-15'0,"0"3"0,0 1 273,11 5 1,-2-1 0,13 3-1,3-4-420,3-3 0,7-2 0,1 1-1261,4 0 941,7-1 1,-3-5-1,6-1 1</inkml:trace>
  <inkml:trace contextRef="#ctx0" brushRef="#br0" timeOffset="252239">2716 14734 8355,'0'-17'97,"0"1"0,0 1 0,0 1 0,0 2 0,-1 1 0,-3 2 0,-5 5 68,-2 3 1,-1 1 0,-2 1 0,-1 3-116,-2 5 1,0 2-1,1 2 1,0 3-80,1 0 1,1 2-1,3-3 1,1 2-151,2-2 1,5-1 0,0-3 0,5-2-42,2 0 1,6-7 0,-2 2 0,3-2 68,1-2 1,5 0 0,-1-2 0,0-2 103,-3-4 0,0-4 1,-1-4-1,-1 0 141,-3 1 1,2 1 0,-6 2 27,-1-1 0,-2-1 0,1 1 0,0-1 0,3 3 101,-3 0-147,0 0 0,-2 5-81,0 6 0,0 6 1,0 6-1,0 1-57,0-1 0,4 5 0,0-1 0,-1 1-49,-2 0 1,3-3 0,2 3-1,1-5 21,2-4 0,-2 2 0,1-6 0,2-1 65,1-2 0,2-1 0,-2-1 1,-2-2 72,-1-1 0,-3-6 0,1 2 91,0-3 1,2-1-1,-4-1 1,1 1-1,-1 0-18,0-1 0,0 1 0,-3-1-34,3 1 0,-2 4-111,2-1 1,-1 7-1,-1-1-57,3 6 1,-1 4 0,-3 5-1,2 0 0,1 1 1,2-1 0,-2 1 34,4-1 0,-1-4 0,1-1-68,2-1 0,1-2 0,0-6 1,-2 0 164,0-2 0,-5-6 0,3 2 0,-2-3 79,-2-2 0,0 2 0,0 2 0,1 0-48,-2 0 0,4 2-81,-2-2 0,6 7 0,-2-2 0,3 2-42,1 2 0,1 0 0,-1 2 1,-1 2-52,-3 4 0,4 3 0,-4 1 0,1 1 75,0-1 0,2 1 0,-3-2 0,4-2 10,5 0 1,-3-7-1,4 2 1,0-2-21,2-2 1,-1 0-1,1-2 1,-2-2-1,-3-4 38,-1-3 0,-2-1 0,-1-1 84,-3 1 1,-2-2 0,-6-1 0,0-2-48,0 2 1,0 1 0,-2 2 166,-2 0 1,-3 5 0,-5 3 0,0 2 0,-2 2 0,0 2 0,-1 3 18,0 7-240,9 1 0,-10 10 0,7-2 0,0 1-86,1-1 0,2 1 0,6-6 0,0-1-99,0-1 0,6-3 1,2-1-1,3-3 9,1-2 0,2-2 0,1-7 0,2-4 136,-2-3 0,3-7 0,-2-3 0,-1-2 82,-1-2 0,-3-6 0,-1 0 0,-2-4-69,2-2 1,-3 3 0,0-9 123,-2 0 0,3 3 1,-3-4-1,-3 1 1,0 5 1,-2 3 0,-2 9 0,-2 7 0,-4 2 382,-3 6 0,0 10-378,3 9 1,-2 9-1,4 5 1,1 5-1,-1 5 1,4 3-73,0 2 0,2-3 1,0 8-343,0-4 0,6 3 1,3 1-1,5-4 160,3-3 1,-1-1-1,-2-5-435,3-1 0,-2-3 1,4-5 272,-1-3 1,4-9-1,-3-2 1</inkml:trace>
  <inkml:trace contextRef="#ctx0" brushRef="#br0" timeOffset="252240">3795 14684 8476,'13'-12'121,"-2"0"95,-3-1 1,-3 5 0,-5 0 0,0-2 0,-1 0 0,-3 2 0,-3 3 278,0-1 0,-4 5 0,3-3 0,-2 1-411,2-1 0,-3 2 0,3 0 0,-3 4-268,-2 7 1,1-1 0,1 3 0,1 3-19,2-1 0,1 3 0,-3 0 1,3 3-113,2 1 1,1 2-1,4-6 1,0-1-163,0-1 0,1-3 0,3-3 0,4-3 221,3-4 1,2-1 0,-1 0 0,1-1 270,-1-4 1,-1-1-1,-3-7 201,-3 1 0,0-2 0,-1-1 0,0-2 0,0 2-14,1 1 0,-1 2 1,-4 0 1440,0-1-1598,0 6 1,4 3 0,0 8 0,0 5-345,2 2 1,-1 2-1,5 3 1,-2 0-27,2-1 0,2-2 1,3-4-1,2-2-65,-2-1 0,3-2 1,-2-4-1,0 0 259,-3 0 1,5 0 0,2 0 0</inkml:trace>
  <inkml:trace contextRef="#ctx0" brushRef="#br0" timeOffset="252241">4080 14610 8355,'-5'-12'289,"2"5"577,-5 3-621,0 2 0,-1 2 0,2 2 298,2 2-503,1 3 0,5 5 0,2 0 1,2 1-1,2 1-128,3 2 1,0-2 0,-1 4 0,-2-2-399,-1 1 0,2-1-296,-4-3 705,6-1 1,-9-6 0,3-6 43,-2-7 0,-2-4 0,0-3 1,0-1 124,0-2 1,4-1 0,1 2 0,2-3-321,3-1 1,4-2 0,1 6 0,-2 1-506,3 1 1,-1 5 534,-3 1 1,1 0 0,-1-4 0</inkml:trace>
  <inkml:trace contextRef="#ctx0" brushRef="#br0" timeOffset="252242">4490 14647 8355,'0'-8'250,"0"0"1,0-1-1,0-3 1,0 0-1,0-1 323,0 1 0,0-1 0,0 1 0,-2 1-638,-2 3 0,-4 4 0,-7 8-73,-2 4 0,-1 4 1,3 3-1,-1 3 56,0 2 0,-2 0 1,2 5-1,2-1 1,5-2-242,4-2 1,4-5 109,1 2 1,0-3-1,1-3 1,4-3 0,4-4 40,6-2 0,-1-2 1,4-3-1,-1-4 93,-1-5 1,1-5 0,-5 0 0,-1-3 31,-3-4 0,3 0 0,-4-1 0,0-1 272,-3-3 1,2 1 0,-2-4 0,-1 2-163,-2 3 1,-1-4 0,1 1 0,2 0-38,1-1 0,0 8 0,-4 6 1,0 4 101,0 0 0,-1 6 0,-2 4 0,-1 6 30,1 5 0,2 6 0,1 6 64,0 4 0,-4 7 1,0 0-1,1 7 1,2 0-117,1 1 1,1 2 0,3 0 0,4-2-855,3-5 0,7 1 1,3-6-169,2-2 1,2 0 0,0-3 0</inkml:trace>
  <inkml:trace contextRef="#ctx0" brushRef="#br0" timeOffset="253056">5457 14684 8355,'0'-12'-255,"1"4"72,4-1 1,-4 1 0,3-4 283,-3-1 0,4 1 0,-1 0 0,-2-1 0,0 1 0,-4 1 0,-2 1 50,-4 2 1,-3 5 0,-1-2 0,-2 0-73,-3 1 0,2 2 0,-6 6 0,1 4-44,1 3 1,-5 3 0,5 2 0,0 5-132,2 2 0,3 2 1,3-1-1,3-2-100,4-2 1,2 0-1,4-1 11,2-7 1,3-1 0,5-7-1,2-1 1,1-3 66,2-4 0,1-4 0,-3-9 1,1-2 143,-1 0 0,-1-9 0,-1 2 0,-1-3 36,0-1 0,1-5 1,-1 2-1,-1-1 15,-2 1 0,0-6 0,-5 5 0,0-1-48,2-1 0,-5 6 1,3 2-1,-4 6 52,-4 6 1,2 3 0,-7 5 0,0 5 30,-2 6 0,2 5 1,2 9-1,1 5-17,-1 6 1,4-1 0,-1 6-70,2 2 1,2 1 0,0 1 0,2 1 0,2 1-15,4-2 1,7 2 0,3-10 0,0-3-213,0-4 0,4-6 0,-1-7 1,2-5 159,2-3 1,0-2 0,0-5-1,-2-5 116,-2-4 0,2-7 0,-4 1 1,1-2-56,-4-2 1,-6 0-1,-3 2 1,-2 1 17,-2 1 1,-3 6 0,-4-1-177,-4 2 1,-7 7-1,-2 3 1,2 2 68,1 2 1,3 6 0,1 3 107,2 7 0,1 3 0,-2 6 0,2-2 0,1-1-79,3-1 1,3-2-1,5 2 1,3-5-195,3-2 1,7-3-1,2-3 1,3-3 29,-3-4 1,4-1 0,-5-1 0,2-2 18,-1-1 1,-5-6 183,2 2 0,-3-9 0,-2-2 0</inkml:trace>
  <inkml:trace contextRef="#ctx0" brushRef="#br0" timeOffset="253714">5916 14560 8355,'5'-12'-700,"-3"0"0,3-1 698,-5 1 0,0 3 492,0 1 0,-5 5-176,-3-1 0,2 4 0,2 4 1,3 5-143,1 2 1,1 1 0,3 2-1,4 1-263,3 2 1,3 1 0,1-3 0,2 0 36,-2-4 0,3 1 1,-2-3-1,0 0-537,-3-1 1,0-2 0,-1-6 385,1 0 0,-7-1 0,-1-4 1,-4-3 155,-1-3 0,0-3 1,0-1-1,0-1 144,0 1 1,0-3 0,0 0 0,1 0-41,3 0 1,-2 1 0,3 5-20,1 0 0,1-1 0,5 1 0,1 1 53,-1 2 1,-4 4-1,1 5-47,0 0 0,2 1 1,2 2-192,-1 1 0,-4 4 0,1-2 0,0-1-129,2 1 1,2 0 0,-1-4 162,0 2 0,1 1 0,-1-5 312,1 0 0,-7-2 511,-1-2 0,-4 4-463,-1 0 1,0 3 0,0 8 22,0 3 0,0 2 0,0 1 1,-1 3-1,-2 2-350,-1-1 1,0 2-1,5-3 1,2-1-409,1-2 1,6-5 0,-2-2-60,3-2 1,1-5 0,1 2 0</inkml:trace>
  <inkml:trace contextRef="#ctx0" brushRef="#br0" timeOffset="253715">6412 14250 8355,'0'-7'-874,"-6"7"0,0 7 1</inkml:trace>
  <inkml:trace contextRef="#ctx0" brushRef="#br0" timeOffset="254083">6697 14598 8093,'0'-14'47,"2"0"0,0 0 1,4 3-1,-1 0 1,1 0-1,-3-1 0,-3 1-77,-4 2 0,-3 4 0,-6 5 1,1 1-96,-1 3 1,-3 3 0,-1 6 0,2-1 97,1 1 0,2-1 0,0 0 1,1 1-136,2-1 0,4 1 0,5-1-49,0 0 1,5-3 0,4-2 0,2-2 1,1-2 0,-4-2 1,1-1 212,0 0 0,2-4 1,2-1-1,-1-1 1,-1-1 91,-3 0 1,2 3 0,-4-3 0,0 0 471,4 0 0,-3 5 1,1-2-291,2 2 0,-3 2 0,1 2 0,2 0-611,1 2 1,-3 5 0,0-4-243,2 2 1,1 0 300,1 1 1,1 3-1,-1-4 1</inkml:trace>
  <inkml:trace contextRef="#ctx0" brushRef="#br0" timeOffset="254328">7007 14101 9658,'-4'-12'0,"1"1"0,5 3 0,5 5 0,4 7 48,1 9 1,1 0 0,-2 9 0,-2 3-101,-1 3 0,-5 8 1,1-1 31,-2 5 1,-2-1-1,0-3 1,0 4 0,0 0-411,0-2 1,0 5 0,0-9 0,0-2-418,0-4 1,0-2 731,0-10 1,0 6 0,0-2 0</inkml:trace>
  <inkml:trace contextRef="#ctx0" brushRef="#br0" timeOffset="254593">6945 14474 9167,'7'-7'0,"4"3"0,6 2 0,2 2 190,3 0 0,3 0 0,2 0 0,2 0-466,-1 0 1,1 0 0,-3 0-1,-4 0 129,-3 0 0,-2 2 0,-5 0 0,-1 4 226,-2 1 1,-4 1 0,-5 4 0,0 1-125,0-1 0,0 1 0,0-1 0,0 0-212,0 1 0,0-5-914,0 0 931,0 1 1,11-3 0,3 0 0</inkml:trace>
  <inkml:trace contextRef="#ctx0" brushRef="#br0" timeOffset="255282">7429 14263 8355,'-7'5'-874,"-4"2"0,4 6 1</inkml:trace>
  <inkml:trace contextRef="#ctx0" brushRef="#br0" timeOffset="255283">7590 14511 8355,'7'-6'-418,"-3"-2"0,-2-3 514,-2-1 1,-2 5-1,-2 3-107,-4 2 1,-7 2-1,-3 2 1,-2 2 0,0 4-166,1 3 1,-5 1-1,5 2 1,-2 1 176,0 2 0,10 1 1,0-3-1,3 1 18,1 0 1,5-3-1,-1 0 1,6-2-56,5-3 1,3 2 0,3-6 0,1-1-105,1-2 0,5-1 1,-3-1-1,0-4-1,0-3 1,-3-3 0,-6-1-1,0-1 227,0 1 0,-3-5 1,-1 0-1,0-1 130,-1 0 0,0 1 0,-4 5 164,0-1 1,1 1-270,3 0 1,3 6-144,6 6 0,-5 1 0,-1 8 0,-2 0-39,-2 2 1,3 2 0,-1-1-1,1 1 21,-1-1 0,3 2 1,-2 1 71,1 1 1,-4 1 225,1-5-141,3-5 1,-1-3-203,7-8 0,-5-3 39,0-5 0,-1 0 0,3-1 0,-2 1 67,2-1 0,1 2 1,1 3 144,1 4 1,-1 3-2,0 1 1,1 5-1,-2 3-160,-3 3 1,2 6-1,-6-1 1,0 0-422,2-3 0,-5 0 27,3-1 0,-3 1 0,-1-1 0</inkml:trace>
  <inkml:trace contextRef="#ctx0" brushRef="#br0" timeOffset="255609">8062 14089 8942,'0'-12'200,"0"6"0,0 6 0,0 8-1118,0 8 0,4-3 232,0 4 451,0-3 1,-3 2 0,2 1 0,1-2 146,-1-1 1,4 4 0,0 1 0</inkml:trace>
  <inkml:trace contextRef="#ctx0" brushRef="#br0" timeOffset="255610">8161 14139 8355,'7'-6'410,"0"5"1,-5-2-419,2 6 1,1 9 0,-7 10 0,-2 6-847,-4 5 1,-3 3 0,-2 1 0</inkml:trace>
  <inkml:trace contextRef="#ctx0" brushRef="#br0" timeOffset="259819">8458 14684 8571,'0'-12'816,"6"1"-726,2 3-77,3-3 0,2 8 0,0-4 1,3 1-1,1 2 0,3 0 0,0 0-1243,0 1 1,-2 2 885,-6 1 0,-5 5 0,-2 2 0</inkml:trace>
  <inkml:trace contextRef="#ctx0" brushRef="#br0" timeOffset="260055">8471 14833 9129,'1'7'482,"3"-3"1,5-2-409,2-2 0,7 0 0,2 0 0,4 0-283,0 0 0,11-6 0,2-2-799,2-3 1,5-2 0,0 1 0</inkml:trace>
  <inkml:trace contextRef="#ctx0" brushRef="#br0" timeOffset="260884">9289 14920 8355,'-5'-19'0,"5"6"0,0 9 0,7 3-281,4 1 0,1 5 0,1 4 425,-1 2 0,2 5 0,1 2 0,3 1 0,1 3 1,3 2-1,0 1 0,0-1 62,-1 1 0,-6 0 0,3-2 0,-1-2-108,-1-4 0,1-5-58,-5-4 0,-1 1 0,-1-8 0,-3-5 4,-2-6 0,-1-5 0,-4-11 0,0-3-49,0-4 1,-1-7-1,-3-4 1,-3-3-87,0-4 1,-5-7 0,-1-1 0,-5-3-146,-1 0 1,-5-11-1,4 7 1,-4-2 235,0-1 0,0 7 0,5 0 0,6 8 1,8 8-1,4 6 396,1 5 1,6 6-194,7 9 0,9 2 0,8 7 1,3 2-28,6 5 1,5 1 0,10 1 0,4-2 18,2 1 0,13-4 0,6 0-249,5 0 1,1-4 0,4 1 0,6-3 51,-46 5 0,1-1 1,1 1-1,1 0 1,4 1-1,1 0 1,1-1-1,0-1 1,1 0-1,-1-1-113,-1 0 0,0 1 1,-1-1-1,-1 2 1,40-3-1,-10 3-550,-15 3 0,-13 5 0,-16 5 1,-10 3 91,-12 3 1,-8 7 0,-11 1 0</inkml:trace>
  <inkml:trace contextRef="#ctx0" brushRef="#br0" timeOffset="261300">9897 14622 8417,'0'-12'0,"0"2"0,0 6 0,0 10 0,0 7 409,0 8 0,1 3 0,2 0 0,3 3-288,1 1 1,1-1-1,4 2 1,1-3-91,-1-1 1,0-5 0,1 0-1,1-4-28,2-5 1,-2 0 0,3-7 0,-4-1-83,0-2 1,-2-6 0,-2-3-32,0-3 1,-2-7 0,1-3 0,-3-2 0,-1-2 0,1-1-130,-3-3 1,0 2-1,-1-3 91,3 0 0,-2 4 0,3-2-439,1 6 1,-4 6 0,7 7 301,0 5 1,2 3 0,2 1 0</inkml:trace>
  <inkml:trace contextRef="#ctx0" brushRef="#br0" timeOffset="262328">10492 14734 8355,'0'-25'573,"0"6"-656,0 1 1,0 1 0,0 1 126,0 1 0,-1 2 0,-3 5 0,-4 4 0,-3 4 14,-2 4 1,1-1 0,-1 5-1,0 3 1,-3 3 25,0 2 1,-1 2 0,5-2 0,0 0-1,1-1 1,2 0 29,5 2 0,3-7-206,1 2 0,1-4 0,3 2 0,5-3-36,2-2 0,5-1 1,2-5-1,0-2 0,1-2 1,-1-2-188,0-3 289,-1-1 0,-5-4 0,-1 0 0,-1 2 41,-2 2 1,-5-2 0,1 4 0,-4 0 417,-4 0-412,2 4 1,-7 6 0,5 3-47,1 5 1,6 2 0,2 1 0,2 1 0,1-1-310,-1 0 0,4 5 0,-3-1 210,3 0 1,2-3-336,-1 0 1,1-1-1,-1 1 1</inkml:trace>
  <inkml:trace contextRef="#ctx0" brushRef="#br0" timeOffset="262329">10703 14672 8306,'0'-14'0,"0"-1"0,0-2-221,0 2 0,0 6 974,0 0-541,0 7 1,2-2 0,2 8 0,4 4-212,3 3 0,1 3 0,1 1 32,-1 1 0,-3 1 0,-1-5 0,1 2-165,2 3 1,-4-4 0,-1 3 0,-2-5-301,0-3 1,0-4 346,-4 4 0,-1-5 0,-2 0 0,-1-6 21,1-5 1,2-3 0,1-2-1,1 0-52,3-4 1,-1 2 0,5-4 0,2 1-61,1 3 0,6 1 0,-1 1 0,-1 2 43,-1 3 0,3-2 0,-1 5 1,-1-1-1,-1 1 113,-2 2 1,1 0 0,-1 1 40,1-3 1,-1 1-1,0 4 329,1 0 0,-6 2-89,-3 2 1,-3-1-1,-1 5 1,0 2-1,0 1 176,0 1 1,0-4-1,0 0-274,0 2 0,0 5 1,0 2-182,0-2 1,4-1 0,2-2 0,1-1-558,2-3 0,7-2 1,0-6 54,-1 0 0,-1 0 0,-1 0 0</inkml:trace>
  <inkml:trace contextRef="#ctx0" brushRef="#br0" timeOffset="262330">11125 14312 8207,'-6'-12'-446,"5"5"-61,1 2 0,12 10 0,8 2 1</inkml:trace>
  <inkml:trace contextRef="#ctx0" brushRef="#br0" timeOffset="263288">11447 14622 8355,'-12'-18'61,"0"5"1,3-4-1,2 7 1,1 4-1,-1 0 1,-3 3-1,-1 2 1,-1 1-512,-1 0 481,6 5 0,-4 2 1,3 6-1,-2 1 0,1 1 1,0 1-1,1 1-93,1 1 0,-2-5 0,4 4 1,3-3-1,0-2-239,2 1 1,2-7-1,2-1 149,4-4 1,3-1 0,2-1 0,-1-4 114,0-3 1,5-3 0,-1-3 0,0-1 49,-3-1 0,0-5 1,-1 4-1,-1 2 47,-3 2 1,2-4-1,-4 0 399,0 2-349,-3 2 0,3 7 0,-6 6 30,0 7 1,0 4 0,0 1-123,0 1 1,1-1 0,2 1 0,2-1 0,1 0 4,-1 1 0,4-1 0,-4-1 29,2-3 0,1 2 0,5-6-17,-1-1 0,-4-6 0,-1-2-45,-1-2 0,-1-1 0,-2-5 0,1 1 0,0-1 0,-2 2 1,1 2-47,1 0 0,0 1 0,-4-4-83,0-1 1,5 5 5,4 0 143,-4 5 1,5 3 0,-6 8 0,0 3 0,0 2 17,0-1 1,0 1-1,-2-1 1,1 2-35,1 2 0,4-2 1,-3 1-1,2-4-620,3-2 1,1-3 365,1 3 1,1-4 0,-1-5 0</inkml:trace>
  <inkml:trace contextRef="#ctx0" brushRef="#br0" timeOffset="263289">11869 14511 8355,'0'-13'0,"0"1"137,0 0 1,0-1 327,0 1 0,0-1-95,0 1 1,-1 5 0,-2 4-285,-1 6 0,-2 4 0,4 7 0,-4 1-102,-1 1 1,3 6 0,-3-1-1,2 1 1,2 0 0,1-2-1,2-3 1,0-1-332,0-3 0,6 0 1,2-1-1,3-1 87,2-3 1,0-2-1,3-6 1,1 0 104,3 0 1,-1-6 0,3-2 0,-1-3 42,1-1 1,0-1 0,-1 0-1,-4-3 95,1 0 0,-8-1 0,1 5 0,-4 0 96,-4-1 1,-3 1-1,-4 1 65,-5 2 0,-3 4 0,-3 5 1,-2 1 60,2 3 1,1 7-1,3 6 1,2 0 46,0 0 1,7-1-1,-1 3 1,6-1-364,5-3 1,4-1-1,6-2 1,6-1-375,3-3 1,8-2 0,-2-6-105,3 0 0,1-6 0,0 0 1</inkml:trace>
  <inkml:trace contextRef="#ctx0" brushRef="#br0" timeOffset="263522">11224 13853 8355,'32'-23'-88,"6"2"0,12 6-207,11 6 1,2-3 0,6 4 0,-2-1 0,-2-1 97,-1 2 1,2 1-1,-1-1 101,-5 3 0,-3 4 0,-8 1 0</inkml:trace>
  <inkml:trace contextRef="#ctx0" brushRef="#br0" timeOffset="263713">12774 14486 8259,'-6'7'0,"1"5"0,4 6-632,1 1 1,6-1 0,0-5 0</inkml:trace>
  <inkml:trace contextRef="#ctx0" brushRef="#br0" timeOffset="273028">9091 6486 7176,'-12'0'0,"-1"0"0,1 0 0,-1 0 69,1 0 0,0 0 1,-1 0-1,2-1 0,6-3 1,9-4-1,11-3 156,7-2 0,8 5 0,5 1 0,5 0 1,4 2-498,0-1 1,8 2-1,-2 4 1,-1-1-1,-3-2-961,-9-1 1117,-5 0 1,-2-2-1,2-1 1</inkml:trace>
  <inkml:trace contextRef="#ctx0" brushRef="#br0" timeOffset="273259">9339 6511 8355,'-25'0'0,"4"-5"167,1-4 1,5 0-128,-2 1 1,9-3-1,4 2 1,5 0-151,7 0 0,8 4 0,14 5 0,8 0-342,11 0-105,6 0 1,12-6-1,2-1 1</inkml:trace>
  <inkml:trace contextRef="#ctx0" brushRef="#br0" timeOffset="274134">10914 6387 7996,'-5'7'-410,"-4"-3"516,-2-2-119,-1-2 0,4 0 167,-1 0 1,5 4-1,-3 1 1,3 1 0,6-1-75,4-2 1,11-2 0,4-1 0,3 0 0,5 0-121,4 0 1,7 0 0,5 0 0,1 0-42,5 0 1,7-4 0,0-1-1,4-1 26,4 1 0,5-4 0,7 4 0,3-1-14,1 1 0,11-1 1,0 4-1,2-2 14,3 1 0,-45 1 0,1 1 1,1 0-1,0-1 0,1 0 0,0 0 27,1 1 0,-1-1 0,-2 2 0,1-1 1,3 1-1,1 0 0,-2 0 0,-1 0-14,-2 0 0,-1 0 0,5-1 0,-1 1 0,-6-2 0,-2 1 0,48-3-50,-6 1 0,-6 2 0,-13 1 1,-9-2-97,-5-2 1,-5 3-1,-8-5 154,-4 1 1,-6 3-1,-5-3 1,-4 1-10,-6 0 1,-5-6-1,-3 3 1</inkml:trace>
  <inkml:trace contextRef="#ctx0" brushRef="#br0" timeOffset="274467">11187 6561 8028,'-26'-6'-37,"5"-2"0,24 3 1,13 0-1,15 4 100,9 1 0,11-1 0,12-3 0,9-5 63,5-2 0,11 0 0,2 2 0,3 2-126,4 1 1,-44 2-1,1 0 1,-3 1-1,-1 0 1,0 1 0,0-1-29,2 0 1,0 0-1,44-1 1,-44 4 0,0-1-96,1-1 1,0 0-1,-3 1 1,0 0-1,1-1 1,-1-1 0,49-1-1,-4 0-112,-1 1 0,0-3 0,-8 2 0,-6 0 54,-7-2 1,-11 5-1,-8-3 1,-4 3 180,-5 1 0,-3 0 0,-7 0 0,0 0 0,-1 0 0,-1 0 0</inkml:trace>
  <inkml:trace contextRef="#ctx0" brushRef="#br1" timeOffset="290314">2220 15404 25281,'-7'-13'-256,"3"1"1,4 5 0,4 3 0,6 3 0,4 1 0,3 0 340,3 0 0,0 0 0,5 0 0,0 0 0,1 0 1,3 1-111,4 3 1,3-3 0,1 5 0,2-2 0,2 2 0,5-1-121,2 1 141,7 3 0,3-7 1,8 2-1,6-3 41,5-1 0,1 0 1,9 0-1,8 0 1,-44 0-1,2 0-9,2 0 0,1 0 0,6 0 0,0 0 0,2 0 0,-1 0 0,2 0 0,1 0-11,0 0 1,2 0 0,4 0 0,0 0 0,-1 0-1,-1 0 1,0 0 0,-1 0 48,-1 0 0,1 0 1,1 2-1,0 0 0,-5 1 1,0 0-1,2 0 0,1 1-51,0 0 0,0 1 1,3-1-1,0-1 1,-4 1-1,0 0 1,-1 1-1,0-1 28,0-1 0,-1 1 0,1 1 0,-1 1 0,-2-2 0,-1 0 0,-2 1 0,-1 0-647,-4-1 1,0 0-1,1 1 1,0 1-1,41 1 1,0 0 26,-5-3 1,-6-3 0,-6-1 0,-6 0-234,-1 0 0,-5-5 0,-5-4 161,-8-2 1,-7 3 0,-13 1 0,-6 0 648,-9 0 0,-7 2 0,-4-5 0,1-2 0,-4-2 0,-4-2 0</inkml:trace>
  <inkml:trace contextRef="#ctx0" brushRef="#br0" timeOffset="290806">2679 15577 8355,'50'-16'-410,"-1"-1"1,5 1 0,1 3 0,0 1 337,0 0 1,9 5-1,-2 1 103,1 1 0,5 3 0,-2-2 0,0 1 0,0 1 38,0-3 1,7 1 0,-1 4 0,2-1-40,-1-3 1,3 2 0,3-2-1,-1 3-25,2 1 1,-1 0 0,6-1 0,3-2-20,0-1 1,2 0-1,0 4 1,-1-2-3,-3-2 0,5 1 0,-6-4 0,0 0 15,0 1 0,-3-3 1,4-2-1,-4 2 5,-3 0 0,1 5 1,-2-3-1,0 2 2,-3 2 1,2 2 0,1 1-81,-1 0 0,-6 0 0,4 0 1,-6 0-1,-4 0-21,-3 0 0,1 0 1,-8 0-1,-1 0 23,-3 0 1,4-2-1,-8 0 1,-2-3-137,-1 3 202,-2 0 1,-5-3-1,0-2 1</inkml:trace>
  <inkml:trace contextRef="#ctx0" brushRef="#br0" timeOffset="290971">7330 15329 8355,'-17'-8'-249,"2"1"1,0 2 0,3 3-1,2 5 1,7 5-97,6 3 0,4 2 0,5-1 1</inkml:trace>
  <inkml:trace contextRef="#ctx0" brushRef="#br0" timeOffset="298657">9575 15478 8355,'19'-11'-5,"-1"1"0,-2 4 1,2-1-1,3 0 1,4-1-116,2 1 0,8-3 155,-2 6 0,7-4 0,4 2 0,3 1 0,5-2 1,3 1-1,6-1 0,2 2-158,3-1 0,9-2 0,-2 4 0,1 0 0,3 0 0,-2-1-537,-3 3 349,1 0 1,-10 8 0,4 1 0</inkml:trace>
  <inkml:trace contextRef="#ctx0" brushRef="#br0" timeOffset="298891">9823 15565 7337,'-51'0'0,"4"-1"0,10-2 0,8-1 0,9 1-151,5 2 0,15-4 1,10 1 252,12 2 0,11-1 0,11 0 0,8-3 0,9 1-91,11-1 1,5-2 0,8 3 0,2-2-139,5-3 1,6 3 0,-47 4-1,-1-1 1,49-3-442,-5 1-61,1 3 1,-7-8 0,4 4 0</inkml:trace>
  <inkml:trace contextRef="#ctx0" brushRef="#br0" timeOffset="299054">11584 15478 7461,'0'-12'0,"1"1"0,3 2 0,5 5 0,2 3 0,1 1-1674,0 0 1660,1 0 1,-1 5 0,1 2 0</inkml:trace>
  <inkml:trace contextRef="#ctx0" brushRef="#br2" timeOffset="303329">18814 3659 24256,'13'12'0</inkml:trace>
  <inkml:trace contextRef="#ctx0" brushRef="#br1" timeOffset="303541">18976 3646 29292,'-14'-18'-3684,"3"5"2691,11 0 0,1 8 1,5 5-1,5 2 3686,4 7-2663,7 4 0,-3 12 1,6 0-1</inkml:trace>
  <inkml:trace contextRef="#ctx0" brushRef="#br1" timeOffset="304810">23949 13829 32750,'0'-13'-3277,"0"1"0,4-1 0,2 2 2187,0 3 1,-1-3-1,3 4 1,2 0-1,2 2 1,4 1-1,5 0 661,3 1 0,0-3 1,1 2-1,1 1 1,3 2 1,4 1 0,3 6 0,1 2 0,1 3 95,-1 1 0,6 6 0,1 1 0</inkml:trace>
  <inkml:trace contextRef="#ctx0" brushRef="#br0" timeOffset="305017">24333 14064 6891,'-16'-14'0,"-1"-1"0,4-1-534,3 1 0,15 6 520,12 5 0,6 8 0,8 5 0,5 2 1,6 1-1,4 0 12,1 1 0,4-1 0,-5 2 2,7 3 0,-2-4 0,4 5 0</inkml:trace>
  <inkml:trace contextRef="#ctx0" brushRef="#br0" timeOffset="315118">5333 15391 8355,'0'-16'201,"0"-2"1,0 0 0,0 0 0,0 3 0,0 1 1554,0 2-1518,0-1 0,0 5 0,1 1 0,4 3 0,1 5 0,3 6 0,-2 6 866,-2 3-1226,-1 9 1,-4 5-1,0 6 1,0 0-200,0 3 1,-1 6-1,-2-1 1,-1 0-1,1-2-261,2-4 0,1-2 0,1-2 0,3-3-178,5-5 1,0 0 0,1-9 393,-2-2 1,0-1 0,5-2 0</inkml:trace>
  <inkml:trace contextRef="#ctx0" brushRef="#br0" timeOffset="315436">5606 15404 8355,'5'-25'0,"-2"0"594,5 0 1,1 6-202,3 2 0,0 2 1,1 2-1,-1-1 158,1 3 0,-5 7 0,0-1-310,2 4 0,-3 7 0,0 3 0,-2 6-281,-2 6 1,2 7 0,0 2 0,-3 0 0,0 3 0,-2 2 0,0 5 0,-2 2-1048,-2 5 1,3-3 0,-5 1 0,2-1-223,0 0 800,0-4 1,-2 8 0,-1-4 0</inkml:trace>
  <inkml:trace contextRef="#ctx0" brushRef="#br0" timeOffset="315936">5383 16656 8355,'-20'0'464,"4"0"1,6-4 386,2 0 1,5-6-255,-1 2 1,8 1 0,4 0-147,3 2 0,2 1 1,-1 5-290,1 3 1,-2 3 0,-2 6-163,0-1 1,-3 6 0,3 1 0,-5 2-1,-3 1 22,-1 4 1,0 0 0,-1 6 0,-3 0-411,-5-1 0,-7 2 0,-5 3-6,-2-3 1,1-2 0,-2-8-1,-2-2 1,0-5 133,0-2 1,1-7-1,2-3 1,2-4 199,4-4 1,4-8 0,2-9 0,2-5-13,5-7 1,4-2 0,4-10 0,6-1 318,5 2 0,4 1 1,6 6-1,1 0 112,3 0 1,-1 5-1,5 3 1,1 4-52,2 5 0,3-2 1,1 5-1,2 2-273,3 1 0,-1 3 0,1 1 0,-4 4-748,-2 0 1,-3 2-1,-4 4 1,-6 0-936,-4 0 749,-7 0 1,3 5 0,-6 2 0</inkml:trace>
  <inkml:trace contextRef="#ctx0" brushRef="#br0" timeOffset="316137">6400 16718 8355,'-17'-18'5976,"10"10"-6891,-5 0 0,10 5-777,15 3 0,-1 6 0,1 1 1</inkml:trace>
  <inkml:trace contextRef="#ctx0" brushRef="#br0" timeOffset="318254">2096 5730 8355,'0'-21'47,"0"2"1,0 1 0,0 3 0,1 1 0,4 2 0,3 1 0,3 2 0,1 5 86,1 3 0,-1 2 1,0 3-1,1 5 0,-1 3 1,1 5-1,-2 3 1,-2 4-73,0 0 0,-5 1 0,3-1 0,-2-2 1,-2-2-1,-2 1-259,-1-2 1,-1 1 0,-3-5 0,-5 0 0,-2-3 0,-2-3-104,-4-4 1,-1-1-1,-4-4 243,1 0 0,1-1 0,-5-3 0,2-4 55,2-3 0,-1-7 0,5-4 0,4-5-7,3-2 1,4-5-1,6 1 51,0-3 1,7 0 0,6 2 0,6 3 131,4 5 1,8-4 0,2 8 0,4 1 0,3 1 60,1 0 1,5 5 0,-4-1-1,1 3-291,0 5 0,-3-2 1,-6 5-1,-2-1-228,-2 1 0,-2 1 0,-6 4 0,-3 0-1304,-1 0 1299,-1 0 1,-10 5-1,-2 2 1</inkml:trace>
  <inkml:trace contextRef="#ctx0" brushRef="#br0" timeOffset="318573">2704 5023 8355,'-4'-21'148,"-1"2"1,3 0 0,0 1 0,2 0 0,0 3 0,2 0 0,2-1 0,4 0 0,3 1 0,3 1 0,1 2 1801,2-1-2075,-1 1 0,1 5 1,1 3-1,-1 2 0,1 2 1,-4 2-1,-3 2-156,-3 4 0,-5 7 0,3 3 0,-2 1 0,0 2-15,-1-2 0,-3 9 1,-3-5-1,-2 1 202,-2-2 0,4-3 0,-1 2 0,2-5 29,2-2 1,0-1 30,0-1 0,7-5 1,4-3-1,6-3-168,2-1 0,3-1 0,6-3 1,2-4-125,2-3 1,1-7 0,4-2 0</inkml:trace>
  <inkml:trace contextRef="#ctx0" brushRef="#br0" timeOffset="318795">3398 5730 8646,'-7'-13'206,"2"1"0,8 1 0,3 1 0,8 2-478,4-2 1,-1-1 0,5-1 0,3 0 0,2 1-883,1 2 847,3-2 1,-4 4-1,3-5 1</inkml:trace>
  <inkml:trace contextRef="#ctx0" brushRef="#br0" timeOffset="319046">3460 5891 9712,'17'-7'0,"2"2"103,5-1 1,-2-1 0,8-4 0,2 2-1203,5 0 1,0-4 0,6-7 0</inkml:trace>
  <inkml:trace contextRef="#ctx0" brushRef="#br0" timeOffset="323152">8806 17140 8355,'-13'-32'323,"2"5"1,3 5 0,4 5 216,2 3-116,2 8-265,0 0 1,0 21 0,2 6 0,1 5 0,1 6-1,-2 5 1,1 8 0,0 5-39,1 0 1,0 10-1,-2-6 1,0 0-399,3-2 0,0-4 0,-2-1 0,2-4 134,2-5 1,-3 2 0,3-8 0,-1-2-1159,-4-5 1,4-1 357,-2-8 1,0-6 902,-4-10 1,-5-17 0,-2-9 0</inkml:trace>
  <inkml:trace contextRef="#ctx0" brushRef="#br0" timeOffset="323479">8706 17090 8355,'-1'-41'472,"-2"1"1,-1 4-512,1 6 0,3 5 0,5 5 1,4 2-24,6 0 0,6 4 0,8-3 542,4 4 1,4 4 0,3 2 0,2 2 0,-2 2-635,-2 2 0,-6 10 0,-3 5 0,-4 4-201,-5 4 1,-7 3 0,-9 4 0,-4 3-10,-4-1 1,-10 7-1,-10-3 1,-5 5-45,-2 0 1,-5-3 0,-3-2 0,4-3 236,-1-2 0,7-1 0,4-6 171,7-2 0,4 2 0,2-3 0</inkml:trace>
  <inkml:trace contextRef="#ctx0" brushRef="#br0" timeOffset="323903">9128 17835 10217,'-32'4'0,"5"1"0,5 1 924,5-1 1,15-1-882,6-4 1,7-4 0,4-1 0,1-1 0,1-1 0,-1 2 0,1-2 0,-2 1-16,-1 1 0,-6-3 0,-1 2 0,-1-1-276,-4-2 1,4-2 0,-2-2-1,-1-1-222,-2-2 1,-1 1 0,0-5 0,0 1 370,0 0 1,0 4 0,2-2 0,0 3 77,2 2 1,1 0 0,-4 1 0,3 2 1,4 5 0,-1 3 0,1 1 0,4 0-23,3 0 1,-2 0 0,4 1 0,-3 2 22,-2 1 1,5 6 0,-2-2-1,-3 3 54,-2 1 0,-3 1 0,1-1 91,-4 1 0,2 0 0,-2 2 0,-1 2 0,-2-2 30,-1-1 1,4 2 0,0 1-155,-1-2 0,4-1 0,1-3-226,3-3 0,3-2 0,1-6 1,3 0-861,1 0 491,2-11 0,4 2 0,0-8 1</inkml:trace>
  <inkml:trace contextRef="#ctx0" brushRef="#br0" timeOffset="324389">10021 16768 9283,'6'-44'0,"2"4"0,3 5 0,0 8 0,-3 3 0,-2 5 0,-2 1 0,0 3 0,-1 1 0,-3 2 153,-4 0 0,1 3 0,-5 2 0,-3 2 0,-3 2 0,-4 2-157,-1 1 1,-2 0-1,-5 0-103,-3 0 0,1 4 1,-3 3-1,-1 2 1,1 5-26,1 0 0,3 0 0,6-2 0,4 1 67,4-1 0,2 0 0,2 2 0,5 1 14,3 2 0,2-1 1,3-3-1,5-1 55,2 1 1,1 0-1,0 2 1,2 3 59,3 2 1,-3-1 0,2 3 0,-2-1 118,-2 1 0,1 5 1,-1 4-1,0 0 33,1 4 0,-2 6 1,-3 7-1,-2 7-67,-1 7 1,-3 10 0,0 3-58,-4 6 0,-1 2 0,-5 2 0,-1 5 0,1-2 126,0-4 1,5 1 0,-1-16 0,2-4-12,2-4 1,0-10 0,3 0-1,4-7-97,6-6 1,3-5 0,1-12 0,3-5-222,4-2 1,5-7 0,1-3 0,0-4-433,1-4 1,3-4 0,-2-7 0,-1-2-2801,-2 2 2865,-2 1 0,-3-4 0,1-1 1</inkml:trace>
  <inkml:trace contextRef="#ctx0" brushRef="#br0" timeOffset="324953">10455 17090 8355,'0'-17'295,"-4"-1"-362,0-3 1,-4 3 0,2 7-1,-1 3 328,-2 4 1,-1 8 0,2 7 0,4 8 0,2 11-1,4 9 1,0 9 0,2 7 51,-1 7 0,3 7 0,-2-3 0,0-2-254,1-5 0,-3 3 0,3-5 0,0-5-281,-1-3 1,4 0-1,-3-12-185,2-5 1,-3-5-1,3-3 1,0-4-1,-1-3-715,-1-3 1,1-8 798,-2-1 0,-3-4 0,5-1 1</inkml:trace>
  <inkml:trace contextRef="#ctx0" brushRef="#br0" timeOffset="325268">10778 17475 8355,'0'-12'80,"1"0"1,3 4 0,4 4 0,3 3 0,2 1 0,-1 0 0,2 1 0,1 3 0,3 4 0,0 4 0,1 1 0,1 2 0,2 2 0,0 0 0,0-1 0,-2 1 0,2-1 0,2 1 0,1-1 0,-2-1 0,-1 1 0,-1-1-1,1 1 1,0-2 0,0-3 0,-3-3 0,-1 1 0,-3-1 0,-1-1-1323,-1-2 0,-7-1 0,0-4 0</inkml:trace>
  <inkml:trace contextRef="#ctx0" brushRef="#br0" timeOffset="325518">11249 17264 8355,'-6'-7'90,"0"4"1,-3 6 0,2 5 0,0 3 0,2 3-1,-2 1 1,0 3 0,-1 2 0,0 2 0,-2 1-1,-2 3 1,-5 3 0,-1 3 0,-1 1 0,-2 0 0,-4 2-1,-4 0 1,-2 3 0,-2-3 444,1-2-848,2-2 0,6-8 0,5-2-628,7-5 0,6-7 426,10-5 0,9-14 0,6-4 0</inkml:trace>
  <inkml:trace contextRef="#ctx0" brushRef="#br0" timeOffset="325790">11609 17624 10076,'5'-9'0,"3"3"0,3-1 0,2 1 0,-1-1 0,2 2 0,1-1 0,2 3 0,-1 2 0,1 1 0,1 0 0,0 0 0,-1 0 0,0 0 0,0 0 0,-1 0 0,1 0 0,-1 0 0,1 0-1086,-2 0 1,4 0-1,0 0 1</inkml:trace>
  <inkml:trace contextRef="#ctx0" brushRef="#br0" timeOffset="326370">12129 17959 9949,'-6'5'0,"1"3"0,4 3 0,1 2 0,1-2 0,4-3 0,1-5 0,3-6 0,-2-5 0,0-5 0,-1-2 0,4-3 0,1-1 0,2-3 433,-1-1 1,0-6 0,1-2-1,-2 1-736,-3 0 1,3-5 0,-3 2 0,3-3 0,2-1 1,-5 4 0,-1 1 0,0 1 172,0-1 0,-5 9 1,3-1-1,-4 5 379,-1 4-17,5 1 1,-3 8 0,2 8-1,-3 7-79,-1 7 1,0 6 0,2-2-1,0 2 1,3 0-14,-3-1 1,4-2 0,-1 2-201,2-4 1,-3-4 0,3 0 0,0-1 0,0-1-58,3-3 0,1-2 0,1-6 0,2-1 6,2-4 1,-2-1-1,4-7 1,-1 1-63,-1-1 1,1 1-1,-5-2 1,-1-1 99,-3-2 1,2 1-1,-6 4 1,-1-1 130,-2 1 1,-1-1 0,0 1 354,0 0-312,0 5 0,0 7 0,0 8 0,0 4 0,0 3-11,0 2 1,0 1-1,2-3 1,1 3-157,1 1 0,5-4 0,1 2 0,4-3-463,2-2 0,6-4 1,-2-1-1,0-1-56,1-3 0,0-8 0,3-1 1</inkml:trace>
  <inkml:trace contextRef="#ctx0" brushRef="#br0" timeOffset="326893">13035 17053 8690,'0'-12'227,"0"-1"1,0 5 17,0 0 0,0 7 0,0 1 0,0 8 0,1 7 0,2 7 1,3 6 227,0 5 1,-1 8-1,1 4 1,1 5-150,0 4 0,1 2 1,3 6-1,-1-1-263,-2-3 0,-5 1 0,1-4 0,-1-1-231,1-3 1,-2-1-1,3-12 1,-1-3-92,0-4 1,5-3 0,-5-8-1,0-4-1450,1-7 1,-3 2-1,3-4 1</inkml:trace>
  <inkml:trace contextRef="#ctx0" brushRef="#br0" timeOffset="327684">13717 17376 8355,'-7'-20'0,"-3"2"158,6 6 0,0 0 0,4-1 222,0 1 1,6 1-1,2 1 1,3 3-24,1 2 0,6 1 0,3 4 0,1 1-91,-1 3 0,2 3 1,-2 5-1,2 2 28,2 3 0,-4-2 1,-1 4-553,2-1 1,2 0 0,1-3-1,-1 0 1,0-2 196,-3-4 0,2-2 1,-2 3-1,2-3-212,2-2 0,-4 0 1,-2-5-1,-1 0 0,-4 1-388,-5 3 1,1-1 620,-6 5 0,-1-5 0,-7 2 0,-3 1 31,0 2 1,-8-1-1,2 1 1,-1 2 0,1 1 363,0 1 1,0 1 0,-3-1-178,0 1 0,-2 0 0,1 2 1,-3 3-21,-4 2 1,-1 0 0,1 5 0,-1-1 3,0-4 1,4 4-1,2-5-526,1 0 0,2-2 1,3-8-1,2 0-1640,3 0 1249,2 2 0,6 2 0,0-1 1</inkml:trace>
  <inkml:trace contextRef="#ctx0" brushRef="#br0" timeOffset="328598">15056 17152 8355,'0'-20'394,"0"0"1,0 3 284,0 1-565,0 3 0,0 7 0,0 6 0,2 7 1,1 5-1,1 5 0,-2 4 0,1 3-38,1 5 1,-2-1-1,2 5 1,-3 1-1,-1 2 1,0 1-1,0 2-12,0 2 0,-1-3 0,-2 0 0,-1-3-60,1-1 1,-2-2 0,1-2-1,1-2-141,1-5 0,4-6 1,2-1-1,6-3-92,5-5 0,3-3 1,4-6-1,-2-2-157,2-1 1,-4-8 0,0 1 0,-3-2-460,-2-2 0,-2-1 565,-7-1 1,-3-2-1,5-6 1</inkml:trace>
  <inkml:trace contextRef="#ctx0" brushRef="#br0" timeOffset="328885">14883 17487 8355,'7'-15'-86,"5"3"0,5 3 102,3 1 1,8-1 0,-3 3 0,1-1-67,0-2 1,0 2 0,3 0 0,3 1-1,1 2 1,0 0 0,0 0 0,-1 1-482,-3 2 1,-3-5-1,-1-1 1</inkml:trace>
  <inkml:trace contextRef="#ctx0" brushRef="#br0" timeOffset="329499">15615 17562 8355,'-7'-13'29,"3"5"1,8 1 0,4 3-708,3 5 1,7 5-1,1 6 1</inkml:trace>
  <inkml:trace contextRef="#ctx0" brushRef="#br0" timeOffset="329500">16086 17512 8355,'7'-19'559,"-2"1"0,-5 6 0,0-1-117,0 1 1,0 3 0,2 1 187,2-1 1,-3 4 0,3 5 0,-2 7-539,-2 4 1,0 2-1,1-1 1,2 1-92,1-1 1,0 4-1,-4 1 1,0-2-172,0-1 1,0 2 0,0 1 0,0-2-195,0-1 1,-1-2 0,-2 1-1,-3-2 44,0-3 0,1 2 0,-3-6 0,-2-1-7,-1-2 1,3-1 0,0-1 0,-2-4 143,-1-3 1,0-3 0,2-1-1,2-2 100,1-3 0,-2 2 0,4-4 0,1 0-19,2-1 1,1 5-1,0-1 1,1 1 408,3-2 1,7 7 0,7-2 0,0 1-125,0 0 0,5 3 0,1 1 0,3 0-222,1 0 0,4 0 0,-1-3 0,2 2-74,0-1 0,-1 3 0,1 0 0,-5 2-15,-6 0 1,0 0-1,-6 4-1910,0 0 1719,-8 0 0,-3 6 0,-5 0 1</inkml:trace>
  <inkml:trace contextRef="#ctx0" brushRef="#br0" timeOffset="329990">16607 16681 8355,'0'-19'-33,"1"1"1,3 6 174,5-1 0,-3 2 0,3 3 0,2 4 313,4 2 0,3 2 1,4 0-1,-2 0-417,3 0 0,0 0 0,0 2 0,-2 0-221,-4 3 0,-1 4 1,-2 0-1,-4 2 158,-4 1 1,3 2 0,-5 1 0,-1 3 157,-2 1 0,-1 2 1,0 4-1,0 1 157,0 3 0,0 0 1,0 6-1,0 4-30,0 0 0,0 1 1,0 1-1,0 6 102,0 5 1,0 6 0,0 7-1,1 2-262,4 2 0,1-4 0,7 4 0,-1 0-135,1 1 1,-2 4 0,-2-7 0,0-3-48,0 0 0,-2-8 0,0-3 0,-2-6 10,-2-6 0,-1-3 0,-4-2 0,-2-3 51,-4-4 0,-5-3 0,-3-2 1,-5-3-1,-2-5 0,-3-2 0,-2-3-307,-1-3 0,-1-2 1,4-6-1,1 0 0,6-2-779,3-2-196,4-3 1,5-11 0,2-1 0</inkml:trace>
  <inkml:trace contextRef="#ctx0" brushRef="#br0" timeOffset="330596">18083 17289 8355,'24'-11'-118,"0"1"1,-2 2 41,-1-2 1,-5 3 0,3-1-1,-1 0 418,-3 1 0,-1-4 0,-1 4 0,-2-1 231,-3 0 0,3 1 0,-4-3 241,0 2-859,-2 5 0,-10 3 0,-4 8 1,-3 5-113,-4 3 1,-5-1-1,-8 6 1,-4 1-78,-3 1 0,-5 1 0,-2-2 0,0-1 139,1 1 1,2-3 0,6-1-1,7-3 336,5-4 1,4-1-173,6 2 0,10-1 0,8-1 0,7-3 75,8-2 0,8 3 1,4-2-1,4-1-24,5 1 0,-2 2 1,4-4-1,0 1-40,0 0 0,-4-2 0,0 4 1,-6 0-511,-5-1 0,-4-1 0,-4 3 0,-5 2-1638,-2 1 1514,-7 1 0,-7 0 0,-7 1 0</inkml:trace>
  <inkml:trace contextRef="#ctx0" brushRef="#br0" timeOffset="330911">17711 17785 8355,'0'-18'1309,"1"6"0,4-1-953,8 8 1,2 5 0,8 2-162,4 3 0,6 3 0,1-3 0,5 2 0,5 2 0,3-1 0,4 0 0,-2 0-72,-2-1 1,0 4 0,-6-2-1,-1 2-953,-1 1 1,-5-4 0,-3 1-640,-7 0 0,-7 8 0,1 2 1</inkml:trace>
  <inkml:trace contextRef="#ctx0" brushRef="#br0" timeOffset="331489">19769 16669 8355,'-12'-7'859,"5"7"-725,3 8 1,3 7 0,1 3 0,0 1-1,0 5 1,1 3 0,2 7 0,1 0 200,-1-1 0,2 6 0,1-5 0,-1 1-470,1 0 0,-1-4 0,-2-2 0,1-3-671,-1-1 0,2-1 0,-1 0 71,-1-3 0,4-4 0,0-4 0</inkml:trace>
  <inkml:trace contextRef="#ctx0" brushRef="#br0" timeOffset="331730">20290 17128 11629,'-12'1'0,"1"3"0,0 6 0,0 5 0,-4 6 0,-5 3 0,-6 7 0,-6 5 0,-5 6 0,-4 5 0,-3 4 0,-2 0 0,2 0 0,1-1 0,4-1 0,1 0 0,5-4 0,4-5 0,5-4 0,3-4 0,4-2 0,5-3-1474,4 0 0,-3-3 0,4 1 1</inkml:trace>
  <inkml:trace contextRef="#ctx0" brushRef="#br0" timeOffset="332074">20228 17897 11692,'-1'-29'0,"-2"1"0,-1 5 0,1 5 0,2 4 0,1 2 0,0-1 0,1 2 0,2 1 0,2 4 0,2 0 0,3 3 0,1 2 0,0 2 0,-1 3 0,-3 6 0,-2 5 0,-2 6 0,-2 2 0,-2 4 0,-3 1 0,-3 6 0,-1 3 0,1 3 0,0 2 0,1 1 0,-1 1 0,2-1 0,-1 0 0,4-3 543,0-2 1,8-2 0,2-3-1,3-4-836,1-3 1,2-6 0,1-4 0,3-3-318,2-5 1,0-3 0,4-5 0,-2-2-123,-2-7 0,-6 1 1,0-10-1,-6 2 332,-2-1 0,-2-11 0,-4 2 1</inkml:trace>
  <inkml:trace contextRef="#ctx0" brushRef="#br0" timeOffset="332379">20017 18194 8355,'-8'-4'320,"0"0"1,11-4-373,1 4 1,7-2 0,5 3 0,6-2 0,6-2 80,5-3 0,8-1 0,3-1 0,3-1 1,0 1-1,1 1 0,-4 1-2218,-4 2 1933,0 0 1,-13-5 0,3 1 0</inkml:trace>
  <inkml:trace contextRef="#ctx0" brushRef="#br0" timeOffset="332674">20402 17624 8355,'0'-24'78,"0"4"0,1 3 0,3 3 1,6 2-1,4 1 0,2 1 0,1 3 1,1 2-1,2 2 0,4 2 0,-1 2 1,-1 2-1,-2 2 0,-2 2 1,-3 3-1,-3 1 0,-4 3 0,-3 1 1,-5 3-1,-5 1 0,-3 3 0,-3 0 1,-3 0-1,-2-1 0,-4 1 0,0 0 1,1 0-1,1-3 0,2-1 1,4-3-1,4-1 0,4-1 0,4-2 1,5-3-1,6-4 0,7-3-982,6-1 1,-2 0-131,7 0 0,1-5 643,-1-3 0,5-9 0,-2-2 1</inkml:trace>
  <inkml:trace contextRef="#ctx0" brushRef="#br0" timeOffset="332836">21196 17289 8425,'-14'-22'0,"6"8"0,9 11 0,7 10-673,5 3 0,-1 5 0,0 4 1</inkml:trace>
  <inkml:trace contextRef="#ctx0" brushRef="#br0" timeOffset="497394">11584 4887 8355,'-4'-17'7,"-2"0"0,1 2 0,-2 2 1,0 0-1,-3 2 0,-1 1 1,-1 4 212,-1 0 0,1 2-115,0 4 1,-1 1-1,-1 2 1,-1 4 0,-3 4-1,-1 7 1,-3 5 71,-1 6 1,-2 7-1,-1 8 1,-2 4-41,-1 8 1,-1 3-1,2 4-34,-1 3 0,2 5 0,5 7 0,4 3-35,4 1 1,0-5 0,10-5 0,3-2-121,3-7 0,7-1 0,7-9 0,6-7 0,6-7-95,5-9 0,8-6 1,5-8-1,2-7 56,2-7 0,5-9 0,1-5 1,2-9 34,0-6 1,-6-6 0,1-9-1,-5-3 40,-3-3 1,-6-7 0,0-3 0,-8-3 7,-5-1 0,-5-7 0,-13 0 0,-4 2-13,-2-4 1,-9 0-1,-7-5-118,-9-3 1,-5 12-1,-9-1 1,-6 6 174,-4 7 1,-4 15 0,-2 13 0,-5 14 0,-4 17-248,-4 16 1,6 16-1,0 13 1,5 6-506,6 2 1,0 9 0,5-3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7T17:33:13.75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2952 5730 8355,'-9'-18'277,"3"4"0,-1 5 74,0-1 1,5 4 0,2 4-1,7 4 1,4 8 0,3 4-88,3 2 0,2 6 0,6-1 0,0 4 0,-1 1-234,1-1 0,0 7 0,0-6 0,0 3 0,-1 2 1,1 0-1,0-1-659,0-2 471,-6-8 1,3 2-1,-4-4 1,0 0 0,0 0-822,-3-3 0,-1-5 165,-2-2 1,-3-5 429,-1 1 1,-5-4 0,1-4 0,-3-4 312,-1-3 1,-5-7-1,-2-2 1</inkml:trace>
  <inkml:trace contextRef="#ctx0" brushRef="#br0" timeOffset="337">3373 5668 8355,'0'-17'0,"0"1"182,0-1 0,0 5 431,0-1-423,0 7 0,-4 1 1,-1 10-1,-2 4 1,-3 6-1,-2 6 1,-5 5-1,-3 6 1,-4 5 27,-1 2 1,-4 9 0,1 0-1,-1 0-517,-2-1 0,5-7 0,-3 0 0,4-5-268,5-6 1,3-7 0,8-3-1,2-1-1078,1-3 1375,2-1 0,9-2 0,2 1 1</inkml:trace>
  <inkml:trace contextRef="#ctx0" brushRef="#br0" timeOffset="561">3634 6139 8355,'-7'6'317,"3"2"1,2 4 0,4 4 0,1 0-1,1 1-96,-1 0 1,-2 3-1,0 5 1,2-1-184,1 1 0,0 0 0,-4 0-337,0 0 1,0-2-1,0-1 1,0-3-1579,0-1 1342,0-1 1,-5-5-1,-2 1 1</inkml:trace>
  <inkml:trace contextRef="#ctx0" brushRef="#br0" timeOffset="775">4428 6189 8355,'-7'1'172,"3"3"1,1 6 0,0 4-66,-1 2 1,-4 2-1,2-3 1,1 2-354,-1-2 0,2 3 0,3 0 1,-2 0-402,-1 0 1,0-2-1,4-3 1</inkml:trace>
  <inkml:trace contextRef="#ctx0" brushRef="#br0" timeOffset="1326">5457 5705 8355,'7'-23'205,"-3"2"57,-3 3-213,-1 6 1,0-1 0,0 1 214,0-1 0,2 2 0,2 3 0,4 5 0,3 6 0,3 7 0,1 5 32,2 6 0,5 6 0,-2 4 0,4 0-370,1 4 0,-2 0 1,-1 3-1,-3-2 1,1-2-1,-2-1 1,0 0-377,-3-1 0,3-3 0,0-7 0,-1-3 0,1-2 0,-1-5 0,-1-4-201,1-2 0,0-2 0,-5-4 0</inkml:trace>
  <inkml:trace contextRef="#ctx0" brushRef="#br0" timeOffset="1574">5854 5606 8355,'0'-17'740,"0"4"1,0 6-397,0 9 1,-6 14 0,-2 6 0,-3 7-350,-1 8 1,-8 5-1,-4 8 1,-8 0-369,-4-1 0,-1 5 0,1-2 1,2-3-43,1-7 1,9-4-1,1-7 1,5-5 0,7-5-61,5-3 0,-1-1 0,0-5 0</inkml:trace>
  <inkml:trace contextRef="#ctx0" brushRef="#br0" timeOffset="1918">6127 6238 8355,'-13'-11'32,"2"2"1,3 0 0,5 0 0,6-2 0,5 0 0,3 1 0,2 3 0,1 0 0,1 2-1,3-1 1,0 4 0,-1 0 373,-1 2 1,-7 2-489,0 2 0,-7 4 0,2 8 0,-2 5 69,-2 3 0,-2-2 0,-2 0 0,-4 1-39,-3-1 0,-1 0 1,1 3-1,1 0 211,2 0 1,1-6 0,-2-3 0,5-2 0,3-1 0,2-2 0,3-3 323,5-4-598,7-3 1,4-6 0,4-3-215,1-3 0,0-6 1,1 1-1,2 0-468,1 3 1,0-5 0,-5-2 0</inkml:trace>
  <inkml:trace contextRef="#ctx0" brushRef="#br0" timeOffset="2210">6759 6263 9172,'4'-12'782,"2"1"-313,1 2 1,-3 5-463,4 8 1,-5-1 0,1 7 0,-3 2-42,-1 3 1,-1 8 0,-2-3 0,-2 4-479,-2 0 0,-1 5 0,-5 0 0,1-1 0,1-3-113,3-5 1,-3 4 0,4-5 0</inkml:trace>
  <inkml:trace contextRef="#ctx0" brushRef="#br0" timeOffset="2704">7479 6114 8861,'-6'4'-782,"6"1"0,11 4 0,8-2 1</inkml:trace>
  <inkml:trace contextRef="#ctx0" brushRef="#br0" timeOffset="2705">7851 6164 8355,'1'-7'-726,"3"3"1,3 3 0,5 1 613,1 0 1,5-6 0,1-1 0</inkml:trace>
  <inkml:trace contextRef="#ctx0" brushRef="#br0" timeOffset="2706">8272 6152 8355,'9'0'-31,"-1"0"0,2 0 0,-1-2-850,-1-2 1,8 3 688,-4-3 0,3 2 0,-2 2 1</inkml:trace>
  <inkml:trace contextRef="#ctx0" brushRef="#br0" timeOffset="2880">8855 6139 8355,'13'-7'-595,"-1"-4"1,0 10-54,1-3 1,-5 2 612,0 2 1,-5 6 0,3 1 0</inkml:trace>
  <inkml:trace contextRef="#ctx0" brushRef="#br0" timeOffset="3365">10021 6251 8355,'0'-17'60,"0"1"-173,6 5 1,-4 5 0,5 8 0,-1 2 125,-3 4 0,-2 3 0,-1 3 1,0 2-1,0 5 0,0 4 0,0 2 1,-1 4-1,-4-1 0,-3 0 0,-3-1 1,-1-1-801,-1-3 386,1 2 0,-1-13 0,1 4 0</inkml:trace>
  <inkml:trace contextRef="#ctx0" brushRef="#br0" timeOffset="3685">10691 5544 9605,'0'-36'0,"0"4"377,0 8 0,5 10-185,4 10 1,-3 4 0,1 4 0,0 5 0,0 7 0,3 4 520,1 4 0,3 6-648,2 3 0,2 3 0,4 1 1,-1 0-92,1 0 0,1 1 0,2-1 0,0 0 0,0-1-173,-1-3 1,1-3-1,0-5 1,0 0-278,0 0 0,-5-6 1,0-2-1,-2-4-2431,-3 0 2473,-1-6 0,-2 4 0,0-4 1</inkml:trace>
  <inkml:trace contextRef="#ctx0" brushRef="#br0" timeOffset="3949">11175 5457 9813,'-2'-11'0,"-1"4"0,-2 7 0,-1 8 0,-1 8 285,1 4 1,-8 8 0,-7 2 0,-2 3-273,-2 6 1,-1-1-1,-3 6 1,-4-1 0,-2-2-1,1 1 108,1-1 0,5-4-416,-1-4 0,9-5 1,3 1-1,5-4-786,3-5 0,4 2 530,5-5 0,5 0 0,2-5 0</inkml:trace>
  <inkml:trace contextRef="#ctx0" brushRef="#br0" timeOffset="4570">11336 6251 8632,'0'-7'-863,"0"-4"0,1 8 1572,3-5 0,-1 5 1,5-2 305,2-1-767,-5 5 0,5-10 0,-4 4-104,0 0 0,-3-4 1,3 4-1,-1-1 11,4-1 0,-3 7 1,1-4-1,0 2-44,0 0 0,-3 0 0,4 4-90,2 0 0,-3 0 0,0 1 0,0 3 0,-2 5 0,2 0-170,0-1 1,0 3 83,1-2 0,3 2 0,-2 1 0,0 1 0,1-1-22,-2 0 0,-5-3 339,1-1 0,-3 0 100,-1 5-158,0-7-204,-5 0 1,2-6-28,-5 0-237,5 0 238,-2 0-285,5 0-1250,0 0 0,-6 0 0,-1 0 1</inkml:trace>
  <inkml:trace contextRef="#ctx0" brushRef="#br0" timeOffset="8022">11385 6276 8355,'-1'-11'69,"-2"1"1,-2 3 0,-1 0 0,1 0-1,3-2 1,5-2 216,5-2 0,3 5 0,2 0 0,1-1 0,1 1 0,1 1 0,-1 2 0,-1 2 182,-1 2 1,-5 2-449,0 3 1,-1 3 0,1 7-1,-4 2 1,-2 5 40,-2 2 1,0 6 0,0 0 0,0-1-237,0-2 0,-2-1 0,0-2 0,-2-1 51,1-1 0,1-6 146,2 2 1,2-9-1,1-5 29,1-6 0,0-4 1,-3-7-1,2-2-39,1-5 1,6-2-1,-2-2 1,3-1-84,1-3 1,1 3 0,-1-3 0,1 4 42,-1 4 1,0 3-1,2 6-8,3-1 0,-8 6 1,4 3-1,-2 3 37,0 1 1,-3 1 0,-1 3 0,0 5 0,-2 3 11,1 5 0,-1-2 0,-2 6 0,1-1-131,-1-1 0,-2 4 1,1-6-1,1 3-145,1 2 1,1-3 0,-2 0 0,2-1-744,2-3 1,2-1-1,3-1 1</inkml:trace>
  <inkml:trace contextRef="#ctx0" brushRef="#br0" timeOffset="9349">12526 5779 8355,'-4'-19'1667,"-1"4"-1603,-2 5 0,0 6 0,-1 8 0,4 5 0,2 2-1216,2 1 0,6 0 0,1 1 0</inkml:trace>
  <inkml:trace contextRef="#ctx0" brushRef="#br0" timeOffset="9579">12502 6102 9144,'-6'0'426,"6"0"0,6 1 1,6 2-1600,0 1 1,6 6 0,2-3 0</inkml:trace>
  <inkml:trace contextRef="#ctx0" brushRef="#br0" timeOffset="10112">13915 5631 8355,'0'-13'459,"0"1"0,-1 1-223,-3 3 1,3-1-1,-4 9 54,4 6 1,1 8 0,0 4-328,0 1 0,0-3 0,0 4 0,0-1 0,0-1-428,0 0 1,0 2 0,0-3 0,1-2-619,4-1 584,-4-2 0,10 1 0,-4-1 1</inkml:trace>
  <inkml:trace contextRef="#ctx0" brushRef="#br0" timeOffset="10283">13977 5221 9409,'-11'-12'2634,"3"5"-3576,-4 2 0,6 6 0,6 3 0,0 6 0,0 4 542,0 2 0,0 6 0,0-3 1</inkml:trace>
  <inkml:trace contextRef="#ctx0" brushRef="#br0" timeOffset="10691">14176 5717 9039,'-1'-12'0,"-2"0"0,-1-1 0,1 1 0,1-1 0,2 1 0,0 0 0,0-1 0,2 1 419,2-1 0,-1 2 1,5 3-1,2 3-280,1-1 0,1 5 0,0-3-253,1 2 1,-1 8 0,1 2-1,-2 3 210,-3 1 0,2 5 0,-6 0-379,-1-2 0,-1 0 0,1 0-56,1 2 1,0-1 0,-4-4 0,2 0 166,2-4 1,-1-3 149,5-5 0,-4 0 0,4-1 0,1-3 0,-1-4 39,0-4 1,0-4 0,5-1 0,-1 1 0,1-1-12,-1 1 1,-4-1 0,-1 5 44,-1-1 0,3 7 0,0 1-41,2 4 0,-3 2 1,-1 5-2,-2 6 0,3 1 0,-2 3-329,1-2 0,1-2 0,5 1 0,-1-1-85,0 1 1,1 5-1,-1 1 1</inkml:trace>
  <inkml:trace contextRef="#ctx0" brushRef="#br0" timeOffset="11719">14932 5631 8355,'5'-17'0,"-1"1"318,-2 0 1,0 3-1,-1 2 1,2 1-1,0 2 1,-5-1-1,-5 3 1,-5 1-1,-3 5 1,-2 5-1,2 3-268,1 3 1,-4 3 0,-1 1 0,0 3 0,2 0 0,4 0 0,0-2-438,1 2 1,5-4 0,3 2-1,2-2 1,2-2-68,0 1 1,6-6 193,2-3 0,5-3 0,3-1 1,3-1-1,2-3-49,0-4 0,-5-5 0,4-3 415,-3-5 1,4 2 0,-4-3 0,-2-5 56,-1-4 1,-2-1 0,0-1 0,-1-2 0,-1 0-93,-2-3 1,-1-3 0,3 0 0,-3 2-1,-2 3 54,-2 3 0,-2 10 0,-1-1 49,0 5 1,-5 8 0,-3 7 0,-3 4-60,-2 4 0,2 8 0,2 11 0,0 4 0,1 6 1,0 3-58,-1 1 0,7 2 1,-2 1-1,2 1 0,4 0 64,2 2 1,3-8 0,5 0-534,0-3 1,2-4 0,3-6 0,2-4 0,2-5 25,-1-6 0,1-4 0,4-3 455,0 0 1,-5-3-1,1-4 1,1-6 0,1-4 3,2-1 1,-4-4-1,-2 3 1,-2 0-4,-6 2 1,0 3-1,-7 2 1,-1-1-95,-2 1 1,-2 4 0,-3 1 0,-5 1 36,-2 4 0,-1 0 1,-2 4 109,-2 2 1,6 3-1,-2 5 1,1 2 0,1 1-67,2 2 0,2 0 0,7-1-177,4 0 0,-1 2 0,7-3 0,4 2-168,3-2 1,-2-5 0,5-4-1,1 0 1,2-3 35,0-2 1,-3-1-1,0-1 118,1-3 0,-4 1 0,-2-5 0,-2-2 0,-2-1 184,1-2 1,-6 1 0,-3 0 0,-3-1 187,-1 1 0,0-1 0,-1 2 0,-2 2 67,-1 1 1,-2 3-140,2-3 1,1 5 0,-3 1 0,0 4-30,3 7 0,-2 2 0,1 2 0,0 4 78,-2 4 0,5 3 0,-3 4 0,2 2-178,2 2 1,0 0-1,0 2-232,0-1 0,0 0 0,2 3 0,0-1 1,2-2 199,-1 1 1,3 5-1,-2-2 1,-1-5-129,-2-5 1,-1-3 0,0-4-46,0-3 1,-6-5-1,0-5 239,-1-7 1,1-7 0,6-9-49,0-5 1,0-4 0,0-4 0,0-5 0,2-6-65,2-6 0,3-2 0,5-1 0,-1-1 28,-3 0 1,3 2 0,-1 3-13,5 3 1,-1 8-1,2 2 1,0 3-1,-1 6 225,1 5 1,2 10 0,-3 3-47,2 4 0,-1 1 0,-3 1 0,-1 4 0,-1 3-122,-3 3 1,2 1 0,-6 2 0,-1 1-117,-2 2 0,-5-1 1,-3-3-1,-2-1-154,-5 0 0,-1 1 0,1-1-62,-3 1 1,2-6 0,-4-2 0,1-1 0,3 0-148,1-1 0,-4 4 0,-1 0 1</inkml:trace>
  <inkml:trace contextRef="#ctx0" brushRef="#br0" timeOffset="12437">15788 5755 8739,'-15'-9'2165,"3"1"-1981,-4 5 1,21-2-1,0 5 1,8 0-464,3 0 0,10 0 0,-1-1 0,3-2 0,1-3 0,-1 1 0,-1-2 0,-4 0-256,-2-3 0,-6 3 1,0-1-1,-4-2 324,-3-1 0,-5-1 0,1 0 0,-2-1 223,-2 1 0,-5-1 0,0 1 0,-2 0 276,-3-1 1,-1 6 0,0 2 0,2 1-58,0 0 0,1 1-96,-4 7 1,1 3 0,3 5-1,3 1 1,4-1-49,1 0 0,0 5 0,1 0 0,4-2-306,3-2 0,3 0 0,3-1 0,1-1-10,1-2 1,6 0-1,-2-5 1,0-1 79,1-2 1,-4-1 0,3-1 0,1-3 155,-2-4 0,-1-3 0,-6-2 0,-1 1 145,-2-1 1,-4 1-1,-3 1 1,0 1 183,3 2 0,-1 0 0,-4-5 404,0 1-509,0 5 1,0 3-133,0 8 1,0 3-1,0 5 1,0 1-139,0-1 1,0 1-1,0-1 1,0 0-87,0 1 1,5-2 0,2-1 0,1-4 0,1 0-41,0-3 1,2-2-1,2-1 140,-1 0 0,0-5 1,1-2-1,-1-2 1,-1 1 36,-2-2 1,2-1 0,-3-1 0,2 0 158,-2-1 0,3 5 0,-3 0 50,3-2 0,-3 5-238,1 0 0,-5 5 0,3 5 0,0 3-27,-1 3 1,-1 5 0,1 1 0,1-1-1485,0 2 1004,-4-4 1,8 10 0,-4-5 0</inkml:trace>
  <inkml:trace contextRef="#ctx0" brushRef="#br0" timeOffset="13861">16818 5705 8355,'5'-7'-742,"-2"2"0,4 3 884,-2-2 1,4 1 0,-4-5 507,2-2 0,-4-1-449,1-1 1,-3 0 0,-1-1 0,-1 1 2,-3-1 0,-3 5 0,-6 1 1,0 2-104,-4 2 0,3 2 0,-4 1 0,2 1-110,-1 3 1,-3 3-1,3 5 1,2 2-296,1 3 0,3-3 0,3 2 0,4-2-35,2-2 0,2 1 0,2-1 0,2-1 134,4-3 0,3-2 0,3-6 1,1 0 129,2 0 1,5-1 0,-3-4 0,2-3 79,-1-3 0,-5-3 0,3-2 103,0-5 1,-4-2 0,3-2-1,-4-1 1,-2-2-21,-2-1 0,0-4 1,-3 4 59,1 2 0,-3-5 0,3 0 0,-2 1 0,-2 3 39,-2 6 0,-1 0 0,0 5-12,0 2 1,-1 7 0,-3 4 0,-3 5 2,0 7 1,-4 2 0,4 12-1,-1 3-54,0 2 0,5 8 0,-1-2 1,2 1-236,2 0 1,0 0-1,2-4-11,2 2 0,4-9 0,7 1 0,3-5-81,2-4 1,0-2-1,5-5 1,-2-4-1,-1-3 26,-1-1 1,0-1-1,2-3 1,-2-4 201,-5-3 1,-2-6 0,-1 1 48,-1 0 0,-4-1 1,-1 0-1,-1 2-116,-4 1 0,-2 3 1,-4 3-1,-4 2 20,-3 1 0,-1 3 1,-1 0-1,1 3 108,-1 3 1,2 6-1,2-1 1,2 5-23,1 3 1,2-1-1,4-2 1,2 1-36,2 2 0,3-1 0,6-3-249,4-1 0,-2-1 0,4-1 0,1-3 0,-1-2 47,3-2 0,-3-2 1,1-1 130,-2 0 0,2-5 0,-3-4 0,-2-2 1,-1-1 316,-2 0 0,-1-1 1,-1 1 25,-2-1 0,-5 1 1,1 0 149,-3-1-384,-1 6 1,-1 3 0,-2 8 0,-1 5-50,1 2 1,2 1 0,1 0-73,0 1 1,0-1 0,1-1 0,2-1 99,1-2 0,6-5 0,-2 1-190,3-3 0,2-1 0,-1 0 0,0-1-24,1-3 1,-2-3-1,-2-5 1,-2-1 377,-1 1 1,2-1-1,-2 1-43,0 0 0,-3-1 0,3 2 0,-2 2-88,0 0 0,4 5 0,-2-3-60,1 2 0,-3 1 1,3 5-1,-2 3 16,-2 4 0,0 3 0,-1 2 0,3-1-74,-3 1 1,1 3-1,0 1 1,2-2 0,2-1-64,3-2 0,1-4 0,1-1 78,1-1 1,-1-2 0,1-4-281,-1 0 0,2-2 0,1 0 1,1-5 146,0-4 0,-3 0 1,0-8-1,-1-1 1,1 1 97,-1-3 1,0-6 0,1-1 0,-1 0-29,1-1 0,-7 3 0,0-7 0,-2 0 183,0-2 1,0-1 0,-4 0-1,0 1 257,0 3 1,0-2-1,0 8 1,0 3 1274,0 7-1445,0 3 1,0 8-1,0 8 1,0 9-1,-1 9 155,-3 8 1,2 4-1,-3 5-251,-1 0 0,4 4 0,-5 2 0,1 1 1,4 2-166,0-2 1,2-2-1,0-4 1,0-3-382,0-1 0,6-4 0,2-7 0,3-2-337,1-5 1,1-3 0,-2-3-913,-3-2 1457,3-5 0,-10-9 0,5-8 1</inkml:trace>
  <inkml:trace contextRef="#ctx0" brushRef="#br0" timeOffset="13862">17711 5407 8355,'12'0'-110,"2"0"164,2 0 1,4-4 0,6-1 0,3-2 0,4-3 106,3-1 1,1 3 0,0 1 0,-1 2-1020,-3 2 0,-3-4 0,-5 0 0</inkml:trace>
  <inkml:trace contextRef="#ctx0" brushRef="#br0" timeOffset="14634">18752 5085 8355,'0'-17'0,"0"1"0,0 3-530,0 5 580,0 5 0,0 3 0,0 9 1,0 2-1,0 3 0,0 2 1,0 3-1,0 2 0,0-2-347,0-1 1,4-1 0,1-5-1,-1 1-564,1-1 737,2-5 0,11-2 0,1-5 0</inkml:trace>
  <inkml:trace contextRef="#ctx0" brushRef="#br0" timeOffset="14874">18914 4986 8425,'0'12'-110,"0"1"0,0 0 0,0 4-492,0 4 0,0 2 312,0 2 1,5 0 0,2-1 0</inkml:trace>
  <inkml:trace contextRef="#ctx0" brushRef="#br0" timeOffset="15812">19273 5370 8355,'-12'-12'310,"-1"-1"0,5 7 1,1 0-1,0 2 355,0 0 0,-1 0 0,-4 4-403,-1 0 1,1 5-1,1 5-394,3 5 1,1 0-1,4 6 1,-1-1-207,1 0 1,2 3 0,1-2 0,0 2-191,0 2 0,4-4 0,1-2 0,2-1-487,3-3 1,5-1 857,2-2 0,5 1 0,-3-1 0</inkml:trace>
  <inkml:trace contextRef="#ctx0" brushRef="#br0" timeOffset="15813">19534 5457 8355,'-4'-8'0,"-1"-1"321,3 0 0,-4 2 1,1-1 203,-2-2 1,0 3-1,-3 0-217,2 2 0,4 1 1,-3 5-1,0 3 1,0 4-223,-3 3 1,4 3-1,-3 1 1,0 3-17,-2 2 0,2-4 0,3 3 0,0 1-286,3-1 1,2-4 0,1 2 0,1-5-61,3-4 0,3 2 0,7-6 0,1-1 101,2-2 0,3-1 0,-3-1 0,-2-3 0,-1-5 3,-2-2 0,1-1 0,-2 0 74,-3-1 0,2-3 0,-6-1 1,-1 2-129,-2 1 0,-1 2 1,-1-1-1,-4 1-107,-3 0 0,-3 5 0,-3 3 0,-1 2 200,-1 2 0,-2 0 0,3 0 0,-1 2 29,5 2 0,0-2 0,6 5 1,-1 0 107,1 0 0,2-4 0,7 1 0,4-3 65,3-1 0,6 0 0,1 0 0,0 0 165,0 0 0,2-5 1,-2-3 110,2-3 0,-4 2 0,3 2 0,-1 1 0,-1 0 24,1 1 0,-4-4 0,2 5 1,-2 1-117,-2 2 1,1 1-1,-1 0-206,1 0 0,-2 1 0,-3 4 0,-3 3 0,-1 3-73,1 1 1,-1 5 0,-4 1 0,0 0 49,0 0 1,0-2 0,0-2-803,0 2 1,0-2 0,0 3-32,0-4 1,0 0 0,0-1 0</inkml:trace>
  <inkml:trace contextRef="#ctx0" brushRef="#br0" timeOffset="15814">19794 5221 8355,'-5'-19'-893,"-2"7"49,0 1 1,7 13 832,8-2 1,3 14 0,2 0 0</inkml:trace>
  <inkml:trace contextRef="#ctx0" brushRef="#br0" timeOffset="16161">20005 5445 8934,'7'12'166,"3"0"0,-5 1 1,1-1-1,-1 1 1,-2-1-1,-2 0-454,-1 1 0,4-1 0,2-1 133,1-2 1,-3-4 0,4-5 77,2 0 1,-3-4 0,1-2 0,2 0 74,1-4 1,-2-3 0,1-2-1,2-1 8,2 1 0,-3 1 0,4 1 0,-4 1 63,-2 0 0,-1 5-76,4 3 0,-5 4 0,-3 4 1,-2 4-21,-2 3 1,1 7 0,2 1-186,1 1 0,1 3 1,-2-2-1,3 1-838,1-2 870,1-2 0,4 0 0,1 1 1</inkml:trace>
  <inkml:trace contextRef="#ctx0" brushRef="#br0" timeOffset="16749">20997 5035 8355,'-4'-23'785,"-1"4"1,-1 8-421,0 9 0,2 8 1,4 8-1,0 2 1,0 5-243,0 2 1,4 6 0,2 3 0,0 1-250,-1 1 1,3 4-1,-4-8 1,1 2-181,0 2 0,-4-4 0,4-1 0,-4-3-657,-1-1 1,0-1 0,0-4 486,0-3 1,-6 2 0,0 0 0</inkml:trace>
  <inkml:trace contextRef="#ctx0" brushRef="#br0" timeOffset="16750">20861 5358 8355,'12'-7'162,"1"1"-351,-1 1 1,2 2 0,1-4 0,3 0 416,1 0 0,2 3 0,5-3 1,2 2-51,0 2 1,3 2 0,-4 1 0,1 0-177,-5 0 0,1 0 0,-8 1 0,-1 3-2,-1 5 1,-7 2 0,-3 1-1,-2 0 41,-2 1 1,-2 3 0,-1 1-28,-1-2 0,-4 3 0,4-2 0,1 0 1,2-3 13,1 0 0,0-5 0,1-1 0,2 0-34,1 0 1,11-4 0,0-1-9,3-4 0,0-5 1,-5-6-1,-1 1 4,0-1 0,-3-3 0,-2-1 1,-2 1-22,-2-2 0,-2 4 0,-1-2 0,0 2-363,0 1 0,-4 5 0,-1 1-1101,-2 2 1228,-2 1 1,-8 4 0,-3 0 0</inkml:trace>
  <inkml:trace contextRef="#ctx0" brushRef="#br0" timeOffset="17434">21679 5358 8355,'9'-24'348,"-3"4"0,0 3 0,-3 3 363,-2 2-724,-1 5 0,0 0 1,-1 4-1,-3-1 1,-5 2-1,-2 0 1,-1 2-60,-1 0 1,1 4 0,1 2 0,1 1-18,2 2 0,4-2 0,-3 2 0,2 0 1,2 2 1,1 2 0,4-1 0,2 0-78,4 1 1,5-5 0,2 0 0,3 2 63,1 1 0,-2 1 1,2-1-1,-1-1-31,-3-2 1,1 1 197,-3 3 0,1-4 0,-10 1 0,-3-1 166,-4-1 0,-8 2 0,-5-3 0,-1-1-145,-1 1 1,5 2 0,-5-2 0,1-1-523,1 1 1,3-2-896,5-4 1000,5 0 0,3 0 0,7 0 1</inkml:trace>
  <inkml:trace contextRef="#ctx0" brushRef="#br0" timeOffset="17435">21965 5370 8355,'12'-12'49,"0"-1"0,-1 5 0,-2 0 0,-4 0 185,1 1 0,-5 0 0,2 4 20,-6-1 0,-4 0 0,-5 4-255,-1 0 0,-3 0 1,-1 1-1,2 2-35,1 1 0,2 6 0,0-2 1,1 3-1,2 1 0,5 1 1,3-1-59,1 1 1,1-1-1,3 0 1,5-1-31,2-2 0,1 2 0,2-3 0,1 3 89,1 1 0,5-3 0,-4-1 0,-2 0 88,-1-1 0,-2 4 49,0-3 0,-1 3 0,-2 2 0,-7-2-150,-4-3 1,-9 2 0,-7-5 0,0 1-144,0-1 0,0 1 0,3-3-668,-2 1 381,1 0 0,3-4 0,1 0 1</inkml:trace>
  <inkml:trace contextRef="#ctx0" brushRef="#br0" timeOffset="18001">22200 5556 8355,'-12'0'656,"5"-1"1,4-3-224,6-5 0,4 3-256,5-3 1,6 5 0,3-3-332,2 2 0,2-5 0,-2 3 1,-2-1-1,-4 0 0,-4-2 1,0 0-160,-1 2 0,-5-3 0,-3 3 0,-2-3 219,-2-2 1,-2 7 0,-3 1-1,-6 4 252,-4 1 0,-6 0 0,4 1 0,2 4 68,1 3 1,2 3 0,1 1 0,1 1-197,2-1 1,5 5 0,-1-1 0,4 1-188,4 1 0,3-5 0,6 4 1,0-3-106,4-2 1,-3-4 0,4-1-1,-2-1 160,1-4 1,1 0 0,-3-4 0,1 0 194,-1-2 0,3-10 1,-1 1 42,-2 0 1,3-1 0,-1 0-1,-2-1 1,-2-2-53,0 2 1,-5 1-1,-1 1 1,-1-3-74,-4 0 0,4-1 0,-2 5 0,-1 0-38,-2-1 0,-2 5 0,-3 1-97,-5 2 0,2-4 24,-1 5 1,5 6-1,-1 6 60,3 3 0,1 1 0,1 1 0,3-1 20,5 0 0,2-1 1,2-1-1,3-2 73,0 2 1,1 1-1,-5 1 49,0 1 1,-3-5 0,-2 0-1,-2 2-92,-2 1 1,-2 1 0,-2-1 0,-3-1-103,-4-2 1,-4-3-1,0 3 1,0 0-178,-1-1 0,1 0-332,-1-3 1,1-3-1,0 5 1</inkml:trace>
  <inkml:trace contextRef="#ctx0" brushRef="#br0" timeOffset="18361">22932 5060 8355,'7'-18'2074,"4"10"-2208,-3 0 0,-1 9 1,0 5-1,-2 0 0,-2 4 1,-1 1-67,-2 2 0,0-1 1,0 0-1,0 2-298,0 3 0,0-4 0,-2 4 0,-1-3 222,-1-2 1,-5 1-1,2-1 1</inkml:trace>
  <inkml:trace contextRef="#ctx0" brushRef="#br0" timeOffset="18362">23106 5023 8355,'6'1'212,"-1"3"0,-4 3 0,-1 6 0,0 1-519,0 2 1,-4 3 0,0 6-1,1 1-254,2 3 0,-5-3 0,-1 5 1</inkml:trace>
  <inkml:trace contextRef="#ctx0" brushRef="#br0" timeOffset="18528">23230 5680 8355,'-13'-12'57,"1"-1"-727,5 7 1,1 0-1,6 6 1</inkml:trace>
  <inkml:trace contextRef="#ctx0" brushRef="#br0" timeOffset="23973">14945 6933 8355,'-6'-12'-142,"10"5"270,1 2 0,4 10 0,5 4 1,1 6-1,3 7 0,1 5 1,5 3-1,1 0-70,-1 1 0,8 3 1,-8-1-1,-1 3 1,-1 0-1,-1-3 1,-1-4-1,1-3 1,1-1-1,0-2-505,-1-2 0,-3-7 0,-6-7-186,1-2 1,-1 3-319,0-4 818,-5 1 0,-1-11 0,-6-1 0</inkml:trace>
  <inkml:trace contextRef="#ctx0" brushRef="#br0" timeOffset="24223">15367 6896 8355,'0'-21'368,"0"0"1,0 6 1133,0-1-1377,0 7 0,-2 9 1,-2 10-1,-6 5 1,-5 7-1,-5 6 1,-4 5-1,-2 4 1,-3 4-257,-4 5 0,-2-3 0,1-1 0,2 0 15,2-1 0,2-5 0,6-6 0,4-2-380,5-3 1,-1 1 0,10-10 0,1 1-260,2 1 0,1-5 0,0 5 0</inkml:trace>
  <inkml:trace contextRef="#ctx0" brushRef="#br0" timeOffset="24480">15615 7392 8786,'6'-3'340,"-1"3"0,0 3 0,-1 9 0,-1 1 36,-2-1 0,-1 0 0,0 1 0,0-1-19,0 1 1,0-1 0,0 0-257,0 1 0,4-1 0,2 1 0,0-1 1,0 0-1719,1 1 0,-3-1-547,5 1 1639,-7-6 1,9 4 0,-4-5 0</inkml:trace>
  <inkml:trace contextRef="#ctx0" brushRef="#br0" timeOffset="24713">15763 7206 8355,'-11'-9'0,"3"1"434,-3 5-1198,10-2 0,-5 5 0,6 0 1</inkml:trace>
  <inkml:trace contextRef="#ctx0" brushRef="#br0" timeOffset="24894">16508 7107 8355,'-6'-13'1203,"6"2"1,0 1-1262,7 2 1,9 4 0,5-3 0,1 2 0,0 2-250,-1 2 0,0 1 0,3 0 581,1 0-1298,0 0 0,-6 5 0,-1 2 1</inkml:trace>
  <inkml:trace contextRef="#ctx0" brushRef="#br0" timeOffset="25138">16594 7243 8355,'-12'7'1299,"1"0"-1080,3-3 1,4-1 0,8 4-81,4-2 1,8-1 0,6-4-1032,6 0 0,5 0 88,8 0 1,4-11-1,4-3 1</inkml:trace>
  <inkml:trace contextRef="#ctx0" brushRef="#br0" timeOffset="25787">17773 6623 8355,'-5'-18'0,"1"-1"0,0-1 0,-1 4 0,3 2 511,-2 2 1,1-1-171,-1 1 1,1 4-1,-5 1-294,-1 1 1,2 2 0,-2 5-1,-2 4-276,-4 3 1,0 4 0,-6 5 0,1 3 76,0 4 1,-3-1 0,4-1 0,1-2 7,5-2 1,2 2-1,7-3 1,1-2 71,2-1 1,7-2 0,2 0 0,4 1 68,5-1 1,-2-1 0,6-1 0,-1-3-19,0-2 1,-1 5-1,-4-3 1,2 1 109,-2 0 1,-1 1 0,-3 3 403,-3 0 0,-3-3 0,-5-1 0,0 2-257,0 1 0,-4 5 0,-1 1 0,-2-1-266,-3 2 0,-1 0 1,-1 6-1,-1-2 44,1 0 0,0 8 1,1-7-1,1 1-101,2-2 0,5-3 0,-3 3 0,2-2-147,0-3 0,0 0 1,5-5-1,2 1 27,1-1 1,6-4 0,-3 1-27,0 0 1,4-2 0,-3 0-1,3 0 44,1 0 1,-1 1-1,-2 5 269,-5-1 0,-3 0 0,-2 1 0,-3 1 226,-5 2 1,-2-1-1,-1 6 1,-2 1 147,-2 1 1,2 4-1,-1 0 1,4 3-91,2 2 1,7-3-1,-3 3 1,4-2-74,1-2 1,0 2 0,2 0 0,3 1-281,7-1 1,2-5 0,7-6 0,1-1-177,1-3 0,6-1 0,2-3-542,0-3 1,-7-2-1,1-6 1,-3 0-502,-3 0 1,4 0-1,-3 0 1</inkml:trace>
  <inkml:trace contextRef="#ctx0" brushRef="#br0" timeOffset="26556">18331 6511 8706,'-4'-20'0,"-2"0"0,1 2 0,-1 3 0,3 1 560,2 2-294,1 5-66,0 2 0,1 5 0,2 2 0,3 5 0,-1 7 0,2 5 0,-2 8-132,1 4 0,-2 5 0,-4 1 0,0 0 1,0 1-1,0-3-175,0-1 0,0 0 1,0-5-1,1-1-2683,4-2 2192,-4-7 1,10-1-1,-4-6 1</inkml:trace>
  <inkml:trace contextRef="#ctx0" brushRef="#br0" timeOffset="27153">19211 6747 8355,'0'-13'0,"0"1"418,0 0 1,-1 5-184,-3 3 0,8 12-418,0 4 0,4 3 0,2-2 0,-2-1 3,2 1 1,1-5 0,1-1 11,1-2 1,-1-1-102,0-4 1,1-1 194,-1-3 0,-3-3 51,-1-5 0,-4-1 13,4 1 1,-4 5 0,5 3 211,0 2 1,-2 4 0,1 2-171,2 4 0,1-1 1,1 0-1,1-1-67,-1-4 0,5 4 0,-1-2 0,0-1-16,-3-2 1,0-1 0,-1-1 53,0-3 1,-3 1-1,-2-5 1,-2-2 28,-2-1 0,-2-2 1,-1 1-1,0-2 4,0-2 1,-1 3 0,-2 0-323,-1 3 1,-6 3 109,2-1 1,-2 4-161,2 8 1,-3 3 0,4 5 0</inkml:trace>
  <inkml:trace contextRef="#ctx0" brushRef="#br0" timeOffset="27430">19869 6710 8355,'0'-13'0,"0"5"-615,0 0 1,0 6-1,1 1 420,3 4 1,3 6 0,5-2 0</inkml:trace>
  <inkml:trace contextRef="#ctx0" brushRef="#br0" timeOffset="27931">20241 6610 8641,'-5'-12'0,"0"1"924,-2 3-824,4 2 170,-2 6 1,5 2 0,1 2 0,2 5-1,1 7 1,6-1-1,-3 5 1,1 2-300,0 2 1,-4 2-1,3 2 1,0 2-178,0 2 0,-4-5 0,1 3 0,-3-1 131,-1 0 1,0 0-1,0-4 1,0 0-358,0 0 0,0-6 1,0-2-1,0-4-828,0 0 0,0-5 1106,0 0 1,-5-5 0,-2 3 0</inkml:trace>
  <inkml:trace contextRef="#ctx0" brushRef="#br0" timeOffset="27932">20253 6672 8355,'0'-19'0,"0"3"0,6 2 366,2 1 1,3 5 0,1 0 0,2 0-123,3 1 1,-4 1 0,5 6 0,-1 0 0,-1 2-471,-1 2 1,-2 3 0,-5 5-1,-2 0 1,-2 1 0,0 1-1,-3 1 1,-3 1-310,-7-1 1,-7 1-1,-5-1 1,-1 1 191,1-1 0,-8-1 0,3-1 1</inkml:trace>
  <inkml:trace contextRef="#ctx0" brushRef="#br0" timeOffset="28097">20737 6710 8355,'0'-13'837,"0"1"1,0 6-1912,0 6 0,5 6 0,2 6 0</inkml:trace>
  <inkml:trace contextRef="#ctx0" brushRef="#br0" timeOffset="28645">21320 6400 8355,'0'-36'444,"-6"8"1,5-10 0,-2 11 0,6 5-170,5 3 0,3-2 0,1 5 0,1 2 0,-1 4-366,1 6 0,-5 14 1,-1 8-1,-2 8 192,-2 7 0,-2 9 0,-1 3 1,0 3-243,0 2 1,0 5-1,0 3 1,0 2-69,0 2 1,0-5 0,0-3 0,2-3-337,2-2 1,1-6 0,5-4-1,-2-6-305,2-3 1,-3-1 712,1-4 1,-5-6 0,2-1 0</inkml:trace>
  <inkml:trace contextRef="#ctx0" brushRef="#br0" timeOffset="28646">21357 6561 8355,'0'-30'2,"0"7"0,0 0 298,0 4 0,1 6 0,3 5 1,6 0-4,5 1 0,3-3 1,4 6-1,-1 1 0,-1 2 1,1 1-1,-2 1-324,-1 4 0,-1 1 0,-5 7 1,-1-1-1,-2 1-59,-5-1 1,-3 5 0,-2-1 0,-3 1-635,-5 1 0,-3-3 0,-5 4 0,-2 0 115,0 1 1,-5-1 0,5 2 419,0-5 0,-5 3 0,5 1 1</inkml:trace>
  <inkml:trace contextRef="#ctx0" brushRef="#br0" timeOffset="29027">21717 6796 8355,'0'-6'462,"5"0"1,3 6 0,3 0-1,2 0 1,-2 1-231,-3 4 1,2-3-1,-6 7 1,-1 0-202,-2 2 0,-1 6 0,-1-1 0,-4 1-222,-3 1 0,-3-4 1,-1 2-1,1-2-420,2-2 0,4-3 162,5-1 1,1-1 0,3 1 0,5-4 0,2-2 7,1-2 1,6-6-1,1-1 1</inkml:trace>
  <inkml:trace contextRef="#ctx0" brushRef="#br0" timeOffset="29028">21890 6561 8355,'-12'-13'0,"-1"2"-639,1 3 0,5 4 303,3 8 0,8 3 0,3 5 1</inkml:trace>
  <inkml:trace contextRef="#ctx0" brushRef="#br0" timeOffset="29787">18479 7987 8782,'0'-12'0,"0"-1"831,0 1-702,-5 5 269,4-4 1,-6 5-268,3-2 1,1 4 0,-4 10 0,1 5 0,4 4 0,0 1 0,2 2 0,0 2 0,0 0-144,0 1 1,6-6 0,2 2-1,3-4 1,1-2 0,1-1-3,-1-2 1,5-5-10,-1 1 0,2-4 1,-3-3-31,2-1 1,4-10 0,-5 1-1,-1-4-184,-1-1 1,-3-2 0,-1 2 0,-3 0 127,-2 0 1,-2-3 0,-7 5 0,-4 0-74,-3 3 1,-3 0-1,-3 2 1,-2 3-46,0 4 1,-5 2 0,5 4 0,-2 2-261,1 4 0,4 7 1,1 3 198,6 2 1,-2 0-1,4 5 1</inkml:trace>
  <inkml:trace contextRef="#ctx0" brushRef="#br0" timeOffset="30182">19658 7950 8355,'-13'-11'465,"2"7"0,3-9 1,4 2-160,3 0 65,1-1 0,1 5 0,3 3-273,4 2 1,-2 9 0,-2 4 0,-3 6-199,-1 2 0,0-2 0,0 2 0,0 0-77,0 1 0,0-5 1,0 1 4,0-2 0,2-3 1,2-3 78,4-3 0,3-5 0,0-5 1,-1-3 41,-2-3 0,-1-1 1,3-2 5,-2-3 1,-5 4 0,1-4 0,-3 3-124,-1 2 0,-5 0 0,-4-1 0,-2 2-97,-1 3 0,-5 2 1,1 6-1,-1 0-132,-1 0 1,5 2 105,-4 2 1,3 3-1,2 5 1</inkml:trace>
  <inkml:trace contextRef="#ctx0" brushRef="#br0" timeOffset="30454">19918 7962 8355,'7'-5'656,"-3"-3"365,-2-3-903,-2 4 0,0 2 0,0 10 81,0 3 1,0 3-210,0 1 1,1 1 0,2-1 0,1 1-1,0-1-818,1 0 0,-2 1-9,6-1 0,-1 1 0,4-1 0</inkml:trace>
  <inkml:trace contextRef="#ctx0" brushRef="#br0" timeOffset="30723">19980 7479 8355,'-19'-13'238,"1"1"-167,11 5 1,7 7 0,7 8 0,1 3 294,1 2 0,-1 5 1,4 4-1,1 5-133,-1 6 1,-1 4 0,-1 5 0,-3 3-179,-2 3 0,-1-2 0,-4-2 0,0-3-279,0-5 0,0 0 0,0-7 0,0-1-303,0-2 1,0-7 0,0-2 0,2-5-166,2-4 1,3 3 0,5-4 0</inkml:trace>
  <inkml:trace contextRef="#ctx0" brushRef="#br0" timeOffset="31554">19856 7913 8791,'0'-20'0,"3"4"0,4 3 1178,5 5-1193,9-3 1,-6 6 0,6-5 0,2 2 0,3-2 0,5-1 0,-1-1-1,0-1-544,-2 1 1,-2-1-1,-3 1 1,-2 0 336,-4-1 0,-5 1 0,-4-2 0,-4-1 348,-2-2 1,-2 1-1,0 3 4,0 1 1,-2 1 0,0 1 325,-2 2 1,-5 7 0,5 2-202,1 10 1,2 7 0,1 7 0,0 1-241,0 3 0,0 1 0,0 5-145,0-2 0,1 0 0,2 3 0,1-3 0,0-6-109,2-5 0,-3 0 0,4-5 140,-2-2 1,5-2 97,-2-5 0,-2-4 1,-1-8 8,1-4 1,-5 1-1,3-2 1,-1 0-146,1-2 1,-1-2-1,4 1 22,-2 0 0,5-1 0,-2 2 27,3 3 0,-3 2 1,1 6 259,0 0 0,2 2 8,2 2 0,-5-1 0,-1 5 0,0 1 0,0 3-40,2 0 1,-2-4 0,3-1-158,4-1 1,-2 2-1,6-4 1,-2-1-1,1-2-4,-2-1 0,3-1 0,-1-3 1,-2-5-29,-2-2 1,-1-1 0,-4 0 0,-4-1 52,-3 1 0,-1-1 0,0 1 0,0-1 25,0 1 0,-1 1 0,-3 1-2,-4 2 1,-4 5 0,0-1-12,0 3 1,1 2-1,2 3-24,5 5 0,3 6 0,1 1 0,0 1-62,0 1 1,1-4 0,3 4 0,5-2 0,2-1-75,1-4 0,0 0 1,1-7-1,1-1 101,2-1 0,-2-2 0,3 0 1,-4 0 67,0 0 1,-1-6 0,1-2-1,-1-3 49,0-2 1,-3 1 0,-3 0 0,1-1 28,0 1 0,-3 3 0,3 1 0,-1-1-12,-3-3 1,2 4 0,1 0 8,0-2 0,3 3 1,3-1 0,-4 5 0,-1 1-84,-1 4 1,2 5 0,-2 6-169,0-1 0,-3 0 1,3 1-1,-2-1-73,0 1 1,4-1 0,-4 1 0,1-1-417,0 0 0,-2-3 404,5-1 0,0 0 0,5 5 0</inkml:trace>
  <inkml:trace contextRef="#ctx0" brushRef="#br0" timeOffset="32344">21084 7851 8355,'0'-13'804,"0"1"-310,0-1 0,0 1-384,0 0 1,1 5 0,2 4 0,3 6-1,-1 5 1,1 3 0,-4 1 0,1 1-232,1-1 1,-2 1 0,2 0 0,-1 3-88,1 0 0,-2 1 0,5-5 0,0-1-88,0-3 0,-3 2 0,5-6 44,0-1 0,2-2 0,2-1 117,-1 0 0,0-5 1,1-3 106,-1-3 0,-5-2 1,-1 2-1,-2 1 131,0 2 0,0 0 636,-4-5-414,0 1 0,1 5-253,4 3 1,-4 8 0,3 4-1,-1 3-25,1 2 0,-3-1 0,5 1 0,-2-1-56,0 1 1,6 3 0,-2 1-74,3-2 1,1-7 0,1-4 64,-1-2 0,1-2 0,-1 0 0,0-2 1,1-2-21,-1-4 1,-1-3 0,-1 0 0,-3 1-26,-2 2 1,1 0 0,-3-5 0,1 1-36,-2-1 0,0 1 0,-2-1 54,0 1 1,4 4-5,0 0 0,6 5 0,-3 0 109,0 6 1,4 0 0,-3 5 12,3 1 0,1-2 1,1 2-1,-2 0 0,-2 2 1,0 2 736,0-1-989,2 1 1,2-1 0,-2 0-1642,-3 1 1381,3-6 1,-4-2 0,5-5 0</inkml:trace>
  <inkml:trace contextRef="#ctx0" brushRef="#br0" timeOffset="32345">21654 7578 8355,'-17'-13'-866,"3"7"1,3 1 642,11 10 1,5 1-1,8 7 1</inkml:trace>
  <inkml:trace contextRef="#ctx0" brushRef="#br0" timeOffset="32906">21903 7863 8213,'-2'-23'0,"-1"2"0,-1 4 0,2 4 0,-1 2 0,0 1 0,-3 2 307,0-2 1,1 5-210,-3 0 1,4 0-1,-4 1 1,0 2 0,-1 4-1,2 3 1,2 2 133,2 3 1,-2-3 0,0 1 0,3 2-167,0 1 0,4 5 0,0 1 0,4-2-186,1-1 0,1-1 0,5 3 0,-1 0-33,0-1 1,1-1 0,-1 0-1,-1 1-44,-3 2 1,-1-1-1,-4-3 55,1-1 1,0 0 0,-5 1 99,-3-1 0,-3-5 0,-5-1 72,-1-1 1,1-4 0,-1 2 37,1-6 0,5 1 0,3-7-70,3 0 1,2-1-1,3 0 1,4 2-66,3-1 0,7 2 1,3-2-1,2 0-152,2-2 0,0 0 1,0 1-1,0 2 133,-1-2 1,1-2 0,0-3 0,-2-2 225,-2 2 1,-3 1-1,-6 0 17,1-2 1,-6 2-1,-2-3 1,-1 4 0,0 0 163,-1 1 0,-3 1 0,-3 1 0,-2 3 30,-2 2 0,-1 1 1,-5 4-1,1 0-164,0 0 1,1 5-1,1 3 1,2 5-205,-2 3 1,4 0-1,2 4 1,3 2-121,1 2 1,1-1 0,5-1 0,5-3-344,4-1 0,3-1 1,-1-5-1,2-1-529,0-2 1,3-4 593,-5-5 1,10 6 0,-1 1 0</inkml:trace>
  <inkml:trace contextRef="#ctx0" brushRef="#br0" timeOffset="33074">23019 7813 8355,'-2'-11'2341,"-2"3"1,8 3-4168,1 5 0,-1 0 0,1 0 0</inkml:trace>
  <inkml:trace contextRef="#ctx0" brushRef="#br0" timeOffset="52902">4229 8272 9411,'-11'-23'0,"3"2"0,5 6 473,6 5 0,5 15 0,7 8 0,3 7 0,0 6 0,1 6 0,1 5-357,2 4 0,0-1 0,0 6 1,0 0-1,1 1 0,2 0 1,-1-3-1,-1-1 0,0-3-253,2-2 0,0-2 1,-2-3-1,0-4 1,-3-3-408,2-1 1,-4-5 0,-1-4-659,-4-2 1,-4-3-1077,-1-3 2018,-5-2 0,-3-12 0,-7-1 0</inkml:trace>
  <inkml:trace contextRef="#ctx0" brushRef="#br0" timeOffset="53175">4763 8210 8355,'0'-24'0,"1"1"296,3 7 1,-3 6 0,2 14 0,-6 6 0,-5 7 0,-4 7 130,-5 8 0,-2 5 1,-7 6-1,-2 5-353,-1 5 1,-8 5-1,1-3 1,-1 1 72,-3 3 1,0-3 0,4-3 0,3-3-227,4-5 1,7-3-1,3-8 1,2-4-459,6-3 1,0-1-1,7-10 1,1 0-278,2-3 1,1-4 84,0-1 1,6-11 0,0 2 0</inkml:trace>
  <inkml:trace contextRef="#ctx0" brushRef="#br0" timeOffset="53407">5159 8607 8355,'-12'0'292,"6"0"1,6 0 0,9 0-1,6-1 1,6-3 0,3-5 0,4-2-444,1-1 1,5 0 0,-2 1 0,-2 2-447,-5 5 1,-1-1 0,-8 1 26,-1 1 0,-6 7 0,-4 3 0</inkml:trace>
  <inkml:trace contextRef="#ctx0" brushRef="#br0" timeOffset="53653">5246 8830 8355,'-5'0'1780,"6"0"1,10-1-2022,8-3 0,6 1 1,4-5-1,4-2-847,3-1 55,12-7 0,-8 5 0,8-5 1</inkml:trace>
  <inkml:trace contextRef="#ctx0" brushRef="#br0" timeOffset="54320">6933 7950 8355,'0'-12'0,"0"3"102,0 1 1,0 4 0,1-3-1,3 1 1,5 4 0,3 0 232,5 2 0,7-4 1,11 0-1,3 1 1,7 1-1,1-1-275,5-1 1,7-5-1,-1 5 1,-1 1-340,-2 2 1,-8 1 0,-7 0 0,-5 1-554,-10 4 0,-4 1 153,-8 7 1,-5 5-1,-2 1 1</inkml:trace>
  <inkml:trace contextRef="#ctx0" brushRef="#br0" timeOffset="54848">6983 7975 9364,'-13'-7'605,"6"1"-575,2 6 1,5 2-1,0 2 244,0 4 1,1 3 0,5 2 0,5 0 0,5 2-1,2 2 1,1-2 0,1 0-161,2 2 0,5-3 0,2 2 0,-1-1-211,-2 2 0,-1-2 0,0 4 0,-2 1-55,-2-1 0,1 0 1,-4 3-66,1-1 0,-4-2 0,2 3 0,-4-2 1,0-1-14,-1 0 1,-1-2 0,-1 2 0,-2-1 156,2-3 1,-5-1 0,-1-2 0,-2 1 64,-2-1 0,0 5 1,-2-1-1,-2 1 55,-4 1 0,-4 1 0,-4 6 0,-1-2 84,-3-2 0,4 5 0,-5-4 0,0 0-22,2 1 0,-4 4 0,3-1 0,0-3 25,-1 1 1,0-1 0,-2 2 22,2 0 0,2-5 1,4 0-1,-2-2-75,2-3 1,5-1 0,4-2 0,0 0 0,3 1-151,2-1 0,1-4 1,1 1-4,3 0 1,-1-3-1,7-2 1,2-3 177,3-1 1,2 0 0,-3 0 0,2 0 9,5 0 0,2 0 1,4 0-1,0-1-13,2-3 0,5 1 0,1-5 0,4-2-222,2-1 0,0 3 0,-4 1 0,-1 1-494,-3 4 0,0 0 0,-6 2 1,-5 2-2060,-3 2 2258,-3 3 0,-3 11 0,-1 1 0</inkml:trace>
  <inkml:trace contextRef="#ctx0" brushRef="#br0" timeOffset="55209">7069 9798 8355,'-1'-7'315,"-3"3"1,1 2-1,-4 4 1,2 2-1,2 4 1,2 3-1,1 3-126,0 3 0,0-2 0,1 4 0,2-1-615,1-3 1,4 3-1,-2-1 1,0-4-546,4-3 0,1 1 0,2-4 1</inkml:trace>
  <inkml:trace contextRef="#ctx0" brushRef="#br0" timeOffset="55369">6995 9488 8344,'-7'-13'-180,"3"7"0,8 1-311,4 4 0,3 2 0,3 2 0,1 3 419,2 1 1,5 1-1,-3 4 1</inkml:trace>
  <inkml:trace contextRef="#ctx0" brushRef="#br0" timeOffset="55560">7417 9798 8473,'5'-7'0,"3"1"0,3 2 0,3 0 178,3 1 0,-2-2 0,4 1-553,-1 1 1,3 2 0,-5 1 0,-1 0-70,-1 0 0,-1 0 0,-1 0 0</inkml:trace>
  <inkml:trace contextRef="#ctx0" brushRef="#br0" timeOffset="55783">7479 9922 8355,'-7'5'0,"1"-2"149,6 5 1,0-3 11,0 3 1,2-5 0,3 1-1,8-3-197,6-1 0,4-1 1,2-3-1,1-5-820,3-2 0,3-1 0,5-1 1</inkml:trace>
  <inkml:trace contextRef="#ctx0" brushRef="#br0" timeOffset="55994">7813 9612 9273,'-4'-6'821,"2"6"1,2 7-721,2 4 0,2 3 0,-4 1 145,0 2 1,5 5 0,0 0 0,1 4-549,-1 3 1,-1 1-1,-4-2 1,0 1-1035,0-2 0,0-1 687,0-1 1,6 0-1,1 0 1</inkml:trace>
  <inkml:trace contextRef="#ctx0" brushRef="#br0" timeOffset="56769">6983 7379 8355,'0'-12'127,"0"0"0,1-1 0,2 1 370,1-1 1,5 6-1,0 2 1,2 1-439,1 0 1,1 0 0,-1 5 0,0 3 0,1 4 0,-2 3-496,-3 2 341,3 5 1,-4-3-1,4 4 1,-1 0 0,-3-1-1,-1 0 1,0-3-1,-1-1-909,-2-1 904,-1-1 0,-2 0-178,0 1 260,0-6 1,0-3-1,0-8 1,0-6 0,0-4 384,0-2 1,0-5-307,0 5 0,5-5 0,3 4 0,3 2 0,2 3 1,-1 2 58,1 2 1,-1 5 0,0-1-82,1 3 0,-1 2 0,2 4 0,1 7 0,0 4-261,-4 3 1,2 2-308,-5 4 0,-3 1-158,0 3 0,2-3 0,-1 4 0</inkml:trace>
  <inkml:trace contextRef="#ctx0" brushRef="#br0" timeOffset="57362">8210 8210 8355,'-16'-12'0,"-1"0"0,6-1 0,6 2 1187,-1 3-807,5 2 0,-3 4 0,8 2 1,5 5-1,5 6 0,6 6 1,2 5-93,4 5 0,3 5 1,-2 5-1,4 0 0,-1 1 1,0-1-1,-2-1 0,-1-2 1,1-2-238,1-2 0,0-1-131,-4-4 0,-1-5 0,0 0 1,-2-2-1,-3-3 0,-1-3-1680,-3-3 729,-1 2 0,-2-10 0,1 3-2439,-1-3 3348,-10-1 0,-4 0 1</inkml:trace>
  <inkml:trace contextRef="#ctx0" brushRef="#br0" timeOffset="57634">8682 8136 12834,'0'-23'0,"0"2"0,0 4 0,0 6 0,-2 9 0,-2 10 0,-6 11 0,-5 10 0,-7 8 0,-5 9 0,-8 7 0,-2 7 0,-3 2 0,2-2 0,-2 0 0,2-4 0,3-2 0,4-5 0,4-3 677,3-5 1,9-8-800,3-4 0,1-4 0,6-4-565,3-5 0,0-6 1,4-3-1,2-2-1380,4-2 1248,9-2 0,-4-1 0,5 0 1</inkml:trace>
  <inkml:trace contextRef="#ctx0" brushRef="#br0" timeOffset="58025">9017 8967 8606,'-2'-7'4389,"-2"3"-3966,3 2 1,-4 4 0,8 2-150,1 4 0,1 3 0,-5 2-265,0-1 1,1 2-1,2 1 1,1 3 0,-1 0-397,-2 0 0,-1 2-183,0-3 1,1 0 0,2-5 0,1 0 0,-1 1-1742,-2-1 1443,-1-5 0,6-1 0,1-6 1</inkml:trace>
  <inkml:trace contextRef="#ctx0" brushRef="#br1" timeOffset="58272">9029 8682 5734,'0'0'0</inkml:trace>
  <inkml:trace contextRef="#ctx0" brushRef="#br0" timeOffset="60654">8979 8694 7217,'-7'-5'2167,"-4"3"-2124,10-3 1,-5 6-1,6 3 143,0 4-198,0 3 0,6-4 44,2-3 1,-1-2-1,1-4-50,2-2 1,0-3 0,-1-5-3,0 0 1,-7 3-1,3 1 23,-4-2 1,-2 5 0,-4 1-24,-3 2 0,-3 4 0,-1 1 0,1 2 18,2 2 0,-2-3 0,4 4-48,1 2 1,0-3-64,6 1 0,6-5 0,2 2 1,3 0-709,1-1 0,1 0 405,-1-4 1,1 5 0,-1 2 0</inkml:trace>
  <inkml:trace contextRef="#ctx0" brushRef="#br0" timeOffset="66180">14300 6226 8355,'1'-12'-2360,"3"-1"2099,-2 6 1167,3-4-718,-10 10 0,3-3 0,0 7 0,4 1 0,7 0 0,2 0 1,2 0-1,4-1 59,4-2 1,9 3-236,7 0 0,5-1 0,11-6 0,11-2 0,9-3-2,9-6 1,-2 1 0,13-4 0,2 0 9,1 0 1,-43 7 0,0 0 0,-2 1 0,0 1 30,4 1 0,-1-1 0,-2 1 0,0-1 0,3 0 0,1 1 0,0-1 0,0-1-61,-3 2 1,0-1-1,1 1 1,1 0-1,-2 1 1,0 0-1,1 0 1,1 0-1,-2 0 1,0 1-21,-3 0 0,0 1 0,4-1 0,0 1 0,37-2 0,-2 1-39,-3-1 1,-3 2 0,-8 4 0,-3 0-132,-3 0 1,-8 0 0,-8 0 0,-2 0-50,-1 0 1,-6 0-1,-4 0 1,-6 0-48,-5 0 1,-8-6-1,-3 0 1</inkml:trace>
  <inkml:trace contextRef="#ctx0" brushRef="#br0" timeOffset="66561">14573 6226 8355,'-13'-12'17,"6"-1"-255,3 1 0,10 5 0,6 3 0,9 2 0,6 2 551,7 0 0,8-5 1,9-3-1,9-3 95,4-2 1,13 1-1,2 1 1,6 1-310,6 2 0,-2 0 0,3-3 0,0 1-129,3 2 0,3 1 0,-48 2 0,1 0 0,-1 1 0,0 0-140,50-6 0,-48 5 0,0 1 0,45-6 0,-1 2-263,2-2 0,-6 4 1,-1 1-1,-4 1 307,-4 0 0,-3-2 0,-6 3 0,-1-1-28,-2 2 1,-9 0-1,-9 2-7,-2 0 0,-3 0 1,-2 0-1,-5 0 1,-3 0 109,-5 0 1,2 6-1,-3 1 1</inkml:trace>
  <inkml:trace contextRef="#ctx0" brushRef="#br0" timeOffset="66724">18095 6040 8355,'12'-6'-874,"1"5"0,-1-4 1</inkml:trace>
  <inkml:trace contextRef="#ctx0" brushRef="#br0" timeOffset="75597">3163 11311 8307,'0'-19'0,"0"2"0,0 3 0,0 2 266,0 0 0,-6 0 0,-1 6 0,0 7 0,3 9 0,1 6 0,1 5-85,-2 5 0,-1 3 0,4 5 1,-2-1-1,-1 2 0,1 1-97,2 1 1,1 0 0,0-1 0,1-3-556,4-4 1,0-4 0,5-5-1,-2-3 200,2-3 0,1-6 1,1-1-1,0-2 48,1-2 1,-5-6 0,0-3 0,2-4 149,1-4 1,-3-2 0,-1 0 0,-1-1 111,-4-3 0,4 1 1,-2-3-1,0 1-32,2-1 0,-4 4 0,5 2 209,-1 2 0,-1 3 1,0 3-91,3 4 1,3 2 0,1 4 0,1 2 0,0 4-77,4 3 1,-3 1 0,2 1 0,-2 1-99,-2 2 0,1-2 0,-1 2 0,1-3 9,-1-5 1,5 2 0,-1-6 0,1-1-37,1-2 1,-5-5 0,4-3 0,-3-3-5,-2-3 1,0-3 0,0 3 0,-4-3 28,-4 0 1,-3-5 0,-1 5 0,0 1 9,0 1 1,-1-3 0,-3 1 0,-4 1 19,-4 1 1,0 5 0,0 3 33,-1 0 0,1-2 0,-1 4 0,2 0 4,3-2 0,4 5 0,8-3-9,4 2 1,8 2 0,3 0 0,3 0-94,4 0 0,6 0 0,-2-1 0,0-3-53,1-5 1,2 2 0,-4-1 0,-2-1-23,0-2 1,-4-3 0,-2-1-1,-5-2 162,-2 2 1,-7-3-1,-3 0 1,-3-1 205,-1-3 0,-1 4 0,-5 0 0,-3 1 68,-2 1 1,-6-1 0,6 5 15,-4-1 1,3 5 0,3 1-109,0 2 1,3 6-1,2 9 1,3 5-192,1 6 1,5 3-1,2 5 1,1 4 13,1 3 0,-1 6 0,3-1 0,-1-1-126,-2-1 0,0-2 0,3-1 0,-1-3-22,-2-4 0,-1-5 0,3-2-106,-2-1 1,0-7 220,5-2 0,-5-6 1,-1-10-1,0-6 59,-1-5 0,-1 0 0,2-6-8,-2-1 1,3 3 0,-4-2-1,1 0 1,-1 2-4,0 3 1,1 2-7,-1 1 0,2 8 1,4 5-42,-2 7 1,-5 8 0,2 3 0,-1 1-12,0 3 0,5 0 1,-4 0-1,2-2-11,3-3 1,5 0 0,1-5 0,1 1-44,1-1 1,0-5-1,4-3 1,-1-2 28,1-2 0,-3-2 1,0-2-1,0-4 105,1-3 1,-5-3 0,1-1 51,-2-2 0,-5-5 0,-3 3 0,0-2 0,-3 2-57,-2 1 0,-1 2 0,-1 3 86,-3 1 1,1 1-1,-5 2 1,-4 5-1,-1 3-62,-4 1 0,1 5 0,3 4 0,1 3-135,-1 5 0,5-2 1,1 4-1,2 0-81,2 1 1,2-5-1,1 3 1,1-3-17,3-3 0,4 2 0,8-10 0,1-1 15,3-2 1,-5-1 0,3-1 0,-2-3 128,1-4 0,-1-3 1,-3-2 128,-1 1 1,1-5-1,-2 1 1,-2 1-1,-2 1-29,-1 1 1,-2 1 0,-4 0 0,1-1 354,3 1 0,-2 3 87,2 1-449,-3 5 1,-1 3 0,2 9 0,0 2-87,3 1 0,3 1 1,-3-1-1,2-1 19,3-3 0,1 3 1,1-2-1,1 0-251,-1-1 0,0-1 1,1-4-1,-1 1-18,1-1 1,3-3-1,1-4 1,-2-4 143,-1-3 0,-2-2 0,1-1 0,-1-1-12,0-1 0,-3-6 0,-3 0 294,0-6 1,-2 2 0,-4-4-1,1-1 1,2 0-62,1-1 0,1-4 1,-5 3-1,0-3 94,0-1 0,0 1 0,0 2 0,-2 3 155,-2 5 1,3 4 0,-5 10-136,1-1 1,3 8 0,-2 5 0,3 8-95,1 7 1,0 4-1,0 8 1,0 2 0,0 5 141,0 6 1,5 0-226,3 5 1,-1-5 0,2 3 0,0-2 0,2-1 0,2-4 0,-1 0 1,1-7-845,-1-1 1,0-6-1,1-3 1,-2-1 131,-3-3 1,-2-1-1,-6-2 1</inkml:trace>
  <inkml:trace contextRef="#ctx0" brushRef="#br0" timeOffset="75848">4713 11199 8355,'5'-19'62,"6"5"0,7 6-364,2-2 1,4 3-1,7-1 1,0 0 174,4 1 1,-2-3-1,1 6-163,1 1 0,3-3 0,-6-1 1</inkml:trace>
  <inkml:trace contextRef="#ctx0" brushRef="#br0" timeOffset="76371">5755 11385 8355,'-6'-18'520,"1"1"-637,-4-4 0,4 7 0,5 6 0,0-2 0,0-1 259,0-1 1,0 3 0,0 1 1279,0-1-1247,0 3 1,0 6 0,1 8-161,3 3 1,-2 3-1,2 1 1,-1 3 0,-1 1-83,3 4 1,0-4 0,-2 0 0,2-1-58,2-3 0,-3-1 0,5-2-147,0 1 1,2-2-1,2-3 133,-1-4 1,1-8 0,-1-4-1,-1-3 46,-3-2 0,3 1 1,-4-2-1,0-1 83,-3-2 0,-1 1 0,0 2 51,1-2 1,0 2-1,-4-3 133,0 4 1,-4 0-94,0 1 1,1 5-53,7 3 1,3 8 0,5 4 0,1 3 20,-1 2 1,5-5-1,-1 0 1,-1 2 52,-1 1 1,-1 1 0,-1 1 0,0-1-46,1 0 1,-6 1 0,-3-1-1,-3 1-156,-1-1 1,-5-4 0,-4-1 0,-2 0-285,-1 0 0,-2-4 0,-1 1 0,-2-3-204,2-1 1,-4 0-1,0 0 1</inkml:trace>
  <inkml:trace contextRef="#ctx0" brushRef="#br0" timeOffset="76536">5792 10988 9060,'0'-19'0,"1"5"0,3 9-832,5 9 1,2 6-1,1 2 1</inkml:trace>
  <inkml:trace contextRef="#ctx0" brushRef="#br0" timeOffset="77025">7293 11125 8355,'-13'-25'0,"2"2"0,2 2 320,0 4 1,6 8-109,-1 1 1,2 5-1,-1 0 1,-1 6 0,1 6-1,3 7 1,3 4 143,1 4 1,5 10-1,0 5 1,0 3-350,0 5 0,2-3 0,-4 2 0,1 1-339,0 1 0,-4 0 1,5-2-1,-1-6-244,-1-6 0,4-4 0,-4-5 0,-1-1-507,-1-4 0,0-2 981,-1-5 0,0-1 0,-4 0 1</inkml:trace>
  <inkml:trace contextRef="#ctx0" brushRef="#br0" timeOffset="78453">7305 11212 8355,'0'-37'319,"0"3"1,0 4-49,0 4 0,0-2 0,0 9 0,1 0 49,3 2 1,3 8 0,6 2-1,-1 1-330,1 3 0,-1 3 0,0 5-243,1 3 1,-1 4-1,-1 3 1,-1 3 83,-2 2 1,-5-4 0,1 3-1,-3 1 1,-1-2-132,0 0 0,-5 2 0,-3-3 1,-3-2-80,-2-1 0,-3-2 0,-1 1 0,2-1 121,1 0 1,-4-5 0,-1-1 0</inkml:trace>
  <inkml:trace contextRef="#ctx0" brushRef="#br0" timeOffset="78454">7553 11063 8355,'-1'-17'0,"-3"1"0,2 3 390,-2 5 0,4 5-226,4-1 1,-1-1 0,5 1-1,3 1 1,3 3 0,4 4-1,1 4 1,3 3-60,2 2 0,-1 3 0,-2 2 1,-5 0-310,-2 0 0,-2 3 1,1-3-1,-2-1-111,-3 1 0,2-1 1,-6-5-110,-1 1 1,-3-6 326,-4-3 1,1-3-1,-5-2 1,-1-3 34,2-5 1,-4-2-1,4-1 1,1-2 0,1-1 30,4-2 0,1 0 0,1 1 1,4-2 79,3-1 0,8 4 0,5-2 0,2 5-131,2 4 0,-1-3 0,-2 4 1,-3 0 47,-1 3 0,3-2 0,-5 2 0,-1 1 62,-1 2 0,-1 1 1,-1 0 187,0 0 0,-5 1 203,-3 4 1,-2-3-124,-2 7 1,-6-1 0,-2 4-1,-2 1 68,2-1 1,1 0-337,3 1 1,3-1 0,-4 1 0,5-2 0,3-2 65,1 0 0,6-5 1,0 3-297,5-2 1,-1-1-1,2-4 1,-1 0 0,0-1-26,2-3 1,0 1 0,-5-5 0,-1-2 56,-3-1 0,2-1 1,-6-1 87,-1 1 1,-6-1 0,-4 1 0,-3 0-71,-3-1 1,-2 5 0,2 0 76,1-2 1,-1 3 0,1 0-1,0 2 48,-1 2 0,6-4-90,3-1 0,4 2 1,6 1-1,5 1-13,4 0 0,5-6 0,-2 2 1,0-3 20,0-2 0,3-1 1,-3-1-1,0-3 99,0-1 1,-3-2 0,-6-3 0,-2-1 202,-1 0 1,-2 0-1,-4 2 1,0 1 201,0 1 0,-1 6 0,-4 0 0,-1 4 72,-1 2 0,-4 7-216,2-2 0,4 4 0,1 5 0,2 7 0,2 8 105,0 3 1,0 6 0,2 3-450,2 4 0,-1-2 0,4 7 0,-1-1 0,0-1 1,-1-2 0,5 2 0,-2-10-107,3-2 1,2-6 0,-1-4 0,-1-4 0,-1-2-32,-2-2 0,-4 0 0,5-5 26,0-1 0,-2-6 1,0-2-1,-2-2 277,-2-3 1,3-1 0,-1-1-1,2-1-81,3 1 1,1 0 0,1-1 103,1 1 1,-1 4 0,2 1 0,1 1-58,1 3 0,1 2 0,-5 2 0,1 4 0,-2 3-56,-3 3 0,-2 5 0,-6 2 0,0 0 10,0 0 1,-6 3 0,-2-3 0,-3 0-1,-2 0 0,-2-2 1,0-3-1,1-2-348,-1-3 1,0-3-281,3-5 0,-1 0 0,1 0 1</inkml:trace>
  <inkml:trace contextRef="#ctx0" brushRef="#br0" timeOffset="78455">8905 11063 8355,'-13'-13'2003,"5"5"-2219,0 0 1,4 7 0,-3 1 0,1 6-726,4 5 0,-5 2 0,0-1 1</inkml:trace>
  <inkml:trace contextRef="#ctx0" brushRef="#br0" timeOffset="79066">9922 10492 8370,'-13'-31'0,"2"3"0,3 6-82,4 6 1,3 9 0,1 8 0,1 10 0,2 10 269,1 6 0,4 6 0,-2 7 0,-1 3 0,2 1 0,-1 4-262,-1 5 0,3-2 0,-2 2 1,-1-3-1,2-4-236,0-5 0,0-8 0,3-5 1,-3-6-129,-2-6 1,5 3-1,-3 1 1</inkml:trace>
  <inkml:trace contextRef="#ctx0" brushRef="#br0" timeOffset="80204">9637 10877 8355,'0'-17'0,"0"1"0,5-1 174,2 5 1,7-1-1,1 2 1,3 3 0,3 3-173,5-1 1,-1 5 0,5-5 0,0 2 9,3 0 0,-1 0 0,1 2 1,0 0-135,-1-2 1,-2-2 0,-5 2 0,0-3-149,0 0 0,-2-5 1,-1 1-1,-3-4 0,-1-1 79,-3 3 1,-2-4 0,-5 1 302,-4 0 1,2-2 0,-2 2 0,-1 1 204,-2 1 0,-2 3 1,-2 1-75,-1 2 1,-2 5-1,3 1-100,-1 4 0,0 7 0,4 7-142,0 5 0,0-1 0,0 4 1,2 3-1,0 2 0,2 3-184,-1 0 0,0-1 0,0 4 95,1-2 1,0-5 0,-3-1 0,2-3-1,1-5-192,-1-1 1,4-3 153,1-7 0,3-2 0,2-6 65,-1 0 1,0-6-1,1-2 37,-1-3 0,1-2 0,-1 0 0,0-2 0,1-2 1,-1 2 44,1 1 1,-2 2 0,-2 1 0,-2 1 0,0 3 232,0 2 0,-3 0-123,4 5 0,-1 6 0,3 4 0,-3 3 0,0 5 0,-2 0-57,1 0 0,3 0-71,0-1 1,3-4 0,3 3-1,2-5-133,-2-3 1,4-5 0,2 1-1,1-3 1,0-2-29,-1-3 0,-2-3 168,2-6 0,1-3 0,-7-1 0,-3 1 0,-4-1 12,-2 1 0,-2-2 0,-4 3 0,0-2-18,0 2 0,-1 1 1,-3 2 8,-5-1 1,1 6 0,-3 3 0,-3 3-1,0 1 1,1 0-14,0 0 1,1 5 0,-1 4-48,1 2 1,1 5 0,3 2 0,4 1-47,2 3 1,2-4 0,0 0 0,0-1 0,0-1-51,0-1 0,6-5 1,2-3 82,3-1 1,1-2-1,1-4 1,-1 0 0,1-2 11,-1-2 0,0-3 207,1-5 0,-1-1 0,1 1 0,-1-2-6,0-2 0,-3 2 1,-1-3-1,0 4 1,-1 0 162,-3 1 0,2-1-144,-2 1 0,0 7-107,-4 5 0,0 5 0,0 7 1,0 1-115,0-1 0,1 1 1,4-1-1,3 0 91,3 1 1,1-2 0,1-1-279,-1-2 0,5-5 1,-1 1-1,1-3-51,1-1 1,-5 0 0,4 0-1,-5-1 229,-3-3 1,0-3 0,-5-6 0,-1-1 75,-2-2 1,1 1 0,1-6 0,1-2 0,-1-3-14,-2-3 0,3-2 0,0 2 0,-1-2 1,-2-1 0,3-4 0,1 3 0,-3-1 79,0 0 1,-2 1 0,0 7 0,0 4 1150,0 3-1009,0 2 0,0 17 1,0 9-1,0 9-34,0 5 1,0 3 0,1 3 24,3 4 1,-1 3 0,4 1 0,0 0-284,0 1 0,0-1 0,2 0 0,-1 0 0,2-1-332,1-3 0,-3-3 0,1-6 0,0-3-431,2-5 1,-4-2 424,-3-2 1,-2-5 0,-2-1 0</inkml:trace>
  <inkml:trace contextRef="#ctx0" brushRef="#br0" timeOffset="80386">11013 10666 8355,'13'-12'779,"0"1"-766,4 2 0,2-2 0,7 4 0,2-1 0,2 0 0,2-2 0,2 1 0,1 0 0,-1 4-966,-1-1 0,-5 5 550,1-3 0,-8 2 0,-3 2 1</inkml:trace>
  <inkml:trace contextRef="#ctx0" brushRef="#br0" timeOffset="81231">12948 10455 8355,'0'-23'179,"0"2"0,0 5 1,0 2-1,0 1 1,1 2-1,4 3 1,3 4-1,3 3 1,1 2-1,2 3 378,3 4 1,-2 9-1,5 4 1,2 2 0,2 3-369,1 3 1,4-1 0,0 5 0,-2 0 0,-1 0-1,-1-1-151,0-2 0,4 3 0,-2-4-132,-3-2 1,3 0 0,-5-3 0,0 0 0,1-2-605,-4-1 1,-1-6 0,-6 1-374,1-2 1,-2-6 0,-3 1-96,-4 0 1,-4-3 810,-4-2 355,-3-3 0,-5-6 0,-1-2 0</inkml:trace>
  <inkml:trace contextRef="#ctx0" brushRef="#br0" timeOffset="81496">13519 10269 8355,'0'-25'575,"-6"13"0,-2 8 1,-3 11-1,-3 9-256,-3 9 0,-2 5 1,-6 9-1,-1 1-167,-3 1 1,-2 6 0,-7-1 0,1 0-115,0 0 0,0-1 0,-1-6 0,3-3-105,2 0 1,4-7 0,9-3 0,7-7-123,3-5 1,7 1 0,0-8 0,8 0-667,7-3 0,6-4 0,7-3 10,-1-1 0,7-6 0,0 3 1</inkml:trace>
  <inkml:trace contextRef="#ctx0" brushRef="#br0" timeOffset="81755">13990 10728 8355,'0'-8'1586,"1"1"-1406,3 1 1,3 2 0,6 4-1,0-1 1,4-2-36,4-1 0,6-4 0,4 2 0,0 1-145,4-1 0,-1-2 0,1 4 1,-5 1-862,-4 2 0,0 1 1,-9 0-1218,-2 0 1820,-7 0 0,-8 5 0,-7 2 1</inkml:trace>
  <inkml:trace contextRef="#ctx0" brushRef="#br0" timeOffset="82101">14920 10319 8355,'0'-20'426,"-5"0"0,-2 6-328,0 3 1,1 8-13,6 3 1,0 6-1,0 8 1,0 2 584,0 5 1,2 2 0,0 2 0,4 0-341,1 0 0,-4 4 0,1 2 1,-3 2-265,-1 2 0,-1 2 0,-3-7 0,-3 2-138,0 2 1,-4-2-1,4 0 1,-1-2-1,1-2-595,1-2 0,2-7 0,4-1-342,0 0 0,0-4 0,0 2-1007,0-2 1788,0-7 1,6 4-1,0-4 1</inkml:trace>
  <inkml:trace contextRef="#ctx0" brushRef="#br0" timeOffset="82426">15081 10368 8355,'0'-23'768,"0"2"0,2 6-485,2 5 0,-1 6 0,3 8 0,0 6 0,-3 5 0,-2 5-163,-1-1 1,-4 4 0,-2-1 0,0 5-1,-3 1 53,2 0 1,-4 2 0,4 1 0,-1-1-108,0 0 0,5 1 0,-1-4 0,3 2-117,1-1 1,1-4 0,3-3 0,4-3 50,3 0 1,3-8 0,3 1 0,3-4-64,4-5 0,1 0 0,1-2 1,1 0-231,2 0 0,0-6 0,-5-2 0,-4-3-465,-3-2 0,1 1 0,-3 0-205,-4-1 0,-4 5 0,-7 0 804,0-2 1,-11-1 0,-3-1 0</inkml:trace>
  <inkml:trace contextRef="#ctx0" brushRef="#br0" timeOffset="82921">14858 10666 8355,'0'-12'568,"6"-1"1,3 2 0,6 3-460,6 4 0,7-3 1,2 0-1,2-1-74,2-1 1,10 3 0,3-4-1,0 2 1,0-1 0,-3 1-1,-6 1 1,-6 2-2852,-7 2 2257,-9 2 1,-9-5 0,-8-1 0</inkml:trace>
  <inkml:trace contextRef="#ctx0" brushRef="#br0" timeOffset="82922">14970 10319 8355,'12'-20'262,"5"1"1,2 5 0,3 1-142,4 2 1,7 1-1,0-2 1,3 1 0,1 1-308,0 2 0,-1 5 0,-1-1 0,-4 2 0,-2 2 1,-4 2-1,-4 0-493,-3 3 0,-2 4 0,-3-2 0</inkml:trace>
  <inkml:trace contextRef="#ctx0" brushRef="#br0" timeOffset="83494">15900 9909 8355,'0'-17'-208,"0"3"1,-2-3 0,-2 3 419,-4 2 0,-3 1 0,-1 1 1,-1 3-143,1 2 0,-2 1 0,-1 4 1,-2 0-166,2 0 0,-3 5 0,0 2 0,0 3 61,1 2 1,0-6 0,5 6-1,-1-1 61,1 0 0,1 2 1,2-1 48,5 0 1,3 1 0,1-1 0,1-1 54,3-2 0,-1 2 0,5-3 0,1 3-24,-2 1 0,4 5 0,-4-1-3,-1 0 0,5 3 1,-4 1-1,0 5 1,-3 3 191,-2 1 0,2 7 0,0 1 1,-3 6 7,-3 1 1,-5 9 0,-6 1-158,1 5 0,-2-1 0,-1 0 0,-2 3 0,2 1-55,2 0 1,2-3 0,2-9 0,5-3 79,3-6 0,1-1 1,0-13-1,1-3-87,3-6 1,7-6 0,6-2 0,-2-3-234,-1-2 1,2-1 0,2-4-1,0-1-763,0-3 1,-1 1 0,-5-5 453,0-2 1,-5 3-638,-3-1 1,-8 0-1,-3-5 1</inkml:trace>
  <inkml:trace contextRef="#ctx0" brushRef="#br0" timeOffset="83851">16036 10319 8355,'0'-18'-294,"0"8"114,0-2 0,6 8 859,2 0 0,2 8 0,-1 4-215,0 3 1,-1 5 0,6 2 0,1 0-63,1 0 0,2 4 1,-1-1-350,3 2 1,0 1 0,-1-2 0,0-1-1,1-1-249,2-1 1,0 4 0,0-7 0,-3-1-286,-1-1 0,3-3 1,-5-1-839,-1-2 1,-2-4-561,-5 4 1729,-2-5 0,-12 3 0,-1-6 1</inkml:trace>
  <inkml:trace contextRef="#ctx0" brushRef="#br0" timeOffset="84097">16371 10282 8355,'-7'-13'597,"-2"5"-309,4 0 1,-3 6 0,3 4 0,-1 7 0,-1 8 0,0 3 0,-2 5 117,-2 3 1,-2 6 0,-1-1 0,-2 3 0,-5 1-1,-1 1 1,0-1-375,2 0 0,-1-5 0,-3-3-580,4-3 0,3-3 1,8-1-1,2-2-829,1-2 1,2-6-1,5-5 911,4-2 1,7-12-1,7-6 1</inkml:trace>
  <inkml:trace contextRef="#ctx0" brushRef="#br0" timeOffset="84543">16545 9984 8355,'0'-25'307,"0"2"0,2 3 0,5 7 0,6 4-428,1 4 0,3-3 1,1 3-1,2 3 385,2 0 1,3 2 0,2 0 0,2 0-353,-1 0 1,-2 0 0,-1 2 0,-2 2-19,-2 4 0,-3 3 0,-6 1 1,-1 1 161,-3-1 1,-2 5 0,-8 1-1,-2 0 108,-4 0 1,-3 4 0,-1 0-1,-1 4-109,1 3 1,-1 5 0,1-1 244,0 3 1,1 1-1,1 1 1,3-1-1,2 0-114,2 0 1,3 0 0,3 1 0,3-3-114,5-2 0,-4 2 0,7-6 0,-2 0 82,-2 1 0,0-4 0,2 3 1,-1-3-51,-3-1 0,2 0 0,-4 0 1,-1-2-10,1-2 1,-2 1-1,-4-4 1,0 0-142,0 0 1,-6 2 0,-3-2-1,-7 0-111,-4 0 0,1-1 1,-2-5-1,-1 0-377,-2 1 1,0-1 0,-1 1 16,0-1 0,2-4 0,0-1 0,3-1-537,-2-3 0,-2-2 0,0-1 1</inkml:trace>
  <inkml:trace contextRef="#ctx0" brushRef="#br0" timeOffset="84906">17512 9810 8355,'0'-31'1061,"0"6"-797,0 8 0,4 8 0,2 2-11,1 1 1,-3 2 0,3 5 0,0 4 191,-1 3 1,1 8 0,3 5 0,-2 2-139,2 2 0,5 6 0,2 2 0,-1 4-151,2 4 1,-4 3-1,2 7-108,-2 3 1,-1 3 0,-2 5 0,-2 1-1,-2 2 29,-1 1 0,-2 0 0,-6-4 0,-2 1-232,-4 4 0,-9-8 1,-3 3-45,-4-2 1,-3 1 0,-6 0 0,-9-2 0,-3-4-1428,-1-4 0,-2 1 422,3-6 1,-9-3 0,-3-1 0</inkml:trace>
  <inkml:trace contextRef="#ctx0" brushRef="#br0" timeOffset="85464">12688 10009 8355,'0'-50'-139,"0"6"0,0 4 321,0 6 1,-5 9-1,1 8 1,0 5-1,-1 5 1,-5 8-1,-5 12 1,-6 12 405,-2 10 0,-6 19 0,-1 14 1,-2 7-380,-3 8 0,18-33 0,0 1 0,0 1 1,1 2-155,1-1 0,1 1 0,1 3 1,1 1-1,1-4 0,1-1 0,2 0 1,1-1-1,-2 47 0,7-8-351,9-8 1,8-7 0,14-8-397,4-6 0,13-6 1,6-12-1,7-7-334,9-7 1,-2-4 0,2-1 0</inkml:trace>
  <inkml:trace contextRef="#ctx0" brushRef="#br0" timeOffset="86318">18306 10244 8355,'0'-23'0,"0"2"541,0 5 1,5 7-358,4 5 1,-2 3 0,1 1 0,1 0 0,4 1 0,2 3 0,3 5-4,1 2 0,3 1 1,6 1-1,4-1 0,2 0 1,5-1-303,-1-2 0,1 0 1,-2-5-1,0 1 1,-1-1-119,-3 0 0,1 0 219,-5-4 1,-5 0 0,-8 0 0,-2 0 249,-1 0 0,-8 1 1,-5 3-17,-7 5 1,-4 3 0,-3 5 0,-1 3 91,-1 4 1,-6 6 0,1 2 0,-2 1-88,-2 0 1,0 0 0,0 4 0,0-1-99,1-3 1,-1 3 0,0-4-1,1-1-231,4-2 1,-4-3 0,5-1 0,0-1-126,2-4 1,3 2 0,2-5-1439,0-2 0,-1-1 527,1-2 0,-1 6 0,1 1 0</inkml:trace>
  <inkml:trace contextRef="#ctx0" brushRef="#br0" timeOffset="87551">19571 10133 8355,'-6'-13'12,"-1"1"1,1 0-1,1-2 1,4-1-1,1-3 530,0-2-381,0 5 0,1-7 0,4 4 0,3 0 1,3-1-1,3 1 0,2 0 0,4 3 0,0 1 264,1 2 0,-2 5 0,2 3-392,-5 2 0,2 2 0,-1 0 0,-2 3 0,-1 5 19,-2 9 1,-4 9 0,-1 6 0,-1 2 22,-3 5 1,-1 6 0,1 2 0,1 4 0,-1 3 63,-2-2 0,5 3-152,2-1 1,-1-6 0,1-6 0,3-5 0,3-4-106,3-4 1,-1-4-1,-3-5 1,-1-3-189,0-3 0,1-3 1,-1-3-627,1-4 277,-1-2 1,-7-2-1,-5-2-1460,-6-2 1984,-5 3 0,-7-16 0,-2 3 0</inkml:trace>
  <inkml:trace contextRef="#ctx0" brushRef="#br0" timeOffset="87857">19819 10331 8027,'-6'-7'104,"0"2"1,-7 6 0,-1 3 582,-2 5 1,-2 3 0,-4 4-1,3 4-146,1-1 1,-3 9 0,3-4 0,0 3-713,0-1 0,-2 3 1,3 0-1,2-2 1,2-1-1,4-2 1,2-2-1,0-3-1369,0-1 0,4 4 0,-2-3 1</inkml:trace>
  <inkml:trace contextRef="#ctx0" brushRef="#br0" timeOffset="88290">21431 10009 8355,'4'-17'0,"2"-1"187,1-1 0,1 4 0,4-2 0,1 3 0,-1 2 0,2 1 0,1 1 0,3 2 1,1-2 288,3-1 0,-2 5 0,0 1 0,1 4-384,-2 1 0,3 1 0,-5 5 0,-2 6-221,-1 8 1,-7 3-1,-3 3 1,-4 2-77,-4 1 0,-3 5 0,-7-1 0,-2 3-40,-5 1 0,-3-1 1,-2-1 42,-3-2 0,7-2 1,-2 2-1,1-4 1,4-2-54,3-3 1,7 1-494,5 0 0,-3 0 0,0 0 0</inkml:trace>
  <inkml:trace contextRef="#ctx0" brushRef="#br0" timeOffset="88543">21481 10703 8355,'-7'2'2195,"3"2"0,4-3 0,4 3-1891,4-2 1,2-1 0,0 2 0,-2 2 153,1 2-2916,-3 1 0,-1 5 1,-5-1-1</inkml:trace>
  <inkml:trace contextRef="#ctx0" brushRef="#br0" timeOffset="92921">19534 11150 8355,'1'-11'13,"3"2"0,4 5 0,5 3 0,2 1 0,4 0 0,5-1 0,6-2 0,3-1 0,3 1 0,-2 2-701,1 1 0,-2 0 0,-8 0 1</inkml:trace>
  <inkml:trace contextRef="#ctx0" brushRef="#br0" timeOffset="93161">19484 11348 8355,'0'-12'231,"11"-1"0,3 6 0,11 2-475,-1-1 1,7 5 0,2-3 0,3 1-1101,1-1 1094,11 3 1,3-10 0,11 4 0</inkml:trace>
  <inkml:trace contextRef="#ctx0" brushRef="#br0" timeOffset="102301">3361 13320 8355,'-5'-12'0,"-4"-1"0,0 1 533,0 0 0,4 3-396,5 1 0,1 5 1,3 0-1,5 6 0,3 7 1,3 4-1,2 4 28,-2 1 0,0 2 0,0 3 0,2 3 0,-2 0 1,-1 2-1,-1-1 0,1-4-86,-1-3 1,2 1-1,-7-5 1,3-4-148,1-3 0,1-4 51,-1-6 0,-1-2 0,-1-2 0,-3-6 0,0-5-43,0-5 0,-3-5 0,3-4 0,-2-3-79,-2 0 0,0-2 0,-1 4 1,3-2-265,-3-2 0,0 3 0,-2 4 1,0 3-371,0 4 1,1 10 0,3 2 436,4 5 0,3 14 0,2 3 1</inkml:trace>
  <inkml:trace contextRef="#ctx0" brushRef="#br0" timeOffset="102733">4167 13345 8355,'-5'-30'127,"3"8"0,-2-2 1,3 5-1,1 4 1,0 1-1,0 1 252,0 1-411,-6 5 1,-1-2 0,-5 4 330,0 3 1,2 0 0,-1 4 0,-3 2-159,0 4 1,-1 3 0,0 1 0,-2 2 0,2 1-145,2 2 1,2 1-1,1-3 1,3 2-219,1-2 0,2 0 0,4 0-117,0 2 0,7-2 0,4-7 131,4-4 1,3-2-1,-1-4 1,2-2 46,0-4 1,4-3 0,-7-3 0,1-1 160,0-2 0,-7 1 1,3 3-1,-4 1 128,-2 0 1,-1-1 0,-5 2 276,3 3-304,-3-3 0,5 11 0,-6 0 1,0 7-76,0 4 0,1 1 1,2 1-1,3-1-190,1 0 1,1 1 0,6-2 0,1-2-137,1 0 1,5-5 0,-3 3 0,1-2-178,3-2 0,2-2 0,0-1 0</inkml:trace>
  <inkml:trace contextRef="#ctx0" brushRef="#br0" timeOffset="103450">4490 13196 8355,'-2'-11'664,"-2"3"-241,3-3 0,-5 8-68,6-5 0,2 5-170,2-1 0,4 4 0,7 4 1,2 4-185,-2 3 1,-1 2 0,-2 0 0,0 3-130,1 0 0,-2 5 1,-3-5-1,-2 1-324,-1 1 0,-3-4 0,2 2 0,-3-2-620,-1-2 1004,0-5 0,0-3 0,-1-8 0,-2-4-49,-1-3 1,0-1 0,4-2 0,0-1 206,0-2 0,0-4 0,0 3 1,1 1-121,3-1 0,-1 1 1,5 6-1,2 1-150,1 2 1,1 5 0,1-2 0,0 1-42,4 0 1,-2-1 0,4 5-1,-1 0 186,-2 0 0,1 0 1,0 0 34,-2 0 0,-1 6 0,-2 1 0</inkml:trace>
  <inkml:trace contextRef="#ctx0" brushRef="#br0" timeOffset="103451">4874 13171 8355,'7'-7'882,"-3"-2"-333,-8 5 0,-2 1-448,-2 7 1,3-1 0,5 5 0,0 2-212,0 1 1,0 5 0,0 1 0,1-2-245,3-1 1,-1-3-1,5-2 1,2 0-576,1 0 372,-4-3 0,4-1 0,-4-5 0</inkml:trace>
  <inkml:trace contextRef="#ctx0" brushRef="#br0" timeOffset="103452">4899 12911 8355,'-19'0'614,"1"0"-888,5 0 1,6 1-399,3 3 0,-3 3 0,1 6 0</inkml:trace>
  <inkml:trace contextRef="#ctx0" brushRef="#br0" timeOffset="104245">5296 13184 7531,'-2'-13'-907,"-2"1"1060,3-1 0,-9 1 0,6 0 57,1-1 1,-2 5 101,1 0 1,-6 5 0,2-1-120,-3 2 0,-2 4 0,1 2 0,0 4-101,-1 3 1,1 6 0,-1 1 0,1 0-41,0 0 0,1 2 0,2-2 1,5 0-88,3 0 1,1-1 0,0-5 0,1-1-296,3-3 1,3-2-1,6-6 1,-1 0 64,0 0 0,5 0 0,-1-2 0,0-2 226,-3-4 1,0-4 0,-1-4-1,-1-2 132,-3-1 0,4 3 1,-6-4 14,1 2 0,0 1 0,-4 1 0,1 0 228,-1 1-223,-2 1 1,-1 8-99,0 6 1,0 10 0,0 7 0,0-2-8,0-2 0,4 4 0,0 1 1,1 0-103,0 0 1,-2-2 0,5-3 0,2-1-235,1 1 1,1-7 265,1-1 0,-1-4 0,0-2 148,1-4 0,-1-1 1,-1-7-1,-2 1-110,-5-1 1,1 1 0,-1-1 170,-1 1 1,3 0 0,-1-1 0,1 1-1,0 1-25,1 3 1,-2-3-119,3 2 1,0 0 3,4 0 1,-3 4 0,-2 6 0,-1 2 80,1 1 0,-2 6 0,3-2-8,1 3 1,1 1 0,0 1-170,-2-1 0,0-1 0,3-1 10,-2-2 0,-3-5 92,-1 1 1,-3-3-1,5-2-53,-1-3 1,-1-2 0,-2-3 68,1 1 1,6 1-1,-3-3 1,1 2-1,0-2-74,2-1 0,0 3 1,-1 1 92,-1 1 1,1 2-11,3 4 0,-1 6 0,-1 2 0,-3 3 0,0 0-185,-1-3 0,3 3 0,2-2-399,-3 2 1,3 0 0,-4-2 265,0 0 1,4-7-1,-4 4 1</inkml:trace>
  <inkml:trace contextRef="#ctx0" brushRef="#br0" timeOffset="104657">6152 13010 9200,'0'-16'0,"0"-1"0,-2 3 0,-2 6 452,-4 8 1,1 1 0,-1 8-374,-2 0 0,-1 4 1,-1 2-1,-1 3-138,1 1 1,1 2-1,1 3 1,3 0 90,2-3 1,1 1 0,4-4 0,1-1-183,3 1 0,4-2 1,7-7-1,3-2-20,2-1 0,-1-2 0,3-4 0,-1-2 84,1-2 1,0-4 0,0-7 0,-3-3 99,-1-1 1,3 2 0,-6-2-1,-3-1 167,-2 1 0,-7 3 0,1-4-53,-3 2 0,-2 2 0,-3 5-69,-5 3 1,-3 2 0,-3 7 0,-2 4-27,2 3 0,6 4 0,0 5 0,1 2-73,1 0 1,2 3 0,5-4 0,1 0-234,3 0 1,7-1 0,7-5 0,3-1-371,5-3 1,-1-2 0,5-7 241,0-4 1,-4-2 0,5-5 0</inkml:trace>
  <inkml:trace contextRef="#ctx0" brushRef="#br0" timeOffset="105499">6970 12564 8288,'-5'-14'-84,"-4"-3"1,2 8-1,-1-2 1,0 2 142,1 2 0,-4 5 0,3-2 0,-3 1 0,-2 0-60,1-1 1,-2 0-1,-1 4 43,-2 0 1,0 0 0,1 0 0,0 0 129,1 0 0,1 0 0,1 0 452,1 0-590,0 0 1,5 5 0,3 4 0,2 2 0,2 1 0,0 2 1,0 2-32,0 5 0,2 2 1,0 4-1,3 0 0,-3 2 28,0-1 0,-2-1 1,0 2-1,0 4 78,0 3 0,0 1 1,0 2 42,0 2 1,0-1 0,0 6-1,-2 0 1,0 3-57,-3 0 0,-3-5 0,4-2 0,1-4-26,2 0 0,1-8 0,0-4 0,0-5-74,0-3 0,5-3 0,5-6-154,5 0 0,0-7 1,6 1-1,1-6 0,1-5 1,1-1-1664,-3 0 1014,2-2 1,-4-1 0,6-7 0</inkml:trace>
  <inkml:trace contextRef="#ctx0" brushRef="#br0" timeOffset="105788">7094 12812 10674,'0'-13'0,"2"2"0,2 3 0,4 4 0,3 4 0,1 4 0,1 4 0,1 5 0,1 2 0,3 3 0,0 0 0,1 1 0,-1 0 0,1 3 0,-1 0 1057,0-1-1270,-2 2 1,1-9 0,-1 3-1,0-4 1,-3 0-910,0-1 0,-5-1 0,0-2-243,2-5 1314,-5-3 0,1 5 0,-6 0 0</inkml:trace>
  <inkml:trace contextRef="#ctx0" brushRef="#br0" timeOffset="106045">7429 12725 8589,'-6'-13'107,"5"7"1,-6 0-1,4 7 1,-2 4-1,-2 4 1,-3 6-1,-1 6 1,-2 4-1,-4 2 1,-4 4-1,-3 0 1,-4 4-1,-1 1 1,2 1-1,0-1 1,4-3-1,2-4 1,5-5-1,3-3 1,5-4-1,5-5 1,7-4-1413,9-3 0,10-10 0,9-2 0</inkml:trace>
  <inkml:trace contextRef="#ctx0" brushRef="#br0" timeOffset="106480">7764 12464 10477,'-7'-16'0,"3"-1"0,4 4 0,4 1 0,4 6 0,3 0 0,2 2 0,0 0 0,3 0 0,0 1 0,-1 2 0,-1 1 0,-2 0 0,1 0 0,-1 1 0,1 3 0,-1 4 0,-1 3 0,-3 2 0,-3-1 0,-3 2 0,1 1 0,1 3 0,-1 1 0,-2 5 248,-1 3 0,0-1 0,0 5 1,-1-1-1,-2 2-226,-1-1 0,0 5 1,4-3-1,0 2 1,0 1-1,0-2 1,0 2-1,0-2-168,0 2 0,5-4 1,2 0-1,2-1 67,-1 1 1,-4-4 0,3 1-1,-2-3 190,-2-2 1,3-3-1,-2-2-38,-1-1 1,-2-1-1,-1-5 1,-1 1-1,-2-1 1,-4 1-1,-3-2 313,-4-3-522,-6 3 1,1-8-1,-6 3 1,-1 0-69,-3-3 0,2 2 1,0-1-1,3-1 0,5-3-721,1-4 1,6 1 151,4-5 1,5-6-1,-3-5 1</inkml:trace>
  <inkml:trace contextRef="#ctx0" brushRef="#br0" timeOffset="106851">8644 12539 10275,'0'-13'0,"0"1"0,0 0 0,2 1 0,1 1 0,2 3 0,2 0 0,3 2 0,-1-2 0,2 1 0,0 1 0,3 2 1662,0 2-1591,5 1 0,-4 1 1,5 3-1,-2 4-134,-3 3 1,-2 3 0,0 1 0,-2 3-124,-3 2 0,-2 0 0,-6 5 0,0 0 0,-2 0-86,-2-1 0,-3 1 0,-7 0 51,-2 0 0,1 4 1,-4 0-1,-1-2 1,2-1-1,-1-1-602,0 0 0,4-2 442,-2-2 0,3 3 0,2-5 1</inkml:trace>
  <inkml:trace contextRef="#ctx0" brushRef="#br0" timeOffset="107125">8744 13233 9176,'7'6'779,"-3"2"0,-4-2 446,-4-2 0,2-2 1,-1 1-1,6 1-1092,5-1 1,3-1 0,2-2 0,-1 0 0,1 0-2592,-1 0 0,0 0 1,1 0-1</inkml:trace>
  <inkml:trace contextRef="#ctx0" brushRef="#br0" timeOffset="125548">9699 12849 8336,'-11'-21'0,"2"2"0,5 1 88,3 3 0,1 5 35,0 2 0,1 4 1,3-5-1,6 1 1,7 0-1,7 1 0,8 0 1,5 2-1,3-1 1,2 3-583,-3 2 1,0 1 0,-3 0-1,-3 0-86,-4 0 1,-8 6-1,-3 0 1</inkml:trace>
  <inkml:trace contextRef="#ctx0" brushRef="#br0" timeOffset="125786">9637 13010 8355,'0'-12'124,"5"5"-271,3 3 0,13 2 1,5 1-1,6-2-102,7-1 0,-1-10 0,8 2 0,0-2-208,3 0 0,-7 2 395,-4-1 0,-7-4 0,-6-3 0</inkml:trace>
  <inkml:trace contextRef="#ctx0" brushRef="#br0" timeOffset="126730">11187 12601 8355,'-1'-25'-17,"-2"2"0,-1 2 0,1 4 0,2 4 1,1 0-1,0 1 0,1 1 390,3 2 0,-1 5 0,4 10-253,-2 6 1,-1 6 0,-2 8 0,0 5 0,3 4 0,-3 8-29,0 5 0,-2-2 1,0 9-1,0 3 0,0 0-251,0 2 0,0-3 0,0-1 1,0-2-200,0-6 0,0-5 1,0-10-1,1-4-177,3-3 1,-1-6-1,5-5-335,2-6 803,-5-3 0,6-17 0,-4-3 0</inkml:trace>
  <inkml:trace contextRef="#ctx0" brushRef="#br0" timeOffset="127176">11373 12526 8355,'-6'-7'0,"4"-2"368,-7 5 1,7 5-177,-2 7 1,2 3 0,1 3-1,-2 3 64,-1 3 1,0 8 0,4 2 0,0 1-202,0-1 1,0 4 0,0-1 0,0 3 0,0 3-1,1 1 1,2 2 0,1 3-320,-1 1 1,-2 1 0,-1-1 7,0-5 0,0-4 1,0-2-1,2-4 1,0-2 65,2-5 1,2-1 0,-3-6 0,2-3 6,2-5 1,1 1-1,5-6 179,-1-1 0,1-2 0,-1-1 0,0-1 56,1-3 1,1 1 0,1-5 0,3-2-139,1-1 0,-3-1 1,4-1-1,-2 2-84,-3 3 0,0-3 0,0 4 1,2-1-381,-2-1 1,-1 1 473,-2-4 1,0-1-1,1 1 1</inkml:trace>
  <inkml:trace contextRef="#ctx0" brushRef="#br0" timeOffset="127393">11224 13047 9219,'-5'-16'0,"-2"-1"0,1 3-632,6 5 519,6 3 1,12 2 0,2 0 0,4 0 0,3-2-1,6-2 1,7-3 76,3-1 0,8-1 0,-7 1 0,-4 1-426,-4 3 1,-10-2 0,-1 4 326,-7-1 0,-4-6 0,-2-7 1</inkml:trace>
  <inkml:trace contextRef="#ctx0" brushRef="#br0" timeOffset="127575">11237 12464 8355,'1'-23'0,"4"4"0,8 5 0,5 6 0,4 1 0,1 0 0,5-1 0,2-1-143,5 1-27,6 5 1,-1-2 0,5 5 0,-1 0-282,-4 0 1,7-6 0,-8-1 0</inkml:trace>
  <inkml:trace contextRef="#ctx0" brushRef="#br0" timeOffset="128061">12390 11956 8210,'0'-32'-509,"0"3"406,0 3 0,-1 7 0,-2 1 0,-3 1 0,-1 1 157,-2 1 0,-2 2 0,-3 4 1,-1 2 33,-2 1 0,-3 2 1,2 4-53,-2 0 0,1 0 0,-3 0 0,1 0 0,1 0 179,0 0 1,2 4-1,6 0-99,0-1 0,-1 4 0,2 1-84,3 3 0,2 2 1,6-1-1,0 2-24,0 2 0,0 2 1,0 6-1,0-2-18,0 0 0,0 8 0,0-5 0,0 1 71,0 0 1,0 3-1,0 2 1,0-1 42,0 0 1,0 10-1,0 1 1,-1 6 41,-3 3 0,1 6 0,-5 6 0,-2 9-90,-1 6 0,-1 4 0,-2 9 0,-1 2 0,7-43 0,-1 1 8,2 3 1,-1-1 0,-10 45-1,10-45 1,0 2-27,0-3 1,1 1 0,0 4 0,0 1 0,1-2 0,-1-1 0,2-3-1,-1 0-14,-2 45 1,3-10 0,5-10 0,1-10-190,3-13 1,4-9 0,9-10-1,2-7 13,1-5 0,3-5 1,-2-9-1,2-5-300,2-6 1,-2-8 0,-1-7 0,-2-3-168,-2-5 0,4-4 0,-3-7 0</inkml:trace>
  <inkml:trace contextRef="#ctx0" brushRef="#br0" timeOffset="129398">12799 12440 8837,'-19'-20'814,"12"8"-618,11 8 0,7 2-247,6 2 0,8 0 1,9 0-1,6-1 0,5-3 1,2-3-1,-1-1 0,-5 1 1,-5 1-342,-7 4 0,-2 0 0,-11 4 0,-8 2 1,-12 3-1,-14-1 16,-8-1 1,-14 7-1,1 2 1</inkml:trace>
  <inkml:trace contextRef="#ctx0" brushRef="#br0" timeOffset="130208">12836 12440 8355,'-44'5'-206,"-1"-2"1,8 4 370,5-2 1,6-1 0,6-2 99,8 2 0,8 3 0,11 4-130,5-3 1,10 3 0,2-4-168,3 0 0,6 4 0,-2-4 0,-1 1 0,0 0-128,-2 2 1,-3-3 0,-3 1 0,-4 2-41,-5 1 0,1 1 0,-8 1 1,-1-1 128,1 0 0,-4 1 0,-4-1 0,-4 1 74,-1-1 1,-1 0 0,-4 2 0,-1 3 57,1 3 1,-2 4 0,-1 1 0,-2 1 22,2 3 1,0-2-1,0 6 1,-2 0-49,2-1 1,-3 0 0,2-5 0,1 2-38,1-1 1,-3-2 0,2-1-15,4 0 0,-1-6 0,5-2 1,0-4-56,3 0 85,2-1 1,8-5 0,2-3 0,3-2 47,2-2 1,5-2-1,1-1 1,1-2 45,1-2 0,4 3 0,5-3 0,1 1-135,-1 4 0,3-4 0,-4 2 0,-2 3-330,0 3 1,-3 1 0,0 5 0,-3 2-161,-5 1 1,-6 2 0,-3-1 433,-2 0 0,-1 1 0,-4-1 0</inkml:trace>
  <inkml:trace contextRef="#ctx0" brushRef="#br0" timeOffset="130209">12725 13643 8355,'-7'0'269,"7"5"1,7 3-177,0 3 0,2 2 0,-5-1 1,1 1-1,-1-1 0,0 0 1,0 1-1,0-1-672,0 1 0,0-1 0,-4 0 36,0 1 1,0-1 0,0 1 0</inkml:trace>
  <inkml:trace contextRef="#ctx0" brushRef="#br0" timeOffset="130210">12700 13494 8355,'-1'-11'-6,"-4"2"0,4 5-647,-3 8 1,8 3 0,3 6 0</inkml:trace>
  <inkml:trace contextRef="#ctx0" brushRef="#br0" timeOffset="131110">13395 12762 8355,'0'-23'-104,"0"2"0,0 3 580,0 6-264,0 5 1,0 3-1,0 8 1,1 4-51,3 3 0,-1 6 0,5 0 0,2 1-86,1 0 0,1 4 0,1-1 0,-1 2-127,0 2 1,6-4 0,2-2-178,-1-1 0,0-1 1,-4-5-1,3 0 0,0-1-697,0-2 0,-1 0-313,-5-4 1159,0-1 1,-5-10 0,-1-1 0</inkml:trace>
  <inkml:trace contextRef="#ctx0" brushRef="#br0" timeOffset="131111">13618 12675 8355,'0'-12'-473,"0"-1"0,1 2 1291,3 3 1,-1-2-543,5 6 1,-5 2 0,1 6 0,-2 4-260,-2 3 1,-2 7-1,-2 3 1,-6 2 28,-5 2 1,-4 5 0,-6 3-1,0 3-204,1 1 1,0 0 0,2-1 0,3-3-113,1-4 1,1 2-1,6-2 1,2-3-411,0-4 0,7 0 0,-2-6 448,2 0 0,13-3 0,3 0 0</inkml:trace>
  <inkml:trace contextRef="#ctx0" brushRef="#br0" timeOffset="131112">13816 13097 8355,'0'-7'226,"0"3"1,0 8 0,2 3 0,0 3 0,4 1 0,-1 2 0,2 1-440,0 0 0,-4-2 1,2 2-1,0 1-777,-1 2 1,0-5 644,-4-4 0,0 1 0,0 3 1</inkml:trace>
  <inkml:trace contextRef="#ctx0" brushRef="#br0" timeOffset="131113">13928 12799 8355,'-6'-19'46,"5"1"1,-5 12-726,6 7 1,0-1-1,0 5 1</inkml:trace>
  <inkml:trace contextRef="#ctx0" brushRef="#br0" timeOffset="131413">14238 12427 8355,'-11'-32'0,"3"5"578,3 5-413,4 9 0,2 8 1,4 5-1,3 1 13,3 3 1,5 3 0,2 7 0,2 3 12,2 3 1,1 8-1,2 2 1,-2 2-183,-2 2 1,2 8 0,-3 2 0,-1 1-154,-2 1 1,-9 1-1,-4 5 1,-3 3-53,-1 2 0,-5-4 0,-5 5 0,-5 0 71,-6-1 1,-6-2-1,-2-6 1,0 1-1699,-1 0 1397,-2-6 1,-5 4 0,-1-4 0</inkml:trace>
  <inkml:trace contextRef="#ctx0" brushRef="#br0" timeOffset="131756">12588 12514 8355,'-5'-12'-103,"2"1"-24,-5 2 67,5 4 1,-8 5-1,4 1 1,-1 3 68,0 5 1,-2 7-1,-5 5 1,-2 2 67,2 2 0,-3 7 1,2 4-1,1 6 47,1 6 0,-3 5 0,2 12 0,3 2-13,2 3 0,9 6 1,1-7-339,7 0 1,6 5-1,7-2 1,4 1 0,4-4-324,2-4 1,2-3-1,5 0 1</inkml:trace>
  <inkml:trace contextRef="#ctx0" brushRef="#br0" timeOffset="132187">14883 12923 8355,'5'-19'173,"2"5"0,6 7 1,0 2-363,4 2 1,-2-3 0,6 2 0,1 2 0,3 0 0,2 2-315,2 0 0,11 6 0,-1 1 0</inkml:trace>
  <inkml:trace contextRef="#ctx0" brushRef="#br0" timeOffset="132889">15726 12613 8355,'0'-25'-48,"0"2"1,0 2 0,0 5 0,2 3 0,2 5 165,4 4 0,-3 12 0,0 6-10,-4 4 0,3 7 0,0 5 0,-1 2 0,-2 2 0,-2 2 16,-3 1 0,1 2 0,-4-1-181,2 0 1,-4 4 0,5-7-1,2-2 1,0 0 0,2-4-1251,0-3 1013,0 2 0,0-15 1,2 4-16,2-3 1,3-2 0,5 0 0</inkml:trace>
  <inkml:trace contextRef="#ctx0" brushRef="#br0" timeOffset="133296">15937 12564 8355,'-5'-11'-314,"-4"2"127,4 4 1,-1 10 311,6 4 1,0 3 0,0 4 0,0 4 0,0 0 0,0 3 0,0 1 0,0 4 74,0-1 0,0 4 0,0-1 0,0 0-153,0 1 1,-4 3 0,-1-2-25,-2 0 0,-2-1 0,-2-5 0,2 1 0,2-4-86,1 0 1,-2-5-5,4-1 1,0 1 0,5-2 0,3-2 0,6-3 0,5-4-111,6-1 1,4-2 0,2-4 44,2 0 0,6-6 1,-4-2-1,2-3 0,-2 0-468,-5 3 0,0-3 327,-9 2 1,-1-2 0,-4-1 0</inkml:trace>
  <inkml:trace contextRef="#ctx0" brushRef="#br0" timeOffset="133432">15801 12911 7817,'1'-24'0,"3"5"0,4 5 0,3 5 0,3 0 0,1 1 0,3 0 0,2-2 0,3 1 0,5-1 0,5 3 0,2 0 0,1 2 0,-1-1 0,-4 3 0,0 2-521,-4 1 0,-1 0 0,-1 0 1</inkml:trace>
  <inkml:trace contextRef="#ctx0" brushRef="#br0" timeOffset="133681">15751 12564 8355,'7'-31'0,"5"12"0,1 1 0,6 7 0,4 4 0,4-3-1106,2 2 848,-3 5 0,11-8 0,-1 5 0,4-1-103,0 3 330,-2 2 1,-1-3-1,1-2 1</inkml:trace>
  <inkml:trace contextRef="#ctx0" brushRef="#br0" timeOffset="134199">16743 12179 8355,'0'-12'-942,"-1"-1"939,-3 1 0,2 4 0,-3 1 0,-1 0 278,-2 0 1,1 4 0,-1-1-207,-2 3 1,-1 2-1,0 5 1,1 6 0,1 9-1,-4 5 1,-2 6-1,-1 5 134,-2 10 0,4 4 0,-2 11 0,2 4-148,1 1 0,-3 6 0,-1-1 0,3 4-190,5 2 0,-1 4 0,6-8 1,1-5-161,2-4 0,8-10 0,5-6 0,7-7-132,5-8 0,2-3 0,2-8 156,1-2 1,5-9-1,-2-6 1</inkml:trace>
  <inkml:trace contextRef="#ctx0" brushRef="#br0" timeOffset="134727">17239 12402 8355,'0'-31'5,"0"2"0,0 8 0,-1 5 0,-3 3 0,-5 5 0,-3 4 1,-3 2-1,-3 2 0,-1 0 0,-2 0 0,0 0 0,1 2 1,-1 2-1,0 3 0,2 1 0,0 0 0,1 2 0,0 1 0,4 1 1,3 1-1,4-1 0,0 1 0,2-1 0,-1 0 0,4 1 1,2-1-1,4 1-202,4-1 1,3 0 0,1 1 0,1-1 111,-1 1 0,5-1 0,-1-1 0,1-1 48,1-2 0,-4 0 1,2 3-1,-4-1 113,-3-2 1,0 0 0,-4 5 0,-3-1 20,0 1 0,-8 0 0,-4 4 0,-5 4-61,-5 2 1,-4 2-1,-1 0 1,1-1-3,-1 1 1,0 4 0,2 0 0,1-1-46,1-2 1,7 1 0,0 0 0,6-5 31,3-3 1,0 2 0,5-5-1,2-1 1,2-2 0,6-4-31,5 0 0,4-7-60,6 2 1,0-2-1,1-2 1,1 0-54,2 0 0,-4 0 0,-6 0 0,-1 0 1,-3-2-1,-1 0-944,-1-2 598,-6-1 468,-2 5 0,-10 6 0,-2 1 0</inkml:trace>
  <inkml:trace contextRef="#ctx0" brushRef="#br0" timeOffset="135198">17016 13469 8558,'0'8'405,"0"0"0,0 2 0,1 1 0,2 3-491,1 2 1,0-2 0,-2 4-1,1-1 1,1-1 0,-2-1-1,0-1-972,-2-1 361,0-1 0,0 0 0,0 1 0</inkml:trace>
  <inkml:trace contextRef="#ctx0" brushRef="#br0" timeOffset="135199">16979 13370 8215,'0'-13'-591,"0"1"1,0 4 0,1 1 412,3 1 1,3 2-1,6 4 1</inkml:trace>
  <inkml:trace contextRef="#ctx0" brushRef="#br0" timeOffset="135435">17425 12725 9360,'-11'-19'0,"3"2"0,4 3 0,4 3 0,3 4 0,2 7 0,3 7 0,5 4 0,2 3 0,2 1 0,-1 3 0,2 0 0,0 1 0,0 1 0,-2 0 0,1 1 0,-1-2 0,0 0 0,-3-1 0,0 2 0,-2-2-454,-3 0 0,2-2 0,-6-4 1,-1 1-1,-3-2 114,-5-3 1,-1 3 0,-7-4 0</inkml:trace>
  <inkml:trace contextRef="#ctx0" brushRef="#br0" timeOffset="135721">17686 12539 8355,'0'-17'-562,"0"1"1037,0 5-127,0 5 0,-2 6 1,0 3-1,-3 4-212,3 5 1,-1 9 0,-1 0-1,-4 3-271,-3 5 1,-2 2 0,1 2 0,-1-3-20,1 0 1,-5 1 0,1 2 0,1-4-290,1-3 1,2 3 0,-1 0 0,1-3 53,-1-4 1,1 7-1,0-3 1</inkml:trace>
  <inkml:trace contextRef="#ctx0" brushRef="#br0" timeOffset="135917">17723 12998 8355,'0'-6'-44,"0"6"1,0 7 0,-1 5 0,-2 4 186,-1 0 1,0 5 0,4-3 0,0 0 0,-2 0-266,-2-3 1,3-2 0,-3 0 0,2-1-1309,2 1 1117,0-1 0,6 0 0,1 1 0</inkml:trace>
  <inkml:trace contextRef="#ctx0" brushRef="#br0" timeOffset="136096">17822 12799 8743,'-12'-11'0,"1"2"0,1 2-286,2 1 1,11 2 0,1 4-254,5 0 1,9 6 0,2 0 0</inkml:trace>
  <inkml:trace contextRef="#ctx0" brushRef="#br0" timeOffset="136380">18058 12291 8355,'5'-7'137,"2"1"0,6 8 0,-1 3 0,0 6 143,1 4 0,-1 9 0,1 1 1,-1 6-119,0 5 0,1 5 1,-2 4-1,-3 0-282,-4 2 0,-2 9 1,-2-3-1,-3 5-185,-5 4 1,-2-7-1,-11 5 1,1-3 12,0-5 0,1-2 0,3-5 0,-4-3-140,1-4 0,1-5 129,6 0 1,-6-5-1,-2 2 1</inkml:trace>
  <inkml:trace contextRef="#ctx0" brushRef="#br0" timeOffset="137241">18479 12092 8355,'0'-12'-668,"0"4"1,2 1 650,2 1 1,3-2-1,5 4 1,1 1-1,0 0 1,3 1-1,0-3 86,-1 3 0,-1 0 0,-1 2 0,-1 0 3,0 0 1,-3 6-1,-3 2 1,0 3-36,-3 1 0,-2 2 1,-1 1-1,-1 3 0,-3 2 1,-2 4-1,-4 7 1,2 0 30,-1 4 0,2 5 0,0 4 1,0 1 78,0 2 1,4 10 0,-1-3 0,3 2-32,1-2 0,0 4 1,0-9-1,1 4 20,3 2 0,-2-3 0,2 6 0,-3-2-3,-1-3 0,-1 5 0,-3-10 0,-3 0-36,0-1 0,-6-6 1,2 3-1,-4-1-87,0-3 0,0-3 1,-2-2-1,-2-3-151,0-2 1,-5-1-1,4-6 1,-4-2-215,-1-5 0,1-2 0,-1-1 0,-1-1-681,-3 0 573,-3-5 0,-11 4 0,-1-4 0</inkml:trace>
  <inkml:trace contextRef="#ctx0" brushRef="#br0" timeOffset="138176">12626 12179 8355,'-2'-11'209,"-2"3"1,-1 1-1,-5 4-129,2-1 0,4 0-101,-5 4 1,2-1 0,-2-2 0,0-1-54,0 1 0,-2 1 1,-2 2-1,1 0-27,0 0 0,-1 5 0,-1 0 0,-1 2-40,-1 3 0,-1-3 0,5 1 48,-1 1 1,2-2 42,3 2 1,-2-5 98,6 4 156,0-5 1,3 4-83,-3-3 0,1-3 0,-4 5-60,1-1 0,-3-2 0,2 5 0,-1 2 8,-1 1 1,1 1 0,-3 1 0,1 1-41,2 2 0,4-1 0,-3 7 0,0 3 17,0 3 0,5 6 0,-4-1 1,2 4-36,0 5 1,-4 2-1,2 5 1,1 2-38,-1 3 0,-2 3 1,2 6-1,1 2 25,-1 1 1,-3 1 0,0-3 0,-2-1 43,-1-2 1,-1-2 0,2 3 0,2-1 0,2-3 0,1-6 273,4-5-359,0 1 0,4-13 0,2 0 0,5-3 0,7-4 1,4-4-1,4-3-100,1-4 0,5-8-314,3 0 0,4-7 0,3 4-108,1-1 1,6-3-1,-3 3 1</inkml:trace>
  <inkml:trace contextRef="#ctx0" brushRef="#br0" timeOffset="139017">18728 11968 8355,'6'-12'-1004,"0"5"0,-5 1 1054,3 6 0,-1 0 0,4 2 0,0 1 0,0 2 0,3 1 0,1 1 51,1-1 0,4-1 0,1 1 0,-2 1 0,-2 0-58,-5 3-28,-3 1 0,-5 1 1,0 1-1,-1-1 0,-3 0 1,-4 1 5,-3-1 1,-2 1 0,1-2 68,-1-3 1,5 2-1,1-5 1,2 2 55,2 3-210,2-5 0,2 5 0,3-6 0,4-1 0,5-2 0,3-1-247,5 0 0,2 0 84,2 0 1,0 0 0,0-1 103,0-3 0,-1-3 0,1-6 1</inkml:trace>
  <inkml:trace contextRef="#ctx0" brushRef="#br0" timeOffset="139482">18963 11757 7158,'2'-12'0,"3"1"0,6 1 0,4 3 0,2 2 0,-1 1 0,2 0 0,0 0 0,1 1 0,-1 1 0,2 2 0,-2 0 0,1 0 0,-1 0 0,0 2 0,-3 1 0,-1 2 0,-3 3 0,-2 5 0,-2 3 0,-1 4 0,-4 2 0,0 1 0,-2 3 0,-2 3 0,-2 6 0,-3 3 219,1 4 0,-4 4 1,6 0-1,1 2-147,2 2 0,1 1 1,0 1-1,1 2 61,3-2 0,-2 5 0,3-1 0,-1 1 54,0-4 0,0 3 0,-4-1 0,0 1-22,0 3 1,5 2 0,0 1 0,2 0-70,3 0 0,-1-1 1,1-3-1,-2-5-68,2-2 1,1-2-1,0-3 1,-3-2 0,-4 1-260,-2-1 0,-4-4 0,-2 0 123,-4-6 1,-13-4 0,-5-5 0,-4-1-1,-6-4-320,-4-3 1,0-5 176,-6-4 1,5-1-1,-3-4 1,0 1-1,1-1-180,1-2 0,-5-6 0,3-2 1</inkml:trace>
  <inkml:trace contextRef="#ctx0" brushRef="#br2" timeOffset="148811">8694 9661 25811,'6'-11'0,"2"3"0,4 3 0,5 0 335,3 1 0,4-4 0,1 4 0,1 1 0,1 0 1,4 1-1,-1-2-403,0 1 1,5 7-1,-3 3 1</inkml:trace>
  <inkml:trace contextRef="#ctx0" brushRef="#br0" timeOffset="149066">8756 9798 8355,'-5'-13'-295,"3"1"0,-2 4 1,8 1 295,4 1 0,8-2 0,3 3 0,4-1-105,8 1 0,9-5 0,6 2 1,7-3-545,5-2 478,2 1 1,2-6-1,0-1 1</inkml:trace>
  <inkml:trace contextRef="#ctx0" brushRef="#br0" timeOffset="161920">9612 15404 8355,'-7'-13'128,"1"1"0,8 1 1,2 3-1,4 3 0,5 4 1,2 1 89,1 0 1,6-4 0,-1 0-549,2 1 0,2 2 0,-1 1 0,-2 0-352,-2 0 0,-4 5 0,1 2 1</inkml:trace>
  <inkml:trace contextRef="#ctx0" brushRef="#br0" timeOffset="162153">9575 15577 8355,'5'-11'0,"3"3"0,5 3 0,3 3 374,5-2-248,2 3 0,2-5 0,1 5 1,3-2 98,4-1-1157,3-6 1,1 9 0,1-5 0</inkml:trace>
  <inkml:trace contextRef="#ctx0" brushRef="#br0" timeOffset="163191">11745 14821 8355,'8'-36'0,"1"3"969,-1-3-751,4 15 0,-5-6 0,-1 9 0,-2 0 1,0 0-1,-3 3 0,-5 1-8,-8 2 1,-2 5-1,-7 3 1,-2 2-1,-5 2 1,-6 2-1,-5 2-220,-2 4 1,-5 7 0,5 3-164,1 1 1,6-2 0,2 2 0,3-1 0,6-3-119,5-1 1,4-1 0,3-1 146,3 0 0,8 1 0,8-1 0,3-1 14,1-3 1,6 2 0,3-4 0,1-1 20,-1 1 0,6-2 0,-2-3 0,0 2 67,-3 1 0,0 2 1,-4-4-1,-2 4 80,-2 1 0,0 1 0,-10 6 0,-1 1-47,-2 1 0,-6 8 0,-5-1 0,-5 6 204,-6 3 0,-8 7 0,-4 6 0,-3 3-87,-1 2 1,0 1 0,0 1-1,1 1-79,3-5 0,3 4 0,7-8 1,6-4-31,4-4 0,9-4 1,0-1-1,5-4-3,8-5 1,4-9-1,13 1 1,2-5 27,1-4 1,10-1-1,-1-4 1,5-1-102,4-3 0,0-2 0,-1-3 1,-1 0-308,-3 0 1,0 2-1,-7 0 1,-1 1-294,-6 4 1,-7 0 0,-6 4 478,-5 2 0,-10 3 0,-7 5 0</inkml:trace>
  <inkml:trace contextRef="#ctx0" brushRef="#br0" timeOffset="163857">11249 16458 8355,'0'-8'1509,"0"-1"-1106,0 1 0,0 3 0,0 5 0,1 6-441,3 6 1,-2 0 0,2 2-1,-3 1-397,-1 1 1,4 1 0,1-5 0,-3 1-505,0-1 0,-2 1 444,0-1 1,0-5 0,0-2 0</inkml:trace>
  <inkml:trace contextRef="#ctx0" brushRef="#br0" timeOffset="164099">11212 16197 8355,'0'-12'-117,"0"7"-509,0 5 0,0 11 0,0 8 0</inkml:trace>
  <inkml:trace contextRef="#ctx0" brushRef="#br0" timeOffset="165540">12291 15242 8244,'0'-12'-332,"0"0"0,0-1 515,0 1 0,0 6 0,1 8 0,2 7 0,2 8 0,2 1-51,3 0 1,-3 0-1,1-3 1,2 3-1,1 0-126,1 0 1,1-2 0,-1-3-1,0-2 70,1-3-67,-1-3 1,1-6-1,-1-3-19,0-4 0,-5-5 1,-1-2-1,-2-2 0,0 1-163,-1-2 0,-2 3 0,-1-6 0,0-1-65,0-1 1,0-1-1,0 2 1,0 3-115,0 1 0,0 1 1,0 5 147,0 0 0,2 5 1,2 4-1,3 6 160,-1 5 0,11 14 0,-3 4 1</inkml:trace>
  <inkml:trace contextRef="#ctx0" brushRef="#br0" timeOffset="166279">12774 15280 8355,'0'-17'106,"0"1"1,2-1 207,2 5 1,-3 3-202,3 1 1,-4 1 0,-4-1-1,-4 4 1,-3 4 0,-1 3-157,-1 1 0,1 5 0,-1 0 0,2 2-18,3 1 0,-3 0 1,3 2-1,-3 1 47,-2 2 1,5-1 0,1-3-1,2-1-198,2 1 1,2-1-1,2-1 71,3-3 1,3-2 0,5-6 0,1 0 70,-1 0 1,1-6 0,-1-2 0,0-3 68,1-1 1,-1-2-1,1-1 1,-2-2-1,-3 2 0,2-3 0,-6 2 245,-2 0 0,0 3 218,-2 0-401,0 6 0,0 7 0,0 9-84,0 2 0,4 5 0,1 1 1,1-2-1,1-1-41,0-2 0,1 0 1,4 1-1,1-1-312,-1 1 1,1-6-1,-1-2 285,0 1 1,1-5-1,-1 3 1,-1-4 123,-2-4 0,-3 1 1,-3-5-1,1-2 40,-1-1 0,-2-1 0,-1-1 0,0 1 16,0 0 1,0-5 0,2 1 0,1 0-33,1 3 1,1-4 0,-2 1 37,1 0 0,6 4-63,-2 4 1,3-2-1,1 6 1,1 1 20,-1 2 1,1 2 0,-1 3-1,0 5-18,1 2 1,-2 1 0,-1 0 0,-4 1 14,0-1 1,2 5 0,-2 1 0,-1 0-69,1 0 1,-1-1 0,-2-1 0,3 0-108,0-1 0,1-5 0,3-3 0,0 0 4,3 0 0,0-5 0,5 3 0,-2-5-444,1-5 1,5-1 0,-3-7 0</inkml:trace>
  <inkml:trace contextRef="#ctx0" brushRef="#br0" timeOffset="166610">13705 14709 8355,'-6'-19'-59,"-1"1"1,-1 10 61,0-1 0,-1 3 0,-3-3 0,0 5 234,-1 3 1,1 1 0,-1 0-66,1 0 0,0 5 0,1 4 0,1 2 22,2 1 0,3 7 0,-1 5 1,-1 6 40,0 6 1,-1 4 0,-5 11 0,1 3-54,-1 3 0,5 5 0,1 3 0,2 0-366,2-4 0,7-2 0,6-10 0,5-4-267,6-5 0,3-9 0,5-3 0,3-6-17,0-6 1,3-2 0,-3-3-139,0-3 0,-2-2 0,-5-6 1</inkml:trace>
  <inkml:trace contextRef="#ctx0" brushRef="#br0" timeOffset="166915">13928 14883 8355,'0'-17'541,"0"1"-199,0 5 1,0 7-1,1 9-40,3 7 0,2 2 1,5 6-1,0-1-178,3 0 0,2 2 0,1 5 0,2 0-142,0-1 0,5 7 0,-4-8 0,4 3-371,1-1 0,-2-1 1,-1-2-1,-3-1-182,-1-1 1,-1-6 0,-5 0 0,1-4 73,-1-3 1,1-5-1,-1 3 1</inkml:trace>
  <inkml:trace contextRef="#ctx0" brushRef="#br0" timeOffset="167171">14275 14833 8355,'0'-12'0,"-1"1"891,-3 3-625,2 8 0,-7 8 0,3 7 0,-1 3-114,-2 1 0,-3 2 0,-1 5 0,-2 2-326,-2 0 1,-5 7 0,1-2-1,-2 3 3,-2 1 0,0-4 1,0-1-1,2-2-116,2-2 0,3-6 0,6-3 0,1-1-1211,3-3 1207,2-1 1,12-2 0,1 1 0</inkml:trace>
  <inkml:trace contextRef="#ctx0" brushRef="#br0" timeOffset="167523">14573 15267 8551,'-13'2'0,"2"2"0,2 4 0,2 3 0,1 1 229,4 1 1,0-1 0,2 1 0,2-2 0,2-2-1,3 0 1,1-1 0,0 0-506,2 0 1,1-3-1,1 1-1279,1 0 1,-5-2 1374,0-4 0,-5 0 0,2 0 1</inkml:trace>
  <inkml:trace contextRef="#ctx0" brushRef="#br0" timeOffset="167524">14560 15094 8355,'0'-13'-656,"-5"6"1,-2-4 0,-5 4 0</inkml:trace>
  <inkml:trace contextRef="#ctx0" brushRef="#br0" timeOffset="167764">14821 14548 9191,'1'-10'0,"3"6"0,5 10 0,3 7 0,5 8 0,2 4 452,0 4 0,9 8 0,-4 9 1,1 2-1,-1 3 0,-5 3 0,0 3-386,1 4 0,-9 2 1,0 2-1,-4 1-484,-5-1 0,0-6 1,-5-1-1,-4-1-886,-5-5 0,-15 7 0,1-8 0</inkml:trace>
  <inkml:trace contextRef="#ctx0" brushRef="#br0" timeOffset="180439">15949 13915 8355,'0'-12'-122,"0"0"1,0-1 0,2 2 92,2 3 1,4 1-1,9 4 1,3-2 0,5-1-1,3 1 1,3 2 0,4 0-1,5 0 83,3-1 0,2 0 1,5 4-1,-1 0-75,1 0 1,5 0 0,3 0 0,3 0-69,1 0 1,4 2-1,3 0 1,-1 2-43,0-1 0,5-1 1,-11-2-1,1 0-27,1 0 1,-4 0 0,-2 0 0,-5 0 59,-6 0 1,-6 0-1,-8 0 1,-5 1-24,-6 3 1,-6-1 120,-8 5 0,-8 0 0,-6 5 0</inkml:trace>
  <inkml:trace contextRef="#ctx0" brushRef="#br0" timeOffset="180820">16334 13915 8355,'-13'0'-511,"1"0"1,4 0-1,1 2 521,1 2 1,2-1 0,6 4-18,2-2 1,4 3 0,9-3 0,3-3 11,4 0 1,0-2-1,3 0 1,2 0-17,4 0 1,7 0 0,1 0 0,0-2-38,2-2 1,1 1 0,7-4 0,0 1-26,-1-1 0,2 3 0,-6-3 45,2 1 0,-3 1 0,-1 2 0,-1-1 0,-3 1 15,-1 2 0,-2 1 1,-1 0-1,-3 0 9,-4 0 0,1 0 1,-1 0-1,-3 0 12,-4 0 1,0 4 0,-4 0 0,0-1-76,0-2 1,-1-1 0,-5 0-9,0 0 0,1 6 0,-1 0 1</inkml:trace>
  <inkml:trace contextRef="#ctx0" brushRef="#br0" timeOffset="181038">17773 13853 7729,'-13'0'0,"1"0"0,-1 0-271,1 0 0,5 2 0,4 1 0,6 1 162,5-2 1,7 0 0,2-2-39,-2 0 1,4 5-1,1 2 1</inkml:trace>
  <inkml:trace contextRef="#ctx0" brushRef="#br0" timeOffset="181205">18207 14002 8355,'12'-12'-1311,"-12"-13"1</inkml:trace>
  <inkml:trace contextRef="#ctx0" brushRef="#br2" timeOffset="199305">6821 13866 30169,'0'-19'-1639,"2"2"1,2 7-1,5 2 1,5 0 0,4 0-1,1 1 809,3 1 0,7 1 1,6 2-1,3-3 0,5 1 1,1-2-1,2 1 0,-1 1-1518,1 2 2042,-12 2 0,7 1 1,-9 0-1</inkml:trace>
  <inkml:trace contextRef="#ctx0" brushRef="#br0" timeOffset="199540">6834 13977 8355,'-7'-12'-114,"3"0"0,4 1-513,4 2 1,8-2 543,9 3 0,8-2 0,5 1 0,8 2-119,7 1 0,12-3 0,8 2 0</inkml:trace>
  <inkml:trace contextRef="#ctx0" brushRef="#br0" timeOffset="207923">15887 15044 8268,'0'-12'0,"2"-1"0,1 1-116,1-1 1,5 2 166,0 3 0,3-2 1,3 5-1,3-1 0,1 1 1,2 2-1,0 2 1,-2 1-1,0 0 0,1 1 1,2 3-1,0 3-1011,-2 0 1,0 4 709,-4-3 0,-2-2 0,4-1 0</inkml:trace>
  <inkml:trace contextRef="#ctx0" brushRef="#br0" timeOffset="208171">15962 15218 8355,'12'0'0,"1"0"-179,-1 0 1,6-4-1,3-2 1,3 1 0,4-1 220,1 3 1,9-2 0,1 1-508,4 1 1,2-4 0,5 0 0</inkml:trace>
  <inkml:trace contextRef="#ctx0" brushRef="#br0" timeOffset="219838">17338 14511 8355,'-4'-20'71,"0"4"0,1 2 0,2 2 0,1-1 1027,0 1-949,6 5 1,0 2 0,7 5 0,1-2 0,1-1 0,4-1-1,5 1 1,6 1 1,4-2 0,5 2 1,2-3-1,5 1 0,1-1-535,-2 3 1,2-4 0,-7 2 0,-4 1 0,-6 3-2028,-4 4 2003,-7-2 1,-1 9-1,-5-4 1</inkml:trace>
  <inkml:trace contextRef="#ctx0" brushRef="#br0" timeOffset="220441">17326 14511 8355,'-12'-6'324,"1"3"198,2-5 0,5 1-208,8-1 1,-1 4 0,5 8-177,2 4 1,7 1 0,2 2-1,2 2 1,-1 1-77,2 0 0,2 2 0,1 2 0,-1 0-201,1 0 0,0-1 0,0-3 0,-2 1-36,-2 1 1,1 1 0,-6-5 0,0 1-479,-3-1 0,-4-4 0,-3 1 396,0 0 0,-2 2 0,-4 2 279,0-1 1,-4 0-1,-2-1 1,0-1 188,-4-2 1,-1 5 0,-3 3 0,-1 1-96,-2 1 0,0 0 0,1 5-82,0 2 1,-6-3-1,3 8 1,-2 1-68,0 2 1,5-2 0,-4 2 0,1 2-1,1-1 0,0-1 0,2 2 0,3-5 0,1 0 17,-1 1 1,5-6 0,0-5 0,0 1 13,1-2 1,-3 3-1,6-5 1,0-2 16,-2-1 1,5-2 0,-3 1 51,2-1 1,4-5 0,1-2 0,2-1 67,2 1 0,5-1 0,6-4 0,0 0-80,0 0 0,6 0 0,-1 0-12,5 0 0,3-2 0,1 0 0,7-3 0,2 3-139,2 0 0,3-2 0,1-1 0,3-1-345,0 1 0,1 1-291,-10 4 1,0 0 0,-4 0 0</inkml:trace>
  <inkml:trace contextRef="#ctx0" brushRef="#br0" timeOffset="221351">17376 16222 8509,'0'-12'0,"0"-1"724,0 1-756,0 5 108,0 2 0,0 14 1,1 4-1,2 2 0,1 1 1,-1 2-280,-2 2 0,-1-4 0,0 3 0,1-1 0,2-2 0,1-3-1203,-1 0 1080,4-1 1,-6 0 0,5 1 0</inkml:trace>
  <inkml:trace contextRef="#ctx0" brushRef="#br0" timeOffset="221594">17388 15974 8355,'-12'0'-613,"1"2"533,2 2 0,4-2-382,5 7 0,11-1 0,3 4 0</inkml:trace>
  <inkml:trace contextRef="#ctx0" brushRef="#br0" timeOffset="224501">18554 14771 8355,'0'-12'-631,"0"-1"322,0 1 0,0 0 734,0-1 1,4 8-305,0 5 0,0 2 0,-4 9 0,0 5-72,0 2 0,0 2 0,0 6 0,0 2 35,0 1 1,0 5 0,0-1 0,0 2-326,0-2 1,-1-1-1,-2-5 1,-1 2-128,1-1 1,2-2 0,1-3-120,0-2 1,0-3 434,0-6 1,5 1 0,2-1 0</inkml:trace>
  <inkml:trace contextRef="#ctx0" brushRef="#br0" timeOffset="224857">18728 14709 8355,'4'-12'-55,"0"-1"1,0 2-1,1 3 62,4 4 1,-4 8 0,-1 6 0,-2 5 0,-2 6 101,0 2 0,-6 3 0,-1 2 0,-1 1-93,0-2 0,4 5 0,-5 0 0,1 1 3,1 0 0,-2-2 0,4 4 0,3-3-41,0-2 0,2-1 0,0-6 1,2-1-45,2-1 1,-1-6 0,6 2 0,4-4-2,2 0 0,3-6 0,-2-3-97,5-3 1,-3-1 0,0 0 0,-2 0-1,1 0-143,-2 0 0,-3-1 0,-2-2 0,-3-2 155,-2-2 0,4-2 0,-5-3 130,-1 0 22,-2-1 0,-1-5 0,0-1 0</inkml:trace>
  <inkml:trace contextRef="#ctx0" brushRef="#br0" timeOffset="225064">18641 15056 8118,'0'-12'-226,"0"0"1,5 3 0,5 2-1,4 2 196,2 2 0,2-2 0,-1-1 0,3 1-66,4-1 0,1-2 0,-1 4 1,0 0-150,-4-2 0,9-1 0,-2-5 1</inkml:trace>
  <inkml:trace contextRef="#ctx0" brushRef="#br0" timeOffset="225274">18628 14746 7911,'9'-12'0,"-1"1"0,2 3 0,2 2 0,3 2 0,4 0 0,3 0-365,5-2 1,3 4 0,2-5 0,3 0 537,0 0 1,5 4-441,-7-1 0,6 3 0,-8 1 1</inkml:trace>
  <inkml:trace contextRef="#ctx0" brushRef="#br0" timeOffset="226431">18591 15751 8355,'-5'-7'16,"3"-4"0,-3 8 107,5-5 1,1 5-1,3-1 1,4 4-1,4 4 1,0 5 0,0 2 178,1 1 0,3 5 0,2 0 0,0 1-325,0 0 0,0 3 1,-3-3-1,2 0-384,-2 0 0,-1-2 0,-1-3 0,1-1-197,-1 0 1,2-3 0,-7-2 303,3-2 1,1 5 0,1-3 0</inkml:trace>
  <inkml:trace contextRef="#ctx0" brushRef="#br0" timeOffset="226681">18839 15677 7760,'0'-13'0,"0"4"0,-1 4 0,-3 10 0,-5 6 0,-2 5-52,-1 5 0,-6 4 0,-3 3 0,-3 6 0,-4 1 125,-1 3 1,0-3 0,4-1-1,2-6-231,2-1 1,3-4 0,7-2 0,2-5-415,0-2 0,8-3 500,1-3 0,6 3 0,6-4 1</inkml:trace>
  <inkml:trace contextRef="#ctx0" brushRef="#br0" timeOffset="226898">18926 16073 8889,'5'-1'109,"-2"2"1,4 12 0,-1-1 0,-4 2-210,0 3 1,2-4 0,0 4 0,-1-3-384,-2-2 0,-1 0 1,0 1-608,0-1 925,0-5 0,0 4 0,0-4 1</inkml:trace>
  <inkml:trace contextRef="#ctx0" brushRef="#br0" timeOffset="227070">19025 15912 8355,'-8'-7'0,"0"3"-656,-2 3 1,5 1 0,-1 0 0</inkml:trace>
  <inkml:trace contextRef="#ctx0" brushRef="#br0" timeOffset="230115">19633 14325 8355,'7'-21'-268,"-3"2"1,-3 1 0,-1 3 0,0 1 299,0 1 144,-5 1 1,-2 1 0,-5 3 0,-1 5 0,1 7 0,-1 9 0,0 7 0,-3 8 280,0 5 1,-10 14 0,1 9-404,-1 12 1,-1 5-1,4 12 1,2 2-1,6-2-88,6 0 0,3-8 0,6 1 1,1-5-246,4-7 0,7-1 0,9-12 1,2-7-95,2-7 1,1-5 0,2-7 0,2-7-105,2-5 1,1 1 0,4-9 0</inkml:trace>
  <inkml:trace contextRef="#ctx0" brushRef="#br0" timeOffset="232568">19906 14709 8355,'-2'-12'-416,"0"-1"-526,-3 1 909,1 0 0,4 3-25,0 1 380,0 5 1,2-1 0,2 8 0,3 5-1,1 2 1,0 2-167,2 4 0,2-2 1,4 6-1,0 1 1,1 0-234,0-2 1,-1 4-1,3-5 1,0 2-1,1-2-250,2-1 1,-3-1 0,0-5 71,-1 0 0,3 1 1,-5-2-1,-1-2-114,-1 0 0,-1-1 0,-1 4 0</inkml:trace>
  <inkml:trace contextRef="#ctx0" brushRef="#br0" timeOffset="232819">20191 14622 8126,'0'-12'0,"-1"1"-755,-3 3 886,2 8 0,-9 7 0,4 6 0,-1 2 0,0 3 0,-2 2 1,-1 3-1,-1 3-68,-1 3 1,-3 6 0,-2-4 0,-2 2-148,-2 1 0,3-1 0,0 4 0,1 0-253,3 0 1,-2-1 0,3-3 0,5-5-709,2-6 991,3 1 0,4-9 0,0 4 1</inkml:trace>
  <inkml:trace contextRef="#ctx0" brushRef="#br0" timeOffset="233040">20352 15019 8097,'9'7'0,"-3"4"0,0 4 407,-3 0-420,4-1 0,-6 4 1,3 3-1,-3 1 0,-1-1 1,0-4-1,0 0 0,2 0-709,2-2 1,-3-2 414,3 0 1,3-1 0,0 1 0</inkml:trace>
  <inkml:trace contextRef="#ctx0" brushRef="#br0" timeOffset="233199">20439 14833 7005,'-16'-11'0,"7"3"0,12 4-1271,7 2 1271,2 2 0,0 6 0,1 1 0</inkml:trace>
  <inkml:trace contextRef="#ctx0" brushRef="#br0" timeOffset="233392">20712 14920 8355,'5'-8'0,"4"1"-594,2 1 1,1 2 478,1 4 0,-1-1 1,2-2-1,1-1 1,1 1-102,0 2 1,3 1 0,0 0 0</inkml:trace>
  <inkml:trace contextRef="#ctx0" brushRef="#br0" timeOffset="234403">21307 14461 7618,'0'-1'-977,"0"4"1442,0 13-370,0 3 0,0 8 1,0 1-1,0 6 0,0 1 1,0 4-1,0 2 0,0 5 1,0 1 269,0-2 0,0 7 0,0-2 1,0 1-418,0 0 0,0-3 1,0-2-1,2-5 1,0-4-468,2-4 1,5-2 134,-5-7 0,4-3 1,-4-2-1,-1-1-294,-2-2 632,-1-8 0,0-3 0,0-5 1</inkml:trace>
  <inkml:trace contextRef="#ctx0" brushRef="#br0" timeOffset="234779">21369 14870 8355,'0'-12'168,"0"0"0,0-1-28,0 1 0,4-1 0,2 2 82,1 3 0,1 3 1,4 5-1,1 0-273,-1 0 1,5 0-1,-1 0 1,1 0-1,-1 1 1,1 3-1,-2 3 1,-1 1-299,-2 1 1,-5-1 0,-3 4 175,-2 1 0,-8-1 1,-3-1-1,-5-1 44,-3-2 0,-5-1 1,3 2-1,-2 0-46,1 0 1,3-2 0,-2 0 0,2 0-148,6 0 0,0-3 254,7 4 1,-6 1-1,3 3 1</inkml:trace>
  <inkml:trace contextRef="#ctx0" brushRef="#br0" timeOffset="235180">21692 15081 8932,'-13'0'0,"2"2"0,3 2 273,4 4 0,2-1 0,4 1 0,1 2 0,2 1 0,1 1 1,-1 1-166,-2-1 1,2 0 0,0 1 0,-3-1-54,0 1 0,2-1 1,0 0-602,-1 1 1,-2-5 0,0-1-1635,4-1 1646,-4-2 1,5-10 0,-6-2 459,0-3 0,5-2 0,2 1 1</inkml:trace>
  <inkml:trace contextRef="#ctx0" brushRef="#br0" timeOffset="235181">21704 14895 8355,'-7'-12'-656,"2"-1"1,10 1 0,2 0 0</inkml:trace>
  <inkml:trace contextRef="#ctx0" brushRef="#br0" timeOffset="235501">21903 14288 8355,'-5'-13'-674,"1"1"872,0 5 0,10 3 0,1 8-56,-1 4 1,5 3 0,-2 2 0,2 0 0,3 4 0,1 5 0,3 4 0,0 4 85,-1 2 1,4 3 0,-4 4-1,-2 3-378,-1-2 0,-3 4 0,-2 0 1,-2 1-7,-1 1 0,-2-6 1,-4 1-1,-2-1 25,-2 2 1,2-8 0,-5 2-1,1-4-37,3-5 1,-4-1 0,1-1-1,-3-2-294,1-2 1,4-3 145,-4-6 1,-1 6 0,-3 2 0</inkml:trace>
  <inkml:trace contextRef="#ctx0" brushRef="#br0" timeOffset="235843">22151 14163 8444,'-5'-24'0,"1"0"0,2 4 616,0 3-551,2 3 0,6 6 1,2 0-1,3-1 1,1 3-1,1 1 65,-1 4 0,5 1 0,-1 0 0,-1 1-251,-1 4 1,-6 1 0,-1 8 0,-1 3-55,-3 3 0,-2 2 0,-1 1 1,-1-4 3,-3-1 1,1 0 0,-4-3-1,0 1 111,0 0 0,4-7 0,-1-1 25,3 2 0,2-3 1,3 0 41,5-2 1,2 0 0,2-5 0,3 0-158,0 0 1,6 0-1,-1 0 1,4 0-233,4 0 1,-3 0 0,4 0 0</inkml:trace>
  <inkml:trace contextRef="#ctx0" brushRef="#br0" timeOffset="241504">16049 1042 8355,'-5'-13'-126,"0"1"0,-1 0 0,1-2 0,1-1 0,0-2 0,0 5 0,1 6 873,1 10 0,2 6-659,0 2 1,2 2 0,2 3-1,4 3 1,3 4-42,2 1 0,-1 1 0,0 3 0,-1 2 1,-1 1-1,-2-4 0,2-5-163,1-2 0,1-6 110,1 1 0,-1-10 0,1-9 2,-1-8 1,-4-11 0,1-3 0,-1-5-56,-1-2 0,4-2 0,-4 4 0,0-1-249,-3 1 0,-3-3 0,-1 5 0,0 3-592,0 3 1,0 11 423,0-1 476,0 13 0,0 1 0</inkml:trace>
  <inkml:trace contextRef="#ctx0" brushRef="#br0" timeOffset="241899">16582 1116 8996,'-7'-18'0,"-3"-1"0,-1 0 0,3 2 0,3 3 0,-1 3 0,1 2 0,-2 2 68,0 1 0,-1-2 1,-5 4-1,1 3 1,-1 3-58,1 7 0,4 6 0,-1 1 1,1 1-39,1 1 1,0-3-1,5 6 5,-3 1 0,1-4 1,4-1-1,0 0 1,0-1-69,0 0 1,0-7-1,2-2-16,2-1 1,3-2 0,5-4-15,1 0 0,-2-6 1,-2-2-1,-1-3 62,2-1 1,-3-1 0,0 1-1,-2-1 45,-2 1 1,3 4-51,-2-1 0,0 8 111,-4 1 1,1 6 0,2 6 0,3 0-134,0 1 1,-1-2 0,3-2-135,2 0 1,1-2 0,1 2-1,0-2 1,1-1 1,-1-4 1,1 5-1,-1 0 1</inkml:trace>
  <inkml:trace contextRef="#ctx0" brushRef="#br0" timeOffset="242273">16743 1104 8355,'-11'-8'-34,"3"-1"0,-2 5 0,5-4 368,-2-2 0,4 3 86,-1-1 1,4 5-416,4-1 0,3 8 1,5 5-1,1 2 1,-1 1-115,1 0 0,-1 2 0,0 1 0,1 3 11,-1 2 0,-4-5 0,-1 3 0,0-2-96,0 1 0,-4-5 0,1-4-198,-3 2 1,-2 0 295,-3-2 1,1-8-1,-4-8 1,2-5-23,2-3 1,2-4-1,1-4 1,0-1-98,0 0 0,0-3 0,1 2 123,3 3 1,8 1 0,8-3 0</inkml:trace>
  <inkml:trace contextRef="#ctx0" brushRef="#br0" timeOffset="242880">17103 1054 8355,'-13'-7'244,"7"-4"0,-1 10 0,4-5-311,-1 1 0,0 9 0,5 0 0,2 6 0,2 2 0,1 2 0,-1 1 0,-1 3-521,2 1 1,-3-3 0,4 0 323,-2-2 0,5-7 0,-3-2 1</inkml:trace>
  <inkml:trace contextRef="#ctx0" brushRef="#br0" timeOffset="243130">17103 806 7995,'-7'6'-2261,"1"-5"2261,6 10 0,6 1 0,1 8 0</inkml:trace>
  <inkml:trace contextRef="#ctx0" brushRef="#br0" timeOffset="243755">17413 1104 8355,'0'-13'414,"0"1"12,0 0-446,0 5 1,0-4-1,0 1 1,0-4-1,0-2 1,1 2-1,2 3 1,1 3-1,-2-1 1,-5 2-1,-5 3 1,-4 3-1,0 2 1,0 5-1,-1 5 1,1 4-1,-1 2 1,1-1-1,1 1 1,1-1-1,4 1 1,0-1-1,3-1 1,2-1-1,2-1 1,3-2 0,5-3-1,2-4 1,1-3-660,0-1 1,5-5 690,0-3 1,-1-3 0,-4-2 0,1 1 0,-2-2 12,-3-3 1,2 4 0,-6-4 29,-1 3 1,-1 3 0,1 2 205,1 0-234,1 7 0,-5-2-7,0 8 0,0 3 1,0 5-1,0 0 1,0 1-1,1-1-85,3 1 0,-1-5 1,4 0-22,-2 2 1,3-3 0,-2 0 27,1-2 1,1-1 0,5-4 19,-1 0 0,-4 0 0,-1-1 16,-1-3 0,-2-3 0,-3-6 31,3 1 0,-2 4 0,2-1 1,-3 0 12,-1-2 1,4 3 0,0-1 217,-1 0-178,4 3 0,0-4 0,5 6 5,1 2 0,-5 6-45,0 4 0,1 3 1,2 1-1,-2 1 0,-2-1-43,-1 1 0,3-1 1,0 0-120,2 1 0,-3-6 0,-1-2 0,0-1-237,-1 0 0,-1 1 156,3-5 1,0-6-1,5-1 1</inkml:trace>
  <inkml:trace contextRef="#ctx0" brushRef="#br0" timeOffset="244083">17909 1017 8541,'0'-12'0,"0"-1"0,0 1 0,0-1 0,0 1 0,0 0 0,0-1 0,-1 2 0,-2 4 0,-3 7 0,1 9 0,-2 4 0,1 4 0,1-1 0,1 1 0,0 1 0,0 0 0,1 1 0,1-1 0,4 0 0,2-3 0,3-1 0,2-2 0,2-1-62,3-2 0,3-4 0,-1-5 1,4 0-1,0-1 33,1-3 1,-2-3 0,2-6 0,-3-1-1,-3-1 1,-1-1 0,-3 1 0,0-1-1,-2 1 1,1-1 0,-3 1 0,-2 1-1,-2 1 1,-1 1 0,-2 0 0,-2 1-1,-2 4 1,-4 7 0,-3 8 73,-2 7 0,2 0-15,3 6 0,-2-5 0,6 4 0,2-2 0,2-3 0,4-1 0,4-2 0,4-1-274,5-3 1,4-2 0,6-6-1,3 0-86,2 0 1,1-11 0,4-3 0</inkml:trace>
  <inkml:trace contextRef="#ctx0" brushRef="#br0" timeOffset="244744">18579 943 9285,'8'-11'0,"-1"1"0,-3 4 0,-5 5 0,-6 7 0,-4 3 0,-2 4 0,1-1 0,1 0 0,1 1 0,2-1 0,0 1 0,1-1 0,3 0 0,2 1 0,4-1 0,2-1 0,4-3 0,3-3 0,2-4 0,-1-2 0,0-2-1575,1-1 1489,-1-6 1,1 3 0,-1-5 0,-1-1 41,-3 1 0,2-5 0,-6 1 0,-1-1-108,-2-1 1,-1 5-1,-1-4 226,-3 3 1,1-2-1,-4-1 1,0 1-20,0-2 1,3 4-1,-3-2 1,2 2-1,2 1-12,2 1 0,1 0 1,0-1-15,0 1 0,1-1 0,3 1 1,3 0-11,0-1 1,8 1 0,-3-1 0,2 1 0,0 0 0,-2 0 146,1 4 1,-1-1-116,1 4 1,-1-3 45,0 4 0,-1 5 0,-2 9 0,-5 7 0,-3 7 74,-1 8 0,0 5-139,0 5 1,0 3-1,0 9 1,0 4 0,0 2-1,2 2-40,2 0 1,-2-1 0,7-2-147,0-1 1,2-10 0,2 1 108,-1-5 1,-1-7 0,-1-7 0,-3-2-32,-2-5 0,-1-6 0,-4-1 41,0-2 0,-7-7 1,-4-3-1,-4-2-38,0-2 1,-3-2-1,2-3 1,-1-6 72,-1-5 1,6-6-1,-2 2 1,6-4 41,2-1 1,2 1-1,6-3 1,2 0-281,4-2 1,7 0 0,3 6 0,1 1-91,3 1 1,2 0-1,1-4 1</inkml:trace>
  <inkml:trace contextRef="#ctx0" brushRef="#br0" timeOffset="245102">19236 1042 9236,'0'-17'0,"0"1"0,0 1 0,0 1 0,-1 3 0,-2 1 0,-1 2 0,1-2 0,0-1 0,-1 0 0,-4 3 0,-3 4 0,-2 2 0,1 4 0,0 3 0,-2 6 0,-1 4 0,-2 1 0,3-1 0,3 0 0,3 1 0,0 0 0,1-3 0,3 0 0,2-1 0,2 1 0,2-2 0,2-3 0,4-4 0,3-3 0,2-1 0,-1 0-445,0 0 1,1-5-1,1-3 1,1-3 535,1-2 0,1 1 0,-6-1 1,-2 2-1,0 2-30,0 0 1,-2 7-58,2-2 0,-1 2 1,3 4-1,-1 2-232,-2 4 1,-4 3-1,4 1 1,0 1-126,-1-1 1,10 1-1,-3-1 1</inkml:trace>
  <inkml:trace contextRef="#ctx0" brushRef="#br0" timeOffset="245796">19695 893 9290,'0'-19'0,"0"2"0,-1 5 0,-4 5 0,-3 8 0,-2 9 0,1 5 0,2 2 0,0-1 0,2 2 0,-1 1 0,3 2 0,2-2 0,1-1 0,0-1 0,1-1 0,3-1 0,5-2 0,2-4 0,1-2 0,1-1 0,-1-3 0,2-2 0,1-2 0,1-4 0,0-3 0,-1-3 0,0-1-935,1-1 0,1-3 1,-5-1 951,1 2 0,-1 1 1,-1 2-1,-3 0 147,-3-1 69,1 1 1,-6 5-1,2 4-45,-5 6 0,-5 4 1,4 5-1,1 1 113,2-1 1,1 2 0,0 1-225,0 1 0,1 0 0,2-7 1,2 0-122,2 0 0,1-2 0,5 0 0,-1-2 1,2-2-1,1-1-40,2-2 0,-1-2 0,-3-1-45,-1-1 1,0-5-1,-1 0-112,-2-2 1,0-1 0,-5 0 0,-1-1 103,-1 1 0,-4 1 1,-2 1-1,-4 3 1,-5 2-69,-3 2 0,2-3 1,-2 2 205,2 2 0,-3 0 0,1 2 0,1 2-153,1 2 281,7-3 0,3 5 0,8-6-23,4 0 1,3 0 0,2 0 0,0-2-85,4-2 0,-2 1 0,6-5 1,-1 0-1,0 0 0,-2 1 121,0 1 0,-3 1 71,5 0 0,-5 4 0,2-3 124,-3 3 1,-6 6-1,-1 3 1,-2 5-43,-2 3 0,-1-2 0,-2 4-436,0 0 0,0-4 0,1 2 0,2-2 58,1-2 1,4-3 0,-2-2 0,1-2-814,2-2 1,2-7 0,2-3 0</inkml:trace>
  <inkml:trace contextRef="#ctx0" brushRef="#br0" timeOffset="246371">20179 719 8355,'-13'-5'-1491,"6"3"1319,2-3-68,10 5 1,8 5-1,6 2 1</inkml:trace>
  <inkml:trace contextRef="#ctx0" brushRef="#br0" timeOffset="246372">20377 955 8355,'-5'-14'1112,"3"-2"0,-3 13-1534,5-5 0,1 5 403,3-1 0,-1 8 0,4 4 0,-2 3 0,-1 2 0,1-1-452,-1 0 1,0 5 0,-4-1-1,0 0 131,0-3 0,0-4 0,0-1 319,0 2 1,1-5-1,2-2 1,3-5 63,0-2 0,3-5 1,2-1-1,-2-4-31,0-2 0,-1-5 0,4 3 1,1 0 64,-1 0 1,0 3 0,1 6 0,-1 2 4,1 1 0,-5 2 0,0 4-87,2 0 1,0 5 0,-2 4 0,-3 2 9,1 1 1,-5 5-1,5-1 1,-2-1-1,1-1-428,2-1 0,-4-1 0,3 0 0</inkml:trace>
  <inkml:trace contextRef="#ctx0" brushRef="#br0" timeOffset="246597">20848 571 9422,'-5'-20'0,"-1"5"0,4 7 0,6 8 0,5 8 95,4 7 0,-1 0 0,-1 7 0,-1 5 0,-2 3-273,2 2 0,-5 3 0,-1-1 0,-2 1-162,-2 3 0,0-3 1,0-2-1,0-4-609,0-2 663,0-3 0,-6-4 0,-1-2 1</inkml:trace>
  <inkml:trace contextRef="#ctx0" brushRef="#br0" timeOffset="246957">20811 868 8355,'2'-11'81,"2"1"1,4 4 0,4-1 0,3 1 0,3 1 0,2 2 0,2 2 53,1 1 1,2 0-424,0 0 0,0 1 0,-2 2 0,-1 2 0,-3 1 141,-1-1 0,-1 1 0,-5-4 50,1 3 1,-2 4 305,-3 0 0,-3-3 1,-5 3 2,0 0 1,0-2-1,2 2 168,2 0 1,-1 2-372,5 2 1,0-7-1,5-1-72,-1-4 0,-4-2 0,1-4 0,0-3-76,2-3 0,-3-1 1,-1-1 14,-1 1 1,-2 0-1,-4-1 20,0 1 1,-5 5-1,-4 3-1173,-2 2 1072,-1 2 1,-6 11-1,-1 3 1</inkml:trace>
  <inkml:trace contextRef="#ctx0" brushRef="#br0" timeOffset="247908">21506 819 8487,'0'-21'0,"0"2"0,0 1 0,0 3 0,-2 2 1024,-2 5-992,-3 2 1,-1 8 0,0 2 0,-2 4-1,-1 3-38,-1 2 0,-1-1 0,2 0 1,2-1-11,0-2 0,7 2 0,-3-3-180,4 3 1,2 1-1,4-1 54,3-2 0,4 0 0,3-5 124,2-1 0,1 3 0,-3-2 0,3 0 0,0 0-72,0 0 0,0 2 0,-3-2 66,1 4 0,0 3 1,-8 2 17,-4-1 0,-4 0 0,-4 1 1,-4-2-29,-4-3 0,-4 3 0,-2-4 0,0 1-40,0 1 0,2-7-390,3 2 1,6-4 165,3-4 0,8-8 0,3-7 1</inkml:trace>
  <inkml:trace contextRef="#ctx0" brushRef="#br0" timeOffset="247909">21779 781 8787,'-13'-7'-132,"1"2"0,-1 4 318,1-4 0,0 4 0,-1-3 191,1 3 0,3 1 0,3 1-460,0 3 0,-2 3-108,4 5 0,5 1 117,7-1 0,-1-4 0,1 1 0,2-1 1,1 0-2,2 0 1,-1-1 0,-1 3-1,-1-2 18,-2 2 1,0-3 0,3 1 0,-1 2-49,-2 1 0,-5-3 1,1 0 101,-3 2 0,-1 1 1,-1 1-1,-3-1-74,-4-2 1,-8 0 0,0-3 0,1-1-485,1 1 0,2-2 239,-1-4 1,6 0-1,2 0 1</inkml:trace>
  <inkml:trace contextRef="#ctx0" brushRef="#br0" timeOffset="247910">21977 794 8355,'0'-7'39,"0"1"1,0 8-1388,0 2 1010,0 3 0,-6 5 0,0 1 0</inkml:trace>
  <inkml:trace contextRef="#ctx0" brushRef="#br0" timeOffset="247911">21989 1042 9456,'-5'7'14,"3"4"-948,2-10 0,7 5 0,6-6 0</inkml:trace>
  <inkml:trace contextRef="#ctx0" brushRef="#br0" timeOffset="248300">17822 1761 8355,'13'-18'412,"4"4"1,4-5-1,8 4-418,4-2 0,9 1 0,4 4 0,7-1 186,5 1 0,11-1 0,6 1 1,8 0 20,1-1 0,8 2 0,5 1 0,2 4-114,-46 3 1,0 0 0,2 1-1,2 0 1,5 2 0,1 0-1,0-1 1,1 1-238,0-3 0,0 1 0,5 2 0,1-1 0,0-1 0,-1 0 0,2 1 0,0 0 86,0 1 1,-1 0-1,0 1 1,1-2-1,-2 1 1,-1-1 0,0-1-1,-1 0 15,1-2 1,-1 0-1,-2-2 1,-1 1-1,-2-1 1,0-1-1,-4 2 1,-1-1-40,-2 2 1,-1 0 0,1-2 0,-1 1 0,-3 1-1,-1 0 1,43-7 23,-9-2 0,-5 1 0,-9 1 0,-9 1-178,-7 2 0,-12 5 1,-4-1-1,-8 3 242,-4 1 0,-4 4 0,-3 0 0,-2-1 0,2-2 0,3-1 0</inkml:trace>
  <inkml:trace contextRef="#ctx0" brushRef="#br0" timeOffset="257466">15032 1166 8355,'0'-13'-78,"0"1"0,0 0 0,1-1 1,3 2-1,6 2 0,5 0 18,6 0 1,3 2 0,4 0-1,1 1 1,-2 4 0,1 0-391,1 2 1,-3-5-1,4-2 1</inkml:trace>
  <inkml:trace contextRef="#ctx0" brushRef="#br0" timeOffset="257695">15131 1253 8642,'-6'-4'198,"6"-1"1,7 1-115,4-1 1,7 2 0,3-4-1,2 2-247,2 2 0,8-3 0,2 2 0,-1 1-585,2 2 0,-6-4 0,1-2 1</inkml:trace>
  <inkml:trace contextRef="#ctx0" brushRef="#br0" timeOffset="260166">6983 608 8256,'0'-17'0,"0"1"0,0 0 0,0 3-119,0 0 1,-2 6 250,-2 3 0,3 4 0,-4 4 0,4 5 0,1 3 0,0 6 0,1 7 39,4 6 1,2 15-1,4 5 1,-2 7-1,-1 7 1,2 5-1,1 3-219,2 4 0,-1 3 0,0 5-152,1-2 0,-1-7 0,1-9 0,-1-3 0,0-9-250,1-7 1,3-6 0,1-9-25,-2-4 1,-3-9 0,-2-5 348,-2-5 1,1-4 0,3-6 0</inkml:trace>
  <inkml:trace contextRef="#ctx0" brushRef="#br0" timeOffset="260509">7094 1091 8355,'0'-24'-505,"0"-1"471,0 0 0,2 4 1,2 1 596,4-2 1,-1 4-1,1 3 1,2 4-494,1 2 1,1 6 0,1-1 0,0 4 0,1 4 0,0 6 0,-2 4-1,1 4 1,-1 1-443,-1 3 1,-3 0 0,1 0 0,-4-2 113,1-3 0,-5 6 0,2-4 1,-6 1 95,-5 1 0,-5-2 1,-2 2-1,-3-3-60,-1 0 0,0-4 1,-3 1-1,2-5 8,2-6 0,-4 3 0,3-1 0</inkml:trace>
  <inkml:trace contextRef="#ctx0" brushRef="#br0" timeOffset="260695">7640 1178 8072,'-19'-8'-585,"2"0"1,14 10-1,5 0 1</inkml:trace>
  <inkml:trace contextRef="#ctx0" brushRef="#br0" timeOffset="262027">7950 484 8355,'-6'-13'-26,"5"1"1,-4-1 0,3 2 0,-1 2 0,-2 2-1,-2 1 339,-3 4 1,-1 2 0,-1 5-1,1 8 1,0 9 0,1 9-1,-1 12 94,2 8 1,-1 12 0,-1 10 0,3 7-388,3 6 0,4-5 0,1 7 0,1-1 1,4-6-354,3-3 1,8-3-1,4-11 1,0-8-798,1-9 0,4-8 428,4-6 1,0-3-1,-4-5 1</inkml:trace>
  <inkml:trace contextRef="#ctx0" brushRef="#br0" timeOffset="264644">8124 769 8355,'-2'-21'394,"-1"2"1,-2 1 17,-2 3 1,4 8-1,-1 8-254,3 10 0,2 7 1,3 9-1,5 3 0,0 6-187,-1 4 0,3 5 0,-2-4 0,2-2 1,0-3-616,-3-3 0,3-6-67,-3 2 0,3-4 0,0-4 242,-2-5 1,2-2 0,-4-1 0</inkml:trace>
  <inkml:trace contextRef="#ctx0" brushRef="#br0" timeOffset="264820">8434 967 8112,'-2'-7'0,"6"3"0,6 2 0,2-1 0,2-3 0,3-1-715,3-2 299,4 3 0,1-5 0,-1 4 1</inkml:trace>
  <inkml:trace contextRef="#ctx0" brushRef="#br0" timeOffset="265119">8905 583 8688,'-18'-12'0,"4"0"166,5 4 258,6 3 0,3 12 1,8 5-1,2 7-260,-2 5 1,3 10 0,-3 5 0,2 3-142,-2 5 0,2 2 1,-5 2-1,1 1-226,-1 2 1,4-1 0,-4-3 0,1 0-394,-1-1 0,3-5 0,-2-4 159,1-5 0,-4-5 0,2-7-51,1-2 0,-4-6 0,5-12 438,-1-11 1,-2-14 0,-4-10 0</inkml:trace>
  <inkml:trace contextRef="#ctx0" brushRef="#br0" timeOffset="265422">8979 930 8355,'0'-12'1270,"0"-1"-929,0 1 1,2 5 20,2 3 0,3 3 0,5 1-431,1 0 0,-1 1 0,0 3 13,1 4 0,-1 3 1,-1 2-1,-1-1 0,-3 2-107,-2 2 0,-1-2 0,-4 3 0,-1-3-673,-3-2 1,1 3 0,-5-1 0,-2-3-346,-1 0 1181,-1-6 0,-6 1 0,-1-6 0</inkml:trace>
  <inkml:trace contextRef="#ctx0" brushRef="#br0" timeOffset="265676">9227 608 8355,'-5'-11'488,"-1"2"0,4 5 0,6 3 0,5 2 0,5 3-166,3 5 1,1 7 0,4 5 0,-3 4 0,-1 4-434,-3 4 1,-1 8-1,-2 5 1,-1 2-371,-3 1 0,-2 0 0,-6-4 127,0-4 0,-1-2 0,-2-2 0,-1-1-75,1-3 0,-3-7 0,1-6 0,-1-2 0,1-3 121,2-2 1,-4-6 0,0-1 0</inkml:trace>
  <inkml:trace contextRef="#ctx0" brushRef="#br0" timeOffset="265976">9413 484 8355,'-12'-6'200,"4"1"0,1-5 1,1 2-1,5-1 0,2 1 1,5 1-1,1 0 0,4 2 1,3-1-1,2 2-374,-1-1 1,3 3 0,-1-2-1,-1 3 1,1 2-79,-1 3 1,-5 3 0,-5 7 0,-2 1 118,0 2 1,-1 5 0,-6-3 0,-2 0-34,-2-2 1,-2 1 0,-2-2-1,2 0 311,0-3 0,7-4-52,-2-1 0,4-5 1,5 1-1,7-4-186,8-4 1,0 1 0,4-5-1,2-2-371,0-1 1,6-7-1,0-1 1</inkml:trace>
  <inkml:trace contextRef="#ctx0" brushRef="#br0" timeOffset="266509">9984 1054 8355,'-13'-12'2583,"2"4"-2543,3-1 0,4 7 0,8-4 1,6 2-1,4 0 0,4 1 84,1 2 1,6 1 0,5-2 0,2-1-711,2-1 0,-2-4 1,-1 4-1,0 0-1307,-4-2 1466,0 5 0,-3-10 0,1 4 0</inkml:trace>
  <inkml:trace contextRef="#ctx0" brushRef="#br0" timeOffset="266755">10158 769 8355,'-2'-11'169,"-1"4"1,-1 7 0,1 8 0,2 7 0,1 6 0,0 4 0,0 4 0,0 3 0,0 1 0,1 0 0,2 1 0,3 1 0,-1-1 0,1-2 0,-2-2-1463,1-2 1,-3-2-1,3-1 1</inkml:trace>
  <inkml:trace contextRef="#ctx0" brushRef="#br0" timeOffset="267250">10815 372 8355,'-24'-4'586,"4"0"0,-2 1-605,5 7 87,1 3 0,5 11 0,0 4 0,1 6 1,-2 7-1,1 7 0,-2 7 0,3 5 180,-1 7 0,6 8 1,1 1-1,2 2 0,2-1-298,0 0 1,6-12 0,2-1 0,5-7 0,3-7-50,5-7 0,4-7 0,2-10-1079,2-8 0,0-1 1,-6-7 806,-2-1 0,3-13 0,-5-4 0</inkml:trace>
  <inkml:trace contextRef="#ctx0" brushRef="#br0" timeOffset="267531">10976 719 8355,'-12'0'50,"1"2"1,2 2 0,5 4 0,3 3 0,1 2 0,0 0-1,0 4 1,0 4 0,0 2 0,1 2 0,2 0 0,3-1 0,-1 0-1,2-2 1,-2-3 0,2-1 0,-1-3 0,-1-1 0,-1-3-948,2-3 0,1-2 0,5-6 1</inkml:trace>
  <inkml:trace contextRef="#ctx0" brushRef="#br0" timeOffset="267721">11150 930 8495,'8'0'37,"0"0"1,1-4-1,3-1 1,0-1-178,1 1 1,-1 0 0,2 5 0,2 0-1335,5 0 1254,-3 0 0,5-5 0,-3-2 0</inkml:trace>
  <inkml:trace contextRef="#ctx0" brushRef="#br0" timeOffset="268242">11596 719 10328,'0'-16'0,"-1"-1"0,-2 2 0,-1 1 0,1 2 0,2 0 0,1-1 0,0 1 0,0 2 0,0 6 0,0 9 0,0 9 0,0 7 0,1 2 0,2 4 0,2 1 0,2 6 0,2 3 0,-1 3 1066,0 1 0,-4 5-1337,5-5 0,-7 6 0,4-5 0,-2 1 0,0-4 0,0-2 1,0-4-915,0-1 0,5-7 0,-5-6-90,-1-1 1275,-2-2 0,5-3 0,0-1 0</inkml:trace>
  <inkml:trace contextRef="#ctx0" brushRef="#br0" timeOffset="268243">11621 992 8355,'0'-25'950,"0"6"-792,0-4 1,0 9 0,0-3-1,1 5 197,4 4 0,1-2 1,7 5-1,-1-1-90,1 0 1,-1 2-1,0 4 1,1 0-568,-1 0 0,-1 2 1,-1 2-370,-2 4 0,-5 7 0,1 2 131,-3-2 1,-2 0 0,-3 2 0,-4 2-712,-3 0 1160,-7-1 1,-2 0-1,-4 1 1</inkml:trace>
  <inkml:trace contextRef="#ctx0" brushRef="#br0" timeOffset="269052">11894 508 11014,'-3'-11'0,"3"5"0,6 6 0,3 6 0,4 5 0,0 3 0,3 3 0,2 3 0,1 5 0,1 4 0,0 4 0,-2 5 0,-3 1 0,-1 4 0,-5 0 0,-2 1 0,-4-1 0,-2-1 0,-2-2 0,-3-1 0,-6-3 0,-4-2 0,-2-2 0,-1-2 0,1-2 0,-1-3-1320,2-5 0,1-2 0,2-5 0</inkml:trace>
  <inkml:trace contextRef="#ctx0" brushRef="#br0" timeOffset="269053">12365 657 8935,'-19'-19'3103,"1"7"-2395,11 6-700,2 1 74,5 3 1,1 4 0,3 9 0,4 7-1,3 5 1,2 7 0,-1 6 0,1 5 0,-1 5-1,0 2 39,1 2 1,-5-1 0,-1 1 0,-2 0 0,0-1-419,0 1 0,-4-2 1,4-2-511,-4-5 1,-1-3-1,0-2 1,0-1-1,0-5-188,0-4 0,0 0 0,0-9 858,0-2 0,0-1 0,0-2 0</inkml:trace>
  <inkml:trace contextRef="#ctx0" brushRef="#br0" timeOffset="269054">12539 1005 8355,'0'-13'403,"-6"6"0,4-2 119,-7 5 0,6-2 728,-1 2 0,3 1-1071,1-5 0,5 5 0,5-1-233,5 3 0,0 1 1,5 0-1,-1 0 1,-1 0 272,0 0 0,-2 4 0,-3 1-812,-1 2 1,-5 1 0,-3 5 0,-2-1 145,-2 1 0,-6 0 0,-2 3 252,-3 0 0,-7 2 0,-1-3 0,-2 2 0,2-2-766,1-1 0,-3-2 638,5 0 1,-7 1-1,4-1 1</inkml:trace>
  <inkml:trace contextRef="#ctx0" brushRef="#br0" timeOffset="269339">12812 347 7981,'-9'-16'0,"1"-1"0,3 2 0,3 3 0,6 3 0,5 7 0,2 4 0,1 7 0,0 2 0,1 1 0,-1 0 0,2 1 0,0 1 0,0 1 0,-3 1 0,-2-1 0,-2 1 0,-1-1 0,-2 1 0,0 1 0,-3-1 0,-3 2 0,-5 0 0,-2 0 0,1-3 0,0 0 0,0 1 0,1 0 0,1-1 0,3-1 0,3-3-10,5-3 1,1-2-1,7-6 1,1 0-233,2 0 1,3-6 0,8-2-131,2-3 1,-3-7 0,4-1 0</inkml:trace>
  <inkml:trace contextRef="#ctx0" brushRef="#br0" timeOffset="269554">13283 918 8355,'-6'-7'3185,"6"3"-4778,7 2 0,0-2 938,1 0 0,1-6 0,3 4 0</inkml:trace>
  <inkml:trace contextRef="#ctx0" brushRef="#br0" timeOffset="274005">7355 1674 8355,'0'-12'82,"0"4"0,-2 1-569,-2 1 1586,3 2-302,-5 4-677,6 0 1,0 6 0,2 2-1,0 3 1,4 1 0,1 2-1,1 1-684,-1 2 0,4-1 0,-4-2 1,1 0-1,-1 0 9,-2-3 0,5-2 0,-3 4 1</inkml:trace>
  <inkml:trace contextRef="#ctx0" brushRef="#br0" timeOffset="274227">7342 1451 8355,'-18'-5'912,"9"3"1,-1-2-2025,7 3 1,6 6-1,9 2 1</inkml:trace>
  <inkml:trace contextRef="#ctx0" brushRef="#br0" timeOffset="274810">9215 1352 8355,'-7'5'268,"3"4"1,3 2 0,1 1-307,0 0 1,4 1-1,1-1 1,1 1-1,1-1 1,-2 0-1,2 1-1839,0-1 1555,-4 1 0,8-1 0,-4 0 1</inkml:trace>
  <inkml:trace contextRef="#ctx0" brushRef="#br0" timeOffset="275075">9265 1253 8504,'-17'-7'141,"0"3"0,5 2-269,4 2-1879,5 6 1777,-2-5 1,10-1 0,2-7 0</inkml:trace>
  <inkml:trace contextRef="#ctx0" brushRef="#br0" timeOffset="275838">12836 1352 8355,'0'-13'-150,"0"7"0,0 6 245,0 8 1,0 3-1,0 3 1,0 1-1,2 1 1,1 1-225,1 1 0,0-4 0,-3 1-54,3-6 1,-1 2 0,5-4-308,2 0 0,1-1 0,1-6 0</inkml:trace>
  <inkml:trace contextRef="#ctx0" brushRef="#br0" timeOffset="276015">12886 1178 8355,'-5'-8'509,"-4"0"-1292,4 5 1,-1-3-1,6 6 1</inkml:trace>
  <inkml:trace contextRef="#ctx0" brushRef="#br0" timeOffset="276588">11919 1277 8355,'-11'2'231,"2"2"-171,4 3 0,5 5 0,0 1 0,0-1 0,1 0 1,2 1-1,2-1 0,2 1-435,3-1 1,-3 0-1,1 1-178,2-1 1,1 1 0,1-1 0</inkml:trace>
  <inkml:trace contextRef="#ctx0" brushRef="#br0" timeOffset="276835">11919 1203 8355,'-13'-7'208,"1"3"0,1 4 0,3 4-1020,3 4 1,10-2 0,1-1 0</inkml:trace>
  <inkml:trace contextRef="#ctx0" brushRef="#br0" timeOffset="281339">6201 1067 9306,'-23'-5'0,"3"0"0,7-1 0,4 0 843,4-1 0,2 4-813,7-1 1,3-2 0,8 1 0,5-1 0,6 1 0,4 1 0,3-1 0,0 1 0,-1 2 0,-2 0 0,-4 2-1431,-4 0 1,-4 0-1,-5 0 1</inkml:trace>
  <inkml:trace contextRef="#ctx0" brushRef="#br0" timeOffset="281561">6102 1228 8355,'-7'7'-54,"2"-2"0,14-1 0,6 1 10,7-3 0,3 0 0,12-4 0,6-3 0,5-6-516,6-4 0,3-7 0,5 2 1</inkml:trace>
  <inkml:trace contextRef="#ctx0" brushRef="#br0" timeOffset="282371">1525 521 8355,'-12'-25'213,"0"6"0,-1 2 0,1 5 872,-1 4-1180,7 8 1,0 8 144,6 8 1,0 9 0,0 10-1,0 6 1,1 9 0,4 5-1,1 4 1,3 0-5,-1 0 0,0 9 1,5-7-1,-1-2 0,0-3-113,1 0 0,-1-10 1,1 3-349,-1-5 1,1-7-1,-1-5 1,0-3-31,1-6 1,-5 0 0,-1-6 43,-2-2 1,0-1 0,-5-2 0</inkml:trace>
  <inkml:trace contextRef="#ctx0" brushRef="#br0" timeOffset="282695">1513 992 8355,'-8'-48'199,"0"2"1,5 5-1,-1 8 22,2 4 0,4 8 1,3 5-1,6 2 1,6 3 80,2 3 1,2 1 0,4 4 0,-1-1-209,1 1 0,0 2 1,-2 2-1,-2 3-575,-4 5 1,-4 2 0,-2 1 0,-1 2 129,-2 2 1,-6 2 0,-2 4-1,-7-1 44,-4 1 0,-6 2 1,-1 0-1,-1 1-26,-3 0 1,3-4-1,-2-2 241,-1-1 1,-1-2-1,-2-3 1</inkml:trace>
  <inkml:trace contextRef="#ctx0" brushRef="#br0" timeOffset="283065">1885 1327 8355,'-16'7'52,"-1"-2"0,3 1 0,5 2 0,5 3 0,2 2 0,2 0 1,0 3-1,0 0 612,0-1 0,6 0-909,2 2 1,2 1 0,-1 3 0,-1-4 0,2 0 0,0 0 0,-1-2 0,0-1-360,0-2 1,-3-5 0,-1-2 0</inkml:trace>
  <inkml:trace contextRef="#ctx0" brushRef="#br0" timeOffset="283066">1922 1091 8355,'-12'0'901,"0"0"-3748,-1 0 2678,6 0 0,2 0 0,5 0 1</inkml:trace>
  <inkml:trace contextRef="#ctx0" brushRef="#br0" timeOffset="283372">2394 422 9091,'-6'-28'0,"-2"2"0,-2 4 0,1 4 0,2 6 219,1 2 1,-3 7-1,0 0 1,0 6 0,0 7-165,5 5 1,-1 6-1,1 8 1,1 5-16,1 6 0,-2 8 0,0 10 0,1 3-22,2 2 1,-3 14 0,0-5 0,1 2-124,2-2 0,6 5 1,3-15-235,3-4 0,3-4 0,3-6 1,3-2-1,4-6-594,1-6 1,-1-9 672,1-9 0,6-2 0,0-2 1</inkml:trace>
  <inkml:trace contextRef="#ctx0" brushRef="#br0" timeOffset="283761">2691 645 8481,'-11'-6'0,"4"6"0,6 9 376,4 6 1,6 4 14,0 6-405,2 5 1,1-2 0,1 5 0,-2 1 0,-2 1 0,-2-1 0,0-1-363,0 2 0,-3-5 1,3-2-1,0-5-198,0-2 0,1-6 0,4 3 0</inkml:trace>
  <inkml:trace contextRef="#ctx0" brushRef="#br0" timeOffset="283762">3026 955 9979,'2'-7'-365,"2"2"0,4 0 1,3 1-99,1 2 0,2-4 0,3 1 108,3-2 1,4 3 0,1-3 179,-1 1 0,7-4 0,0 4 1</inkml:trace>
  <inkml:trace contextRef="#ctx0" brushRef="#br0" timeOffset="284333">3845 533 8533,'-13'-31'0,"2"3"393,3 6 0,3 4 1,5 6-1,0-1 0,0 1-90,0-1 1,0 8 0,0 6 0,0 10-399,0 9 1,4 10 0,0 7 0,0 7 87,1 5 1,-3 6 0,2 3 0,-3 2 15,-1 2 1,4 0-1,1-1 1,-3-3-320,0-5 0,2 1 0,1-3 0,2-4-363,3-3 1,-3-3-1,1-5 22,2-3 0,-5-2 1,1-8 244,-1-2 406,-3-3 0,3-11 0,-5-2 0</inkml:trace>
  <inkml:trace contextRef="#ctx0" brushRef="#br0" timeOffset="284334">3870 955 8355,'-2'-43'-420,"-1"6"703,-1 7 0,-1 5 0,2 3 0,-1 3 223,1 1 0,3-3 0,3 4 0,2 2-302,2 2 1,6 0 0,5 2 0,1 1-1,3 4-107,1 0 1,4 2-396,1 4 0,-5 0 0,0 1 0,-4 5 0,-5 5 1,-4 5-203,-6 4 0,-3 0 1,-4 5 275,-5 0 1,-6 0 0,-10 1-1,-1 0 1,0 0-118,0-2 1,4-8-1,2 1 57,1-3 0,2-3 0,5-2 209,2 0 1,-7-1-1,2 4 1</inkml:trace>
  <inkml:trace contextRef="#ctx0" brushRef="#br0" timeOffset="284695">4180 1265 8355,'-11'8'224,"1"-1"1,3 0-1,2 0 1,2 3-1,1 1 1,4 2-1,1 3 1,2 2-1,1-1 1,0 3 0,1-1-376,3 3 1,-3-3-82,1 2 0,-5 0 0,1 2 0,-1-1 0,0-3 0,1-1-618,-2-2 1,-6-3-1,-3 0 1</inkml:trace>
  <inkml:trace contextRef="#ctx0" brushRef="#br0" timeOffset="284696">4217 1253 8355,'-13'-9'484,"1"1"-1835,0 5 334,5-8 832,1 10 1,12-5 0,1 6 0</inkml:trace>
  <inkml:trace contextRef="#ctx0" brushRef="#br0" timeOffset="284968">4341 347 10479,'-8'-27'0,"1"3"0,5 9 0,11 8 0,8 7 392,8 4 1,7 3 0,-2 7 0,2 3 0,4 6 0,2 9 0,4 10 0,-2 9-174,-2 7 0,-3 14 0,-6 8 0,-10 7-404,-8 4 1,-7 4 0,-9-4 0,-6-3-796,-5-4 0,-6-1 1,0-8-1,-4-2-1613,-3 0 1877,-5-5 0,2-6 0,-5-7 0</inkml:trace>
  <inkml:trace contextRef="#ctx0" brushRef="#br0" timeOffset="292982">10009 17698 9259,'-9'-12'0,"3"-1"0,1 2 0,7 2 0,5 2 1709,4 1-1792,1 2 0,6 0 0,4 0 0,4 1 0,3 2 1,0 2-1,1 2 0,2 2-1060,0 2 0,-2 2 0,-5 3 1</inkml:trace>
  <inkml:trace contextRef="#ctx0" brushRef="#br0" timeOffset="293227">10021 17983 8355,'0'-12'740,"0"0"1,7 5-1229,5 3 0,8-2 1,7 1-1,2-1 42,-1 1 1,8-5 0,2 3 241,5 0 0,2-4 0,5 4 1</inkml:trace>
  <inkml:trace contextRef="#ctx0" brushRef="#br0" timeOffset="293857">11708 17053 8355,'-2'-12'141,"0"-1"1,-1 1 0,4 1 121,6 3 0,4-2 1,3 6-1,4 0 0,7 0 1,6-2-1,7 1-178,3-1 0,3-2 0,6 2 1,-1 1-378,1-1 1,-2 2 0,-2 4 0,-6 0-279,-6 0 1,-1 4 0,-7 2 0,-5 1 122,-6 2 0,-5 8 0,-10 2 0</inkml:trace>
  <inkml:trace contextRef="#ctx0" brushRef="#br0" timeOffset="294400">11733 17090 8355,'-20'7'0,"4"-3"50,2-2 1,7-4 0,4 0-1,6-2 167,5 1 1,8 3-80,0 4 0,6-1 1,-3 5-1,2 2-108,0 1 0,-2 1 0,3 0 1,-3 1-1,1-1 0,-2 1 1,1 0-1,-1 3 0,1 2-144,0 1 0,-3-4 0,0 1 69,-2-2 1,1 3 0,-1 1-45,-3 1 1,-6-2 0,2 2 0,-1 0-1,-3 0 75,-2 3 1,-7 3-1,-2 3 73,-3 1 0,-3 1 1,-1-2-1,-3 2-57,-1 2 1,-2-1 0,-4 4 0,1-2 0,-1 0 0,0 0-34,0 0 0,0-5 52,1 1 1,0-5-1,4-3 1,3-4-1,5-4 228,3 0-242,4-6 1,14-2 0,5-5 0,6-1 49,6-3 0,5 1 1,9-5-1,4-2-138,5-1 1,-7-1 0,8-1 0,-2 1 0,-1 1 0,-1 1-180,-5 2 0,-7 5 0,-2-1-53,-2 3 1,-2 1 0,-7 0 0,-5 1 0,-3 3-620,-5 4 887,-3 3 0,-5 7 0,0 2 1</inkml:trace>
  <inkml:trace contextRef="#ctx0" brushRef="#br0" timeOffset="294591">11981 18517 9652,'-13'-9'0,"2"1"0,3-1 0,5-1 0,6 3 0,5 6 0,2 5 0,0 4 0,-4 4 0,1 5 0,-1 1 0,-1 0 0,-2-2 0,0 1 0,0-1 0,1 0 0,-2-3 0,1 0-980,1-1 1,3-5-1,6-1 1</inkml:trace>
  <inkml:trace contextRef="#ctx0" brushRef="#br0" timeOffset="294801">11968 18343 8355,'-12'0'-874,"10"0"0,4 0 1</inkml:trace>
  <inkml:trace contextRef="#ctx0" brushRef="#br0" timeOffset="295497">12787 17103 8355,'-2'-36'473,"-2"3"-335,3 3 151,-5 10 1,6 2-111,0 6 1,0 15 0,0 8 0,0 8-43,0 7 0,2 11 1,2 3-1,4 6-145,3 5 0,0 7 0,-1-2 0,-2 2-110,2 0 0,-3-6 1,1 4-1,0-4-223,-1-3 0,3 4 0,-5-9 0,1 0 0,1-4 0,-2-6-464,1-5 0,-1-8 26,-1-4 743,-2-4 1,3-6 0,-5-1 0</inkml:trace>
  <inkml:trace contextRef="#ctx0" brushRef="#br0" timeOffset="296154">12812 17463 8355,'1'-31'187,"3"6"1,-1 2-1,5 5 1,2 0 0,1 2 434,1 5 1,1 0-554,-1 6 1,2 1 0,1 4 0,2 0-1,-2 2 1,-2 2-490,0 4 1,-2 7 310,-3 2 1,-1 1 0,-4-3 0,1 3 0,-1 0-113,-2 0 0,-5-2 1,-2-2 43,0 2 0,-3-2 1,-3 3-1,-1-5 1,1-2-102,0-2 1,3 0-707,1 5 794,5-6 1,-8 4-1,4-4 1</inkml:trace>
  <inkml:trace contextRef="#ctx0" brushRef="#br0" timeOffset="296155">13196 17673 8355,'-7'13'-150,"-2"-5"1,4 0 149,3 2 0,-1 5 28,-1 2 1,2 3-1,-2-2 1,3 0-1,1 0 1,0-3 0,0-1-632,0-2 1,1-1 272,3-2 1,3-4 0,6-5 0</inkml:trace>
  <inkml:trace contextRef="#ctx0" brushRef="#br0" timeOffset="296156">13233 17413 7881,'-12'-13'-222,"5"7"1,3 0-1,8 6-149,4 0 1,3 0-1,2 0 1</inkml:trace>
  <inkml:trace contextRef="#ctx0" brushRef="#br0" timeOffset="296365">13754 16842 10201,'-16'-31'0,"-1"3"0,3 6 0,3 7 0,3 5 0,-2 6 0,-1 4 0,0 4 0,2 6 0,0 5 0,0 7 0,-1 6 0,1 6 0,2 5 0,0 3 0,1 4 0,1 4 0,2 3 0,2 5 0,-1 4 0,-1 4 0,-1 2 0,2-1 0,0-5 0,2-4 0,0-7 0,3-3 0,4-5-656,5-3 1,9-8-1,1-5 1,4-6 193,3-9 1,11 1 0,-1-6 0</inkml:trace>
  <inkml:trace contextRef="#ctx0" brushRef="#br0" timeOffset="296634">13940 17165 8355,'-5'-18'136,"-1"4"1,-2-2-1,4 2 1,4 3-1,4 3 1,4 3-1,2 5 1,0 5-1,-2 4 1,0 6-1,-1 6 1282,-3 2-1434,3 8 0,-6-4 0,3 6 12,-2 2 1,-2 1-1,0 1 1,0-1-1,0-2 1,0-2 0,0-2-1,0-2-544,0-2 0,0-7 0,0-2 1,0-3-86,0-2 1,4 0 0,1-1 288,2-2 0,2-4 0,3-5 0</inkml:trace>
  <inkml:trace contextRef="#ctx0" brushRef="#br0" timeOffset="296856">14288 17450 9371,'-9'-4'0,"2"-2"0,3 1 0,6-1 0,4 2 0,6 0 123,0 0 0,0 0 0,2 4 0,1 0 0,3 0 1,0 0-493,0 0 1,4 1 0,-3 2-1,1 1-357,-4-1 1,3 4-1,1 0 1</inkml:trace>
  <inkml:trace contextRef="#ctx0" brushRef="#br0" timeOffset="297148">14759 17090 9411,'-8'-12'0,"1"0"0,1 2 0,3 6 0,2 8 0,1 7 386,0 6 0,1-1 1,2 9-1,1 5 1,0 5-300,2 2 1,-3 4 0,4 2 0,-1 1-225,1 3 0,-3 0 0,3 0 0,0-3-291,0-2 0,-3 4 1,5-5-1,-1-2-72,-1-5 0,2-3 0,-5-7 0,-1 0-1049,-1-4 1511,-2-2 0,0-5 0,0-1 0</inkml:trace>
  <inkml:trace contextRef="#ctx0" brushRef="#br0" timeOffset="297462">14808 17413 8355,'0'-19'-321,"2"2"0,1 7 606,1 2 0,5 1 0,-2-2 0,1 2 0,1 1 659,0 3 1,2 2-1024,2 1 0,-2 1 1,-2 4-1,-2 3-184,-1 3 0,-2 1 1,-4 1-1,0-1 48,0 0 1,-1 1-1,-3 1 1,-5 1-34,-2 1 1,-1 1 0,-1-5-335,1 1 0,-6-1 0,-1 1 1</inkml:trace>
  <inkml:trace contextRef="#ctx0" brushRef="#br0" timeOffset="297642">15205 17698 8355,'-16'0'21,"-2"0"1,1 2-1,2 2 1,5 4-1,4 3 1,1 0 0,1-1-1,0-2 1,1 2-1,2 1 1,2 2 0,4 2-1,1 2 1,3-2-1,-1-1-757,2-2 0,1 1 0,1-1 0</inkml:trace>
  <inkml:trace contextRef="#ctx0" brushRef="#br0" timeOffset="297869">15168 17500 7240,'-12'0'-377,"-1"0"1,12 5-1,2 2 1</inkml:trace>
  <inkml:trace contextRef="#ctx0" brushRef="#br0" timeOffset="298089">15304 16929 8355,'0'-16'201,"0"-1"1,6 6-1,4 7 1,3 3-1,5 1 1,2 1-1,3 4 1,3 7-1,5 4 1,-1 3-1,2 5 1,-1 2 0,4 4-1,-1 3 1,-1 6-1,-4 5 1,-5 6 47,-8 3 1,-1 4 0,-11 4-631,-1-4 1,-7 4-1129,-4-3 0,-14 3 0,-4 1 1</inkml:trace>
  <inkml:trace contextRef="#ctx0" brushRef="#br0" timeOffset="340746">4254 14015 8085,'0'-13'0,"0"1"0,1-1 0,5 1 0,8 1 0,9 3-281,9 4 1,9 2 289,5 2 1,9 0-1,7 0 1,8-1 0,7-2-1,10-2 1,9-1-1,-41 3 1,1-1 0,2 1-1,1 1 4,1-1 1,1 0 0,6-1 0,1 0 0,0 1 0,1 0-1,1 1 1,2-1-90,-2 0 0,1 0 0,10 0 1,0 1-1,-8 0 0,0 1-700,2-1 0,0 0 1,2-3-1,0 0 1,67-2-1</inkml:trace>
  <inkml:trace contextRef="#ctx0" brushRef="#br0" timeOffset="341798">13556 18926 6310,'4'-8'0,"0"-1"-286,-1 0 0,2-2 286,-1-2 6,1 1 0,-5 0 0,-2 1 0,-2 1 0,-3 2 0,-1-2 0,0 0 120,-2 2 1,-1-3 0,-1 4 0,-1-1-1,1 0 1,-1-1 0,1 1 24,0 0 0,3 4 0,1-3-9,-2 1 1,-1-3-32,-1 0 1,4 4-1,1-1-64,1 1 0,4 3 0,7-2 0,6 3-69,4 1 1,13 0-1,2-1 1,9-2 9,6-1 1,13-5 0,7 4 0,5-2 5,6-3 1,7-5 0,1-1 0,5 0-6,6 3 0,-2 0 1,-2 2-1,-6 2-154,-6 0 0,-4 7 0,-13-3 0,-7 4-806,-6 1 879,-12 6 0,-12-5 0,-7 5 1</inkml:trace>
  <inkml:trace contextRef="#ctx0" brushRef="#br0" timeOffset="342107">14052 18616 8355,'-72'12'-612,"-2"1"1,-1-5 452,9 0 0,7-1 0,15 3 0,8-3 439,10-2 0,11-1 0,15-4-234,12 0 1,25-5 0,14-5 0,13-5-41,10-6 1,6 2 0,8-2 0,5 1-1,-45 9 1,1 1 0,2 0 0,0 1 0,2 0-1,-1 0 1,0 1 0,1 1 8,-2-1 0,1 2 0,3 1 0,0 2 0,43-4 0,-3 1-47,-6 3 0,-5 2-606,-10 1 1,-2 0-1,-10 0 1</inkml:trace>
  <inkml:trace contextRef="#ctx0" brushRef="#br0" timeOffset="342295">15887 18504 8355,'7'-8'-414,"-3"0"1,3 5 0,2-1-1,3 2 1,3 4 274,2 2 1,5 3-1,-3 5 1</inkml:trace>
  <inkml:trace contextRef="#ctx0" brushRef="#br0" timeOffset="356736">3857 12266 8355,'13'-10'-17,"0"-1"0,2 0 1,2 3-1,0 2 1,0 4-1,4 0-285,3 2 0,0 0 0,3 0 1,0 0 277,2 0 1,5-4 0,0-1 0,1-1-1,3-1 1,-1 2 0,1-1 93,4 3 1,-1 1-1,7-1 1,5-1-1,0 1-45,3 2 1,1-3 0,0-2 0,2 1-56,5-1 1,4-4 0,1 2 0,2-3 30,0-1 0,4-1 0,-8 1 0,1-1-34,-1 1 1,4 0-1,-5-1 32,-2 1 0,-2-1 0,-4 2 0,-3 2 0,-1 1 21,0-2 0,4 3 0,-3 0 0,1 0-16,4 0 1,0 5 0,2-3 0,0 4-30,0 1 0,0-4 0,2 0 0,-1 1-24,-1 2 1,6-3 0,-9-1 0,-1 1 50,-2-1 0,4 2 0,-4-5 0,2-1 55,0 3 0,-2-5 0,4 2 0,-4-2-54,-1-1 1,0-1 0,-1 1 0,4 0 61,3-1 0,-1 1 0,0-1 0,-3 1-19,3 0 1,-1-1-1,0 1 1,-2-1 13,-2 1 0,4 0 0,-2-1 0,-1 1 10,-2-1 1,1 1 0,-1 1 0,-1 1 15,3 2 1,-6 0 0,6-3 0,-3 1-25,1 2 1,5 0 0,-1-3 0,3 1 1,1 2 1,0 1-1,0-3 1,0 2-129,0-2 0,0 3 1,1-1-1,1 0 37,-2 1 0,3 0 0,-9 4 0,1-1 21,-4 1 0,1-2 1,-2 1-2,1 1 1,-5 2 0,7-1 0,0-1 0,0-1 18,-2 2 0,6-1 0,-7 0 0,5-1 20,1 1 0,0-2 0,4-1 0,0 1-5,0-1 1,-2 1 0,-1 2 0,-1-1-23,2 1 1,0-3 0,2 2 0,0 2-10,0 0 1,0 2 0,0-1 0,-1-2-36,-3-1 0,2 0 0,-2 4 0,2 0 41,-3 0 1,4-2 0,-4 0 0,0-3 35,1 3 0,0-1 0,4 0-17,0-1 0,3 0 0,3 4 0,2 0 0,-1-1-25,0-4 1,-5 4-1,7-3 1,-1 3-24,-1 1 0,0 0 1,-6 0-1,1 0 16,-4 0 1,-1 0 0,3 0-1,-1 0 15,-3 0 0,7 0 1,-3 0-1,0 0 6,-3 0 0,6 0 0,-2 0 0,3 0 1,2 0 1,6-5 0,-1 1-1,0 2-13,0 0 0,2 2 0,-8 0 0,1 0-59,-1 0 1,4 0 0,-7 0 0,-2 0 49,-2 0 1,-2 0 0,2 0-1,-1 0 37,-1 0 1,0 2 0,4 0-1,-1 2 7,-3-1 0,2 0 0,-3 0 0,1 1-30,0-1 1,2-2 0,5-1 0,-3 0-7,-1 0 0,6 0 0,-5 0 0,0 0 3,-3 0 1,6 0-1,-3 0 1,2 0-10,-1 0 1,-1 0 0,-1 0 0,-2 0 8,-1 0 0,0 0 0,4 1 0,-2 2-106,-2 1 1,1 0-1,-5-4 66,-1 0 1,-1 0 0,0 2 0,3 0 0,1 3 29,-1-3 1,4 0 0,-1-1 0,1 2 15,-1 1 1,3 0-1,-5-2 1,1 0-4,-4 2 0,2 2 0,-1-3 0,-1 1-26,-3-1 1,-1-1 0,-2 1 0,-2 1 5,2-1 0,-3 2 0,1 0 1,1-3-2,-2 0 1,7 2 0,-4 0-1,1 0 36,4 2 1,-6-4 0,5 5 0,0-1 43,1-3 0,3 2 0,-2 1-56,1 0 0,5-3 0,-3 3 0,1-2-18,-3 0 0,-3 0 0,0-4 0,1 0 0,2 0 49,-2 0 0,3 4 0,-1 0 1,0-1 12,1-1 0,-2-2 0,3 0 0,-7 1 4,-1 3 1,-1-3 0,0 4 0,-3-3-38,-1 2 1,-2-2-1,-4 2 1,1-1 9,-1 1 0,-1-3 0,-2 5 0,-1-2-44,2 0 0,-4 0 1,1-2-1,-2 0 3,-2 2 0,-2 2 1,-1-3-43,0 1 1,0 1 0,-2-2 0,-1 1 0,-3-1-3,-1-2 0,-1-1 0,-5 0 77,1 0 15,-1 0 1,-1-5 0,-3-3-5,-4-3 0,-2 2 0,-2 1 0,0-2-55,0-1 0,-2-1 0,0 0 0,-2-1-69,1 1 1,1-5 0,4 1-1,1-1 49,1-1 1,5 3-1,0-4 1,2-1-50,1 1 1,0-1 0,1-5 87,-1 0 1,-4 4 0,1 1 0,0-4-1,2-2 1,0-4 98,-2-2 0,0 3 0,-3-3-38,1 2 1,-3-6 0,3 0 0,-2-2-18,-2 2 0,3-5 0,-2 3 1,-2 0-52,0-1 1,2 6 0,0 0 0,-1-1-60,-2-2 1,1-1-1,0-2 1,4-1 67,1-1 1,-3-2-1,4 3 1,2-1 70,1 1 0,0-2 0,-1 4 0,-2 2 7,1 0 1,-2 2 0,0-1-25,-1 2 0,2 6 0,-4-4 0,-1 2 1,-2 0-19,-1 2 0,0 1 1,0 1-53,0 0 0,0 4 0,2 1 0,0-1 0,3 2-33,-3 2 0,1-1 0,1 2 1,4 1-28,3 1 1,0-3 0,-1 1 0,-2 1 49,2 1 1,0-3 0,-1 1-1,-2 1 92,-1 1 1,-2 1-1,-4 0-38,0-4 1,-3 3-1,-4-2 1,-7 2-14,-3 2 1,0 1 0,-4 1-9,-1 2 1,-1 1 0,-2-3 0,0 3-39,0 2 1,5-4 0,0 4 0,1-1 0,1 0 19,0-1 0,2 2 0,3-1 0,0-1 8,-4 0 0,2 3 0,-6-3 1,-1 0 4,-1 0 1,-3 4-1,-3-1 1,-4 3-13,-3 1 1,-1 0 0,-2 0 0,-1 0-58,-1 0 0,-5 0 1,3 0-1,1 0-3,-1 0 1,-2 0-1,2 1 1,0 2 46,0 1 0,1 0 1,2-2-1,-2 0-33,2 2 0,-2 1 0,-1-4 104,-1 3 0,-2-3 0,-3 5 0,-2-2 0,0 0-30,1-1 0,-8-2 0,5-1 0,-7 0 11,-2 0 0,0 0 0,-1 0 0,-2 0-5,-1 0 0,0 0 1,4 0-1,1 0-13,3 0 0,-5 0 0,2 0 0,-1 0-19,-2 0 0,-5 0 1,1 0-1,-1 0 8,-2 0 1,-4 0 0,-5 0 0,-4 0 7,-1 0 1,-9 0 0,6 2 0,-3 0-8,-1 3 0,40-3 1,0 0-1,2-2 0,0 0 24,-50 0 1,50 2 0,-2 0 0,1 0 0,-1 0 0,0 0 0,1-1 0,0 0 0,0-1 8,-49 0 0,49 0 0,1 0 0,-44 0 0,0 0-10,3 0 1,-1 0 0,0 0 0,-2 0-25,-3 0 1,5 0 0,1 0-1,3 0 16,1 0 1,-4 0-1,0 0 1,2 0 21,0 0 0,3 0 0,-3 0 0,0 0-14,-2 0 1,0 0-1,4 0 1,2 0-22,2 0 0,0 0 0,3 0-7,-2 0 0,-2 0 0,6-1 0,0-2 0,-1-1 14,-1 1 0,5 2 0,-5 1-19,0 0 1,7 0 0,-6 0 0,-1 0 0,0 0 9,2 0 1,-4 0 0,1 0 0,-2 1 3,1 3 0,3-1 0,-3 4 1,-1 0-5,2 0 0,-1-3 1,4 4-1,-2 2 1,3 1 1,-10-3-1,8 0 1,1 1-8,1-3 0,6 4 1,1-4-1,0-1 24,1 1 1,-3-1 0,5-2-6,-2 1 1,4 4-1,-1-4 1,4 1-1,1-1-8,-1 0 0,3 1 0,-7-2 0,2 3 5,2 1 1,-4-3-1,0 3 1,1-1 7,2 1 1,-3-3 0,0 3 0,-1 0-4,0 0 0,8-3 1,-3 3-1,1 0 0,0 0 0,-6-3 0,-3 3 0,-2 0 0,2 0 1,-6 0 0,3 2-1,-2-2 22,-2-1 0,-1 3 0,-1 0 1,-1 2-38,3 1 0,-7 0 0,5 1-61,-5-1 1,2 1 0,0-1 0,2 0 0,3 1-1,2-1 1,1-3-1,3-1 1,2 0 23,1-1 0,-3 4 1,2-3-1,0 3-17,3 2 0,-4-1 1,1 0-1,2-1-1,1-2 1,2 2 0,2-3 0,0 3 48,0 1 0,0-3 1,-1-1-1,1 0 77,0-1 0,0 3 0,-1-5 1,-2 2-37,-1 3 0,0-3 1,3 0-1,-1 0 54,2-1 1,-7-1-1,7 3-75,-1 1 0,0-2 0,1 2 0,0-1 0,1 0-34,3 0 0,-5 1 0,3 3 0,2-1 2,2-3 1,-3 3 0,1-2 0,-1 0 3,1 0 1,-6 2 0,4-3 0,-1 3 9,0 1 1,-5-1-1,7-1 1,0-2 7,-2 2 0,2 1 0,0 1 0,2 1 4,2-1 0,-4 5 1,2-1-1,-1-1-46,0-1 0,2 3 1,-3-1-1,2-2 36,2-4 0,-3 1 0,4-3 0,3 3-4,5 1 0,-1-1 1,4-1-1,-1-2-17,-3 2 0,4 1 0,1 1 0,-1-1 19,-3-2 1,-2 2 0,-3-3 0,0 3 1,2 1 1,-8 1 0,8-1 0,-2 1 23,0-1 1,2-4-1,3 1 1,3-1 8,4-1 0,-1 4 1,9-3-1,0 3-19,6 1 1,2 1-1,5-1 1,0 1-56,0-1 0,2 0 1,3 1-1,1-1 27,0 1 1,-2-1 0,-1 0 10,-2 1 0,-1-1 0,2 1 0,-5 0 26,-3 4 0,0-3 0,-1 2 0,0-2 1,0-2 55,0 1 1,1-1-1,0 2 1,4 1-49,3 2 0,3-1 1,2-2-1,1 1-12,3 2 1,-2 9 0,4-1 0,-1 1 74,-2 0 1,-2 10 0,-2 5 0,1 6 70,0 3 0,-1 9 1,1 4-1,-1 4-83,1 0 0,0 6 0,1 0 0,2 3-55,5-3 1,3 4 0,1-7 0,3-5 75,5-8 1,6-1-1,12-10-264,3-4 0,2-2 1,8-4-1,2-3 1,6-4-143,6-3 0,4-6 1,11-5-1,6-6-110,8-4 1,-32-7 0,2-1 0,55-3 0</inkml:trace>
  <inkml:trace contextRef="#ctx0" brushRef="#br0" timeOffset="370982">5544 14312 8240,'-2'-11'182,"-2"3"0,3 4 0,-3 8 0,2 4 0,2 5 0,2 3 30,2 5 0,-3 2 1,3 3-106,-2 3 0,-2-1 0,0 5 1,-2 2-243,-2 0 0,3-2 0,-3 0 0,2 1 0,2-3-273,0-2 0,0-4 1,0-4-1,0-5-353,0-2 1,2-3 550,2-3 1,3-8 0,5-7 0</inkml:trace>
  <inkml:trace contextRef="#ctx0" brushRef="#br0" timeOffset="371194">5717 14275 8976,'-4'-10'0,"0"6"0,1 8 0,2 7 0,1 6 0,0 4 0,0 2 0,0 3 0,0 2 156,0 1 0,0 7 1,0-1-1,1 5 0,2 0 1,1-1-1,0-2-786,2 0 0,-3-1 0,4-3 18,-2-4 1,5 3-1,-3 0 1</inkml:trace>
  <inkml:trace contextRef="#ctx0" brushRef="#br0" timeOffset="372727">5035 15813 7648,'-4'-12'0,"0"-1"0,1 1 0,2-1-1263,1 1 1586,0 5 539,0 2 1,1 5-685,3 0 0,3 1 0,6 3 0,-1 4 0,-1 5 0,-1 3 0,-2 5 0,2 2 10,1 2 1,1 4 0,-1 0 0,-1-1-165,-2-2 1,-5-1 0,1-1 0,-3 0-165,-1-3 0,0 1 0,-1-5 0,-3 1 23,-4 0 1,-3-5 0,-3-6 0,-1-2-38,-2-2 1,-5-2 0,1-1 0,-2-1 50,-2-3 1,2-5-1,1-7 1,2-5-79,2-2 1,2-2-1,5-1 1,1-2 143,2-1 0,5-4 1,-1 3-1,4 0 138,4-1 1,7 2 0,7 5 0,1 0 44,4 3 0,4 4 0,3 4 0,2 1 11,3-1 0,2 1 1,3 0-1,1-1 0,-1 1 0,3-1 0,-2 1 0,-1 0-205,-1-1 1,-4 6 0,-3 3 0,-6 3-311,-4 1 0,-11 0 0,0 1 1,-4 3-292,-4 5 0,-3 3 0,-4 3 463,-4 2 1,-9-1 0,-2-3 0</inkml:trace>
  <inkml:trace contextRef="#ctx0" brushRef="#br0" timeOffset="373070">5593 15242 9166,'-5'-16'0,"-2"-1"0,0 2 0,3 1 0,4 3 0,4 3 676,4 4 0,3-1-662,2 0 1,-1 1-1,1 6 1,-1 0-1,0 4 1,1 1-153,-1 2 0,-1 7 0,-2 2 0,-5-1 25,-3 1 0,-1 4 0,0-1 0,0 2-47,0 2 0,-1 0 1,-2-1-1,-3-2 156,0-2 0,3-3 0,-3 2 43,1-1 1,3-1 0,-2-5 0,4-1 62,4-3 0,3 2 1,6-6-1,0-1-312,4-2 0,2-5 1,6-2-1,0 1-521,0-1 177,0-3 1,-1 2-1,1-5 1</inkml:trace>
  <inkml:trace contextRef="#ctx0" brushRef="#br0" timeOffset="373261">6077 15751 8355,'4'0'-874,"-1"5"0,15 2 1</inkml:trace>
  <inkml:trace contextRef="#ctx0" brushRef="#br0" timeOffset="385967">18839 16706 8355,'-4'-19'265,"-1"4"0,-1 3-72,0 4 1,2 7 0,4 1-1,0 7 1,0 5 0,0 6 0,0 8 6,0 10 0,0 11 0,-1 12 0,-2 13 0,-1 9 1,1 13-1,2-44 0,0 2-41,-2 4 0,1 1 1,2 0-1,-1 0 1,-1 8-1,0 0 1,1-2-1,1 0-115,-1 0 0,2-1 0,-2-1 0,2 0 0,-1-3 1,1-1-1,1-1 0,0 1-196,2-4 1,0 0 0,1-2 0,1-2-1,8 35 1,1-9-302,2-9 0,5-8 0,-1-13 0,2-5-265,2-5 1,-6-11 0,-1-8 0,-1-7 180,-1-5 0,6-8 0,-3-3 1</inkml:trace>
  <inkml:trace contextRef="#ctx0" brushRef="#br0" timeOffset="386346">19149 16235 8355,'8'-25'96,"1"0"0,0 7 1,7 4-1,1 6 25,3 3 0,6-4 1,7 4 57,3-2 0,8 3 1,6-3-1,9 0 1,8 1-22,8 1 0,17-5 0,6 2 0,-44 3 1,2-1-178,6 0 1,2 0 0,1-3-1,2 0 1,8-1 0,1 0 0,4 0-1,0 0-125,3-1 0,1 1 1,8 0-1,1-1 1,0-1-1,1-2 1,4 1-1,0-1 150,-32 4 0,0 1 0,2-1 0,6-2 0,1 1 0,0-1 0,-4 2 1,-1-1-1,0 1 0,2-1 0,0 0 0,0 0-31,1-1 1,1 1 0,-1 0 0,-3 1 0,1-1 0,0 1 0,1-1 0,0-1-1,0 2 1,-1 0 0,-1 1 0,0 0 3,-2 1 1,-1 1-1,1 0 1,31-4-1,-1 1 1,-11 3-1,-2 1 1,-4 0 0,-2 2-71,-7 0 0,-1 1 0,-7 1 0,-3 0 1,39 2-1,-16 1-459,-14 3 1,-18 3 0,-19 6 549,-11-1 0,-4-1 0,-5-3 0,-6-3 0</inkml:trace>
  <inkml:trace contextRef="#ctx0" brushRef="#br0" timeOffset="389409">19546 11113 7675,'-5'-17'0,"-2"0"0,0 1-138,3-2 1,2 4 316,2-2-153,0 2 47,6 1 0,-3 7 1,5 1-1,1 4 0,4 1 1,2 0-1,3 1 0,1 2 1,2 3-98,-2 1 0,5 1 1,-4 6-1,2 2-30,-1 5 1,2 2 0,-3 2-1,0 1 1,1 3 0,0 4 9,-2 3 0,3 0 91,-5-3 1,5 7-1,-2-3 1,4 3 40,1 3 1,-1 0 0,3 2-1,0-2-60,2 0 0,6-4 0,-2 6 0,1-3-48,-1-2 0,3 4 0,-3 2 1,1 2 21,0 2 1,1 1 0,-3 0-1,3 1-19,2 0 1,-7-2-1,7 8-109,-1 1 1,-4-2 0,-1 0 0,1 3 0,-2-1-26,1-1 1,-2 1 0,-4-4 0,-1 2 76,1 2 0,-6 2 0,-1 1 0,-1 0 55,-1 0 0,1 4 1,-5 0-1,1-1 60,-1-2 0,1 3 0,-2 0 0,-2 1 65,0 0 1,-5-4 0,3 4 0,-1-4-21,1-1 0,2 4 0,3 2 0,0-1-41,1 1 0,3-2 0,2-4-4,2 0 1,-4 3 0,5-1 0,-1 0 0,1-1-17,0-4 0,-6 6 1,3-5-1,-2-3-56,1 0 1,1-3 0,-3-5 0,2 2 9,-2 3 0,-3-7 0,-2 2 0,-2-2 58,2-3 0,-3-1 0,-1-6 0,0 1-10,-3-1 0,-2-1 0,0-2 1,2-2-18,1-2 0,0 2 0,-4-6 1,0-3-65,0 1 1,0-2 0,0-2 0,0-2 37,0 0 0,2-3 0,1 5 0,1-1-15,-2 0 0,4 1 0,-2 2-48,-1-2 1,0-3 0,-1 2 0,3 0 0,-3-1-146,0 0 1,2-1 0,0-5-621,-1 1 802,4-1 1,-1-5 0,7-2 0</inkml:trace>
  <inkml:trace contextRef="#ctx0" brushRef="#br0" timeOffset="389718">21431 16061 8116,'-12'6'31,"5"-4"0,3 7 0,4-1 0,4 0 0,4-1 110,3-1 0,6 2 0,-1-4 0,-1 0-88,-1 2 1,3-5 0,1 3 0,0-3-168,0-1 0,-2 0 1,-4-1-1,1-3-265,-1-4 1,-1-3 0,-1-3 0,-3-1 41,-2-2 0,5-10 0,-3 0 0</inkml:trace>
  <inkml:trace contextRef="#ctx0" brushRef="#br0" timeOffset="390615">19335 17165 8355,'-1'-25'-15,"-2"0"0,-2 0 0,-1 2 112,1 2 1,-4 3 0,4 7 44,-2 3 0,3 3 0,-3 6 0,1 3 0,4 6 0,0 5 0,2 7 0,0 4 156,0 3 1,6 6-1,2-2-493,3 2 1,0 5 0,-1-1 0,-2-3 0,2-2-358,1-2 0,4-2 0,-1-6 3,-3-4 0,-2-2 0,4-5 392,-1-1 1,-5-5-1,-2-1 1</inkml:trace>
  <inkml:trace contextRef="#ctx0" brushRef="#br0" timeOffset="391259">19224 17016 8355,'-4'-21'0,"-1"1"0,1 5-303,4-2 1,0 3 302,0 2 0,10 1 0,4 1 0,4 3 316,4 2 0,5 1 0,2 4 0,-1 1-296,-2 3 0,-1 3 1,-2 7-1,-2 1-33,-5 1 0,-3 5 0,-5-3 0,-4 0-188,-3 0 0,-1 4 0,-1-3 0,-3 1-28,-4-4 1,1-1 0,-1 0 0,-2 2-23,-1-2 0,0-1 0,1-3 0,3-1 104,2-2 0,-5 0 0,3 4 0</inkml:trace>
  <inkml:trace contextRef="#ctx0" brushRef="#br0" timeOffset="391260">19596 17289 8355,'0'-13'-631,"1"2"975,3 3 1,-1 3 0,4 3 0,0 0-103,0-3 0,1 1 0,4 4 0,1 0-175,-1 0 1,1 6 0,-1 2 0,0 2 0,1 1 0,-1-2 0,1 4 0,-1-1-302,0 3 0,-3 0 0,-3-2 1,0-1-68,-3 1 0,-2-5 0,-1 0 96,0 2 0,-1-5 1,-3 0 160,-5-4 1,4-7 0,-1-2 0,2-4-26,0-5 0,0 2 1,4-7-1,0-1-91,0-1 0,0-3 1,1 6-1,2-3-176,1 0 1,6-1 0,-3 0 0</inkml:trace>
  <inkml:trace contextRef="#ctx0" brushRef="#br0" timeOffset="392047">20154 17140 8561,'-11'-12'0,"1"1"0,2 2 1050,-2 5-995,5 3 0,-5 2 0,6 5-142,1 6 1,-2 1 0,1 4 0,1 0 69,1 0 0,2 3 0,0-3 0,0-2-86,0-1 0,0-2 0,2-1 0,1-1-34,1-2 1,5-5 0,0 1-59,2-3 1,1-6-1,0-4 1,-1-2 93,-2-1 0,0-2 1,-5-1-1,-1-1 37,-1 0 0,-2-1 0,0 0 1,0 2-8,0 1 1,-6 2-1,-1-1 1,-1 2-153,0 3 1,4 2-218,-5 6 235,7 0 205,-4 0 0,6 0 0,0 0 0</inkml:trace>
  <inkml:trace contextRef="#ctx0" brushRef="#br0" timeOffset="392048">20228 16954 7061,'6'-25'-594,"-5"5"1,3-1 730,-2-1 0,-2 4 0,-2 0 0,-2 3 446,-4 2 0,1-2 0,-1 8-188,-2 0 0,5 3-321,0 8 1,4 5 0,1 7 0,0 5 70,0 2 0,6 2 0,2 1 1,3 2-156,1 1 1,-1 1 0,-1-2 0,-2 1-81,2-2 1,1 4-1,1-2 1,1-3-4,-1-4 0,-1 0 1,-1-6-1,-2-2-18,2-4 1,1-1 57,1-4 0,-4-3 1,-1-6-1,-1-4-58,-4-3 1,1-2 0,0 1 0,1 0 50,-1-1 0,2-1 1,1-1-1,-1-1 31,1 1 1,4 2-1,-4 4 1,3 2 55,-1 1 0,0 1 1,5 2-1,-1-1 6,0 1 1,1 3 0,-2 4-1,-3 4 0,-4 3 1,2 3 0,-2 1-1,-1 3-77,-2 2 1,-6-4 0,-4 3 0,-2-1 39,-1-3 1,-2 3 0,-2-1-1,-4-3-37,1-5 1,1 2 0,6-4-798,-1 0 501,1-1 1,5-17-1,1-3 1</inkml:trace>
  <inkml:trace contextRef="#ctx0" brushRef="#br0" timeOffset="392575">21382 16892 9403,'0'-19'1515,"0"2"-1558,-6 9 1,3 8 0,-5 8 0,0 3 0,0 2 0,-1-1 0,0 0 0,-2 2 26,-2 3 0,-3-4 0,-1 4 0,1-3-187,-2-2 1,4 1-1,-3-2 1,4-2 1,0 0 1,2-5 0,2 3 175,0-2 1,7 1 0,-1-4 52,6 2 0,3 5 0,7-5 0,-1 0-39,1 2 0,0-4 0,3 5 0,1 0-8,3 0 1,0-4 0,5 1 0,0-3-86,0-1 0,0 4 0,-1 1 0,0-1-706,-3 1 0,1-2 495,-6 5 1,1 0-1,-5 5 1</inkml:trace>
  <inkml:trace contextRef="#ctx0" brushRef="#br0" timeOffset="392576">21146 17388 8588,'14'0'290,"2"0"0,4-1 0,6-2 0,1-1-176,2 1 0,14 2 0,0-1 0,2 0-1232,3-3 1,6 1-1,3 4 1</inkml:trace>
  <inkml:trace contextRef="#ctx0" brushRef="#br0" timeOffset="394551">22696 16458 8355,'0'-17'29,"0"1"1,0 1-1,0 1 1,2 3 310,2 3 0,3 1-249,5 3 105,0 2 1,1-3-116,-1 5 0,5 0 1,1 0-1,1 1 1,2 3-1,-1 4 1,0 5-1,-1 3-48,0 5 0,-2 3 0,2 0 0,-1 1 0,-3 0-99,-1 0 0,2 0 0,2-1 0,0 0-163,0-4 1,0 2 0,-3-5-1,2-2-415,-2-1 0,-1-6 1,-2 0 240,1 2 1,-7 1-1,0 2 1</inkml:trace>
  <inkml:trace contextRef="#ctx0" brushRef="#br0" timeOffset="394779">22982 16582 8953,'0'-12'0,"0"2"0,0 6 0,-2 8 0,-2 7 155,-4 5 0,1 0 0,-1 4 0,-1 2 0,1 2 0,0 1-304,-2-1 1,-1 1 0,-1 0 0,-1 0-385,1 0 1,1-5 0,3 0 42,3-3 0,-1 0 0,-1-5 1</inkml:trace>
  <inkml:trace contextRef="#ctx0" brushRef="#br0" timeOffset="395051">22560 17103 8995,'10'-7'0,"3"3"0,5 2 0,4 2 0,3-1 698,4-3 0,4 1-550,8-5 1,5 4-1,8-3 1,4 0-87,2 0 0,8 3 0,3-4 1,2-1-280,-2 3 1,2 0-1,-15 6-271,-3 0 0,-8 0 0,-8 0 0,-5 0 0,-8 0-115,-4 0 1,-13 6-1,2 0 1</inkml:trace>
  <inkml:trace contextRef="#ctx0" brushRef="#br0" timeOffset="395597">22907 17810 8355,'0'-7'207,"0"1"0,2 8 0,0 2 1,4 3-1,-1 1 0,2 0 1,-1 2-70,-1 1 0,3 6 0,-3-1 0,-3-1-319,0-1 0,-2 3 0,0-1 0,0-1-24,0-1 1,-4-2 0,-2-1 0,-1-1-4,-2-2 0,-2-5 1,-2 1-1,1-2 66,-1-2 1,1 0-1,0-2 1,-1-2-107,1-4 0,-1-7 0,1-3 234,0-2 0,0 0 0,4-5 1,4 0-1,3 0 171,1 1 0,0 3 1,1 2-1,3 1 49,4 3 1,9 2-1,4 3 1,2 4-135,2 0 1,4-2-1,1 2 1,2 1-128,2-1 1,-3 2 0,-1 3 0,-1-2-160,0-1 0,-2 0 0,-6 4 0,-4 0-443,-4 0 0,4 0 599,-1 0 0,1-6 0,-5-1 1</inkml:trace>
  <inkml:trace contextRef="#ctx0" brushRef="#br0" timeOffset="395931">23292 17438 8355,'-6'-13'99,"5"1"1,-2 1-1,6 3 1,5 3-1,3 4 1,1 1-1,1 0 22,-1 0 1,-4 0 0,1 1 0,0 2-1,2 3-327,2 1 1,-5 1 0,-1 4 0,-2 1 31,-2-1 0,-1 1 0,-2 0 0,-2 2 102,-2 2 1,1 0 0,-6-4 0,-4 1 125,-2-2 1,-1 4 0,5-8 0,1 3 396,2 1 0,6-3-417,2-1 0,7-5 1,10 1-1,3-4-328,4-4 0,3 1 1,5-5-332,5-2 0,3-1 0,-3-1 0</inkml:trace>
  <inkml:trace contextRef="#ctx0" brushRef="#br0" timeOffset="405265">23118 16148 8355,'0'-13'-9,"0"1"0,0 0 1,0-1-1,0 1 247,0-1 0,0 5 0,0 0 0,1 0 0,3-1 0,5 2-43,2 2 0,-3 2 0,0 7 0,2 5 0,0 2-338,-2 1 0,2 0 1,-5 1-1,1-1-22,-1 1 1,-1-1-1,-4 2 1,0 1 59,0 2 1,-1-1 0,-2-4 0,-2 1 235,-2-1 1,3-1 0,-3-1-29,1-2 1,2-4 0,5 3-117,3-1 1,10-2 0,11-4 0,7-2-435,4-2 0,8 2 1,4-7-219,4 0 0,2-2 0,-4-2 0</inkml:trace>
  <inkml:trace contextRef="#ctx0" brushRef="#br2" timeOffset="469051">6028 1749 31904,'-10'0'0,"7"0"0,10 0 0,8 0-1405,4 0 1,-2 4 0,4 0-1,1-1 1,0-2 0,0-1-1,-1 0-266,1 0 0,-3 0 1,0 0-1,-1 0 1,-3 0 787,-1 0 1,-3-1-239,-3-3 1090,-8 2 0,-2-3 1,-5 3-1,0 0-56,0-3 0,0-4-36,-1 1 0,1 2-901,3 2 0,1 4 1,-4 4 964,2 4 1,-9 3 0,0 3 0,-4 1-29,-4 2 1,-7 3 0,-4-2-1,-3 0 42,-1 0 0,-6-1 0,-2-5 0,-5 1 23,-4-1 1,-2-1 0,-7-1 0,-2-3 18,-1-2 1,-9-1 0,4-4 0,-1 0 47,-1 0 0,-2-1 0,2-3 1,7-5-47,4-2 1,4-1 0,9 0 0,-1-1-6,1 1 1,4-5 0,5-1 0,6 0 1,5 0 0,4-2 1,5 5-1,3 2-3,3 4 0,2 2-216,-1-2 1,7 5-96,1 8 318,4 3 0,7 6 0,0-1 0</inkml:trace>
  <inkml:trace contextRef="#ctx0" brushRef="#br2" timeOffset="469548">4713 1650 30903,'7'-13'-1729,"4"2"1,-3 1-1,3 2 1730,2-1 1,-1 2 0,2 0-1,1 1 378,1 3 1,1-2-1,-5 1-605,1 1 0,-19 3 0,-10 4 0,-13 4 409,-7 4 0,-8 0 0,-4 0 0,-5 1-36,1-1 1,2 1 0,5-1 0,3 0-82,4 1 1,6-1-1,5-1 1,3-1-188,3-2 0,6 0 1,-1 6-1,3 1 28,5 2 1,-2 1-1,6-2 1,2 5-453,0 2 0,8 4 0,3 0 0,7 2 125,4-1 0,4-2 0,2-1 0,1-1 250,2 1 1,7 4-243,1 0 0,1 0 1,3-3 107,-3 3 0,0-3 1,-1 5-1</inkml:trace>
  <inkml:trace contextRef="#ctx0" brushRef="#br0" timeOffset="530500">5073 16669 8107,'1'11'0,"3"-3"0,6-4-82,5-2 1,3-2 0,5 0 0,1-2 0,3-3 0,4-8 0,3-5 0,2-2 39,1-1 0,-4 4 0,-1-2 0,-1 3 1,-2 3-338,-2 4 0,0 0 0,-8-3 1</inkml:trace>
  <inkml:trace contextRef="#ctx0" brushRef="#br0" timeOffset="530787">5085 16892 8355,'-7'-12'-315,"3"-1"0,9 1 0,8-1 232,6 1 1,6 0-1,3-2 1,3-1-1,4-3 1,3 0-1,2 0 1,2 1-138,-1-1 0,0 9 0,-4-2 131,1 4 0,4-3 0,2 3 0</inkml:trace>
  <inkml:trace contextRef="#ctx0" brushRef="#br0" timeOffset="544207">5978 15180 6971,'8'-5'0,"-1"-5"0,0-3 0,0-5 0,3-2-399,1-2 0,1 3 397,0-2 1,-1 2 0,-2-3-1,-5 1 1,-3 1 0,-1 0-1,0 4 1,-1 2 0,-3 0 42,-5-2 0,-7 2 0,-3-3 0,-2 2 1,0 1-1,-2 1 0,-5 2 13,-5 0 0,-4 1 0,-4 2 0,-6 4-15,-6 2 0,-3 2 1,-9 0-1,-1 2-25,0 2 0,-11 3 0,10 5 0,0 0 3,-2 1 1,6 3 0,-3 1-1,4-2-5,4-1 0,1 5 0,5 5 4,-2 3 0,-1 9 1,3 0-1,-2 5 0,1 3-6,2 3 1,3 5-1,3 4 1,5-3-8,5-2 1,2 10 0,8-5 0,6 4-1,4 0 1,8 8-1,3-6 1,4 1 32,4 1 1,6-11 0,10 1 0,9 1 2,6 0 0,9 2 1,6-5-1,6 2-21,5-2 0,10-2 0,4-6 0,2-5-24,3-5 1,1-8 0,6 0 0,0-5-82,0-3 0,-1-3 0,1-5 35,0-2 0,0-5 1,-3 1-1,-3-4 1,-4-4 11,1-4 1,-5-8 0,-5-2 0,0-1-19,-3-3 0,-2-3 0,-2-4 0,-3-4 11,-5-3 1,1-10 0,-3-5 0,-4-4 48,-3-5 1,-3 0 0,-5-4 0,-3-1-21,-4-1 1,-8-14 0,-6-1 0,-5-4 8,-6-5 0,-4 1 1,-7 0-1,-8-3 6,4 42 0,-2 1 1,-21-45-1,16 46 1,-3 1-1,-27-40 14,-8 9 0,-10 6 0,-8 17 1,-5 11-6,-8 13 1,36 22 0,-2 5 0,1 2 0,0 4 0,-2 1 0,0 3 55,-1 3 0,0 2 0,0 1 0,0 2 0,-1 4 0,1 2 0,2 0 0,2 0-83,3 1 0,1 0 1,-2 0-1,1 0 1,-39 22-1,2 7-190,5 6-299,37-21 0,2 2 1,-24 28-1,-8 8 0</inkml:trace>
  <inkml:trace contextRef="#ctx0" brushRef="#br0" timeOffset="552810">13022 9847 8355,'0'-16'-275,"-1"-2"1,-2 0 0,-2 2 0,-2 5 0,-4 5 0,-3 5 30,-2 1 0,-6 0 0,2 0 0</inkml:trace>
  <inkml:trace contextRef="#ctx0" brushRef="#br0" timeOffset="565120">22709 9488 6867,'-11'-13'0,"1"1"0,2 1 0,-1 1 0,3 2 0,1-2-358,4-1 0,1 3 0,1 1 622,4 2 1,1 1 0,8 4 0,1 0 0,3 1 0,0 3-1,2 6 1,-1 5 0,2 7-163,-2 6 1,3 2-1,-6 6 1,-2-1 0,-3 4-1,-4 1-297,-1 3 1,-2-5 108,-4 4 0,0-4 1,0-2-1,0-3-96,0-4 0,0-7 1,0-3-1,0-1-346,0-2 0,1-8 392,3-4 1,3 3-1,6 0 1</inkml:trace>
  <inkml:trace contextRef="#ctx0" brushRef="#br0" timeOffset="565444">22870 9723 8355,'-12'-6'-584,"3"-1"1,1 4 850,-2-1 1,3 1-1,1 7-134,0 4 1,-5 5 0,0 3-1,-4 5 1,-2 4 0,1 4-1,-2 2 1,0 3-346,0-1 1,-3-6 0,5 2 0,2-4-360,4-4 0,5 1 236,5-6 1,11 1-1,3-5 1</inkml:trace>
  <inkml:trace contextRef="#ctx0" brushRef="#br0" timeOffset="565796">23118 9761 8607,'0'-20'0,"1"4"0,3 3 0,6 4 152,5 0 0,0 5 0,5-3 0,-1 2 0,-1 2 0,1 2-663,1 1 0,-5 0 0,3 0-52,0 0 0,-5 5 0,5 2 0</inkml:trace>
  <inkml:trace contextRef="#ctx0" brushRef="#br0" timeOffset="565797">23155 9897 7573,'18'-5'0,"3"-2"-232,2 0 1,6-4 0,1 1-56,2-5 1,1 1 0,4-4 0</inkml:trace>
  <inkml:trace contextRef="#ctx0" brushRef="#br0" timeOffset="566374">23540 9413 7622,'0'-12'-99,"0"2"257,0 6 1,0 10-1,0 12 1,0 0-72,0-1 0,0 6 0,0-3-81,0 4 1,0 2 0,0 1 0,0 2-1,1-3 1,3-3 0,-2 0 1,3-2-1,-1 1-369,0-2 1,6-2 0,-2-5 0,3-2 35,2-3 1,-1 3 0,0-4 0</inkml:trace>
  <inkml:trace contextRef="#ctx0" brushRef="#br0" timeOffset="567028">23850 9513 8475,'-2'-13'0,"0"1"0,-4 1 0,-1 3 0,-2 5 0,-2 4 0,-2 5 0,1 1 0,-1 4 0,1 2 0,1 4 0,1-2 0,3 0 0,2 0 0,2 2 0,2-2 0,1-1 1,0-2 0,0 5 0,1-1 0,3-1 0,4-2 0,3-5-18,2-4 1,-1-2 0,1-2 0,-1 0-120,1 0 0,-1-2 0,0-2 0,-1-4 71,-2-3 1,2-2 0,-4 1 0,-1 0-56,-1-1 1,0 1 0,-1-1 0,-1 1 26,-2 0 1,-1-1 0,-1 2 0,-2 2 26,-1 0 0,-6 1 24,2-4 82,3-1-28,-1 1 0,12 5 0,2 3 1,3 1-1,1 0-13,1-1 0,-1-1 1,1 2-1,-1-3-1,0-1 0,1 5 0,-1-2 0,1 1 68,-1-1 0,-4 2 35,0-2 1,-3 8-1,1 5 1,0 2-41,-3 1 0,-2 0 0,-1 1 1,-1 1 3,-3 2 0,2-1 1,-3 5-1,1-3 12,-1-1 1,1-3-1,4 0 1,0-1-26,0 1 1,2-5-1,2-1 1,4-2-17,3-2 1,2-2 0,-1-1 0,0-1 0,1-3 9,-1-4 1,1-3 0,-1-2-152,0 1 1,-1-5-1,-1 1 1,-3 1-1,-2-1 47,-2 0 1,-1 1 0,-4-5-72,-2 3 1,1-4-1,-5 4 1,-2 4-1,-1 2-260,-1 2 1,0 6 244,-1-1 0,1 3 35,-1 1 0,1 5 0,0 2 0</inkml:trace>
  <inkml:trace contextRef="#ctx0" brushRef="#br0" timeOffset="567482">24408 9351 7966,'0'-1'0,"0"5"0,1 6 0,2 2 0,1 1 0,0-1 0,0 0 0,2 1 0,-1-1 0,2 1 0,-1-1 0,-1 0 0,-2 1 0,-2-1 0,-1 1 0,-1-2 0,-3-3 0,-4-4 0,-3-4 0,-2-3 0,1-2-375,-1-2 0,2-1 1,2-5 289,0 1 1,5-6 0,-3-1 0,2-2 10,2 0 0,2 1 0,2-5 0,3 1 194,5 4 0,-3 2 0,3 5 1,0 1 63,2 0 0,2 3 1,-1 2-1,1 2-54,-1 2 0,6 0 1,3 1-1,1-3-41,-2 3 0,8-4 0,-3 2 0,1 0-324,0-2 1,3 5-292,0-3 1,5-3 0,-2 0 0</inkml:trace>
  <inkml:trace contextRef="#ctx0" brushRef="#br0" timeOffset="574869">23056 16483 6571,'4'-13'0,"0"1"-145,-1 0 0,0 3 0,-1 1 0,3-2 1,-3-1 240,0-1 1,-2-1 0,1 2 0,2 2-30,1 1 0,2-2 0,-2-5 1,4-2-1,3 1 90,1-2 1,-3 3 0,-1-5 12,2 2 0,-1 0 1,1 3 299,-2-1 1,-5-1-328,1 5 1,-4 1 0,-6 4-116,-6 7 1,-2 5-1,-6 9 1,-2 3 24,-2 3 1,-5 9 0,-1 6 0,-2 3 6,-2 4 0,-1 3 0,2-2 0,4 0-78,3-1 0,3 0 0,2-5-24,4 0 1,9-5-1,4-3 1,3-4-1,1-5-25,0-3 1,9-5 0,4-4 0,2-3 38,3-4 1,1-1-1,7-1 1,2-4-16,1-3 0,4-7 0,-3-3 0,-1-1 21,-3-3 0,2 4 0,-9 1 0,0 5-75,-2 4 109,-3 2 0,-7 12 0,-6 2 0,-6 4 65,-8 5 1,-2 2 0,1 7-1,-2 2 16,-5 1 1,2 8 0,-2-1 7,-1 2 1,-1-2 0,-2 6 0,0-2 0,0 0-77,0 1 0,7-1 0,5-6 0,4-1-65,4 2 1,1-1-1,5-1 1,2-4-106,1-3 0,10-2 0,0-3 0,2-5 79,2-2 0,0-3 0,-3-3 1,3-4 47,1-2 1,-4-2-1,2 0 1,-3 0 111,-2 0 1,-4 0 4,1 0 1,-5 0-62,4 0 0,-7 1 0,1 3 0,-6 4 115,-3 4 1,-1 5 0,-6 4 0,-1 3 39,-2 0 1,-4 7 0,3 2 0,-1 4-64,-3 4 1,0-2 0,1 1 0,5-6-48,2-5 0,3 0 1,3-3-1,4-4-105,2-2 1,8-1 0,2-5 0,4-5-26,5-2 1,2-3 0,8-5 0,0-3-143,2-4 1,4-5-1,-3-3 1,2-5 64,3-2 1,0-6 0,1-2-1,-1 0 100,-2-4 0,-6-1 0,1-1 10,-6 0 1,-4 5-1,-7 2 1,-3 1-1,-4 1 169,-2 5 0,-5 1 0,-5 8 0,-9 5 70,-5 2 0,-3 3 0,-1 4 0,-3 1-65,-4 3 0,-1 4 0,0 7 0,6 2 27,1-2 1,3 4 0,0 2 0,3 3-152,5 0 1,8 1-1,4 0 1,2 0-276,2 0 0,2-1 0,3 0 0,6-4 32,4-3 1,7-3 0,0-3 0,4-3 73,3-4 1,6-8-1,-3-6 1,1-5 22,0-5 1,-2-4 0,2-2-1,-4-2 191,-2-1 1,-4-4 0,-2 4 0,-5 2 3,-2 1 0,-6 1 1,-1 0-1,-1 2 53,-4 2 1,-2 4 0,-5 8 0,-6 2 30,-4 1 1,-7 4-1,0 7 1,-6 8-48,-5 6 0,1 4 0,-1 3 0,0 3-38,1 5 1,2 0 0,7 0 0,2-1-281,5 2 1,3-1 0,5-1 0,4-4-610,2-2 1,9-8 0,6-3-175,6-2 1,4-7-1,2-1 1</inkml:trace>
  <inkml:trace contextRef="#ctx0" brushRef="#br0" timeOffset="575491">23862 16619 8355,'0'-12'0,"1"1"172,4 2 0,-3 0 0,5 3-6,-1-1 0,2 3 0,-2-3 0,0 2 0,3 3-20,-2 5 0,2 4 0,-5 7 1,-1 1-155,-1 2 1,-2 1-1,-2-3 1,-1 3 5,-1 1 1,-5-4 0,2 2-189,0-4 1,-4 0 0,3-1-1,-3-1-256,-2-3 1,1-2 0,-1-6 187,1 0 0,4-6 0,1-2 0,1-4 117,3-5 0,2 2 0,1-6 0,0 1 111,0 0 0,1-2 0,4 4 0,3 1 137,3-1 0,1 3 1,1 5-1,-1 3 97,1 1 1,0-2 0,2 4 0,2 1-129,-2 2 1,3 1 0,0-1 0,0-2 5,0-1 0,-2 0 1,-2 4-376,3 0 0,-4 0 1,4 1-116,-3 3 0,-2 3 0,1 5 0</inkml:trace>
  <inkml:trace contextRef="#ctx0" brushRef="#br0" timeOffset="575824">24209 16235 8355,'-4'-20'0,"0"4"0,0 2 0,4 2 0,0-1 120,0 1 1,1-1 0,3 2 0,5 3-1,2 4 1,1 3 0,1 1 0,-1 1 0,0 3-1,-1 4-109,-2 3 1,-2 2 0,-5-1-1,2 1-184,-1-1 1,-1 5 0,-2 1 0,0 1-194,0 3 0,-5-3 0,0 0 0,-1 1 228,1-1 0,-3-4 1,4 2 135,1-4 0,1-4-56,2-1 0,7-5 0,4 1 100,4-3 0,8-5 1,-3-1-1,4-1-205,0 1 0,5-4 0,0 5 0,-1 1 1,-2 2 0,-1-4 0,0-2 1</inkml:trace>
  <inkml:trace contextRef="#ctx0" brushRef="#br0" timeOffset="576078">23837 17066 8692,'-19'-2'0,"5"-1"0,9-1 0,10 2 0,9 0 0,7 2 0,3-1 0,7-3 291,6-5 1,2 0 0,6-1 0,2 2-266,1-2 1,6 5 0,0 1 0,-2 2-453,-1 2 0,-3 0 0,-2 0-500,-5 0 0,-4 2 650,-4 2 1,-2 3-1,-7 5 1</inkml:trace>
  <inkml:trace contextRef="#ctx0" brushRef="#br0" timeOffset="576495">24061 17512 8355,'-13'-5'-748,"2"-2"882,3-6 0,1 5 0,4 0 179,-1-2 1,0-1-1,4-1 1,1-1-124,3 1 1,-1 4 0,5 1 0,2 1-159,1 3 0,2 1 0,-1-1-81,0-1 1,2 1 0,1 7-1,2 4 1,-3 3-79,-5 2 1,2 3 0,-2 2 0,0 2 32,-1 2 0,2 1 0,-4 3 0,-1 2 58,1 1 0,2 0 0,-3-4 0,1-1-80,-1 1 1,5 0-1,-2-2 1,3-1-123,2-1 0,-5-6 0,-1 2 0,0-3-501,0-2 0,-5 0 681,3 1 1,-4-1 0,-1 1 0</inkml:trace>
  <inkml:trace contextRef="#ctx0" brushRef="#br0" timeOffset="576835">24222 17748 8355,'-8'-9'3,"-1"1"1,2 4 150,-1-4 0,1 5-35,3-1 0,3 4 0,-5 4 0,2 4 0,-1 3 0,-2 3 0,-2 1 0,1 3 41,0 1 0,0 2 1,-5 3-1,2-2-515,3-2 1,-2-5 0,6 2 0,1-3-575,2-2 1,2-1 614,3-3 0,3 4 0,6-6 1</inkml:trace>
  <inkml:trace contextRef="#ctx0" brushRef="#br0" timeOffset="577191">24346 17400 8261,'-2'-20'0,"0"1"0,-2 1 0,2 2 0,4 3 0,3 2 98,2 2 0,0-2 61,1 3 1,3 1 0,-3 0 0,3 0-27,2 1 1,-1 3 0,1-1 0,-1 2-140,0 2 1,1 4 0,-1 2-106,1 1 1,-5 2-1,-1 7 1,-2 0 0,-2-1 53,-2-1 1,-1 0 0,0 1-1,-1 2-139,-3-2 1,1-2 0,-4 0 0,0-1 60,0 1 0,5-1-61,-2 1 1,4-7 10,4-1 1,4-4 0,7-2 0,2-2-233,-2-1 0,3-5 394,-2 5 1,6-5-1,-2 2 1</inkml:trace>
  <inkml:trace contextRef="#ctx0" brushRef="#br0" timeOffset="582133">23006 16495 7672,'0'-12'0,"0"-1"0,0 1 0,2 0-42,2-1 1,3-1 231,5-2 1,1 1 162,-1-6-281,6 6 1,1-7 0,6 4 0,0 0 0,0-1 0,-2 1 0,-1 0-1,-3 3 1,-1 2 903,-3 5-873,-1-3 0,-14 10 0,-8-2 0,-10 7-350,-5 8 1,-12 6 0,-3 7 0,-4 1 50,-1 3 1,-2-1-1,4 3 1,1 0 155,1-4 1,7 0 0,3-3-1,5 0 27,3-4 1,7 0 0,7-5 0,2 1 31,2 0 1,9-4 0,6-2 0,7-4-54,5 0 1,2-2-1,3-4 1,5-1 3,6-3 0,3-3 0,4-6 15,-2 1 1,-5 0 0,2-1 0,-5 1 0,-4 1-15,-4 2 1,-13 3 109,-3 1 1,-12 4-1,-5-2 1,-11 6-8,-7 5 1,-7 3 0,-1 3-1,-2 1-16,-3 2 1,4 5-1,-1-1 1,2 2-19,2 2 0,7 0 0,5-1 0,4 1-47,3 0 1,4 0 0,5 0 0,1-2-79,3-2 0,9-3 1,7-6-1,4 0-8,1 1 1,-1-2-1,1-2 1,0-2 10,0-1 1,-5-2-1,0-4 15,-2 0 1,-9 0 178,-9 0 1,-9 1-1,-9 2 1,-3 1 54,-5-1 0,1 4 0,-5 1 0,1 2 94,0-2 1,0 6 0,4-3 0,2 0-147,2 0 1,5 7-1,6-6 1,3 3-108,1 3 1,2-4 0,7 4 0,4-1-204,5-1 0,9 1 1,0-5-1,2 0 14,2 1 1,4 3 0,0 0-1,-3-3 71,-4 1 0,-1-8 1,-9 6-1,-5-1 81,-4 0 1,-6-3-1,-5 1 1,-9-1 179,-5-1 0,-7 4 0,0-3 0,0 4-219,-1 5 0,4-2 0,-3 4 0,4 1-658,4-1 0,4 2 281,4 4 0,1-1 0,-1 1 1</inkml:trace>
  <inkml:trace contextRef="#ctx0" brushRef="#br0" timeOffset="587472">23775 16073 7674,'-5'-11'223,"5"3"1,1-2 285,7 6-440,1-5 0,3 6 0,1-5 0,0-2 1,2 0-1,2 1-18,-2 0 1,-1 1-1,-2-3 1,1 2-69,-1 0 0,1 1 1,-1-4-1,0-1 1,-1-1-1,-1-1 1,-3-3-1,-2-1-561,-2-3 560,-1-1 1,2-8 0,0-2 0,-1-3 6,-2-1 1,-1-6-1,0-2 1,0-3-7,0-2 0,0 1 1,0 0-1,0 4 102,0 3 0,-4 5 1,0 4-1,1 6-54,2 5 1,1 8-266,0 6 1,0 10 0,0 2-99,0 6 1,0 7 0,0-1 0,0 1 79,0 1 0,5-5 0,2 5 1</inkml:trace>
  <inkml:trace contextRef="#ctx0" brushRef="#br0" timeOffset="587821">23875 15180 8580,'-6'-6'0,"-1"0"492,0 1-439,2 3 1,10-3-1,3 3 1,4 0 0,0-3 1,0 0 0,1 1 0,-1-3-86,1 0 0,-1-3 0,2 5 35,2-2 1,2 0 0,3-3-221,-5 2 1,-6 5-1,-2-1 3,2 3 1,-3 1 0,1 0 102,2 0 1,-3 7 0,0 4 0,-1 5 1,1 4 0,2-4 1,3 5-1,0-1-62,1 0 1,1-1-1,1-4-88,1 2 0,6-1 0,-2-3 1</inkml:trace>
  <inkml:trace contextRef="#ctx0" brushRef="#br0" timeOffset="588426">24408 13481 8355,'-8'-12'-143,"-1"0"1,5 1-1,-3 1 412,2 2 0,1-1-250,4-3 0,0 6 1,0 6-19,0 7 1,0 10 0,0 5 0,0 5 0,0 7-49,0 1 1,0 7 0,0 0 0,-2 1-177,-2 0 1,3-3 0,-3-6 0,2-2-179,2-2 0,0-1 0,2-5 270,2-4 1,8-2 0,7-5 0</inkml:trace>
  <inkml:trace contextRef="#ctx0" brushRef="#br0" timeOffset="588680">24730 13742 8355,'-12'5'0,"-1"-3"0,-3 10-7,-1 0 1,1 1 0,2 5-1,-2 0 1,-5 4 0,-3 4-1,-2 4 1,-3 2 0,-4 4-1,-3 1 1,1 2 0,0-4 0,3 1-1,4-1 1,5-2 0,8-4-1,7-4 1,3-3 0,2-3-620,1-1 1,8-2 0,1-3 0</inkml:trace>
  <inkml:trace contextRef="#ctx0" brushRef="#br0" timeOffset="588971">24495 14263 7991,'0'-10'0,"0"6"0,0 8 0,-2 6 0,-1 3 0,-1 3 0,2 2 0,0-1 0,2 3 0,0-2 0,0 1 0,0 0 0,0 2 0,0 0 0,0-2 0,0 0-64,0 0 1,0-3-1,0 0 1,0-2 0,2-2-1,0 1-405,2-1 0,6 1 0,-3-1 0</inkml:trace>
  <inkml:trace contextRef="#ctx0" brushRef="#br0" timeOffset="589343">24643 14374 8062,'0'-9'0,"0"5"266,0 8 1,0 5 0,0 5-219,0 3 1,0-4 0,0 5 0,0-1-77,0-1 0,0 1 1,0-5-1,0 1-125,0-1 0,6-1 0,1-1 0,1-3 62,0-2 0,5-1 1,3-4-1,1-1 36,1-3 1,-4-3 0,2-5-1,-2-1 14,-2 1 1,-1-1-1,-1 0 1,-3-3 35,-2 0 1,-1-1 0,-4 4 0,-1-3-51,-3 0 0,1-1 0,-5 5 0,-2 1-36,-1 3 0,-1-2 0,-2 6 1,-1 1-131,-2 2 1,-3 1 0,3 1 0,2 2 126,1 1 0,-4 6 0,-1-3 0</inkml:trace>
  <inkml:trace contextRef="#ctx0" brushRef="#br0" timeOffset="589779">24842 13965 8097,'0'-12'0,"-1"1"0,-2 4 0,-1 7 0,1 7 0,1 4 0,2 1 0,0 0 0,0 1 0,0 1 0,0 1 0,0 1 0,0-1 0,0-1 0,0 0 0,2 1 0,1 2 0,2-3 0,1-3 0,1-5 0,-1 0 0,4-3 0,1-2 0,2-1 0,-1-1 0,0-3-695,1-5 0,-5-2 704,0-1 1,-5-1 306,1 1-143,-2 0 1,-4 5 0,-1 4-1,-1 6-70,1 5 0,1 7 0,-1 2 1,-1-1-100,1 2 1,2 0 0,1 4 0,0-1-130,0 1 0,-2-4 1,0 0-1,-3-2-732,3 1 587,0-1 1,8-3-1,1-1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ustomXml" Target="../ink/ink10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 : Lecture 18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Sampling and Estimation</a:t>
            </a:r>
          </a:p>
        </p:txBody>
      </p:sp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Chernoff</a:t>
            </a:r>
            <a:r>
              <a:rPr lang="en-US" dirty="0"/>
              <a:t> bound (Bernoulli ver.)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645"/>
            <a:ext cx="9142300" cy="29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Chernoff</a:t>
            </a:r>
            <a:r>
              <a:rPr lang="en-US" dirty="0"/>
              <a:t> bound (Bernoulli ver.)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22360" y="98640"/>
              <a:ext cx="8461080" cy="6715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560" y="87840"/>
                <a:ext cx="8482680" cy="673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3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53360" y="457560"/>
              <a:ext cx="7572240" cy="5235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920" y="447120"/>
                <a:ext cx="7593480" cy="52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bounds in elections</a:t>
            </a:r>
          </a:p>
        </p:txBody>
      </p:sp>
      <p:pic>
        <p:nvPicPr>
          <p:cNvPr id="3" name="Picture 2" descr="Image result for donkey elephant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63931"/>
            <a:ext cx="3644015" cy="276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45560" y="1678680"/>
              <a:ext cx="8354160" cy="5089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760" y="1667880"/>
                <a:ext cx="8375400" cy="51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6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Chernoff</a:t>
            </a:r>
            <a:r>
              <a:rPr lang="en-US" dirty="0"/>
              <a:t> bound (general)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510"/>
            <a:ext cx="9149363" cy="50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Chernoff</a:t>
            </a:r>
            <a:r>
              <a:rPr lang="en-US" dirty="0"/>
              <a:t> bound (general)</a:t>
            </a:r>
          </a:p>
        </p:txBody>
      </p:sp>
    </p:spTree>
    <p:extLst>
      <p:ext uri="{BB962C8B-B14F-4D97-AF65-F5344CB8AC3E}">
        <p14:creationId xmlns:p14="http://schemas.microsoft.com/office/powerpoint/2010/main" val="6051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 – line walk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39160" y="1569600"/>
              <a:ext cx="7952400" cy="5150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360" y="1558800"/>
                <a:ext cx="7973640" cy="51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0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3930"/>
            <a:ext cx="8219259" cy="10014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Balls and bins:  </a:t>
            </a:r>
            <a:r>
              <a:rPr lang="en-US" dirty="0"/>
              <a:t>have m balls, which we randomly assign to n bins.. m = C * 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03520" y="2387880"/>
              <a:ext cx="8307360" cy="4331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20" y="2377440"/>
                <a:ext cx="8328960" cy="43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9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non-application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3930"/>
            <a:ext cx="8219259" cy="10014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Balls and bins:  </a:t>
            </a:r>
            <a:r>
              <a:rPr lang="en-US" dirty="0"/>
              <a:t>have n balls, which we randomly assign to n bins.. Probability that (n/2) bins are empty?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04800" y="3212640"/>
              <a:ext cx="6089760" cy="2042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360" y="3201840"/>
                <a:ext cx="6111360" cy="20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9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elements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3929"/>
            <a:ext cx="8219259" cy="1123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00B0F0"/>
                </a:solidFill>
              </a:rPr>
              <a:t>Problem: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/>
              <a:t>given an array A[] of size ‘n’, find the number of “distinct elements” it has.. (all </a:t>
            </a:r>
            <a:r>
              <a:rPr lang="en-US" dirty="0" err="1"/>
              <a:t>elts</a:t>
            </a:r>
            <a:r>
              <a:rPr lang="en-US" dirty="0"/>
              <a:t> in range 1 … n)</a:t>
            </a:r>
          </a:p>
        </p:txBody>
      </p:sp>
    </p:spTree>
    <p:extLst>
      <p:ext uri="{BB962C8B-B14F-4D97-AF65-F5344CB8AC3E}">
        <p14:creationId xmlns:p14="http://schemas.microsoft.com/office/powerpoint/2010/main" val="25141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– random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3929"/>
            <a:ext cx="8219259" cy="41714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</a:rPr>
              <a:t>“Hashing”:  </a:t>
            </a:r>
            <a:r>
              <a:rPr lang="en-US" dirty="0"/>
              <a:t>have m balls, which we randomly assign to n bins..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</a:rPr>
              <a:t>Birthday paradox:</a:t>
            </a:r>
            <a:r>
              <a:rPr lang="en-US" dirty="0"/>
              <a:t> even if m ~ </a:t>
            </a:r>
            <a:r>
              <a:rPr lang="en-US" dirty="0" err="1"/>
              <a:t>sqrt</a:t>
            </a:r>
            <a:r>
              <a:rPr lang="en-US" dirty="0"/>
              <a:t>(n), there will be “collisions”</a:t>
            </a:r>
          </a:p>
          <a:p>
            <a:pPr>
              <a:lnSpc>
                <a:spcPct val="100000"/>
              </a:lnSpc>
            </a:pPr>
            <a:r>
              <a:rPr lang="en-US" dirty="0"/>
              <a:t>If m = n, expected size of each bin = 1, but: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~ n/e  “empty” bins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~ n/k! bins with k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max bin size is ~ (log n)/log </a:t>
            </a:r>
            <a:r>
              <a:rPr lang="en-US" dirty="0" err="1"/>
              <a:t>log</a:t>
            </a:r>
            <a:r>
              <a:rPr lang="en-US" dirty="0"/>
              <a:t> 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24000" y="3790440"/>
              <a:ext cx="7535880" cy="2719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560" y="3779640"/>
                <a:ext cx="7557480" cy="27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0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elements – easy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3930"/>
            <a:ext cx="8219259" cy="9056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00B0F0"/>
                </a:solidFill>
              </a:rPr>
              <a:t>Assume: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/>
              <a:t>A[] has ‘k’ distinct elements, all occurring roughly equally often</a:t>
            </a:r>
          </a:p>
        </p:txBody>
      </p:sp>
    </p:spTree>
    <p:extLst>
      <p:ext uri="{BB962C8B-B14F-4D97-AF65-F5344CB8AC3E}">
        <p14:creationId xmlns:p14="http://schemas.microsoft.com/office/powerpoint/2010/main" val="36344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elements – easy case</a:t>
            </a:r>
          </a:p>
        </p:txBody>
      </p:sp>
    </p:spTree>
    <p:extLst>
      <p:ext uri="{BB962C8B-B14F-4D97-AF65-F5344CB8AC3E}">
        <p14:creationId xmlns:p14="http://schemas.microsoft.com/office/powerpoint/2010/main" val="891347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elements in a “stream”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3930"/>
            <a:ext cx="8219259" cy="9056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00B0F0"/>
                </a:solidFill>
              </a:rPr>
              <a:t>What if: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/>
              <a:t>you see the entire array, but you make precisely “one pass”</a:t>
            </a:r>
          </a:p>
        </p:txBody>
      </p:sp>
    </p:spTree>
    <p:extLst>
      <p:ext uri="{BB962C8B-B14F-4D97-AF65-F5344CB8AC3E}">
        <p14:creationId xmlns:p14="http://schemas.microsoft.com/office/powerpoint/2010/main" val="169362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elements in a “stream”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3930"/>
            <a:ext cx="8219259" cy="9056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00B0F0"/>
                </a:solidFill>
              </a:rPr>
              <a:t>What if: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/>
              <a:t>you see the entire array, but you make precisely “one pass”</a:t>
            </a:r>
          </a:p>
        </p:txBody>
      </p:sp>
    </p:spTree>
    <p:extLst>
      <p:ext uri="{BB962C8B-B14F-4D97-AF65-F5344CB8AC3E}">
        <p14:creationId xmlns:p14="http://schemas.microsoft.com/office/powerpoint/2010/main" val="3357705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elements in a “stream”</a:t>
            </a:r>
          </a:p>
        </p:txBody>
      </p:sp>
    </p:spTree>
    <p:extLst>
      <p:ext uri="{BB962C8B-B14F-4D97-AF65-F5344CB8AC3E}">
        <p14:creationId xmlns:p14="http://schemas.microsoft.com/office/powerpoint/2010/main" val="2198449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Bob Sedgewick Lecture!</a:t>
            </a:r>
          </a:p>
        </p:txBody>
      </p:sp>
      <p:pic>
        <p:nvPicPr>
          <p:cNvPr id="3074" name="Picture 2" descr="https://www.cs.princeton.edu/sites/all/modules/custom/cs_people/generate_thumbnail.php?id=28&amp;thumb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1" y="2176055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53948" y="2238101"/>
            <a:ext cx="5119007" cy="279545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00B0F0"/>
                </a:solidFill>
              </a:rPr>
              <a:t>Lecture: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/>
              <a:t>MOOCs – Monday Distinguished Lecture series (10AM)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00B0F0"/>
                </a:solidFill>
              </a:rPr>
              <a:t>Theory talk: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/>
              <a:t>2 PM, Graphics 	Annex (next to data lab)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8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argument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2122437"/>
            <a:ext cx="7886700" cy="162225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Compute probability that one bin has certain load</a:t>
            </a:r>
          </a:p>
          <a:p>
            <a:pPr>
              <a:lnSpc>
                <a:spcPct val="100000"/>
              </a:lnSpc>
            </a:pPr>
            <a:r>
              <a:rPr lang="en-US" dirty="0"/>
              <a:t>Use linearity of expectation to find expected # of bins of that load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36560" y="749880"/>
              <a:ext cx="8407800" cy="5661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760" y="739080"/>
                <a:ext cx="8429040" cy="56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sampling?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0" y="1912145"/>
            <a:ext cx="8219259" cy="108857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General question: </a:t>
            </a:r>
            <a:r>
              <a:rPr lang="en-US" dirty="0"/>
              <a:t> have a random variable X (e.g., coin toss); how much does it </a:t>
            </a:r>
            <a:r>
              <a:rPr lang="en-US" i="1" dirty="0"/>
              <a:t>deviate from expectation </a:t>
            </a:r>
            <a:r>
              <a:rPr lang="en-US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1026" name="Picture 2" descr="Image result for donkey elephant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00" y="3222171"/>
            <a:ext cx="3644015" cy="276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08680" y="1204200"/>
              <a:ext cx="8635320" cy="4055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240" y="1193760"/>
                <a:ext cx="8656920" cy="40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0" y="2029097"/>
            <a:ext cx="8219259" cy="61830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Question: </a:t>
            </a:r>
            <a:r>
              <a:rPr lang="en-US" dirty="0"/>
              <a:t> what is the “typical” deviation?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38280" y="758880"/>
              <a:ext cx="8251560" cy="4647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480" y="748080"/>
                <a:ext cx="8272800" cy="46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8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tosses (Binomial </a:t>
            </a:r>
            <a:r>
              <a:rPr lang="en-US" dirty="0" err="1"/>
              <a:t>distrib</a:t>
            </a:r>
            <a:r>
              <a:rPr lang="en-US" dirty="0"/>
              <a:t>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18" y="2133600"/>
            <a:ext cx="4673569" cy="42818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080600" y="1294560"/>
              <a:ext cx="5014440" cy="4465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0160" y="1283760"/>
                <a:ext cx="5035680" cy="44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3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tosses (Binomial </a:t>
            </a:r>
            <a:r>
              <a:rPr lang="en-US" dirty="0" err="1"/>
              <a:t>distrib</a:t>
            </a:r>
            <a:r>
              <a:rPr lang="en-US" dirty="0"/>
              <a:t>.)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40840" y="1236240"/>
              <a:ext cx="8055000" cy="4903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040" y="1225440"/>
                <a:ext cx="8076240" cy="49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0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deviations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76880" y="1724400"/>
              <a:ext cx="7930080" cy="5129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080" y="1713600"/>
                <a:ext cx="7951320" cy="51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5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deviation -- Chebyshev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19400" y="1258920"/>
              <a:ext cx="8679960" cy="5380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960" y="1248120"/>
                <a:ext cx="8701560" cy="54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1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16049</TotalTime>
  <Words>382</Words>
  <Application>Microsoft Macintosh PowerPoint</Application>
  <PresentationFormat>On-screen Show (4:3)</PresentationFormat>
  <Paragraphs>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Franklin Gothic Book</vt:lpstr>
      <vt:lpstr>Arial</vt:lpstr>
      <vt:lpstr>Comic Sans MS</vt:lpstr>
      <vt:lpstr>Calibri</vt:lpstr>
      <vt:lpstr>Office Theme</vt:lpstr>
      <vt:lpstr>CS 6150 : Lecture 18  Sampling and Estimation</vt:lpstr>
      <vt:lpstr>Last lecture – random hashes</vt:lpstr>
      <vt:lpstr>General argument</vt:lpstr>
      <vt:lpstr>How good is sampling?</vt:lpstr>
      <vt:lpstr>Variance</vt:lpstr>
      <vt:lpstr>Coin tosses (Binomial distrib.)</vt:lpstr>
      <vt:lpstr>Coin tosses (Binomial distrib.)</vt:lpstr>
      <vt:lpstr>Large deviations</vt:lpstr>
      <vt:lpstr>Large deviation -- Chebyshev</vt:lpstr>
      <vt:lpstr>Chernoff bound (Bernoulli ver.)</vt:lpstr>
      <vt:lpstr>Chernoff bound (Bernoulli ver.)</vt:lpstr>
      <vt:lpstr>PowerPoint Presentation</vt:lpstr>
      <vt:lpstr>Confidence bounds in elections</vt:lpstr>
      <vt:lpstr>Chernoff bound (general)</vt:lpstr>
      <vt:lpstr>Chernoff bound (general)</vt:lpstr>
      <vt:lpstr>An application – line walk</vt:lpstr>
      <vt:lpstr>Another application</vt:lpstr>
      <vt:lpstr>A non-application</vt:lpstr>
      <vt:lpstr>Distinct elements problem</vt:lpstr>
      <vt:lpstr>Distinct elements – easy case</vt:lpstr>
      <vt:lpstr>Distinct elements – easy case</vt:lpstr>
      <vt:lpstr>Distinct elements in a “stream”</vt:lpstr>
      <vt:lpstr>Distinct elements in a “stream”</vt:lpstr>
      <vt:lpstr>Distinct elements in a “stream”</vt:lpstr>
      <vt:lpstr>Bob Sedgewick Lecture!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567</cp:revision>
  <dcterms:created xsi:type="dcterms:W3CDTF">2016-08-22T19:44:33Z</dcterms:created>
  <dcterms:modified xsi:type="dcterms:W3CDTF">2016-10-27T18:09:50Z</dcterms:modified>
</cp:coreProperties>
</file>