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521" r:id="rId3"/>
    <p:sldId id="522" r:id="rId4"/>
    <p:sldId id="506" r:id="rId5"/>
    <p:sldId id="528" r:id="rId6"/>
    <p:sldId id="529" r:id="rId7"/>
    <p:sldId id="530" r:id="rId8"/>
    <p:sldId id="531" r:id="rId9"/>
    <p:sldId id="544" r:id="rId10"/>
    <p:sldId id="532" r:id="rId11"/>
    <p:sldId id="533" r:id="rId12"/>
    <p:sldId id="534" r:id="rId13"/>
    <p:sldId id="535" r:id="rId14"/>
    <p:sldId id="536" r:id="rId15"/>
    <p:sldId id="537" r:id="rId16"/>
    <p:sldId id="540" r:id="rId17"/>
    <p:sldId id="538" r:id="rId18"/>
    <p:sldId id="539" r:id="rId19"/>
    <p:sldId id="542" r:id="rId20"/>
    <p:sldId id="543" r:id="rId21"/>
    <p:sldId id="54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DC09-2BDA-5747-B1FF-3ABE7D8FF7B5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8104-B9AB-3D4C-B476-788DCA14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6:47:17.568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21158 1017 6157,'-23'6'0,"5"-5"0,10-4 0,9 2-106,5 4 0,-1-2 0,-5 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7:14:01.89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4552 3163 9004,'-6'-27'0,"-1"0"0,0-2 0,3 1 0,4 2 0,4 3 0,5 1 0,3 1 0,3-1 0,3-1 0,1-1 0,2 3 0,0 6 0,-1 6 38,2 5 0,-2 2 1,-1 2-1,-1 2 1,-1 3-1,-1 7 1,-1 6-1,-2 4 1,-4 2-121,1 2 1,-3 2 0,0-4-1,-2 1 1,-2 0-73,-2 0 1,1-2-1,0-2 196,3-5 1,-1-2 103,-4-1-136,0-7 1,0-1 0,0-10 0,0-3 0,1-4 12,3-5 0,-2-2 0,3-6-36,1 0 1,1-5-1,5-2 1,0 1-1,1 2-35,-1 3 1,-1 5-1,-1 2 1,-2 2 21,2 6 0,1 0 0,1 7 1,-1 2-16,-3 5 1,3 6 0,-2 7 0,0 5 35,0 2 1,2 2 0,-3 0 0,3 0-4,1-1 1,-3 0 0,-1-2 14,2-1 1,1-6-1,0 1 1,-2-3 0,0-4-7,0 0 1,-2-7 98,1 2 1,-5-4 0,3-4 0,-2-4 0,0-3-9,-1-1 0,-2-1 1,-1-1-1,1-2-165,3-5 0,-2-1 0,3 0 0,0 1-26,-1-1 0,5-1 0,0 0 1,2 2 32,1 4 0,0 4 0,1 2 0,-1 2 15,1 5 0,3 5 1,1 6-1,-2 7 52,-1 4 0,-2 3 1,0 4-22,1-1 0,-1 1 1,-1 0-1,-1 0 9,-2 0 0,0-5 1,3 0-1,0-3 1,1-1-17,1-3 0,2-6 1,-2-3-1,-1-2 31,1-2 1,3-2-1,2-2 1,0-5 32,0-7 0,3 1 0,-3-5 0,-1-4-28,1-3 0,3 5 0,-6-3 0,-2 3 3,-4 2 0,-6-2 1,1 6-1,-3 1-16,-1 1 1,-1 6 0,-3 1 0,-4 0 50,-3 0 1,-3 4 0,-1 0-7,-2 6 1,-1 4 0,3 6 0,-3-1 17,-1 0 1,4 2 0,0 1 0,4 2 0,4-2-50,1-1 1,2-2-1,4 1 1,1-2-142,4-3 1,1 2 0,7-6 0,-1-2-36,1 0 1,3-2 0,2 0 0,0-2 109,0-2 0,-2-3 1,-3-5-1,-1 0 47,1-1 1,-2 1 0,-2-2 0,-2-1 47,-1-2 0,-2 1 0,-4 3 145,0 1 1,0 0 185,0-1-356,0 6 1,4 3-1,0 8 1,-1 6 37,-2 5 1,3 0 0,1 5 0,-1-1-85,1 0 0,-2 0 1,4 3-1,0-2-235,0-2 0,1-2 1,4-3-1,1-1-43,-1 0 1,1-1 0,-1-1 177,0-2 1,6-5 0,2 3 0</inkml:trace>
  <inkml:trace contextRef="#ctx0" brushRef="#br0" timeOffset="532">6052 2853 8355,'0'-13'281,"0"1"1,0 3-8,0 1 1,0 7 0,2 1-149,2 7 1,3 1 0,7 3 0,1 4-110,1 3 0,5-1 0,-3 3 0,0 2-297,0 2 0,2-4 1,-2 1-1,0 0 177,0-2 1,-1-1 0,-4-6-604,4 1 1,-7-1-1,2-1 446,-1-3 0,0 4 0,1-6 0</inkml:trace>
  <inkml:trace contextRef="#ctx0" brushRef="#br0" timeOffset="533">6350 2791 8355,'0'-13'1231,"0"1"-669,0-1 0,-6 9-498,-2 8 0,-3 5 0,-3 11 0,-2 4-264,-5 3 1,-2 9 0,-2 5-1,0-1 1,0-1-207,1-2 1,4-5-1,4-3 1,3-4-607,5-5 611,3-2 1,5-5 0,0-1 0</inkml:trace>
  <inkml:trace contextRef="#ctx0" brushRef="#br0" timeOffset="2355">8607 2034 8355,'-4'-17'114,"1"2"1,6 4 0,7 7-1,6 6 1,5 2 0,5 0 0,7 0-1,7 0 1,7-1 0,5-2-1,5-1-194,-1 0 0,4 0 0,-7 0 0,0 0 1,-5 0-1,-7 0 0,-8 0-388,-5 0 1,-9 0-1,-5 2-12,-8 2 0,-19 3 0,-13 5 0</inkml:trace>
  <inkml:trace contextRef="#ctx0" brushRef="#br0" timeOffset="2906">8483 2220 8355,'-7'-1'790,"3"-3"-595,8 2 0,3-3-247,6 5 0,0 0 1,3 0-1,1 1 1,4 2 410,5 1 1,0 4 0,8-2-1,1 1-181,5 2 0,-1 8 0,2 2 0,-2 2-266,-2-1 0,-4 5 0,-1 4 0,-2-1-130,-2-2 0,-3-1 1,-5-1-1,-3 1 10,-3 0 1,-2-1 0,0-2-1,-1-3 25,-2-1 0,-4 2 1,-5-2-1,-1 0 227,-3 0 0,-5 4 0,-7-1-2,-5 2 1,-4 4 0,-4 1-1,-4 6-54,-3 1 1,-2 4-1,-3 1 1,-4 3 23,1 1 0,2-4 0,6 1 1,3-4-1,4-2-4,3-2 0,2-6 0,4 2 0,3-4 58,3-4 1,3 1 0,3-6 0,4-1 63,2-1 1,5-7 0,4-3-10,5-2 1,11-2 0,1-2 0,8 0 12,4-3 1,2-4 0,2 2 0,2-1 16,-2-1 0,4 7 0,0-4-147,0 1 0,3 3 1,-4-2-1,-1 3-214,1 1 1,0 0-1,-3 0 1,1 0 0,-1 0-905,-1 0 0,-8 0 579,-2 0 1,-3 0-1,-1 0 1</inkml:trace>
  <inkml:trace contextRef="#ctx0" brushRef="#br0" timeOffset="3701">8421 4093 8370,'0'-20'0,"0"4"0,-1 4 0,-3 3 0,-6 8 0,-4 6 0,-4 8 0,0 2 511,1 3 0,-4 1 0,3 6 0,0 0-339,0 0 1,2 4 0,5 1-1,2 0 1,5 0 0,3-2-1,2-3 1,3-3-578,5-1 1,3-6-1,4 0 20,5-5 1,4-5 0,4-5-1,3-3 1,1-4 0,0-6-376,1-5 1,-4-3 503,-1-4 1,-2-5-1,-3-2 1</inkml:trace>
  <inkml:trace contextRef="#ctx0" brushRef="#br0" timeOffset="4019">8620 3808 8335,'-7'12'646,"3"0"1,2 2 0,2 1-233,0 2 0,2 5 0,0-1 0,4 2-412,1 2 1,1 4 0,4 1 0,-1 2 0,-1 2 0,-3 1 0,0-1 0,-2-2-663,1-2 1,2 3 0,-2-5 0,-1-3-278,1-3 1,2-3 508,-4 2 1,6-4-1,-3-4 1</inkml:trace>
  <inkml:trace contextRef="#ctx0" brushRef="#br0" timeOffset="5488">9091 4142 8355,'0'-19'220,"-6"1"1,4 10 0,-7 1 0,0 2-89,-2 2 0,-2 3 0,1 3 0,1 2 1,1 2 26,2 3 1,0 1 0,-5 1-183,1 0 0,-1 1 0,1 1 1,1 1 70,3 1 0,-3 2 0,4-3 0,0 2 0,1-2-208,1-1 0,4-2 0,-4 1 0,5-1-37,5 0 1,-3-5 0,8-3 0,2-2-4,4-2 0,1 0 1,-1-2-1,0-2 15,-1-4 0,3-7 0,-1-2 0,-2 1 151,-1-2 0,-6 3 0,-1-5 0,0 3 177,0 1 0,-5 3 1,3 0 79,-4 1 0,-2 5 34,-4 3 1,3 2-213,-7 2 1,7 6 0,-3 2 0,4 3-1,1 2-44,0-1 0,0 5 0,0 0 0,1 1-44,4 0 0,-3-1 0,7-5 0,0 1-91,2-1 1,2-5 0,-1-3 0,2-3 24,2-1 0,0-1 0,3-3 0,0-4-11,0-3 0,-3-2 1,0-1-1,-2-1 46,-2-1 0,-3-1 0,-2 5 1,-2-1 68,-2 1 0,0 0 0,-1-1 0,2 1-205,-1-1 1432,-1 6-861,-8 2 0,5 16 1,-3 4-268,2 3 1,2 0 0,0-6 0,2-1-154,2-2 0,1 2 0,5-4 0,-2 1-33,2 0 0,1-5 0,1 1 0,1-3-97,-1-1 1,5 0 0,-1-1 0,-1-3-30,-1-4 1,-6 1 0,1-2-1,-1 0 163,-1-2 1,0-2 61,-3 1 1,-3 0-1,3-1 126,-2 1 0,-2 4 217,0-1 0,0 8 1,0 1-188,0 7 0,0 4 0,0 3 0,0 1-119,0 1 0,0 1 0,1-5 0,3 1 42,4-1 0,3-4 0,2-1 0,-1 0-167,1 0 1,3-4 0,1 1 0,-2-4-107,-1-4 0,-2 1 1,0-5-1,1-2 148,-1-1 1,-1-1 0,-1-1 21,-2 1 0,-4-1 1,3 1-1,-1-2 0,-4-1-16,0-1 0,-2-1 1,0 5 82,0-1 1,0 5 132,0 0-138,0 5 0,4 3 0,1 8 0,1 3-15,0 2 1,3-1-1,-1 0 1,3 1-6,2-1 0,-1 1 0,1-1 1,-1-1-1,0-1-41,1-2 0,-1 0-30,1 5 0,-6-5 1,-3 0 32,-3 2 1,-6-5 15,-4-1 1,-2-1 0,-1 0 0,-2 1 0,-1-1 110,-2-2 1,1-1-1,3 0 32,1 0 0,7 4 0,5 0-349,6-1 1,7-1 67,3-2 1,4 0 0,4 0 0,1-2 0,0-1-37,0-1 0,0-5 0,-1 0 0,1-2 93,0-1 0,-1-2 0,-2-1 0,-2-3 1,1 0 298,-2 0 1,-1 0-88,-5 2 1,-2 2 0,-3-2 0,-4 2 87,-3 1 0,-1 1-74,0 0 1,-1 3 0,-3 2 0,-4 2 0,-3 4 12,-2 3 0,5 1 0,1 5-117,1 2 1,-2 5 0,4 3-1,1 0 1,2 1-48,1 1 1,0-4 0,1 3-70,3-1 1,3 3 0,6-5 0,-1 0-45,1-3 1,0-2 0,4-2-1,2-5 110,0-3 0,5-1 0,-3-3 0,2-3 0,2-7 91,0-1 1,-5-4-72,1 2 0,-6-5 1,0 3-1,-4-1-46,-2-3 1,-7 3 0,2-1 0,-2 3 0,-2 0 23,0-1 0,0 4 0,-2-1 10,-2 5 0,-3 5 0,-5 6-63,0 3 0,3 3 1,1 6-1,0-1 1,-1 2-42,1 2 1,5 0 0,-1 3 102,3-1 0,1-2 0,1-2 1,2 1-1,3 2-19,0-2 1,4-5 38,7-2 0,-4-1 0,5 2 0,-1-2 120,-1-1 1,5 2-1,-4-4 1,-2 0-131,-1 2 0,-6 1 0,-1 5 0,-3 1 0,-7-1-107,-8 0 1,-4 2 0,-8 1-493,-4 2 0,-2 1-59,0-2 0,-8 4 0,-7 4 0</inkml:trace>
  <inkml:trace contextRef="#ctx0" brushRef="#br0" timeOffset="7280">10939 2778 8355,'-6'-18'78,"-1"-2"0,1-3 0,1 3 1,4 3-1,1 4 0,0-1 0,0-1 1,0-2-1,1 2 0,4 1 61,3 2 1,-1-1 0,1 1-1,3 1 1,3 3-25,2 3-141,1 4 0,-1 1 0,1 0 0,-1 3 0,1 4 75,0 5 0,-2 9 0,-6-1-105,0 4 1,-5 1 0,3 0 0,0-1 0,-2 0-40,1-4 0,-2 2 1,-4-5-1,1-2 63,3-1 0,-2-6 129,2 0 1,-3-6-124,-1-2 0,0-6 0,0-6 17,0 0 1,-1-2 0,-2-3-1,-1-3 5,1-4 0,2 3 0,1 2 0,1 1 0,2 2-26,1-2 1,6 5-1,-2 0 26,3 3 1,1 7 0,1-1 0,-1 3 9,1 1 0,3 1 0,1 3 0,-2 6 17,-1 5 0,-2-1 0,0 2 0,-1-1-12,-2 2 0,2-3 0,-4 2 1,1-2-62,0-1 1,-5-1 0,1 0 32,-3 1 58,-1-6 1,0-3-58,0-8 0,0 1 1,0-5-1,0-2 1,0-1-47,0-1 1,2-5 0,0 0 0,4 2-24,1 2 0,1 0 0,5 1 0,-1-1 30,0 1 1,1 5 0,-1 1 0,1 2-31,-1 0 1,0 0 0,1 5 0,-1 2 89,1 1 1,-5 6 0,-1-2 0,0 3 84,0 2 1,-3-1-1,3 1 1,-1-1-52,1 0 0,-3-3 0,5-3-44,0 0 0,2-2 1,2-4-1,-1 0-25,1 0 1,-1 0 0,0-1 0,1-2 0,-2-3-33,-3 0 1,2-3 0,-6-3 0,0 1 49,2 3 1,-5-3 0,3 1 0,-3-4-3,-1-2 1,5-1 0,-1 5 0,-2-1 64,0 1 1,-1 4 17,3-1 1,-1 7 0,4-1 100,-2 6 1,0 9 0,-4 7-1,2 2-66,1 0 0,1 2 0,-2 3-255,1-2 1,6-4 0,-2 2 0,3-4 0,3-3 129,3-4 0,-2-6-690,5-1 0,1-8 0,4-3 0</inkml:trace>
  <inkml:trace contextRef="#ctx0" brushRef="#br0" timeOffset="7519">11857 2294 8355,'-13'-12'-503,"6"5"1,6 7 0,6 8 223,2 3 1,2 7-1,3 2 1</inkml:trace>
  <inkml:trace contextRef="#ctx0" brushRef="#br0" timeOffset="7920">12055 2654 8813,'-4'-12'1492,"0"-1"-1469,5 6 1,1-4 0,3 3-1,1-2 1,0 1 0,3 1 0,-1-2-1,2-1 1,1 0 283,1 3 0,0 2 0,1 6-500,-1 0 1,-1 1 0,-2 4 0,-4 3-104,1 3 0,-5 3 0,5 1 0,-2 1 64,0 0 0,1-3 1,-2 0-1,3-2 94,0-3 1,-1 2-1,3-6 64,1-1 0,3-2 84,0-1 1,0-1-12,1-4 0,-6-1 0,-2-6 0,-1 3-29,0 1 0,6-5 0,-3-3 0,1 0 1,-1 3-1,0 2 180,0 2 1,-3 0-78,4 5 1,1-1-1,2 7 1,-3 2 93,-4 4 0,1 7 1,1 3-1,0 2-275,-1 2 0,5 0 0,-2 0 0,2-3-422,-2-1 0,7 1 61,-3-6 1,9 2-1,-2-8 1</inkml:trace>
  <inkml:trace contextRef="#ctx0" brushRef="#br0" timeOffset="8519">13010 1898 10852,'-18'-43'0,"-1"7"0,0 10 0,1 9 0,1 6-344,1 3 1,-6 5 0,1-1 0,-1 3 0,0 1 293,1 0 1,2 5 0,-3 5 116,1 5 1,10 0 0,-1 4 0,2 1-81,3-1 0,2-2 1,5 2-1,1 0 0,3-1 1,4 0 1,3 3 0,2-3 0,-1 0-49,1-1 0,0 0 1,3-5-1,0 1 67,-1-1 1,-1-1 0,-2-1 0,1-3 97,-1-2 0,-1 1 1,-1-3-1,-2 1 13,2-2 1,-5 5-1,-1 2-99,-2 2 0,-2 1 0,0 2 0,-2 1 42,-2 1 1,-3 7 0,-5-3-138,0 4 0,3-1 0,1-1 1,0-1-2,1 1 0,-3-4 0,6 0 0,1-2 0,2 1-99,1-2 0,0-1 0,0-2 135,0 0 0,4-3 1,2-1-1,1 0 6,2-1 1,-2 4-1,1-4 1,2 1-24,1 1 0,1-1 0,-1 4 0,-1 1 91,-2-1 0,-3 0 0,1 1 1,0-1 214,-3 1 0,-2-1 0,-1 1 0,0 0 155,0 4 1,-5-2-1,-4 6-118,-2 1 0,-5 1 0,-1 2 0,2 0 5,1 0 0,2 5 0,1 2 0,3-1 0,3 0-145,4-1 1,1 0 0,1 5 0,4-4-192,3 0 1,8-7 0,5-3 0,2 0-74,2-2 1,0-2-1,1-8 1,2-2 0,1-1-815,-2-4 1,-1-4 0,-1-4-284,0-1 411,-6-7 1,5-5-1,-5-6 1</inkml:trace>
  <inkml:trace contextRef="#ctx0" brushRef="#br0" timeOffset="8780">13295 2294 9445,'0'-30'0,"0"5"0,0 7 1369,0 5 1,0 7-897,0 6 1,0 7 0,0 10-385,0 3 1,2 4-1,0 2 1,3 3-1,-3 2 40,0 1 0,2 7 0,0-5 0,-1 1-501,-2 0 1,3 0 0,2-2-1,-1-4-559,1-3 1,-1-1 0,-2-2 0,3-2 23,0-4 0,-3-4 0,3 0 1</inkml:trace>
  <inkml:trace contextRef="#ctx0" brushRef="#br0" timeOffset="8968">13829 2828 10457,'0'12'0,"-2"1"0,-1 0 714,-1 4 0,-5 2 0,2 6 0,-3 1 0,-1 4 0,-3 6-1039,1 4 1,-1 3-1766,1-2 1,-5 3-1,-1 6 1</inkml:trace>
  <inkml:trace contextRef="#ctx0" brushRef="#br0" timeOffset="12249">14536 2418 10078,'0'-12'0,"1"1"0,3 3 0,4 5 0,5 7 0,2 7 0,3 6 0,0 1 300,0 0 1,4 4 0,-2-3 0,4 2-1,-1-2 1,-1 0 0,-2-1 0,-1 0-786,0-3 1,-4-2-1,2-4 28,-3-1 1,-2-3-640,0 3 0,1-5 0,-1 2 1</inkml:trace>
  <inkml:trace contextRef="#ctx0" brushRef="#br0" timeOffset="12545">14858 2344 7991,'7'-12'782,"-2"6"66,-5 6 1,-5 11-1,-3 10-960,-3 2 0,-2 6 1,-1 0-1,-1 0 0,-3 0 1,0 1-1,-1 1 0,1-2-781,0-6 1,-2 0-1,3-5 390,2 2 0,1-5 0,2 3 0</inkml:trace>
  <inkml:trace contextRef="#ctx0" brushRef="#br0" timeOffset="12746">15118 2679 8355,'-12'5'788,"1"4"180,3 2 0,2 1-848,6 1 0,0 3 0,0 1 0,0-2 0,2-1 0,0-1 1,4 2-1116,1 2 1,1 0 0,4-5 193,1 0 0,-6 1 0,-2-1 1</inkml:trace>
  <inkml:trace contextRef="#ctx0" brushRef="#br0" timeOffset="12893">15131 2480 8355,'1'-6'-656,"3"1"1,3 10 0,6 1 0</inkml:trace>
  <inkml:trace contextRef="#ctx0" brushRef="#br0" timeOffset="13077">15491 2592 8355,'8'-4'1229,"0"0"333,2 1-1551,6 2 0,-1 1 0,5 0 0,-1 0-222,0 0 0,-2 0 0,2 0 0,-1 0 0,-1 0-890,0 0 1,-3 0 0,4 0 0</inkml:trace>
  <inkml:trace contextRef="#ctx0" brushRef="#br0" timeOffset="13286">15689 2406 8590,'-6'-7'351,"-2"3"-466,3 8 0,-1 3 210,6 5 0,0 2 0,-1 3 0,-2 3 0,-1 5 1,1 3-1,2 1 0,1-2-61,0-1 1,0-2 0,0-2-1,0-1-1076,0 1 1,4-4 592,0-2 1,6-2 0,-3-2 0</inkml:trace>
  <inkml:trace contextRef="#ctx0" brushRef="#br0" timeOffset="13727">16036 2456 9446,'-4'-9'396,"0"1"0,0 7 0,5-1 0,3 7-116,5 1 30,2 3 1,1 0-1,2 2 1,1 3-35,2 0 0,5 1 1,-2 0-1,2 2-125,-1-2 0,-2 3 0,-4 0-655,2 1 0,-1-4 0,-3 2 0,-1-5 0,1-2-303,-1-2 1,0-5-255,1 1 0,-1-3 0,1-1 1</inkml:trace>
  <inkml:trace contextRef="#ctx0" brushRef="#br0" timeOffset="13728">16359 2418 8355,'-13'-5'553,"1"-2"1,4 2 0,1 5 0,0 6-1,0 7-302,-3 3 1,-6 4 0,-4 6-496,1 3 1,-7 1-1,4 5 1,0-4 0,-2 1-1,2-2 1,2 2-1,3-3-805,3-3 0,2 2 0,0-9 0</inkml:trace>
  <inkml:trace contextRef="#ctx0" brushRef="#br0" timeOffset="14087">16632 2815 8942,'-13'-5'1224,"1"-3"1,-1 2-601,1 2 0,4 3-326,-1 1 1,8 1 0,0 3-1,5 4 1,3 5-280,2 3 1,2-1 0,2 6 0,-2 0-55,-3-2 0,2 9 0,-6-4-105,-1 3 0,2-1 1,-1-1-1,-1-1 1,-2 1-63,-1 0 1,-4-4 0,-1-2-1,-2-1-276,-3-3 1,-1-1 0,-1-3 0,-1-2 81,1 0 0,0-7 0,-1 3 0,1-4 78,-1-1 1,1-1 0,1-4 0,1-3 29,2-3 1,4-5 0,-3-1 0,1 2 230,4 1 1,2-2 0,4-1 0,4 3-349,3 5 323,2-2 0,4 4 0,3-6 1</inkml:trace>
  <inkml:trace contextRef="#ctx0" brushRef="#br0" timeOffset="14277">16607 2542 8901,'-4'-19'751,"-1"3"0,4 7-1256,9 5 0,2 4 0,9 3 0,-1 3-158,-3 0 1,10 8 0,1 5 0</inkml:trace>
  <inkml:trace contextRef="#ctx0" brushRef="#br0" timeOffset="14635">17090 2617 9863,'13'-4'0,"1"0"0,2 1 1001,5 1 0,2 2-1172,2 0 1,-4-4 0,-2 0 0,0 1-1,-1 2 1,0 1 0,-3 0-1961,-1 0 1429,-2 0 0,-5 6 0,-1 0 0</inkml:trace>
  <inkml:trace contextRef="#ctx0" brushRef="#br0" timeOffset="14636">17202 2443 8355,'-4'13'236,"0"-1"0,0 5-128,4-1 1,0 6 0,0-1 0,0 2 0,0 2 133,0 0 1,0 0 0,0 0-693,0-1 1,0 4-418,0-3 1,0 8-1,0-7 1</inkml:trace>
  <inkml:trace contextRef="#ctx0" brushRef="#br0" timeOffset="14935">17673 2270 9290,'-11'-35'0,"3"6"2198,4 9-1863,3 10-47,1 4 1,-2 20 0,-2 5 28,-4 6 1,-3 4 0,-2 10-257,1 2 1,0 3-1,-1 6 1,1-1-1,-1 0-19,1-4 1,1 3 0,3-3 0,3-1-719,4-3 1,7-4 0,3-2 0,5-5-207,3-4 0,5 0 0,-2-9 0,4-2-944,1-1 1743,-1-7 0,1-2 0,0-5 1</inkml:trace>
  <inkml:trace contextRef="#ctx0" brushRef="#br0" timeOffset="15304">17946 2369 8355,'-12'-7'470,"1"4"0,2 7-198,5 9 0,3 1 1,1 6-1,0 2-175,0 2 1,0 0-1,0 3 1,0 0-1,0 2 1,1-1-1,3-3 1,5-3-844,2-2 1,1-5-1,1 2 1,-1-3 133,0-2 0,1 1 0,-1-1 0</inkml:trace>
  <inkml:trace contextRef="#ctx0" brushRef="#br0" timeOffset="15305">18145 2629 8355,'12'0'1581,"0"0"-1654,1 0 1,5-4 0,1-1 0,2-1-1,-1 1 157,2 2 0,2 1-833,1 2 1,-2 0-1,-1 0 308,-1 0 1,-1 0-1,5 0 1</inkml:trace>
  <inkml:trace contextRef="#ctx0" brushRef="#br0" timeOffset="15586">18740 2505 8842,'0'-12'452,"0"-1"0,1 7 1,3 1-1,5 5 1,2 5-1,3 1 297,2 1 1,-2 4 0,4-2 0,-2 2-627,1 1 1,5 5 0,-3-1 0,2-1-176,0-1 0,-5-2 0,3 1 0,1-1-258,-1 1 0,-4-2 1,3-2-1,-1 0-500,-1 0 1,-1-2 0,-7 1 0,-2 1-1805,0-2 2109,-5-2 1,4 1-1,-5 1 1</inkml:trace>
  <inkml:trace contextRef="#ctx0" brushRef="#br0" timeOffset="15786">19075 2443 8355,'-13'-7'222,"2"5"0,2 4 0,0 7 0,0 2 0,-2 2 501,-2 4 1,0 2 0,-3 7-685,0 3 1,-2-2 0,3 3 0,-2-1 0,2 0 346,1-2 0,-2 2-2105,-1-4 1,1 3 0,3-9 0</inkml:trace>
  <inkml:trace contextRef="#ctx0" brushRef="#br0" timeOffset="16397">19422 2741 8355,'-12'-4'616,"-1"0"-181,1 1 0,-1 2 1,1 1-1,1 1 568,3 3 0,2-1 1,6 5-844,0 2 0,0 1 0,0 1 0,2-1-106,2-3 1,-3 3 0,5-2 0,-2 2-71,0 1 1,4 1-1,-2-2 1,-1-2 10,1-1 1,-1-1 0,-2 3 17,1-2 1,0 1-1,-4 3 1,0 0 0,0-3 0,0-1 0,0 2-86,0 1 1,0 1 0,-1 0-994,-3 1 1,2-1 49,-2 1 1,3-5 432,1 0 1,1-5 308,3 1 0,2-4 1,2-4 99,-4-4 1,2 1 0,-2-2 89,-1 0 1,2-2 0,-1-2 0,0 1-88,2 0 1,-3-1-1,4 1 287,-2-1 1,3 5 0,-2 0 0,1 0 285,2 1 0,-2 0 0,2 4-18,0-1 1,-2 0-1,0 2 422,-1-2-575,3 3-218,-7-5 1,-2 10 0,-7 2 0,-2 1 1,1 3 0,0-4 0,-3 3 0,1-1 88,2-1 0,5 4 0,-2-3-135,-1 3 0,5-3 1,-3 1-1,2 0-77,2 2 1,2-2-1,2-1 1,4 0-1,3 0-546,1 1 0,6-7 1,3 3-59,2-4 0,2 4 0,0 2 0</inkml:trace>
  <inkml:trace contextRef="#ctx0" brushRef="#br0" timeOffset="16647">19745 2257 8756,'0'-19'299,"11"1"1,-2 11 0,12 4 0,2 6-1,3 5 1,3 5 0,0 3 0,0 5 329,0 2 1,4 8 0,-5 3 0,-5 5-721,-5 2 0,-5 6 1,-5 0-1,-4 2-652,-3 1 1,-10 7-1,-5-8 1,-4 2-410,-4 0 1,-1-7-1,-2-1 1</inkml:trace>
  <inkml:trace contextRef="#ctx0" brushRef="#br0" timeOffset="17610">20352 1885 8056,'13'-14'0,"0"-1"0,3 0-4,0 4 0,5 0 0,-5 5 0,1 1 1,-1-1-1,2 4 0,0 0 0,-1 4 0,-5 2 1,-2 4 0,-3 9 1,1 3-1,-4 4 0,-3 1-12,-1-1 0,-1 7 1,-4 2-1,-6 3 1,-5 1 200,1 0 0,-3 0 0,2-1-58,1-3 0,1 3 0,1-4 1,2-1-72,3-2 1,3-4 0,5-3 0,0-3-54,0-1 0,5 3 1,3-4-1,3-2 47,2-2 0,1 0 0,1-1-130,1 1 1,2-1 0,-3 0 0,3 1-1,0-1 62,0 1 0,-3 3 0,-5 1 0,-3-1 92,-2 2 0,0 6 0,-5 6 0,-2 0 171,-2 1 0,-3 7 0,-7-1 0,-1 2 38,-1 0 1,-5-2-1,6 0 1,2-1-70,4-3 0,0 5 0,-3-3 0,1-2-146,3-1 0,-3-3 1,2-3-1,-2 0-174,-1-1 1,0 1-1,-1-8 1,1 0-421,-1 0 1,2-2 0,2-5-1322,1-2 1112,5 2 1,-3-10-1,6 4 1</inkml:trace>
  <inkml:trace contextRef="#ctx0" brushRef="#br1" timeOffset="17768">21369 3237 5734,'-12'-25'0</inkml:trace>
  <inkml:trace contextRef="#ctx0" brushRef="#br0" timeOffset="29406">12502 4465 8355,'-5'-19'95,"1"2"0,2 3 0,0 2 0,2-1 0,2 1 0,2 0 0,4 1 0,3 2 0,1 5 0,1 3 0,-1 2 63,1 3 1,3 3 0,1 6-1,-2-1 1,-1 2 0,-2 1-1,0 3 1,-1 0 0,-1 1-249,-2 0 1,-4-3-1,3 0 1,-1-2 0,-2-2-1,0 1 1,2-2-636,1-3 653,-5-3 0,5-5 0,-4-1 0,2-3-24,2-4 0,-4-7 0,1-3 54,-2-2 0,2 4 1,0-4-1,-1 1 1,-2 1 30,-1 0 0,0 2 0,0 3 1,0 1 467,0 0 0,1 3-371,4 1 1,-3 5 0,5 1 44,-1 4 1,2 9-1,-3 7 1,1 2 5,-1 2 1,1 7-1,-3 4 1,2 2-120,2 3 1,-3 4-1,5 4 1,0 1-98,2-2 0,-3 2 0,-1-4 1,-1 1-72,-3 3 1,-2-5-1,-1 0 86,0-4 0,-1-5 0,-3-1 0,-6-2 0,-4-3-20,-2-5 1,-1-4 0,3-6-1,-1-1 21,-1-3 1,-2-2 0,2-8 0,0-2-7,1-4 0,5-4 0,3-5 0,2-4-10,2-2 0,2-6 0,2 0 0,3 0 5,4-1 0,9 4 1,4-3-1,2 4-173,2 4 1,0-1-1,-1 7 1,1 3-179,0 2 0,0 2 0,0-5 0</inkml:trace>
  <inkml:trace contextRef="#ctx0" brushRef="#br0" timeOffset="29811">13221 5073 9241,'0'-13'1175,"5"1"-1041,-3 5 1,2 1-1,-7 8 1,-2 2-114,-2 4 1,3-1 0,-5 1-1,0 2 90,-2 1 1,0 5 0,1 1-1,3 0-31,2 0 0,-4-3 1,5 4-1,3-1-9,4-1 0,1 1 0,7-5 0,4 1-192,3-1 0,7-1 0,5-3 0,0-4-179,1-2 1,2-2-1,-3-2 1,0-3-41,1-7 0,-2 0 0,-6-3 95,-2 2 0,-5 3 0,-6-8 0,-3 1 0,-2 1 42,-2 1 1,-9 1 0,-6 2-1,-7-1 160,-5 1 1,-2 1-1,-3 2 1,-2 5-171,-1 3 1,-5 2 0,1 3 0,-3 5-324,3 2 519,5-4 1,6 9 0,0-2 0</inkml:trace>
  <inkml:trace contextRef="#ctx0" brushRef="#br0" timeOffset="30023">13407 4862 8438,'-7'-2'291,"2"8"1,5 13 0,0 5 0,-2 6-1,-1 6 1,-2 6 0,-2 7-25,-3 3 0,-5 6 0,-3-3 0,0 0-764,0 0 0,-2-1 0,3-6 0,2-2-460,1-5 1,2-8-1,-1-3 1</inkml:trace>
  <inkml:trace contextRef="#ctx0" brushRef="#br0" timeOffset="30933">14126 4576 8355,'-12'-11'-26,"-1"3"1,2 5-1,3 6 1,4 5-1,3 3 1,1 2-592,0-1 0,5 6 0,2 1 0</inkml:trace>
  <inkml:trace contextRef="#ctx0" brushRef="#br0" timeOffset="31133">14126 4973 9601,'13'0'114,"-1"0"-1110,0 0 1,1 0 0,-1 0 0</inkml:trace>
  <inkml:trace contextRef="#ctx0" brushRef="#br0" timeOffset="34703">14387 4626 8355,'7'-21'68,"-3"2"0,-2 0 1,1 1-1,1 0 1,-2 3-1,-5 2 0,-5 5 1,-3 3-1,-4 1 1,-5 1-1,-6 4 1,-3 6-1,-3 5 198,1 5 1,-2 0-1,-5 6 1,3 3-1,2 2 1,5 1-1,6 1 1,7 0-1,5 2-234,6 0 0,3-1 0,3 2 1,5-4-1,8-2 0,6-3 1,7 0-494,2-4 1,3-3 0,6-9-22,2-4 0,-1-2 1,5-4 80,2-2 0,-4-4 0,-2-7 0,-3-3-25,-5-1 0,-3-2 0,-5-4 0</inkml:trace>
  <inkml:trace contextRef="#ctx0" brushRef="#br0" timeOffset="34984">14052 4887 8355,'-13'0'129,"7"0"0,7 0 0,10-2 0,6-1-101,2-1 0,3-5 0,8 0 0,7-3 1,9-5-192,6-3 0,5 0 0,5 1 0,-2 1-494,-2 3 1,-3-4-1,-5-1 1</inkml:trace>
  <inkml:trace contextRef="#ctx0" brushRef="#br0" timeOffset="35517">15019 4328 8355,'0'-31'553,"2"2"0,0 8-481,3 5 1,-7 7 0,-8 5 0,-3 4 46,-4 4 1,-6-1 0,-1 7 0,-2 2-319,3 3 1,-2 2 0,6-3-1,1 1 30,5 1 1,2 2 0,7-3 133,1 2 0,2 4 1,1-4-1,1 3-43,4 2 0,1-3 1,8 0-1,1-1 0,3-3 3,2-1 1,0-3 0,5-2 0,-2-5 52,-2-3 0,1-1 0,-5 1 0,-2 2 164,-1 1 0,-7 2-34,-3-2 1,-8-1 0,-5 5 0,-3 2-44,-5 1 0,4 1 0,-5 2 0,1 1 20,1 2 1,-1-1 0,6-4 0,3 1-83,4-1 0,2 1 0,2-1-45,0 1 0,0-1 0,2 0 0,2 1 9,4-1 0,0 1 1,5-1 35,5 0 0,-2 1 0,-1-1 0,-5 1 39,-6-1 1,-3 0-1,-1 2 1,0 1 206,0 2 0,-4 1 0,-1-3 0,-1 1-108,1 0 0,-4 1 0,5 0 1,2-2-1,0-1-312,2-2 0,2 1 1,2-1-379,4 1 0,2-1 1,1-1-1,0-1-83,2-2 0,3 0 0,-4 5 1</inkml:trace>
  <inkml:trace contextRef="#ctx0" brushRef="#br0" timeOffset="36032">15453 4638 8355,'0'-23'1040,"0"2"-1092,0 3 186,0 6 1,-5 7 0,-3 5 0,-2 8 0,0 7 62,2 6 0,0 2 0,-3 2 0,1 0 0,3-1-149,2 1 0,1-4 0,4-2 0,0 1 5,0-1 0,5-5 0,3-1 0,3-4-205,2-4 0,3-1 1,2-4-1,1-1-142,4-3 0,-4-3 0,0-5 0,-1-1 98,-3 1 0,-1-2 0,-3-1 1,-3-3 58,-4-1 0,-4 3 1,-4-2-1,-5 2-224,-7-1 1,-3 2-1,-6 7 89,1 4 1,-3-2 0,0 2 0,-2 3-121,1 4 392,8 3 0,2 12 0,5 2 0</inkml:trace>
  <inkml:trace contextRef="#ctx0" brushRef="#br0" timeOffset="36033">15887 4825 8355,'6'-7'504,"-3"-3"-66,5 6 0,-5 5 0,1 7-305,-3 4 1,-1 1-1,0 2-250,0 2 0,-5 5 1,-4-1-1,-2 2 0,-1 2 1,1 0-1,1-2 0,2-1 1,0-2-832,1-3 1,-4 5 0,4-2 0</inkml:trace>
  <inkml:trace contextRef="#ctx0" brushRef="#br0" timeOffset="36254">16408 4514 8355,'-5'-6'21,"3"1"0,-2 10-88,3 3 123,1 8 0,-4 0 0,0 3 0,1 1 0,1 3 0,2 3 0,0 0-279,0 0 0,0-5 0,2-1 0,2 1-416,4-2 0,2-1 434,-2-5 1,3-1-1,-4 1 1</inkml:trace>
  <inkml:trace contextRef="#ctx0" brushRef="#br0" timeOffset="36717">16694 4242 9016,'12'-24'0,"2"5"0,2 5 233,5 4 0,-2 8 0,1-2 0,-3 2-295,-1 2 0,-3 2 1,0 2-1,-2 5-138,-3 7 0,2-1 1,-6 4-1,-1 0 0,-2 1 124,-1 2 1,0-3 0,0 0 0,0-1 76,0-3 0,0 3 0,0 0 0,0 0 134,0 0 0,0 3 0,0-5 0,0-1-127,0-1 0,4 3 0,0-1 0,0-1 35,2-1 1,-3-2-1,5 1-279,2-1 1,1-1 0,1-1 7,0-2 0,1-5 269,-1 1 1,-4 2 0,-1-1 126,-1 2 0,2 1 0,-4 5 0,-1-1 1,-2 2 207,-1 2 1,0 0 0,-1 4 0,-2 2-157,-1 2 0,-1 1 0,2 1 0,-1 1-87,1 2 1,2 0-1,-1-3 1,-1 2-139,-1 1 1,-5 0 0,2-4 0,-1-2-187,-1-2 0,1-2 1,-4-4-1,-2 2-330,-3-2 1,4-3 0,-4-2-420,3-2 1,2-5 0,-1 2 0</inkml:trace>
  <inkml:trace contextRef="#ctx0" brushRef="#br0" timeOffset="36871">17797 4862 8355,'-8'-11'96,"0"2"-776,5 15 1,-13 2 0,2 10 0</inkml:trace>
  <inkml:trace contextRef="#ctx0" brushRef="#br0" timeOffset="41897">6065 6945 8355,'-13'-7'95,"2"-4"1,3-4 278,4 0 0,8 7 0,6 5 0,5 6 1,6 5-1,2 4 0,3 4 742,3 0-941,-3 6 0,9-2 1,-5 4-243,2 1 1,-5 0 0,4 0 0,-4 0-364,-2-1 1,3-3 0,-9-2-165,0-1 0,-1-1 1,-6-6-1,1-2-1548,-1 0 1891,-5-7 0,-1 9 0,-6-4 1</inkml:trace>
  <inkml:trace contextRef="#ctx0" brushRef="#br0" timeOffset="42115">6387 6883 8180,'0'-12'183,"-5"5"1,3 7 0,-3 8 0,1 3 0,-2 2 0,1 0-30,-1 4 1,-4 2 0,4 6 0,-3 0-1,1 0 1,-2 0 0,-1-1-719,-1 1 0,0 0 0,-1-2 1,-1-1-155,-2-1 0,3-6 482,1 2 1,-6 2 0,4 0 0</inkml:trace>
  <inkml:trace contextRef="#ctx0" brushRef="#br0" timeOffset="42332">6796 7119 8355,'-12'0'313,"1"5"1,1 5-137,2 5 0,4 0 0,-3 5 1,2-1-1,0 0 0,1 2 1,0 0-1,3-1-30,4 2 1,2-2 0,5-1-1,-2-1-346,2-3 1,1-1-1,0-2-657,-3 1 1,-1-5 117,-3 0 1,-3 0 0,5 5 0</inkml:trace>
  <inkml:trace contextRef="#ctx0" brushRef="#br0" timeOffset="42500">6759 6883 8218,'-12'-12'-180,"6"1"0,6 3-46,7 3-249,4 10 1,7 1-1,1 7 1</inkml:trace>
  <inkml:trace contextRef="#ctx0" brushRef="#br0" timeOffset="42690">7268 7082 8355,'7'-13'0,"0"1"0,-3 0 0,5 1 0,6 1 0,6 2 0,3 3 126,0-3 0,1 4 0,1-3 0,2 0 0,1 2 0,-3-1 0,-3 3 0,-3 2 0,-2 1-1065,-3 0 0,-7 0 0,-2 0 1</inkml:trace>
  <inkml:trace contextRef="#ctx0" brushRef="#br0" timeOffset="42998">7392 6821 8355,'-7'-7'525,"1"2"0,6 10 1,0 5-1,2 4-438,2 2 1,-1 6 0,4-1 0,-2 3-142,-2 0 0,2 5 0,-1 0 1,-1-1-321,-1-2 0,-2-1 1,1 0-562,3-1 1,-3 1 0,5 0 0</inkml:trace>
  <inkml:trace contextRef="#ctx0" brushRef="#br0" timeOffset="43250">7776 6772 8355,'-12'-7'816,"10"3"1,7 8-539,4 4 0,4 3 0,0 1 76,4 1 0,2 5 0,6 2 0,1 3 0,0-1-139,-1-2 1,7 1 0,-7 4 0,1 0-777,0-1 0,-7 0 0,-1-2 0,-1-4-429,-1-5 1,0 3 0,-7-9 361,-1-1 1,1 5 0,3-4 0</inkml:trace>
  <inkml:trace contextRef="#ctx0" brushRef="#br0" timeOffset="43440">8062 6734 8600,'-5'-8'0,"0"1"362,-2 2 1,3 6 0,-3 7 0,0 5-1,0 3-421,-2 5 1,-2 7-1,-2 1 1,1-1 0,1 3-1,1 2 1,2 3-1,-2 0-979,-1-3 0,-1 1 504,-1-5 0,1 5 0,-1-2 1</inkml:trace>
  <inkml:trace contextRef="#ctx0" brushRef="#br0" timeOffset="43740">8496 7020 8993,'-11'1'0,"2"3"669,5 5 0,3-1 1,1 3-1,1 4 1,2 3-1,2 5-480,2 5 0,-3 4 0,5 5 0,-1 0 1,0 0-99,1 0 0,-5-1 1,3-1-1,-2-4-438,-2 0 0,-2-2 0,-1-5 0,-1 0 7,-3-3 0,-5-2 1,-6-4-1,-3 2 21,-1-2 0,-2-6 0,-2-2 1,1-1-39,1-4 1,2 0-1,-2-4 1,5-2-399,2-4 0,3-4 348,3-5 0,-3-8 0,4-6 0</inkml:trace>
  <inkml:trace contextRef="#ctx0" brushRef="#br0" timeOffset="44275">8558 6772 8355,'-11'-25'-115,"9"7"0,-2 6 0,10 7-2161,5 8 2276,1 4 0,6 11 0,1 1 0</inkml:trace>
  <inkml:trace contextRef="#ctx0" brushRef="#br0" timeOffset="44276">8954 7020 8355,'13'0'223,"5"0"1,2 0 321,4 0 1,2-4 0,3-2-1,5-1-593,6-2 0,-1-1 0,1 0 1,-6 3-1,-5 0 0,-4 2 0,-4-1 1,-6 2-1401,-5-1 593,1 3 0,-15-14 0,2 2 0</inkml:trace>
  <inkml:trace contextRef="#ctx0" brushRef="#br0" timeOffset="44277">9116 6809 8302,'-7'1'757,"4"3"-180,6 5 1,0 2 0,3 2-402,0 4 0,2 2 0,-2 6 0,-1 1 0,1 3-93,-3 4 0,-2 7 1,-2 2-1,-2-2-1184,-1-2 1,0-5 82,4 0 1,-6 0-1,-1 5 1</inkml:trace>
  <inkml:trace contextRef="#ctx0" brushRef="#br0" timeOffset="44648">9885 7069 9484,'8'6'653,"0"1"-1365,2 0 0,1 2 0,1-5 0,1-1-525,-1-1 1157,0-2 1,1 5-1,-1 2 1</inkml:trace>
  <inkml:trace contextRef="#ctx0" brushRef="#br0" timeOffset="44649">10207 7107 8355,'13'1'497,"-1"3"0,0-3 0,1 4 0,-1-4 101,1-1 1,-1 0 0,2 0-48,2 0 0,-2 0-2428,3 0 0,-9 0 0,-3 0 1</inkml:trace>
  <inkml:trace contextRef="#ctx0" brushRef="#br0" timeOffset="45189">10170 6511 8355,'-12'-19'0,"-2"4"184,-3 5 1,3 0 0,-3 6 0,-1 2-1,-3 0 1,-1 4 0,0 2 0,1 5-1,-1 8 43,-1 8 1,3 5 0,4 9 0,3 2 0,5 7 0,4 7 0,3 6 0,1 0-168,0-2 1,5-3 0,3 4-1,5-5-513,3-4 1,0 0-1,4-11 1,2-5-273,2-4 1,0-11 0,1-3 332,0-3 0,-1-7 1,-2-3-1,-3-3 192,-1-1 1,4-5-1,-3-2 1</inkml:trace>
  <inkml:trace contextRef="#ctx0" brushRef="#br0" timeOffset="45693">10282 6685 8701,'0'-21'0,"0"2"504,0 1 0,0 6-252,0 3 0,0 8 1,0 1-34,0 7 1,0 9 0,0 5 0,1 2 0,2 4 0,1 2 0,0 2-70,1 1 0,-2 4 1,4-5-1,0 3 1,0-3-431,3 0 0,-4-1 1,3-3-1,0 1-554,2-5 1,-2 2 0,-1-5 0,0-1 190,-1-3 0,10-2 0,-4-1 1</inkml:trace>
  <inkml:trace contextRef="#ctx0" brushRef="#br0" timeOffset="45694">10542 6983 9737,'17'-20'0,"0"4"0,3 2 28,2 2 0,1 3 1,2 2-1,1 2 1,2 2-1,1 2 0,0 1 1,0 0-1087,0 0 1,-1-6-1,-3-1 1</inkml:trace>
  <inkml:trace contextRef="#ctx0" brushRef="#br0" timeOffset="46181">11212 6772 11596,'0'-25'0,"0"1"0,1 7 0,3 8 0,3 12 0,1 7 0,2 3 0,2 3 0,5 2 0,1 1 0,1 3 0,-1 0 0,1 0 0,1-1 0,0-1 0,1 0-340,0-4 0,-6-2 0,3-2-362,0 1 0,-9-2 0,4-2 18,-2 0 0,0-7 0,1 4 0</inkml:trace>
  <inkml:trace contextRef="#ctx0" brushRef="#br0" timeOffset="46182">11447 6672 9330,'-1'-12'0,"-3"1"0,-4 4 0,-3 7 366,-2 7 0,5 5 1,0 5-1,-2 4 1,-1 2-1,-1 2 1,-1 0-634,1-1 0,-2 5 0,-1 0 1,-2 0-1,2 0 0,1 0 1,2-1-808,0-2 1,-1-1-1,1 0 1</inkml:trace>
  <inkml:trace contextRef="#ctx0" brushRef="#br0" timeOffset="46634">11832 6908 10491,'-2'-12'0,"-2"1"0,-3 4 0,1 7 0,1 7 0,4 4 0,1 2 0,0 4 0,0 4 0,0 2 0,1 2 0,2 0 0,1 0 0,-1-1 0,0 0 0,0-2 0,1-3 0,-2-1 0,0-3 242,-2-1 1,4-2-773,0 1 1,0-8 304,-4-5 1,0-1-1,0-7 1,0-3 40,0-5 1,6 1 0,2-4 0,3 1 64,1 3 0,1-4 1,-1-1 101,1 1 1,-1 0 0,0 5 0,1 0 0,-2 3-252,-3 0 732,3 6 1,-9 0-399,2 10 0,-4 2 0,-3 5 0,-3 0 0,0 1 48,-4-1 1,-1 1-1,0-1 30,3 0 0,2 1 1,6-1-1,0 1 7,0-1 1,10-4-1,3-1 1,4-1-586,1-4 1,8 0 0,-1-2 0,1 0-292,0 0 0,-1 0 0,0 0 1</inkml:trace>
  <inkml:trace contextRef="#ctx0" brushRef="#br0" timeOffset="46851">12216 6462 8767,'2'-31'424,"2"7"0,3 10 0,6 10 1,4 2-1,5 4 0,4 2-210,3 4 0,4 9 0,-2 5 0,0 7 0,2 6 135,-1 5 0,-2 9 0,-6 0 0,-5 8-486,-7 3 1,-6 4-1,-10 0 1,-6 1-373,-5-4 1,0-5 0,-7-6 0,-2-2-395,1-2 1,-9-5-13,8-8 0,-15 3 0,0-4 0</inkml:trace>
  <inkml:trace contextRef="#ctx0" brushRef="#br0" timeOffset="49684">12985 6635 8612,'-1'-12'0,"-2"-1"0,-1 1 258,1 0 0,7 6 0,6 6 0,4 7 0,4 4 0,1 1-186,3 1 0,1-1-144,2 1 0,1-2 1,2-2-1,0 0 1,-4 0-1,-2 1 1,-1 0-1,-2-4-332,-2 0 0,-3-1 1,-2-2-1,-1 3-27,-3 1 478,-2-5 0,-12 5 1,-2-4-1,-3 3 49,-1 0 0,-1 3 0,1 3 0,-2 0 18,-2 1 0,0 3 0,-3 1 0,0-1-188,0 2 0,3-2 0,0 3 1,2-1-410,2-3 1,3-1-116,1-2 0,7-1 467,1-3 0,5-8 0,8-6 0</inkml:trace>
  <inkml:trace contextRef="#ctx0" brushRef="#br0" timeOffset="49981">13556 6821 8355,'5'-7'14,"-5"3"0,-7 8 0,-9 5 0,-3 2 54,-1 1 1,-3 6 0,2 3 0,-2 2 0,-2 1 0,0-2 0,0-2 0,2 2 0,2 0-627,5-1 1,3-3 11,5-6 1,-3 1-1,4-1 1</inkml:trace>
  <inkml:trace contextRef="#ctx0" brushRef="#br0" timeOffset="50555">13928 6610 8355,'0'-24'0,"0"4"1271,0 2-768,0 6 1,1 1-435,3 3 1,-2 8 0,3 8-1,-1 3 14,1 1 1,0 2 0,-2 1-179,1 2 1,4 5 0,-2-3 0,-1 1-73,1-4 0,3-1 0,-2 0 0,2 1 0,-1-4-48,1-2 1,2-6 0,2 3 0,-1-2 115,1-2 0,-1-2 0,0-2 1,1-3 71,-1-5 0,1-2 0,-2-1 0,-2 0 35,0-1 1,-2-1 0,1-1 0,-3-3 106,1-1 0,-5 4 1,3-3 151,-2 0 1,-2 4 0,0-2-93,0 2 1,1 7-96,3 3 1,-2 4-1,3 4 1,-1 6-34,0 5 0,6 4 0,-3 6 0,1 1 1,-1 2-134,-1 1 0,2 9 0,-4 0 0,-1 0-16,-2 1 1,3 2 0,0 0 0,-1-1-7,-1-1 0,-2-3 1,0-2-1,0-2-22,0-2 0,-5-2 0,-2-6 0,-2-3-43,-5-1 1,-2-3-1,-1-5 1,-2-3 37,-1-2 1,-3-1 0,2-4 0,-1-1 119,2-3 1,-2-4 0,5-8-1,3-1-8,5-3 1,3-2-1,7-5-46,4-2 0,1 0 1,8 4-1,3 0 1,3 2-330,4 2 1,10 2 207,4 2 1,1 3-1,-1-3 1</inkml:trace>
  <inkml:trace contextRef="#ctx0" brushRef="#br0" timeOffset="51005">14759 7020 8355,'7'-6'0,"0"3"603,-3-5 0,-3 0 751,3-4-1159,-2 5 0,-4 1-160,-2 6 0,-3 1 0,-5 4 0,-1 4 66,1 6 1,0 1 0,-1 4-1,1 1 1,-1 0-203,1-1 0,5 0 1,3 2-1,3-3 73,1-1 0,1 0 1,4-3-1,6 0-50,5-4 0,7 0 0,0-7 0,6-1-13,3-2 0,0-2 0,2-3 0,-1-4-89,2-3 1,-5-3 0,-2-3-1,-6-2-23,-6 0 1,-2-1-1,-3 5 1,-3-3 93,-4-1 0,-4 0 0,-5-2-69,-7 5 1,-6-1 0,-9 3-1,-1 3-37,-6 0 1,0 6 0,0 0-1,2 4 1,2 1-649,2 0 730,2 6 1,1 1 0,0 5 0</inkml:trace>
  <inkml:trace contextRef="#ctx0" brushRef="#br0" timeOffset="51222">14945 6772 8559,'0'-20'228,"-4"9"0,0 11 1,-1 9-1,1 6 1,0 5-1,0 4 1,0 3 205,0 7 0,-5 3 1,4 11-1,-2 2 1,-1 5-1,0 3-955,-1-1 0,2-1 0,-2-8 1,2-3-572,1-3 128,-3-4 0,2-6 0,-6-2 1</inkml:trace>
  <inkml:trace contextRef="#ctx0" brushRef="#br0" timeOffset="54259">4961 9103 8355,'-6'-16'101,"0"-1"1,-1 2 0,3 0-1,2 0 1,4-3 0,2 0 0,4 0-1,3 1 1,1 1 0,2 1-1,1 2 1,3 4 0,1 0 0,2 3-88,-2 1 0,3 4 1,-5 1-1,0 1 0,-1 4 1,1 4-1,-2 6 17,-1 6 0,-2 1 1,0 0-114,1-1 1,-5 0 0,-1 2-1,-2-1-17,-2-1 1,3-5 0,-2 3 151,-1-1 1,-2-1 55,-1-5 1,-6-6 0,0-6-64,-1-7 1,1-4 0,6-1 0,0-2-54,0-3 1,0-2-1,0-5 1,2 2-59,2 2 0,1-1 0,5-2 0,-2 2-48,2 4 0,1 5 0,1 4 21,1 4 1,-5 2 0,0 2-1,2 2 1,-1 3 12,0 8 0,2 3 0,-4 6 0,1-1 1,0 1 0,-1 0 1,3 0-1,-2-3-52,2-1 1,1-1 202,1-5 1,0-5 55,1-3 1,-2-8 0,-3-4 0,-4-3 36,-2-2 1,-2 0 0,1-3 0,2-2-1,1-1 0,1 3 0,0-5-177,3-1 1,0 3 0,2-1 0,2 2-49,2 3 1,-7 3 0,5 4-1,-1 3 1,0 4 21,2 1 0,-5 10 0,-1 4 0,-2 3 20,-2 5 1,3 2 0,-1 1 0,2-2-63,3-2 1,1 1 0,2-6-1,4 0-72,4-3 1,1-6-1,1-3 1,-1-2 20,0-2 0,4 0 0,-5-2 1,3-2 58,0-4 1,-4-3 0,-4-1 0,-2-1 98,-2 1 1,1-1-1,-2 0 122,-3-4 0,-2 3 0,-6-2 0,0 2-59,0 1 0,-6 5 0,-2 1 1,-3 2-1,-2 1-58,1-2 0,0 5 0,-2-2 1,-1 6-26,-2 5 0,1 3 1,3 1-1,2 1-168,3-1 1,-2 1 0,6 0-8,1 4 0,2-3 0,2 2-87,3-2 0,9-3 1,6-3 47,0-3 0,-1-4 1,-5-2 105,-1-4 0,1-1 184,-1-7 1,-5 1 0,-3-1 307,-3 1 1,-1 4-1,0-1 903,0 0-1194,0 3 1,2 6 0,0 8-1,4 4-169,1 0 0,1 0 0,5 1 0,-1-1-303,0 1 0,5-1 0,1 0 1,0-1-123,0-2 1,4 2 0,-3-4 0</inkml:trace>
  <inkml:trace contextRef="#ctx0" brushRef="#br0" timeOffset="54576">6300 8917 8355,'0'-12'111,"0"5"1,2 1 63,2 6 1,3 5 0,5 2 0,1 2 0,0 6 0,3 2-1,1 1 1,3-2-243,2 2 1,-3-4-1,2 3 1,-1-4-381,0 0 1,2-5 0,-4-1 35,1-2 0,-4 4 0,2-5 58,-4-1 0,0-2 0,-1-1 0</inkml:trace>
  <inkml:trace contextRef="#ctx0" brushRef="#br0" timeOffset="54772">6524 8880 8355,'-7'-7'196,"-4"2"1,2 6-1,-2 5 1,-1 5 0,-2 7-113,-2 5 0,-4-1 1,-4 8-1,0-1 1,2 2-1,3-1 1,1 2-1,3-2-2367,1 0 1784,2-1 0,5-10 0,1-1 0</inkml:trace>
  <inkml:trace contextRef="#ctx0" brushRef="#br0" timeOffset="55664">9240 8409 8355,'8'-24'154,"-1"4"0,0 3 0,-2 3 0,1 2 0,-5 1 0,-4 3 0,-6 2 0,-6 2 93,-6 0 0,-4 0 0,-2 4 1,-5 1-1,-1 3 0,-3 5 1,2 2-282,-2 1 1,4-4-1,0 1-20,2 0 1,7 2 0,6 2 0,5-1 0,3 0 0,5 1 0,3-1 0,1 1 0,1-1-127,3 0 1,7 1 0,7-1-1,2 1 1,2-2 0,2-2-1,4-2 72,1-1 1,4-1 0,-4-2-1,-1 2 1,-2 1 293,-1-1 0,-2 5 0,-2-2 1,-6 3-9,-6 2 0,1 3 0,-9 4 0,-6 2 70,-10 4 1,-13 11 0,-6 0-153,-6 2 0,-7 4 1,-4-2-1,3-1 1,2-3 4,6-4 0,0-2 1,13-7-1,3 0-87,6-4 0,10-2 0,4-5 0,5-1-63,8 1 0,4-7 1,15-1-1,4-4-79,5-1 0,8 0 1,1 0-1,2 0-94,2 0 1,2-6 0,0 0-1,-1-3-119,2 1 1,-2 4-1,-4-3 1,-5 1-111,-3 4 1,-6 0-1,-12 2-1144,-5 0 1480,-2 0 1,-7 11 0,-2 3 0</inkml:trace>
  <inkml:trace contextRef="#ctx0" brushRef="#br0" timeOffset="56027">9190 9723 8535,'0'-12'718,"0"0"0,-1 2 1,-2 6-1,-1 8-541,1 6 1,-4 6-1,-1 2 1,-2 0-182,2 0 0,-2 7 0,5-5 0,-1 0 20,1-1 1,1-5 0,5 2 0,3-3-74,5-5 1,6 2 0,3-6 0,1-2-147,3 0 0,3-4 1,2-2-1,2-4-38,-1-3 1,-2-5-1,-1-2 1,-2 0 79,-2 0 0,0-4 0,-9 2-33,-5 1 1,-4 0 0,-5 4 0,-3-2 0,-8 3-88,-6 5 1,-14-1-1,-4 6 1,-3 1-19,-3 2 1,4 2-1,-2 3 1,4 3 130,4 0 0,-3 10 0,4-4 0</inkml:trace>
  <inkml:trace contextRef="#ctx0" brushRef="#br0" timeOffset="56527">9277 9575 8096,'0'-7'-750,"0"3"0,1 6 1,2 4 942,1 1 1,0 1 238,-4 4 0,0-3-21,0-1 0,-4-4-148,0 4 1,-1-5-859,0 1 443,4-2 0,-4-4 0,5-2 129,0-4 1,0-3-1,1 0 1,2 1 32,1 2 0,1 1 1,-2-3 49,1 2 1,4 0 117,-3-5 1,0 5-48,-1 0-140,-2 5 511,3-2-196,-5 5 0,0 5 1,0 3 81,0 3 0,0 3 0,-1 4 1,-2 7-201,-1 7 0,-6 3 1,2 5-1,-3 4-440,-1 6 0,-1 2 1,1-2-1,1-2 56,2-2 1,0-4-1,5-4 1,0-2-841,-2-3 1,5-3 0,-5-5 0</inkml:trace>
  <inkml:trace contextRef="#ctx0" brushRef="#br0" timeOffset="57502">10282 8644 7985,'-13'0'-1126,"1"-12"1</inkml:trace>
  <inkml:trace contextRef="#ctx0" brushRef="#br0" timeOffset="58116">10170 8558 8355,'7'-11'1177,"-2"2"-938,-5-14 1,2 10 0,2 0-103,4 3 0,3 3 0,2-1 0,-1 4-120,0 2 1,1 4-1,-1 2 1,1 6-94,-1 5 0,-1 0 1,-1 6-1,-3 1-92,-2 1 1,3 0 0,-4-2 0,1-3 67,0 0 0,-2-8 0,5 2 11,2-1 1,1-5 0,1-2-1,1-3 43,-1-1 0,-4-5 0,1-4 0,-1-2 19,-1-1 1,2-1 0,-3 0 29,1-4 0,-5 2 1,4-4-1,-2-1 0,0 2-18,-1 1 0,3 0 0,-2 5 0,-2-1 317,0 1 1,-1-1-108,3 1 0,3 5 0,6 4-81,-1 6 1,-4 5-1,1 9 1,0 4-78,2 2 0,-3 7 0,1 5 1,-1 5 10,-1 5 1,0 5-1,-4 2 1,1 2-332,-2-2 0,0 3 0,-2-1 1,0-1-120,0-2 1,0-7 0,0-3 327,0-2 0,0-12 0,-2-3 0,0-5 135,-2-4 1,-2-7-1,2-4 1,-4-2-1,-3-4-76,-2-2 1,-1-3-1,-1-6 1,-1-3-27,1 0 1,-2-8 0,3 1 0,5-6-41,2-3 1,4 5 0,7-2 0,6 3-174,5 1 0,6 1 1,8 2-139,4 2 0,2 5 0,3-3 0</inkml:trace>
  <inkml:trace contextRef="#ctx0" brushRef="#br0" timeOffset="58472">11150 9041 8697,'0'-12'0,"0"0"0,1 0 997,3 4 0,-4 3-764,0 5 1,-1 1 0,-7 3-181,-2 4 1,2 5 0,-2 3-1,-1 4-7,1-1 1,1 4 0,-2-2 0,2 3 0,5-1-132,3-2 1,1 1 0,3-6-1,4-1-43,5-1 1,9-3 0,-1-3 0,4-3-46,1-4 0,3-2 0,1-4 0,-1-3 11,-2-3 1,-1-3-1,-2-1 1,-2-1 106,-4 1 0,-9-3 0,-4 1 1,-3 2-137,-1 1 1,-7-2-1,-5 0 1,-9 4-139,-6 2 0,1 8 0,-5-3-149,1 4 1,0 1 0,-5 0 346,2 0 1,6 6 0,-4 1 0</inkml:trace>
  <inkml:trace contextRef="#ctx0" brushRef="#br0" timeOffset="58685">11299 8868 9553,'-6'-4'0,"-1"6"559,0 9 1,-4 13 0,3 3-1,-3 9-468,-1 3 1,-5 10 0,0 5 0,4 5 0,2 3-1,2-1 1,1-3 0,1-6-901,3-5 1,3-6 0,1-8-1,0-5-81,0-6 1,5-4 0,2-6 0</inkml:trace>
  <inkml:trace contextRef="#ctx0" brushRef="#br0" timeOffset="58850">12030 9215 8355,'-8'-19'-656,"0"2"1,5 9 0,10 2 0</inkml:trace>
  <inkml:trace contextRef="#ctx0" brushRef="#br2" timeOffset="66166">9289 5246 22809,'6'-14'0,"1"-1"0,1-1 0,0-1 0,2 1 0,1-1 0,1 1 0,-1-1 0,-1 2 0,-2 2-1446,2 4 0,1 6 1,1-1-1,1 3 1,-2 2-1,0 2 1213,1 1 1,-2 0 0,8-4-1,0 0 1,2-1 0,5-4 0,3-3-1,3-3 1,4-1 0,3-2-1035,1-3 1041,5 4 0,6-11 0,9 2 0,7-5 56,9-6 0,5-2 0,9-1 117,-42 17 0,1 1 0,46-14 1,-42 13-1,1-2 0,0 1 0,0 0 1,-1 1-1,0 0 24,1 0 0,1-1 1,-2 1-1,2 0 0,1-1 1,0 1-1,-1-1 0,1 0-193,-2 0 0,1 0 0,0 4 0,0 0 1,2-2-1,-1-1 0,-1 2 0,0 1 227,-4 2 0,-1 1 0,4-2 0,-1 2 0,39-3 1,0 0-65,-2 3 0,-2 2 1,-1 1-1,-2 2 16,-2-2 1,-3 3-1,2 0 1,-2 0-9,-6 0 1,1 1 0,-5-4-1,1 2 14,1-2 1,-4-1-1,2-1 1,-4-1 20,0 1 1,-1-2 0,-2-1 28,0-2 0,0-1 0,2 3 1,-1-1-1,-1 1 32,-5 1 1,1 1-1,-2 1 1,1 0 38,-4-1 0,4 1 0,1-1 0,2 1-36,2 0 0,2-1 1,0 1-1,4-1-26,1 1 1,0 0 0,2-1 0,-2 1 12,-1-1 1,-1 1 0,-2 0-1,0-1 2,-4 1 1,1 3 0,-6 1-1,1 0-21,-4 1 1,-2-3-1,-1 6 1,0 1-49,-1 2 1,-1 1 0,1 0-17,0 0 1,-1 1 0,12 2 0,3 1 0,7-1 18,8-2 0,4-1 0,8 0 0,2 0-28,2 0 1,-5 0-1,2 0 1,-2 0 43,-3 0 0,1 0 0,0-1 1,0-2 27,0-1 0,-2-1 0,-2 2 0,-3-1-9,0 1 0,-3 2 0,5 1 1,2 0-8,2 0 0,6 0 0,6 0 0,-47-1 0,0 0 2,0-1 0,1 0 0,5 1 1,-1 1-1,-5-2 0,-1 0 0,49 0 32,0 2 1,-6 0 0,-4 0-10,-5 0 0,-9 0 0,-8 0 0,-2 0 0,-1 0-14,-4 0 0,-2 0 0,0 0 0,-3 0-46,0 0 1,2 0 0,5 0 0,0 0-74,0 0 0,1 0 0,2 0 0,1 0 84,-1 0 1,2 0-1,-2 0 1,-3 0 26,-3 0 0,-2 0 1,2-1-1,-4-2 15,-4-1 0,6 0 1,-8 3-1,1-2 1,-3-1 1,4-5 0,-4 4 0,-1-1-12,3 1 1,-5-5 0,1 3-45,2 0 0,-3-4 0,0 4 0,0-1 0,-1 0 39,0-2 0,-2 1 0,-5-1 1,-2 2 10,0-2 1,-6-5 0,4-2 0,-2 2 16,-2 1 1,-2-2 0,-1-2 0,0-1-16,0-3 0,-1 0 0,3 0 0,0 1-36,2-1 0,-4 3 0,-6-1 0,-1 2 3,-3 3 1,-1-4-1,-2 0 1,1-2 0,-1 0 1,1 1-1,0-5 1,3-1 18,0-3 0,1-4 0,-5-9 1,0-2 32,1 0 1,-2-4 0,-1 1 0,-2-4 43,1-3 0,3-4 0,1 3 0,4-3-45,3-5 0,4 4 0,1-5 1,-2 4-40,-2 5 0,2-2 0,-2 5 0,1 2-92,-1 3 1,-5 3-1,-8-1 1,-3 3 61,-4 4 0,-9 5 0,-7 1 1,-10 2-1,-7 1 0,-8 0 1,-7 1 39,-5 5 1,1-2-1,1 6 1,-3-2 0,-3 2 10,3 1 0,2-4 0,1 2 9,0 1 1,1-4 0,-2 3 0,-2 0-42,0-1 1,2 5-1,3-4 1,-3 2 0,-2 2 4,-2-2 1,4 6 0,-3-4 0,3 5 0,2 0 3,-1 2 0,-1-1 0,0-2 15,2-1 1,-8 5 0,7 0-1,-1-1 0,0 3 1,2-4-1,-2 4 1,0 1-18,1-1 0,-8 1 0,2 2 0,-9-2-15,-5-2 1,-11 3-1,2-5 1,-6 1 1749,-6 1 1,1-4-1,-4 3-979,2-3 0,2 3 0,6-1 0,3 1-144,1 1 0,6-3 0,5 6 0,0 2 1,0 0 138,-3 2 1,-3 0 0,-7 0 0,-6 0-580,-4 0 0,-8 4 1,48-2-1,-2 0 0,1 0 1,-1-1-1,-2 0 1,-1 0-1,0-1 0,0 0 1,-2 0-1,0 0 0,2 0 1,0 0-1,1 0 1,-1 0-1,0 0 0,0 0 577,-2 0 1,0 0 0,3 0-1,1 0-247,1 0 1,0 0 0,0 0 0,0 0 0,-44 0 0,0 0 246,1 0 1,4 0-1,-4 0 1,1 0-744,46 0 0,-1 0 0,1 0 0,0 0 1,-5 0-1,1 0 0,-2 0 0,0 0 2,-1 0 0,0 0 0,-4 0 0,0 0 0,2 0 0,-1 0 0,-2 0 0,1 0 3,-1 0 1,0 0-1,-6-2 1,-1-1 0,-1 1-1,0 0 1,-2 1-1,-1 0 7,-3 0 0,-1 0 0,1 1 0,-1 0 1,-2 0-1,0 0 0,0 0 0,1 0 6,2 0 1,0 0-1,-4 0 1,0 0-1,7 0 1,0 0-1,-1 0 1,1 0-4,2 0 0,0 0 0,-3 0 0,2 0 0,8 0 0,1 0 0,0 0 0,1 0-2,0 0 0,1 0 0,3 0 0,0 0 0,-1 0 1,0 0-1,0 0 0,2 0-2,2 0 1,0 0-1,-2 0 1,1 0-1,0 0 1,0 0-1,-1 0 1,0 0 1,2 0 1,-1 0-1,-5 2 1,0 0 0,5 0-1,1 0 1,-1 0 0,-1-1-7,0 0 1,0 0 0,5-1 0,-1 1 0,-2 0 0,-1 1 0,2 0-1,0 1-2,3 1 1,0-1-1,-1-1 1,1-1 0,-43 4-4,1 1 0,-1-5 0,4 5 1,1-2-1,3 0-4,6-1 0,2 2 0,-2 1 0,-4 1-12,0 2 1,0 2 0,-5 2-1,0-1-1,-2 1 0,0-1 0,4 2 0,0 1-14,1 1 1,3 2 0,2-2 0,2 0 11,6-1 0,4-2 0,7-4 0,0 0 1,1 0 13,4 2 0,-3-2 0,5-1 10,-1 1 1,2-2 0,-4 0-1,0 0 1,0-1-14,0-1 1,6 3 0,-2-2-8,3 1 1,7-3 0,4 3 16,6-2 0,1-1 0,8-4 0,6 2 0,3 1-30,4 1 0,5 1-282,3-1 1,3 3 0,1 6-1,0 0 1,-2 5 0,-2 6-1,-5 6-281,-7 6 1,-8 4-1,-8 10 277,0-1 1,-8 10-1,3 3 1,-2 3 0,2 1-573,4 0 1,-1 6 488,5-2 0,1 5 1,6 3-1,3 5 0,1 1-173,3-1 0,1 9 1,2 0-1,-1 8 226,7-49 0,0 0 0,-2 48 1,4-45-1,1 1 0,0 0 1,0 1 30,1 1 1,1 1 0,1 0 0,0-1-1,2 0 1,0-1 0,3 2 0,0-1 215,2 1 0,1 0 1,3-3-1,2 0 0,1-4 1,2-2-1,17 45-95,6-7 0,-2-10 1,4-2-1,-2-9 44,-2-7 1,-4-5-1,-1-9 1,-3-3 0,-6-5-86,-5-4 1,-1-3-1,-4-5 89,-2 0 1,-1-2 0,1-1 0,-1-3 41,-2-1 0,0 3 1,5-3 106,-1 1 0,-2 2 0,1 2 0,4-1 0,1-1 134,2 1 0,4 2 1,0 0-1,3 1 114,0 0 1,8-2-1,-5-1 1,3-2 0,2-1 354,2 0 1,-1-4-375,-1 2 0,7-7 0,-2-2 0,2 0 1,2 0-1,4-1 357,2-1 0,7 2 1,3-4-163,3-1 1,12-2 0,5-1 0,8 0-1,5 0 321,4 0 0,-43-1 0,0-2-217,4 2 1,0-2-1,1-1 1,0-2-217,5 3 1,0-2 0,-1-2 0,0-2-1,68-11 1</inkml:trace>
  <inkml:trace contextRef="#ctx0" brushRef="#br0" timeOffset="66380">10902 5184 8355,'7'-41'-766,"5"8"0,2 9-83,6 16 789,1 14 0,9 7 0,2 12 0</inkml:trace>
  <inkml:trace contextRef="#ctx0" brushRef="#br2" timeOffset="86416">13407 1637 31907,'-17'-16'-217,"-1"-1"0,-1 2 0,-3 1 0,-3 2 0,-5-1 0,-6 1 0,-4 1 0,-1 3 0,0 3 0,-1 3 0,2-1 0,2-1 227,0 1 1,1-2-1,1-1 1,3 1 0,3-2-1,0 0 1,-3-2-344,-3 3 391,-7 0 1,2 2 0,-9 0 0,-5 2 0,-6 5 0,-6 5 129,-8 3 1,-4 6-64,-8 0-108,0 5 0,36-13 0,-1 1 0,-56 15 0</inkml:trace>
  <inkml:trace contextRef="#ctx0" brushRef="#br2" timeOffset="87277">11199 1749 31131,'-62'25'-578,"0"-2"0,0-1 537,0-1 1,-2-1 0,-5 7-1,-4 0-22,1 2 1,-1 1 0,7-1 0,4 3-118,7 0 0,4 4 0,13-3 0,8 2-353,7 3 0,6-1 0,9 0 86,4 0 0,2 0 0,2 2 1,0 1-1,-1 1 40,-3-1 0,1 0 1,-4 2-1,0 4-146,0 7 0,-1-6 1,-4 2-1,-1-3 100,1-6 1,4 7 0,1-7 0,1 2-108,3 0 1,2-4 0,2-2 0,4-2 5,3 0 0,7-6 0,4 4 0,3-3 335,5-5 0,2-1 0,1-5 1,6 0 380,4 0 1,2-3 0,-2-5 0,2-2 451,-2 1 0,-6 2 0,-2 2-367,-2-1 0,-5 2 0,-7 1 1,-3 2-1,-4-2-143,0-1 1,0-2 0,1-1 0,1-1 207,-1-2 0,6-5 1,3 1-1,2-3 226,2-1 1,5 4 0,3 1-1,2-3 39,-2 0 0,3-2 0,-3 1 0,3 2-290,1 1 0,0 4 0,0-4 0,-1 0-164,-3 2 1,7-5-1,-3 5 1,2-2-47,0 0 0,2 0 1,-1-2-1,-3 2 148,-2 4 1,-4-1-1,2 1 107,-4 2 0,-7 2 1,-1 3-482,1 2 1,1 5-1,2-3 1</inkml:trace>
  <inkml:trace contextRef="#ctx0" brushRef="#br2" timeOffset="87278">12688 3758 29612,'37'-18'-356,"0"4"595,0 5 0,-4 4 0,-1-1 0,-2 0-133,-2 3 1,-6 2 0,-3 2-312,-1 3 0,3-1 0,-3 5 0,1 2 0,3 1-406,1 2 0,2-5 495,0 0 1,11 0-1,2 5 1</inkml:trace>
  <inkml:trace contextRef="#ctx0" brushRef="#br1" timeOffset="87279">14052 3820 30732,'49'0'0</inkml:trace>
  <inkml:trace contextRef="#ctx0" brushRef="#br2" timeOffset="87280">14139 3820 30732,'55'-6'253,"-4"5"1,8-4 61,-5 5-418,0 0 1,-5 1-27,1 3 1,-1 3 0,1 5 0</inkml:trace>
  <inkml:trace contextRef="#ctx0" brushRef="#br2" timeOffset="87504">16842 3783 30732,'64'-6'373,"2"-1"1,-7-5-316,3 0 0,3 3 0,-7 1 0,1 0-32,-1 1 1,7 1 0,-2 5-1,5-2-46,3-1 1,4 0 0,3 4 0,5 0 9,2 0 0,2-6 0,0-1 0</inkml:trace>
  <inkml:trace contextRef="#ctx0" brushRef="#br0" timeOffset="119643">16024 7702 8305,'4'-13'0,"0"1"0,0 0 0,0-1 0,2 2 0,-1 2 36,1 0 0,-2 8 0,-5 2 0,-3 9 0,-6 8 0,-5 5 0,-6 8 0,-4 4 0,-4 10 0,-4 6 0,-5 9-31,-8 8 0,-1 1 1,19-28-1,-2 2 0,1 0 1,1 0-1,-1 2 0,0 0 1,0 0-1,0 1 0,0-1 1,1 0-264,2-2 0,0 0 1,-26 40-1,10-13 1,4-6-52,3-9 1,6-4 0,10-15 0,7-9-202,6-7 510,5-12 0,12-14 0,2-8 0</inkml:trace>
  <inkml:trace contextRef="#ctx0" brushRef="#br0" timeOffset="119967">16160 7813 8355,'6'-31'-135,"-5"13"0,1 15 2,-9 13 1,-7 13 0,-12 12 0,-5 5 292,-6 5 0,0 5 0,-4 5 0,2 4-21,2 2 0,0 10 0,-2-2-114,-2 7 1,1 0 0,-4-3 0,0 1 0,1-1-262,0-1 0,-2-6 1,3 3-1,2-3-832,2-5 818,1 1 1,-1-11 0,1 4 0</inkml:trace>
  <inkml:trace contextRef="#ctx0" brushRef="#br0" timeOffset="121476">18107 6908 8146,'0'-52'0,"0"5"0,0 8 0,0 12 0,-1 9 0,-3 8-74,-4 6 1,-3 4 0,-3 6-1,-4 6 1,-6 9 885,-3 6-754,-2 5 1,-1 15-1,-3 5 1,-2 9-1,-1 15 1,0 13-1,18-37 1,-1 1 125,2 2 1,0 1 0,-2 1 0,2-1 0,2 5 0,2 1 0,1 0 0,1 0 0,2-2-1,1 0-166,3-3 0,1-1 1,0 1-1,2-1 1,2-4-1,2-1 1,3 44-1,8-8-462,6-8 0,10-14 119,4-8 0,0-10 0,3-8 0,5-7 0,3-10-310,3-7 1,4-1 249,-5-10 1,-4-6-1,1-5 1</inkml:trace>
  <inkml:trace contextRef="#ctx0" brushRef="#br0" timeOffset="121934">18579 7379 8355,'-13'-49'109,"6"5"0,2 6 0,5 10 0,0 3 0,-1 4 0,-4 6 0,-3 4 0,-3 4 13,-1 1 0,-1 2 0,0 4 0,-3 0-43,0 0 0,-1 9 0,5 2 0,-1 2-56,1 7 0,0-2 0,-1 2 0,2 2-108,3 2 0,-2 5 0,5 0 0,-1-2-92,1-1 1,1-1-1,4 0 1,0-2-45,0-2 0,1 3 1,3-5-1,4 0 56,3-2 1,2-4 0,1 0 0,1-2 53,1-3 1,1-2 0,-5-6 0,1 0 224,-1 0 25,0 0 1,-5 1 0,-4 3 0,-6 3-22,-5 0 1,-3 8-1,-1-3 1,-2 4 13,-3 2 1,2 1-1,-4 7 1,1 0 38,3-1 0,1 3 0,3-9 0,3 2-119,4-1 0,2-5 0,5 2-136,5-3 0,2-6 0,12-1 1,3-2-1,2-2 38,1-1 1,4-2 0,1 0 0,3-2-775,1-2 0,0-3 0,0-5 1</inkml:trace>
  <inkml:trace contextRef="#ctx0" brushRef="#br0" timeOffset="123064">19000 7652 8355,'0'-19'95,"0"0"1,0 4 0,0-2 0,0 2 36,0 1 0,-1 3 0,-3 3 0,-3 2 0,-1 2 0,-1 0 0,0 3-83,-2 3 1,-6 5-1,1 6 1,1 0-133,1 4 0,1 2 1,2 6-1,2-2-45,0-2 0,5 3 1,-3-5-1,2 2-231,2-1 1,3-5 159,4 2 1,5-5 0,6-3 0,1-5 0,1-3 30,1-1 0,-3-5 0,4-4 1,-1-2 110,-3-1 0,3-2 1,-1-1-1,-4-3 4,-3-1 1,1 2 0,-4-2 564,0 1 0,-2 1-278,-5 5 1,-1 5-1,-3 4-96,-4 6 1,1 5 0,0 8-1,1 0-98,4-1 1,-4 3-1,2 0 1,1 0-29,2 0 0,6-2 1,4-3-1,2-2-23,1-3 0,2 2 0,1-6 0,3-1 18,1-2 1,-2-1-1,3 0-134,2 0 1,-2-5 0,-1-2 0,0-2 0,-1 0 69,0-5 0,-1 2 0,-5-5 0,0 2 46,1-2 1,-2 2 0,-1-4 0,-4 1-24,0 3 1,-2-3-1,-4 0 1,0-1 0,-1 8 0,-3 0 116,-5 4 1,-2 3 0,-1 4-100,-1 0 1,1 7 60,0 5 1,5-2 0,3 5-1,2 0 1,4-1-17,2-1 1,3 0 0,5-1-54,0 1 1,5-1 0,1 0 0,0-1 0,1-1 14,0-2 1,-2-3 0,2 1 0,-2 1 19,-6 0 0,0-3 1,-7 5 47,-1 0 1,-3-2 0,-4 0 0,-6 0 3,-5 0 0,1-3 0,-3 3 0,4-2-47,0-2-274,1-2 0,6-2 173,6-3 1,7-3 0,8-5 0,3-1-39,2 1 1,-1-2-1,3-1 81,-1-2 0,-5 4 0,3 2 0,-1-3 0,-2 1 120,-3 4 1,-4-2 0,-1 4 0,0-1 295,-1-1 1,-1 5-110,-6-4 1,4 7-135,0 1 1,0 1 0,-4 7 0,0 2-113,0 1 1,0 1-1,0 2 1,0 1-114,0 2 0,1-5 0,2-4 0,3 1 74,0-2 0,3 2 0,3-5-102,1-1 0,-1-2 0,0-1 0,1-1-12,-1-3 0,1 1 1,-2-5-1,-2-3 1,-1-3 148,2-2 0,0-1 1,-1 3-1,-2-1 140,-1-1 0,2-1 0,-4 5 0,-1-1 87,-2 1 0,3 4-165,1-1 1,3 8-1,-4 1 1,-1 7 9,-2 4 1,-1 7 0,0 4 0,0 4-81,0 3 1,0 10 0,0-1 0,0 5-82,0 4 0,0-3 1,0 3-1,2 1 72,2 0 1,-3 4-1,5-7-135,-1-1 1,-4-6 0,4-6 0,-4-3 0,-1-6-29,0-5 0,-1-5 0,-4-5 87,-3-4 1,-3-5 0,-1-8 0,-1-7 23,1-6 0,5-7 1,3-1-1,3-2-144,1-3 0,1 0 0,4-3-117,8 1 0,-1 0 0,6 0 0</inkml:trace>
  <inkml:trace contextRef="#ctx0" brushRef="#br0" timeOffset="123664">20662 7627 8031,'-11'-12'-659,"3"0"758,3-1 1,6 5-1,3 1 145,4 2 1,3-4-1,2 4 1,0-1-317,4 1 1,-3-5 0,2 3-1,-2-1-32,-1 0 0,-2-1 1,-3-3-1,-3 1 58,1 3 0,-5-3 0,3 2 0,-4-2-14,-4-1 1,1 0-1,-5 1 1,0 1 198,1 2 0,-4 5 1,3-1-1,-3 2 40,-2 2 1,1 2 0,-2 2-93,-2 4 1,2 5 0,-3 3 0,5 5 0,2 1 6,2-1 1,5 3 0,-1 0-1,3 3-63,1 1 0,1-3 1,5-3-1,5-3-37,4-1 0,5-2 0,-2-5 0,2-2-166,2-5 0,-3-3 0,2-1 0,1 0-14,1 0 0,1-9 0,-2-4 0,-3-2 125,-1-3 1,2 0-1,-3-4 1,-2 3 46,-1 1 1,-3-4 0,-1 3-1,-3-1 120,-2 4 1,3 2 0,-2 3 371,1 3-423,-5-3 1,4 16 0,-6 2-3,0 7 0,0 4 0,0-2 0,1 5 0,2 1 31,1-1 1,2 2 0,-2-4 0,4 1-103,3-4 1,6 1-1,-1-3 1,-1-3-185,-1 0 1,3-2 0,-2 1-1,-3-3-485,-2-2 1,-7 1 336,1-2 1,-3-3 0,-1 5 0</inkml:trace>
  <inkml:trace contextRef="#ctx0" brushRef="#br0" timeOffset="123888">21171 7466 8355,'-7'-12'452,"1"4"0,5 2 1,-2 5-1,-1 6 1,0 5-354,-2 2 0,1 5 0,-5 1 0,2 1 1,-2 3-1,-1 1 0,-1 2-297,0 0 0,-1 0 0,2 0 0,2-2-2533,0-2 2217,1-3 1,-4 0-1,-1 1 1</inkml:trace>
  <inkml:trace contextRef="#ctx0" brushRef="#br0" timeOffset="124827">21419 7603 8355,'0'-13'451,"4"1"1,1 1 254,2 3 1,-2 2-1014,3 6 0,-4 0 60,4 0 0,-5-1 1,2-2-283,1-1 0,-5-6 247,3 2 0,-2-3 1,-2-2 231,0 1 1,0 4 0,-2 1 47,-2 1 1,2 2 0,-7 4 0,0 2 80,-2 2 0,1 3 0,-1 5 1,-3 2 282,0 2 1,1-1-1,0 6 1,2 1-219,3 2 0,-2-4 0,6 0 0,1-1-62,2 0 0,7-4 0,3 2 1,6-5-105,6-3 1,2-4 0,2-5 0,0-1 0,0-3-93,0-5 1,-1-2 0,1-1 13,0-1 1,-6 0-1,-2-2 1,-3-2-62,-2 2 0,-4-3 0,-1 1 95,-1 2 1,-2 0-1,-4 0 1,0-2-29,0 2 0,0 6 246,0 0 1,0 8 0,0 1-107,0 7 1,0 5-1,0 3 1,0 2-5,0-2 0,0 3 1,1 0-1,2 0-10,1 0 1,6-2 0,-3-3 0,1-1 35,0 0 0,-4-1 0,3-1 0,0-3 8,0-1-563,-4-2 256,2-4 0,-6-6 1,-2-2 110,-1-3 1,0-3-1,4-1 1,0-2-107,0 2 1,0-3 0,1 0 0,3 0 55,5 1 1,2-4 0,2 4 0,3 2 132,0 1 0,5 6 0,-3 1 0,0 0 164,0 0 1,-2 5 0,-3-2 0,-1 1 187,0-1 1,-3 2-1,-1-2 630,2 3 1,-4 1 456,3 0-1002,-7 0 1,5 0 534,-3 0-1123,-2 0 1,5 0 33,-3 0 0,-4 0 143,0 0 1,-2 0-1,-6 0 1,-1 0 65,-2 0 0,0 1-9,2 3 0,-2-1 0,4 5 0,-1 2 31,0 1 1,5 6-1,-1 0 1,3 1-74,1 0 1,0 4 0,0-1 0,0 1-108,0-1 0,1 1 1,2-6-1,2-1 95,2-1 1,5-3-1,6-1 1,0-3-217,0-2 0,4-1 0,-2-4 0,0-1-140,1-3 0,-6 1 0,3-5 0,-1-2-637,-1-1 1,1-5 519,-5-1 1,0-5 0,1 3 0</inkml:trace>
  <inkml:trace contextRef="#ctx0" brushRef="#br0" timeOffset="125148">22250 7454 8355,'-7'7'722,"-3"4"0,6-3-5,1 3 0,2-3 1,1 1-518,0 0 0,0 4 0,0 2 0,0 1 1,0 1-1,0-1 0,0 1 0,1-1-363,4 2 1,-3-4-1,5 3 1,0-5-33,0-4 0,-3 2 1,3-4-1,0-1-2879,0 1 2245,-4-2 0,13-4 0,-2 0 1</inkml:trace>
  <inkml:trace contextRef="#ctx0" brushRef="#br0" timeOffset="126158">22287 7255 8355,'-12'-12'-36,"6"5"1,5 4-1,5 6-593,3 5 1,1 9-1,4 2 1</inkml:trace>
  <inkml:trace contextRef="#ctx0" brushRef="#br0" timeOffset="126159">22634 7528 9854,'0'-26'749,"6"-3"1,1 15-1476,5-2 0,-4 3 0,-1 4 0,-3 2 579,-5 1 1,0 2-1,-8 4 1,0 0 0,-2 2-1,-2 0 1,1 4 0,-1 1 223,1 2 0,1-2 0,1 2 0,4 0 93,0 2 1,2-3 0,4 1-1,0 0-78,0 2 1,1 2-1,3-1 1,3 1-25,0-1 0,4 5 0,-3-1 1,5-1-106,3-1 0,-2-2 0,3 1 0,-4-1-81,0 1 1,-2-1-1,-1 0 75,-2 1 0,-5-5 0,1 0 0,-4 1 0,-6-1 0,-5-1 28,-4-2 1,-3 4 0,2-5 81,-5-2 0,-3 4 1,1-2-1,2-1 135,5-2-140,2-1 1,10-5 0,7-2-130,8 0 0,11-4 0,1 3 0,6-3-83,3-2 0,0-2 0,1 0 0,-3 1 37,0-1 0,-5-2 0,1 2 0,-4-1 252,0 1 0,-2-3 0,-1 0 0,-3 0-117,-5 0 0,0 1 0,-5 5 420,1 0 0,-6 1 0,-1 2-122,-7 5 1,-4 3 0,-2 1 0,-3 1 0,-2 3-175,-1 5 1,4 6 0,-2 3-1,5 1-180,4 3 0,-2-3 1,6 2-1,1 1-75,2 1 0,8-2 0,4-2 1,5-1-307,4-3 0,2-2 1,5-5-1,4-4-1934,0-2 2030,-3-2 1,8-6-1,-5-1 1</inkml:trace>
  <inkml:trace contextRef="#ctx0" brushRef="#br0" timeOffset="126160">23354 7379 8523,'-6'-12'482,"5"5"0,-10-1-900,2 8 1,4 3-313,1 9 1,-3 0-1,0 1 1</inkml:trace>
  <inkml:trace contextRef="#ctx0" brushRef="#br0" timeOffset="126161">23378 7764 8355,'-12'-6'1666,"0"-1"-2513,5 1-13,1 0 0,6 12 0,0 0 0</inkml:trace>
  <inkml:trace contextRef="#ctx0" brushRef="#br0" timeOffset="127513">19360 9017 8355,'-5'-25'54,"3"1"0,-2 4 1,3 3-1,1 3 0,0 2 1,1 1-1,2 1 146,1 2 1,6 7-1,-2 2 1,1 10 0,1 8-1,-2 5-139,2 0 0,1 5 0,1 2 0,1-1 0,-2 0 0,-1-1-180,-2 2 1,0-7 0,4 1 0,0-7 0,-3-4 0,-1-3-178,2-3 1,-3-2 232,1-6 1,-4-7 0,3-4 0,-1-4-62,-3 0 1,-2-5-1,0 0 1,2-4 0,3-1 19,0 1 1,-1 3 0,1 0 0,1 1 42,0 0 1,-3 2 83,5 6 0,-1 6 1,3 6 18,-3 7 1,2 4 0,-5 2-1,2 0 35,3 4 1,1-3 0,1 2-68,1-2 1,3-3 0,1-3 0,-2-3-8,-1-4 0,2-1 1,1 0-1,-2 0 5,-1 0 1,2-7-1,1-4-14,-2-4 1,3-2 0,-2 4 0,0-4 0,-3-2 8,0-1 1,-5-3-1,-1 4 1,-2-1-29,-2 4 0,-1 2 1,-4 3 5,-2 3 0,-3 2 0,-7 9 0,-1 4 30,-1 5 0,-1 9 0,5 0 1,-1 1 52,1-2 0,1 4 0,3-4 1,4 3 28,2-3 0,8 2 1,2-5-1,3-2-127,1-1 0,6-3 0,3-2-64,2 0 0,-2-7 1,0 3-1,1-4 1,0-2 54,-2-4 0,3-1 1,-7-7-1,-1 1 25,-1-1 0,-2 1 0,-1 0 0,-2-1 33,-5 1 0,-1-2 0,-1-1 1,2-2 89,-1 2 1,-1 0 0,-2 0 9,0-2 1,5 1-82,3 3 0,3 6 0,2 5 2,-1 4 1,-1 5 0,-1 7 0,-3 1 30,-2 2 0,4 1 0,-5-3 0,0 1-13,1 0 1,-3 1 0,2 0 0,-1-2-21,1-1 1,-1-6 0,5-1-44,1-1 0,-2-2 0,2-4 1,0 0-29,2 0 1,-2-2-1,-1 0 1,0-4-107,-1-1 1,4-1 0,-4-4 0,1-1-3,0 1 1,-1-2 0,3-1-1,-2-2 33,2 2 1,-1-3-1,1 2 1,-2 0 178,2 3 0,-3 0 280,1 1 1,-4 6-169,5 6 0,-7 6 0,3 6 0,-4 2 0,-1 1 0,0 2-11,0-2 1,1 3 0,3-2-294,5 0 1,-1-3-1,3-2 1,3-2-347,0-5 0,1-3 0,1-1-99,5 0 1,-3-5 0,0-2 0</inkml:trace>
  <inkml:trace contextRef="#ctx0" brushRef="#br0" timeOffset="128558">20600 8669 8285,'-12'0'-372,"-1"-5"0,7 5 83,1 0 0,10 5 0,3 8 54,3-1 0,1 0 0,1 1 0</inkml:trace>
  <inkml:trace contextRef="#ctx0" brushRef="#br0" timeOffset="128559">20948 8657 8355,'0'-30'0,"0"5"-10,0 0 0,4 1 0,0 7 0,-1-1 97,-2 0 0,-2 3 0,-4 6 1,-3 5-90,-3 3 1,0 2-1,1 3 1,2 5 138,-1 2 1,-1 7 0,0 4 0,3 5 6,2 6 1,1 3 0,4 3 0,0 2-59,0 4 1,0 4-1,0 0 1,1 0 12,3-4 0,-1 6 1,5-4-1,2 0-384,1 1 0,1-5 1,1-2-1,-2-4-98,-3-4 0,2-2 0,-6-8 0,-1-2 4,-2-5 0,-7-2 0,-2-3 186,-3-3 1,-1-1 0,-2-4 0,-3 1 137,-3-1 0,-4-7 0,0-3 0</inkml:trace>
  <inkml:trace contextRef="#ctx0" brushRef="#br0" timeOffset="128560">20700 9215 8096,'6'-18'-501,"-1"-3"0,1-1 745,3 2 1,6-2-1,1 4 1,1 0 89,1 0 0,1 1 0,7 4-149,3-4 1,-3 3 0,5-2 0,-2 2 0,0 1-234,-2 1 0,-1 1 0,-1 3 0,-1 4-240,-4 2 1,-2 2 0,-7 2 96,-3 2 1,-2 3 0,-6 5 211,0 0 1,0 1 0,0-1 57,0 1 0,0-1 0,0 1-49,0-1 1,1-5-1,4-2 1,3-1-123,3 1 1,1-1 0,1-4 52,-1 0 1,5-6 0,-1-2-67,-1-3 1,-1-1-1,-2-2 149,1-3 1,-1 2 0,-1-4-1,-1 1 1,-3 3 133,-2 1 1,4 1 0,-4 2 0,1 2 593,-1 1-654,-1 5 1,-4 3 0,-1 9 0,-2 7 0,-1 4 1,-2 4 0,4 2 0,-2 3-28,1 4 1,1 4-1,2 6 1,0 4-209,0 1 0,0 8 0,2-6 0,1 2-77,1 3 0,4-8 1,-3 3 344,2-2 0,-4-6 1,1-5-1,-2-8 0,-2-7-220,0-6 1,-6-2 0,-4-3-1,-3-3 20,-4-4 0,-5-8 1,3-4-1,0-4 9,2-5 1,0-4 0,5-6 0,5-3-5,4-2 0,5 0 1,3-2-1,8 2-382,6 2 0,2 1 0,2 4-340,3 0 1,7-5-1,-1-2 1</inkml:trace>
  <inkml:trace contextRef="#ctx0" brushRef="#br0" timeOffset="128967">22163 8595 8355,'0'-30'0,"0"9"236,0-8 0,1 15 0,4 0 0,1 9 23,1 9 0,-1 15 0,-6 7 0,0 3-394,0 2 1,0 3 0,0-2 0,1 1-52,3 0 1,-2 0 0,3 4-167,1 0 1,-5-1 0,3-1 0,-2-4 0,-4 0-87,-2-4 0,-3 0 0,-5-3 0</inkml:trace>
  <inkml:trace contextRef="#ctx0" brushRef="#br0" timeOffset="130258">22064 8917 8355,'0'-19'-60,"5"1"1,5 7-1,4 1-370,2 2 0,6 1 0,-2-2 377,-1 0 1,4 5-1,-2-4 1,2-2-1,4-2 1,0-3-1,2-2 1,-3 1 90,-4-2 1,0 3-1,-5-6 1,-2 0-88,-1 2 0,-3 0 0,-3 2 0,-2-2 90,-1 0 1,-3 1-1,2 5 232,-3 1 1,-1 6-47,0 6 1,0 10 0,0 9 0,-1 3-158,-3 4 0,2 6 0,-2-2 0,3 2-106,1 3 0,0-4 0,0 1 1,0-3-63,0-6 0,0 1 0,0-8 0,1 0 2,3-3 0,-1-2 0,5-2-3,2-5 1,-3-3 71,1-1 0,-1-5 0,3-4 1,-4-2 29,0-1 0,-1-1 0,-2 1 0,3 0-14,1-1 0,-5 1 0,4 1 0,-2 1 12,0 2 1,6 4 89,-2-4 0,3 6 0,0 2 12,-3 7 1,3 4 0,-2 1-61,2 1 1,1-1-1,0 1 1,2-1 0,1-1-17,2-3 0,4 2 0,-3-6 1,1-1 24,3-2 0,0-1 0,0-1 0,-1-3-16,1-4 1,-4-4-1,0 0 1,-3 0-57,-3-1 0,3 1 0,-8-2 1,0-1-5,-3-2 1,-2 1 0,-4 3 0,-2 2-27,-4 3 0,-3-1 0,-2 3 0,1 0 9,0 1 0,-1 1 0,-1 5 0,-1 3 10,-1 5 1,0 6 0,7 3-72,1 1 1,3-2 0,-1 2 0,0 0 0,3-1-124,2 0 1,1-2 0,1-3 163,3-1 0,3-1 0,6-2 0,-1-5 8,1-3 0,-1-5 1,0-2 34,1 0 0,-2-3 0,-2-3 87,0-1 1,-7 1 544,3 0-255,-4-1-242,-1 6 1,5 3-102,4 8 1,2 2-1,1 4 1,2-4-1,1 1-170,2 0 0,3-3 0,-2 3 0,0-1-151,0-3 0,0-1 0,-3 1 230,2 1 1,5 0 0,-3-4 0</inkml:trace>
  <inkml:trace contextRef="#ctx0" brushRef="#br0" timeOffset="130259">23316 8347 8355,'-5'-13'786,"4"6"-617,-5 2 1,6 15 0,0 3-1,0 5 64,0 4 1,1 6-1,2 2 1,3 2-182,1 2 0,-3 6 1,3 2-1,-2-1-34,-2 2 1,-2-3-1,-1 2 1,0-2-364,0-4 1,0-3 0,0 0 0,0-5-300,0-6 1,0 0-1,0-5 145,0-2 1,-5-7-1,-2-2 1</inkml:trace>
  <inkml:trace contextRef="#ctx0" brushRef="#br0" timeOffset="130260">23254 8669 8355,'6'-11'0,"2"3"551,3 4-302,2-3 0,3 4 0,2-4-59,1 2 1,3-4 0,7 4-1,4-1-678,3 1 0,0-5 1,-1 3-318,-2 1 1,0-5-1,4 4 1</inkml:trace>
  <inkml:trace contextRef="#ctx0" brushRef="#br0" timeOffset="133092">18889 9699 8355,'0'-25'60,"0"1"0,0 4 1,0 3-1,1 5 1,2 6-1,1 10 0,-1 12 1,-2 6-1,1 4 8,2 3 0,-3 7 0,3 8 0,-2 1 0,-2 5 0,0-2 0,0 0 0,0-4-418,0 0 1,0-6-1,0 0 1,0-6-1,0-5-140,0-3 0,-6-8 0,-1 2 0</inkml:trace>
  <inkml:trace contextRef="#ctx0" brushRef="#br0" timeOffset="133864">18715 9984 8355,'2'-7'-316,"2"3"1,-2 4-1,7 3 1,2 2 315,4 2 1,0-4-1,6 1 1,1-3-1,1-1 1,2 0-1,0-1 1,0-3 34,-1-4 0,1-5 0,0-2 0,0-3-160,0-1 1,-6 2-1,-3-3 1,-2-3 52,-1 0 1,-5-2-1,-1 2 1,-2 1 120,-2 1 1,-2 2 0,-1-3-1,-1 2 281,-3 3 0,3 0-187,-4 5 1,4 6 0,1 6 0,0 7 2,0 4 1,0 7 0,0 4 0,0 6-116,0 5 0,4 4 0,0 3 1,0 1-147,2-1 1,-5-1-1,3-3 1,-1-2 31,1-1 1,-2-10-1,3 2-102,1-1 1,-4-8 173,7-3 1,-1-8 0,4-9 0,1-6-34,-1-5 1,1-4-1,0-6 1,3 0-13,0 0 1,2 1-1,-3-1 1,2 1 53,-2 4 1,-1 2 0,-2 5 0,0 2 91,1 3 0,-5 3 1,0 7 50,2 7 1,-4 0 0,-2 12 0,-3 0 50,-1-2 1,4 4 0,0-2 0,0 1-105,2-1 0,-3-3 0,5-6 1,2 1-55,1-1 1,5-5 0,1-3 0,-1-3-97,2-1 0,0-1 0,3-3 1,-3-4-101,0-3 1,-5-2 0,4 1 0,-5-2-10,-3-3 0,0 2 0,-3-5 1,-1-1 69,1 2 1,-2-3 0,-4 5 0,0 2 113,0 1 0,0 2 0,-1 1 0,-4 2 85,-3 5 1,1 4-1,0 6 1,0 5 147,1 4 1,3 7-1,-1-1 1,2 2-248,2 2 0,0 0 0,3-2 1,4-2-161,5-5 0,9-2 1,0-3-896,2-3 715,2-2 0,5-6 0,2 0 1</inkml:trace>
  <inkml:trace contextRef="#ctx0" brushRef="#br0" timeOffset="134096">20377 9624 8695,'-5'-25'229,"-2"6"1,0 8-1,4 12 1,4 9 573,4 5-770,-1 7 1,0-1 0,1 8 0,1 4 0,1 3 0,-2 1 0,2 0-1,-1 0-486,-1 1 1,3-1 0,-3 0 0,-3-1-280,0-3 129,-2-3 0,5-5 0,2 0 1</inkml:trace>
  <inkml:trace contextRef="#ctx0" brushRef="#br0" timeOffset="134896">20253 10009 8355,'-4'-20'9,"0"4"1,1 6 0,7 3-1,4 2 1,3 1 0,3 0 0,1-2-1,3 1 1,3-2 0,4 0 54,2-3 0,8 3 1,-2 0-1,1 2 0,1 2 1,-4 2-1,0 1 0,-4 1-222,0 3 0,-8 3 0,-4 5 1,-5 1-5,-6-1 0,1 5 0,-1 1 0,-2 1 136,-5 3 1,0-3 0,-4 1 0,0-2 69,1-3 0,3-1 0,-1-2-67,2 0 1,4-5 0,2-3-11,4-2 0,-1-4 0,1 0 0,2-4-21,1-1 0,1-5 1,1-5-1,-1 2 12,1 1 0,-1 2 0,0-1 1,-1 1 85,-2 0 0,2 1 150,-3 2 0,-1 4 1,0 6-63,-2 3 1,1 3 0,-4 6 0,3-1 110,-3 0 0,4 1 0,-1-1 1,1 1-187,-1-1 1,5-1 0,0-1 0,3-3-206,4-2 0,0 3 0,-5-3 1,0-3-94,1 0 1,-1-2 0,1 0 68,-1 0 0,-1-2 1,-1 0 91,-2-3 1,-5-4 0,1 1 42,-3-3 0,-1-2 0,0 1 0,0-1 55,0 1 0,0-1 0,0 1-18,0 0 1,4 3-1,2 3-21,1 0 0,1 1 0,4 2 0,1-1-7,-1 1 0,1 1 0,-1 2 0,2 0-8,2 0 0,-1 0 0,6 0 0,0 0 11,-2 0 0,3 2 1,-4 1-1,0 1-4,0-1 1,-2-2-1,-5 0 1,-1 2 117,-2 1 0,-5 6 0,0-2 232,-6 3 1,-2 1 0,-5 1-35,2-1 1,1 1 0,-3-1-1,3 1 1,2-1-108,2 0 1,2 5 0,1-1 0,1 0-157,3-3 1,-1-2 0,5-1 0,2-3-74,1-2 1,5 0-1,1-5 1,-2-2-221,-1-2 1,-2-3 0,1-5-1,-1-1 27,0 1 0,-1-5 0,-2 1 0,-5 1 177,-3 1 0,-1-3 1,-1 1-1,-3 1-21,-5 1 0,-2 3 1,-2 3-1,-4 3-482,-4 4 272,-2 1 0,-2 6 0,0 0 0</inkml:trace>
  <inkml:trace contextRef="#ctx0" brushRef="#br0" timeOffset="135523">18455 11026 8159,'0'-25'-374,"0"0"0,-4 0 0,-2 2 442,-1 2 0,-1-1 1,-5 6-1,1 2 1,-2 4-1,-1 6 1,-3 3-1,0 2 86,0 3 0,2 4 0,3 9 0,1 4 0,0 3 0,1 4 0,2 4 1,5 4 168,3 6 1,1 1 0,0 4 0,1 2-311,3 4 1,3 3 0,6-1-1,-1 2-133,0-6 1,5 3 0,0-9 0,-2-1-192,-2 0 1,-4-11 0,-1 0 0,2-5-753,1-3 0,-4-6 916,-3-2 0,-3-4 0,-1 0 0</inkml:trace>
  <inkml:trace contextRef="#ctx0" brushRef="#br0" timeOffset="138346">18095 11485 8355,'0'-32'29,"3"4"0,4 5 0,6 4 1,5 1-1,4 3 6,2 1 0,1 5 0,1 1 0,1 0 1,4 0 71,0-1-106,-3 7 0,6-5 1,-5 4-1,-1-1 1,-2 1-1,-1 3 1,-2 3-1,-2 2 39,-4 2 1,-4 3-1,0 5 17,-1 2 0,-5 1 1,-3-3-1,-2 1 1,-2-1-1,1-1 1,2-1 3,1-1 1,1-1-109,-1-3 1,3 2 0,7-6 0,1-1 0,2-3-277,-2-4 1,-1-3 268,-2-6 1,1 1 0,-2 0 0,-3-1 0,-4 1 0,-3-1-281,-1 1 1,0 0 211,0-1 1,-5-3 0,-5-1 0,-4 3 0,-4 3 21,-1 3 0,3 5 0,-4-1 0,1 3 1,1 2-1,0 2 0,3 4 0,3 2-340,3 5 440,-2 1 0,10-2 0,-4-1 0</inkml:trace>
  <inkml:trace contextRef="#ctx0" brushRef="#br0" timeOffset="138347">18839 11311 8355,'4'-14'74,"2"-1"0,-1-2 0,1 2 0,-2 2 0,1 1 123,4 4 1,-2 3 0,1 5-1,2 1 1,1 3 0,1 4-1,0 4 187,1 0-417,-1 6 0,1-3 0,-1 6 1,0-1-1,-1 0 0,-1-2 1,-3-2-1,0 2 0,-2 0-1124,1 0 965,-2-2 1,-5-5 14,-4-2 0,3-9 111,-7-9 1,7-3 0,-4-3-1,2-3 1,0-1 0,1-5-59,2-3 1,1 0 0,0-3 75,0 0 0,5 4 1,4-3-1,2 4 0,1 4 8,0 5 1,2 2 0,1 3-57,2 3 0,-1 3 1,-3 10-1,-1 3-60,1 3 1,-2 1 0,-2 2 0,0 1 43,0 2 1,2-1-1,2-3 1</inkml:trace>
  <inkml:trace contextRef="#ctx0" brushRef="#br0" timeOffset="138348">19273 11348 8355,'-4'-18'-37,"0"-1"1,1 0-1,2 2 1,1 3-1,0 2 138,0 0 0,0 3 0,1 2 0,3 2 0,5 2 0,2 2 16,1 1 1,0 5 0,1 3-1,-1 4 1,1 0 0,-1 0 0,0 2-1,-1 1 1,-1 2-309,-2-2-14,-5-1 0,4-2 0,-4 1 1,1-1 32,-1 0 131,-2-5 1,3-3 0,0-8-1,-1-4-7,-2-3 1,-1-1 48,0-1 0,0 1 0,0-2 0,0-3 1,2-2-1,1 0 84,1 2 1,4-1-51,-4 2 1,6 1 0,-2 6 0,3 4 0,1 1 0,1 0 1,-1 4-27,1 4 1,-2 10-1,-2-2 1,0 2-1,0 1-147,2 1 107,2-2 1,-2 4 0,-2-5-1,-2-1 1,0 0 0,-1 1-225,-1-1 245,-1-5 0,-4-3 0,0-8 7,0-4 0,0-3 8,0-2 1,0-3 0,0-1 0,0 2 0,0 0 0,2 0 9,2-2 1,-1-3-1,5 3 17,1 2 0,3 5 0,0 3 10,0 2 0,1-3 0,-1 3 0,-1 4-11,-3 4 0,3 4 0,-4 5 1,0 2-1,-3 2 0,-1 4 1,0 0-19,1 1 1,0-4-1,-4 2 1,2-1 0,0-3-51,2-1 0,6-6 0,-2-1 0,3-2 0,2-2 0,-1-1-57,1-2 1,-5-2 58,0-2 0,0 1 0,5-5 0,-2-2 22,-3-1 1,2-1-1,-5 0 1,1-1 16,-1 1 0,4-5 0,-5 1 1,0-1-1,0 1 0,0-1 1,-1 2 1,-2 1 21,-1 2 1,4 3 83,0 1 1,1 7 0,-5 1 0,0 8 0,0 6-26,0 2 0,0 5 1,0-4-1,1-1-122,3 2 0,2-4 0,3 2 0,0-2-41,0-1 1,6-7-1,2-1 1,-1-4 0,2-1-168,3 0 0,-3 0 1,0-1 93,0-4 0,-4-1 0,2-7 0,-4 1 89,-3-1 0,-2 0 0,-5-3 1,2 0 0,1-1 1,-5 4-1,1-3 386,3 0 1,-2-1 0,2 5 438,-3 0-646,-1 5 0,0 4-75,0 11 1,0 5 0,1 9 0,2-3 8,1-1 1,2 2 0,-3-2 0,2 0-210,2 0 0,1-1 0,5-5 1,-1-1-85,0-3 1,5-2-1,1-6 1,1 0-110,3 0 0,-2-1 1,-1-4-1,-1-3 145,-3-3 1,-1-5-1,-2-1 1,0 1 202,1-2 0,-5 0 0,-1-4 0,-1 1 3,-4-1 0,4-6 1,-2-1-1,-1 0 50,-2-1 1,-1 1 0,0-7 0,0-1 247,0 3 1,0-3 0,0 5 0,0 2 186,0 5 1,0 1 0,0 8 14,0 1 1,0 8 0,0 7-330,0 7 1,0 11 0,0 5 0,0 7-56,0 6 0,0-1 1,0 7-1,1 0-105,4-1 0,-3 2 0,7-3 0,0 0-641,2-5 1,2 1 0,0-7 0,4-3 310,4-4 0,2-4 0,2-7 1,0-2 102,0-5 0,-1-3 0,1-1 0,-1-1 205,-4-3 0,2-7 1,-4-6-1,0 1 131,0-2 0,-1 2 0,-5-4 0,-1-1-25,-3 2 1,-2-3-1,-6 5 1,0 1 308,0-2 0,-2 5 1,-2 0-111,-4 3 0,1 7 0,-3-1 1,-2 3-1,-3 1 33,0 0 1,1 9-1,2 4-439,-1 1 0,5 5 0,1 0 0,0 2 0,2-1-132,-1 2 1,2-4-1,4 0 56,0 0 0,5-4 1,4 1-27,2-5 1,1-5 0,1-5 0,-1 0 159,0 0 1,1-5-1,-1-3 1,1-3 67,-1-2 1,-4-3 0,0-1 0,1 2 33,-2 1 1,0 2-1,-5-1 143,2 1 0,1 4-156,-5-1 0,0 8 0,0 1 0,0 7 72,0 4 1,0 3 0,0 1 0,0 3-152,0 1 1,4 0 0,1 3-1,2-2-114,3-2 1,1-2-1,1-3 1,2-2-221,2-3 1,-2-3-1,4-5 1,-1 0 43,-1 0 1,5 0 0,-5-1 0,0-3 249,-3-4 0,0-8 0,-1-2 1,1 1 80,-1-1 0,-4-4 0,-1 2 0,-1 1 0,-2-9 0,-4 4 0,0-4 0,0-2 33,0-3 1,0-7 0,0-3 0,0 0 237,0 1 0,1-4 1,2 5-1,1 2 36,-1 5 0,-2 1 0,-1 8 0,0 6 262,0 3 0,2 10 1,0 3-341,2 6 1,2 9 0,-3 9 0,1 3-106,-1 5 1,2 7 0,-1 7 0,-1 1-230,-2 3 0,1 1 1,1 3-1,1 0-186,-2-1 1,0 2 0,-1-9 0,2-2 12,1-4 0,4-9 0,-2-3 0,-1-7-343,1-5 0,4-4 211,-2-1 0,3-16 0,1-1 0</inkml:trace>
  <inkml:trace contextRef="#ctx0" brushRef="#br0" timeOffset="138349">21258 11088 8355,'-7'-9'61,"3"1"1,8 5 0,5-1 0,5 3 0,4 1 11,1 0 1,3-1-1,7-2 1,3-3 179,0-1 0,8-1 1,-3-3-1,1 1-249,1 2 0,-3 5 0,-3-1 1,-4 3-1,-4 1 0,-5 0 1,-4 1-1,-5 3-20,-3 5 0,-5 3 0,1 3 0,-3 2 70,-1-2 1,-4 4-1,-2 1 1,1 0-190,-1 1 0,2-6 1,4 2-1,0-4-354,0 0 1,6-2 0,2-2 0,3-2 4,2-1 1,-1-8 0,0-4 0</inkml:trace>
  <inkml:trace contextRef="#ctx0" brushRef="#br0" timeOffset="139139">21977 10703 8355,'-19'-14'-656,"6"3"1,8 22 0,5 3 0</inkml:trace>
  <inkml:trace contextRef="#ctx0" brushRef="#br0" timeOffset="139140">22312 11113 8355,'0'-25'0,"0"1"0,0 4 254,0 3 1,0 3-1,0 2 1,-2-1-82,-2 1 0,-3 4 0,-6 0 0,-3-1-14,0 2 1,-6 2 0,1 5 0,-1 0-67,2 0 1,0 1 0,5 5 0,-1 6 0,0 7 0,3 5 0,0 1 0,2-1-213,3 1 1,2-1 0,6-2 0,0-2-221,0 2 1,0-4 0,2-2 0,2-5 80,4-3 0,3-5 1,2 1-1,-1-3 90,0-1 0,1-1 0,-1-3 0,1-5 81,-1-2 1,0-1 0,1-2 0,-2-1 81,-3-2 1,3-5 0,-4 2 0,1-4-8,1-1 0,-5 5 0,4-1 0,0 0 383,-1 2 1,3-3 0,-5 6-166,2 0 0,1 4 0,5 4-98,-1 4 1,1 8 0,-1 5-1,-1 5-67,-3 3 1,3 5 0,-4-2 0,1 4-41,1 1 1,-2-1 0,1 0 0,-3-2-50,1-1 1,-3-2-1,4 2 1,-2-5-188,-2-2 0,-2-2 22,-1 1 204,0-6 0,0-7 0,0-9 1,0-2 34,0-1 0,0-5 0,2-1 0,2-1-58,4-3 0,3-1 1,1-2-1,1 0-46,-1 0 1,2 2 0,1 1-1,2 3 31,-2 1 0,-1 5 0,-2 6 0,0 2 77,1 2 0,-1 3 0,-1 4 0,-1 4 139,-2 3 0,-5 7 0,2 2 1,0 0-1,-1 1 0,0 0 1,-4 3-1,0 0-63,0-3 1,0 1 0,0-6 0,0 1-1,0-1 1,0 1-1411,0-2 374,0-1 1,5-3 517,4-3 1,7-2 0,3-6 0</inkml:trace>
  <inkml:trace contextRef="#ctx0" brushRef="#br0" timeOffset="139582">22932 11050 8355,'0'-12'78,"0"0"1,0-1 0,0 1 268,0-1 1,4 1 0,2 0-1,-1-1-67,1 1 0,-2-1-193,-4 1 0,0 4 0,-2 1 1,-2 1-3,-4 4 1,-7 6-1,-3 4 1,0 3-418,0 1 1,-3 1 0,5 1-1,1 1 122,1 1 0,6 2 0,1-3 0,1 3 15,3 2 0,3-5 1,5 1-1,3-2 84,3-1 1,1-1 0,2 0 0,1-1 59,2-2 1,3 2-1,-2-4 1,0 1 69,0 0 1,-1-4 111,-5 4 1,-5-3 0,-4 3-84,-6 1 0,-5-2 0,-9 2 0,-2-1-18,0-1 0,-5 4 0,4-3 1,-3 2-1098,3-2 669,2 3 1,6-4-1,-1 5 1</inkml:trace>
  <inkml:trace contextRef="#ctx0" brushRef="#br0" timeOffset="140318">23788 11026 8355,'0'-24'116,"0"4"0,0 3 1,-2 5-1,0 2 1,-4 3-1,-1 2-18,-2 2 1,-4 0-1,-2 0 1,-4-1 150,-5 1 0,8 2 1,-6 1-1,5 1-91,5 4 1,-3 3 0,6 7 0,-2 3-298,-1 1 1,1-2 0,1 2 0,3 0-119,2 1 1,1-4 0,4 3 0,0-1-13,0-2 1,4-7-1,1-2 1,2-1 47,3-4 0,1 0 0,1-2 96,1 0 1,-1-6-1,0-2 1,-1-3 111,-2-1 0,0-1 0,-3 1 1,-1-1 12,1 1 1,-2 4 0,-4-1 45,0 0 1,0 2-40,0-1 0,0 6 0,0 2 58,0 7 0,0 4 0,0 1 0,1 1-133,4-1 0,1 2 0,7 1-135,-1 2 0,1 2 0,0-5 0,3-5 26,0-2 11,6-2 0,-8-5 0,4 0 0</inkml:trace>
  <inkml:trace contextRef="#ctx0" brushRef="#br0" timeOffset="140319">23912 11100 8355,'7'-14'-318,"-3"-2"0,-1 2 366,1-3 0,-3 0 1,3 0-1,-2 2 204,-2 1 0,0 2 0,-2 1 423,-2 2 0,1 4-576,-5 5 0,5 1 0,-1 3 0,3 6-95,1 5 0,0 0 0,0 5 1,1-1 18,3 0 0,-1-2 0,4 2 1,-2-1-497,-2-3 0,3-1 0,-2-2-281,-1 1 427,-2-1 1,-1-6 275,0-6 1,0-6 0,0-6 0,0-1 55,0 1 0,1-2 0,2-1 0,3-3 26,0-1 1,3 2-1,3-3 1,2-1-22,2 2 1,2-3 0,4 5 0,-1 0-156,1 0 0,0 4 0,-1 1 0,-6 5 85,-5 1-268,1 5 0,-4 1 0,5 7 0</inkml:trace>
  <inkml:trace contextRef="#ctx0" brushRef="#br0" timeOffset="140657">24160 11150 8578,'-6'-4'0,"6"-1"154,7 3 0,6-4 0,2 1 1,1-1-1,-1-1 0,1 2 1,-1-2-1,1 1-406,-1 1 0,-1-5 0,-3 2-24,-3-3 1,2-2 0,-6 1 101,-1 0 1,-3-1 0,-4 1 383,-4-1 1,-5 7 0,-2 1-16,-1 4 0,-5 2 1,4 4-1,2 4 86,1 6 0,2 1 0,1 3 1,3 0-142,4 0 0,2 1 1,4 2-1,2-2-394,4 2 0,4-4 0,6 0 0,6-3-148,3-2 1,9-3 0,1-10-313,7 0 0,5-6 0,0-1 1</inkml:trace>
  <inkml:trace contextRef="#ctx0" brushRef="#br0" timeOffset="141762">19670 12675 8416,'-7'-19'34,"3"2"0,4 4 0,4 2 115,4 2-87,-2 4 1,9 1 0,-2 0 0,2-1-4,3 0 0,0 2 1,4-5-1,-2-2-38,2-1 0,2-1 0,-1-2 0,-1-1-37,-1-2 0,-5 1 1,4 3-1,-2 1-146,-3 0 0,-7-2 1,-2-1-7,-1-2 1,-4 1-1,2 3 1,-6 1-1,-5-1 33,-3 1 1,-7 4-1,-2 1 1,-2 1 123,1 4 1,-3 7 0,4 7 0,-4 6 184,0 2 0,3 9 0,2 0 1,1 6-8,3 7 0,6-5 0,5 1 0,3-3-166,1-1 1,7-5 0,6-4 0,11-7-63,8-4 0,9-7 1,4-5-1,4-4-97,0-7 1,5-7 0,-2-5-1,-2-2 8,-3-2 1,-6-1 0,2-2 0,-5-1-1,-6 2 1,-6 2-121,-5 4 0,-5-2 248,-7 2 1,-4-1 0,-5 1-1,0 5 1,-1 2 0,-3 2 0,-6 1 1016,-5 2-833,1-2 0,-9 10 0,2-3 1,-1 3-10,1 1 0,-1 5 0,6 3 0,1 3 1,2 3-1,4 1 0,2 3-174,1 1 1,2-2 0,4 2 0,0 1-1,1-2-147,4-1 0,1 0 1,7-6-1,1-1 1,1-3-19,1-2 1,2-1 0,-3-4 141,2 0 1,-1-5 0,-3-2 0,-1-1-1,1-1-287,-1 0 727,-5-2 0,3-2 0,-6 1 369,-2-1-674,0 6 1,2 7-1,0 10 1,-1 5 0,-2 6 68,-1 2 1,0 8-1,0 3-54,0 6 0,0 3 1,0 5-1,0 0 1,-1 5-1,-2-1 151,-1-1 0,-4 1-258,4-6 0,-1-5 0,5-4 1,0-6-1,0-6 0,0-5 64,0-3 1,5-8-251,-1 0 0,5-7 0,0 3 1,0-5-1,1-5-693,-2-3 1,0-3 663,5-1 0,-1-5-326,1 1 0,-1-12 0,0 2 1</inkml:trace>
  <inkml:trace contextRef="#ctx0" brushRef="#br0" timeOffset="143022">20700 12303 8355,'0'-12'234,"0"-1"0,-2 2 1,-1 4-30,-1 7 0,-4 7 0,2 10 0,1 2 0,-1 2 1,4-1-205,0 3 1,2 0-1,0 0 1,0-1-1,2-2 1,0-2-1,4-3-402,1-1 0,1-2 156,5 0 1,-1-5-1,0-3 1,1-2 0,-1-4-295,1-2 381,-1-3 0,0-6 0,1-3 0,-1-1 0,-1-1 10,-3 0 1,3-3 0,-4 3-1,2 0 161,-1 0 1,-5 2-1,1 3 1,-1 1 85,1 0 0,-3 3 144,3 1 1,-1 5-150,1-1 1,-3 4 0,4 4 0,-4 5 29,-1 2 0,4 1 0,2 0 0,-1 1-193,1-1 1,3-1 0,0-1-34,2-2 0,1-5 0,0 1 1,1-3 62,-1-1 0,-4 0 0,1-1 0,0-2 7,2-1 0,-2-6 0,-2 2 0,-1-3 64,1-1 1,-3-1 0,3 0-1,0-3-33,0 0 1,-3-1 0,3 5 43,-1 0 27,-2-1 0,-6 8 0,0 5 40,-2 6 0,-1 10 0,5 2 1,0-1-1,0 1 0,2 4 0,1-2 0,2 0-200,2 1 1,1-2-1,6 2 1,1-4 54,2-4 1,1-2-1,-2-2 1,3-5-854,1-3 583,3-1 0,-4-11 0,6-3 1</inkml:trace>
  <inkml:trace contextRef="#ctx0" brushRef="#br0" timeOffset="143023">21171 12055 7878,'-13'-12'-342,"1"-1"1,5 8-1,3 5 1,3 7-42,1 4 0,6 2 380,7 4 0,-1 2 0,6 6 0</inkml:trace>
  <inkml:trace contextRef="#ctx0" brushRef="#br0" timeOffset="143024">21444 12278 8355,'0'-12'420,"0"0"0,0 3-2074,0 1 1574,0 5 1,4-1-1,0 8 1,0 6-1,0 4 1111,0 2 1,6 2-817,-2-1 1,-1-2 0,1 4 0,2-1-137,1-3 1,-3 3-1,1-3 1,0-2-63,2-4 0,-2-5 0,-1 3-65,1-1 0,2-3 0,1-8 38,-4-3 1,1-3-1,-3-1 1,-1-2 44,1-3 0,-1 2 0,-2-5 0,3-2-242,1-2 0,0 5 1,2 1-446,-1 0 1,-3 6 0,1-2 129,0 4 0,4 7 0,-3-2 0</inkml:trace>
  <inkml:trace contextRef="#ctx0" brushRef="#br0" timeOffset="143025">22250 12452 8625,'-8'-12'0,"1"-1"641,1 1 0,2 3-1003,4 1 0,0 4-1331,0-4 1254,0 5 0,6-8 0,0 4 0</inkml:trace>
  <inkml:trace contextRef="#ctx0" brushRef="#br0" timeOffset="143444">22188 11807 8355,'0'-44'-205,"0"7"0,0 6 1,0 8 325,0 2 0,5 5 0,4 6 0,2 3 163,1 2 0,2 2 1,2 8 161,5 8 1,0 6 0,2 11 0,5 9 0,2 8-2,4 5 1,2 17-1,0 4 1,-3 9-388,-4 6 1,-16-39 0,-1 1 0,-2 0 0,-1 1 0,-2-1 0,-1 2-94,-3-2 0,-1 0 0,-3 3 0,-3-1 0,-10 46 0,-10-2-322,-7-2 1,-5-7 0,-3-17 0,-1-5-286,-1-6 1,0-7 0,5-9 0,1-8-328,2-8 0,7-1 560,1-9 1,0-1-1,6-3 1</inkml:trace>
  <inkml:trace contextRef="#ctx0" brushRef="#br0" timeOffset="143619">23887 12626 9089,'-19'-14'0,"3"7"515,7 8 0,3 6-1612,6 6 1,6-1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7:16:53.242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3770 3956 6471,'13'-1'0,"-1"-3"0,1-3 0,-1-1 0,2-1 0,1 1 0,3 0 0,1 0 0,3-1 0,0 1 0,0 0-15,-1-2 0,0 1 0,3-1 0,1 2 0,0-1 0,0 2 0,-2 3 109,-2 3 1,2 1-1,-2 0 1,1 1 46,-1 3 1,2 3-1,-2 6 1,4-1-166,4 1 1,-2-1-1,6-1 1,2-1-13,0-2 0,8-4 1,1 3-1,2-2 144,-1-2 1,5-1 0,5-2 0,3 0 41,5 0 0,3-2 1,12-2-1,6-4-37,2-3 1,8-3 0,1-1 0,2 0-101,-2 4 0,-45 4 1,0 1-1,47-2 8,-1-3 0,-1 4 0,0 2 0,-2 0 0,-2 1 26,0 1 0,7 2 0,-1 1 0,-46 0 0,0 0-24,0 0 0,0 0 1,4 2-1,1 0 1,-1 0-1,1 0 1,1 0-1,1 1-53,0-1 1,1 1 0,-4-2 0,1-1 0,3 2-1,1 1 1,0-3 0,1 1 18,-1-1 0,0 0 1,2 0-1,0 0 0,-2 0 1,0 0-1,0 0 0,0 0 21,-2 0 0,0 0 0,2-1 1,-1 1-1,-3-2 0,-1 1 1,0-2-1,0 0 3,-1 0 0,1-1 0,-1 2 0,1 0 0,2-2 0,0 0 0,1-1 0,0 0-2,-1 0 1,0-1 0,2 2 0,-1 0 0,1 0 0,1 0 0,0-1 0,0 0 8,0 0 1,1-1 0,1 2-1,0 0 1,-4 0 0,0 0-22,-1-1 0,0 0 0,2 1 0,1 1 0,-1-1 0,1 0 1,1 0-1,0-1 0,-2 2 0,0 0 9,-3 0 1,0 1 0,-1 0 0,0-1 0,-3 1 0,-1 0 0,0 0 0,-1 1 0,47 0 1,-1 1 0,-5 0-1,-1 0-51,-2 0 0,-1 0 0,-1 0 1,0 0-91,-4 0 0,8 0 0,-3 0 1,-2 0 13,-5 0 0,7 4 0,-8 0 1,-1 0-68,-1 2 0,-8-5 1,-3 3-1,-4-1-69,-4 1 1,-3-3 0,-5 4-1,-3-4-85,-6-1 0,3 0 339,-11 0 0,0 0 0,-8 0 0,0 0 0,0 0 0,0 0 0</inkml:trace>
  <inkml:trace contextRef="#ctx0" brushRef="#br0" timeOffset="6110">2232 6077 8743,'-6'-5'0,"3"-2"0,6 0 0,5 3 0,4 2 0,5 2 0,3 2 0,5 0 0,4 3-753,4-3 1,9 0 0,2-2 0</inkml:trace>
  <inkml:trace contextRef="#ctx0" brushRef="#br0" timeOffset="7427">2406 5519 9452,'-5'-34'0,"-2"3"0,0 8 0,1 5 0,1 7 0,-2 7 0,0 8 0,1 8 0,2 8 0,0 6 0,1 5 0,2 9 279,1 7 0,0 2 0,0 6 0,0-2 1,0-2-402,0 2 0,0-6 0,1-6 0,2-4 0,1-4-377,-1-4 1,3-4-1,-1-4 1,2-5-130,3-2 1,-5-7-1,1-2 1</inkml:trace>
  <inkml:trace contextRef="#ctx0" brushRef="#br0" timeOffset="7877">2009 5556 8355,'-32'-18'512,"2"5"0,18-5 0,9 5-903,13 1 0,5-2 1,8-1 440,3-2 1,14-5 0,4 2 0,7-2 0,3 0 0,-1 4-1,-2 4 1,-5 7-420,-1 4 1,-6 10 0,-5 5 0,-7 8-112,-5 3 1,-4 8-1,-6 0 1</inkml:trace>
  <inkml:trace contextRef="#ctx0" brushRef="#br0" timeOffset="7878">2208 6176 8355,'0'-12'1012,"0"-6"-994,5 10 1,6-9 0,7 10 0,1-1-1,5 0-25,3-2 0,2 3 1,7 0-823,3 2 0,1-3 317,-3 3 0,6 1 0,1 4 0</inkml:trace>
  <inkml:trace contextRef="#ctx0" brushRef="#br0" timeOffset="8656">2704 5891 8355,'-9'-4'453,"1"0"-412,5 0 0,-2 5 1,5 3-1,0 4 1,1 4-43,3 0 0,-1 4 0,5 1 0,1-2 0,-1-1-97,0-2 0,-4 3 1,3-1-1,0-3-125,0 0 0,-3-5-1,4-2 0,1-4 1,2-4 72,-3-4 1,3-3 0,-3-3 0,3-3 107,2-3 1,-5-2-1,0-1 1,1 3 111,-3-2 0,4 4 1,-4 1-1,0 4 103,4 0 0,-3 2 1,0 1-15,-2 2 0,5 5 0,-2 1-136,3 4 1,-2 5 0,-1 7 0,0 1 0,0 3-54,1 1 0,-2-2 0,2 2 0,0 1 0,-1-3-21,-1 1 1,4-2 0,-3-7-43,3-1 1,1-5-1,2 1 1,1-2-48,2-2 0,1-6 1,-3-3-1,1-5-39,0-3 0,-3 1 1,-2 2-1,-1-1 152,-2-2 0,-5-1 0,1 3 0,-2-1-10,-2 0 1,0 3 0,0 0 334,0 1 1,-5 4-1,0 1 512,-2 1 1,0 3-581,-1 8 1,2 3 0,6 8 0,2 4-114,2-1 1,-1 9 0,4-4 0,-1 4-100,1 2 0,0-1 0,3 7 0,-3 3-180,-2-1 1,5 1 0,-3-3-1,0-2-65,-3-1 1,1-7 0,1-1-1,-1-7-173,1-4 1,-2-2 252,-4 1 0,0-8 0,0-5 122,0-7 1,-4-5-1,0-3 1,0-5-93,-2-3 0,5-5 0,-5-9 0,2-1 1,-1-2 113,-2-2 0,4-5 0,-1 2 1,2-1 265,2 5 0,0 3 1,0 11-1,0 5 110,0 3 0,6 2 0,2 6 1,3 3-164,2 4 1,-1 4 0,0 4-1,1 4-175,-1 3 1,1 6 0,-2 0 0,-2-2 0,-2 0-316,-1 1 1,-2-2 0,-4 3-11,0-3 0,-2-2 1,0 0-1,-4-1-194,-1-2 0,-1 2 180,-4-3 0,-1 3 0,1 1 0</inkml:trace>
  <inkml:trace contextRef="#ctx0" brushRef="#br0" timeOffset="9692">3646 5779 8523,'-4'-12'0,"0"0"1141,1-1-944,2 6 1,1 3 0,0 8-308,0 5 1,0 6 0,0 1 0,0 0-75,0-3 1,0 4 0,1-1 0,2 0 11,1-3 1,4 0 0,-2-1 0,1-1 0,2-3-126,2-3 1,-2 0 0,-1-1 252,2-1 0,-3-3 0,1-4 0,1-4 1,1-3 92,-2-2 0,3-1 30,-2-2 1,-4 2-1,1-4 1,-2 2 18,0-1 1,4 0-1,-4 5 132,-1 0 0,0 5 0,0 4-187,1 6 0,0 4 0,-3 5-102,3 0 0,-1 5 1,5 1-1,1 0 1,-1 0 17,0-3 0,2-1 0,5-3-58,2-3 0,-1 2 0,-2-6 0,1-1 22,2-2 1,3-8-1,-2-4 1,0-6 194,0-2 0,0-1 1,-3-7-1,2 0-23,-2-2 1,-3-1-1,-2 2 1,-3-2-39,-2-2 0,4 3 0,-5-3-54,-2 2 0,-2 1 0,-4 6 1,-4 2-1,-2 4 183,2 4 1,-3 6 0,3 3 0,-2 4-91,2 4 0,2 8 1,6 9-79,0 2 0,0 8 0,0 2 0,0 2 0,0 3-67,0-1 1,6 0-99,2 0 0,3-5 0,2-3 0,-1-3 0,0-2-735,1-4 0,-1-2 538,1-5 1,-1-7 0,0 0 0</inkml:trace>
  <inkml:trace contextRef="#ctx0" brushRef="#br0" timeOffset="9693">3956 5643 8355,'2'-18'14,"3"4"0,9 6 29,9 3-130,2-5 1,10 4 61,-6-2 1,4-1 0,-2 3-683,5-1 1,-5 4 447,6-1 1,-3-3 0,3 0 0</inkml:trace>
  <inkml:trace contextRef="#ctx0" brushRef="#br0" timeOffset="9694">4552 5655 8355,'0'-12'80,"1"0"1,3 1-1,3 1 1515,0 2-2132,4 5 0,-6-1-309,4 8 0,2 8 0,-4 8 1</inkml:trace>
  <inkml:trace contextRef="#ctx0" brushRef="#br0" timeOffset="9695">4552 5916 8448,'1'7'326,"3"-3"1,-1-3-639,5-1 0,-4 2-374,5 2 0,-7 3 0,4 5 1</inkml:trace>
  <inkml:trace contextRef="#ctx0" brushRef="#br0" timeOffset="9999">2282 6586 8632,'18'0'500,"8"-4"0,11-1 1,9 1-222,6-1 1,10 2 0,11-5 0,7-3-78,7-4 1,9 1 0,-46 5 0,0 1 0,1 1-1,1 0-172,-1 1 1,0 0 0,2 2 0,0 1 0,44-1 0,-1 1-382,2-1 1,-10 3-1,-1-5 1,-3 2-644,-3 0 1,-2 0 0,-10 4 358,-7 0 1,-11 0 0,-9 0 0</inkml:trace>
  <inkml:trace contextRef="#ctx0" brushRef="#br0" timeOffset="10937">6772 5693 8355,'0'-13'89,"0"-5"1,0 5 0,0-5 0,0 1 0,-2 1-1,-2 0 1,-4 3 246,-3 0 1,-2 2 0,0 2 0,-2 2-1,-3 1-54,-2 3 1,0 8 0,-5 4 0,0 6-243,0 6 0,5 2 0,0 4 0,2 0-104,3 2 1,3 0 0,4-4 0,3-2-196,4-2 1,2 0 0,5-8 0,5-3 48,4-3 1,6-3 0,-3-4-1,1-1 79,3-3 0,1-5 1,2-7-1,-1-5 37,-4-2 0,4-8 0,-5 0 0,0-4-27,-2-2 1,-3 3 0,-2-9 0,-1 2 0,-1-2 0,-3-1-332,-2-3 438,-1 4 0,-4 0 0,0 8 0,-1 3 0,-3 6 8,-4 4 0,1 11 0,-2 0 249,0 4 0,-1 14 0,0 11 0,4 8-149,0 7 1,-2 7 0,4 2 0,1 3-88,1 1 0,2 3 0,0 0 1,2 1-171,2-1 1,3-4 0,5-5 0,2-6-71,3-5 0,-2-6 0,4-5 0,0-7 22,1-4 0,-5-3 1,3-5 203,0-3 0,-5-3 0,4-7 1,-3-2 25,-2-5 1,1-3 0,-2 0 0,-3 0 0,-3 2 135,1 2 0,-5 4 0,3 0 129,-2 2-140,-2 7 0,0 17 1,0 10-103,0 5 0,4-3 0,1-1 0,1 0-88,-1-2 1,9 3-1,-1-7 1,0-2-1,3-5-101,0-3 0,-1-1 0,5-4-214,-3 0 0,4-1 76,-4-3 1,-1-8 0,-3-8 0</inkml:trace>
  <inkml:trace contextRef="#ctx0" brushRef="#br0" timeOffset="13021">7094 5308 8355,'-12'0'-369,"1"2"19,2 2 1,4 4 0,6 7 0,2 2 0,4-1-157,4 2 506,-1 1 0,13 1 0,-4-2 0</inkml:trace>
  <inkml:trace contextRef="#ctx0" brushRef="#br0" timeOffset="13022">7305 5631 9010,'0'-13'993,"0"1"-989,0 5 0,1 3 1,2 8-1,3 4 1,1 5-1,1 2-466,-1 1 409,4 1 1,-6-5-1,5 1 1,-3-1-1,-2 0 1,-1 0-1453,2-4 1478,-5-3 0,5-6 0,-6-3 0,0-6 25,0-5 1,1 0 0,2-6 0,1-1 0,0-3 0,0-2 0,0-1 0,1 3-85,0 3 1,1 3 0,3-2 0,0 5 0,0 3-259,2 5 1,2 3 0,-1 6 233,0 3 0,1 3 0,-1 5 0</inkml:trace>
  <inkml:trace contextRef="#ctx0" brushRef="#br0" timeOffset="13023">7689 5693 8355,'7'-9'344,"-3"1"-129,-2 0 0,-6 0 0,0-1 34,1 0 1,1 2 0,4 0 0,2 0-240,4 0 1,-1 0 0,1-2 0,1 0-320,-2 0 0,4-1 1,-5 0-1,1 2 5,-3-2 1,2 4 0,-2-3-4,-1 0 1,-3-2 237,-4-2 1,1 6 0,-5 2 0,-2 1 267,-1 0 1,-1 1 0,1 7-1,1 4 32,2 3 1,4 3 0,-3 3 0,1 2-230,3 0 1,2 3 0,2-5-1,4-1-115,3 2 0,4-4 0,5 2 0,3-2-238,4-1 0,2-6 1,2-3-113,1-3 0,5-1 0,-2 0 0</inkml:trace>
  <inkml:trace contextRef="#ctx0" brushRef="#br0" timeOffset="13024">8173 5432 8797,'-7'-5'49,"0"3"0,3-2 1,-4 3 663,-3 1 1,3 0-1,-1 1-483,0 3 0,2 3 0,-1 6 0,-1-1-237,2 0 0,-2 5 0,3 1 0,1 0 0,-1 1 0,3-1 0,2 1 0,1-1-137,0 0 0,6-1 1,2-6-1,3-2-526,1 0 0,6-7 1,3 2-1,1-4 151,-1-4 0,5-3 0,-4-5 1,0-2 312,1-2 1,1-8 0,-1-5-1,-2 0 196,-5-1 0,-2 3 1,-3-7-1,-1 1 3,-2 2 1,-5-4 0,1 4 0,-3-2 129,-1-2 0,-4-4 1,-1 8-1,-2-1 295,-3 3 0,3 8 1,0 5 277,2 2 0,1 5 0,4 4-363,0 10 0,0 10 1,0 7-1,0 5-231,0 6 1,0 3-1,0 1 1,0 2-132,0 2 1,1-1-1,2 4 1,1 0-296,-1 1 1,0-7 0,-1 1 0,2-6-107,-1-3 0,3-2 0,-1-8 1,1-3-134,-1-3 1,-1-2 230,-4 0 0,6 1 0,1-1 0</inkml:trace>
  <inkml:trace contextRef="#ctx0" brushRef="#br0" timeOffset="13025">8347 5420 8355,'0'-13'82,"0"1"1,1 1-1,3 1 1,5 2 0,2-2 73,1-1 0,6 3 1,3 0-324,2-2 1,0 5-1,-1 1 1,-2 2-1282,-2 2 1100,4 0 1,-8 6 0,3 1 0</inkml:trace>
  <inkml:trace contextRef="#ctx0" brushRef="#br0" timeOffset="13026">8582 5680 8924,'13'0'420,"-1"-4"0,1-1 0,-1-1-157,0 1 0,1-5 0,-1 2 0,-1-3 1,-1-2-341,-2 1 1,0-1 0,3 1 0,-1 0-1,-3-2 1,0-1-186,0-2 1,-4 1-1,1 3 1,-3 1-171,-1-1 0,-1 5 312,-3 0 0,-3 5 0,-4 0 131,2 6 0,4 4 1,3 5-1,0 2 30,-2 3 1,-1-2 0,5 6-1,2-1-48,2 0 0,3-3 1,7-4-1,1-1-144,1 1 1,6-2 0,-1-3 0,2-4 36,2-3 1,4-1 0,0-1 0,-1-3-22,-2-4 1,1-3-1,0-2 136,-4 1 0,-6-1 0,-2 1 0,-4 0 0,-4-1 133,-2 1 0,-1-1 0,-4 1-117,0 0 0,-5 1 1,-3 2-1,-3 5 81,-2 3 1,1 1-1,-2 0 1,-1 1-14,-2 3 0,1 3 1,3 7-1,2 1-135,3 2 0,-2 3 0,6-2 0,1 0-105,2 0 1,1-1-1,1-5 1,4 0-19,3 1 1,3-6 0,1-3 112,1-3 0,-1-1 1,1 0-1,-1-1 84,0-3 0,2-5 0,0-7 0,0-3 0,-3-2 124,0 0 1,-2 1 0,1-5-1,-3 0-83,-2 0 0,4-4 1,-5-1-1,-1-2-47,-2-2 1,3-1 0,0 1 0,-1 2 70,-2 2 0,-2 1 0,-3 6 142,-4 2 1,-3 4 0,0 10-115,2 7 1,4 16 0,5 8 0,0 4-123,0 2 1,1 6 0,3 5 0,3 1-108,0 1 1,4-4-1,-3 6-577,3-3 0,6 0 150,-1-5 1,6 0-1,-2 0 1</inkml:trace>
  <inkml:trace contextRef="#ctx0" brushRef="#br0" timeOffset="13611">10108 5469 8355,'0'-19'-97,"0"-3"0,-1 6 302,-4 0 0,-1 4 1,-7 4-210,1 4 1,-5 2 0,1 4-1,0 0 1,3 5 0,0 3 0,1 4-1,-1-1-165,1 1 1,0 4 0,1 1 0,2 2 57,5 0 1,-1-2-1,1 3 1,1-3-2,1-1 1,4-3 0,2-6 0,4-5 7,3-3 1,3-1 0,1 0-1,2-2 109,-2-7 0,3 1 1,-2-10-1,0 2 158,-3-1 0,0-4 0,-1 3 0,1 0 170,-1 1 0,-1 0 1,-1 5 160,-2-1 1,0 6-441,5 3 1,-2 10 0,-2 6-1,-2 7-63,-1 5 0,2 8 0,-3 3 10,2 5 0,-4 7 0,1-1 0,-2 2 1,-2 1 18,0 1 1,0 0-1,0-2 1,0-4-32,0-7 0,0-5 0,-2-9 0,-1-2-69,-1-4 0,0-8 1,3-2-6,-3-1 0,-3-4 0,-6-6-158,1-4 0,1-7 0,1-3 0,2-1-162,-2-3 1,3-2 0,-1-2 0,0-3 190,1-4 0,-4-8 0,4-3 0</inkml:trace>
  <inkml:trace contextRef="#ctx0" brushRef="#br0" timeOffset="14756">10406 5345 8355,'6'-12'-108,"5"0"1,-9 3 1738,2 1-1326,-3 5 0,-1-1 0,0 8-171,0 5 1,0 2 0,0 1 0,0 2-399,0 2 0,0-2 1,2 3-43,2-4 1,-1 0 0,4-1 0,-1-1-159,1-2 1,-3 0 151,5-5 1,-7-1-1,4-6 187,-1-1 1,-3-5 0,3-1 0,0-4-11,-1-2 1,1-2 0,-1 2 0,3 0 55,0 1 0,4-3 0,-3 1 0,3 4 71,2 3 1,-1 0 0,1 6 0,-1 1-31,0 2 1,5 1 0,-1 0-1,0 1 8,-3 4 1,4 1 0,-1 5 29,0-2 0,3 7 0,0-2 0</inkml:trace>
  <inkml:trace contextRef="#ctx0" brushRef="#br0" timeOffset="14757">10852 5370 7629,'7'-1'-63,"-3"-3"249,-3-5 0,-6 3 1,-3-3-33,-3 0 0,-2 3 0,1 1 0,-1 0-89,1 1 1,0 2 0,-1 4 0,1 4-192,-1 1 0,5 1 1,0 6-1,0 1 158,1 1 1,-3 1 0,6-5-263,1 1 1,2-1 0,1 1-1,0-1 35,0 0 1,5-1 0,4-2 170,2-5 0,1-4 0,0-4 0,1-5 85,-1-2 0,5-2 0,-1-3 0,-1 0 99,-1 1 1,-1-3 0,-1 1-90,0 2 0,1 1-86,-1 2 1,-3 6-60,-1 6 0,-5 6 1,2 6-1,-1 1-54,0-1 0,2 1 0,-2-1 0,4 0-2,3 1 1,2-1-1,-1-1 1,0-2 11,1-5 0,-1-3 0,1-1 0,-1 0 40,0 0 1,1-1-1,-1-2 1,1-3 77,-1-1 0,-4-1 0,-1-4 0,-1-1 0,-2 1 0,-4 0 0,0-1 67,0 1 1,0-1-1,0 1 1,0 0 363,0-1 0,0 5 317,0 0 0,-1 8-507,-4 4 0,4 4 1,-3 13-1,3 2 26,1 5 0,1 1 0,2 6-283,1 4 0,1 7 0,-2-2 0,1 1 0,-1 1-270,-2 0 0,-1 0 1,0-3-1,0-8-36,0-3 0,0-4 0,0-8 234,0-3 1,0-6 32,0-7 0,-1-11 0,-2-12-74,-1 0 1,0-9-1,3 2 1,-2-3 36,-1-1 0,0-5 0,4 1 1,0-5 29,0-2 1,4-9-1,1 3 1,2 2 104,3 1 1,1 2 0,2 7 0,3 3-3,0 7 1,1 10-1,-5 8 1,1 2 295,-1 2 1,0 3-1,1 4 1,-2 6-147,-3 5 0,-2 0 0,-6 6 0,0-1-319,0 0 0,-5 2 1,-1-5-1,-3 1 72,0 0 1,-9-1-1,5-5 1,-1-1 0,1-2-1030,0-5 755,1 3 0,0-6 0,-1 4 0</inkml:trace>
  <inkml:trace contextRef="#ctx0" brushRef="#br0" timeOffset="15105">11547 4973 8230,'-11'-9'-517,"2"5"693,4 5 1,5 13 0,0 2 0,0 5 0,0 2 0,1 4 0,3 1 0,3 4 299,0 0 0,4 2 0,-4-3-617,0 0 0,3-3 0,-6 1 0,0-4 1,0-3 41,0-2 0,4-4-1078,-4 0 998,1-8 0,-4-2 0,2-8 129,1-2 1,1-5 0,-2-6 0,3 1 60,1-1 1,-1-1 0,4 5 0,-2 3-27,2 4 1,-3 3-1,1 1 213,2 0 0,-1 6 0,1 7 0,-3 5-273,-2 1 1,4 5 0,-4-4-1182,2 4 924,-4 0 1,8 1 0,-4 0 0</inkml:trace>
  <inkml:trace contextRef="#ctx0" brushRef="#br0" timeOffset="15883">12378 5321 8355,'0'-13'0,"0"1"387,0-1 0,-5 1 1,0 1-227,-2 3 1,0 8 0,-1 8-1,4 4-330,2 5 1,2-2 0,0 6 0,0-1 106,0 0 1,0 3 0,0-4-64,0 1 1,6-2 0,2-6-1,2 0 1,-1-1-38,0-2 1,-1-4 0,4-5 0,1 0-61,-1 0 1,1-1 0,-1-3 0,0-5 129,1-2 0,-1-1 1,-1-2-1,-1-1 114,-2-1 1,0-1 0,5 5 186,-1-1 1,-4 6 0,1 2-11,0-1 1,2 5 0,2-3-141,-1 2 0,-1 8 0,-1 1 1,-3 1-132,-2 0 0,5 1 0,-2 2 0,3-2 32,2 0 1,-5-5 0,0 3-1,3-2 9,4-2 0,-1-2 1,3-1-1,-5-1 47,-4-3 1,3-2 0,-2-3 0,0 0-47,0 0 0,0-2 0,-5-2-44,-1 1 1,-3-1-1,-4 1 7,-4 0 1,1 5-1,-2 3 1,0 2 16,-2 2 0,-2 0 0,1 0 46,0 0 1,3 0-27,1 0 1,12 4 0,3 0 13,7-1 0,8-1 0,-1-2 0,1 0 28,-2 0 0,8-6 1,-3-2-1,-1-2 211,-1 2 0,0-3 0,-2 4 0,1-1 89,-2-1 1,-2 5 0,-5-3 0,-1 2 218,0 2 0,-1 3-483,-2 4 1,-4 7 0,-5 6 0,0-1-189,0 2 0,-4 2 1,0 3-1,0-1-365,-2-1 1,5-6 0,-3 1 0,2-2-1112,2-1 1502,0-1 0,6-5 0,1-2 1</inkml:trace>
  <inkml:trace contextRef="#ctx0" brushRef="#br0" timeOffset="16043">13122 4998 8355,'-20'-1'-80,"4"-3"1,8 8 0,3 0 0,4 6 0,1 2-478,0 0 1,6 6 0,0 2 0</inkml:trace>
  <inkml:trace contextRef="#ctx0" brushRef="#br0" timeOffset="16858">13419 4973 8355,'0'-19'152,"0"-3"1,0 5 932,0 2-960,0 7 0,0 4 1,0 9-1,2 6 0,0 7 1,3 4-1,-3 6 0,1 1-232,1 1 1,-2 5 0,2-2-1,-3 1-190,-1-1 0,2 2 0,0-6 0,2-2-259,-1-1 0,3-1 0,-2-1 1,-1-4 261,-2-3 0,4-3 0,2-2 0</inkml:trace>
  <inkml:trace contextRef="#ctx0" brushRef="#br0" timeOffset="16859">13295 5246 8355,'13'-5'606,"-1"3"-594,1-2 0,3-1 1,2 1-1,0-1-55,0 0 1,9-1 0,2-5-1,6 0 1,2-2 0,-1-1-1,-2 0 1,-2 2-236,-2-1 0,-5 1 1,-7-2-1,-3-1 112,-4-2 1,-7-1 0,0 3 133,-2-1 0,-4-6 0,0 2 1,-4 1-1,1 3 27,-1 2 1,1 3 465,0 2 0,0 5 0,-3 8-265,4 5 1,2 7 0,2 5-1,0 4-67,0 4 1,2-3 0,0 4-1,2-1-119,-1 0 0,3 4 0,-1-4 0,1-1-78,-1-2 1,4-6-1,-4 0 1,2-4 50,3-5 1,-4 0 0,3-7 76,0-1 1,-2-1 0,2-2 0,0-2-22,2-2 1,-3 1 0,-1-5 0,0-2-41,0-1 0,-3-1 0,5 0-223,0-1 1,-2 2-1,1 3 184,2 4 1,1 4 0,0 4 39,-3 4 1,-1 3 0,-3 3 0,3 1-129,0 2 1,4 5 0,-4-2 0,1 2-288,1-1-150,-1-3 0,4-6 0,1 1 1</inkml:trace>
  <inkml:trace contextRef="#ctx0" brushRef="#br0" timeOffset="17583">14796 5197 8355,'-6'-25'0,"5"4"159,-3 0 1,-2 6 0,2-1 0,0 2 0,-1 2 0,-4 1 0,-2 2 0,-1 5 211,0 3 0,-5 6 0,-1 5 0,0 5-353,0 6 1,0 6-1,3 4 1,0-1-213,4 0 0,0 3 0,7-2 0,3-1 0,3-1-565,7-6 0,7 1 469,5-8 0,8-1 1,4-6-1,3-5 1,1-3 6,0-1 1,0 0 0,0-1 0,-1-3 203,-3-5 0,-2-2 1,-7-2-1,0-3 1,-3 0 78,-5 1 0,-2 1 0,-3 0 116,-3-2 0,2 2 0,-6-3 82,-1 4 1,-2 0 0,-2 2 0,-2 2 58,-1 0 1,-6 6 0,2-2 0,-3 1 33,-2 0 1,0 0-1,-2 4 1,-2 1-65,2 3 1,0 3 0,-1 5 0,0 1-279,1-1 0,5 1 0,2 0-146,-2 4 1,3-3-1,0 4 1,2-2-1,2 1 32,2-2 1,1-1 0,0-2-1,1-1-454,3-3 0,3-2 0,6-6 497,-1 0 1,0-2 0,1 0 0,-2-4 183,-3-1 0,3-1 0,-3-6 1,3-1-19,2-1 1,-5-1-1,0 5 364,2-1 0,-3 1-66,1-1 1,0 7-383,5 1 0,-5 5 1,-1 5-1,0 3 1,0 1-1,2 2-103,2 2 0,2-8 0,-1 8 58,1-2 1,3-2 0,2 0 0,0-5-694,0-3 724,4-1 0,-3 0 0,6 0 0</inkml:trace>
  <inkml:trace contextRef="#ctx0" brushRef="#br0" timeOffset="18131">15404 5197 8063,'-6'-13'-408,"5"6"975,-10 2 1,8 5-1,-5 1-237,-2 3 0,5 5 1,0 7-1,4 3-316,1 1 1,0 3 0,0-1 0,0 6 0,0 5 0,0 3 0,0 2 0,0 4-343,0 3 1,0-2-1,0-1 1,0-2 91,0-2 0,0-4 1,0-9-1,1-2-152,4-2 0,-3-3-518,7-6 866,-7-5 1,4-7 0,-6-8 0,0-3 22,0-2 1,-4 0 0,0-4 0,1-5 0,0-4-21,-1-3 0,3-5 0,-4-1 0,4-3 188,1-4 0,1-3 1,2 2-1,3 0-2,1 1 0,-3-3 1,4 7-1,2 3 151,1 4 1,2 7 0,4 8 0,2 2 71,1 2 1,-1 5 0,-3 3 0,4 2-114,-1 2 0,-1 6 1,-6 2-1,1 4-228,-1 5 1,-5-2 0,-3 4 0,-2-1-268,-2-3 1,-2 3 0,-3 0-81,-8 2 0,4-5 1,-7 3-1,1-2 1,0-1-97,-3-4 0,4 2-262,-2-5 1,-3-2-1,-1-1 1</inkml:trace>
  <inkml:trace contextRef="#ctx0" brushRef="#br0" timeOffset="19017">16011 5184 8355,'0'-25'159,"0"6"0,-1 3 274,-3 2 1,1 7 0,-5 3 0,-2 2-1,-1 2-361,-1 0 1,-1 4 0,1 2 0,0 1-157,-1 3 1,1 5-1,1 1 1,1-1-139,2-1 0,4 3 1,-3-1-1,1-1-239,4-1 1,0-1-1,2-1-235,0 0 1,6-3 496,2-1 1,3-5-1,1 1 1,1-4 153,-1-4 1,2-2 0,1-5-1,2 0 1,-2-3 112,-1 1 0,-3-1 0,-2 1 0,0 1 1181,0 0 1,-2 3-769,1 1 1,1 7 0,2 1-397,-3 7 0,2 4 0,-5 2 0,1 3-290,-1 0 1,3 2-1,-2-3 1,-1 2-250,1-2 1,4-1 0,-2-2-1,3-1-124,1-3 0,1 3 0,-1-4 0</inkml:trace>
  <inkml:trace contextRef="#ctx0" brushRef="#br0" timeOffset="19018">16408 5135 8355,'0'-13'742,"0"1"1,-1 1-129,-3 2 1,1 4-1,-5 5-617,-2 0 1,3 7 0,0 4 0,0 5 0,2 2 0,-2 2 0,2-1 0,-1 2-77,3-2 1,2 3 0,1-6-1,0 0-302,0-3 1,4 0-1,2-1 1,2-1-330,6-3 0,-2-2 1,6-6-1,-2 0 494,1 0 1,4-1-1,-3-4 1,-1-3 185,1-3 0,-1-1 0,-3-1 0,-1 1 64,0 0 0,2-1 0,-8 1 0,1-1 484,0 1 1,-5 4 411,1-1 1,2 8-711,-2 1 0,4 6 0,-2 7-493,1 4 0,-3-3 0,4 2 1,2-2-1,1-2 168,1 1-520,1-6 0,-1 4 0,0-4 0</inkml:trace>
  <inkml:trace contextRef="#ctx0" brushRef="#br0" timeOffset="19019">16669 4998 8355,'-13'-19'729,"6"1"-1586,-4 11 1,10 3 0,-2 8 660,6 4 1,9 9 0,8 2 0</inkml:trace>
  <inkml:trace contextRef="#ctx0" brushRef="#br0" timeOffset="20202">16917 4862 8456,'0'-13'0,"-2"1"655,-2 0-536,3 5 1,0 7 0,5 9 0,0 6 296,1 6 1,1 4 0,2 4-1,-4 4-607,-2 3 0,2 1 0,0 2 1,-1-1-279,-2-1 1,-1 3 0,0-9 0,0-2-345,0-5 0,0-3 498,0 0 0,6-3 0,0-6 0</inkml:trace>
  <inkml:trace contextRef="#ctx0" brushRef="#br0" timeOffset="20203">16880 5221 8355,'0'-7'115,"0"-4"1,5 9 0,3-5 0,3 1 0,3 2-1,3-1 1,3-4 0,4 0-178,1 0 0,4-2 0,-1 3 1,-1-1-36,-5 0 1,0 0 0,-6 4 60,-1 3 1,-1-4 0,-1 2 128,-1 1 0,-5 3 1,-3 4-1,-1 5 0,0 2-79,1 1 1,0 2 0,-4 1 0,1 3-128,3 1 1,-2-2-1,3 2 1,-1-1-354,1-3 0,4-1 0,-1-3 70,3-3 1,2 3-1,-1-4 1</inkml:trace>
  <inkml:trace contextRef="#ctx0" brushRef="#br0" timeOffset="20204">17301 4899 8355,'-12'-19'507,"1"1"539,3 5-911,2 1 1,7 5-437,4 3 0,1 8 0,7 6 0,-1 5-510,1 5 1,5 4 0,1 1 0</inkml:trace>
  <inkml:trace contextRef="#ctx0" brushRef="#br0" timeOffset="20205">17413 5321 8453,'0'-7'209,"5"-3"0,4 5 0,2-2 142,1-3 1,1 3-1,-1-1 1,0-2-334,1-1 0,3-1 1,1-1-1,-2 2-322,-1 3 1,-6-7 0,-1 3 0,-2-2-14,-2 0 1,3 2-1,-2-1 1,-1 1 255,-2-1 0,-7 5 0,-2 1 1,-3 2-158,-1 2 1,-1 2-1,1 2 306,0 3 0,-1 4 1,1 9-1,-1 4 0,1 2-25,0 2 0,5 4 0,2 0 1,4-2-55,1-1 0,1-5 0,4-2 0,3-1 0,4-3 61,5-1 0,-2-6 0,6-1-56,1-1 0,1-3 0,2-6 0,1-4 93,3-4 0,-3 1 0,3-8 1,-3 2 91,-1-1 0,-4-5 0,-2 3 0,-1-2-189,-3 1 1,-5 3 0,-3-4-145,-2-1 0,-1 3 0,-4 0 0,0 0 49,0-1 0,-1 5 1,-3 0-1,-4 4-120,-3 3 1,-2 6-1,1 2 192,-1 7 1,5 4 0,1 2 0,2 0 77,2 4 1,2-2 0,1 4 0,1 1-59,3-1 0,3-4 0,5 2 1,1-4 74,-1 0 1,5-1 0,-1 1-1,-1-1 92,-1 0 0,-1-1 0,-1-1 0,-1-2 57,-3 2 1,-2 1 0,-8 1-451,-2 1 0,-4 1 1,-10 1-1,-7 3 1,-6 0-556,-5-1 1,-7 6-1,-1-4 1</inkml:trace>
  <inkml:trace contextRef="#ctx0" brushRef="#br0" timeOffset="22900">18442 5469 8355,'9'-4'70,"-3"2"0,0 3 0,-3 7 1,-2 7-1,-2 6 0,-3 2 1,-5 2-1,-2-1 0,-1-2 1,-1-3-1,1 0 0,0-1 1,1 0-955,2-3 0,-2-1 0,4-2 1</inkml:trace>
  <inkml:trace contextRef="#ctx0" brushRef="#br0" timeOffset="23525">19199 5147 8355,'-6'-12'287,"4"-5"1,-5 0 673,1 2-772,-3 2 1,7 4 0,-3 1 0,-1 0 0,-2 1 0,-3 3-11,-2 2 0,5 2 0,0 3-330,-2 5 0,3 1 0,0 7 0,2-2 47,2-2 0,2 5 0,1-1 0,1 1 0,3 0-86,5-1 1,3 1-1,3-4 1,2 1 26,-2-1 0,-1 2 0,-1-7 0,1 3 23,-1 1 0,0-3 0,-7-2 0,-1-1 130,1 1 1,-2-3-1,-5 5-50,-3 0 0,-5 1 0,-7 0 0,-5-2-4,-2 2 1,2-5 0,2 1 0,1-2-330,3 0 1,5 0 0,3-5 132,2-3 0,0-3 0,5-6 0</inkml:trace>
  <inkml:trace contextRef="#ctx0" brushRef="#br0" timeOffset="24929">19546 5209 8355,'-5'-19'274,"-4"2"1,2 9 0,1 2 57,0 1 1,-4 3-170,2-2 1,-2 4-1,1 4 1,2 5-1,1 2 1,2 1-208,-1 1 1,3-1-1,-2 2 1,3 1-50,1 1 1,0 1 0,1-5-28,3 1 0,3-1 0,6-1 0,-1-3 0,0-3-127,1-4 0,-1-1 0,1 0 119,-1 0 1,-4 0-1,-1-1 1,0-4 0,-1-3 57,-1-3 1,-1-1 0,-4-2 0,0-1 130,0-2 0,0-1 0,-1 3 0,-3-1-77,-4 1 0,-4 2 1,0 4-1,0 2 128,-1 1 1,5-2 0,0 4-39,-2 1 0,5 3-174,0 4 1,5-1-1,6 4 1,5-2-110,4-2 0,7 3 0,-3-2 192,1-2 1,3 0 0,-2-4 0,2 0 0,1-4 0,-2 1 170,-2-1 1,-4 2 0,0 4 145,-2 0 0,-3 1-130,-3 3 0,-2 3 0,-8 7 1,0 1-39,-3 2 0,-3 4 0,4-4 0,0 1-95,-2 0 0,5 3 1,-3-5-1,4 0-197,4-3 1,-1-4 0,5-2-66,2-2 0,5-1 0,1-4 0,0 0 0,-1-1 1,1-3 1,-2-3-1,3-6 1,-4 1 92,0 0 0,-5-2 1,-1-1-1,0-3 123,0-2 0,-5 5 1,3-1-1,-4 2 366,-1 2 0,0-1 76,0 1 1,0 6-224,0 6 1,0 6-1,0 6-123,0 1 1,1 3-1,2 1 1,1-1-45,-1 2 0,3-4 0,-1 2 0,2-2-366,3-1 0,1-1 0,1-1 0,0-1 0,2-3-288,3-2 0,-4 5 0,5-3 0</inkml:trace>
  <inkml:trace contextRef="#ctx0" brushRef="#br0" timeOffset="24930">20166 5184 8520,'-7'-12'867,"3"-1"-540,3 6 45,1-4 1,1 10-39,3-3 1,3 8-1,6 4 1,-2 3-423,-3 2 0,3-1 0,-3 1 0,2 0-276,-2 4 1,2-3 0,-6 2 0,-1-2-85,-2-2 0,-1 1-527,0-1 687,0-5 1,0-3 296,0-8 0,0-3 0,0-7 31,0-2 1,1 1-1,2-6 1,3-1 0,1-1-58,2-2 0,2 0 0,2 2-54,-1 2 1,0-1-1,1 7 1,-1 2-1,1 5-326,-1 2 1,0 2 184,1 4 1,-1 11 0,1 3 0</inkml:trace>
  <inkml:trace contextRef="#ctx0" brushRef="#br0" timeOffset="24931">20675 5159 8355,'0'-16'0,"0"-1"0,0 1 232,0 3 1,1 1 255,3 0 0,-2-1 0,0 2 0,-4 3 0,-7 4-651,-2 2 1,-1 6-1,0 2 1,-1 1 107,1 3 1,-1-1-1,1 1 1,1-2-46,3 2 1,1 1-1,4 1 1,-1 1-13,1-1 1,7-1 0,4-1 78,3-2 1,2-1-1,-1 2 1,2 0-15,3 0 1,-4 1 0,4 0 0,-3-2 0,-2 0-182,1-1 0,-5 3 0,-1-5 66,-2 2 0,-1 1 0,-5 3-48,-3-2 0,1 0 1,-5-3-1,-2-1-210,-1 1 1,3-1 239,0 0 1,-1-4 0,-3 4 0</inkml:trace>
  <inkml:trace contextRef="#ctx0" brushRef="#br0" timeOffset="25771">20737 5172 8355,'0'-7'-1203,"1"-3"0,2 5 1223,1-2 0,0-1 1,-4-5-1,0 1 0,0-1 433,0 1 1,0 0 0,0-1 113,0 1 0,0 3 0,-1 3 263,-3 0 0,1-2-436,-5 4 1,-2 0 0,-5 5-286,-2 3 1,-1 3 0,2 7-1,-3 1 1,-1 3 59,4 1 1,3 2-1,5 2-173,4-2 1,2 2 0,4-2 0,2 1-1,4-1-166,3-5 1,7 2 0,4-3-1,4-2 34,3-4 0,2-6 1,-2 1-1,2-2-30,1-2 0,2-2 1,-5-2-1,-1-4-37,-2-3 1,-1-3 0,-2-1-1,-2-3 238,-4-1 0,-5 3 0,-4-1 22,-4-1 0,2 4 0,-2-3 1,-1 4-45,-2 0 1,-6 2 0,-4 1 0,-2 4 19,-1 0 0,0 2 0,-2 4 0,-1 1 0,-3 3-28,-2 5 1,5 6-1,-3 3 1,3 0 32,3 0 1,-2 4 0,10-3-1,1 2-7,2-1 0,2-5 1,5 2-1,6-3-155,7-2 1,5-1 0,1-3 0,-1-3 0,3-4 0,0-1 0,1 0-762,-5 0 1,2 0-234,-4 0 699,-4-6 1,1 0 0,-5-7 0</inkml:trace>
  <inkml:trace contextRef="#ctx0" brushRef="#br0" timeOffset="26327">21828 5271 9394,'6'-11'0,"2"3"0,3 2 0,1 2 0,1 0 0,-4 1 0,-4 2 0,-10 1 0,-6 0 0,-4 0 0,-3 0 0,-1 0 0,-3-2 0,-3-2 0,-2-4 0,-2-3 0,1-1 0,2-1 0,2-1 672,4-2 1,2-3-714,5-6 0,2 3 0,3-2 0,4-2 1,3-1 49,1-4 1,5 5-1,3-3 1,3 4-58,2 5 1,-1-2 0,1 6 0,-1 4 0,0 4 0,1 2-201,-1 3 0,-5 9 0,-3 6 1,-2 6 253,-2 2 1,-6 7-1,-2-1 1,-3 5 85,-2 3 1,-3 2 0,-1 0 0,1 0 143,-2 1 1,4-7 0,-2 6-71,2-4 1,7-8 0,3-4-1,2-2-20,2-3 0,3-3 1,4-4-1,6-3-33,0-4 1,7-2 0,0-4 0,4-3-85,0-3 1,-3-7 0,0-1 0,1-3 0,0-1-259,-1-4 1,1 0-1,-4 2 1,1-1-671,3-3 0,-4 4 0,-2-1 170,-2 4 0,4 1 0,1-4 0</inkml:trace>
  <inkml:trace contextRef="#ctx0" brushRef="#br0" timeOffset="27174">19112 6214 10193,'7'-32'0,"-3"4"0,-3 6 0,-1 6 0,-1 3 0,-2 4 0,-2 2 0,-2 1 0,-3 4 0,-2 0 0,-3 4 52,-2 2 0,1 3 0,3 6 0,1 4 0,-1 2 0,2 2 0,3-2 0,4 0 0,3-1-289,1 0 0,0-1 1,1-5-1,3 1 0,6-1 1,4 0-1,2 2 0,-1 1 112,-1 2 0,3-1 0,-1-3 0,-1-1 193,-1 1 0,-2-1 0,1 0 5,-1 1 1,-5-1-1,-3 1 1,-2-1-133,-2 0 1,-2 1 0,-2-2 0,-4-2-532,-3 0 0,-2-5 0,0 3 333,-4-2 0,3-1 0,-4-4 0</inkml:trace>
  <inkml:trace contextRef="#ctx0" brushRef="#br0" timeOffset="27424">19484 6288 8355,'-12'-7'564,"1"3"0,2 8 1,5 4-1,3 3 1,1 2-360,0-1 0,4 6 0,2 3 0,0 1-352,4-2 0,0 4 1,-1-3-1,-2 1-636,-1-2 0,-2 2 1,-4-5-1627,0-2 2179,0-1 0,-6-13 0,-1-2 1</inkml:trace>
  <inkml:trace contextRef="#ctx0" brushRef="#br0" timeOffset="28619">19472 6077 8355,'0'-18'-1341,"0"4"971,0 2 0,1 7 0,3 6 200,4 3 170,3 8 0,7 8 0,2 5 0</inkml:trace>
  <inkml:trace contextRef="#ctx0" brushRef="#br0" timeOffset="28620">19769 6424 8355,'0'-8'347,"0"0"1,0 0 0,0-5-1,0 1 219,0-1 1,2 4-1,2-2-578,4-3 0,-1-1 0,1 4 0,1 1 0,-1 2 0,0 0 1,0-1-222,-1 1 0,4 7 172,-2 1 0,-4 1 1,1 7-1,-2 2-77,0 1 1,4 3 0,-2 1-1,-1 1-2,1 0 0,2 2 0,-3-2 0,1-1-61,-1-1 1,1-2 28,-2 1 0,-1-6 436,5-3 0,-1-8 0,3-5-103,-2-2 1,-4-1-1,4 0 1,2-2-199,1-3 0,1-1 0,2-4 0,1 3 0,2 0-113,-2-1 0,-1 7 1,-3-1-1,-2 6-59,0 2 1,-5-2 199,4 4 0,-1 5 0,1 9 0,-4 4 50,-2 2 1,-1 5 0,2-3 0,1 0-206,-1-1 1,2 4 0,1-4-1,-1-2-343,1-1 1,2-2 0,-2-1-1,1-1 319,2-2 0,2-5 0,2 2 1</inkml:trace>
  <inkml:trace contextRef="#ctx0" brushRef="#br0" timeOffset="28621">20365 5953 8543,'0'-19'697,"0"1"1,-2 6 8,-2-1 1,3 9 0,-3 7-634,2 8 0,2 14 1,0-1-1,2 4 0,0 2 1,4 3-1,-1 5-88,1 3 1,-1-7-1,-2 4 1,1-3-1,0 0-257,2-2 0,-5-4 0,5-7 0,-2-3-246,0-1 0,0-1 246,-4-5 1,2-5 175,2-3 1,-3-8-1,3-4 1,-2-3-22,-2-2 0,1-3 0,2-2 0,2 0 67,2 0 1,-3-4-1,5 3 1,-1-2 36,-1 0 0,4 6 1,-3-1-1,3 3-83,1 5 1,-3-2 0,-1 5 302,2-2 0,-3 4 0,1-1 0,0 1 267,-1-1 1,4 3-393,-3-3 0,-2 4 1,-3 2-156,-6 2 1,-3 6 0,-5-2-1,0 3 44,-3 2 1,-5-1 0,3 1 0,0-2 118,3-3 0,-2 3 1,2-3-1,5 3 140,1 2 1,6-5 0,-2 0 0,6 2-136,5 1 0,4 0 0,3-2-289,2 0 1,5-1 0,-3 4 0,2-1-97,0-2 0,-5 2 0,5-4 0,0 1-703,-2 0 1,4-5 0,-3 2 0</inkml:trace>
  <inkml:trace contextRef="#ctx0" brushRef="#br0" timeOffset="29178">21456 5966 8355,'0'-18'88,"0"4"0,0-4 1,0 6-1,0-1 1,-1 2-1,-3 3 1,-5 4 172,-2 2 1,-1 2-1,-2 2 1,-2 3-1,-4 8 1,0 7-1,-1 9 105,-1 8 1,4 2 0,1 8 0,5 4 0,4 5-348,4 5 1,2-5 0,4-2 0,2-3-229,4-1 1,3-6-1,3-3 1,1-4-356,1-3 0,7-6 0,-3-5-182,4-3 1,0-6 0,1 0 189,0-5 1,5-6 0,2 3 0</inkml:trace>
  <inkml:trace contextRef="#ctx0" brushRef="#br0" timeOffset="29588">21791 6424 8355,'-12'0'166,"0"-1"0,4-3 0,4-4 0,3-3 1,2-2-1,3 1 0,4-2 0,4-1 1,0-3-1,0 0 19,1 0 0,-1-4 0,1 1 1,-1-2-1,0-2-452,1 0 1,-2 2 0,-2 1-1,-2 3-43,-1 1 0,-2 1 1,-4 5-337,0-1 586,0 6 0,0 7 0,0 9 0,0 2 133,0 1 0,0 1 0,0 0 0,1 2-27,3 2 0,2 1 0,5-3 0,0 2-19,3-2 1,1 0 0,-3 0 0,1 2-21,-1-2 1,1-1 0,-1-2-1,-1 0 26,-3 1 0,2-1 0,-6 1-26,-1-1 0,-3-4 0,-4-1-136,-5-1 1,-3 2 0,-3-3 0,-2 1-1,2-1-1034,1-2 848,2 4 0,0-6 0,-1 5 0</inkml:trace>
  <inkml:trace contextRef="#ctx0" brushRef="#br0" timeOffset="29888">22448 6387 8558,'0'13'0,"0"-1"0,0 2 270,0 2 1,-1-1-1,-2 5 1,-2-1 0,-1 0-1,-1 3 1,2 0-510,-1-1 1,2 1 0,4-5-1,0-2-702,0-1 0,-5-2 0,-2 0 0</inkml:trace>
  <inkml:trace contextRef="#ctx0" brushRef="#br0" timeOffset="30355">22882 5829 11020,'-19'-11'0,"4"4"0,7 6 0,6 5 0,6 4 0,3 6 0,3 5 0,1 5 0,1 3 0,2 5 0,0 5 0,0 3 0,-5 1 0,0 2 0,-4 0 0,1 0 0,-4-3 0,0-3 0,-2-3 0,0-3 31,0-5 1,0 0 0,0-10-1,1 0-440,3-3 1,7-6 0,7-3 0,1-2-360,4-2 0,-1-2 0,0-2 399,-2-4 0,-5-9 0,3-2 1</inkml:trace>
  <inkml:trace contextRef="#ctx0" brushRef="#br0" timeOffset="30356">22833 6251 8367,'-7'-13'0,"4"1"0,7 0 0,9 1 74,6 2 1,6-2 0,2 3 0,4-3 0,0 0 0,4 1 0,1 3 0,1 2 0,-1 1-587,-3-2 0,-4 5-59,-9-3 0,4 8 0,-5 3 1</inkml:trace>
  <inkml:trace contextRef="#ctx0" brushRef="#br0" timeOffset="30619">23329 5792 12192,'7'-6'0,"0"-1"0,1 1 0,6 3 0,2 6 0,3 5 0,1 4 0,2 5 0,0 3 0,0 5 0,-3 6 0,-1 6 0,-3 8 0,-1 8 0,-3 5 0,-3 2 0,-2-1 0,-2-2 0,0-5 0,-1 1 0,-3-2-620,-4 0 1,-3-7 0,-6-3-1,0-2-375,-4-2 0,-2-5 0,-6-2 0</inkml:trace>
  <inkml:trace contextRef="#ctx0" brushRef="#br1" timeOffset="30845">24656 6486 5734,'-25'-24'0</inkml:trace>
  <inkml:trace contextRef="#ctx0" brushRef="#br0" timeOffset="48307">2505 8359 8605,'0'-25'0,"0"1"0,-1-1 0,-2 1 0,-2 2 0,-2 3 0,-4 1 0,-3 3 0,-4 3 0,-1 3 0,-3 5 0,-2 3 0,-1 2 0,1 3 573,-1 5 1,1 13-1,2 7 1,3 6 0,0 5-487,-1 2 1,9 9-1,0-2 1,3 2-1,3 0 1,-1-3-327,3-2 0,8-5 0,4-8 0,6-4 0,6-3-322,2-1 1,2-10 390,0-2 0,4-9 1,1 0-1,1-4 1,-1-4-16,-3-4 0,-2-5 0,-3-2 0,-4-1 50,-4 0 1,0-1 0,-10-1 0,-1 0 60,-2 0 0,-2 1 1,-3 3-1,-5-1 37,-2-1 1,-1-1 0,-1 5-1,1-1 189,0 1 0,1 4-23,2-1 0,5 7 0,8-2-51,5 2 1,6 4-1,3 0 1,0 2 12,0-1 0,2 3 1,-2-1-1,0 2-47,0 3 1,3 1-1,-5 1-41,-1 1 1,-2 0 0,-4 3 0,-2 0 0,0 1-35,0 1 0,-4-1 1,1 4-1,-3-4-432,-1-4 1,4 0-2,1-1 0,4 6 0,-2 1 0</inkml:trace>
  <inkml:trace contextRef="#ctx0" brushRef="#br0" timeOffset="49268">3101 8483 8355,'-18'-25'135,"9"6"0,-6 1 0,10 6 0,-2 1 0,-3 2 0,-1 5 112,-1 3 1,-1 1-1,0 0 1,-3 1 0,0 3-1,1 6-233,1 5 1,3 0 0,1 6 0,2 0-98,-2-2 0,5 3 0,1-5 0,2-2-199,2-1 0,2 1 0,2-1-13,4-3 1,-1-3 0,1 1 0,2-2 77,1-1 1,-3-2-1,0-4 1,2-1-1,0-3 58,-2-5 1,-2-2-1,-5-1 1,2-1 230,1 1 0,0-5 0,-4 0 0,0-1 88,0 0 0,0-3 0,0 5 0,0 0-54,0 3 1,0 0 0,0 1 0,1 1-79,3 2 0,3 0 1,6 5-1,1 1 9,2 2 0,-1 1 1,6 0-1,0 0-186,-2 0 1,3 0-1,-4 0 1,0 0 51,0 0 0,-2 1 0,-3 2 92,-1 1 0,0 1 0,-1-1 11,-2 5 1,-4 2 162,-5 1 1,-1-5-177,-3-3 1,1-2-32,-5-2 0,4 0 22,-5 0 0,7-6 218,-3-2-75,-2 2 0,5 2 0,-5 8-31,1 5 0,2 3 0,4 3-88,0 2 0,0-1 1,0-3-1,0 0 32,0 4 0,0-3-95,0 2 0,2-3 1,2-5 40,4-4 0,3-3 0,0-2 0,-1-3 0,-2-3-68,2 0 0,-1-4 1,1 3-12,-2-3 1,-1-2 0,3 1-4,-2 0 0,-4-1 110,4 1-25,-5 5 1,3 3 0,-6 8 0,-2 4 71,-2 3 0,3 2 0,-3-1 0,2 0 0,2 1-32,0-1 0,2 1 1,2-2-1,4-2-73,3 0 1,1-7 0,1 2-1,-1-2 1,2-2 0,1-2-1,2-2-11,-2-4 1,0-3-1,0-1 1,2-2-1,-2-1 1,-1-3 92,-2-2 1,-1-2 0,-1-5-39,-2-2 0,-1 0 1,1 3-1,-4-2 1,-2-2-3,-2-2 0,0 3 1,-2-1 27,-2 4 0,1 0 0,-5 9 182,-2 2 0,4 7 0,-3 4 0,1 5-81,1 7 0,2 6 0,5 11-101,0 0 1,0 1-1,0 1 1,0 4-1,1 0-17,3 4 1,3-4-1,5 1 1,1-3 0,-1-4-401,1-3 1,5-7-1,1 0 76,0-5 1,5-5-1,-5-5 1,2-1 112,-1-3 1,1-3 0,4-5 0</inkml:trace>
  <inkml:trace contextRef="#ctx0" brushRef="#br0" timeOffset="49655">3994 8173 8322,'-7'2'-345,"3"2"0,2 3 0,2 5 0,2 0 43,2 1 0,8 5 0,7 1 0</inkml:trace>
  <inkml:trace contextRef="#ctx0" brushRef="#br0" timeOffset="49656">4068 8533 8355,'-7'7'-127,"2"-2"0,5-3-349,0 2 0,0-2 0,1 5 241,3-1 0,-3 4 0,5-4 1</inkml:trace>
  <inkml:trace contextRef="#ctx0" brushRef="#br0" timeOffset="49905">2418 9215 9215,'0'-23'3011,"0"2"-3347,17 3 0,11 11 0,20 3 1,6 3-1,1-1 105,0-2 1,11-1 0,4-5 0,10 2 386,6-2 0,5-5 0,-1-2 0,0 2-301,-2 1 0,-8 6 1,-4 1-1,-9 2-105,-7 2 1,-4-3-1,-16 2-547,-4 1 0,-4 2 0,-7 1 0</inkml:trace>
  <inkml:trace contextRef="#ctx0" brushRef="#br0" timeOffset="50724">6449 8124 8355,'7'-25'38,"-1"0"1,-2 1 0,0 2 0,-1 3-1,-2 0 1,-1 0 0,0-2 0,-1 0-1,-3 2 1,-5 1 137,-2 3 0,-1 5 0,-1 3 0,1 2 0,-2 2 1,-1 2-176,-1 1 1,-1 5-1,5 3 1,-1 5-1,1 2 1,1 3 0,1 1-1,3 3 1,2 3-62,2 4 1,2-3-1,1 3-47,0-3 0,6-1 0,6 0 0,4 0-81,3 0 0,2-1 0,4 0 0,0-2 46,-1-2 0,0-4 1,-3 0-1,-5-2 127,-2-2 0,-3 1 0,-3-1 0,-4 1-90,-2-1 0,-4-4 0,-3 1 191,-8 0 1,-5-2 0,-6 0 0,-1-2 0,0 0-58,0 0 1,-4-4-1,0 4 1,3-5-202,4-5 1,1 3 0,8-7 0,3 0-324,3-2 0,4-2 331,7 1 0,9-6 0,6-1 1</inkml:trace>
  <inkml:trace contextRef="#ctx0" brushRef="#br0" timeOffset="51773">6660 8458 8355,'-12'-5'603,"5"-2"0,4-5-618,6-1 0,4 5 1,6 0-2,4-2 1,-2-5 0,4-2 0,1 1-143,-1-2 0,-4 3 1,2-5-1,-4 2 6,0 3 0,-6-3 1,-3 2 106,-3 1 0,-1 1 1,0 2-1,-1-1 1,-2 1-65,-1-1 1,-6 6 0,2 2 255,-3-1 0,-1 5 1,-1-2-1,2 6-108,3 5 0,-2 5 1,6 2-1,1 3-74,2 1 1,1-2 0,0 2 0,1 0-100,4 0 1,1-3 0,7 0 0,-1-2 22,1-2 1,3-1 0,2-2 0,1-5 27,3-3 1,-2-1 0,0-1 0,1-3 85,-2-5 1,-1-3 0,-5-3 43,-1-2 0,-1-1 0,-1 3 0,-3-3 68,-2-1 1,-1 4-1,-4-3 1,0 1-1,0 1 32,0 1 1,0 1 0,0 2 165,0-1-288,0 6 0,2 7 0,0 9 0,4 3-100,1 4 1,-3 0-1,3 4 1,0 1 68,0-2 0,0 3 0,2-5 0,-1-2-87,2-1 1,-3-2-1,1-1 1,2-1 31,1-2 0,1-5 0,1 1 62,-1-3 1,1-6 0,-2-3 51,-3-3 0,-1-3 0,-5-1 0,3-2 0,-1 1-9,1-2 1,-3 2-1,2-3 1,-1 0 5,1 0 1,-2 3-1,5 0 1,0 2-50,0 2 0,1 1 0,5 1-23,-1 2 1,1 5 0,-1 0 0,-1 6 0,-1 5 37,-2 3 1,0 3 0,5 1 9,-1 2 0,-4 3 0,1-3 1,0-2-22,2-1 0,6-2 1,-1-1-9,-1-2 0,1-4 0,-1-5 0,3 0 16,1 0 0,0-1 0,3-3 0,-1-5 0,0-3 64,-2-5 1,0 2-1,-4-4 1,1 1-1,-4 2-18,-2-2 1,-6 4-1,3-4-29,-2 0 0,-1 4 1,-5-2-1,-3 3-3,-5 5 0,-2-2 0,-1 6 1,-2 1 6,-2 2 0,1 1 0,-5 1 0,2 4-9,3 3 0,-3 7 0,2 3 1,2 1-74,4 3 1,1-2-1,5-1 1,1 0-1,1-1-126,2 0 1,6-1 16,2-5 0,5-1 0,2-1 0,3-3 7,1-2 1,-4-1 0,3-5-1,-1-3 1,-1-5 189,-1-2 0,3-7 1,-1-2-1,-3-4 0,-3 0 121,-3-1 1,-1-4 0,2-2-21,0 0 0,-7-2 1,2-4-1,-2-1-181,-2 1 0,-2-4 1,0 1-1,-4 3 39,-1 2 1,-1 3-1,-4 1 1,-1 5-1,1 6 140,-1 6 1,5 5-1,1 12-27,2 5 0,-3 7 0,3 14 9,3 4 0,2 4 1,2 3-1,4 2-162,1-2 1,4 2 0,4 0 0,-1-1 0,1-1 0,0-2-264,3-2 1,-3-5 0,6-1 83,1-4 0,-3 0-463,2-9 0,-6 5 0,3-3 1</inkml:trace>
  <inkml:trace contextRef="#ctx0" brushRef="#br0" timeOffset="52488">8843 7975 8355,'-6'-13'-20,"-1"1"-83,1 0 1,0-1-1,6 1 1167,0-1-915,-5 1 1,2 1-1,-5 3-127,-2 3 0,-3 5 0,-2 3 0,-1 4 1,-1 3 9,-1 4 0,3 1 1,-4-2-1,1 3-98,3 0 0,2 5 1,5-5-1,4 0-70,3-3 1,1 0-1,0-1 1,1 1-43,3-1 0,3-5 0,5-3 0,1-3-34,-1-1 0,1 0 0,-1 0 0,-1-1 248,-3-3 1,3-3 0,-4-5-1,2-1 133,-1 1 1,-5-1 0,2 1-23,1 0 1,-5-1 94,3 1-192,3-1 0,-6 8 1,3 5-1,-2 7-23,-2 4 1,0 1 0,0 1 0,0-1-38,0 0 0,4 1 0,2-1 0,0 1 1,4-2-45,1-3 0,3 1 0,1-4 16,2-3 0,-1 0 0,-2-2 0,1 0 0,2-2 48,-2-2 0,-2-3 0,0-6 66,-1-4 0,1 3 0,-2-4 0,-2 2 1,-2-2-25,-1-1 1,-1 2-39,-1-4 1,-1 5-1,4-3 1,-1 1-69,-4 2 0,0 3 12,-2 0 1,-2 6-1,-2 5 1,-3 4 0,0 7-12,3 2 1,3 1 0,1 0 33,0 1 0,1-1 0,3 1 1,5-1 20,2 1 1,1-1 0,2 0 0,1 1 67,2-1 0,-1 1 0,-3-1 0,-1-1 0,0-1 33,1-2 1,-1 0-184,1 5 1,-7-1 0,-1 0-73,-4 1 1,-2-5-1,-5 0 1,-5 2-271,-4 1 1,-7-3-2,1 0 0,-2-5 0,-2 3 1</inkml:trace>
  <inkml:trace contextRef="#ctx0" brushRef="#br0" timeOffset="53683">10021 8012 8355,'0'-18'-150,"0"3"1,0-4 169,0 1 1,0-3 0,0 4 0,0 1 0,1-1 0,2 1 250,1 1 0,6 1 0,-2 1-201,3 1 1,2 5-1,-1 3 1,1 3-1,-1 1-34,0 0 0,5 0 0,1 1 0,0 3-53,0 4 0,2 3 1,-2 2-1,0-1 0,0 1-287,-3-1 0,-5 5 113,-2-1 1,-5 1 0,1-5 0,-3 1-13,-1-1 1,-1-4 205,-3 0 0,-2-6 0,-2-2-32,4-7 0,3-4 1,1-1-1,0-2 44,0-3 1,4 2-1,1-6 52,2-1 1,-3 3-1,4-2 1,2 1-1,0 0 29,-2 4 1,3 6 0,-3 3-74,3 2 0,2 1 0,-1 5 0,1 3-32,-1 4 1,5 5-1,-1 2 1,1 2-1,-1-2-84,1-2 1,-1 0 0,-3-1 83,-1 1 0,-4-1 0,-1 0 0,0 0 0,-1-3-7,-1-1 0,3-3-10,-4 3 0,2-5 33,-2 1 1,-3-8-1,4-5-32,-4-2 1,-1-1 0,0-1 0,0 1 0,1-2 14,4-2 0,-3 2 1,5-4-1,0 2-6,0-1 0,-3 2 0,4 5 15,2 2 1,1 5 0,1-1 0,1 3 42,-1 1 0,-4 5 1,1 3-1,0 3 1,1 2 118,-2-1 0,3 5 0,-4 1-133,0 1 1,0 0 0,-4 2 0,2-4 0,1-4-112,-1 0 0,5-2 0,-2-2 58,3 0 0,2-7 0,-1 3-79,0-4 0,1-2 0,-1-4 69,1-3 1,-2-3 0,-3-1-1,-4-1 1,-1 1 0,0-2 32,1-2 0,0 2 1,-4-3 2,0 3 1,0-2 0,0-1 0,0 2 0,0 1 71,0 2 1,0 4-26,0 0 1,0 6 0,0 2 33,0 7 1,0 8 0,0 3-58,0 1 1,0-2-1,1 2 1,2-1-1,3-1 45,0 1 0,3-6-221,3 0 0,5-1 1,-1-6-1,-1-3 76,-1 0 1,3-2-1,-1 0 1,-1-2 93,-1-2 0,-1-3 0,-1-5 1,-1-1-1,-3 1 0,-2 0 84,-1-1 1,-3 1-71,2-1 0,-3 1 0,-1 0 1,0-1 491,0 1-516,-5-1 1,3 8 0,-2 5 0,3 7-11,1 4 1,1 3-95,3 2 1,2-2 0,3 4-1,0-2-63,0 1 1,-2-1 0,1-3 0,2-2-733,1-3 652,7 3 1,-4-9-1,4 3 1</inkml:trace>
  <inkml:trace contextRef="#ctx0" brushRef="#br0" timeOffset="54361">11447 7727 8199,'4'-14'0,"1"-3"0,-1 4 237,-4-5 0,0 9 0,0 1 310,0-2 0,-2 6 0,-2 4 0,-4 9 0,-3 4-542,-1 4 1,-1 5 0,1 0-1,-1 4-279,1 3 1,5-1-1,3-6 1,3-2 10,1 2 0,0-4 0,1-1 1,4-5-110,8-3 0,1 0 0,5-5 0,0-1 22,0-1 1,2-8-1,4-4 263,0-5 0,-5 0 0,1-6 0,0-1 43,-2-1 1,0-3 0,-3-3 0,0-3 0,-1-2-7,-1-4 0,-3 4 1,-1-7-1,-3 1 34,-2-2 0,3 4 0,-4-4 0,-1 5 175,-1 4 0,-2 0 0,0 7 0,0 4 194,0 3 0,-2 7 0,-2 8-186,-4 3 0,2 12 0,1 7 1,1 7-1,0 5 0,1 2 1,1 2-23,2 2 0,0 1 0,2 0 1,1 1-1,2-1 0,2-1-315,3-3 0,1 1 72,1-5 1,0-5-1,1-8 1,1-2-20,2-2 0,-2-5 1,2-3 39,-2-2 1,-3-4-1,-1-2 1,-3-4 29,-2-3 0,1-2 1,-3 1-1,2 0 102,2-1 0,-3 1 0,4-1 27,2 1 1,-3 5 0,1 3-14,2 3 0,1 8 1,1 4-1,-1 4-249,-2 0 0,2 3 0,-3 0-590,3 1 1,1-4 469,1 2 0,5 2 0,1 0 1</inkml:trace>
  <inkml:trace contextRef="#ctx0" brushRef="#br0" timeOffset="55660">12874 7206 8355,'-6'-24'464,"-2"4"0,-2 6-33,2 8 1,2 9 0,6 15-1,2 5-158,2 5 1,-1 11 0,4 1 0,-2 6-223,-2 10 0,-2 8 1,-1 7-1,-1 3-258,-3 5 1,-3-5 0,-6 2 0,2-7-311,3-6 0,3-1 0,5-12 0,1-8 242,3-6 0,3-7 0,7-8 165,2-5 1,-2-7-1,3-5 1,-4-4 90,0-4 1,-1-3 0,-1-7 0,-1-3 0,-3-2-47,-2 0 1,-1-5 0,-4 4 0,-1-4-41,-3 0 1,1-5 0,-5 1 0,-2 3 12,-1 3 0,-1 2 0,-1-5 0,2 1 86,3 4 0,-3 2 1,3 5-1,-2 1 76,2-1 0,-2 1 65,6 0 1,0-1-115,4 1 0,6 4 1,2-1-134,3 0 1,5-2 0,2-3-1,3-3-130,5-3 0,-1-4 0,4-2 0,-3-3 80,-1-4 0,0-3 162,-1-1 0,1-6 0,0-1 0</inkml:trace>
  <inkml:trace contextRef="#ctx0" brushRef="#br0" timeOffset="55661">13171 7218 7861,'-1'-23'0,"-2"2"-494,-1 5 0,-6 7 921,2 5 1,-3 4-1,-1 6-216,-1 6 1,1 7 0,-1 10 0,1 3-162,0 0 0,3 8 0,3-2 0,0 4-189,3 0 0,2 4 0,1-5 0,1-1-37,3-1 1,3-4 0,7-3-41,3-7 0,-4-2 0,4-7 1,-2-5 80,2-6 1,-4-4 0,4-1 0,-2-1 0,0-3 141,2-4 1,-2-5 0,-5-2-1,-2-3 23,1-1 0,1 2 0,0-2 0,-3 1 103,-2 3 0,1-3 1,-4 2 700,3 0-491,-1 3 0,-6 6 0,0 4 0,-4 6-139,-1 5 0,4 7 0,-2 3 0,1 0-161,0 0 1,0 3 0,4-4-2,0 3 0,1-5 0,3 1 0,4-2 0,3-3-202,2-2 0,-1 0 1,2-5-1,1-1-97,2-2 0,1-1 0,-3-1 84,1-3 1,1-3 0,-6-5 0,-3-1 30,-4 1 0,-2-2 0,-2-1 0,0-2 0,-2 2-73,-2 1 1,-4 2-1,-7 0 105,-2-1 0,-4 2 0,3 2 0,1 2 193,-1 1 1,1-2 0,5 4 391,-1 1-439,6 2 1,3 1 0,8 0 0,5 0 0,3 0 19,5 0 0,-2 0 0,4 0 1,0 0-1,1 0 97,2 0 1,-3-2-1,2-1 9,1-1 1,-3-1-1,0 2 1,1-1 55,-1 1 0,-4 2 1,2 1-1,-4 0-33,0 0 0,-2 1 0,-2 2 1,-2 4-162,-1 4 0,-3-1 1,-6 6-90,-1-2 1,-5 2 0,5 1 0,2-2 0,0-1-278,2-2 51,0 1 1,2-2 139,2-3 1,3-3 0,5-6-1,0-2 52,1-1 0,-5-5 0,0 0 0,1-2 0,-3-1 55,-1-1 1,0 1 252,-1 0 1,2 1-1,-3 1-19,1 2 1,1 5 0,-1-1-115,5 2 0,-3 8 0,3 2 1,2 3-1,3 2-58,2-1 0,1-4 1,-5 1-23,0 0 1,2-2 0,1 0-23,2-1 1,-1-2 0,-3-4 0,-1 0 0,1-2 79,-1-2 1,-1-3-1,-1-5 1,-3-1-1,-2 0 97,-2-4 1,-2 3-1,-1-4-131,0 1 1,-1 3 0,-3-3 0,-5 3 0,-2 2-449,-1 0 0,0 5 1,-1 3-443,1 2 0,-1 2 0,1 0 1</inkml:trace>
  <inkml:trace contextRef="#ctx0" brushRef="#br0" timeOffset="56633">14994 7652 8355,'7'-14'0,"-3"-2"0,-2 2 0,-4-4 156,-2 0 0,2 5 0,-7-4 0,0 2 44,-2-2 1,-3 8 0,-1-2 0,-2 4 0,1 4 0,-1 2 0,1 2 0,0 3 27,3 4 1,2 9 0,1 4-353,2 2 1,5 2 0,-1 0 0,2-1-51,2 1 0,6-4 0,1-2-102,0-1 0,4 0 0,-3-4 0,3 0 0,1-5-58,1-2 0,-1-3 0,1-4 310,-1 0 1,0-5 0,1-4-1,-2-3 105,-3-4 1,2 2 0,-5-4 0,1 1 43,-1 1 0,4-5 0,-4 5 0,1 0 0,-1 3 266,-2 0 1,0 5-283,1 0 1,-1 5 0,5-1-26,1 2 1,-3 8 0,-2 4-9,-3 5 0,4 0 1,-1 4-80,-2-1 0,4 0 0,-1-3 0,2 2-80,3-2 1,2-3 0,4-2 0,2-3-25,1-2 0,-3-1 0,4-4 0,-2-1 107,-3-3 0,3 1 0,-2-5 0,-2-2 0,-4-1 0,-5-1 4,1-1 0,-5-3 0,3-1-28,-3 2 1,-1-3 0,0 0 0,0 0 0,0 1 0,0 1-127,0 3 1,0 0 122,0 1 1,2 1-46,2 3 0,-3 3 67,4 10 1,-3 1 0,2 7 0,3-1 0,2 2 0,0 1-5,5 2 0,-2 3-26,5-3 1,-2 1 0,0-3 0,2 2-15,-2-2 1,-1-2 0,-3 0 0,-3-1-1,-4 1 48,-2-1 0,-4 0 0,-2 1 0,-4-2-98,-3-3 1,-2 3-1,0-4 1,-3 0-1,0-3-814,1-3 843,6-1-255,4 0 0,-1 6 0,0 1 0</inkml:trace>
  <inkml:trace contextRef="#ctx0" brushRef="#br0" timeOffset="56933">16222 7603 10257,'-11'-24'0,"3"4"0,5 4 0,6 9 0,5 10 0,3 11 0,0 8 0,-1 8 0,-3 5 0,0 3 0,-2 4 0,1 5 0,-4 4 0,0 4 0,-2 1 186,0 3 0,-4-1 0,0-1 0,-1-5 0,1-1-1186,0-4 851,0-8 1,4-5-1,0-5 1,0-3 0,-1-4-2156,-3-5 1952,2-3 0,-3-8 0,5 0 1</inkml:trace>
  <inkml:trace contextRef="#ctx0" brushRef="#br0" timeOffset="58317">16272 7677 9244,'8'-39'0,"0"6"0,3 6 0,3 3 0,4 4 0,1 5 588,3 5 1,-2 0 0,-1 6-565,-1 1 1,3 8-1,-5 3 1,-1 4 0,-2 5-1,-5 3 1,-4 4 0,-2 1-618,-2-1 0,-2 0 315,-2-3 1,-3 1 0,-7-4 0,-1-1-195,-1 1 0,-1-1 0,5-5 1,-1 1 148,1-1 0,-1 0 0,1 1 1</inkml:trace>
  <inkml:trace contextRef="#ctx0" brushRef="#br0" timeOffset="58318">16830 7627 9155,'0'-23'0,"0"2"1721,0 5-1588,0 8 0,-1-2-180,-4 6 0,3 0 1,-7 4-1,0 1 1,-2 3 104,-2 4 1,1 3 0,0 2-1,-1 1 1,1 2 0,1 5 0,1 1-138,2-1 0,5 1 1,-1-4-1,3-1-130,1 1 1,0-1-1,1-6 1,3-3-72,4-4 0,7 2 0,3-2 1,0-1 77,0-2 1,4-6-1,-2-4 76,-1-2 0,-1 2 0,-6-2 0,1-3 57,-1 0 0,-4 0 0,-1 2 0,-1-1 0,-4 1-34,0 0 1,-4 1 0,-2 1 0,-4 2-18,-3-2 1,-1 3 0,-1 0 0,1 2 54,-1 2 0,1 2 1,0 1 46,-1 0 0,5-4 164,0-1 1,6 1 28,2 4 0,2-1 0,6-2 0,2-2-95,1-2 1,2 3 0,3-5 90,0 0 0,2 2 1,-3-2-1,2 1-35,-2 1 0,-1-4-53,-2 3 0,-6-2 46,-6 2 0,-2 4-73,-6 8 0,5-1 0,-1 5 1,3 2-27,1 1 1,4 1 0,3 1-32,4-1 0,-2 0 0,9 1 0,0 1 0,3 1-15,2 1 1,-2 5 0,-3-4 5,-4-2 0,1 3 0,-8-2 0,0-1 0,-3-1 25,-3-2 0,-2-1 70,-3-2 0,1 0 1,-5-4-1,-2-3 1,-1 0-41,-2-2 0,7-2 1,1-2-65,4-4 1,1-3 0,0-2 0,1 1 0,2 0-16,1-1 0,6-3 0,-2-1-110,3 2 0,2-3 0,0 0 1,3 0-85,0 0 0,5-2 0,-3 2 0,0 0 157,0 0 1,2 3 0,-3 5-1,-2 2 201,-1-2 0,-3 3-218,-3-1 347,-3 5 1,-6 2-1,-3 6-60,-4 2 0,-2 2 0,0 3-19,2 0-138,5 1 1,-2-1-1,6 1 1,2-1-1,3-1 38,0-3 0,3 3 0,3-2-83,0 2 0,2-3 1,1-1-1,3 0 0,0 0 7,0 2 1,-1-2 0,-5 0 6,1-1 1,-5 2 0,-1-3 0,-2 2 0,-3 1 4,-5-1 0,-4 4 0,-5-4-2,-1 0 1,1 3 0,-1-6-225,1-1 1,-1 2 98,1-1 0,5-1 0,4-7 0,6-4 1,5-2-130,3 2 0,3-5 0,1 2 81,2-4 1,4-1 0,-3 3 0,-1 1 58,1-1 0,3 1 0,-4 1 0,-1 1 306,2 2 1,-4 5 0,2-1 0,-2 3 340,-1 1 1,-5 5-378,0 4 0,-4 2 0,3 1 0,-1 0 1,-4 2-1,0 1 257,-2 2 0,4 1-1040,0-2 0,0-2 0,-4 3 1,0-4-179,0 0 1,0-1 0,0 1 0</inkml:trace>
  <inkml:trace contextRef="#ctx0" brushRef="#br0" timeOffset="59281">17773 7231 7802,'-13'0'0,"1"1"0,1 3-517,2 4 0,-2 9 0,5 2 0</inkml:trace>
  <inkml:trace contextRef="#ctx0" brushRef="#br0" timeOffset="59282">17934 7255 8355,'-7'-30'319,"-3"8"1,6-1-202,1 3 0,2 11-5,1 9 1,0 7 0,0 9-1,0 5-90,0 2 0,0 7 0,-1 4 0,-2 1 1,-1 3-1,1-1 0,2 0 0,1 0-79,0 0 1,0 1 0,0-3 0,0-1-127,0-6 0,0-1 0,0-4 71,0-2 0,1-5 0,2-6 1,2-3 32,2-2 0,1-1 0,5-5 0,-1-3 51,1-4 1,-1-2 0,0 0 0,1 1 30,-1-5 0,2 2 0,1-5 0,2 3 150,-2 2 1,0-1 0,0 1 0,2 1-20,-2 3 1,3 2-1,0 6 1,0 0-96,0 0 0,-3 6 0,-6 2 0,-2 4-71,-1 5 1,-2-2-1,-6 6 1,-2-1-1,-4 1 44,-3 0 1,-3-6-148,-2 1 0,1-2 1,-5-3-1,1-1-205,0-2 1,4-5 0,-2 1 0,3-3-120,2-1 0,-1-5 0,1-2 1</inkml:trace>
  <inkml:trace contextRef="#ctx0" brushRef="#br0" timeOffset="59283">18517 7169 9661,'-4'-24'0,"-2"5"1152,-1 6-1714,4 7 500,-2 6 0,5 1 1,0 4-1,0 6 0,-1 7 401,-4 6 1,4 3 0,-3 11 0,2 0 0,2 2 0,0 3 0,0 1-223,0 3 0,0 0 0,0-1 1,0-3-337,0-4 0,6-5 0,2-10 0,3-4 93,2-3 0,3-5 0,1-3 0,-1-5-58,2-3 1,-3-2 0,5-3 0,-1-5-33,0-2 1,-4-1 0,2-1 56,-3 1 1,-3-4-1,-3-1 1,-4 0-31,-2 0 0,-2 3 1,0-3-1,0 3 0,-2 3 202,-2 3 1,-3 1 0,-5 4 0,-1-1 199,1 2 1,-5 10-1,1 4 1,1 3 37,1 3 0,7 0 0,3 4 1,3-2-208,1-2 0,6 2 0,7-3 0,6-2-337,5-1 1,7-6 0,5-1-1,5-2-2010,3-2 1969,-4-7 0,9-3 0,-5-5 0</inkml:trace>
  <inkml:trace contextRef="#ctx0" brushRef="#br0" timeOffset="60808">19658 7392 7880,'0'-37'0,"0"1"-189,0 3 0,0 8 0,0 8 0,0 4 0,-2 2 0,-2 1 435,-4 2 0,-3 5 0,0 0 1,1 6-1,2 7 0,-2 6 1,1 9 252,0 7 1,0 9 0,3 6-422,-1 5 0,-2 7 1,-6 10-1,-2 6 1,3 2 58,5 3 0,-2-2 0,4 2 0,0-8-343,3-7 1,2-7 0,2-13 0,2-5 145,2-6 0,3-5 1,5-8-1,2-6 156,2-5 1,2-5 0,4-6 0,-2-5-125,-2-6 0,2-2 1,-3-6-1,-2-2-28,-1-2 1,-3-1-1,-3 1 1,-4-1-157,-2 0 1,-2-4-1,-2 0 1,-3 1-69,-8 2 0,-1 2 0,-6-1 67,-2 0 1,2 4 0,0 2 0,-2 1 181,-2 3 0,5 5 0,2 3 1,4 0-61,0 1 0,2 1 0,4-1 143,7 0 1,6 1 0,6 0 0,2-2-76,3 1 0,2-5 1,4 2-1,-1-2-57,-1-1 1,-2-1-1,3 1 1,-2 0 85,-2-1 1,-2 1 0,-5-1 0,-1 1 102,-2 0 1,0-1-1,3 1 121,-2-1 1,2 2 0,-4 2-10,-1 1 0,5 3 1,-2-3-1,3 0-103,5 1 0,-4-3 0,5 5 1,-1-1-1,-1 1-3,0 2 1,-3 2 0,0 1-1,-1 1-84,1 3 1,-5 3 0,-1 5 0,-2 2-135,-2 3 1,-2 1 0,-1 4 0,-1-3-2,-3-1 0,1 3 0,-4-5 1,2-1-55,2-1 1,2-2-1,1 1 85,0-1 0,1-5 1,3-3-1,4-2-144,3-2 0,2-2 1,-1 0 61,1-3 1,0-4-1,3 0 1,1-3 77,3-4 1,-5 0 0,1-3 0,0 1 0,-3 3 59,0 1 0,2-2 0,-8-1 0,1 2 75,0 1 1,-5 2-1,3 1 1584,-1 3-1269,-3 2 1,2 12 0,-7 2 0,-1 3-148,1 1 1,2 5 0,1 1 0,0 0-164,0 0 1,0 2-1,0-3 1,1-2 7,3-1 1,3-2 0,5-1-130,1-3 1,1 2 0,1-6 0,1-1-65,-1-2 0,3-1 0,-1-1 0,-2-3 0,-1-5-142,-2-2 1,-5 3 0,-3 0 0,-2-2-22,-2-1 1,-2-1-1,-2-1 1,-4 1 7,-3 0 1,-6 1 0,1 1 0,-1 2 112,-1-2 0,5 3 1,-4 0-1,3 0 75,2 1 1,4 3 171,-1-1 0,8 2 0,1 2 0,7 0-113,4 0 1,1 0-1,2 0 87,3 0 1,0 0 0,6 0 0,-3 0 107,2 0 0,2 0 1,-1-1-1,-2-2 1,-3-1 89,0 1 1,-5 2-1,3 2 1,-5 3-155,-3 5 1,-4 2 0,3 2 0,-2 3-43,-2 0 0,-2 5 1,-1-3-1,0 0-46,0 0 1,0-2 0,0-4 0,2 1-64,2-1 0,-3-3 1,5-3 35,-1 0 37,-3-2 0,3-9-18,-5-4 0,4-2 0,2-1 0,-1-1-66,1 1 1,5 0-1,0-2 1,4-1-1,0-3-181,-1-1 0,-1 3 1,-1 0-1,0 2-4,1 2 0,-1 1 187,1 2 0,-1 5 0,-1 8 68,-3 5 0,2 2 1,-6 1-1,0 0 85,2 1 0,-5 3 0,5 1 1,-2-2-39,0-1 0,0-2 0,-3-1 0,2-1 49,1-2 0,6-5 0,-2 1-68,3-3 1,-3-5-1,1-1 99,0-2 1,1-1 0,0-5 0,-2 1 0,2-1-76,1 1 0,-3 4 0,0 0 0,2-2-113,1-1 1,-3 4-1,0 3-88,2 2 1,1 2 0,0 2 0,-3 2 0,-4 4 1,3 3 0,0 3-1,0 1-250,-3 2 1,2 1 12,-2-2 0,5 3 0,-2 6 0</inkml:trace>
  <inkml:trace contextRef="#ctx0" brushRef="#br0" timeOffset="61216">21592 7813 8355,'0'-19'169,"0"3"0,2 2 0,2 1 0,3 1 292,0 0 0,4-1 1,-4 1-1,1-1-459,0 1 0,0 0 1,5-2-1,-1-1 0,1-2 34,-1 2 1,-1-3 0,-1 0 0,-3 0-496,-2 0 1,-1 0 0,-4 3 0,0-1-16,0 1 1,-1 1 0,-2 1-1,-2 2 114,-2 3 1,3 3 366,-5 5 1,7 1-1,-3 4 1,4 7 57,1 3 1,0 7-1,0-3 1,1 2 109,4-1 0,2 1 0,5 2 0,2 0 8,2-3 0,-2-3 0,3 2-118,-4-1 1,0-2 0,-2-3 0,-3-1-38,-4 1 1,-2-1 0,-5-1 0,-4-1-160,-6-2 0,-7-1 0,-1 3 0,-1-4-298,1 0 1,2 2 0,4-4 187,-2-1 0,1 4 0,3 0 0</inkml:trace>
  <inkml:trace contextRef="#ctx0" brushRef="#br0" timeOffset="61534">22101 7578 8355,'0'-13'1571,"0"1"-1141,5 5 1,2 2 0,6 3-1,1-1-362,2-1 0,1 0 1,6 4-1,5 0 0,1 0 1,2 2-1,0 0 1,0 2-799,1-1 1,-4-1 0,0-2 0,-3 0-359,-4 0 0,-3 4 746,-6 0 0,1 0 0,-1-4 0</inkml:trace>
  <inkml:trace contextRef="#ctx0" brushRef="#br0" timeOffset="61924">22461 7367 8355,'0'-25'698,"-6"6"385,5 1-860,-5 6 0,12 5 0,2 5 0,3 8 1,1 8-1,1 2-42,-1 2 1,5 4 0,1-3 0,0 2-255,0 0 0,-3-2 1,-6 3-1,-2-3-229,-1-1 1,2 3-1,-4-3 1,-2 0 136,-5 0 0,-4 0 0,-7-3-256,-2 1 0,2 1 1,-4-5-1,1 1 0,1-2-732,1-3 848,1 3 0,1-4 0,1 5 1</inkml:trace>
  <inkml:trace contextRef="#ctx0" brushRef="#br0" timeOffset="62234">23093 7144 9230,'-4'-25'2151,"0"0"-1930,0 11 1,8 14 0,1 17 0,1 5 0,1 6 0,-2 2 0,1 4 0,-3 2 65,-2 4 1,-2-1 0,-4 5 0,-3 0-246,-3 0 1,3-4-1,1 1 1,1-4-159,4-3 1,0 0 0,4-6 0,2-4-101,4-2 0,7-6 0,3-1-296,2-6 0,-4-2 0,3-4 0,1 1-93,-1-1 1,-4-3 0,0-4-340,-5-5 1,-5-7 0,-5-3 0</inkml:trace>
  <inkml:trace contextRef="#ctx0" brushRef="#br0" timeOffset="62415">22920 7528 9545,'12'-12'0,"2"1"0,2 1 0,5 3 0,4 0 0,4 2 487,4-1 1,4-2 0,3 3 0,1-1-815,-1 1 1,-1 0 0,-2 5-870,0 0 0,-5 0 0,-2 0 1</inkml:trace>
  <inkml:trace contextRef="#ctx0" brushRef="#br0" timeOffset="62608">23763 7727 12319,'-7'-31'0,"4"7"0,6 6 0,7 5 0,3 4 2577,4 0-3944,-6 7 0,-5 3-240,-6 11 0,-6 1 0,-1 5 0</inkml:trace>
  <inkml:trace contextRef="#ctx0" brushRef="#br0" timeOffset="151916">4167 9897 8355,'11'-36'154,"-1"3"0,-2 3 0,0 2 0,1 2 0,-2 4 0,-2 3 0,-4 4 0,-3 2 0,-7 5 217,-2 4 1,3 2-1,0 2 1,-2 2-1,1 2-63,0 4 1,-2 5-1,4 3 1,0 5 55,3 2 0,-1 8 0,-1 4-296,-1 9 1,5-1 0,-2 10-1,2 2 1,2 1-34,0 3 1,0 3 0,0-8-1,0-3 8,0-4 0,6-4 0,2-6 0,3-1-222,1-3 1,-3 1 0,-2-5-1,-2-3-246,-2-4 0,-2 1 0,-1-6 0,-1 1-366,-3 0 0,-3-1 0,-7-3 0,-1 1-1065,-2 1 1502,-5-5 1,-3 0 0,-6-4 0</inkml:trace>
  <inkml:trace contextRef="#ctx0" brushRef="#br0" timeOffset="152174">3932 10381 8355,'12'-20'918,"6"-3"1,-3 9-768,6-2 1,-1 6 0,5 3 0,0 2-387,0 2 0,0-3 1,-1 2-1,1 2 1,0 2-739,0 4 0,0 3 0,-1 5 0</inkml:trace>
  <inkml:trace contextRef="#ctx0" brushRef="#br0" timeOffset="152503">4428 10604 9191,'12'0'667,"2"0"1,1 0-608,2 0 0,5-4 0,-2-2 0,4-1-187,0-2 1,-3-2 0,-2 0 0,-1 1 0,-2 2 0,-4-2 0,-4-1-258,-4-1 1,2 4 0,-2-1 0,-3 1 0,-3 0 262,-7-1 1,-6 7-1,-3-2 1,-1 2 164,-3 2 0,-2 6 0,0 2 0,0 4 255,4 5 0,-2 2 0,4 6 0,1 0 55,3 0 1,1-1 0,8 1 0,3 0-115,0 0 0,8-2 0,3-2 0,7-5-531,4-2 0,9-3 0,6-2 0,3-5-794,4-3 1,-1-12-1,-4-3 1</inkml:trace>
  <inkml:trace contextRef="#ctx0" brushRef="#br0" timeOffset="153228">794 10331 8355,'-13'-25'0,"1"1"985,5 4-654,2 8 0,5 4 0,0 8-207,0 5 0,1 10 0,3 7 1,4 4-1,3 5 0,2 0 0,-1 3 1,1-1-84,-1 0 0,0-4 1,1 1-1,-1-4-232,1-7 0,-1-1 1,2-5-1,1-6-128,1-5 0,1-2 180,-5 0 1,1-9 0,-1-5 0,-1-4 49,-3-4 0,2-3 0,-6-4 0,0-4 0,1-3-124,-1-1 1,4 1 0,-4 2 0,-1 2-235,-2 2 1,3 6 0,2 9 0,-1 4 264,1 3 1,4 5 0,-4-2 0</inkml:trace>
  <inkml:trace contextRef="#ctx0" brushRef="#br0" timeOffset="153614">1525 10257 8355,'-6'-24'53,"-5"5"0,-5 7 0,0 6 0,-1 5 0,-1 2 0,-1 3 0,-2 5 0,1 2 0,1 1 0,-1 0 0,2 2 0,0 1 0,3 3 0,1 1 0,3 2 0,2 0 0,2-1 0,1 1 0,4 0 0,0-2 0,2-1 0,2-3 0,2-1 0,4-3 0,3-3 0,1-4 0,1-2-209,-1-2 1,5-2 0,-1-2-1,1-4 1,-1-3 0,1-3-1,-2-2 179,-1-5 1,-6 3 0,-1 0 0,0 2 177,0-1 1,-4 1 119,1 3-346,-3 1 1,-1 6 0,0 6-1,1 7-176,4 4 0,-3 2 0,5 0 0,0 2-99,0 2 1,1 0 0,5-5-894,-1 0 995,0 1 1,6-1-1,2 1 1</inkml:trace>
  <inkml:trace contextRef="#ctx0" brushRef="#br0" timeOffset="154670">1699 10282 9683,'-1'-13'0,"-2"1"0,-1-1 487,1 1 0,3 6 0,4 6 0,4 7-401,4 4 0,4 3 1,1 1-1,-2 3 1,-1 1-309,-2 4 0,-1-1 0,-1 0 0,-4-3 1,1 0-1,-1-1 0,-1 0 0,-2-3 1,-1-1-2038,-2-2 2092,-6-5 1,3 3 0,-5-6 0,-2-1 0,-1-3 0,0-4-178,3-5 395,-3-2 0,10-2 0,-3-3 1,2-1-1,2-1 0,0-2 1,2 1 310,2-3 1,7 0-374,5 1 0,2-1 0,-3 6 0,3 1 1,1 1-1,4 1-49,0 1 0,-4 4 148,-2-1 0,1 7 0,-2-2 0,-1 2 0,-1 2 486,-1 0 0,-7 6 0,-1 2-310,-4 3 0,-1 1 0,0 1 0,0-1 0,0 1 0,0 0 0,0 2-199,0 2 1,1 0-402,3-5 1,-1 0-1,6 1 1,0-2-2466,2-3 2393,2-2 1,5-1-1,1 2 1</inkml:trace>
  <inkml:trace contextRef="#ctx0" brushRef="#br0" timeOffset="154671">2108 9934 8407,'-5'-11'0,"-2"4"-1203,0 7 726,7 6 0,3 8 348,5 2 0,0-2 0,5 4 0</inkml:trace>
  <inkml:trace contextRef="#ctx0" brushRef="#br0" timeOffset="154672">2394 10232 8355,'0'-18'1314,"0"4"-1532,0-2 0,-2 6 0,-2 3 217,-4 2 0,-3 2-76,-2 7 1,1 0 0,0 7 0,-1 3 0,1 1-30,-1 3 1,1-3-1,0 6 1,1 0 67,2-2 0,2 3 1,5-6-1,-2 0-73,1-3 0,3-4 0,4-2 0,4-2-124,3-2 1,2-2 0,0-2 0,3-2 161,0-1 1,1-9 0,-5 2 0,2-1 78,2-3 1,-6 0 0,2 2 0,-2 1 452,-3 0 0,0 1 0,-4 1 916,1 2-1147,0 5 1,-4 3-1,0 8 1,0 5-226,0 3 0,0-1 1,0 5-1,0-3 1,1 0-215,3 1 1,-1-4-1,5 1 1,2-4-2089,1-3 1993,1-5 0,1 8 0,-1-4 0</inkml:trace>
  <inkml:trace contextRef="#ctx0" brushRef="#br0" timeOffset="155861">2555 9835 8355,'-4'-10'763,"0"8"0,1 10-504,1 10 0,7 5 0,-1 3 1,0 3-1,0 4 0,2 2-235,0-2 0,-3 6 0,3-5 0,-2 0-260,0 2 1,0-4-1,-4 0 1,0-3-9,0-6 0,1 0 1,2-6-691,1-2 623,0-1 0,-2-9 283,2-5 0,-3-5 0,5-7 0,-2-2 0,2-1 123,0-2 0,-1-1 0,1 3 0,1-2-11,0 2 1,2 2 0,3 2 0,0 2 48,1 5 0,-1-1 0,1 0 0,-2 4-21,-3 4 0,3 4 1,-4 5-1,0 2-141,-3 2 1,-3 4-1,-1 5 1,-1-1-297,-3 1 0,-6-1 1,-5-2-1,2-3-24,2-1 0,-2-6 0,4-5-275,-2-1 1,4-4 517,3-6 1,-3-3-1,1-5 1</inkml:trace>
  <inkml:trace contextRef="#ctx0" brushRef="#br0" timeOffset="155862">2927 9736 8355,'-12'0'735,"5"0"0,-3 1-866,6 3 0,0 9 0,4 7 634,0 4 0,0 3 0,0 5 0,1 7 0,2 2-647,1 2 1,4 4-1,-2-3 1,-1 1-1,2-1 1,0 0 0,1-2-1,-1-2-704,-3-4 1,2-8 0,-2 0 0,-1-6-294,-2-5 1007,5-4 0,-5 0 0,5-1 1</inkml:trace>
  <inkml:trace contextRef="#ctx0" brushRef="#br0" timeOffset="155863">3063 10294 8355,'-7'7'473,"2"-2"0,6-5 1,3 0-1,5 0 0,3 0 1,3-1-1,2-3 0,-3-4-615,-5-3 1,2 2 0,-4 1-1,1-2-208,1-1 0,-7 3 0,3 0 66,-4-2 1,3-1 0,0-1 0,-1-1 126,-2 1 1,-2 4 0,-3 1 0,-4 1 195,-3 3 0,-2 8 0,-1 4 0,-1 5 107,-1 3 0,-1 5 0,6-2 0,3 5 116,4 4 1,2-3-1,2 3 1,0-4-206,0-4 0,7-2 1,4-5-1,6 0-159,2-3 0,0-7 0,3 0 0,-1-3-126,1-1 0,-3-5 0,1-4 0,-2-2 56,-3-1 0,3-6 1,-3-1 159,-4-1 1,1-3 0,-5 4 0,0-2-1,-3 0-69,-2-1 0,-2 3 0,0 0 0,0 1 33,0 3 1,-2 1 0,-2 3 45,-4 3 0,-3 2 1,-2 6 83,1 0 1,1 6-1,1 2 1,3 3 85,2 1 1,1 1 0,4 1 0,0 1-29,0 1 0,5 1 0,4-6 1,2-2 5,1 0 1,0-1 0,2 3 0,1-1-95,2-2 1,-1-1 0,-5 2 0,-1 0-174,-2 0 1,-5 2 0,1 2 22,-2-1 1,-4 1-1,-2-1 0,-4-1-665,-3-3 0,-6 3 69,1-2 0,-6 2 0,2 1 1</inkml:trace>
  <inkml:trace contextRef="#ctx0" brushRef="#br0" timeOffset="156156">3497 10108 8355,'2'-8'582,"2"1"1,4 1 0,3 3 0,0 3 0,-1 3-917,-2 1 0,-1 7 1,3 0-801,-2 5 1,0 6-1,5-3 1</inkml:trace>
  <inkml:trace contextRef="#ctx0" brushRef="#br0" timeOffset="156157">3535 10517 8687,'12'0'-43,"-5"0"-685,4-5 1,-4 3-1,5-3 1</inkml:trace>
  <inkml:trace contextRef="#ctx0" brushRef="#br0" timeOffset="156438">1538 11199 8355,'5'-18'1495,"8"0"1,10-1-1765,9 7 1,8 1 0,15 5-1,6-1 154,3-2 0,14 2 0,0-3 0,8-2 456,5-3 1,-2-3 0,9 3 0,-48 6 0,1 0-249,-1-1 0,2 0 0,1 3 0,0-1 0,42-8-417,3 2 0,-6 1 0,-7 2 1,-10 2-1,-13 2 324,-11 1 1,-10 2-1160,-12 4 1,-6 0-1,-10 0 1</inkml:trace>
  <inkml:trace contextRef="#ctx0" brushRef="#br0" timeOffset="156670">1377 11423 8444,'2'-13'0,"7"1"0,9-1 0,9 1 0,12 0 0,9-1 445,8 1 0,16-1 1,8 0-1,7-3-173,4 0 0,-40 3 1,1 0-1,-1 0 0,0 1 1,1-1-1,0 0-191,1 0 1,1 0-1,-2 0 1,-1 1 0,2-1-1,-1 1 1,-1 0 0,0 0-308,-1 2 0,-1 0 0,46-12 0,-12 5 1,-9 3-925,-10 5-43,-5 3 0,-20 1 0,3-2 1</inkml:trace>
  <inkml:trace contextRef="#ctx0" brushRef="#br0" timeOffset="157367">5655 10220 8355,'-8'-13'-922,"0"1"1,5 6 806,-1 6 0,3 6 0,2 6 1,3 1 34,4-1 0,3 0 0,2 1 1</inkml:trace>
  <inkml:trace contextRef="#ctx0" brushRef="#br0" timeOffset="157595">5618 10517 8852,'6'-7'699,"2"3"-1654,3 3 1,7 1 0,1 0 0</inkml:trace>
  <inkml:trace contextRef="#ctx0" brushRef="#br0" timeOffset="159299">7057 9860 8355,'0'-18'89,"0"0"1,0-3-1,0 5 1,-1 2-1,-2 2 972,-1-1-73,0 6-703,-2-4 1,3 21 0,-4 4 0,0 11-151,1 8 1,3 11 0,-3 8 0,2 9 1,0 2 0,0 14 0,3 2 0,-2 1-341,-1 1 1,0-11 0,5-1-59,3-8 1,-1-12 0,5-9 0,2-5 0,1-8 109,1-4 1,1-11 0,-1-8-36,0-3 1,-1-2 0,-1-4 0,-3-8 0,-2-6 23,-2-5 1,3-2 0,-2-1 0,-1-2 7,-2 1 1,-7-4 0,-2 1-1,-3-1 16,-1 3 0,-6 3 0,-3 1 1,-1 2-1,0 2 54,1 5 1,1 3-1,-4 3 485,4 2 1,-2 5-48,5-1 0,7 3-249,10 1 1,7 0-1,10 0 1,3 0 0,5-1-1,4-4 159,4-3 0,2-3-432,-2-1 1,5-2-1,-3-1 1,-1-3 0,1-1-1,-4-3-41,-2-2 1,-2-6 0,-3-2 182,1 0 1,-6-3 0,-2 2 0,-5-5 0,-3-2-6,-5-1 0,-3 4 0,-1 4 42,0-2 0,-4 9 0,-1 3 0,-2 3 0,-3 7 0,-1 3 635,-1 6-541,-1 2 0,1 9 0,1 6 0,1 6 0,3 6 44,2 4 1,1 4 0,4 7-90,0 1 0,0 6 0,0-3 0,1 2 0,2-2-161,1-2 1,5 0-25,0-5 1,2-4-1,3-3 1,1-4-1,1-6 1,1-6-1,1-6-1076,2-4 1066,-2-3 0,6-6 1,-4-3-1,2-5 0,-1-3 1,-3-5-46,0-2 0,-4 2 0,2 0 0,-2 1 89,-2 0 0,-3-2 0,-2 6 1,-2 0 175,-2 3 0,-2 0 296,-1 1 1,-1 5-151,-3 3 1,-2 8 94,-2 4 1,-2 3-1,5 3 1,-1 1-1,1 2 1,2-1 162,2 2 1,1-3-432,0 6 1,1-6-1,2 2 1,2-3-1,2-3 1,4-2-234,4-1 0,-1-5 0,3 1 42,-4-2 1,4-4-1,0-2 1,-2-4-1,-2-3 1,0-1-619,-1-1 683,-5 1 0,-1-1 0,-6 1 0,-2 0 0,-2-1-107,-4 1 1,-7 3 112,-2 1 0,-1 5 1,3-2-1,-1 1 0,0 0 165,3 1 1,0 2-32,1 1 0,6 0 0,6 0 1,7 0-51,4 0 0,3-2 0,3-1-30,3-1 0,4-1 0,-1 2 0,-1-3 0,-1 1 39,1-1 0,0-2 1,-1 3 81,-5-2 0,-2 4 0,-2-1-18,1 2-43,-6 2 0,-2 6 0,-5 2 0,-1 3 0,-2 2 27,-1-1 0,0 1 0,4-1-176,0 0 0,0 1 0,1-1-6,3 1 1,3-7-1,6-1 29,-1-4 1,0-1-1,1-1 1,-1-2-6,1-1 1,-1-6-1,0 3 1,-1-1 57,-2 0 0,0 3 1,-3-1 55,1 0 1,-5 1 99,3 0 0,1 4 0,1-2-88,0 6 0,4 0 0,-2 4 0,2 0-37,1-1 0,0-1 0,1 1 1,-1 0-96,1-3 1,-1-2 0,0-1 0,1 0 132,-1 0 0,1-5 0,-2-4 0,-3-2 65,-4-1 1,-3 4 0,-1-1-115,0 0 1,0-2 0,0-2 0,-1 2 0,-2 2-290,-1 0 1,-1 2-1,2-2-985,-1 1 1042,0 5 0,-2-3 0,-1 6 1</inkml:trace>
  <inkml:trace contextRef="#ctx0" brushRef="#br0" timeOffset="159943">8830 10033 9953,'5'-27'0,"-1"4"0,0 3 0,-1 6 0,-3 5 290,-6 5 0,-4 4-308,-2 4 1,4 3-1,0 5 1,-2 2 0,0 1-1,1 2 1,2-1 0,0 1-259,0-1 0,4 1 1,-1-4 135,3 4 1,1-3-1,1 1 1,3-5 63,4-6 0,3-3 1,2-1-1,-1 0-80,1 0 0,0-5 0,3-4 0,0-2 117,-1-1 0,-2 0 0,-4-1 0,-2 1 43,-1-1 1,-2 1-1,-4-1-19,0 1 0,-6 0 0,-2 1 0,-3 1 0,-1 3-42,-1 2 0,1-4 0,-1 5 1,1 0-170,0-1 189,-1 3 112,6-3 0,7 5 1,9 0-1,2 0 41,1 0 1,5 0 0,1 0 0,-1 0-20,1 0 0,3 0 1,-3 0-1,0 0 145,0 0 1,2 4-1,-2 1-57,2 2 0,-7 1 1,1 5-177,-4-1 0,-7 1 0,1-1 0,-3 0 155,-1 1 0,0-5-682,0 0 402,0-5 1,4-3 0,0-8 0,1-2 52,0 2 0,-2-7 1,5 2-1,0-2 32,-1-3 1,4 5 0,-2-5 0,0 1 2,-1 1 0,3 3 1,-2 6-1,2 2 154,1 2 1,1 2-1,-2 2 1,-2 3 195,-1 4 1,1 5 0,2 3-239,-3 5 0,3-2 0,-4 2 1,1 0-1,-1-2 144,-1-2 0,3-1-1562,0-4 1,2 4 0,1-9 0</inkml:trace>
  <inkml:trace contextRef="#ctx0" brushRef="#br0" timeOffset="161530">9860 10009 8355,'0'-13'673,"-4"5"-661,0 0 1,-1 4 0,7-3 0,2 0-1,4 0 1,3-1 189,2 1 1,-1-4 0,0 2-352,1-2 1,-1-1 0,-1 0 103,-2-1 1,0 1 0,-5-1-1,-1 1 1,-3 1-289,-4 3 1,1-3 238,-5 2 0,0 0 1,-5 1 177,1 3 0,-1 10 0,1 3 0,1 4-84,3 5 1,-3 2 0,4 6-1,0 0 2,3-1 0,2 1 1,2-1-1,2-2-56,2-2 0,3-4 1,7 0-1,1-2-23,1-2 0,6-5 1,-1-3-1,2-2 112,2-2 1,-4-7-1,0-4 1,-1-4 120,0-1 1,2-1 0,-6 0-101,-1 2 1,-1-3-1,-3 0 1,-1 0-1,-2 0 1,0 2 158,-1-2 0,0 4-101,-3-3 0,-1 5-87,5 4 0,-5 4 0,1 8-22,-2 4 0,2 3 0,0 1 0,0 2-22,1 3 1,-3-2 0,3 4-1,1-1-8,2-3 0,3-1 0,3-2 12,2 1 1,-2-6-1,3-3 1,-3-3 64,-2-1 1,0-4 0,1-1-1,-2-2-39,-3-3 0,3-1 1,-4-3 27,0-2 1,0 2-1,-4-3 1,1 4 0,-2 0-65,0 1 1,-1-1 0,2 1-34,1 0 1,2 1 22,-2 2 1,-2 4-1,5 6 1,0 3 45,0 5 0,-4-2 1,2 1-1,0 1 1,0 2 101,2 2 0,1-1 0,5 1-118,-1-1 0,0-1 1,1-1-1,-1-3-115,1-2 0,0-1 0,3-4 82,0 0 1,5-5-1,-5-4 1,-1-2-1,-2-1 3,-5 0 1,2-1 0,-6 1 0,-1-1-21,-2 1 0,-1 0 0,0-1 7,0 1 0,-5 4 0,-4 1-9,-2 1 0,0 3 0,2 8 15,0 3 0,7 3 1,-3 3-1,4 1-25,1 1 0,1 5 0,2-4 0,3-1 10,1 2 1,1-4 0,4 2 0,1-3-29,-1-5 1,0 2 0,1-6 41,-1-1 1,2-2 0,1-1 0,3 0 0,0-1-1,0-4 1,-2-2 0,-2-5 0,0-2 54,-2-2 0,6 2 0,-8-4 0,0 2 29,1-1 1,-4-1-1,-1 3 1,0-2 0,-2 2 638,2 1-607,-5 2 0,10 1 0,-3 3-34,3 4 0,0 8 1,-1 4-1,-2 3-29,2 1 1,-3 1-1,0-1 1,0 1 53,-1-1 0,-1 3 1,1 0 2,0 1 1,2-10-1,-2 5 1,1-2-1,2-4-15,2 1 1,-2-2 0,-1-4-1,1 0-74,3 0 1,-1-2-1,-2-2 1,-1-3-108,2 1 0,-3-5 0,0 2 1,0-2 40,0-1 1,-3 4 0,3-1 77,-2 0 0,-1 2 1,-2 0-290,2 1 225,-3 2 0,5 10 0,-5 2 1,2 3-20,1 1 0,2 1 0,-2-1 1,3 1-1,2-1 0,2-1-111,3-3 1,1-2 173,-2-6 1,0 0 0,4 0 0,2-2 125,0-2 1,3-3 0,-5-5 0,-2 0-52,-1-1 1,-6 1-1,-1-1 1,0 1 76,0 0 1,-4-1 0,1 1-1,-3-1 147,-1 1 1,0 4-77,0 0 0,-1 6 0,-2 2-68,-1 7 1,0 10 0,4 3 0,0 4 10,0 0 1,4 7 0,0 3-269,-1 6 1,2 3 0,-1 4-1,-1-2 1,-1 2 35,-2 1 1,0 2-1,0 0 1,-2-4 158,-2-4 0,1-4 1,-5-11-1,-2-5-154,-1-3 1,-2-7 0,-4-5-1,-2-1 84,-1-4 0,-2-2 1,5-4-1,-1-4 6,0-3 1,5-7-1,6-3 1,2-2-230,2-2 0,3-4 1,4 0-1,5 2-434,2 1 0,6 1 0,3 0 1</inkml:trace>
  <inkml:trace contextRef="#ctx0" brushRef="#br0" timeOffset="162725">12216 9860 9636,'0'-19'0,"2"3"-285,2 7 0,-1 3 1,5 6 187,1 0 0,-2-1 0,2-2 0,0-2 1,2-2-61,2-3 0,-5 3 1,-1-1-1,0-2 51,0-1 0,-5-3 0,3-1 0,-4-1-42,-1 1 1,0 1 0,0 1 129,0 1 1,-1 1-1,-4 3 232,-3 4 1,-1 4 0,-1 4 0,2 4-74,-2 3 1,0 7 0,2 3-1,4 2-152,3 2 1,1 0-1,1-1-27,3 1 1,4 0-1,9-2 1,5-2-1,4-6-157,3-5 0,5 0 1,0-6-1,0-2 169,-1 0 1,3-8-1,-4-2 1,1-4 129,0-5 0,-6 2 1,1-4-1,-6 1 38,-6 3 0,-3-3 0,-4 0 0,-2 0 16,-1 0 1,-3 1 0,-7 5 0,-5 0 10,-2-1 1,-3 5 0,-1 1-1,-3 2-128,-1 2 0,4 3 0,-3 4 0,1 4-159,1 3 1,1 6 0,5 1-89,2 1 0,5-2 0,-1 3 0,3 1 1,1-2-48,0-2 1,1 1 0,2-2 0,2-2-33,2-4 1,1-5 0,5-5 0,-1 0 242,1 0 0,0-1 0,3-3 0,0-5 165,-1-2 0,-1-7 0,-3-2 0,-1-2 9,-2 1 0,0-2 0,5 0 0,-2-3-45,-3-3 1,3 0 0,-4 3-1,1-1-208,0-2 1,-5-4 0,3 2 0,-2 1 279,0 0 0,0 1 0,-4 5 136,0 4 1,-1 6-1,-3 7-132,-5 2 0,0 7 0,-1 9 0,2 7 0,-1 4 66,3 4 0,-4 6 0,6-2 0,1 4-127,2 4 1,1-1-1,1 6 1,3-3-305,4-3 1,8 2-1,1-10 1,3-3 23,2-4 1,3-4 0,2-7 0,2-3 135,-1-4 0,-4-4 0,-1-4 0,-4-4 75,-1-3 0,-2-6 0,-5 1 0,-1-1 0,-3 1-5,-2-1 0,-1-3-105,-4 3 0,-1 0 0,-2 5 0,-2 0 0,-2-1 0,-3 1 55,-1-1 0,3 7 1,0 1 46,-2 4 1,3 1 0,0 1-1,2 4 1,2 3 42,2 3 0,1 3 1,0 1-52,0 1 1,0 6 0,1-1 0,3 1-26,4-1 0,3 2 1,3-2-1,1 2 2,2 2 0,-1 0 0,-2 0 0,0-1-77,-2 1 0,2 0 1,-10 0-1,-1 0-101,-2 0 1,-2-1 0,-3 1 159,-4 0 1,-3-6 0,-3-2-1,-3-5 43,-3-4 1,2 2 0,0-6 0,1-1-1,1-2 7,1-1 0,2-5 1,5-5-1,4-4 135,2-2 0,2-5 0,2 3 0,2-1-231,4-3 0,9-1 1,3-4-1,4 0-100,1-2 1,-1-1 0,3 1 0,0-5 70,2-1 0,0 2 1,-4 0-1,0-1 99,0 3 1,-2-1 0,-1 4 0,-3 0 197,-1 0 0,-3 7 1,-5 5 325,-2 2 1,-5 2-353,1-1 1,-8 6 0,-4 3-1,-3 3 1,-2 4-50,1 5 0,0 0 0,0 10 0,3 0-27,1 3 1,5-2 0,-1 2 0,2-1-189,2 0 1,6-1 0,3-4-1,5 2-306,3-2 1,3-3 0,-2-2 0,2-3-410,2-2 1,1-1 505,2-4 0,5-5 0,2-2 0</inkml:trace>
  <inkml:trace contextRef="#ctx0" brushRef="#br0" timeOffset="162970">13928 9612 9548,'0'-7'-456,"5"1"1,-3 12 0,0 2-157,-4 3 0,-16 2 0,-8-1 0</inkml:trace>
  <inkml:trace contextRef="#ctx0" brushRef="#br0" timeOffset="164706">10244 9984 8355,'-12'-1'-138,"0"-2"1,-2-1 0,-1 1 0,-2 0 0,1 0 0,-1-1 0,-1 1-1,0 2 1,-1 0 0,1-2 482,0-1 0,1 0 0,8 4 0,6 0 0,11 0 0,12 0 394,7 0-764,10 0 1,10 0 0,11 0 0,10-2 0,7-2 0,10-4 0,4-3 0,9-3 10,-45 6 1,0 0 0,44-6 1,-40 3 0,1 0 0,40-6 0,-6 2-184,-5 1 1,-22 3 0,-8 3-1,-16 4-144,-11 2 0,-15 8 0,-11 4 0,-12 3 278,-12 4 0,-18-1 0,-3-3 0,-7-1-79,-6 1 1,-7-1 0,-6-1 0,-1-1 898,1-2 1,-3-1 0,2 3-244,-1-2 0,3-1 1,-2 2-1,5-2-281,7-1 1,9 3-1,7-2 1,5 2 0,8-3-287,5 0 0,9-1 1,12-2-1,8 1-156,9-1 1,15-2 0,9-2 0,9-3-37,6-4 1,5 1-1,4-1 1,4-2 68,1-1 1,1-2 0,4 1 0,0 0 79,-4-1 1,1 1 0,-6 1-1,-3 1 47,-3 2 1,-9 0-1,-3-3 1,-11 2-159,-9 5 206,-5-3 0,-23 6 1,-11-3-1,-15 4 1,-10 4 229,-8 4 1,-6-1-1,-13 1 1,0 1 6,-3-2 0,-10 4 0,-1-5 0,-5 1-61,0-3 1,-2 3 0,2 0 0,-2 0-90,-2-3 1,6 2-1,1-2 1,3 0-99,2 2 1,4-5 0,10 4 0,4 0-2,8-1 1,2 4-1,11-2 1,7-1-34,6 1 1,13-1 0,2-1 0,8 3-45,8 0 1,13-2-1,17-5 24,11 0 1,8 0-1,12 0 1,7-1-31,4-3 1,7-3 0,5-5 0,2-1 0,1 1 0,1-1 27,4 1 1,-8-4-1,3-2 27,-9-2 0,-7 5 1,-18-1-1,-10 3-174,-11 5 0,-12-2 235,-16 6 0,-23 0 0,-25 4 0,-8 0 114,-7 0 0,-12 0 0,-3 0 0,-8 0 191,-4 0 1,-5 0 0,-6 0-1,-4 0-90,0 0 1,-1 1-1,-3 2 1,7 1 3,5-1 1,-4 4 0,14 0-274,5 0 1,10 2 0,9-3 0,8-1 0,11 1-135,9-3 0,13-2 0,16-1 59,13 0 1,21 0 0,15 0 0,11 0-57,13 0 0,9-1 0,-36 0 0,1-1 0,1-1 0,2 0 62,1 0 0,0 0 1,5-1-1,0-1 0,0 0 1,-1-1-1,0 1 0,1 1 53,-1-1 0,0 1 0,0 1 0,-1-1 0,-5 0 0,-2 0 0,45-1-209,-7-1 0,-18 5 0,-11-3 0,-15 4-613,-12 4 1,-11-1 870,-12 5 0,-5-1 0,-7 4 0,0-2 0,0 1 0,0-2 0</inkml:trace>
  <inkml:trace contextRef="#ctx0" brushRef="#br0" timeOffset="165489">14064 9649 8355,'-12'0'899,"4"0"-786,-1 0 83,7 0 0,-3 0 0,10 0 0,3 0-87,3 0 0,5-1 0,1-2 1,-2-1-118,-1 1 0,2-4 0,1-1-110,-2-3 0,-1 3 0,-2-1 0,-1 0-54,-2-2 1,0-2 0,-3 1 0,-1-1 11,1 1 1,-3 1 0,-6 1 0,-3 3 140,-1 2 1,-5-3 0,-5 4-1,1 1 241,-2 1 0,-1 4 0,-5 2 0,2 4 11,2 3 1,4 6 0,0 1-1,2 1 1,3 3 58,3 1 1,2 2 0,8 0-298,2 0 1,3-2-1,6-1 1,3-2-41,0-2 0,6-6 0,-1-5-313,2-2 0,3-1 1,2-4-1,1 0 0,-1 0 1,-4-1-1,-3-3-452,-4-4 0,-4-3 0,0-2 1</inkml:trace>
  <inkml:trace contextRef="#ctx0" brushRef="#br0" timeOffset="165794">13742 9203 8381,'-11'-6'0,"4"6"0,6 7 0,5 4 0,3 1 0,2 2 0,4 1-662,3 2 0,-2-1 0,4-3 1</inkml:trace>
  <inkml:trace contextRef="#ctx0" brushRef="#br0" timeOffset="166170">14511 9116 8472,'1'-20'31,"3"4"0,-2 13 1,2 7-504,-3 6 1,-2 6 0,-2 2 0,-1 2-317,1 2 748,-4 1 0,6 2 0,-5 0 1</inkml:trace>
  <inkml:trace contextRef="#ctx0" brushRef="#br0" timeOffset="166171">14647 9748 9002,'6'-7'-1090,"1"2"1,5 5 0</inkml:trace>
  <inkml:trace contextRef="#ctx0" brushRef="#br2" timeOffset="183310">4229 11249 31872,'18'-8'0,"3"-1"0,4 1 0,4 0 0,4 0 0,2-2 83,3-1 0,-1 0 1,0 1-1,-1 3 0,-4 2-420,-8 2 1,1 7 0,-6 3-1</inkml:trace>
  <inkml:trace contextRef="#ctx0" brushRef="#br2" timeOffset="183571">4254 11410 30924,'25'-12'0,"1"-1"0,3 1 0,5 0 0,6 1 118,6 2 0,13-7 0,4 2 0</inkml:trace>
  <inkml:trace contextRef="#ctx0" brushRef="#br0" timeOffset="201932">15677 10009 9163,'-5'-6'0,"0"6"0,-1 7 0,1 5 0,2 4 0,0 2 10,-1 1 0,3-3 1,-3 5-1,2 0-567,2-2 1,0-1-1,0-6 107,0 1 0,0-6 0,0-2 0</inkml:trace>
  <inkml:trace contextRef="#ctx0" brushRef="#br0" timeOffset="202161">15565 9761 8355,'-6'-13'-291,"5"1"-2,-4 5 168,5 7 1,1 7-1,2 5-1184,1 1 1220,5-1 1,-2 6-1,6 1 1</inkml:trace>
  <inkml:trace contextRef="#ctx0" brushRef="#br0" timeOffset="202554">16619 9488 8355,'0'-21'-134,"0"0"0,4 6 0,0-1 0,-1 1 397,-1-2 0,-2 3 0,0-2 60,0 2 1,-5 2 0,0 1-136,-2 2 0,3 4 0,-4 5-43,-2 0 1,-1 1 0,-1 3 0,1 5-22,2 2 1,0 6 0,3 4 0,1 4-10,-1 4 0,2 3 0,4 5-90,0 0 0,0 4 0,1 2 0,3 1 0,5 3-8,2 1 1,-3 2 0,0-2 0,1-2-359,-3-5 0,4-3 1,-4-2-1,-1-3-44,1-4 0,-2-7 0,-4-2 0,0-2-98,0-3 0,-2-1 1,-3-3-1,-6-2-507,-4-1 938,-2-5 0,-1 3 0,-1-6 0</inkml:trace>
  <inkml:trace contextRef="#ctx0" brushRef="#br0" timeOffset="202813">16421 9835 8355,'5'-23'581,"3"2"1,4 2-371,0 2 0,6 7 0,2-2 1,4 2-496,1 4 1,-5-4-1,1 6 1,1 1-590,2 2 217,0 1 1,1 5-1,0 2 1</inkml:trace>
  <inkml:trace contextRef="#ctx0" brushRef="#br0" timeOffset="203140">16892 10096 8355,'-6'-5'220,"6"1"0,7 1 0,4 1 341,2-2 0,3 1-638,1-5 1,4-1 0,-4-4 0,1-3 0,0 0 0,-3 1 0,-1 1 0,-3 1-235,-2 1 0,-4 0 1,-5-1 250,0 1 1,-5 1 0,-4 1 0,-2 3 0,-3 2 148,-2 2 1,-2 3 0,-4 4 0,3 4 51,1 3 1,-3 7 0,5 3 0,0 4 270,3 4 0,2-3 1,2 3-1,5-3-387,3-1 0,2 0 1,5-2-1,6-1-369,7-1 1,9-10 0,2 0 0,2-4-625,2-4 1,2-2 0,1-1 0</inkml:trace>
  <inkml:trace contextRef="#ctx0" brushRef="#br0" timeOffset="203767">17500 9513 8355,'0'-13'541,"0"1"1,1 5 0,3 3-132,4 2 1,5 8-1,3 2 1,4 3-259,-1 2 1,4-2-1,-2-2 1,3 0-197,0 0 1,5-2-1,0 0 1,0-2-258,1-2 1,-3-1 0,2-2-1,-5 0 109,-3 0 0,1 0 1,-5 0 11,-2 0 157,-7 0 1,-8 0 0,-10 1-1,-3 3 107,-4 4 1,-9 8 0,1 1-1,-1 3-146,0 2 0,-3 3 0,0 2 1,1 1-255,2-5 0,5 2 0,2-4 1,1 1 13,3-2 0,7-2 0,4-5-248,2-1 0,2 0 0,0 1 1</inkml:trace>
  <inkml:trace contextRef="#ctx0" brushRef="#br0" timeOffset="204088">18120 9699 9164,'-6'-7'795,"4"7"0,-7 8 1,0 4-682,-2 5 0,-3-2 0,-1 6 0,-3 1 0,-2 1 1,0 2-656,1 0 1,-8 2 0,5 0 0,0-4 0,-1 0-410,-1 1 0,0 1 0,-1-1 0</inkml:trace>
  <inkml:trace contextRef="#ctx0" brushRef="#br0" timeOffset="204594">18666 9562 8852,'-2'-12'0,"-1"-1"475,-1 1 0,-5 1 0,2 1-208,0 2 0,-4 5 0,3-1 0,-3 3-12,-2 1 0,1 5 0,-1 4 0,0 2-24,-4 1 1,3 2-1,-4 2 1,2 5-8,-1 2 1,1 2-1,5 0-154,2 0 0,4 1 1,5 2-1,0-1 1,1-2-79,3-3 0,9-7 1,9 2-1,5-5-85,6-4 0,-1-2 1,1-6-1,0-2-165,-1-2 0,2-3 1,-5-6-1,-2-2 35,-5-2 0,-4-1 0,-7 2 0,-3-5 95,-4-3 1,-3 1 0,-2 1 0,-3 1-60,-4-1 0,-9 0 1,-4 2-1,-2 3-247,-2 3 1,-8 7 0,-1 3-1,-1 3 1,1 4-449,2 5 394,2 0 0,-1 16 0,0-5 0</inkml:trace>
  <inkml:trace contextRef="#ctx0" brushRef="#br0" timeOffset="204877">19286 9810 8355,'-13'0'-1311,"-12"0"1</inkml:trace>
  <inkml:trace contextRef="#ctx0" brushRef="#br0" timeOffset="219586">9351 11559 8355,'6'-25'147,"2"0"0,3-1 1,2-1-1,-1-2 1,-1 1-1,-1 2 1,-3 1-1,-2 2 1,-2 2-1,-2 5 1,-1 2-1,-1 3 0,-3 2 1,-5 5-1,-2 3 1,-2 1 183,-4 0 1,3 5 0,-2 5-1,2 5 1,3 6 0,1 4-317,2 4 0,1 4 0,-3 8 52,2 5 0,4 7 0,-3 5 0,2 3-27,2 1 0,-3 0 0,2 1 0,2 1-72,0-2 1,6 0 0,2-13 0,1-3-210,2-2 0,1-11 0,0 1 1,-3-3-88,-2-2 0,-1-5 0,-4-3-85,0 1 1,-1-4 0,-3-1-1,-5-4 1,-3 0-46,-5-1 1,2-4-1,-5-1 1,-2-1 87,-2-3 0,-6-8 0,-2-1 1</inkml:trace>
  <inkml:trace contextRef="#ctx0" brushRef="#br0" timeOffset="220170">9004 12043 8355,'7'-20'9,"10"-3"1,-8 9 0,12-2 0,1 2 301,1 1 1,2 1-1,0 1-45,0 3 0,1 1 1,3 4-1,3-1 1,-1 1-287,-2 2 1,-3 6-1,-1 5-1197,0 5 0,0-1 0,0 4 1</inkml:trace>
  <inkml:trace contextRef="#ctx0" brushRef="#br0" timeOffset="220171">9513 12365 9064,'-7'0'649,"3"0"-514,8 0 1,3 0 0,5-1-1,2-2 1,1-1 94,1 1 0,5-4 1,-3 0-1,0-1 1,0 0-1,-2-2 0,1-1-801,-1-1 0,-3-5 0,-6 1 315,-2 0 0,-2 3 1,-8 0 142,-8 1 1,1 5-1,-6 3 1,0 3 234,-3 1 1,2 1 0,-2 3-1,1 6 37,0 5 0,2 0 0,6 7-7,0 4 1,1 0 0,2 6 0,5 0 0,3-2-57,1 0 1,3-1-1,3-4 1,8-1-495,4-4 1,3-2-1,5-7 1,2-3-1281,0-3 1131,1-4 0,2-1 0,0 0 0</inkml:trace>
  <inkml:trace contextRef="#ctx0" brushRef="#br0" timeOffset="220652">11237 11658 8355,'5'-19'354,"-2"1"709,5 6-1015,-5 5 0,1 1 0,-8 6 1,-4 0-1,-5 2 0,-2 2 169,-2 4 0,-5 2 0,2-1 1,-4 0-170,0 0 0,-1 6 0,-1 2 0,-2-2-141,-1-1 0,-4 0 1,4 1-1,1 1 21,2-1 0,7-1 0,2-1 0,4-2 30,0-3 0,6 3 1,3-3 39,3 3 1,6 0 0,5-1 0,4-3 103,2-2 1,6 5-1,-1-3-115,2 0 1,2 4 0,0-4-1,-1 1 1,-2 0-114,-2 2 1,0-1 0,2 1 0,-3-3-511,-1-1 0,-3 3 0,-5-2 0,-4 1 186,0 1 0,-2-1 0,-4 4 1</inkml:trace>
  <inkml:trace contextRef="#ctx0" brushRef="#br0" timeOffset="220853">10728 12179 8355,'3'-5'422,"4"3"1,5 6-1,3 2 1,3-1-1,4 0 1,6-1-1,6 0 1,5-1-335,2-2 0,2 0 1,-5 2-1,0 3 0,-7 0 1,-3 3-1722,-3-2 0,-12 4 0,-1-4 1</inkml:trace>
  <inkml:trace contextRef="#ctx0" brushRef="#br0" timeOffset="221719">12502 11745 8355,'6'-18'70,"-1"-1"0,-4 0 0,-1 1 0,0 1 0,-1 1 0,-4 2 0,-3 4 0,-3 6 0,-1 3 0,-2 1 0,-3 2 0,-2 5 0,-2 7 250,1 4 0,-1 8 0,-4 7 0,1 3 0,0 3 0,3-1 1,6 1-1,4-3-82,3-1 1,7-3 0,1-2 0,6-3-674,6-8 1,5-4-1,5-4 1,6-3-1,4-3 1,1-5-489,0-5 0,0-2 0,3-5 505,-3 0 0,3-6 0,-5-2 1</inkml:trace>
  <inkml:trace contextRef="#ctx0" brushRef="#br0" timeOffset="222234">13035 11423 8355,'0'-32'301,"0"-4"0,4 11-281,0 0 1,0 6 0,-4 7 0,-1 1 0,-3 2 0,-5 5 0,-2 4 327,-1 4 0,-4 9 0,-2 8 0,0 3-84,0 5 1,-3 8 0,3 9 0,0 4-65,0 3 0,2 4 0,2 6 0,0 2-124,2 1 0,-3 9 0,8-5 0,0-3-296,3-2 1,2-8 0,4-4 0,2-4-131,4-8 1,10-5 0,6-13-1,4-4-513,4-6 1,0-6-1,2-9 347,-1-2 1,-5-8 0,2-7 0</inkml:trace>
  <inkml:trace contextRef="#ctx0" brushRef="#br0" timeOffset="222619">13221 11894 9813,'-10'-11'1134,"6"3"-1032,5-3 0,16 9 0,1-3 1,0 1-232,0-1 0,2-4 1,-3 2-1,-2-1 12,-1-1 0,-2 1 1,1-4-1,-2-1-81,-3 1 0,2-1 0,-6 1 0,-1 0 24,-2-1 0,-2 5 0,-4 1 0,-3 0 106,-3 0 1,-5 5 0,-2-3-1,0 5 77,0 5 1,-3 1 0,3 8-1,0 3 127,0 3 1,-2 4-1,5 1 15,4-1 0,0 7 1,6 0-1,3 1 1,0-3-112,2-3 1,10-1 0,5-2 0,6-2-269,5-4 1,6-9-1,-2-4 1,0-3-195,1-1 0,0 0 0,-5-1 0,-3-2 9,-4-1 0,-3-11 0,-3 1 1</inkml:trace>
  <inkml:trace contextRef="#ctx0" brushRef="#br0" timeOffset="222867">13593 11423 8355,'0'-25'745,"1"7"-585,3 5 1,5 7 0,7 6 0,4 0 0,0 1 0,1 4 0,1 8 0,1 6 0,2 7 0,0 6 0,-2 7 376,-2 3 0,-4 0 0,-8 3 0,-2 3 0,-1 3-932,-4 3 0,-6 3 0,-4-6 0,-3-3 353,-1 0 1,-6-1-1,-3-2-300,-2-3 0,2-5 0,0-3 0,-1-2-845,-1-2 0,-8-1 0,0-4 0</inkml:trace>
  <inkml:trace contextRef="#ctx0" brushRef="#br0" timeOffset="223573">15937 11224 8340,'0'-32'0,"0"3"0,0 5 0,0 3 82,0 4 0,-1 5 1,-3 4-190,-5 4 178,-2 2 1,-3 9 0,-1 6 0,-1 6 0,-1 7 0,1 7 262,-1 8 1,-4 13 0,5 8 0,2 6 0,4 2 0,5-1-1,1-2 1,0-2-411,1-1 1,3-8 0,4-2-330,4-3 1,5-7 0,3-3 0,5-4-155,2-3 1,2-10 0,0-7 0,0-5-876,0-3 1347,-1-4 1,1-10 0,0-2 0</inkml:trace>
  <inkml:trace contextRef="#ctx0" brushRef="#br0" timeOffset="223823">16408 11460 8355,'-19'-18'0,"1"10"290,6-9 0,-1 16 0,1-5 1,-1 2-1,2 3 0,2 5 0,1 8 1,-2 6 977,-1 4-1324,-2 7 1,1 3 0,1 5 0,1-1 0,2-2 0,0-2 0,1-2 0,3-2-512,2-2 1,4-3 0,2-2 0,6-4 145,5-4 0,0 0 0,7-2 0,3-3-1169,2-4 1532,8-2 0,-4-13 0,7-3 1</inkml:trace>
  <inkml:trace contextRef="#ctx0" brushRef="#br0" timeOffset="224716">16805 11559 8355,'7'-19'-71,"-3"2"0,-8 8 0,-4 2 1,-3 1 218,-2 3 0,1 2 0,0 1 1,-2 0 283,-3 0 1,3 4-1,-3 2 1,0 1-296,0 2 0,1 6 0,4 2 0,1-2-167,2-1 0,0 0 0,4 1 0,3 1-242,0-1 1,2-1 0,0-1-136,0-1 0,2-4 0,2-1 61,4-1 0,-1-2 0,1-4 210,2 0 0,1-4 1,1-2 126,1-1 1,-5-1 0,0-3-1,1 1 1,-3 2-7,-1-2 0,0-1 1140,-1-1-780,0 5 1,-5 2-197,-3 5 0,2 5 0,-2 3-160,3 3 1,2 0 0,3-1 0,5-3-183,2-2 0,5 4 0,1-5 0,-1-1-224,2-2 0,-3-1 1,6 0-1,1 0 153,2 0 1,-1 0 0,-2-1 86,-5-4 0,2-1 1,-1-7 176,-2 1 0,-1-1 0,-2 1 0</inkml:trace>
  <inkml:trace contextRef="#ctx0" brushRef="#br0" timeOffset="224717">17041 11534 8355,'0'-19'-31,"-6"1"1,4 10 276,-7-1 0,5 5 0,-4-3 478,-2 2 1,5 2-452,1 7 1,2 5 0,2 6 0,0 3-1,2 2-103,2 6 1,-2 5 0,5 5-280,-1-3 1,2 7-1,-4-2-34,-1 5 0,-2 1 0,-1 3 0,0-2 0,0-1-29,0-4 1,0 2 0,0-11-626,0 1 1,-1-6 0,-3-6 0,-3-2 22,0-3 0,-3-8 689,6-7 1,0-7 0,4-10 0,0-3 83,0-4 1,0-1-1,0-1 1,0-4 3,0-7 0,2-5 0,2-6 0,4 0 51,3-3 0,1-3 1,1 2-1,-1-1 230,1 5 0,0 1 1,3 10 153,0 5 0,1 6 0,-5 7 0,2 6-164,2 8 0,1 9 1,1 6-1,-6 5-129,-1 6 0,-4 2 0,0 0-224,-1-2 1,-2 2 0,-4-3-1,0 0 1,-2 0-147,-2-2 0,-3-6 1,-5-4-1,-2 1 52,-2-3 1,0 0 0,-3-5 0,1 2-971,3 1 832,1 0 0,-4-4 0,-1 0 1</inkml:trace>
  <inkml:trace contextRef="#ctx0" brushRef="#br0" timeOffset="225600">17636 11423 9412,'0'-27'0,"-1"8"0,-3 8 0,-5 7 0,-2 3 0,-1 1 0,0 1 0,-1 3 0,1 4 0,-1 3 933,1 2 0,-2 3-1062,-2 1 0,2 5 0,-3-1 0,5 1 1,2 0-1,3-3 0,0 0-30,1 1 0,3-5 1,0 1-144,6-2 0,4-7 1,6-3-1,3-4 155,0-4 0,2 1 0,-3-5 0,2-2 113,-2-1 0,3-1 0,-2-2 1,0-1 92,-3-2 0,-2 1 1,-1 5-1,-3 1 394,-2 2-321,5 0 0,-9 2 0,4 6 0,-4 7-169,-1 4 1,0 1 0,1 1-258,3-1 0,-2 5 0,3-1 0,1-1 1,1-1-1242,0-1 1449,-2-1 1,6 0 0,3 1 0</inkml:trace>
  <inkml:trace contextRef="#ctx0" brushRef="#br0" timeOffset="225601">17996 11423 8355,'4'-25'0,"0"0"649,0 6 1,-4 1-23,0 5 1,-1 2-1,-2 4-549,-1 7 0,-6 6 0,1 8 0,-5 2 0,-3 5 0,2 2 0,1 2 0,2 0-206,0 0 1,1 0-1,2-1 1,5 0-258,3-4 1,2-2 0,3-5 0,5-2 8,2-3 0,6-2 0,4-6 1,1 0 147,-1 0 1,2-2 0,-2-2-1,1-4 11,-1-3 0,-2-3 0,-4-1 270,2-2 1,-1-1 0,-5 3 0,-1-1 239,-2 1 1,-5 1 0,1 1 285,-3 1 0,-1 6-416,0 6 0,-4 6 1,0 8-1,1 1-117,2 1 0,1 5 0,0-3 0,1 0-292,4 0 1,1-2-1,7-3 1,1-2-237,2-3 1,-1 2-1,6-6 1,0-1 106,-2-2 1,4-7-1,-3 0 1</inkml:trace>
  <inkml:trace contextRef="#ctx0" brushRef="#br0" timeOffset="225602">18281 11137 8452,'6'-7'-366,"-4"2"1,7 5-1,0 1-1255,2 3 1621,-4 3 0,10 11 0,-4 2 0</inkml:trace>
  <inkml:trace contextRef="#ctx0" brushRef="#br0" timeOffset="226428">18653 11088 8355,'0'-32'551,"2"7"0,2 10 1,3 7-462,-1 8 0,0 7 61,-6 9 0,0 3 0,0 6-151,0 0 1,0 4 0,0 1 0,0 2 0,0 2 0,-1 2 0,-2 2 0,-1-3-220,1-2 1,-3 2 0,2-5 0,2-1-117,0-3 1,-2 2 0,0-9 0,1 0-491,2-2 0,-3-3 561,-1-2 0,-4 1 0,2-1 1</inkml:trace>
  <inkml:trace contextRef="#ctx0" brushRef="#br0" timeOffset="226429">18529 11398 8355,'-7'-6'558,"2"5"1,6-6 0,3 4-581,4-1 0,4 0 0,1 4 0,4 0 120,3 0 0,5 0 1,3 0-1,2 0 0,0 0 1,2 0-1,-1 0 1,-1-1-80,-3-4 0,-2 4 0,-4-3 0,-5 3-58,-2 1 0,-6 4 0,-1 1 0,-1 2-8,-3 3 0,-2-3 0,-1 1-76,0 2 0,0 1 1,-1 0-1,-2-2 1,-1-1-302,1 2 0,3 0 180,4-2 0,3-2 1,5-6-1,1 0 130,-1 0 0,1-6 0,-2-2 1,-2-3 217,0-2 1,-5 1 0,4-2-1,0-1 169,-1-2 1,0 1 0,-3 4 231,4-1 0,-1 2-288,2 3 1,-3 4 0,3 8-1,-4 5-55,1 7 1,-4 3-1,5 6-33,-1 0 0,-2 1 1,-4 3-1,0 5 1,0 5-6,0 2 1,-1 6 0,-2 0 0,-1 4-264,1 2 1,-3 4 0,2-5 0,2-2-159,0-2 0,1 0 1,-3-10-1,-3-7 19,0-3 0,-8-5 1,2-3-1,0-7 77,-1-3 1,-3-7-1,1 0 1,1-8 72,1-7 1,3-6-1,2-7 1,5-1 123,3-3 1,2-4 0,3-7-1,6-1 18,5 1 0,0 5 1,6 4-215,1 0 1,-1 2 0,2 5-1,3 0-791,1 4 812,-1-4 1,-1 10 0,-1-4 0</inkml:trace>
  <inkml:trace contextRef="#ctx0" brushRef="#br0" timeOffset="226710">19348 10964 8355,'5'-27'376,"3"8"0,5 8 0,3 7 1,4 3-219,-1 1 1,0 9 0,-2 5 0,2 5 0,2 8 425,-1 4 1,0 6 0,2 5 0,-3 5-398,-1 5 1,-3 6 0,-7 7-1,-3 1-391,-4-1 0,-7-2 0,-3-2 0,-6-2 264,-6-1 1,-4-10 0,-2 0 0,-4-4-1097,0-4 1,3-7 0,-1-4-1601,3-3 2212,1-6 1,-5 3-1,-2-4 1</inkml:trace>
  <inkml:trace contextRef="#ctx0" brushRef="#br0" timeOffset="226902">20414 11757 8355,'-12'0'-1311,"-1"0"1</inkml:trace>
  <inkml:trace contextRef="#ctx0" brushRef="#br0" timeOffset="241072">4663 13816 8512,'0'-12'0,"0"-1"0,0 1 0,0 0 0,-1-2 0,-2-1 0,-1-2 0,0 1 0,0-1 0,0-1 0,-1-1 0,1-2 346,0 2 1,-4-3-1,2 4 1,1 0-1,-2 1 1,0 5-235,-3 2 0,-1 8 1,-1-1-1,0 7 1,-1 10-1,-1 9 0,-1 9 1,-3 7-1,0 5 1,1 7-1,1 4-8,3 4 1,4 3 0,2 3 0,2 1 0,2-3 0,2-3-1,2-7-148,3-2 1,3-2-145,6-4 1,-1-2 0,-1-6 0,-1-1 0,-3-3-653,-2-4 1,3-7 0,-3-3 0,-3-1 227,0-3 1,-13-1-1,-3-2 1</inkml:trace>
  <inkml:trace contextRef="#ctx0" brushRef="#br0" timeOffset="241532">4043 14337 8355,'13'-25'1372,"-1"1"-1241,0 4 1,6 1-1,4 4 1,6-2-185,5 2 0,7 1 0,3 2 0,1 1 67,3 3 1,-1-3 0,1 2 0,-1 0-198,1 0 0,-9 4 0,-1 5 0,-2 0 0,-5 0 0,-5 0 0,-7 0 0,-6 1-9,-3 3 1,-4-1-1,-5 5 1,-1 2 276,-3 1 0,-3 3 0,-6 1 1,1 2 267,-1-2 1,-2 3-1,2-2 1,2-1-7,0-1 1,5 3-1,2-1-340,2-1 0,8-5 0,2-3 0,3-2-130,2-2 1,5-3 0,2-4 0,2-4-159,-1-3 1,1-6 0,-4-1 0,0 0-125,0 0 0,-6-4 0,-5 3 0,-1-2 189,-4 1 0,-2 5 1,-4-2-1,-5 3 8,-7 2 0,1 5 0,-5 3 0,-2 2 199,-2 2 0,-6 11 0,-2 3 0</inkml:trace>
  <inkml:trace contextRef="#ctx0" brushRef="#br0" timeOffset="241838">4961 14139 8355,'-7'-20'367,"-1"4"1,6 10-1,5 9 1,4 8-182,7 3 0,-6 4 1,4 0-1,0 1 1,-1 3-1,0 1 1,-3 1-488,-4-3 1,1 1 0,0-4 3,-3 1 0,0-4 173,-2 2 1,0-11-1,0-6 1,0-6 87,0-5 1,1-7-1,2-3 1,1-2-37,-1-2 1,2-4 0,1 0 0,-1 1-264,1 2 0,-1 5 1,-1 3-1,5 3-310,2 4 1,-2 7 556,4 0 0,-4 3 0,9 1 0</inkml:trace>
  <inkml:trace contextRef="#ctx0" brushRef="#br0" timeOffset="242623">5593 14163 10390,'0'-20'0,"0"1"0,0 1 0,0 2 0,2 1 0,1 0 0,1-1 1271,-2 0 0,-2 8-1226,-4 4 1,-3 4 0,-5 4-255,0 4 0,-5 8 0,1 0 0,0 1 0,1 1 0,1 1 0,1 0 0,3-2-113,3-4 1,3 4 0,4 0 0,0-2 4,0-2 1,1-6 0,4-1 0,3-2 52,3 0 1,1-1 0,2-7 0,1-4 214,2-4 1,-1-1 0,-3-4 0,-1-2 231,0 0 1,-3-3-1,-2 5 238,-2 2 1,-1-3 0,-4 1 10,0 2 0,0 6-374,0 0 0,0 8 1,0 1-1,2 7-99,2 4 1,-3 5 0,3 2-1,-1 2 6,1 2 0,-2-3 0,3 0 1,-1 1-37,0-1 1,6-5 0,-2-1-1,3-4 31,2-4 0,3-1 0,1-4 0,-1-1-161,2-3 1,0-4 0,4-8 0,-3-2 16,-1-1 0,3-2 0,-4-3 0,-2-3 119,-1-1 1,-3 1-1,-3-3 1,-3 0 97,1-3 0,-5 2 0,3 1 0,-4 1 52,-4 0 1,1 0-1,-3 6 1,-1 2 133,0 5 1,3 3-1,-5 5-37,0 4 1,3 8 0,2 6 0,1 5-76,-1 5 1,3 5-1,-3 4 1,2 4-81,2 3 0,0 1 0,2 0 1,2 1-19,4-1 0,3-5 1,3-4-1,1-3-230,2-4 1,5-4 0,-2-9 8,4-4 0,1-3 0,-2-2 0,-1-5 186,-1-6 1,-5-2 0,4-6 0,-3-3 0,-3 0-12,-4-2 1,0 0 0,-6 1 0,-2-3 25,0-1 0,-2 1 1,0-2-1,0 2 32,0-2 1,-4 3 0,-2-3-1,1 3 116,-1 1 1,2 6 0,3 3 43,-4 7 1,4 5 0,-3 9 0,3 7-90,1 8 0,4 9 0,0 4 0,-1 3 133,-2 1 1,0 4 0,2 1 0,3-3-356,1 0 0,1 1 0,4-3 0,1-5-1094,-1-5 1,6-3 626,3-3 0,2-4 0,2-4 1</inkml:trace>
  <inkml:trace contextRef="#ctx0" brushRef="#br0" timeOffset="243094">7367 13866 8355,'0'-19'938,"0"1"-509,0 5 1,0 5-171,0 0 0,0 6 0,0 2 0,0 9-93,0 6 0,0 0 1,0 6-1,0 1-193,0 1 1,0 2 0,0-2 0,0-1-81,0-1 0,4-6 0,0 2 1,0-5 73,2-4 1,1-2 0,5-6-276,1 0 1,0-3-1,3-4 1,0-7-1,-1-2 66,-1-2 0,3-4 0,-1 1 0,-1-2 199,-1-2 1,-2 2 0,1 1 0,-2 2 179,-3 2 0,-1-1 1,-4 5 77,1 3 1,0 8-29,-4 3 1,0 7 0,0 10 0,0 4-180,0 2 1,0 2-1,1-2 1,2-1-346,1-1 0,6-2 1,-2 2-1,3-5-1817,2-2 1918,5-1 1,1-6-1,6-2 1</inkml:trace>
  <inkml:trace contextRef="#ctx0" brushRef="#br0" timeOffset="243942">8086 13878 8792,'-4'-8'0,"1"1"0,5 2 0,5 0 0,4 1 0,3 0 106,2 1 0,5-2 1,8-1-1,4 1 0,3-2 1,2 0-1,1-1 1,-1 1-1,-2 3 0,-3 2 1,-4 2-1,-7 2-3733,-7 2 3450,-5 8 0,-27 8 0,-3 4 1</inkml:trace>
  <inkml:trace contextRef="#ctx0" brushRef="#br0" timeOffset="244179">7913 14126 8355,'-2'-5'270,"6"-4"0,14-2-170,11-1 0,4 4 0,13 0 0,1-2 69,1-1 0,6 0 1,-1 1-1,0 2-518,-2-2 1,-9 5 0,-4 1 0,-8 2-364,-4 2 1,-7-5 0,-1-2 0</inkml:trace>
  <inkml:trace contextRef="#ctx0" brushRef="#br0" timeOffset="244433">8421 13506 8342,'-12'-15'0,"-1"4"0,2 5 0,2 8-149,0 5 0,5 9 471,-4 5 0,1 4 0,-1 4 1,2 4-38,1 3 0,3 1 0,-2 1 0,3 2-207,1 2 0,0 3 1,0-2-543,0 1 0,0-3 0,0 3 0,0-1 0,-1-4-200,-4-5 1,-1 2-1,-7-4 1</inkml:trace>
  <inkml:trace contextRef="#ctx0" brushRef="#br0" timeOffset="244962">9017 13444 9260,'-2'-34'0,"-2"5"0,-4 9 0,-3 9 0,-3 7 0,-3 4 0,-2 4 0,-2 6-214,1 5 1,-1 0 0,-4 5 210,0-2 1,6 2 0,4-2 0,5 0-128,6 0 1,3 0 0,1-3-45,0 2 0,4-1 0,2-5 1,0-1 151,4-2 0,5-4 0,2 3 22,-2-1 0,0-2 0,0-3 0,3 2 0,0 1 40,0-1 1,-2 0 182,-3 1 1,-6 3-1,-3 5-109,-3 0 1,-2 5 0,-3-1-1,-4 0-58,-4-3 0,0 4 0,0-1 0,-1 0-58,1-3 0,-1 4 1,2-1-1,3 0-30,4-3 0,-1 4 0,0-1 0,3 0-99,0-3 0,4 0 1,0-1-1,4-1-43,1-2 0,-3 0 1,4-5 121,2-1 0,1 0 1,1 0-1,1 1 1,-1-2 283,0 0 1,1-2-55,-1 0 0,-3 1 1,-3 3-1,0 5 183,-3 2 1,-3 2 0,-4 4 0,-5 4-223,-2 2 1,0 2 0,2 0-1,2-1-264,1 1 0,2-4 1,4-2-1,1-1-21,4-3 1,1-2 0,7-4-1,-1-2-811,1-1 1,5-2-1,1-4 1</inkml:trace>
  <inkml:trace contextRef="#ctx0" brushRef="#br0" timeOffset="245174">9364 13816 9232,'7'13'0,"-3"-1"0,-1 0 17,1 1 1,-3 1 0,3 4 0,-4 5-994,-4 5 1,-3 0 570,-5-3 1,-1 6-1,1 0 1</inkml:trace>
  <inkml:trace contextRef="#ctx0" brushRef="#br0" timeOffset="246856">9413 13940 8495,'-11'-1'0,"3"-3"0,4-5 143,3-2 0,1 3 0,1 0 0,3-2 0,3-1 0,1-1 0,1-1 0,0 0 0,1-3 0,-1-1-162,0-3 0,-1 4 0,4-5 0,1 0 1,-1-1-1,-1-1 0,-1-3-260,-2 0 0,-1 1 174,1 4 1,-1 3 0,-4 6 0,0 1 31,-5 2 0,-3 4 0,-8 6 1,0 3-5,-4 5 0,2 6 0,-4 3 76,1 1 0,1-2 0,5 2 0,1 0 0,2-1 13,5 0 1,3-1-1,2-6 1,3-2 28,5 0 1,6-3 0,3 4 0,1-3 1,3-2 0,6 0 0,1-5 0,-2 0 19,-1 0 1,-1 0-1,0 0 1,-2 0-33,-2 0 1,-3 0 0,-7 1 0,-1 2-40,-2 1 1,-7 6 0,1-2-30,-5 3 1,-11 1 0,0 2-1,-2 1-167,-2 2 1,-3 3 0,5-3 0,-1-2 77,-1-1 1,6-2-1,-1 1-947,8-1 855,-2-5 1,6 4 0,-5-4 0</inkml:trace>
  <inkml:trace contextRef="#ctx0" brushRef="#br0" timeOffset="247035">10021 13866 8355,'-7'0'68,"-4"5"1,4 4 0,0 2 0,2 1 0,-1 2 0,-1 1 0,-1 2 0,1-1 0,0 1 0,2-1 0,-1-1-990,4-1 0,0-2 536,2 1 1,6-1 0,1 1 0</inkml:trace>
  <inkml:trace contextRef="#ctx0" brushRef="#br0" timeOffset="247316">10344 13345 9332,'0'-24'0,"0"4"0,1 5 581,3 5 0,2 11 0,3 12 1,-2 6-1,-1 5-294,-4 0 0,0 9 0,-2 2 0,0-1-333,0 2 0,0 4 0,0 1 0,0-1-78,0-1 0,0-2 0,0-1 0,0-4-176,0-7 0,1-1 0,3-4-152,5-1 0,6-5 0,1-7 1,1-2-1,-1-2-2125,1-2 2268,-1-1 0,2-5 0,2-2 0</inkml:trace>
  <inkml:trace contextRef="#ctx0" brushRef="#br0" timeOffset="247599">10207 13717 8355,'7'-12'-134,"4"5"1,-3-3 0,9 6 0,4 0 0,2 0 133,2 0 1,1-6-1,3 2 1,4-3-157,3-2 1,5 1-1,-1 1 1,-4 1-179,-6 2 0,-4 0 0,-1-5 1</inkml:trace>
  <inkml:trace contextRef="#ctx0" brushRef="#br0" timeOffset="247807">10740 13208 8355,'6'-6'273,"4"3"0,5 7 0,5 7 0,2 6 0,1 2 0,-3 3 0,1 3 0,0 4 0,-2 5 0,-3 7 2552,-5 9-2936,2 0 1,-13 10 0,0-2 0,-10 3-1,-9 1-2104,-10 0 0,-7 1 1416,-5 3 1,-9-2-1,-6 3 1</inkml:trace>
  <inkml:trace contextRef="#ctx0" brushRef="#br0" timeOffset="248332">8409 13618 8355,'7'-25'291,"-2"6"1,-1-5 0,2 4 0,-1-2 0,2-1 0,-1 4-1,-1 1 65,-2 3 1,-4 7 0,-6 4 0,-7 5 0,-4 7 0,-5 10 0,-5 8 0,-4 8-224,1 1 0,-5 12 0,4 3 0,0 1-122,4 0 0,-1 1 0,4-1 1,5-3 22,5 1 1,8-7 0,5 0 0,4-5-74,7-4 0,11-3 1,8-6-1,5-5-308,6-7 0,2-5 0,0-7 1,3-1-272,0-3 1,-2-4 0,-8-8-1,-3 0-753,-5 1 1,-1-3 999,-13 1 1,3-5 0,-8 3 0</inkml:trace>
  <inkml:trace contextRef="#ctx0" brushRef="#br0" timeOffset="248924">8322 13333 8355,'0'-18'0,"0"4"811,0-4-409,0 6 1,0 6 0,0 6 0,0 10 61,0 9 0,0 8 0,-1 15 0,-2 5 0,-3 6-155,-1 9 0,3 2 1,-3 5-1,2 0-162,2 0 1,-2 1-1,0 4 1,3-1-105,0-2 1,2-5 0,2-8 0,0-6-275,3-5 1,-1-4 0,-4-6 0,0-3-295,0-5 0,4 0 1,0-10-1,-1 1-3224,-2-4 2851,-1-8 1,0-3 696,0-10 1,0-7 0,0-7 0</inkml:trace>
  <inkml:trace contextRef="#ctx0" brushRef="#br0" timeOffset="249275">8384 13122 9645,'0'-31'0,"0"7"0,1 7 0,2 10 0,3 13 0,-1 13 0,1 14 0,-2 11 0,0 11 0,0 7 972,-1 4 0,-2 16 1,-1-1-1,-1 3-892,-3 0 0,-3-5 0,-6 2 0,2-2-173,3-6 1,-3 0 0,4-7 0,0-3 0,2-5 0,1-8-1,0-8-1776,1-3 1,7-7-1,3-2 1</inkml:trace>
  <inkml:trace contextRef="#ctx0" brushRef="#br0" timeOffset="250128">8198 14027 9007,'5'-7'0,"4"3"0,3 1 0,3 1 0,3-4 0,3-1 206,5-3 1,3 4 0,5-1 0,0 0-1232,0 0 0,2-1 0,1-5 0</inkml:trace>
  <inkml:trace contextRef="#ctx0" brushRef="#br0" timeOffset="252072">10691 13233 8355,'0'-19'62,"0"2"1,0 4 0,0 0-1,0 1 1,1-1 0,3 1 0,5 1-1,2 1 1,2 4 0,3 0 0,1 3-1,1 2 1,0 1 0,-1 0 121,1 0 1,-6 1 0,2 5-1,-6 5 1,-2 5 0,-4 4-1,0 2-241,-2 1 1,-2 2-1,0 0 1,-4 1-1,-1 1 1,-1 2-1,0-1 1,1-2 54,1-1 0,-2 4 1,4-2-1,1-2 107,2-3 1,5-2-1,1 0 1,2-3-81,3-3 0,2-2 0,4-1 1,2-1-143,1-2 1,-3-5 0,4 1 0,-2-3-45,-3-1 0,3 0 0,-2 0-70,-1 0 0,-6-1 151,-5-3 0,-4-2 0,-4-2 84,-5 4 0,-2-2 0,-1 2 141,-1 1 1,1 6 0,0 3-1,-1 2 48,1 6 0,1-1 0,1 8 0,2 0-83,-2-2 0,5 9 0,1-4 0,1 4 4,-1 2 0,2 2 1,-3 5-1,1-1-146,0-3 0,-5 2 0,5-6 1,0-1 62,-1 3 1,3-9 0,-3 3 0,1-3 12,-1-3 1,1-1-1,3-6 1,-2 1 34,-1-1 1,-6-1-1,3-1 1,-1-3-87,0-2 1,0 3 0,-5-2 0,1-1-307,-1 1 0,-3-1 1,-2-2-1,-1 1-387,-3-1 0,-2 3 0,1-2 53,2-1 0,-8 3 0,3 1 0</inkml:trace>
  <inkml:trace contextRef="#ctx0" brushRef="#br0" timeOffset="253115">11522 14002 9730,'5'-7'0,"4"3"0,0 4 0,-1 4 0,-3 6 0,-4 5 0,-1 7-348,0 6 0,-7 3 0,-5 8-390,-8 2 0,-3-2 0,-2 4 0</inkml:trace>
  <inkml:trace contextRef="#ctx0" brushRef="#br0" timeOffset="253981">12712 13208 8355,'-1'-31'99,"-2"3"0,-1 6 0,1 6 0,3 3 0,3 6 0,1 9 0,-1 10 192,-2 12 0,-1 6 1,0 7-1,0 2-359,0 2 0,0 3 0,0 4 0,0-1 0,0-1 1,0-1-1,0-1 0,2-4-80,2-5 1,-3-2 0,5-7 0,-2-4 0,1-3 0,2-5 47,3-4 1,1-5-1,0-6 1,-1-5-1,-3-5 16,-2-4 1,5-3-1,-3 3-7,0-1 1,4-5 0,-3 3 0,3 0-26,1 0 1,1-3 0,-1 5 0,0 2 20,1 4 0,-1 4 1,1 3 150,-1-1 1,-1 1-1,-1 7 1,-3 6-1,-1 3 1,0 5 133,0 2 1,-2 0 0,-4 5-286,0 0 1,0-2 0,1-1 0,2-2-211,1-2 0,6-2 0,-2-3 100,3-1 1,7 0 0,1 1 0</inkml:trace>
  <inkml:trace contextRef="#ctx0" brushRef="#br0" timeOffset="255016">13419 13593 8355,'-1'-17'129,"-2"0"1,-2-1 0,-1 0 0,-1 3 0,0 2 0,-2 5 0,-2 4 73,-2 2 1,5 2 0,0 2 0,-3 2 0,-3 4 0,-1 3 0,2 3 0,4 1 0,-1 3 0,-1 0-433,-1 0 1,5 3 0,3-5 0,2-1 0,2-1 0,0-2 1,0 1 0,2-2 0,2-2 1,4-2-148,3-1 1,2-2 0,-1-4 0,0-1 232,1-4 0,-1 0 0,1-6 1,-2 0 74,-3-3 0,3-2 1,-4 0-1,0 0 220,-3 1 1,1 1 0,-1 2 0,-1-1 238,-1 1 0,-2 3-67,0 1 0,0 7-258,0 1 1,4 5 0,0 8 0,0-1-97,1 1 0,-2-1 0,5 0 0,1 1 53,-2-1 0,4 1 0,-3-2-436,3-3 1,1 2 0,1-5 0,-1 1 0,2-1 105,2-2 1,-2 4-1,4 0 1</inkml:trace>
  <inkml:trace contextRef="#ctx0" brushRef="#br0" timeOffset="255017">13643 13494 8355,'0'-13'0,"0"1"0,0 0 0,0-1 340,0 1 0,5 5 54,3 3 1,3 9-1,0 6-356,-2 4 1,0 3 0,-3-1-1,-1 2 1,2 2 0,-1-2-1,1-1-107,0-3 1,1 3 0,4-3 0,-1-2-277,-3-4 1,4-2-1,-4 1-39,3-3 0,0-5 0,-2-3 304,0-1 0,-6-6 1,1 0-1,-3-3 9,-1-4 1,4 1 0,0 3 0,-1-1-25,-2-2 1,-1 2-1,0-2 190,0 2 1,2 3-1,1 1-60,1 2 1,1 5 0,-1-1 0,5 4 31,2 4 0,-3 3 0,0 5 0,2 1 1,4-1 0,1-1 0,-3-1 8,-1-2 0,7-4 0,-6 3 1,2-1-68,0-4 1,-2 0 0,1-2 0,-1-2 4,1-2 0,-1 1 0,0-5 1,1-1-1,-1-2 0,-1-2 1,-1 1-1,-3-1 5,-2 1 1,-1 0 0,-4-1-7,0 1 0,0 3 1,-1 3-1,-3 0 1,-6 3 89,-5 2 1,1 2 0,-4 3 0,2 5 74,-1 2 0,1 5 0,5 2 0,1 1-94,2 4 1,5 4-1,0 2 1,6-3-91,5-4 0,8 0 0,3-4 0,3 0-453,4 0 0,7-7 0,0-5-281,3-1 0,1-4 0,1 5 0</inkml:trace>
  <inkml:trace contextRef="#ctx0" brushRef="#br0" timeOffset="264652">15838 13122 8662,'0'-13'-13,"1"2"1,3 2 0,5 2 0,2 1 0,2 3 0,3 2 0,1 1 0,4 0-1,5 0-48,6 0 0,9-1 0,3-2 0,2-1 0,-1 1 0,-1 2 0,-2 1 0,-6 0 0,-5 1 0,-4 3 0,-7 4 0,-7 3-461,-8 2 1,-4-1-1,-1 1 1</inkml:trace>
  <inkml:trace contextRef="#ctx0" brushRef="#br0" timeOffset="265197">15801 13196 8355,'-6'-7'-88,"5"2"1,-5 6 0,8 2 304,2 1 0,-2 6 1,8-2-1,3 3-103,2 1 1,7 5 0,0-1-135,5 0 1,1-3 0,4 0-1,-1-1 1,0 1-142,-1-1 0,3 0 0,-3 1 1,1-1 6,-1 1 0,-3-5 0,-6 0 0,-4 2 71,-4 1 0,-6 3 0,-3 1 0,-4 1 108,-4-1 0,-4 5 0,-8 0 1,-5 4 82,-3 1 1,-2 4-1,-1 1 1,-2 0 23,1 0 1,-2 5 0,1-3 0,1 1-112,2 0 1,3-2 0,1 3 0,2-6 46,3-1 0,0-4 1,6-1-121,3-1 0,2-5 0,6 4 0,0-2 17,0-3 0,0-6 0,2-2 0,2-1 67,4-4 0,4 0 1,5-4-1,2-2 55,1-4 0,7-2 1,-1 1-1,3 1 41,1-2 0,9-1 1,0-2-1,2 2-122,2 3 0,4-1 0,-3 4 0,0 3-332,-3 0 1,-2 2 0,-3 0 0,-3 2-327,-4 2 0,-3 3 0,-1 5 0</inkml:trace>
  <inkml:trace contextRef="#ctx0" brushRef="#br0" timeOffset="266780">15528 14833 7711,'-6'-7'145,"-2"3"1,4 3 0,2 2 0,7 2 0,1 1 0,4-1 0,1-2-281,2-1 1,-2-1 77,-3-3 1,3 1 0,-3-5 0,2-2 27,-2-1 1,2 3 0,-5-1 0,1 0 14,-1-2 0,-1-2 0,-4 1 0,0 0 22,0-1 0,-1 2 0,-2 2 0,-2 0 47,-2 0 1,-1 3 0,-5 2 33,1 3 0,-1 1 0,1 1 1,0 3 27,-1 4 1,1 5-1,-1 3 1,2 4-27,3-1 0,-2 8 0,6-2 0,2 1-30,0 1 0,2-3 0,2 0 1,2-3-173,4-5 0,8-2 1,6-3-1,6-3-252,5-4 0,0-2 0,2-4 0,0-2-1144,0-4 1365,-6-3 0,7-7 0,-5-1 0</inkml:trace>
  <inkml:trace contextRef="#ctx0" brushRef="#br0" timeOffset="267124">16111 14622 8355,'0'-19'0,"0"3"0,-2 2 319,-2 1 0,3 5 1,-5 1-1,1 2-144,-4 2 1,-2 2 0,-1 2-221,0 3 1,3 3-1,1 4 1,-2 0 68,-1 1 1,0-2 0,2 8 0,0 0 10,0 3 1,2-2 0,0 2-30,2 1 0,0 1 0,5 2 1,0-2-1,0-2 10,0-5 1,6 2 0,4-3 0,5-3-378,5-7 0,4 1 1,1-2-1,-1-3 46,1-4 0,0 1 1,-2-7-1,0 0-148,-3-2 1,-5-2 0,3 1 0</inkml:trace>
  <inkml:trace contextRef="#ctx0" brushRef="#br0" timeOffset="267317">15999 14784 8355,'0'-9'-21,"1"2"1,4 1-1,3 0 1,3-1 0,1 2-1,2-2 1,3 0-1,3-1 1,5-1-40,4 1 0,-3 5 1,3-1-506,-3 3 1,-1-5-1,0-1 1</inkml:trace>
  <inkml:trace contextRef="#ctx0" brushRef="#br0" timeOffset="269637">16656 14498 8456,'-1'-12'0,"-2"0"0,-1-1 0,0 2 87,-2 3 0,5 9 0,-2 10 0,5 6 0,3 2 0,1 3 0,1 2 0,-2 0 0,1 1 127,-4 0-268,0 5 1,-2-4-1,1 3 1,2-2-1,1-3-271,-1 1 1,-2-1 0,-1-4 0,0-3-79,0-3 0,6-3 66,2-3 0,-3 3 0,1-4 0</inkml:trace>
  <inkml:trace contextRef="#ctx0" brushRef="#br0" timeOffset="271378">16607 14920 8196,'4'-8'0,"1"1"0,2 0 0,3 1 0,2 0 0,3 0 0,3-1 0,2 0 0,2-1 0,3 0 44,3-1 0,0 3 0,5-4 1,0 2-1,-1-1 0,-5 3 1,-3 1-695,-3 4 0,-6 1 282,1 0 0,-7 0 0,-4 0 0</inkml:trace>
  <inkml:trace contextRef="#ctx0" brushRef="#br0" timeOffset="271624">16632 14722 8081,'-2'-13'-287,"-2"1"0,4-1 150,0 1 0,6 4 0,7-1 68,4 0 0,-1 2 0,8-1 0,2-1 1,2 1 294,2 0 1,-3 5 0,5-1 0,-2 3-556,-2 1 0,-7 0 1,-5 0-1,-2 0 176,-2 0 1,-5 0-1,-1 0 1</inkml:trace>
  <inkml:trace contextRef="#ctx0" brushRef="#br0" timeOffset="271841">16532 14486 7949,'0'-17'0,"2"2"0,2 3 0,4 2 0,5 2 0,3 0 0,5-1 0,4 0 0,2-1 58,2 2 1,10-3 0,-2 4 0,0 0-372,-3 3 0,2 1 1,-5 0-1,-2-1 13,-5 1 0,-2 2 0,3 1 1</inkml:trace>
  <inkml:trace contextRef="#ctx0" brushRef="#br0" timeOffset="272192">17078 15069 8355,'6'-8'0,"2"-1"0,3 1 3,1 1 0,5-4 0,1 3 1,2-3-1,5 0 0,3 1 0,-1 3-238,-1 2 1,-5 1-1,-2 4 1,-1 0-521,-2 0 517,-3 0 1,-11 5-1,-4 2 1</inkml:trace>
  <inkml:trace contextRef="#ctx0" brushRef="#br0" timeOffset="272549">17202 14833 8355,'0'-12'261,"0"5"1,0 3-1,0 8 1,0 4 75,0 3 0,0 6 0,0-1 1,0 1-382,0 1 1,0-3 0,0 4 0,0 0-49,0 1 1,0 0 0,0 4 0,0-2-250,0-1 0,0-6 0,0 1 0,1-2-401,4-2 0,-3-3 0,7-2 520,0-2 0,2-1 0,2-4 0</inkml:trace>
  <inkml:trace contextRef="#ctx0" brushRef="#br0" timeOffset="272867">17574 14350 7957,'0'-24'0,"0"3"0,0 5 0,-1 3-217,-3 5 461,2-3 1,-9 10 0,3-3 13,-3 2 0,3 2 0,1 2 0,0 2-160,0 4 0,0 4 0,-1 5 0,2 4-15,1 2 0,3 3 0,-2 2 0,3 2-54,1 2 0,0 5 1,0 3-1,0-3-136,0-2 1,0-2 0,0 3-1,0-3-173,0-4 0,4-3 0,2-3 0,0-2-262,4-5 1,1-2 0,2-3-435,-1-3 859,0-2 0,1 0 0,-1 0 1</inkml:trace>
  <inkml:trace contextRef="#ctx0" brushRef="#br0" timeOffset="273317">17711 14511 8608,'-5'-6'0,"1"6"0,2 7 0,0 4 0,4 2 857,2-1-828,-3 0 1,9 5 0,-6 1-1,-1 0-74,-2 0 1,-1 2-1,1-2 1,2 0 35,1 0 1,0-1 0,-2-6-46,2-3 0,-1-3 0,5-5 36,2 0 0,1-5 1,1-3-1,0-3-122,1-2 1,-1 1 0,2-2-55,2-3 1,-3 4 0,1-4 0,-5 2 42,1-2 0,-3 4 0,0-4 129,-2 3 185,-1 7 1,-5 3 0,-2 8 0,-1 5 152,1 2 0,2 1 0,1 1-187,0-1 0,0 2 0,0 1 0,0 1 0,0 0-198,0-3 0,1 4 0,3-1-351,5 0 1,2-4 0,3-4 0,1-4-331,1-2 1,5-2 596,-5 0 0,1-6 0,-5-1 0</inkml:trace>
  <inkml:trace contextRef="#ctx0" brushRef="#br0" timeOffset="273566">18120 14263 9196,'-11'-3'0,"3"3"0,3 5 0,4 5 0,1 3 0,1-1 0,4 0 0,3 2 0,3 1 980,1 2 1,2 3 0,3-2 0,2 2-820,0 2 1,3 3 0,-5 2-1,-2 3-278,-1 2 0,-7 5 1,-3 5-1,-3-1-360,-1 2 1,-5-3 0,-4 4 0,-3-2-166,-5-2 0,-1-5 0,-4-3 1,3-2-132,1-3 0,-4 0 0,3-3 0</inkml:trace>
  <inkml:trace contextRef="#ctx0" brushRef="#br0" timeOffset="282614">17661 13184 9154,'0'-25'0,"0"0"0,0 2 0,0 2 0,0 4 0,0 4 0,-1 0 0,-2 1 0,-3-1 0,-1 2-23,-2 3 0,2 3 1,-1 5-1,-2 0 1,0 1-1,1 3 0,0 4 1,0 3-1,-1 3-19,2 3 1,-3 2 0,3 6 220,-3 0 1,2 1 0,2 3-1,2 4 1,2 3 0,2 2-1,1 2 1,0 3 275,0 1 0,5 0-608,3 2 1,4-2-1,0-4-31,0 1 0,1 0 0,-2-5 0,-2-3-269,0-4 0,-7 2 0,3-3 0,-4 0-1136,-1-2 1378,-11-6 0,-3 3 0,-11-4 0</inkml:trace>
  <inkml:trace contextRef="#ctx0" brushRef="#br0" timeOffset="282793">17314 13568 9031,'13'-25'0,"4"2"0,4 2 0,3 5 0,5 2 0,3 3 0,1 1 0,-1 3 0,0 2-105,-1 2 0,-3 2-667,1 1 0,-3 0 0,-1 0 1</inkml:trace>
  <inkml:trace contextRef="#ctx0" brushRef="#br0" timeOffset="283228">17897 13767 8355,'-13'-7'-364,"6"1"1,2 5 565,5-3 1,5 2-1,4-2 1,2 3-182,1 1 0,0 0 0,1-2 0,-1 0 45,1-2 0,-1-5 0,0 4 1,1-2-52,-1-3 0,-4 3 1,-1-1-1,0 0-19,0 1 0,-4-4 1,1 3 13,-3-3 0,-1 2 0,0 1 0,-1 0 1,-3 1 25,-4 3 1,1-2 0,-2 2-1,0 1 93,-2 2 1,-2 6 0,1 4 0,0 2-36,-1 1 1,1 2 0,-1 1 0,2 3-3,3 1 1,-2 2 0,6 4 0,2-2-39,0-2 1,2 2 0,2-3 0,2-1-107,4-3 1,7 1 0,3-3 0,1-5-350,3-2 0,6-3 0,2-4 0,1-1-344,-1-3 0,4-8 0,-2-8 1</inkml:trace>
  <inkml:trace contextRef="#ctx0" brushRef="#br0" timeOffset="283975">19013 13618 8818,'0'-13'0,"0"1"0,1 1 0,5 3 0,7 2 0,10 2 0,5-1 0,6-1 0,3 0 0,4 2-361,3-1 1,-2 3-1,3-2-140,2 3 1,1-5-1,2 0 1</inkml:trace>
  <inkml:trace contextRef="#ctx0" brushRef="#br0" timeOffset="284516">20265 13159 8355,'6'-25'-569,"1"7"784,5 6 0,1 1 0,0 7 0,4 1 0,4 1 0,2 2 0,5 0 0,3 0-33,7 0 1,6 0-1,-2 0 1,2 0-595,3 0 1,-4 0-1,-2-1 1,-3-2-2,-5-1 1,-4 0 0,-9 4-1,-3 0-608,-3 0 974,-8 0 1,-6 6 0,-6 0 0</inkml:trace>
  <inkml:trace contextRef="#ctx0" brushRef="#br0" timeOffset="285077">20278 13146 8355,'-28'7'0,"2"-1"0,3-1-627,6-3 866,-1 9 1,7-8 0,4 3 44,7 0 0,6 2 0,8-2 1,2-1-153,5 1 1,6 2 0,4-2 0,2-1-40,5 1 1,0-1-1,4-2 1,0 1-96,-1-1 0,0 2 1,-5 1-1,-3 1-288,-4 2 1,-8 0 0,-5 2 0,-3 2 113,-5 1 1,-2 1 0,-8 2 0,-2 2 120,-4 0 0,-9 9 0,-3-3 1,-4 2-60,-1 4 1,-1 0-1,-1 5 203,-2-3 0,-4 3 0,4-3 0,0 2 5,-2-2 1,8-2 0,-5-2 0,1 3-1,2 1-39,3 0 1,0-1-1,4 1-29,-1-4 0,4-4 0,-1-3 0,7-3 12,5-1 1,2-6-1,4-5 1,2-1-18,4-4 0,9-2 1,3-2-1,4-4-26,0-1 1,5 0 0,2-2-1,0 2 53,4 1 0,5-2 1,4 3-1,1-2-34,2-3 1,7 3 0,-7 0 0,0 0-116,1 1 0,-1 3 1,0-1-1,-5 2-314,-3 2 1,-1 0 0,-9 0-1,-1 0-46,-2 0 1,-7 6 0,-1 1 0</inkml:trace>
  <inkml:trace contextRef="#ctx0" brushRef="#br0" timeOffset="285541">19881 14957 7909,'-11'-1'0,"1"-2"0,5-1 0,3 0 0,8 0 0,5-2 0,5 1 0,4-2 0,0 0 0,1-3 0,0-1 0,-1-1 0,0-1 0,-2 1 0,-5 0 43,-3-1 1,0 1 0,-6-1 0,-1 1-42,-2 0 1,-7 1 0,-2 1 0,-3 2 18,-1-2 0,-2 4 0,-1 2 1,-2 3 113,2 1 1,0 0 0,0 1 0,-2 3 44,2 5 1,1 7 0,2 5 0,1 2-134,3 2 1,-2 1-1,6 2 1,1 1-41,2-2 0,2 0 1,3-3-1,5 0-131,2-3 0,8-4 0,4-6 0,6-1 11,3-2 0,1-5 0,3 0-454,-3-6 1,1 0 0,-3-5-1,-1-2 359,0-1 1,-6-6-1,-6-3 1</inkml:trace>
  <inkml:trace contextRef="#ctx0" brushRef="#br0" timeOffset="285873">20662 14746 9857,'-5'-15'0,"-2"1"0,-1 5 0,1 1 0,0 2 0,0 1 0,-1 0 0,-1 1 0,1 0 0,-1 1 0,-3 2 0,0 1 0,0 1 0,-1 3 0,1 5 0,-1 2 0,2 3 0,2 1 0,1 3 0,-2 1 0,0 2 0,1-1 0,2 1 0,1 1 0,3 0 0,2 0 0,2-3 0,4 1 0,3-2 0,3-1 0,3-1 0,2-4 0,5-4 0,2-2 0,2-2 0,0 0 0,0-3-1210,0-3 1,-2-1 0,-2-4 961,-5 2 1,-3-9 247,-5 1 0,3-2 0,-4 3 0</inkml:trace>
  <inkml:trace contextRef="#ctx0" brushRef="#br0" timeOffset="286142">20414 14957 7999,'13'-5'-285,"5"-2"0,2-6 341,4 1 1,2 2-1,3 1-253,4-1 0,3-4 0,0 6 0,-3-2-72,-4 2 0,2-8 0,1 2 0</inkml:trace>
  <inkml:trace contextRef="#ctx0" brushRef="#br0" timeOffset="286439">21010 14622 8898,'-9'-11'0,"2"2"0,2 0 0,2 0 0,2-2 0,1 1 0,-2 6 0,0 8 0,-4 7 0,1 6 0,-2 2 0,0 3 0,-1 1 0,-1 5 0,2 1 117,2 1 0,1 7 1,4-3-1,0-3 0,0 0 1,1-3-1,3 0 0,6-2 1,4-2-1,4-4 0,1-3 1,3-5-1,1-2 0,2-3 1,0-2-1,0-2 0,0-3 1,-2-4-1,-1-4 1,-3-3-1,-1-3-2095,-3-3 0,-6 4 1614,-5-4 0,-3 3 1,-1 2-1,-1-1 309,-3 1 1,-9-6 0,-6-1 0</inkml:trace>
  <inkml:trace contextRef="#ctx0" brushRef="#br0" timeOffset="286750">20923 14908 8355,'0'-13'1318,"5"1"-1027,4-1 0,7 1 0,5 0 0,4-1-177,3 1 0,6-2 0,6-1 0,1 0 0,-3 2 0,-2 4 0,-5 0 0,-4 2-2805,-3 3 1860,-8 3 0,-3 6 0,-8 2 0</inkml:trace>
  <inkml:trace contextRef="#ctx0" brushRef="#br0" timeOffset="286998">20923 14660 8476,'0'-20'0,"1"4"0,5 2 153,6 2 1,6-1-1,7 1 1,1-1-1,3 1 1,4 0-1,3-1 1,2 1-1,2 1 1,0 2 0,-2 5-1,-5 3 1,-3 1-1339,-3 0 1,0 0-1,-3 0 1</inkml:trace>
  <inkml:trace contextRef="#ctx0" brushRef="#br0" timeOffset="287183">21332 15280 11519,'-4'-9'0,"1"3"0,5 0 0,4 2 0,7 0 0,3-2 0,6-1 0,5-1 0,2 0 0,-2 0 0,-1-1 0,-1 2 0,-2 3 0,0 3 0,-4 1-1447,-1 0 1,-2-6 0,-3-1 0</inkml:trace>
  <inkml:trace contextRef="#ctx0" brushRef="#br0" timeOffset="287674">22051 14362 8355,'-7'-12'58,"-4"5"0,6 0 112,-3 3 1,-3 2 0,2-2 0,-2 4 0,-1 4 0,0 4 461,-1 4 0,5 5 0,0 5 0,-1 6-324,2 5 0,1 8 0,3 5-232,-1 2 0,0 2 0,4-1 1,0 0-1,0-3-7,0 0 1,1-6 0,2 1 0,2-4-749,2-3 0,3-4 1,5-7-1,1-3-29,0-8 1,-3-1-1,1-7 1,1-1-1055,2-2 1620,-6-1 0,5-5 0,-2-2 1</inkml:trace>
  <inkml:trace contextRef="#ctx0" brushRef="#br0" timeOffset="288074">22200 14672 11326,'-11'-12'0,"2"1"0,2 4 0,1 7 0,5 8 0,2 6 0,3 2 0,0-1 0,1-1 0,-1 0 0,-2 1 0,1 2 0,0-2 0,2-1 0,2-2 0,3-1 0,1-3 0,1-4 352,1-2 1,-1-2-1,1-2-894,-1-2 1,-1 2-1,-1-7 1,-3 0 211,-2-2 0,3-2 1,-4 1-1,-1-1 162,-1 1 1,-2 4 0,0-1 805,0 0-6,0-2 1,0 5-489,0 6 1,0 6 0,0 8-1,0 1-103,0 1 1,4 1 0,1-5-1,2 1-256,3-1 0,1 0 0,3-1 1,1-1-75,1-2 0,1-5 0,-5 1-607,1-2 0,-1-2 0,0 0 1</inkml:trace>
  <inkml:trace contextRef="#ctx0" brushRef="#br0" timeOffset="288386">22560 14399 12848,'-8'-18'0,"2"6"0,5 8 0,8 6 0,5 7 0,5 2 0,-1 2 0,2 4 0,3 5 0,1 6 0,-2 5 0,-3 4 0,-5 4 0,-3 5 0,-5 2 0,-3 2 0,-2-2 0,-3-3 0,-5-2 0,-3-2 0,-3-1 0,-2-2-1779,2-4 1,-4-6-1,-1 2 1</inkml:trace>
  <inkml:trace contextRef="#ctx0" brushRef="#br0" timeOffset="289349">21568 13208 8638,'0'-16'0,"0"-1"0,0 2 0,0 1 0,0 2 0,0-2 0,-2-1 0,0-1 0,-3 0 0,3 3 225,0 0 0,-3 2 0,-4 3 0,-2 4 0,-1 2 0,1 5 55,3 5 1,-2 2 0,5 11-97,-2 1 0,4 3 0,-1 4 0,2 4-85,2 2 0,2 3 0,2 0 0,3 2-94,0 2 1,4 3 0,-2-2 0,5 0-132,3-1 0,-1 1 0,-3-4 0,-2-1-6,-3-2 1,2-3-1,-6 1 1,-1-2-353,-2-2 1,-2-1 0,-4-5 0,-3-3-12,-3-5 1,-3 2 0,-1-3 0,-1-4-598,0-5 1037,-3-5 0,0 5 0,-6 0 1</inkml:trace>
  <inkml:trace contextRef="#ctx0" brushRef="#br0" timeOffset="289631">21344 13581 8355,'0'-13'22,"0"1"0,2 1 0,2 1 109,4 2 1,7 1 0,3-1-199,2 4 1,2-2 0,5 2 0,4 1 0,-1 2 0,0 1-1,-1 1-588,1 3 1,2 3-1,5 6 1</inkml:trace>
  <inkml:trace contextRef="#ctx0" brushRef="#br0" timeOffset="289984">21803 13816 8782,'2'-11'0,"2"2"0,4 0 0,3 1 0,2 0 100,-1-1 1,4 3 0,1-4 0,0 2 0,-1-1 0,1 1 0,-2 1 0,-3 0-486,-4 0 0,-1 3 0,-4-4 336,1-2 0,-1 1 0,-7-1 0,-4 3 110,-3 2 0,-2 1 0,-1 4 1,-1 0 119,-1 0 0,-1 1 0,5 3 0,-1 6 164,1 5 0,0 0 0,1 6 0,2 1-175,5 1 0,3-1 1,1 2-1,0 0-134,0-1 0,7 0 1,4-5-1,5 0-28,3 0 1,4-6 0,4-5 0,3-1-788,2-4 1,0 0 0,2-2-67,-1 0 0,0-6 0,5-1 1</inkml:trace>
  <inkml:trace contextRef="#ctx0" brushRef="#br0" timeOffset="290379">22634 13407 8355,'2'-15'0,"2"1"849,4 3-719,3 7 0,6-6 1,1 6-1,-1 0 0,3 0 1,-2 0-239,0 1 0,2 3 1,-2 3-1,-1 2-1269,-4 2 1,3 0 1109,-8 1 0,3 3 0,1-4 0</inkml:trace>
  <inkml:trace contextRef="#ctx0" brushRef="#br0" timeOffset="290380">22647 13556 8355,'-7'0'336,"16"-2"0,12 0-150,4-3 0,7-3 0,1 3 0,3-1-832,1 1 1,-1-4-42,-3 5 1,-3 0-1,-5 4 1</inkml:trace>
  <inkml:trace contextRef="#ctx0" brushRef="#br0" timeOffset="290808">23465 13233 8562,'0'-23'0,"-1"2"727,-3 5 0,2 2 0,-3 3-356,-1 3 1,1 1 0,-5 4-1,2-1-180,-2 1 0,-1 3 0,-1 4 1,-1 4-10,1 3 1,0 7 0,1 3 0,1 1-120,2-1 1,-1 6 0,-3 0 0,1 3-61,3 4 1,-2 2 0,6 1 0,1-1-100,2-3 1,2 2 0,5-6 0,5-3 1,4-4 0,8-1 0,1-8 1,3-3-158,1-3 0,2-3 1,0-5-1,1-4-103,-1-3 1,3-8 0,-4-5 0,-1-4 161,-2-4 1,-5 2 0,-4-8 0,-1-1 26,-5 1 0,-7-5 0,-1 7 0,-6-3-48,-5-1 1,-9 1 0,-5 1 0,-4 5 73,-3 4 0,-10 4 1,1 11-1,-4 2-26,0 5 1,-4 8-1,5 6 1,2 4-237,5 2 1,3 12-1,7-2 1</inkml:trace>
  <inkml:trace contextRef="#ctx0" brushRef="#br0" timeOffset="290994">24433 13432 8355,'-10'-17'68,"-1"3"0,4 8 0,10 7 0,13 6-792,11 1 1,-1 0 0,4 5 0</inkml:trace>
  <inkml:trace contextRef="#ctx0" brushRef="#br0" timeOffset="309721">7367 14647 8355,'1'-11'-147,"4"1"0,4 2 1,8 0-1,7 0 0,8 1 1,5 0-1,6 0 0,5-3-215,5-1 0,0-1 0,-3 0 1</inkml:trace>
  <inkml:trace contextRef="#ctx0" brushRef="#br0" timeOffset="310164">9227 14647 8355,'-5'-7'-832,"5"-2"1,0 4 865,7 3 0,5 0 1,5 1-1,5-2 17,5-1 1,5-1-1,7 2 1,2-3-26,4-1 0,5 3 1,5-4-1,6-2-112,3-1 0,11-1 0,2 0 0,7 1-180,0 2 1,9-7-1,-5 2 1</inkml:trace>
  <inkml:trace contextRef="#ctx0" brushRef="#br0" timeOffset="318961">943 13432 9752,'1'-20'0,"2"4"0,1 2 0,-1 2 0,-2-1 0,-1 1 0,-1 1 0,-4 1 0,-3 3 0,-3 2 0,-1 2 0,-2 2 0,-1 2 0,-3 2 0,-1 4 0,-2 4 0,0 5 517,1 2 1,4 6 0,1-4-1,4 5 1,4 3 0,2 1-586,2-2 1,6-1-315,1-1 1,10 0 0,0-2 0,2-1-1,3-2 52,1-2 0,4-3 1,5-7-513,-1-4 0,0-2 0,-1-2 0,2-3 660,-1-5 1,3-1 0,1-9 0</inkml:trace>
  <inkml:trace contextRef="#ctx0" brushRef="#br0" timeOffset="320071">1228 13419 8250,'-7'-1'449,"3"-3"1,-2-3 0,1-4 140,-2 3 1,4 1-1,-2 4 1,-1 0 0,-1 5-362,0 5 1,0 8 0,5 3 0,-4 1-124,-1 3 1,5 0 0,-3 0 0,4-3-270,1-1 1,0 3 0,1-5 0,4-2-272,3-4 1,3-3-1,3-4 1,1 1-10,1-2 1,2-6 0,-3-4 166,2-3 0,-1-1 0,-5-1 0,-1-1 0,-3-1 45,-1-1 1,-2-1-1,-4 3 1,0-1 46,0-1 0,-7 3 0,-4 6 0,-6 2-75,-2 2 1,2 2 0,-2 1 0,1 1-125,3 3 383,1 3 0,-4 11 0,-1 1 0</inkml:trace>
  <inkml:trace contextRef="#ctx0" brushRef="#br0" timeOffset="320072">1451 13407 8355,'-11'-12'8,"3"-1"-144,2 6 1,1 2 214,-4 5 0,4 1 1,1 3-1,2 5 0,4 2 1,1 1-1,2 0 0,2 1-198,3-1 0,-3 3 1,-1 0-9,0 1 1,2-5-52,-4 5 1,2-8 65,-2-3 0,-3-5 1,4-5 17,-4-3 0,3-3 0,0-1 0,0-2 13,2-3 1,-3 4 0,3-4 0,1 3 68,0 2 0,0 4 0,3 1 195,-2 1 1,-4 2 0,3 6-67,-1 2 0,3 3 0,-2 5 1,1 2-203,1 2 1,-5-2 0,4 4-1,2-2-264,1 1 25,1 0 1,1 0 0,-1 3 0</inkml:trace>
  <inkml:trace contextRef="#ctx0" brushRef="#br0" timeOffset="320073">1947 13258 7700,'7'-18'-57,"-1"4"0,-6-4 0,-2 7 466,-2 3 1,-3 3 0,-5 6 0,-1 3-304,1 4 0,-2 8 1,-1 2-130,-2 1 0,2-4 0,6 3 0,2-2 0,1 1 12,4-2 0,0-1 0,2-2 0,2 1-90,2-1 1,3-4 0,6-1 0,2 0 19,2 0 1,5-4 0,-3 2 0,2-1 68,0 1 0,-6-1 0,1-3 1,-2 2 79,-1 1 1,-5 6 9,0-2 0,-7 3 0,-2 1 0,-9 1-402,-5-1 0,-5 2 0,3 1 0,1 2 83,-2-2 1,4-1-135,-3-2 1,-2 0 0,0 1 0</inkml:trace>
  <inkml:trace contextRef="#ctx0" brushRef="#br0" timeOffset="320305">2158 12911 8355,'-12'-11'220,"-1"3"1,6 3-1,5 10 1,3 3-1,4 4 1,2 5-1,3 5 1,0 4-1,-1 4 1,-2 2-1,0 2 236,0 2 0,0 6 0,2-2-783,0-5 1,-5 3 0,3-7 0,-2 1-169,-2-3 1,3-3 0,-1-2 0,1-4-289,-1-3 0,5-3 0,-3-2 0</inkml:trace>
  <inkml:trace contextRef="#ctx0" brushRef="#br0" timeOffset="320708">2034 13333 9626,'7'-13'0,"-2"2"0,1 1 0,4 2 0,5-1 0,5-2 0,4-1 0,-1 3 0,-1 2 0,0 0 0,3 2 0,3-1 0,-2 3 0,-4 2 395,-6 1 0,-2 1 0,-1 2-392,-1 1 1,-5 6-1,-2-2-19,1 3 0,-5 2 1,3 0-1,-2 2 1,-2 2-1,0-2 0,0 4 0,0 1 0,1-1-185,3-2 0,-1-4 0,4 0 0,0-2-29,0-3 1,-3-2 0,3-5 91,-2 3 0,-1-4 0,-2 1 1,1-5 15,1-3 0,0-1 0,-4-4 1,0-1 88,0 1 0,0-2 1,0-1-1,0-3 35,0-1 1,5 4-1,4-3 1,2 1-174,1 1 1,5 3 0,1 5-13,1-2 1,-3 5-1,4 1 1,-2 2 0,-3 2 16,-2 0 1,0 4 0,-2 3-1,-3 3 113,-4 4 1,3 1 0,0-3 0</inkml:trace>
  <inkml:trace contextRef="#ctx0" brushRef="#br0" timeOffset="321276">2815 13308 8355,'0'-13'938,"0"1"-641,0 0 0,-4-1 0,-1 1 1,-2 1-1,-3 2 0,1 7 0,-1 4 1,2 7-181,-2 2 0,3 2 1,0 3-1,0 2-275,0 1 1,5-3 0,-3 4 0,4-2-405,1-3 0,0-1 0,0-2 155,0 0 0,6-5 0,2-3 61,3-2 1,1-4-1,1-2 221,-1-4 1,1-3-1,-2-3 1,-2-1 153,-1-2 1,-3 0 0,1 1 0,0 0 0,-3 1 64,-2 1 0,-1 2 207,0-1-125,6 1 1,-5 6-1,3 6 1,-2 7-145,-2 4 1,0 3 0,1 1 0,2 2-96,1-2 1,1 3 0,-2-2 0,3-1 57,0-1 1,3-7 0,3-1-199,1-1 0,-1-4 0,0 2 1,1-6 153,-1-5 0,-4-3 0,-1-1 0,0-2 139,0-3 0,-3 4 0,3-5-39,-1 0 0,2 4 0,-3-3 0,1 4 0,-1 0 460,-2 1-292,-1 5 0,-2 3 0,0 8 0,1 4-73,3 3 1,-3 2 0,4 0 0,-4 3-108,-1 0 1,4 5 0,2-3-1,1 0-334,2 0 0,2-3 1,0-6-1,0-2-130,2-1 0,-4-2 0,8-4-653,-3 0 911,-2-6 1,0-6-1,1-7 1</inkml:trace>
  <inkml:trace contextRef="#ctx0" brushRef="#br0" timeOffset="322489">3063 13035 8355,'0'-13'0,"2"2"0,2 2 0,6 2 0,3 1 0,4 4 0,-2 0-656,-1 2 1,-2 6 0,1 1 0</inkml:trace>
  <inkml:trace contextRef="#ctx0" brushRef="#br0" timeOffset="322490">3324 13295 8355,'-6'-12'1325,"5"4"1,-3-1-565,2 0 1,4-1-927,2 2 0,1 1 0,5 4 0,-2-1-336,2 1 1,-4 3 0,-2 4 261,-3 5 0,-1 2 0,0 1 1,0 1 31,0-1 1,0 0-1,0 1-164,0-1 1,0 1-78,0-1 1,1-5 359,4-3 0,1-3 0,5-2 0,-1-2 89,-2-1 1,-3-6-1,3 2 1,0-3-150,-1-1 1,0 3 1067,-3 1-767,-3 0 1,5 2 0,-6 6 0,0 7-163,0 4 1,0 3 0,1 1-1,2 2-437,1-2 0,6-1 0,-2-3 0,3-3 1,1-2 431,1-6 1,-1-6-1,1-1 1</inkml:trace>
  <inkml:trace contextRef="#ctx0" brushRef="#br0" timeOffset="322491">3671 12824 8355,'-7'0'603,"2"0"1,5 6-1,0 2 1,0 4-430,0 5 1,0 2 0,0 7-1,1 2 51,3 1 1,2 5 0,3-1 0,-2 2-855,-1-2 1,2 5 0,-2-3-119,0-1 1,-3-5 0,1-1 118,-2-6 0,-2 1 0,0-3 0</inkml:trace>
  <inkml:trace contextRef="#ctx0" brushRef="#br0" timeOffset="322492">3559 13246 8355,'0'-13'-120,"0"1"1,6 4-1,4 1 1,3 0 0,5 1-1,2 1 1,2 1-895,1-2 821,7 5 0,2-10 0,5 4 1</inkml:trace>
  <inkml:trace contextRef="#ctx0" brushRef="#br0" timeOffset="322493">4018 13047 8355,'0'-12'-21,"0"-1"0,0 1 0,0 0 471,0-1 1,0 1 0,0-1 0,0 1 600,0 0 0,0 3-598,0 1-631,0 5 0,0-1 0,-1 8 0,-3 6-86,-4 5 1,-3 0 0,-2 5 0,1-2 0,1-2 135,2 2 0,0-4 0,5 2 0,1-2 71,2-2 1,2-1 0,3-1 0,4-2 123,3 2 1,2-3 0,1 0-1,1 0-113,1 0 1,5-3-1,-5 4 1,0 0-163,-3-1 1,-2 4-1,-2-3 185,-5 3 1,-4 3 0,-4 1-95,-5 2 0,-7 0 0,-3-5-292,-1 0 0,-3 1 1,4-1-1,-2 1 18,0-1 0,6 0 0,-3 1 1</inkml:trace>
  <inkml:trace contextRef="#ctx0" brushRef="#br0" timeOffset="322802">4291 12898 8355,'7'-19'406,"-1"1"1,-6 9 0,1 4-1368,3 10 1,-2 4 0,3 4 0</inkml:trace>
  <inkml:trace contextRef="#ctx0" brushRef="#br0" timeOffset="322803">4328 13122 8355,'7'-2'1037,"-3"-2"1,3 3-1,2-3-1568,2 2 1,-4 8-638,-3 2 0,-3 9 0,-1 2 0</inkml:trace>
  <inkml:trace contextRef="#ctx0" brushRef="#br0" timeOffset="323350">1302 14300 8355,'0'-25'46,"6"6"0,8 1 0,12 4 0,10-1-14,8-2 0,11-3 0,8 2 1,10-1 467,8-4 0,16 0 0,-45 11 0,1-1 0,3 1 0,2-1-318,4 1 0,0 0 1,0-3-1,1 1 1,5-1-1,0-1 1,0 1-1,1 0-275,1 0 1,0 0 0,3 0 0,0 1 0,-6 1 0,-1 1-47,1 0 1,0-1 0,-3 1-1,0-1 1,-1 2 0,-2-1-1,-4 1 1,-2 1 0,38-5-757,-14 6 1,-17 3 0,-14 6 0,-9 0-1523,-9 0 2417,-15 6 0,0-1 0,-13 6 0,-8 1 0,-6 4 0</inkml:trace>
  <inkml:trace contextRef="#ctx0" brushRef="#br0" timeOffset="323351">1538 14312 8355,'-57'7'731,"8"3"-864,7-6 1,15 0 0,9-4 151,11 0 0,21-5 1,22-5-1,15-5 1,15-6-1,14-4 1,15-5-1,-41 12 1,1 0 255,2-1 0,1-2 1,11-4-1,0-1 0,1 2 1,-1 0-1,4 0 0,1 0-193,0 0 0,2 1 0,-3 2 1,1 2-1,4-1 0,0 0 1,-3 2-1,0 2-998,-5 0 1,-1 3 0,-2 2-1,-1 2 916,-10 3 0,-1 0 0,43-5 0,-18 7 0,-14 1 0,-16 2 0,-12 1 0</inkml:trace>
  <inkml:trace contextRef="#ctx0" brushRef="#br0" timeOffset="324553">1166 16681 8355,'-2'-19'53,"-2"4"0,-4 4 0,-3 4 0,-1 1 0,-2 4 1,-1 0-1,-3 4 0,0 2 0,-1 5 0,1 6 1,0 8-1,3 3 374,1 3 1,3 5 0,2 1-1,5 3 1,3 3 0,1-2 0,1-3-1,5-4-316,6-2 1,2-3 0,8-6-1,3-6-190,2-5 0,8-5 0,-1-6 0,5-4-111,2-8 1,1-5 0,-5-7 0,-1-1-124,-3-3 0,0-1 1,-8-4 44,-6 0 1,-5 6 0,-6-4 0,-4 0 92,-3 0 0,-10 5 0,-6-2 0,-7 3 0,-7 1-175,-2 0 1,-9 2 0,3 2-1,-1 6 136,-1 5 1,3 5-1,3 6 1,4 5 75,3 6 1,7 6-1,4 8 1,5 2-232,6 1 369,2 0 0,8 1 0,1 2 0</inkml:trace>
  <inkml:trace contextRef="#ctx0" brushRef="#br0" timeOffset="325299">1650 16508 9210,'-13'-24'0,"2"2"0,1 3 0,4 1 0,0 3 0,3 1 0,2 4 679,1 6 1,0 11 0,0 12-607,0 1 1,4 3 0,0-1 0,0 4-1,0 5-81,1 0 1,0-2 0,-2 3 0,1 0 0,-1-2-205,-2 0 0,3-1 0,0-5 0,-1-4 6,-1-3 0,2-3 1,1-3-1,2-3 0,1-3 1,3-6 171,-2-3 0,0-3 0,-3-5 0,-1-1 57,1 1 0,3-2 1,0-1-1,2-2-12,1 2 0,1 1 1,0 3-1,2 2 19,2 0 0,4 7 0,-3-2 0,0 2-144,-1 2 0,0 10 1,-6 2-7,-3 2 0,-2 5 1,-6 2-1,0 2 1,-2 2 33,-2 0 1,-4 0 0,-7-2 0,-3-2 81,-1-5 0,2 1 1,-2-3-1,-1-5 149,1-2 0,4-3 0,0-5 133,5-3 1,5-3 0,6-7-1,3-1-165,5-1 0,7-1 0,5 3 0,2-1-275,2-1 0,4 3 1,0 5-1,-2 0 48,0 1 1,-7 0 0,1 4 0,0-1-92,-2 1 1,3 2 0,-6 1 138,0 0 0,-1-4 0,-1-2 0,-1 1 0,-2-2 98,0 0 1,-4 0 0,0-3 0,-1 2 125,-4-2 1,0-1 0,-2-1 15,0 0 0,0 3 0,0 1 470,0-2 1,-2 5-468,-2 1 0,2 2 0,-5 4 0,1 2-66,3 4 1,2 5-1,1 2 1,0 3 81,0 1 0,0 2 0,0 3 0,0 3 73,0 1 0,4 4 1,2 5-207,1 1 1,-3-4-1,3 2 1,-1 2-287,1 1 1,-4 0 0,1-4 0,-1 0 0,0-5-288,1-4 0,0 1 0,-5-11 80,-3-1 0,1-1 0,-6-3-329,0-3 1,-2-2 0,0-9 339,3-5 0,-4-6 0,6-11 1</inkml:trace>
  <inkml:trace contextRef="#ctx0" brushRef="#br0" timeOffset="326711">2158 16483 8355,'-6'-13'837,"5"6"1,1 3-940,8 8 1,3 3-923,2 6 1,-1 5 0,1 1 0</inkml:trace>
  <inkml:trace contextRef="#ctx0" brushRef="#br0" timeOffset="326712">2294 16954 8944,'13'-12'-173,"-1"-1"1,1 1 625,-1-1 0,5 1 1,-1 0-1,-1-1-500,-1 1 0,3-1 0,-1 1 0,-1-2 0,-1-1 1,-3-1-1,-1 0 0,-3 1-69,-2-1 0,-1 2 1,-5-3 2,-3 4 0,1 2 1,-5 2-1,-3 4 74,-4-1 1,1 5-1,-3-2 1,3 6 149,2 5 0,0 5 0,1 3 1,2 3-78,5 1 0,-1 3 0,1-2 0,2 1-221,5-2 0,4 3 1,5-7-1,2-1-353,3-1 0,-2-2 1,7-1-1,3-2 283,2-5 1,2-3-1,-4-1 1</inkml:trace>
  <inkml:trace contextRef="#ctx0" brushRef="#br0" timeOffset="326713">2729 16656 8364,'-5'-8'99,"1"0"250,0 5 1,3-4 332,-3 3 0,-2 4 1,-4 0-519,2 7 1,4 8-1,-3 3 1,0 0 0,2 1-1,-1 0 1,3 2 0,2 0-325,1 0 1,0-5 0,0 3 0,1-1-529,4-3 1,2-5-1,5-3 82,0-2 0,5 0 1,1-5-1,0-2 1,1-2-459,0-4 1064,2-3 0,4-7 0,0-1 0</inkml:trace>
  <inkml:trace contextRef="#ctx0" brushRef="#br0" timeOffset="326714">2977 16334 8355,'0'-18'0,"-2"4"0,-1-2 276,-1 2 1,0 6 157,4-1 0,0 12 1,0 3-317,0 7 0,4 8 1,0 7-1,-1 2 1,-1 2-131,-2 2 0,0 2 0,0 1 0,0 0-205,0 1 0,1-1 0,2 0 0,1-1-381,-1-3 1,2-3 0,-1-6 0,-1-4-882,-2-3 1407,5-9 1,1 9 0,5-4 0</inkml:trace>
  <inkml:trace contextRef="#ctx0" brushRef="#br0" timeOffset="326715">2828 16669 8355,'-7'-6'1504,"-4"5"-1307,9-10 0,1 8 0,8-4 0,3 0 45,3 0 0,8 1 0,1-4 0,6 2-161,5-2 1,4-1 0,3 0 0,1 1-483,-1 2 1,-1 5 0,-3-1 0,-3 3 200,-4 1 0,-5 0 0,-3 1 0,-4 3-201,-4 5 1,-6 3-1,-4 4 326,-6 5 0,1-2 1,-7 2-1,0 0 0,-1-1-14,2 1 0,2-6 1,6 2-443,0-3 1,2-3 304,2-3 0,3-3 0,5-5 0</inkml:trace>
  <inkml:trace contextRef="#ctx0" brushRef="#br0" timeOffset="326716">3287 16297 8355,'-9'-18'33,"1"5"-199,5 6 1,-1 7-1290,8 0 1238,-2 6 0,14 6 0,-2 8 0</inkml:trace>
  <inkml:trace contextRef="#ctx0" brushRef="#br0" timeOffset="327535">3584 16594 10327,'-11'-12'0,"2"1"0,2 1 0,1 2 0,5 0 0,4 1 0,5 3 0,3 2 386,1 2 1,-3 6 0,-1 2 0,1 3 0,1 3-886,-2 2 1,-1 2 0,-4 4 0,1-2-99,-1-2 1,-2 2 0,1-5-1,0-2-138,3-4 0,0-6 585,-1 1 0,-1-4 0,4-4 128,-2-4 1,4-7 0,-5-3 0,0 0 0,0-1 105,0-1 0,4 0 1,-3-4-1,-1 4 45,1 3 1,-3 3 0,2 2 646,-3 0-402,5-1 1,1 12 0,4 5-204,-3 6 1,1 3 0,-3 2 0,1 2-123,2-2 0,7-5 0,0-2 1,1 0-39,1-1 1,1-1 0,6-6 0,0 0-37,-1 0 0,0-2 0,-2-2 0,-3-4 15,-1-3 1,3-1 0,-6-1 0,-3 1-87,-2-1 0,-7 1 0,1 0 31,-3-1 0,-2 5 0,-5 1 0,-5 1 74,-4 4 0,-1 0 1,2 2-1,-1 2 48,-2 2 1,1 3 0,3 6-1,2 3 114,3 0 1,-2 6-1,6-1 1,1 2-147,2 2 0,6-1 0,4-2 0,2-3-470,1-1 0,7-2 1,5-5-1,5-2-987,3-5 1223,1-3 0,9-6 0,2-2 0</inkml:trace>
  <inkml:trace contextRef="#ctx0" brushRef="#br0" timeOffset="327536">4626 16359 8355,'-12'-9'1432,"-1"1"-586,6 5 52,2-2-1008,5 5 1,0 1 0,1 2 0,2 3-947,1 0 1,2 4 242,-2 7 1,-3 2 0,5 6 0</inkml:trace>
  <inkml:trace contextRef="#ctx0" brushRef="#br0" timeOffset="327537">4626 16743 8355,'-5'0'-656,"5"0"1,0 6 0,5 1 0</inkml:trace>
  <inkml:trace contextRef="#ctx0" brushRef="#br0" timeOffset="328123">1277 17587 12827,'-62'-5'0,"11"1"0,16 1-335,13 2 1,13 1 0,11 0 0,9 0 699,8 0 0,17 0 1,12 0-1,17 0-200,16 0 1,-31-2 0,2-1 0,7-2 0,2 0 0,3-2-1,0 0-152,2-1 1,0 0 0,11-4 0,1-1 0,-6 2 0,0 0 0,4-1 0,0 0-192,2-1 1,0-1-1,-4 2 1,-1-1-1,4-2 1,-1 0-1,0 0 1,0 1 67,-3-1 1,0 1 0,2-1 0,0 1 0,-6 1 0,-2 0 0,1-1 0,0 0-4,-3 0 1,-1-1 0,-3 1-1,-2 1 1,-7 1 0,-2 2-1,41-10-165,-10 2 1,-17 7 0,-12 7-815,-12 3 0,-19 4 0,-23 3 1092,-21 7 0,-20 5 0,-11-3 0,2-3 0,1-1 0,1-2 0</inkml:trace>
  <inkml:trace contextRef="#ctx0" brushRef="#br0" timeOffset="328124">1823 17698 8355,'-81'14'442,"2"2"1,10-9-1,10 2-606,12-1 0,16-5 1,17 1 96,8-3 0,19-2 0,18-3 434,12-5 1,16-3 0,21-5-1,14-5 1,-42 10 0,2-2-109,3 0 1,0-1-1,6-1 1,1-1-1,3 2 1,1 1-1,2 0 1,-1-1-158,5 0 1,0 0 0,-1 0 0,0-2 0,4-1 0,0-1 0,0 1 0,-1 0-112,-3 2 1,-1-1-1,4 0 1,0 0 0,-6 1-1,0 1 1,0 1 0,-1-1-60,-1 2 0,-1 0 1,-3 0-1,-1 0 0,-5 4 1,-1 2-1,-5-1 0,-1 0-558,43-5 0,-19 4 0,-8 2 0,-14 2-3162,-10 2 3788,-7 2 0,-10 1 0,-3 0 0,-3 0 0,-2 0 0</inkml:trace>
  <inkml:trace contextRef="#ctx0" brushRef="#br0" timeOffset="328324">5011 17152 12849,'11'-27'0,"-2"3"0,-1 9 0,2 8 0,3 6 0,2 1 0,1 0 0,-1 0-1779,-1 0 0,-1 0 0,-1 0 1</inkml:trace>
  <inkml:trace contextRef="#ctx0" brushRef="#br0" timeOffset="359386">6896 16619 8355,'8'-5'-452,"-1"-4"0,0 0 0,-2-1 135,1 2 1,3 5 0,-2-2 0</inkml:trace>
  <inkml:trace contextRef="#ctx0" brushRef="#br0" timeOffset="360696">6933 16793 8355,'-19'-25'-131,"2"2"0,9 0 0,4 3 1,2-2-1,2-2 0,0 1 300,0 2 1,2-2 0,2 4 0,5-2 0,5 2 365,3 1 1,5-3 0,-2 6-1,4 2-423,1 4 0,0 6 0,-2-1 0,-1 4-139,-1 4 1,-2 3 0,2 7 0,-5 1 21,-2 1 1,-2 11 0,-1-1-1,-1 3-163,-2 1 1,-4 3 0,3-3 0,-1 1 149,-3-1 0,2-1 0,-1-6 1,-1-1 28,-2-1 0,-1-6-124,0 2 98,0-9 1,0-4 0,0-8-1,0-6 1,0-5-43,0-5 1,0-4-1,0-2 1,0-2-6,0-1 0,2-9 0,1 1 0,2-1 36,2 4 1,1 0-1,5 5 1,-2 1 79,-3 2 0,7 7 0,-3 3 0,2 7 11,0 5 1,-6 4 0,1 4 0,0 5-4,2 7 0,-3 3 1,-1 6-1,0 0-101,0-1 1,-3 5-1,5 2 1,-1-1-46,-1 0 0,4-2 0,-4-6 1,1-3 37,0-1 0,-4-1 0,3-5 53,-1 0 1,-1-5 0,-2-4 73,1-6 1,2-5 0,-4-7-50,2-2 1,1-5-1,-5 2 1,0-5-80,0-4 0,4 3 1,1-5-21,2 1 1,1 4 0,5-3 0,-1 3-1,1 1 18,-1 0 1,5 6 0,-1 4 0,-1 5 90,-1 6 1,-2 5 0,-1 6 0,-1 7 44,-2 4 0,-5 4 0,1 5 1,-2 2-34,-2-1 1,0 6 0,1-1 14,3-2 1,-1-2-1,5-3 1,2 0-82,1-2 0,5-8 1,2-1-1,2-5 1,2-6-109,1-3 1,3-1 0,2-1 0,1-3-22,-2-4 0,1-9 1,-1-4-1,2-2 1,-1-3-1,-2-2-82,-1-1 0,-2-4 148,-2 4 1,-4 0-1,-9 5 1,-4-1-1,-3 0 1,-1 1-67,0 4 1,-9-2 260,-4 5 0,-3 2 0,-1 7 57,-3 4 0,0 2 0,0 4 0,-2 2-106,-2 4 1,5 9 0,1 3 0,1 4 0,1-1 17,1-2 0,5 6 0,3-2 0,2 1-122,2 1 1,2-3-1,2 0 1,3-2-202,4-2 1,3-4 0,2-1 0,-1-4 102,1-3 0,-1-5 0,2 1 0,1-4 72,1-4 0,1-3 1,-5-7-1,-1-1 60,-2-2 1,0 0-1,-3 1 1,-1-2-1,1 1 142,-3-1 1,-2 1-22,-1 5 1,0-1-1,0 1 103,0 0-162,0 5 1,0 2-1,0 10 1,0 4-1,0 5 1,1 4-3,3 1 0,3-2-141,6 3 1,-1 0 0,2 2 0,1-4-161,2-4 0,5 1 0,0-7 0,3 2-85,-1-2 1,4-3-11,-7-5 0,2 6 0,2 1 0</inkml:trace>
  <inkml:trace contextRef="#ctx0" brushRef="#br0" timeOffset="361225">8421 16433 8355,'-4'-12'304,"0"-1"46,0 6-84,4 2 1,1 5-1,3 1 1,5 3-111,2 5 1,2 6 0,3 1 0,0 0 0,1-1 0,1 1 0,1 5 0,0 1-359,-2-1 1,1 2-1,-1-2-127,3 2 0,-5-2 1,1-2-1,-2-1 1,-1-4-783,-1-5 0,0 1 829,1-6 1,-1 6-1,1-3 1</inkml:trace>
  <inkml:trace contextRef="#ctx0" brushRef="#br0" timeOffset="361226">8694 16346 8355,'0'-12'257,"0"-1"95,0 7 0,-1 1 0,-2 11 0,-1 5-382,1 4 0,-2 7 1,-1-1-1,-1 4 0,-3 2 1,-1 2-1,-1-1 0,0-1-590,-1 2 0,1-3 1,-1 2 71,1-6 1,0-4 0,-1-6 0</inkml:trace>
  <inkml:trace contextRef="#ctx0" brushRef="#br0" timeOffset="361410">9141 16545 8355,'-13'0'-874,"6"-6"0,2-1 1</inkml:trace>
  <inkml:trace contextRef="#ctx0" brushRef="#br0" timeOffset="362243">10827 15937 8355,'21'-30'0,"0"-3"0,-1 2 0,4-3 236,-4 5 0,2-4 0,-6 5 0,-5 3-28,-6 3 0,-5 7 1,-4-1-1,-6 2 0,-5 3 1,-7 3-1,-5 4 0,-7 2-25,-1 2 1,-3 0 0,0 2 0,-2 3-239,-1 7 1,-5 1-1,5 5 1,1-2 43,1 1 1,7 4 0,5-5-1,5-1-55,5-1 1,9-2 0,5 1 69,6-1 0,11-1 0,11-1 0,6-2-87,5 2 1,1 5-1,2 1 1,1 1-66,1 1 0,-1-4 0,-5 2 0,-2-2 33,1-2 0,-8 5 1,-2 1-1,-5 0 108,-4 0 0,-6 8 0,-8 0 0,-8 4-104,-9 5 1,-12 5 0,-5 3 250,-3 1 1,-7 1 0,-1 5 0,-3-1 0,1 1-54,-1 0 1,-4-2-1,7-1 1,1-5-1,6-2 1,8-5-1,7-4 1,7-4 447,5-5-475,4 1 0,10-15 0,8 1-29,8-7 1,16-2 0,4-1 0,7-3-68,8-4 1,12-8 0,5 0 47,0 1 1,6-5-1,5 1 1,0 1-1,-9 4-341,-8 5 0,-2 6 0,-12-1 0,-4 4-839,-5 4 0,-4 8 0,-2 8 0</inkml:trace>
  <inkml:trace contextRef="#ctx0" brushRef="#br0" timeOffset="364299">10195 17587 8508,'-7'5'0,"4"2"0,6 0 0,6-3 0,5-3 285,3-1 0,-1 0 1,-2 0-1,1-1 1,2-3-1,-1-4-320,2-3 0,-5 2 0,0 0 1,-3-4-1,0-2 0,-1 0 0,0 1 1,-5 2-16,-3-1 0,-2 0 1,-3-3-1,-6 0 83,-5 1 0,0 5 0,-6 3 59,-1 2 0,-1 3 0,-2 9 0,0 7 55,0 4 0,4 4 1,2 5-1,1 4-69,3 0 0,3 3 1,3 3-1,5-1-133,3-3 0,11-3 1,3-5-1,5-2-197,4-2 0,3-5 0,4-6 1,3-3-489,-1-2 0,9 0 0,-2-8 257,0-5 0,6-1 0,0-9 0</inkml:trace>
  <inkml:trace contextRef="#ctx0" brushRef="#br0" timeOffset="364611">10852 17463 10425,'-11'-20'0,"3"4"0,4 2 0,2 1 0,2 1 0,0 0 376,0-1 1,-5 6-1,-4 5 1,-2 4-1,-1 5 1,0 2-474,-1-1 0,-3 4 1,-2 6-1,0 1 94,0 3 0,-3 2 1,5 1-1,1 0 37,1-1 0,1 1 0,2 0 0,3-2-75,4-2 0,4 2 0,5-3 0,8-1-127,6-2 1,5-8 0,0-2 0,3-1-384,2-4 0,1-2 0,3-4 1,-3-4-531,1-3 1,-7-1 707,1-1 0,-6-5 0,-6-1 1</inkml:trace>
  <inkml:trace contextRef="#ctx0" brushRef="#br0" timeOffset="364804">10604 17673 9524,'8'-11'0,"2"2"0,4 0 0,5 0 0,4-2 0,4-2 0,0 1 0,3 0 0,2 1 0,1 1 0,0 3 114,0 1 0,-5 2 0,1 4-1147,-3 0 0,4-5 0,2-2 0</inkml:trace>
  <inkml:trace contextRef="#ctx0" brushRef="#br0" timeOffset="365253">11299 17252 8355,'0'-13'-208,"4"1"0,0-1 0,-1 1 0,-2 0 825,-1-1 0,-1 2 1,-2 2 792,-1 0-1034,0 7 1,4-3-1,0 10-147,0 3 1,0 7-1,0 3 1,0 0-224,0 0 1,4 8 0,0-1 0,-1 2 48,-2 4 0,-1 0 1,0 6-1,-1-1-33,-4-3 1,4 2 0,-3-6 0,3-2 33,1 0 1,0-4-1,1-2 1,3-5-14,4-2 1,3-3 0,3-3 0,3-4-232,3-2 0,4-2 0,-1-2 1,-1-2 143,-1-4 0,0-2 0,2 1-419,-2 0 1,1 1 0,-6-4-1,-1 1 1,-2 1-413,-5 2 1,-1 4 0,-4-5 369,1 0 0,-6-2 0,-4-2 0</inkml:trace>
  <inkml:trace contextRef="#ctx0" brushRef="#br0" timeOffset="365730">11261 17549 8355,'7'-5'451,"-3"-3"-325,-2 2 1,3-4 0,4 5 0,2-1 30,1 1 1,6-5-1,3 2 1,2-3-105,2-1 1,4-1-1,0 1 1,0-1 0,0 2-1,-2 2 1,-2 2 0,-4 0-2464,-4 0 1853,0 4 0,-5-8 0,1 4 0</inkml:trace>
  <inkml:trace contextRef="#ctx0" brushRef="#br0" timeOffset="365731">11237 17227 8355,'5'-13'0,"3"1"123,3 0 1,6-1 60,-1 1 1,11-1 0,-3 1 0,4 0-104,2-1 0,3 1 0,7 1 0,0 1-281,-4 2 1,4 5 0,-5-1-1,-2 3-584,-2 1 1,-2 5 0,-4 2 0</inkml:trace>
  <inkml:trace contextRef="#ctx0" brushRef="#br0" timeOffset="366006">11683 17959 8708,'-8'-5'366,"-1"1"0,12 0-145,1 4 0,6 4 0,4 0 0,1-1-77,1-1 1,7-4 0,-3-2-1,4-4-131,0-3 1,1-2 0,0 1 0,0 1-728,0 3 0,-6-2 0,-3 6-57,-2 1 1,-1 2 0,-1 1 0</inkml:trace>
  <inkml:trace contextRef="#ctx0" brushRef="#br0" timeOffset="366344">12266 17128 8355,'0'-32'839,"0"7"1,0 7-397,0 6 1,-1 5-158,-4 3 0,3 4 0,-5 5 0,0 8 0,0 6 7,-3 4 1,3 4 0,1 2 0,-1 4-156,0 2 0,4 3 0,-1 0 1,3 2-77,1 2 1,0-1 0,1-4 0,3 0-242,4 1 1,-1-5 0,1-2-1,2 0-319,1-4 0,3-1 0,2-2 0,4-4-715,-1-3 0,9-5 1,-4-3 649,3-5 0,4-8 0,1-3 0</inkml:trace>
  <inkml:trace contextRef="#ctx0" brushRef="#br0" timeOffset="367378">12539 17562 8274,'-7'-6'0,"3"-2"0,4-2 0,4 1 148,4 0 0,-1 1 0,1-4 1,1-1-1,-1 1 0,-1 0 1,0-1-263,0 1 0,-5-5 0,2 1 0,-1-1-6,1-1 1,-2 4-1,2-2 1,-3 2 114,-1 2 1,0 3 0,-1 3 97,-3 0 0,1 6 0,-4 6 1,2 0-23,2 4 1,1 1 0,2 1-100,0 1 0,0-1 0,0 1 1,2-2 9,2-3 0,3 2 0,5-5 0,1 1-9,-1-1 0,0-1 0,2-2 0,1 0 91,2 3 1,-1 0 0,-3-2 0,-1 2-57,1 2 1,-5 0-1,-1 3 1,-2-2-57,-2 2 0,-3 1 0,-3 1-168,-1 1 0,-5-5 0,0 0-244,-2 2 0,-1-5 82,-1-1 1,1 3 0,0 0 0</inkml:trace>
  <inkml:trace contextRef="#ctx0" brushRef="#br0" timeOffset="367613">12923 17066 11649,'2'-11'0,"2"2"0,5 5 0,5 3 0,4 1 0,0 1 0,1 3 0,-1 5 0,2 4 0,-1 7 833,3 4 0,-4 10 0,0 1 0,-3 7-1002,-3 3 1,2 9 0,-10-7 0,-1 0-151,-2 1 0,-2-8 1,-5 0-1,-5 0-1066,-4-2 0,-11 1 252,1-2 1,-13 0 0,-1 1 0</inkml:trace>
  <inkml:trace contextRef="#ctx0" brushRef="#br0" timeOffset="368466">12551 15739 8279,'4'-32'0,"0"3"50,-1 3 0,3 2 1,-2 2-1,-1 3 0,-2 0 303,-1-1 0,0 5-273,0-1 0,-6 3 1,-2 5-1,-3 5 1,-1 6-1,-1 7 1,1 3 183,0 4 0,1 9 1,1 0-1,3 5 1,1 3 11,4 2 1,0 5 0,2 2-234,0 1 1,0 2 0,0 3 59,0 1 1,0 1-1,0 3 1,0 2-1,0 2-96,0 0 0,0-6 0,0 2 1,0-6-188,0-7 0,0 4 0,0-12 0,0-2-337,0 1 0,-1-10 0,-2 2 0,-2-5-131,-2-4 0,-1-3 1,-5-2 106,1-2 0,-6-5 0,-1 3 1</inkml:trace>
  <inkml:trace contextRef="#ctx0" brushRef="#br0" timeOffset="368761">12204 16197 8355,'5'-24'273,"2"4"1,6 2-184,-1 6 0,6 0 0,3-1 0,1 1-17,-2-1 1,4 5-1,-2 1 1,4 2 0,4 2-1,2 2 1,1 1 0,0 0-852,0 0 0,-1 4 0,2 1 332,0 2 0,-7 1 0,3 5 1</inkml:trace>
  <inkml:trace contextRef="#ctx0" brushRef="#br0" timeOffset="369123">12774 16508 9236,'13'-7'0,"-1"2"0,1 3 0,-1-1 0,0-3 0,1 1 0,1-2 0,1 0 0,1-4 284,-1-4 0,3 1 0,-1-2 1,-2 2-1,-3 1-453,-3 1 0,-2 0 0,-5-1 1,1 1-69,-4-1 0,-5 7 0,-6 1 0,-2 4 174,-2 1 0,0 1 1,-3 4-1,0 3 286,-1 3 0,4 3 0,-3 2 0,2 3-51,6 1 1,0 3-1,7-2 1,1 2 91,2 2 0,1-4 1,1-2-262,3-1 1,3 0 0,7-4 0,3-1 0,3-3-386,4-3 1,5-3 0,1-4 0,2-1-415,2-3 0,2-3 214,1-6 1,6-5-1,1-1 1</inkml:trace>
  <inkml:trace contextRef="#ctx0" brushRef="#br0" timeOffset="369299">13630 16359 8632,'-12'-18'-725,"8"5"1,8 6-1,8 7 1</inkml:trace>
  <inkml:trace contextRef="#ctx0" brushRef="#br0" timeOffset="380256">22808 9909 8355,'12'-12'-118,"1"0"1,-1-1 0,1 2 0,0 2 0,4 0 0,4 1-1,2 1 1,2 3 0,0 1 0,-1 1 65,1-3 1,-4 1 0,-1 6-1,1 0 1,-2 5 0,-2 3-1,-3 4 1,-2 1 0,-1 3-1,-3 2 1,-3 4 53,-4 1 1,-1 1 0,0 1-1,-1 2-8,-4-1 0,-1 2 0,-7 1 15,1 0 1,4-3-1,1 2 22,1 0 1,2-3 0,5 2 0,3-3 0,3-1-26,0-1 0,8 1 0,-1 0 1,3 0-31,1 0 1,4-1 0,-2 1 0,2 0-32,-1 0 1,3 0-1,-2-1 1,2 1 29,1 0 0,3 0 0,-9 0 0,0-1 15,-2 1 0,-5 1 0,-2 2 1,-3 1 61,-2-2 0,-1 1 0,-4 0 0,-1 1-16,-3-2 1,1 3 0,-5 1 0,-3 0-17,-4 4 0,4-2 0,-4 3 1,-1 4-24,3 2 1,0 0-1,5 3 1,4 2-7,2 1 1,5-4 0,5-2 0,10-4-9,9 0 0,6-3 0,8-2 0,4-4 12,4-2 1,6-4 0,3-1 0,1-3-5,-1-1 0,0 4 0,-7-2 1,-3 0 3,0 1 0,-5 0 0,-2 2 1,-4-1-82,-4-1 1,-2-2-1,-8 3 1,-1-3 79,-1-1 1,-6 4 0,0-1-1,-4 2 27,-2 2 1,-7 0 0,2 3 0,-2 2 178,-2 3 1,-2 10 0,0-6 0,-2 2-140,1-1 1,0 3 0,0 1 0,-1-1-7,1 2 1,2-5 0,1 4 0,-1-4 16,-4 0 0,4 0 0,-3 4 0,1 3 25,-1 3 0,3 6 1,-3 0-1,2 1-58,2 4 0,-4-1 0,0 8 1,1-2-44,2-2 0,1 5 1,0 3-1,0 2-61,0-2 1,5-2-1,4-5 1,2 2 45,1 1 0,-5 0 1,-3-4-1,-3 0 11,-1 0 0,-1-4 0,-2 0 1,-4 1 17,-4 2 1,2 1 0,-9 0 0,1 0 60,1 0 1,-2 1 0,1 4 0,-3 3-93,-4 3 0,-2 7 1,-2 2-1,-2 2-82,-2-1 0,-6-3 0,-8-5 1,-2-1 16,-1 0 0,-1-9 0,-1-3 0,-1-4 117,-2-6 1,-4 2-1,1-8 1,0 2 6,-3 1 0,-7 5 1,6 0-1,1 0 1,0 1 1,9-3-1,2 5 1,7-4-182,8-4 1,4 0 0,7-5 0,6 0-286,4-2 0,4 2 0,-4 0 1</inkml:trace>
  <inkml:trace contextRef="#ctx0" brushRef="#br0" timeOffset="380531">23577 16396 8355,'-19'-19'0,"-5"1"0,9 11 519,-6 3 1,6 2-105,-1 2 0,2 0-720,1 0 0,7 2 0,1 2-589,4 4 0,7 3 0,0 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7:23:53.635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6424 3783 7076,'14'-4'0,"3"-1"0,2 3-193,0 0 0,9 1 0,-2-2 216,4-1 1,3-1 0,5 2-1,0-1 1,4 0 0,3-1-1,5 1 7,3 1 1,3-2-1,4 1 1,1 1-1,2 0 1,2 1 0,2-3-1,2 3 33,0 0 1,8 2 0,-2 0 0,2 0-35,3 0 0,1-1 0,7-2 1,3-2-14,4-2 1,-45 5-1,1 0 1,2-2-1,0-1 1,2 1-1,-1 0-8,-2 1 0,1-1 0,4-1 0,0-1 0,-3 3 0,0-1 0,1 0 0,0 0-11,-1 0 0,1 0 1,2 0-1,0 1 1,-2-2-1,0 0 14,0 1 1,-1 0 0,0 0 0,-2 0 0,48-9 0,-50 7-1,0 0 1,1 0 0,-1-1 22,49-5 1,-45 6 0,-1 0-1,45-7 1,-4 1-18,-2-1 1,6 1-1,-3 0 1,-1 1-26,0 2 0,-5-2 0,6 4 0,0-1-61,-1 0 0,-42 6 0,0 1 1,45-4-1,-3 1 45,-2-1 0,2 1 0,-2 4 1,1-1 20,-1-3 1,3 2 0,-4-2-1,-1 3 0,-2 1 0,-1 0 0,-2 0 1,-1 0 17,-1 0 1,-2 0 0,3 0-36,-1 0 0,-6 0 0,4 0 0,2 0 0,3 0 18,-2 0 1,2 1-1,-4 2 1,0 1-2,1-1 0,0-2 0,2-1 1,-2 0-7,-5 0 1,-2 0-1,-1 0 1,-1 0-3,0 0 1,-3 2-1,-2 0 1,-2 3 8,-2-3 0,-2 0 0,1-2 0,0 0 30,3 0 0,3 0 1,-1 0-1,1 0-30,2 0 1,9 4 0,-4 0 0,6-1 32,4-2 1,-2-1-1,10 1-48,2 4 0,-4-4 1,2 3-1,5-3 1,-49 0-1,0-2 18,0 1 1,1 0 0,3 0 0,0 0 0,44 0 0,-48 0 0,-1 0 6,0 0 0,1 0 1,2 0-1,0 0 0,-1 0 1,1 0-1,-3 0 0,0 0 1,49 0 0,-1 5 0,-47-3 0,0 1 0,1 0 1,1 1-15,0 1 1,1 0 0,5-2-1,0 1 1,-4-1 0,1 0 0,2 1-1,0-1-63,2 1 1,1-1-1,1 0 1,0 1-1,5 1 1,0 0 0,-1-2-1,0 1 63,1-1 0,0-1 0,-2 0 1,-1 0-1,1-1 0,0 0 1,-1 0-1,0 0 27,0 1 1,0 1 0,3-1 0,0 0 0,-2-2 0,-1 0 0,1 0 0,-1 0-21,-2 0 1,0 0 0,-2 0 0,-1 0 0,0 0 0,0 0-79,-5 0 1,-1 0 0,1 0-1,-2 0 1,41 0 0,-8 0-1,-5 0 76,-7 0 0,-1 4 0,-1 0 0,-2-1 0,-3-2 0,0-1 0</inkml:trace>
  <inkml:trace contextRef="#ctx0" brushRef="#br0" timeOffset="25749">1476 5333 8355,'-6'-14'27,"-1"-1"0,1 1 1,3 7-1,4 12 0,3 8 1,0 9-1,1 6 1,0 5-1,1 4 0,1 3 170,-1 2 0,1 13 0,3 0 0,-2 1 0,0 2 0,-1-3 0,-1 2 0,-2-4-451,0-2 0,2-4 0,-4-9 1,3-4-1,-3-5 0,0-8 1,-1-6-359,3-3 0,-2-12 0,2-8 0,-3-10 550,-1-5 1,-5-8-1,-2 0 1</inkml:trace>
  <inkml:trace contextRef="#ctx0" brushRef="#br0" timeOffset="26030">1463 5420 8355,'5'-36'-614,"-1"3"926,5 8 1,-2 3 0,6 6 0,-1 2 81,0 4 1,5 0-1,0 6 1,-1 2-403,2 0 1,-4 8 0,2 2 0,-2 3-81,-1 1 0,-1 5 0,0 2-135,1 5 0,-6-1 1,-3 9-1,-3-1-10,-1 1 1,-1 3 0,-3 5 0,-6 1 0,-4 0-80,-2 2 1,-6 0 0,2 1-79,1-7 1,-4-5 0,3-7 0</inkml:trace>
  <inkml:trace contextRef="#ctx0" brushRef="#br0" timeOffset="27272">1984 5866 8355,'-12'-5'453,"6"3"0,6-2 0,7 4 0,4 3-351,2 1 0,-1 6 1,1-1-1,-2 5-275,-3 3 1,2 1-1,-5-3 1,1 1-63,-1 0 0,-1 1 0,-4 0 0,0-2-342,0-1 0,0-2 269,0 1 0,0-8 206,0-5 0,0-7 0,0-9 1,0-5-1,0-2-47,0-2 0,0-4 0,2-1 0,2-1 142,4 1 0,3 1 0,1 6 0,1 2-57,-1 4 1,5 0 0,-1 1 0,1 4 49,1 2 0,-3 8 0,4-3 0,0 5 15,1 5 1,-5 0-1,1 6 1,-2-1 55,-1-1 0,-1 5 0,0-7 0,1 1 141,-1 1 0,-3-7 308,-1 3 1,-4-4-130,4-1 1,-6 0 0,-2 0-7,-7 0 0,-4 0 1,-2 1 2,1 3 0,-1-1 0,2 5-355,3 2 1,1 0 0,5 1 0,-3 0 0,3 4-26,0 3 1,2 1-1,0 3-88,0-1 0,4-5 0,2 4 0,1-2 1,2-3-303,2-1 1,2-8 0,-1-1 242,1-4 1,-1-2-1,0-4 1,1-3-1,-1-4 49,1-5 1,-5-1-1,-1-4 20,-2 2 1,-1 0-1,-5-2 1,-3 3 0,-4 1 214,-3 3 1,-6 1 0,1 2-111,0-1 1,-1 6 0,0 2 0,2 1-248,1 0 0,2-1 151,-1 5 1,6 2 0,5 1 0,6 1-122,8-1 1,2-3 0,7-3 69,1-1 0,1-10 0,2 0 1,0-2-1,-1-5-29,1-3 1,-1 2 214,-4-7 1,2-2 0,-5-1 0,-3-1-1,-5 1 1,-4 2 202,-4 2 1,-1 2 0,0 3 162,0 2 1,-4 3-1,-2 7 451,-1 3 0,0 0-689,-1 8 1,3 4-1,5 12-202,0 5 0,4 2 1,1 4-1,2 3 1,3 6-63,1 4 0,-3 1 1,0-4-1,2-1 1,1-1-278,2-2 1,-5-6 0,0 1 56,2-6 1,-3 0 0,-1-6-36,0 0 387,4-8 0,-9-4 1,3-8-1,-2-4 1,-2-3-13,0-2 0,1-1 1,2-1 82,1-1 1,5-5 0,0 4 0,2 2-117,1 1 1,1 8 0,-1 1 0,0 4-66,1 1 1,-1 1 0,1 5 0,-2 5 59,-3 4 0,-1 7 0,-5-1 1,1 2 52,-4 2 0,-5 1 1,-7 2-1,-3 1-48,0-2 1,-5 0 0,3-4 2,-1-2 0,4-3 1,-2-7-204,4-3 1,6-4 0,2-8 0,4-7-530,1-8 1,7-1 441,5-13 1,12 3-1,8-13 1</inkml:trace>
  <inkml:trace contextRef="#ctx0" brushRef="#br0" timeOffset="27273">3088 5234 8844,'-12'0'0,"-1"0"0,2 1 354,3 3 0,-2-1-336,6 5 0,0 5 297,4 3 0,0 6 0,0-1 0,2 2 0,2 2-381,4 0 0,3 4 0,3 1 0,1 2-251,1 2 1,0 1-1,-7-1 1,-2-1-133,-1 2 0,-1-3 0,-2-1 0,1 0-658,-1-4 858,-2-1 0,-6-1 0,-2 0 0</inkml:trace>
  <inkml:trace contextRef="#ctx0" brushRef="#br0" timeOffset="28337">3336 5866 8448,'-5'-1'265,"5"-3"0,4 1 0,7-5 0,0-2 1,4-1-1,2-1 0,2-2-544,0-3 0,-4 4 0,2-5 1,-3 1 148,-2 1 1,-4-2-1,-1 3-72,-1-2 1,-2 0 0,-6 5 174,-2 0 0,-7 5 1,-5 3-1,-1 4 0,1 5 60,-1 8 1,-3 4 0,3 8 0,2 0 57,1 0 1,3 0-1,3 1 1,4 1-21,2 2 0,2-1 1,3-6-1,4-3-134,5-1 0,5-3 1,-1-6-1,6-5-101,6-3 0,2-4 1,5-4-1,-2-6-103,1-5 0,-3-3 1,-2-4-1,-3 1 209,-2-1 0,-4 1 0,-5 2 0,-5 3 15,-6 1 0,-3 1 1,-1 5 323,0 0 0,0 3 0,-1 3 1117,-3 0-1184,-3 2 1,0 9-1,3 4 1,2 2-1,2 1-75,0 0 1,0 5 0,0 1 0,0 0-167,0 0 1,4-2 0,2-2-207,1 3 0,0-4 0,2 3 88,0-7 0,-5 1 1,4-6 134,2-1 0,-1-7 0,1-5 0,-3-2 12,-2-1 0,5 0 0,-3-2 9,0-3 1,2 3-1,-3-4 1,-1 2-1,2-1 73,0 2 1,-3 6-42,5 0 0,-5 8 1,3 1-20,-2 7 1,3 4 0,-2 1-1,-1 1 16,1-1 0,2 0 1,-2 1-1,1-1-59,2 1 0,2-5 1,2-1-56,-1-2 0,1 0 1,-1-5 80,0 0 1,-3 0-1,-2-2 1,-1-2-3,1-4 0,-4 1 0,3-1 1,-2-2-22,0-1 0,0 3 0,-3-1 43,3 0 1,-1 2-1,6-1 0,-5 5 0,4-1 0,2 4 29,1 4 1,1 3 0,0 5-31,1 0 1,-1 1 0,1-2 0,-2-1-186,-3-2 1,3 0-252,-3 5 1,2-5-1,-1-1-251,0-2 1,-7-6-1,4-6 1</inkml:trace>
  <inkml:trace contextRef="#ctx0" brushRef="#br0" timeOffset="28338">4502 5606 8355,'-7'0'-874,"2"5"0,5 2 1</inkml:trace>
  <inkml:trace contextRef="#ctx0" brushRef="#br0" timeOffset="28339">4564 5804 8355,'-7'6'97,"2"1"0,3 4 0,0-2-113,-3 0 1,1-1-63,4 4-623,0 1 0,6-1 0,1 1 1</inkml:trace>
  <inkml:trace contextRef="#ctx0" brushRef="#br0" timeOffset="28680">2468 6424 9383,'0'-13'2699,"11"-3"-3309,6 12 1,12-4 0,8 3-1,7-1 1265,4 1 1,7-4 0,4 4-1,8-2 1,7-1-111,7 1 1,13-4-1,3 4 1,0-1-483,-46 3 1,0 1-1,49 0 1,-48 0-1,2 0 1,-2 0 0,0 0-47,0 0 1,0 1 0,3-3 0,0 1 0,44-4-1,0-2-191,-2-1 1,-6 0 0,-11-1 0,-9 1-876,-7-1 1,-19 6 0,-6 3-459,-12 3 1,-18 2 738,-9 3 1,-17 3-1,-15 6 1</inkml:trace>
  <inkml:trace contextRef="#ctx0" brushRef="#br0" timeOffset="30014">6412 5494 8355,'0'-20'277,"0"0"0,0 2 0,0 3 1,-1 1-1,-2 2 0,-1 0-18,1-1 1,2 8 0,1 5 0,0 7-1,0 5 1,0 5 0,0 3-334,0 4 1,1 2 0,2 3 0,2 2-1,1 3 1,1-3 0,-2 0 0,2-4-665,0-1 650,1-6 1,0 0 0,1-6 0,0-4-3,2-3 1,2-3 0,-1-6 93,1-2 0,3-4 0,1-9 1,-2-3 74,-1-4 0,-3-2 0,-2-1 0,-2-2 18,-1 1 0,2 2 1,-4 2-1,-1 2 0,-2 3 14,-1 1 1,4 6-118,1 3 1,0 8 0,-2 2 0,1 11-8,-1 7 0,4 4 0,-1 2 0,3 0-2,-1 0 0,0-1 0,6 1 1,1-1 61,2-4 1,-1-2 0,-2-7 0,1-2 85,2-5 1,1-3 0,-3-1-1,1 0 40,0 0 1,-3-7 0,-2-5 1,-2-8 1,-3 1 0,-3-3 0,1-3-127,-1-2 0,-1-8 1,-4 4-1,-2-2 1,-4 1-188,-3 2 0,-2 1 0,1 4 1,-1 0-125,1 0 1,4 7-1,1 5-330,1 3 1,2 8-1,4 4 1,2 8-1484,2 5 1702,3 7 1,11 3-1,1 6 1</inkml:trace>
  <inkml:trace contextRef="#ctx0" brushRef="#br0" timeOffset="30684">7045 5717 8341,'0'-12'0,"-2"1"-15,-2 3-20,3-3 1,-5 8-1,6-5 1,2-1 0,0 1-1,2 0 280,-1-2-212,4 5 533,-6-1 0,5 5 811,-6-3-1116,0 2 0,1-5-372,3 3 1,3 2 0,6-5 54,-1 1 0,-4 1 0,1 2 1,0-3-7,2 0 1,-2 1-1,-1-3 1,0-2-2,-1-1 1,3 3 0,-6 0-1,0-2 55,1-1 0,-3-1 104,2-1 1,-4 1 0,-4 0-6,-4-1 1,-3 5 0,-2 1 0,1 2 0,-1 2 35,1 1 1,0 4 0,-1 1 0,1 2-111,-1 2 1,2 5 0,3 5-1,4-1-98,3 2 1,1 0 0,0 4 0,1-1 28,3 1 0,3-3 1,7 1-1,1-2-102,1-3 0,2-2 1,-1-2-1,2-2-46,0-5 0,5-3 1,-5-1-1,2 0 185,0 0 0,-2-7 1,3-4 30,-1-4 1,-5-3 0,3 2 0,-2-5 0,-5-1-56,-2 1 0,-3 2 1,1 4-1,-4-2 158,-2 2 1,-2 1-1,0 2 113,0 0-103,0 5 0,0 3 1,-2 8-10,-2 4 1,3 7 0,-3 3 0,2 0 17,2 0 0,0 4 1,0-1-1,0 1-195,0-2 1,2 2 0,2-5 0,4-3-303,3-5 1,-3 1-1,1-6-427,0-1 1,4-2 0,2-1 220,1 0 1,1-11-1,-5-3 1</inkml:trace>
  <inkml:trace contextRef="#ctx0" brushRef="#br0" timeOffset="30934">7454 5283 8512,'-13'0'-300,"7"2"-1631,1 2 1384,10 3 547,-4 5 0,10 1 0,-4-1 0</inkml:trace>
  <inkml:trace contextRef="#ctx0" brushRef="#br0" timeOffset="31440">7714 5618 8355,'0'-19'963,"0"1"-323,0 6-443,0-1 1,0 1-1,0-2 1,-1-1 62,-3-2 1,2 5 0,-3 5 0,-1 0-178,-2 0 0,-3 5 0,-1-3 0,-1 4-309,1 1 0,-1 6 1,1 2-1,0 3 34,-1 1 0,5 5 1,1 1-1,2 0-79,2 0 1,1-2-1,2-4 1,0 1 6,0-1 1,0 1 0,2-2 0,2-3 148,4-4 0,-1 2 0,1-2 175,2-2 1,0-2-1,-1-2 1,0-4 81,0-1 1,2-1-1,2-4 1,-1-1 0,0 1 97,1-1 1,-1 1 0,1 0 0,-2-1 45,-3 1 0,3 5-290,-3 3 1,2 4 0,-2 5 0,-2 8-44,-1 6 1,-3 6 0,2 4-1,-3 4 70,-1 3 0,0 5 0,0 2 0,0 1 93,0 3 0,0-5 0,-1 0 1,-2-4-23,-1 0 1,-6-3-1,2-2-24,-3-4 1,0-8-1,1-4 1,2-5-143,-2-4 1,-1 2-1,-1-6 1,-1-3-342,1-3 1,0-5 0,-1-6 0,1 0 0,1-4-1597,3-4 1685,-3-8 0,4-8 0,-6-7 0</inkml:trace>
  <inkml:trace contextRef="#ctx0" brushRef="#br0" timeOffset="33097">8049 5011 9122,'-5'-24'0,"-4"5"297,-2 6 0,4 9 0,3 11 0,3 8 1,1 6-267,0 5 1,0 3-1,1 0 1,2 4-139,1 3 0,4 0 0,-3-2 0,-1-2-28,1-2 0,-3-1 1,2-5-1,-2-4 31,3-3 0,-4 1 0,3-2-23,-2-1 1,-2-5 72,0-2 1,1-5 0,3 0 9,4-6 0,-1 0 1,1-5-16,2-2 1,1-1 0,2-1-1,-1 0 73,0-1 1,1 5-1,-1 1 1,1 2 80,-1 2 0,4 1 1,1 4 69,-2 2 1,-2 3 0,-5 7 0,-4 2-43,-3 5 0,3 2 0,1 1 0,-3-2-463,0-2 1,-2 0 0,1 0-182,3-3 1,-2-7 0,3-4-1,1 0 185,2-3 1,3-2-1,1-1 1</inkml:trace>
  <inkml:trace contextRef="#ctx0" brushRef="#br0" timeOffset="33098">8496 4911 9069,'-13'-7'515,"6"3"1,3 8-165,3 5 1,1 7 0,1 5 0,2 2 0,2 2 0,2 1 0,2 2 0,-1 2 0,0 2-218,2 2 1,-5 1-1,-1-1 1,-2-2-406,-2-2 0,4-1 0,0-4 0,-1 0-570,-2 0 1,-1-5-1,0 0 1,-1-3-1012,-3-1 1408,2-3 1,-14 5 0,2 2 0</inkml:trace>
  <inkml:trace contextRef="#ctx0" brushRef="#br0" timeOffset="33099">8434 5345 8355,'0'-8'634,"0"0"1717,0-2-2457,0 5 0,9-6 0,4 4 0,2-1-38,3-1 1,1 2-1,6-2 1,1 2-1,2 1 1,2 4 0,0 0-1,-1 2-865,-5 0 1,0 0-1,-4 0 1</inkml:trace>
  <inkml:trace contextRef="#ctx0" brushRef="#br0" timeOffset="33100">8806 5457 9055,'0'-7'475,"0"0"1,1 4 126,3-1 0,4-5 0,8 0-356,0-2 1,2-1 0,-3 0 0,3 1-516,1 2 1,-3-2-1,1 3 1,0-3 0,0 0-1,-4 1-297,-3 2 1,-4 0 0,-6-5 421,0 1 0,-2 1 0,-1 1 0,-2 3 117,-2 2 0,3-3 0,-4 4 280,-2 1 0,-1 7 0,0 4 1,1 3-208,2 2 0,4 0 0,-3 4 0,1 2-55,4 0 0,0 4 0,4-6 0,0 3-49,3 2 0,8-4 0,1-2 0,3-2 0,1-2 0,4-1 1,-2-2 3,4-5 1,1-3 0,1-1 0,1-1 67,2-3 1,2-3 0,-5-6 0,0 0 0,-3-3 202,1 0 0,-6-5 0,-3 3 0,-4 0-98,-3 1 1,-5 0-1,1 5 1,-4 1-84,-4 2 0,-3 0 0,-7 5 1,-1 1-25,-2 1 0,-3 2 0,2 0 1,0 2-55,0 2 1,-3 4-1,5 9-92,1 3 1,1 0 0,3-1 0,3-1 0,4-3 19,2-1 1,2 2 0,2 0-148,2-5 1,0 0 0,7-7 0,3-2 145,-1 0 0,3-2 1,-1 0-1,1-2 1,1-3 253,1-7 0,-5-2 1,4-7-1,-2-1 103,2-1 1,-4-2 0,3 0 0,-5-1-61,-3-3 1,-1 1 0,1-5 0,-4 0-150,-2 1 1,-2-6 0,0 3-1,0 2 16,0 2 1,-5 2 0,0 5 0,-2 4 195,-3 3 1,4 9-1,-3 4-166,0 2 1,2 13-1,0 6-43,1 5 1,2 8 0,4 3 0,0 3-165,0 1 1,2 2 0,0 1 0,4 1-1,1-1-483,2-1 1,4-2 0,2-1 0,1-2-396,0-1 0,-3-9 722,0 1 0,5-9 0,1 2 0</inkml:trace>
  <inkml:trace contextRef="#ctx0" brushRef="#br0" timeOffset="33101">9761 5544 8355,'0'12'434,"0"1"1,0-1-1,0 2 1,0 1 0,0 3-307,0 1 1,-4 2-1,-1 4 1,1-1-1456,-1 1 0,-2 0 0,-6 0 0</inkml:trace>
  <inkml:trace contextRef="#ctx0" brushRef="#br0" timeOffset="34045">10616 5197 8355,'-1'-24'0,"-3"3"788,-3 4 1,0 8-273,3 1 0,1 5-525,-1-1 1,3 10-1,-3 6 1,2 6-145,2 1 1,0 9 0,0-3 0,0 1 12,0 0 0,0-1 0,0 0 0,0-1-89,0 1 0,0-5 0,2-4 0,2-4 1,4-3 1,4-4 0,4-6 175,0-3 0,1-3 0,-5-7 61,0-2 0,1-2 0,-1-4 0,-1 1 53,-2-1 1,2-2 0,-5 1 0,3 1 0,-2 3 161,-2 1 0,3 1 1,-3 5-42,-3-1 0,4 8-143,-2 5 1,0 7 0,-4 9 0,0 5-89,0 2 0,0-2 1,0 0-1,0 1-98,0 1 1,4-4-1,2-2 1,1-3-1,2-2 1,2-1-1,2-1 1,-1-3 45,0-2 0,5-1 0,0-4 118,-2 0 1,-2-5-1,0-3 1,-1-3 96,1-2 0,-2-3 1,-2-1-1,-2 1 1,0-1 56,0 1 1,-4-5 0,1 4-1,-3 1 23,-1-2 1,2 8-1,0-2-138,3 1 0,-1 4 1,-3 0-108,3 2 1,2 6-1,3 7 1,0 5 19,0 3 1,-2-1 0,0 6 0,0 0 46,0-2 1,-3 4 0,4-3 0,1 0-29,-3 1 0,4-6 1,-4 2-46,0-4 1,3-6 0,3-3 123,1-2 0,-1-4 0,-1-2 0,-1-4 18,-2-3 1,-5-1 0,2-1 0,-1 1-54,0-1 1,2-3-1,-3-1 1,2 1-36,2-2 1,-3 4 0,4-2 0,2 2-53,1 1 1,2 5-1,-1 1-1,0 2 1,1 1 0,-1 5 0,-1 3 54,-3 4 1,3 8 0,-4 0-1,2 1-28,-1 1 1,-4-1 0,3 5 24,-2-1 0,1-4 0,-3 2 0,2-1-124,2-3 1,-3-5 0,4-3 71,2-2 1,1-1 0,2-4-1,-1-1-148,0-3 1,5-3 0,-1-6 0,0 1-473,-3 0 0,0-6 0,-1-2 1</inkml:trace>
  <inkml:trace contextRef="#ctx0" brushRef="#br0" timeOffset="34721">11881 5283 8849,'-12'-24'339,"5"4"0,3 4 1,1 2-1,1 2 354,-3-1 1,1 1-1,3-1 1,-3 2-502,-5 3 0,3-2 0,-4 6 0,-2 2-204,-4 0 1,-4 8 0,2 2-14,-2 3 0,4 1 1,-3 2-1,1 1 4,3 2 1,1 4 0,3-4 0,3 3 0,3 0-357,4 0 1,1 3-1,0-4 1,1 2-86,4 0 0,1-6 1,7 0-1,1-4 153,2-3 1,-2-5 0,2 1 0,-2-4 188,-1-4 0,3-3 1,1-5-1,-2-2 138,-1-2 0,-3-4 0,-2-5 0,0 1 252,0-1 0,-2 0 0,1-1 1,1-3-234,-2-4 0,4-3 1,-5-1-201,1 0 1,-1-1-1,-6 1 1,0 0-1,0 1 96,0 3 1,-6 0 0,-1 8 0,-1 6 164,0 4 0,0 8 0,-5 5 48,1 9 1,-1 7-1,2 12 1,3 3-84,4 4 0,-2 7 0,2 3 0,2 0 1,0-1 1,4 4-1,0-5 1,4-1-263,1-1 1,1-3 0,4-3 0,2-6-210,3-5 0,-3-1 0,3-7 0,0-5 320,0-2 0,0-4 0,-1-7 135,0-4 0,1-3 0,-5-3 0,0-1 0,1-3-89,-1-2 0,-1 4 0,-1-3 0,-3 1 248,-2 3 0,4-3 0,-5 1 144,-1 2-211,-2 7 0,-1 8 1,0 9-1,0 5-59,0 3 1,0 5 0,0-3-1,0 2-118,0-1 1,5 1-1,4 2 1,2-2-321,1-4 0,5-5 1,1-4-1,1-4-164,3-2 1,0-4-1,-1-2 417,-5-4 1,3-8-1,1-4 1</inkml:trace>
  <inkml:trace contextRef="#ctx0" brushRef="#br1" timeOffset="34931">12204 4924 5734,'0'12'0</inkml:trace>
  <inkml:trace contextRef="#ctx0" brushRef="#br0" timeOffset="35628">12328 5172 8355,'0'-20'147,"1"4"60,3 8 1,-1 2 0,5 6 0,2 2 0,1 3-9,2 7 0,-1 2 1,0 7-1,1 1-305,-1 1 0,-1-2 1,-1 0-1,-3 1-86,-2 1 1,-1 1-1,-2-4 1,0-3-1,3-3-50,-3-2 0,0-4 200,-2 1 1,0-8 0,0-1-1,0-7 78,0-4 0,0-3 0,0-2 0,0-5 97,0-2 0,0-2 0,1 0 0,2-1-105,1-3 0,6 3 0,-1-3 0,5 4-294,3 4 1,1 3 0,-3 7 0,1 2-72,-1 0 0,3 7 1,-1-1-533,-2 6 763,-1 4 1,4 10 0,1 3 0</inkml:trace>
  <inkml:trace contextRef="#ctx0" brushRef="#br0" timeOffset="35629">12762 5308 6225,'0'-7'6965,"1"-2"-6826,4 5 0,3-2 0,7 2 0,3-3-185,1 0 1,0-4 0,3 3 0,-2-2 0,-2 1 0,-2 0 0,1 0 0,-2-2 0,-3 0-772,-2 2 0,-7-2 1,1 3 447,-3-3 0,-2-1 0,-3 1 306,-5 2 1,-2 4 0,-1 5-1,0 0 126,-1 0 0,-1 0 1,-1 1-1,-1 3 106,1 5 1,-3 6 0,1 3-1,3 1-13,5 3 1,2 0 0,4 0-157,-1-1 0,1-1 0,6 4 0,2-4-262,2-3 0,7 1 0,7-3 0,2-2 0,2-5-714,0-3 0,1-1 491,3-4 1,-3 0-1,4 0 1</inkml:trace>
  <inkml:trace contextRef="#ctx0" brushRef="#br0" timeOffset="36309">13382 5221 9387,'-5'-12'0,"-4"1"0,0 1 0,-1 3 0,3 1 0,0-1 837,0-3 0,3 3 0,-4 0 0,0 3 0,-1 4-675,1 3 1,1 6 0,-2 0 0,0 2-176,0 1 1,-1 5-1,2-1 1,4 1-404,2 1 1,2-3 0,0 4-1,0-1-333,0-3 0,6-1 0,3-2 333,7 1 0,-1-5 1,5-1-1,2-2 0,2-3 77,1-5 0,0-4 1,1-7-1,0-1 240,-1-1 1,2-6-1,-6 0 1,1-5 27,-1-1 1,-3-3 0,-6 4-1,0-4 157,1 0 1,-6-2 0,-3-5 0,-1 3 22,1 1 1,-3-1 0,3 2-1,-2-3 38,-2-1 1,0 5 0,0 3 0,-2 4 751,-2 4 0,3 3-113,-3 6 1,2 8-472,2 8 0,0 4 1,0 13-1,0 1 1,0 3-37,0 4 0,0 3 0,0 5 1,0 0-257,0 0 0,0 4 0,0 2 0,2-1-279,2-4 0,-3 1 1,5-9-1,-2 0-486,0 1 1,4-7 0,-4-4 0,-1-2-1526,-2-3 1842,-1-1 1,0-2-1,0 0 1</inkml:trace>
  <inkml:trace contextRef="#ctx0" brushRef="#br0" timeOffset="36310">13531 5122 8355,'0'-19'1564,"0"1"-1540,0 6 0,5 3 0,5 1 1,5 0-1,6-1 0,2 1 1,4 0-1,0 0-83,2-1 0,4 5 0,-3-3 0,1 2-1101,-1 2 0,-2 2 704,-8 1 0,4 5 0,-5 2 1</inkml:trace>
  <inkml:trace contextRef="#ctx0" brushRef="#br0" timeOffset="36999">13977 5296 9891,'2'-13'0,"2"2"0,4 2 375,3 0 0,6 1 0,-1-4 1,1-1-1,-1 1 0,1 0-568,-2-1 0,3 1 0,-1-1 0,-1 1-93,2 0 0,-6-1 1,2 1-1,-6-1 1,-1 2-91,0 3 0,-4-3 0,0 3 200,-6-3 1,-4 4 0,-7 3-1,-1 2 151,-1 2 0,-5 6 1,3 2-1,0 5 137,0 3 0,-2-1 0,4 6 0,4 1-8,2 1 1,8 2 0,-3 0 0,4 0-234,1 0 0,10-2 1,3-2-1,7-5 7,6-2 0,0-3 0,7-3 22,2-4 1,0-4 0,3-4 0,-2-4-1,-2-4 14,-1-5 0,0-1 0,3-4 0,-3 1 376,-4-1 1,-3 0 0,-2 0 0,-4 3-154,-3 1 0,-5-3 1,-4 5-1,-3 1-93,-4 1 1,-2 3 0,-5 3-1,-5 4 16,-4 2 1,-7 2 0,1 0 0,-1 2-44,1 2 0,-1 7 0,4 7 0,1 1-106,-1 3 1,2 0 0,7 0-1,2-1-168,1 1 0,2-3 1,4 0 91,0-1 0,2-3 0,2-5 1,4-3-1,3-2 13,2-2 1,0-3 0,2-4 0,2-4 262,-2-3 1,3-6 0,-1-1 0,-1-1 152,2-3 0,-4-6 1,2 0-1,-2-1-39,-1-2 0,-1 4 0,0-8 1,-1-1-212,-2 1 0,0-10 0,-5 8 0,-1 0-29,-1 3 0,-2-1 0,0 6 0,-2 3 381,-2 4 1,1 5 0,-5 9-156,-2 4 0,5 8 0,-1 6 0,2 5-32,0 6 0,0 12 1,4 4-3,0 2 1,0 3 0,1 1 0,2 0 0,1 1-469,-1 0 1,2-4-1,0 1 1,-1-4-392,1-4 0,-3 1 0,2-8-227,-3-3 0,-1-6 0,0 1 0</inkml:trace>
  <inkml:trace contextRef="#ctx0" brushRef="#br0" timeOffset="37618">15627 5147 8355,'-12'-23'109,"-1"2"-136,1 3 1,-1 7 0,1 1 0,0 3 0,-1 2 0,-1 2-1,-1 2 1,-1 1 532,1 0 0,-3 7 0,1 5 1,2 7-465,1 5 1,2 2 0,-1 2 0,2 0-213,3 0 0,3-2 0,5-1 1,0-2-85,0-2 1,1-3 0,3-7 0,4-3 53,3-4 0,6-2 0,-1-4 0,0-2 283,-3-4 1,0-7-1,-1-3 1,-1 0 86,-3 0 1,2-3 0,-4 4 86,0-3 1,-3 5-1,1-1 1,-2 2 40,-2 1 1,1 6-355,3 3 1,-2 10-1,2 6 1,-3 8 70,-1 3 1,4 6 0,2 1-1,-1 2-37,1 2 0,3 8 0,0 3 0,0 2-111,0-1 0,0 5 1,-5-5-1,-1 1-32,-1 1 0,-2-5 0,0-3 0,-2-5 169,-2-6 0,-3-5 0,-5-3 1,-1-4 214,1-4 0,-5-2 1,-1-2-122,-1-5 0,-1-3 1,-4-1-1,2-1 1,1-3-145,-1-5 1,4-3-1,2-5 1,3-2-1972,5 0 1460,3-10 1,10 3-1,2-12 1</inkml:trace>
  <inkml:trace contextRef="#ctx0" brushRef="#br0" timeOffset="38735">15838 5159 8355,'-13'-13'1047,"7"-4"-579,0 16 1,6 1 0,0 8-350,0 3 0,1 3 1,4 1-1,3 3 1,3 0-1,0 1 1,-2-1-1,0 0-353,0-3 1,-2-1 0,0-2 0,-1 1-160,-4-1 1,0-4 0,-1-1 92,3-1 0,-2-4 107,2-6 0,-3-3 0,-2-5 255,-3 0 1,2-2 0,-2-1 0,3-3-1,1 0-53,0 0 0,1-4 0,3 3 0,5-1-192,2 4 0,5 2 1,2 2-1,0 1-4,0 2 1,4 0-1,-3 4 1,2 3 28,0 0 1,-6 2 0,3 0 0,-2 0 68,1 0 1,-1 4 0,-3 2 0,-1 0 118,0-1 0,1 1 0,-1-4 278,1 2 1,-1 1 0,0-5 137,1 0 1,-1-2 61,1-2 0,-6-3 40,-3-5 0,-4 3-243,-4 1 1,-3 5 0,-6-1 0,1 4-288,-1 4 1,1 3-1,0 6 1,-1-1-50,1 1 0,-1 4 0,1 4 1,0 1-58,-1-1 1,1 2 0,1-3 0,3-1-258,3-3 1,4 2 0,1-1 37,0-2 1,6-7-1,2-4 1,3-2 229,1-2 1,1 0 0,-1-2 0,0-2-104,1-4 0,-1-3 0,1-1 244,-1-1 1,-4 1 0,-1-1 0,0 2-1,-1 2 329,-1 0 1,1 1-292,-2-4 1,-3 4 0,5 1 82,-1 1 0,-3 3-144,2 7 1,-3 3 0,0 6 0,2-1-44,1 1 1,6-1-1,-2-1-87,3-3 0,2 2 0,0-6 1,3-1-96,0-2 1,5-1 0,-5 0-7,0 0 1,1 0 0,0 0 0,-2 0-1,-1-1 93,-2-3 0,1-3 0,-1-6 0,-1 1 173,-3 0 0,2-1 0,-6 1 1,0-1 198,2 1 0,-5-5 1,3 1 533,-2 1 0,-2 5-426,0 2 1,-4 6 0,-1 4-142,3 9 0,0 3 0,2 6 0,0 2-192,0 2 1,0 6-1,0 3 1,2 3-104,2 1 1,-1 2 0,3 2-92,0 5 0,2 2 0,-2 1 0,-1 1 0,1-3 61,-3-6 0,-2-1 0,-1-11 0,0-3-225,0-4 1,0-4 0,-1-7 263,-4-2 1,3-4 0,-5-6 0,1-3 93,4-5 1,-4-7-1,2-5 1,0-4-60,-2-4 0,5 0 0,-3-6 0,2-5-26,2-3 0,2-1 0,0-4 1,4-1-168,1-2 1,1-4 0,5 4 0,0 4 132,4 3 1,-3 4-1,4 7 74,-1 4 0,-1 9 1,4 3-1,1 5 1,0 2-48,-1 2 1,0 5 0,2 0 0,-3 6 195,-1 5 1,-3 7 0,-5 3 0,-3 0-143,-2 0 1,-2 4-1,-7-1 1,-5 1-144,-2-1 0,-7-3 0,-1-6 0,-1 0-186,-1 1 1,6-2 0,-2-3-1529,3-4 1575,2-2 1,5-2 0,2 0 0</inkml:trace>
  <inkml:trace contextRef="#ctx0" brushRef="#br0" timeOffset="39133">17177 4787 9946,'-4'-16'0,"0"-1"1714,1 2-1472,2 7 1,1 8 0,0 9 0,0 7-48,0 4 0,0 5 0,1 4-104,3 4 1,-2 3 0,3 1-1,-1 0 1,1-1-7,-3-3 0,0 6 0,-2-6 0,0-1-264,0-1 1,0-9 0,0 2 0,0-5-92,0-4 0,1-2-147,3-5 0,3-3 0,4-6 299,-3-3 1,3-7-1,-2-6 1,2 2-38,1 1 0,0-2 0,2-1 0,1 2 69,2 1 0,-1 2 0,-3 1 0,-1 3 27,1 4 1,-1 2 0,-1 4 157,-3 2 0,2 3 0,-6 5 1,-1 0-1,-2 2-62,-1 3 0,0-2 0,0 4 0,0-1-188,0-3 0,2 3 1,0-1-1,3-2-655,-3-1 0,4-6 157,-2 0 0,11-5 0,-1 2 0</inkml:trace>
  <inkml:trace contextRef="#ctx0" brushRef="#br0" timeOffset="39392">17897 5333 8355,'6'6'533,"-1"2"0,-4 7 1,-4 3-1,-4 3 0,-6 5-1464,-5 5-158,-3 11 0,-15 2 0,-2 5 0</inkml:trace>
  <inkml:trace contextRef="#ctx0" brushRef="#br0" timeOffset="41005">18740 5172 8355,'0'-13'84,"-1"1"1,-2 0-1,-3-1 1,-1 1-1,-2 1 1,-2 2 0,-2 5-1,1 3 1,0 1-1,-1 0 1,1 1-1,-1 3 1,1 5 0,0 3-1,-1 5 61,1 3 0,-1 0 0,1 0 1,1 2-1,3 2 0,2-1 0,2-2-200,0-5 1,1-2-278,7-1 0,-1-7 0,5-1 0,2-5 0,2-5 195,5-3 1,-3-4 0,4-3 0,-2-3 154,1-2 1,-1 0 0,-3-5 0,-1 0 57,0 0 1,-1 5 0,-1 0 0,-3 2 91,-2 3 0,1 3 1,-3 2-9,1 2 0,0 7-117,-4 1 0,0 7 1,0 8-1,0 1-54,0-1 1,0 5 0,1-1-1,2 0 1,3-1-41,0 0 0,-1-4 1,3 2-1,2-3-371,1-5 0,-3 2 0,0-5 279,2 2 1,1-4-1,1 0 171,1-6 0,-5 0 1,-1-5-1,0-2 70,0-1 0,-5-1 0,4-1 0,-2 1 49,0 0 1,2-1 0,-4 1 22,2-1 1,6 1-126,-2 0 0,-1 5-37,2 3 0,-5 8 1,3 4-1,-1 3 1,0 1-3,-1 1 0,4-1 1,-4 1-1,2-1-94,3 0 1,1 1-1,1-2 45,1-3 0,-1-2 1,0-6 73,1 0 1,-1-5 0,1 0-1,-2-2 50,-3-3 0,3-5 0,-4-1 0,1 1 10,0 1 0,-1 0 0,3-1 0,-2-2-55,2 2 0,-3 5 0,1 4 169,2 0-246,-5 2 0,5 9 1,-6 4-1,0 2 0,0 1 21,0 1 1,2 3-1,-2 1 1,4-1-13,3 2 0,2-4 0,-1 1 0,2-4 20,2-3 1,-2-4 0,4 3 0,-1-1 53,-1-3 0,6-3 0,-3-5 0,1-1 72,-4-1 0,2-8 1,-1 2-1,-2-1 46,-1 1 1,-6-1-1,-1-1 1,-2-2-151,-2 2 0,-2 1 0,-1 2 1,-1 1-97,-3 2 1,-3 0 0,-5 3 29,-1-1 1,-3 5-1,-2-2 1,0 4 0,0 2 32,3 2 0,-3 10 0,1-1 0,4 2-18,3 3 0,0 0 0,5 4 0,-1-2-87,1 2 0,1-2 0,4-1 0,1-1 14,3-3 1,3-5 0,5-3-1,1-2 97,-1-2 1,1-2 0,-1-2-1,0-3 96,1-5 0,-1-7 1,1-5-1,-1-2 155,0-2 1,1 0 0,-1-1 0,-1-3-167,-2-4 1,0-3 0,-5 0-154,-1 3 1,3-5-1,-2 2 1,-1 0-1,-2 0 87,-1 6 0,0 0 0,-1 5 15,-4 5 0,-2 7 0,-4 6 0,2 7 18,1 7 0,3 9 0,-1 6 0,0 7 43,3 8 1,2 2 0,1 5 0,1 0-118,3 0 1,3 0 0,6 2 0,0-5-166,4-2 1,-2-6 0,4-1-1,-1-4-497,-2-4 0,1-1 0,0-6 267,-2-2 1,4-1-1,1-2 1</inkml:trace>
  <inkml:trace contextRef="#ctx0" brushRef="#br0" timeOffset="41480">20538 4800 8456,'0'-24'202,"0"4"85,0-4 1,0 10 0,0 1 15,0 7 0,0 9 0,0 15 0,0 7-335,0 6 0,0 9 1,0 3-1,0 1-86,0 3 1,0 0 0,0 0 0,0-5-466,0-3 0,0 0 1,0-11-366,0 0 0,0-3 758,0-5 0,-5-2 0,-2-5 1</inkml:trace>
  <inkml:trace contextRef="#ctx0" brushRef="#br0" timeOffset="43591">20278 5172 9185,'0'-13'497,"0"6"-497,5 2 0,6 1 0,7 0-322,2 1 0,-3 2 0,7-1 1,3-1-1,4-2 0,3-2 1,3-3-1,3-1 0,2-2 93,-2-4 0,-6 2 1,-2-6-1,-3 1 305,-6 0 1,-3-3 0,-9 2 0,-3-1-2,-4 1 1,-3-1 0,-1 4 0,-1 1 228,-3-1 0,-3 5 0,-5 6 20,-1 2 1,2 2 0,1 7-1,4 6-201,0 5 0,2 4 0,4 6 0,0 1-146,0 3 0,5-1 0,2 5 0,2 0-46,-1-1 1,-4-2 0,3-5-64,-2 0 0,5-6 0,-3-3 1,1-3 55,0-5 1,1-2 0,3-6 293,1 0 1,-1-6 0,-1-4 0,-1-3-151,-2-4 1,0 1 0,3 2 0,-1-1-203,-2-2 1,2 1-1,5 3-45,1 1 0,1 1 0,-5 2 219,1 5 0,-6 4 0,-2 6 0,-1 5 156,0 4 1,2 7 0,-2-3-1,3 2-112,0 0 1,8-2 0,-3 2-44,2-5 1,4-2-1,0-3 1,1-1 0,2-3-2,-2-2 1,5-2 0,-4-7 0,4-5 57,1-2 0,-5-2 1,1-3-1,0-1 1,-2-3 0,-1 1 0,-6-3 0,-1 3-89,-2 1 0,-4-3 0,-5 4-52,0 2 1,-1 6 0,-3 2 0,-5 1-78,-2 4 1,-1 6-1,-1 5 1,2 5 58,3 3 0,-2 5 0,6-2 0,2 4 0,0 1 0,4-1-489,2 1 422,3-6 1,6 4-1,4-8 1,4-3-367,2-2 0,3-8 1,3 3 124,4-4 1,3-1 0,1 0 0</inkml:trace>
  <inkml:trace contextRef="#ctx0" brushRef="#br0" timeOffset="43592">22200 5110 8585,'-4'-20'0,"0"4"1604,1 2-939,-4 2-338,6-1 0,-6 1 1,3 0-1,-4 1 1,-3 2-1,-2 6-131,1 6 1,-1 6-1,1 7 1,0 5-482,-1 2 0,2 2 1,2 0-1,2-2-23,1-2 1,2 2 0,4-2-1,0 1-113,0-1 0,1-3 0,3-6 1,5-1 129,2-3 0,1 2 1,1-6-1,-1-1 215,0-2 1,1-6 0,-1-4 156,1-2 1,-1-1 0,-1 0 0,-3-2 0,-2-1 78,-1-2 1,-3-4 0,2 5-1,-3 1 242,-1 1 0,0 2 1,0-1 191,0 1 1,0 6-526,0 6 0,0 7 0,2 8 0,0 3-135,2 2 1,9 6-1,-3 5 1,-1 4-64,2 2 0,0-1 0,0 9 0,-1 1-25,-2-2 1,-5 8 0,1-1-1,-3 2-36,-1-2 1,-1-5 0,-3-8 116,-4-1 1,-8-5 0,-1-5 0,-4-5-1,-4-5 42,-2-3 1,-7-8-1,4-1 1,0-4-72,0-1 0,1-3 0,5-4 1,2-7-190,1-3 1,12-1-1,1-6 1,5-2-245,3 0 0,11-6 0,3 0 1</inkml:trace>
  <inkml:trace contextRef="#ctx0" brushRef="#br0" timeOffset="43593">22498 5097 8355,'0'-19'276,"0"1"0,0 6 291,0-1 0,-2 2 0,-2 3-203,-4 4 0,-3 3 0,-1 2 0,1 3-353,2 4 1,-2 3 0,4 3 0,1 1-177,1 2 1,4 3 0,1-2-1,0 0-164,0 0 0,0-1 0,1-3 184,4 2 0,1-2 0,7 1 0,-1-5-261,1-6 1,-1-3 254,0-1 0,1 0 0,-2-1 0,-1-3 0,-4-5 41,0-2 1,-2-2 0,-4-3-1,0 0 16,0 1 0,-5 1 0,-4 2 0,-2-1 35,-1 1 0,-2-1 1,-1 2-1,-2 2 108,2 0 0,6 7 0,0-2 1,1 1 371,1-1-472,2 2 1,16 1-1,4 5 64,3-1 1,8-2 0,-3-1-159,4 0 1,-3 0-1,9-1 1,0-2 137,-1-1 1,4-6 0,-4 2 0,-1-2 0,-3 1 362,-6 0 0,0 5 0,-5-3 224,-2 2 1,-6-3-442,0 3 1,-12 3 0,-3 6 0,-6 4-144,-5 3 0,-5 6 0,3 1 0,-2 0-94,1-1 1,5 4 0,-2-3 0,3 0 13,2 0 1,5-2 0,3-3 0,2-1 30,2 1 0,2-1 0,3-1-11,8-3 1,1-2 0,5-6 39,-1 0 0,2-6 1,-2-2-1,0-3 0,2-3 171,-1-2 1,-4 2 0,2-4-1,-4 1 7,0 1 0,-5-5 1,-1 3-1,0 0 0,0 0 1,-5 6-1,3 4-90,-4-2 0,-1 6-66,0 4 0,-4 6 1,0 7-1,1 2-129,2 2 0,2 5 0,2-3 1,2 2 18,2 0 0,1-5 0,6 4 0,1-3 0,3-3-13,1-4 1,-2 0 99,4-6 0,-5 0 0,4-4 0,-1-2 1,-1-2 50,0-4 0,-2-4 1,-3-4-1,-1-1 7,0-3 0,1 0 0,-1-7 0,1 0-103,-1-2 1,-4-6-1,-1 2 1,0-1-82,0 1 1,-4-3 0,1 3-1,-3-3 1,-1 0 147,0 3 0,0 3 0,-1 6 265,-3 4 1,1 3 0,-5 9-51,-2 4 1,0 12 0,1 7 0,0 6-36,0 5 1,3 11 0,1 2 0,1 2 12,0 2 1,-1 4 0,7-3-322,2 0 1,3 0 0,7-5 0,2-1 0,3-5-278,1-5 1,3-2 0,-2-9 0,2-4-361,2-3 1,-6-4 352,-2-6 1,-3 0 0,-2 0 0</inkml:trace>
  <inkml:trace contextRef="#ctx0" brushRef="#br0" timeOffset="44710">2406 7751 8355,'0'-16'116,"0"-1"0,0 1 1,0-1-1,1 1 1,2 1-1,1 1 1,-1 1-1,-2 1 0,-1 0 1,2 1-1,2 4 1,3 8 232,0 10 0,-2 3 1,-5 7-1,2 1 1,0 1-465,3 2 1,-1 0-1,-4-2 1,1-1 81,3-1 1,-1-6-279,5 2 0,0-8 1,5-2 156,-1-1 0,1-4 1,-1-4-1,-1-4 1,-1-1 68,-2-2 0,0-3 0,5 0 0,-2 0 46,-3-1 0,3-5 0,-3-1 0,2-2 51,-2 1 0,2 5 0,-5-3 0,1 1 138,-1 1-468,5-1 305,-9 10 0,5 7 1,-6 8-1,1 3 1,2 2 72,1-1 0,2 2-42,-2 3 0,1-4 0,5 4 1,-2-3-1,2-2 117,1 0 0,1 1 1,1-1-1,-2 1-79,-3-1 1,3-4 0,-4 1 0,1-1-256,0-1 0,-5 4 0,0-3-60,-6 3 1,-4 1 0,-6 1 0,-3-1-295,0 1 0,-12-1 0,2 1 0</inkml:trace>
  <inkml:trace contextRef="#ctx0" brushRef="#br0" timeOffset="44873">2629 7280 8527,'-5'-18'0,"-1"7"-48,4 10 0,-1 6 1,11 9-616,2 3 1,1 2-1,1 6 1</inkml:trace>
  <inkml:trace contextRef="#ctx0" brushRef="#br0" timeOffset="45361">4080 7181 8355,'0'-32'380,"0"3"0,-1 5 1,-2 7-1,-1 11-281,1 13 1,2 22 0,1 4 0,1 6-97,3 4 0,-2 1 1,2 5-1,-1 1-92,1 0 1,-3-2 0,5-1 0,-2-5-188,0-3 1,0 0 0,-4-10 0,2-3-33,2-4 1,-2-3-1,5-4-995,-1 2 1084,3-6 1,-7 0-1,3-4 1</inkml:trace>
  <inkml:trace contextRef="#ctx0" brushRef="#br0" timeOffset="45855">3932 7615 8355,'-6'-12'1475,"5"-1"-1529,-5 1 1,8 1-1,3 1 1,6 3 368,4 2 0,7-4 1,0 5-1,4 0-243,3-1 1,10 2 0,-2-4 0,0 2-1,1 2 1,-4 1 0,1 2-273,-5 0 0,-4 2 0,-5 1 0,-5 2 0,-3 2-20,-5 3 1,-1 1 0,-4 1 0,1 2 169,-2 2 0,0-2 1,-2 4-1,0-1 82,0-1 1,0 1-1,0-5-53,0 0 0,5-5 0,4-3 0,3-2-93,5-2 0,0-2 0,6-2 0,-3-4-56,2-3 0,-4-5 1,-1-1 125,-4 2 0,-2-3 1,-2 0-1,-5 0 36,-3 0 0,-2 0 0,-3 3 0,-6 0-22,-5 4 1,-4 0 0,-5 7 0,2 1-166,2 2 1,0 2 0,-2 3 0,3 4-378,1 3 1,6 3 476,3 3 0,1 2 0,-4 6 0</inkml:trace>
  <inkml:trace contextRef="#ctx0" brushRef="#br0" timeOffset="47644">5308 7466 8355,'0'-23'96,"0"2"0,-1 5 0,-2 2 0,-2 1 0,-2 2 0,-3 3 0,-1 4 0,-1 3 0,-1 2 0,1 3 0,1 4 1,1 5-1,3 2 0,2 3 0,2 1 0,2 3 0,1 2 0,0 0 0,1 1 0,3 0 0,4 0 0,3 0 0,2-2 1,1-2-705,2-5 0,-1-3 0,6-5 0,1-4 0,1-3-819,2-1 1273,6 0 1,-4-9 0,5-5 153,-2-4 0,-1-4 0,-4-5 0,0-4 0,-2-1 0,-2-2 0,1 2 0,-7-1 0,-3-1 0,-2-2 0,-7-5 0,1-2 0,-3 0 42,-1 0 0,-1 2 0,-3 5 0,-5 3 436,-2 4 0,-1 5 1,1 3 157,3 4 1,-3 5 0,2 6-243,-2 11 1,5 7 0,1 13-312,4 0 1,1 6 0,1 5 0,2 5 0,3 3-29,1 3 0,-1 2 1,4 0-185,-2 1 1,-1-2-1,3-4 1,-2-5-1,2-8-33,1-4 0,1-1 0,1-11 1,-1-4 187,0-6 1,1-3 0,-2-4-1,-1-2 36,-2-4 1,-1-3 0,2-3-1,-2-1 1,0-3-87,0-1 1,-3 2 0,4-2-136,2 1 0,-3-3 76,1 5 1,1 1-1,2 5 1,-2 3 59,-1 2 0,-5 6 0,3 7 0,-2 5 28,0 3 1,1-1 0,-2 5 0,3-2-142,1-3 0,-3 3 1,4 0-256,2 1 1,-3-4-1,1 0 1,3-4 0,3-4 73,2-1 1,1-2 0,-5-4 0</inkml:trace>
  <inkml:trace contextRef="#ctx0" brushRef="#br0" timeOffset="47645">6214 7379 8355,'0'-18'1739,"0"9"-315,0-4-1131,0 9 0,0 4 0,-2 9 0,-1 2-196,-1 1 1,-4 5-1,3 0 1,-2 3-215,-3 2 1,3 1 0,0 1-196,2-4 0,1 0 0,4-5 1,0 1 25,0-1 1,5-5 0,3-3-1,3-1 1,2-4-51,-1 0 0,5-4 1,1-2-1,0-4 152,-1-3 1,4-3 0,-4-1 0,-2-2 130,-1 2 0,-6-3 0,-1 0 0,-2 0 63,-2 1 0,-3 0 0,-3 5 1,-2 1-31,-2 2 1,-6-2-1,-3 4 1,-1-1 53,-1 0 1,5 5 0,-4-1 22,3 3-43,2 1 1,6 4 0,6 1-77,7 2 1,6-4 0,2 1 0,3-3 0,0-1 52,0 0 0,4 0 0,-3 0 0,2-1 92,-1-3 0,0 1 1,2-4-1,-3 0 364,-1 0 0,-2 5-185,-3-2 0,-6 4 0,-3 4 0,-3 4-48,-1 3 1,0 1 0,-1 2-1,-2 1-117,-1 2 0,-2 4 0,4-5 0,-2-1 64,1-1 0,1-2 0,2 1-291,0-1 1,6-1 0,2-2 0,3-5-51,2-3 0,-1-1 0,0 0 0,1-1-28,-1-3 0,5-3 0,-2-6 1,-3 1 68,-2-1 0,-3 0 0,1-3 0,-4 0 0,-1 1 54,1 1 0,-2 2 0,2-2 1,-4 0-44,-4 2 1,-2-4 0,-4 10 0,2-1-31,-2 3 0,4 2 0,-3 2 119,0 0 0,-1 2 0,2 2 0,4 4 0,2 3 43,2 1 1,6-5-1,2-1 46,3-1 1,3-3 0,2 2 0,5-4-132,2-4 0,2 1 0,0-5 0,0-2 114,0-1 1,-1-6-1,0 1 1,-3-1-1,-5 1 183,-2-1 1,-7 1 0,-3 3-1,-3 1-143,-1 0 1,-1 1 0,-3 1-1,-4 3 4,-4 1 1,0 2-1,0 4-18,-1 0 0,2 2 0,2 2 0,2 4-81,1 3 1,2 2-1,4-1 1,0 0 56,0 1 1,6 3 0,2 1-162,3-2 0,1-1 0,2-2 1,1 1-6,2-1 1,1 0 0,-3 1 0,3-1-1,0 1 136,0-1 1,-2 0 0,-5 1 187,-3-1 0,-2 1 0,-7-2-106,-4-3 1,-1 2-1,-7-6 1,1 0-35,-1 1 1,-3-2 0,-1 4 0,2-2-20,1-2 0,6-1 0,0-2-108,-2 0-36,5 0 1,5 0 0,8 0 0,4-2 38,5-2 0,-2 1 0,6-4 0,1 1-34,1-1 0,2-2 1,0-3-1,-2 0 102,-2-1 1,1 1 0,-4-1 0,0 1 0,0 0 137,-3-1 0,3-3 0,-2-2-40,-1-2 0,-2 5 0,-4-3 0,-2 2 0,0-1 50,0 2 0,-4 1 1,0 3-1,-6 3 5,-5 4 0,-3 3 0,-3 1 0,-1 0 70,-2 0 0,-4 5 0,5 5-109,1 5 0,-2 3 1,3 4-1,5-1 1,2 1 51,4 1 0,2 2 0,3 0-302,7-1 1,2-3-1,14-2 1,4-1 0,2-3-309,2-1 0,5-3 0,3-2-375,-1-5 0,-6-3 255,-1-1 1,0-5-1,5-2 1</inkml:trace>
  <inkml:trace contextRef="#ctx0" brushRef="#br0" timeOffset="49050">8446 7280 9141,'0'-25'0,"0"1"0,1-1 0,2 1 0,1 4 0,-1 3 0,-2 3 0,-2 2 0,-3 1 0,-4 1 0,-5 3 286,-3 2 0,2 2 1,-3 9-1,2 5 1,0 5-1,-1 3 1,0 4-1,3 0 48,0 2 0,5-5-464,0 1 1,5-4 0,-1 2 0,2-1 0,2-3-230,0-1 0,6-7 233,2-3 0,3-3 1,2-1-1,-1 0 0,0 0 67,1 0 1,-1-5 0,1-4 28,-1-2 0,-1-1 0,-1-2 0,-3-1 75,-2-1 0,1-1 1,-4 5-1,2-1 218,-1 1 1,0-1-2,1 1 0,-3 4 1,5 1-167,0 1 1,-4 8 0,7 7 0,-1 5-55,-1 3 0,4 5 0,-3-3 1,3 2-271,1-1 0,1 0 0,-1 0 0,1-3-288,-1-3 0,5-2 1,-1-1-1,-1-3-648,-1-4 666,-2 3 1,6-5-1,2 3 1</inkml:trace>
  <inkml:trace contextRef="#ctx0" brushRef="#br0" timeOffset="49678">9649 7330 8355,'0'-18'225,"0"4"0,1-8 1,4 4-1,3 0 1,3-1-1,1 0 1,1-3-108,-1-2 0,5-2 0,-1-2 0,-1-1 0,-1 2 0,-2 1 0,-1 2 0,-2 2 0,-4 3-352,1 1 0,-5 2 0,2 3-209,-6 1 0,-1 5 0,-7 4 0,-3 4 203,0 4 1,-1 8 0,0 1-1,0 4 216,4 4 1,-1 0-1,5 0 1,0-1 62,3 1 1,4-3-1,4 0-13,4-1 0,9-1 0,3-5 0,4-1 54,0-2 1,-3 0 0,0-5 0,1 1 0,0-1 42,-1 0 0,-4 0 1,-6-3-1,-1 2-29,-2 1 0,-5 6 0,0-2-47,-6 3 0,-4-3 1,-7 1-1,-1-1-131,-1-1 1,-2 4-1,3-3 1,-2 2-336,2-2 0,3-1 1,2-4-16,2 1 0,5 0 0,-3-4 1</inkml:trace>
  <inkml:trace contextRef="#ctx0" brushRef="#br0" timeOffset="50468">10120 7045 10411,'-4'-20'0,"0"4"0,1 2 0,2 4 0,1 6 0,0 10 0,0 6 0,0 6 356,0 1 0,0 2 0,0 4-403,0 0 0,0-5 1,0 0-1,0-1-330,0 0 0,1-4 195,3 2 1,-1-9 0,5-4 0,2-2 0,1-4-11,2-2 1,3-4 0,1-7-1,-1-3 58,2-2 0,-4 0 0,4-5 0,-2 2 69,1 2 1,-2-1 0,-5 4 0,-3 0 155,-2 0 1,-1 6 225,-4 3-252,0 7 0,0 2 0,0 8 0,0 3 1,0 3-27,0 2 1,0-1-1,0 5-150,0-2 0,4 2 0,2-3 0,1-2-125,2-1 1,2-3 0,2-3 0,1-4-1,1-2-11,1-2 0,1 0 1,-5-2-1,1-2 193,-1-4 0,-1-7 1,-1-2-1,-3 1 30,-2-2 0,1 0 1,-4-4-1,2 1 113,-1-1 1,-1-3 0,-2-2-1,0-2 19,0 1 0,1-4 0,2-1-7,1-3 0,0-1 1,-4 1-1,0 2 0,0 2-30,0 2 1,0 7 0,0 6 534,0 3 0,0 6 0,0 2-360,0 5 1,1 5-1,2 11 1,1 5-1,0 2-120,2 4 1,-5 7 0,5 0 0,-2 3-108,0 1 0,0 0 1,-4 2-1,2-1-14,2 0 1,-3 0-1,5-9 1,-2-1-183,0-2 0,4-7 0,-2-2 0,1-5 39,2-4 0,-2-2 0,1-6 0,1-1 115,-2-4 0,2 3 0,-3-7 30,1 0 0,-3-4 0,3-2 1,-1-1 39,1 1 0,2 2 0,3 3 0,0 4-53,1 0 0,-1 2 0,1 4-81,-1 0 0,0 5 0,1 4 0,-2 2 0,-1 3-84,-2 2 0,-5-1 0,1 4 0,-4-1 133,-4-2 0,-3-3 1,-6 0-1,-1-1-36,-2 1 0,2-7 0,-4 0 0,2-2-141,-1 0 0,-4 0-1061,5-4 1020,-1 0 1,5-5-1,0-2 1</inkml:trace>
  <inkml:trace contextRef="#ctx0" brushRef="#br0" timeOffset="50953">11075 7193 8580,'0'-12'0,"0"0"0,2-1 0,2 1 636,4-1-638,3 1 0,2 4 0,-1-1 1,2 0-1,1-1 0,1 0 0,0 2 1,-4-1-69,-4-2 0,2-2 1,-5 1-1,1-1 85,-1 1 0,0 0 1,-5-1-1,0 1-54,0-1 1,0 1-1,0 0 131,0-1-89,0 6 1,0 3 33,0 8 1,0-1-1,1 5 1,2 2 7,1 1 1,5 1 0,0 1 0,2 0 0,1 3-72,1 0 0,3 1 0,2-5 1,0-1-55,0-3 0,-2 3 0,-3-2 0,-2 2-15,-3 1 0,2 1 0,-8-1 0,-3 0 10,-6 1 1,-5-4 0,-3 1 0,-3 1 78,-2-1 1,0-1 0,-4 2 0,2-2 82,2-5 0,4 1 1,0-1 61,2-1 0,7-3-110,3-4 0,4-1 1,6-5-1,5 3-133,4 1 0,7-2 0,-1 4 0,2 1 1,0 1-594,-2-3 1,1 4 404,-5-3 1,5 3-1,-3 1 1</inkml:trace>
  <inkml:trace contextRef="#ctx0" brushRef="#br0" timeOffset="51837">11472 7181 8355,'-7'0'3025,"11"-4"-2810,9 0 1,2-5-1,-3 4 1,1-2-69,-1-3 0,1-1 1,0-2-1,3-3-109,0 0 0,1-5 1,-4 5-1,3-1-207,0-1 1,-1 0 0,-5-4 0,-3 3-96,-2 1 0,4 2 0,-5 3 37,-2 1 1,-2-1 0,-4 2 0,-4 3-1,-3 4 104,-1 2 0,-1 2 1,1 2-1,-1 2 166,1 4 0,4 5 1,1 2-1,1 3 76,4 1 0,0-2 1,2 3-1,0 2-119,0 2 0,6-4 1,2 1-1,3 0 11,1-2 1,2-1 0,3-6-1,2-1-158,0-2 1,5 0-1,-5-5 1,2-2-30,-1-5 1,1-4 0,2-5-1,0-2 310,-3-3 1,1-2 0,4-6 11,-1 1 0,-3-3 0,-2 0 0,-1-2 0,-3 1-38,-1 2 0,-3-3 1,-2-1-324,-5-2 0,1 3 0,-1-4 0,-2-1 0,-4-1 92,-2 2 0,-5-1 0,2 5 0,-2 1 460,1 2 1,4 7-145,-4 2 1,4 9 0,-3 7 0,1 7 10,3 11 1,2 6-1,1 6 1,0 4-40,0 3 0,0 7 1,0 2-1,-1 2-147,-3-1 0,2 2 1,-2-4-226,3 0 0,1 3 0,1-7 0,3-4-80,4-6 1,3-5-1,2-6 1,-1-6-1,1-8-136,-1-3 0,0-4 0,0-2 0,-3-4-983,-1-3 1134,-5-7 0,3-1 0,-6-6 0</inkml:trace>
  <inkml:trace contextRef="#ctx0" brushRef="#br0" timeOffset="51838">11943 6834 9099,'6'-13'1042,"-5"1"-928,10 5 1,-2-4 0,7 3 0,5-3 421,2-2 0,8 4 1,2-2-1,4-3 1,3 0-550,1 0 0,1 3 1,-7 3-1,0 4-1862,-2 2 1,-6 2 0,4 0 0</inkml:trace>
  <inkml:trace contextRef="#ctx0" brushRef="#br0" timeOffset="52579">12725 6945 8355,'0'-12'1467,"5"1"195,4 3-686,2-3-729,-4 9 1,-3-2-270,-8 8 1,-8 3 0,-5 7 0,-1 1-109,0 2 0,-3 0 0,5-1 1,0 2-1,3-1-154,0 1 0,6 3 1,3-4-1,3-2-21,1-1 0,1-3 1,3-2-1,6-2 78,5-1 0,3-2 0,4-6 1,-1-2 125,1-4 0,0-4 0,0-4 0,-3-2 109,-1-1 0,-1-1 0,-5-4 0,-1 2 69,-3 1 1,2 2-1,-6-3 1,-1 3-72,-2 1 1,-1-3 0,0 3 29,0-1 0,-1 4 0,-2-3 0,-2 1-66,-2 1 1,4-2 0,-1 3 0,2-2-1,2 1-11,0-2 1,6 3-1,2-5 1,3 2 103,2 3 0,5-3 0,1 2 0,2-1 76,-1-1 0,-3 5 0,2-4 0,0 3 56,1 2 0,-5-1 1,1 1 43,-2 0 1,-7 6-90,-3 6 1,-3 11-1,-1 11 1,0 6-17,0 5 0,0 7 0,-1 4-113,-3 4 1,3 4 0,-4 10 0,3 0 0,-1 1-152,-1-1 0,0 6 1,4 0 22,0-5 0,0-3 0,1-1 0,3-3 0,3-2 226,0-6 1,4-5-1,-4-10-351,0-4 1,2-8 0,-3-6 250,1-5 0,-4-6 0,-1-8 0,-4-6-106,-7-5 1,-2 0 0,-1-5 0,-1 1-166,1 0 1,-4-2 0,0-2-1,4 1 266,2 1 0,8 0 0,-3-2 0,4 1-135,1 1 1,7 2-1,4-2 337,4 5 0,7-2 0,-1 1 0,4 2 0,2 1-269,2 2 1,6-1 0,-2 1-1,1 0-571,-1-1 1,-2 2-74,-7 3 0,1-3 0,0 4 1</inkml:trace>
  <inkml:trace contextRef="#ctx0" brushRef="#br0" timeOffset="54227">14374 7057 8254,'-12'0'-29,"0"-1"0,-1-2 0,2-3 0,3-1 477,4-2 0,2 2 0,4 0 0,0 0-211,3 0 1,4 3-1,-1-4-152,4-2 1,0 3-1,-1-1 1,-1 0-115,-2 1 0,-1-4 0,2 3-103,0-3 1,-2 2 0,1 1-1,-3-2 1,-1-1 65,1-1 0,-1-1 0,-4 1 1,0 0-23,0-1 0,-4 5 1,-2 1-1,-1 2 78,-2 2 0,-2 1 0,-2 2 0,1 0 41,-1 0 0,5 6 0,0 4 0,-2 5-14,-1 5 0,4 0 0,3 0 0,3 2 9,1 2 0,1 1 0,3-2 1,6-1-2,5-1 1,8-6 0,6 0-45,-1-5 0,4-1 0,1-4 0,3-3-52,1 0 1,0-8 0,0-3-1,0-7 1,-1-3 30,-3 0 0,-2-3 0,-8 4 90,-2-1 0,-5 2 0,-8-2 0,-3 1 0,-4 3-29,-1 1 0,-3 1 0,-4 2 0,-5 2 68,-2 1 1,-5 5-1,0-1 1,-2 4 39,0 4 1,1 3 0,-4 5 0,2 0-89,1 1 1,6 5-1,-1 2 1,3 3-76,5-3 0,3 2 1,5-4-1,0 0-35,0 0 0,1-1 0,3-6-101,4-3 1,5 1 0,2-4-1,1-3 1,0 0 45,-3-2 1,4-6 0,-1-3 0,0-5 135,-3-3 1,0-5 0,-1 2 0,1-4 94,-1-1 1,0-5-1,1-2 1,-1-1-118,1 0 1,-2 0 0,-2-4-1,0 0-41,0-1 0,-3 1 0,-2 1 0,-3 3 35,-1 4 1,0 5 0,0 3 117,0 4 1,-5 11 0,-2 6-104,0 6 1,-3 11 0,6 4 220,1 2 0,-2 7 0,1 3 0,1 3 0,2 1 16,1 1 0,0-1 0,1 0-225,3 0 0,4-1 1,9-3-1,4-5 0,2-6-124,2-6 0,4-3 0,1-5 0,0-4 32,1-2 1,2-4 0,-4-2 0,0-6 110,1-5 0,-8-3 0,1-4 0,-2 2 66,-2-2 0,-8-1 0,0 1 0,-4 3-107,-4 1 0,-2-2 1,-2 3-43,-3 2 0,-3 1 0,-5 3 1,-1 3 58,1 4 0,-5 2 0,1 2 0,1 2 0,2 2-34,5 4 0,-2 3 0,6 3 0,1 1 51,2 2 1,1 5 0,1-3-1,4 2-50,3-1 1,7 1 0,2 5 0,-1 2-16,2 1 1,0 1 0,4-3-1,-3 4-73,-1 0 0,3-3 1,-5 2-1,-2-1 5,-4 0 0,-1 4 0,-4-4 0,-3-1 106,0-2 1,-8-3 0,-2-2 0,-4-4 47,-5-4 0,2 0 1,-4-2 32,1-3 1,-3-2 0,4-6 0,2 0 0,1-2-38,2-2 0,1-3 1,3-5 41,4-1 0,2-5 0,4-2 0,3-4 1,6 0-176,4-1 0,9-1 0,-1-2 0,5-2-225,-1-2 0,4 0 1,-1-2-1,0 1 149,1-2 1,-2 1-1,-6 1 1,-2 4 127,-5 3 0,1-2 1,-5 2-1,-4 4 181,-1 3 1,-5 1 0,2 3-1,-4-1 117,-4 5 0,-3 0 0,-6 7-44,1 1 1,0 2 0,-1 1 0,1 1 0,-1 4-42,1 3 1,1 3 0,3 3 0,2 1-87,1 1 0,3 2 0,-1-3 1,6 3-124,6 2 1,3-5-1,3 1 1,2-2-224,-2-1 1,4-1 0,2-1 0,2-3 105,2-4 1,0-2 0,-2-2 0,-1-2 85,-1-2 0,-5-3 0,4-5 0,-2 0 149,-3-1 1,-6 1-1,-2-1 1,-1 0 13,-3-4 0,2 3 0,-1-2-57,-1 2 1,-2 0 0,-1-1-1,-1 0 1,-2 2 23,-1 4 1,0 5 0,3-3-55,-4 1 0,4 3 0,-3 8-50,3 3 0,1 3 0,0 1 0,0 1 38,0-1 0,0 0 0,1 1 0,3-1 64,4 1 1,3-1 0,2 0-1,-1 0-25,1-4 1,-2 3-1,-2-3-9,0 3 1,-3 2 0,3-1-144,-5 0 0,-8-3 0,-5-3-160,-2 0 0,-1 4 0,-2-3 0,-1-1 0,-1 0-604,0-1 1,-3-3-1,0 3 1</inkml:trace>
  <inkml:trace contextRef="#ctx0" brushRef="#br0" timeOffset="56189">16321 7169 7707,'-11'5'0,"2"5"0,2 5 0,0 6 0,2 2 0,-2 0 0,0-1 0,-2-2 0,3-2 0,1-3 0,4-1-494,1-2 1,0 0 0,0 1 0</inkml:trace>
  <inkml:trace contextRef="#ctx0" brushRef="#br0" timeOffset="56628">17202 7007 9060,'-7'-5'1538,"2"-2"-1357,5-5 0,5-1 0,3 1 1,3-1-97,2 1 1,-5 0 0,0-1 0,1 1-46,-2-1 0,2 1 1,-3-2-1,-1-1-302,1-2 1,-2 1 0,-4 2-1,1-1-94,3-2 1,-2 1-139,2 3 1,-4 2 268,-4 3 1,1 4 291,-5 8 1,5 3 0,-1 5 0,2 1 60,2-1 0,6 1 0,2-1 0,3 0 74,2 1 0,3-5 1,2 0-1,0 2-108,0 1 0,3 1 0,-6 1 0,-3-1-119,-2 1 1,-7-1 0,1 1-1,-3-1-80,-1 0 0,-1-3 1,-3-1-1,-5 0-215,-2-1 1,-5 3 0,-2-5-127,-1 2 0,3-4 0,0 1 0,2-3 43,2-1 1,5 0 0,1 0 0</inkml:trace>
  <inkml:trace contextRef="#ctx0" brushRef="#br0" timeOffset="56896">17748 6871 8355,'7'-13'3904,"-2"1"-3664,-5 5 1,-4 3-537,0 8 1,0 3 0,4 5 0,0 1 225,0-1 0,0 1-1352,0-1 1,5 1 0,2-1 0</inkml:trace>
  <inkml:trace contextRef="#ctx0" brushRef="#br0" timeOffset="57378">18120 6375 9572,'-6'-29'0,"-1"1"0,1 5 0,1 5 0,5 6 765,5 3 1,1 4 0,7 8 0,-1 3 0,-1 10 0,-1 4-566,-2 6 1,-5 8 0,1 0 0,-3 5-186,-1 2 1,-1 10 0,-2-2 0,-2 2-102,-2 0 1,0-2 0,-1-4 0,4-3 51,2-4 0,2-2 0,0-3 0,0-4-20,0-3 1,6-7-1,2-2-153,3-3 0,6-6 1,-1-1-1,1-2 1,-1-2-283,1-1 1,3-8-1,-3-1 1,-3-1-3201,-5 0 3192,2-6 1,-4 0 0,6-4 0</inkml:trace>
  <inkml:trace contextRef="#ctx0" brushRef="#br0" timeOffset="57379">17983 6796 8355,'0'-12'0,"6"1"192,2 3 0,9 1 1,5 4 215,5-1 1,1-4 0,5 2-1,3 1 1,2-1-1775,4 3 397,-1 2 0,-4 1 0,0 0 1</inkml:trace>
  <inkml:trace contextRef="#ctx0" brushRef="#br0" timeOffset="57544">18777 6945 8355,'-5'-12'2024,"3"5"0,-2-3 1,8 6-4337,5 1 716,-4 8 1,1 7-1,-6 7 1</inkml:trace>
  <inkml:trace contextRef="#ctx0" brushRef="#br0" timeOffset="58379">4638 9103 10454,'-5'-4'862,"5"0"0,7-1 0,9 2 0,6-3-823,6-1 1,1 0 0,7-2-1,2 2 1,0 1 0,-3 2-1,-3 0 1,-2 0 0,-3 1-2172,-5 2 1,1 6 0,-4 2 0</inkml:trace>
  <inkml:trace contextRef="#ctx0" brushRef="#br0" timeOffset="60053">6189 8868 8355,'0'-20'84,"0"4"1,-2 2 0,-2 2 0,-4 1 0,-3 1 0,-1 3 0,-1 2 0,-1 2 0,-1 1 0,-3 4 0,0 2 0,-1 4-1,1 5 1,0 3 0,3 5 0,1 2 0,3 1 0,2-2 46,0-2 1,7 0 0,-2 0 0,4-3 0,4-3-1,4-3 1,3-3-361,1-4 0,1-2 1,1-4-1,1-2 144,1-4 0,1-3 1,-5-3-1,1-3 68,-1-3 0,0-2 1,-1 0-1,-1 1 110,-2-1 0,-5 4 0,1 1 1,-2 4 516,-2 0-492,0 1 0,0 6-23,0 6 0,4 7 0,0 10-91,-1 3 1,3 0 0,1 0-1,2 2-20,-1 2 0,0 1 0,5-2 1,-1-1-1,0-3-103,1-1 1,1-1-1,1-6 1,1-3 62,-1-4 0,3-2 1,0-2-1,0-2 35,0-2 1,0-7 0,-3-7 0,2-1 108,-2-3 1,-1-6 0,-2-2 0,0-2 9,1-2 1,-5 2-1,-1-1 1,0 0-71,0 1 0,-4-2 0,1 5 1,-3 1 38,-1 2 0,-5 3 1,-2 2-117,0 5 1,-4 3 0,2 5 71,-2 4 1,5 4-1,1 4 1,4 6 41,1 5 0,0 4 0,0 7 0,0 3 11,0 4 0,6 3 0,2 3 0,3 1-102,1 1 0,1-1 0,-1-6 0,2-2-106,2-2 0,0-6 1,3-8-1,0-3-22,0-5 0,-2-2 0,2-6 1,1-3 172,-1-6 1,-4 0-1,1-12 1,-2-1 99,-1-1 0,-1-6 0,0-2-27,1 0 1,-6-1-1,-2-4 1,-1 0-8,1-2 1,-1-2 0,-4 3-1,0-1 1,0 3-13,0 2 1,0-6-1,0 7 1,-2 5 100,-2 3 1,-3 10-1,-5 2-70,-1 7 1,5 9 0,1 7 0,2 7 0,2 6 0,2 14 0,1-1 0,0 1-5,0 1 0,5 0 1,3 1-1,3 1-156,2-1 1,3-2 0,2-2-1,0-3-559,0-4 1,4-4 0,-1-4 0,1-5-905,-1-2 0,1-7 939,-6-3 0,6 3 0,-2 0 1</inkml:trace>
  <inkml:trace contextRef="#ctx0" brushRef="#br0" timeOffset="61355">7813 8372 8355,'0'-32'0,"0"4"1,0 6-1,0 8 1,0 10 0,0 13-1,0 10 1,2 8 211,2 7 1,-1 1 0,4 3 0,-2-1 0,-2 0 0,0 0-1,-1 0 1,3 1 0,-1-3 0,0-1-848,0-6 1,4-3 418,-4-4 1,0 1-1,-4-5 1,0-2-1030,0-2 900,0 0 1,-5-1 0,-2 1 0</inkml:trace>
  <inkml:trace contextRef="#ctx0" brushRef="#br0" timeOffset="62110">7652 8731 8355,'0'-12'192,"0"-1"-80,0 7 0,6 0 1,2 6-1,3 0-64,1 0 0,6 0 0,4 0 0,5 0 0,3-1 0,0-3 0,2-5 0,-2-2-172,1-1 0,2-1 0,-4 0 1,-2-3 22,-1 0 1,-2-6-1,-4 3 45,-3-1 1,-3-2 0,-3 6 0,-3-1 0,-4 1-7,-2-1 1,-2-4-1,-2 5 1,-2 1 306,-4 1 1,1 3 0,-1 1 10,-2 2 1,3 5 0,0 1-183,2 4 1,1 7 0,4 7 0,0 5-54,0 2 1,4 3-1,1 2 1,2 2-28,3 2 0,-1-3 1,1 4-1,-3 0-142,-2-1 0,4 2 1,-4-6-1,1-3-41,-1-3 0,1-7 181,-2 1 1,-1-7 0,5-5 17,2-3 1,-1-2-1,1-3 1,-3-5 0,0-2-17,-1-1 1,3-5-1,3 1 1,-1-1 10,-3-1 1,3 5 0,-4-4-1,2 5 13,-1 3 1,-4 0-1,4 5 106,2 1 1,-3 3-1,0 4-51,-2 4 1,4 3 0,-5 2 0,0-1 99,1 0 0,1 5 1,3 0-1,0-4-119,0-3 1,7 0-1,0-6-60,-1-2 1,0 0 0,1-2 0,1-2-31,3-2 1,-5-3 0,1-5 0,-2 0 0,-3-1-21,-2 1 1,0-1 0,-5 1 0,-1 0-2,-2-1 1,-1 1 0,0-1 0,-1 2-85,-3 3 0,1 1 126,-5 3 1,1 4 0,-3 1 32,2 11 0,5 0 1,-1 6-1,4-2-48,4 1 1,-1-1-1,5-3 1,2-1-334,1 1 0,6-2 0,0-3-1125,3-4 1176,6-3 0,0-1 0,4 0 1</inkml:trace>
  <inkml:trace contextRef="#ctx0" brushRef="#br0" timeOffset="63147">9141 8520 8355,'0'-16'0,"0"-1"278,0 2 1,0 1 85,0 2 1,5 5-1,2 2-30,0-1 1,4 5 0,-3-3 0,3 2-220,2 2 0,-1 6 0,0 2 1,-1 3-65,-2 1 1,0 6 0,-5 3-1,1 1-107,0-1 1,-4 5-1,5-4 1,-2-1-192,0-2 0,4 2 1,-2-6-1,0-3 67,-1-2 1,5-7 15,-2 1 1,-1-3 0,0-2 149,-2-3 1,1-5 0,-3-6 0,1-1 0,-2 0 48,0 3 0,-1-4 1,2 1-1,1 0-58,-1 3 1,0 0-1,-1 1-9,2-1 0,2 7 0,-2 1 70,4 4 0,-2 2 0,-1 4 0,1 1 31,2 1 0,3 8 0,2-2-175,-1 1 0,5-5 0,-1-2 1,1-1-49,1-4 1,-3 0-1,4-2 67,-1 0 0,0-6 0,-3-1 0,0-1 63,-4 0 1,0 0 0,-5-5 0,-1 1 0,1-2 87,-4-3 1,0 4 0,-2-4-8,0 3 1,-2 3-1,-2 2-16,-4 0 0,-3 7 0,0-1 0,1 6 66,2 5 1,4 3 0,-3 1 0,2 1-31,2-1 0,1 5 0,2-1 0,2-1-113,2-1 1,3 3-1,5-1 1,1-2-120,-1-4 0,0-1 0,1-5 54,-1-1 1,2-1 0,1-2 0,2 0 72,-2 0 0,-1-2 1,-2-2-1,0-4 1,1-3 120,-1-2 1,-3 1-1,-1 0 1,0-1-96,-1 1 0,0 4 0,-4-1 1,2 1-116,2 1 0,-3-4 95,4 3 0,-1 1 0,3 0 44,-2 2 0,0 0 0,5 7 74,-1 2 0,-1 3 1,-1 5-1,-3 1-47,-2-1 0,4 0 0,-4 1-123,2-1 0,-3 1 0,3-1 1,0 0-91,0 1 1,1-2-1,4-3 1,1-4-497,-1-2 1,1-2 243,-1 0 1,1 0 0,-1 0 0</inkml:trace>
  <inkml:trace contextRef="#ctx0" brushRef="#br0" timeOffset="63148">10282 8074 8355,'-6'-12'880,"6"7"0,-1 8-394,3 8 0,7 10 0,-5 1 0,0 5 0,0 7-388,0 1 0,0 0 1,-4 1-1,0 1-166,0-3 1,0 2 0,0-7 0,0-1-128,0-2 1,6-6 0,2-2 0,3-2-362,2-5 0,-1-7 1,0 0-1,1-3-672,-1-1 0,1 0 858,-1 0 0,0-5 0,1-2 1</inkml:trace>
  <inkml:trace contextRef="#ctx0" brushRef="#br0" timeOffset="63559">10170 8446 9612,'3'-11'0,"4"1"0,5 3 0,2 2 0,1 2 0,1 0 818,5-1 0,8 2 0,4-7 0,3 1-592,1 1 0,0-3 0,-1 6 1,-3 2-237,-4 0 0,-8 2 0,-5 2 1,-3 2 61,-5 4 1,-2 4 0,-6 4 0,0 1-69,0 3 1,-2-1-1,-1 3 1,-1-3-354,2-1 1,0-1-1,2-5-403,0 1 0,6-2 0,2-3 0,3-4-1169,1-3 1433,1-6 1,5-2-1,1-5 1</inkml:trace>
  <inkml:trace contextRef="#ctx0" brushRef="#br0" timeOffset="63560">10629 8124 8355,'-2'-9'94,"-2"1"-432,3 5 0,-5-1 1,6 8-1,0 5-3,0 2 0,0 6 0,0 3 0</inkml:trace>
  <inkml:trace contextRef="#ctx0" brushRef="#br0" timeOffset="64230">10926 8384 8355,'0'-25'853,"0"6"0,-1 2-736,-3 4 1,-2 7 0,-3 6 0,1 7-1,-1 5 65,2 5 0,-4-2 0,4 6 0,1 1 10,1 1 1,0-2 0,1 0 0,1-1 0,3-1-217,4-2 0,7-3 1,7-2-1,1-1-153,3-2 0,2-4 0,2-5 0,2 0-73,1 0 1,-1-1 0,-1-3 0,0-6 62,2-5 0,-4 1 0,-6-4 0,-1 1 114,-3 1 1,-1-6-1,-3 3 1,-1-2 55,-2 0 0,-5 2 0,1-2 0,-3 3-52,-1 0 0,-1 9 0,-3-4 32,-4 2 1,1 6-1,-2 1 1,0 4 72,-2 4 0,-2 4 0,1 7 0,1 3 1,1 2 156,2 2 1,5 1-1,-1 2 1,3-2-58,1-2 1,1 1 0,3-6-1,6 1-83,5 1 0,0-8 0,6 1 0,1-5-84,1-3 0,2-1 1,0-2-1,0-2-17,0-2 0,-1-4 0,0-7 0,-2-2 137,-2 2 0,-4 1 0,-1 0 1,-4-1-262,-3-1 1,-5-2-1,2 3-90,1-2 0,-5-4 0,5 5 1,-2 1-57,0 1 1,0 2 257,-4-1 0,-1 8 0,-2 5 175,-1 7 1,0 4 0,4 1 0,0 0 148,0 1 0,0-1 0,1 2 0,3 1-109,5 2 0,2-1 0,2-3 1,3-1-67,0 0 0,1 1 0,-5-2 0,0-2 41,1 0 1,-5-5-1,-1 4-198,-2 2 0,-2-1 0,-7 1-242,-4-2 1,-7-4 0,-3 5 0,0-1 0,0 0 63,3 1 0,1-7-597,2 2 0,-1 3 0,1 0 1</inkml:trace>
  <inkml:trace contextRef="#ctx0" brushRef="#br0" timeOffset="65060">12440 8310 8355,'6'-17'529,"-1"0"0,-5 4 0,-5 2-123,-3 2 0,1 7 0,-1-2 0,-2 2 0,-1 4-126,-1 2 1,0-2-1,-1 8 1,1 2-397,-1 4 0,1 2 0,0-2 1,-1 3 149,1 1 0,-1 2 1,2-4-1,3 0-493,4-1 0,3 0 1,1-5-28,0 1 0,5-2 0,3-3 236,3-4 1,3-4 0,1-3-1,2-3 142,-2-5 0,3 1 0,-2-7 1,1 4-1,-2-1 89,-2-3 0,2 3 0,-7-2 0,2 2 41,-2 2 1,-1-1 0,-5 1-1,3 0 361,-3-1 0,0 5-89,-2 0 1,0 6-162,0 2 0,0 7 0,0 8 0,0 2-29,0-2 0,0 3 0,0 0 0,0 0-95,0 0 0,5-2 1,4-3-98,2-1 1,1-1 0,0-3-1,1-2-15,-1-1 0,1-3 0,-1 2 0,0-3 1,1-2 44,-1-3 0,-4 1 0,-1-5 1,0-1 49,0 3 1,-4-6-1,2 4 1,0-3 42,-1-1 1,1-1 0,-2 1-21,1 0 0,4-2 0,-2-1 0,1-2-39,2 2 1,2 5 0,2 2-1,-1 0 10,1 1 0,-1 1 0,0 6 1,1 0 23,-1 0 1,-4 0 0,1 0 177,0 0 1,-3 6-1,-1 2 1,0 3 55,-1 2 1,0-1 0,-4 2-1,0 1 1,0 1-13,0 0 1,0 2 0,1-2-1,2-1-169,1-1 1,6-6-1,-2-1 1,3 0-90,1 0 0,1-4 0,1 1 0,1-3-115,1-1 0,1-4 1,-5-1-1,1-2-36,-1-3 1,0-1-1,-1-1 1,-1-1-79,-2 1 0,-1-5 1,3 1-1,-3-1 36,-2-1 0,1 4 0,-3-2 160,1 2 1,0 2 0,-4-1 0,-2 2 158,-2 3 0,-3 3 0,-5 5 0,0 1 278,-1 3 1,1 3 0,1 7 0,3 1-88,3 1 0,4 6 0,1-2 0,3 0-239,5 1 0,6-6 0,12 3 0,2-3-507,1-2 0,5 2 0,-1-8 0,2 0-722,-2-3 151,-3-3 1,-5-1-1,0 0 1</inkml:trace>
  <inkml:trace contextRef="#ctx0" brushRef="#br0" timeOffset="65495">14163 7888 8355,'-1'-24'0,"-3"4"537,3 2-215,-5 11 0,6 3 0,-1 8-266,-3 4 0,2 5 0,-2 2 0,4 1 0,3 0 92,1-3 1,6 0-1,-2-1 1,3-1-937,1-3 1,1 2 0,-1-4 128,0 0 0,6-3 0,2 3 0</inkml:trace>
  <inkml:trace contextRef="#ctx0" brushRef="#br0" timeOffset="65739">14300 7813 8610,'7'17'-116,"-2"1"1,-1 1 0,2 3-426,1 2 43,1 1 1,5-1 0,-1 1 0</inkml:trace>
  <inkml:trace contextRef="#ctx0" brushRef="#br0" timeOffset="67096">14870 8210 8355,'0'-19'0,"0"-4"450,0 9 1,0 0-6,0 6 1,-1 1-194,-3-1 1,1 2-1,-5 6-118,-2 0 0,3 6 0,-1 1 0,0 1-116,1 0 1,-4 2-1,3 5-105,-3 1 0,2 2 0,2-1 1,1 4-103,-1 2 0,4-2 0,-1-1 1,2 1-1,4 0-156,2-1 1,-1-5-1,6 1 1,4-5 115,2-3 1,6-5-1,-4 1 1,3-3-57,2-1 1,0-5 0,0-4 0,-3-2 212,-1-1 1,-1 0 0,-4-1-1,1-1 195,-1-2 1,2 2 0,-8-2 0,1 2 368,0 1 0,-5 1 1,1 0 466,-3-1-535,-1 6 1,-5 3-1,-2 8-135,0 5 1,-2 2-1,4 1 1,3 2-225,0 2 1,2-2 0,0 3 0,2-5 0,2-2-109,4-2 1,4-5-1,5 1 1,2-3-151,1-1 1,2 0 0,-4 0 0,-1-1-10,1-3 0,-1-3 1,-5-6-1,-1 1 60,-2 0 1,-4-1 0,-5 1 0,0-1-163,0 1 1,-1 0 0,-3 1 0,-6 1 87,-5 2 0,0 5 0,-6-1-178,-1 2 1,3 4-1,-1 2 1,2 4 159,3 3 1,6 2 0,2-1 233,1 0 0,2 6 0,4 2 0</inkml:trace>
  <inkml:trace contextRef="#ctx0" brushRef="#br0" timeOffset="67097">15367 8260 8355,'0'-12'0,"0"-1"474,-6 1 1,5-1 95,-4 1 1,4 4 0,1 2 0,1 5 0,2 6-363,1 5 0,5 2 1,-5 1-1,0-1-325,1 1 1,-2-1 0,4 0 0,-1 1-235,-4-1 1,1 1-115,1-1 1,-2-4-64,2 1 1,-2-8 448,3-1 0,-4-6 1,3-6 88,-2 0 1,3-1-1,2-1 28,0-2 1,4 2 0,-3-4 0,3 2-1,2-1 1,-1 1 0,0 3 0,1 2 0,-1 3 162,1 4 0,-1 0 0,-1 4-154,-3 5 0,-1 5 0,-4 4 0,1 1-161,-1 1 1,-2 6 0,-1-2 0,0 0-171,0 1 1,0-5 0,2 4 0,0-2-456,2-3 59,6-7 1,-3 9 0,5-4 0</inkml:trace>
  <inkml:trace contextRef="#ctx0" brushRef="#br0" timeOffset="67098">15776 8136 8355,'0'-12'1377,"0"-1"-1057,0 1 0,1 5-149,3 3 0,-1 8 0,4 5 0,-2 5 0,0 4 0,0 0 1,2 1-1,0-1-29,-3 0 0,2 4 1,-2-2-347,-2-1 0,4 0 0,-2-4 0,-1 2 117,-2-2-381,5-7 1,-4-2 0,5-8 360,-1-2 0,2-3 1,-4-5-1,0 0 74,2-1 1,-3-1 0,4-1 0,-1-1 11,1 1 0,2-3 0,2 1 0,-2 1 44,0-2 1,-1 4 0,4-1 0,1 5 230,-1 6 0,-4 3 0,1 1-13,0 0 0,1 5 0,-1 5-173,0 5 1,-6 0-1,1 6 1,-3 1-316,-1 1 1,0-2 0,1-2 0,2 0 0,1-1 81,-1 0 1,-2-1-782,-1-5 0,6 1 0,1-1 1</inkml:trace>
  <inkml:trace contextRef="#ctx0" brushRef="#br0" timeOffset="68527">16309 8272 10493,'-11'-8'0,"4"0"0,7 0 645,7 1 1,4 0 0,3 4 0,2-2-824,5-2 1,-3 0 0,-1-3 0,-2 3-173,1 2 1,-6-5 0,2 2 0,-2-3 132,-3-2 1,0 1 0,-5 0-78,3-1 1,-1 1-1,-6 1 253,-2 2 1,1 0-1,-5 5 1,-1 1 125,-2 2 0,-2 1 0,1 1 0,-1 3 0,1 4 158,-1 3 0,2 6 0,3 1 0,3 1-115,-1 3 0,5-3 1,-3 2-1,4 0-289,4-2 1,3 3 0,6-5-1,3-2-330,0-1 0,5-3 0,-3-2 1,1-2-345,3-1 0,0-2 540,-1-4 0,8 0 0,-3 0 1</inkml:trace>
  <inkml:trace contextRef="#ctx0" brushRef="#br0" timeOffset="68528">16855 8136 8572,'0'-12'713,"0"-1"1,-2 2 0,0 1 0,-4 4 227,-1 0 1,-1 2 0,-4 4-747,-1 0 0,1 5 0,-1 4-190,1 2 1,4 3 0,1 1 0,0 3-92,0 1 1,4-3 0,-1 5 0,3 0 0,2-1-495,3 1 1,3-7 0,7 0-1,2-5-65,5 1 1,-2-5-1,2 0 1,1-4 145,2-1 0,0-6 0,1 0 0,-1-4 274,-4-2 1,0 2-1,-5-8 1,0 1 75,-4 1 1,1-6-1,-5 1 1,1-2 189,1-2 0,-6 0 0,1 0 1,-2-1-32,3-3 0,-4 2 0,4-6-59,1-2 1,-5-1 0,5-1 0,-2 0 161,0 0 0,0 1 0,-4 4 0,0 6 1027,0 4 1,0 10-611,0 3 1,-1 11 0,-2 14 0,-1 5-148,1 2 1,-2 8 0,1 2 0,1 2-160,1 3 1,2-1-1,0 1 1,0 2-136,0 2 1,2 3-1,1-3 1,2-4-290,2-3 1,1-6-1,3-7 1,0-3-89,2-1 1,-4-6 0,8-5 75,-3-1 1,-2-2 0,0-6-1,2-2 94,3-4 1,-2-3-1,4-3 1,-1-1 0,-3-2-64,-1 2 1,-3-3 0,-1 0 0,-3 1 77,-2-1 0,-1-3 1,-4 3-1,0 0 173,0 0 0,0 2 0,-1 5 0,-2 1 108,-1 2 1,-6 5-1,2-1 33,-3 3 1,0 6-1,1 5 1,4 3 66,0 4 0,2 4 1,4-3-1,0-1-195,0 1 1,5 3 0,4-3-149,2 1 1,7-4 0,1 2 0,3-3 0,1-3-16,4-3 0,0-2 0,-1-6 0,2 0-205,1 0 0,8-6 1,-3-2-1,0-3 257,-3-2 1,-2-3 0,-5-2 0,-4 0 112,-3 0 0,-3 2 1,-3 2-1,-3-1-8,-4-2 0,-3 1 1,-2 3-1,-5 2 84,-6 3 0,-2-2 0,-6 6 0,-1 1 45,2 2 1,-3 2 0,5 3-1,1 5-263,-2 2 0,4 2 0,-1 3-135,5 0 1,0 6 0,5-2 0,-1 0-1,1-1 81,2-1 1,3 3 0,4-4 0,5-2-428,2-1 1,1-8 0,2-1-1,1-4 342,1-1 1,2-1 0,-3-4 0,2-3 443,-2-3 0,-1-5 1,0-2-1,0-2 3,-2-2 1,3-1 0,-7-3-1,2-2-55,-2-1 0,3-1 0,-4 1 0,1-4-239,1-3 0,-1-5 0,3-2 1,-1 0-112,-2 1 1,-5 0 0,1 6 266,-3 3 0,-1 4 1,-1 9-42,-3 3 0,-2 17 1,-3 11-1,2 13 240,1 6 0,2 3 0,4 6 0,0 2-196,0 4 1,0 0-1,1-1 1,2 0-235,1 0 0,6-4 0,-3 1 0,1-2-252,0-2 0,2-5 0,4-5 0,0-5-980,-3-5 1,-7-3-594,0-2 1843,-3-5 1,-12-2 0,-3-5 0</inkml:trace>
  <inkml:trace contextRef="#ctx0" brushRef="#br0" timeOffset="68735">17041 7938 8727,'5'-16'0,"5"3"0,5 3 0,7 2 0,6 2 0,3 1 0,3 0 0,-3 1 466,0 0 1,2 0-1,-3 4 1,0 0-696,1 0 0,-3 0 0,-4 0-814,-3 0 0,-3 0 0,-6 0 0</inkml:trace>
  <inkml:trace contextRef="#ctx0" brushRef="#br0" timeOffset="69165">18219 7665 8355,'15'-24'0,"-2"4"0,-8 7 0,3 9-154,1-3 1,-1 6 780,0-3 0,-4 2 1,3 4-122,-1 2 0,-2 3 0,-4 5 1,0 0-863,0 1 1,-6-1-1,-2 1 1,-3 0-577,-1 4 1,3-3 0,1 2-428,-2-2 1197,5-2 1,-6 1-1,4-1 1</inkml:trace>
  <inkml:trace contextRef="#ctx0" brushRef="#br0" timeOffset="69166">18455 7603 8355,'0'2'2235,"0"7"-2060,0 3 0,-4 6 0,-2 1 0,-1 3 151,-2 5 1,0 4-1880,-3-2 1,-3 6 0,-10-4 0</inkml:trace>
  <inkml:trace contextRef="#ctx0" brushRef="#br0" timeOffset="70022">4490 10666 10839,'0'-12'0,"1"1"0,3 2 0,4 5 0,5 3 0,2 1 0,3 0 666,1 0 1,3-2 0,7 0 0,3-2 0,1-1 0,0 0-693,1-3 0,2 1 0,0 0 0,-1 1 0,-4 4 0,-2 0-813,-5 2-1189,-5 0 0,-7 6 0,1 1 1</inkml:trace>
  <inkml:trace contextRef="#ctx0" brushRef="#br0" timeOffset="82952">19174 7528 8355,'-5'-18'157,"-4"-1"0,0 0 1,-1 2-1,3 3 0,0 3 1,-1 3-1,-4 4 1,-5 3-1,-2 1 0,-3 1 1,-3 4-1,-3 8 1,-2 8-1,0 8 0,-2 8 1,2 8 396,-1 8 1,2 6-1,6 7 1,2 0-1,6 4 1,5 1-1,6 0 1,6-2-600,6-3 1,4-5 0,10-6 0,-1-7 0,1-4 0,2-4-300,0-1 1,5-9 0,0-4 0,0-5-490,2-3 0,-4-7 1,5-7-1,-2-2-2256,-2-2 2709,-2-6 1,-1-6 0,-1-8 0</inkml:trace>
  <inkml:trace contextRef="#ctx0" brushRef="#br0" timeOffset="83373">19459 7503 9303,'-23'-12'0,"2"0"537,5-1 1,9 6 0,8 3 0,10 3-500,8 1 0,5-2 1,2 0-1,2-2 0,-1 1-167,-3 1 1,3 2 0,-6 2 0,-3 1 14,-3 1 0,-3 5 1,-1 0-1,-1 3 131,-2 5 1,-5-4 0,1 5 0,-2-1 53,-2-1 0,0 9 0,0-1 0,-2 0 114,-2 4 0,3-1 0,-4-2 1,3 0 154,-2 0 0,2 4 0,-2 0 1,3-2-185,1-1 1,0-1-1,1 0-165,3 0 1,2-4 0,3-2 0,-2-1-1,-1-3 47,-3-1 0,-2-2 0,-1 1-563,0-1 0,-1-5 0,-5-2 138,-6 1 1,-2-5 0,-7 3 0,-2-2 0,-3-2-332,-3 0 0,-2 0 0,4-2 188,-2-2 1,0 1-1,5-6 357,4-5 0,-4 2 0,5-6 0</inkml:trace>
  <inkml:trace contextRef="#ctx0" brushRef="#br0" timeOffset="83638">19459 7863 8452,'-4'-8'178,"0"0"1,1 5 0,7-1-49,5 2 0,2 1 0,2-2 0,4-1-552,4 1 1,2 2 0,3 1 0,2 0-102,1 0 1,5 0 0,-2 0 0</inkml:trace>
  <inkml:trace contextRef="#ctx0" brushRef="#br0" timeOffset="83952">20352 7590 8280,'2'-12'0,"0"-1"0,3 1 0,-3 0 0,0-1 0,-2 1 890,0-1-150,0 1 0,0 0 0,0 2-174,0 6 1,0 11 0,0 15 0,1 5-412,3 6 1,2 7 0,3 3-165,0 1 1,-5 7 0,3 6 0,0 1-1,-2-2-211,1-1 1,-1 4 0,-2-2 0,1-2-500,-1-5 1,-2-2 0,-1-7-1,1-2-139,4-5 1,-4-5 0,3-7-316,-3-1 960,-1-6 0,0-3 0,0-6 0</inkml:trace>
  <inkml:trace contextRef="#ctx0" brushRef="#br0" timeOffset="84865">20389 7851 8355,'7'-18'0,"0"5"0,-3 0 869,5 3-537,2 7 1,2-6 0,4 4 0,2 3-34,1 0 0,3 2 0,-2 0 0,1 0 0,-2 0 0,-3 2 1,-3 3-1,-3 6-548,-3 4 0,-2 7 0,-8-1 0,-3 2-279,-8 2 0,-1-4 1,-6-2-1,-1 1-211,2-1 1,-3-4 0,4 2 0,0-5 449,0-4 1,1 3-1,5-4 1</inkml:trace>
  <inkml:trace contextRef="#ctx0" brushRef="#br0" timeOffset="84866">20948 7751 8355,'0'-19'0,"0"1"801,0 6 0,-2 4 1,-2 1-244,-4 1 1,1 2-1,-1 4 1,-2 0-464,-1 0 1,-1 1 0,-1 4 0,1 3-1,-1 3 1,1 1 0,1 1-145,3-1 0,-2 5 0,6-1 0,1-1 0,0 0-583,-1 2 1,3-7-1,-3 2 1,4-2 197,4-3 0,-1 2 0,5-5 247,2-1 0,1-3 0,1-3 82,0-1 0,-1-5 0,-1 0 1,-3-2 69,-2-1 0,5 4 0,-3-1 0,1 0 216,0-2 1,-3 0 0,2 1 589,-2 2-630,-1 5 0,-2-1 1,0 8-1,2 4 0,-1 3-51,-1 2 1,3 3 0,2 1 0,1-1-353,0 2 0,1-4 1,3 3-1,1-4-220,-1 0 0,0-5 0,1-1 0,-1-2-1018,1-2 1338,-7-1 1,11-2-1,-3 0 1</inkml:trace>
  <inkml:trace contextRef="#ctx0" brushRef="#br0" timeOffset="84867">21270 7429 8355,'0'-12'-201,"-4"3"1012,0 1 576,0 5-1108,-2-2 1,5 14-1,-3 5 1,2 4 0,2 4-1,0 2 1,0 3 0,0 3-309,0 4 1,4 4-1,2-6 1,-1 0-314,1-4 1,-1 3 0,-2-2 0,1-2-1073,-1-1 1,-2-6 775,-1-4 1,0 4 0,0-1 0</inkml:trace>
  <inkml:trace contextRef="#ctx0" brushRef="#br0" timeOffset="85349">21084 7714 8355,'-12'-5'102,"6"3"1,6-2 0,7 3 0,5-1-1,4 0 1,3-2 0,3-1-111,4 0 1,7-2 0,2-7 0,3-1-183,3-1 0,-3-2 0,-7 3 0,0-2-260,-4 2 1,-6 1-1,-6 0 1,-5-1 365,-6-1 0,-3-1 0,-1 5 1,-1-1 491,-3 1 1,1-1 0,-5 2 391,-2 3 1,-1 3-421,-1 5 1,5 6 0,3 7 0,2 5-155,2 1 1,0 9 0,2-2-1,2 3-193,4 1 0,-1 3 0,0-3-147,-2 2 1,5-3 0,-3 1-1,0-2 1,-2-6 44,1-3 1,-3 1 0,3-7-253,0-2 0,4-6 265,-2-1 1,-1-4 0,1-4 0,2-5-15,1-2 1,0-5 0,0-2 0,-2 0 2,1 0 1,8 1-1,-7 5 1,0 1 32,-1 3 1,-2-2 0,4 6 0,1 1-16,-1 2 1,1 2 0,-2 3-142,-3 5 1,1 6 0,-4 1-239,-3-1 1,0 3 0,-2 0 60,0 2 0,5-5 0,2 3 1</inkml:trace>
  <inkml:trace contextRef="#ctx0" brushRef="#br0" timeOffset="86730">22237 7379 8355,'-16'-26'531,"-1"6"1,2 9 0,7 9 0,4 12 115,2 6 0,7 6 0,0 7 0,2 6-548,3 5 0,-1 5 1,1 8-1,-3 2-111,-2 1 0,-1 2 0,-4 4 0,0-1-259,0-3 1,0 1 0,-1-5 0,-2-3 38,-1-5 0,0-4 0,4-11 0,1-4 240,4-5 1,1-11-1,7 0-15,-1-4 1,2-5 0,1-7 0,3-6 0,0-6-57,0-2 1,-2-2-1,-3-3 1,-1-1-347,1 0 0,-5 4 0,-1 1 1,-2-1 114,-2 2 0,-3-3 1,-5 5-1,-6 2 103,-5 1 1,-6 2 0,3-1 0,-2 2 122,1 3 1,3-2-1,-2 5 1,1-1 161,3 1 1,1-3-1,3 2 1,1-1 53,2-2 0,5 2 0,1-2 0,4 0-149,7-2 1,2-6 0,2 1 0,4-1 18,4-1 1,-2 3 0,0-4-108,-1 1 1,-3 1 0,-5 5 0,-2-1 0,0 1 148,-1 0 1,-1 3-1,-6 1 898,0-2-736,5 5 0,2-1 0,6 6 0,-2 2-98,-3 2 1,7 3 0,-3 4 0,2-1-48,0-2 0,3 3 0,-1 3 0,-1-3-50,-1 0 1,-3 0 0,-1 1 0,-2 0-38,2 1 0,-5-1 0,-1 1-45,-2-1 1,2-4-1,0 1 42,-1 0 0,-1-3-297,3-2 1,-3-3 0,7-1 0,-1-1-17,-1-3 0,4 1 0,-2-5 0,5-2-45,3-1 0,-1-1 1,-3-2-1,-1-1 160,0-2 0,1-3 0,-1 3 0,-1 2 286,-2 1 0,0 2 0,-5-1 1568,-1 1-600,-1-1 0,-2 8-430,0 5 0,0 10 0,0 6 0,0-1-281,0-1 0,0 3 1,0-1-1,0-1-237,0-1 0,5-2 0,3 1 1,2-1-97,-2 1 0,3-2 1,-3-3-1,4-4-354,0-3 0,4-1 0,1 0-8,-2 0 1,-1-4 0,-2-1 0,-1-2 94,-2-3 0,0-5 1,-5-1-1,1 0 46,0 3 1,-4-1 0,2-1 0,-4-2 65,-3 2 1,-6 5-1,0 2-39,-5-2 1,0 5 0,-4 1 0,-1 2 0,3 2-59,-1 0 1,5 0-1,5 2-373,-2 2 583,5 3 1,5 0 0,9-3 0,5-3-29,3-1 0,3 0 0,-2-1 0,2-2 122,2-1 1,-3-4-1,2 2 1,-1 1 265,0-1 0,2-2 0,-6 4 1,1 1 299,1 2 1,-5 1 0,4 1-208,-3 3 0,-7 3 1,-3 7-285,-3 2 1,-1 0 0,0 3 0,0 0 0,0-1 62,0 0 1,0-2 0,0-3 0,0-1-552,0 1 0,2-5 362,2 0 1,3-6-1,4-2-1,-3-7 1,2-4 0,-5-2 0,2-1-32,3-2 1,-5 2 0,1-4 0,-2 2-61,0-1 0,4 1 0,-2 3 0,-1 1-30,1-1 0,-1 2 28,-1 3 0,-2 4 0,3 8 120,1 4 0,-5 3 1,3 2-1,-2 1 0,-2 1-66,0 1 0,1 5 1,2-4-1,2-2-40,2-2 0,-3-4 0,5-1 102,0 2 0,2-5 0,2-1 133,-1-2 1,-4-8 0,-1-2-1,0-3 46,0-2 0,0 1 0,2 0 0,0-1-101,0 1 1,2-1 0,2 1 0,-1 0-179,1-1 0,-5 1 1,0 1-1,2 3-58,1 3 0,-3 4-10,0 1 0,-1 6 0,2 2 1,-5 4-1,-2 5-132,3 3 1,-4 4 0,4 1-1,0 1-673,-1 3 1,5 2-1,-2 7 1</inkml:trace>
  <inkml:trace contextRef="#ctx0" brushRef="#br0" timeOffset="87428">20179 8768 8355,'-2'-12'571,"-2"0"1,3 3-238,-3 1 1,4 5 0,4 1 0,4 4 0,3 7-1,0 2 1,-1 1 0,-3 2-185,-2 2 1,-1 2 0,-2 4 0,0-2-134,2-2 0,1 2 1,-5-3-1,0-2-174,0-1 1,4-6 0,1-1 0,2-2-73,3-2 0,2-3 0,2-4 64,-2-4 1,8-3 0,-9-3-1,0-1-83,-2-2 0,0 1 1,2 2-1,-2-1 154,0-2 0,-3 1 0,3 3 161,-5 1 0,1 4-114,0-1 0,0 12 1,-2 1 281,1 6 0,0 6 0,-3 2 0,2 0-152,1 0 0,2 3 0,-3-3 0,2 0 0,2 0-544,3-3 1,1-2-1,1 0 1,2-2-385,2-3 1,4-2-1,4-6 1</inkml:trace>
  <inkml:trace contextRef="#ctx0" brushRef="#br0" timeOffset="87718">20923 8880 10519,'1'-11'0,"3"3"0,6 4 0,4 2 0,4 1 0,2-2 0,5-1 0,4 0 0,4-2 0,4-1 0,3-1 0,0 0 0,-3 0 0,-2-1 0,-3 3 0,-3 0 0,-5 3 0,-3 2 0,-3 1 0,-4 1 0,-5 3-1197,-5 5 1,-8 2 0,-3 1 0</inkml:trace>
  <inkml:trace contextRef="#ctx0" brushRef="#br0" timeOffset="88059">21344 8682 8532,'-16'-4'0,"-1"-2"0,2-1 1580,1-3 0,8 4 551,1-3-1904,4 7 0,7-3 0,2 8 0,3 3-182,1 1 0,1 1 0,-1 6 1,2 1-1,1 1 0,2-1 1,-2 1-1,-2-1-256,0 1 0,-6 5 0,-2-4 0,-1-2-148,1-2 1,-1 1 0,-6 1 0,-2 2 0,-4-2-372,-3-1 0,3-2 0,-1-1-444,0-2 0,3-3 627,2-1 1,-3 1-1,0 7 1</inkml:trace>
  <inkml:trace contextRef="#ctx0" brushRef="#br0" timeOffset="88605">21766 8669 9397,'-7'-1'0,"3"5"458,3 6 0,6 6 0,2 2 1,1 0-1,1 1 0,0-1 1,2 2-451,2-1 0,-1-4 0,1 1 1,-1-2-1,0-3 67,1-2 1,-1-5-80,1-8 1,-7-3 0,-1-6 0,-3-1 75,2-2 1,-2 2 0,2-4-401,-3 0 0,3 5 1,2-5-1,0 1 1,0 1-453,1 0 0,0 3 1,3 2-1,-2 1 152,2 2 0,1 5 0,1-3 1</inkml:trace>
  <inkml:trace contextRef="#ctx0" brushRef="#br0" timeOffset="89207">22932 8471 9090,'-4'-13'0,"-2"1"0,-1 0 0,-2 1 0,-1 4 583,2 7 1,2 11-1,8 9 1,2 5 0,4 4-1,3 4 1,2 3-1,0 1 1,2 0-581,2 1 1,4-3-1,-5-1 1,-1-6-1,-1-1 1,-1-4-1,-1-2-171,0-5 0,1-3 191,-1-5 0,-4-8 0,-1-10 0,-1-3-32,-3-4 1,2-6 0,1-1 0,-1-3-77,1-1 0,3-5 0,-2-3 1,1-4-70,1 0 0,-1 2 1,4 0-1,1 1-845,-1 0 1,-1 9 0,-1 6 0,-3 6-1259,-2 5 1106,5 7 1151,-9 4 0,-1 18 0,-7 8 0</inkml:trace>
  <inkml:trace contextRef="#ctx0" brushRef="#br0" timeOffset="89500">22895 8806 8355,'-11'-13'-43,"4"2"0,8 2 0,10 2 0,9 0 0,4 1 0,5 1 1,6 1-1,5 0 0,5-2 0,3 0 0,3 1-495,3 2 1,-8-4 0,2 0 0</inkml:trace>
  <inkml:trace contextRef="#ctx0" brushRef="#br0" timeOffset="89690">23490 8806 8346,'0'12'0,"0"0"0,0 1 0,0-1 354,0 1 0,4 3 0,0 1 1,-1-1-23,-2 2 0,-1-3 0,0 5 0,0-2-907,0-3 1,0-1-1,0-2 1,0 0-647,0 1 0,-1-6 1066,-3-3 1,3-3 0,-5-1 0</inkml:trace>
  <inkml:trace contextRef="#ctx0" brushRef="#br0" timeOffset="89935">23788 8632 9375,'-9'-4'0,"3"-2"0,-1 1 0,1-2 0,2 1 0,4 2 0,3 6 0,0 5-911,-2 4 1,-1 1 0,0 0 0</inkml:trace>
  <inkml:trace contextRef="#ctx0" brushRef="#br0" timeOffset="90655">23490 8756 8797,'0'-12'0,"0"-1"0,0 1 0,0-1 913,0 1 1,0 0 391,0-1-1098,0 6 0,0 3 1,0 8-1,0 5 1,-1 3-1,-2 5 1,-3 3 77,0 4 0,-1 2 0,-3 1 0,3 2-180,2-1 0,0-2 0,5-2 0,0-2-168,0-2 1,6-5 0,2 1-1,3-7-49,2-5 1,0-2-1,4-2 1,2-2-264,1-2 1,3-3 0,-4-6 0,1-4-195,-4-4 0,2 2 0,-1-2 336,-2-1 0,-6 3 0,-2-2 0,-1-1 109,-3-1 0,-2 4 0,-1 2 0,0 3 0,0 2-52,0-1 502,0 7 0,-4 1 1,0 10-1,1 3-53,1 3 0,2 5 0,0 2 0,0 0-247,0 0 1,0 4 0,0-3-1,2 1-400,2-4 0,-1-2 0,5-2 0,2 1-91,1-1 1,1-1 0,2-2-1306,2-5 1414,-2-3 0,15 5 0,-3 0 1</inkml:trace>
  <inkml:trace contextRef="#ctx0" brushRef="#br0" timeOffset="90962">24036 8880 11258,'0'12'0,"0"2"0,0 1 0,0 3 12,0 2 0,0-1 0,-2 3 0,0-1 0,-3 1 0,1 0 1,0-2-1,0-3-5029,1-3 4866,-4-7 0,1 4 0,-7-4 0</inkml:trace>
  <inkml:trace contextRef="#ctx0" brushRef="#br0" timeOffset="91252">24284 8657 12285,'-11'1'0,"2"3"0,5 5 0,3 2 0,2 2 0,2 3 0,3 1 0,-1 3 0,2 0 0,0 1 0,3-2 0,1 1 0,0-2 0,-2 0 0,0-3 0,0-3 0,2-4 0,2-3 0,-1-4 0,-1-2 0,-1-4 0,-3-4 0,-2-5 0,-2-3 0,0 1 0,-1-2 0,2-1 0,1-2 0,-1 0-254,0-1 0,4 3 1,-2 0-1,-1 1 0,2 4-678,0 4 1,-3 1 76,4 5 0,1-6 0,3 3 1</inkml:trace>
  <inkml:trace contextRef="#ctx0" brushRef="#br0" timeOffset="91796">24532 7268 8355,'12'-20'45,"1"0"0,0 7 0,3 7 0,3 4 0,3 8 0,4 7 1,2 12-1,1 12 311,0 12 0,-1 9 1,-3 10-1,0 8 1,-1 4-1,-4 6 1,-5 2-234,-5 3 1,0 0-1,-6-7 1,-3-3 0,-4-7-1,-5-3 1,-4-9 0,-5-6-621,-3-7 1,-4-1-1,-2-8 1,-2-4-1,-1-6 1,2-4-1,2-4 1,4-4-128,5-6 1,2-7-1,2 0 1</inkml:trace>
  <inkml:trace contextRef="#ctx0" brushRef="#br0" timeOffset="92073">25251 8285 8290,'0'-10'0,"0"6"-639,0 8 0,-16 6 0,-5 2 0</inkml:trace>
  <inkml:trace contextRef="#ctx0" brushRef="#br0" timeOffset="98217">6189 10344 8355,'0'-13'-48,"0"1"32,0-1 130,0 1 1,0 0 0,0-1 183,0 1 0,-2 3 0,-2 3-70,-4 0 1,1-2 0,-1 4 0,-2 1-88,-1 2 0,-1 1 0,-1 0 1,1 1-19,0 3 1,-1 3-1,2 5 1,1-1-21,2-2 1,5 2 0,-1-3-99,3 3 0,1-3 0,0 0 1,1 2 94,3 1 0,-1 2 0,5-1-177,2 0 0,1 2 0,3 1 0,1 3-94,2 2 1,3-4 0,-3 3 0,-1 1 0,1-2-167,-1-1 1,0 4 0,-7-4 0,-2-2 102,-1-1 0,-2-2 0,-4 0 0,-2 1 54,-2-1 1,-3-5 0,-6-3 0,-3-2-181,0-2 1,-1 0 0,4 0 67,-4 0 1,3-6-1,-4-1 1</inkml:trace>
  <inkml:trace contextRef="#ctx0" brushRef="#br0" timeOffset="99456">6387 10455 8355,'0'-12'68,"0"-1"114,0 1 0,0 0 0,0-1 0,0 1 196,0-1 0,2 6 0,2 5 1,3 4-1,-1 7-444,-1 2 1,0 3-1,-1 1 1,-1 1-34,-2-1 0,4 3 0,0-1 0,1-2 0,0 0-238,1 2 0,-3-8 1,3 4-37,-1-2 0,4-6 190,-2-1 0,1-4 0,1-4 105,-2-4 0,-4-7 0,3-2 0,-1 2 15,-3 1 1,-1-2 0,1-1 59,1 2 1,0-3-1,-4 2 1,2 2 65,2 4 1,-3-1-26,3 3 0,-2 4 0,-2 4 112,0 7 0,0 8 0,0 1 1,1 1-128,3 1 1,-1-4-1,4 2 1,0-2-1,0-3 1,2-1-231,2-2 0,3-5 104,3 1 1,-2-3-1,4-1 1,-1-1-53,-3-3 0,0-2 0,-1-3 0,0 0 52,-3 0 0,-3-2 1,2-2 103,-2 1 1,-5-1 0,1 1 0,-3 0 153,-1-1 1,0 1 0,0-1 0,0 1 708,0 0-798,0 5 1,2 1 0,2 8 0,4 2 0,3 4 0,0 3-17,-2 1 0,2 1 0,-3-1 0,3 1 0,0-1-18,-3 0 1,3 1 0,-4-1 46,0 1 1,0-7 127,-3-1-143,-3-4 1,5-7-68,-6-2 0,0-3 0,0-1 0,0-1 1,0 1-1,1 0 13,3-1 1,-1 1-100,5-1 0,1 1 1,3 1-1,1 3 17,-1 4 0,0 2 0,1 2 1,-1 0 44,1 0 0,-1 6 1,0 2-1,-1 3 26,-2 1 0,2 5 0,-4-1 0,-1 0 47,-1-3 0,-3 0 0,1-1 43,1 1 1,6-7 105,-2-1 1,-2-5-147,-2-5 1,-1 0-1,-1-5 1,2 2 0,-1-2-29,-1-1 0,-1-1 1,3-2-1,3-1 0,1-2 18,0 2 0,1 0 0,3 0-92,1-2 1,-1 1 0,0 5 0,2 1-95,3 2 0,-4 5 1,4 0 118,-3 6 0,-6 4 0,-1 7 1,0 2-1,-2 4-248,1-1 0,-1 6 1,-2-3 83,1 1-391,6 5 1,-3-9 0,5 6 0</inkml:trace>
  <inkml:trace contextRef="#ctx0" brushRef="#br0" timeOffset="100444">8297 10232 8355,'2'-30'91,"2"5"0,-3 6 166,3 6 0,-4 2 0,-4 3 0,-4 4-88,-3 2 0,-6 12 0,1 4 0,1 2 0,-1 4 1,3-1-1,-1 3 0,3 1 52,0 2 0,5 0 1,2 0-1,3 0-212,1-1 1,0-4-1,1-4 1,3-2-95,5-2 1,3-1 0,3-2-43,2-5 0,3-4 1,-2-4-1,0-6 0,0-5 64,-3-6 1,2-2 0,-3-2-75,-3 0 1,-3 0 0,0 1 0,-4-1-1,-2 1 31,-2 4 1,-6-4 0,-2 5-1,-3 0 78,-2 2 0,-3 5 0,-1 2 0,2 3 44,1 2 0,-2 1 0,1 5 0,2 2-46,4 1 1,6 5 0,-1 0 0,5 0 0,6 0-210,5-5 0,10 1 1,3-1 25,7-1 1,4-3-1,1-3 1,0-2-30,0-2 0,1-1 1,-3-5-1,0 1 194,-2 0 0,-5-5 0,-1-1 1,-5-1-1,-5-2 0,-4 0 1060,0 1-890,-6 5 0,-2-7 1,-6 5-1,-3 2 147,-5 1 0,-3 3 0,-3 1 0,-2 4 0,1 0 0,-1 3 373,1 2 0,1 2-541,6 3 0,0 5 0,3 7 1,1 5-1,-1 4 0,3 2 127,2 2 1,5 6-1,2-1-135,1 6 0,1 4 0,3 6 0,-2-1 0,0 2 21,0 3 0,-2-8 1,2 0-124,0-2 0,-3-9 0,-1 1 0,-1-6 0,1-5-390,-3-3 0,0-7 1,-2 2-170,0-4 1,-4 0 0,-2-2-2583,-1-3 2819,-1-2 1,-5-6 0,1 0 0</inkml:trace>
  <inkml:trace contextRef="#ctx0" brushRef="#br0" timeOffset="101735">8483 10455 8355,'0'-12'70,"2"-1"1,2 1-1,5 0 1,7-1-1,3 1 1,3 1-1,3 1 1,5 2 0,4-2-1,4 1-770,-1 0 1,4 0 217,1 4 0,-1-4 0,-4 2 1</inkml:trace>
  <inkml:trace contextRef="#ctx0" brushRef="#br0" timeOffset="101736">9389 10158 10159,'0'-24'0,"0"3"0,0 5 239,0 2 1,0 9 0,0 5 0,0 6 0,0 7 0,0 2 0,0 3 0,0 1 0,0 2 0,0 0-314,0-1 0,1-3 0,2 2 0,2-1 0,2-3 0,3-2-572,1-5 1,1-3 0,1-5 378,-1 0 1,0 0-1,1-1 1,-1-3-1,-1-4 1,-1-5 0,-2-2-160,2-2 0,-3 1 426,1 4 1,-5-5 0,2 0-1,-1 2 1,0 2 0,1 0 530,0 1 0,-3 3 0,3 3-176,1 0 1,-1 7 0,5 8 0,-3 2-215,-2 1 1,5 2-1,-2 1 1,2 2-58,-2-2 0,3 1 0,-3-2-290,3-3 0,2-3 0,-1 2 0,0-3 0,1-2 54,-1-2 1,1-3 144,-1-4 1,-1-3 0,-3-5-1,-2-1-29,-1 1 0,-3 0 1,2-1-1,-3 1-10,-1-1 1,0 1 0,0 0 0,0-1-1,0 1 12,0-1 0,0 5 199,0 0 1,2 5-116,2-1 1,-1 3-1,5 2 0,1 3 1,2 3 0,0 5 0,-1 1-2,-2-1 0,1-1 0,4-1 0,3-3-76,0-2 0,5-1 1,-3-4-1,1 0-84,3 0 1,0-4 0,-1-1-1,-3-2 73,0-3 1,-5-1 0,3-1 0,-5-1 0,-5 1 149,0 0 0,-2-5 0,-4 0 75,0 2 1,0 1-1,-1 2 133,-3 0 1,-3 1-302,-6 2 0,5 4 0,1 6 0,2 3 0,1 6 39,-2 5 1,5-1 0,-4 4 0,4 0-140,1 2 1,4 0-1,2 0 1,1 1 0,2-2-77,2-2 0,2-3 0,0-3-33,4-3 1,-2-2-1,4-6 1,1 0-1,-2-2-70,0-2 0,2-4 0,-3-7 197,-2-2 0,-1-1 1,-2 3-1,1-2 1,-1 1 106,0-2 1,-3 4-1,-2-2 128,-2 2 0,-1 1 1,-4 1 1060,0 0-1055,0 5 0,0 7 1,0 8-1,0 4 0,0 4 76,0 0 0,0 5 1,2-5-367,2 0 1,1 1 0,5 0 0,-2-2-695,2-1 0,2-3 0,3-3 0,2-4 121,-2-2 1,4-2 0,1 0 0</inkml:trace>
  <inkml:trace contextRef="#ctx0" brushRef="#br0" timeOffset="101737">10505 9798 8493,'-6'-19'689,"5"6"-1551,1 8 0,7 10 0,5 2 0</inkml:trace>
  <inkml:trace contextRef="#ctx0" brushRef="#br0" timeOffset="102129">10616 10182 10276,'0'-12'0,"2"0"0,1-1 0,2 2 0,2 1 0,3 2 0,1-1 0,1-1 199,0 2 1,5-3 0,1 1 0,0-4 0,1-2 0,-1 0 0,-1 3 0,-5 0-417,-2 1 1,-8 4 0,2-1 0,-4 0-91,-4-2 1,-3 2 0,-6 3 0,-2 0 0,-2 3 0,-4 2 1,3 2 128,-1 3 0,4-1 1,-2 5-1,4 3 0,2 3 38,2 3 1,4 1 0,5-3 0,0 3 303,0 1 0,5 0 0,5 3 0,4-1-99,2 1 0,6 0 0,-2 0 0,0-1 55,1 1 1,-2 0 0,2-1-1,-3-3 148,0-1 1,-9-3 0,2 3 0,-4-3 10,-4-2 0,-3 0 1,-5 1-1,-6-1-422,-5 1 0,-6-1 0,3 0 0,0 1 197,2-1 0,1-4 0,2-1-761,3-1 0,5-2-167,-2-4 0,5 0 0,-2 0 0</inkml:trace>
  <inkml:trace contextRef="#ctx0" brushRef="#br0" timeOffset="102897">11050 9550 9033,'-12'-18'0,"1"7"0,3 9 0,4 11 0,1 6 0,0 7 0,-1 7 0,1 7 0,2 5 641,1 3 1,0 2 0,0 3 0,1 2 0,2 0-553,1-1 0,0-3 0,-4-10 0,0-1-165,0-3 1,4-4 0,1-9 0,-1-4-123,1-7 1,-2 1 0,5-7-69,2-5 1,1-3 0,1-9 0,-1-1 165,-2-2 0,4-3 1,-3 2-1,0 0-22,1 0 1,0-4 0,1 2-1,1 1 15,-1 3 1,0 2 0,1 3 159,-1 3 1,-4 2 0,1 6 0,-1 1 0,-1 4 277,-3 3 1,1 8-1,0 5 1,-3 1-242,0-1 0,-2 2 0,0-3 0,1 0-291,3 1 0,-1-7 0,5-1 0,3-4 30,4-4 0,-1-1 0,4-4 1,-1-1 7,-1-3 0,1-4 0,-5-8 0,1-2 105,-1-1 0,0 1 0,1-5 1,-1-3-10,1-1 0,-5-4 0,0-2 0,0-3 0,1-1 1,-2-2-110,-2-2 0,5-2 120,-2-2 0,3-6 0,0 4 0,-1 1 131,-2 2 1,-5 6-1,1 7 1,-3 8 253,-1 4 1,-1 7 0,-3 8-1,-3 6 49,0 6 0,-4 11 1,3 14-1,-3 5-70,-2 3 1,6 0 0,3 9 0,1 4-190,-1 1 1,3 1 0,-3-3 0,4-1-390,4-4 0,-1-1 1,5-11-1,2-7 48,1-6 0,1-8 1,2 1 152,2-7 0,-2-3 0,4-6 0,-1-2 0,-1-2 5,-1-4 1,-1-3 0,-3-1 0,-1-2 164,-2-3 0,-5 3 0,2-4 1,-1 2-58,0-1 1,1 0-1,-5 1 1,0 0 49,0 1 1,0 5 0,1 3 6,3 2 1,3 2-76,5 7 0,1 7 0,-2 6 1,-2-1-35,0 2 1,-2-3 0,2 4-1,-2-1-136,-1-2 1,2-3-1,-4 0-219,-1-1 0,-2-4 1,-1 1-1,-1-1-132,-3-1-402,-3-2 0,-11-5 0,-1 0 1</inkml:trace>
  <inkml:trace contextRef="#ctx0" brushRef="#br0" timeOffset="103082">11547 9661 8355,'0'-16'160,"0"-1"0,9 6 0,6 6 0,7 1 0,7 0 0,3 1 0,1 1 0,2 2 0,0 0 0,1 0-1216,-3 0 1,3 6 0,-4 1 0</inkml:trace>
  <inkml:trace contextRef="#ctx0" brushRef="#br0" timeOffset="103277">12638 9885 8355,'-23'-13'0,"2"1"-656,3 5 1,0 7 0,-1 7 0</inkml:trace>
  <inkml:trace contextRef="#ctx0" brushRef="#br0" timeOffset="103938">12588 10108 9410,'-11'-8'466,"3"-1"0,3 5-466,5-4 0,0 4 279,0-4 1,1 3 0,2-3 0,2-1-1,1-3-6,-1 0 1,5-4 0,-2-2-1,3 0-101,2 0 1,-1-4 0,0 0 0,1-4-366,-1-3 0,1-2 0,-1 2 1,0-4-152,1-3 0,-1-1 0,-1 0 0,-2-2-33,-5-2 1,-3 3 0,-1-4 0,0 4 148,0 0 1,-5 12 0,-4 6 0,-3 6 332,-5 5 0,2 11 0,-4 12 0,1 9 140,3 9 1,-3 8 0,3 4-75,4 4 0,0-4 0,7 10 0,1 1 1,3 0-24,4-1 0,3-5 1,7-3-1,2-5-243,5-2 1,2-7-1,2-5 1,0-6-43,0-9 1,4-1 0,-1-7 0,0-2-66,-2-5 1,-2-4 0,-4-5 0,-3-2 82,-3-3 1,-2 2 0,0-5 0,-1-1 83,-2 2 1,-4-3 0,-5 5 0,0 2 0,0 1 135,0 2 1,-1 3 241,-3 1 1,-3 7-78,-6 1 0,7 9 1,1 9-1,4 0-92,1 0 0,0 4 0,0-3 0,0 2 63,0 0 1,6-5-1,2 4 1,3-4-203,1-5 0,1 0 0,-1-7 1,0-1-117,1-1 1,-1-2 0,1-2-1,-1-2 12,0-4 1,-3-3 0,-2-2 0,-2 0-76,-2-4 0,-2 3 0,-1-4 0,0 2-139,0-1 1,0 1-1,-1 3 1,-3 1-191,-5-1 0,-3 2 1,-3 3-163,-2 4 0,-3 3 0,2 1 239,-1 0 1,-2 11-1,-4 2 1</inkml:trace>
  <inkml:trace contextRef="#ctx0" brushRef="#br0" timeOffset="104124">12613 9661 10056,'-5'-17'0,"6"4"0,11 8 0,12 2 0,8 0 0,3-1 0,3 1 0,0 2 0,5 1-1305,7 0 0,1-2 764,6-2 248,-4 3 0,2-10 0,-6 4 1</inkml:trace>
  <inkml:trace contextRef="#ctx0" brushRef="#br0" timeOffset="104906">13990 9475 9980,'-4'-30'0,"0"5"0,1 7 568,1 5 1,7 7 0,0 6 0,2 8-204,3 7 1,-3 6 0,1 8 0,0 6-368,-1 5 1,3-1 0,-6 7 0,-2-1-181,0 0 0,2 1 0,0-4-6,-1-2 1,-2-7 0,-1-4-1,2-5 1,0-3-707,3-4 488,-1-4 1,-3-6 0,2-4 261,1-6 0,6-4 0,-4-5 0,3 0 65,-1-1 1,2 1 0,5-1 0,1 1 100,0 0 0,1-1 0,0 2 0,-1 3 177,2 4 1,-4 2 0,3 2 0,-3 2-149,-2 2 0,0 4 0,-1 7 0,-2 2 24,-5-2 0,-3 4 0,-2 1-128,-3-1 0,-3 4 0,-7-3 0,-1-1 0,-3-2-101,-1-4 1,-2 0 0,-3-2 0,2-2-1062,2 0 1,5-7 837,-2 3 1,3-4-1,2-1 1</inkml:trace>
  <inkml:trace contextRef="#ctx0" brushRef="#br0" timeOffset="104907">14461 10058 8355,'0'-12'0,"0"-1"0,0 5 480,0 0 0,6 4 1,2-4-1,3-1 112,1 2 0,6-2 0,2 3 0,0-1-714,1-2 0,0-2 1,2-2-1,-2 1-221,-5-1 0,2-3 0,-1-1 0,-4 2 154,-3 1 1,0 2-1,-6 0 1,-1-1 107,-2 1 0,-2 1 0,-4 1 0,-3 3 127,-3 2 1,-5 1-1,-2 5 12,-2 3 1,4 3 0,-3 7 0,1 2 0,3 5-3,1 2 1,3 6-1,2 0-22,5-1 0,3-2 0,2-1 0,3 0 0,6-2-295,5-2 1,5-5 0,6-6 0,1-3-299,2-2 1,4 0 0,-2-7 50,0-2 1,2-3 0,5-5 0</inkml:trace>
  <inkml:trace contextRef="#ctx0" brushRef="#br0" timeOffset="105818">15404 9847 8656,'0'-12'100,"0"0"-112,0-1 0,1 1 0,2-1 0,2 2 0,2 3 0,3 4 182,1 3 0,5-3 0,2-1 0,0 3-199,0 0 1,4 2 0,-1 2-1,1 2 6,-1 4 0,-3 4 0,-6 4 1,0 1 63,1 3 1,-6-4-1,-3 4 1,-3-1-35,-1 0 0,0-2 0,0 2 0,0-1-3,0-3 0,-4-5-319,0-2 277,0-5 1,5 1 0,2-8-1,1-4 33,-1-4 0,0 0 1,-1 0-1,2-2 16,-1-3 1,3 2-1,-1-4 1,1 1-43,-1 3 0,5 1-37,-2 2 1,3 5 0,2 3-1,-1 4 10,0 4 0,-3 3 1,-1 5-1,2 0 8,1 1 0,-3 1 1,-1 1-1,0 1 150,0-1 0,-5-1 0,2-1 87,-2-1 0,-1-1-86,3-3 0,3-2 0,6-6-20,-1 0 1,-4-6 0,-1-2-11,-1-3 0,3-5 0,-2-1-58,0 2 1,3 1-1,-5 2 1,1-1-51,-1 1 1,4-1 0,-4 2 0,2 2-125,3 1 1,-4 5 0,3-1 14,0 2 1,2 6 0,0 2-1,-2 1 85,-5 2 0,1 7 0,-1 0 184,-1-1 1,0-1 0,0 0-1,2 1 73,2 2 1,-3-2-168,5-7 0,-1-3 0,4-5 0,1 0 0,-1 0 9,0 0 1,1-5 0,-1-2 0,1-3-128,-1-2 1,0 2 0,1-6 0,-2 1 29,-3-2 1,2 3 0,-5-2 0,1 1 147,-1-2 1,-1 7-1,-4-2 1,2 2 318,2 4 0,-1 1-215,5 10 1,-5 1-100,1 7 0,-3 1 0,1 2 0,0 3 0,3 2-299,-3 0 1,1-5-1,0 4 1,2-2-354,2-3 0,-3-3 0,5-2 0,0-3 31,2-2 0,7 5 0,1-3 1</inkml:trace>
  <inkml:trace contextRef="#ctx0" brushRef="#br0" timeOffset="106062">16346 9525 8355,'-7'-6'-656,"2"5"1,5 1 0,0 7 0</inkml:trace>
  <inkml:trace contextRef="#ctx0" brushRef="#br0" timeOffset="106599">16495 9823 9004,'0'-13'0,"1"2"0,4 3 0,2 5 471,-1 6 1,1 4 0,-4 5-425,1 1 0,0 3 0,-4 2 0,0 0-46,0 0 0,0 0 0,0-3 0,0 2 0,0-2 0,2-3 0,0-2-171,3-2 1,0-5 0,-1 1 92,5-3 1,2-5-1,0-1 1,-2-2 30,-1-3 1,-1-2 0,3-3 7,-2-2 1,-1 0-1,3 4 1,-2-2 0,2-3 8,1-2 0,-3 1 1,0-2-1,2 5 47,1 2 0,1 7 0,1 2 0,-1 1-7,1-1 1,-1 3 0,0 6 0,1 4-49,-1 3 0,-4 7 1,-1 1-1,-1 2-37,-3 0 1,-2-1-1,-1 4 1,0-2-206,0-2 1,4-3 0,2 2 0,1-1-271,2-3 1,2-1 0,2-2 0</inkml:trace>
  <inkml:trace contextRef="#ctx0" brushRef="#br0" timeOffset="106600">17289 9959 8355,'0'-18'1370,"0"4"1,0 1 0,1 6-3188,3 1 588,-2 8 0,-2 10 0,-7 7 0</inkml:trace>
  <inkml:trace contextRef="#ctx0" brushRef="#br0" timeOffset="144405">930 12067 8925,'0'-28'0,"0"-1"0,0 2 0,0 4 0,2 4 0,2 1 0,4 4 0,3 7 0,0 13 0,-1 12 477,-2 8 1,0 12 0,5 1 0,-1 4 0,0 5 0,1 3-214,-1 3 1,1-1 0,-1-4-280,0-4 1,2-4 0,1-8 0,2-4 0,-2-4 0,-1-4 6,-2-5 0,1-7 0,-1-5 0,0-4-20,1-4 0,-1-5 0,1-9 0,-1-6 0,-1-7-42,-3 0 0,2-9 0,-5 1 0,1-2-253,0-2 0,2-8 0,-4 1 0,0-2-59,2-3 0,-5 1 0,3 0 0,-3 12-91,-1 10 1,0 5 0,2 11 81,2 5 1,-3 11 0,5 13 0,-2 6 260,0 4 1,11 13 0,-1 3 0</inkml:trace>
  <inkml:trace contextRef="#ctx0" brushRef="#br0" timeOffset="144790">1749 12254 8355,'0'-25'146,"0"5"0,0 4 0,-2 2 0,0 2 0,-4 1 0,1 1 0,-2 3 0,0 2 0,-3 2 475,-1 1 1,-1 8-680,-1 2 0,1 5 0,0 2 0,-1 4 1,1 3-1,-1 4 0,2 1-159,3-1 1,-2-6-1,6 0 1,1-1-20,2 0 0,2-8 0,4 0 1,3-4 27,3-4 0,1-2 0,1-2 1,-1-3 138,1-4 1,-1-3-1,0-3 1,1-3 189,-1-3 0,-1 0 0,-1 0 0,-2-1-28,2 2 0,-3-3 0,-1 5 153,0 2 0,-2 5-178,-4 2 1,2 7 0,0 1 0,2 8 0,-1 6-138,-1 2 1,-1 5 0,2-3 0,2 1-164,2 3 0,1-3 0,5 2 1,-1 0-334,1-2 1,-1-1-1,0-6 1</inkml:trace>
  <inkml:trace contextRef="#ctx0" brushRef="#br0" timeOffset="145341">2034 12192 8355,'0'-13'0,"-1"1"967,-4-1 146,4 6-902,-10-4 1,10 16 0,-3-1-1,4 5-163,4 4 1,3 0 0,5 3 0,0 0-143,1-1 1,-1 3 0,1-1 0,-1-1-1,-1 1 1,-1-1 0,-3 0-723,-2-3 1,1-2 0,-4-1 475,2-2 0,-1-5 1,-7 1 90,-4-2 0,1-4 0,0-2 258,2-4 0,-1-3 0,3-3 0,-1-3 1,1-2 31,2 0 0,7-5 0,2 5 1,3-2-112,1 1 0,5 0 1,1 0-1,1 3 6,3 3 0,1 2 1,1 1-1,-2 3 9,-1 4 1,-6 2 0,1 2 90,-2 0 0,-3 2 0,-3 2 259,-4 4 0,-2-1 1,-2 1 261,0 2 1,0 1-266,0 1 0,0 1 1,0-1-1,0 1-192,0-1 0,0 2 0,1 1 0,2 1 0,2 0-373,2-3 1,0-4 0,3-3-1,-2 1-359,2 0 1,1-4 177,1 1 0,1-2 0,-1-2 0</inkml:trace>
  <inkml:trace contextRef="#ctx0" brushRef="#br0" timeOffset="146263">2381 11857 7300,'-7'-10'0,"3"6"0,4 9 0,4 8 0,5 5-392,2 1 1,1 2-1,0 3 1</inkml:trace>
  <inkml:trace contextRef="#ctx0" brushRef="#br0" timeOffset="146264">2741 12129 8355,'0'-24'694,"0"-1"-627,0 11 1,0-2 18,0 7 0,-1 4 0,-4 1-70,-3 2 0,-3 4 1,-1 2-1,-1 4-41,1 3 1,0 6 0,-2 1-1,-1 1-57,-2 3 1,5-3 0,3 0 0,1-1-223,1-2 1,2 1 6,5 0 0,0-5 0,1-5 195,3-1 0,3-2 0,4-5 0,-1-2 0,-2-3 164,2-1 0,1-2 0,0-6 0,-2-2 53,0 2 1,-5 1 0,3 2 0,0-1 291,-1 1 0,-1 1 0,1 1 11,0 2 1,4 7-387,-2 1 1,-3 5 0,1 9 0,-2 1-262,0 2 0,6 3 0,-2-3 0,2-2-695,-2-1 0,7-2 554,-2 1 1,2-7-1,-3 0 1</inkml:trace>
  <inkml:trace contextRef="#ctx0" brushRef="#br0" timeOffset="146265">2977 11646 8355,'0'-25'582,"-6"6"1,5 5-376,-3 6 0,2 12 0,2 4 51,0 10 0,4 10 0,0 2 0,-1 2-213,-1 2 1,-2 6 0,1 1 0,2-1-1,1 0-276,-1 2 1,-2-5 0,0 1 0,2-5-65,1-2 1,0-2-1,-4-6 1,0-2 43,0-5 0,0-2 0,2-3-184,2-3 421,-3-2 1,6-7 0,-4-4 0,2-3-4,2-3 1,-1-3 0,5-1 0,3-3-6,-1-1 0,5 4 0,-1-2 0,-2 5 0,-1 4 40,-2 3 1,1 4 52,-1 1 1,-1 1 0,-3 4 0,-4 4 0,-2 5 58,-2 3 1,-2 5 0,0-3 0,-4 2-148,-1-1 0,-1-3 0,-4 2-566,-1-1 1,2-1 118,3-5 0,2-5 0,6-2 1</inkml:trace>
  <inkml:trace contextRef="#ctx0" brushRef="#br0" timeOffset="147323">3423 11633 8355,'-12'-19'2270,"-1"7"-2132,6 6 1,2 8-1,5 3 1,1 7 0,2 8-1,2 3 1,1 5 0,1 3-1,-2 8 1,2 5-637,0 7 0,-4-5 1,1 3-1,-1-1 1,0-2-275,1-5 0,0-1 1,-4-11-1,0-1 70,0-2 702,0-7 0,0-1 0,0-5 0</inkml:trace>
  <inkml:trace contextRef="#ctx0" brushRef="#br0" timeOffset="147324">3646 12129 8355,'6'-6'202,"-5"-5"1,6 4 0,-3-6 562,4 1 1,3-1-690,2 1 0,-1 1 0,1 1 0,-2 2 0,-2 0 0,-2 0 0,0-1 0,-1 0-662,-1-2 1,-1-2 329,-4 1 0,-5 5 0,-3 3 0,-3 2 215,-2 2 0,-1 6 0,-1 4 0,-1 3-3,0 4 1,3 5-1,0-3 1,2 2 197,3 0 0,2-1 0,6 5 1,0-1 38,0-4 0,7 2 0,4-5 0,6-2-356,2-1 0,6-7 1,4-3 39,-1-3 1,2-2-1,-1-3 1,0-6-1,-2-4 47,-2-2 0,3-2 0,-9 1 1,0-2 152,-2 0 1,-5-3-1,-2 4 1,-3-2-55,-2-2 1,-1 3 0,-4-2 0,0 1-107,0 0 0,0 2 0,0 6 1,-1 1-33,-3 3 1,-2 1 0,-3 4-1,0-1 53,0 1 0,2 7 0,0 5 0,0 2 107,0 1 1,4 0-1,-1 1 1,3-1 22,1 1 1,1 0 0,3 1-9,5-1 1,2 5-1,3-9 1,1 1 41,1 1 0,2-4 0,-3 1 0,2 0 0,-2 1 35,-1-1 0,-3 0 0,-3 4-19,-4 1 1,-2-1 0,-4 1-306,-2-1 1,-3 1 0,-7-1 0,-1-1-339,-1-3 1,-5 3 0,4-4 79,2 0 1,2 4 0,0-4 0</inkml:trace>
  <inkml:trace contextRef="#ctx0" brushRef="#br0" timeOffset="147325">4353 11943 8355,'8'-15'294,"1"3"719,-1 2-1254,4 10 1,-3 0 0,-2 2 0,-2 2-502,-2 4 0,-2 9 0,-1 2 1</inkml:trace>
  <inkml:trace contextRef="#ctx0" brushRef="#br0" timeOffset="147326">4378 12229 11408,'12'5'53,"-3"-3"1,-2 3 0,-1-1-1146,1 0-94,2 6 0,-2-3 0,-2 5 1</inkml:trace>
  <inkml:trace contextRef="#ctx0" brushRef="#br0" timeOffset="147647">1401 13010 8355,'-13'-18'0,"18"8"0,21-1-36,12 5 1,11 0 0,9 3 0,5-4 0,8-2-39,7-5 0,15-3 1,-42 9-1,2 0 0,5-3 1,1 0 737,3-3 0,2 0 0,8 1 0,1-1 0,-1-2 0,0 0 0,1 0 0,0 0-687,2 0 0,1 1 0,3 0 0,0 1 0,-1-2 0,0 0 0,-2 1 0,1 0-52,-1 1 0,-1 0 0,-4 1 0,-1 0 0,2 1 0,1-1 0,-5 1 0,0-1-96,-3 1 1,-2 0 0,-3 2-1,-1 0 1,-8 2 0,0 0 0,41-5-577,-15 5 0,-18-2 1,-13 6-1,-13 2 747,-10 0 0,-7 2 0,-7 0 0,4 0 0,0 0 0,4 0 0</inkml:trace>
  <inkml:trace contextRef="#ctx0" brushRef="#br0" timeOffset="148187">6821 11782 8355,'0'-12'0,"0"-1"500,0 1 0,0 4-135,0-1 0,6 7 0,2-2 0,4 4 0,5 5 0,2 6 0,3 7 0,2 3 71,2 1 1,2 8 0,-2-5 0,1 1-690,2 0 0,4-5 0,-4-2 0,-1 1-666,-2-1 0,-5-4 0,-2 0-744,-1-5 1,-3 1 1363,-7-3 1,-2-2-1,-6-1 1</inkml:trace>
  <inkml:trace contextRef="#ctx0" brushRef="#br0" timeOffset="148509">7156 11658 8643,'-11'14'1146,"1"1"1,2 3-949,-1 1 1,-2 6 0,-2 5 0,-1 1-1,-1 0 1,-1 1 0,-1 1-430,-1-1 0,3 4 0,-4-5 0,1 1 0,3-3 0,2-3 0,4-2 0,2-2-2893,1-2 2718,2-10 1,-1 12 0,-2-8 0</inkml:trace>
  <inkml:trace contextRef="#ctx0" brushRef="#br0" timeOffset="148772">7479 12241 11324,'12'-1'0,"0"-2"0,1-3 0,1 0 0,1-3 0,1 1 0,1 0 0,-1-2 0,1-1 0,-3-1 0,-3 1 0,-4 1 0,-2 2 0,-2-2 0,-3-1 0,-4 0 0,-6 3 0,-4 4 0,-4 2 0,0 2 0,-1 0 0,1 2 0,-1 2 0,1 4-43,0 3 1,2 6 0,5 1 0,2-1 0,5 3 0,3-1 0,1 2 0,0-2 0,1-1 0,5-2 0,5 1 0,5-2 0,4-2 0,2-4 0,1-2 0,3-1 0,2-4 0,2 0-2667,2-2 1808,-5 0 595,4-6 0,-1-6 0,2-7 1</inkml:trace>
  <inkml:trace contextRef="#ctx0" brushRef="#br0" timeOffset="149055">8446 11795 10766,'7'-10'0,"-3"0"0,-1 3 0,0 7 0,1 6 0,-2 4 0,0 1-1258,-2 1 0,0 0 0,0 1 0</inkml:trace>
  <inkml:trace contextRef="#ctx0" brushRef="#br0" timeOffset="149232">8471 12105 10678,'5'-13'1688,"2"5"0,6 1-1497,-1 2 0,0 0 0,1 5-783,-1 0 1,-5 2-1,-3 2 1,-4 4-1041,-4 3 0,-8 7 0,-8 1 1</inkml:trace>
  <inkml:trace contextRef="#ctx0" brushRef="#br0" timeOffset="149803">9748 11757 8599,'0'-12'0,"0"0"0,-1 1 0,-2 1 330,-1 2 1,-6 5 0,1 0-58,-6 6 1,1 8-1,-3 7-209,3 1 0,2 2 1,1 4-1,1-1-96,2 1 1,5 0 0,-1 0 0,3-2-1,1-2-91,0-5 1,1-2-1,3-3 1,5-2-1,2-5 1,2-3 0,3-1-73,0 0 0,2-5 0,-3-5 38,2-5 0,1-5 0,-5-4 0,1-1 0,-4 0 0,-2-1 24,-1-3 1,-4 3 0,-1-3 0,-4 4-64,-7 4 1,-7 1 0,-3 6 0,-2 4 17,0 3 0,1 5 0,-4 6 0,2 5-8,1 7 1,6 3 185,-1 6 0,2 5 0,2 2 0</inkml:trace>
  <inkml:trace contextRef="#ctx0" brushRef="#br0" timeOffset="150458">10009 11819 9046,'-6'-23'0,"-1"2"0,0 5 0,2 3 0,1 7 248,0 6 1,4 5 0,5 7 0,1 1-1,1 1 1,-1 1-317,4 1 0,-3 5-30,1-4 1,-1 0 0,3-1 0,-3 0 0,0-2 0,-2-3-1,1-3 1,-2 0-831,1-1 1,-2-1 892,5-6 1,-5-6-1,1-2 1,-2-3-1,-1-1 94,3-1 1,-3-1-1,5-1-29,-1-1 1,-2-5-1,5 3 1,2 0 0,1 0-1,2 3 19,-1 1 0,0 3-40,1 3 0,-1-2 1,1 6-1,-1 2 1,0 2 0,1 4 1,-5 4 0,-1 7 41,-2 2 1,4 3 0,-4-2-1,1 0 1,1 0 424,-1-3 0,-1 0-437,3 2 1,0-7-1,5 2 1,-1-2 0,0-3-1,2-3 1,3-3 15,3-1 1,0-1-92,0-3 0,0 1 1,2-7-1,-3-2-35,-1-3 0,0-6 1,-3 3-1,0 0 1,-3-1-1,-3 1-21,-4 0 0,-1-3 86,-4 5 0,-1 3 0,-3 6 0,-4 2-17,-3 2 0,-2 2 1,1 2-1,-1 3 1,1 5-1,0 3 53,-1 5 0,5 2 1,1 4-65,2-2 0,2 2 0,7-3-141,4-1 0,9-1 0,3-6 0,4-1-948,1-2 796,-1 2 1,7-10-1,0 4 1</inkml:trace>
  <inkml:trace contextRef="#ctx0" brushRef="#br0" timeOffset="150750">11435 11745 9448,'-4'-23'0,"0"2"0,0 6 0,-2 6 0,-2 9 0,-2 7 0,0 4 0,2 2 0,-1 1 0,-2 1 0,-2 3 0,1 0 0,1-1 0,1 0 0,3 0 0,2-1 0,3-1 0,5-2 0,5-5 0,5-4 0,3-3 0,4-1 0,0 0 0,1-1 0,0-3 0,-1-4 0,0-3 0,-3-2-179,-1 1 0,-4-5 1,-4-1-1,-4 0 0,-2 1 1,-2 1-1,0 3 1,0 0-1,-2 1 0,-2 1 1,-4 3-1,-3 3-214,-1 4 1,-6 1-1,-2 0 1</inkml:trace>
  <inkml:trace contextRef="#ctx0" brushRef="#br0" timeOffset="151095">11695 11261 10733,'7'-42'0,"-3"6"0,-2 10 0,-4 8 0,-2 5 0,-4 5 0,-3 4 0,-3 3 0,-1 2 0,-1 3 0,0 6 0,3 5 0,0 5 0,1 5 0,-1 4 0,2 3 0,2 1 0,0 1 0,0 4 0,-2 3 0,0 3 0,1 4 0,3 2 0,0 2 0,2-1 0,-1 2 897,4-2 0,0 0 1,4-3-1,2-3-947,4-3 1,2-4 0,-1-2-47,0-3 0,-7-3 0,4-5 1,-2-1-698,0-4 1,-1-2 0,-7-7-1,-5-1 203,-2-2 0,-2-5 1,-3 1-1,-1-2-1603,-3-2 2109,0 0 0,-11-6 0,0-1 1</inkml:trace>
  <inkml:trace contextRef="#ctx0" brushRef="#br0" timeOffset="151953">11162 11869 9884,'6'-19'0,"3"4"0,6 4 0,7 2 0,6 0 0,5-2 0,4-2 0,5 2 241,3 3 0,5-3 1,1 4-1,-2 0 1,-5 3-812,-4 3 1,-5 1-1,-5 0 1,-6 0-1,-5 0 1,-4 0 0,-3 1-117,-3 3 1,-4-8 896,-5 0 1,-5-2-1,-4-1 250,-2 2 1,3 1 84,0 4 1,4 0-1,-5 0 1,0 1-1,-1 3 81,2 5 1,-3-3-1,4 3-440,0 0 0,-4 2 1,4 3-1,0 1 0,2 2 1,1-2-115,0-1 0,-1-2 0,5 1 0,0-1 1,2 0-1,2-1 0,4-2-373,3-5 0,2-3 1,-1-1 20,0 0 1,5 0 0,-1-1 0,-2-3 0,-3-5 0,-2-2-332,0-1 0,-2-2 360,1-2 0,-5 2 0,1-3 0,-2 4 1,-4 0-563,-2 1 1,-4-1 619,-9 1 1,2 5-1,-6 3 1,1 3 0,-1 2 143,0 3 1,1 3-1,-5 5 1</inkml:trace>
  <inkml:trace contextRef="#ctx0" brushRef="#br0" timeOffset="151954">11757 11782 8355,'13'-12'179,"-1"-1"1,1 1 0,-1 1 0,0 1 0,1 3-1,-1 1 1,1 0 0,-1 1 0,0 2 0,2 3 410,3 4 0,-3 3 0,2 5 0,-2 2 0,-3 1-631,-3 2 1,3 1 91,-3-2 0,-2-2 0,-2 4 0,-3-2-107,-1 1 0,0-1 0,0-3-1217,0-1 438,0-5 676,0-1 1,0-16 0,0-2 0,2-4 0,2-1 0,4-3-169,3 1 1,2-4-1,-1 3 2,0 1 1,1-3 0,-1 5-199,1 2 0,-1 7 0,0 2 336,1 1 1,-1 4 0,1-5 0</inkml:trace>
  <inkml:trace contextRef="#ctx0" brushRef="#br0" timeOffset="153165">12675 11844 7867,'-4'-16'0,"0"-1"0,3 3 0,3 5 0,7 5 0,2 1 0,1 0 0,0-1 0,2 0-76,3-2 0,-2 4 0,4-5 0,-1 0 0,-3 0-86,-1-3 0,-3-1 137,-3-1 0,-2-1 0,-6 1 1,0 0-37,0-1 0,-4 5 0,-2 1 0,-1 2 67,-2 2 0,2 1 0,-2 2 1,0 0 50,-2 0 1,-2 2 0,1 2 188,0 4 0,1 7 0,2 2 0,5-1-112,3 2 1,1 0 0,0 4-1,1-2-114,3-3 1,5 4 0,6-4 0,3-2-73,1-1 1,2-7 0,5-3 0,3-3-17,4-1 1,-1 0 0,1-1 75,1-3 1,-2-3 0,-1-7-1,1-1 1,-3-2 32,-3 2 0,0-3 0,-9 2 1,-2 0 95,-1 3 1,-7 0 0,-3 1-1,-4-1-193,-4 1 1,-3 0-1,-7-1 1,-1 2-24,-2 3 1,-5 2 0,3 6 0,-2 0 58,1 0 1,-1 6 0,-2 2 0,2 3-34,4 2 1,1 3 0,2 2 0,3 0 21,0 0 0,6 3 0,0-5 0,4-1-200,1-1 0,6-3 0,2-3 154,3-4 0,1-2 0,2-2 0,3 0 0,2-2 40,0-2 0,3-3 0,-4-5 1,0 0 349,0-1 0,-2 1 1,-3-2-1,-1-1-132,1-2 0,-5 2 1,-1 6-1,-2 0 570,-2 0-467,4 3 1,-6 2-246,4 8 0,-4 4 0,-1 8 0,0 0-290,0-1 1,0 3 0,0 0 0,1 0-115,3 0 1,-1-2-1,4-3-1025,-1-1 1130,3 1 0,-2-6 0,6-2 1</inkml:trace>
  <inkml:trace contextRef="#ctx0" brushRef="#br0" timeOffset="153166">13519 11621 8355,'6'-12'86,"0"-1"0,-6 1 396,0-1 0,0 5 0,-1 1-135,-4 2 0,0 2 0,-5 7-144,2 4 1,0 3 0,-5 3 0,1 3 0,1 2-118,3 0 1,-2 5 0,4-5 0,1 2-738,-1-1 0,2-3 0,6 2 0,2-2 187,4-6 0,5 0 0,3-7 1,3-1 105,1-2 0,3-2 0,-2-3 1,1-5 200,-2-2 1,4-5 0,-3-2 0,2-2 160,2-2 0,0-2 0,-2-4 0,-1-1 0,-1 0-15,1-1 0,-4-2 0,-3-4 14,-5 3 1,-1-5 0,-5 3 0,-1 2-16,-2 1 0,-1 8 1,-1 4-1,-3 2 396,-4 3 0,1 7 1,-2 4-1,1 4 384,1 4 0,-2 8 0,5 9 0,1 4-538,1 4 0,2 3 1,0 6-1,0 2-146,0 1 1,0 2 0,0-4 0,0-1-209,0-2 0,2-7 0,2 0 0,4-4-164,3-4 1,2-4 0,0-6 0,3-2 258,0-5 0,1-3 0,-5-1 0,0-1 140,1-3 1,-2-3-1,-1-6-71,-2 1 0,0 0 0,3-1 0,-1 1-58,-2-1 1,-1 1 0,3 0 0,-2 1 0,1 2-19,2 5 1,2 3 0,-1 1-23,1 0 1,-5 5 0,-1 5 0,-2 4-370,-2 2 1,3 6-1,-2-2 1,-2 0-215,0 1 1,3 0 0,2 3 0</inkml:trace>
  <inkml:trace contextRef="#ctx0" brushRef="#br0" timeOffset="154437">14771 11720 8355,'-7'-5'-90,"-2"2"-204,5-5 371,-1 5 1,7-7 35,2 6 0,3 0 0,5 4 1,1-1-1,-1-2 0,0-1 0,-1 0-188,-2-2 1,-2 3-1,-5-5-9,2-2 0,-1-1 44,-7-1 1,-3 4 0,-5 1 71,-1 1 1,1 2-1,0 6 103,-1 2 0,2 3 0,3 5-90,4 0 0,2 1 0,2-1 0,2 1-94,2-1 0,4 0 0,9 1 1,3-2-1,4-3-29,1-4 1,4-2 0,1-2 0,2 0 10,2 0 1,2-6 0,1-2 0,-1-2 21,-3 2 0,0-3 0,-7 3 0,-4-3 48,-2-2 0,-8 1 0,-5-1 46,-2 1 1,-2 4 0,-7 1 0,-4 1 70,-3 4 1,-6 0-1,-1 2 1,0 0 28,0 0 1,-4 4 0,3 3-39,0 4 1,-1-1 0,5 6 0,-1-2-1,2 0-146,4 3 1,1-4 0,5 4 0,1-3-156,1-2 1,4-1 0,2-1 4,4-2 1,5-5-1,2 1 1,1-3 84,-1-1 1,-1-1 0,-1-3 0,-1-5 119,0-2 0,1-5 1,-1-2-1,1 0 84,-1 0 0,-1-8 0,-1 1 0,-3-1-20,-2 0 1,3 0 0,-2-2 0,-1-1-82,1 2 0,-2-4 0,-4 4 19,0 3 1,0 1-1,-1 6 1,-3 3 147,-5 5 0,-2 3 0,0 9 0,2 4-44,0 5 0,2 9 0,-2 0 0,2 4 2,1 3 1,2-1 0,4 3 0,0-1-72,0 0 0,6 0 0,2-4 1,4-2-131,5-2 0,-2 1 1,6-7-1,1-3-88,1-2 0,6-7 1,0 1-1,-1-4 107,-2-4 0,-1 1 1,-2-5-1,-2-2 67,-5-1 1,1-1 0,-3-1 0,-5 1-43,-2-1 1,-3 1-1,-4 0 1,0-1-57,0 1 0,-5 4 0,-3 1 38,-3 1 1,-2 2 0,1 4-1,-1 0 45,1 0 1,0 1-1,0 3 1,4 5 44,4 2 0,-1 1 0,0 2 0,3 1 16,0 2 1,4 5-1,2-2 1,4 5-18,3 4 0,2-3 0,0 5 0,2-2-163,2 0 1,4 4-1,-5-4 1,-2-2-8,-4-1 0,-1-1 1,-5-2-1,-1 0 67,-1-3 1,-4-5-1,-3 2 1,-8-5 168,-6-3 1,-4 0-1,-4-3 1,0-1 11,-2 1 0,1-2 0,6-4 0,3-1-19,1-4 0,3-2 1,7-5-1,3 0-169,4-1 1,7-3 0,3-2-1,6-1-97,6-4 1,8-1 0,4-4 0,3-2-110,1-2 1,0 5 0,1-4 0,-3 2 0,0-1 92,-2-2 0,-6 5 1,1-2 291,-6 3 0,-1 1 1,-7 1-1,-5 4 359,-2 3 1,-3 3-247,-4 2 0,-5 5 1,-4 3-71,-2 3 0,-5 7 0,-1 7 0,2 5 1,1 2-1,2 1 1,4 0 0,1 4 0,1-2-94,4-2 1,0 1 0,5-6-1,4-1-19,5-1 1,9-1 0,0-2 0,2-2 0,3-2-975,3-1 0,-1-2 108,5-4 0,-6-6 0,4-1 1</inkml:trace>
  <inkml:trace contextRef="#ctx0" brushRef="#br0" timeOffset="155925">16594 11807 8787,'9'-15'0,"-3"1"0,1 4 0,0 4 528,3 3 0,0 7 0,-2 6 0,-4 3-833,-3 4 1,-1 5 0,-1-1 0,-2 1 0,-2-2 0,-1-2 0,-1-1-455,0-1 0,-6 1 0,-7-5 0</inkml:trace>
  <inkml:trace contextRef="#ctx0" brushRef="#br0" timeOffset="156173">16607 11522 8355,'0'-13'-84,"0"1"151,0 11 0,5-2-269,4 11 1,2 5-366,1 3 0,0 6 0,1-3 0</inkml:trace>
  <inkml:trace contextRef="#ctx0" brushRef="#br0" timeOffset="156431">17537 11447 9298,'0'-19'0,"0"3"0,0 5 570,0 6 0,7 12 1,4 14-1,5 1-431,4-1 0,0 1 0,7-4 0,1 0-352,6-1 0,-4 4 0,-1-4 0,-3-2-115,-1-1 0,0-2 0,-2 0-467,-2 1 0,-3-6 1,-6-2 248,0 1 1,1-5 0,-1 5 0</inkml:trace>
  <inkml:trace contextRef="#ctx0" brushRef="#br0" timeOffset="156652">17797 11361 8355,'0'-6'304,"0"7"1,0 9-1,-1 7 1,-3 2 0,-4 3-1,-3 1 1,-3 2-361,-3 0-181,3 0 0,-8 0 0,4-1 0,1 0 0,-1-2 0,3-1 0,1-1-523,1-1 1,-5 5-1,-1-5 1</inkml:trace>
  <inkml:trace contextRef="#ctx0" brushRef="#br0" timeOffset="157007">18058 11745 8740,'12'0'0,"1"0"0,-1 0 0,0 0 0,1 0 0,-1 0 0,1 0 1886,-1 0-2107,0 0 0,5-1 0,0-2-228,-2-1 0,-6-2 219,0 2 0,-7 1 0,2-5 1,-4-2 68,-4-1 0,-3 5 0,-5 0 0,0 2 54,-1 0 0,-3 0 0,-2 4 0,-2 0 212,-2 0 0,0 1 0,2 3 1,2 4 191,0 3 1,4 6 0,-2 1 0,3 1-159,5 3 1,2 2-1,6-1 1,2-1-203,2-1 0,8-6 1,9 1-1,2-2-328,2-1 0,4-6 0,1-3 1,1-3-34,-1-1 0,5 0 0,-4 0 0</inkml:trace>
  <inkml:trace contextRef="#ctx0" brushRef="#br0" timeOffset="157306">18814 11435 9244,'0'-23'0,"-1"3"0,-3 8 715,-4 6 0,-3 5-415,-2 1 1,-5 5 0,-2 4-1,-2 2-135,1 1 1,-3 6 0,4 3-1,-2 2-66,1 2 0,-1 0 0,7 1 0,2 2-133,4 0 1,6-3 0,0-4 0,7 0-259,9-2 0,1 0 1,6-5-1,2 0 39,2-3 0,2-3 0,1 0 0,2-4-506,-1-2 0,-2-4 0,-2 0 0,-4-4 296,-3-1 0,-3-6 0,-2-7 0</inkml:trace>
  <inkml:trace contextRef="#ctx0" brushRef="#br0" timeOffset="157573">18554 11695 8355,'12'-12'-147,"6"4"0,3 1-110,2 1 271,8-3 0,-4 6 0,6-4 1,2 0-66,1 0 0,1 3-456,0-4 1,6 5 0,1-2 0</inkml:trace>
  <inkml:trace contextRef="#ctx0" brushRef="#br0" timeOffset="158235">19583 11162 8355,'0'-25'61,"6"6"1,-5 1 0,3 6-341,-2-1 0,-2 1 1,-2 1 637,-2 3 0,-3-2 1,-5 6-1,-1 1-139,1 2 1,0 1 0,-1 0 0,1 0-7,-1 0 0,0 0 0,-2 0 1,-3 1-79,-2 3 1,4 3 0,-5 5 0,0 1 49,2-1 1,1 2-1,6 1-213,-1 2 0,7-1 0,1-3 0,4-1 1,1 2-63,0 2 1,6-2 0,2 3 0,3-3-57,1-2 1,5 0-1,-1-1 1,-1-1 46,-1-2 0,-1-4 0,-1 3 0,0-1 82,1-3 1,-5 2 0,-1 1-67,-1 0 0,-4-1 0,-6 1 1,-5 1-24,-7 0 0,3 0 1,-5 3-1,0-2 56,-3 2 1,2 1-1,-1 0 1,3-2 20,1 0 1,3-2 0,2 2-85,2-1 1,0-3-1,6 3-98,4 2 0,5-1 0,6-1 0,1-2 94,-1-1 0,5-3 0,-1 2 0,-1-1 80,-1 1 1,-2-3 0,1 3 0,-2-1 200,-3 1 0,2-1 1,-5 4 19,2-2 1,-4 5 0,1-2 0,-4 3 236,-4 2 1,-2 1 0,-3 1 0,1 1-39,-2-1 0,-1 5 0,0 0 0,1 2-158,2-1 0,5 3 1,-1-5-1,3 1-76,1 1 0,0-4 0,1 2 0,3-1-810,4-3 1,3-1-1,2-3 1,-1-1-327,1-2 1,0-5 0,3 1 403,0-3 1,6-1 0,-3 0 0</inkml:trace>
  <inkml:trace contextRef="#ctx0" brushRef="#br0" timeOffset="158749">19844 11435 8646,'-6'-19'346,"-1"6"1,-5 11 0,0 4-1,-1 8 1,1 5 0,1 4-1,1 2 1,3 0 0,0-1 0,2 1 1008,-1 0-1247,2-1 1,4 1 0,0-2 0,0-1-249,0-3 0,7-1 0,4-3 0,4-3 0,2-3 0,-1-4 0,2-1 0,0 0-457,0 0 0,0-6 0,-3-3 435,2-6 1,-1 1 0,-5-4-1,-1 1 1,-3 0-84,-2-3 1,-1 1-1,-4-3 1,0 3 17,0 1 1,-9-3-1,-5 4 1,-4 4-71,-4 3 1,-6 0 0,-1 6 0,2 3-272,1 4 1,6 4 505,4 5 0,-3 6 0,-1 1 1</inkml:trace>
  <inkml:trace contextRef="#ctx0" brushRef="#br0" timeOffset="158750">20241 11671 8355,'8'0'2549,"0"0"-2342,-5 0 0,2 5 0,-5 3 0,-1 5-49,-3 3 1,-4 2-1,-8 4 1,-1 0-1,-1 3 1,0 3-1,3-1 1,1-1-1116,1-1 0,1-4 1,1-2-1,1-1 97,2-3 0,5 5 0,-2-1 1</inkml:trace>
  <inkml:trace contextRef="#ctx0" brushRef="#br0" timeOffset="158976">20551 11447 11720,'0'-9'0,"0"5"0,0 8 0,0 5 0,0 5 0,1 3 1864,3 3-1916,-2 4 1,3 1 0,-5 1 0,0 1-622,0 2 1,0-1 0,0-6 0,0-3-601,0-1 1,0 3 669,0-5 0,6 1 0,0-5 1</inkml:trace>
  <inkml:trace contextRef="#ctx0" brushRef="#br0" timeOffset="159523">20799 11100 10286,'1'-27'0,"3"4"0,5 7 0,3 6 0,3 3 0,3 3 0,0 0 0,1 0 0,-1 1 1480,0 2 1,4 6-1567,-1 4 0,-2 2 0,0 2 1,-1 3-1,-4 2 0,-4-1 1,-5 3-243,1-1 1,-5-2 0,3 2 0,-4 0 206,-4 0 1,-4-2-1,-7 2-66,-2-1 1,1 4 0,2-2 0,-1 0-1,-1-1 68,5-1 0,0 3 0,6-4 0,-1-2-17,1-1 0,1 2 1,4 1-1,1-2 14,3-1 0,3-6 0,6 0 0,-1 0 45,0-1 1,4 0 0,-3-4 0,-2 1-36,0-1 1,-4-2 123,2-1 38,-1 0 0,-3 2 0,-5 2 65,-7 4 0,1-1 1,-3 1-21,0 2 1,2 1 0,-2 1-1,1 2 1,1 1 263,3 2 1,1 1 0,1-3 0,-3 3 61,3 1 0,4 0 0,4 5 1,1-1-73,3 3 0,1 2 0,0-2 0,-2 2-184,0 1 0,-3 1 0,3-3 0,-5 2-189,-3-1 1,-6-6 0,-5-3 0,-5-1-298,-6-3 0,-6-1 1,-2-2-1,0 0-365,-2-4 0,5 1 0,-3-4 0,3-3-2429,1 0 2813,6-2 1,-4 0-1,3 0 1</inkml:trace>
  <inkml:trace contextRef="#ctx0" brushRef="#br0" timeOffset="159713">21865 11894 10078,'-1'-11'0,"-3"3"0,-4 5 0,-5 6 0,-2 5 0,-4 4-1086,-5 5 0,2 2 0,-8 6 0</inkml:trace>
  <inkml:trace contextRef="#ctx0" brushRef="#br0" timeOffset="166979">1439 14101 8355,'-2'-16'151,"0"-1"0,-3 2 0,3 1 0,0 2 0,2 0 0,-1 1 0,-3 2 0,-5 5 1,0 6-1,-1 6 0,2 8 0,-2 6 0,-1 5 0,0 3 270,3 7 0,-2 0 1,6 5-1,1-4 1,2-2-1,1-1 1,1-5-1,4-3-298,3-3 0,7-8 0,3 0-195,1-7 0,0-3 0,4-6 0,-3-3-247,2-5 1,2-2 0,0-12-1,0-3-106,-3-2 1,-2-8 0,-4 1 0,0-5 199,-4-2 1,-4-2 0,-7 3 0,0-1 27,0 1 0,-5-3 0,-5 2 0,-5 2 18,-6 5 0,-4 5 0,-4 8 0,-4 6-20,-3 5 1,1 8-1,0 10 1,4 11-65,0 11 1,8 4 0,6 8-1,5 1-640,4 2 885,2 4 1,17 0 0,3 1 0</inkml:trace>
  <inkml:trace contextRef="#ctx0" brushRef="#br0" timeOffset="168868">1798 13903 8355,'-24'-37'0,"0"5"690,3 3 1,8 7-202,4 1 1,5 8 0,-3-1 680,2 4-914,1 8 1,8 7 0,1 10-1,2 6-168,3 4 1,1-2-1,1 10 1,-1 2-239,-2 0 1,2 3 0,-4 0 0,1 1-202,0-2 1,-5 2 0,2-12 44,1-3 0,-3-1 0,3-6 1,1-2-18,0-2 1,-3-6 0,3-4 186,-1-6 1,2-4 0,-2-5-1,0 0 107,4-1 0,0-3 1,-1-1-1,0 2 71,0 1 0,2 2 0,2 1 0,-1 3-63,1 3 0,-1 4 1,0 1-1,1 0-3,-1 0 0,-1 10 1,-3 3-1,-3 4 36,-4 1 0,-1 5 1,-1 1-1,-4 3-124,-3 1 0,-7-2 0,-3-2 139,-1-4 0,4 2 0,-2-7 0,3-2 1,2-5-54,0-2 1,6-4 61,6-6 1,7-4 0,9-7 0,5-2-185,3 2 1,0-3-1,3 0 1,0 0-84,2 0 1,0-2 0,-6 3 73,-2 2 0,-2 5 1,-3 2-1,0-1 122,-1-3 0,-6 4 1,-4 1-1,-1 0 205,0 1 1,0-3 0,-4-3 257,0-1 0,0 5 804,0 0-922,0 5 1,0-1 0,0 10 24,0 6 0,0 2 0,2 6 0,2 2-162,4 2 1,-1 2-1,1 3 1,2 3-155,1-1 1,1 5 0,1-3 0,-2 3-176,-3 1 0,-2 5 0,-6-1 0,0-2-219,0-5 0,0-1 1,0-7-1,0-4-38,0-2 1,-4-8 0,-2-5-721,-1-2 0,0-7 774,-1-11 1,-9-5 0,4-6 0</inkml:trace>
  <inkml:trace contextRef="#ctx0" brushRef="#br0" timeOffset="168869">2294 13767 8355,'-12'-20'-142,"5"2"0,3 17 1,7 5-1,2 6-679,2 2 512,1 6 1,10-4 0,2 4 0</inkml:trace>
  <inkml:trace contextRef="#ctx0" brushRef="#br0" timeOffset="168870">2518 14151 8355,'-7'-12'840,"-4"5"1,9 0 0,-2 3-783,3-5 0,2 3 1,3-3-1,5 0 179,2-2 0,1-6 1,0-1-340,1-1 0,-1 4 1,1-3-1,-2 1 0,-3 1 1,-4 1 0,-3 5 0,-2 3 0,-3 0-529,-4 0 1,-9 5-1,-2-3 1,-2 5 664,1 5 0,-1 1 0,-3 7 1,4 1 195,3 2 0,3 3 0,3 6 0,3 0-120,4 0 0,3 0 0,3-2 1,5-1-325,6-1 1,7-6-1,1 0 1,2-5-348,2-6 1,6-3-1,2-1 150,2 0 1,-3-11-1,-1-3 1</inkml:trace>
  <inkml:trace contextRef="#ctx0" brushRef="#br0" timeOffset="168871">2877 13891 8472,'-12'0'117,"0"0"609,-1 0 0,1 0-174,-1 0 1,6 1 0,3 3 0,3 4 0,1 3-448,0 2 0,0 3 0,0 1 0,0-1 0,1 1-50,3 0 1,3-1 0,6-4 0,-1-1-959,1-2 0,0-4 0,2-5 0,3 0 146,2 0 0,-1-2 0,3-5 0,-1-6-422,1-1 1179,-4-5 0,5-6 0,-4-6 0</inkml:trace>
  <inkml:trace contextRef="#ctx0" brushRef="#br0" timeOffset="168872">3113 13605 8355,'-8'-29'-414,"-1"0"0,5 6 999,-4 7 0,5 6 0,-2 3-168,-1 1 1,5 8 0,-3 8 0,4 5-37,4 5 0,1 4 0,5 1 0,-2 1-276,2 3 0,-3-2 1,0 6-1,-2 0-478,-2-1 1,3 4-1,-2-4 1,-2-1-315,0-2 1,-2-3 0,1-2 0,2-3-47,1-5 1,0 3 0,-4 1 0</inkml:trace>
  <inkml:trace contextRef="#ctx0" brushRef="#br0" timeOffset="168873">3001 13841 8355,'-7'-5'-176,"2"3"203,10-3 0,2 5 0,6 0 0,1 0 14,2 0 1,3-6-1,8-1 1,0-1-1,2 1 1,-1 0-1,-2 2 1,-1-2 398,-1 0 1,-3 4 0,-2-1-236,-1 3 0,-1 2 0,-5 3-203,1 4 1,-6 3 0,-3 2 0,-3 1-515,-1 2 1,0-2 0,0 2-314,0-2 0,6-1 0,0-1 1</inkml:trace>
  <inkml:trace contextRef="#ctx0" brushRef="#br0" timeOffset="168998">3485 13481 8043,'-23'2'-578,"2"2"1,9 3 0,6 5 0</inkml:trace>
  <inkml:trace contextRef="#ctx0" brushRef="#br0" timeOffset="169827">3646 13767 8355,'-5'-18'0,"-1"4"448,-2-3 0,2 4 1,5 2-1,-2 1 0,1 3 1,3 3-1,6 4-82,4 3 1,-3 6 0,0 0 0,1 2-451,-2 1 0,2 0 1,-5 1-1,0-2-147,2-3 0,-5 3 0,5-3-228,-1 3 1,1-2-1,4-2-564,-2-2 745,0-1 0,3-9 0,-3-4 0,-3-2 50,-4-1 1,0 0 0,2-1 0,1 1 445,-1-1 1,-2-3 0,-1-1-92,0 2 1,4 1 0,2 2 0,1 0 0,-3 5 1,4 3 54,2 2 1,1 8 0,1 2-199,1 3 0,-1-3 0,1-1 0,-1 0-91,0 0 1,1-4 0,-1 1 0,2-3 28,2-1 1,-6-1 0,3-2 49,-2-1 1,-6-6 0,-1 2 0,-1-3-1,0-1 18,1-1 1,0 1 0,-5 1 0,-2 1 98,-1 2 0,-6 5 0,2-1 36,-3 3 1,-2 1-1,1 1 1,1 3-44,3 4 1,-2 3 0,4 3 0,1 1-7,-1 2 1,2 5-1,6-3 1,0 0-155,3-2 1,8 0-1,0-4 1,2-2-407,3 0 1,0-4 0,4 0-1,-2-1-902,3-4 1215,-6 0 1,12-8-1,-2-1 1</inkml:trace>
  <inkml:trace contextRef="#ctx0" brushRef="#br0" timeOffset="169828">4341 13432 8355,'0'-7'-874,"5"12"0,2 9 1</inkml:trace>
  <inkml:trace contextRef="#ctx0" brushRef="#br0" timeOffset="169829">4403 13754 8355,'-2'11'1747,"-2"-3"-1094,3 4 1,-5-10-184,6 7 0,2-7 1,2 2-458,4-2 1,2-1 0,0 2-1796,-2 1 0,-5 6 0,2-3 1</inkml:trace>
  <inkml:trace contextRef="#ctx0" brushRef="#br0" timeOffset="170119">1960 14846 10181,'-18'-35'0,"7"5"0,13 8 0,18 7 0,16 6 0,12 2 0,8-2-120,6-6 1,11 0 436,6-6 0,9 4 1,-37 7-1,1-2 0,2 0 1,1-1-269,2 0 1,1-1 0,1-1 0,0 1 0,3 1-1,0 1 1,0-1 0,0 0-139,0-1 0,0-1 1,0 1-1,-1 0 0,-2-1 1,0-1-1,-2 0 0,-1 1 117,-1 2 1,-1-1 0,-4 1 0,-1 0-1,47-11 1,-15 4-638,-12 3 1,-14 9 0,-17 4 0,-7 2 608,-11 2 0,-6 4 0,-3 1 0,-1-3 0,0 0 0,-2-2 0</inkml:trace>
  <inkml:trace contextRef="#ctx0" brushRef="#br0" timeOffset="171220">8148 13556 8022,'0'-20'0,"2"4"-120,2 2 1,-3-2 0,3-1-1,-2 2 409,-2 1 0,0-2 0,0-1 1,1 1 129,3-2 0,-2 4 0,3-3 1,-1 4-186,0 0 1,6 1 0,-2 1 0,3 1 0,3 3 0,1 2 0,3 2 0,0 3-145,0 4 1,3 4-1,-5 7 1,-1 3-317,-1 2 0,-1-1 0,-2 3 35,-3-1 1,2-1 0,-6 5 0,-2 0-28,0 0 1,-2-2-1,0-1 1,0-2-1,-2-3 89,-2-1 1,2-7-1,-7-2 246,0-1 0,-2-2 40,-2-4 1,2-10 0,3-4 0,4-2-43,2-2 0,4-8 1,2 0-1,4-3-66,3-2 1,6 2 0,-1 5-1,-1-1-164,-1 0 1,3 10-1,-1 2 33,-1 2 1,-1 6-1,-1 2 1,-1 6 48,0 5 0,-1 3 1,-1 3-1,-2 2 119,2 5 0,0 3 0,-1 0-107,0 1 0,-1 0 1,4-2-1,1-1 0,-2-2-56,-3-2 0,3-2 0,-3-5 138,3-3 0,2 2 14,-1-6 1,-5-5 0,-3-7-1,-3-3 37,-1-2 0,5 1 0,-1-2 0,-2-3-166,0-3 0,2-4 0,1 0 0,2-1-53,3 0 0,-3 2 0,1 0 124,2 3 1,-3 6-1,0 0 1,0 6-56,-1 2 0,3 4 0,2 6 8,-3 4 0,3 4 0,-4 5 0,1 4 43,0 2 0,-1 2 0,3 0 0,-2 0 0,2-2-183,1-2 1,1 1-1,1-6 50,-1-1 0,5-2 0,-1-5 0,1-4 1,-1-2-133,1-2 1,-1 0-1,-3-2 163,-1-2 1,-4-3-1,-1-7 1,0-1 0,-1-3 150,-1-1 1,-1 2 0,-2-3 0,0-1 59,3 2 1,-1-5-1,-4 5 1,0 0 23,0 2 1,0 4 322,0 0 0,0 9 0,0 7-224,0 8 1,0 9 0,1 1 0,2 3-191,1 0 0,6 0 0,-3-2 0,1-2-422,0 3 1,4-6-1,6 0-304,2-3 1,-4-2-1,4-1-100,-3-3 1,5 3 0,-2-4 0</inkml:trace>
  <inkml:trace contextRef="#ctx0" brushRef="#br0" timeOffset="171477">9215 13134 8355,'-12'-18'-484,"-1"6"-835,6 5 950,7 7 0,6 5 349,2 4 0,3 7 0,-4 3 0</inkml:trace>
  <inkml:trace contextRef="#ctx0" brushRef="#br0" timeOffset="171845">9438 13432 8355,'-1'-20'304,"-2"4"0,0 4 0,3 2 0,4 3 0,3 1 0,2 5 0,-1 2 0,0 5 112,2 1 0,-3 1-492,1 5 1,-4 0 0,3 2 0,-2 2 0,0-2 0,-1 0 0,0 0 0,0 1 0,0-4-208,0-2 0,2-6 0,-2 3 236,4-2 1,3-1 0,2-5-1,-2-3 70,-3-4 1,7-5 0,-3-2 0,1-3 28,-3-1 1,1 2 0,-3-3 0,3-1 39,1 2 1,-4-3-1,-1 5 1,0 3-29,0 5 0,-3-1 0,5 7-39,0 5 0,-2 3 1,0 9-54,-1 2 0,2 5 1,-3 7-1,1 2-458,-1 2 0,-1-5 0,-2 2 0,1-3-280,1-1 0,5 0 0,-2 0 1</inkml:trace>
  <inkml:trace contextRef="#ctx0" brushRef="#br0" timeOffset="172488">12142 12774 8355,'-11'-23'1677,"1"4"1,-9-6-1876,1 7 1,-4 8-1,0 3 1,-6 2 0,-6 2-1,-7 2 1,-9 1 0,-7 0-196,-3 0 0,-2 5 1,0 4-1,3 2 624,5 1 0,6 0 0,12 1 0,3-1 31,4 1 0,9-5 0,8 0 0,7 2-132,3 1 0,13 0 0,7-2 1,8 0-114,7 0 0,10-2 1,4 0-1,3 0-38,-2 0 1,1-4 0,2 2 0,-2-1 130,-1 0 1,-7 6 0,-2-2-70,-5 3 0,-8-1 0,-1 1 0,-8 4 1,-9 3-11,-8 4 1,-12 10-1,-15 4 1,-10 2-182,-11 6 0,-3-1 0,-8 3 0,-2-1 74,0-1 1,-2 3 0,11-6-1,3-2 203,7-5 0,10-3 1,7-6-1,9-2 4,6-2 0,6-3 0,9-7 0,8-2-37,6 0 1,7-7 0,6 2-1,7-2 122,3-2 1,5 0 0,6-2 0,0-2-85,0-4 0,2 1 0,0-1-171,1-2 1,-3-1 0,0 0 0,-2 1 0,-4 4-786,-5 0 1,-2 2 0,-11 4-448,-2 0 1,-1 0-1,-1 0 1</inkml:trace>
  <inkml:trace contextRef="#ctx0" brushRef="#br0" timeOffset="173221">11720 14213 8355,'6'-7'265,"-4"-2"691,7 4-730,-6 1 0,8 3 1,-3-2-70,3-1 1,1 0-1,1 3-192,-1-4 1,0-2 0,-1-5 0,-1 1 0,-3 1-97,-1 2 1,2 0 0,-4-5 0,-1 1 1,-2 0-1,-2 1 1,-3 1 139,-5 2 0,-6 5 0,-1-1 0,-1 2 99,-1 2 0,0 10 0,-2 4 0,3 4 139,3 4 0,3 1 0,3 3 0,4 2-201,2 1 0,2 0 0,3-4 0,4 0-336,5-1 0,9-4 0,1-4 1,6-2-99,5-2 0,4-5 0,4-5-427,5-9 1,2-7 0,2-11 0</inkml:trace>
  <inkml:trace contextRef="#ctx0" brushRef="#br0" timeOffset="174023">12886 13208 8355,'0'-24'0,"-1"0"0,-3 4 0,2 2 0,-3 5 0,5 1 876,0-1 0,-2 1-239,-2 0 0,3 6 0,-3 8 1,2 7-572,2 6 0,0 7 1,0 0-1,0 5-231,0 2 1,0-1-1,0-3 1,2 0-62,2 0 0,1-4 0,5-2 1,-2-1-65,2-3 0,-3-7 0,1-4 0,2-2 136,1-2 0,1-2 0,0-2 145,1-4 0,-2-7 0,-1-2 88,-2 2 0,-4 0 0,3 0 0,-2-2 0,-2 2 166,-2 1 1,1 3-1,1 2-110,1 0 1,1 7-1,-2-1 1,1 6-12,-1 5 1,4 4 0,1 5 0,3 2-123,1 0 0,1 5 1,-1-5-1,1 0-69,-1-2 0,5-3 0,1-3 0,-1-2 34,1 0 1,3-7 0,-4 3-1,-2-5-22,-1-5 0,-3-1 1,-2-7-1,-2 1 136,-1-1 0,-2-3 0,-4-2-124,0-1 0,0-2 0,0-3 0,-2 2 0,0 2-328,-3-2 1,-3 0-1,3 1 1,-1 4-484,1 4 0,-5 2 356,2 2 1,2 11-1,2 10 276,3 7 1,1 5-1,0 1 1</inkml:trace>
  <inkml:trace contextRef="#ctx0" brushRef="#br0" timeOffset="174379">13432 13605 9959,'-9'-4'0,"4"1"64,4 5 1,3-2-1,12 4 1,1-3-1,2-2 1,-2-2-1,-1-2 1,-2-1-1,-1-1 1,-1 0 0,-3-2-1,0-2 1,-2-2-1,1 1 1,-5 0-1,-2-1 1,-5 1-1,-1 1 1,-2 1 0,-2 3-1,-2 2 1,1 2-1,-2 2 1,-1 1-1,-2 0 1,2 2-1,0 5 1,0 7-1,0 4 1,2 4 0,5 1-1,2 4 1,4 0-1,0 2 1,2-1-1,2-4 545,2-3-750,3 3 0,7-11 0,2 4 0,5-5-503,2-4 0,-2 2 0,-1-6 1,1-1-1781,-2-2 2025,5-1 1,-5 6-1,6 1 1</inkml:trace>
  <inkml:trace contextRef="#ctx0" brushRef="#br0" timeOffset="174863">13965 13333 9351,'8'-20'0,"1"5"0,-1 7 0,-1 8 0,-3 8-905,-3 7 1,-6-1 0,-2 4 0</inkml:trace>
  <inkml:trace contextRef="#ctx0" brushRef="#br0" timeOffset="175218">14337 13084 11594,'-4'-12'0,"0"0"0,1-1 0,2 1 0,2 2 0,3 5 0,6 7 0,4 7 0,2 5 0,1 1 0,-1 1 0,2 2 0,0 1 0,1 3 0,-1 1 0,2-1 0,-3-3 0,3-1 0,-1-3 0,3-1 0,0-2 0,0 1 0,-2-1 0,-3-1 0,0-1 0,0-2-1465,-1 1 0,1 3 0,-5 0 0</inkml:trace>
  <inkml:trace contextRef="#ctx0" brushRef="#br0" timeOffset="175495">14672 13022 8937,'0'-12'396,"1"1"0,1 6-255,-2 9 0,-3 4 1,-9 13-1,-2 1 0,-1 1 1,-3 3-1,-2 2 1,-2 2-1,-1 0 0,-2 2 1,-1-2-1,0 2 0,0-2 1,4 1-1,2-5 1,5-3-1,3-3 0,3-2 1,5-3-1813,3-1 1,1-2 0,0 0 0</inkml:trace>
  <inkml:trace contextRef="#ctx0" brushRef="#br0" timeOffset="176179">14994 13543 8690,'9'-7'2860,"-1"3"-2709,0 3 0,1 1 1,-1 0-1,1 0 1,2-1-1,2-2 1,-1-3-87,1-1 1,-2 3 0,-2-3 0,-2 1-762,-1-1 1,2-2 0,-4-3 128,-1 0 1,2 3-1,0 1 380,-3-2 0,-6 5 0,-4 1 1,-3 2 31,-2 2 0,1 0 0,-2 2 0,-1 2 594,-1 4 0,-1 3 0,5 3 0,1 1-23,2 2 0,0 3 1,5-2-1,1 1-219,1 4 1,9-6 0,4 1-1,5-2-488,-1-4 0,4 3 0,2-8 1,2 1-1,2-1-322,0-1 1,-2-2 0,-1-4-115,-1 0 1,5-6-1,6-1 1</inkml:trace>
  <inkml:trace contextRef="#ctx0" brushRef="#br0" timeOffset="176494">15801 13246 8355,'2'-15'-91,"5"2"1,6 8-520,0 6 0,1 6 0,-1 5 0</inkml:trace>
  <inkml:trace contextRef="#ctx0" brushRef="#br0" timeOffset="323127">6908 15044 8355,'0'-12'70,"0"-1"0,-1 1 0,-2-1 1,-3 1-1,0 0 0,-4-1 1,0 1-1,1-1 0,0 1 1,0 1-1,-2 1 0,-2 2 1,1-2-1,-1 1 256,1 1 1,-6-2-1,-3 6 1,-2 1-1,-3 2 1,-3 1-194,-4 0 0,-7 5-168,-1 3 1,-6 5 0,0 3 0,-3 5 114,1 2 1,-8 6 0,6 2-136,-4 0 1,1 0 0,-2 5 0,-1 2-1,4 1 117,2-1 1,-5-1 0,10 2 0,0 2 61,2 5 1,-1 2-1,2 3 1,0 3-137,0 4 0,2 2 0,4 2 0,1 0-30,3 0 1,-2 0-1,7 0 1,0 2-11,2 2 1,5-3 0,2 3 0,1-4 35,3-4 1,1 2 0,2-7-1,1-2-16,2-4 0,4 1 0,5-3 0,0 0 16,0 0 0,5-5 0,5 2 1,4-4-5,2 0 0,2-1 0,-3-1 1,3-3 3,2-4 1,-4 1 0,5-1-1,-1 0 10,0 1 0,3-4 1,-2 3-1,2-3 11,2-1 0,5-5 1,3-4-1,3-2-64,1-2 0,1-1 0,-1-1 0,1-3-119,4-2 1,-4 4-1,5-5 1,-2 0 87,1 1 0,-1-2 0,-4 5-113,1 2 1,-5 1 0,-2 1 0,0 1 0,-4-1 30,-1 1 1,-1 3-1,0 2 1,-2 0 286,-2 0 1,1-1 0,-4-5 0,0 2 67,0 2 0,3-3 0,-4 0 0,3-3 61,2 0 0,1-5 0,3-1 0,2-2-47,1-2 1,9 0 0,1 0 0,2-2-73,2-2 1,8-3 0,-1-4-1,2 2-160,3 0 0,-2 7 1,4-3-1,0 4-190,-5 1 0,6 0 1,-8 0-1,1 0 39,0 0 1,1 4-1,1 0 1,-2-1 78,1-1 1,4-2-1,-1 0 1,2-2 99,2-2 0,2-4 0,4-9 1,1-3 55,0-4 0,11-1 0,-9-1 0,2-1 20,3-2 0,-6-2 0,1 4 0,-3-2 36,-3 1 0,3-2 1,-8 1-1,1 1 17,-4 2 0,3 1 1,-11 1-1,1-1-42,1 0 1,-3 0 0,-1-1-1,0-2-64,0 0 0,-3-7 1,3 2-1,-1-3-13,-3-1 0,-3-4 0,-4-2 0,-4-1 28,-3-3 0,-6 3 0,-4-2 0,-2 0 45,-2-3 0,-1-2 0,-2-1 0,-4-2 38,1 2 1,-5-3 0,3 1 0,-2 0 6,-2-1 1,0 8 0,0-2-1,1 2 20,3 3 0,-2-3 1,2 6-1,-3 1-91,-1 1 0,-1 3 1,-2 2-1,-4 1-132,-4-2 0,0 3 0,-10 1 0,-1-1-2,-1 0 0,-2 3 0,-1-4 0,-3-1 40,-4-2 0,-2-1 0,1 0 0,1-2 45,-2-2 1,4 6 0,-2-2 0,-2 3 137,-1 2 1,-1-3 0,0 7-1,-2 1-140,-2 5 1,-3-1 0,-7 4 0,-3-1-72,-4 4 1,-2 3-1,-2 4 1,0 0 116,0 0 1,-5-2-1,1-2 1,2 1-33,0 0 0,2-1 0,2 1 0,0-1 13,2 1 0,1 5 0,-7 3 1,-1 3-110,-1 1 0,-10 0 1,1 1-1,-5 3 22,-4 4 0,-6 9 0,-1 4 0,0 3-47,-1 5 1,4-3 0,-3 3 0,5-2-342,8-3 1,1 1 104,10 0 1,8-4 0,8-2-1,7 0 1,5-1 0,8 1-570,3 1 0,3 0 0,1 5 1</inkml:trace>
  <inkml:trace contextRef="#ctx0" brushRef="#br0" timeOffset="324702">9947 14920 8355,'-13'-4'184,"1"-2"1,2 1 0,6-1 0,8 4 288,6 0 1,1 8-1,-1 3 1,-4 7-1,1 6 1,0 4-26,3 3 1,0 9 0,-1-1-1,-1 3-333,2 3 1,5-4 0,2 2 0,-2-2 35,-1-2 0,2-5 0,2-3-275,1-3 0,-2-3 0,2-2 1,1-5-1,-3-3 34,1-5 0,3-2 0,-4-6 0,-2 0-93,-1 0 1,-6-6-1,0-4 1,0-5 37,-1-5 1,0-9 0,-4-4-1,2-5-95,2-3 1,-3-7-1,3-6 1,0 0-147,0-1 1,1 1 0,5 2 0,-1 11-252,1 9 0,3 13-76,1 6 0,-1 1 0,-3 5 1</inkml:trace>
  <inkml:trace contextRef="#ctx0" brushRef="#br0" timeOffset="326398">6846 14945 8355,'-11'-2'-104,"1"0"0,4-4 0,-1-1 0,1-2 0,1-2 364,2-2 1,3 5 0,4 1 0,4 2 0,3 2 0,2 1-1,-1 4 1,-1 2-7,-3 4 0,2 3 1,-4 2-328,0-1 1,-1 6 0,1 3-1,1 2 1,0 2 46,3 0 0,-3-1 0,1 1 0,2 0-8,1 0 1,1 4 0,2 0 0,1-2 17,2-1 0,-1 3 0,-3 0 0,-1-1 5,0-2 0,-3-1 0,-1 0 0,0 0 6,-1-1 1,3 1-1,-6 0 1,-1 0 89,-2 0 0,3-1 1,0 1-7,-1 0 0,-2-4 0,-1-1 1,2 2-1,0 2-33,3 1 0,-1-2 0,-4-1 0,1-1-49,3 1 1,-2-3 0,2 2 0,-1 1-6,1 1 0,-3 1 0,5-2 0,-1-2-87,3 2 0,3 2 0,2 1 0,-1-1-49,1 1 1,-1 0 0,2-2 0,1-2 49,1-4 0,1 1 0,-5 0 1,1-1 91,-1 1 0,-4 3 1,-1-3-1,0 1 35,0 3 0,-4-2 1,1 0-1,-3 1 127,-1-2 1,2 3 0,1-4 0,1 0-34,-2 0 0,4 4 0,-1-3 1,1 2 98,-1 0 0,4-1 0,-4 5 0,1 0-148,-1 0 1,5 1 0,-2 1 0,3 2-49,2-1 0,-1 2 0,2-1 0,1-1-36,1-2 1,2-1-1,-1-2 1,2-1 17,1-1 1,3-2 0,-2 3 0,1-1-24,-2 1 1,-2 1-1,-5 2 1,-1 1 43,0 3 0,1-1 0,-2 4-25,-3-2 1,2 0-1,-5-4 1,1 1 0,1-5-88,0-3 1,-3-3-1,3-3 1,0-2-1836,-1-3 861,-3-2 1,8-6-1,-4 0 1</inkml:trace>
  <inkml:trace contextRef="#ctx0" brushRef="#br0" timeOffset="329137">6499 15429 7632,'0'-13'0,"0"1"332,0-1 1,0 5-1,-2 1 1,-2 2 0,-3 3-1,-1 5-367,0 5 0,-5 3 0,-4 3 0,-1 1 0,0 3-127,3 1 1,-3 2 0,1 3 0,2-4 145,1-3 1,7 1 0,3-2 19,3-1 1,6-1 0,4-3 0,2-3 25,1-3 0,5 0 1,0-1-1,1-1 38,0-2 0,4-1 0,-1 0 0,1 0-42,-1 0 1,-3 0 0,-6 2-1,0 0-23,1 3 1,-6 4-1,-3 0 1,-4 2-44,-4 1 0,-3 0 0,-7 2 0,-1 1-60,-2 2 0,-5 4 1,2-5-1,-2-1-232,1-1 1,2-2-254,2 1 1,3-1 0,-4 1 0</inkml:trace>
  <inkml:trace contextRef="#ctx0" brushRef="#br0" timeOffset="338736">6933 16966 7753,'0'-12'0,"1"1"40,3 3 1,3-2-1,6 5 58,-1-2 0,-4 4 0,1-1 0,0 2 0,2 2-45,2 0 0,1 0 1,1 0-1,3 0-71,1 0 1,-1 0 0,5-1-17,3-3 0,6 1 0,-2-5 1,3 0 23,6 1 1,-2-4 0,6 2 0,0-2-14,2-1 1,2 0 0,1-2 0,1-1-19,1-2 0,3-2 0,-5 5 0,-2 3-153,-5 0 0,-8 5 0,-5 2 0,-6 3-659,-6 1 668,-8 5 1,-8 8 0,-6 6 0</inkml:trace>
  <inkml:trace contextRef="#ctx0" brushRef="#br0" timeOffset="339535">6747 16297 7200,'0'-9'-51,"1"3"0,2-1 0,3 0 0,0-3 0,4 0 0,2 1 175,5 1 0,-2-5 0,4-3 0,1 0 0,-1 1 0,4 0-37,5-1 1,0-6-1,5 2 1,1 0-1,2-1-50,1-1 1,2 3-1,1-1 1,2 1-26,3 0 0,-6 2 0,1-2 1,-5 1-106,-6 3 0,-4 2 0,-5 5 0,-3 3-448,-3-1 1,-7 6-161,-3 0 604,-8 6 1,-9 6-1,-6 0 1</inkml:trace>
  <inkml:trace contextRef="#ctx0" brushRef="#br0" timeOffset="340351">6722 15267 7603,'-12'0'-911,"-1"0"1143,1 0-171,5 0 0,3-1 0,8-2 0,4-1 1,3 1-1,3 2 0,1 1 51,2 0 1,3-4 0,-2 0 0,0 1-105,0 1 0,4 2 0,-3 0 0,2 2 35,0 2 1,-2-3 0,3 4 0,-1-4-152,1-1 1,5 0-1,4 0 1,-1-1 38,0-4 0,5 3 1,-2-7-1,3 1-158,1 1 1,-5-2 0,-2 3 0,-2 1-349,-4-1 552,4 2 0,-14 4 0,4 0 1</inkml:trace>
  <inkml:trace contextRef="#ctx0" brushRef="#br0" timeOffset="359597">5730 16594 8355,'0'-12'-1885,"0"0"1990,0-1 1,0 1 0,1 1-1,3 2-82,5 5 0,-2 4 0,-1 4 0,1 3-68,0 0 1,-3 3-16,5-6 43,-1 0 1,0-4 0,-1-1-1,-1-3-8,-4-5 1,0 2 0,-1-1-43,3-1 1,-2 2 24,2-2 1,-4 2-248,-4-1 174,2 3 1,-3 10 0,5 2 0</inkml:trace>
  <inkml:trace contextRef="#ctx0" brushRef="#br0" timeOffset="360370">5842 16483 6666,'-13'0'0,"2"1"0,1 2 0,2 1 163,-1-1 0,-1-1 0,0 1 0,3 3-126,2 1 0,2-5 1,7 3-1,4-4 1,3-1-1,3 0 1,1 0-1,3 0-22,2 0 1,-5 0-1,3 0 1,-2 0-126,1 0 1,-5-1 0,-4-2-50,2-1 0,-4-2 123,-2 2 1,-4-2 0,-4-3 0,-5 2 7,-2 1 1,-2 2-1,-3 4-7,0 0 1,-2 2-1,3 2-66,-2 4 0,2-1 1,7 1-1,4 2-41,2 1 0,2 1 0,0 1 0</inkml:trace>
  <inkml:trace contextRef="#ctx0" brushRef="#br0" timeOffset="360813">6003 16470 7866,'-13'-4'0,"2"-1"-704,3-2 0,3 3 641,5-5 0,9 5 0,4-3 30,0 2 1,3-3-1,0 2 1,5-1 28,2-2 1,2-3-1,1 0 1,2 0-17,1-1 1,5 1 0,-1-1 0,2 1-82,-2 0 1,5-5 0,-3 1 96,-1 0 1,1 3 0,2 0 0</inkml:trace>
  <inkml:trace contextRef="#ctx0" brushRef="#br0" timeOffset="361289">6896 16098 7562,'25'-16'0,"-2"-1"0,-1 2 0,-3 1 0,-1 2 0,-1-1 39,1 1 1,-3 1-1,4 1 1,0 2-1,-1 0-65,0 1 1,7-3-1,-3 5 1,0-1-189,2 1 0,-2 1 0,-2 4 0,-3 0 167,-3 0 1,2 1-1,1 2-185,-2 1 0,4 0 0,0-4 1</inkml:trace>
  <inkml:trace contextRef="#ctx0" brushRef="#br0" timeOffset="361290">7913 15863 7101,'12'-5'0,"1"0"0,-1-1 0,-1 0 0,-1 0 0,-2 1 0,1 0-41,3 0 0,0 4 1,0-4-1,1 4 1,-1 1-1,1 0-85,-1 0 1,0 4 30,1 0 1,-1 2 0,1-3 0,-1 1 0,0-2 0,1 0-1,-1-2 42,1 0 0,4 5 0,3 2 0</inkml:trace>
  <inkml:trace contextRef="#ctx0" brushRef="#br0" timeOffset="361707">8731 15813 7130,'0'-12'0,"-1"1"0,-2 1 0,-1 2 0,1-2 0,2 2 751,1 4-748,-6 10 0,5 4 0,-3 3 1,2-2-1,2 0 10,0 1 1,2-4 0,1 1 0,2-1-64,2-1 0,1-2 0,5-5-70,-1 0 1,0 0 0,1 0 18,-1 0 0,-5-5 0,-1-2 0,-2-1-49,0-1 1,0 1-1,-5-3-56,-3 3 1,-3 2 93,-6 6 1,1 6-1,-1 1 1</inkml:trace>
  <inkml:trace contextRef="#ctx0" brushRef="#br0" timeOffset="370832">12700 15404 8538,'-1'-14'0,"-2"-1"0,-1-2 0,1 2 0,3 3 150,4 3 0,-1 15 0,5 9 0,0 6 1,1 4-1,-1 5 0,0 6 0,0 5 3,1 5 1,-2 2 0,2 0 0,0-1 0,-1-4-257,-1-5 0,4-3 0,-3-12 0,3-2 0,1-5-140,1-2 1,-4-7 217,4-3 1,-3-8 0,6-6 0,-2-5 0,-2-6-31,1-2 1,-2-2-1,-2-1 19,0-3 1,-1-3 0,3-5 0,-1 0 0,-4 0-39,0 0 0,2-1 0,-4 0 0,-1-2-46,-2-2 0,-1 5 1,0 6-1,0 2-135,0 5 0,5 1 47,-1 6 0,4 9 1,-4 12-1,-1 11-92,-2 7 1,5 9 0,1 0 0</inkml:trace>
  <inkml:trace contextRef="#ctx0" brushRef="#br0" timeOffset="371050">12613 15701 8982,'-5'-19'0,"6"4"0,10 5 0,8 5 0,6-1 0,4-2 0,4-3 0,4-1 88,5-1 0,2 1 1,5 1-1,0 1 1,-4 3-1012,-4 2 1,4-10-1,-1 1 1</inkml:trace>
  <inkml:trace contextRef="#ctx0" brushRef="#br0" timeOffset="371486">13593 15329 8355,'0'-18'440,"0"-2"-219,0-4-407,0 5 0,0 1 1,-1 6 234,-4-1 0,-1 2 0,-7 3 217,1 4 0,3 2 0,1 2 0,-1 2-270,-2 2 1,-2 3 0,1 5 24,-1 1 0,1 5 0,0 1 0,-1 2 0,1-1 16,-1 2 1,2 2 0,3-1 0,4-1-133,3-1 1,1-5-1,1 4 1,3-2 23,4-3 1,3-1-1,3-2 1,1 0-20,2 1 1,5-5 0,-1 0-1,1 1 11,-2-3 1,-2 5 0,-5-4-1,-2 2-3,-3-1 0,2 0 1,-6 5-1,-2-1 9,0 0 0,-8-1 1,-2-1-1,-4-2-65,-5 2 1,3 1 0,-4 0 0,2-1 3,-1-2 1,1-4 0,3 3-530,1-2 508,0 0 0,5-11 0,1-1 0</inkml:trace>
  <inkml:trace contextRef="#ctx0" brushRef="#br0" timeOffset="371680">14064 15342 8355,'-5'-7'-200,"-2"1"0,-1 6 0,-1 0 0,1 2 1,1 2-1,3 4 0,3 3 0,1 2-56,0-1 1,-6 0-1,-1 1 1</inkml:trace>
  <inkml:trace contextRef="#ctx0" brushRef="#br0" timeOffset="371897">14015 15763 8859,'-7'0'-782,"12"0"1,4 0 0,8 0 0</inkml:trace>
  <inkml:trace contextRef="#ctx0" brushRef="#br0" timeOffset="373892">15925 14883 8165,'4'-25'0,"1"2"0,1 2 0,1 4 0,-2 4 0,1 0 0,-4 1 0,-2 1 0,-4 2 0,-5 5 74,-6 3 0,-5 1 0,-6 0 0,-2 0 0,-2 1 0,-2 3 0,-2 5 0,0 2 0,-1 1 1,3 1 75,2-1 0,3-4 1,6 1-1,4 0 1,4 1-1,2-1 1,2 0-343,5 0 0,3 2 85,1 2 1,5-2 0,4-2 0,3-2-20,4-1 0,0 2 0,4-2 0,2-1 84,2 1 1,-4 2-1,0-3 1,-2 2 4,-3 3 1,-1 1-1,-2 1 1,-1 2 30,-3 3 1,-2 2 0,-8 7-1,-2 3 76,-4 4 1,-4 3 0,-6 3-1,-6 1-59,-3 1 0,-6 4 0,2-3 0,1-1 35,0 2 0,1-6 0,4 2 0,2-6 125,2-3 0,4-1 1,9-6-1,4-2-45,3-4 1,3-4 0,7-2 0,7-2-69,6-5 1,7-3 0,1-1 0,3 0 58,6 0 0,0 0 0,7 0-123,5 0 1,-4-1-1,4-2 1,-2-2-1,-7-1 55,-2 1 1,-3 0-1285,1 5 1,-7 6 0,0 1 0</inkml:trace>
  <inkml:trace contextRef="#ctx0" brushRef="#br0" timeOffset="377287">15689 16259 8372,'0'-12'41,"1"5"1,2 2 0,3 1-1,-1-2 1,2 1 0,-1-2-1,0 1-78,1 1 1,-4-1 0,1 2 0,-2-4-145,-2-3 0,0 2 0,-2 2 138,-2 2 0,-4-1 1,-7 4 151,-2-2 1,1 1-1,3 6 1,-1 2 0,-1 2 18,-1 3 1,-1 6 0,5 3 0,-1 2 39,1 0 1,1 4 0,3 4 0,4-2-197,2-1 1,4-1 0,2-1-1,4-4-195,3-3 0,7-3 0,3-3 0,3-3 42,5-4 0,-1-3 1,5-2-1,0-3-1023,-1-4 973,4-3 1,-10-2-1,4 1 1</inkml:trace>
  <inkml:trace contextRef="#ctx0" brushRef="#br0" timeOffset="377596">16073 16210 8116,'7'-13'0,"-3"1"0,-1 0 0,0-1 0,0 2 0,-5 3 0,-5 4 669,-4 2 0,3 2 0,0 0-540,-2 0 1,-1 2 0,-1 2 0,-1 4-26,1 3 1,0 2 0,1 0 0,1 4-24,2 4 1,4-2-1,-3 2 1,1 1-250,3 1 1,2 1 0,1-2 0,0-3-98,0-1 0,6-2 1,3-3-1,5-2-200,2-3 1,7-2-1,-3-6 1,4 0 143,0 0 1,1 0 0,-1-2 43,-4-2 1,4-3-1,-5-5 1</inkml:trace>
  <inkml:trace contextRef="#ctx0" brushRef="#br0" timeOffset="377878">15962 16359 8355,'-7'-6'-226,"3"3"1,9-5 150,8-1 0,-1 2 1,6 0-1,0 0 108,3 0 0,2 4 0,0-2-864,-2-1 546,3 5 0,-5-5 0,6 6 1</inkml:trace>
  <inkml:trace contextRef="#ctx0" brushRef="#br0" timeOffset="378882">16421 16160 8355,'0'-12'-103,"0"4"1,-2 1 449,-2 1 1,1 2 0,-3 5-86,0 4 1,-4 3 0,2 7-193,-3 2 0,3 0 1,1-1-1,1 2-64,4 1 1,-4-4-1,2 3 1,1-2-241,2 1 1,6-1-1,4-4 152,2-4 1,1 1 0,0-4-226,1-3 0,-1 0 1,2-2-1,1-2 1,2-2 102,-2-4 1,-1-3 0,-2-2-1,1 1 168,-1 0 1,-4-1-1,-1 1 1,-1-1 189,-4 1 0,0 0 108,-2-1 414,0 1-491,0 5 0,0 7 0,0 8-167,0 3 0,0 2 0,0-1-114,0 0 1,4-3 0,0-1-1,0 0-59,2-1 1,1 0-1,5-4 98,0 1 1,-3-1-1,-1-7 1,2-3 42,1 0 0,-3-4 1,0 2-1,2-2 40,1-1 0,0 0 0,-2-1-36,0 1 0,-5 1 0,3 1 128,-2 2 0,-1 7 43,-4 1 1,0 5-1,0 7-18,0 1 0,0-1-139,0 1 0,6-1 0,2-1 0,3-3 55,2-4 0,-1-2 0,0-2-236,1 0 0,-1 0 1,1-2-1,-1 0-12,0-2 0,-1-6 0,-1 2 1,-2-3-1,1-2 35,-3 1 1,0-1-1,-5 1 1,2-2 125,1-2 1,0 1 0,-4-5 0,0 1 63,0 0 1,0 2 0,0-2 0,0 1 155,0 3 1,-1 2 0,-2 4 827,-1 0-683,0 7 1,4 2-249,0 8 0,0 7 1,0 2-1,0-1 0,1 2-26,4 3 1,-3 2-1,5 2 1,-1 0-165,-4 0 1,1-2 0,0-1-1,2-3-430,2-1 0,-3 3 1,3-4-497,-1-2 822,-2-7 0,2 3 0,0-4 0</inkml:trace>
  <inkml:trace contextRef="#ctx0" brushRef="#br0" timeOffset="378883">16867 16160 8236,'2'-11'-380,"2"3"1,3-2 327,5 6 0,-4 0 0,1 4-75,0 0 1,6 0 0,2 0 0,-2 0-644,-1 0 692,-2 0 0,6-5 0,1-2 0</inkml:trace>
  <inkml:trace contextRef="#ctx0" brushRef="#br0" timeOffset="379171">17202 15974 8754,'0'-12'0,"0"-1"0,-1 4 0,-2 5 0,-3 9 465,0 9 0,1 1 0,-2 6-375,2 1 1,-3 1-1,4 3 1,1 2-91,1 1 0,2 4 0,0-4 0,0-2-144,0 0 1,6-3-1,2 0 1,3-3-240,2-5 0,3-2 0,2-3 0,0-1-352,0-2 1,3-5 433,-5 1 1,6-3-1,-3-1 1</inkml:trace>
  <inkml:trace contextRef="#ctx0" brushRef="#br0" timeOffset="379545">17500 16061 9583,'0'-12'0,"0"-1"0,0 1 0,0-1 0,0 1 0,0 0 0,-2 1 0,-2 2 0,-4 5 0,-3 4 166,-1 4 1,-1-1-1,-1 5-181,-2 2 1,2 1-1,-1 1 1,4 2-7,3 3 0,5-3 0,-1 2 0,2-2 0,2-2-32,0 1 1,2-1-1,2-1 1,4-1-64,3-2 1,1-1 0,1 3 0,-1-4 31,1 0 0,3 4 0,1-4 1,-2 3 40,-1-1 1,1-4 0,-1 3 0,-3 0 41,0 0 0,-6 1 0,-1 4-6,-2 1 1,-2-5 0,-2 0 0,-2 1-74,-4-2 1,-7 4 0,-2-3 0,1 3 7,-2 1 0,4-3 1,-4-3-1,2 1-1073,-1 0 836,6-4 1,-6 8 0,4-4 0</inkml:trace>
  <inkml:trace contextRef="#ctx0" brushRef="#br0" timeOffset="379893">17636 16383 8355,'6'-6'-279,"-5"0"0,9 7 519,-6 4 0,1-3 1,-2 7-1,1 0-195,-1 2 0,-2-2 0,-1-1-206,0 1 0,-1 3 0,-2 0 1,-2-1-1217,-2-3 1092,4 3 0,-8-4 0,4 6 1</inkml:trace>
  <inkml:trace contextRef="#ctx0" brushRef="#br0" timeOffset="380267">18033 16123 8825,'-1'-19'0,"-4"4"0,-3 5 0,-3 6 0,-1 2 80,-1 2 0,5 0 0,0 2 0,0 2 0,-1 3-134,1 0 0,5 4 1,-1-3 75,3 3 0,1-3 1,0 1-1,0 0-55,0 2 0,4-2 1,1-1-35,2 1 0,-3 2 1,5 2-1,-1-1-21,-1 1 1,4-1 0,-4 0 0,1-1 30,0-2 0,-5 2 0,3-4 107,-1 0 1,-5 4-149,0-3 1,-5-1 0,-8 0-173,1-2 1,-1 3-1,1-3 1,0-3-48,-1 0 1,-5 3 0,-1 2 0</inkml:trace>
  <inkml:trace contextRef="#ctx0" brushRef="#br0" timeOffset="380462">17921 15999 8355,'0'-12'-95,"2"5"1,2 3 0,4 2 0,3 2-1,2 0 1,-1 0 0,0 0 0,1 0-1,-1 2 1,1 0-908,-1 2 833,0 1 0,1-5 0,-1 0 0</inkml:trace>
  <inkml:trace contextRef="#ctx0" brushRef="#br0" timeOffset="380693">18194 15863 8495,'0'-13'213,"2"8"0,0 5 0,4 7 0,1 4 0,2 2 0,4 3 0,2 1 1,2 3-1,-1 3 1182,2 5 0,-4-1-1631,2 6 0,-3 0 0,-4 6 0,-2 1 0,-1 1 1,-4-1-1,-2-1-1180,-4-2 1,-4-4 668,-8 0 0,-9 0 0,-7 5 1</inkml:trace>
  <inkml:trace contextRef="#ctx0" brushRef="#br0" timeOffset="381929">16880 15019 8260,'8'6'0,"0"2"0,2 4 0,1 4 0,1 1 0,1 1 123,-1 0 0,2 4 0,1-2 0,3 0 1,1 0-1,2-2 0,-1-2 0,0 1 1,-1-1-1,-1-1 0,0-2-1182,-3-5 0,-1 3 618,-2-3 0,-5 3 0,-1 2 1</inkml:trace>
  <inkml:trace contextRef="#ctx0" brushRef="#br0" timeOffset="382248">17140 14994 8355,'0'-12'-35,"0"5"0,-4 11 0,-2 10 0,0 4 126,-4 4 0,-7 7 0,-3 4 0,-2 3 0,0 1 0,1-1 0,-1-2 0,0-2-132,1-2 1,-1-1-1,7-5 1,3-2-622,2-2 0,7-4 231,-1 0 0,-3-2 0,0-2 1</inkml:trace>
  <inkml:trace contextRef="#ctx0" brushRef="#br0" timeOffset="382615">17363 15404 8626,'-9'0'0,"5"0"0,8 0 0,5 0 170,4 0 1,-1 0 0,0 0 0,1-2-153,-1-2 1,-1 1 0,-1-3 0,-3-1-164,-2 0 0,0 3 1,-5-5-25,0 0 1,0 2 0,-2 0 74,-2 1 0,1 2 1,-5 4 131,-2 0 0,-1 0 1,-2 0-1,-3 2 0,0 2 140,1 4 0,-3 9 0,0 3 0,1 2-31,4-1 0,-3 7 1,9-4-1,1 1-87,1-3 1,5 2-1,6-5 1,6 0-370,8-2 0,9-5 1,4-4-1,4-3-605,4-4 410,3-7 0,6-6 0,0-7 1</inkml:trace>
  <inkml:trace contextRef="#ctx0" brushRef="#br0" timeOffset="383050">18293 14994 8355,'-1'-11'249,"-3"3"196,3 3 0,-4 5 0,10 0 0,4 0-355,6 0 0,1 5 1,4 2-1,2 1-172,2 1 0,0-1 0,1 3 0,-1-1-114,-4-2 1,0 0-1,-5 4 1,1-1-189,0-2 1,-7 2 0,-2-3 117,-1 3 0,-2 1 0,-6-1 340,-2-2 1,-3 0 0,-5-3 0,0-1 67,-1 1 0,-3 2 0,-1-2 0,0 1-31,0 2 1,-1 2 0,-4 2-210,1-1 1,2 0-1,-2 2 1,4 1-1,4 2-292,0-2 1,5-2 0,1-4 0,2-1 111,2 2 1,1-4-1,2-1 1</inkml:trace>
  <inkml:trace contextRef="#ctx0" brushRef="#br0" timeOffset="383290">18802 15242 8355,'-8'-6'162,"-1"1"0,0 4 1,-2 2-1,-2 4 0,1 3 1,0 3-1,-1 1 0,1 1 1,-2-1 142,-3 0 0,0 6 0,-6 2 0,3 0-503,-2 1 1,-2-2-1,1 2 1,2-4-641,5-4 0,2-2 1,3-1-503,3-2 1175,2-5 0,6 3 0,0-6 1</inkml:trace>
  <inkml:trace contextRef="#ctx0" brushRef="#br0" timeOffset="383601">19224 14808 8296,'0'-12'40,"0"0"248,-6 5 1,1 7-1,-4 8 1,5 3 173,3 1 1,1 1-1,0 1 1,0 1-262,0 1 0,0 6 0,0 0 0,0 5-57,0 1 1,0 6 0,0-4 0,0 2-177,0 2 0,0 0 0,-2 2 1,0-1-471,-2-1 0,-5 3 0,4-8 0,-1-1-712,1-2 1,-10-1-1,1 0 1</inkml:trace>
  <inkml:trace contextRef="#ctx0" brushRef="#br0" timeOffset="390900">18455 12353 6821,'24'0'0,"1"0"0,1 0 0,3 0 0,4 0 0,3 0 0,3 1 0,2 2 0,5 1 0,3-1 0,5 0 0,4-1 18,3 2 1,5 1-1,1-5 1,2 0-1,1 0 1,1 0 0,0 0-1,2 0-154,0 0 0,9 0 88,-8 0 1,5 0 0,-2 0-1,0 0 1,-3 0 0,-2 0-1,-3 0 1,-4 0-124,-7 0 0,-9 1 0,-6 2 153,-6 1 0,-8 5 0,1-2 1</inkml:trace>
  <inkml:trace contextRef="#ctx0" brushRef="#br0" timeOffset="391225">18728 12464 7912,'0'-12'-443,"0"0"0,1 5 578,3 3-99,3-3 1,11 5 0,4-2 0,4 3-53,3 1 1,15 0 0,2-2-1,5 0 35,4-3 1,1 1-1,8 4 1,0 0 1,3 0 0,4 0 1,1 2-1,2 0-116,1 3 0,10 3 1,-6-3-1,1 1-87,1-1 1,-5 1-1,2-3 1,-3 2-206,-5 2 341,-8-4 0,-1 8 0,-5-4 1</inkml:trace>
  <inkml:trace contextRef="#ctx0" brushRef="#br0" timeOffset="462170">19596 13295 8103,'-10'0'-593,"6"0"1,11 0 0,12 0 0</inkml:trace>
  <inkml:trace contextRef="#ctx0" brushRef="#br0" timeOffset="462532">19683 12725 6289,'0'12'0,"0"1"0,0-1 0,0 0 0,0 1 0,1-1 0,2 1 0,2-2 0,2-2 0,1 0 0,1 0 0,-1 2-139,2 2 0,1-1 0,1 0 1</inkml:trace>
  <inkml:trace contextRef="#ctx0" brushRef="#br0" timeOffset="462702">19558 13481 7658,'-12'31'0,"1"0"0,1 1 0,4-3 0,0-4 0,3-3-433,2-1 1,5-6-1,2 3 1,0-2 431,4 1 1,0 1 0,-1-3-1,-2 3-20,-1 1 0,-2-3 0,-4 4-12,0-2 1,0 9 0,0-1 0</inkml:trace>
  <inkml:trace contextRef="#ctx0" brushRef="#br0" timeOffset="462972">19484 14350 6937,'6'6'-401,"0"5"0,7-4 0</inkml:trace>
  <inkml:trace contextRef="#ctx0" brushRef="#br2" timeOffset="494722">17934 10666 30215,'-18'-4'-15,"-1"-2"1,-2 1 0,0-1 0,1 4 0,0 0 0,2 2 0,0 2 0,-2 3 0,-4 8 0,0 4-1,-3 5 1,0 2 0,-4 2 0,1 0 0,0 0 0,2-2-316,2-3 0,1 2 0,-1-2 1,0 2-1,0 3 0,4 2-352,2 1 0,4 2 1,3 1 219,1 5 0,4 2 0,1 0 0,1 5 0,2 2-17,-1 7 1,2 1-1,-4 3 1,0-3 153,0-3 0,3-1 1,-3-2-1,0-4 100,1-7 0,1 3 0,-1-7 0,0-2-388,3-4 1,6-2 0,4-2 0,4 0 71,7-3 0,5-3 1,5 2 476,1-1 1,5 4-1,1-3 1,3 2-1,4 0 178,-2 1 1,6 1-1,1 2 121,0 0 1,4-5 0,4 0 0,3-2 0,4-3 225,3-1 0,7-2 1,-2 0-1,1-1 25,0-2 0,6 0 0,-3-3 0,2-1 0,0 1 1,-2 2 0,2-4-1,1-1 112,2-2 0,10-1 0,0 2 1,0 0-215,-2 3 0,-4 3 0,-1-3 0,-3 2-114,-3 3 1,-7 2 0,-2 3-145,1 2 0,-5 0 0,5-6 0,-2-2-3,0-1 1,1-5 0,-2 1 0,3-2-1,-1-2-953,1 0 0,-2-2 0,-4-2 0,-3-4-552,-5-3 1,4 3 432,-9-1 0,-2-4 0,-4-7 0</inkml:trace>
  <inkml:trace contextRef="#ctx0" brushRef="#br2" timeOffset="495460">17649 10765 29145,'19'-19'-2522,"4"-2"2663,-2 9 0,2-2 0,2 9 0,0-1 111,0 1 1,5 0 0,3 5 0,4 0-199,5 0 0,-2 0 0,7-1 0,2-2 21,3-1 0,8-1 0,0 2 0,7-3 2,3-1 0,10 3 1,-6-4-32,2-2 0,5 4 0,3-3 1,5 0-1,1-2 6,0-2 1,4 5 0,2 0 0,3-2 64,1-1 0,-46 7 1,0 0-1,-3 0 0,-1 1 1,0 0-1,1 0-78,1 2 0,-1 0 0,44-1 1,3 2-1,-4 0-117,-5 0 1,-5 10 0,-2 4 0,-4 2-26,-5 2 1,-4 3 0,-8-3 0,-3 1-93,-5 3 0,-3 0 0,-5 0 0,-3-1-67,-4 1 1,-2 0-1,-1 0 1,-4-3-18,0-1 0,-2-1 0,-6-4 0,-1 3-44,-1 0 0,-2 1 0,3-5 0,-3 0 7,-1 1 1,4 3-1,-1 1 1,1-2 27,-1-1 0,2 2 0,-4 1 0,1-1-70,-4 2 1,-2-2 0,-2 4-1,1 1-35,-1-2 0,-1 6 0,-1 0 0,-3 5-77,-2 2 0,4 5 0,-5-1 1,-2 4 91,0 0 1,-2 2-1,0 0 1,0-2 46,0-2 0,-4 0 0,-2-1 0,-1 0 126,-2 0 0,-1 0 1,0 2-1,2 1 23,-2 1 1,-5 6-1,-3-1 1,-1 0 143,-3 0 0,-11-3 0,-7-6 1,-5-3 365,-6-5 0,-18 3 0,-9-10 0,-15 0 50,38-10 1,-2 0 0,-3 0-1,-2 0 1,-10 2 0,-1 1 81,-6 1 1,-1 1 0,-6 6 0,-1 1 0,-94 27-1</inkml:trace>
  <inkml:trace contextRef="#ctx0" brushRef="#br0" timeOffset="505063">20166 15230 8355,'4'-12'-76,"0"-1"0,1 2 0,-1 2 0,1 2 1,2 1-1,3 3 0,1 2 0,1 1 0,2 0 1,1 0-1,3-1 0,1-2 140,3-1 1,7 0 0,4 4-1,3 0 1,3 0 0,2 0-1,5-2 1,2 0-219,2-3 0,-1 1 0,1 4-63,-1 0 0,0 0 0,-3 0 0,-1 0-8,-3 0 1,0-5-1,-5-2 1</inkml:trace>
  <inkml:trace contextRef="#ctx0" brushRef="#br0" timeOffset="505494">20030 15156 8355,'0'-13'-1228,"0"1"1362,0-1 1,1 7-47,3 1 1,-4 5 0,0 5 0,-7 3 0,-4 3-131,-1 1 0,0 5 0,1-1 0,1 1 19,2 1 0,1-3 1,-2 6-1,5-1 13,3 0 0,1 3 0,0-4 0,0 2 37,0 0 1,5-5 0,5 3 0,4-1-20,2-2 1,6-3 0,-1 0-1,3-1-146,0 1 1,12-2-1,4-3-247,3-4 0,5 3 0,-4 0 1</inkml:trace>
  <inkml:trace contextRef="#ctx0" brushRef="#br0" timeOffset="562055">20092 14957 7508,'7'-12'0,"-5"1"0,-4 4 0,-7 8 0,-3 9 0,-3 6 0,-3 4-62,-1 2 0,-2 1 0,-2 2 0,1 0 1,1 0-1,0-1 68,2 1 1,1-1 0,6-2 0,1-3 0,2-1 0,5-3 0,3-1 0,1-2-6,0 1 1,1-1 0,3 0-1,5 1 1,3-1 0,3 1-68,2-1 1,5 1-39,-2-1 1,4 0-1,2-1 1,3-1-128,4-2 0,3 1 0,1 3 1</inkml:trace>
  <inkml:trace contextRef="#ctx0" brushRef="#br0" timeOffset="562245">20513 15515 8355,'-8'-8'-150,"0"0"0,7-5 0,1 9-393,6 2 0,0 0 0,-1 2 1</inkml:trace>
  <inkml:trace contextRef="#ctx0" brushRef="#br0" timeOffset="593141">8756 14101 7187,'12'-6'0,"1"1"0,-1 4 0,1 2 0,-1 2 0,0 1 114,1-1 1,-1 3 0,2-2 0,3-2 0,3 0 0,5-2 0,4 0-105,4 0 1,4 0 0,6 0 0,8 0-1,10 0 1,10 0 0,9 0 0,8 0-138,5 0 0,-42-2 0,2 0 0,4 0 0,-1 0 0,3 0 0,0-1 0,1 1 0,1 0-73,0 1 0,1-2 0,-1-1 0,2-1 0,61-2 0</inkml:trace>
  <inkml:trace contextRef="#ctx0" brushRef="#br0" timeOffset="593726">12737 14213 8355,'20'0'0,"7"-4"0,1 0 0,6 0 0,9-2-266,9 5 1,5-5 0,7 5 0,7-2 0,9-2 0,9-1 0,10-1 308,-46 4 0,1-1 0,3 2 0,1 0 0,3-1 0,0-1 0,1 1 0,1-1-20,1 1 1,0 0 0,5 0 0,1 1 0,-2-1 0,-1 0 0,-2 0 0,0 0-111,-2 1 0,-1 1 1,-1 0-1,-2-1 1,-4 1-1,-1 0 29,-2-1 0,-1 0 58,42-3 0,-13 10 0,-9-1 0,-2-2 0,-3 0 0,0-2 0</inkml:trace>
  <inkml:trace contextRef="#ctx0" brushRef="#br0" timeOffset="676275">11633 17711 8355,'0'-9'112,"0"1"0,0-2 1,0-1-1,2-1 1,1 0-1,1-1 1,-2 1-1,0-1 1,-2 1-1,-2 1 1,-2 3-1,-4 3 166,-3 4 1,3 8 0,-1 5 0,-2 9 0,-2 7 0,-4 6-1,2 7 1,1 9-151,2 7 1,-1-1-1,1 1 1,1-2 0,3-3-333,4-1 1,4-7 0,4-3 0,4-3-1,6-5-511,6-4 0,1-13 1,9-3-576,1-2 692,-5-6 0,10 1 0,-5-6 0</inkml:trace>
  <inkml:trace contextRef="#ctx0" brushRef="#br0" timeOffset="677107">11956 17996 7821,'4'-13'0,"2"1"0,-1 0 449,1-1 1,2 5-1,-3 1-270,2 2 1,-3 0 0,3 7 0,-1 3-1,-4 6 1,0 6-155,-2 2 0,-2-2 0,0 2 0,-2-1 0,1-2-64,1 2 0,2-4 0,0 3-511,0-4 0,5 0 1,0-1-1,2-1-1055,3-2 1425,1-4 1,7-10 0,1-2 0</inkml:trace>
  <inkml:trace contextRef="#ctx0" brushRef="#br0" timeOffset="677551">12030 17760 8032,'-12'0'-563,"5"0"1,3 4 0,8 2 0,4-1 513,3 1 49,2 3 0,5-2 0,1 6 0</inkml:trace>
  <inkml:trace contextRef="#ctx0" brushRef="#br0" timeOffset="677552">12340 18132 8377,'2'11'48,"0"-1"1,3-2 9,-3 2 0,0 1 0,-2 3 0,0 1-303,0 1 1,0 5 0,0-3 0,-2 1 0,0 2 0,-3-2-133,3-2 0,-5 2 0,0 0 1</inkml:trace>
  <inkml:trace contextRef="#ctx0" brushRef="#br0" timeOffset="677952">12812 18058 9506,'-5'-19'0,"0"3"0,-1 8 0,2 8 0,4 7 521,3 4 1,5 3 0,-2 2-509,1 5 1,0 4-1,2 2 1,-2 4-46,-1 0 0,2 2 0,-4 5 0,-1-1-178,-2 0 0,1-4 1,0-1-1,2-3-43,-1-6 1,-1 1-1,-2-8 1,-2-1-12,-2-1 1,-3-1 0,-5-2 0,-1-3-79,1-4 0,0-3 0,-2-2 0,-1-3 265,-2-4 0,1-5 0,3-2 0,1-3 209,-1-1 1,2 2-1,3-2 1,4 1-112,3 3 0,1-3 0,1 3 0,4 2 188,8 4 0,1 0 0,6-2 1,2 2-357,2 1 0,-1 5 1,-1-1-1,-1 1-827,1-1 830,-4 2 0,5-9 0,-3 4 1</inkml:trace>
  <inkml:trace contextRef="#ctx0" brushRef="#br0" timeOffset="678384">12812 17723 8355,'-6'-12'-403,"6"5"1,0 3-1,7 2 1,4 2 149,1 0 0,1 0 0,-1 0 1</inkml:trace>
  <inkml:trace contextRef="#ctx0" brushRef="#br0" timeOffset="678385">13134 17785 8355,'0'-19'342,"0"1"1,6 11-1,2 3 1,3 4-1,1 4 1,2 6-1,1 6 1,2 7 136,-2 5 0,0 8 0,0 0-477,2 4 1,-5 2 0,-4-2 0,1 2 0,-2-2-285,-3-2 0,1 4 0,-1 0 0,-2 1 74,-5 0-1161,-9 4 0,-8-9 0,-4 5 0</inkml:trace>
  <inkml:trace contextRef="#ctx0" brushRef="#br0" timeOffset="697258">14114 17884 8355,'0'-14'-656,"0"-2"1,0 2 0,0-4 0</inkml:trace>
  <inkml:trace contextRef="#ctx0" brushRef="#br0" timeOffset="697514">14027 17822 6927,'-12'0'0,"-1"0"0,1 0 0,-1 0 0,2 2 0,2 0-84,1 2 0,-1 5 0,-2-4 0,2 1 1,2 1 403,1 0 1,2-3-227,4 4 0,1-5 0,5 1 0,5-1-117,4 1 0,9-3 0,0 3 0,8-2-148,4-2 0,5 0 1,2 0-1,1 0-27,3 0 0,0-2 0,-2-1 1,-3-2 140,-4-2 1,-6-1 0,-2-5 0</inkml:trace>
  <inkml:trace contextRef="#ctx0" brushRef="#br0" timeOffset="697757">14337 17711 8355,'7'-13'0,"-1"1"-35,-1-1 1,-2 1 0,5 0 0,2-1 0,1 2 0,1 1 0,2 4 0,2 0 0,5 2-1,3 0 1,0 0 0,0 2 0,-4 5 0,-2 5 0,-2 5 0,-3 3-132,-2 5 1,-7 2 0,1 2 0,-4 0 74,-1 0 1,0 0-1,0-1 1,0 1-162,0 0 1,-6 0 0,-3 0 176,-6-1 1,-10 7-1,-7 0 1</inkml:trace>
  <inkml:trace contextRef="#ctx0" brushRef="#br0" timeOffset="697939">15590 17872 7442,'-6'-14'-570,"-6"8"1,-7 13 0</inkml:trace>
  <inkml:trace contextRef="#ctx0" brushRef="#br0" timeOffset="717370">11609 16706 8010,'1'-12'0,"3"1"0,4 2 0,3 5 0,3 3 0,1 1 0,3 0 0,2 0 0,3 0-12,5 0 1,-1 0-1,8 0 1,2 0 0,4 0-1,5 0 1,2 0 21,0 0 1,10 1-1,-4 2 1,5 2-64,3 2 1,4 0 0,2 3 0,0-2 0,4 0 0,3-1 0,3-1 0,2-2 10,-3 0 1,7 2 0,-7-4 0,3 4 0,-1 1 0,-1-3 0,-2 3 68,-3-2 1,2 5-1,0-2 1,-1 2-1,-3-1-40,-2 0 0,-1-1 0,-6 4 0,-2 1 7,-2-1 1,3-4-1,-5 1 1,2-1 32,0-1 1,-4 0-1,4-4 1,1 1 56,2-2 1,6 0 0,5-2 0,2 0 33,1 0 1,6 0 0,-7 0-1,3 0-45,3 0 1,-4 1-1,4 2-123,0 1 0,-8 6 1,3-3-1,3 1 0,0 0-20,-1 2 1,12-3-1,-8 0 1,4-1-123,3 1 0,-3-4 0,5 1 0,-1-1 185,-3 1 0,5-2 0,2 2 0,-2-3 87,-3-1 0,4 0 0,-9 0 0,-3 0-34,-3 0 1,-4 0 0,-1 0 0,-3 0-25,-2 0 1,-1 0 0,-4 0 0,0 0-79,0 0 1,2 0-1,0 0 1,4 0 50,1 0 0,1 0 0,6 0 1,0 0 7,-2 0 0,3-4 0,-6 0 0,0 1-14,0 2 1,0 1-1,-6 0 1,-3 0-6,-3 0 1,-2 0-1,2 0 1,-2 0-60,-2 0 1,4 4 0,-1 0-1,1-1 31,-1-2 1,3-1 0,-4 0 0,4 0 24,1 0 0,0 4 0,0 0 1,0-1-28,0-2 0,-1-1 0,-2 0 0,-2-1 15,-2-3 1,3 1 0,-3-4 0,0 0 31,0 0 0,-1-1 0,-5-4 0,-1-1 49,-2 1 1,6 1 0,-2 1-1,1 2-69,0-2 1,-2 4 0,1-1-228,0 1 1,5-4 0,1 4 0</inkml:trace>
  <inkml:trace contextRef="#ctx0" brushRef="#br0" timeOffset="720387">8806 11212 7765,'58'-20'0,"-1"4"0,3 1 0,0 0 0,4-2 0,2 3 0,6 3 0,2 3 0,4 0 0,1-1 0,2 3 0,2-1-49,7 0 1,-11 3 0,11-3 0,-6 1 0,-4 3 0,3 2 0,1 1 0,3-1 0,-2-2 0,-1-1 0,2 1 15,3 2 1,3 1-1,5 0 1,-2 0-1,0 0 23,-1 0 0,-43 0 0,1 0 1,-2-1-1,1 0 0,0 0 0,0 0 11,48-4 1,-48 3-1,1 0 1,1 2-1,0 0 1,-1 0-1,0 0 4,-1 0 0,1 0 1,0 0-1,1 0 0,-1 0 1,1 0-1,0 0 0,1 0-2,-2 0 0,1 0 0,1 0 1,1 0-1,0 0 0,0 0 1,2 0-1,0 0-119,0 0 1,1 0 0,0 0 0,1-1-1,-1 0 1,0-1 0,0 0 0,2 0 100,3 1 1,-1-1 0,-2 0 0,0-1 0,6 0 0,-1 0 0,-2 0 0,0 1 12,-1-1 1,1 0-1,2-2 1,1 1 0,-1 0-1,0 1 1,-1-1 0,0-1 31,-2 1 0,1 0 0,3 2 0,-1 0 0,-3-2 0,0 0 0,1 0 0,1-1-20,1 2 0,-1 0 0,-3-3 0,0 1 0,1 1 0,0 1 0,-2-1 0,1-1-19,-2 1 1,0 0-1,1 1 1,0-1 0,-1-1-1,-1 1 1,2 0 0,-1 1 2,-2 0 0,-1 0 0,1-1 1,0 0-1,-4 2 0,-1 0 1,-1 0-1,0 1 0,1 0 0,-1 1 0,44-2 0,5 0 0,-4-3 15,-2 3 0,-44 1 0,0 0 0,47 1 0,-1 0-14,2 0 0,-48 0 1,1 0-1,-1 0 0,0 0-9,48 0 0,-48 0 1,1 0-1,0 0 0,1 0 1,0 0-1,1-1 1,0 0-1,0-1-4,1 0 1,-1 0 0,5-1 0,-1 0-1,-2 2 1,0 0 0,2-2 0,-1 0 1,-1 0 0,0-1 1,3 1-1,-1-1 0,-3 0 1,1 0-1,-2 1 0,1 1 6,-1-1 1,0 0 0,-1 1-1,0-1 1,47-7 0,-1 3 60,-3 2 0,1-4 0,-5 5 0,-1 0 21,-2-1 1,-1 2 0,-2-4 0,1 1-98,0 4 0,-2 0 0,7 2 0,-4-1 4,-4-3 1,6 2-1,-2-2 1,0 3-35,-3 1 1,0 0 0,-5 0 21,-2 0 0,-3 0 1,-3 0-1,-5 0 1,-4 0-5,-4 0 0,-3 1 1,-7 2-1,-3 1 119,-3-1 1,-5 2 0,-3 1 0,-2-1 28,-1 1 1,-3 4-1,-3-2 1,0 3-89,0 1 1,0 1 0,1-1 0,1 0 51,2 1 0,0-1 1,-4 1-1,1-1-12,3 0 1,-3 2-1,3 1 1,-2 2 14,-3-2 0,1 0 0,-1 0 0,-2 3-54,-2 2 1,-5-1 0,3 3 0,-1 0 17,-1 4 0,0-1 0,-7 5 0,-1-1-62,2 0 1,-3 6 0,0-2-1,0 4-27,0 4 0,-3-1 0,3 4 0,-2 0 39,-2 1 1,3-1 0,-1 2 0,2 0 4,3 1 1,1 2 0,1 4-1,0 2 23,1 1 1,5 1 0,2 2 0,2-2 21,-1-2 0,3 4 0,-5-1 0,0 3-7,-2 1 0,-4 4 1,0 1-1,-1 1-40,1-1 1,-1 8 0,-1-4-1,-1 1 7,-2 1 1,-4 0 0,3 3 0,-1-2 0,-4-3 1,0 8 0,-2-7 0,0 4-21,0 0 1,0 4 0,0-9-1,0 2 22,0 5 0,0-4 1,0 6-1,1-3 2,3-3 1,3 2 0,5-7-1,2 0-4,3-1 1,-2 9 0,4-10-1,-1 4-33,-3 2 1,-1-6 0,-3 1 0,-1-2 22,-2 0 0,-5 4 0,1-2 0,-4-1 20,-4 1 0,1-2 0,-5-4 0,-3 0 27,-4 0 0,5-1 1,-3-2-1,2-3-16,0-1 1,3 3 0,1-5 0,2-4-5,2-2 0,3-3 0,4 3-35,4-1 0,3-2 1,3 1-1,1-4 1,2-2-3,-2-2 0,0 0 0,-1 1 0,0-2 16,-3-3 1,-6 1-1,2-4 1,-1 1 4,-4-1 0,0 3 0,-2-3 0,0 2 2,0 3 1,-6-5 0,-2 0 0,-2-1-8,2 0 1,-3-4 0,3-6-1,-3 0 30,-2 1 1,1-5 0,-2 1 0,-1-3-10,-1-5 1,-5 2 0,3-5 0,-1 1 66,-3-1 1,-2-1 0,-1-4 0,1 0-70,-1 0 0,-5 0 1,-4 0-1,-3 0-103,-4 0 0,-3 0 1,-7 0-1,-2 0-44,0 0 1,-11-4-1,1 0 1,-7 0 13,-10-2 0,-3 1 0,-13-3 0,-2 2 77,0 1 1,40 4 0,-1 0 0,1-1 0,0 0 0,-2 1 0,-1-1-37,0 0 1,0 0-1,-1 2 1,0-1-1,1-1 1,0 0-1,-3 1 1,0 2 43,-2 0 0,1 2 0,1-1 0,0 1 1,-2 2-1,-1 0 0,1-1 0,0 0-6,1 1 0,-1 0 0,-3 2 0,-1 1 0,0 0 0,1 1 0,-2-1 0,0 0-223,0 1 0,0 0 259,-9-2 0,0 0 0,3 3 0,-2 1 0,-9-3 0,-2-1 0,1-1 0</inkml:trace>
  <inkml:trace contextRef="#ctx0" brushRef="#br0" timeOffset="722272">8496 11423 7858,'19'-11'0,"-5"2"0,-9 5 0,-9 3-164,-6 1 0,-2 0 1,0 0-1,-1 0 1,1 0-1,-1 0 0,1-2 1,-2-2-1,-1-3 274,-1 0 1,-7-4-1,1 3-102,-5-3 0,-2 3 1,-7 1-1,-5 1 0,-5 2 1,-6 0-1,-5 0 0,-5 1-32,-2 2 0,-9 1 1,1 0-22,-1 0 0,-4-4 1,8 0-1,-1 1 25,-1 2 0,5-4 0,-1 0 0,2-1 11,4 1 1,7-3 0,1 2 0,2 1 16,1-1 1,5 2 0,1 4-1,1 0-20,3 0 0,-3 7 0,2 5 0,-1 8-38,0 3 1,2 7 0,-4 5 0,2 2 31,7 0 1,3 9 0,8-6 0,5 1-6,7-4 0,1 4 0,7-3 1,1 0 39,1 1 0,4-2 0,1 2 0,2-1 22,2-1 0,-3 5 1,4-8 15,2 2 1,-3 5-1,1-5 1,2 4-1,1 2-24,1 0 1,1 0 0,-1 7 0,0 5-17,1 1 1,3 6 0,2-3-1,2 1-11,2-1 0,7 1 0,5-5 0,6-3-21,5-4 0,4-1 0,2-4 1,2-4 7,5-3 1,3-1 0,1-5 0,0-1 6,0-2 1,-1-1 0,-4-1-1,-1 1 2,-1 0 0,-8 1 0,1 3 0,-5 4-39,-8 3 1,-3 7 0,-9 4 0,-2 2 22,-4 1 0,-5 9 1,-2-8-1,-3-1 23,-2-1 0,3-6 0,-2 0 0,1-3 38,2-3 1,-2 3 0,0-7 0,0 1 20,0 0 1,-3 0-1,3-4 1,-1 1 127,-4-1 1,5 3 0,1-4-1,3-1-119,2-2 0,1 3 0,2 0 0,5-2-55,2-1 1,8 1 0,3 0 0,6 2-100,5-1 1,5-2-1,5-1 1,6-2 33,4-2 0,6 2 0,1-2 2,5 2 0,-4 2 0,4 0 0,0-2 0,1-1-38,2-1 0,-10 0 1,0 5-1,-8 1 19,-8 2 1,-2 2 0,-10-2-1,-4 2 92,-3 1 1,-9 7 0,-7-5 0,-1 0 90,-3 2 0,3-4 1,0 1-1,0 0 53,0-1 1,4-2-1,-1-4 1,3 2-111,5 1 0,-2 0 0,3-3 1,-1 1-31,0 2 0,5 0 0,-1-4 0,3 0 40,1 0 0,6 0 0,2-1-65,4 1 1,-4 0 0,1 0-1,-1 0 1,2-1-25,3 1 0,-6 0 0,8-2 0,-1-1-116,-4-1 1,2-6 0,-4 3-1,-1-1 112,-3-1 0,-2 5 0,-4-3 0,-1 1 9,-6 3 1,-6-2 0,-2 0 0,-2 2 11,-3 2 1,-1 0-1,-2 1 1,-1-1 73,-3-4 0,2 4 0,-6-4 0,-1 4 19,-2 1 1,-1-1 0,-1 3 0,-2 0 67,-1 2 1,-6 1 0,3-2-81,1 1 1,-4 5 0,6 0-1,1 0-73,2-1 0,1 6 1,1-5-1,5 1 1,6-1-142,7-2 0,6 2 1,4-5-1,4-1 27,3-2 1,11-3-1,4-2 1,4-5 23,4-2 0,4-3 0,9-2 0,9-5 71,8-3 1,-39-2-1,2-1 1,0 0-1,0-1 1,3-2-1,1 0-40,-1 0 0,1 0 0,3 1 1,-1 0-1,-4 0 0,0 0 1,-2 1-1,1 2-292,-2 0 0,0 0 1,41 1-1,-5 0 130,-7 0 0,-5 0 0,0 0 1</inkml:trace>
  <inkml:trace contextRef="#ctx0" brushRef="#br0" timeOffset="722498">14101 17351 8355,'68'0'-874,"-5"5"0,5 2 1</inkml:trace>
  <inkml:trace contextRef="#ctx0" brushRef="#br0" timeOffset="740755">11795 16359 8355,'0'-13'6,"0"1"1,1 1 0,3 3-1,6 3 1,4 4 0,2 1 0,1 0-1,1-1 1,1-2 0,2-1-1,-2 1 1,0 2 0,-1 1 0,0 0-1937,-3 0 1733,-1 0 1,-7 11 0,-2 2 0</inkml:trace>
  <inkml:trace contextRef="#ctx0" brushRef="#br0" timeOffset="741004">11782 16508 8355,'13'-13'40,"0"6"0,3 2 0,0 1-167,-1-1 0,5-3 0,-1 3 1,2-1-1,-1 1-212,2 2 0,2-3 0,-1 2 66,-2 1 1,2-3-1,-4-1 1</inkml:trace>
  <inkml:trace contextRef="#ctx0" brushRef="#br0" timeOffset="741610">11993 16111 8355,'0'-13'-188,"0"1"254,0-1 1,4 5 0,0 3 87,-1 3 1,-2 6 0,-2 13 0,-2 4-85,-1 2 1,-5 3 0,0 3 0,0 4-67,0 3 1,-2 1 0,3 2 0,-3-1-256,-1 0 0,-1 2 0,1-7 0,-1 1-217,1-1 1,1 2 0,1-6 180,2-2 0,0 5 0,-5 0 0</inkml:trace>
  <inkml:trace contextRef="#ctx0" brushRef="#br0" timeOffset="742499">12055 16222 8355,'0'-12'56,"0"-1"1,0 1-1,0 0 1,0-1 0,0 1-1,-1 1 1,-3 3-1,-5 3 1,-2 4 0,-3 2-1,-1 4 131,-1 3 0,-5 7 0,3 2 0,0-1 0,-1 2 0,1 3 0,0 2 0,3 2 0,1 0-132,2-1 16,-1 7 1,2-1 0,3 3-1,4-4 1,3-3 0,1-2-59,0-4-138,5 4 1,3-15-1,9 4 1,4-3 0,2-4-220,2-1 0,0-4 0,1-1 0,1-1-34,2-4 1,0-1 0,-4-7-1,-1 1-1024,-4-1 1273,-2 1 1,-6 0-1,1-1 1</inkml:trace>
  <inkml:trace contextRef="#ctx0" brushRef="#br0" timeOffset="742716">11807 16421 8355,'4'-15'48,"2"4"0,1 4 1,2 4-1,2 3 1,2 3-1,-1 1 1,0-1-1,2-2 1,1-1-1,3 0-391,2 0 0,0-1 1,4-2-1,-2-3-91,-2-1 1,1 5-1,4-4 1</inkml:trace>
  <inkml:trace contextRef="#ctx0" brushRef="#br0" timeOffset="742957">12005 16011 8355,'-4'-8'18,"0"0"0,0 7 1,4 1-1,0 8 1,-1 7-1,-2 7 1,-1 6-1,0 5 1,0 2-1,-2 4 0,1 1 1,-1 3 351,3 1 0,-2 0-513,1 1 1,-1-2-1,5-6 1,0-1-311,0-3 0,0 2 0,2-8 39,2-3 1,3 0 0,5-4 0</inkml:trace>
  <inkml:trace contextRef="#ctx0" brushRef="#br0" timeOffset="743545">12390 16098 8355,'-7'-12'0,"-4"-1"0,3 1-38,-3 5 148,-2 2 1,2 3 0,2-1-24,0-1 0,7 2 0,-2 6-156,2 4 1,1-1 0,-2 1 0,-1 2 18,1 1 0,2 1 0,1 1 0,0-1-64,0 0 1,5 1-1,4-1 20,2 1 1,5-2 0,1-2 0,-4 0-17,-3 0 0,1-2 0,-3 0 90,3-1 1,2 2 0,-2-3 72,-3 2 0,-2 1 0,-6 5 4,0-1 1,-6-3-1,-2-1 1,-3 1 63,-2 2 0,1 2 0,0-1 0,-2 1-78,-3-1 1,8-4 0,-2 1-1,2-1-115,2-1 0,5 0 48,-2-3 0,4-3 0,2 5 0,4-2-175,1 0 1,1 0-1,4-4 125,1 0 1,-1 0 0,1 0 99,-1 0 1,0 1-1,-1 4 37,-2 3 1,-4 3 0,-5 1 29,0 1 1,0-1 0,0 1-1,-1-1-4,-3 0 0,-2 5 0,-2 1 1,2 0 28,1 0 0,3 2 0,-2-3 0,3-2-167,1-1 1,5-2-1,4-1 1,2-3-288,1-3 1,5 0 0,1-1 0,1-1-48,3-2 1,7-1-1,3 0 1</inkml:trace>
  <inkml:trace contextRef="#ctx0" brushRef="#br0" timeOffset="743939">12874 16383 8161,'-2'-19'91,"-2"3"0,3 6 1,-5 2-1,1-1 0,-4 3 1,-2 1-1,0 5 0,2 3 1,2 3 189,1 1 1,-2 1 0,3 4-1,-1 1-185,1-1 1,-4 2-1,5 1 1,1 2-41,2-2 0,1 3 0,0-2 0,0-1-72,0-1 1,6-6 0,2-1 0,3-1-155,1-3 1,2-2 0,1-1 0,3 0-41,1 0 0,-2-1 1,2-4-1,-1-1 56,-3-1 1,-1-9 0,-2 4 118,1-2 0,-5-1 0,-1 0 1,-1-3-1,-4 0-74,0 0 0,-4 2 0,-2 2 0,-4-1-138,-3-2 0,-3 2 0,-1 7 0,-3 2-259,-1 1 1,-1 5 420,0 0 0,-9 5 0,3 8 1</inkml:trace>
  <inkml:trace contextRef="#ctx0" brushRef="#br0" timeOffset="744278">13010 16086 8355,'0'-13'401,"0"1"1,-1 5-276,-3 3 1,-3 10 0,-6 6-1,1 7-128,-1 5 1,-3 6 0,-2 3 0,0 3-126,0 1 1,-4 9 0,3-1 0,-2-1-133,0 0 1,6-9 0,0 2 0,4-3-52,3-2 0,5 1 1,-1-7-1,3-4 23,1-2 0,5-4 0,2-3 0</inkml:trace>
  <inkml:trace contextRef="#ctx0" brushRef="#br0" timeOffset="744485">13171 16483 8702,'0'12'0,"0"1"0,0-1 0,0 0 0,-1 2 0,-2 3 0,-1 3 0,0 4 0,0-1 0,-2-1 0,1-1 0,-2 0-1710,0-2 1395,4 4 1,-8-9-1,4 4 1</inkml:trace>
  <inkml:trace contextRef="#ctx0" brushRef="#br0" timeOffset="744815">13395 16284 9547,'-6'-7'0,"-1"5"0,0 4 0,3 7 0,3 3 0,2 3 0,3 3 0,5 0 0,2 1 668,1 1 0,4-4 1,1 5-730,-2 1 1,3-4-1,0-2 1,0-3-52,0-5 0,2 2 0,-3-6 1,-2-1-148,-1-2 1,-2-1 0,1 0 0,-2-1 97,-3-4 1,-2-1-1,-6-7 1,0 1-82,0-1 0,0-3 0,0-2 61,0-1 1,-2 2 0,-1-4 0,-1 1 0,2-1-251,0 0 1,2 6 0,0-1-106,0 2 536,0 1 0,6 7 0,1 0 0</inkml:trace>
  <inkml:trace contextRef="#ctx0" brushRef="#br0" timeOffset="745290">13853 16061 9156,'-12'-12'0,"0"-1"0,2 2 0,6 3 0,8 4 0,6 2 0,2 2 0,2 0 0,1 0 106,1 0 0,2 5-229,-1-1 0,-3 5 0,2-2 0,-3 1 0,-5 1-48,-4 0 0,-3 7 0,-1 1 47,0 3 1,-5-4-1,-3 4 1,-3-2-1,-2-2 239,1 2 1,4-3 0,1 4-1,0-1 34,0-3 0,4-1 0,-1-1 1,4-1-125,4 0 0,-1 1 0,5-1-35,2 1 1,1-1 0,1-1-1,1-1-2,-1-2 0,5-1 0,-1 3 0,-1-2 7,-1 1 1,-2-2 0,1 0 0,-2 0 27,-3 0 0,2-3 1,-5 4 36,2 2 0,-4 1 1,1 2-25,-3-1 1,-1 4 0,-1 1 0,-2 0 0,-2 0 79,-2 4 0,3-3 0,-3 0-266,1 0 1,-2-4 0,4 2-1014,1-2 640,2-2 0,1 1 0,0-1 1</inkml:trace>
  <inkml:trace contextRef="#ctx0" brushRef="#br1" timeOffset="745481">14709 16557 5734,'0'0'0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7:36:48.671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1984 6114 6671,'-11'-1'0,"2"-2"0,2-2 0,1-2 0,2-1 0,-1 1-63,-4 3 1,2 2-1,-1 2 1,0 2 186,1 2 1,0-3-12,3 3 0,-3-1 1,-5 0-1,-1 2 38,1 2 0,1-3 0,1 3 10,2-1 0,5-1-52,-1-1 1,4-2 0,4 2-38,5-3 0,7-1 0,6 0 0,4 0 1,3 0 1,11 2 0,2 0 0,4 2-129,4-1 1,4 0 0,2 0-1,5 1 1,6-1 1,11-2-1,6-1 40,5 0 1,6 0 0,-43 0 0,0 0 0,2 0 0,1 0 9,2 0 0,0 0 0,0 0 1,0 0-1,3 0 0,0 0 1,0 0-1,0 0 0,0 0 1,0-1-24,0-1 0,0-1 0,-4 3 0,-1-1 0,3-1 0,-1 0 0,-1 1 0,-1 1 25,-2 0 0,-1 0 0,2-2 0,0-1 1,42-1-1,-2 0-1,-5-1 1,-2 3-1,-12-3 1,-6 1-82,-5-1 1,-13 1 0,-7 4-1,-8 0-380,-7 0 1,-8 0 273,-5 0 1,-14 4 0,-11 2 0,-10 0-344,-8-1 533,-5 5 0,-7-6 0,1 5 0,-2 4 0,0 1 0,-2 2 0</inkml:trace>
  <inkml:trace contextRef="#ctx0" brushRef="#br1" timeOffset="634">2071 6375 27950,'-12'-13'-3277,"4"2"0,-1 3 0,1 3 1366,1-1 1,3 5 1561,8-3 0,4 2 0,9 2 0,4 0 220,2 0 1,9 0 0,6 0 0,9-1 98,5-3 0,15 1 1,3-5-1,11-1 37,9 3 1,8-6-1,-46 9 1,0 0-1,1-1 1,0-1-16,2 1 0,-1 0 0,3 1 1,-1-1-1,3-1 0,-1 1-213,2-1 0,0 1 0,3 0 0,0 0 0,-3-1 0,0-1 0,1 1 0,0 0 0,1 2 0,-1-1 295,-1 2 1,0-1 0,-1-1-1,0 0 1,-3 1 0,-1 2-1,-3-1 1,-1 1 50,48-1 1,-1-2-1,-11 0 1,-7 1-9,-7 2 1,-11 2-1,-8 2 1,-6 1-15,-7-1 1,-1 3 0,-12-2 0,-5-2 7,-5 0 0,-8-2 63,-2 0 1,-11-2-1,-1 0-230,-6-2 0,-2-5 1,0 4-1,-1-1-438,1 1 1,-1-4 181,1 5 1,5 2-2585,3 6 2315,3 8 0,1 13 0,0 7 0</inkml:trace>
  <inkml:trace contextRef="#ctx0" brushRef="#br0" timeOffset="1855">5569 6152 6790,'1'-13'0,"3"1"0,4 1 0,3 2 0,2 5 0,-1 3 0,1 1 0,-1 0 0,0 0 135,1 0 1,-2-1-1,-1-2 1,-2-1 0,1 1-1,2 2 1,2 1 0,1 0 150,2 0 0,-1 0 1,7 1-1,5 2 1,6 1 1,7-1 0,5-2 1,9-1-1,5 0 1,6 0-38,5 0 0,0 0 0,3 0-149,3 0 1,4 0-1,1 0 1,6 0-12,1 0 0,6 0 0,1 0-31,3 0 0,-46 0 0,-1 0 1,2 0-1,1 0 0,0 0 1,0 0-22,3 0 0,-1 0 0,0 2 1,-1 0-1,-1 0 0,1 0 1,1 0-1,1 0 0,1 0 1,1 0-14,0 0 1,0 1 0,0-1 0,-1 1 0,-2-1 0,-1-1 0,-1 1 0,0 0-33,0-1 0,0 1 0,-3 0 0,0 1 0,1 0 0,-1-2 0,48 2-17,-3-1 0,-4-2 0,-5 0 0,-3 0 6,-6 0 1,4-5-1,-12 1 1,-3 0-73,-2-1 1,-8 2 0,-5-4 0,-5 1-23,-6 4 1,-8-4 0,-5 2 0,-6 0-274,-6-2 1,-7 4 198,-5-7 0,-8 7 0,-6-2 0,-6 2-507,-9 2 1,-7 0 0,-11 0 0,-5 2-156,-4 2 0,-9-2 716,-1 7 1,0-1 0,-5 4 0</inkml:trace>
  <inkml:trace contextRef="#ctx0" brushRef="#br0" timeOffset="2446">5593 6251 8355,'-12'-13'-2126,"4"6"2468,0 3 1,5 4-56,-1 4 1,4 3 0,4 4-1,4-2 109,3-5 0,7-3 0,4-1 1,4 0-175,3 0 0,10 0 0,-1 0 0,4 0-8,0 0 0,9-4 0,-1 0 0,2 0-32,3-2 1,-1 5 0,7-3-1,2 2-28,1 2 1,0-4-1,3 0 1,1 0-12,1-2 1,13 5 0,-1-4-75,6-1 0,2 5 0,8-3 0,-4 2-9,0 2 1,3-1 0,-2-2 0,0-1 0,-3 1 37,-3 2 0,-1 1 1,-2 0-50,-2 0 1,1-4 0,-6 0-1,0 1 1,-4 1-26,-4 2 1,-2 0-1,-6 0 1,-2 0-30,-2 0 0,0 0 0,-7-1 0,-4-2-32,-3-1 0,-3 0 0,-5 4 1,-1 0-11,-2 0 1,-7-4 0,0 0 0,-5 1-178,-3 2 1,-2-1 0,-3-1-311,-1-1 1,-4 0-571,1 4 0,-8 2 0,-4 2 0,-11 5 565,-9 6 1,-16 10-1,1 7 1</inkml:trace>
  <inkml:trace contextRef="#ctx0" brushRef="#br0" timeOffset="17783">6983 7107 9577,'5'-6'0,"2"6"0,1 6 0,0 2 0,2 0 171,1 2 1,3 1 0,1 1 0,2 1 0,-2-1 0,-1 0 0,-2 1 0,2-1 0,1 1-862,1-1 1,1-1 0,-5-1-1,1-2 85,-1 2 1,-5-4-1,-1 1 400,-1-1 1,-4 3-1,5-2 1</inkml:trace>
  <inkml:trace contextRef="#ctx0" brushRef="#br0" timeOffset="18106">7243 7057 8355,'0'-12'306,"-6"5"0,4 1-54,-7 6 1,1 0-1,-4 0 1,-1 2-119,1 2 1,0 7 0,-1 7-1,1 1 1,-2 2 0,-1-1 0,-3 1-1,0 1-462,0 1 0,2 1 0,3-2-156,1-1 0,-1-5 0,2 3 0,2-2-1025,0-6 1286,7 1 0,-9-5 0,4 6 1</inkml:trace>
  <inkml:trace contextRef="#ctx0" brushRef="#br0" timeOffset="18330">7417 7280 8355,'-13'0'0,"6"2"0,3 2 269,3 4 0,1 3 0,0 1 0,1 1 0,2-1-233,1 1 0,0-1 0,-4 0 0,0 1-406,0-1 1,4 1 0,0-1-1,-1 0-925,-1 1 960,-2-1 1,0 1 0,0-1 0</inkml:trace>
  <inkml:trace contextRef="#ctx0" brushRef="#br0" timeOffset="18540">7702 7280 8355,'0'-7'375,"0"2"0,0 14 1,0 4-294,0 1 0,0-1 0,0 1-2006,0 3 1406,0-4 1,0 5 0,0-5 0</inkml:trace>
  <inkml:trace contextRef="#ctx0" brushRef="#br0" timeOffset="19258">7962 7305 8355,'2'-11'642,"2"3"1,-1 2-1311,5 6 1,-4 2 24,4 2 0,-5 3 0,3 5 1</inkml:trace>
  <inkml:trace contextRef="#ctx0" brushRef="#br0" timeOffset="19259">8272 7305 8355,'13'-7'-491,"-5"0"0,0 4 1,2-1 41,1 2 0,1 0 386,1 2 0,-1 0 0,1 0 1</inkml:trace>
  <inkml:trace contextRef="#ctx0" brushRef="#br0" timeOffset="19260">8558 7305 8355,'7'0'-10,"4"0"-276,-3 0 0,3 0 0,1 0-153,1 0 1,-1 0 0,0 0 0</inkml:trace>
  <inkml:trace contextRef="#ctx0" brushRef="#br0" timeOffset="19261">9041 7255 8355,'6'-7'548,"-3"2"0,3 6 1,0 3-1,-3 5-568,-2 2 1,-1 1 0,0 2 0,0 1 0,-1 3 0,-2 0 0,-3 0 0,1-2-1128,-1 2 0,2-4 555,4 3 0,-5-4 0,-2 0 1</inkml:trace>
  <inkml:trace contextRef="#ctx0" brushRef="#br0" timeOffset="19504">9438 7032 9522,'0'-12'0,"2"1"0,2 2 681,4 5 0,4 3 1,4 1-1,0 1-115,-1 3 1,3-1-1,0 5 1,0 2-626,0 1 1,-2 3 0,-3 1 0,-1 2-1,1-1-442,-1 2 1,0-4 0,1 4 0,-2-2-200,-3 1 1,2-1 0,-5-3-398,2-1 0,1 1 0,5-1 0</inkml:trace>
  <inkml:trace contextRef="#ctx0" brushRef="#br0" timeOffset="19736">9723 6908 9878,'-5'-11'322,"-3"3"1,2 8 0,1 8 0,0 3-285,1 2 0,-4 3 1,3 2-1,-1 1-66,1 3 0,-5 6 0,2 1 1,-3-2-446,-2 0 1,2 1 0,2 1 0,0-2-149,0-5 1,3 1 33,2-2 0,-3-3 0,0 0 1</inkml:trace>
  <inkml:trace contextRef="#ctx0" brushRef="#br0" timeOffset="20105">9922 7181 8738,'-13'-6'1237,"7"6"-968,1 0 0,4 6 1,2 6-1,2 1-104,1-1 1,5 1 0,-4-1-302,2 0 1,0 1-1,3-2-214,-2-3 1,-4 2-255,4-6 370,-5 0 0,8-10 0,-4-2 137,0-3 0,2-1 0,-3-1 99,1 1 0,0 0 0,2 1 1,0 2-58,0 5 0,-2-1 1,1 0 304,2 3 0,-3 0 1,1 4-1,1 2 0,-1 4-51,0 3 1,-1 2 0,3-1 0,-4 0-495,0 1 0,2-1 0,-2 2 0,-1 1-662,1 2 0,3-1 0,-2-3 1</inkml:trace>
  <inkml:trace contextRef="#ctx0" brushRef="#br0" timeOffset="20264">10815 7069 8355,'0'-12'-874,"5"11"0,2 2 1</inkml:trace>
  <inkml:trace contextRef="#ctx0" brushRef="#br0" timeOffset="37934">12601 10406 8314,'1'-14'0,"2"-1"0,2-1-247,2 5 162,-4-1 0,3 12 0,-6 0 0,-2 8-414,-2 7 1,-8 5 0,-8 5 0</inkml:trace>
  <inkml:trace contextRef="#ctx0" brushRef="#br0" timeOffset="38376">12514 10294 8355,'0'-7'377,"1"2"0,3 5 1,5 1-197,2 3 0,1 3 0,2 5 0,1 2 0,3 1 0,0 2 0,1-2 0,1 0-154,2 2 0,1-4 0,2 4 0,-2-3-555,-2-2 0,1-1 0,-6-1-656,0-2 1,-3 0 843,0 5 1,-6-1-1,-2 1 1</inkml:trace>
  <inkml:trace contextRef="#ctx0" brushRef="#br0" timeOffset="38601">12799 10182 8531,'7'-12'197,"-3"0"0,-4 5 0,-4 5-172,-4 9 1,-7 3-1,-3 12 1,0 3-1,-1 4 1,1 1-1,-2 2 1,2-1-6,1 4 0,-4-1 0,4-1 1,4-4-525,3-3 0,4-2 0,6-4 0,0-3 89,0-3 1,6-2 0,1 1 0</inkml:trace>
  <inkml:trace contextRef="#ctx0" brushRef="#br0" timeOffset="38816">12998 10542 9229,'0'-6'609,"0"6"-708,0 7 0,0 6 1,0 2-1,1 1 169,3 0 0,-2-3 0,2 1-461,-3 3 0,0-3 0,2 2 0,1-2-1261,-1-2 1476,4-5 0,-6 4 0,5-4 1</inkml:trace>
  <inkml:trace contextRef="#ctx0" brushRef="#br0" timeOffset="38972">13097 10282 8355,'-13'0'-1311,"13"0"1</inkml:trace>
  <inkml:trace contextRef="#ctx0" brushRef="#br0" timeOffset="39250">13593 10108 8355,'0'-12'304,"0"-1"0,-1 2 0,-4 3-99,-3 4 0,-7 2 1,-3 4-1,-1 2 116,-3 4 0,-2 7 0,0 3 0,-1 1-344,0 3 1,6 2 0,2 1 0,5-2 67,3-2 0,4 2 0,5-2 1,1 2-102,3 2 0,5-6 0,6-2 0,3-3-291,1-2 0,2 1 1,4-2-1,-1-3-369,1-4 0,1-3 1,2-2-1,1-2 402,-2-1 0,0-11 0,-3 1 0</inkml:trace>
  <inkml:trace contextRef="#ctx0" brushRef="#br0" timeOffset="39523">13357 10381 8355,'6'-13'344,"-3"5"0,6 0-721,5-2 0,4 2 0,7-3 0,1-3 344,3 0 0,7-4 0,6 0 0,1 1-385,0-1 1,4-10 0,-3 2 0</inkml:trace>
  <inkml:trace contextRef="#ctx0" brushRef="#br0" timeOffset="40059">14101 9823 8355,'7'-36'0,"0"10"0,-4-3 618,1 9-141,0 7 1,-5 6 0,-5 3 0,-5 2 0,-4 2-650,0 0 0,-3 6 0,0 2 1,0 3-173,0 1 1,3 5 0,6 0-1,2-2 131,1-2 0,-2 4 1,4 0-1,1-2 29,2-2 1,5 0 0,1-1-1,2 1 121,3-1 0,1 0 0,1-1-19,1-2 0,-1 0 0,0-4 89,1-3 1,-1 1-1,1 0-193,-1 1 399,0 0 1,-5-3 0,-3 4 79,-2 3 0,-4-1 0,0 1-188,-2 2 0,-1 5 0,4 1 0,-2 0 2,-1-3 1,0 1 0,4 1 0,-1 2 34,-3-2 1,2 3-1,-2-2 1,3 0 24,1-3 1,0 0-1,1 1 142,3 2 1,-1-2 0,4 2-56,-2-2 0,1-1 1,-3-1-1,1 0 1,-2 1 15,0-1 1,-2 1-1,0-1-443,0 0 0,0-3 0,1-1-123,3 2 1,2-4 0,4 1-1,-2-1-573,1-3 0,7-2 0,2-1 0,-1 0 203,1 0 1,4 0 0,-2 0 0</inkml:trace>
  <inkml:trace contextRef="#ctx0" brushRef="#br0" timeOffset="40597">14474 9947 9152,'1'-24'0,"2"4"454,1 3 0,0 10 0,-5 7 0,-4 8 0,-1 8 1,-3 3-342,1 0 1,1 5 0,-3-4 0,4 4-30,0 0 1,2 0-1,4-2-210,0-1 0,0-6 1,0 1-1,1-2 0,3-3-36,5-3 1,2-2-1,1-6 1,2 0-369,2 0 1,-2-1 0,3-4 0,-3-3 195,-2-3 0,0-5 1,-1-1-1,-2 2 124,-5 1 1,-3-2 0,-1-1 0,-1 2-7,-3 1 1,-5-2 0,-6-1 0,-1 3 89,1 5 0,-3-1 1,1 6 76,2 1 49,1 2 0,7 1 0,2 0 0</inkml:trace>
  <inkml:trace contextRef="#ctx0" brushRef="#br0" timeOffset="40598">14970 10046 8355,'0'12'994,"-6"5"1,-2 1-639,-3 1 1,-6 2 0,1 4 0,1-1-436,1 1 1,3 0 0,1 0 0,3 0 192,2-1 0,1-4 0,4-4 0,0-2-814,0-2-670,5 1 0,2-1 0,5 1 0</inkml:trace>
  <inkml:trace contextRef="#ctx0" brushRef="#br0" timeOffset="40807">15230 9810 10722,'-4'-5'0,"0"5"198,1 7 0,3 4 0,3 1-34,1 0 0,1 5 0,-2 1 0,1 1-411,-1 3 1,4 2 0,0-1 0,1-1-779,0-1 0,-3-6 1,1 2 479,0-4 0,4 0 0,-4-1 1</inkml:trace>
  <inkml:trace contextRef="#ctx0" brushRef="#br0" timeOffset="41218">15367 9599 8355,'6'-19'792,"0"-4"0,-5 9-486,3-3 0,3 5 0,6 2 0,0 3 1,3 2-1,0 2 0,-1 2-100,-1 1 0,-1 5 1,-1 4-1,0 2-506,1 1 1,-2 2 0,-3 1 0,-4 3-90,-2 1 1,-2 2 0,-2 4 85,-2-1 0,-1-3 0,-5-2 0,3 1 0,1-2-46,4 0 0,0-2 0,2-4 369,0 1 0,2-5 0,2-1 0,4-1 95,3-4 1,2 0 0,-1-2-1,2 1 82,2 3 0,-2-2 1,3 2-1,-4-3 103,0-1 0,-1 4 0,1 2 0,-2 1 120,-3 2 1,2 2 0,-6 2-1,0 0-4,1 4 0,-3 1 0,2 4 0,-3-1-161,-1 1 1,0 1 0,0 2-175,0 0 1,0 0 0,0-1 0,-1 0 0,-3-2-100,-5-2 1,-7 5-1,-6 4 1,-6-1-1658,-5-2 0,-4 0 204,-4 3 1,-9 3-1,-6 5 1</inkml:trace>
  <inkml:trace contextRef="#ctx0" brushRef="#br0" timeOffset="41953">13010 11844 8355,'0'-14'156,"0"-1"1,1 0-1,4 4 1,3 6-1,3 5 1,1 4-1,1 4 1,0 3 0,3 1-1,2 2 1,-1 1-1,3 2 1,-1-2-1,3-1 1,1-3-341,2-3 0,-4 2 0,-2-5 1,-1 1-1,-1-1 0,-1-2-2409,1-2 2274,-1-1 1,-9 0 0,-1 0 0</inkml:trace>
  <inkml:trace contextRef="#ctx0" brushRef="#br0" timeOffset="42624">13246 11658 9635,'-9'10'0,"1"4"158,-1 4 1,-3 6-1,0 7 1,0 0-1,-1 2 1,2 1 0,2-1-1,2 0-523,1-2 0,-2 0 1,4-7-1,1 1-163,2 0 0,1-1 1,0-4-5,0-3 0,0-4 0,0 0 1</inkml:trace>
  <inkml:trace contextRef="#ctx0" brushRef="#br0" timeOffset="42625">13556 11919 9248,'0'-6'331,"0"6"0,4 2 0,1 6 0,1 1 0,-1 2 0,0 3 1,0 1-1,2 2-257,0-2 1,3 3 0,-5-1 0,1-2-922,-1-2 1,1 0 0,-4-1-2575,2 1 3295,1-1 1,-11-5-1,-1-2 1</inkml:trace>
  <inkml:trace contextRef="#ctx0" brushRef="#br0" timeOffset="42626">13581 11795 8355,'0'-13'-656,"0"6"1,5-4 0,2 4 0</inkml:trace>
  <inkml:trace contextRef="#ctx0" brushRef="#br0" timeOffset="42964">13519 11299 8355,'5'-20'89,"3"4"1,3 2 0,2 3 0,-1 3 254,1 3 0,-1 4-520,0 1 0,-3 1 1,-2 4-1,-2 3-80,-2 3 1,-2 1 0,-1 2 0,0 1 0,0 2 149,0-2 0,-4 3 1,0 0-1,0 0 112,-2 0 0,5-6 1,-3-4 104,2 2 0,4-5-91,2 0 1,3-4 0,5-2-1,1-2 1,0-3-18,4-1 0,-2-2 0,6-6 0,1-2-124,1 2 1,2 1 0,0 2 0,0-1-734,-1 1 782,1 5 0,0-4 0,0 4 1</inkml:trace>
  <inkml:trace contextRef="#ctx0" brushRef="#br0" timeOffset="43291">14015 11683 8586,'4'-12'0,"1"1"0,4 1 375,4 2 0,5 1 0,6-3 1,-2 2-1,-2 0 0,2 1 1,2 1-665,1 1 0,-5 3 0,0-2 0,-2 3-1247,-3 1 1,-3 1 1222,-4 3 0,3 3 0,-4 6 0</inkml:trace>
  <inkml:trace contextRef="#ctx0" brushRef="#br0" timeOffset="43292">14114 11782 8355,'5'7'-14,"2"-3"0,7-7-216,3-1 1,-2-5 0,5 0 0,2-2-190,2-1 0,6 0 0,2-1 0</inkml:trace>
  <inkml:trace contextRef="#ctx0" brushRef="#br0" timeOffset="43541">14610 11274 8355,'4'-13'199,"2"2"0,0 3 301,4 4 1,-3 3 0,1 1-141,2 0 1,1 5-1,1 3 1,2 5 40,3 3 0,-2-2 0,4 4 1,0-2-502,1 1 1,0 1 0,4-3 0,-2 2-339,-1-2 0,-5-1 1,3-2-1,-1 0 1,-3 1 1,-1-2 0,-3-2-592,-2 0 0,2-1 0,-5 4 1</inkml:trace>
  <inkml:trace contextRef="#ctx0" brushRef="#br0" timeOffset="43782">14870 11150 9302,'5'0'2178,"-1"7"-1646,-2 6 0,0 9 1,-4 0-354,-2 6 1,3 0 0,-5 5-1,2 1 1,-1 2-347,-2 1 1,3 0 0,-5 1 0,1-3-601,1-2 1,-4-2 0,4-6 0,-1-2-91,0-2-57,5-3 1,-2-6-1,5 0 1</inkml:trace>
  <inkml:trace contextRef="#ctx0" brushRef="#br0" timeOffset="44014">15218 11497 8570,'5'-7'696,"-2"-3"1191,5 6-1549,-5 0 1,7 6 0,-5 2 0,1 4-1,1 3 1,-2 1 0,2 1-703,0-1 0,-4 1 0,1-1-1074,-3 0 0,3 1 473,0-1 250,0 1 1,2-7 0,1 0 0</inkml:trace>
  <inkml:trace contextRef="#ctx0" brushRef="#br0" timeOffset="44157">15292 11274 9296,'-7'-6'-891,"7"5"1,7 1-1,5 7 1</inkml:trace>
  <inkml:trace contextRef="#ctx0" brushRef="#br0" timeOffset="70022">16632 7218 8562,'12'-25'0,"0"1"0,-1 0 0,-1 3 0,-2 6 0,1 4 0,-3 6 0,-3 3 0,-6 9 0,-5 7 0,-4 8 0,-3 4 0,-2 5 0,2 0 0,0 4 159,-2 1 1,2-1 0,-4 0 0,1-3 0,3-1-1,1 0 1,3-1 0,1-3-622,2 0 0,4-8 1,-3-3-1,1-2-1326,4-1 1696,0-6 0,2-7 0,0-10 0,0-4 0,0-5 89,0-5 1,0 1 0,2-9 0,2-1 0,4-1 2,3-5 0,2-1 0,-1 2 0,0-1 84,1 2 1,3-3 0,1 8-1,-1 2 200,2 5 0,-7 6 0,3 6 0,-2 2 189,-2 3 1,0 4 0,2 8-227,1 4 0,-5 5 1,-1 3-1,0 5-19,-1 2 1,-1 2 0,3 1 0,0 2-97,-1 1 0,4 5 0,-3-1 0,2 2-224,-2-2 1,3 1 0,-4-3-231,0 0 1,4-3 0,-4 1-1,0-4 1,-2-3-94,1-2 0,-5-4 0,3 0-136,-2-2 1,-2-7 0,0-2 0</inkml:trace>
  <inkml:trace contextRef="#ctx0" brushRef="#br0" timeOffset="70286">16570 7466 8355,'5'-7'-363,"3"2"1,5 1 0,3 0 54,5 1 0,2-3 1,4 1-1,1-1 191,6 1 70,1-5 1,8-2-1,1-8 1</inkml:trace>
  <inkml:trace contextRef="#ctx0" brushRef="#br0" timeOffset="70748">17177 7020 8398,'-8'-11'86,"0"2"1,5 5 91,-1 8 0,4 3 0,3 7 0,2 1 0,2 5 1,1 2-1,-1 4 0,-1 1-105,-1 4 0,-3-1 0,2 4 0,-2-2-248,3-2 1,-4 1 0,3-4 0,-3 1-303,-1-5 0,0 1 0,2-8 0,1-1 82,1-1 0,1-6 105,-1 1 0,-2-6 0,3 2 1</inkml:trace>
  <inkml:trace contextRef="#ctx0" brushRef="#br0" timeOffset="70749">17438 6896 8355,'0'13'409,"0"4"0,0 2-217,0 1 1,0 3 0,0-1 0,0 4 0,1 5 0,2-1 0,2 2 0,1-1 21,-1 4 0,1-4 1,-3 1-1,2-2-964,2-2 0,-3-2 0,3-1 1,0-2 39,0-2 0,1-3 0,5-6 0</inkml:trace>
  <inkml:trace contextRef="#ctx0" brushRef="#br0" timeOffset="71108">18355 6883 8355,'-8'-15'-365,"0"3"-564,5 2 999,-2 16 0,5 0 0,0 8 0,0 3 1,0 5-1,0 4 0,0 6 0,0 2 1,0 5 151,0-1 1,0 1-1,0-2 1,0 0-426,0 1 1,0-3 0,0-2 0,1-4-800,3-2 742,-2-8 1,3 4-1,-5-3 1</inkml:trace>
  <inkml:trace contextRef="#ctx0" brushRef="#br0" timeOffset="71790">18033 7243 8322,'-7'-12'-42,"8"5"0,12 3 0,5 1 0,4 0 0,1-1 0,5 1 0,4 0 14,6-1 0,3-1 1,6-5-1,-3 2 0,-1 0 1,-3-1-1,-3 1 1,-4-2-315,-4-1 1,-7-1 0,-4 0 0,-3-1 238,-4 1 1,-6-1 0,-1 0 125,-3-4 1,-1 2-1,0-4 1,-1 1 0,-2 1 54,-1-1 0,-6 4 772,2-2 0,1 8-715,-1 3 1,5 10 0,-1 4 0,3 5-107,1 3 1,0 5 0,0 0 0,0 4-84,0 3 0,0 4 0,0-4 0,0 0-83,0 1 1,1-8 0,2 3-1,2-3-53,2-3 0,0-1 0,3-7 1,-2-1 36,1-2 0,3-5 0,0 1 79,0-3 1,1-2 0,-1-3 0,1-4 0,-1-3 1,0-2 0,1-1 1,-1-1-1,-1-1 170,-3 1 0,3 1 0,-4 1 1,2 2 61,-1 3 1,-4-2 13,4 6 0,-5 2 1,1 6 15,-2 4 1,-2 4-1,1 3 1,2 2-26,1-2 0,5 3 0,0-1 0,3-2-174,5-1 1,1-2 0,4-1 0,-2-3 106,2-4 1,2-2-1,-1-2-305,-2 0 1,1 0 0,-6-2-1,0-2 1,-3-4-18,0-3 1,-5-1 0,-1-1 38,-2 1 1,0-1 0,-5 1-1,-2 0 147,-2-1 0,-3 1 0,-5 1 148,-1 2 0,1 4 0,1 6-44,3 3 1,-2 3 0,6 6 0,1-1-1,2 1 138,1-1 1,1 5-183,3-1 1,0 2 0,7-3-1,5 2 1,0-2 0,5-1-324,2-2 0,-1-5-365,7-3 488,3-3 0,-6-1 0,4 0 1</inkml:trace>
  <inkml:trace contextRef="#ctx0" brushRef="#br0" timeOffset="73514">19670 6734 8355,'-1'-31'37,"-3"2"1,2 8 0,-2 5-1,3 2 151,1 1 0,0 5 0,0 8 0,0 14 31,0 11 0,0 12 0,0 10 1,1 5-24,3 6 1,-2 11-1,2 8 1,-3 10-182,-1 5 1,-4 2 0,-2 2 0,1-3 95,-1-5 0,2-3 0,4-14-376,0-11 1,2-9-1,2-9 1,4-11 39,3-7 0,6-8 1,1-7-1,1-8 0,2-7 112,-2-6 1,-1-9-1,-6 1 1,1-5 0,-1-3-102,0-1 0,-5-5 0,-3 2 48,-2 1 0,-4-5 1,-2 3-1,-4-2 2,-3 2 0,-3 3 0,-1 6 1,-3 4 111,-1 3 1,2 1 0,-2 2 0,1 3 0,3 1 292,1 3 0,2 2 70,-1 5 0,8 0-162,5 0 0,7-4-196,9 0 1,4-5-1,4 4 1,3-4 0,0-3-28,2-3 1,4-2-1,-4 5 1,-1-2-39,-2-2 1,-3 1-1,-1-5 1,-4 1 0,-3 0 92,-4-3 1,-2 2 0,0 1-1,-2 0 125,-1-1 1,-2 4 0,-4-3-35,0 1 0,-2 3 0,-2 6 0,-4 5 423,-3 3 1,3 6-433,-1 4 1,1 7-1,-3 3 1,3 2-1,4 0 1,2-1 8,2 0-227,6 3 0,1-9 0,7 2 0,2-2 0,5-1 0,2-2-109,2-3 1,0 2 0,1-6 141,3-2 0,-2-4 0,5-4 1,-2-1-1,-1-4 0,0-3-75,0-2 1,0-6 236,-4 1 1,-2 2 0,-2 0-1,-4-1 1,-4 1 0,0-2 548,-1 2-464,-5 1 1,3 6-1,-6-1 1,-3 1-1,-3 1 1,-7 3 422,-2 3 0,-1 5-354,-1 5 0,-3 2 0,-1 5-148,2 0 0,1 2 1,2 1-1,1 3 0,1 0-69,2 0 1,5 0-1,-1-3 1,3 2 0,2-2-709,3-1 599,-2-8 1,9 4-1,-3-6 1,3-1-1,1-2 1,1-1-128,-1 0 1,1-4 0,-1-1 229,0-2 1,-1-1 0,-1-5-1,-2 1 1,1-1 53,-2 1 0,-1 0-10,-1-1 0,-4 1 0,3-1 326,-3 1-122,-1 5 0,0 3 1,0 8-1,0 4-64,0 3 1,2 2-1,1-1-108,1 1 1,5-1 0,0 0 0,2 1 0,1-2-56,0-3 1,2 2-1,1-6-10,2-1 1,4-2 0,-3-1 0,-1 0 0,1-1 0,-1-4-48,1-3 1,-4-1 15,2 0 1,-6-5 0,-2 3 0,0-2 17,-1-7 1,-1 7 21,-6-4 0,0 6 0,0-5 0,0 2 0,0 1 34,0 1 1,0 4-57,0-1 1,0 8-24,0 1 0,0 6 0,0 6 46,0 0 0,1-1 0,2-1 0,2-2 1,2 2-21,3 1 0,1 1 1,3 1 11,2-1 1,-2 1-1,1-1 1,-4-1-1,-4-1-204,-1-2 1,2 0 209,-4 5 0,-1-1 1,-7 0-1,-5-1 1,-2-1-77,-1-2 260,0-5 1,5 1 0,4-8-85,6-4 0,4-3 1,6-2-94,4 1 0,-2-2 0,6-1 0,1-3 0,1 0 34,2 0 0,-4-2 0,-1 2-24,2-2 1,-4 5 0,-1-1 0,-3 2 0,-2 2 143,0-1 1,-1 5 73,-2 0 0,-4 6-108,-5 2 1,-4 6 0,-1 7-1,-1 3-16,1 0 0,-4 5 0,5-5-87,1 0 1,2 1-1,1 0 1,1-2 0,4-2-232,3-5 1,7 1-1,1-4 1,1-3 0,0 0-527,-1-2 1,6-6 0,-3-1 0</inkml:trace>
  <inkml:trace contextRef="#ctx0" brushRef="#br0" timeOffset="73749">21171 6772 8355,'-7'5'-1802,"3"1"1597,8 2 0,3 9 0,5-4 1</inkml:trace>
  <inkml:trace contextRef="#ctx0" brushRef="#br0" timeOffset="74714">21382 6697 8355,'-6'-16'-133,"-2"-1"0,2 5 109,2 4 0,3 6 0,1 2 244,0 7 0,1 8 0,2 3 0,1 1-206,-1 3 0,2 3 1,0 3-1,-3 1-116,0-2 0,-2-1 0,0-1 0,0 0 87,0 0 1,1-4 0,2-2 0,1-1-314,-1-3 0,2-5 220,-1-2 1,6-5-1,-2-1 114,3-4 0,2-5 0,-1-6 0,0 1 3,1 0 0,-1-1 0,1-1 0,-1-1 28,0-1 1,1 0 0,1 7 0,1 2 70,1 1 0,2-2 0,-3 4 0,2 1-42,-2 2 0,-5 6 1,-3 5-1,-2 5-66,-2 6 0,-7 2 0,-4 2 0,-5 0-40,-3 0 0,-2-2 0,-4-1 0,2-3-118,2-1 0,-2-1-895,3-5 764,1-5 0,3-1 0,1-6 1</inkml:trace>
  <inkml:trace contextRef="#ctx0" brushRef="#br0" timeOffset="74715">21865 6524 9009,'-1'-13'0,"-2"1"124,-1-1 0,-1 8 0,2 6 0,-1 10 0,1 10 0,2 7 275,1 5 1,0 7 0,0 1 0,0-1-316,0-2 0,0 2 0,0-1 0,-2-3-301,-2 0 0,3-2 0,-3-1 0,2-4-259,2-3 0,0-5 0,0-2 0,2-1-246,2-3 1,-2-2 286,7-5 0,-1 3 0,4-4 1</inkml:trace>
  <inkml:trace contextRef="#ctx0" brushRef="#br0" timeOffset="74716">22027 7007 8466,'-6'0'140,"6"0"1,7 0 0,5 0 144,5 0 1,2-4 0,6-1 0,0-2-477,0-3 0,-2 3 1,-2-1-1,-5-2-58,-2-1 0,-2 0 0,-1 2 31,-2 0 0,-4 1 0,-6-3 109,-3 3 1,-3-2-1,-6 6 1,0 1 136,-4 2 1,3 2 0,-2 2 0,2 3 143,2 0 0,-5 8 0,1 7 0,2 1 21,4-1 1,0 2 0,5-2 0,-1 1-99,1-2 1,2 2-1,7-5 1,6-2-265,5-1 1,4-7 0,8-3-1,0-3-578,2-1 1,11-5 0,-1-2 0</inkml:trace>
  <inkml:trace contextRef="#ctx0" brushRef="#br0" timeOffset="76832">22820 6908 8690,'-12'-12'1181,"0"-1"0,6 6-1636,6 3 1,0 4 0,6 3 297,-1 1 1,-4 7 0,5 2 604,-1 6 0,-2 6 0,4 4 1,-1 4-1,-4 4-359,0 4 1,-2 2-1,0 4 1,0-3-601,0-1 1,0 2 0,0-5 0,0-4-361,0-6 1,0-1 0,0-3-480,0-2 1329,0-8 0,-6 2 0,-1-5 1</inkml:trace>
  <inkml:trace contextRef="#ctx0" brushRef="#br0" timeOffset="76833">22758 6983 8355,'7'-18'261,"0"4"523,-3-3-643,3 9 1,10-3 0,1 4 0,1 0 97,3 3 1,1 3 0,1 1-1,-4 0-176,-3 0 1,-1 5 0,-2 5-1,-4 4 1,-3 5 0,-6 3 0,-5 4-1,-8 2-788,-8 2 1,-3-4 0,-2 3-133,0-3 1,6-6 0,2-4 616,4-2 1,-5-2-1,-1 1 1</inkml:trace>
  <inkml:trace contextRef="#ctx0" brushRef="#br0" timeOffset="76834">23242 6908 8607,'-6'-12'1793,"0"5"-1360,-1 1-405,-4 6 1,8 2 0,-5 2 0,-2 4 0,-2 3 0,-4 2 0,0 0 0,1 2-225,1 2 1,6 1 0,1-3 0,0 2 161,0-2 0,4-1 0,-1-2 1,3 0-174,1 1 0,1-5 1,3-1-14,5-2 0,2 0 0,1-5 80,0 0 1,1-6 0,-2-2 32,-3-3 0,2 2 0,-6 1 0,-1-1-135,-2-2 1,-1-3 136,0-3 0,0 6 0,0-4 0,0 0 56,0 1 0,0 0 0,1 2 56,3 0 0,2 3 0,4 2 1,-2 2 90,2 2 1,1 2-1,1 1 1,0 0 48,1 0 1,-5 1 0,0 2 0,2 2 48,1 2 0,1 2 1,1 3-1,-2 0 151,-3 1 0,3-1 1,-3 1-1,2-1-215,-2 0 0,-1 1 0,-4-1 0,1 1-361,-1-1 1,-2-4 0,-1 0 176,0 2-1003,0 1 1,0-4 0,0-1 0</inkml:trace>
  <inkml:trace contextRef="#ctx0" brushRef="#br0" timeOffset="76835">23416 6710 8509,'-13'-20'-1068,"6"8"1,7 6 427,9 6 640,-4 6 0,6 1 0,-4 5 0</inkml:trace>
  <inkml:trace contextRef="#ctx0" brushRef="#br0" timeOffset="76836">23515 6983 8860,'0'12'296,"0"2"0,0 1 0,1 1-321,3 0 1,-2 1 0,2 0 0,-3-2-499,-1-1 1,2-3 0,0-1 424,3-2 1,0-7 0,-2-1-1,2-7 73,2-4 0,1-2 1,5-3-1,-1-2-10,1-1 1,-1 0-1,0-2 1,1 5 100,-1 2 0,1 2 0,-1 0 163,0 4 0,1-1-71,-1 4 0,-3 7 0,-3 6 0,0 3 1,-3 3-15,-2 2 1,0 0-1,2 3 1,1 0-154,-1 0 1,3-3 0,-1 0 0,2-2-366,3-2 0,1-3 0,1-2 0,1-2-181,-1-2 0,6-2 0,1-1 1</inkml:trace>
  <inkml:trace contextRef="#ctx0" brushRef="#br0" timeOffset="76837">23949 6561 8515,'0'-13'433,"0"7"1,5 3 0,2 10-1,2 8-274,-1 7 0,-4 1 0,3 10 0,-2 2 0,0 1 0,-1 2 0,0 1-594,-1-2 1,-2 7 0,-1-7 0,0 2 50,0 0 1,-4-4 0,-2 0 0,1-4-207,-1 0 1,-3-8-1,2-5 1</inkml:trace>
  <inkml:trace contextRef="#ctx0" brushRef="#br0" timeOffset="76838">23887 7007 8355,'0'-8'153,"1"1"1,3 0-326,5 0 1,3 5-1,5-3 121,3 4 0,4-3 0,2 0-181,3 1 1,-2-2 0,6 0 0,2 1-1,-1 0 1,-1-1 13,-4-2 0,3-1 0,0-5 0</inkml:trace>
  <inkml:trace contextRef="#ctx0" brushRef="#br0" timeOffset="76839">24371 6871 8355,'0'-13'0,"0"5"0,0 0 342,0-2 0,-6 1-26,-2 0 1,1 4 0,-1 5-218,-2 0 0,3 4 1,-1 2-1,0 0-178,1 4 0,0 1 0,4 1 27,-1 1 0,0-1 1,4 1-1,0-1 1,0 1-116,0-1 1,0 2 0,0 1 0,1 1 62,3 0 1,-1-3-1,5 0 1,2 1 43,1 2 0,1-5 0,1 3 0,-1-2-58,1-2 0,-1 0 1,-1 2-45,-3 0 1,-2-3 0,-8-2-20,-2-2 1,-8 3 0,-9-2 0,-2-1 54,-2 1 0,-4-1 0,1-2 1,2 1-70,0-1 1,10 4 0,-8 0 0</inkml:trace>
  <inkml:trace contextRef="#ctx0" brushRef="#br0" timeOffset="76985">24892 7094 10147,'5'-7'-1471,"2"7"0,5 7 0</inkml:trace>
  <inkml:trace contextRef="#ctx0" brushRef="#br0" timeOffset="79204">17314 8533 7071,'-2'-11'0,"0"1"-112,-3 2 1,3 5 0,4 0-140,3 6 0,4-2 0,-2 5 1</inkml:trace>
  <inkml:trace contextRef="#ctx0" brushRef="#br0" timeOffset="80832">17673 8520 8355,'0'-18'70,"0"-2"0,0-4 0,0 1 0,0 1 0,0 3 1,2 1-1,0 3 0,3 1 0,-4 3 0,-4 2 57,-5 5 1,-3 3-1,-3 4 1,-2 4-1,-5 5 1,-2 2-1,-2 1 1,0 0 0,1 3-1,4 1-211,3 3 1,4-4 0,0 0 61,1 0 1,5-4 0,3 2 0,2 0 0,2-1 0,2 1-121,2-1 1,3-1 0,5-3 0,2-1-1,1-2 13,2 2 1,-1-3 0,-3 0 0,-1-2 133,0-2 0,1 0 0,-1-1 29,1 3 1,-7 4-1,-3-1 6,-6 3 1,1 2-1,-8-1 1,-2 2 78,-4 3 0,-4-4 0,2 5 0,-1-1 1,-3-1 0,4 1 1,0-3-119,0 2 0,4-2 0,-1 3 0,5-4-97,6 0 0,3-5 1,1 0-1,1 0 1,3-1-75,4-2 1,3 0-1,3-1 1,1-1 20,2-2 0,0 1 1,-5 0-1,0 3 140,1-3 1,-1 1-1,-1 1 128,-3 4 1,-2-1 0,-6 2-1,0 0-2,0 2 0,0 2 0,-1 0 0,-4 4 214,-3 4 1,-2 2 0,1 3 0,1 2 25,-2 1 0,3 1 1,0-2-278,2 1 0,1 1 0,4-4 0,0 0-165,0-2 1,5-6-1,5 1 1,3-1 0,4-3-407,-2-1 1,4-3 0,2-2 0,1-2-188,-1-1 1,-3-2 95,-6-4 1,6 0 0,1 0 0</inkml:trace>
  <inkml:trace contextRef="#ctx0" brushRef="#br0" timeOffset="81088">17797 8855 8842,'-4'-12'0,"1"1"0,5 3 604,5 3 0,4 10 0,1 4-418,1 6 1,3 1 0,2 3-1,1 0-107,3 0 0,0 2 0,-1 3 0,-4-4-369,-4-3 1,4 1 0,-1 0 0,-2-1-43,-4 1 0,1-1 0,-4-5-866,0 1 1,2-1 6,-5 1 1130,1-7 0,-11 0 0,-1-6 1</inkml:trace>
  <inkml:trace contextRef="#ctx0" brushRef="#br0" timeOffset="81829">18058 8855 8355,'0'-12'337,"-6"6"-220,-2 6 0,-3 10 0,-1 8 1,-2 1-1,-1 3 0,-3 2 1,0 0-1,-1 3 0,1 0-385,0 2 1,-3 0 0,5-4-1,0 0-98,3 0 1,2-6 0,2-3-1,5-2-315,3-1 481,6-7 0,8 0 0,6-6 0</inkml:trace>
  <inkml:trace contextRef="#ctx0" brushRef="#br0" timeOffset="81830">18529 8843 8355,'0'-18'644,"0"-1"-549,0 5 1,-5-1-1,-4 11 1,-2 1 17,-1 1 1,-2 8-1,-2 2 1,-4 2 62,1-2 1,1 7 0,4-1 0,-1 3 0,-1 2 0,2-1 0,4 1 0,6 0 14,3 3 1,1-2-1,0-1-375,0-1 0,5 3 0,5-5 1,4-1-59,2-1 1,6-6 0,-1-1-1,2-1 1,1-3-456,-4-2 1,4-1-1,-5 0 1,0-1 355,-2-4 1,-3-1-1,-2-7 1</inkml:trace>
  <inkml:trace contextRef="#ctx0" brushRef="#br0" timeOffset="81831">18393 9004 8778,'-7'0'-107,"3"-1"1,9-2 0,6-3-1,6 0-44,2-4 0,6 3 0,5-1 1,2-1 207,2 3 1,-2-4 0,0 6-605,-2 1 0,-1-4 0,-4 0 0</inkml:trace>
  <inkml:trace contextRef="#ctx0" brushRef="#br0" timeOffset="82645">18839 8756 8429,'-5'-8'320,"-4"0"0,0 10 1,0 4-1,5 6 1,3 6-1,1 0 0,0 1-19,0 1 1,4 0-1,0 5 1,-1 0-294,-2 0 1,1-2 0,0-1-1,4-3-776,1-1 0,-3-2 1,3-7-1,0-2-9,0-1 1,1-2-1,4-4 1</inkml:trace>
  <inkml:trace contextRef="#ctx0" brushRef="#br0" timeOffset="82646">19038 8694 8559,'0'-12'425,"0"-1"0,-2 6-318,-2 3 0,3 4 0,-3 4 0,2 5 256,2 2 0,0 5 1,0 2-1,0 1-202,0 3 1,0 2 0,0 2 0,0 2 0,0 1-1,0-2 1,0-1-553,0-1 0,-1 0 0,-2 0 1,-1-2-1,1-2-966,2-5 0,1-2 852,0-1 0,0-7 0,0 0 0</inkml:trace>
  <inkml:trace contextRef="#ctx0" brushRef="#br0" timeOffset="82647">18951 8682 8355,'-6'-25'0,"5"6"0,-3-2 0,8 7 338,4 3 1,3 3-1,2-2 1,0 3 0,4 0-1,5 2 1,4-2-1,6 1 1,1 1-192,1 2 1,1 2-1,-9 1 1,-1 1-457,-6 3 1,-5 5 0,-6 6-1,-4 3-37,-2 1 0,-12 2 1,-5 5-1,-6 1-2,-5 2 1,-2 0 0,4-5 0,-1-2 50,0-2 0,4-4 0,3 0 367,5-2 1,-1-6 0,10 0 194,1 2 0,3-4 1,4-2-1,6-2 1,4 1 71,2 1 0,5 5 0,-3-5 0,0 0-92,-1 1 1,4-2 0,-3 5 0,0 1-143,0-2 0,-2 2 0,-3-3 0,-1 1-309,1 2 0,-1 1 1,-1 0-1,-1-4-835,-2 0 0,-4 2 356,4-4 1,1 1-1,3-5 1</inkml:trace>
  <inkml:trace contextRef="#ctx0" brushRef="#br0" timeOffset="82998">19310 8396 8355,'0'-18'294,"2"5"0,2-4 1,4 5-1,3 3-43,2 5 0,-5 3-81,0 1 1,-4 1 0,5 3-199,0 5 0,-2 6 0,0 3 0,0 0 17,0 0 1,-4 2 0,1-3-1,-3-1 1,-1 1-229,0-1 0,0-3 0,0-5-536,0 2 710,6-5 1,-1-5-1,5-7 1,-3-1 15,-2 0 1,5 0 0,-2-5-1,3 1 59,1-1 0,1 1 1,-1 0-1,1 1 179,-1 2 1,0 4-1,1 5-93,-1 0 0,-1 3 1,-1 3-154,-2 7 0,-5 6 1,3-1-1,-2 1 0,0 3 125,-1 2-915,3 1 1,-4-1-1,3 1 1</inkml:trace>
  <inkml:trace contextRef="#ctx0" brushRef="#br0" timeOffset="83531">20055 9041 8412,'5'-24'143,"-2"4"1,5 4 0,2 1-1,2-1-203,5 0 1,-2-5 0,4 3-1,0 0 1,-1-1 0,0 0-1,-1-3-82,1-2 1,-4 4-1,2 0 1,-4 1 0,-3 1-78,-5 0 1,1 2 0,-2 3 157,-4 1 0,-1 5 0,-6 3 61,-2 2 0,-1 4 0,0 2 0,3 4 83,4 3 0,-2 2 0,2-1 0,2 0 33,0 1 1,4 3 0,2 2 0,3 0-76,0 0 0,4-1 1,-3-4-1,4 3-15,5 0 1,-3-1 0,2-5-82,-2-2 0,-2 0 1,-1 5-95,-2-1 1,-4 1 0,-6-1-1,-3 0-134,-5 1 0,-6-5 0,-3-1 0,0 0-162,0 0 445,2-4 0,3 2 0,1-5 0</inkml:trace>
  <inkml:trace contextRef="#ctx0" brushRef="#br0" timeOffset="83799">20724 8818 8355,'0'-12'-641,"-1"5"1,-3 4 156,-4 6 1,-2 4 389,2 5 1,8 0 0,7 1 0</inkml:trace>
  <inkml:trace contextRef="#ctx0" brushRef="#br0" timeOffset="84050">21084 8297 8675,'-11'-16'-172,"3"7"351,2 9 0,8 18 0,0 3 0,2 4 0,1 4 459,0 4 0,-2 0 0,4 3 0,0 2-596,0 1 1,-3 1-1,3 0 1,-2 0-465,-2-4 1,2-1-1,1-6 1,-1-1 299,1-2 0,-2-7 0,-3-2-2105,4-3 1700,-4-7 0,4 9 0,-5-2 1</inkml:trace>
  <inkml:trace contextRef="#ctx0" brushRef="#br0" timeOffset="84228">20948 8669 9021,'1'-12'0,"3"1"0,6 1 0,5 3 330,6 2 1,2-5-1,3 2 1,3-3-1,6-2 1,3 1-628,3 0 1,1 1 0,-5 1-800,0 2 1,-5-1 0,-2-3 0</inkml:trace>
  <inkml:trace contextRef="#ctx0" brushRef="#br0" timeOffset="84801">21592 8868 8021,'0'-9'18,"2"3"1,2 0 0,4 5 0,2 3-610,-2 7 1,3 2-1,-4 1 1</inkml:trace>
  <inkml:trace contextRef="#ctx0" brushRef="#br0" timeOffset="99612">22312 8570 8355,'0'-12'88,"0"-1"0,0 4 0,1 4 1,3 10-1,5 4 0,2 5 1,1 1-1,2 3 0,1 1 1,2 2-1,-1 0 0,1-2-242,-1-1 0,2-2 1,-3-3-1,2-1 0,-2-1 1,-1-1-581,-2-2 1,-4-5 410,1 1 0,-1-3 0,4-1 1</inkml:trace>
  <inkml:trace contextRef="#ctx0" brushRef="#br0" timeOffset="99901">22510 8508 8176,'7'-6'453,"-5"6"1,-8 0 0,-1 7-218,-3 4 0,-1 6 1,-1 1-1,0 1-190,-1 3 0,2 0 1,2 0-1,0-1-476,0 1 0,-1-3 0,0 2 1,3 0-375,2-2 1,-5 4-1,3-3 1</inkml:trace>
  <inkml:trace contextRef="#ctx0" brushRef="#br0" timeOffset="100288">23192 8496 8355,'-12'-6'-38,"0"5"0,-1-5-154,1 1 1,4 3-1,-1-2 260,0 3 1,-2 1 107,-2 0 0,1 4 1,-1 1-14,1 2 0,4 0 0,1 3-28,1-2 0,-2 0 0,4 5-115,1-1 0,3-4 0,4-1 0,5-1-116,2-3 1,1 2 0,2 1 0,1-1-99,1 1 0,5 3 1,-4 0-1,-2 0 41,-1 0 1,-6 2-1,-1-3 64,-2 3 1,-1-3 0,-4 0-1,-1 1 1,-3-1-30,-4 0 0,-3-1 1,-3 3-1,-3-3-298,-3-2 249,2 5 0,-6-3 0,5 5 1</inkml:trace>
  <inkml:trace contextRef="#ctx0" brushRef="#br0" timeOffset="101601">23639 8483 9338,'-6'-18'0,"-2"6"0,-3 6 169,-1 5 1,-1 1-82,1 0 1,-1 4 0,1 2 0,0-1 0,-2 2 0,0 0-1,0 3 1,5 1-289,2 1 1,-1 5 0,3-1 0,3-1 26,0-1 1,2-2 0,0 1-230,0-1 0,2-1 189,2-2 1,3-4-1,5-6 134,0-3 1,1-3 0,-1-6 42,1 1 0,-2-1 0,-2 1 0,-2 0 53,-1-1 1,2 5 0,-4 0 318,-1-2-130,4 5 0,-4-1 0,3 7-126,0 4 0,-1 1 0,-2 7 0,3-2-5,1-3 0,-3 3 1,4-3-1,2 2-303,1-2 0,1 2 1,0-6-1,1-1 0,-1-2 0,1-1 0,-1 0-118,0 0 0,1-1 0,-2-5 0,-1-5 179,-2-4 167,0-7 0,5 3 0,-1-6 0</inkml:trace>
  <inkml:trace contextRef="#ctx0" brushRef="#br0" timeOffset="101602">23899 8223 8355,'0'-32'-6,"0"3"0,0 4 224,0 5 80,0 2 1,0 12 0,0 6-11,0 7 1,0 10 0,0 3 0,0 5-103,0 4 1,0 3-1,0 5 1,0-1-445,0-3 0,0 3 0,2-5 0,0 1-144,3-3 1,0-3-1,-2-2 1,1-4-217,-1-3 1,-2-3 179,-1-2 0,-5 0 0,-2 1 1</inkml:trace>
  <inkml:trace contextRef="#ctx0" brushRef="#br0" timeOffset="101603">23750 8471 8278,'18'-11'243,"3"1"1,3 3-147,0 2 0,2-4 0,3 4 0,3-1-20,0 1 1,-2 1 0,-5 4 0,-2 0-137,-2 0 1,-3 1 0,-7 3-1,-3 5-375,-4 2 0,-2 2 248,-2 4 0,-4-3 0,-2 4-93,-1 0 0,3-5 0,-3 4-21,2-3 66,1-7 1,4 4 0,0-5 0</inkml:trace>
  <inkml:trace contextRef="#ctx0" brushRef="#br0" timeOffset="101604">24147 8272 8355,'-7'-12'0,"-4"5"-54,3 3 1,1 3-1,-1 2-510,-2 3 1,5 3-1,1 5 371,2 1 1,-3 5 0,-2 1 0</inkml:trace>
  <inkml:trace contextRef="#ctx0" brushRef="#br0" timeOffset="101605">24296 8421 8355,'0'-14'0,"2"1"0,0-1 686,2 3-275,1 1 1,-5 2-212,0 0 1,-2 5 0,-2-1 0,-4 2-1,-3 4-345,-2 2 0,1 1 1,0 5-1,-1-2-367,1 2 1,5 1 0,3 1 268,2 1 1,2-1-1,0 1 186,0-1 1,6 0 0,2 1 0,3-2 47,2-3 0,3 2 1,-1-5-1,-2 1 10,-4-1 0,-2 5 23,1-2 0,-3 3 0,-10 0 27,-3-2 1,-3-4 0,-1-5-1,-1 0-117,1 0 0,4 0 0,-1 0-1285,0 0 1160,3 0 0,1-5 0,5-2 1</inkml:trace>
  <inkml:trace contextRef="#ctx0" brushRef="#br0" timeOffset="102093">24569 8136 8496,'-1'-12'0,"-2"-1"0,-1 1 1117,1-1 1,3 8-976,4 5 1,-2 7-1,3 9 1,-1 5-1,2 2 1,-1 2-110,1 0 0,-2 8 0,-4 3 0,0 0-185,0 0 1,0 2 0,0-5 0,-2 2-138,-2-2 0,2 1 0,-7-5 0,1-1-88,1-2 0,-2-3 0,3-1 0,0-2-24,1-2 1,-5-2-1,3-4 22,1 1 1,-11-1 0,3 1 0</inkml:trace>
  <inkml:trace contextRef="#ctx0" brushRef="#br0" timeOffset="102094">24420 8558 8355,'7'-13'0,"4"5"-61,-3 0 1,3-1-1,3-3 281,3 0 1,2-1 0,6 1 0,1 1-154,3 3 0,-3-4 0,4 6 1,-2-1-34,-3 3 1,2 2 0,-7 2 1,-1 0 0,-7 6 1,-7 2-1,-4 4-329,-1 5 1,-6-2 0,-2 4 0,-3-1 22,-1-3 0,-1 3 1,1-1-628,-1-2 655,1-1 1,5-2 0,2 1 0</inkml:trace>
  <inkml:trace contextRef="#ctx0" brushRef="#br0" timeOffset="102712">24792 8198 8355,'-12'0'-1251,"5"1"940,3 3 1,2 3 0,2 6 200,0-1 0,0 6 0,0 1 1</inkml:trace>
  <inkml:trace contextRef="#ctx0" brushRef="#br0" timeOffset="102713">24780 8570 9015,'-7'-1'241,"4"-2"1,6-3-287,5-1 0,3 3 0,2-3 1,0 1 241,4-1 0,-3 0 0,4-3-537,0 2 1,-5 1-1,4-3-273,-3 2 0,-7 4 482,-3-4 0,-8 4 1,-5-3 163,-2 1 0,-1 3 0,0 6 0,0 3 7,4 1 1,-1-3 0,3 4 0,1 2 128,-1 1 0,-2 5 1,4 1-1,1-2-134,1-1 1,4-2 0,2 0 0,4-1-59,3-2 0,2 0 1,0-5-1,3-1-19,0-1 0,5-2 1,-3-2-1,0-1-13,0-1 0,-2-5 1,-3 0-1,-1 0 33,0 1 0,-1-3 0,-1 2 0,-2-2-126,2-1 0,-5-1 1,0 1-114,-4 0 187,-1-1 1,-1 6 279,-4 3 1,0 8 0,-5 5 22,2 2 0,4 2 0,-3 3 0,1 1 0,4 1-223,0 0 1,-2 4-1,0-2 1,0 0-361,-2 1 0,4 0-227,-7 3 1,1 1 0,-4 0 0</inkml:trace>
  <inkml:trace contextRef="#ctx0" brushRef="#br0" timeOffset="104079">19558 9971 8774,'-4'-12'0,"-1"0"0,-1-1 0,1 1 0,1-1 0,0 1 0,-2 1 0,1 1 0,-2 4 0,1-1 0,-1 1 154,0 1 1,-1 0-1,-4 7 1,-1 2-1,1 4 1,-1 3-1,1 3 1,0 1 0,-1 3-25,1 1 0,4-3-290,-1 0 1,7 2 0,-4-3 0,2-2-435,0-4 0,1-2 403,7 1 0,3-2 0,5-7 114,1-4 1,-1-2-1,1-5 1,0-2-10,4-2 0,1-2 0,3-3 210,-5 5 0,-2 2 0,-2 3 57,1 3 0,-5 2-16,0 6 0,-5 1 0,1 4-87,-3 3 1,1-1 0,1 1-36,1 2 0,5 1 0,0 0-115,2-3 1,1-3 0,1-5 0,-1 0-61,0 0 1,1 0 0,-1-1 28,1-3 0,-1 1 0,-1-5 0,-1-2 0,-2-1 35,2-1 1,-1-2 0,1-1 0,-3-3 54,-2-1 1,3-2-1,-2-4 1,-1 0 27,1 1 1,0-5 0,-4-2 0,2 1-9,-1 0 0,-1 1 0,-2 4 1,0 0 186,0 0 0,0 6-55,0 3 1,-5 9 0,0 7-62,-2 7 1,4 5 0,-1 5 0,3 5 108,1 5 1,0 2-1,0 6-171,0-1 0,4 5 0,1-8 0,1 2 1,1-1-1,0-2 0,1-2 1,4-7-1,2-5-179,3-2 1,-4-7 0,4-3 0,-3-3 118,-2-1 0,1-1 0,-1-3 1,0-5-26,1-2 1,-2-5 0,-3-2-1,-2-1 3,-1-3 1,-4-2 0,4-1-1,-4 1-25,-1-1 0,0-1 0,0-2 0,0-2 18,0-2 0,0 5 0,0-1 1,0 5 273,0 2 0,0 10-66,0-2 1,0 11 0,-1 3 0,-2 10 0,-1 8-46,1 5 0,2 6 0,1 2 0,0 1-71,0 0 0,0 0 0,1 3 0,3-2-212,4-1 0,3-5 0,3 1 1,1-4-514,2-5 266,5-2 1,-3 0 0,6 1 0</inkml:trace>
  <inkml:trace contextRef="#ctx0" brushRef="#br0" timeOffset="104592">20613 9649 8499,'-4'-23'612,"-1"2"-388,-4 9 1,6 6 0,-5 6-1,-2 0 1,-1 1 0,-1 4 0,-1 3-202,1 3 0,-1 5 0,1 2 0,1 2 58,3 2 1,-2-3 0,6 2-209,1 1 1,2 0 0,1 0 0,0-3-1,1-1-43,3-3 1,3-1 0,7-3-1,1-3-263,2-4 1,1-2 0,-3-2 0,1 0 206,0 0 0,1-4 0,0-2 1,-2-1 140,-1-3 1,-2-1-1,1-2 1,-1-1 136,1 1 0,-7-2 0,-1 7 319,-4-3 1,-1 3-117,0 0 0,0 6 0,0 2-80,0 7 1,0 4 0,0 1-75,0 1 0,0-1 1,0 1-1,1-2-42,3-3 0,3 2 0,6-5-152,-1 2 1,-2-4 0,1 1-1,3-4 1,-1-4 65,1-5 1,-1 3 0,-1-3-1,0 0 10,1-2 0,-6-2 1,-3 1-1,-3-1-85,-1 1 0,0 0 1,-3-1-160,-5 1 0,-2 5 1,-9 3-1,0 2-44,0 2 0,-2 2 1,-2 2-1,2 4 160,4 3 1,-2 7-1,0 1 1</inkml:trace>
  <inkml:trace contextRef="#ctx0" brushRef="#br0" timeOffset="104958">21022 9711 9103,'0'-12'0,"0"-1"244,0 1 1,0 6-1,0 6 1,0 7-1,0 4-100,0 2 0,1 3 1,2 1-1,1-2-403,-1-1 1,3-2 0,-1-1 0,1-1-128,-1-2 0,1-5 0,-2 1 144,4-3 1,-1-1-1,1-1 179,2-3 0,-3-2 0,0-3 0,-1 0 1,1 0 0,-3-2 0,3-3 0,0-1 104,0-2 1,0 1 0,3 5-1,-3 1 206,-2 2 0,5 4-116,-2-5 0,3 8 0,0 1 0,-3 7-123,-4 4 0,2 1 0,-2 2 0,-1 1-334,-2 2 1,-1 1 0,2-3-1,0 1-96,2-1 0,6-1 0,-3-1 0</inkml:trace>
  <inkml:trace contextRef="#ctx0" brushRef="#br0" timeOffset="105287">21456 9587 8696,'0'-12'0,"0"-1"0,0 1 187,0-1 1,-1 7 0,-3 1 0,-5 5 0,0 5 0,-1 1-198,2 1 0,1 8 0,-3-2 0,3 1-88,2-1 0,1 0 0,4-1 0,0 1 27,0-1 1,5 0 0,3-1 0,3-1-78,2-2 0,3-4 0,1 3 87,-2-1 0,-1 2 1,-2-2-1,-1 1 33,-2 2 0,-4 2 1,-5 2 72,0-1 1,-5-4 0,-4 1 0,-2-1-132,-1-1 0,-1 0 1,1-5-1,0 3-608,-1-3 1,5 0 428,0-2 0,5-6 0,-3-1 1</inkml:trace>
  <inkml:trace contextRef="#ctx0" brushRef="#br0" timeOffset="106904">21692 9302 8507,'-4'-13'941,"-1"1"-634,-4 5-32,7 2 1,-7 6 46,5 3 0,-2 4 1,3 9-1,-1 4-98,1 2 1,2 3-1,1 2 1,0 2-307,0 2 1,0 1 0,0 4 0,0-1-231,0-3 0,0 1 0,0-3 0,1-2 157,4-3 0,-3 0 0,5-9-747,-1-2 0,3-7 1,0-4-685,2-3 1478,-4-1 1,4-5-1,-4-2 1</inkml:trace>
  <inkml:trace contextRef="#ctx0" brushRef="#br0" timeOffset="106905">21481 9599 8355,'7'-5'0,"4"4"198,-3-4 1,4 0-1,5 1-25,4 1 0,6-3 0,2 1 0,0-1 1,0 0 51,0-1 0,4 0 0,-5-1 0,-4 2-412,-2 0 1,-6 5 0,0-3 0,-2 3-259,-2 1 1,-3-5 46,-1 1 623,-5 0 1,2 10 97,-5 2 1,2 3 0,0 1-1,4 1-154,1-1 1,-3 1 0,3-1 0,0 0-152,-1 1 0,-1-1 0,2 1-113,-2-1 1,3 0 0,-4 1 0,1-1-132,0 1 0,-4-5-18,4 0 1,-10-5 41,-3 1 1,1-4 0,0-4 44,2-4 0,1-5 1,4-2-1,0-1 24,0 0 1,1-2 0,3 1-1,5-1-34,2 0 1,1-3-1,2 5 1,1 0 56,1 3 0,5 2 0,-3 1 0,0 3-92,0 2 1,-2 0 0,-3 5 77,-1 0 0,1 2 0,-1 2 0,0 3 0,1 1 118,-1 0 1,6 1 0,1 3 0</inkml:trace>
  <inkml:trace contextRef="#ctx0" brushRef="#br0" timeOffset="106906">22287 9537 8355,'8'0'-75,"1"0"259,-7-5 0,4 2 0,-6-5 423,0-2 0,0 3-83,0-1 1,0 0-362,0-5 0,-2 7 1,-2 1-115,-4 4 0,-3 2 1,-1 2-177,-1 1 1,5 6-1,0-2 1,-2 3-13,-1 2 1,-1 3-1,1 2 1,1 0 19,2 0 0,5 0 0,-1-3 0,2 1 0,2 0-140,0-3 1,2 0 0,2-2 0,4-3 14,3-4 1,2-2 0,-1-2-1,2 0 169,2 0 0,-2-6 0,3-2 0,-5-3-28,-4-2 1,3 1 0,-4 0 0,1-1 258,1 1 0,-6-5 0,1 1 247,-3 1 0,-1 1 236,0 1-573,0 7 0,0 1 0,0 10 0,0 3-1,0 3 1,0 1 0,0 1-1,0-1-70,0 0 1,1 1-1,4-1 1,1 1-134,1-1 0,4-5 0,-2-2 0,2 0 16,1-1 0,5 0 0,-1-6 73,-1-2 0,-1 2 0,-2-7 1,-1 0-1,-1-2-46,-2-2 1,-3 1-1,1-1 120,0 1 0,-2 0 0,-4-1 58,0 1 0,0-1 1,0 1-1,0 0 736,0-1-683,0 6 1,1 2-1,2 6 1,1 3-30,-1 5 0,-2 2 1,1 1-1,1 0-87,1 1 1,0-1 0,-3 1 0,2-1-121,1 0 0,6-1 1,-2-1-16,3-2 1,1-5-1,1 1 1,-2-4 53,-3-4 1,3 1 0,-4-5-1,1-2 9,1-1 0,-5-1 0,3 0 33,-2-1 1,-1 1-1,-2-1 97,2 1 0,-3 4 0,5 1 38,-1 1 0,2 4-24,5 6 0,-5 3 0,-1 5 0,-2 0-91,0 1 1,4-1 0,-2 2 0,1 0-249,2-2 0,3 3 0,0-8 0,0 1-1914,1 1 1818,-1-6 1,1 2 0,-1-5 0</inkml:trace>
  <inkml:trace contextRef="#ctx0" brushRef="#br0" timeOffset="106907">22783 9277 8355,'-11'-12'-806,"3"-1"0,2 8 276,6 5 410,0 5 0,0 8 0,0-1 1</inkml:trace>
  <inkml:trace contextRef="#ctx0" brushRef="#br0" timeOffset="107915">22920 9537 9017,'0'-19'0,"0"3"0,0 2 0,1 1 421,3 1 0,-1 5 0,5 3-434,2 3 0,-5 6 1,-1 3-1,-2 3-156,-2 2 1,0-1 0,0 1-9,0-1 1,0 0-1,0 1 1,1-2-14,3-3 0,-1-1 0,5-4 1,2 1 24,1-1 1,1-3 0,1-3 171,-1-1 1,-4-5-1,-1 4 1,0-2 433,0-3 0,-3 4 24,4-3 1,-3 5-357,3-4 0,0 5 0,3 0 0,-1 5-162,-2 2 0,-1 6 0,3-2 0,-2 1-621,2 0 1,1 2-338,1-3 0,0 2 828,1-2 1,5-3-1,1-5 1</inkml:trace>
  <inkml:trace contextRef="#ctx0" brushRef="#br0" timeOffset="107916">23354 9153 8355,'0'-32'0,"0"7"679,0 8 0,0 4-187,0 1 1,0 6 0,0 6-338,0 7 0,1 10 1,2 3-1,2 5-138,2 4 0,-3-1 1,3 6-1,-1 3 0,-2 3-159,1 0 1,-3-3-1,2-2 1,-1-3-427,1-2 0,-3 2 0,3-6 0,-2-4-1519,-2-3 1777,-6-2 0,-1-5 0,-5 0 1</inkml:trace>
  <inkml:trace contextRef="#ctx0" brushRef="#br0" timeOffset="107917">23279 9438 8355,'2'-12'587,"2"-1"-241,8 6-238,2-4 0,4 10 1,-4-4-1,1 0-179,1 1 1,6 0-1,0 3 1,5-2-111,2-1 0,-1 0 0,-3 2 0,0 0 0,-2-2 0,0 1 0,-4 1 0,-1 2-275,-3 0 1,-5-4 0,-4-1 331,0-2 1,-2 3 196,-4-5 1,0 1 353,0-4 0,-5 1 0,-2 1 97,0 2 1,-4 5-1,4 0-345,0 6 0,1 0 1,5 5-1,-2 2-132,-1 1 0,0 1 0,4 1 1,0-1-87,0 0 1,6 5-1,0-1 1,3 0-58,-1-3 0,0 0 1,5-1-1,-1 1 73,0-1 1,4 0 0,-3 1 0,-2-2-20,0-3 0,-1 3 25,-2-3 1,-2 3-1,-7 2 1,-5-1-193,-6 1 1,-2-5 0,-7 0 0,0 0-516,2-1 1,-4 3 349,2-6 0,-2 6 0,-2-3 1</inkml:trace>
  <inkml:trace contextRef="#ctx0" brushRef="#br0" timeOffset="108078">24358 9500 8355,'-12'-12'-72,"-1"5"0,1 1-435,0 6 14,5 0 1,-4 6-1,4 1 1</inkml:trace>
  <inkml:trace contextRef="#ctx0" brushRef="#br0" timeOffset="108635">24172 9017 8355,'-5'-18'0,"-1"4"553,-2-3 0,4 5 0,8 2 0,6 3-358,5 2 1,0-3 0,6 2 0,1 1-29,1-1 0,6 2 1,0 4-1,-2 0-364,0 0 0,-8 0 0,-3 0 0,-3 1 17,-5 3 0,2 9 0,-6 7 0,-3 4-23,-3 1 1,-5 4 0,-6 0 0,-1 0 178,-2 1 1,5 0 0,-4 5-1,1-4 1,3 1 13,1 0 1,3-3 0,-1 2 68,4 0 0,3-2 1,1-6-1,0-1-13,0-1 0,0-6 0,1 3 0,2-2-52,1 1 1,6-1 0,-2-5-118,3-2 0,1 0 0,1-5 1,-1 1 104,0 0 0,1-2 0,-1 4 0,-1 0 84,-2 0 1,-3 1 0,-3 4 146,1 1 0,-1 0 0,-7 3 0,-3 0 1,-1 1 198,-1 1 1,1 1-1,-4 6-234,-1-1 0,5 7 1,0 2-1,-2 1-116,-1-1 0,3 7 0,0-4 0,-2 0-236,-1-2 1,-3-2-1,-1 3 1,-1-5-302,0-4 1,-2 0 0,2-9-114,1-2 1,1-3-1,2-3 1,-1-5-79,1-3 1,-1-6-1,1-2 1</inkml:trace>
  <inkml:trace contextRef="#ctx0" brushRef="#br0" timeOffset="108800">25164 9996 11568,'-8'-11'0,"1"4"2320,2 7-4359,1 0 1,9 11-1,2-4 1</inkml:trace>
  <inkml:trace contextRef="#ctx0" brushRef="#br0" timeOffset="117935">17872 10889 8355,'-2'-25'-4,"0"2"1,-2 1-1,1 3 1,1-1-1,2 2 1,0 1-1,0 1 1,0 5-1,0 9 1,0 11 327,0 13 1,0 11 0,0 13 0,0 9-1,0 10 1,0 11 0,0 8-122,0 5 0,0-36 1,0 2-1,0 0 0,0 0-210,0 3 0,0 0 1,0 0-1,0-1 1,0 0-1,0-1 1,0 2-1,0 0 1,0-1-1,0 1 4,0-1 1,0 0 0,0-5 0,0-1-1,0 4 1,0-1 0,0-2 0,0 0-130,0 47 1,2-8 0,2-13-1,3-3-378,0-5 1,2-9 0,-5-13 0,1-10-447,0-7 1,-4-11 625,4-3 1,-4-9 0,-1-2 0</inkml:trace>
  <inkml:trace contextRef="#ctx0" brushRef="#br0" timeOffset="118273">17562 10902 8355,'-6'-7'0,"5"-4"71,-3 2 1,2-2-50,2-1 1,6 0 0,2-2 0,3-1-5,2-2 0,0-5 0,2 0 1,3-4 70,2-3 1,-4 0-1,5 6 1,0 2-94,-2 4 1,-1 1 0,-6 3 0,1 7-28,-1 3 0,0 6-34,1 5 1,-1 3 0,1 14 0,0 6 0,3 7 37,0 3 0,6 9 0,-1-4-676,2 1 1,8 0 0,0 3 0</inkml:trace>
  <inkml:trace contextRef="#ctx0" brushRef="#br0" timeOffset="119569">17909 13097 7974,'-7'-13'0,"3"1"0,4 1 0,5 3 0,8 4 0,6 2 0,6 2 207,4 0 1,9 0 0,12 0 0,8 0 0,10-1 0,9-2 0,12-1 0,8 0-154,-48 1 0,2 0 0,9 3 0,0-1 0,-1-2 1,-1 0-1,5 1 0,1 0 0,3 0 0,0 0 0,1 1 1,0-1-1,3 2 0,0-1 0,1 1 0,1 0 0,0 0 1,0 0-125,-1 0 1,-1 0 0,-2 0 0,-1 0-1,1 0 1,1 0 0,-3 0 0,0 0 0,-5 1-1,0-1 1,-5 2 0,-1-1 0,43 3-176,-8-1 0,-21-2 0,-11-1 0,-13 2 0,-13 1-1453,-6 1 1434,-13 0 0,-3 1 0,-11 2 1</inkml:trace>
  <inkml:trace contextRef="#ctx0" brushRef="#br0" timeOffset="119836">20662 12812 8355,'7'-6'162,"4"5"0,-4-2-281,0 6 1,4 4-1,-1 5 1,3 0-39,4 1 1,5-1-1,0 2 1,6 1 169,5 2 0,-2-1 0,1-3 1,-2 0 132,-2 4 0,-7-2 0,-6 7 0,-7 3-406,-8 3 0,-18 9-231,-15-4 1,-14 11-1,-9-6 1</inkml:trace>
  <inkml:trace contextRef="#ctx0" brushRef="#br0" timeOffset="120436">17934 13171 8355,'12'-20'0,"1"-1"0,-1 6 0,-1-2 0,-3 3 573,3 8 0,-9-3-400,2 9 0,-12 4 0,-6 13 0,-4 5 0,-6 7 0,-3 7 0,-6 5-49,-3 3 0,-8 9 0,-6 9 1,-8 8-1,26-32 0,0 1-68,-3 2 1,-1 1 0,-1 0-1,-1 1 1,-3 1 0,0 0 0,-2 1-1,-2 0-233,-1 0 1,0 1 0,-2 3 0,1 1-1,-3-2 1,0-1 0,1 0 0,-1-1-99,0-1 0,1-1 0,2-2 1,2-1-1,1-1 0,1 0 75,2-2 0,2 0 0,4 0 0,1-1 0,-28 28 0,7-4 0,7-6-466,6-4 1,8-7 665,13-3 0,1-5 0,4-1 0,4-1 0,1-4 0,3-2 0</inkml:trace>
  <inkml:trace contextRef="#ctx0" brushRef="#br0" timeOffset="120804">16470 14560 8355,'0'-12'-32,"-1"6"0,-2 6-42,-1 7 1,-1 6-1,0 3 1,-3 5 150,-3 2 0,3 4 0,-2 0 1,-2 3-1,-3 2-42,-1 3 0,-1 2 1,0 3-1,0 1 54,0-1 1,3-3 0,-3-2 0,3-4-13,2 0 0,5 0 0,3-4 0,4-5 111,4-3 1,4-3 0,9-5 0,5-2-224,6-5 1,3-3-1,8-2 1,2-3-593,5-5 0,6-7-78,2-5 0,5-8 0,-2-2 0</inkml:trace>
  <inkml:trace contextRef="#ctx0" brushRef="#br0" timeOffset="122680">16805 15280 8588,'-1'-11'0,"-2"1"253,-1 2 0,1 5 0,7-1 0,5 2 0,3 2 0,4 2 1,5 2-1,3 3-263,0 0 0,1 4 1,0-3-1,0 3 1,-2 1-566,-2 1 0,1-1 0,-7 1 0,-4-1 0,-5 1 86,-5-1 0,-1 0 0,0 1 0</inkml:trace>
  <inkml:trace contextRef="#ctx0" brushRef="#br0" timeOffset="123166">17078 15193 8355,'6'-13'-94,"-4"1"173,7 0 0,-5 1 0,3 1 1015,-2 2-911,-1 5 0,-4 7 1,-3 10-1,-3 4-320,-7 4 1,-2 1-1,3 3 1,-2 2 0,-1 1-1,-2-1 1,2-2-1,1-1-999,2-1 1,1 0 828,3-4 0,-4-2 0,6-5 0</inkml:trace>
  <inkml:trace contextRef="#ctx0" brushRef="#br0" timeOffset="123167">17338 15354 8355,'0'-5'231,"0"5"1,0 5 0,0 8 0,0-1-7,0 0 0,-1 6 0,-2 3-561,-1 2 1,0 2-1,4 0 1,0-2-386,0-2 1,0 2 0,0-3 0</inkml:trace>
  <inkml:trace contextRef="#ctx0" brushRef="#br0" timeOffset="123694">21493 13010 8519,'-4'-12'191,"0"-1"0,1 6 0,7 3-75,5 3 1,3 6-1,3 5 1,3 4 0,1 2-1,3 1 1,2-1-1,1 1-647,-1-2 0,-3-1 1,-2-2-1,1 1-11,-1-1 0,2 0 0,4 1 1</inkml:trace>
  <inkml:trace contextRef="#ctx0" brushRef="#br0" timeOffset="123991">21741 12936 8339,'-8'0'485,"1"1"-206,2 3 1,-4 4 0,4 9-305,-2 4 0,-1 2 0,-5 3 0,1 2 0,1 1 0,1 0 1,2 0-1,-2 0-858,-1-2 171,-1-1 0,-1-1 0,1 0 1</inkml:trace>
  <inkml:trace contextRef="#ctx0" brushRef="#br0" timeOffset="124310">22051 13146 9426,'0'-12'0,"2"1"0,2 3 0,4 4 0,3 2 0,2 2 0,-1 2 0,0 2 0,1 4 0,-2 3 0,-3 3 0,-4 1 0,-2 2 0,-2-1 0,-2 1 0,-2-1 0,-6 1 0,-3-1 0,-4 1 0,2-2 0,1-1-30,2-2 1,1 1 0,4-2 0,8-3-109,10-4 1,13-4 134,9-4 0,3-3-821,1-5 1,0-6-1,0-2 1</inkml:trace>
  <inkml:trace contextRef="#ctx0" brushRef="#br0" timeOffset="124975">18182 10530 8355,'0'-13'137,"0"1"0,1-1 0,3 2 0,5 3 1,2 4-1,1 3 0,0 2 0,1 3 0,1 4-230,2 3 0,3-2 1,6-1-1,0 0 1,0 0-1,0-1 0,-2-1 1,-1-2-1,-3 0 1,-1 0-1,-2-1-2743,-3-2 2836,0-1 0,-1 0 0,1 0 0</inkml:trace>
  <inkml:trace contextRef="#ctx0" brushRef="#br0" timeOffset="125253">18455 10455 8355,'-11'-12'-90,"1"-1"94,2 1 1,4 1-8,-5 3 140,7-3 0,-8 15 0,6 1 0,1 8 5,2 3 0,1 6 0,0-1 0,0 1-355,0-1 1,-4 2-1,-1-2 1,3 2-284,0 2 0,2 0 1,-1 0-383,-3-1 768,2-4 1,-9 3-1,4-4 1</inkml:trace>
  <inkml:trace contextRef="#ctx0" brushRef="#br0" timeOffset="125656">18740 10666 8924,'-4'-12'796,"0"-1"-584,0 1 0,8 4 0,1 1 0,2 0 0,4 1-190,4 1 1,3 1 0,3 4-731,-5 0 1,-6 0 431,-2 0 1,-5 5 0,1 3 206,-2 3 0,-7-2 0,0-1 0,-2 0 73,-3-1 0,1 4 0,-1-3 1,2 3 178,-2 2 0,5-5-35,1 0 1,2 1-1,4 3-136,2 0 0,7-5 0,7-3 0,0-2-85,-1-2 1,5 0 0,-2 0 0,-1 0 11,-2 0 0,-4 1 0,0 2 98,-1 1 1,-6 6-1,-6-2 1,-9 3 0,-6 1 1,-4 2 0,-7 1 0,-2 3-1074,-1 2 467,0-5 0,-1 14 0,-2-3 1</inkml:trace>
  <inkml:trace contextRef="#ctx0" brushRef="#br0" timeOffset="128443">18988 11658 8355,'-11'-29'20,"3"2"1,4 2 0,2 4 0,2 3 0,-1 3-1,-2 1 1,-2 2 0,-2 0 0,-4-1 0,-5 2-48,-4 3 1,-4-2 0,-2 6 0,-3 1 0,-4 2 0,-3 2 0,-4 5 0,-4 6 0,-5 8 0,-4 3 0,0 3 0,-1 2 6,1 1 1,4 5-1,3-1-43,5 3 0,4 1 0,4 0 1,4 1-1,4-1 0,3 1-183,1 4 1,6-4 0,0 2 177,5-5 1,1-4-1,3-4 1,-1-1 32,-2-3 0,2-2 0,-2 0 0,1-5 61,1-2 0,-2-2 0,3 1 5,-1-1 1,5-4-1,-3 1 1,3-1-25,-3-1 0,4 4 0,-3-2 0,1 5-33,-1 3 0,-1 3 1,-6-2-1,0 2 99,-3 2 1,-3 7 0,2 2 0,-1 2-45,0 1 0,-2-1 0,2 4 0,-1 1 146,-1 4 0,5-2 0,-4 5 1,3 1-139,2-2 1,0 8 0,-1-2 0,2 1-39,3 0 0,2-2 0,6 1 0,0-1-75,0 1 1,0 0 0,2-1-1,2 0 22,4-4 0,3 2 0,2-6 1,-1-1 32,0-1 0,1-6 1,-1-1-1,1-2 57,-1-3 1,4-2 0,2-4 0,0-5 28,0-2 1,4-1-1,-1-1 1,4 2-36,4 2 1,-6-1 0,5 6 0,-1 0 16,-1-2 0,-1 5 1,-3-2-1,-1 4-51,1 3 1,-3 0 0,1-5 0,-2 0-7,-3-3 1,4 1-1,2-6 1,2-2 2,2-4 0,4-1 1,2-5-1,3-1 8,0-2 0,9-1 0,-6 0 0,2-1-16,-1-3 0,3 1 0,2-4 1,0 0-46,0 1 0,2 1 0,-2-3 0,0-1-93,-1-3 0,0 1 0,-5 2 57,0 1 1,-5-1-1,-3-5 1,-3-1 0,-1-1 77,-1 1 1,-4-5 0,-4 0-1,-2-4 52,-2-1 1,1 1-1,-2-1 1,-1 0 170,-2 0 1,0-1 0,4-2 0,1-2-41,-1-2 0,2-1 0,1-4 1,2 1-87,-2 3 0,0-1 1,0 4-1,2-2-28,-2-3 1,3 5 0,0 1 0,0 3-60,0 1 1,-2 2-1,-2 1 1,0 2-74,-2 2 0,2-4 0,-10 2 5,-1-4 0,2-1 0,-1 1 1,-1-4-1,-1-4 31,-2-5 1,0-4 0,0 1 0,0-3 16,0-1 1,0 4 0,0-1 0,0 1 56,0-1 0,0 3 0,-2 0 0,-1 3 101,-1 1 1,0 3 0,4 1-1,0 1-84,0 0 1,0 0 0,1 5 0,4-1-89,3 0 0,4 0 1,3 0-1,2 1 39,-2-1 1,3 0 0,-1 0-1,-1 0-71,2 1 1,-4-1-1,2 0 45,-2 0 1,-6-1 0,-1-2 0,-1-1 58,-3 2 1,-3 1-1,-5 2 1,-3 2-1,-3 2 32,-1-3 1,-6 0 0,-3 0-1,-2 1-8,-2 1 0,0 0 0,-1-4 1,-2 1 6,-1-1 0,-1 0 0,1 0 0,-3 2-41,1 2 0,-5-1 0,3 4 0,-3 0-23,-1 0 0,-2 6 0,-2 5 0,-5 2 6,-2 2 1,-7 11 0,-3 6 0,-2 5-459,-2 7 1,-3 3 0,3 6-89,5-2 1,-1 5 0,2 6 0</inkml:trace>
  <inkml:trace contextRef="#ctx0" brushRef="#br0" timeOffset="129541">18703 11782 7002,'-6'-7'0,"-3"3"0,-5 4 0,-3 4 0,1 5 0,-1 2 0,-1 1-23,-1 0 0,-2 2 1,-3 3-1,-1 3 0,0 4 1,-1 2-1,-3 3 10,-4 4 0,-3 3 0,-1 2 0,-1 4 0,1 2-148,0 0 1,-2 4 0,-1-4-1,-1 2 60,1-1 1,2-5-1,0 3 1</inkml:trace>
  <inkml:trace contextRef="#ctx0" brushRef="#br0" timeOffset="129804">18889 11683 8355,'16'-26'0,"1"5"-1030,-2 6 167,-7 8 840,-2 7 1,-12 7 0,-3 7 0,-5 1 113,-3 1 1,-5 8-1,2-1 1,-4 6 6,-1 3 1,-5 7-1,-3 6 1,-4 5-77,-5 3 0,1 1 0,-9 7 0,-3 2-51,-2 1 1,-5-1 0,7-1-152,0 0 0,9-6 0,7-3-36,7-6 1,3-5-1,3-4 1</inkml:trace>
  <inkml:trace contextRef="#ctx0" brushRef="#br0" timeOffset="130050">19174 11943 7830,'-5'-5'0,"-5"5"0,-7 10 0,-7 9 0,-11 11-261,-9 9 1,-3 5 0,-11 5 344,-1 1 0,-6 5 0,-2 4 0,-1 8 0,34-31 0,-1 1 0,1 2 0,-1 0-38,0 2 0,-1 0 0,-1 0 0,1 2 0,-1 1 0,1 1 0,0 1 0,1 0-92,2 1 1,0 0 0,4-2-1,0 0 1,3 0 0,0 1-1,-21 42-1043,6-1 142,2-6 1,2 4 0,0-3-1</inkml:trace>
  <inkml:trace contextRef="#ctx0" brushRef="#br0" timeOffset="130311">18951 12725 8049,'4'-32'0,"0"5"0,-1 5 0,-3 6 50,-4 7 1,-3 5-1,-7 9 1,-3 6 0,-3 7-1,-5 5 1,-4 9 89,-4 7 0,-7 10 0,-3 11 1,-2 6-253,-6 8 0,-4 6 0,23-37 0,0 1 0,0 0 0,-2 0-6,-1 2 0,0-1 0,3-1 0,1 0 0,0 1 0,1 0 0,-25 37-165,7-7 1,10-9 0,14-14-1,7-10 132,7-11 1,5-10-1,5-3 1</inkml:trace>
  <inkml:trace contextRef="#ctx0" brushRef="#br0" timeOffset="130529">19509 12861 8218,'-26'7'0,"-3"7"0,-6 11 0,-6 12 0,-9 11-186,-6 9 0,-9 7 286,-1 3 1,-4-1 0,4-4 0,2 0-136,5 0 1,5 3 0,10-3-1,7-6-135,7-4 0,10-9 0,8-4 0,6-8-255,5-4 1,6-5 0,2-10 0</inkml:trace>
  <inkml:trace contextRef="#ctx0" brushRef="#br0" timeOffset="130709">19372 13568 7854,'-44'22'0,"3"2"0,4 5 0,2 4 0,1 7 0,-3 1 0,-3 3-594,0 0 0,7 0 361,4 2 0,-3 2 0,0-4 0</inkml:trace>
  <inkml:trace contextRef="#ctx0" brushRef="#br0" timeOffset="135498">19211 12030 8355,'-5'-19'24,"-2"2"1,0 4 0,1 0 0,2 1 0,0-1 0,1 1 0,2 0 0,1-1 0,1 1 0,2-1 0,3 2 100,1 3 1,-3 4-1,3 8 1,-2 4-1,-2 3 1,-2 3-1,1 0 1,0 0-1,4-3-813,1 0 625,1-6 0,4 1 0,1-8 0,-1-2-32,1-4 1,-1-7 0,-1-2 31,-3 2 0,-2-3 0,-6 0 0,0 0 0,-2 1 0,-2 3-298,-4 4 301,-8-1 1,-4 11 0,-5 0 0,1 8-1,-3 8-382,-1 4 1,1 9 0,-3 3 0</inkml:trace>
  <inkml:trace contextRef="#ctx0" brushRef="#br0" timeOffset="136346">19124 11733 8355,'0'-9'-246,"0"1"378,0-2 1,0 4 0,0 0 0,2 5 344,2 6 1,3 1-434,5 2 0,1 0 0,-1 6 1,0 1-1,1 3-74,-1 1 0,1-2 0,-1 4 0,-1 1-253,-3 1 0,2 2 0,-5-2 0,1-1 88,0-1 0,2-6 1,-3 2-1,1-4-342,-1 0 0,5-1 292,-2 1 1,-2-6 0,-1-2 0</inkml:trace>
  <inkml:trace contextRef="#ctx0" brushRef="#br0" timeOffset="136631">19000 11993 8355,'-6'-12'0,"0"-1"0,9 2 0,4 2-3,5 0 0,10 1 0,3-4 0,8-1 0,7-1 0,7-1 0,5-3 0,6 0-550,3 1 1,-1 4 179,-2 5 0,-3-6 0,-5-5 0</inkml:trace>
  <inkml:trace contextRef="#ctx0" brushRef="#br0" timeOffset="141205">21729 11447 8389,'-4'-12'0,"0"0"0,1 2 200,2 6 0,1 7 1,1 12-1,3 1 1,4 1-1,3-1 1,3 1-1,1-2-266,2-1 1,5 2 0,-3 1 0,2-2 0,-1-3 0,3-2-1,-1-3-319,-2-2 0,2 1 1,-4-3-1,0 1-181,0-1 1,-1-2-1,-5-1 1</inkml:trace>
  <inkml:trace contextRef="#ctx0" brushRef="#br0" timeOffset="141430">21952 11348 8355,'-5'-12'-22,"-2"5"0,-4 4 0,1 6 0,2 5 0,0 3 63,1 2 1,-3 4-1,4 4 1,0 3-1,-4 0 1,-1 1-1,-1 1 1,-1 2-314,1 1 1,-3 0-1,1-4 1,3-2-169,0-2 1,5 2 0,1-4 0</inkml:trace>
  <inkml:trace contextRef="#ctx0" brushRef="#br0" timeOffset="141667">22200 11658 8566,'-12'2'0,"1"2"875,3 4-822,2 3 0,6 1 1,0 1-270,0-1 0,0 1 0,0-1 0,0 0-226,0 1 0,1-5 0,4-1-158,3-2 330,-3 0 1,12 0 0,-3 2 0</inkml:trace>
  <inkml:trace contextRef="#ctx0" brushRef="#br0" timeOffset="141830">22200 11460 7204,'-12'-4'0,"2"1"-1470,6 4 1470,0 5 0,20 6 0,-2 1 0</inkml:trace>
  <inkml:trace contextRef="#ctx0" brushRef="#br0" timeOffset="142162">22659 11398 8355,'12'-20'-38,"1"-3"1,-5 9 0,0-2 207,2 2 0,-4 6-133,-2-1 0,-8 7 1,-6-2-1,-4 4 265,-2 4 0,-6 3 0,2 6-167,1 4 0,-7 1 1,5 4-1,2-2-49,0 3 1,9 0-1,-1 2 1,4 0 0,4-2-189,2-2 0,6 1 1,5-4-1,5 0-160,6-1 1,2-4 0,3-6-1,2-2-185,1-2 0,5-2 0,-1-1 0,2 0 37,-2 0 1,-3-11 0,-5-2 0</inkml:trace>
  <inkml:trace contextRef="#ctx0" brushRef="#br0" timeOffset="142434">22572 11534 8355,'-7'0'-195,"2"0"1,8 0-1,4-1 1,6-2 64,5-1 0,3-4 0,4 2 0,1 1-189,3-1 1,1-2 146,3 4 1,3-6-1,-4 3 1</inkml:trace>
  <inkml:trace contextRef="#ctx0" brushRef="#br0" timeOffset="142981">23205 11075 8355,'4'-23'180,"0"2"131,-1 5 1,-2 6 0,-2 3-147,-3 2 0,-3 2 0,-6 6 1,1 2-82,0 2 1,-2 1-1,-1 5 1,-2-1-386,2 0 1,0 2-1,0 0 1,-1 0 161,5-3 1,0-1 0,7 2 29,2 0 1,0-3-1,2-1-5,0 1 0,2 1 1,2 0-1,4-3 21,3-2 0,1 3 0,1-3 1,-1-3-11,1 0 0,-1 2 111,0 0 0,1 0 44,-1-4 0,-5 1-62,-3 4 0,2-3 75,-2 7 1,1-7 0,-2 4 0,1-1-79,-1 4 1,-2 2 0,-1 1-12,0 1 0,0-1 0,-1 0 56,-3 1 0,1-1 0,-4 1 0,0-1-20,0 0 1,5 1 0,-4-1-1,2 1 101,0-1 0,0 0 1,4 1-1,0-1 42,0 1 1,1 0 0,2 3-1,1 0-29,-1-1 1,-2-1-1,-1-2-218,0 1 0,2-1 0,0 1 1,4-1-177,1 0 1,1 1 0,4-2-1,-1-2-135,-2 0 0,2-7 52,-3 3 0,3-4 0,1-1 1</inkml:trace>
  <inkml:trace contextRef="#ctx0" brushRef="#br0" timeOffset="143500">23490 11311 8355,'0'-15'374,"-1"4"1,-3 4 0,-3 5-197,0 5 1,1 4-1,5 6 1,-2-1 0,-1 2-1,0 2 1,0 4-1,0 0-409,1 1 1,1-6-1,4 3 130,2 0 1,3-4 0,5 1 0,1-6-140,-1-4 1,0-4-1,1-1 61,-1 0 1,1-6 0,-1-2 0,0-3 0,1-1-12,-1-1 0,-3 0 0,-3-3 0,0 0 34,-3 1 1,-2-3 0,-1 1-1,0 2-12,0 1 1,-1-1 0,-3 1 0,-5 5-43,-2 2 1,-1 3 209,-1 4 0,-4 0 0,-3 0 0</inkml:trace>
  <inkml:trace contextRef="#ctx0" brushRef="#br0" timeOffset="143501">23837 11460 8355,'2'5'542,"0"-2"0,-8 5-517,0 2 1,-4 5 0,4 2 0,-3-2 0,2 0 0,2 0 0,2 2 0,2-2-1145,1-1 1,0-2 699,0 0 0,0 1 0,0-1 1</inkml:trace>
  <inkml:trace contextRef="#ctx0" brushRef="#br0" timeOffset="143707">24073 11199 9104,'-4'-5'0,"0"5"0,1 7 0,2 4-91,1 1 0,0 6 0,0 3 0,0 2 19,0 2 0,0 0 1,0 0-1,1-1-1425,3 1 1191,-3 0 1,10 0-1,-4 0 1</inkml:trace>
  <inkml:trace contextRef="#ctx0" brushRef="#br0" timeOffset="144148">24321 11013 8387,'-1'-16'-34,"-4"-1"0,5 2 1,0 5-1,9 4 0,6-1 142,6 0 0,2 4 0,3-1 0,2 2-80,1 2 0,1 0 0,-2 0 1,-1 2-145,-3 2 1,-5 3-1,-8 5 1,-3 1-60,-4-1 0,-2 5 0,-4 1 0,-3 1 150,-8 3 1,0-3-1,-7 0 1,2 1 23,3-1 0,-1-2 0,2 3 0,4 1-29,3-2 0,3 3 1,4-4-1,2 0 123,2 0 0,3-1 1,5-4-1,0 1-23,1-2 0,3 4 1,1-8-1,-1 2 149,2-2 0,-4 1 1,4-3 40,0 1 0,-4 0 1,1 2-1,-4-2-152,-3-1 1,-5 3 0,1 0-1,-3 3-168,-1 5 0,-5-4 0,-3 4 0,-3-2-76,-2 2 1,1-4-1,-1 5 1,1-1-114,0-1 1,-1 1-1,1-5-489,-1 1 1,1-1 379,0 1 1,-1-1-1,1 0 1</inkml:trace>
  <inkml:trace contextRef="#ctx0" brushRef="#br0" timeOffset="144320">25388 11559 8291,'12'0'-1279,"-37"12"1</inkml:trace>
  <inkml:trace contextRef="#ctx0" brushRef="#br0" timeOffset="150861">17909 11894 8355,'-1'-18'-116,"-2"-1"1,-1-1-1,1 4 1,3 3-1,4 5 1,4 4-367,3 3 0,2 1 0,-1 0 0</inkml:trace>
  <inkml:trace contextRef="#ctx0" brushRef="#br0" timeOffset="189973">7640 7801 8516,'-4'-21'0,"-2"2"0,-1 0 0,-2 1 0,-2-1 0,-2 1 0,-1-2 0,-2 2 0,-3 1 0,-2 0 0,0 1 0,-1-1 0,-1 0 139,-2 0 0,-4 3 0,-1-3 0,-2 3 1,-4 3-1,-4 2 0,-7 2 0,-6 1 0,-8 4-252,-4 0 0,-4 9 1,-1 6-1,-8 6 1,-7 6 120,-1 4 1,0 2 0,2 8-1,1 1-31,-1 1 0,-1 10 0,1 0 310,5 4 1,5 0-1,11 6 1,2 4 0,9 2 0,12 4 0,12 3 0,7 2 1,9 1-419,6 1 0,17 2 0,10-1 0,9 1-75,6-3 1,8 0-1,5-13 1,7-7 28,9-6 1,2-11 0,19-4-1,3-10 95,5-8 0,-39-11 0,2-1 0,-2-2 0,1 0 0,4-1 0,0-2-50,2 1 0,0-2 0,1-5 0,0-1 1,1-2-1,0-1 0,2-2 0,0-1 17,2-3 1,-1 1 0,-2 0 0,0 0 0,-2-2 0,-1-2 0,-2-1 0,0-1 62,-1-1 0,-1-2 0,-2-1 0,-2 0 0,-1-2 0,-2-1 1,-2 0-1,-2-1-24,-2 0 0,-3-2 1,34-33-1,-22 4 6,-9-6 1,-16-3 0,-10-5-1,-10-1 1,-15-5 98,-13-1 1,-21-5 0,13 43-1,-3 1 1,-2-1 0,-3 0 37,-3 0 1,-3 2-1,-3-1 1,-1 2 0,-3 2-1,-2 2 1,-2 1-1,-2 2 17,-4 2 0,0 2 1,0 4-1,-1 4 1,-1 2-1,0 4 0,-1 4 1,1 2-85,-1 3 1,-1 3-1,-2 4 1,-2 3-1,0 3 1,-1 4-1,-1 4 1,1 3 30,1 5 0,-1 3-880,-5 7 0,1 3 0,10-3 0,1 2 0,-75 44 0</inkml:trace>
  <inkml:trace contextRef="#ctx0" brushRef="#br0" timeOffset="191071">3870 9054 8355,'-16'-6'-55,"4"-2"1,6-3 0,9 0 0,11 3 0,11 2 0,12 2 0,13-2 0,12 0 0,13-4 0,15-1 0,-39 4 0,1 0 44,4-1 0,1 0 0,3-2 1,0 0-1,4-2 0,0-1 0,2 1 1,1 0-1,-1-1 0,1 1 0,0 0 1,0 0-1,-1 2 0,-1 0 0,0 1 1,1 1-104,0 1 1,-1 0 0,-4 3 0,0 0 0,1 1 0,0-1-658,0 1 1,-1 1 0,0-1 0,1 2 0,62 1 0</inkml:trace>
  <inkml:trace contextRef="#ctx0" brushRef="#br0" timeOffset="193449">6734 17376 8355,'-5'-14'37,"-2"-1"1,-1-2 0,1 1 0,1-1 0,4-1 0,0-1 0,2-3 0,2-2-1,2 0 1,4-1 0,3 0 74,1 0 0,2 2 1,3 1-1,2 4 0,0 3 1,-1 4-1,-1 1 0,-1 3 1,0 3-1,-3 4 0,0 6 1,-1 5-189,1 4 0,-5 11 0,0 0 0,0 3 73,-1 1 1,3 8 0,-5-4 0,1-1-133,-1-1 1,1-1-1,-3-4 1,1-5 122,-1-3 1,-1 0 0,1-5 9,1-3-26,0-7 1,-4 0-1,2-8 1,0-4-7,3-3 0,-1-7 0,-4-3 1,1-2-81,3-2 1,-1 0 0,5-1 0,1 0-36,-3 1 1,5-1 0,-2 9 0,0 2 136,0 1 0,2 8 8,-3 1 1,3 10-1,0 4 1,-1 5 0,-3 4-16,-2 1 0,5 5 0,-2 2 1,2-3 63,-2 1 1,3-1 0,-3 2 0,3-2-89,2-2 1,-1 1 0,0-5 0,1-2-115,-1-1 1,-1-6-1,-1-1 86,-2-2 1,-5-2 51,1-7 1,-3-3 0,-1-7 0,0-1 32,0-2 1,0-3 0,0 2 0,2-1 12,2-3 1,-1-2 0,5 1-46,2 2 0,-4-1 0,3 5 1,0 2-1,2 3-19,2 4 0,-1 2 0,1 6 24,-1 0 1,0 1-1,1 4 1,-2 3 10,-3 3 0,3 3 0,-3 1 1,2 1-11,-2-1 1,3 3 0,-2-1-1,2-3-45,1-5 0,5 1 0,-1-6 0,-1-1 23,-1-2 1,-2-1 0,1-1 0,-1-2-43,1-1 1,-1-10 0,0 0 0,-1-2 75,-2-2 0,0-4 1,-3 1 33,1-2 1,0-2-1,2 0 1,-2 0 0,-1 2 116,-4 2 1,5-1-10,2 6 1,-4 2 0,1 8-17,-1 6 0,-3 14 0,3 1 1,-1 5-7,0 0 1,2 1 0,-3 4 0,2 0-242,2-1 0,1-4 0,6-4 0,1-3-331,2-5 1,5-3-1,0-5 289,5 0 0,0-16 0,3-5 0</inkml:trace>
  <inkml:trace contextRef="#ctx0" brushRef="#br0" timeOffset="193688">7925 16706 8355,'-7'0'-874,"7"5"0,7 2 1</inkml:trace>
  <inkml:trace contextRef="#ctx0" brushRef="#br0" timeOffset="194166">8186 17202 8032,'-11'-19'0,"1"2"0,3 3-717,1 2 855,2 0 1,4-5 0,2 1 0,0 0 0,4 3 0,1 0-1,4 1-5,4-1 1,-1 2-1,4 3 1,-2 3 0,1 0-214,-2 1 0,-1 2 1,-2 4-1,-1 4 28,-3 1 0,2 5 0,-6 6 0,-1 0 14,-2 0 0,4 4 1,-1-3-1,-2 2 12,0 0 0,-1-2 0,2 3 1,1-3 12,-1-1 1,2-5-16,-1-5 0,6-7 24,-2-1 1,-2-5 0,-1-8 0,0-1-44,-1-2 0,1 1 0,-2-6 0,1-1 0,6 3 0,-2-2 1,3-1-1,1-1-75,1-2 1,1 1 0,1 2 0,1 4 105,-1 5 1,-1-1 0,-1 10 136,-1 1 0,-5 7 1,-3 6-1,-3 5-40,-1 6 1,5-2-1,-1 3 1,-2 1-152,0 1 1,-2 6-1,0-8 1,1-1-209,3-2 1,-1 0 0,5-5 0,2-4-331,1-3 544,1-3 0,6-4 0,2 0 1</inkml:trace>
  <inkml:trace contextRef="#ctx0" brushRef="#br0" timeOffset="194899">10430 16570 8717,'18'-43'0,"3"-3"0,2-1 0,2-1 0,-1 1 113,-4 1 0,-2 0 0,-7 10 0,-3 3 0,-3 6 1,-7 5-131,-6 5 0,-6 9 0,-12 4 1,-3 2-1,-4 5 0,-3 4 0,-1 7 1,0 4 317,0 4 1,5 5-1,4 4 1,6-1-99,6 0 1,3 9 0,5-1 0,4 4-124,3 0 0,6 4 0,5-2 1,3 3 121,4 4 1,4 7 0,-5 0-368,-1 2 0,-1-3 0,-1-4 0,-2 0-254,-3 1 1,1-9-1,-4 2 1,-3-4 15,0-2 0,-8-2 0,-2-5 1,-4 0-1,-5-3-44,-4-4 1,-2-3 0,-3-4 0,-2-3 359,-1-3 1,-11-2 0,2 1 0</inkml:trace>
  <inkml:trace contextRef="#ctx0" brushRef="#br0" timeOffset="195172">9897 17078 8355,'14'-19'0,"2"1"0,5 1 0,2 1 0,2-1 0,1 1 0,2-2 184,1-2 1,7 5-1,0-1 1,4 2 0,0 3-324,-2 3 1,-1-2 0,1 6 0,-1 1-164,0 2 0,0 1 0,-1 0 0,-2 0-144,0 0 0,-1 0 0,4 0 1</inkml:trace>
  <inkml:trace contextRef="#ctx0" brushRef="#br0" timeOffset="195674">11075 16321 9584,'0'-24'0,"0"-1"0,0 1 0,0 4 0,0 3 0,-1 6 67,-3 7 1,-3 7 0,-7 15-1,-1 5 1,-3 6 0,0 3 0,-1 4-1,1 2 1,0 5 0,3 1 0,2 3-1,4 3 1,2 3 0,1 5-1,4 3 1,0-1 0,4 0 0,2-4-1,4-2 1,4-6 0,5-5 0,4-6-1,3-5-2782,5-7 2424,-2-1 0,8-11 0,-2-1 1,2-6-1,-1-5-19,-1-1 1,1-11-1,3-3 1</inkml:trace>
  <inkml:trace contextRef="#ctx0" brushRef="#br0" timeOffset="195675">11348 16669 8355,'-8'0'111,"1"1"1,3 3 0,5 5 0,6 2 0,6 2 249,3 4 0,3 2 0,8 6 1,0 0-1,3 0 0,2-1 1,1 1-1,0 0-493,0 0 1,0 0 0,3-2-1,-3-1 1,-4-3 0,-4-1 0,-3-3-3081,-1-1 2727,-12-7 0,8 4 0,-10-4 1</inkml:trace>
  <inkml:trace contextRef="#ctx0" brushRef="#br0" timeOffset="195907">11683 16582 9340,'-1'14'0,"-5"4"0,-5 6 0,-5 8 0,-5 5 0,-4 5 0,-4 3 0,-3 2 0,-2 0 0,-2-3 0,0-1 0,2-3 0,2-3 0,2-4 0,4-4 0,5-4 0,9-5-902,6-3 1,5-9-1,1-2 1</inkml:trace>
  <inkml:trace contextRef="#ctx0" brushRef="#br0" timeOffset="196186">12167 16259 8691,'-4'-19'1531,"-1"3"-1286,1 2 0,10 7 0,2 3 1,3 2 195,2 2 0,3 2 0,2 2 0,1 4-157,3 3 1,3 9 0,3 4 0,1 8-162,-2 4 0,2 5 1,-3 3-1,-4 5-170,-2 6 1,-5 8-1,-7 6 1,-4 1 95,-2 2 1,-9 2 0,-7-6-1036,-10 1 0,-3-3 1,-9 1-1,-3-2 1,0-4-1950,-4-1 2693,-1-4 1,-6-7 0,0-6 0</inkml:trace>
  <inkml:trace contextRef="#ctx0" brushRef="#br0" timeOffset="196800">13742 17165 8355,'-4'-14'-467,"0"-2"400,-6 2 0,9-8 1,-4 4-1,4-2 1,1-2 176,0-1 0,6-6 1,2-1-1,4-2 1,5-2-1,3-1 1,2 1-1,0 2-92,-1 2 0,-6 6 0,0 8 0,-4 2-645,-2 2 505,-6 5 1,-3 7 0,-9 8 0,-2 3 55,-1 1 0,4 2 1,-1 1-1,1 3 65,1 2 1,-3-5 0,6 3 0,2-2 77,0 1 1,4 1 0,2-3 0,4 1 75,3-1 1,1-1-1,2-1 1,1-1-119,2 0 1,-1 1 0,-3-1 0,-1 1-17,1-1 1,-2 0 0,-2-1 0,-2-1-79,-1-2 0,-2 1 0,-4 3-96,0 0 1,-6-1 0,-2-1-288,-3-2 0,3-5-31,0 1 335,5-2 1,-3-8-1,6-1 1</inkml:trace>
  <inkml:trace contextRef="#ctx0" brushRef="#br0" timeOffset="197050">14263 17004 8239,'11'-2'-931,"-3"-2"1014,3 3-160,-10-10 0,5 11 0,-5-2 0,2 6-126,1 3-84,0-4 1,2 8-1,1-4 1</inkml:trace>
  <inkml:trace contextRef="#ctx0" brushRef="#br0" timeOffset="197593">14709 16495 9871,'-11'-25'0,"2"2"0,2 2 0,1 9 469,3 10 1,3 11 0,3 16 0,3 1-1,1 4-437,2 7 0,-2 2 1,1 5-1,1-1 0,-1-2 1,0 2-1,0 1 0,1-2-530,-1-4 0,-1 2 0,2-7 0,-2-3-88,-1-2 0,-2-8 0,-4 0 1,0-3-986,0-1 1361,0 3 1,-6-5 0,0 4 0</inkml:trace>
  <inkml:trace contextRef="#ctx0" brushRef="#br0" timeOffset="197594">14498 16929 8355,'13'-25'0,"-1"6"28,1-4 0,4 9 0,6-3-91,4 4 0,1 0 1,5 1-1,0-1-342,-2 1 0,5 5 1,-4 3 94,0 3 0,-2 1 0,-5 0 0</inkml:trace>
  <inkml:trace contextRef="#ctx0" brushRef="#br0" timeOffset="197595">15317 17016 8355,'-7'0'4219,"11"0"-4877,9 0 1,2 1-725,-3 4 1,1-4 0,-1 4 0</inkml:trace>
  <inkml:trace contextRef="#ctx0" brushRef="#br0" timeOffset="197987">16582 16768 8355,'-4'-23'0,"0"2"-197,0 3 372,4 6 0,5 5 1,3 3-1,3 4 0,3 4 1,4 4-1,5 3 0,5 1 171,0 1 1,2 3 0,-1 1-1,-2-1-391,0 2 1,-3 0 0,1 4 0,-1-2-366,-4-3 1,-2 1-1,-7-2 1,-3 0-764,-3-1 1,0-1 909,-1-2 0,-5 1 0,-6-1 0</inkml:trace>
  <inkml:trace contextRef="#ctx0" brushRef="#br0" timeOffset="198314">16904 16582 8355,'7'-12'477,"4"5"0,-8-3-192,5 6 1,-5 1 0,-2 7-40,-7 5 0,-4 7 0,-11 6 0,-2 6-387,-5 5 0,-3 4 0,-7 3 0,3 1 0,0-1 0,3-1 0,3-3 0,5-3-461,2-4 0,11-5 1,0-3-1,4-4 131,4-4 1,7 0 0,3-1 0</inkml:trace>
  <inkml:trace contextRef="#ctx0" brushRef="#br0" timeOffset="198751">17698 16470 9288,'-9'-8'0,"-5"1"0,-3 2 0,-2 2 0,1 2 0,-1 1 0,-1 0 0,-2 1 530,-1 3 0,-2 4 0,2 7 0,2 3 0,4 2-276,4 2 0,0 1 0,1 3 1,1 2-59,3 1 1,-2 5 0,6-1-225,1 3 1,2 1 0,2-1 0,3-1 0,6-4-46,5 0 1,0-7-1,6-4 1,1-4-496,1-5 0,6 0 1,0-5-1,-1-1 56,-2 1 0,-5-2 0,-2-4 1,-1-1-256,-3-3 0,-1-3 0,-2-6 1</inkml:trace>
  <inkml:trace contextRef="#ctx0" brushRef="#br0" timeOffset="198752">17227 16880 8355,'0'-18'0,"7"4"255,5-3 0,6 4 5,7 0 0,5 1 1,6-2-1,5-1-74,5-2 1,6 1 0,-4 3 0,5 1-789,-1 0 0,-1 5-327,-1 3 0,-1-3 0,1 0 1</inkml:trace>
  <inkml:trace contextRef="#ctx0" brushRef="#br0" timeOffset="199430">18579 16235 6185,'12'7'-113,"1"-3"0,-2-4 0,-2-3 1,-1-3 137,2 0 1,0-3 0,-1-3 0,0-2 5,0-2 0,-2 0 0,1-4 1,1-2 184,-2-2 0,2-1 0,-3 1 0,-1 0 122,1 4 0,-2-3 0,-4 6 1,0-1-126,0 0 0,-1 3 0,-4 5 0,-3 3-115,-3 2 1,-7 0 0,-1 5-27,0 0 0,-5 7 0,5 4 1,-2 6-1,2 4 81,1 5 1,3 0-1,5 8 1,3 5 43,2 5 1,1 10 0,4 4 0,1 1-85,3-1 1,-2 5 0,2-2 0,-3 1-87,-1 3 0,4-2 0,2-4 0,-1-4-13,1-4 1,3 0-1,-2-11 1,0-3-183,-3-2 0,-1-7 1,0 0-1,1-3-471,-1-4 1,-3-3-1,-4-6 1,-5-1-1178,-2-2 1581,-1-4 0,0-5 0,-1 0 1</inkml:trace>
  <inkml:trace contextRef="#ctx0" brushRef="#br0" timeOffset="199431">18355 16731 8355,'0'-17'0,"0"1"0,0 1 265,6 1 1,6 1 0,9 1-1,2 0-53,2-1 1,6 1 0,2-1 0,4 2-502,4 3 1,-2 3 0,4 5-1671,-1 0 1531,-3 0 1,4 0-1,-6 0 1</inkml:trace>
  <inkml:trace contextRef="#ctx0" brushRef="#br0" timeOffset="201586">19062 16780 8355,'-12'-24'0,"5"4"134,3 4 1,3 2 0,2 0 0,3-1-1,4-2 1,3 2 0,3 2 0,3-1-77,3-3 1,4 2 0,1-4 0,-1-1 0,3 3 0,-1-3 0,0 1 0,-4-2-520,-3 2 1,-4 1-1,-6 6 350,-5-1 1,-8 6 0,-6 3 0,-4 4 113,-2 4 1,-6 3-1,1 7 1,-2 1 133,-2 2 1,1 9 0,4-1-1,3 1-97,3 0 0,3-1 0,3 1 0,4 0-101,3-1 1,10 1 0,5-9-66,4-2 0,3-7 0,3-4 1,3-2-1,2-2 22,4 0 1,2-6 0,4-3-1,1-7 32,1-4 1,1-2-1,-5 0 1,-1 1 55,-3-1 0,-4 0 0,-9 1 0,-4 3 5,-7 0 0,-3 5 0,-9-4-37,-5 3 1,-2 7 0,-11 3 0,-1 3 69,-1 1 1,-2 1-1,0 3 1,2 5-34,2 2 0,-1 1 0,6 2 0,0 1 79,3 2 1,4-1-1,3-3 1,0-1-20,3 0 1,2 1 0,2-1-56,3 1 0,3-7 1,6-1-139,-1-4 1,5-1 0,-1-1 120,-1-4 1,-1-1 0,-2-7 0,1 1 59,-1-1 1,1 1-1,-1 0 1,0-1 196,1 1 1,-2 3 333,-3 1-493,3 5 1,-9-1-1,2 8 1,-3 5-9,-1 2 0,0 1 1,1 1-77,4-1 1,-3 0 0,7 1 0,0-1-1,4-1 3,3-3 0,-1 2 0,6-6 1,1-1-37,2-2 0,-1-1 1,-1 0-1,-1-1 39,1-3 0,-4-2 1,-2-3-1,-2 0-51,-2 0 0,-3-4 0,-2-2 0,-2-1 12,-2 1 0,-2-1 0,-1 1 0,0-1 82,0 0 1,0-1-1,0 0 1,0 2 274,0 1 0,0 6-167,0 0 0,-1 5 0,-2 0-91,-1 6 0,0 4 0,4 5 0,0 1 0,0 0 13,0 4 0,5-3 0,5 2 0,4-1-185,2 2 1,2-3 0,-3 4 0,2-2 11,-2 1 1,-1-1-1,-2-2 1,-1 1-296,-3 2 0,2-1 346,-6-3 0,-5-2 0,-7-3 1,-3-4 93,-2-3 1,-3 3-1,-1 1 1,1-3 105,-2 0 1,5-4 0,-1 0 0,6-4-43,3-1 1,1-1 0,5-4 0,3-1-12,4 1 0,8-5 0,1 1-231,3 1 0,2-1 1,5 0-1,4-3 1,-1-1-69,0 4 0,-1-2 1,-4 1-1,-2 3 199,-2 5 0,-3-2 1,-6 4 868,1 0-554,-6-4 0,-3 15 0,-7 0 0,-1 6-141,1 2 1,2 1-1,1-1 1,0 1-190,0-1 0,0 4 0,1 1 0,3-2-259,5-1 0,3-2 0,5 1-170,3-1 0,0-5 1,0-3-1,1-2 0,0-2 0,-1 0 1,1-6-1,4-1 1</inkml:trace>
  <inkml:trace contextRef="#ctx0" brushRef="#br0" timeOffset="201587">20241 16197 8089,'0'-24'-949,"0"4"1,5 8 490,3 8 458,3 8 0,2 3 0,-1 5 0</inkml:trace>
  <inkml:trace contextRef="#ctx0" brushRef="#br0" timeOffset="201588">20501 16135 8355,'0'-30'0,"0"4"75,0-3 0,4 4 1,0 3-1,-1 3 382,-2 1 0,1 3-204,2 7 0,-3 3 0,4 11 1,-4 5-34,-1 4 1,0 11-1,1 0 1,2 6-126,1 7 0,0-2 0,-4 6 0,0-2-129,0 0 1,4 1-1,1-5 1,-1-1-232,1-3 1,2-3-1,5-5 1,1-2 44,-1-2 1,1-3 0,-1-6 0,1-1 74,-1-2 0,0-4 1,1-5-1,-1 0 102,1 0 1,-5-5 0,0-4 0,2-2 63,1-1 1,-3 0 0,0-1 10,2 1 1,2-5 0,3 1 0,2 0-1,-2 3 17,-1 0 1,2 6 0,1 3 0,0 3 18,0 1 1,-3 1-1,1 3 1,-5 5-59,-6 2 0,-2 2 1,-2 3-1,-2 2-12,-2 1 1,-7 0-1,-7 3 1,-1-1-77,-3 1 1,-2-3 0,0 0 0,-1-1-614,0-2 1,6-3 0,2 0 277,3-1 1,7-5-1,2-1 1</inkml:trace>
  <inkml:trace contextRef="#ctx0" brushRef="#br0" timeOffset="201589">21220 15875 8355,'-12'-17'58,"0"2"-33,-1 4 0,5 4 290,0 7 0,5 3 1,-1 5-99,2 9 0,2 9 0,0 4 0,2 2 1,2 3-1,4 2 0,2 4 0,-1 3-417,0 0 0,-1 5 0,4-5 0,1 1-328,-1 1 1,1-8 0,-1-1 0,0-6 46,1-5 1,-1-5 0,1-4 0,-1-1 286,0-5 0,1-6 0,-1 2 194,1-1 0,-6-4 0,-3-6 0,-3 1 0,-2-5 159,-3-1 1,2 2 0,-2-2 238,3 0 0,1-2 0,0-2-186,0 1 1,5 4 0,2-1-2,0 0 0,4 2 0,-3-1 0,3-2 1,2 0-153,-1 2 0,5-3 0,-1 3 0,1-3-185,1-2 1,-7 1 0,4-1-6,0 1 1,-4 0 0,-4-1 0,-2 1 85,-2-1 1,-2 1 0,-1 0 78,0-1 1,-5 5-1,-3 1 94,-3 2 1,-2 0 0,1 7 0,-1 2 133,1 4 0,0 9 0,1 2 1,1 2 15,2-1 1,4 1-1,-3 4-217,1 0 0,2-1 0,5 0 0,4-2 0,3-3-305,3-1 1,7-1 0,2-6 0,5-3-179,4-4 1,0-2 0,7-2-1,3 0-310,-1 0 1,1-2 416,-2-2 1,6-3-1,1-5 1</inkml:trace>
  <inkml:trace contextRef="#ctx0" brushRef="#br0" timeOffset="202429">22572 16148 9893,'0'-24'0,"0"4"0,2 3 0,0 3 0,4 3 0,-1 2 0,2 0 0,-1 0 0,1-1 307,0 2 0,-6 2 0,-1 6 1,-7 2-1,-5 2 0,-5 4-720,-4 3 1,-1 3 0,0 1 0,2 2 197,-2-2 0,4 3 0,1-2 74,3-1 1,8 1 0,1-1 0,4 1 0,1 1-28,0 1 0,1-4 0,2 3 0,3 0 76,1 0 1,1-1 0,6-2 0,1 1 79,1 2 0,1-1 0,-3-4 0,1 1 198,1-1 0,1-3 0,-5-1-144,1 1 0,-9 1-54,-8-2 1,-5 2-1,-11-6 1,-2-1-39,-2-2 0,-5 1 0,2 0 0,2 3 394,3-3-351,7 0 0,4-2 0,11 0-40,7 0 0,9-4 0,5-1 0,2 1-181,2-1 0,5-2 0,3-5 0,3-1 102,1 1 1,3-1-1,0 0 1,-2-3 147,-3 0 0,3-2 0,-9 3 1,-3-3 83,-4-1 1,0-1 0,-6-2 0,-2 3 106,-4 1 1,-5-3 0,-5 5 0,-1 2 80,-3 4 0,-3 1 1,-5 5-1,-1 1 128,1 1 1,-1 2 0,1 2-272,0 2 0,0 7 0,3 6 0,2-1 0,1 2-69,4 3 0,0 2 1,2 2-1,0-2-89,0-2 0,6 1 0,2-4 1,3-2-325,2-2 1,4 0 0,4-10 0,3-1 132,0-2 0,1-1 0,1-1 1,2-5 55,1-6 0,0 0 1,-4-6-1,-2 0-47,-2-3 0,1-2 0,-6-2 0,-1-1 79,-1-3 0,-6-2 0,1-3 1,-1 0-217,-1-5 0,3 2 1,-6-6 213,-2 0 1,0 3 0,-4-5 0,-2-1-1,-3 2 471,1 3 0,-6 8 0,4 5 0,-3 8 127,-1 7 0,4 6 0,-1 9 0,0 3-111,-2 8 0,0 10 0,1 10 0,3 3-12,2 1 1,0 6-1,5 1 1,0 1-233,0 1 0,0-1 1,2 5-1,2-2-340,4-2 0,3 1 0,2-6 0,0-2 189,4-5 0,-2-4 0,4-6 0,-1-2-890,-3-2 0,-5-6 0,-3 0-20,-2-4 1,-6-8 0,-6 4 0</inkml:trace>
  <inkml:trace contextRef="#ctx0" brushRef="#br0" timeOffset="202777">23056 16098 8412,'12'-12'29,"1"5"0,-1-4 68,1 3 0,4 1 1,6 0-1,3 0 0,3 1 1,0 1-1,0 2 0,1 2-906,2 1 0,-1 0 335,2 0 0,3 0 0,-4 0 0</inkml:trace>
  <inkml:trace contextRef="#ctx0" brushRef="#br0" timeOffset="202778">23961 16259 14540,'13'6'-925,"-13"-1"1,-9 4-816,-8-5 1,-12 3 0,-3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7:41:07.513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8781 7925 8355,'12'-1'-72,"1"-2"1,-1-3 0,0 1 0,1-1 0,-1 4 0,1 0-1,-1 2 1,0 0 0,1 0 0,1 0 0,1 0 0,1 0 0,1 0-1,1-1 1,2-2 0,3-1 0,0 1 46,2 2 0,-3 1 0,7 0 0,-3 0 0,-1 0 0,1 0 0,1 0 1,4 1 75,0 3 1,-2-1 0,5 4 0,1 0 0,4-2 0,2 2-26,-1 0 1,4-3 0,2 3-1,2 0 1,2 0 0,-1 1-7,1-1 1,4 4-1,-2-3-23,-4 4 1,6-4 0,-3 0 0,1 2-27,-1 1 1,6 1-1,-8-1 1,2-1 14,0-2 0,-1-5 0,0 2 1,-1-1 12,1 1 1,-5-1 0,1-4-1,-1 0 23,-1 0 1,3 0 0,-4 0 0,0 0 24,-1 0 1,4-4-1,-3-1 1,-1 1-13,1-1 0,4 2 0,-2-4 1,2 0 17,-1 0 1,5 3-1,-5-3 1,1 0-27,2 1 1,-5 1 0,1-1 0,2 0 9,1 3 0,2-2 0,-1 1 0,1 0-4,0-2 0,-1 5 0,-1-4 1,-1 4-28,-1 1 0,-1 0 1,4 0-1,-3 0 7,0 0 1,-2 0-1,3 0 1,-2 0-24,2 0 1,1 0 0,2 0 0,0 1 47,-1 4 1,6-4 0,3 3 0,3-2-15,1-2 1,5 0 0,4 0 0,2 1 3,1 3 0,0-3 1,1 4-1,1-4-9,2-1 0,-2 0 0,4 0 1,-3 0 12,-2 0 0,6-1 0,-5-2 0,1-1 37,-1 1 1,-1 2 0,-7 1 0,1 0 17,2 0 0,-2 0 0,2 0 0,-1 0-16,-1 0 0,5 1 0,-1 2 0,4 2-55,1 2 1,6-3-1,0 3 1,0-1-29,1-4 0,1 4 0,1-1 1,-1 1 10,1-1 1,1 0 0,2-5 0,1 0-23,-2 0 1,0 0 0,-4 0 0,-2 0 32,-5 0 1,-1 4 0,2 0 0,2-1 3,1-2 0,0-1 0,0 0 0,4 0-17,3 0 0,3 0 0,0 0 1,2 0 27,2 0 0,-3 0 1,-1 0-1,-1 0-4,0 0 0,5 0 1,-2 0-1,0 0-14,-3 0 1,-3 0 0,0 0-1,3 0-26,4 0 0,-2 0 0,0 0 0,1 0 0,1 0 0,-45 0 0,1 0 0,45 0 0,3 0-23,1 0 1,-45 0 0,1 0 0,-3-1 0,-1 1-1,2-2 1,-1 1 26,2-1 1,-1 0-1,-3-1 1,0 2-1,6 0 1,1 2-1,-2-1 1,1 0 13,-3 0 1,1 0 0,1-2 0,1-1 0,-2 1 0,0 0-1,1 1 1,-1-1 32,-1 2 0,-2-1 0,3 1 0,-2 0 0,43 0 0,1 1 24,1 4 1,0-4 0,1 5 0,-1-1-59,-3 3 1,3-1 0,-5 0-1,1 0 31,-3 0 1,0-3 0,-4 4-138,-6 2 0,-4-5 1,-4 0-1,-3-4 0,-6 0-65,-9 3 1,-8-2-1,-14 2-632,-4-3 1,-8 5 0,-4 1 0</inkml:trace>
  <inkml:trace contextRef="#ctx0" brushRef="#br0" timeOffset="1093">3535 9141 7565,'0'-21'0,"0"2"-193,0 1 1,-2 7-1,0 8 1,-3 6-1,4 4 1,5-1 296,9-1 1,4-4 0,8-1 0,1-1-1,5-2 1,5-1 0,4 1 0,1 2 56,2 1 0,6 0 0,9 0-160,3 0 0,4 0 0,2-2 0,5-1 0,1-1 36,4 1 0,3 2 1,7 1-1,-1 0-24,1 0 1,11 0-1,-47 0 1,1 0 0,3 0-1,-1 0 1,3 0 0,-1 0 10,2 0 0,0 0 0,2 0 0,0 0 0,3 0 1,1-1-57,0-1 1,0 0 0,1 1 0,-1 0 0,0-1 0,1 0 0,0 1-1,1 1 60,-1 0 1,0 0-1,3 0 1,-1 0 0,0 0-1,-1 0 1,0 0-1,0 0 2,-2 0 0,0 0 0,2 0 1,1 0-1,-5 0 0,1 1 1,1 0-1,1 1-2,2 0 1,0 0 0,-3 0 0,-1 0 0,0-2 0,1 0 0,0 0 0,0 0 13,0 0 0,1 0 0,1 0 0,1 0 0,1 0 0,0-1 0,0 0 0,-1-1 12,-1 0 0,0 0 0,5-1 0,0 0 0,0 2 0,-1 0 0,1-1 0,1-1-30,3 2 0,-1 0 0,-1-2 0,0 0 0,0 1 0,0 0 0,0 0 0,0 1-30,-1 0 0,0 1 0,4 0 0,1 0 0,-5 0 1,0 0-1,2 0 0,0 0-11,-1 0 1,1 0 0,6 0 0,-1 0-1,-7 0 1,-1 0 0,1 0 0,1 0-2,2 0 0,0 0 1,-6 0-1,0 0 1,1 0-1,0 0 0,-2 0 1,-1 0 7,-1 0 1,-1 0-1,4 0 1,0 0 0,-2 0-1,-2 0 1,-1 0-1,-2 0 19,-5 0 0,0 0 1,1 0-1,0 0 1,-7 0-1,-2 0 1,48 0 14,-6 0 1,-2-4 0,-7 0 0,-2 1-17,-6 2 1,-5-4 0,-8 0-1,-5-1-59,-6 1 1,-8-5 0,-9 3 0,-5-1-201,-6 0 0,-5 4-233,-9-5 0,-11 7 484,-13-3 0,-11 0 0,-11 1 0,-2 1 0,0 2 0,-1 1 0</inkml:trace>
  <inkml:trace contextRef="#ctx0" brushRef="#br0" timeOffset="22434">6536 12043 7191,'0'-13'0,"0"1"77,0-1 0,1 7 1,4 1-1,3 4 1,3 1 559,1 0 0,-2 0-527,2 0 0,-1 1 0,10 2 1,1 1-1,3-1 0,5-2 1,7-1-1,7 0 25,5 0 0,11 0-89,6 0 0,8 0 0,5-1 0,10-3 0,6-4-125,3-3 1,-43 5 0,1-1 0,-2 1 0,0 0 31,1 0 0,1-1 0,3 1 0,1 0 0,0-1 0,0 0 0,1 0 0,0-1 0,1 0 0,-1 0-34,-1 0 1,0 0 0,0 2 0,0 0 0,-1 1 0,0 0 0,2 2 0,1-1 48,-1 2 1,-1-1-1,0-1 1,-1 0-1,-3 1 1,-1 2-1,1-1 1,0-1-13,0 1 1,0-1 0,-3 2 0,0 1 0,-1-3-1,-1 1 1,48 1-139,-4 1 1,0 0-1,-8 0 1,-7 0-48,-7 0 1,-8 0 0,-10 0 0,-7 0-19,-4 0 0,-5 0 0,-9 0 0,-6 0 203,-5 0 1,-2 0-1,-6-1 44,-3-3 0,-3-2 0,-5-2 0,0 4 0</inkml:trace>
  <inkml:trace contextRef="#ctx0" brushRef="#br0" timeOffset="22788">7925 11993 8355,'50'-12'-187,"5"-1"0,-1 2 0,6 2 101,4 0 1,11 7 0,3-4-1,4 2 212,5 0 1,3-4-1,-40 5 1,0 0-1,1 0 1,-1 0-52,49-2 0,-45 1 0,1 0 1,-2 1-1,0 0 0,2 0 1,0 1-7,-2-1 0,0 0 0,1 1 0,0 0 0,42 2-84,1 0 1,-4 0 0,0 0 0,-8 0 0,-3 0-283,-5 0 1,-3 0 0,-4 0 0,-5 0-228,-6 0 1,2-5 0,-4-2 0</inkml:trace>
  <inkml:trace contextRef="#ctx0" brushRef="#br0" timeOffset="29778">9537 11981 10230,'7'-17'0,"-3"1"0,-2 0 0,-2 5 0,0 7 0,0 8 0,0 7 0,0 7 0,0 6 0,0 5 0,0 4 0,-2 4 0,0 4 438,-2 3 0,-2 5 1,3 6-1,-2 5 1,-1 2-669,1 3 0,-5 0 0,2-3 0,-3-3 1,-2-4-306,1-5 1,4-5 0,-1 0-1,1-8 1,0-7 0,1-5-1,0-4-1263,0-5 1798,-1-8 0,-4 3 0,-1-4 0</inkml:trace>
  <inkml:trace contextRef="#ctx0" brushRef="#br0" timeOffset="30079">9215 12836 8355,'7'-8'241,"-3"0"-61,3 5 0,0 3 0,4 10 199,-3 5 0,3 0 0,-3 4 0,3 1-95,2-1 0,3 0 0,1 3 0,-2-1-338,-1 1 1,0-4 0,1-2 0,1-2-151,-1-1 1,-1-6 0,-1-3-38,-1-3 0,2-2 0,1-3 0,1-6-65,0-5 1,-3 1-1,0-4 1,-1 2-457,1-1 1,-1-5 0,0 3 0</inkml:trace>
  <inkml:trace contextRef="#ctx0" brushRef="#br0" timeOffset="30539">8607 13891 8355,'0'-17'106,"0"1"1,0-5 0,2 3 147,2-1 0,-3-2 0,5-4 0,-2 2 15,0 2 0,4-5 0,-2 4 1,-1 1-114,1 2 0,-2-2 0,-4 5 0,-2 2 1,-3 6-294,-7 8 0,-2 7 0,-7 9 1,0 5 185,2 2 1,-4 7 0,3 4-1,1 1 1,3 3 130,2-1 1,7 1 0,3 2 0,4 3-79,4 1 0,4 2 0,7 3 0,2 2-161,-2 3 1,3-3-1,-2 3 1,0-5-162,-3-3 0,-2 2 1,-2-4-1,-5 0-102,-3-2 0,-1-5 0,0-3 1,-1-2-12,-3-2 0,-3-5 0,-7-6 0,-1-1-115,-2-3 1,-1-2-1,3-5 1,-1-4 165,1-2 1,-5-8 0,1-1 0</inkml:trace>
  <inkml:trace contextRef="#ctx0" brushRef="#br0" timeOffset="30817">8210 14362 8355,'-12'-12'0,"6"3"0,6 2 283,7 2 0,10-5 0,4 2 1,2-2-341,2 2 1,9-3 0,5 3 39,4-3 1,-1-2 0,5 1 0,1-1 0,-2 1-199,-2 0-608,-3 5 1,-4-4 0,1 4 0</inkml:trace>
  <inkml:trace contextRef="#ctx0" brushRef="#br0" timeOffset="31110">9153 13692 9237,'0'-36'0,"0"5"469,0 6 0,0 1 0,-1 9 0,-4 4 0,-3 6-236,-3 3 1,-5 8 0,-1 4 0,2 5-205,1 5 0,0 5 1,-1 4-1,-1 4 86,0 3 1,3 7 0,2 4 0,2 2-158,5 1 0,-1 8 0,1-6 0,1 3-169,1-1 1,8-3-1,2-3 1,3-4-289,2-7 1,0-5-1,4-8 1,2-4-91,1-3 1,3-9 0,-2-4-61,2-2 1,2-2-1,0 0 1</inkml:trace>
  <inkml:trace contextRef="#ctx0" brushRef="#br0" timeOffset="31329">9227 14015 8985,'-12'-13'351,"5"6"1,3 3 0,8 8-1,4 5 1,3 3-151,2 5 0,-1 0 0,2 6 0,1-3 0,3 1 0,0 0 0,1-2-452,1-1 1,-4 2 0,3-4 0,-1-4-576,-3-2 0,-1-3 0,-1 1 1,-1-3 297,0 1 0,-5-5 0,-1 5 0</inkml:trace>
  <inkml:trace contextRef="#ctx0" brushRef="#br0" timeOffset="31574">9413 13977 8355,'0'-19'1084,"-5"4"1,-2 11-998,0 8 1,-3 11-1,5 6 1,-2 4-136,-3 4 0,-5 2 0,-1 5 0,1-1-160,1-2 1,0-4 0,-1 2-126,-2 0 1,5-7 0,5-4 0,0-2-228,0-3-50,4-7 1,-2-2 0,5-6 0</inkml:trace>
  <inkml:trace contextRef="#ctx0" brushRef="#br0" timeOffset="31810">9575 13680 9047,'0'-13'1774,"1"2"-1593,3 3 0,4 3 0,8 5 0,1 1 178,3 3 1,0 4-1,5 9 1,1 4-1,2 3 1,0 5-1,-4 6 1,-3 5-469,-3 5 0,-7 9 0,-7 4 1,-3 2-376,-1 2 1,-1-5 0,-3-3-1,-4-5-738,-3-3 0,-6-3 253,1-6 1,-6 0-1,2 0 1</inkml:trace>
  <inkml:trace contextRef="#ctx0" brushRef="#br0" timeOffset="32422">10567 14027 8290,'7'-16'-324,"-3"-1"552,-3 0 0,3 5 296,0 0 1,5 2 0,-5 6-49,-1 8 0,-2 10 0,-1 4 0,-1 1-412,-4 3 1,4 6-1,-3 1 1,3-3-164,1-4 1,5-3 0,2-4 0,1 0-78,1-4 1,-1 0-1,4-6 75,1-3 0,-1 0 0,2-4 1,1-2-1,1-4-8,0-3 0,-1-6 1,-1-1-1,1 1-104,0-1 1,-8-4-1,5 1 123,-1-3 0,-4 1 0,0 1 0,0 3 0,-2-1-41,1 1 0,-2 4 0,-4-2 78,0 4 0,-1 6 77,-3 3 0,1 4 1,-4 4-1,1 4 8,4 3 0,0 6 0,2-1 1,0-1-9,0-1 1,4-2-1,2 1 1,1-1-20,2 1 0,2-2 0,0-2 180,-2 0 0,2-3 0,-3 4 0,3-2 32,1 2 0,-1 1 0,-2 1 0,-5 1-338,-3-1 0,-2 1 0,-3-1 0,-5 0-498,-2 1 0,-1-2 0,0-1 1,-1-4 126,1 0 1,-1 4-1,1-4 1</inkml:trace>
  <inkml:trace contextRef="#ctx0" brushRef="#br0" timeOffset="32592">10889 13519 9483,'-9'-17'-938,"4"9"1,12 8 0,13 12 0</inkml:trace>
  <inkml:trace contextRef="#ctx0" brushRef="#br0" timeOffset="33181">11633 13829 8355,'0'-25'450,"0"0"1,0 6-1,0 2-1409,0 3 1,0 6 1183,0 0 0,-1 5 1,-3-1-208,-4 3 1,-3 6-1,-2 3 1,1 5 347,-1 3 1,2 2 0,2 6 0,0-1-83,0 3 0,-1 3 1,1-1-1,2 1-375,1-2 0,2 4 0,5-2 0,3-2-188,5-1 0,2-2 1,3-4-1,2-3-41,5-3 0,1-7 0,0-3 0,-1-3 108,1-1 0,1-7 0,2-4 1,-2-5 184,-2-4 1,1 1 0,-4-3 0,0 1 53,0-1 1,-2-1 0,-3-2 0,-2 0 9,-3 0 0,2 5 0,-5 0 1,1 3 504,-1 1 1,-1 7-365,-4 0 0,0 8 1,0 1 49,0 7 0,-1 5 0,-2 4 1,-1 1-35,1 3 0,2-4 1,1 4-1,0-1-129,0 0 0,0-4 1,1 0-1,3-3 9,5-4 1,3-5 0,3 1 0,3-3-251,1-1 1,-2-5 0,2-4 13,-1-2 0,0-1 0,-3-1 0,0 0 0,-2-2 46,-4-2 1,-6-4 0,1 5 0,-2 1-14,-2 1 0,-6-1 0,-3 1 0,-5 3-50,-3 0 1,-5 5 0,0 2 0,-3 4-38,1 4 1,-4 3-1,9 6 1,-1 0-253,4 4 1,3 1 215,5 3 1,-3 2 0,4-4 0</inkml:trace>
  <inkml:trace contextRef="#ctx0" brushRef="#br0" timeOffset="33667">12216 13866 8355,'-1'-13'0,"-3"1"-225,-3 5 657,-5-4 1,5 11 0,4-1 0,4 5-1,5 3-224,1 2 1,0 2-1,1 3 1,-3 1-410,1 2 1,-5-1 0,5-3 1,-1-1 0,-3 1 1,3-1-168,1 0 1,1-1 237,5-2 1,-4-5 0,-1-8 0,0-5 160,0-2 1,-3-1 0,4 0 0,1-2 101,-3-3 0,5 4 0,-2-5 1,0 1-30,0 1 1,2-1-1,-4 5 1,1 1 64,0 2 1,-4 4 0,4 5-198,2 0 0,1 3 0,2 3-120,-1 7 1,-4 3-1,-1 1 1,0 2 83,0 1 0,-3 3 0,4-4-556,2 1 1,1-3-6,1-4 0,6 5 0,2 1 0</inkml:trace>
  <inkml:trace contextRef="#ctx0" brushRef="#br0" timeOffset="34236">12712 13692 8640,'0'-12'979,"0"-1"0,0 5-475,0 0 1,2 11-360,2 1 1,-1 5 0,5 5 0,2 3 0,1 2-1,1 2 1,0-1 0,1 2 0,-1 0-246,1-1 1,0 1 0,3-4 0,0 0 7,-1 0 0,-1-3 0,-2-5 0,1-3-1013,-1-2 0,-3-1 439,-1-4 1,-5-5 0,1-4 442,-3-2 1,-1-1 0,0-2 218,0-2 0,0 2 0,0-3 1,0 2-1,0 0-49,0-1 0,0-2 0,0 2 0,0 0 308,0 1 1,4 5 0,2 3-81,1 2 0,1-4 0,4 5 145,1 2 1,-5 6 0,0 4-100,2 3 0,-1 1 0,1-1 1,-2-1-105,2-2 1,5-5 0,2 3 0,-1-2-157,2 0 1,-3 0 0,5-5 0,-1-2-150,0-1 0,-4-6 0,2 2 0,-5-3-125,-3-2 0,0 4 0,-5-2 180,-1-3 1,-1-1-1,-2 2 1,-2 2 114,-2 3 1,-3 1 0,-5 4 0,-1-1 282,1 2 0,-1 2 1,1 4-1,1 4 33,3 3 1,-3 7 0,4 3-1,0 1-145,3-2 0,2 4 1,2-4-1,2 4-214,2 1 1,4-2 0,7-2 0,3-5-308,2-2 1,0-6 0,5-1 0,0-1-1502,0-4 1426,0 0 0,-1-8 0,1-1 0</inkml:trace>
  <inkml:trace contextRef="#ctx0" brushRef="#br0" timeOffset="34462">13531 13605 8355,'5'-7'564,"4"3"1,-1 4 0,2 4 1534,-1 5-1850,11 2 0,-11 5 0,11 1 0,-1-1 1,0 1-1,3 1 0,0 1 0,0 2 1,-1-1-600,1 1 0,-3-6 1,1 2-1,-3-3-620,-1-2 1,-3 0-1,0 1-118,-1-1 1,1 1 0,-1-1 0</inkml:trace>
  <inkml:trace contextRef="#ctx0" brushRef="#br0" timeOffset="34667">13853 13568 8355,'2'-7'671,"1"5"215,1 4 0,0 9 0,-7 9 0,-5 3 0,-10 9 0,-8 6-741,-7 8 0,-7 2 1,-3 2-1,0-1-2161,1 1 0,0-1 726,5 1 1,5-6 0,2-1 0</inkml:trace>
  <inkml:trace contextRef="#ctx0" brushRef="#br0" timeOffset="35664">6350 14337 8355,'8'-10'308,"1"-2"0,0 0 0,2 2 0,3 6 0,1 3 0,3 1 0,1 0 1,3 0-1,2 0 0,2 0 0,3 0 0,4 0 0,3 0 0,1 0 1,0 1-2120,0 3 0,-5 3 0,-2 5 1</inkml:trace>
  <inkml:trace contextRef="#ctx0" brushRef="#br0" timeOffset="36551">6449 16061 10599,'6'-7'0,"2"3"0,3 3 0,3 1 0,2 0 0,6 0 0,7 0 0,7-2 0,5-1 0,4-2 0,1-1 569,3 1 0,-9 1-2070,-3 4 0,-3 0 0,4 0 1</inkml:trace>
  <inkml:trace contextRef="#ctx0" brushRef="#br0" timeOffset="38061">8086 15838 8355,'0'-13'79,"0"1"0,0 0 0,0-2 0,2-1 0,0-2 0,4 1 1,-1-1-1,2 1 0,-1 0 0,1 4 0,0 2 0,2 2 0,2 0 1,2 1 159,-1 3 0,1 8 0,-1 4 0,0 3 0,1 3 0,-1 2-419,1 5 1,-5-2 107,0 2 0,0 0 1,3 2-1,-1-1 4,-2-1 1,-4-6 0,3 2 0,-1-4 4,-3 0 0,-1-2 92,2-3 1,-4-4 0,2-8 50,-5-4 0,-2-5 0,2-3-58,-1-5 0,0 1 0,4-4 0,1-2-61,3 0 1,0 0 0,7 1 0,3 1 0,1 4-3,3 3 1,-3 3 0,5 3 0,-3 3-109,-1 4 1,-3 3 0,0 2-1,-1 3 106,1 4 1,-2 7-1,-2 2 1,-2 0 43,-1 0 0,-1-1 1,-2 3-1,1-1 16,-1-3 0,2-1 0,-1-2 1,-1 1-36,-1-1 1,-2-4 0,1-1-87,3-1 123,-2-2 0,3-10 1,-4-2-1,2-3-23,1-1 0,2-5 0,-2 1 0,3-1-60,0-1 1,4 3-1,-3-4 1,3-1-26,1 1 1,-1 4-1,-1 0 1,-2 4-21,2 2 1,-3 7 0,1-2 119,2 2 0,-5 8 0,-1 2 0,-1 3 65,1 1 1,-2 5 0,2 1 0,-1 1-21,1 3 1,-3-4-1,5-1 1,-1-4 107,3 0 0,-1-2 0,2-2-148,0 0 1,4-7-1,2 3 1,1-4-68,-1-1 1,3-4-1,-1-2 1,-2-1 0,-1-2-7,-2-2 1,1-2 0,-1 1 0,-1 0 20,-3-1 0,-2 1 0,-5-1 1,2 1 28,1 0 0,0-1 0,-4 1 88,0-1 1,0 5-27,0 0 0,0 6 1,0 2-1,0 7 22,0 4 0,0 2 0,0 1 0,2 1-41,2 1 1,-1 2 0,5-3-170,1 2 0,4-1 1,2-3-1,3-2 0,1-3-1130,3-4 803,2-2 1,1-2-1,-1 0 1</inkml:trace>
  <inkml:trace contextRef="#ctx0" brushRef="#br0" timeOffset="38221">8992 15416 8355,'-15'-12'-220,"2"-1"0,5 6 0,12 3-271,4 3 1,3 12 0,2 3 0</inkml:trace>
  <inkml:trace contextRef="#ctx0" brushRef="#br0" timeOffset="39477">9265 15689 7966,'-2'-12'0,"-1"-1"0,-1 1 0,3-1 0,2 1 0,5 1 0,1 1 0,1 2 277,-1-2 0,4 5 0,-3 1 0,3 2 0,2 2 0,-1 2 0,0 0-186,1 3 1,-1 4 0,1 1-1,-1 4 1,0 2 0,-1-1-28,-2-1 0,0 0 1,-5 1-248,-1 2 1,3-1-411,-2-3 519,0-1 0,-4-7 0,-1-3 0,-2-6 31,-1-3 1,0-1 0,4-5 0,0-1-4,0-2 1,4 1 0,1-6 25,2-1 0,1 3 0,6-1 1,1 2 34,2 3 1,1 2 0,-3 2 0,1 2 0,0 5 4,-3 3 0,-4 8 0,-1 5 0,0 6-63,-1 1 1,3 6 0,-6-2 0,0 5-213,2 0 1,-4-6 0,7-2 0,-1 1-226,-1-2 37,9-1 1,-7-5 0,8-1 0</inkml:trace>
  <inkml:trace contextRef="#ctx0" brushRef="#br0" timeOffset="40078">10914 15280 8355,'0'-31'0,"0"5"0,6-4 23,2 5 1,3 2 0,1 1 0,1 1-1,-2 0 1,-3 2 344,-4 2 1,-3 4 0,-1 0-213,0 1 0,-1 5 0,-3 3-110,-4 2 0,-3 4 1,-3 2-1,-1 6 49,-2 5 0,1 0 1,3 6-1,1 1 16,-1 1 0,2 6 0,2 1 0,2 1 11,1-1 0,2 4 0,4 1 16,0 5 0,2-2 1,2 5-1,4-2 0,3 2-165,1 1 0,1 2 0,-2 2 0,-1-1-85,-2-2 1,-5-5-1,1 2 1,-3-5-427,-1-4 1,-1 1 0,-3-5 0,-5-3-264,-2-3 1,-1-6 0,-1-4-500,1-1 1300,0-5 0,-1-7 0,1-7 0</inkml:trace>
  <inkml:trace contextRef="#ctx0" brushRef="#br0" timeOffset="41024">10641 15726 8389,'-11'-12'0,"3"-1"340,4 1 1,2 0 0,4-1 132,2 1 0,7-1-351,5 1 1,12 4 0,1-1 0,7 0-282,5-2 0,3-2 0,6 2 0,-1 2-578,1 0 1,-6 7 0,-2-4 168,-4 1 1,-1-2 0,1-6 0</inkml:trace>
  <inkml:trace contextRef="#ctx0" brushRef="#br0" timeOffset="41025">11423 15081 8355,'-6'-19'194,"-1"2"1,-1 4 0,1 0 0,0 1 564,0-1 1,-1 8 0,-3 5 0,1 7-1,3 5-563,2 5 1,-3 8 0,2 8-1,1 2 1,-2 4 0,1 2-84,1 5 0,1 2 1,4 3-361,0 3 0,0-7 1,1 2-1,3-2 1,6-3-1,5-2 1,4-5-3688,0-4 3433,10-8 0,-7-5 0,10-6 112,-2-3 0,5-7 0,-3 2 1</inkml:trace>
  <inkml:trace contextRef="#ctx0" brushRef="#br0" timeOffset="41026">11621 15304 10922,'-14'-11'0,"6"5"0,9 6 0,9 6 0,5 5 0,3 2 240,1-1 1,6 5 0,5-1-1,2 1 1,1-1 0,-1 2 0,-2 0-1,-2 2 1,-2-3 0,-4 1 0,-1-4-2327,-2-4 0,-8-1 1170,1-4 0,-2 4 0,2-2 0</inkml:trace>
  <inkml:trace contextRef="#ctx0" brushRef="#br0" timeOffset="41027">11894 15193 9820,'0'-17'0,"0"4"0,0 6 0,0 9 0,0 9 322,0 6 1,-2 2 0,-2 7 0,-5 3-1,-6 4 1,-6 2 0,-3-1 0,1-1-1,1 1-723,1-3 0,8 0 0,-1-7 1,5 0-1,4-4 0,2-3 1,3-5-647,4-3 1,3-4 0,6-5 0</inkml:trace>
  <inkml:trace contextRef="#ctx0" brushRef="#br0" timeOffset="41269">12204 14945 10877,'0'-13'0,"1"2"0,3 3 0,5 4 0,3 4 0,3 4 0,3 4 0,0 5 272,0 3 1,3 4 0,-3 6-1,-1 1 1,1 5 0,-4 4 0,-3 7-1,-4 3 1,-1 5 0,-4 0-1,0 0 1,-2-2 0,-2-1 0,-2-1-1,-4 0 1,-4-3-2650,-5-2 1,-2 0-1,-6-5 1</inkml:trace>
  <inkml:trace contextRef="#ctx0" brushRef="#br0" timeOffset="41912">13382 15255 8355,'-7'-28'0,"-5"4"511,5 7 1,-8-1 0,11 6 0,0 1-209,-2 2 1,6 5 0,-1 10-1,5 5-223,3 4 0,-3 3 0,4-2 0,2 4-1,1-1 0,1 3 1,1-5-1,-1-2-159,0-2 0,1-1 0,-1-4 0,1-4-150,-1-3 0,0-1 1,1-1-1,-1-3-74,1-4 1,-1-4 0,0 0 0,-1 0 32,-2-1 0,2 0 1,-4-3-1,1-2 90,0-1 1,0 4 0,3-3 0,-1 2 90,-2-1 0,-4 0 1,3 5-1,0 1 476,0 3-311,-4 2 1,2 12 0,-5 3 0,0 5-48,0 3 0,5 3 0,-1-2 1,0 0-21,1 0 1,-2 3 0,4-5 0,-2 0-13,-2-3 0,3 0 1,-2-1-149,-1 0 0,-8-3 1,-3-1-1,-3 0-1008,-1-1 919,-1 4 0,1-9 0,0 3 1</inkml:trace>
  <inkml:trace contextRef="#ctx0" brushRef="#br0" timeOffset="42084">13643 14722 8355,'-7'-11'936,"3"4"-1826,6 7 1,12 11 0,5 8 0</inkml:trace>
  <inkml:trace contextRef="#ctx0" brushRef="#br0" timeOffset="42340">14436 14660 8355,'-11'-28'86,"3"3"-60,3 3 0,6 15 0,2 5 366,1 4 1,4 9 0,-2 7-1,0 1-167,4 4 0,0 4 1,-1 5-1,0 2-196,0 5 1,1-3 0,0-3 0,-4 0-352,0-1 1,4 2 0,-3-5 0,1-2-218,0 0 0,-4-8 1,3-3-1,-1-2 55,-4-1 0,5-1 0,0 0 1</inkml:trace>
  <inkml:trace contextRef="#ctx0" brushRef="#br0" timeOffset="44518">14250 14994 8355,'0'-12'0,"6"0"0,2-1 566,3 1 1,3 4-345,2-1 0,4 7 0,5-4 0,1 1-149,3-4 1,2-2 0,8-1 0,1-1-66,1 1 0,5-5 1,-4 1-1,0 1 1,-4 0-1,-6-1 1,-4 0-1,-5-1-656,-2-1 0,-5 5 0,-8-5 482,-3 0 0,-4 3 0,-1-5 1,0 2-1,-1 2 275,-4-2 1,-1 6-1,-7-2 1,1 6 117,-1 2 0,1 2 0,0 4 0,1 1-53,2 3 0,0 5 0,3 7 1,1 5 11,-1 2 1,2 6 0,4 0-1,1 0-150,3 1 0,3 1 1,6 2-1,-1-3-122,1 1 0,-1-9 0,0 2 0,1-2 0,-1-2 0,1-4 25,-1-2-162,0-7 1,1 3-1,-1-6 51,1-2 1,-1-2 0,0-2-1,1-4 1,-1-1 22,1-2 1,-1-7-1,-1 0 1,-1 1 57,-2 1 1,0-3 0,5 1-1,-1 1-20,0 1 1,-3 6 174,-1-1 1,-5 8 0,1 1 115,-3 7 1,-1 4 0,0 1 0,2 2 63,2 3 1,1-3-1,6 2 1,-1-2-71,0-2 0,8-1 1,-6-1-1,3-3 41,3-2 1,-4-1-1,2-4-209,-2 0 0,3-1 0,-1-3 0,-1-4 0,-1-3-37,-2-2 0,-3 1 1,-1-1-1,0 1-73,-1 0 0,3-5 1,-5 1-1,1 0 0,-1 3-263,-2 0 0,-1 1 266,-2-1 0,-2 2 78,-2 3 1,-2 4-1,-3 8 1,2 4 35,1 3 1,-2 6-1,4-1 1,1 0-200,2-3 0,4 1 0,4 1 0,6 1 115,5-5 0,8 0 0,7-7-1262,3-2 1020,7 0 1,1-8-1,6-1 1</inkml:trace>
  <inkml:trace contextRef="#ctx0" brushRef="#br0" timeOffset="44519">16098 14734 9130,'-1'-17'0,"-2"1"922,-1 1 0,0 1-795,4 2 0,-2 3 0,-2 2 109,-4 2 1,-3 1 0,-1 4 0,-1 0-227,1 0 0,-1 5 0,1 5 0,0 4 0,1 4 0,1 0 0,3-1 0,2 0-273,2 1 0,1 0 0,2 4 0,0-3-53,0-1 0,2-1 0,1-5 1,2-1-24,2-3 1,1-1 0,5-4 0,-1 1 26,0-1 1,1-6 0,-1-2 0,1-2 280,-1-3 1,0-5 0,1-2 0,-1 1 222,1-2 0,-5 4 0,-1-2 1,-2 2 31,-2 1 0,-2 5 312,-1 0 0,0 6 0,-1 2-333,-3 7 1,3 6 0,-4 3-1,4 5-94,1 2 1,0 6-1,0 3 1,1 1 27,4 2 1,0 7-1,5-3 1,-2 2-56,2 2 1,3 2-1,1-3 1,-3-1-100,0 2 0,-1-9 1,-2 2-1,-4-4-116,-2-5 0,-2 0 0,-3-4 0,-5-1-140,-9-1 1,-5-8-1,-4 1 197,-3-4 1,3-7 0,-3 1 0,4-4 0,4-4-159,5-5 0,2-3 0,3-5 0,3-3-340,4-4 0,2-2 0,2-1 44,0-2 0,11-6 0,3 3 0</inkml:trace>
  <inkml:trace contextRef="#ctx0" brushRef="#br0" timeOffset="44520">16483 14722 8355,'0'-20'0,"0"-2"516,0 6-146,0-1 1,-4 9 0,-2 1 136,-1 1 0,3 2 1,-4 4-306,-2 0 1,0 2 0,1 2 0,2 4-239,1 3 1,-2 7 0,3 1 0,-1 1 0,1-2 0,2-2 0,1 1 0,2-1-25,0 2 0,6-4 0,2 1-336,3-5 1,-2-1 0,-1-5 0,1-1-228,3-1 0,0-4 412,0-2 0,-3 1 0,-3-5 0,0-2 94,-3-1 1,-2-1 0,-1 0 0,0-1 61,0 1 0,-4-1 0,-2 1 0,1 0 15,-1-1 1,-3 1 0,2-1 191,0 1 0,0 0-118,3-1 1,4 5 0,0 1 0,7 1-27,4 4 1,1 0 0,2 2 0,3-1-15,3-3 1,4 2 0,1-3 0,1 1-65,3 0 1,2-5 0,5 4 76,-3-2 0,3 4 1,-3-2-1,3 1 0,0-1-12,-3 3 1,-7 0-1,-8 4 1,-3 0-99,-4 3 0,-8 4 0,-3 0 195,-7 2 1,-10 1 0,-3 0 0,-4 1 232,0-1 1,0 1 0,2-2 0,3-2 34,1 0 1,1-1 0,6 4 0,3 1-287,4-1 0,3-4 0,1 1 1,1-1-230,3-1 1,3-2 0,7-5 0,1 0-59,1 0 1,6 0 0,-2-1-33,-1-3 1,5-3-1,-5-6 1,1 1-1,0 0 102,-2-1 1,-2-1 0,-3-1 0,-2-1 83,-3 1 1,2 1 0,-6 1 0,-2 1 84,0 0 0,-2-1 1,-2 2 257,-2 3 0,-3-2-51,-5 6 0,1 5 0,3 8 0,4 2-38,2 1 1,2 1-1,0-1 1,0 2-172,0 2 0,2-2 0,0 3 1,4-4-7,1 0 0,5-2 0,6-2 0,1-2 0,3-1-297,2-3 1,1-3-1,-1-3 217,1-1 1,4-6 0,0 0 0,-1-3-5,-2-4 0,-5-4 1,-2 4-1,-1-1-69,-3 0 0,-1-8 1,-2 1-1,-1-1 22,-3-1 1,2-3 0,-6-2 0,-1-1 84,-2 0 1,-2 1-1,-3-2 1,-3 2 200,0 2 0,-4 2 1,4 8-1,-1 3 480,0 3 0,-1 8-383,-3 1 1,1 15 0,3 8-1,3 8-68,4 7 0,1 3 0,0 3 1,0 1-50,0 1 0,1 4 0,2-3 1,3-2-281,1-2 1,5-2 0,6-3 0,1-4-336,3-3 1,2-6 0,1-5 0,-1-4-539,1-3 0,0-5 0,0 2 1</inkml:trace>
  <inkml:trace contextRef="#ctx0" brushRef="#br0" timeOffset="44692">18070 14511 8189,'6'-13'0,"2"2"0,3 4 0,1 7-614,1 7 0,-6 4 0,-2 2 1</inkml:trace>
  <inkml:trace contextRef="#ctx0" brushRef="#br0" timeOffset="48403">6660 17525 8355,'-12'-20'0,"-1"4"624,6 2 1,3 2 0,10 0-1,5 3 1,5 2-324,4 1 1,2-2-1,7 3 1,4-2-1,2-2 1,4 1-1,1 1 1,3 2-233,1 2 1,3-2 0,6-1-2162,5-1 1,-3 4 0,1-2 0</inkml:trace>
  <inkml:trace contextRef="#ctx0" brushRef="#br0" timeOffset="49305">8582 16768 8046,'5'-12'-70,"-1"-1"0,0 1 0,-4-2 0,0-1 0,0-2 0,-2 4 0,0 1 0,-4 6 505,-1 0 0,-1-2 0,-4 4-194,-1 1 0,1 2 0,-1 2 1,2 3-134,3 4 0,-3 7 0,3 3 0,-3 2-6,-2 2 1,5 1 0,1 2 0,2 0-46,2 0 0,2-1 0,1 1 0,0-1-319,0-4 0,5 2 1,3-5-1,3-2 43,2-1 1,-1-2-1,1-1 1,-1-1 63,0-2 0,1-5 0,-2 2 0,-2 0 62,0-1 0,-5 1 122,4-1 1,-5 3-1,1 6 1,-4-1 141,-4 0 1,-4 5 0,-9 2 0,-2 3 24,0 4 1,-5 2 0,5-3 0,-2 0-33,0-1 0,8-3 0,-1-2 0,6-1 54,2-2 1,3-3-397,7 0 0,8-5 0,5-1 0,3-2 0,2-1 0,1 1 1,2 0-347,0 2 0,-2-3 490,-2 4 1,1-3 0,-6 3-1,0 3 100,-3 4 1,-6-1-1,-3 4 1,-2 0-1,-2 2 324,0 4 0,-2 2 0,0 1 25,-2 2 1,-5 0-1,5-2 1,1 0-221,2 2 1,1-1-1,1-6 1,2-3-521,1-1 0,10-3-1,0-5 1,2-3 154,2-2 1,4-1-1062,-1-4 0,8-5 0,3-2 0</inkml:trace>
  <inkml:trace contextRef="#ctx0" brushRef="#br0" timeOffset="49547">9004 17165 11184,'-10'-4'0,"6"0"0,8 1 0,7 1 0,6 4 0,4 3 0,2 6 0,2 5 0,0 0 0,0 1 0,-1 1 0,1-1 0,0 1 0,0-1 0,-2-1 0,-1 1 0,-2-2 0,-3-1 0,-1-2-1363,-3 1 1,0-1-1,-1 0 1</inkml:trace>
  <inkml:trace contextRef="#ctx0" brushRef="#br0" timeOffset="49838">9327 17041 9372,'-13'4'0,"2"1"0,1 2 0,2 4 0,-3 5 336,-4 4 0,0 9 0,-6 6 0,-1 3 0,-1 6 0,-1 0 0,2 2-512,2-3 0,0-6 1,0 3-1,3-6 1,5-5-1103,3-3 0,-2-6 0,5-2 0</inkml:trace>
  <inkml:trace contextRef="#ctx0" brushRef="#br0" timeOffset="50261">10170 17103 8355,'0'-19'-86,"0"2"0,0 6 0,0 7 0,0 8 0,0 7 0,0 4 0,1 3 0,2 1-398,1 3 1,6 2 0,-3 1 0</inkml:trace>
  <inkml:trace contextRef="#ctx0" brushRef="#br0" timeOffset="50468">10207 17450 8258,'0'8'71,"2"-1"0,2-1-738,4-3 1,3 3-1,1 1 1</inkml:trace>
  <inkml:trace contextRef="#ctx0" brushRef="#br0" timeOffset="50834">11150 17004 8355,'0'-36'63,"0"4"0,0 7 1,-2 7-1,-2 6 1,-4 2-1,-3 3 1,-1 2-1,-1 2 1,1 2-1,-1 1 1,0 1-1,-3 3-25,0 5 0,-1 2 0,4 1 1,-3 0-1,1 2 0,3 1-11,2 2 1,6-1-1,-3-2 1,2 1-88,2 2 0,7-1 0,4-3 0,3-1-17,2 1 0,5-2 0,2-2 0,4 0 18,0 0 1,0-2-1,-2 1 1,-3 1-5,-1-2 1,3 4 0,-5-5-1,-2 3-3,-4-1 1,-1 0 0,-6 5-1,-4-1-107,-6 0 1,-5 5 0,-5 0 0,-4-2-72,-2-2 0,-2 0 0,2-1 0,1 1-460,1-1 689,6-5 1,-3 4-1,5-4 1</inkml:trace>
  <inkml:trace contextRef="#ctx0" brushRef="#br0" timeOffset="51238">11683 17004 8820,'-12'-16'0,"-1"5"0,1 3 0,-1 3-34,1-1 1,0 2 0,-2 4 558,-3 0 0,5 1-469,-1 4 1,1-3-1,4 7 1,-3-1-1,0 0 1,2 0 0,4 2-180,-1 1 1,5 1 0,-3 1 0,3-1 0,1 1 14,0-1 0,0-4 0,1-1 0,3 0-309,4 0 1,-1-4 0,2 1 0,0-3 228,2-1 0,0-1 0,-1-3 1,-2-5 132,2-2 0,-1 3 0,1 0 0,-2-2 123,2-1 0,-3-1 1,0-1-1,0 2 181,0 3 1,-3-2 0,3 5 177,-2-2 0,-1 6-317,-4 1 1,0 5 0,2 8 0,0-1-29,2 0 0,5 1 0,-4-1 1,2-1-97,3-2 0,1 2 0,1-5 1,1 3-534,-1-1 1,0-5-1,1 1 1,-1-3 256,1-1 0,-1 0 0,0 0 0</inkml:trace>
  <inkml:trace contextRef="#ctx0" brushRef="#br0" timeOffset="51755">11881 16483 8260,'0'-13'297,"0"1"0,2 1 0,1 4 0,2 7 0,2 8 73,3 7 0,1 5 0,1 6 0,0 1 0,1 5 0,-1 3 0,1 5 0,-2 1-530,-3 2 0,2 3 1,-6-1-1,-2-1-586,0-3 0,-2-7 0,0-2 0,0-3-447,0-5 0,0-1 952,0-7 1,0 1-1,0-5 1</inkml:trace>
  <inkml:trace contextRef="#ctx0" brushRef="#br0" timeOffset="51756">11819 16942 8355,'0'-13'42,"2"5"65,2 0 1,4 4 0,7-5 68,2 0 1,5 2 0,0-2-1,4 0-129,3-2 0,6-2 0,-2 2 0,2 2 1,1 0-1,-1 0 0,-2-1 0,0 1-57,-1 0 1,-2 6 0,-7-1 0,-2 3-51,-4 1 0,-5 1 0,-4 5 0,-4 5 120,-2 4 0,-2 3 0,0-3 0,-2 3-61,-2 1 0,3-4 0,-3 2 0,2-3-213,2-2 0,0 1 0,2-2 0,0-2-1959,3 0 1923,4-7 0,-2 4 0,6-6 1</inkml:trace>
  <inkml:trace contextRef="#ctx0" brushRef="#br0" timeOffset="52240">12303 16582 8037,'-5'-7'-449,"3"2"214,-3 5 1,5 1-113,0 3 1,5 8 0,2 8 0</inkml:trace>
  <inkml:trace contextRef="#ctx0" brushRef="#br0" timeOffset="52241">12626 16780 8355,'0'-18'0,"0"-1"0,4 0 0,0 2 0,-1 4 752,-2 0 125,-1 6-785,0-4 0,-1 10 0,-4-3-284,-3 2 1,-3 8 0,0 2 0,2 3 218,0 2 1,1-2 0,-4 0 0,1 0-242,2 2 0,0 3 1,5-4-1,1 0 177,1 1 0,4-1 1,2 1-1,4-1 32,3 0 0,2-1 0,-1-1 0,0-2-76,1 2 1,-2-3-1,-2 1 48,0 2 1,-2 1 0,1 1 40,-4 1 0,-8-1 1,-4-1-1,-5-1-40,-3-2 1,2-1 0,-4 2-277,0 0 1,8-5 0,-2 3-75,1-2 0,0-1 0,-1-4 0</inkml:trace>
  <inkml:trace contextRef="#ctx0" brushRef="#br0" timeOffset="53144">13060 16470 8355,'-13'-19'-168,"1"1"0,1 6 1,1-1-1,3 1 695,2-1 1,-3 8 0,3 5 0,3 7-66,0 4 1,2 7-1,0 2 1,0 4-339,0 1 1,0 5 0,0 3 0,0 3 9,0 1 1,0 4 0,0 4 0,0 0-119,0 2 1,-1 8 0,-2-5 0,-1-1-252,1-2 0,2 0 0,-1-6 0,0-2 151,-2-5 1,-1-3 0,5-7-680,0 1 0,0-5 1,-1-5-2206,-3-6 2825,3-3 1,-10-12-1,4-1 1</inkml:trace>
  <inkml:trace contextRef="#ctx0" brushRef="#br0" timeOffset="53145">12737 16954 8355,'7'-6'-156,"4"1"243,-3-3 0,5-2 30,3 6 0,4-6 1,4 2-1,3-3-96,2-1 1,-2 3-1,6 1 1,0 0 0,0 0-1,0-1 1,0 0-1,1-2-204,-1-2 1,-7 5 0,-1 1-1,-7 0 25,-5 0 0,-4 4 1,-3-2 395,0-1 686,-2 5-574,-4-4 0,0 10 0,0 3 0,0 3-248,0 2 1,0 1 0,0 1 0,0 1-237,0-1 0,4-1 1,2-1-1,-1-1-249,1 0 0,-1-3-686,-1-1 0,-1-5 263,5 1 1,-1-4 805,2-4 0,2-3 0,-4-6 0</inkml:trace>
  <inkml:trace contextRef="#ctx0" brushRef="#br0" timeOffset="53146">13382 16718 8355,'0'-7'277,"0"2"0,0 4 268,0-4 0,2 5 0,0 0-166,2 7 1,1 4 0,-5 2-1,1-1-29,3 1 0,-3 3 0,4 2 1,-4 1-232,-1 3 0,0 3 1,0 4-1,0 3-115,0-1 1,-4 11-1,0-1 1,0 6-125,-2 3 0,3 3 1,-5 1-1,-2 0 1,-1-2-830,-1-2 1,-5-3 0,1-11 339,1-3 1,1-9 0,2-7 0,-1-5-1167,1-3 1631,-1-4 1,1-16 0,-1-3 0</inkml:trace>
  <inkml:trace contextRef="#ctx0" brushRef="#br0" timeOffset="54096">14151 16632 8355,'-1'-13'0,"-3"1"162,2-1 0,-3 1 67,5 0 1,-6-1 0,-2 2-1,-3 3 1,-2 4 0,1 2-1,0 2 156,-1 0 1,1 6 0,-2 2-408,-2 3 0,2 6 1,-4 1-1,1 1 1,1 3-223,1 1 0,1 1 0,1-4 0,2-3-168,3-3 1,3-2 0,5 1 81,0-1 0,5-5 1,3-3 231,3-3 1,5-6 0,-1-3 0,-1-3 66,1-2 1,0 1 0,-3-2 0,1-1 157,-1-2 1,0 1-1,-1 2 1,-1-1 84,-2-2 1,-1 5 0,3 4 86,-2-2-181,0-1 0,3 5 1,-2 6-131,-5 7 0,-1 4 0,-1 3 0,3 1-103,-3 2 0,1-1 0,1-2-21,4 3 0,3-4 0,2 3 1,1-7 24,2-5 1,2-2 0,4-2 0,-1-2 17,1-2 1,0-3 0,0-6 0,-1-3 37,1 0 1,-3-6 0,0 3-1,-1-2 40,-3 0 1,-2 2-1,-4-3 1,-2 1 19,-1-1 0,2-1 0,-4-2-7,-1 0 0,-2 0 0,-1 0 0,-1 1 0,-2 0 142,-1 4 0,-6-2 1,4 5-1,-3 3 202,1 5 1,0 3 0,-3 7-182,2 4 1,0 7 0,5 9 0,1 2-72,2 2 0,1 8 1,1 1-1,3 1-83,4 1 1,-1-2-1,1 1 1,2-4-254,1 0 1,2-2-1,0-5 1,2-2 165,2-5 0,5-2 1,-1-11-1,2-1 64,2-2 0,0-8 1,0-5-1,-1-6-34,1-1 1,-1-5-1,-2 2 1,-3-4 117,-1-3 0,1 0 0,-5 5 0,-3-3-84,0-2 0,-6 3 1,1-3-1,-2 2-15,0-2 1,0 3-1,-5-3 1,-2 4 132,-1 4 1,-6 5 0,2 6-9,-3 2 1,-1 6 0,1 2 0,1 9-20,2 6 1,5 4-1,-1 7 1,3 2-59,1 1 1,0 4 0,0-3 0,0 0-186,0 1 1,4 2 0,1-4-164,2-2 0,3-2 0,5-3 0,3-3 0,1-1-758,3-2 928,2-3 0,0 0 0,1-1 1</inkml:trace>
  <inkml:trace contextRef="#ctx0" brushRef="#br0" timeOffset="54995">15639 16173 9826,'0'-31'0,"0"7"0,0 6 0,0 7 0,0 8 0,0 11 0,2 11 0,0 9 0,4 5 5,1 3 1,-4 5 0,1 2 0,-1 0 0,-1-1-1,2-2 1,-1-1 0,-1-3 0,-2-3-1018,0-4 0,-5-7-153,1-2 926,0-10 0,-7 7 0,-3-10 1</inkml:trace>
  <inkml:trace contextRef="#ctx0" brushRef="#br0" timeOffset="57186">15478 16408 8355,'2'-7'219,"2"5"0,5 3-136,6 3 1,1 0 0,4-4 0,2 0 0,3 0 0,4-1 0,3-3 0,1-4-368,0-4 0,0 0 0,3 0 0,-3-1 182,-4 1 0,0-5 0,-4-1 0,-6 1-100,-4-1 0,-3-4 0,-1 1 1,-2-3 158,-5 0 0,1-1 0,-1-1 0,-1-1 210,-1 3 1,-2-4 0,0 9 121,0 0 0,-6 6 0,-2 10-49,-3 6 0,0 10 1,1 7-165,2 4 1,5 2-1,-1 3 1,3 4 0,1 3-61,0 1 1,0-1 0,1-2 0,2-2-110,1-2 1,4-1 0,-2-4-1,1-2-73,2-2 1,-2-3 0,1-6 0,2-1 113,1-2 1,1-4 0,1-5-1,-1-1-7,1-3 0,3-1 0,1-6 0,-1-2 82,2-1 0,-4 0 0,2 2 1,-2-1-188,-1 1 1,-2-1 0,-2 1-44,0 0 418,-7 5 0,4 3 0,-6 8-101,0 4 1,-4 3-1,0 1 1,1 2 171,1 3 0,8-3 0,2 2 1,5-3-231,3-5 1,-1 1-1,6-4 1,1-3-235,1 0 0,2-2 1,0 0-1,0-2-63,0-2 1,0-3 0,-2-5 0,-2 0-43,-5-1 1,1-3 0,-4-1 0,-3 0 142,-3 0 1,-3 3 0,-4-4 0,0 1 120,0 1 0,-1-1 0,-2 5 164,-1-1 1,-6 7 0,2 1 0,-3 4 0,-1 1 145,-1 0 1,1 1 0,-1 4 0,2 3-81,3 3 0,3 3 1,5 1-1,0 3 81,0 1 0,1-4 1,3 3-1,6-1-453,5-1 1,3-1-1,5-5 1,1-3-344,2-2 0,11 0 1,0-7-57,2-2 0,5-3 0,0-5 1</inkml:trace>
  <inkml:trace contextRef="#ctx0" brushRef="#br0" timeOffset="57187">17041 16160 8355,'0'-18'0,"0"5"407,0-4 0,0 3 1,0 2-1,0-1 0,0 1 569,0 0 1,-2 5-711,-2 3 0,2 4 1,-7 4-1,0 5-338,-2 7 1,-2 1-1,1 6-104,-1-3 1,2 2 0,3 6 0,4 1 0,3-3-312,1-4 1,0 4 0,1-5 0,3-3 55,4-3 1,3-4 0,3-3 0,3-4 61,3-2 1,4-2-1,1-2 1,-1-2 216,1-4 1,0-3 0,0-3-1,0-1 162,-1-2 0,-4-1 1,-4 3-1,-2-1 333,-2 1 1,-5 1-1,-3 1 195,-2 1 0,-4 1-123,-2 3 1,-3 2-227,-5 6 1,5 2 0,3 2 0,3 4 0,1 3-16,0 1 1,0 1 0,1-1-229,3 1 0,-1-1 0,5 0 1,2 1-1,1-2-78,1-3 0,2 2 0,1-6 0,2-1 32,-2-2 0,3-1 0,0-1 0,0-3 1,0-5 1,-2-2 0,-5-1 0,-1-1-22,-2 1 0,-5 0 0,1-1 0,-3 1-109,-1-1 0,-1 2 0,-3 3 0,-6 3-118,-5-1 1,-4 5-1,-6-3 128,0 2 1,4 2-1,1 0 1,-2 0 134,-2 0 0,5 4 1,2 1 153,4-3 0,7 0 0,6-2 0,8-2 24,8-2 0,-1-3 0,4-4-38,-1 3 1,3-3 0,-3 3 0,1-3 138,3-2 0,0 1 0,0-1 1,-3 2 408,-1 3 0,0-2 0,-3 6-294,2 2 0,-1 0 1,-5 4-1,-1 2-187,-2 4 0,-5 3 0,1 3 0,-1 2 147,1 5 0,-3 2 1,4 2-427,-4 0 1,-2 0 0,-2-2 0,-1-1 0,1-2-178,2-2 1,1-2 182,0-4 0,1-5 71,3-2 0,-1-10 1,4-3-1,-2-3 39,-2-1 1,2-5-1,1-1 1,1-1-26,3-3 0,-4 3 0,3-1 1,0 1-24,2 0 1,2 4-1,-1-2 1,1 5 102,-1 3 0,0 4 111,1 5 1,-2 1-1,-3 3 1,-4 5 37,-2 2 0,2 5 0,0 1-110,-1-2 0,-2 3 1,-1 0-1,1 0 0,2 0-329,1-3 1,6-2 0,-2 0 0,5-1-492,3 1 0,3-6 0,5-2 479,-4 1 1,9-5 0,-2 4 0</inkml:trace>
  <inkml:trace contextRef="#ctx0" brushRef="#br0" timeOffset="57188">18107 16123 8355,'0'-12'0,"0"-1"0,-1 1 404,-3-1 1,1 2 240,-5 3 0,0-2-100,-5 6 0,1 0-545,-1 4 0,7 2 0,1 2 0,4 4-1,1 3 1,4 1 0,2 1-1,-1-1-54,1 1 0,3-1 0,0 2 1,2 1-143,1 2 0,0-1 1,1-4 52,-1 1 0,1 1 0,-1-1 0,0 1 1,-1-3 54,-2 0 0,0 0 0,-4 2-14,-3-1 0,-6 0 1,-6 1-1,-3-2-173,-4-3 0,-4 2 0,5-6-1314,1-1 1294,1-2 0,2-1 0,-1 0 0</inkml:trace>
  <inkml:trace contextRef="#ctx0" brushRef="#br0" timeOffset="57189">18380 15726 8457,'0'-30'204,"0"5"0,-5 6 240,-4 6 0,-2 2 0,-1 3 0,0 4-193,-1 3 0,6 12 0,3 5 0,3 8 1,1 4-1,0 6 0,1 1 0,3 4-266,5 2 0,-2-1 1,-1 6-1,0-1 151,-3-1 0,2 3 1,1-5-1,-1-3-982,1 0 0,2-7 0,-4-5-569,-1-5 1,-2 0 905,-1-5 0,0-1 0,0-3 1</inkml:trace>
  <inkml:trace contextRef="#ctx0" brushRef="#br0" timeOffset="58574">18207 16036 8466,'1'-12'0,"2"-1"0,2 2 0,4 2 0,3 2 0,3 1 175,0 4 1,5-4 0,2 2 0,4 1-1,3 2 1,-2 1 0,1 0 0,-1 0-78,2 0 0,0 0 0,-4 0 0,0 0-22,0 0 1,-5 0 0,0 0 0,-2 1 10,-3 3 0,-6 2 1,-2 3-1,0 0 11,0 0 0,-4 7 0,1 0 0,-3-1-83,-1-1 1,0 3 0,0 0-1,0 1-137,0 0 1,0-1 0,0-5-306,0 1 341,0-6 0,0-3 0,0-8 1,0-5-92,0-2 1,0-1 0,0-1-1,2 1 49,2 0 1,-1-5 0,3 1 0,1-1-43,0-1 0,0 4 0,4-2 0,-1 1 13,-1-2 1,9 7 0,-5-2-1,2 2 125,3 4 0,-3 0 0,4 6 0,-1 0 85,-3 0 0,3 0 0,0 0 0,0 0 71,0 0 0,0 0 1,-3 0 501,2 0-386,-1 0 32,-9 0 1,-7 0 0,-8 0-1,-3 0-32,-2 0 0,-3 0 0,-1 0 0,2 1-46,1 4 0,3 1 0,2 8 0,2 1-87,1 2 0,-2 4 1,4-4-1,0 1-239,-2 0 1,5 3 0,-3-3 0,2 0-667,2 0 1,2-6 646,2-4 0,3-5 1,5 1-1,1-4 127,-1-4 1,0-3 0,1-5 0,-1-2-43,1-2 1,-1 2-1,0-3 1,1 3 121,-1 2 0,1-5 0,-1 1 0,-1 1-208,-3 1 0,2 2 194,-6-1 104,0 6 0,-4 3 0,-1 8 0,-2 5-40,-1 2 0,0 5 0,4 1 0,0-2-62,0-1 1,1-2 0,3 0-70,5 1 1,2-2 0,1-3 0,0-4-89,1-2 1,1-2 0,1-2 92,1-2 0,1-3 0,-5-5 0,1-1 0,-1 1 27,0 0 1,1-5 0,-1 1 0,-1-1 110,-2-1 0,2 4 1,-5-2 60,1 2 0,-1 6-39,-6-1 1,0 8 0,0 1 0,0 7-1,0 4-107,0 1 1,1 2 0,2 1-123,1 2 1,2 1 0,-2-3 0,4 1-197,3 0 0,3-7 0,2 0 0,4-1-643,-1-1 0,0-2 364,-2-5 1,2 0-1,6 0 1</inkml:trace>
  <inkml:trace contextRef="#ctx0" brushRef="#br0" timeOffset="58575">19323 15726 8355,'-7'-19'0,"3"2"0,2 8 0,2 0 0,2 7-646,2-2 1,3 4 312,5 4 1,6 8-1,1 7 1</inkml:trace>
  <inkml:trace contextRef="#ctx0" brushRef="#br0" timeOffset="58576">19509 15949 9101,'-7'-6'566,"1"0"1,8 6 0,2 0 0,4 0 0,2 1 0,0 4 0,-2 1-439,1 1 1,2 4-461,2-2 0,-2 2 0,-3 1 0,-2-1 1,-2-1-676,0-2 1,1-5 463,0 1 1,-3-3-1,5-2 314,-1-3 0,2-3 0,-2-6 1,-1 1 155,1 0 1,3-5 0,-2-1-1,1-1 178,1-3 1,-5 4 0,4 1 0,0 4 733,-1 0 1,0 6-476,-3 3 0,2 4 0,2 4 0,-2 5-24,-1 2 1,-4 5 0,5 2-252,-1 1 1,-3 2-1,3 4 1,-1-2-1,2-1-449,1-1 1,1-5 0,5 4-1,-1-2-597,0-3 1,1-3 265,-1-3 0,6-4 0,1-5 1</inkml:trace>
  <inkml:trace contextRef="#ctx0" brushRef="#br0" timeOffset="59079">19993 15404 8355,'0'-32'483,"0"7"87,0 7 1,1 7-109,3 3 0,3 2 1,5 8-1,1 2 1,-1 7-1,1 7 135,-1 7 0,-4 8-499,1 0 0,-7 8 1,2 5-1,-2 2 55,-2 2 1,0-1-1,0 1 1,0-2-394,0-3 0,0-2 0,0-7 0,0-3 125,0-4 0,7-4 0,4-3 1,5-4-127,4-4 0,0-1 0,5-9 0,0-1 77,0-1 1,-2-4 0,-1-2 0,-3-4-130,-1-3 0,-1-2 0,-5 0 0,1-3 140,-1 0 1,-4-5 0,-1 3 0,-1 0-23,-4 1 1,0-4 0,-2 4 85,0 2 1,-2 1-1,-2 3 113,-4 3 0,1 3 0,-1 5 74,-2 0 0,1 1 1,0 3-1,5 4-95,3 3 0,1 2 0,0-1 1,0 1 21,0-1 1,0 0 0,1-1 0,3-1-15,5-2 1,2-1-1,1 3 1,0-2 153,1 2 1,-1-3-1,1 1 1,-1 0 10,0-1 1,-1 4-1,-1-3-131,-2 3 0,-5 2 0,0-2 0,-6-2-462,-5 0 0,-5-2 0,-2 2 0,-1 0-363,1 0 0,-3-3 184,1-2 0,-10 3 0,0 0 0</inkml:trace>
  <inkml:trace contextRef="#ctx0" brushRef="#br0" timeOffset="59265">20030 15714 8869,'5'-18'0,"4"4"0,3 6 0,6 1 0,5 1 0,6 0 40,3-1 0,0 4 1,2-1-1,-1 2 1,0 2-1,-1 0 1,-2 0-896,1 0 1,0 0-1,6 0 1</inkml:trace>
  <inkml:trace contextRef="#ctx0" brushRef="#br0" timeOffset="59847">20650 15094 8982,'1'-36'0,"3"4"0,5 7 0,3 7 0,5 6 0,2 2 0,2 3 494,-1 2 1,0 1 0,2 7-1,-3 3 1,0 8 0,-1 4-1,0 6 1,-4 2-745,-5 3 0,1 5 0,-6-1 0,-1 3 144,-2 1 0,-1 0 0,0 1 1,0-1-121,0 0 1,0-5 0,0-3-1,0-3 114,0-1 1,0-2 0,2-1-1,0-3 202,3-1 1,3 0-1,-3-3 1,1 2-63,-1-2 0,5-1 0,-3-2-145,0 1 0,4-5 12,-3 0 0,3-5 1,2 1-1,-1-2 26,0-2 0,1 0 1,-1 0-1,1 0 21,-1 0 0,0 0 0,1 0-78,-1 0 0,-4 0 1,-1 1 47,-1 3 0,-2 3 0,-5 5 171,-4 1 0,0-1 0,-5 2 0,2 1 362,-2 2 1,-5 1 0,-1-3 0,1 3-11,1 1 0,1 2 0,2 5 1,2 3-102,0 4 0,3 4 1,-3 4-289,5 5 0,3 3 1,1 5-1,0 3 0,0 1-77,0-1 0,0-4 0,0 2 0,0-3-34,0-2 1,-2 2 0,0-8 0,-4 0-22,-1-2 0,3-8 1,-6-3-1,-2-4-86,-3-3 1,-3-8 0,1-1 0,-3-5-113,-4-6 1,0-3-1,-1-1 1,1 0-599,4 0 0,-2-4 0,6-3 140,5-4 0,-1 2 0,5-9 0</inkml:trace>
  <inkml:trace contextRef="#ctx0" brushRef="#br0" timeOffset="60024">22064 16371 12162,'-13'-18'-648,"1"6"0,5 6 1,0 10-475,-2 5 1,-5 7 0,-11 3 0</inkml:trace>
  <inkml:trace contextRef="#ctx0" brushRef="#br0" timeOffset="63011">18008 11844 8089,'14'0'0,"3"0"0,5 0 0,7 0 0,9 0 0,10 0 0,12 0 0,8-1 0,14-2 0,10-2 0,-40 1 0,1 1 31,3-2 0,1 0 1,2 0-1,0 0 0,4 0 1,0 1-1,0 0 1,1-1-1,0 1 0,1 0 1,0 1-1,0-1-43,-1 2 1,1 0-1,-1 1 1,0 1-1,-3 0 1,0 0 0,-3 0-1,1 0 1,-4 0-1,0 0 1,-3 0 0,-1 0-1,40 0-378,-15 0 1,-14 5 0,-18 4 35,-7 2 1,-10 1-1,-10 0 1</inkml:trace>
  <inkml:trace contextRef="#ctx0" brushRef="#br0" timeOffset="63224">18368 12018 8210,'-14'-13'-21,"6"1"0,8 1 0,8 1 0,10 4 1,10 0-1,12 3 0,11 2 0,12 1-51,9 0 1,6 0 0,13 0 0,4 0 0,4 0 0,-48 0 0,-1 0 81,49 0 1,-43 0 0,0 0-1,-3 0 1,0 0-89,1 0 1,-1 0-1,3 0 1,-1 0-1,-4 0 1,1 0-1,0 0 1,1 0-559,1 0 1,1 0-1,41 0 1,7 0 0</inkml:trace>
  <inkml:trace contextRef="#ctx0" brushRef="#br0" timeOffset="63397">21109 12030 8355,'12'-11'0,"1"3"0,-2 5-656,-3 6 1,3 4 0,-4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7:42:51.517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13370 3845 8355,'19'-32'96,"-2"3"0,-2 3 1,0 1-1,1-1 1,0-2-1,-3-1 1,0 2-1,-2 1 1,-2 2-1,-2 2 1,-1 2-1,-3-1 1,-3 2-1,-5 2 1,-3 3-1,-3 3 1,-3 3 220,-2 4 0,-3 2 0,-6 5 0,0 4 0,-1 7 0,-3 4 1,-4 4-1,-3 1-281,-1 2 0,-1 5 0,1 3 0,1 3 0,3 0-76,4-3 0,7 3 0,4-4 1,3-1-1,6-2 0,2-1 0,5-2-74,5-1 0,8 2 0,7-6 64,1 3 1,2-4-1,5 0 1,3-1-1,4-1 20,3 0 1,1-2 0,1-3-1,-3-2-29,-2-3 1,2 3-1,-5-1 1,0 3 43,1 4 1,-4-1-1,-5-2 1,-4 3 33,-4 3 1,1 4-1,-8 1 1,0-1 40,-3 1 0,-8 4 0,-6 1 0,-5 1 2,-5-1 0,-5 5 1,-3-4-1,-2 1 50,-2-3 0,-1 1 1,-4-2-1,0-3 65,0-3 1,1-9-1,1 1-324,2-4 1,1-7 0,-1 1 0,4-3-319,3-1 0,7-1 1,4-3-1,5-5 1,6-2-1469,3-1 1331,1-6 1,5-1-1,2-6 1</inkml:trace>
  <inkml:trace contextRef="#ctx0" brushRef="#br0" timeOffset="3774">5246 5593 8355,'0'-24'34,"0"-1"0,0 1 0,0 4 1,0 2-1,0 1 0,0 1 1,0 1-1,-1 2 0,-3 5 1,-5 4-1,-2 2 0,-1 4 1,0 2-1,-1 6 0,1 5 1,-1 5-11,1 4 0,1 2 0,1 2 0,3 1 0,2-2 0,2-1 0,2-1-431,1 0 1,0 2 300,0-2 0,0 3 0,1-8 0,3 3-17,5-3 0,2 2 0,1-5 0,0-2 73,1-1 0,-1-2 0,1-1 0,-1-1 75,0-2 1,1 0 73,-1 5 1,-5-5 0,-3 0-1,-4 2-69,-4 1 1,-4 3-1,-7 1 1,-3 1-1,-2 0-107,-2-3 0,-1 4 1,0-1-1,0-2-170,3-4 0,5-1 0,-2-4 6,3-3 1,2 0-1,0-2 1</inkml:trace>
  <inkml:trace contextRef="#ctx0" brushRef="#br0" timeOffset="4014">5544 5717 8355,'0'-19'1148,"0"3"0,1 7-2132,3 5 1,-2 4 0,2 6 491,-3 6 0,-1 6 0,0 7 1</inkml:trace>
  <inkml:trace contextRef="#ctx0" brushRef="#br0" timeOffset="5028">14870 3882 9885,'9'-26'0,"-1"-2"0,0 1 0,0 2 0,-1 3 0,-1 1 0,-3 2 0,-2 2 0,-2 3 0,-3 3 0,-6 3 0,-5 4 0,-6 3 0,-4 1 419,-4 0 0,-2 5 1,-7 5-1,1 5 0,0 6 1,0 2-240,0 2 0,5 4 0,4 1 0,6 0 0,6 2 0,3 0 0,5 1-150,4-1 1,9-1 0,8-3-1,6 1 1,6-2-589,4 0 0,7-8 0,6-3 115,3-2 0,-1-3 0,1-1 1,-4-3-37,-2-2 0,-6-1 0,-3-4 1,-3 0-202,-8 0 0,-4 0 0,-3 0 0</inkml:trace>
  <inkml:trace contextRef="#ctx0" brushRef="#br0" timeOffset="5319">14412 4440 10256,'17'0'358,"4"0"0,3 0-345,0 0 1,8-1 0,7-2-1,7-4 1,8-1 0,3-3 0,1 1-1,-2 0-770,-2 4 1,-9 0 0,-3 5-14,-4-3 1,-1 2-1,1-3 1</inkml:trace>
  <inkml:trace contextRef="#ctx0" brushRef="#br0" timeOffset="5836">15850 3671 8355,'-18'-38'203,"6"4"0,5 12 1,8 6 2325,4 2-2150,1 2 1,3 5-1,-1 4-133,2 6 1,-4 5 0,1 9 0,0 5-288,0 5 0,0 5 1,1 6-1,-4 4-217,-2 3 0,-2-1 0,0 2 0,0-1-170,0-1 0,-4 3 0,0-5 0,1-4-230,1-3 0,2-1 0,0-6 1,0-4-578,0-1 957,0-8 0,6 3 0,1-6 0</inkml:trace>
  <inkml:trace contextRef="#ctx0" brushRef="#br0" timeOffset="5837">16098 3572 8355,'-12'-13'594,"-1"7"0,7 1 0,1 10 0,4 4 0,1 6 393,0 6 0,0 8-918,0 4 0,4 4 1,0 5-1,0 4 1,1 4-1,-1 2 0,-2-2 1,0 0-1,-2-5-805,0-1 0,0-2 1,0-7-1,1-3-413,3-7 1,-2-2 0,2-6 697,-3-2 1,-6-1 0,-2-2 0</inkml:trace>
  <inkml:trace contextRef="#ctx0" brushRef="#br0" timeOffset="6252">15962 3547 9893,'0'-36'1691,"0"3"-1651,5 3 1,4 11 0,9 1-1,5 1 1,6 1 0,3 2-1,3 3 407,5 2 0,3 7 0,4-2 1,-3 4-478,-1 4 0,-3 4 0,-7 9 1,-6 3-439,-5 4 0,-9 6 0,-9 3 0,-4 4-219,-4 5 0,-10-4 0,-11 5 237,-6 0 0,-5-8 0,-2 4 0,0-2 0,-1-4 147,2-1 1,-1-4 0,10-8-1,3-3 443,3-3 0,7-3 173,-2-3 1,11-3-1,6-5 119,6 0 0,10 0 0,1 0 0,3 2-136,2 2 1,3-1 0,2 4 0,2-1 52,-1 1 1,2 2 0,0 4 0,1 2-1,-1 2 0,-1 4 0,-4-5 0,0 1-300,-1 1 1,0 1 0,-4 6-405,-3 0 0,-3-5 1,-2 0-1,1-3 1,-1 0 265,0 1 0,-1-8 1,-1 1-1275,-2-5 0,1 4 0,3-3 1</inkml:trace>
  <inkml:trace contextRef="#ctx0" brushRef="#br0" timeOffset="6685">16669 3138 8355,'0'-24'0,"0"4"0,0 2 306,0 5 173,5 6 0,2 2 0,6 6 123,-1 3 1,0 3 0,-1 7-485,-2 3 1,2-2-1,-4 4 1,1 0-98,0 1 1,-5-1 0,1 2 0,-1-3-221,1 0 0,-3-5-878,3 4 748,-2-3 0,-1-7 194,3-3 1,-2-8-1,2-6 1,-3-4-1,1-2 46,2 0 1,-2-3 0,7-2 0,-1-2 100,-1-2 1,4 2 0,-3 1-1,3 2 125,2 3 1,3 0 0,1 6 0,-2 3-1,-1 4 247,-2 2 0,2 5 0,0 4-275,-2 5 0,2 9 1,-9 0-1,1 1 0,-1 0-161,-2-2 1,3 1-391,-2 4 1,4 0 0,-4-1 0,-1 3-595,-2 2 1,-1-3-1,0 4 1</inkml:trace>
  <inkml:trace contextRef="#ctx0" brushRef="#br0" timeOffset="28408">14585 6474 8355,'0'-22'-3,"0"-3"0,0 0 0,0 2 0,0 2 0,0-1 1,0 0-1,0 0 0,0 3 0,0 0 0,0 1 0,-1 0 1,-2 3-1,-2 1 0,-2 3 0,-3 2 0,-1 5 341,-1 3 0,-1 1 0,-1 1 0,-2 3 0,-5 6 0,-2 4 0,-2 5 0,-1 3-215,-3 4 0,-2 2 1,-3-2-1,1 3 1,-1 6-1,-1 3-69,2 3 0,-3 10 0,4 0 0,-1 5 128,0 3 1,10 1 0,-2 5-172,2 6 0,1-4 0,0 12 0,2 2 0,2 2 50,3-1 0,-3 2 0,2-4 0,1 3-115,1 5 0,3-5 1,1 2-1,3-5 49,2-7 0,1 6 0,5-5 0,3 1 76,4-4 0,5 5 1,2-4-1,3-2-43,1-1 0,3 1 1,6-1-1,1 0 78,-2-2 1,5 7 0,1-12 0,3 1-104,1 0 1,0-2-1,2-2 1,2-2-53,5-2 1,-2-1-1,1-5-30,2 1 0,1-6 0,2-3 0,0-4 0,-1-2 50,1-2 0,4-5 0,-1 0 1,0 0 48,-2 1 0,0-7 0,1 3 1,0-2 108,-3 1 1,4-5-1,-2-1 1,2-3-104,-2-3 1,5 4 0,-6-10 0,2 3 30,3-1 0,-2-4 1,4 3-1,1-1-45,-1-4 1,3 0-1,-2-1 1,0 2-25,-4 1 0,2 0 0,-9-4 0,-1 0-240,-2 0 0,-3 4 0,-4 0 48,1-1 1,-3-2 0,0-1 0,-2 0 0,1-1 62,2-3 1,2-3 0,-1-5-1,0-2 208,0-3 1,2 2 0,2-5 0,5-3 43,2 0 1,3-6-1,1 0 1,3 2 168,2 0 0,-4 1 0,5-1 0,2-2-237,0 1 1,-3 6 0,-2 1 0,-1 1-266,-1 1 0,5-5 0,-3 3 0,-1-1 166,-3 2 1,4-8-1,-8 3 1,0-1-208,1 0 1,-4 0 0,2-3 282,1-4 0,-7 0 0,-1-3 0,1-3 1,-2 1 103,-4-1 0,2-4 0,-4-1 1,1-3-76,0-2 1,-2 1 0,4-10-1,-2 0-41,1 1 0,-2-2 1,0 4-1,-3 1-53,-6 3 1,1-1-1,-8 8 1,-1-2-24,-1 1 1,-7 1 0,-1-3-1,-2 1 50,0 0 1,0-1-1,-3-2 1,2 3 22,1-1 0,0-10 0,-4 5 0,0-5-80,0 0 1,0 4 0,0-2 94,0 0 1,-1 8 0,-3-3 0,-6 4 0,-5 1 78,-6 4 0,-2 8 0,-3 4 0,-3 4 55,-4 5 0,-3 2 0,-1 5 0,-1 2-50,1 3 0,0-2 0,0 6 0,0 2-43,-1 0 1,1 2 0,1 0-1,2 0-140,1 0 0,1 0 0,-2 2 0,2 2 0,2 4 1,-5-1-1,4 1 1,-3 2 41,1 1 1,0 5 0,-4 2 0,0 1-68,0 4 1,-5-4 0,0 3 99,-2 4 1,2-4-1,-5 6 1,-2 1-1,-2 0 102,3 1 1,-1 4-1,8-1 1,1 3-67,1 1 0,2 1 0,-1-1 0,-1 0-34,2 0 0,-3 0 0,7 1-10,-3-1 0,3-4 0,0 0 1,-2 0-1,0 0 3,-3 0 1,1-4 0,-1 4 0,-2 0-9,-2-1 1,-6 4 0,0-4 0,-3-1-21,3-2 0,-5-3 0,5-2 0,0-2 11,0-1 1,-3-6-1,6 1 1,1-2 0,3-2 0,-2-5 0,2-1-51,1-1 0,1-3 0,2 2 0,0-4 0,1-3-12,3-1 0,-1-6 0,5 2 56,1-3 0,2-6 0,1 1 0,0-1 0,1-1 24,-1-2 1,1-4 0,4-2 0,3-3-16,3-4 0,3-7 0,2-3 0,2 1-23,1-1 0,2-4 0,4 0 1,0-4 29,0-2 1,1-5 0,2 4 0,1 0 34,-1-1 0,0 4 1,0-4 81,1 0 1,4 4 0,-2-3 0,0 2 0,3-1 24,-2 0 1,4-1-1,-2 4-93,6 1 1,-4 5-1,5 1 1,-1 2-1,-1-1-119,-1 2 1,-4 2-1,-1 0 1,0 0-48,-1-3 0,3 1 0,-6-6 1,-1 1 65,-2 1 0,-1 1 1,-1 6-1,-4-1 176,-3 1 0,-4 6 0,-5 0 1,-2 2 138,0 0 0,-8 0 0,5 5 1,0-1-58,-1 0 0,4-1 0,-1-2-160,2-1 1,2-1-1,2 2 1,-1-1-1,-2 3 84,2 4 1,-4-1 0,-2 4-129,-2-1 0,-6 2 1,-1 7-1,-2 3 0,-3 4-6,0 2 0,-7 2 0,-2 2 0,-1 2-164,-2 4 1,-7 3-1,7 3 1,2 3-236,1 3 1,-2 4 0,5 1-1,2 1-418,5 3 1,-1 4-82,6 8 1,-5 9 0,2 6 0</inkml:trace>
  <inkml:trace contextRef="#ctx0" brushRef="#br0" timeOffset="37828">14771 7330 6878,'4'-8'0,"0"-1"0,-2 1 316,-5 1 1,3 3-334,0 8 1,4 3-1,6 4 1,-2-1-1,3-3 1,3-2 0,2-2-1,1-2-62,1-1 0,-4 0 1,2-1-22,-2-3 0,-3 1 1,-3-5-1,-4-3 0,-2-3 1,-2-3 115,0 2 0,-2-3 0,-2 2 81,-4 1 1,1 2 0,-1 5-151,-2 4 1,1 4-1,0 5-196,5 8 1,8 10-1,3 9 1</inkml:trace>
  <inkml:trace contextRef="#ctx0" brushRef="#br0" timeOffset="38436">18169 7826 8355,'-5'-7'-187,"4"-4"0,-10 10 1,2-5-1,-2 2 1,-1 0-1,-1 1 1,1 3 442,0 4 0,-1 3-274,1 5 0,5 1 0,3-1 11,2 1 1,2-5 0,2-1 0,2-2-3,4-2 1,3-2-1,2-1-143,-1 0 0,0 0 0,-1-1 130,-2-3 0,0 1 1,-3-5-1,-1-2 12,1-1 1,-2-1 0,-4-1-105,0 1 1,-1 1 87,-3 3-199,2 2 1,-14 12-1,2 1 1</inkml:trace>
  <inkml:trace contextRef="#ctx0" brushRef="#br0" timeOffset="39501">14858 7255 6893,'-7'-5'0,"4"-2"0,6 0 0,7 3 0,4 3 0,3 1-12,3 0 1,-4 0 0,5 0 0,1 0 0,1 0 0,1 0 0,-2 0-2,-1 0 0,-1 5 0,5 3 0,-2 2 0,0 0-79,-3-2 1,5 0-1,4 3 1,0-1-1,1-2 1,3 0-1,2-1 1,-1-1 20,-1-1 0,6 2 0,5 6 0</inkml:trace>
  <inkml:trace contextRef="#ctx0" brushRef="#br0" timeOffset="39896">15813 7392 8355,'12'0'0,"1"0"0,-1 0-394,1 0 0,-1 0 279,0 0 0,1 0 0,-1 0-52,1 0 0,-1 0 1,0 1-1,1 2 50,-1 1 1,1 0 0,-1-2 0,0 0 59,1 2 0,-5 2 1,0-3-1,2 1 29,1-1 1,1 2 0,1-1 0,-1-1 23,1-2 1,-1 4-1,2-1 1,1 0 2,2 1 0,0-3 0,-1 2 1,0-1 7,-1 1 1,3-3-1,0 5 1,0-2 31,0 0 0,4 0 1,-1-4-1,2 0 29,2 0 1,-2 1 0,-1 2-1,-1 1-10,1-1 0,2 4 0,0 0 0,1 1-95,0 0 0,0-4 1,0 5-1,-1-1-58,1-1 1,0 3 4,0-6 0,5 5 0,2-2 0</inkml:trace>
  <inkml:trace contextRef="#ctx0" brushRef="#br0" timeOffset="40223">17673 7776 8355,'13'0'-1302,"-1"0"923,6 0 1,-3 0 0,5 0 347,-3 0 1,5 0 0,-1 0 0,3 0 145,0 0 0,1 2 1,0 0-1,0 3-105,0-3 0,-1 0 0,1-1 0,-1 2-4,-4 1 1,4 4 0,-4-2 0,4-1-19,1 1 0,1 2 0,1-2 1,4-1-30,0 1 0,1 2 0,4-3 0,0 1-4,2-1 1,-3 4-1,-6-4 1,-3 1-7,-1-1 1,0 5-1,-1-3 1</inkml:trace>
  <inkml:trace contextRef="#ctx0" brushRef="#br0" timeOffset="41134">16421 7417 8187,'4'-9'0,"1"2"-614,2 2 1,7-10 0,5 1 0</inkml:trace>
  <inkml:trace contextRef="#ctx0" brushRef="#br0" timeOffset="41370">16632 7317 8355,'6'-5'-128,"0"5"1,-7-2 0,-4 7 0,-4 3 0,-5 4 89,-3 3 1,-6 8 0,0-3 118,-5 4 0,-1 0 1,4 1-148,1 0 0,-1 0 1,1 0-1,2-2 1,3-1-60,1-1 0,3-6 1,5 1-1,2-2-136,-2-1 0,3-6 69,-1-3 0,0 3 0,-5-1 0</inkml:trace>
  <inkml:trace contextRef="#ctx0" brushRef="#br0" timeOffset="41606">16334 7355 7470,'-1'-10'0,"-2"7"0,-1 10-253,1 7 391,1 8 1,2-6-1,0 8 1,2 2-1,3 2 1,6 1 0,5 1-1,0 2-56,2 2 1,-3 0 0,6 1 0,0-3-175,-2-2 1,-1 3 0,-6-3 0,1 1-549,-1-1 1,0-1 0,1-4 0</inkml:trace>
  <inkml:trace contextRef="#ctx0" brushRef="#br0" timeOffset="51493">17872 9066 8355,'-7'0'-874,"1"0"0,6 0 1</inkml:trace>
  <inkml:trace contextRef="#ctx0" brushRef="#br0" timeOffset="52004">17810 8992 8681,'-13'-4'0,"1"-2"0,0-1 307,-1-2 1,8 3 0,5 3 0,8 6 0,8 5 215,9 3-428,0-4 0,15 4 1,-1-4-1,3 1-88,5 1 0,1-7 0,3 3 0,2-4-42,1-1 1,-1 0 0,-3 0 0,-1 0-211,1 0 1,-6 0-1,-2-1 1,-5-2-338,-4-1 1,-3-2-1,-6 3 1,-4-2 95,-3-2 0,-3 4 0,-3-2-33,-3-1 519,-3 5 0,-10-10 0,-2 4 0</inkml:trace>
  <inkml:trace contextRef="#ctx0" brushRef="#br0" timeOffset="52005">18703 8868 8355,'0'-7'196,"0"1"0,4 8 0,0 2-37,-1 4 1,4 3 0,1 1 0,3 1-1,0-1 1,-1 1 0,-2-1 0,0 2-1,0 1-396,1 2 0,-7 0 1,3-1-1,-4 2-224,-1 1 1,-6 0 0,-2 3 0,-3-3-197,-1-1 0,-1-1 521,1-5 0,-6 1 0,-1-1 0</inkml:trace>
  <inkml:trace contextRef="#ctx0" brushRef="#br0" timeOffset="52685">19149 8781 8378,'-5'-15'0,"-4"4"40,-2 4 0,3 4 0,1 7 1,2 4-1,1 3 0,-1 2 0,1 1 1,2 1 146,0 1 0,6 1 0,2-3 0,-1 1-279,1 1 1,4 0-1,-4-7-128,1-1 1,4-1 0,-2 3-308,2-2 0,1-5 362,0 1 0,-5-8 0,-1-4 0,-2-3 40,0-2 1,0 1 0,-2-1-1,0 0 93,2-4 1,2 3-1,-2-4 1,3 2 151,0-1 1,3 5-1,-5 5 1,2 0 267,3 0 0,1 6 0,1 1-218,0 7 0,1 4 0,-2 3-215,-3 2 0,3-1 1,-3 5-1,3-2 0,2-3-275,-1-2 0,-3 1 0,-1 0-34,1-2 0,8 9 0,2-7 1</inkml:trace>
  <inkml:trace contextRef="#ctx0" brushRef="#br0" timeOffset="52686">19695 8756 8355,'0'-16'55,"0"-1"0,0 5 350,0 3-310,0 7 0,-6-4 0,-2 7 0,-2 4 0,1 3 0,2 4 0,0 3 0,2 3-7,-1 2 0,-2-5 1,4 3-1,1-2-159,2 1 0,2-2 0,3-5 0,4-4-196,3 0 1,2-2 0,-1-4 38,1 0 1,-1-1-1,0-3 1,-1-5 107,-2-2 0,-2-1 0,-5-1 0,2 1-61,-1 0 1,-1-2-1,-4 0 14,-2 2 0,-3-3 1,-5 8-1,-1 0-117,1 3 1,-5-2 283,1 2 0,-6 0 0,3 4 0</inkml:trace>
  <inkml:trace contextRef="#ctx0" brushRef="#br0" timeOffset="53097">19980 8297 8443,'-4'-25'0,"0"1"0,1 0 572,2 3 0,1 4-279,0 4 0,1 9 0,2 7-71,1 8 1,6 15-1,-2 2 1,2 3-238,-2 2 1,2 5 0,-5 3-1,1-3-27,-1-3 0,1 1 1,-2-5-1,3 1-218,-1-3 1,4-4 0,-4-3-1,-1-3-530,1-1 0,2-5 0,-4-5 292,-1 1 1,-2-3 0,-1-1 0</inkml:trace>
  <inkml:trace contextRef="#ctx0" brushRef="#br0" timeOffset="53098">19955 8558 8339,'6'-7'106,"1"-3"1,7 5 4,2-2 1,5-2 0,8-2-261,4 3 1,3-3-1,2 3 1,1-2-492,-2 2 0,8-9 0,-6 4 1</inkml:trace>
  <inkml:trace contextRef="#ctx0" brushRef="#br0" timeOffset="53816">20749 8372 8355,'0'-13'3,"0"1"1,0-1 124,0 1 182,0 5 0,-1-3-121,-3 6 1,-3 10 0,-7 6 0,-1 3-200,-2 3 0,1-3 1,3 6-1,2 1 57,3 2 0,-2 0 1,6 1-1,1-1-152,2-4 0,1 2 0,1-4 0,4 0-76,3 0 0,3-6 1,1-5-1,1-1 1,-1-3 0,2-2 0,1-1 0,2 0 15,-2 0 1,3-5 0,-2-4 0,-1-3 23,-1-5 1,3 4 0,-1-4 78,-1 3 1,-5-2 0,-3-1-1,0 3 1,-2 3 18,1 3 361,-2 5 1,-8-1 0,-2 7-1,1 2-157,-1 2 0,-2 3 0,4 5 1,1 2-83,2-2 0,1-1 0,0-2 0,0 0-52,0 1 1,5-2 0,4-2 0,2-2-60,1-1 0,4-2 1,2-4-1,0 0-33,0 0 0,3-5 0,-5-4 1,0-3 11,-3-5 0,0 4 1,-2-4 37,-3 3 1,-2-2 0,-6-1-1,-2 2 1,-1 1-12,-1 2 0,-9-1 0,-1 2 0,-3 3-132,-1 4 0,-4 3 0,2 2 0,-4 3-159,-1 4 0,5 5 0,2 2 57,4 1 1,-7 7 0,8-4 0</inkml:trace>
  <inkml:trace contextRef="#ctx0" brushRef="#br0" timeOffset="54270">21344 8421 8355,'-4'-8'-430,"0"0"747,-5-1 1,7-3 103,-2 0 0,4 1-292,4 2 1,2 2-1,3 5-17,0-2 1,-1 1 0,3 7-90,-3 4 1,-1 2-1,-4-1 1,1 1 23,-1 4 0,2-2 0,-1 6 0,-1-1-255,-2-1 1,1 1-1,1-5 68,1 1 1,0-5 0,-3-1-317,3-2 368,-2-1 0,3-5 1,-5-3-1,2-4-48,2-3 1,-3-6 0,3 1 79,-2 0 1,2-3 0,1 0-1,1-2 1,1 2 58,0 1 0,-3 1 50,4 5 1,0 1-1,5 3 1,-1 4-1,0 4-4,1 4 1,-2 4 0,-1 7-111,-2 2 0,-4 5 0,3-2 0,0 2 0,0-1-331,2-4 0,-2 1 0,1-3 120,2-4 1,7 1-1,2-5 1</inkml:trace>
  <inkml:trace contextRef="#ctx0" brushRef="#br0" timeOffset="55134">21779 8235 8355,'0'-12'47,"0"-1"1,1 2 0,3 4 0,3 7 0,1 7-1,-1 6 1,-1 2 0,-2 3 0,0 0 0,1 0-1,1-2 1,1 1 0,0-1-18,2-1 0,2-1 0,2-3 0,-1-3 1,1-3-1,-1-4-185,0-1 0,-3-4 0,-2-2 0,-2-1 0,-2-2 9,-2-2 1,3-2 129,0 1 1,1-2 0,-5-1 0,0-2 0,0 2 0,0 0-74,0-1 1,0 2-25,0-3 156,0 4-22,0 6 0,1 1 1,2 8-1,2 2 1,2 3-1,1 1 64,-1 0 1,4-1-89,-2 1 0,2-1 0,1-4 0,0 1 0,1-1 0,1-2 13,2-1 1,-2-1-1,2-2-10,-2-1 0,3-6 0,-1 2 0,-1-3-47,-1-1 1,-3-1 0,-1 1 7,-2-1 1,-5 1-1,1 0 1,-3-1 32,-1 1 0,-5 1 1,-3 2-1,-3 5 50,-2 3 1,1 1 0,-1 1-1,2 3 1,2 5 187,0 2 0,1 5-183,-4 1 0,4 5 0,1-1 1,1 1-1,3 0 0,2-3 0,2 0-20,3 0 1,8-3-38,4 0 1,6-3-1,0-5 1,4-4-1,3-3 1,0-1-389,2 0-270,-11 0 0,9-11 0,-10-2 0</inkml:trace>
  <inkml:trace contextRef="#ctx0" brushRef="#br0" timeOffset="55395">22361 8074 10142,'13'0'0,"-1"1"0,1 2 0,-1 3 0,2 0 0,1 4 0,3 1 0,0 2 0,1-2 0,-1 0 0,1 0 0,-1 1 0,2-1 0,-3-1 0,1-1 0,-1 2 0,-1 2 0,1-1 0,-2-1-790,-1-3 1,-2 2-1,1-4 280,-1 0 0,0-3 0,1 3 1</inkml:trace>
  <inkml:trace contextRef="#ctx0" brushRef="#br0" timeOffset="55732">22647 8037 8944,'8'-11'436,"0"2"0,-5 5 0,0 8 0,-6 5 0,-5 3-205,-3 5 0,-6 1 0,1 5 0,-1 0 1,1 4-450,-1-1 1,0 0 0,6-1 0,2 0-1,2-2-419,1-2 1,2 2 0,4-4 0,0 1-93,0-4 1,-5 3-1,-2 1 1</inkml:trace>
  <inkml:trace contextRef="#ctx0" brushRef="#br0" timeOffset="55982">23068 8124 8680,'0'-2'0,"0"6"-737,0 6 1,6 8-1,1 1 1</inkml:trace>
  <inkml:trace contextRef="#ctx0" brushRef="#br0" timeOffset="69478">21258 4080 8294,'-7'-12'0,"1"1"0,2 1 0,0 2 0,0 0 310,-2 1 1,5 7 0,-3 8 0,2 3 0,2 2 0,0-1 0,2 0-61,2 1 1,3-5 0,7-1-1,1 0 1,3-2-190,1 1 1,0-2 0,3-5-1,-2-2 1,-2-3 0,-3-1-1,-2-2-491,0-2 1,-5 3-1,-1-1 171,-1 0 1,-4-2 0,-4-2 0,-4 1 76,-1-1 1,-5 2-1,-5 2 1,2 2 124,1 1 1,-2 2 0,-1 4 0,2 0-87,1 0 1,2 6 0,1 2-1,3 3-797,3 1 530,4 6 1,1 2 0,0 4 0</inkml:trace>
  <inkml:trace contextRef="#ctx0" brushRef="#br0" timeOffset="70029">21183 5569 8343,'-12'-7'17,"-1"-3"0,1 6 0,1 0 0,1 0 302,2 0 1,5 1-1,-1 7 1,3 4-1,1 3 1,0 3 4,0 3 0,0-4 1,0 4-1,1-5-312,3-3 1,3 0-1,6-3 1,-1-1-12,0 1 0,5-4 0,1-6 0,0-4 3,0-3 0,2-3 0,-2-2 0,-1-4-52,-3 1 1,1-3-1,-8 6 1,0 0-286,-3 3 0,-4 0 0,-4 2 0,-6 2 66,-5 0 1,0 7 0,-6-3 0,0 5-102,2 5 1,-3 0-1,7 6 1,2 0-159,4 3 1,7 1 311,2-3 1,6 1 0,6-1 0</inkml:trace>
  <inkml:trace contextRef="#ctx0" brushRef="#br0" timeOffset="70606">23168 5420 8355,'-11'-8'-92,"2"-1"56,-2 7 0,9-8 1724,-7 6-1305,6 0 0,-2 5 1,5 3-261,0 4 1,-4 3 0,0 2-127,1-1 0,2 1 1,1-1 28,0 0 0,1-1 0,3-2 0,4-5-143,3-3 1,2-1 0,-1-1-1,1-2-12,-1-1 0,0-6 0,1 2 0,-1-3-40,1-1 1,-7-1 0,-1 1 39,-4-1 0,-2 2 0,-4 3-77,-3 4 1,-4 3-1,-5 1 1,-3 0-1,-4 0-391,-1 0 0,2 5 1,1 3 328,1 3 1,1 2-1,-5-1 1</inkml:trace>
  <inkml:trace contextRef="#ctx0" brushRef="#br0" timeOffset="71324">23205 3944 8335,'-4'-12'0,"0"-1"275,1 1 1,1 2 0,1 5-1,-2 6 1,-2 4 0,-1 5-1,1 1 143,2 2 1,-3-1 0,1 0 0,-1 1-285,1-1 1,1 5 0,4-1-1,0-1-132,0-1 0,9-1 0,4-2 0,1-3-75,-1-4 0,5-3 0,2-1 0,0 0-167,1 0 1,-2-5-1,2-3 1,-5-3 12,-2-2 1,-3-1 0,-2-1 0,-5-3 0,-3 0 124,-1 0 0,-7 2 41,-5 4 1,-2-1 0,-7 1 0,-1 1 0,-1 2 0,-1 5-60,4 3 1,-2 1-735,5 0 176,6 5 0,-5 13 0,2 9 0</inkml:trace>
  <inkml:trace contextRef="#ctx0" brushRef="#br0" timeOffset="81248">21258 5631 6794,'0'-13'0,"1"2"0,3 2 0,4 0 0,3 0 0,3-2 0,3-3 0,3-1 0,4-3 0,2-1 0,2-4 0,2-1-45,2-5 0,5-2 1,6-3-1,1 1 0,2-2 1,3-2 125,0-4 0,1 2 0,1-5 0,1 0 0,3-3-82,2 0 1,5-4-1,3-1 1,-2 1 0,-1 1-1,0-1 1,-1 0-1,-3-1 15,-3-2 1,3-1 0,-6-3-70,-4 5 0,2 3 0,-6 5 0,0 3 50,-3 4 0,-2 0 0,-2 1 0,0 1-16,1 3 0,-5 3 0,0 5 0,0 0-46,-2 1 1,4 4 0,-6 4 0,-2 2-108,0 2 0,-8 5 99,-3 3 0,-2 8 0,-1 3 0</inkml:trace>
  <inkml:trace contextRef="#ctx0" brushRef="#br0" timeOffset="81927">21717 5048 8355,'0'-13'0,"0"1"0,0 0 0,0 3-688,0 1 1,1 5 662,3-1 0,-1 3 0,5 2 0,0 3 0,1 5 63,-1 2 0,-1 1 0,2 0 0,-2 1-8,-1-1 0,3 5 0,-2 1 1,2 0-156,-1-1 0,0 0 1,5-6-1,-1-1-68,0-2 0,1-4 1,-1 3-125,1-2 317,-1 0 0,0-5 0,1 0 0</inkml:trace>
  <inkml:trace contextRef="#ctx0" brushRef="#br0" timeOffset="82148">21853 4911 7031,'-7'13'0,"2"1"0,0 2 0,1 5 0,2 4 0,0 2 0,2 2 0,0 0 0,-1 0 0,-2 0 0,-1-2 0,1 0 0,2-4-950,1-2 863,0 2 0,-6-9 0,-1 4 1</inkml:trace>
  <inkml:trace contextRef="#ctx0" brushRef="#br0" timeOffset="82746">22225 4638 7815,'-8'-12'0,"1"0"-26,1-1 1,8 8 0,6 3 0,2 7 0,-1 1 0,0 4 0,0 1 0,2 0-122,2-3 0,3 3 0,1-4 0,-2 2 11,-1-1 0,-2-5 1,0 2-1,1-1 0,-2 2-18,-3 1 1,3-5 0,-4 4 0</inkml:trace>
  <inkml:trace contextRef="#ctx0" brushRef="#br0" timeOffset="82992">22349 4514 8355,'-7'-1'-202,"2"-2"1,0 1 0,1 3 0,2 6 0,0 4 0,2 1 0,0 2 0,0 1 0,0 3 182,0 1 0,0 1 0,0 2 0,0-3 1,0 0-1,0-1 0,2 0-151,2-3 0,3-1 0,5-1 1</inkml:trace>
  <inkml:trace contextRef="#ctx0" brushRef="#br1" timeOffset="83257">22622 4328 13461,'1'11'0,"3"-1"0,5-2 0,2 2 0,1 0 0,0-1 0,2 0 0,3-1 0,3 0 0,4-1 0,-1-1-1273,-2-4 0,2 5 0,-3 0 0</inkml:trace>
  <inkml:trace contextRef="#ctx0" brushRef="#br0" timeOffset="90186">3559 11906 8295,'0'-16'0,"0"-1"0,2 3 0,2 5 0,4 5 0,3 1 0,2 0 0,0-1 0,4 1 0,5 2 0,6-1 0,6 0 0,6-2 0,4 1-78,0 1 0,4 2-524,-2 0 1,-3 0 0,-1 0 0</inkml:trace>
  <inkml:trace contextRef="#ctx0" brushRef="#br0" timeOffset="90757">3361 14821 8432,'0'-13'198,"1"7"0,5 1 0,6 4 1,8 0-1,4-2 0,5-1 1,6 1-1,3 2-1269,4 1 0,5 0 0,-3 0 0</inkml:trace>
  <inkml:trace contextRef="#ctx0" brushRef="#br0" timeOffset="91904">4986 14573 8355,'0'-25'50,"0"0"1,0 2 0,0 2 0,0 5-1,1 3 1,2 6 0,1 7 0,-1 8-1,0 8 1,-1 6 0,2 7 0,-1 6-1,-1 5 1,-2 2 0,0-1 0,0-1-200,0-4 1,0 1-1,1-5 1,2-1-1,1-3 1,-1-5-1,-1-3-1825,2-2 1869,-2-7 0,3 0 0,-5-4 1</inkml:trace>
  <inkml:trace contextRef="#ctx0" brushRef="#br0" timeOffset="92231">4973 14424 8115,'-7'-6'133,"3"6"0,3 7 122,1 10 1,5-2-1,4 6 1,3 1-214,5 1 1,3 2-1,8 0 1,2 0-1,2-1 1,1 1-1,0 0 1,-1-2-300,-2-2 0,-1 1 0,-4-4 0,0 0-221,-1 0 1,-4-3 0,-4-5 0,-2-3 209,-2-2 0,1 5 0,-1-3 0</inkml:trace>
  <inkml:trace contextRef="#ctx0" brushRef="#br0" timeOffset="92453">5395 14325 8355,'-8'-11'522,"1"4"-369,1 7 1,6 9 0,6 11 0,-1 2-157,1 4 0,4 3 0,-2 0 1,3 3-1,1 2 0,-1 0 1,-1 2-1,-2-1-233,2 1 1,-1-6-1,1 0 1,-3-2-811,-1-3 609,3 2 0,-2-8 0,5 6 0</inkml:trace>
  <inkml:trace contextRef="#ctx0" brushRef="#br0" timeOffset="92769">5779 14672 8402,'-1'-11'0,"-3"3"108,-4 4 0,2 4 0,2 4 33,3 4 0,-3 3 1,-2 3-1,1 1 0,-1 3-63,3 1 1,2-2 0,1 2 0,0-1-19,0-3 1,5-1-1,5-2-290,5 1 1,-1-7 0,3-1 12,-4-4 1,0-5-1,0-3 1,1-3-1,0-3 60,-3-1 1,-3-4 0,2 0 0,-3-1 117,-2-3 1,0 0 0,-7 1 0,-1 3-44,-1 0 0,-5 6 1,-1-2-1,-4 6-80,-2 2 0,-2 3 1,3 9-1,-2 5-6,2 4 0,-4 13 0,-1-2 1</inkml:trace>
  <inkml:trace contextRef="#ctx0" brushRef="#br0" timeOffset="93871">6871 14635 8355,'-13'-20'0,"2"4"39,3 2 67,-3 7 0,4-2 0,-5 3 0,-1 1 0,1-1-30,0 3 1,1 1 0,1-1 0,2-1-48,-2 1 1,-1 7-1,0 4 1,1 3-72,2 2 0,0 5 0,-5 1 1,1 2-51,0-1 0,1 0 0,2 2 0,4-3 3,-1-1 1,5 3 0,-3-5-1,2-1 17,2-1 1,6-6 0,2-1 0,3-1-42,2-4 0,3-6 1,2-4-1,1-4-70,3-5 0,-2-2 1,-1-7-1,0-2 78,1-1 0,-5-5 0,1 1 0,-2-3 97,-2-1 0,-3-2 0,-2 0 0,-2-1-85,-2 0 0,2 7 0,0-5 299,-3 2 0,-2-1 1,-2 8-1,-3 3 0,1 4 187,-1 5 1,2 10-1,-4 7-267,2 7 1,-1 11 0,3 5-104,-1 5 0,0 6 1,3 1-1,-2 3-27,-1 4 0,0 0 1,4-2-1,1 2-168,3-2 1,-1-2-1,5-2 1,2-3-30,1-4 1,1-4 0,2-4 0,1-5 94,2-2 0,1-7 0,-3-3 0,1-4 87,0-4 0,-7 1 1,-2-5-1,0-2 16,0-1 1,-4-1 0,1-1 0,-3 1 154,-1 0 1,4-1 2,0 1 0,1 6-117,-5 6 1,4 7 0,1 8 0,2 2-13,3-2 0,1-1 0,1-2 0,1-1-225,-1-3 1,0-1 0,1-4 0,1 1-123,2-1 0,-2-2 0,4-1 1</inkml:trace>
  <inkml:trace contextRef="#ctx0" brushRef="#br0" timeOffset="93872">7169 14350 7809,'-13'0'-765,"1"0"443,5-6 0,-3 6-11,6 0 0,1 6 333,7 6 0,3 0 0,6 1 0</inkml:trace>
  <inkml:trace contextRef="#ctx0" brushRef="#br0" timeOffset="93873">7466 14573 8355,'0'-13'-274,"0"1"1,-4 4 98,0-1 1,-2 1 321,2-4 1,2 5 0,-7 3-207,0 2 1,2 4-1,-2 2 13,0 4 0,2 3 0,-1 2 0,-2-1 0,0 2 44,2 2 0,3-2 1,5 3-1,0-4-27,0 0 1,1-2 0,3-2-20,4 0 1,5-2 0,2 2 0,1 0 0,1-1 28,1-1 0,-4 2 0,2-3 0,-2-1 12,-2 1 0,-1 3 0,-2 0 8,-5 2 1,-3-3 0,-2-1 0,-3 0-30,-5 0 1,-2-3 0,-1 3-1,0 0-417,-1 0 247,1-5 1,-6 9 0,-1-4 0</inkml:trace>
  <inkml:trace contextRef="#ctx0" brushRef="#br0" timeOffset="94254">7900 14573 8046,'-5'-13'-183,"3"6"0,-7-4 1,3 5 579,-1-1 1,-1 1-1,-3 8-308,3 2 1,-3 3 0,3 6 0,-2 4-127,2 4 1,-2 1 0,6 0 0,1-2 26,2 2 1,1 0-1,0 0 1,0-2-133,0-2 0,5-2 1,3-3-22,3-1 1,3-5 0,3-3 0,3-3 0,4-1-412,1 0 0,0-9 387,-1-4 0,1-7 0,0 0 0</inkml:trace>
  <inkml:trace contextRef="#ctx0" brushRef="#br0" timeOffset="95005">8074 14548 8355,'-12'-6'355,"5"5"1,1-3-36,6 8 0,0 3 1,1 7-359,4 2 0,-3-2 0,7 3 1,-1-2-1,0 0-16,0 1 0,-3 1 0,1-5 0,1 1-75,0-1 0,-4 1 0,1-1-547,-2 0 150,-2-5 370,0-1 1,-5-12 0,1-2-1,2-4 73,0-5 0,2 2 0,0-6 0,2-1 24,2-1 0,0-3 1,7-2 7,3-1 1,2 4-1,-1 6 1,2 1-1,-1 3-69,2 1 0,-4 7 0,3 3 1,-4 3-135,0 1 208,-1 0 0,1 11 0,-1 3 1</inkml:trace>
  <inkml:trace contextRef="#ctx0" brushRef="#br0" timeOffset="95006">8384 14697 8155,'-1'-13'0,"-2"1"0,-1 0-178,1-1 1,2 1 0,2 1 229,3 2 1,3-2 0,5 3-1,1-1-95,-1 0 0,1-2 0,-1 4 0,0-1 0,-1 0 0,-1 0 0,-3-1-73,-2 1 1,0 0 0,-7-5 96,-2 1 1,-3 1 0,-5 1 109,-1 2 1,1 5 0,0-1 0,-1 4 44,1 4 0,-1-1 1,2 7-67,3 3 0,1 1 0,4 5 0,-1 1-49,2-1 1,0 2 0,2 4 0,2-1 0,2 0-51,4-4 1,4 3-1,5-7 1,4-2-232,2-5 0,3-3 0,2-6 1,2 0-553,2 0 662,-5-6 1,9-6 0,-4-7 0</inkml:trace>
  <inkml:trace contextRef="#ctx0" brushRef="#br0" timeOffset="95251">8706 14139 8355,'-11'-9'117,"3"1"0,3 7 1,5 1-1,0 7 626,0 4-717,5 1 1,-2 6 0,5 1 0,2 2 0,1 0 0,1 1 0,-1 1 0,-1 3 130,-2 3 0,-5-1 0,1 3 0,-3 0-373,-1-4 0,0 4 0,0-2 0,0-3-229,0-4 1,0 1 0,0-3-1,0-1-64,0-3 1,-5-2-1,-2-1 1</inkml:trace>
  <inkml:trace contextRef="#ctx0" brushRef="#br0" timeOffset="95740">8682 14424 8355,'0'-12'-82,"0"-1"0,1 1 0,3 1 0,4 2 0,5 5-69,3 3 0,0-3 1,4 0-1,2 1 1,2 2-215,0 1 1,1 0-1,0 0 1</inkml:trace>
  <inkml:trace contextRef="#ctx0" brushRef="#br0" timeOffset="95741">8992 14598 8322,'-6'-11'12,"6"2"0,6 2 1,6 3-1,1-3 1,0-1-1,2 0 1,2-2-1,-2 1-161,-1 0 1,-2-2 0,-1 3 52,-2-3 0,-2-1 0,-5-1 0,2 1-85,-1-1 1,-7 2 0,-4 2 252,-3 0 1,-3 7 0,-1-3 0,-2 5 83,2 5 1,1 2 0,2 5-19,0 0 0,3 6 0,2 3 1,2 1-1,2 0-86,2-1 0,2-1 1,3 5-1,4-1-220,4-4 1,7-2-1,6-7 1,5-3-785,2-3 613,9-4 0,-2-1 0,10 0 0</inkml:trace>
  <inkml:trace contextRef="#ctx0" brushRef="#br0" timeOffset="96186">10145 14387 8355,'0'-13'-379,"0"1"0,-1 1 0,-3 3 0,-5 3 283,-2 4 1,-1 1 0,0 0 226,-1 0 0,-1 1 1,-1 2-1,-1 3 1,2 1-29,4 2 0,1 2 0,4 2 0,3-1-59,0 1 1,2-1 0,0 0 1,0 1 0,6-1 1,2 1-1,3-1-79,1 0 0,5 1 0,0-1 0,-1 1-26,2-1 0,-4-1 0,2-1 0,-3-2-10,-5 2 1,2-4 0,-6 3-53,-1 0 0,-3 1 1,-5-2-1,-4-2 14,-6-1 1,1-2 0,-4 4-1,1-2-77,1-2 0,-5-1 0,5-2 140,0 0 1,3 5 0,0 2 0</inkml:trace>
  <inkml:trace contextRef="#ctx0" brushRef="#br0" timeOffset="96742">10356 14622 8380,'-12'-5'131,"-1"-2"0,6-1 1,3-1-428,3 0 291,1-2 0,5 2 1,4 3-1,2-1 1,1 1-1,0 1 1,-1 1-438,-2-2 0,2 3 0,-4-5 157,-1-2 1,4-1 0,-6-1 245,-1 0 1,-3 1 0,-4 2-55,-4 5 0,-3 3 0,-2 1 0,1 1 338,-1 3 1,1 3 0,0 7-58,-1 2 0,5-2 0,1 4 0,1-1 0,4 1-156,0 1 0,8-8 0,4 1 0,5-2-169,5-3 1,4 2 0,1-4 0,-1-3-39,1 0 1,0-6-1,0-2 1,0-1 64,-1-2 0,-3-7 0,-2-1 1,-1-1 70,-3 0 0,-5-3 0,-2 3 1,1-1 84,-2-3 0,-2-2 0,-4 0 0,2-1-19,1 0 1,2-1 0,-3-2-1,1-2-62,-2-2 0,4 3 0,-2-2 19,-1 0 0,-2 4 0,-1 6 0,0 4 212,0 4 1,-1 6 0,-3 3 0,-3 4-20,0 4 1,-3 8-1,5 9 1,-1 2-15,1 2 1,-1 0 0,3 1 0,-1 2-53,2 1 0,0 1 0,2-3 0,0 4-126,0 0 0,2-3 0,2 1 1,3-3-345,0-1 1,4-2 0,-5-1 0,3-2 47,-1-2 0,-5-2 0,2-3 1</inkml:trace>
  <inkml:trace contextRef="#ctx0" brushRef="#br0" timeOffset="96921">10592 14374 8355,'0'-12'-227,"11"0"1,-2 3 0,12 1-1,1-2 1,1 1 0,2-1 103,0 2 1,4 1 0,1-1 0,1 2-72,-1 1 1,4 3-1,-2-3 1</inkml:trace>
  <inkml:trace contextRef="#ctx0" brushRef="#br0" timeOffset="97435">11398 14399 7923,'1'-11'0,"3"3"-607,5 4 759,-4 2 1,6 4-1,-4 2 93,0 4 1,-2 3 0,-3 2-1,0-1-259,3 0 0,-1 1 0,-3-2 0,2-2 27,1 0 1,2-1 0,-2 3-111,4-3 0,-1-2 0,1-6 0,2 0-56,1 0 1,1-2 0,1-2 0,-1-3 1,0 0 0,1-4 0,-1 3 0,1-3 45,-1-1 1,0-1 0,-1 1 0,-1 0 43,-2-1 1,-1-3 0,3-1 0,-3 2-2,-2 1 1,1 2-1,-3-1 220,1 1 128,0 0 0,-4 6-168,0 6 1,-2 6-1,0 6 1,-2 0-66,1 1 1,1-1 0,2 1 0,0-1 14,0 0 0,6 1 0,2-1-23,3 1 1,2-2 0,0-2-51,4-1 1,-3-5 0,2 3 0,-2-2 0,-2 1-109,1 2 1,-5-3 0,-1 5-14,-1 0 0,-9 1 1,-10 0-1,-6-4-282,-4 0 0,-2 2 258,0-4 0,-5 6 0,-2-3 1</inkml:trace>
  <inkml:trace contextRef="#ctx0" brushRef="#br0" timeOffset="97600">11584 14077 8355,'-13'0'-874,"1"5"0,0 2 1</inkml:trace>
  <inkml:trace contextRef="#ctx0" brushRef="#br0" timeOffset="98604">12551 14312 8355,'-1'-12'-64,"-3"1"1,-5 3 0,-2 3 0,-1 5 0,-2 5 0,-1 3 0,-2 2 0,2-1 0,2-1 0,0 2 0,2 1 125,3 2 1,2 3 0,6 1 0,0-1 0,0 1 0,0 1 0,2-1-163,2 1 0,3-1 1,5-5-1,1 1 0,-1-2 1,2-3-1,1-4 0,1-2 1,1-2-61,1 0 0,-4-6 0,2-2 0,-2-5 0,0-2 184,2-1 1,-6-1-1,2 5-30,-1-1 1,-4 1 0,0 0 270,-1-1 0,-2 1 283,-4-1-507,0 6 1,1 3 25,3 8 0,-2-1 0,2 5 0,-3 2 0,1 0-20,2-2 0,3 3 0,5-4-77,0 0 1,5 0-1,-1-5 1,0 3-24,-3-3 1,0 0 0,-1-2 0,1-2-51,-1-2 0,-4 1 1,-1-5 39,-1-1 1,-2-2-1,-6-2 56,-2 1 1,2 1 0,-7 1 0,0 2-17,-2-2 0,-3 5 0,-1-1 1,-3 2 29,-2 0 1,5 0 0,-3 4-14,0 0 1,5 5-1,-4 3 1,5 4-1,2 0-202,2 0 0,5 1 1,-1-1 7,3 1 1,12 4 0,2 3 0</inkml:trace>
  <inkml:trace contextRef="#ctx0" brushRef="#br0" timeOffset="99084">13035 14325 8355,'0'-13'0,"-6"1"60,5 0-3,-10 5 1,14 7-1,-2 8 1,3 3 98,2 1 0,2 1 0,-2 0 0,-1 3-252,1 0 0,2 1 0,-3-5-110,2 1 1,-3-2-57,5-3 231,-7-3 0,5-10 1,-4-3-1,3-3 51,0-2 0,-1 1 1,3-1-16,1 1 1,2-2-1,2-1 1,-1-2-1,1 2-39,-1 2 0,0 1 1,1 4 18,-1 4 0,1 4 7,-1 4 0,-5 7 1,-3 7-1,-2 0-54,-2 0 0,0 3 0,0-5 1,1 1-169,3 1 0,-1-5 0,5 4 1,2-5-74,1-3 0,1 2 0,1-4 1</inkml:trace>
  <inkml:trace contextRef="#ctx0" brushRef="#br0" timeOffset="100088">13556 14201 8274,'-2'-13'0,"0"4"56,-3 5 1,1 5-1,4 11 1,0 2-1,2 1 1,2 3-1,4 0 1,3 0 122,2-3 0,-1-1 1,0-2-214,1 1 1,-1-1 0,1-1 0,-2-1 0,-2-3-262,0-2 0,-1-1 56,4-4 0,-5-1 0,-3-3 116,-2-4 1,-2-3 0,0-2 104,0 1 0,0-1 0,0 1 0,0 0-27,0-1 1,0-1-1,0-1 26,0-1 1,1 0 0,2 7 0,2 2-34,2 1 1,-3 2 9,5 4 1,-3 2 0,3 2 241,-5 4 0,3 3 0,1 1-42,3 1 1,1-2-1,1-1-155,-1-2 1,5-5 0,1 1 0,0-3-41,-1-1 1,4-4 0,-3-2 0,0 0-80,0-4 1,-2 3-1,-3 0 1,-2 0-12,-3 0 1,2-1 0,-6-4 93,-1-1 0,-3 5 1,-3 0-1,-3-1 71,0 3 0,-3-1 1,-3 4 98,-1-1 1,1 0 0,1 5-1,1 3-52,2 4 0,4 3 0,-3 3 19,2 3 0,-1-2 0,3 4 1,-1 1-1,1-3-66,2 1 0,1 3 1,1-4-1,4-2-152,3-1 1,7-6 0,3-1 0,1 0-106,3-1 0,6-3 0,1 1 0,0-4-137,1-4 1,2-3-1,5-5 1</inkml:trace>
  <inkml:trace contextRef="#ctx0" brushRef="#br0" timeOffset="100089">14250 14188 8395,'0'-12'525,"0"4"-74,0-1-234,0 7 1,0-3 0,2 10 0,2 1 29,4 1 1,-1 4 0,1-2 0,2 2-119,1 1 0,1 0 0,1 1 0,-1-1-205,1 1 0,2-1 1,0 1-493,0-1 0,-4 0-506,6 1 0,-4-1-292,0 1 1081,-6-1 1,4-5-1,-4-2 1</inkml:trace>
  <inkml:trace contextRef="#ctx0" brushRef="#br0" timeOffset="100090">14461 14126 8355,'0'-7'761,"-1"2"-582,-3 5 1,-3 10-1,-6 3 1,0 5 9,-4 4 1,-2 2 0,-5 2 0,1 1-188,-2 2 1,4 2 0,-5-4 0,6 2-360,2-1 1,0-2-684,1-1 1,3 0 0,-4-1 0</inkml:trace>
  <inkml:trace contextRef="#ctx0" brushRef="#br0" timeOffset="102227">15267 13878 9164,'0'-25'0,"0"2"0,0 2 0,0 5 0,-1 3 0,-3 5 0,-4 4 0,-4 5 59,0 8 0,0 0 1,-1 13-1,-1 5 0,-1 6 1,-3 7-1,-1 6 0,-2 7 1,1 5-1,0 2 0,3 2 1,3-1 65,4-3 1,5 1 0,5-5 0,1-3-457,3-4 1,4-5-1,8-6 1,1-1 0,3-5-196,2-4 1,1 0 0,2-11 0,0-2 302,0-3 0,-1-8 0,1 4 0</inkml:trace>
  <inkml:trace contextRef="#ctx0" brushRef="#br0" timeOffset="104039">15453 14275 8355,'-11'-12'-218,"2"1"-88,0 2 0,5 3 477,-4 1 0,5 5 1,-1 0-1,3 7 1,1 6-1,0 2 0,1 3 1,2 0-208,1 0 1,4 4 0,-4-3 0,1 2 23,0-1 0,-4-5 0,5 2 1,-2-3-231,0-2 1,2-5 0,-2-3-53,4-2 1,3-4-1,2-2 168,-1-4 1,-1-3-1,-1-2 1,-2 0 62,2-4 0,-1-1 0,1-3 0,-2 4 91,2-1 1,-1 4 0,1-3 33,-2 4 0,1 1 75,3 4 1,-5 8 0,-3 8-1,-1 4-68,1 0 0,-1 0 1,4 2-1,-2 1-42,-2 2 0,4-1 0,1-3-21,3-1 1,1-5 0,-1-1 0,-1-2-59,-2 0 1,1 0 0,3-4 0,0-1-18,1-4 1,-2 3 0,-2-7 0,0 1 0,0 1 0,2-4 1,2 3-1,-1-3-113,1-1 0,-5-2 0,0-1 0,0-2 108,-1 2 0,3 1 0,-6 2 231,-1-1 0,0 2 74,1 3 1,-3 4 0,3 8-43,-2 4 1,-2 5-1,0 2 1,0 1-107,0 0 0,0-3 0,1 1 0,2 1-33,1 2 0,1-1 0,-2-3 0,3-2-68,1-3 1,-3 2 0,4-6 0,2 0 18,1 1 1,-3-3-1,0 2-161,2-3 1,-1-6 0,1-3 119,-2-3 1,-5-2 0,3 1-1,-2-1 29,0 1 0,0 0 1,-4-2-1,1-1 9,4-2 1,-3 5-1,7 3 35,0 0 0,2-1 1,2 2-1,-1 4 60,0 2 1,1 4 0,-1 3 0,1 6-72,-1 4 0,-5 3 0,-2-3 0,0 2 0,0 0-66,2 0 1,-3-3 0,3 3-28,-1-3 0,3-3-435,-1-3 0,3 3 0,2-4 0</inkml:trace>
  <inkml:trace contextRef="#ctx0" brushRef="#br0" timeOffset="104040">16458 13928 8355,'-1'-28'-523,"-4"3"155,4 9-105,-4 4 558,-1 1 0,5 11 1,-4 1 166,4 10 0,2 7 0,2 8 0,3 3 0,-1 4 0,2 4 0,-1 3 0,1 2-357,-1-3 1,1 4-1,3-1 1,-2-4-40,2-3 0,-3-2 0,1-7 0,0-4-275,-1-3 1,4 2 216,-2-5 0,2-5 0,1-6 164,0-4 0,5-2 1,-1-4-1,0-3-70,-3-3 1,4-1-1,-1 1 124,0 2 0,-3-2 0,0 3 1,-2-3-1,-2 0 6,0 3 0,-7-3 0,3 3 0,-4-3 61,-1-2 0,0 1 1,0-1 237,0 1 0,-6-1 0,-2 2-58,-3 3 0,3 3 0,0 5-186,-2 0 1,3 1 0,0 3 0,2 4-39,2 3 0,-3 6 0,2 1 1,2 0-50,0 0 1,2 2-1,0-2 1,2 0-43,2 0 1,3-1-1,6-5 1,2 1-1,2-1 0,5-5 0,-1-3 0,2-3-158,2-1 1,4 0 0,-2-1 0,-2-2 74,-3-1 0,-5-6 0,2 2 0,-1-3 104,-3-1 0,-1-2 0,-2-1 0,-1-2-35,-2 2 1,-2 1 0,-5 2 0,2 0 164,-1-1 1,-1 1 17,-2-1 0,-2 2 19,-2 3 1,1 4-73,-5 8 0,5 3 1,-1 5-1,3 1-8,1-1 0,0-4 0,1 1 0,3 0 6,5 2 1,2 2-1,2-1 1,3-1-52,0-3 1,2 3 0,-3-4-1,2 2-65,-2-1 0,-5-1 1,-4 2-1,0 0 46,-3 0 1,-3-2 0,-4 0-1,-5 0 72,-2 0 0,-5-4 0,-1 1 0,2-3 272,1-1 1,2 0-1,-1 0-141,1 0 0,5-5 0,4-2 0,6-2-201,5 1 1,8 0 0,3-4 0,3 0 69,4 4 0,3-6 1,-1 3-1,2-1-461,2-3 0,-3 0 1,2 2-1,-2 1 14,-5 0 0,-4-1 1,-6 1-1,0-1 267,-3 1 1,-7-1-1,-1 1 228,-6 0 0,-4 1 0,-5 2 1,-1 5-11,1 3 0,-1 1 1,0 0-1,-1 1 120,2 3 1,-2 3-1,10 6 1,1-1-102,1 0 1,2 1-1,2-1 1,1 1-153,1-1 0,5 5 1,0-1-1,2-1-10,1-1 0,0-1 0,1-2 1,-1-2-73,1-1 1,-5-1-1,-1 3 1,0-3 172,0-2 0,-5 1 7,3-2 0,-10 2 0,-3 2 0,-3-3-159,-1 1 1,-1-5 0,1 3-358,-1-2 1,5-2-613,0 0 873,5 0 0,3-6 0,7-1 1</inkml:trace>
  <inkml:trace contextRef="#ctx0" brushRef="#br0" timeOffset="104275">17946 14275 8910,'-12'-4'0,"-1"0"0,2 2 0,3 5 0,4 5 107,3 4 0,1 1 0,0 2 0,1 2 0,2 0 0,1-1 0,0 1-176,1-2 1,-2 3 0,4-2 0,-1-1-752,-4-1 0,4-6 0,-1-1 239,2-1 1,-4-3 572,1-8 0,9-7 0,0-7 1</inkml:trace>
  <inkml:trace contextRef="#ctx0" brushRef="#br0" timeOffset="104450">18033 13953 8355,'-12'0'-344,"-1"0"0,1 1 0,1 3 0,4 4 32,7 3 1,5 2 0,8-1 0</inkml:trace>
  <inkml:trace contextRef="#ctx0" brushRef="#br0" timeOffset="104717">18182 13829 8355,'0'-13'109,"0"-3"0,0-1 146,0 2 0,4 8 0,0 7-205,-1 7 0,2 10 0,1 3 0,1 5-34,2 4 1,1-2 0,0 7 0,-2 0 145,2 2 1,-3 5-1,-1 2-272,0 1 1,-2-3 0,-3 3 0,2-1 0,1-3-419,-1-1 0,-2-6 0,-2-2 0,-2 0-680,-1-4 1085,0-6 0,-1 2 0,-2-3 0</inkml:trace>
  <inkml:trace contextRef="#ctx0" brushRef="#br0" timeOffset="104914">18120 14250 8546,'-3'-11'0,"3"3"118,6 4 1,7 2 0,5 2 0,3 0-1,4 0 1,4-1-132,2-3 0,7 3 0,3-4-859,-1 4 1,-2 1 0,0 0 0</inkml:trace>
  <inkml:trace contextRef="#ctx0" brushRef="#br0" timeOffset="105426">19050 13990 8355,'1'-37'0,"4"-1"0,-3 7 0,7 2 0,-5 4-431,4 4 1,-5 3 564,1 6 1,-3 6-36,-1 6 0,0 6 1,0 8-1,0 2 13,0 5 1,0 7-1,0 2 1,0 0-1,0 2 1,0 0-1,0 2 1,0 2-81,0 1 1,0-1-1,0-2 1,0-2-46,0-2 1,2 2-1,0-6 1,2-4-597,-1-2 1,3-4 208,-2-3 0,1-7 0,0-3 234,3-6 1,-3 1-1,1-8 1,-1-2 251,4-4 0,-3 0 0,3 4 0,0-1-57,2 1 0,2-1 0,-1 2 1,1 3-4,-1 4 1,0 2-1,1 2 1,-1 0-49,1 0 1,-2 6 0,-2 4-1,-2 3-79,-1 4 0,-2 4 1,-3-5-1,2-1-1,1-1 1,6-1 0,-3-1 0</inkml:trace>
  <inkml:trace contextRef="#ctx0" brushRef="#br0" timeOffset="106097">19720 14188 8355,'-6'-12'0,"-2"-1"0,-3 1-132,-1 5 1,-1 2-1,-1 5 1,-1 0-1,-3 0 1,0 1 0,0 2 227,3 1 1,-3 10-1,2-2 1,2 2 0,3 0-1,4-1 1,0 3-1,2 0 37,-1-1 1,2 3-1,4-1 1,1-2-345,4-1 0,1-6 0,7-1 1,1-2-17,2-2 1,-1-1-1,5-2 1,-1-2 105,0-2 0,-2-3 0,2-7 0,-1-1 68,-3-1 1,2-1 0,-4 5 0,-3-1 155,-3 1 0,1-5 0,-4 1 244,-1 1 5,-1 1-291,-2 7 1,0 7 0,0 8 0,0 3 21,0 2 0,0-1 0,0 0 0,0 2-31,0 3 0,1-3 0,3 1 0,3-4-54,0-3 0,4-4 0,-3 3 0,3-1 10,2-4 1,3 0 0,1-4 0,-2 0-77,-1-3 1,-2-4 0,0 1-17,1-3 0,-2-2 0,-2 1 0,-2-1 11,-1 1 1,-1-5-1,-2 1 1,1 1-53,-1 1 1,3 1-1,-2 1 1,-2 0-44,0-1 127,3 1 0,-9 5 1,1 4 130,-2 6 1,-5 4 0,6 5-7,1 1 1,2-1 0,1 0-1,0 1-6,0-1 0,5 1 0,4-1 0,2 0-29,1 1 1,1-1-1,0 1 1,3-1-17,0 1 1,2-1 0,-3-1-1,0-1-100,-4-2 0,0-4 0,-7 4-53,-1 2 0,-3-3 0,-5 0 57,-8-2 0,1-1 0,-5-2 1,2 0-7,-1 3 1,2-1-118,-3-4 1,4 0 8,0 0 1,6-6 0,2-1 0</inkml:trace>
  <inkml:trace contextRef="#ctx0" brushRef="#br0" timeOffset="106426">20948 13990 8337,'8'-19'0,"-1"2"0,-3 5 0,-6 5-2,-4 7 0,-5 1 1,-2 7-1,1 1 0,-2 0 1,-1 1-1,-2 2 0,2 1 33,1 2 1,2 0 0,0-3 0,-1 1-29,1-1 1,-1 1-1,1-1 1,0-1-197,-1-3 0,5 3 1,1-2 28,1 2 0,2 1 0,4 0 89,0 1 0,2-2 0,2-1 1,4-4-1,3 1-16,2 0 0,3-4 0,1 1 1,-1-3 140,2-1 1,-4 0 0,4 0 0,-2 0-181,1 0 0,-1 2-87,-3 2 1,-6 3-1,-2 5 1</inkml:trace>
  <inkml:trace contextRef="#ctx0" brushRef="#br0" timeOffset="106717">20600 14412 8239,'6'8'-75,"2"0"0,3-5 0,3 1 0,2-3 212,5-1 0,3 4 0,2 1 1,1-3-293,2 0 0,4-2 0,-2 0 0,-1 0-379,0 0 1,5 0-1,-4 0 1</inkml:trace>
  <inkml:trace contextRef="#ctx0" brushRef="#br0" timeOffset="106982">21344 13953 8374,'0'-20'0,"0"4"126,0 2 0,2 7-223,2 3 1,-3 4 241,3 4 1,-2 4-1,-1 9 1,2 4 0,2 2-103,2 2 1,-2 0-1,1 1 1,1 1-254,0 2 1,-3 4 0,3-2 0,-1-1-136,-4 0 0,4-1 1,-2-4-89,-1 0 1,4-6-1,0-1 1</inkml:trace>
  <inkml:trace contextRef="#ctx0" brushRef="#br0" timeOffset="107256">22064 13878 8355,'-13'-12'-86,"6"8"154,3 8 1,3 3-1,1 11 1,0 0 271,0 2 1,4 5 0,2 4-1,1 4-293,2 3 0,-2 7 0,0 1 1,0 1-1,0 1 1,-5-5-1,4 3-522,-1-1 1,-3-2 0,2-4 0,-3 1 0,-1-3-1283,0-2 1663,0-2 1,0-6-1,0-1 1</inkml:trace>
  <inkml:trace contextRef="#ctx0" brushRef="#br0" timeOffset="107538">22039 14275 8276,'0'-21'0,"0"2"0,1 0 0,2 1 0,3 0 137,1 3 1,2 1 0,6 2-1,3 1 1,2 1 0,2 3-1,1 2 12,2 2 0,4 1 0,-2 4 0,-2 1-229,-3 1 1,-8 10 0,0-2 0,-6 3-100,-3 3 1,-2-3 0,-7 4 0,-6-1-138,-5-2 0,-4 1 1,-6 0-1,0-2 155,1-1 0,-5-2 1,0-1 34,1-2 1,2 0 0,3-3 0,2-1 0,4 1-229,4-3 267,6-2 1,1-1-1,6 0 1</inkml:trace>
  <inkml:trace contextRef="#ctx0" brushRef="#br0" timeOffset="107936">22535 14064 8426,'7'-12'0,"-3"-1"0,-3 1 0,-1 0 0,-1 1 0,-2 1 274,-1 2 1,-5 5-449,0-1 1,4 1-1,-1 0-172,1-1 0,3-1 0,-2 1 0,3-5 47,1-2 0,0-1 0,1-1 0,2 1 264,1 0 0,4-5 0,-3 1 0,-3-1 35,0-1 0,-2 4 0,0-4 0,0 2 207,0-1 1,0 1-1,0 3 1016,0 1-829,0 0 1,0 6 0,0 7 0,1 9-137,3 5 0,-2 7 0,2-1 0,-3 2-110,-1 2 1,4 4-1,0 1 1,-1 1-38,-2-1 1,-1 7 0,0-4 0,0-1-278,0 0 1,0-6-1,0 3 1,0-3-114,0-1 1,0-6-1,0-2 1,2-4-261,2 0 1,-1-2-1,4-1-843,-2-2 1201,5-5 0,-9 2 0,5-5 1</inkml:trace>
  <inkml:trace contextRef="#ctx0" brushRef="#br0" timeOffset="108132">22399 14064 8785,'-7'-12'-79,"3"-1"1,8 2 0,5 2 0,7 1 0,6-1 0,4 1 89,3 0 0,7 1 1,-1-3-1,5 3 1,2 0-1,-2 2 0,-2-1 1,-3 2-681,-4-1 1,-2-2 0,-4-6 0</inkml:trace>
  <inkml:trace contextRef="#ctx0" brushRef="#br0" timeOffset="108566">22882 13308 8224,'0'-13'-120,"2"5"1,2 1 28,4 2 0,3-4 0,2 5 270,-1 1 0,0 2 1,2 1-1,1 0 49,2 0 1,-1 1 0,-2 4 0,1 2-185,2-1 0,-1 5 0,-5-2 0,-1 3-75,-2 5 0,-4-4 0,3 5 0,-1-1 37,-3-1 1,-2 6-1,-2-1 1,-2 4 36,-1 4 1,-5-2 0,4 6-1,-1 1 77,1-3 1,-3 9 0,3-3 0,3 2-13,0 0 0,-2 2 0,0 2 0,1 1-33,2 3 0,1-3 0,0 0 1,0-1-133,0-4 0,0 0 0,0-2 0,-1-1-196,-4-3 0,-1-2 1,-8-7-1,-3 2-125,-3 3 1,-5-7 0,-3 5-1,-2-3-56,-2 0 1,3 3 0,-4-6 0,0 1 284,1-1 0,-3 2 0,3-3 0</inkml:trace>
  <inkml:trace contextRef="#ctx0" brushRef="#br0" timeOffset="108766">23602 14337 8355,'7'-11'837,"-1"10"0,-3-3 1,4 9-1089,4 6 0,-4 0 0,8-1-844,0-2 0,0 0 0,-2 5 0</inkml:trace>
  <inkml:trace contextRef="#ctx0" brushRef="#br0" timeOffset="121740">10319 16173 8355,'-2'-14'164,"0"-1"0,-3-2 0,4 3 0,4 8 0,5 8 0,5 9 0,2 4 0,3 2 0,1 1 0,3 0 0,0 1 0,0-1-300,-1 0 1,-1 3-1,4-5 1,-2-1 0,-3-1-1,0-2 1,-1 1-2570,0-1 2471,-1 1 0,-5-1 0,1 0 0</inkml:trace>
  <inkml:trace contextRef="#ctx0" brushRef="#br0" timeOffset="122043">10579 16086 8355,'2'-8'0,"2"-1"92,-3 1 0,6-3 850,-3 3-830,-3 2 1,4 9 0,-10 4 0,-3 7-169,-3 4 1,-5 8-1,-2 5 1,-2 3 0,0-1-1,-1 1 1,2 0 0,1 0-1209,3-5 0,1 1 957,2-1 0,-1 0 0,1-4 1</inkml:trace>
  <inkml:trace contextRef="#ctx0" brushRef="#br0" timeOffset="122247">10852 16433 8441,'-11'1'0,"3"4"7,4 3 0,2 3 0,2 1 0,0 1 1,2-1-224,2 1 1,3-5-1,4 0-308,-3 2 0,8 1 0,-2 1 0</inkml:trace>
  <inkml:trace contextRef="#ctx0" brushRef="#br0" timeOffset="122419">10926 16235 8355,'-6'-13'-874,"6"12"0,6 2 1</inkml:trace>
  <inkml:trace contextRef="#ctx0" brushRef="#br0" timeOffset="122700">11522 16049 8988,'-6'-24'0,"-2"4"0,-3 4 0,-1 5 0,-1 4 0,-1 2 565,-2 2 0,1 2 0,-6 2 1,0 3-464,2 5 0,-4 7 0,3 5 0,0 2-203,-1 2 1,6 4 0,0 3 0,4 1 50,2 1 1,7 3 0,-3-8-84,4-1 1,2-2-1,4-1 1,4-2 0,6-2-233,6-4 1,3-5 0,0-4 0,3-4-276,1-2 1,0-2 0,4 0 304,-2 0 1,-1-6 0,-4-1 0</inkml:trace>
  <inkml:trace contextRef="#ctx0" brushRef="#br0" timeOffset="122859">11249 16346 7457,'12'-12'0,"1"1"0,1 1 0,2 2 0,5-2 0,4-1 0,2-1-1023,2-1 848,5 1 0,-2 0 0,5-1 0</inkml:trace>
  <inkml:trace contextRef="#ctx0" brushRef="#br0" timeOffset="123449">12043 15751 9464,'0'-32'0,"0"5"0,0 5-936,0 5 686,-6 9 0,-1 2 0,-5 6 0,-1 0 336,1 0 1,0 6 0,-2 2-1,-1 5-46,-2 3 0,1-2 0,3 4 0,1-2-39,-1 1 0,5-1 0,1-3 3,2-1 1,1 1-1,4-1 1,0 0-1,1-1-74,3-2 0,3-2 0,5-5 0,1 4-43,-1 1 0,5-5 0,1 3 1,0-3 15,0 3 0,-2-4 1,-4 3-1,-1-1 206,-2 1 0,0-1 104,-4 5 1,-1-4 0,-4 4-68,0 2 1,-6 0-1,-2-1 1,-2 0-71,2 0 1,-3 4-1,3 2 1,-2 1-88,2-1 1,-2 3 0,5 0-63,-2 2 0,4-5 0,-1 1 0,2-2 0,2-2-8,0 1 1,0-1-1,0 1 1,2-2 13,2-3 1,-1 3 0,5-4-13,2 0 1,1 2 76,1-4 1,-1 0 0,-1-2 0,-3 2 43,-2 2 1,-1 1-1,-5 5-34,-3-1 0,-2 1 1,-3-1-1,0 2 319,0 2 0,-2-2 0,-2 4 0,2-1 106,3-1 0,-2 2 0,6-3-308,1 2 1,2-1 0,1-3 0,1-1-250,4 1 0,1-1 0,8 0 0,3-1 1,2-1-488,0-2 0,9-5 0,-3 1-64,1-2 1,6-2 0,-1 0 0</inkml:trace>
  <inkml:trace contextRef="#ctx0" brushRef="#br0" timeOffset="123982">12427 16061 8844,'0'-12'135,"-4"-1"1,-1 2-1,-2 3 398,-3 4 1,0 9-1,1 6 1,0 6-330,0 2 1,-2 0 0,0 4 0,1-3-301,2 2 1,5 2 0,-1-1 0,3-1-100,1-1 0,0-6 0,1 0 0,3-4-35,4-3 1,5-5 0,2 1-45,1-2 0,5-4 1,-3-3-1,0-6 1,0-4 82,-3-1 0,-1 1 0,-2-1 0,-1-4 142,-3 1 1,-2-3-1,-6 4 1,0 0 41,0 0 0,-10 2 0,-3 3 0,-5 1-157,-4 0 1,2 5-1,1 3 1,1 4-244,3 4 0,1 3 207,2 5 1,-1 6-1,1 1 1</inkml:trace>
  <inkml:trace contextRef="#ctx0" brushRef="#br0" timeOffset="123983">12948 16334 8355,'6'-7'0,"-6"3"0,0 8 600,-6 3 1,-6 7-1,-1 1-488,1 1 0,-1 5 1,1-3-1,0 0 1,-1 1-1,1 0 1,-1 2-1,2 0-1052,3-1 0,-2-4 0,6 0 314,2-2 1,-5-2 0,0 1 0</inkml:trace>
  <inkml:trace contextRef="#ctx0" brushRef="#br0" timeOffset="124209">13295 15999 8355,'0'-23'619,"0"2"0,0 4 1,2 5-221,2 4 0,-3 8 1,5 9-1,-2 7 1,0 4-427,-1 4 0,-2 6 1,-2 3-1,-2 3-571,-1 1 0,0-1 0,4-2 0,0-2-522,0-2 1,0-2 684,0-7 1,0-4-1,0-4 1</inkml:trace>
  <inkml:trace contextRef="#ctx0" brushRef="#br0" timeOffset="124710">13605 15639 9074,'-7'-30'0,"3"5"0,4 7 0,6 5 0,5 2 310,4 2 1,6 0 0,-3 3 0,1 1 0,4-1 0,4 3-256,1 2 1,3 6 0,-4 4 0,1 2-390,-5 1 1,1 2 0,-9 2 0,-3 4-68,-2-1 1,-7 4 0,1-2 143,-3 3 1,-6-1 0,-4-1 0,-3-1 0,-3-1 17,-2 0 0,-3 2 0,3-6 0,1-1 128,-2-1 0,4-1 0,-1-1 39,5 0 0,5 1 0,5-1 45,0 1 0,5-6 0,5-2 0,4-1 27,2 0 0,1 5 0,-4-5 0,3 0 83,0 1 1,2 1 0,-3 3-1,2 0 137,-2 0 0,-1 2 1,-2 3-1,-1 3 176,-3 3 0,2 4 0,-6 2-167,-1 3 1,-2 0-1,-1 7 1,0 1-1,-1-1 53,-3-2 0,-2-1 0,-3 3 0,2-3-35,1-4 1,-2-1 0,4-2 0,1 0-20,2-3 0,-3-5 0,-1 2 0,3-2-443,0-3 1,-2-1 0,-1-2-737,-2 0 1,3-3 258,-5-1 0,2-11 28,-1-1 1,-3-11 0,4-4 0</inkml:trace>
  <inkml:trace contextRef="#ctx0" brushRef="#br0" timeOffset="124893">14957 16421 7865,'-18'0'-533,"-2"0"0,-4 5 0,-1 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7:45:37.705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3125 6747 6671,'2'-19'0,"2"3"0,4 7 0,5 5 0,2 2 0,3 2 0,1 0 0,3 0 0,3 0 0,4 0 0,5-1 0,5-3 0,3-3 0,4-1 83,5-1 1,4 5-1,7-3 1,3 0 0,5 2-1,7-1 1,6 2 0,2 0 77,4 0 0,7-2-131,3 2 0,-49 4 0,1-1 1,3-2-1,1 0 0,2 1 0,0-1 1,3 0-1,0-1 0,4 0 1,0 0 1,4 0 0,-1 0 1,-4 0-1,1 1-73,6-1 0,1-1 1,0 0-1,1-1 1,1 3-1,1-1 0,2 0 1,0 0-1,2 1 1,1-1 62,0 1 0,0 1 0,6-1 1,0 2-1,-2 0 0,-1 0 1,2 0-1,0-1-78,-1 1 0,0-2 1,2 1-1,1 0 1,-5 2-1,0 0 1,2 0-1,0 0 34,0 0 0,-1 0 1,-3 0-1,-1 0 1,4 0-1,0 0 1,-1 0-1,-2 0 24,-4 0 1,0 0-1,1 1 1,0 0-1,-8 0 1,0 2-1,1 0 1,-1 1 15,-1-1 1,-1 1 0,1 1-1,-1 1 1,-4-2 0,0 0-1,-1 1 1,0 1-103,3 0 0,-1 0 0,-5-1 0,0-1 1,4-1-1,0 0 0,-5 0 0,-1 0 15,-4-1 0,-1-1 0,1 0 1,0-1-1,41 0 0,0 0-11,-7 0 0,-2-5 1,-11-4-1,-6-2-272,-7-1 352,-13-1 0,4 2 0,-11 0 0,-3 2 0,-1-1 0,-3 2 0</inkml:trace>
  <inkml:trace contextRef="#ctx0" brushRef="#br0" timeOffset="5717">17388 5011 8064,'-12'-6'0,"1"-2"0,1-2 0,3 0 0,0 2 0,2-1 0,-1-2 0,3-2 0,2 1 86,1-1 1,-1 1 0,-3 1 0,-5 1 0,-2 3-1,-1 2 1,-2 2 0,-1 2 42,-2 1 1,-1 0 0,3 0 0,-3 0 0,-1 0-1,-2 0 16,2 0 1,-7 1 0,4 2 0,0 2-43,-2 2 1,1 0 0,-2 3-1,0-1-33,1 5 1,-5-1 0,0 5 0,1-2-37,2 1 0,1 1 0,0-3 0,2 3-18,2 1 0,-2-3 1,2 5-1,-1 0-19,1-2 1,-1 4 0,4-2 0,-1 3 15,-3 0 0,0 5 0,1 0 1,4-1 3,-1-2 0,4 3 1,-3 0-1,4 0-19,0 1 1,1-4-1,-1 5 1,1-2 15,-1 0 1,2 4-1,2-3 1,1 0 3,-2 1 1,0 3-1,1-1 1,2 2 21,1-2 0,-3 2 1,2-2-1,0 3-32,3 2 0,1-3 0,0 0 0,-1-2 0,0 0 1,4 3-1,0-2 1,0-1 19,0 2 1,0 1-1,1 1 1,2-1-13,1-3 1,6 1-1,-3-4 1,1 1-6,0-1 1,0-1 0,5-3 0,1 2-5,2 1 0,-2 0 0,3-6 0,-2-1-10,1-1 1,-2-1 0,3 4-1,-2-2-5,1-1 1,-2-2-1,4 3 1,-2-1 10,1 1 1,1 1 0,-3 1 0,3-2 13,1-2 0,-2 0 1,3 2-1,3-2-51,0 2 1,0-2-1,-1 0 1,-1 1-55,1-2 0,2 3 0,0-5 0,1-1 78,0 2 1,0-4-1,0 3 1,-2-4 6,-2 0 1,2-1 0,-2 2 0,2 1 21,2 2 1,-4-1-1,-1-3 1,1-1-30,-2 0 1,5 1 0,-4-1-1,2 1 7,-1-1 0,7-1 0,-3-1 0,1-3-38,0-2 1,0 3 0,2-4 0,2 1 29,2 0 0,-3-3 0,2 2 73,0-3 1,3-1 0,-1 0 0,2 0-1,-1 0-24,-1 0 0,0 0 0,4 0 0,-1 0-104,-3 0 0,3 0 0,-4 0 0,-1 0-57,-2 0 0,-2 0 1,-3 0-1,1 1 53,0 4 0,0-4 0,0 3 0,-1-3 46,1-1 1,0 0 0,0 0 0,0-1 123,-1-3 0,5 1 1,2-5-1,0-2 31,4-1 1,1-3 0,2-1 0,2-1-126,2 1 0,-1-3 0,-4 1 1,0 2-103,1 1 0,-3 2 0,0 1 0,-3 1-130,-2 2 0,-1 0 1,-4-5-1,-1 1 166,1-1 0,0 1 0,-2 0 0,-1-1 98,-1 1 0,0-5 0,4 1 0,1-1 104,3-1 0,-3 0 0,3-4 0,-3 2-38,-1-2 1,4 2 0,0 0 0,-2-1-90,-1 2 0,-2-3 0,-2 5 0,-3 1-161,-1-2 1,0 2-1,-3-3 1,2 1 80,-2 3 1,-5-4-1,-2-2 1,1-1 20,2 1 0,1-6 0,-3 2 0,-1-1 134,2 0 1,1-1 0,2 0-1,-1-2-9,0 1 0,-1-2 1,-1 1-1,-2 2-25,2 0 1,0 3 0,-1-3 0,-1 1-9,2 1 0,-3-5 1,0 8-1,0 0 26,0-1 0,-3-4 0,3 0 0,0 2-40,-1 2 0,-1-8 0,3 7 1,0-3-99,-1 1 1,4 0-1,-4-2 1,0-1-65,-3 2 0,1-3 0,0 1 0,-3 0 71,0-2 0,2 5 1,0-3-1,-1 3 32,-2 1 0,-2 0 0,-3 1 0,-5 0 129,-2 4 1,-1-4 0,0 3 0,-1-1-56,1 2 1,-5-4 0,1 5 0,1-2-22,1 1 1,1-1 0,1-4 0,0 0-25,-1 1 1,2-5 0,1 0 0,4 1 56,0 2 1,-4-3-1,4 0 1,-3 2 44,1 0 0,4 7 0,-4-1 0,-2 0-55,-1 2 1,-2-3-1,0 5-43,-4 2 1,3-3-1,-4 2 1,2-1 0,-2 1-1,0-1 114,0 2 0,-2-3-168,3 2 0,-4-2 0,5 3 0,-1-3 1,1-2 84,-1-2 0,1 3 0,2 0 0,-1-1 23,-2 1 0,-4 3 0,4-4 0,-1 2 8,0 3 1,-4 1-1,1 2 1,-1 0-4,1-1 1,-2 2 0,2 2-1,-2 2-20,-2 1 1,0-3-1,2 2 1,1-2-49,1 1 0,0 4 0,-3-3 0,0 2-4,3 2 0,-5-3 0,4 2-51,0 1 1,-1 2 0,-5 1-1,-1 0 1,0 1 0,-1 2 23,-3 1 0,1 0 0,1-2 24,0 2 1,-3-3 0,2 3-1,-1-2 1,1-2 20,2 0 0,0 0 1,1 0-90,-4 0 1,1 4 0,-1 0 0,0 0 17,1 2 0,-4-1 0,3 5 0,-3-3-8,-1-2 1,0 5 0,0-2-1,0 3 1,-1 2 0,0-1-1,-2 0-26,-2 1 0,1 1 0,4 1 0,0 3-119,0 1 0,-1-2 0,1 3 0,0 2 0,0 0-291,-1-1 0,3 7 1,-1-2-1,1 4-764,1 4 916,-10 2 0,11 7 0,-10 1 1</inkml:trace>
  <inkml:trace contextRef="#ctx0" brushRef="#br0" timeOffset="6205">16743 5259 7963,'-19'-13'-491,"1"1"1,6-1 447,-1 1 1,1 0 0,1-1 0,2 1 0,5-1 171,3 1 0,1 0 0,0-1 0,1 1-54,3-1 0,3 5 0,6 0 0,-1-2 19,1-1 1,3-1-1,2-2 1,1-3-26,3-3 0,7-4 0,4 0 0,3-1 24,1 0 1,5-4 0,0 0 0,3 0 170,1-1 0,7 4 0,3-5 0,2 2-163,1 0 1,9 0 0,-5 6 0,3 2-128,2 5 0,0 2 0,-4 2 0,2 1-197,-1 2 0,-1 4 0,-4 5 1,-2 1-558,-4 3 1,-3 7 331,-2 6 0,1 10 0,0 0 1</inkml:trace>
  <inkml:trace contextRef="#ctx0" brushRef="#br0" timeOffset="6930">18021 6052 8355,'-6'-12'1687,"-1"0"1,-5 5-1362,-1 3 0,7 8-344,1 4 1,4 3 0,2 1-138,4 1 1,0-5-1,5-1-159,-2-2 1,0 0 0,5-5 40,-1 0 1,0-5 0,-1 0 0,-1-1 33,-2 1 1,-5-5 0,1 2 131,-2-3 1,-4 4-1,-2 3 65,-4 3 1,-3 1-1,-2 0 1,0 0-23,-4 0 0,3 4 0,-1 1 0,4 1-598,3-1 1,0 5-1,-5-3 1</inkml:trace>
  <inkml:trace contextRef="#ctx0" brushRef="#br0" timeOffset="9097">17810 6586 10620,'-11'1'0,"2"3"0,5 4 0,3 3 0,1 2 0,0-1 0,1 1 0,2 0 0,3 3 166,0 0 0,3-1 1,3-5-1,1-3 1,-1-2-1,0-2 1,2-3-1,1-4 0,2-4-424,-2-3 0,-1-3 0,-2-1-1,-1-3 1,-3 0 0,-3-1 0,-4 1-26,-1 0 1,0-3 0,-1 5-1,-5 0 174,-6 3 0,-2 6 0,-7 3 0,-2 2-318,-5 2 1,-2 7 0,-5 7 0,2 9 103,-1 9 1,-2 4 0,-1 1 0</inkml:trace>
  <inkml:trace contextRef="#ctx0" brushRef="#br0" timeOffset="19909">18343 4924 10425,'0'-13'0,"0"1"0,0 0 0,0-1 0,0 3 0,-1 6 201,-3 8 0,1 12 0,-5 4 0,-2 4 0,-1 1 0,-2-1 1,1 3-457,0 1 1,-1-5-1,2 0 1,2-4-1,0-4 1,1-1-618,1-1 1,0-5 0,3-1 0,-4-2 599,-3-2 0,-2-7 0,1-3 1</inkml:trace>
  <inkml:trace contextRef="#ctx0" brushRef="#br0" timeOffset="20211">18157 4961 8355,'-7'-12'550,"3"-1"1,3 8 0,1 5 455,0 7 0,0 4-901,0 1 0,5 0 1,5 2-1,4 1 1,3 2-365,3-2 1,0 0-1,5 0 1,0 2-280,0-2 0,0-3 0,1-2 0,1-2-773,2 2 732,0-5 0,-4 6 0,0-4 1</inkml:trace>
  <inkml:trace contextRef="#ctx0" brushRef="#br0" timeOffset="20939">19038 6710 8960,'-5'-13'501,"1"1"1,0 6 0,3 6-1,-2 7-69,-1 4-401,-6 2 0,8 0 0,-7 4 0,1 2 0,-2 3 0,1 0-266,-1 0 0,-6 5 127,7-7 0,-5 2 1,5 0-1,-4-2 1,0-2-1,2-3 1,0-1-1,0-3-1349,-2-3 0,1-3 1055,-1-5 1,1-5 0,0-2 0</inkml:trace>
  <inkml:trace contextRef="#ctx0" brushRef="#br0" timeOffset="21169">18864 6834 9885,'-17'0'0,"1"0"0,2 1 373,4 3 1,6 3 0,8 4 0,5-1 0,2-2 0,1 0-14,1-1 1,0 4-1,4-3 1,4 2-654,2-2 0,-2 2 1,-2-6-1,0-1-329,1-2 1,-5 3-1,1 1 1,-2-3-1411,-2 0 1495,1-2 0,-1-6 0,1-1 1</inkml:trace>
  <inkml:trace contextRef="#ctx0" brushRef="#br0" timeOffset="22298">18331 4874 7550,'-7'6'0,"3"2"0,2 3 0,2 1 74,0 1 1,0-1 0,0 1-1,2-1 1,0 0 0,4 1-37,1-1 1,-4 1-1,2-1 1,-1 2-1,2 2 1,-1 4-1,1 0 17,-4 1 1,4 0 0,-2 2 2,-1-2 0,2 2 0,0-4 1,-3 2-25,0 0 0,2-5 0,1 5 37,2 1 1,-4 1 0,2 2 0,0 1 0,-1 3 22,-1 4 0,3 5 0,1 2 0,2 1-70,-1-1 1,-1 3-1,2-2 1,0-1-32,0-2 1,2 0-1,2-1 1,-2 0-6,-3 0 0,3 5 0,-3-2 0,3-2 12,2 1 1,-1-9 0,1 7 0,-2-2-5,-3-4 0,3 5 0,-3-4 0,2 0 22,-2-3 1,2 2 0,-5 1 0,1 0 16,-1-3 0,5 1 1,-3-1-1,1-3-16,0-4 0,-4 2 1,5-5-1,-1 2-19,-1-1 1,2-5-1,-3 3 1,1-1-47,3-1 1,-4 1 0,1-5-1,0-1-9,0-2 1,-4 2 0,2-5 0,-1 3-35,1-1 1,0-5-1,-2 2-15,1 1 1,4-3-67,-4 5 1,2-1-289,-2 1 1,-1-3-650,5-5 441,-5 0 621,2-5 1,1-2 0,1-5 0</inkml:trace>
  <inkml:trace contextRef="#ctx0" brushRef="#br0" timeOffset="23221">18269 5507 7785,'-4'-9'0,"-2"1"0,0-2 0,2 1 0,6 1 0,5 3 71,4 4 1,5 1-1,1 0 1,-1 0-1,1 0 1,1 0-1,0 0 1,0 0-235,-3 0 0,0 4 0,0 0 1,2-1-1,-2-2 0,-2-1-1392,0 0 1532,-6 0 0,4-5 0,-4-2 1</inkml:trace>
  <inkml:trace contextRef="#ctx0" brushRef="#br0" timeOffset="23415">18231 5655 8322,'2'-12'0,"2"-2"-13,4-2 1,3 1 0,3-6-64,3-1 1,2-2 0,7 0 0,0-1 0,2 0 0,-2 0 0,2 2 0,-2 1-413,0 1 1,-1 0-1,0-3 1</inkml:trace>
  <inkml:trace contextRef="#ctx0" brushRef="#br0" timeOffset="42433">3311 6672 6682,'17'0'0,"-1"0"0,0 0 0,-3 0 0,0 0 0,1 0 0,2 2-100,5 2 0,-2-1 1,3 4-1,4-2 1,6-2 212,4-2 0,2-1 0,4 0 1,5-1-1,5-2 0,6-2 1,4-1-108,4 1 0,6-4 0,5 4 0,0-1 1,4 1-1,3 1 0,3 0 26,0-1 1,0 1 0,1 6-6,3 2 0,-3 1 1,3 5-1,-3-2-3,-1 2 0,4-1 0,1 1 0,1-3 32,-1-1 0,7-2 0,-2-4 1,1 0-32,-47 0 0,0 0 0,-1 0 0,0 0 0,4-1 1,0 0-1,-1 0 0,0-2-12,-2-1 0,0 0 0,4-1 0,0-1 0,-2 0 0,0-1 0,2 1 0,0 0-13,-2 0 1,0 0 0,3-1 0,0 1 0,-5 1 0,-1-1-1,49-2 31,0 4 0,-7-2 1,-2 2-1,-6 1-12,-5 2 0,-2 1 1,0 1-23,2 4 0,-1 1 0,-5 5 0,-1-1 0,1-2 9,7 2 1,-4-4-1,6-2 1,-6-3-15,-6-1 0,7 4 1,-2 0-1,2-1-3,3-2 0,0-1 0,3 0 1,-5 0-25,-2 0 1,-2 0-1,1-1 1,-2-2 72,-3-1 1,2 0 0,-3 4 0,1 0 32,2 0 0,6 0 0,-8 0 0,-1 0-47,0 0 1,-1 0-1,2 0 1,-5 1-40,-6 4 0,0-4 1,-4 3-37,2-3 1,-9-1 0,0 0 0,-4-1 0,-4-2-48,-1-1 1,-9-4 0,-5 2-1,-7 1-50,-4-1 0,-9-2 0,-7 4 1,-14 1-195,-11 2 0,-24 1 0,-7 0 1</inkml:trace>
  <inkml:trace contextRef="#ctx0" brushRef="#br1" timeOffset="43053">3820 6474 29136,'16'-5'-9831,"1"-4"5088,0 4 4171,0-6 1,-1 8 0,3-4 0,0 2 455,0 2 0,1-3 0,2 1 0,-2-1 1,4-1-1,2 2 0,3-2 0,0 1 120,1 1 0,6-1 1,7 4-1,2-2-15,6 1 1,6 1 0,9 2-1,6 0-39,5 0 1,4 6 0,7 2-1,2 2-272,1-2 0,-40-1 1,1 1-1,0-1 1,0-1-1,0 0 0,2 1 292,1 0 0,1 0 0,3 0 0,1-1 0,0 0 0,1 0-40,2 0 1,1 0 0,3 1 0,1-1-1,4 0 1,2 0 0,2 0 0,1-1-1,1 0 1,0-1 54,1-2 1,1 0 0,1-1 0,0-1 0,4 0-1,1 0 1,-2 0 0,0 0 4,-1 0 1,0 0 0,-2 0 0,0 0 0,-3 1 0,1-1 0,-2 2-1,0-1 6,-3 1 1,0 0 0,2 1 0,1-2 0,-8 0-1,-1 0 1,-1 0 0,0 1 24,-3 0 0,0 0 0,-1 0 0,-2 0 0,-4-2 0,-1 0 0,-1 0 0,-1 1-6,-1 1 1,0 0 0,-1-1 0,-1 0 0,49 4 0,-2-1-26,-3 1 1,1-1 0,-5-4 0,-1 0 34,-2 0 0,-3 0 0,-2 0 1,-3 1 14,0 3 0,-9-2 0,2 2-41,-4-3 0,-2-5 0,-7-2 0,-2 0 0,-4-3-47,-3 2 1,-9 2 0,-4 5 0,-7 0-79,0 0 0,-11-2 0,1 0-131,-6-2 0,-9 1 257,-6 7 0,-7 1 0,-10 6 0,-1-1 0,3 0 0,4-2 0</inkml:trace>
  <inkml:trace contextRef="#ctx0" brushRef="#br0" timeOffset="76372">18231 5122 7747,'-1'-11'-31,"-3"3"0,3 4 1,-4 8-1,4 4 1,1 3 134,0 2 0,-4-5 0,0 0 1,0 3 18,-2 4 1,3 0 0,-4 6 0,2 1 0,1 3 0,-2 4 0,-2 4 0,-2 4 0,1 5 401,0 3 1,0 5-478,-8 3 1,4 4 0,-4 3 0,3 0-21,2-2 0,-1-10 0,1 1 0,0-3-150,-1-6 1,6-4 0,3-11-1,3-2-2098,1-2 1709,0-3 0,5-17 0,2-2 0</inkml:trace>
  <inkml:trace contextRef="#ctx0" brushRef="#br0" timeOffset="77234">18864 4787 8355,'-6'-7'0,"5"1"0,-3 1 189,3-3 1,1-3 0,0-1 48,0-1 1,0 5 0,-2 0-232,-2-2 0,-3 5 1,-4 2-1,1 6 1,2 5 49,-1 3 1,-2 1 0,0 2 0,1 1-25,2 2 1,3 1-1,-1-3 1,0 1-20,3 0 0,2-3 0,1 0-38,0-1 0,1-1 0,3-3 0,5-3-128,2-4 1,1-2 0,2-4 0,1-3 10,2-3 1,-2-1 0,-6-1 0,0 1-48,0 0 0,-2-1 0,0 1 170,-1-1 0,-1 6 0,-2 2 173,1-1 1,0 6-107,-4 0 0,2 6 0,2 5 1,4-1-77,3-2 0,1-1 1,2 2-1,3 0-332,3 0 0,4-3 0,1-1-90,-1 1 1,1-5-1,0 5 1</inkml:trace>
  <inkml:trace contextRef="#ctx0" brushRef="#br0" timeOffset="78138">18008 6164 7227,'2'-12'0,"0"-1"-91,2 1 0,6 5 0,-3 1 168,0 1 0,4 3 1,-4 0 78,0 4 0,2 1 0,-3 4 1,-1 0 87,1 0 1,4 1 0,-2 5 0,3-1-82,1 0 0,6 1 0,1-1 0,2 2-72,0 2 1,4 0-1,4 3 1,-1-1-95,3-3 1,-5 3-1,4 0 1,-1 0-44,0 0 1,4 2-1,-4-2 1,-1 0 20,-2 0 0,3 8 0,0-1 0,-2 1-130,0 0 1,-1 5 0,1 0 0,2 3 60,-1-1 1,3 0 0,1 4 0,1-1-164,0-3 1,-4 1 0,3-5 0,-3-1-66,-6-2 1,2-5 0,-6-2-1,1-1 201,-4-3 1,4-1 0,-1-2 0</inkml:trace>
  <inkml:trace contextRef="#ctx0" brushRef="#br0" timeOffset="78947">19224 6313 8390,'0'-13'825,"-4"5"-739,-1 0 1,3 5 0,4 0-1,4 6 1,-1 5 0,2 3-134,0 2 1,0 3 0,3 2 0,-2 2 111,2 2 0,-3 1 0,-1 0 1,0-1-61,-3-1 0,2 0 0,-1 2 0,-1-2-11,-2-5 1,1-2 0,1-1-313,1-1 136,0-5 0,-3-3 103,3-8 1,-2-3-27,2-5 0,1 3 0,1 2 0,-1 1 149,1-1 0,4 4 1,-2-1-1,3 2-58,1 2 0,-3 0 1,-1 0-39,1 0 0,-2 2 1,0 2-6,-1 4 0,2-1 45,-4 1 0,-1 1 0,-7 3-93,-5 0 0,-6 1 0,-1-1 0,1-1-35,1-2 0,1 0 1,1-3-1,0-1-774,-1 1 724,1-2 0,-1-4 0,1 0 0</inkml:trace>
  <inkml:trace contextRef="#ctx0" brushRef="#br0" timeOffset="96674">21717 5370 8735,'0'-16'0,"0"-1"0,0 2 0,0 1 0,0 2 0,0-1 0,0 0 0,0-3 0,0 0 0,0-1 0,0 1 0,0-1 0,0 2 409,0 1 0,-6 3 0,-4 2 1,-5 2-1,-5 1 0,-4 5 1,-1 4-1,2 5-126,2 3 0,-1 7 0,4 3 0,0 2-385,0 2 0,3 0 0,6-1 0,2 0 0,1-2 0,3-3-48,2-1 1,2 3-1,4-5-254,3-1 0,3-6 0,3-5 1,1-3 199,1-1 1,5-1 0,-4-3 0,-2-5 119,-2-2 0,0-2 0,-1-3 0,1 0 44,-1 1 0,-4-3 0,-1 1 0,0 1 27,0-2 1,-4 4 0,2-1-64,1 5 145,-5 5 1,9 10 0,-6 4-1,-1 2-19,-2 1 1,5 6 0,1 3 0,1 2-119,0 2 1,0-5 0,5 0-1,-1-2-433,1-3 0,4-3 1,4-3-1,1-5 121,-1-3 1,2 5 0,-3 0 0</inkml:trace>
  <inkml:trace contextRef="#ctx0" brushRef="#br0" timeOffset="96874">22014 5333 8355,'6'-19'247,"1"1"0,6 10 1,4 1-1,2 1 1,2 3-1,0 1-268,1-3 1,1 4 0,2-3 0,0 3 0,-1 2 0,1 2-504,0 1 1,-2 1 0,-1-2 0,-2 1 50,-2-1 0,4-2 0,-3-1 1</inkml:trace>
  <inkml:trace contextRef="#ctx0" brushRef="#br0" timeOffset="97128">22262 5159 8355,'-4'-19'42,"0"3"1,1 2 406,2 1 0,1 5 178,0 0-312,0 5 0,0-1 1,0 9-223,0 8 1,0 1 0,0 6 0,0 2 142,0 2 1,0 2 0,0 2-398,0 0 0,4 1 0,0-4 0,-1 0 0,-2 0-698,-1 0 1,2-2-1,0-2 1,4-5-769,1-2 1528,1-2 0,4 1 0,1-1 0</inkml:trace>
  <inkml:trace contextRef="#ctx0" brushRef="#br0" timeOffset="97553">22659 4924 8355,'-12'-20'573,"5"3"0,3 4 557,2 1-1037,2 5 0,4 7 1,1 9-1,-3 5 1,0 4-1,-2 3 1,0 5-1,0 4 85,0 2 1,0 4 0,0-3 0,0 1-371,0-1 0,0 2 0,0-6 0,0-3-20,0-4 1,0 0 0,0-5-1,0-2 22,0-1 0,4-6-202,0 0 0,6-5 0,-2 1 271,3-3 1,1-6-1,1-3 1,-1-3 95,0-2 0,5 5 0,0 1 1,-2 0 103,-1 0 1,-2 5 0,0-4 0,1 2 136,-1 0 0,1 1-89,-1 7 1,-1 3-1,-3 5-85,-4 1 0,-8 3 0,-4 1 0,-4-2-190,-5-1 0,2 2 1,-7 1-53,-4-2 0,1-1 0,-4-2 1,3 1-1,1-2-15,0-3 0,6 2-295,2-6 1,-2 5 0,0-2 0</inkml:trace>
  <inkml:trace contextRef="#ctx0" brushRef="#br0" timeOffset="97869">21468 5953 8355,'-12'-12'157,"0"-1"1,6 6 173,6 3 1,11-1-402,10 1 0,8 0 0,5 2 1,6-2 186,6-4 1,13-3-1,7-2 1,6 1 216,2 0 0,13 0 0,4 3 0,3 1-286,5-2 0,-49 5 1,0-1-1,50-7 1,-3 1-103,-1 0 0,-8-1 1,-10 2-1,-6 3-272,-11 4 0,-15 2 1,-8 4-1,-9 2-1307,-7 4 1,-11 5 1485,-11 3 1,-11-2 0,-9 4 0</inkml:trace>
  <inkml:trace contextRef="#ctx0" brushRef="#br0" timeOffset="98361">22337 6263 9149,'-5'-12'992,"1"-1"-1812,0 1 1,4 0 763,0-1 1,2 1-1,0-1 548,2 1 1,6 4 0,-2-1-1,3 1-211,2 1 1,-1 2 0,2 5-238,3 0 1,-4 0-1,4 1 1,-3 3 0,-3 5 11,-3 2 0,2 6 0,-6 4 1,-2 1-526,0-1 0,-2 6 0,0-2 0,-2 1 218,-2 1 0,-3-3 0,-6 1 1,-2 0 159,-2 0 1,-5-2 0,3-2 0,-2-3 95,0 0 0,5-9 0,-4 2 1,1-4 47,0-4 1,4-2 0,-2-1-70,3 0 0,8-5 1,1-3-12,4-3 1,2-2 0,4 1 14,3-1 0,3 2 0,3 3 1,1 3 15,1-1 0,2 5 0,-3-3 220,2 2 0,4 2 0,-4 2 0,3 2 0,2 3-237,1 0 1,1 2-1,-2-3 1,-2-1 0,2 2-434,2 0 0,-3-4 0,-1 1 162,2-3-237,-4-1 1,6 0 0,-5 0 0</inkml:trace>
  <inkml:trace contextRef="#ctx0" brushRef="#br0" timeOffset="98544">23626 5742 10738,'0'-12'0,"0"4"-1251,0 8 0,0 2 0,0 16 0</inkml:trace>
  <inkml:trace contextRef="#ctx0" brushRef="#br0" timeOffset="101497">18380 5420 7195,'4'-8'0,"2"1"0,1 0 0,2 1 0,1-1 0,0 2-534,-2-1 675,-5 2 0,2 6 79,-5 2 0,0-2 42,0 7 0,-1-2 0,-2 2 0,-2 0-142,-2 0 0,3 1 1,-3-1-1,1 0-50,3 0 1,-2-2 0,1 2-65,1 0 1,2-2 0,2 0-32,3-1 0,-1-2 0,5-4 1,2 0-93,1 0 0,1-6-1,1-2 0,-5-3 0,-1-2 70,-2 1 0,-1 4 1,-5 1 49,-3 1 0,1 2 0,-5 4 1,-2 0-21,-1 0 1,-5 0 0,-2 2-1,0 2 181,0 4 1,1 3-1,5 1 1,0-1 81,-1-2 0,1 2-366,-1-3 0,7 3 51,1 1 0,10-5 1,3-1-1,4-2 4,5 0 1,-2 0 0,4-4 0,1 0-161,-1 0 0,-4-4 1,2 0-1,-4 1-235,0 2 1,-5-3-413,0 0 827,-5-1 0,-3 5 0,-7 0 0</inkml:trace>
  <inkml:trace contextRef="#ctx0" brushRef="#br0" timeOffset="101947">18504 5308 8355,'0'-12'-479,"-5"5"0,-3 1 527,-4 1 0,-4 4 1,-1-4 123,2 4 1,-3 1-1,0 0 1,-1 1 0,-2 2-14,2 1 0,-4 6 1,2-2-1,-1 5-46,1 3 0,-2 2 1,2 5-1,-1 1-32,2 2 1,3 6 0,7-2-1,3 2-108,2 2 0,1-2 1,5 0-1,3-2-21,5-3 0,7-2 0,5-3 0,4-2-49,4-2 1,-1-7 0,8-7-1,3-3 8,-1-1 1,2-5-1,0-4 1,0-3-108,-4-5 1,0-1 0,-7-5 90,-1-2 1,-6 3 0,-4-7 0,-5 2 0,-6-1-89,-4-1 1,-4-5-1,-4 2 1,-4-1 16,-6 0 0,-3 5 0,-4-1 1,1 3 145,-1 1 0,-1 10 1,-4 4-1,0 6-58,-2 6 1,-6 10 0,4 8 0</inkml:trace>
  <inkml:trace contextRef="#ctx0" brushRef="#br0" timeOffset="139063">18529 5308 8355,'13'0'-1311,"-13"-12"1</inkml:trace>
  <inkml:trace contextRef="#ctx0" brushRef="#br0" timeOffset="140683">20886 7367 9956,'0'-19'0,"0"2"0,1 3 0,3 3 0,3 2 0,1 2 0,0 0 0,2 1 0,1 1 0,3 2 90,2 2 0,-2 5 0,3 3 0,-3 2 1,-2 5-1,-1 0 0,-3 1 0,-2 0 0,-2 3 1,0 0-594,-1 0 1,-7 4-1,-5-1 1,-2 1 602,-1-1 1,-5 1 0,1-6 0,1-1 297,1-1 1,6-3-388,-1-3 1,12-2-1,3-6 1,6-2 0,7-2-237,5-4 0,-1 1 0,9-1-191,-2-2 0,3 3 1,-4 0-1,-3 2-1231,-4 2 1550,2 2 0,-10-5 0,4-1 1</inkml:trace>
  <inkml:trace contextRef="#ctx0" brushRef="#br0" timeOffset="140896">20848 7925 8748,'2'-11'0,"3"3"0,8 2 327,6 1 1,4-1 0,4-3-1,0 2 1,2 0 0,0 1-627,1 1 0,-4-1 0,5 4 0,-2-3-262,0 3 0,-2 0 1,-6 2-1,-5 2 175,-2 2 1,-1 3 0,-1 5 0</inkml:trace>
  <inkml:trace contextRef="#ctx0" brushRef="#br0" timeOffset="141438">21059 8210 8355,'-7'0'484,"2"-1"1,6-3-114,3-4 1,2 1-1,3-2 1,0 1-358,0 1 1,2-2-1,2 4 1,-1 1 0,1 0-1,-1 0-267,0 1 1,-1 3-1,-2 4 180,-5 5 0,-3 2 0,-1 1 0,0 1-3,0-1 0,0 0 1,0 1-1,0-1 5,0 1 1,-1-1 0,-2 0 40,-1 1 1,0-1-1,4 1 1,0-1 44,0 0 1,1-1 0,2-1 160,1-2 0,6-1 1,-2 1-84,3-3 0,1 0 0,1-1-133,-1-1 1,1 3-1,-1-1 24,0 2 1,-3 1 0,-2 5-85,-2-1 1,-1 0-1,-4 2 1,-1 1 144,-3 2 1,-3-1 0,-7-3 0,-1-2-89,-2-3 0,-3 3 0,2-3 0,0 2-419,0-2 1,1-2 0,5-6 0,0 0-24,-1 0 0,6-6 0,2-1 1</inkml:trace>
  <inkml:trace contextRef="#ctx0" brushRef="#br0" timeOffset="141910">21754 7702 8355,'-2'-19'208,"-2"2"1,3 3 0,-3 2 0,2-1-1,2 1 39,0 0 0,0-1 221,0 1 1,-1 1 0,-3 3-1,-4 3-329,-3 4 0,-2 7 0,1 3 0,-1 5 0,1 4-219,-1 1 0,1 2 0,0 4 154,-1-1 1,5-3 0,1 0 0,2-1-398,2 0 1,1-2 0,2-6 0,2-1-66,2-3 1,3 2 0,5-6 148,1-1 1,-1-2 0,0-2 0,1-3 16,-1-4 0,1-1 1,-1-2-1,-1-3 46,-3 1 1,-1-1-1,-4 1 1,1 1 154,-1 0 0,-2-1 519,-1 1 1,-1 5-261,-3 3 1,-2 8 0,-2 4 0,4 3-60,3 2 0,1 3 1,0 2-1,0 0-305,0 0 0,1 0 0,3-3 1,4 2-308,3-2 0,2-2 0,0 0 0,3-2-114,0-3 1,1 3 0,-5-4 0</inkml:trace>
  <inkml:trace contextRef="#ctx0" brushRef="#br0" timeOffset="142133">22163 7714 10072,'1'-11'0,"4"3"0,3 4 0,4 2 212,5 2 0,-2-1 1,6-2-1,1-1 1,1 1-1,2 2 1,0 1-1,-1 0-681,1 0 1,0-4 0,0 0 0,-2 1-649,-2 2 1,1-3 633,-5-1 0,-1-4 0,-4 2 1</inkml:trace>
  <inkml:trace contextRef="#ctx0" brushRef="#br0" timeOffset="142344">22374 7516 10072,'0'12'1196,"0"1"0,0-1-1206,0 0 1,4 6 0,1 3-1,2 1 1,2 1 0,-2 1-1,-2 1 1,-1 0-2644,0 1 1652,0-10 1,-4 13-1,0-10 1</inkml:trace>
  <inkml:trace contextRef="#ctx0" brushRef="#br0" timeOffset="142631">22957 7193 8931,'-6'-24'336,"5"4"1,-5 6 0,8 8 0,2 0-123,4 3 0,3 2 0,2 2 0,-1 5 1,-1 5-1,-1 5 0,-3 4 52,-2 2 1,3 5 0,-4 4-408,-1 0 0,-1 1 0,-2 2 0,-2 0 1,-1-1-83,-1-2 0,0 2 0,4-6 0,0-4-1495,0 0 0,0-5 1265,0-1 0,0-3 0,0-2 1</inkml:trace>
  <inkml:trace contextRef="#ctx0" brushRef="#br0" timeOffset="142836">22858 7677 9983,'-6'-4'0,"7"-2"0,10 1 0,9-2 0,3 0 909,2-3 0,9-1 0,4-1-1176,0 0 0,5 1 0,0 1 0,-2 3 0,-1 2 1,-6 2-1,-2 1-1010,-4 2 0,-2 6 0,-1 1 0</inkml:trace>
  <inkml:trace contextRef="#ctx0" brushRef="#br0" timeOffset="143303">23056 8012 8584,'-7'-1'892,"3"-4"1,4-1-1,4-6 1,6 3-1,3 2-824,4 1 1,0 1-1,-5 2 1,0-1 0,1 1-225,-1 2 1,1 1-455,-1 0 0,-1 1 1,-3 3 449,-4 5 1,-2-2 0,-2 1 0,0 1 47,0 3 1,-4 0 0,-2 0 0,1 1 102,-1-1 1,-2 1 0,2-1 0,1 0 48,-1 1 0,2-5 0,4 0 0,0 2 63,0 1 1,0-3 0,2 0-122,2 2 1,3-4-1,5-1 1,0-1 33,1 0 0,3 1 0,1-4 0,-2 2 31,-1 1 0,-2 1 0,1-2 0,-2 3 292,-3 0 0,2-1 0,-6 3-273,-2 2 1,-2 1 0,-5 1 0,-6 0-40,-4 1 1,-7 3 0,1 1 0,-2-3-287,-2-5 0,4 2 0,2-4 1,1 0-595,3-3 0,1 2 0,2-2 139,-1-1 1,1-13-1,-1-4 1</inkml:trace>
  <inkml:trace contextRef="#ctx0" brushRef="#br0" timeOffset="143770">23726 7082 6730,'7'-40'0,"-3"4"0,-3 8 778,-1 9 0,1 7 1,2 5-1,1 7 1,-1 8-344,-2 7 1,-1 6 0,0 8-1,-1 4 1,-2 4-325,-1 4 1,0-1 0,4 3 0,0-2-145,0-1 1,0-5-1,0 3 1,0-4-142,0-4 0,0-3 0,0-5 0,0-2 87,0-2 0,0-6 1,1-5-160,4-2 0,-3 0 0,5-7 24,-1-2 0,-2-3 0,-4-5 0,1-1-87,3 1 0,-2-2 1,3-1 177,1-1 0,-3-1 1,5 6-1,0 1-82,-1 2 1,4 5-1,-3-1 213,3 3 1,2 6-1,-1 4 1,-1 2 20,-3 1 0,3-2 1,-2 2 19,2 6 0,-4-1 0,-3-1 0,-3-2 38,-1-2 0,-1 1 0,-3-1 0,-5 0-72,-2 1 1,-1 3-1,-2 0 1,-1-4-278,-2-2 0,1-4 0,4 3 0,0-4-283,4 1 1,-3-5-1,4 5 1</inkml:trace>
  <inkml:trace contextRef="#ctx0" brushRef="#br0" timeOffset="143937">24408 7454 11297,'14'7'-1391,"2"-3"0,-2-8 0,4-3 1</inkml:trace>
  <inkml:trace contextRef="#ctx0" brushRef="#br0" timeOffset="153909">6424 7441 9920,'0'-16'0,"0"-2"0,0 0 0,0 0 0,0 3 0,0 0 0,0 0 0,2-2 0,2 1 0,6-1 0,3 1 0,5 0 0,0 4 0,1 2 382,1 2 1,0 5-1,5-1 1,0 3 0,0 2-1,-2 5 1,-1 5-366,-1 4 1,-6 8-1,2 1 1,-4 5 0,0 2-1,-2 4 1,-1 1-1,-2-1-105,1-1 1,-2 1-1,2-2 1,-1 2 1,-1-2 1,2-3 0,-3-5-250,1 0 1,1-4-1,4-2 1,1-1 79,-1-3 1,1-5-2604,-1-2 2434,-5 0 1,-7 4 0,-7 1 0</inkml:trace>
  <inkml:trace contextRef="#ctx0" brushRef="#br0" timeOffset="154233">6796 7603 8377,'0'-13'0,"0"1"220,0-1-162,0 7 1,0-5 110,0 2 0,-5 4 0,-2 2 473,0 6 0,-4 5 0,3 7 0,-2 3-582,2 1 0,-3 2 0,3 4 0,-3 0 0,-2-1 0,-1 1 0,-1 0 0,-1 1-607,1 3 1,1-7 0,1 2 0,2-4-286,3 0 1,-1-4 159,4 5 0,-4-6 0,2 3 1</inkml:trace>
  <inkml:trace contextRef="#ctx0" brushRef="#br0" timeOffset="154739">7293 7751 8355,'0'-12'37,"0"0"0,0-1 0,0 1 34,0-1 1,0 0 0,0-2-1,0-2 1001,0 2 1,0 1-795,0 2 0,-6 1 1,-2 2-219,-3 5 1,-2 3-1,1 2 1,0 3-47,-1 5 1,1 6-1,-1 3 1,1 0-120,0 0 0,-1 2 1,2-2-1,1 1 20,2 3 0,5-2 1,-1-1-1,3-1-244,1-3 0,1-2 0,3-4 109,5-1 0,2-5 1,3 1-1,1-4 174,1-4 0,2-3 0,-3-6 1,2-3-1,-2-2 109,-1-1 1,-2 3-1,1-4 1,-1 1 80,0 0 0,-5 4 0,-1-2 0,-2 3 168,0 2 1,2 5-253,-2 3 0,-3 4 1,3 4-77,-2 4 0,-2 5 1,1 2-1,2 1-96,1-1 1,1 5-1,-2-1 1,3 2-14,1-1 1,-3-4 0,4 0-215,2-2 0,1-2 0,1-1 0,0-1-1402,1-2 1465,-1-5 1,1 8-1,-1-4 1</inkml:trace>
  <inkml:trace contextRef="#ctx0" brushRef="#br0" timeOffset="155203">7826 7727 10288,'0'-13'0,"1"2"0,3 3 0,5 4 0,2 2 0,1 2 0,0 0 925,1 0 1,1 0-685,2 0 0,4 0 0,4 0 0,1 0-420,0 0 0,-2 0 0,-1 0 0,-2 0-429,-2 0 0,2 0 1,-3 0-1,-2 0-1189,-1 0 1190,-2 0 1,1 0 0,-1 0 0</inkml:trace>
  <inkml:trace contextRef="#ctx0" brushRef="#br0" timeOffset="155205">8000 7578 8355,'0'-8'1526,"0"-1"-546,-6 7-586,5-9 1,-4 11 0,8 0 0,1 6 0,-1 5-226,-1 2 0,2 5 0,0 2 0,-1 4-431,-2 1 0,-2-1 0,-2 1-359,-1 0 0,-5 0 0,5 0 0,0-2-101,-1-2 0,3 1 1,-2-6 135,3 0 1,6-3-1,2 0 1</inkml:trace>
  <inkml:trace contextRef="#ctx0" brushRef="#br0" timeOffset="155521">8620 7255 8817,'0'-27'0,"0"2"212,0 6 0,-2 9 0,-2 7 0,-4 6-35,-3 5 0,0 5 0,1 2 1,2 3-26,-2 1 1,3 6 0,-1 5 0,-2 2 258,-1 2 1,3 4-1,0 2 1,0 2-145,1 2 0,0 5 0,4 0-404,-1-5 0,1-4 0,7-4 0,5-3 0,2-4 66,1-3 0,6-6 0,3-4 0,1-3-1179,-2-5 0,2-3 0,-4-5 505,2 0 0,-5 0 0,3 0 1</inkml:trace>
  <inkml:trace contextRef="#ctx0" brushRef="#br0" timeOffset="155947">8892 7404 9484,'-1'-12'0,"-2"-1"475,-1 1 0,4 6 0,4 6 0,-1 7 0,0 4-84,1 2 0,-3 5 0,4 2 1,-4 4-289,-1 1 1,4-1 0,0 1 0,-1 0-106,-2 0 1,-1 0 0,0-1 0,0 0-625,0-3 1,0 1-1,2-6-655,2-1 1,-3-1-1,5-3 685,-1-3 1,2-2 0,5-6 0</inkml:trace>
  <inkml:trace contextRef="#ctx0" brushRef="#br0" timeOffset="155948">9116 7603 8355,'8'-4'684,"0"-1"-628,1 1 0,4 3 1,2-2-1,2-1 766,-2 1 0,0 2 0,0 1-865,2 0 0,4 0 0,-5 0 0,1 0-808,1 0 1,-5 0 0,4 1 31,-3 3 1,4-2 0,1 3 0</inkml:trace>
  <inkml:trace contextRef="#ctx0" brushRef="#br0" timeOffset="156531">9562 7367 8619,'0'-17'479,"0"1"0,0 4 0,0 3 0,2 1 0,2 1-25,4 3 0,3 3 1,1 1-1,1 0-267,-1 0 1,5 0 0,-1 1 0,1 3-171,1 4 0,-4 3 1,2 2-1,-4 1-58,-3 2 0,0 3 1,-4 6-1,-3 0 60,0 0 1,-2 0 0,0-1-103,0 1 0,0 0 0,0 0 0,0 0 42,0-1 1,0 0 0,0-2-1,1-3 1,2-1-550,1-3 0,6-1 0,-2-2-132,3 1 1,-3-6 0,-1-2 0,0-1-1478,0 1 2092,-4-1 1,8-10 0,-5-1 0</inkml:trace>
  <inkml:trace contextRef="#ctx0" brushRef="#br0" timeOffset="156532">9736 7590 8355,'0'-12'884,"1"5"519,3 3-1089,-2 2 0,3 4 0,-5 2 0,-1 4 0,-2 5 0,-4 2 0,-2 1-104,-5-1 0,-1 3 1,2 0-1,1 0-353,-1 0 0,-3 0 1,-1-3-1,4 2-595,3-2 1,0-1 0,6-2-2357,1 0 2576,2 1 1,1-1-1,0 1 1</inkml:trace>
  <inkml:trace contextRef="#ctx0" brushRef="#br0" timeOffset="156832">10058 7280 8355,'0'-19'0,"0"2"1399,0 4-951,0 6-319,6 1 1,1 6 0,5-1-1,1-2 149,-1-1 0,4 0 0,2 5 0,0 3 119,0 5 1,4 6-1,-2 3 1,-1 1-272,-3 3 0,-2 1 0,-3 4 0,-1 2-70,-2 4 0,-5 2 1,1 3-1,-4-3-279,-4-1 1,-2 1 0,-3-3 0,0 1-479,0 0 1,-1-5 0,0-1-371,2-5 0,0 0 1,-4-4 516,-1 2 0,1-5 0,-1 3 1</inkml:trace>
  <inkml:trace contextRef="#ctx0" brushRef="#br0" timeOffset="157296">10691 7057 8613,'0'-12'978,"5"10"0,4 6-978,2 6 0,-3 8 0,0 3 0,0 3 663,-1 5 0,0 3 1,-4 5-1,1 0-534,-1 1 0,-2 0 1,-1 1-1,0-1-162,0-2 0,0-3 0,0-1 0,0-6-125,0-4 0,0-7 0,2 0-856,2-5 728,-3 1 0,5-11 0,-6 0 0,0-7 70,0-4 1,1-5 0,2-1 0,2 2 111,2 1 1,1-2 0,3-1 0,0 2 56,2 1 0,-3 3 0,6 2 0,-1 2 232,2 1 0,-3 2 1,3 4-1,0 0 5,0 0 1,3 1 0,-3 4-1,-3 3-106,-5 3 0,1 5 0,-6 1 1,-1-1 1,-2 2 0,-2-3 0,-3 5 1,-5-2-159,-2-3 1,-5 3 0,-2-2-77,-1-1 0,-2-1 0,-3-3 0,2-2 0,3-4 22,1 1 0,2-5-1064,3 3 1,1-3-1,-1-1 1</inkml:trace>
  <inkml:trace contextRef="#ctx0" brushRef="#br0" timeOffset="157476">11423 7516 9897,'-7'5'-1388,"1"-3"0,6 3 1</inkml:trace>
  <inkml:trace contextRef="#ctx0" brushRef="#br0" timeOffset="158577">11447 7838 9447,'0'-12'0,"0"-1"0,2 1 0,0 0 0,4 2 221,1 6 1,-4 5 0,1 13 0,-1 3-1,-1 3 1,2 5 0,-1 3 0,-1 1-3821,-2-2 3127,0-6 0,5 2 0,2-3 0</inkml:trace>
  <inkml:trace contextRef="#ctx0" brushRef="#br0" timeOffset="160073">12291 7454 8355,'-6'-26'1717,"-2"5"-2481,2 6 0,-3 9 1073,5 6 1,0 6 0,4 8 0,0 1-117,0 1 0,0 2 0,1-3-203,3 2 1,-3 4 0,4-5-1,-3 1-11,2 1 1,-1-5 0,5 2-555,2-5 0,-3-4 1,1-8 380,2-2 1,-3-3-1,0-5 1,0-1 113,-1 1 1,-1 0-1,1-2 1,0-1 63,-3-2 1,2 1 0,1 3 310,1 1 0,-3 5 60,4 3 1,-5 5-293,1 7 0,1 5 0,1 8 0,0-4-1,-1 1 0,3-4 0,-2 3 0,1-4-90,2 0 1,2-2-1,2-3 1,-1-4-186,1-2 1,-1-2 0,0 0 0,1 0 115,-1 0 1,-4-6 0,-1-2 0,-1-5 20,-3-3 0,-2 2 0,-1-4 0,0 0 22,0-2 0,-4-2 0,-2 0 1,-1 1 61,-2-1 1,-2 3 0,-2-1 0,1 2 236,0 3 1,3-3-1,2 2 52,2 1 1,1 1-266,4 1 0,5 6 0,4 2 0,3 1 0,4 0 14,5 1 1,1 2-1,2-1 1,-1-1-286,3-1 1,2-4 0,-3 3 0,-2-2 46,-2-3 1,1-1 0,-6-1 0,-1-2 110,-1-3 1,-3 2 0,-1-6-1,-3 1-5,-2 0 0,-1-2 1,-4 4-1,-1-1 171,-3-3 1,1 4 0,-4 2-1,0 3 326,0 5 0,-1 3 1,-4 5-210,-1 0 1,5 11-1,1 5-149,2 6 0,1 8 0,4 4 0,0 3 0,1 3 23,3 1 0,3 2 0,4-3 0,-1 2-231,-2 3 0,0-6 1,5 1-1,-2-4 22,-3-3 1,3-6 0,-3-1-1,2-6 113,-2-2 0,3-5 1,-3-6 69,3-2 1,-4-2 0,-3-7 0,-1-5 1,1-2 1,-2-2-1,2-3 1,-3-1-35,-1-3 1,4 4 0,1-4 0,-1 3-10,1 1 1,-2 0 0,4 2 35,-2 3 0,5 3 0,-2 0 1,3 3-13,2 4 1,-5 1 0,0 0 0,2 1 15,1 4 1,-3 1 0,-1 7 0,-1-1-12,-4 1 1,1 3 0,0 1 0,1-2-12,-1-1 1,-2 2-1,-1 1-33,0-2 0,1-3 0,4-2 18,3-2 1,3-5-1,1 1 1,1-3-61,-1-1 1,0-5 0,1-3 0,-1-2 36,1 2 1,-2-5 0,-2 2-14,0-4 0,-1-1 0,4 3 1,-1 1-1,-2-1 43,-5 1 0,1 4 1,-1-1 291,-1 0-201,-1 3 1,-8 2-1,-1 8 1,0 5 51,3 2 0,3 1-158,1 0 1,0 1 0,0-1 0,1 1-20,3-1 1,-1 0 0,5 1-1,2-1-27,1 1 0,1-5 1,1-1-1,-1-2 1,1-2-92,-1-2 0,0-1 83,1 0 0,-1 0 0,1 0 0,-1-1 1,0-3-1,1-4-38,-1-3 0,1 0 26,-1 2 0,-5-2 0,-2 3 0,-1-3 1,1-1-1,-3-1-55,0 1 1,-2-1-1,1 1 39,3 0 1,-2-1 0,3 2 0,1 3-68,2 4 1,-1 2 110,1 2 0,0 5 1,3 0-1,-1 2 0,-3 3 125,-2 1 1,4 2 27,-5 4 1,1-3-1,-2 2 196,1-2 0,0-2 0,-4 1 0,2-2-79,2-3 0,-1 2 1,5-6-152,2-1 1,1 2-1,1-1 1,0-1 0,1-2-123,-1-1 0,5-4 0,1-1 1,0-2-1,-1-3-222,-1-1 1,-3-1 158,0-1 0,-2 1 1,-2-2-1,-2-1 0,-1-1 1,-3 0-1,-2 3 1,-1-4-1,0 1 228,0 0 1,0 3 0,-1 2-133,-3 2 0,1 5 136,-6 8 0,5 5 0,-3 6 0,2 3 0,2 0 1,2 1 111,1 0 0,0 0-575,0 2 0,5 1 0,4-5 0,3-2 0,5-3 0,3-2-447,4-2 0,6-5 0,2 2 0</inkml:trace>
  <inkml:trace contextRef="#ctx0" brushRef="#br0" timeOffset="160382">14288 7255 9527,'-12'-23'0,"4"2"0,4 5 0,3 2 0,2 3 0,3 1 0,4 3 0,4 1 328,0-1 1,6 4 0,2-1 0,5 2 0,3 2-132,1 0 1,1 2 0,-2 2 0,-1 4-141,-3 3 1,-2 3 0,-9 4 0,-3 5 17,-3 5 1,-3 2 0,-5-1-1,-3 3-13,-5-1 1,0 8 0,0-4-1,5-2-148,3-2 0,1-2 0,0-4 0,1-2-293,3-2 1,3 1 0,6-7 0,1-2-227,2-4 0,-2-2 0,2 2 0,-2-5-79,-1-3 1,-1-1-1,0 0 1</inkml:trace>
  <inkml:trace contextRef="#ctx0" brushRef="#br0" timeOffset="160720">14536 7454 10171,'5'-6'405,"-5"6"0,-5 7 0,-4 4 0,1 3 0,-2 1 0,-1 3-288,-1 1 0,-5-2 0,2 2 0,3 0-572,2 1 1,2 0 0,-3 4-1,1-2-471,2-1 0,4-6 1,-3 1-861,1-2 1547,2-2 1,4 1-1,0-1 1</inkml:trace>
  <inkml:trace contextRef="#ctx0" brushRef="#br0" timeOffset="161113">15218 7317 8355,'0'-18'484,"0"5"45,0-5 1,-2 7 0,-2 2-1,-5 5-268,-7 3 0,1 6 0,-4 4 0,0 2 0,1 3 0,-2 2 0,2 5-35,1 2 0,-4 2 0,4 1 0,4 2-212,3 1 0,4 0 0,6-5-244,0 1 1,7 0 0,4-2 0,6 0-1,2-4-120,3-1 1,6-7 0,2-6 0,2-1-907,2 1 0,-3-3 0,-2-4 835,-3-3 0,-7-10 0,-1 1 0</inkml:trace>
  <inkml:trace contextRef="#ctx0" brushRef="#br0" timeOffset="161304">15019 7528 8996,'17'-7'0,"1"2"0,1 1 0,3-2 135,1-1 0,12 3 0,3-4 1,4 0-1,2-1 0,-1 2 1,-2 1-2403,-5-1 1781,-4 4 1,-8-8-1,1 4 1</inkml:trace>
  <inkml:trace contextRef="#ctx0" brushRef="#br0" timeOffset="162207">15875 7169 7913,'7'-13'0,"-3"1"34,-3-1 1,-2 6 0,-2 2 0,-2 1-1,-1-2 1,-1 1 0,0-1-8,-2 4 1,2-4-1,-1 2 1,-2 2 0,-1 4-1,-1 3 1,-1 2-106,1 3 1,-1 0 0,1-1 0,1-1 113,3 2 1,-3-3 0,4 1-1,0 2 71,3 1 1,2-3 0,2 0 0,0 2 0,0 1 27,0 2 0,2-1 0,1 2 0,1 2 0,-2 5 0,0 2 0,-2 2 0,0 0-45,0 0 0,0 1 0,1 2 0,2 2 0,1 2 1,0-4 0,-4 4-12,0-1 0,0-1 0,0-4 0,0 0 0,-1-2 85,-3-1 1,2-5-1,-2-2 1,3-2-111,1-1 1,1-1 0,3 0-249,5 1 1,2-6 0,1-3-556,0-3 1,1-1 0,-1 0-134,1 0 0,-1-1 549,0-3 0,1-3 0,-1-6 1</inkml:trace>
  <inkml:trace contextRef="#ctx0" brushRef="#br0" timeOffset="162591">16073 7441 8355,'0'-6'88,"-5"0"0,-2 6 338,-5 0 1,3 0 0,1 1 0,0 4 0,1 3-217,3 3 1,-2 1 0,2 1 0,1 0-116,2 4 0,1-3 1,0 2-1,0-2 6,0-2 0,6-1 1,2-1-1,3-3-380,1-1 0,1-2 0,0-4 0,3 0-19,0 0 0,1 0 0,-5-2 0,0-2 25,1-4 0,-5-3 1,-1-2-1,-1 1 106,-4 0 1,0-1 0,-2 1 0,0-1-51,0 1 1,-6 0-1,-2 1 15,-3 2 1,-3 0 0,-1 5 0,-3 1 0,0 1-102,0 2 0,2 0 244,3 0 1,-5 6-1,-1 1 1</inkml:trace>
  <inkml:trace contextRef="#ctx0" brushRef="#br0" timeOffset="162905">16383 7627 8633,'13'0'367,"-6"0"0,-2 6 0,-6 2-282,-3 3 0,1 2 0,-7 0 0,-2 3 0,-3 2 0,-2-1 0,2 3-281,3-1 1,-3-2 0,8 2-1,-2-1-846,1-3 1,5-1 608,-1-2 1,14 0-1,4 1 1</inkml:trace>
  <inkml:trace contextRef="#ctx0" brushRef="#br0" timeOffset="163134">16644 7429 8392,'0'-1'0,"0"5"236,0 5 1,0 4 0,0 1-44,0 2 1,0-1 0,0 5 0,0-1 0,0 0 0,0 2-493,0-2 0,1 3 1,2-4-1,1 0 0,-1 0 158,-2-3 1,3-5-549,1-2 0,4 0 0,-2 5 0</inkml:trace>
  <inkml:trace contextRef="#ctx0" brushRef="#br0" timeOffset="163563">16768 7342 8355,'0'-12'487,"1"5"1,3 3 0,5 1-32,2-1-377,-4 2 1,4-3 0,-3 5-1,4 0 26,5 0 0,-2 0 1,4 0-1,-1 0-288,-3 0 1,3 0 0,-1 0-1,-2 1 125,-1 3 1,-3-1-1,-2 4 1,-2 0-108,-1 0 1,-2 1 0,-4 6 0,0 1 99,0 2 0,-1 1 1,-2-3-1,-1 1 105,1-1 0,-3 5 1,2 0 75,2 4 0,0 1 0,2-1 0,0 1 0,0-1 1,0-4 0,2 4 1,2-4-1,4 4 57,3 1 0,1-1 1,1 1-1,-2 0-77,-3 0 1,3-4 0,-4-1 0,0 1-80,-3-2 0,-3 3 1,-2-4-1,-3 0-17,-4 0 1,-8-1 0,-3-5 0,-3 0-48,-4 1 0,-3-1 0,1 1 0,0-2-339,0-3 1,3-1 0,4-5 0,5 3-621,2-3 0,2-6 0,-1-3 0</inkml:trace>
  <inkml:trace contextRef="#ctx0" brushRef="#br0" timeOffset="163743">17723 8037 10670,'-12'0'-1646,"-1"0"1,1 0 0</inkml:trace>
  <inkml:trace contextRef="#ctx0" brushRef="#br1" timeOffset="177679">6474 8210 29182,'-11'-5'56,"1"-3"1,3-3 0,2-2 0,4 2 0,3 1 0,8 4 0,5 0-1,6 3 1,5 1 0,6-1 0,6-1 0,4 1 0,2 2 0,-2 1 0,1 0-239,-3 0 1,-7 5-1,-3 2 1</inkml:trace>
  <inkml:trace contextRef="#ctx0" brushRef="#br0" timeOffset="177910">6598 8310 8355,'-19'-20'-652,"1"4"647,5 7-262,7-2 84,0 10 1,9-4 0,5 5-1,10 0 20,8 0 0,7 0 0,9 0 0,4 0 84,7 0 0,-2 0 0,4 0 1</inkml:trace>
  <inkml:trace contextRef="#ctx0" brushRef="#br1" timeOffset="178665">8892 8186 28742,'13'-2'0,"-1"-2"0,1-3 0,-1-1 0,0 1 0,1 0 128,-1 0 1,6 3 0,3-3-1,2 2 1,3 1-22,3-2 0,9 5 0,7-3 0,5 2 1,5 2-1,7 0-100,7 0 1,1 0 0,2 0 0,1 0 0,-2 0 0,0 0 0,-5 0-1717,-4 0 0,-8 6 0,1 1 0</inkml:trace>
  <inkml:trace contextRef="#ctx0" brushRef="#br0" timeOffset="209677">2456 5122 7777,'-7'6'0,"3"2"0,1 4 0,0 5 0,-1 2 0,1 3 0,2 2 0,-1 5 0,0 5 0,-4 9-111,-1 4 0,3 8 1,-4 3-1,-2 4 0,-1 2 1,-1 4-1,-1-1 1,2 4 26,3 2 0,3-3 1,5 6-1,0-5 0,1 0 1,2-4-81,1-5 0,11-5 0,-1-8 0</inkml:trace>
  <inkml:trace contextRef="#ctx0" brushRef="#br0" timeOffset="210049">2369 5011 8355,'25'-6'-1116,"-1"-2"903,1-3 1,10-2 0,3 1 0,4-2 188,0-2 1,12 0 0,4-4 0,8-1 31,3 2 0,10-5 1,-1 5-1,6-2 1,4 2-1,3 1 1,4 2-1,-45 7 0,1 1-5,2 0 0,1 0 0,2-3 0,1 1 0,6 1 0,1 0 0,1 0 1,0 0-27,0 0 1,2 0 0,9-1 0,2 0-1,1 1 1,0 1 0,4 0 0,0 1-191,2-1 0,0 2 0,3 2 0,0 1 0,0 1 0,-1 0 213,3 1 0,-1 1 0,1 1 0,-1 2 0,3-1 0,0 0 0</inkml:trace>
  <inkml:trace contextRef="#ctx0" brushRef="#br0" timeOffset="212642">7603 8384 8355,'56'0'-410,"-1"0"1,0 1-42,3 3 1,-3 3-1,1 6 1</inkml:trace>
  <inkml:trace contextRef="#ctx0" brushRef="#br0" timeOffset="214160">5283 7578 9584,'-4'-18'0,"-1"-1"0,-2-1 0,-3 4 0,-1 2 0,-3 2 0,-2 1 0,-5 2 0,-1 5 0,0 3 0,1 1 0,-1 1 0,-1 3 204,-2 5 1,0 3 0,1 5-1,0 5 1,3 4 0,5 4-1,2 2 1,3 2 0,3 2-257,4 1 0,4 0-184,4 1 1,0-7 0,7-2 0,4-3 0,4-2-157,8-3 0,-3-3 0,5-6 20,-2 0 1,-1-5 0,1-3-1,2-2 1,-1-2 26,-2 0 0,-1-6 0,0-1 1</inkml:trace>
  <inkml:trace contextRef="#ctx0" brushRef="#br0" timeOffset="214379">5593 7615 8488,'2'-11'404,"2"3"-416,-3 2 0,10 6 47,-2 0 1,6 0 0,1-1-1,-1-2-214,-1-1 0,0 0 0,1 2 0,2 0-978,-2-2 806,-1-1 0,-2 5 0,0 0 1</inkml:trace>
  <inkml:trace contextRef="#ctx0" brushRef="#br0" timeOffset="214648">5680 7801 8312,'6'-7'-492,"2"3"438,3 3 1,7 1-1,3-2 1,2-2-415,2-4 0,5-3 0,2-2 0</inkml:trace>
  <inkml:trace contextRef="#ctx0" brushRef="#br0" timeOffset="246238">1575 7144 7092,'-12'0'0,"-1"1"0,1 2 0,1 2 0,4 1 121,7-1 0,5 0 1,8-5-1,1-2 0,2-2 1,5-6-1,4-5 1,2-5-21,2-4 0,11-9 1,1-3-1,8-1 0,4-4 1,7-2-1,3-4-47,3-1 1,6-3-1,-2-1 1,3-4-1,2 3 1,-1 0-45,0 5 0,-2 3 0,-4-1 41,-6 5 1,-10 5 0,-2 6-407,-8 5 1,-13 12-1,-5 2 1,-5 3-230,-4 1 1,-7 6-1,-5-1 457,-6 5 0,-5 6 0,-7-4 127,-2 2 0,-10 1 0,1 5 0</inkml:trace>
  <inkml:trace contextRef="#ctx0" brushRef="#br0" timeOffset="246446">2555 6238 8467,'0'-20'0,"1"2"0,2 3 0,3 5 59,0 3 1,3 3-1,3 4 1,2 1 0,2 2-1,5 1 1,3-1-160,0-2 0,5 4 0,-1 0 0,-3 2 59,-3 3 0,-7 6 0,0 6 0,-5 6-755,-6 5 348,-14 19 1,-15 6-1,-13 16 1</inkml:trace>
  <inkml:trace contextRef="#ctx0" brushRef="#br0" timeOffset="256627">10604 10406 7234,'6'-13'0,"2"2"0,1 1 0,1 4 0,-2 0 0,2 2 0,1 0 0,1 0 0,1 0 0,-1-1 0,2 0-35,3-2 0,3 0 1,8-3-1,1 2 1,-2 0-1,1 0 1,-1 1 62,2 1 1,2 2 0,-4 4 0,4 0 0,0 0 0,5 0-1,4 0-57,5 0 1,4 2-1,3 0 1,5 2-1,5 1 1,2-1-1,4 0 1,5-1-1,7-2 1,8-1-1,7 0 26,-43 0 1,1 0-1,-1 0 1,1 0-1,5 0 1,1 0 13,1 0 1,1 0 0,-5 0 0,1 0 0,7 0 0,0 0 0,-2 0 0,-1 0-132,-2 0 0,0 0 0,1 0 0,-1 0 0,-2 0 0,0 1 109,1 1 0,0 0 1,-1-1-1,-1 0 0,-2 1 1,-1 0-1,1-1 1,0-1-1,-2 0 0,-1-1 5,1-1 1,0 0-1,45-1 1,-3-4 0,-4 2 53,-9 2 1,3 2-1,-11 1 1,-1 0-54,-5 0 0,1-2 0,-3-1 0,-3-1-80,-3 2 0,-11 0 0,-1 2 0,-6 0-117,-5 0 1,-12 0 201,-4 0 0,-10 0 0,-6 0 0</inkml:trace>
  <inkml:trace contextRef="#ctx0" brushRef="#br0" timeOffset="257068">10753 10418 8355,'32'-6'0,"5"-2"0,14-1-628,7 0 0,15 0 0,-2 3 516,8-1 1,8 3-1,5-4 113,2-2 1,1 3 0,-44 3 0,0 0 0,0-1-1,1 0 1,1 0 0,0-1 0,-1 0 0,0 0-1,-1 0 1,1 0 0,-1-1 0,0 1 57,1 0 1,1 0-1,-2 1 1,0 1-1,2 0 1,1 0-1,0 0 1,0-1 10,-1-1 1,0 1 0,2-1 0,1 1 0,0-1 0,0 2-101,3-1 0,0 2 0,-1 0 0,-1 1 1,1-1-1,0 0 0,-1 0 0,1 0 0,0 1 1,0 1 16,0 0 0,0 1 1,-4 0-1,1 0 0,2 0 1,0 0-1,-3 0 0,0 0-28,-4 0 0,0 0 0,2 0 0,0 1 1,34 2-1,0 1 6,-6-1 1,-7 2 0,-13 0 0,-2-1-64,-4 1 0,-6-3 1,-5 2-1,-7-1-47,-5 1 0,-2-2 145,-4 7 0,0-2 0,0 1 0,0-1 0,-1 2 0,1 5 0</inkml:trace>
  <inkml:trace contextRef="#ctx0" brushRef="#br1" timeOffset="269577">10269 10170 30771,'17'-17'0,"-2"1"0,0 2 0,-1 3 0,1 4 0,1 0 0,5 2 0,3-1 0,2 3 0,1 2 0,4 1 0,-1 0 0,2 1-441,-1 4 1,-3-3 0,1 5 96,-3-1 1,-1 3 0,0-2 0</inkml:trace>
  <inkml:trace contextRef="#ctx0" brushRef="#br0" timeOffset="270364">12650 10058 8355,'0'-12'-194,"0"-1"0,2 2 0,2 3 1,6 4-1,6 3 0,9 1 0,8 0 1,7 0-1,7 1-26,5 3 1,10 3 0,7 5 0</inkml:trace>
  <inkml:trace contextRef="#ctx0" brushRef="#br0" timeOffset="292151">17835 9327 8727,'-11'-20'0,"2"6"0,5 9 0,3 10 218,1 9 0,0 1 1,0 7-1,0 5 1,0 4-1,0 7 1,0 6-1,-2 9-115,-2 12 1,-3 11-1,-5 8 1,0 10 0,5-44-1,1 0 1,-1 5 0,0 1-1,0 1 1,-1 1-1,0 2 1,0-1-123,0-1 0,1 0 0,0-6 0,1 0 0,1-1 0,0-1 0,-3 48 0,0-7 0,1-6 0,2-9 0,0-9 1,1-10-1,2-9-765,0-6 0,2-9 1,0-6 348,0-5 0,4-8 0,2-7 0,-1-3-798,1-5 1129,3-5 1,-7-17 0,3-3 0</inkml:trace>
  <inkml:trace contextRef="#ctx0" brushRef="#br0" timeOffset="292478">17463 9575 9220,'-13'-25'0,"2"0"-251,3 0 1,2 5-1,6 0 1,0 2-1,2 2 1,2-1-1,4-1 476,3-1 0,7-2 0,1-2 0,2 1 0,0 1-257,1-1 1,1 3-1,1 0 1,-2 1-76,-2 3 0,-5-3 1,3 1-1,-2 2 65,-4 1 0,3 3 0,-8 1 0,1 4 26,0 0 146,-5-4 1,7 10-1,-6 2 1,-1 7-5,-2 7 0,5 6 0,1 0 0,1 4-460,0 3 1,2 4-1,6-3-203,5 2 1,2-5 0,2 4 0</inkml:trace>
  <inkml:trace contextRef="#ctx0" brushRef="#br0" timeOffset="293049">17326 11373 8355,'0'-25'-874,"6"6"0,0 1 1</inkml:trace>
  <inkml:trace contextRef="#ctx0" brushRef="#br0" timeOffset="293623">17673 11075 8355,'-7'-12'0,"2"4"-214,5-1 1,0 1 0,0-4 235,0-1 1,0 1 0,0-1 0,1 2 0,2 2 0,1 1 0,0-1 0,0 1 710,1 0 1,4 4-422,0-5 0,0 8 0,1 1-106,-2 7 1,-5 5 0,1 3-1,-3 3-64,-1 2 0,0 6 0,-1 7 1,-2 1-45,-1-1 0,-4 9 0,2 0 0,1 7-94,-1 0 1,-2 12-1,2-6 1,1 3-11,-1 3 1,2-6 0,4 0 0,0-1-120,0-1 1,0 1 0,0-6 0,0-2-48,0-5 1,4-2-1,1-4 1,-1-1-110,1-5 0,-2-3 0,4-2 1,-2 0-11,-2-3 1,3-3 0,-2-6-1,-1 0-127,-2 1 0,-1-1 0,1-1-1089,3-3 1476,-2-2 1,9-6-1,-4 0 1</inkml:trace>
  <inkml:trace contextRef="#ctx0" brushRef="#br0" timeOffset="294136">16607 11993 8355,'-11'-12'0,"2"-1"-35,-2 1 77,10-1 0,-3 5 0,8 1 0,4 2 1,5 2-1,5 2 0,8 1 0,10 0-111,8 0 1,19-6 0,9-1 0,6-1 181,6 0 1,-32 5 0,1 2 0,3-3-1,1 1 1,2 0 0,1 0-75,1 2 1,0-1 0,4 1 0,0 0 0,3-1-1,2 1 1,2-1 0,0 0-72,1 0 0,2 1 0,7 0 0,1 1 0,-2 0 1,-1 0-1,3 0 0,1 0 94,2 0 0,0 0 1,1 0-1,1 0 0,5 0 1,0 0-1,0-1 0,0 0-37,0-1 1,0 0-1,0 1 1,-1 1 0,0-2-1,-1 0 1,-1 0-1,0 1-76,-3-1 0,1 0 1,-1 1-1,1 0 0,-6-1 1,0 0-1,-3 1 1,0 1-32,-4 0 0,0 0 0,2-1 0,-1 0 0,-4 0 1,0 0-1,-5-1 0,-1 0 12,-2 0 0,-1 1 1,-5 0-1,-2 0 0,-4 1 1,-2 0-1,45 0-197,-8 0 1,-7 0 0,-11 0 0,-7 0-201,-7 0 0,-11 0 0,-7 0-492,-6 0 959,-11-5 0,-4 1 0,-7-6 0,1 0 0,-2 2 0</inkml:trace>
  <inkml:trace contextRef="#ctx0" brushRef="#br0" timeOffset="294465">21890 11584 8355,'-7'-6'170,"2"5"1,6 0 0,2 6 50,1 2 0,10-4 0,0 2 0,2-1-143,2 0 1,8 6 0,-1-3-1,1 1-63,0 1 0,-1-1 0,0 4 0,0 1-90,0-1 0,-12 5 0,-4 2-184,-7 4 1,-11 1 0,-13 9 0,-20 3-1,-16 4-316,-10 5 0,24-16 0,-2 1 0,-49 34 1</inkml:trace>
  <inkml:trace contextRef="#ctx0" brushRef="#br0" timeOffset="295665">22126 12229 8426,'-6'-11'0,"6"2"0,7 7 0,4 4 0,2 7 0,0 2 0,3 1 0,1 1 0,4-1 0,4 2-22,2 2 0,2-2 0,-4 3 0,0-4 0,-2 0 0,-2-1 1,-3 1-1,-3-1-608,-2 0 1,2 1 0,-8-1 0</inkml:trace>
  <inkml:trace contextRef="#ctx0" brushRef="#br0" timeOffset="295898">22485 12129 8776,'-12'-6'0,"0"3"0,-1 6 0,1 6 0,-1 5 0,1 4 307,0 1 1,-1-2-329,1 3 0,-2 1 0,-1 5 1,-2 2-155,2 1 1,-3 0 0,2-4 0,1-1-83,1 1 0,6-1 0,1-2 0,0-4-206,0-5 1,4 8 0,-2-7 0</inkml:trace>
  <inkml:trace contextRef="#ctx0" brushRef="#br0" timeOffset="296108">22647 12502 9214,'-7'5'-768,"3"3"0,2 3 580,2 2 0,4 5 0,1 4 83,-3 5 1,1 1 0,0 4-163,1-2 0,6-1 0,-4-4 1</inkml:trace>
  <inkml:trace contextRef="#ctx0" brushRef="#br0" timeOffset="297182">16743 9475 8378,'-5'-6'-176,"3"-6"0,-2 4 0,3-3 0,1-1 0,1-2 0,3-1 267,5-2 1,-3-3 0,3 2 0,0-2 0,2-2 0,0 0 0,-1 0 0,-2 2 0,2-1 51,1 2-165,-4-5 1,4 10 0,-4-2 0,1 2 0,0 3 79,2 3 0,-5 4 0,1 8-42,0 4 1,-5 7-1,3 3 1,-1 0-1,0 1 135,1 1 1,5 0-169,0 5 0,-3 0 0,3 0 0,0 1-103,2 3 0,0-7 1,-1 3-1,-2-3 0,2-3-285,1-2 0,-3 1 0,-1-2 122,-1-1 1,3-1 0,-2-2 0</inkml:trace>
  <inkml:trace contextRef="#ctx0" brushRef="#br0" timeOffset="297804">16818 9488 8355,'0'-13'-423,"-6"1"1,6 4 0,0 1 0,7 1 189,4 4 0,1 0 0,1 1 0,-1-2 233,1-1 0,5 0 0,1 4 0,1-2 0,1-2 0,0 3 0,4-5 0</inkml:trace>
  <inkml:trace contextRef="#ctx0" brushRef="#br0" timeOffset="297805">17165 9587 8355,'-7'-7'-58,"-4"2"0,10 3 252,-4-2 1,4 1-1,2-4-107,4 2 0,-3-1 0,7 4-185,0-2 1,2-1-105,2 5 1,-5 0-1,-1 2 79,-2 2 1,-1-1-1,-4 5 1,0 2 41,0 1 1,-1 1 0,-2 0 99,-1 1 1,-4 3 0,4 1 0,0-1 0,0 1 92,-1-1 0,0 1 1,2-5 59,-1 1 0,0-5-6,4 0-546,0-5 1,5 1-74,4-8 0,0 1 0,1-4 291,-2 2 1,0-10-1,5 1 1</inkml:trace>
  <inkml:trace contextRef="#ctx0" brushRef="#br0" timeOffset="298152">16681 9289 8355,'0'-12'0,"-4"0"0,-1 1-146,-2 2 0,2-2 1307,-3 3-804,5 2 0,-1 1 0,10 6 0,5 3-110,4 5 1,6 2 0,-3 3 0,1 1-171,3 1 0,1 5 1,2-3-1,0 0-156,0 0 0,-2-2 0,-1-3 0,-1-1-282,1 0 0,-3 1 1,1-2-1,-3-2-264,-1 0 0,-3-7 1,0 4-120,-1 0 1,1-5-147,-1 3 838,-5-8 0,-7-3 0,-7-5 0</inkml:trace>
  <inkml:trace contextRef="#ctx0" brushRef="#br0" timeOffset="298494">16991 9153 8044,'0'-12'-434,"0"-1"1196,0 6 1,-1 2-355,-3 5 1,-3 1 0,-6 3 0,1 6-111,0 5 1,-5 3-1,-1 5 1,0 1-196,0 2 1,-4 7-1,2-1 1,-2 1-1,0 0 1,2 1-1,2 1-439,3-2 1,1-3 0,2-6 0,1-2-1,1-3-459,2-1 1,5-2 0,1-5-150,4-2 456,5-4 1,6-5-1,-1 0 1</inkml:trace>
  <inkml:trace contextRef="#ctx0" brushRef="#br0" timeOffset="298898">17140 9661 8355,'-12'0'-307,"5"-1"1,3-3 489,2-4 0,2-3 1,0-2-1,0 1 1,2-1 149,2 1 1,1 0-1,5 1 1,-2 1-117,2 2 1,1 5 0,1-1-206,1 2 1,-1 4 0,-1 2-1,-1 4-115,-2 3 0,-5 6 0,1 1 1,-3 1-160,-1 3 0,0 1 0,0 2 0,0 0 6,0 0 0,-5-4 0,-4-1 0,-2 1 126,-1-2 0,0-1 0,-1-6 66,1 1 1,-1-1 0,1-1-1,0-2-37,-1-5 1,1-3 0,-1-2 155,1-3 1,5-3 0,3-6 84,3 1 1,1-1-1,1 2 1,3 2 7,4 1 1,3 1-1,3-2 1,1 5-28,2 3 1,9 1 0,-1 0-1,1 0-259,0 0 0,3 5 0,2 2 0,-1 2-560,0-1 0,-1 0 0,-4 4 1</inkml:trace>
  <inkml:trace contextRef="#ctx0" brushRef="#br0" timeOffset="319142">17016 8458 8147,'-7'13'0,"3"-1"0,3 1 0,1-1 0,0 0 0,0 1 0,1-2 0,2-2 0,2-2 2,2-1 1,-3 4 0,5-2-1,0 3 1,2 1 0,2 1-1,-1 0-5,0 4 1,1-2-1,1 6 1,1 1 0,1 1-1,1 2 61,1 0 1,-3 1-1,4 3 1,1 3 0,-3 1-1,3 1 90,-1 5 1,-1 4 0,5 6 88,4 1 0,0 5 0,-1 3 1,2 1-102,1-1 0,4 5 0,-4-2 0,-2 0-35,0-1 0,1 8 1,3-6-1,-1 1-38,0 0 1,3-2-1,-2-2 1,0-2-65,4-2 0,1 3 1,1-3-1,-1 0-124,-3 0 1,3 0-1,-3-2 1,1 0 15,-1 0 0,3-1 1,-3 1-1,2 2 45,-2 1 1,5 2 0,-5 4 0,-1-1 7,0-3 0,-6 2 0,4-2 1,-1 3 22,0 1 0,0 2 0,-4 0 0,0-3 40,0-1 1,-5-1-1,1-1 1,1-3 42,1 1 0,2-1 0,0 3 0,0-5-29,0-2 0,-1 3 0,1-2 1,1-2-9,3-3 1,-3-3-1,5 3 1,-2-2-83,0 2 0,4-3 1,-3 2-1,-1-1 47,-3-1 0,6-1 0,-9-6 14,-1 0 1,3 1 0,-4-3-1,1 0 1,0-3-59,-1-2 1,-2 0-1,3-1 1,-3 3-21,-1 0 0,0-1 0,-3-3 0,2 2 35,-2 2 0,3-5 0,-2 4 0,0-4-16,-3-2 1,0 3 0,-1-8 0,0 4-63,1 0 0,1 1 1,1-1-1,1-2 19,0-2 1,-1 1-1,0 3 1,1-2-518,0-2 0,-1-5 494,1 2 1,-2 2-1,4 1 1</inkml:trace>
  <inkml:trace contextRef="#ctx0" brushRef="#br0" timeOffset="328370">16904 8657 8914,'2'-13'0,"1"1"0,2 0 0,1-1 0,-2 2 0,-7 4 0,-7 9 0,-6 7 0,-4 8 0,-2 2 0,-2 3 0,-5 3 518,-4 4 0,-5 7 1,-3 8-1,-6 3 0,-5 4-498,-6 0 0,-8 5 0,-6 3 0,34-27 0,-1 1 0,-2 2 0,-1 1-44,0 0 1,-1 1 0,0 1 0,0 1 0,1-2 0,0 0 0,2-2 0,-1-1 0,1-1 0,0 0-84,1 0 1,1 0 0,-32 27 0,5 0-1,7-3 1,8-5 0,8-2 0,6-6-1,6-7-854,5-7 1,10-5 0,2-4 499,8-5 1,14-7-1,5-4 1</inkml:trace>
  <inkml:trace contextRef="#ctx0" brushRef="#br0" timeOffset="328873">17103 8917 8355,'-6'-7'122,"-1"-2"0,-5 6 0,-2 4 1,-1 8-1,-3 6-25,-1 5 0,-2 0 0,-5 0 0,-3 5 0,-5 6 106,-6 6 0,-4 10 1,-6 1-1,-2 8-186,-6 9 1,0-3-1,24-24 1,0 0-1,-32 36-20,0-1 0,31-32 0,0 0 1,-31 33-1,1 2-104,1 0 1,7-3-1,0-3 1,2-4-259,3-2 0,5-4 1,4-3-1,3-8 103,4-6 1,9-11-1,2-6 1,8-5-786,8-4 890,3 0 1,1-10 0,-2-2 0</inkml:trace>
  <inkml:trace contextRef="#ctx0" brushRef="#br0" timeOffset="329239">17264 9438 8355,'0'-12'592,"-5"5"0,-2-3-516,-6 6 1,2 1 0,2 7 0,0 3 286,0 0 0,3 4 0,2-2-132,3 2 1,1 1-1,0 0 1,0 2-198,0 3 0,-6 3 0,-4 9 0,-6 6-77,-9 5 1,-8 5 0,-11 10-1,-7 6 44,-4 4 1,-10 11 0,29-38 0,-1 1 0,-2 2 0,0 0-27,-2 3 0,0 1 0,1 1 1,-1 1-1,-1-1 0,1-1 1,2 0-1,0 0 8,0-1 1,2 0-1,2-3 1,1-1 0,1 0-1,0-1 1,-28 34-240,7-7 1,3-1 0,14-11-140,6-2 0,4-8 0,7-7 0,5-8 0,5-7-1728,6-5 1891,8-3 0,8-8 0,8 0 1</inkml:trace>
  <inkml:trace contextRef="#ctx0" brushRef="#br0" timeOffset="329582">17574 9959 8631,'-10'-11'0,"-2"3"145,-2 4 0,2 4 1,2 4-1,2 4 16,-2 3 0,3 3 1,-1 2-1,0 5 235,1 2 0,-5 4 0,1 2 0,-6 5-208,-2 6 0,-2 10 0,-5 8 1,-3 2-288,-4 2 0,-8 8 0,-6 3 0,-4 2 39,-3 2 1,22-33 0,-1 0 0,0 2 0,-1-1-70,-4 3 0,0 1 1,-1 0-1,-1 0 1,-1 0-1,-2 1 1,1 1-1,0 1 9,2 0 0,0-1 0,1-3 0,1 0 0,1 0 1,1 0-1,1-3 0,0 0 0,3-5 0,0-1-309,-23 35 0,4-4 0,14-8 0,7-8-93,6-10 0,12-4 0,8-13 522,2-3 0,2-6 0,0-7 0,0 1 0,0 3 0</inkml:trace>
  <inkml:trace contextRef="#ctx0" brushRef="#br0" timeOffset="329896">17983 10554 8582,'-18'-11'24,"-2"3"1,-4 8 0,0 10 0,0 5 0,2 6 0,1 1 0,-1 1-107,-1 2 1,2 0-1,-1 10 520,-4 4 0,0 11 1,-7 2-1,-2 6-144,0 5 1,-4 9-1,-5 4 1,18-34 0,-1 1-232,-2 4 0,-2 0 0,-6 4 0,-1 0 0,0 1 0,-1 1 0,-1-1 1,-1 0-235,-1 1 1,0-1-1,-4 4 1,0 0-1,2-2 1,1-1 0,0-1-1,0 0 38,3-3 0,0-1 1,4-4-1,1-1 1,-23 33-1,7-8-446,8-11 1,5-6 0,13-5 0,5-8-102,5-7 1,8-4 679,3-10 0,3-3 0,1-5 0,0 1 0,0-5 0</inkml:trace>
  <inkml:trace contextRef="#ctx0" brushRef="#br0" timeOffset="330199">18120 11063 9458,'-21'-7'0,"0"4"0,-1 7 0,0 9 0,0 5 0,3 2 0,0 1 0,1 1 180,0 2 0,-3 2 195,5 3 0,-6 2 0,1 8 1,-2 2 14,-2 5 0,-1 3 0,-3 6-413,-4 7 1,-5 3 0,-4 10 0,-8 5 0,22-38 0,-2 1 14,-2 2 0,-1 1 1,-1 1-1,-1 0 0,-2 2 1,-1 1-1,-1 0 0,1-1-234,-2 1 1,1-1 0,0 0 0,1 0 0,2-2 0,2 0 0,1-4 0,2-2-417,-24 31 1,3-2 0,10-14 0,5-5 75,7-7 1,4-6 0,12-7 516,3-6 1,7 0-1,-2-6 1</inkml:trace>
  <inkml:trace contextRef="#ctx0" brushRef="#br0" timeOffset="330568">18343 11621 8355,'11'-28'0,"-3"4"269,-4 4 1,-1 11 507,1 5 1,-1 2-347,5 2 1,-3 2-181,3 2 0,-5 3 0,1 6 0,-3 4-54,-1 4 0,-5 6 1,-5 5-1,-5 4-1,-6 6 1,-13 12 0,-9 10 0,-7 7-128,-3 6 1,22-34 0,0 0-1,-1 0 1,-1 1 0,-3 2-1,-1 1-53,-1 2 1,0 0 0,-2 0 0,0 0-1,1-1 1,-1-1 0,2-1 0,-1-1-77,1-1 0,1 0 0,2-1 0,1 0 0,0-2 0,1 0 0,-27 35-430,6-8 0,2-4 1,12-11-1,4-5 48,6-5 1,5-5-1,6-3 1,5-5-214,4-5 0,7-9 0,-1 1 0,4-3 151,4-2 1,3-5-1,6-1 1</inkml:trace>
  <inkml:trace contextRef="#ctx0" brushRef="#br0" timeOffset="330923">18554 12477 9246,'0'-13'1265,"0"1"-968,0 5 0,0 3 147,0 8 1,0-1-1,0 5 1,0 2-132,0 1 1,-1 3-1,-4 2 1,-4 6-164,-6 6 0,-1 5 0,-6 8 0,-2 3-150,-4 0 0,-8 10 1,-1 0-1,-7 5 42,-4 3 0,-2 4 1,0 0-1,-1 0 24,-2 2 0,2-5 0,-4 5-145,-1-1 0,10-7 0,-3 0 1,4-3-1,4-5-625,2-1 0,0-3 0,12-2 0,2-5-120,3-2 0,7-7 0,-2-4 0,5-3-1002,4-4 1566,2-3 0,6 0 0,0 1 1</inkml:trace>
  <inkml:trace contextRef="#ctx0" brushRef="#br0" timeOffset="331268">18976 12923 8600,'12'-36'0,"-1"3"0,-1 6 0,-2 5 0,2 5 306,1 3 0,1 3 46,0 3 1,-3-2 0,-1 6 639,2 2 0,-5 3-632,-1 7 1,-4 7-1,-5 16 1,-8 6-237,-6 7 1,-6 10-1,-4 6 1,-5 7-129,-6 3 1,-4 6 0,-7-6 0,-3 4-20,-4 5 0,-2-3 0,29-36 0,0 0 0,-31 37-80,-1-3 1,6 6 0,0-10 0,5-3-257,8-7 0,2-6 1,13-10-1,3-5-211,4-5 0,6-6 0,6-1 0,3-5-482,2-5 0,0-3 0,5-2 0</inkml:trace>
  <inkml:trace contextRef="#ctx0" brushRef="#br0" timeOffset="331603">19224 13432 9151,'-6'-11'3084,"-2"2"-2487,-3 4-1338,4 5 1,3 0-1,7-1 624,1-4 1,4 5 0,-4 0 920,-1 7 0,-2 8 1,-1 5-1,0 2-651,0 4 1,-7 11 0,-5 2 0,-7 4-22,-5 3 1,-5 7 0,-4 3 0,-4 3 108,-6 5 1,-10 5 0,2 0 0,-6 2-166,-6 5 1,5 0-1,-4-4 1,4-5-44,6-4 1,-1 1-1,12-10 1,2-3-598,5-5 1,5-4 0,8-9 0,6-4-1448,5-3 0,-1-7 0,4-1 0</inkml:trace>
  <inkml:trace contextRef="#ctx0" brushRef="#br0" timeOffset="339486">10666 10356 8355,'7'-14'88,"5"-2"0,8-2 0,4 1 0,5 5 0,4 1 0,5 1 1,3 0-1,6 2 0,5 0 0,5 0 0,2-1 0,2 0 0,3-2 1,2 0-1,6 1 0,3 2 0,4 0 0,1 1 0,3 2 1,3 3 237,3-2 0,6 2 1,-2-2-1,0 3 0,5 1 1,1 0-351,1 0 0,-45 0 1,1 0-1,-3 0 1,0 0-1,2 0 1,0 0-7,2 0 0,-1 0 0,-2 0 0,0 0 1,3 0-1,0 0 0,-2 0 0,-1 0 7,-1 0 1,-1 0-1,1-2 1,-1 0-1,39-4 1,-3-1 83,-4-2 0,-1 2 1,-9-2-56,-5 0 0,-10 2 0,-5-1 1,-5-2-136,-3-1 0,-9 0 0,-9 1 0,-6 2 1,-6 0-429,-2 1 0,-7-4 122,-3 3 0,-5 2 0,-8 2 0,-7 2-56,-6 2 1,-10 0 0,-6 2 0,-11 1 351,-7 1 1,-16 11 0,-4-1 0</inkml:trace>
  <inkml:trace contextRef="#ctx0" brushRef="#br0" timeOffset="339882">10889 10220 7953,'-11'-20'0,"3"4"-637,4 2 0,4 7 634,4 3 1,8 3 0,9-1 328,2-2 1,8 3-1,3-4 1,6 4 161,6 1 0,9 0 0,7 0-245,7 0 1,9 0 0,5-1 0,5-2 0,4-1-124,4 1 1,-41 2-1,1-1 1,0 1 0,0 0-1,3-2 1,2 0-53,1-1 0,0 1 0,0 2 0,1-1 1,0 0-1,1 0 0,1 1 0,-1 0-117,2-2 1,-1 1 0,1 2 0,-1-1-1,2-1 1,0 0 0,-2 1 0,-1 2 71,-1 1 1,0 0-1,0-1 1,-1 1-1,-3 2 1,-1 0-1,0 0 1,-1 0 11,-3 0 0,1-1 0,0 3 0,-2-1 0,40 3 0,-5 2-99,-1-2 0,-11 2 1,-3-6-1,-6 0-39,-6 2 1,-1-5 0,-6 3-1,-4-2-151,-7-2 1,-4 0 0,-11 0-258,-5 0 1,-3 0 0,-11 0 149,-4 0 0,-14 4 1,-16 0 360,-6-1 0,-6 2 0,-2-1 0,2-1 0,2-1 0</inkml:trace>
  <inkml:trace contextRef="#ctx0" brushRef="#br0" timeOffset="341472">5073 10740 8985,'0'-17'0,"0"-3"0,0 1 0,0 2 0,0 6 0,0 9 0,0 10 0,0 11 0,0 10 0,0 7 0,-2 7 0,-1 4 264,-1 4 0,0 6 1,4 0-1,0-1 1,0-3-1,0-5 1,0-4-1,0-3 1,0-5-425,0-5 0,4-7 0,2-4 0,-1-7 0,2-4 0,0-4 0,1-3 0,1-5-282,-1-5 0,-1-8 1,2-2 230,0-1 0,-5-1 0,3-7 147,-2-2 1,5 3 0,-2-1 0,2 3 0,1 5 112,1 1 0,-2 2 1,6 4-1,-2 3-2,-1 1 1,-1 5-1,0 0 1,1 6 22,-1 5 0,1 7 1,-2 3-1,-2 0-156,0 0 0,-5 4 0,4-1 0,0 1-155,-1-2 0,0 2 1,-4-5-1,2-2-163,2-1 1,-4-2 0,2-1 346,1-2 0,-5 2 0,5-4 0</inkml:trace>
  <inkml:trace contextRef="#ctx0" brushRef="#br0" timeOffset="342560">5730 11063 8339,'7'-18'-17,"2"3"205,-4-6 0,-1 10 0,-4-1 266,0 1 0,-6 5 0,-2 2 0,-4 3-358,-5 1 0,2 1 0,-4 3 0,-1 6 0,2 4 0,-1 2 0,1-1-139,0-1 1,6 3 0,4-1 0,-1-1 0,2-1-344,3-1 1,4-1-1,4-1 56,5-3 1,-2-2-1,1-6 1,1 0 102,2 0 0,2 0 0,-1 0 0,1-2 92,-1-2 0,-1 1 0,-1-5 0,-3-1 74,-2-2 0,3-2 1,-3 1 235,-3-1 0,4 1 0,-2-1 429,-1 1-341,-2 5 0,3 3-176,0 8 0,0 3 0,-2 5 0,1 2 0,1 1-87,-1 2 1,3 0 0,1-5-1,2 0-93,-1 1 1,4-2 0,5-2 0,-2-2-46,-1-1 0,2-3 1,2-6-1,1-3-2,3-1 0,-2-5 1,-1-6-1,0 0-63,1 0 1,-4-4 0,3 2 0,-1-4 73,-2-1 0,0-4 0,-2-1 0,-3 0 111,0-1 1,-1 1 0,-2 3 46,-4-2 1,-1-2 0,-1 4-1,3-1 6,-3 5 1,-2-1 0,-4 9 0,-3 3 0,-1 3 185,0 4 0,4 1 0,-5 5-36,0 3 0,2 3 0,0 6 0,1 0 0,2 4 21,-1 4 1,3 8 0,-2 2 0,3 2-117,1 0 0,4 0 0,2 5 0,0-3-185,4-1 0,3 0 0,2-6 0,3-5-267,1-5 0,-3-6 1,4-3-1,-1-5 149,0-3 0,2-8 1,2-5-1,-1-7 147,-1-5 0,-4-1 0,2 0 0,-3-1-43,-4-3 0,0 3 0,-5-4 0,0 1 253,-3 0 1,-3-4 0,-1 4 0,0 1 67,0 2 0,0 1 0,-1 2 1,-2 1 498,-1 1 0,-2 7-327,2 2 0,3 8 0,-3 12-171,2 9 0,2 6 0,0 8 0,0 4 14,0 5 1,0 13-1,0 2 1,0 8-255,0 7 1,0-1 0,0 2-321,0 0 1,5-3 0,-1-2 0,0-4 118,1-4 0,2-13 0,6-9 0,-1-6 169,0-6 1,1-6 0,-1-10 0,1-4 43,-1-2 1,0-12-1,1-4 1,-1-4-1,1-4-72,-1-1 1,-4-2 0,-1-1 0,-1-2-4,-4-1 0,0 0 0,-2 5 0,0-1-2,0 0 0,-7 2 0,-4 2 0,-6 4 56,-2 4 1,-2 0-1,-3 2 1,-1 1 65,0 2 1,2 5 0,1-1 0,2 2 116,2-3 0,6 4 0,5-4-149,2-1 0,2-1 0,7-5 1,4 1-188,3 2 1,7-6 0,3 3 0,2-2-76,2 0 1,4 2-1,1-1-20,2 1 1,-4-6-1,2-1 1</inkml:trace>
  <inkml:trace contextRef="#ctx0" brushRef="#br0" timeOffset="342750">6883 10951 8626,'0'-12'0,"0"-1"0,2 2 0,2 2 0,4 2 0,3 1 0,2 2 0,-1 0-398,0 0 0,2 0 1,1 4-28,2 0 0,5-6 0,-3-1 1</inkml:trace>
  <inkml:trace contextRef="#ctx0" brushRef="#br0" timeOffset="343577">7404 10790 9416,'0'-16'0,"0"-1"0,-1 3 70,-3 5 1,1 3-1,-5 6 1,-2 1 0,0 4-145,2 3 0,-3 0 0,3 3 0,-3 3 0,-2 0-50,1-1 1,5 0 0,3-1-1,3 1 68,1-1 0,0 0 0,1-1 0,3-1 5,4-2 1,5 1-1,2 2 1,3-2 5,1 0 0,-2-3 0,2 4 0,-1-2 6,-3 2 0,2-3 0,-4 1 87,-2 2 1,-6 1-1,-1 1 1,-3 1-31,-1-1 0,-10-4 0,-2 1-83,-2 0 0,-4 2 0,0 0 0,0-1-411,1-2 0,0-5 105,5 1 0,5-2 0,1-2 0</inkml:trace>
  <inkml:trace contextRef="#ctx0" brushRef="#br0" timeOffset="343578">7677 10815 8425,'-12'-13'1273,"-1"7"-993,1 1 0,5 10 0,3 3 0,2 3 1,2 1-51,0 1 1,5 6 0,0 6 0,2 6-141,3 5 1,-3 3 0,-1 2 0,0 3-408,-3 0 1,-1 9 0,1-4-1,1 2-31,-1 0 0,-2-7 0,-1-2 0,0-5-90,0-4 0,2-3 0,1-6 0,1-4-1544,-2-3 1917,0-9 0,-2-8 0,0-7 1</inkml:trace>
  <inkml:trace contextRef="#ctx0" brushRef="#br0" timeOffset="343579">7665 10902 8653,'1'-20'0,"2"4"178,1 2 0,6 2 0,-2 1 55,3 2 0,1 4 1,1 5-1,-1 0 140,0 0 1,1 5 0,-2 4 0,-3 3-554,-4 5 0,-2 2 1,-2 7-1,0 2 0,-2 1 1,-2-3-1,-3-3 0,-1-2-153,0 1 1,4-4-1,-3-2 1,0-2-447,0-1 1,-1-1 0,-5 0 0</inkml:trace>
  <inkml:trace contextRef="#ctx0" brushRef="#br0" timeOffset="343976">8024 10939 8355,'0'-25'256,"0"6"1,0 1 0,0 5 0,0 1 0,0 0 0,-1 1 0,-3 2 364,-4 5 0,1 4 1,-2 4-746,0 5 0,-2 3 1,-2 3-1,1 3 3,0 1 0,0 1 0,4 2 0,3-3-91,-1-1 0,5 3 0,-3-5 1,2-1-66,2-1 0,6-2 0,2 0-61,3-4 0,2-3 0,-1-5 140,0 0 0,1-5 0,-1-3 200,1-4 1,-2 0-1,-2 0 1,-2-1-1,0 1 210,0-1 1,-4 5 0,2 0 64,1-2 1,-5 3-80,3-1 1,-2 7 0,-2 1 0,0 7-157,0 4 0,0 1 0,1 2 0,2 1-155,1 2 0,1-1 1,-2-4-1,3 1-54,0-1 0,3 1 0,5-2-642,2-3 1,-2 3-1,4-4 1</inkml:trace>
  <inkml:trace contextRef="#ctx0" brushRef="#br0" timeOffset="344382">8421 10840 9943,'0'-17'0,"-1"2"0,-3 5 0,-3 9 535,0 8 0,-3 4 0,5 3 0,-2 2-459,-3 5 1,1 2 0,-1 2-1,3 0 1,2-2-23,2-2 1,1 2 0,4-3 0,2-1-30,4-2 0,7-4 1,3-2-1,2-1-154,2-2 0,2-5 0,4 0 0,1-5-106,-2-2 1,0-7 0,-3 0 0,1-5 15,0-4 0,-2 4 1,0-5-1,-6 0 88,-3 2 0,1 0 0,-8 4 0,0-2 0,-3 2-39,-2 1 0,-8 3 151,-2 3 0,-3-2 0,-3 6 1,-1 3 90,-2 4 0,-3 5 0,3 7 0,1 3 0,0 1 193,4 3 1,2 2 0,10 0 0,2 1-139,2 0 1,4-1 0,10-2 0,6-5-241,3-3 0,12 0 0,-1-10 0,4-1-253,0-2-827,5-1 1,-3-11-1,6-2 1</inkml:trace>
  <inkml:trace contextRef="#ctx0" brushRef="#br1" timeOffset="396009">10244 10158 13684,'-16'-2'0,"1"-2"0,5-3 0,10 0 0,10 3 0,8 3 0,4 1 960,4 0 0,3 0 0,-2-2 1,5 0-1,2-3 0,6 3 1,3 0-1,5 2 0,5 0 373,5 0 1,9 7-1238,8 6 1,2-7-1,11 4 1,7-6 0,-44-3-1,1 0 1,3-2 0,1 0-1,2 0 1,1 0 0,1-1-1,1-1 16,1 1 0,0 0 1,2 0-1,0 0 1,1 2-1,1 0 0,1 0 1,0 0-44,1 0 1,2 0 0,-1 0 0,1 0-1,0 0 1,0-1 0,1 0 0,0-1-14,-1 0 0,1 0 0,6 0 1,0 0-1,-7 1 0,-1 2 1,2-1-1,0 0-10,-1 0 1,-1 0 0,5-2 0,0 0 0,-8 0-1,-1-1 1,-1 1 0,0 0 232,-1-1 0,-1 1 0,-1 1 0,-2 0 0,-4-1 0,-1-1 0,-2 1 0,-2 0-257,41-2 1,-10 0 0,-12 4 0,-10 0 14,-12 0 0,-11 0 0,-15 0-37,-5 0 0,-7 0 0,-5 0 0</inkml:trace>
  <inkml:trace contextRef="#ctx0" brushRef="#br1" timeOffset="396373">11447 10182 31666,'-95'4'0,"8"1"0,13-3 0,9 0 0,7-2 0,6 1 112,5 3 1,4 2 0,8 3 0,3 0-421,7 0 0,7-2 0,10 1-723,4 2 0,13-4 1,11-1-1,10-1 1185,11 0 0,15 1 0,10-5 0,11 0-65,7 0 0,-33-1 0,1 0 0,4 0 0,1-1 0,6-1 0,1-2-10,6-2 0,1-1 1,1 3-1,2-1 1,6-5-1,1 0 0,1 2 1,1 1-32,0 2 1,1 0-1,2 0 1,0 1-1,0 3 1,-1 0-1,2-2 1,0 0-43,0-2 0,-1 1 0,3-1 1,-1 0-1,-5 1 0,1 1 0,-1 0 1,0 1-21,0 0 1,0 0 0,-7-1 0,-1 0-1,2 2 1,-1 0 0,-3 1 0,-1-1 42,-5 1 1,0 1-1,-4 0 1,-1 0-1,-3 0 1,-2 0-1,-5 0 1,-1 0 477,39 0 0,-9 1 0,-20 2 0,-9 3-570,-8 0 1,-16-1 62,-8 3 0,-14-5 0,-6 1 0,-2 0 0,1 4 0,1 6 0</inkml:trace>
  <inkml:trace contextRef="#ctx0" brushRef="#br2" timeOffset="396544">15044 10182 19528,'12'13'0</inkml:trace>
  <inkml:trace contextRef="#ctx0" brushRef="#br0" timeOffset="402705">16917 10604 7017,'-13'0'-513,"8"-1"0,5-2 566,7-1 1,4-6 0,1 2 0,1-2 0,-1 1 0,-1 0 0,-1 1 106,-2 1 0,-4-3 0,3 5 46,-2-2 0,0 3-63,-5-4 0,-2 5-80,-2-1 1,-1 8 0,-5 3 0,2 1-29,-2 0 0,3 1 1,0 3-46,2 0 1,1 1 41,4-1 0,1-1 1,3-3-85,4-3 1,3-4 0,2-1 0,-1-1 4,1-4 0,-5-1 40,0-7 1,-1 1-1,1-1 1,-5 2 0,-4 2-15,-3 0 0,-6 5 1,2-3-1,-3 2-38,-2 2 1,1 2-1,-1 1 1,1 0-38,0 0 0,-1 9-257,1 4 0,-6 13 0,-1 0 1</inkml:trace>
  <inkml:trace contextRef="#ctx0" brushRef="#br0" timeOffset="403507">17525 13667 8272,'-13'-1'0,"1"-2"0,-1-1 0,1 1 0,0 2-108,-1 1 0,1 0 1,-1 0-1,1 0 1,-1 0 300,1 0 0,0 0 0,-1 1 1,2 3-1,3 5 0,4 2 163,2 1 0,4 1-426,2-1 1,3-1-1,7-3 1,2-2-1,5-2-94,2 0 0,2 0 0,-1-5 1,-2-2-1,-2-1 1,-5-4 0,2 2 0,-5-1 69,-3-2 0,-4-2 0,-6-2 61,-3 1 0,-9 1 1,-7 2-1,-5 5-121,-4 3 1,3 6 0,-3 5-183,2 5 1,3 5-1,-1 4 1</inkml:trace>
  <inkml:trace contextRef="#ctx0" brushRef="#br0" timeOffset="413211">16942 10666 7323,'8'-11'0,"-1"1"0,0 2 0,0-2 0,2-1 0,2-1 0,2 0 0,-1-1 71,0 1 0,-3 5 0,-1 3 0,0 4 0,-1 5 61,-3 8 0,-2 5 0,-1 6 0,2 3 0,1 2 0,0 2-312,2 1 0,-1 8 1,5-3-1,-2 2 0,2-1-163,1-1 0,-3 1 0,-1-1 0,0-1 188,0-3 0,-5 3 0,2-3 155,-2 3 0,-2 1 0,0 0 0</inkml:trace>
  <inkml:trace contextRef="#ctx0" brushRef="#br0" timeOffset="413910">17227 12067 8355,'0'17'0,"0"0"0,0 0-748,0 0 0,0-3 507,0 2 0,4-1 0,2 1 0,0 0 223,4-1 0,-4 3 1,-1-1-1,-1-1 0,0 1 1,0-1-1,1 1 0,-1-1 13,-2 1 0,0 1 0,-2-3 1,0 2 4,0-2 0,0 3 0,0-2 0,0-1 0,0-1 0,0-1 0,0-1 0,0 0 0,0 1 0,0-1 0,0 1 0,0-1 37,0 0 0,1 6 1,2 3-1,1 1 99,-1-1 1,-2 1 0,-1-4-1,0 1-13,0 3 1,2 1 0,0 4 0,3 0-3,-3 2 1,0 0-1,-2-3 1,0 2-82,0 1 1,1 0 0,2-5 0,1 1-29,-1 0 0,2 0 1,1 0-1,-1-1-141,1 1 0,2-1 1,-2-2-1,-1-2 48,1 2 1,-1-2-1,-2-1 1,1 0-81,-1 1 1,-2-5 0,-1 1 0,0-2 135,0-1 0,0 3 0,0 1 1,0-2 10,0-1 0,0-2 0,0 0 0,0 1-52,0-1 0,0-4 1,0 1 36,0 0 0,1 2 256,4 2 1,-4-1-214,3 1 0,-3-5 855,-1 0-652,0-5 0,0 1 0,0-8-361,0-4 0,2-3 0,1-3 0,1-1-24,-1-2 1,-2-5 0,-1 1 0,0-2 80,0-2-81,-6-5 0,-1-7 0,-5-7 1</inkml:trace>
  <inkml:trace contextRef="#ctx0" brushRef="#br0" timeOffset="414276">16991 10616 6998,'-1'-30'0,"-2"-2"0,-1 1 0,1 3 0,3 6 0,3 4 0,2 2 0,1-1-229,-1 2 0,4 5 0,-5 5 391,-1 3 1,2 12 0,-1 15 0,-1 8 53,-2 7 0,1 5 0,1 9-142,1 4 0,5 7 0,-2 8 1,1 11-1,1 5-29,0 4 1,-3-41 0,-1 2 0,2 1-1,0 0 1,0 4 0,0 1-87,-1 2 1,0 1 0,2 0 0,0 1 0,-4-2-1,0 0 1,1-1 0,1 0-3,0 0 0,0-2 0,0 0 1,1-2-1,-1-1 0,0-2 1,0 0-1,0-2-32,1-1 1,-1-1-1,-2 2 1,0-2 0,4 33-1,2-3-10,1-3 0,-4-4 1,-2-3-1,0-5 12,-1-6 1,0-1 0,-4-7 0,0-6 4,0-5 0,0-1 0,1-10 0,2-1-298,1-2 318,0-7 1,7-1-1,3-6 1</inkml:trace>
  <inkml:trace contextRef="#ctx0" brushRef="#br0" timeOffset="426660">9860 11237 7721,'1'-10'-16,"3"6"1,-1 5 0,4 12 0,0-1 0,-2 2 0,2 1 7,0 1 1,-3 1 0,5-5 0,0-1 0,2-1-1,2-3 1,-1-2-22,0-2 0,1-6 1,-1-2-1,1-2-37,-1-3 0,0-2 0,2-3 0,1-3 21,2-1 1,5-2-1,-1-4 1,2 0-207,2 1 1,1 0-1,2 3 117,1 5 0,0 2 0,-5 2 0</inkml:trace>
  <inkml:trace contextRef="#ctx0" brushRef="#br0" timeOffset="485171">10220 14188 7829,'-6'-29'0,"-1"0"0,0 3 0,3 3 0,1 4 0,1 1 0,-3 1 0,3 1 0,0-1 0,4 3 0,2 7 377,4 11 0,-1 5 0,1 11 0,3 4 0,3 2-133,3 3 0,1 10 0,-2 0 0,5 7 0,2 6 1,3 5-1,3 5 0,4 7-35,3 8 0,3 4 0,-19-33 0,1 2 0,1 0 0,0 1-142,0-1 1,0 0-1,4 6 1,1 0 0,-2 1-1,-1 2 1,2 0 0,1 0-149,0-1 1,1 0-1,-1 6 1,1 0-1,1-3 1,1 1 0,-1 1-1,0 0 110,1 4 1,-1-1 0,1-2 0,0 0-1,0 1 1,0 1-33,1 1 1,0-1 0,-3-5-1,-1-2 1,4 4 0,0 0 0,0-2-1,-1 0 1,0-2 0,-1 0-26,0-2 0,0 0 1,-1 0-1,-1-1 0,-2-4 1,-2-1-1,1 0 0,-2 0-18,-1 0 1,-1-1 0,1-3 0,0 0 0,17 42 0,-3-6-422,-4-9 1,4 3-1,-4-5 1,1-3-199,-3-4 0,-4-3 0,-3-11 0,-3-4-81,-1-3 0,-1-8 0,-5-9 746,0-5 0,0-5 0,-1-6 0,-2-2 0,1 1 0,-2-2 0</inkml:trace>
  <inkml:trace contextRef="#ctx0" brushRef="#br0" timeOffset="486712">12266 13953 8880,'5'-4'0,"-5"-1"0,-6 3 0,-7 0 0,-2 2 0,-3 2 0,0 0 0,-3 4 0,-1 1 0,-5 2 56,-3 2 1,-5 2 0,-5 1 0,-4 1 0,-3 3 0,-5 1-1,-3 3 1,-6 1 0,-4 2 0,-6 0-124,-7 0 1,-4 5-1,-6 2 77,1 0 0,37-14 0,-1-1 0,2 0 0,-1-1 0,-3 2 0,-2 0-185,0 1 1,-1 0 0,-2 1 0,-1 1 0,-2 0 0,0 1 187,-2-1 1,0 2 0,-4 1-1,-1 1 1,-4 3 0,-1-1-1,-2 2 1,0-1 0,-4 1 0,-1 1 22,0 0 1,-1 1 0,-5 0-1,0 0 1,-2 0 0,1 1 0,-2 0-1,0 1-136,0 0 1,-1 0 0,27-8 0,0 0 0,0 0-1,-29 10 1,-1 1 0,2 0 0,0 0 112,0 1 1,-1-1-1,6-2 1,0-1 0,1 1-1,0-1 1,5-2-1,1 0-50,4-2 0,1-1 0,1 0 0,1 0 0,7-4 0,2 1 0,0 0 0,1 0-45,1 0 1,0-1 0,4-1-1,0-2 1,4 0 0,1 0-1,2-2 1,0 0-75,-2 0 0,2 0 0,-44 15 0,45-16 0,1 0 1,-43 20-4,5 1 0,-3 4 0,11 0 0,3-2-214,8-3 0,4 2 373,13-7 0,4 2 0,11-2 0,0-4 0,1-3 0,1-1 0</inkml:trace>
  <inkml:trace contextRef="#ctx0" brushRef="#br0" timeOffset="488100">7466 14647 8355,'0'-33'26,"0"-1"0,-1 1 1,-2 1-1,-1 6 1,1 4-1,2 5 1,1 3-1,1 3 1,3 3-1,3 7 1,1 6-1,1 10 1,0 9-1,2 10 97,2 9 0,-1 16 0,1 9 0,-1 6 1,0 6-1,-1 5 0,-2 12 0,-7-42 1,0 2-91,-1 4 1,-1 2 0,3 7 0,0 3 0,1 3 0,0-1-1,1 0 1,0-1-5,-1-2 1,0 1-1,1 8 1,1 2 0,-2-3-1,0 0 1,1 3 0,1 1-78,0-1 0,1 0 0,-1 0 0,0 0 0,0-2 0,0-1 0,1-2 0,-1-2 81,0-2 1,0 0 0,0 2 0,1-1 0,-1-3 0,0-2 0,0-3-1,-1-1-57,-1-3 1,0 0 0,1-2 0,0-2 0,-2 0 0,0-2 0,-1-3 0,1-2-33,3 46 0,2-2 1,-4-7-1,-1-8 16,-2-9 1,3-4-1,0-3-537,-1-4 0,-2-5 0,-1-7 0,-1-3 577,-3 0 0,-2-1 0,-5 8 0,-1 5 0,-6 8 0,-4 5 0</inkml:trace>
  <inkml:trace contextRef="#ctx0" brushRef="#br0" timeOffset="489614">5035 16991 7495,'0'-12'0,"0"-1"0,2 2 0,2 3 0,4 4 0,3 3 0,2 1 0,-1 0 6,0 0 0,5 0 0,1 0 0,2 1 0,5 2 1,4 2-1,3 1-10,2-1 0,4 4 0,4-4 0,7 1 0,4 0 21,4 1 1,6-3 0,7 3-1,3 0 1,3-1 0,4 1-1,4 0 1,4 1 226,2-1 0,-3 4 0,7-3-144,-2 3 0,-42-3 0,0 1 1,0-1-1,0 1 0,1 0 1,0 0-76,1 0 1,0 0 0,2 2 0,0-1 0,3-1 0,0 0 0,1 0 0,0 0-39,-1 0 0,0 0 1,4-1-1,1 0 0,1-1 1,-1 0-1,2 0 0,1 1-57,-1 0 1,1 1 0,5-1 0,1 0 0,-2-1 0,1-1 0,-1 0 0,1 1-43,0 2 1,1-1-1,-2-1 1,1 0-1,-1 1 1,1 0-1,0 0 1,1-1 89,-1 2 0,0-1 0,4-1 0,0 0 1,-5 1-1,1 0 0,1-1 0,0 0 7,-1-1 0,2 1 0,3-1 0,0 0 0,-5 1 0,-1 0 0,1 0 0,1 1 83,1 0 0,0 0 1,-1 1-1,-1-1 0,1-2 1,0 0-1,-1 0 0,-1-1-24,-1-1 0,0 1 0,2 2 0,0 1 0,-4-2 0,1 0 0,1 1 0,1 0 3,-1 0 1,0 0 0,5-1 0,0 0 0,-4 0 0,0 1-1,-1-1 1,0 1-46,1 2 0,-1-1 0,-3-1 0,1 0 0,0 1 0,0 2 0,0-2 0,-1 0-20,-2 0 1,1 1 0,2-1-1,0 0 1,-3-1 0,-1-1 0,2 0-1,-1 0-56,0 0 0,0 0 0,2 1 1,-1-1-1,-4-1 0,0 1 1,-1-1-1,0-1 43,1 1 0,-1-1 1,-5-1-1,-1 1 0,2 0 1,-1 1-1,-2-1 0,0-1 108,47 3 1,-48-2 0,-1 0 0,39 1 0,-3 1-57,-7-1 1,-1 4-1,-7-4 1,-6 2 20,-3 3 0,-8-3 0,-3 0 0,-7-1-460,-6 1 1,1-3 417,-10 5 0,-4-2 0,-5 4 0,3-2 0,0 1 0,2-2 0</inkml:trace>
  <inkml:trace contextRef="#ctx0" brushRef="#br0" timeOffset="491606">10207 14176 6209,'-5'7'204,"3"-2"-246,-3-5 1,5 6-108,0 2 0,0 3 0,0 1 0</inkml:trace>
  <inkml:trace contextRef="#ctx0" brushRef="#br0" timeOffset="491896">10269 14126 8355,'0'-12'-155,"0"5"101,0 1 0,-4 8 1,-2 2-1,1 4 15,-1 3 0,-7 7 0,0 3 0,-2 4 0,-3 4 0,-1 4 0,-2 3 0,1 1-44,-2 0 0,-2 4 1,-1 2-1,0 0-583,1-1 430,4 0 1,-3-5-1,4 0 1</inkml:trace>
  <inkml:trace contextRef="#ctx0" brushRef="#br0" timeOffset="492111">10406 14374 7227,'-6'-5'0,"-1"6"0,-2 9 0,-3 8 0,-3 4 0,-1 5-393,-2 4 1,-4 3 344,1 7 0,2-1 0,-2 6 0,1-1-40,0-1 1,-2 3 0,6-7 0,0-3 45,3-2 0,-5-7 0,-1 2 1</inkml:trace>
  <inkml:trace contextRef="#ctx0" brushRef="#br0" timeOffset="492303">10492 14945 8355,'-12'5'-87,"0"4"0,3 6 1,2 3-1,1 1 1,-1 3-1,-3 1 0,-1 4 1,-1 2-1,-1 2 1,1 2-1,-1 0-270,1 2 0,-5-1 0,1 1 0,1-4 297,1 0 0,-4 3 0,-1-2 0</inkml:trace>
  <inkml:trace contextRef="#ctx0" brushRef="#br0" timeOffset="492479">10716 15639 7694,'-2'13'0,"-2"1"0,-3 2 0,-1 5 0,0 4 0,-2 2-572,-1 2 1,0 6 0,1-4 509,2 1 1,0-2-1,-5-5 1</inkml:trace>
  <inkml:trace contextRef="#ctx0" brushRef="#br0" timeOffset="492669">10914 16346 7732,'-16'18'0,"-1"3"0,0 4-500,0 4 1,-3 2-1,-5 7 1</inkml:trace>
  <inkml:trace contextRef="#ctx0" brushRef="#br0" timeOffset="493373">6846 16024 7998,'-5'22'0,"-2"1"0,-2 6 0,1 4 0,0 7 0,0 3-274,-1 4 0,7 4 0,-3-2 0,4-4 0,1-5 0,0-5 104,0-2 1,1-8 98,4-8 1,7-3 0,7-2 0</inkml:trace>
  <inkml:trace contextRef="#ctx0" brushRef="#br0" timeOffset="493585">7231 15937 7846,'-11'8'0,"1"1"-220,2 0 1,5 8 0,-1 3 0,1 4 0,0 2-1,-1 2 1,1 2 0,2 0 99,1 1 1,0 2 0,0-4 119,0-2 0,5-1 0,2-1 0</inkml:trace>
  <inkml:trace contextRef="#ctx0" brushRef="#br0" timeOffset="493805">7702 15813 8355,'-8'21'0,"-1"-1"0,5 1-626,-4 4 0,5-5 304,-1 1 1,3 0-1,1 2 1,0-1 300,0-1 0,11-6 0,2 3 1</inkml:trace>
  <inkml:trace contextRef="#ctx0" brushRef="#br0" timeOffset="494000">8223 15565 8071,'-13'12'0,"2"2"-284,3 3 0,3 1-29,5 2 1,-5 4 304,1-4 0,2 0 1,6-1-274,4-1 1,3 4 0,1-3 0</inkml:trace>
  <inkml:trace contextRef="#ctx0" brushRef="#br0" timeOffset="495428">7603 14870 6808,'1'-1'0,"3"4"0,3 4 0,3 1 0,1 0 0,4 0 0,3-1-6,4-1 1,1 4 0,3-4 0,3 3 0,4-1-1,2 2-152,-2 1 1,1 5 0,-5 1 14,-1-2 1,4 4-1,-1 0 1</inkml:trace>
  <inkml:trace contextRef="#ctx0" brushRef="#br0" timeOffset="495911">7702 15267 8355,'-19'0'0,"2"0"-1568,3 0 1545,2 0 1,15 0 0,6 0 0,8 0 4,5 0 1,5 4-1,4 1 1,0-1 13,4 1 1,-3-2 0,-1 4 0,1 0-61,0 0 1,-5 2 0,1 6 0,-5 2-144,-2-2 101,-6 4 1,3-5 0,-6 4 0</inkml:trace>
  <inkml:trace contextRef="#ctx0" brushRef="#br0" timeOffset="495912">7689 15763 8355,'-12'0'-235,"5"2"1,4 2 0,6 3 206,5 0 1,9 4 0,5-3 0,7 3-105,8 1 1,2-3-1,5-2 1,-1-1-1,-3 0 1,-2 1-1,-2 0-90,-3 2 0,-3 8 0,-5 2 0</inkml:trace>
  <inkml:trace contextRef="#ctx0" brushRef="#br0" timeOffset="496252">7714 16421 8355,'-7'0'-195,"2"0"0,15 4 0,3 1 1,5 1-1,6 1 0,2 0 1,4 1-1,2 0 0,1-1 1,-1 0-143,-3 0 0,-5 0 337,-3 1 0,2 3 0,-3-4 0</inkml:trace>
  <inkml:trace contextRef="#ctx0" brushRef="#br0" timeOffset="496253">7764 16892 8355,'-13'0'-589,"7"6"1,0-4-1,9 7 451,5 0 0,6 2 1,12 0-1,4-1-166,8-2 304,-1 0 0,11 5 0,-4-1 0</inkml:trace>
  <inkml:trace contextRef="#ctx0" brushRef="#br0" timeOffset="496882">8223 17487 7070,'-2'-12'-265,"-2"0"1,1-5 365,-5 0 1,5 5-1,-1 4 1,3-2-1,0-1 1,-2 1 0,-1 6-85,1 8 0,2 13 0,-1 8 0,-2 8-246,-4 7 1,-5 1-1,-3 10 1,-3 6-49,-1 2 0,-3 8 247,2-9 1,-2 0-1,-2-8 1</inkml:trace>
  <inkml:trace contextRef="#ctx0" brushRef="#br0" timeOffset="497131">8706 17500 7317,'-5'-11'0,"-3"2"0,-3 7 0,-2 4 0,1 7 0,-1 3 0,1 5 0,0 2 0,-1 2 0,1-1 0,-1 2 0,1 3 0,1 3 0,3 1 0,4-2 0,2-2 0,2-3 0,2-3 0,2 1 0,5-2 0,5-1-396,3-1 0,5-8 0,-3-3 1</inkml:trace>
  <inkml:trace contextRef="#ctx0" brushRef="#br0" timeOffset="498279">8446 17599 8168,'-8'-11'0,"-1"1"0,1 2 0,0-2 0,0-1 0,-2-1 0,-1 0 0,-1-1 0,-1 1 0,1-1 0,-1 2 0,1 2 0,-2 2 7,-2 1 1,0 2 0,-3 4 0,0 0-1,1 1 1,-1 4-104,-1 3 1,5 3 84,-1 1 0,2 1 0,3-1 0,3 1 0,4-1 0,4 0 0,5 1 0,7-1 72,8 1 1,3-5-1,3 0 1,3 2-44,4 1 1,2 0 0,1-2 0,-2-2 5,1-1 0,3-2 1,-6-4-1,-1 0-11,-2 0 1,-2 0-1,-4 0-149,-2 0 0,-6 1 85,-11 3 0,-12 3 1,-16 6-1,-6-1 82,-6 1 1,-4-1-1,-11 0 1,-1 1 64,-2-1 1,-1-4-1,3-1 1,1-1 32,7-3 0,1 2 1,12-1-1,4-1 80,6-2 0,9-2 0,9-2-199,11-1 0,14-1 0,14 0 1,7-1-119,7-1 0,7-4 0,3 4 0,4-2 82,7 1 1,-2 4 0,0-3-314,-2 2 0,-6-4 1,-9 5-1,-5 2 0,-7 0-1016,-6 2 1274,-9 0 0,-7 0 0,-6 0 0</inkml:trace>
  <inkml:trace contextRef="#ctx0" brushRef="#br0" timeOffset="498756">8086 17276 7864,'-5'-12'-689,"3"5"678,-3-4 0,5 8 0,0-5 0,0-2 0,3-2 0,4-4 0,6-5 172,5-3 1,8-4 0,8-4 0,3-4 0,4-7-119,5-4 1,2-6 0,1-2 0,2-1-214,3 1 0,-8 3 0,-1 8 1,-6 7-249,-6 6 1,-3 5 0,-5 1 0</inkml:trace>
  <inkml:trace contextRef="#ctx0" brushRef="#br0" timeOffset="498981">8496 17351 7204,'0'-19'0,"0"1"0,0 1 0,2-1 0,5-1 0,7-4 0,4-4 0,5-3 0,4 0-117,1-1 0,11-7 50,-2 1 0,7-3 0,-1 2 0,-2 3 63,-2 2 1,4 2-238,-10 6 1,0 1 0,-8-1 0</inkml:trace>
  <inkml:trace contextRef="#ctx0" brushRef="#br0" timeOffset="499263">9029 17363 8355,'21'-37'-107,"-1"0"0,2 0 0,2-1 1,2 1-1,3 0 0,4 1 1,4 0-1,4 1 0,5-4 1,1 2-1,0 1-255,-2 3 0,-10 5 0,0-2 1</inkml:trace>
  <inkml:trace contextRef="#ctx0" brushRef="#br0" timeOffset="499506">9550 17425 7479,'5'-29'0,"4"-1"0,3 0 0,6-1-346,7 4 1,1-3 0,6-1 0,1 1 0,1-2 335,5 1 1,5 3 9,-3-1 0,0 3 0,2-4 0,1-2 0</inkml:trace>
  <inkml:trace contextRef="#ctx0" brushRef="#br0" timeOffset="499906">9823 17450 8247,'1'-14'0,"3"-1"0,4-3 0,5-1-73,3-3 0,9-3 0,10-4 0,3-5 0,6-6 0,3-4 0,6-2 1,2 2-1,5 0 0,2 1 0,3 1 0,-3 3 0,-1 6 0,-6 7-300,-3 4 0,-8 6 0,-1-1 0</inkml:trace>
  <inkml:trace contextRef="#ctx0" brushRef="#br0" timeOffset="499907">10530 17487 8312,'0'-13'0,"0"-5"0,2-6-9,7-3 0,6-4 0,15 2 259,7-4 0,9-8 0,12-6-450,8-5 1,8 5 0,8-3 0,-38 25 0,1 1-52,3-3 0,1 1 0,-3 3 0,1-1-307,5-1 1,0 1 0,-6 3 0,0 0 0,52-21 0</inkml:trace>
  <inkml:trace contextRef="#ctx0" brushRef="#br0" timeOffset="513855">8099 15664 8355,'-13'8'-274,"1"-1"1,0 0 0,-1-1 0,1 1 0,2-2 0,6 1 0,8-4 95,6 0 1,2-8 0,1-1 0</inkml:trace>
  <inkml:trace contextRef="#ctx0" brushRef="#br0" timeOffset="514122">8297 15577 8135,'-12'-1'-1435,"-1"-3"1152,6 2 24,2-3 0,5 4 217,0-4 1,5-1 0,2-7 0</inkml:trace>
  <inkml:trace contextRef="#ctx0" brushRef="#br0" timeOffset="515475">8012 15999 8355,'18'-25'-75,"4"-1"0,5-3 0,8-5 0,6-6 0,9-9 0,8-6 0,6-7 0,7-1 0,3 0 0,-35 31 0,1 0 0,1 0 0,2-1 0,0 1 0,1 0 0,0 0 0,1 2 0,-2 0 0,0 2 0,38-26 0,-11 7-187,-8 9 1,-1 6-1,-5 7 1</inkml:trace>
  <inkml:trace contextRef="#ctx0" brushRef="#br0" timeOffset="515703">8124 16148 6998,'15'-37'0,"5"-1"0,9 3 0,7 0 0,5 3 0,5 1 0,4-2 0,5-6-555,7-5 0,5-6 614,8-3 1,0-2 0,-35 24 0,0 1 0,2 1 0,-1 0-13,40-26 1,-35 25 0,-1 1 0,34-17 0,-2 3-109,-4 3 0,1 9 0,-7 3-82,-8 6 1,-11 4 0,-5 6 0</inkml:trace>
  <inkml:trace contextRef="#ctx0" brushRef="#br0" timeOffset="515966">8421 16433 7966,'26'-30'0,"3"-3"0,6-4-818,5-5 724,9-2 1,19-12 0,9-5 0,-36 28 0,1-2 90,1-1 0,1-1 0,2 0 0,1-1 0,5-5 0,1 0 1,0 0-1,1-1-63,3-2 1,-1 0-1,0 1 1,0 0-1,3 1 1,1 0-1,-2 3 1,-1 1 105,-1 2 1,0 0-1,5-1 1,-1 1 0,-7 4-1,-1 0-34,0 1 0,-1 2 0,-1 2 1,-2 3-1,33-14 0,-8 8 0,-10 11-95,-13 12 1,-12 7 88,-13 6 0,-12-2 0,-11 2 0,-9-3 0,-10-1 0,-5 0 0</inkml:trace>
  <inkml:trace contextRef="#ctx0" brushRef="#br0" timeOffset="516225">8942 16681 7567,'6'4'0,"3"-9"0,9-15 0,10-11 0,10-9-1086,9-6 1133,6-2 1,13-11 0,3-5-1,4-3-9,-34 31 1,2 0-1,-1-1 1,1 0-1,2-2 1,1 1-1,1-1 1,1 1-87,0 1 0,0 1 0,3-4 0,0 1 1,-2 2-1,1 1 0,0 0 0,-1 0 28,-2 2 1,1 1-1,3 0 1,0 1-1,-5 2 1,0 1-1,41-22-107,-2 5 0,-10 6 1,-8 9-1,-7 6 127,-9 7 0,-6 3 0,-7 1 0,-2 2 0,1 5 0,-2 4 0</inkml:trace>
  <inkml:trace contextRef="#ctx0" brushRef="#br0" timeOffset="516475">9252 16880 7726,'14'-6'0,"1"-2"0,4-3 0,5-3 0,8-4 0,6-7 0,9-8-384,5-7 0,6-1 0,8-7 426,5-3 1,7-7 0,-36 28 0,0 1 0,2-2-1,-1 0-19,0 0 1,1 0 0,3-5 0,1 1 0,-3 3 0,1-1 0,1 1 0,0 0-20,-2 2 1,1 2-1,-1 0 1,-1 2-1,33-14 1,-4 4-116,-5 6 0,-12 11 0,-7 6 0,-12 9-107,-11 7 1,-7 9-1,-6 8 1</inkml:trace>
  <inkml:trace contextRef="#ctx0" brushRef="#br0" timeOffset="517517">10170 16669 8355,'-37'40'-359,"0"-3"0,1-7 0,3 1 0,4-4 263,2-3 0,8-4 0,4 1 96,5-5 1,8-3 0,11-6-28,12-7 0,8-10 0,9-9 0,4-5 27,3-6 0,10-4 0,7-5 1,6-1-19,1-1 1,4-6 0,-4 4-1,0 2 8,-3 4 0,-7 2 0,-1-1 1,-2 3-36,-3 4 0,-2 4 0,-13 5 0,-3 5-82,-3 5 0,-9 0 0,-8 8 96,-5 3 1,-10 10-1,-7 8 1</inkml:trace>
  <inkml:trace contextRef="#ctx0" brushRef="#br0" timeOffset="517518">10616 16929 8355,'-30'46'0,"-2"-4"-778,1-3 1,0 5 400,7-7 0,-1 3 373,0-3 1,2-5-1,2-3 1,6-4 44,5-4 1,0-4 0,6-4-44,2-1 0,2-5 0,5-3 0,6-4 0,6-4 0,3-4 0,5-4 0,4-4-28,3 0 0,1-6 1,4 1-1,2-2-7,2-2 0,2-4 0,2 0 0,-2 1-12,0 2 1,-3 6 37,5-1 0,-5 0 0,3-4 1</inkml:trace>
  <inkml:trace contextRef="#ctx0" brushRef="#br0" timeOffset="517519">10951 17239 8355,'-19'13'-486,"-4"-1"1,9-1 226,-3-3 1,8 3 191,0-2 0,8-4 0,1-1 1,8-4-1,6-4 0,4-4 1,1-3-36,3-2 0,2 0 1,0-2-1,1-3 46,0-2 1,0 1-1,0-3 1,1 3 52,3 1 0,-7-3 0,3 6 0,-3 3 8,-3 2 0,3 7 0,-5-1-8,-2 3 0,-3 2 0,-4 3 32,-3 4 1,-4 3 0,-1 2-1,0-1 2,0 1 1,-6-5 0,0 0 0,-3 2 21,1 1 0,4 1 0,-4 1-15,-2-1 0,4 0 1,1 1 14,-1-1 1,5-3-101,-3-1 1,8-5-36,4 1 0,3-3 1,2-1-23,-1 0 1,1-4 0,-1-2 100,0 0 1,6-8 0,2-6 0</inkml:trace>
  <inkml:trace contextRef="#ctx0" brushRef="#br0" timeOffset="517520">11423 17326 8083,'-17'19'-526,"0"-2"0,1-5 355,4-3 1,-1 2 0,2-3 16,3 3 0,4-4 0,8-3 73,4-3 0,9-12 0,2-3 0</inkml:trace>
  <inkml:trace contextRef="#ctx0" brushRef="#br0" timeOffset="517687">11708 17351 8355,'-13'-1'-656,"1"-4"1,5 4 0,2-5 0</inkml:trace>
  <inkml:trace contextRef="#ctx0" brushRef="#br0" timeOffset="527984">19360 15503 8355,'0'-28'-52,"-1"4"1,-2 4 0,-3 5 0,1 3 0,-2 1 0,0 1-1,-3 2 1,-1-2 0,-1 0 0,0 1 0,-2 1 0,-1-1 0,-2 1-1,2 1 1,0 2 0,0 2 0,-3 1 0,0 2 241,0 0 1,-8 0 0,0 2 0,-5 2 0,-5 6-1,-5 3 1,-7 5 0,-6 0-351,-2 0 0,-8 8 0,-6-1 0,-4 1 101,-5 1 0,-1 3 0,-4 3 132,1 3 0,5 1 0,-5 0 0,0 0 0,2 2 94,3 2 1,-2-1-1,2 6 1,3 2-94,-1 4 1,6 5-1,31-25 1,0 1 0,-32 35-20,37-31 0,0 1 0,0 2 0,1 1 1,-21 39-1,4 1-36,8 4 1,3-1 0,14-2 0,7-3-118,7-3 0,7-8 0,10-3 0,6-5-138,7-7 1,14-3 0,7-5 0,6-5 27,5-5 1,15-2-1,2-8 1,3-6 74,6-4 0,3-8 0,10-3 0,2-4 105,3-4 1,-44-1 0,0-2 0,-1-4 0,-1 0 0,4-3-1,-1 0-6,1-2 0,0-1 0,4-1 0,1-1 0,-3-1 0,0 0 0,1-2 0,0 0 97,0-2 0,1-1 0,-3 2 0,0 0 0,4-4 1,0 0-1,-2 1 0,0 1-3,-2 0 1,-1 0-1,2-1 1,-1-2-1,-2 1 1,0-1-1,-2 1 1,-1-1-42,-3 1 0,0-1 1,3-3-1,0 0 0,-5 2 1,-1-1-1,-2 0 0,0 1-58,38-32 1,-16 0-1,-5-2 1,-8-2-67,-9-1 1,-6-4 0,-15 2 0,-5-1 71,-5-2 1,-6-2-1,-8-2 1,-6-1 96,-5-2 1,-10 8 0,-9-2 0,-5 6 4,-2 4 0,-17 7 1,-4 12-1,-8 6-111,-4 9 1,-17 13 0,-7 12 0,45 4 0,0 2-84,-3 2 0,0 3 0,-1 2 0,0 3 125,-5 2 0,0 3 0,0 5 0,2 2 0,2 3 0,1 2 0,2 3 0,2 2 0,2 1 0,0 1 0</inkml:trace>
  <inkml:trace contextRef="#ctx0" brushRef="#br0" timeOffset="528707">17921 15255 8355,'-11'-13'5,"3"1"1,4 5 0,7 4 0,2 6 0,2 7 0,4 5 0,3 6 0,4 2 478,1 2 0,3 5 0,7 3 0,6 3-298,5 1 0,8 5 1,7 0-1,4 2-45,9 3 0,1-3 0,10 1 0,1-1-77,3 0 1,-37-22 0,0 0 0,3 1 0,0 1 0,3-1 0,0-1-125,1 1 1,0 1 0,0 0-1,1 0 1,2 2 0,1-1-1,1 2 1,0 0 38,2 2 1,0 0 0,-3-2 0,-1 1 0,0 0-1,-1-1 1,0-1 0,-2 0-115,-2-1 0,0 0 0,1 3 0,-1-1 0,-3-2 0,-2-2 0,0 1 0,-1 1-158,38 23 1,-6 6 0,-14-8-94,-2 1 0,-9-7 1,-2-1-1,-7-6 0,-6-3-239,-4-2 1,-4-3-1,-9-5 625,-3-3 0,-2-5 0,-1-1 0,-2 2 0,-2 2 0</inkml:trace>
  <inkml:trace contextRef="#ctx0" brushRef="#br0" timeOffset="530535">18219 14957 7442,'-5'-7'0,"-4"6"0,-2 6 0,-1 9 0,-1 4 0,1 6 0,0 5 0,-1 6 0,-1 8 0,-1 5 0,-1 7 181,1 5 1,-6 9-1,-3 8 1,-3 10-1,12-39 1,0 1-1,-2 3 1,1 0-85,-3 2 0,0 2 0,-1 5 0,0 2 0,1 1 0,0 0 0,-1 2 0,0 0-90,-1 0 0,0 1 0,-1 3 0,-1 0 0,2-1 1,-1-1-1,1-1 0,-2-1 0,0 2 0,-1-2 0,1-2 1,-1-1-1,1-1 0,0 0-187,0-1 0,0-2 1,4-8-1,0 0 0,-1-2 1,1-2 32,-15 40 0,10-7 0,1 0-51,3-6 1,4-13-1,3-3 1,2-7-1,2-7-423,1-7 0,5-2 621,-1-11 0,-2 1 0,2-10 0,1-2 0,2-2 0,1-3 0</inkml:trace>
  <inkml:trace contextRef="#ctx0" brushRef="#br0" timeOffset="531484">17909 16024 7153,'-12'5'0,"-1"4"0,2 2 0,3 1 0,2 0-307,1 1 1,3-1 0,-2 1 165,3-1 1,2-5 85,3-3 0,-2 3 0,3 0 1</inkml:trace>
  <inkml:trace contextRef="#ctx0" brushRef="#br0" timeOffset="531853">18021 15850 8355,'8'-12'-382,"0"-1"0,-5 5 191,1 0 1,-3 6 223,-1 2 0,-1 6 1,-3 8-1,-4 1 59,-3 1 1,-2 11 0,-1 0-1,-2 6 0,-5 6 0,-2 12 0,-3 4 0,-2 7 0,-2 7 0,-2 3 0,-2 3-20,-2 1 0,-1-4 0,1-3 0,1 0 0,4-3-29,0-3 1,2 1 0,6-12 0,2-4-127,5-5 0,3-9 1,5-3-1,4-5-375,3-7 0,3-5 1,5-6 93,6-4 1,7-19-1,0-6 1</inkml:trace>
  <inkml:trace contextRef="#ctx0" brushRef="#br0" timeOffset="532110">18145 15937 8157,'-13'6'-60,"1"2"0,-1 8 0,1 6 0,0 6 1,-1 6-1,1 6 0,-2 6 0,-1 2 1,-2 2 337,2-1 1,-3 2-219,2 3 0,-5-7 1,5 2-164,0 0 0,1-1 1,0 0-96,-1-2 0,0 0 0,7-6 0,2-4 0,0-7-321,0-7 1,4 0 446,-1-5 0,-3-1 0,0-3 0</inkml:trace>
  <inkml:trace contextRef="#ctx0" brushRef="#br0" timeOffset="532386">18529 15912 8549,'-25'14'0,"0"3"0,1 3 0,-1 5-87,0 4 126,6 3 1,-9 8-1,2 4 1,-3 5 128,-1 2 1,-5 9 0,4 0-1,-2 2-31,-1 3 1,3 7 0,-4 1 0,4 2-246,0-2 1,2 2 0,5-8 0,0-2-177,3-7 1,5-7-1,8-5 1,4-7-36,2-4 0,4-6 0,2-10-680,4-6 851,8-7 0,4-11 0,5-2 0</inkml:trace>
  <inkml:trace contextRef="#ctx0" brushRef="#br0" timeOffset="533212">18790 16024 8355,'0'-13'-272,"0"1"1,1 1 0,2 4 475,1 7 1,0 7 0,-5 11 0,-4 8 0,-3 10-136,-3 8 0,-7 11 1,-2 9-1,-4 6-3,-1 3 1,-5 8 0,-3-5 0,-3 4-98,-1 4 1,4-6 0,1-2-1,2-8-160,2-9 0,8-2 1,3-16-1,5-4-94,3-7 1,7-8-1,10-15 44,8-7 1,8-16 0,5-13 0,2-6 43,1-2 0,4-5 0,-3-5 176,3-6 0,-4 2 0,-2-4 0</inkml:trace>
  <inkml:trace contextRef="#ctx0" brushRef="#br0" timeOffset="533213">19124 16160 8323,'13'-19'1,"-1"2"1,-5 11-21,-3 6 0,-4 6 1,-4 11-1,-6 4 173,-5 2 1,2 7-1,-4 3 1,2 5 17,-2 3 0,2-1 0,-4 5 0,0 1-19,-1-2 1,5 4-1,-1-4 1,2 0-427,1-2 1,6-5 0,3-4 0,3-4-96,1-3 0,0-7 1,1-2-1,3-5-106,5-3 0,2-4 0,1-5 360,1 0 0,3-9 0,1-4 1,-2-2 113,-1-3 0,-1-1 0,4-7 0,2-3 0,1-4 0,3-5 0,-1-2 0,4-1 0,3 1 0,4-3 0,-4 2 0,-1 1 197,-2 1 0,-3 9 0,-2 5 17,-5 7 1,-6 10-1,-3 5 1,-1 6-68,-4 5 0,-6 9 0,-4 5 0,-5 4 22,-3 3 1,2 4 0,-2-4 0,2 0-55,1 1 1,1-3 0,1 0 0,3-3-251,4-4 1,2-5 0,2 2 0,2-5-105,2-3 1,4-4 0,7-5 0,2 0-27,-2 0 0,4-5 0,0-4 0,2-2 115,0-1 0,-1-2 0,5-2 0,0-5 140,0-2 0,0 0 1,-1 0 80,1-3 1,0-3-1,-1 1 1,-2 1-1,-3 3 490,-1 6 0,-2 6-374,-3 4 0,-6 13 0,-3 13 1,-4 7-57,-4 4 0,1 4 0,-4-1 0,1 1 1,4 3-1681,0-2 1215,2-5 0,0 7 0,0-4 1</inkml:trace>
  <inkml:trace contextRef="#ctx0" brushRef="#br1" timeOffset="546646">6672 8248 32503,'-1'5'0,"5"-4"0,7-5 0,4-1 0,3-2 0,3 1 0,4 0 0,5 0 0,5-1-106,3 0 0,13 4 1,3-2-1,9 1 1,10-2-1,13 1 0,9-2 51,-43 3 0,1 1 0,4 1 0,1 0 1,4-1-1,0-1 0,5 1 0,0-1 45,4 0 0,1 1 1,-1 1-1,0 0 1,5-2-1,1 0 1,0-1-1,1 0 1,-1 0-1,0-1 1,1 0-1,0 0 1,-1 0-1,1-1 1,0 1-1,0 0 0,-1-1 1,-1 0 22,0-1 1,0 0 0,-10 1-1,0 1 1,-1-1 0,-2-1 8,-6 1 0,-2 0 0,38 2 0,-10-6 0,-14 4-7,-13 4 1,-13-2 0,-18 0-194,-11 3 0,-27 2 1,-27 2-1,-16 4 178,-19 1 0,-10 4 0,-14 1 0,0-2 0,-1 1 0,1 3 0</inkml:trace>
  <inkml:trace contextRef="#ctx0" brushRef="#br1" timeOffset="546988">6921 8372 29938,'-24'0'0,"3"0"-57,15 0 1,19-5-1,20 1 1,14 0 113,14-1 0,20 2 1,-30-1-1,3 0 0,3-2 1,2 1-5,4-3 0,2 0 0,2 2 0,1-1 0,7-2 0,3 0-33,3 0 0,0 0 0,2 1 0,0 1 0,1-3 0,1 0 0,1 1 0,-1 0 0,1 2 0,-1-1-10,0 1 0,0 1 0,1-1 1,0 1-1,-3 0 0,1 0 1,0-1-1,1 0 2,2-1 0,0-1 0,-9 3 0,-1-1 1,6-2-1,-2 1 0,-5 1 0,-3 2 6,-3 0 0,-2 1 0,-4 1 0,-3 1 0,-9 2 0,-2 0 0,44 0-18,-11 0 0,-12 4 0,-11 0 0,-1-1 0,-4-2 0,-3-1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7:54:59.218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4130 4849 10544,'0'-24'0,"-1"-3"0,-2 1 0,-1 0 0,0 3 0,-1-1 0,1 1 0,0-1 0,0 2 0,-1 3 0,-1 1 0,-1 3 0,0 2 0,-2 5 279,-2 4 0,2-1 0,1 2 0,-2 4 0,-1 6 0,-1 5 0,1 5 0,1 4 0,3 3 0,1 5-58,-1 4 0,4 9 0,-1 3-135,2 4 1,2 10 0,0 6-49,0 6 1,2-6-1,2 8 1,4 1 0,2-1-58,-2-1 1,3 0 0,-3-7 0,3-3 20,2-3 0,-1-8 0,1 0 0,-2-6-60,-3-2 0,-3-6 0,-3-5 0,1-2-50,1-2 0,-2-2 0,-4-3-146,-2-2 1,-6-3 0,2-6 0,-3-1-414,-2-2 1,-3 0-1,-2-5 1,0-1 0,-1-1-272,-1-2 1,0-6-1,-5-1 1</inkml:trace>
  <inkml:trace contextRef="#ctx0" brushRef="#br0" timeOffset="295">3708 5581 8355,'0'-19'523,"6"1"0,-2 10 1,7-1-1,4 0-252,3-2 0,3-2 1,5 1-1,4-1 0,6 1 1,5 0-1,2-1 1,1 1-1,-1 1-509,0 3 1,-6 2-1,-5 6 1,-4 1-2295,-4 4 1613,1 1 1,-12 7-1,5-1 1</inkml:trace>
  <inkml:trace contextRef="#ctx0" brushRef="#br0" timeOffset="639">4763 5184 8355,'0'-12'4851,"0"5"-5243,0 1 1,1 6 0,2 2-225,1 2 0,0 3 0,-4 7 0,0 1-1931,0 1 2225,0 1 0,0 1 0,0 1 1</inkml:trace>
  <inkml:trace contextRef="#ctx0" brushRef="#br0" timeOffset="640">4775 5680 9672,'0'13'2022,"0"-1"0,1-1-1588,3-3 0,3-2 0,6-6 0,-1 0-496,1 0 1,-1-1-1,0-2-2322,1-1 1,-6-1 0,-2 5 0</inkml:trace>
  <inkml:trace contextRef="#ctx0" brushRef="#br0" timeOffset="20615">6908 4961 8355,'0'-30'164,"0"3"1,0 7-1,0 5 1,0 9-1,0 13 1,0 12-1,0 9 1,0 8-1,0 5 1,0 7-129,0 3 1,0-3-1,0 6 1,0-3-1,0-4 1,0-3 0,0-5-1,0-3-772,0-6 0,0-3 0,0-3 1,1-5-880,4-6 1615,2-7 0,5-11 0,0-2 0</inkml:trace>
  <inkml:trace contextRef="#ctx0" brushRef="#br0" timeOffset="20902">7156 4812 8187,'0'18'-107,"0"-1"0,0 6 249,0 3 1,0 13 0,0 2 0,0 7-29,0 6 0,0-3 1,0 3-1,0-5-441,0-3 1,0 1-1,0-7 1,0-3-341,0-3 1,2-7 509,2-3 0,-3 1 0,5-6 0</inkml:trace>
  <inkml:trace contextRef="#ctx0" brushRef="#br0" timeOffset="21701">7082 4775 8686,'0'-36'0,"0"3"670,0 4 1,1 8 0,3 5-597,5 2 0,6 2 1,3-1-1,1 2 0,4 2 1,3 2-1,5 1 0,-1 3 272,0 2 1,4 7 0,-6 2-713,0 3 0,-7 8 0,-5 6 0,-3 7 1,-5 3-180,-4 3 0,-4 0 0,-4 2 0,-6 2 66,-5-2 1,-4 1 0,-6-3 0,0-3 309,0-3 0,1-3 0,-1-6 0,0-2 251,0-5 0,6-8 1,2-2 368,4-1 0,3-3-97,6 2 1,5-3 0,13-1-170,2 0 1,4 2 0,5 1 0,-1 2 0,1 3-63,0 6 1,0 0-1,0 5 1,-1 0-173,1 1 1,3 0-1,-2 5 1,-3 0-180,1 0 1,-5-2-1,0-1 1,-1-2-283,-3-3 1,3 0 0,0-5 258,2 1 0,0-6 0,5-2 0</inkml:trace>
  <inkml:trace contextRef="#ctx0" brushRef="#br0" timeOffset="21702">7950 5197 8355,'0'-13'246,"0"1"1,5 5-290,4 3 1,3 2 0,5 2-1,3 0-4,4 0 0,2 0 1,3 0-1,4-1 0,4-2 1,3-1-1,1 1 0,-2 2-911,-5 1 1,1 0 793,-6 0 0,0-6 0,-4 0 1</inkml:trace>
  <inkml:trace contextRef="#ctx0" brushRef="#br0" timeOffset="21703">8334 4961 8613,'-4'-8'0,"-1"1"0,-1 0 822,1 0-786,1 4 1,5-2 0,3 5 167,4 0 0,8 1 0,1 2 1,3 2 102,2 2 0,5 2 0,2 3-385,-1 0 1,-6 5 0,-3 1 0,-1 0 0,-3 1 0,-2 0 0,-5 3 0,-4 2-378,-3 1 1,-7-1-1,-5 1 1,-6 0 0,-2 0-445,-3 0 0,4-6 683,1-3 1,-2-2-1,0-1 1</inkml:trace>
  <inkml:trace contextRef="#ctx0" brushRef="#br0" timeOffset="22499">9153 4763 9208,'-12'-7'225,"-1"2"1,6 5 0,3 5-1,3 4 1,-1 5 166,-2 3 1,3 5-1,-3 0 1,2 4-69,2 3 1,0 5 0,0-1-1,0 5-760,0 3 1,2-7 0,0 5 0,3-2-810,-3-1 1,1-2-1,0-9 746,1 0 0,6-6 0,-3-1 1</inkml:trace>
  <inkml:trace contextRef="#ctx0" brushRef="#br0" timeOffset="22500">9389 4700 8981,'-13'-19'1127,"1"3"-1282,5 7 0,1 5 1,6 10-1,0 6 474,0 7 1,5 5-1,-1 2 1,-2 4-310,0 8 0,2 0 0,0 8 1,-1 1-1,0 1 0,-1 0 0,2-3 1,-1-3-685,-1-4 0,-1-2 0,2-3 0,1-4-945,-1-3 1419,3-12 0,-4 3 0,3-10 0</inkml:trace>
  <inkml:trace contextRef="#ctx0" brushRef="#br0" timeOffset="22501">9277 4651 8355,'-4'-28'0,"0"4"0,1 1 1692,7 11-1275,3 0 1,7-1 0,2 1 0,6-1-353,6 1 1,4 0 0,6 1 0,2 2 0,0 5 0,-3 4 0,-4 4 0,-2 6-261,-4 5 1,-6 4 0,-6 8 0,-5 2-363,-6 4 1,-10 7 0,-6 1 0,-7-1-1,-5-1-367,-1-2 1,-1-1-1,0-3 922,1-4 1,-1-5-1,10-3 1,0-4 71,3-4 1,6 0-1,3-1-22,2 1 1,8-1-1,2 0 1,4 1-1,5 1 692,4 2 1,-2-2 0,2 2-480,1-2 0,1-1 0,2-1 0,0 2-457,-1 2 0,1-2 0,0 3 0,0-4-558,0 0 165,-1-6 0,1 4 0,0-4 0</inkml:trace>
  <inkml:trace contextRef="#ctx0" brushRef="#br0" timeOffset="22647">10455 5221 10361,'0'-12'-1157,"0"11"0,6-4 0,1 11 1</inkml:trace>
  <inkml:trace contextRef="#ctx0" brushRef="#br0" timeOffset="23786">12192 6958 7405,'12'-6'0,"0"-1"0,1-1 0,-1 1 0,2 0 0,1 0 0,3-1 0,1 0 0,3 1 0,2 1 0,2 4 0,1 0 48,2 2 1,10 0-1,0 0 1,3 0 0,7 0-1,3 0 1,9 0 0,7 0-1,12 2 1,10 0-111,9 3 0,-45-3 0,1 0 0,5-3 1,1 0-1,2 0 0,1 0 42,2-1 0,2-1 1,8-3-1,1-1 1,-1 0-1,1 1 1,4-1-1,2 0 1,2 0-1,2 1-350,2-1 0,0 1 0,0 0 0,1-1 0,7-1 0,1 0 375,-31 3 0,0-1 1,-1 1-1,33-2 0,1 1 1,-32 4-1,1 0 1,0 0-1,0-1 0,-1 1 1,1 0 104,-2-1 1,1 1 0,-1 0 0,4 1 0,0 0 0,0 0 0,26-1 0,0 0 0,1 1 0,1 2-108,-1 0 0,0 2 1,1 0-1,0 1 0,-3 2 1,0 0-1,-2 0 0,0 1 0,2-1 0,-1 0 0,-6 0 0,-1 0 0,3 1 0,-1-1 0,-2 0 0,0 2-7,-2 0 1,-1 0 0,1-1 0,0 0 0,-3 1 0,0 1 0,-3-3-1,0 0-21,-5-2 0,0 0 1,2 2-1,-1-1 1,-7-1-1,0 0 1,-1 2-1,0 0-63,1 0 1,-2 0-1,-5-2 1,-2 0 0,-3 0-1,0-1 1,-5 0-1,-1 1 88,47 3 0,-5-2 0,-9 5 0,2 0 0,3-5 0,2-2 0</inkml:trace>
  <inkml:trace contextRef="#ctx0" brushRef="#br0" timeOffset="54805">15218 4105 7423,'-2'-19'0,"-3"2"0,-8 5 0,-5 4 0,-2 4 0,1 2 0,-1 4 0,1 0 0,-3 5 0,-2 3 0,0 4 0,-1 1 0,1 1 213,4 1 0,2 5 0,5-3 1,1 2-1,1 0 0,3-1 0,4-1 1,2-2-171,2-3 0,2-2 0,2-1 0,4-2 0,4-5 0,5-3-136,4-1 0,-2-5 1,2-4-1,1-3-110,1-5 1,2-2-1,-2-6 83,-2 0 1,-3-1 0,-6-3 0,1-4 16,-1-3 0,0-1 0,-1-1 39,-2-4 0,-2 2 0,-5-5 1,3-2-1,-3 1 0,0 4 17,-2 5 0,0 9 1,-2 3 277,-2 7 1,1 10 0,-5 4 0,0 5-102,1 8 0,-3 0 1,5 12-1,-1 2-39,1 5 1,1 4 0,4 6 0,0 2-102,0 1 0,0 5 1,0-3-1,0-1-166,0 1 0,5-2 1,3-3-1,5-3-347,3-2 0,0-4 0,3-8 305,-1-4 1,9-9 0,-1-3 0</inkml:trace>
  <inkml:trace contextRef="#ctx0" brushRef="#br0" timeOffset="55123">15429 3460 8387,'0'-31'0,"0"3"0,1 5 0,3 2 1,3 7 0,5 0 0,2 5-1,1-1 174,2-1 0,-1 3 0,-2 1 0,1 1 0,2 4-207,-2 0 1,-1 8 0,-3 2 0,-3 3-155,-4 1 1,-2 6-1,-2 3 1,-2 2 77,-2 2 0,-3 0 0,-7 1 0,-1 0 35,-1-1 1,-1 3 0,5-9 0,-1 0 48,1-2 1,1-3 0,3-2 34,4 0 0,5-5 0,6-2 0,7-4-60,3-1 0,4 0 0,5 0-198,3 0 1,-3-4 0,5 0 0,-2 1 59,0 1 1,0 2-1,-5 0 1</inkml:trace>
  <inkml:trace contextRef="#ctx0" brushRef="#br0" timeOffset="57584">4353 6710 9384,'-1'-15'0,"-3"1"0,-5 4 0,-2 3 0,-1 4 0,0 2 0,-1 2 0,1 4 0,-2 3 0,-1 4 0,-2 3 0,4 3 0,2 2 0,4 2 0,1 1 0,3 5 0,2 3 0,2 7 302,4 0 1,-1 8 0,5 2 0,4 6 0,-1 1 0,2 0-406,-4-3 0,5 3 0,-6-1 1,1-3-1,1-4 27,0-6 1,-4-2 0,-3-3 0,-3-3-529,-1-4 0,0-5 0,-1-3-109,-3-4 0,-7-5 1,-7-4 536,-1-4 1,-8-2-1,-4-2 1</inkml:trace>
  <inkml:trace contextRef="#ctx0" brushRef="#br0" timeOffset="57851">3932 7317 8355,'12'-12'667,"0"5"1,1-3 0,1 5-464,2-2 1,3 4 0,8-2-223,1-1 1,1 4 0,7-5 0,3 0 0,-1 0-353,1-3 1,2 1 0,1 0 0,-4 5-550,-3 3 0,1-5 0,-5-1 1</inkml:trace>
  <inkml:trace contextRef="#ctx0" brushRef="#br0" timeOffset="58531">4800 6759 8515,'-2'-23'0,"0"2"0,-4 5 531,-1 2 1,3 7-296,-4 3 1,0 4 0,-5 5 0,1 8-1,1 6 1,1 6 0,2 4 0,-2 4-10,-1 3 0,4 6 0,2 4-128,-1 2 1,5 3 0,-3 1-1,2 2-210,2-1 0,6-1 1,2-1-1,3-1 1,1-8-251,1-6 1,3-6 0,2-6-1,2-5-1435,2-6 1,0-7 1487,-2-6 0,4-5 0,-5-2 1</inkml:trace>
  <inkml:trace contextRef="#ctx0" brushRef="#br0" timeOffset="58532">4911 7045 10280,'17'5'805,"-1"2"1,1 3-820,1 2 1,1-2 0,5 6-1,-2-1 1,-2 0 0,1 3-1,0 0 1,-2 0-601,-1-3 1,3 3-1,-5-1 1,-1-2-858,-1-1 939,-7-7 1,9 4 0,-2-4 0</inkml:trace>
  <inkml:trace contextRef="#ctx0" brushRef="#br0" timeOffset="58533">5172 7007 8998,'-13'0'0,"1"0"1394,0 0-1315,5 6 1,-4-3 0,2 5 0,0 3 7,0 4 1,-2 3 0,3 5 0,-3 1 0,-1 2 0,-1 2 0,2 0-687,3 1 1,-3 2-1,4-4 1,-1 1-1608,0-5 1958,5 2 0,-8-11 0,4 4 0</inkml:trace>
  <inkml:trace contextRef="#ctx0" brushRef="#br0" timeOffset="58768">5370 6796 8355,'0'-12'874,"0"5"1,4 3-522,0 8 0,6 3 0,-2 7 0,3 1 0,2 3 1,-1 3-1,1 3 0,0 5 0,3 3-189,0 2 0,1 6 0,-6 3 0,-2 1-633,0 3 1,-7-3 0,2 2-1,-2-1-300,-2-1 1,-2-1-1,-2-6 1,-4-1-46,-3-3 0,-7 3 0,-1-4 0</inkml:trace>
  <inkml:trace contextRef="#ctx0" brushRef="#br0" timeOffset="58926">5928 7231 8355,'0'-6'-203,"0"6"-402,6 6 1,1 6-1,5 0 1</inkml:trace>
  <inkml:trace contextRef="#ctx0" brushRef="#br0" timeOffset="60109">16222 3758 9168,'7'-18'0,"-3"-3"0,-1-1 0,0 2 0,1 2 0,0 1 0,0 1 0,0 0 0,-1 3 196,-2 0 0,-2 6 0,-3 3 1,-4 3-1,-3 1 0,-2 1 1,2 5-1,2 5 0,2 5-147,1 4 0,2 2 0,4 7 0,0 4 0,0 3-50,0 1 0,4 5 0,2 4 0,-1 4 0,2 2 0,-1 2 1,-1-1-1,-2 0-100,-2-4 0,-1 2-69,0-9 1,0-1 0,0-5 0,0-2-73,0-1 1,-4-9 0,0-1 0,0-5 0,0-5-298,0-4 0,-6-6 0,2 1 0,-3-3 239,-2-1 1,-5-5 0,-1-2 0</inkml:trace>
  <inkml:trace contextRef="#ctx0" brushRef="#br0" timeOffset="60374">15949 4155 8355,'6'-13'0,"-5"1"447,10 0 0,-2 3 1,7 2-1,6 1-186,6-1 0,1 3 1,7-5-1,2 1-369,1 1 0,3-3 1,1 6-1,0 2 0,-2 0-1892,-5 2 1271,-4 0 0,-7 11 0,-1 3 0</inkml:trace>
  <inkml:trace contextRef="#ctx0" brushRef="#br0" timeOffset="60647">15032 4812 8355,'8'-12'0,"2"-1"0,3 1 0,11 1 0,9 3 473,8 2 1,5 6 0,6 0-54,2 0 1,11-1-1,2-2 1,7-3-211,5 0 0,5 1 0,0-3 0,4 0-213,3 1 1,4-4 0,-2 4-418,0 0 0,-9-2 1,-2 4-1,-11 3-58,-9 0 1,-11 2 0,-12 3 0,-9 4-266,-9 5 1,-11 9 0,-5-2 0</inkml:trace>
  <inkml:trace contextRef="#ctx0" brushRef="#br0" timeOffset="61153">15739 5519 8355,'-5'-16'193,"1"-1"1,-1 0 0,2 5 0,-1 0-120,1-1 0,-4 5 0,0 0 1,-1-2 136,0-1 1,0 3 0,-5 1 0,1 1-8,-1 4 1,1 0-1,0 2 1,-2 0-118,-3 0 1,3 10-1,-2 2 1,1 3-121,-2 3 0,3 2 1,-2 4-9,2 1 1,3-1 0,3-2-1,4-3-40,2-1 0,2 3 1,2-6-1,2-4-137,4-6 1,3-3-1,3-4 1,1-2 92,2-4 0,3-5 0,-2-4 0,0-7 25,0-3 0,3-6 1,-5 2-1,-2-1 0,-4-2 1,-1 0 0,-5-2-1,-1 1 20,-1 1 0,-2-5 0,-2 8 0,-2-1 103,-4 3 1,-3 4 0,-2 6 133,1 6 1,0 2 0,-1 9-1,1 3-83,-1 6 0,5 9 0,1 7 0,2 3 0,2 4 15,2 2 1,1 1 0,0 5-190,0 4 0,5-4 0,3 4 0,5-4 0,2-2-410,1-3 0,2 2 0,-3-8 0,3-2-649,2-3 1089,0-7 0,5-2 0,0-8 1</inkml:trace>
  <inkml:trace contextRef="#ctx0" brushRef="#br0" timeOffset="61592">15949 5333 9230,'-1'6'1785,"1"0"-1117,8 7-646,9-1 1,-9 2-1,10 1 1,-1 2-1,0-2 1,1-1 0,2-2-1,-2 0-328,0 1 0,4-5 0,-3 0 0,0 1-321,-2-2 0,-1-1 0,-2-3-471,-3 1 0,-1 0 891,2-4 0,0 0 0,1 0 0</inkml:trace>
  <inkml:trace contextRef="#ctx0" brushRef="#br0" timeOffset="61593">16197 5321 8789,'-12'4'345,"0"0"0,1 6 0,1-2 0,2 4-223,-2 5 0,-1-2 0,0 4 1,1 0-1,2 1-381,-2 2 1,4 0 0,-1 0 0,0-1 0,1-1 0,1 0 0,1-4-2175,-2-2 2231,5-2 1,-10 1-1,4-1 1</inkml:trace>
  <inkml:trace contextRef="#ctx0" brushRef="#br0" timeOffset="61884">16297 5085 8564,'0'-12'274,"0"-1"1,1 1-1,3 1 129,4 2 1,-1 0-384,2 5 1,-1 0-1,3 5 1,-1 3 0,-4 4-1,1 3 1,-1 2-1,-1-1 1,-2 1-282,-2-1 1,-1 2 0,0 1 0,-1 3 146,-3 1 1,-2 0-1,-5 3 1,0-1 38,-2 1 0,-1-4 1,4-1 116,2-4 0,5-4-94,-1-1 0,12-5 0,6-1 0,5-4-322,8-7 1,-1-6 0,5-1-48,0 1 1,3-5-1,-2 1 1</inkml:trace>
  <inkml:trace contextRef="#ctx0" brushRef="#br0" timeOffset="62226">17351 4415 8355,'1'-12'77,"3"-1"0,-1 7 0,5 1 248,2 4 1,1 1 0,1 0 0,1 0 0,1 0 216,2 0 0,-1 4 0,6 2-563,1 1 0,6-1 1,1 4-1,0-3-203,1-1 0,-3 2 0,5-4 0,-2 0-67,-2 2 0,-6-5 0,-3 4 0,-1 0-99,-3-1 0,-2 5 0,-5 0 312,-4 2 0,-4 1 0,-5 0 0,-6 1 100,-5-1 1,-6 6 0,2 3 73,-4 2 0,0 2 0,-3 0 0,0 1 0,-2 0-100,1-1 1,2 3-1,1-8 1,2 4-227,2 1 0,-1-2 0,7-2 1,3-5-296,2-2 1,2-2 0,-5 1 0</inkml:trace>
  <inkml:trace contextRef="#ctx0" brushRef="#br0" timeOffset="62675">18355 4217 9516,'0'-13'0,"-1"2"1231,-3 3-1458,3 3 0,-6 5 397,3 0 0,1 0 0,-5 1 0,-2 3 83,-1 4 1,-2 5 0,1 2-1,0 3 1,-1 1-105,1 3 1,-1 6-1,1 2 1,0 2-56,-1 2 0,6-3 0,3-3 0,3-1 1,1-3 0,0-3 0,1-3 0,5-3-318,6-4 1,5-3 0,6 1 0,1-5-58,2-3 1,1-5-1,-1-3 1,2-2-71,1-5 0,0-5 1,-4 1-1,-2-2 233,-2-2 0,-3-1 0,-7-2 38,-3 0 1,2 0-1,-6 1 1,-4-1 7,-7 0 0,-3 0 0,-9 2 0,0 3 0,-1 7-179,-2 3 1,-5 7 0,-2-1 0,1 3-198,2 1 1,5 5-1,2 4 172,1 2 1,-4 1-1,3 0 1</inkml:trace>
  <inkml:trace contextRef="#ctx0" brushRef="#br0" timeOffset="63934">17661 4961 8436,'-6'8'0,"-2"-1"0,-3 0 0,1-4 0,8-6 0,10-12 0,10-10 0,8-9 0,6-6 0,6-4 116,5-1 1,-3-1 0,3 4 0,-3 4 0,-2 2-939,-2 3 1,-7 5-1,1-2 1</inkml:trace>
  <inkml:trace contextRef="#ctx0" brushRef="#br0" timeOffset="64703">19856 3808 8355,'-12'-20'0,"3"4"117,1 7 0,7 5 0,-1 8-215,5 5 1,7 7-1,0 5 1,3 4-1,5 4 349,1 4 1,2 9 0,4 8-1,0 5-202,0 2 1,-1 3-1,1-2 1,-1 1-64,-4-1 0,2-3 1,-4-6-1,0-4-48,0-4 0,3-3 0,-5-7 0,-1-6 54,-1-7 0,-1-5 101,-1-5 1,0-3 0,-1-7 0,-2-5 58,-5-6 1,1-7 0,0-2-1,-3-5-85,0-2 0,2-9 1,0-1-1,-1-5-70,-2-7 0,5 0 1,0-7-1,3-1-301,-1-2 0,-1-6 0,3-5 0,-2-2-69,1-1 0,2 6 0,2 16 0,-1 7-86,1 6 1,-1 15 0,-1 10-71,-3 13 529,-2 13 0,-6 13 0,0 8 0</inkml:trace>
  <inkml:trace contextRef="#ctx0" brushRef="#br0" timeOffset="64965">19906 4341 8355,'-7'-17'-39,"4"-1"0,7 0 0,10 1 1,9 1-1,9 3 0,5 0 0,5-1 1,3-2-1,3-3 0,2-1 1,0 4-1,-1 2 0,1 3-491,-1 3 1,1 2 0,0 6 0</inkml:trace>
  <inkml:trace contextRef="#ctx0" brushRef="#br0" timeOffset="66532">21134 4279 9011,'12'11'0,"0"-2"0,1 0 0,-1 0 0,2 2 0,1 2 0,2-1 0,-1 1-150,2-1 0,-4 0 1,4 1-1,-2-1 0,1 1 1,-2-2-1,-1-2-568,-2 0 1,1-1 518,-1 4 1,0 1-1,1-1 1</inkml:trace>
  <inkml:trace contextRef="#ctx0" brushRef="#br0" timeOffset="66743">21406 4254 8232,'-12'0'0,"0"1"0,-1 4-327,1 3 0,4 3 1,-1 1-1,0 2 508,-2 3 1,-2 2-1,-1 6 1,-1-1-261,-1 1 0,-6 4 0,2 0 0,0 0-322,-1 1 1,0-3 0,-3 3 0</inkml:trace>
  <inkml:trace contextRef="#ctx0" brushRef="#br0" timeOffset="69996">17946 5804 8355,'7'-12'-151,"-3"-1"0,-2 1 1,-2 2-1,0 6 0,0 8 1,0 6 359,0 2 0,1 6 1,2 3-1,2 3 1,2 0-1,3 2 0,1 3 1,3 5-51,2 1 1,3-2 0,6 0 0,0 2-1,1-1 17,3-1 0,3 2 0,5-5-273,0 2 1,2-5 0,1 2 0,3-4 0,1-3 51,2-1 1,3 0 0,0 2 0,1-1 43,0-1 0,-1-5 0,1 4 0,-2-1-49,-3 0 0,6-4 0,-4 3 0,0-1-26,1-1 0,-4 1 1,2-5-1,-1-1 0,0-2 1,3 0 0,-1-5 0,4-1 66,2-2 0,5-1 0,-3-2 0,2-5 41,2-6 0,2-7 0,2-1-45,3-2 0,-2-1 0,2 2 0,-3 1 0,-2 1-162,-3 1 0,1-4 1,-5 6-1,-2-3 22,-1-2 1,-5 3 0,-2-3-1,-2-3 120,-2-2 1,-1-4 0,-2 1-1,0-6 63,1-4 0,-3-7 1,1 2-1,0-5 104,3-4 0,1 2 1,-2-6-1,2 0 157,1 2 1,5-3 0,-5 3 0,-1 0-301,-1-3 1,2 4 0,-1 2-1,-3 5-229,-2 2 0,-8 5 0,2-3 0,-3 1 43,-1 3 1,-5-2-1,-4 0 1,-2 2-274,-2 2 1,1-5 0,-1-1 0</inkml:trace>
  <inkml:trace contextRef="#ctx0" brushRef="#br0" timeOffset="70823">21592 4787 7766,'-12'2'0,"0"2"0,-1 4-119,1 3 0,-1 7 0,0 3 0,-2 2 0,-3 3 160,-2 3 0,4 3 0,-5 5 0,-1 2 0,-1 2 0,-2 5 0,-1 2-82,-3 1 0,-4 7 0,-9 3 1,-3 4-1,-3 5 0,-3 1 0,-3 2 1,-4 2-129,-3 2 0,-2 0 1,31-36-1,-1 1 48,0 1 1,0 1-1,-3-2 1,0 0-1,-33 40 1</inkml:trace>
  <inkml:trace contextRef="#ctx0" brushRef="#br0" timeOffset="75922">17611 9885 6292,'-5'-4'-261,"5"-2"0,7-1 252,4-3 0,1-1 0,1-1 0</inkml:trace>
  <inkml:trace contextRef="#ctx0" brushRef="#br0" timeOffset="76331">17512 9934 7372,'-5'-12'0,"5"-1"-52,6 1 1,7 0-1,2-2 237,2-3 1,5-2-1,0-6 1,4 0 158,3 1 0,12-11 1,3-2-1,11-4-263,10-6 1,-1 0 0,15-12 0,-37 27 0,1 0-69,0-2 1,2-1 0,3-2-1,0 0 1,0-1 0,1-1-1,1-1 1,2 1-73,1 1 0,1-1 0,5-2 0,2 1 1,0-1-1,1 0 0,0 0 0,0 0 4,1-1 0,-1 1 0,-3 1 1,-1-1-1,4-1 0,2 0 0,-1 0 0,0 1 1,-6 6-1,-2 1 1,0 0-1,-1 1 0,-5 0 1,0 1-5,-3 0 0,0 0 0,38-19 1,-10-1-1,-7 8 0,-8 7-91,-5 2 1,-9 8 0,-4-2 0,-3 4-166,-5 4 0,-3-2 0,-5 4 1,-2-1-485,-2 4 799,-3 2 0,-7-1 0,0 0 0,-1 2 0,-1 2 0,-1 3 0</inkml:trace>
  <inkml:trace contextRef="#ctx0" brushRef="#br0" timeOffset="83301">19496 6710 6843,'-5'-3'0,"5"2"0,7 3 0,4 2 0,3 2 0,2-3 0,6-2 0,6-1 0,6-1 0,5-3 0,4-5 0,2-2 0,3-1-91,1-1 0,8-3 1,-4-1-120,2 2 1,6-10 0,-5-1 0</inkml:trace>
  <inkml:trace contextRef="#ctx0" brushRef="#br0" timeOffset="83545">20625 6300 7018,'-1'-11'0,"-3"3"0,-3 5 0,-2 6 0,1 5 0,-1 3 0,-4 3-321,-3 3 0,-4-4 0,-5 5 0</inkml:trace>
  <inkml:trace contextRef="#ctx0" brushRef="#br0" timeOffset="93532">2952 8942 8531,'0'-25'0,"0"2"0,1 1 0,2 1 0,1 0 0,-1 2 0,-2 3 0,-1 2 0,0 1 0,0 1 0,-1 1 0,-2 1 0,-2 3 0,-2 2 0,-4 2 0,-3 2 0,-3 1 243,2 0 1,-3 5 0,0 4 0,0 3 0,0 5-28,3 3 1,2 4-1,0 2-150,1 3 0,5 2 0,3 8 0,2 2 0,2 5 0,0 2 0,2 3 0,2 1 0,4 2 0,3 0-64,2 1 1,-1-1 0,0 1 0,-1-5-69,-2-2 1,0-4 0,-3 0 0,-1-1-161,1-3 1,-2-3 0,-5-3-113,-4-1 0,-1-5 0,-7 1 0,-1-4-87,-2-5 0,-3 2 0,-6-5 0,0-2 0,-1-2 194,-3-5 1,3-3-1,-5-5 1</inkml:trace>
  <inkml:trace contextRef="#ctx0" brushRef="#br0" timeOffset="93795">2468 9612 8290,'6'-13'0,"2"1"-31,3 0 1,3-1 48,2 1 1,3-1 0,8 1 167,2 0 0,-2-1 1,8 1-1,2-1 0,4 1-459,3 0 0,-2 3 0,2 2 0,-2 2-1080,-2 2 1093,-1 2 1,-2 1 0,0 0 0</inkml:trace>
  <inkml:trace contextRef="#ctx0" brushRef="#br0" timeOffset="94086">3423 9327 8440,'0'-13'-721,"0"8"0,0 5 405,0 7 0,0 4 0,0 1 0</inkml:trace>
  <inkml:trace contextRef="#ctx0" brushRef="#br0" timeOffset="94087">3460 9562 8492,'0'7'989,"-4"0"-610,0-3 1,0-1-605,4 5 1,0-4 0,1 3-735,3-1 1,-2 3 0,3-2 0</inkml:trace>
  <inkml:trace contextRef="#ctx0" brushRef="#br0" timeOffset="94954">4676 9004 8989,'-11'-19'0,"1"2"0,2 5 0,-1 5 0,3 7 0,1 8 0,4 7 0,1 7 0,0 7 296,0 9 0,0 2 1,0 6-1,0 5 1,0 0-1,0 3 69,0-4-621,0-2 1,1-5 0,4-5 0,3-5 0,3-2 0,1-5 0,-1-4 0,-1-6-2513,-2-2 2620,0-7 1,5-1 0,-1-6 0</inkml:trace>
  <inkml:trace contextRef="#ctx0" brushRef="#br0" timeOffset="95695">4800 8992 8803,'-13'-11'-352,"1"2"285,5 4 1,2 10 200,5 4 1,-2 6-1,-1 3 1,-1 2-1,1 7 1,2 4-1,1 5 1,0 1 191,0 1 0,1-1 1,2 1-1,1 2-372,-1 2 1,3-1 0,-1-5 0,1-2 29,-1-1 1,3-5-1,-3-1 1,-1-3-1306,1-3 0,-3-6 801,2 1 0,-3-2 0,-1-2 0</inkml:trace>
  <inkml:trace contextRef="#ctx0" brushRef="#br0" timeOffset="95696">4651 9066 8355,'-7'-23'69,"3"2"1,2-1-1,5 5 1,4 2 28,6 1 1,3-2-1,1-2 1,3 0 0,6 0-1,5 3 1,5 1 0,-1 2 135,1-1 1,6 7-1,-9 1 1,-3 7-419,-2 6 1,-5 3-1,-2 13 1,-6 3 79,-6 3 1,-4 8-1,-10 3 1,-4-1-320,-6-1 1,-9 2 0,-5 0 0,2-1-46,1-1 0,-3-8 0,-2-2 449,0-2 1,4-10-1,1-3 1,6-5 320,2-4 0,2-2 0,8-7 2,4-5 1,8 0 0,6-1 0,5 3-140,6 2 1,2 1-1,2 4 1,0 0-18,0 0 1,-1 6-1,1 5 1,-1 5 0,-4-1 0,2 4 0,-4 0 0,0 2-87,0 0 1,0-2-1,-3 3 1,3-3-59,1-1 0,1-1 0,2-5 0,-2 1-307,2-1 0,-2-5 0,0-2-578,2 1 0,-4-5 410,-1 3 0,2-2 0,0-2 1</inkml:trace>
  <inkml:trace contextRef="#ctx0" brushRef="#br0" timeOffset="96102">5246 8731 8355,'0'-31'-174,"0"2"0,2 4 1,2 4-1,4 6 600,3 5 0,1 5-249,1 5 1,-1 1 0,1 3 0,-1 6-180,0 5 1,1 0-1,-2 6 1,-2 1-65,0 1 1,-6-2-1,1-2 1,-3 1-98,-1-1 0,0-4 0,0 2-80,0-4 0,-1-6 174,-3-3 0,-2-4 0,-2-4 0,2-4 126,1-3 1,3-5-1,-2-2-35,3-2 0,2 0 0,3-4 1,5 2-1,2 3 25,1 1 0,0 1 0,1 5 1,-1 1-16,1 3 0,-1 2 1,0 6-1,1 2-39,-1 2 1,-1 3 0,-2 6 0,-4 3-86,1 0 0,-5 6 0,3-1 1,-3 2-161,-1 2 1,0 0 0,0 0-106,0-1 1,6 1 0,1 0 0</inkml:trace>
  <inkml:trace contextRef="#ctx0" brushRef="#br0" timeOffset="96619">5854 9327 8554,'-4'-13'1044,"0"1"-1020,0 5 0,5 1 0,3 6 0,4 0 1,3 0 237,2 0 1,6 0-1,4 0 1,6 0-250,3 0 0,1 0 1,4 0-1,2 0-237,2 0 0,-4 0 1,2 0-1,-6 0-409,-3 0 0,-1 0 0,-5 0 0,-4 0 217,-3 0 1,-3 0 0,-2 0 0</inkml:trace>
  <inkml:trace contextRef="#ctx0" brushRef="#br0" timeOffset="96620">6313 9079 8355,'0'-13'1252,"0"1"-783,0 5 0,1 1-290,3 6 0,3 0 0,6 2 0,0 2 0,3 4 0,1 3 0,3 2 0,0 0-45,0 4 0,2-2 0,-7 4 0,-3 1-362,-2-1 0,-3 2 0,1 5-263,-4 3 1,-4-3-1,-4 3 1,-4-4 8,-3-5 0,-2 2 0,1-4 0,0 0 1,-1 0 50,1-3 0,-6 5 0,-1-1 0</inkml:trace>
  <inkml:trace contextRef="#ctx0" brushRef="#br0" timeOffset="97147">6945 8930 8355,'-12'-31'55,"5"11"-280,2 2 0,5 14 646,0 8 1,4 3 0,0 6-156,-1 4 1,3 2 0,1 7 0,0 2-142,-3 1 0,-2 5 0,-2 1 0,0 2-195,0 0 1,0 6-1,0-9 1,0 0-223,0-3 1,0 2 0,0-4-106,0-1 0,-4-8 0,-1-3 1,3-3-1,0-2-84,2 1 1,0-1-1,0 0 1</inkml:trace>
  <inkml:trace contextRef="#ctx0" brushRef="#br0" timeOffset="97148">7144 8793 8355,'-13'-7'0,"1"3"660,0 3 0,3 8-367,1 5 0,5 6 1,-2 7-1,1 1-66,-1 3 1,1 3 0,4 5-154,0 0 0,2 0 0,0 2 1,4 1-1,-1 1 0,2 1 1,-1-1-1,-1-1-831,-2-4 0,0-5 1,0-6-1,1-1-149,-1-4 1,-2-2 516,-1-5 1,-6-1 0,0 0 0</inkml:trace>
  <inkml:trace contextRef="#ctx0" brushRef="#br0" timeOffset="97545">6983 8806 8494,'1'-32'0,"3"4"0,4 6 0,3 6 0,3 2 184,3 2 0,-2 3 0,5 2 0,4 1 0,3 0 0,5 1 0,0 2 44,-3 1 1,1 9 0,-2 6-1,-4 6-170,-1 4 1,-14 4 0,-1 2-406,-5 4 0,-6 2 1,-5 4-1,-8 1 0,-6 0-118,-3-4 0,-4 1 1,0-5-1,1-2 245,2-5 1,7-2 0,2-8 0,4-2 673,0-4-353,6-6 0,3 3 1,8-8-1,5 0 87,2-3 0,5 1 0,2 4 0,0 0 185,0 0 0,2 0 0,-3 0 0,0 2-78,0 2 0,-3 3 0,4 5 0,-1 1-1,-1-1 1,1 4 0,-5 2-189,1 2 1,3-1 0,1 3-1,-2-1 1,0-1-464,2 0 1,-2 2-1,4-6 1,-1 1-1310,-3 1 847,4-5 0,1 5 0,4-5 0</inkml:trace>
  <inkml:trace contextRef="#ctx0" brushRef="#br0" timeOffset="103873">8942 7640 8201,'0'-21'0,"0"1"0,1-1 0,2 2 0,1 1 0,-1 1 0,-2-1 0,-1 0 0,0 0 0,-1 3 0,-2 1 0,-2 2 0,-2 1 0,-3 1 0,-1 3 0,-1 2 0,-1 2 410,1 2 1,0 8 0,-1 4 0,1 5 0,-1 5-314,1 5 0,1 2 0,1 7 0,4 5 1,0 2-57,3 1 0,2 3 0,1 0 1,1 2-1,2 2 0,3-2 1,0-1-141,4-2 1,1-3-1,0 2-79,-3-2 1,2-4 0,-6-7 0,-1 0 0,-2-4 0,-1-1-208,0-1 1,-5-6 0,-5-2-608,-5-3 0,0-3 792,-6-3 0,0 3 0,-3-4 0</inkml:trace>
  <inkml:trace contextRef="#ctx0" brushRef="#br0" timeOffset="104139">8620 8037 8355,'12'-13'0,"0"1"-48,1 0 0,3 3 0,2 2 1,2 0-1,2 2-57,1-1 1,7-2 0,2 4 0,1 1-61,0 2 0,4-3 0,5 0 0,-2 1-162,-2 2 1,0-5 0,-1-1 0</inkml:trace>
  <inkml:trace contextRef="#ctx0" brushRef="#br0" timeOffset="105009">9463 7441 8355,'-11'-27'207,"3"2"1,2 3-1,5 11 1,-3 3 41,-5 4 1,3 4 0,-3 5 0,0 7 0,-2 8 0,-2 5-195,1 4 0,-1 8 0,1 8 0,0 3 0,-1 2 0,2 0 0,1-1 0,4 1-138,0-1 1,2 0-1,5-4 1,3-5-321,5-5 0,6-1 1,3-5-1,1-1 154,3-2 0,-3-3 1,1-4-428,-2-6 0,4-1 0,-3-5 1</inkml:trace>
  <inkml:trace contextRef="#ctx0" brushRef="#br0" timeOffset="105010">9575 7689 8355,'-2'-15'718,"-2"3"-565,3-3 1,-1 15 0,8 0 0,1 7 34,2 4 1,2 5 0,3 2-1,1 0 4,2 0 1,4 3 0,-4-3 0,1-1-524,0 1 1,3 0 0,-4-4-135,-2-2 0,3 4 0,-2-10 0,-2 3 0,-3-2-1212,-3-2 1555,0-1 1,5-4-1,-1 0 1</inkml:trace>
  <inkml:trace contextRef="#ctx0" brushRef="#br0" timeOffset="105011">9736 7665 8229,'0'-13'-62,"0"6"727,0-4 0,0 7 1,0 0-507,0 8 0,-6 7 0,-2 6-251,-3 3 1,-1 4-1,-1 1 1,1-1-1,-1 1 1,1 0-1,1-1 1,3-2-953,4-2 1,2-5-1,2 3 1</inkml:trace>
  <inkml:trace contextRef="#ctx0" brushRef="#br0" timeOffset="105012">10009 7813 8365,'-7'6'37,"1"1"1,2 5 0,0 1-1,0-1 1,0 0 0,0 1 0,1 1-77,1 2 0,7-1 0,-1 5 0,0-1 0,0-1-108,0 0-492,6-2 1,-3 2 0,5 2 0</inkml:trace>
  <inkml:trace contextRef="#ctx0" brushRef="#br0" timeOffset="105186">10393 7913 6383,'7'5'0,"-3"3"0,-2 4 0,-2 0 213,0 0 1,-5 1 0,0 0 0,-1 3 0,1 2 0,2-1-697,2 1 0,-5 4 0,-1-2 0</inkml:trace>
  <inkml:trace contextRef="#ctx0" brushRef="#br0" timeOffset="105647">10691 7739 8355,'0'-19'1311,"0"2"-548,0 9-486,0 2 1,1 6-1,3 2 1,5 2 0,2 4 225,1 3 0,0 2 0,2-1 1,1 2-763,2 2 0,5-2 1,-3 3-1,2-4-407,0 0 0,-2 3 1,2 0 217,-5-5 0,-2 1 1,-2-4-1,-1 3 0,-1 0-860,-2-2 928,-5-4 1,2 1 0,-5 1 0</inkml:trace>
  <inkml:trace contextRef="#ctx0" brushRef="#br0" timeOffset="105648">10939 7714 8419,'-6'-12'63,"5"4"324,-3-1-323,-3 7 1,6-3 0,-5 10 280,1 3 0,-1 4 0,-4 5 0,1 3 0,-4 4-720,-2 1 0,-5-1 1,3 3-1,2 0-470,1 2 0,2-4 378,-1-4 1,1-6 0,-1 3 0</inkml:trace>
  <inkml:trace contextRef="#ctx0" brushRef="#br0" timeOffset="106137">11125 7950 9347,'-6'-12'440,"5"-1"0,-2 2 1,6 3-281,5 4 0,3 1 0,3 0 0,1-1-129,2 1 1,-1 2-1,-3 2 1,-1 2-205,1 1 1,-2 6-1,-3-2 1,-4 3-79,-3 2 1,-2 0 0,-3 2 134,-4 2 1,-8 1 0,0-3-1,1 2 1,1-2 77,2-1 0,3-2 0,2 0 1,2 1 37,2-1 0,3 1 0,4-2-217,4-3 0,4-3 1,0-5-1,2 0-499,2 0 1,-1 0 406,6 0 1,0 0 0,4 0 0</inkml:trace>
  <inkml:trace contextRef="#ctx0" brushRef="#br0" timeOffset="106138">11633 7975 8355,'7'1'2028,"-3"3"-1662,-2 4 1,-6 4-1,0 0 1,1 0-445,1 1 1,1 3-1,-2 2 1,-1 0-659,1 0 0,-2 3 1,1-3-165,1 1 1,-4-4-1,0 3 1</inkml:trace>
  <inkml:trace contextRef="#ctx0" brushRef="#br0" timeOffset="106457">12080 8000 8891,'0'-13'-29,"5"6"0,-2 2 1,5 3-1,2 0-580,1-3 1,1 1-80,1 4 1,-1 0 574,1 0 1,-1 0-1,1 0 1</inkml:trace>
  <inkml:trace contextRef="#ctx0" brushRef="#br0" timeOffset="106458">12365 7987 8355,'13'-1'-185,"-1"-3"0,-5 2 0,4-3 0,-4 3 0,1 0-239,0-3 0,1 1 0,3 4 0</inkml:trace>
  <inkml:trace contextRef="#ctx0" brushRef="#br0" timeOffset="106820">12836 7950 8521,'7'-6'-87,"3"4"1,-5-5 0,2 1-1424,3 3 1121,1 2 231,1 1 1,1 6 0,-1 1 0</inkml:trace>
  <inkml:trace contextRef="#ctx0" brushRef="#br0" timeOffset="106821">13097 7950 8516,'0'-7'1088,"0"3"1,0 8-630,0 4 1,0 3-1,-2 3-664,-2 3 0,2-2 0,-5 4 0,0 0 1,0-1 165,-3 0 0,1 3 0,-1-5-1260,2 0 0,-1 3 0,-3 0 0</inkml:trace>
  <inkml:trace contextRef="#ctx0" brushRef="#br0" timeOffset="107254">13395 7652 8355,'0'-23'579,"0"2"1,5 9 0,3 8-260,3 2 1,2 8-1,-1 2 1,1 4 0,0 4-1,2 1 1,3 1-174,2 0 0,-1 3 0,2-4 1,-3-1-438,-1 2 0,-3-4 1,1 2-1,-4-2-1135,-2-2 1,-7 1 627,3-1 1,-4 1 0,-1-1 0</inkml:trace>
  <inkml:trace contextRef="#ctx0" brushRef="#br0" timeOffset="107255">13630 7590 8355,'-8'2'165,"0"2"1,-1 3 0,-2 6 0,0 3-41,-1 0 0,1 6 1,-8-1-1,-1 2-245,1 2 1,0 0 0,-3 0-388,1-1 1,6 3-1,-2-1 1,5 0 155,4-3 1,-3-6 0,4 1 0</inkml:trace>
  <inkml:trace contextRef="#ctx0" brushRef="#br0" timeOffset="107591">13754 7888 8355,'0'-13'733,"0"8"0,0 5 0,0 7-662,0 4 1,4-3 0,2-1-1,1 0 1,2-2 0,1 2-1,0-1-1442,-2-1 317,0 0 776,5-5 0,-2-6 291,-3-2 0,3 2 84,-3 2 0,-1 3 1,0 2 50,-2 3 1,1 3 0,-3 6 0,2-1-124,2 0 1,-3 5 0,5-1 0,-1 0-1,0-3-628,0 0 0,-3-2 0,1-2 210,0 0 0,-2-7 0,-4 4 0</inkml:trace>
  <inkml:trace contextRef="#ctx0" brushRef="#br0" timeOffset="107837">14126 7330 10657,'0'-13'0,"2"2"0,2 4 0,5 7 99,7 7 0,-1 10 130,5 4 1,-3 3-1,4 5 1,1 7 0,1 8-1,1 10 1,-2 5-59,-2 3 0,-2 0 1,0-1-1,-7-2-877,-4-1 0,-4-4 0,-9 2 0,-6-1-375,-7-2 1,-12-4 0,-5-5 743,-4-6 0,-6-1 0,1-5 0</inkml:trace>
  <inkml:trace contextRef="#ctx0" brushRef="#br0" timeOffset="154930">2542 11819 8201,'7'-24'87,"0"0"1,-4 2 0,1 3-1,-1 1 1,-2 3 0,-1 1 0,0 2-1,0-1 1,-1 1 0,-2-1-1,-2 2 1,-2 2 0,-2 0 0,1 1-1,0 1 1,0 2 0,-1 1-1,1 0 268,-2 1 0,5 3 0,1 5 0,2 8 0,2 6 1,2 7-1,1 6 0,2 8 0,2 5-238,3 6 1,-1 7 0,1-1 0,-2 1 0,2-1-1,1 1 1,1-1 0,1-3-69,-1-3 0,0-7 0,0-3 0,-3-4-139,-1-4 0,1 2 0,2-6 0,-2-3-394,0-4 1,-7 0 0,3-6-1050,-4 0 1,-2-4 820,-4-4 1,0-4 190,-3-8 1,-9-8 0,3-7 0</inkml:trace>
  <inkml:trace contextRef="#ctx0" brushRef="#br0" timeOffset="155398">2431 11671 8355,'-19'-38'0,"6"1"679,8 5 0,12 4 0,5 6 1,6 1-329,1-1 0,9-6 0,-2-1 0,6 2-296,6 1 1,4 1-1,4 1 1,-2 4-1,1 4 1,-4 7-1,0 5 1,-4 2-1087,-1 2 1,-3 7 0,-9 6 0,-4 7 263,-3 8 1,-9 9 0,-2 7 0</inkml:trace>
  <inkml:trace contextRef="#ctx0" brushRef="#br0" timeOffset="155399">2567 12204 8355,'4'-12'319,"1"-1"0,10-3 0,1-1-392,6 2 0,0-3 0,2 0 1,3-1-1,4-2 168,3 2 1,2-3 0,1 5 0,0 2-1424,1 1 760,-7 7 1,5-4 0,-4 4 0</inkml:trace>
  <inkml:trace contextRef="#ctx0" brushRef="#br0" timeOffset="156069">3163 12117 8589,'0'-16'0,"0"-1"0,1 2 0,2 1 753,1 2 1,0 3 44,-4 1 0,1 5-521,4-1 1,-4 4-292,3 4 1,-3 3 0,-2 7 0,-3 3 98,-4 3 1,1 2 0,0 0 0,0-1-175,0 1 0,4-4 0,-1 0-102,3 0 1,2-6 0,3 2-1,5-6-21,2-2 1,1-2 0,2-4 0,2 0 0,4-1-80,-1-4 0,3-6 0,-6-7 269,0-1 0,-3 3 0,-2-5 1,-1 0-1,-3 1-44,-2-1 1,-2 0 0,-7-2 0,-4 2-130,-3 5 0,-3 3 1,-2 4-1,-5 2-106,-3 1 1,0 8-1,-1 7 1,1 5-140,4 3 0,-1 5 0,7-2 396,3 4 1,2 0-1,-4 1 1</inkml:trace>
  <inkml:trace contextRef="#ctx0" brushRef="#br0" timeOffset="156070">3497 12055 8355,'-1'-23'0,"-3"2"939,3 3 1,-5 6-53,6-1 0,-1 2-801,-3 3 0,4 2 0,0 6 0,6 2 0,5 2 1,2 4-1,1 5 0,1 3-2,1 5 0,1 1 0,-3 0-315,2-1 0,-2-2 0,1 3 0,-4-3 0,-3-1-423,2-3 0,-4-1 496,-2-1 229,-3-7 0,-1-6 0,0-9 0,0-5-133,0-3 0,0-9 1,0 0-1,1-3-36,4-1 1,1-5-1,7 4 1,-1-2-217,1 0 0,0 9 1,3 2-1,2 6-1382,1 4 1373,-4 8 1,8-7-1,-3 4 1</inkml:trace>
  <inkml:trace contextRef="#ctx0" brushRef="#br0" timeOffset="157397">4949 11956 8645,'0'-21'2,"0"1"0,0 4 1,0 0-1,-2 2-134,-2 2 1,-3 1 0,-5 1 0,-1 3 330,1 2 0,0 0 1,-1 5-1,1 0 0,-1 2 1,1 2-1,0 6-169,-1 5 0,1 0 1,1 4-1,1 0-95,2 1 0,5 0 0,-1 5 0,3-1-164,1-4 0,0 2 0,0-5 12,0-2 0,1-5 1,3-3-1,4-2 0,3-2 104,2-2 1,-1-6 0,1-3 0,-1-4 150,0 0 0,1-6 1,-1-1-1,1-2 122,-1 1 0,-4-1 0,-1-4 0,-1 2 149,-4 2 1,1-1 0,0 4-215,1-1 1,0 4-114,-4-2 1,-4 10-1,0 7-39,1 7 1,2 4 0,1 3 0,0 1-7,0 2 0,0 5 0,0-3 67,0 0 1,4-1 0,1-4 0,2 1-53,3 2 0,1-5 0,1-5 0,1-2 0,-1-2 28,1-2 0,0-1 1,2-1-1,2-3 9,-2-4 1,-2-3 0,-4-2 0,-1 1 70,2-1 1,-3-3-1,0-1 1,0 2 124,0 1 0,-5-2 0,4-1 65,-1 2 1,-3 1-1,3 3-125,1 3 0,-3 3-147,5 5 1,0 5-60,5 3 0,-2 3 0,-2 2 1,0 1-1,-1 1-78,-1 1 1,4 1 0,-4-5 6,-1 1 0,4-1 0,-4 0 22,1 1 210,-5-6 0,4-3 1,-6-8-1,1-5-6,3-2 0,-2-1 0,3-2 0,1-1-82,2-1 0,3-5 1,1 4-1,1 1 65,-1-2 0,1 4-125,-1-2 0,0 3 1,1 4-9,-1 0 1,-4 7-1,-1-1 76,-1 6 1,-1 3 0,-2 7 0,1-1 0,-1 1-2,-2-1 1,4 0 0,0 1 0,1-1-19,-1 1 0,3-1 1,-2-1-1,1-3-19,2-4 0,2-2 0,2-2 29,-1 0 1,1-2 0,-1-2 0,0-4 11,1-3 1,-1-1 0,-1-1-1,-1-1 77,-2-2 1,0 2-1,3-2-27,-2 2 0,0 1 0,-3 1 317,1 0-313,-4 5 1,3 3-85,-1 8 1,-3 3 0,5 5 0,0 0 0,-1 1-23,-1-1 1,5 1 0,-2-2-1,3-2-66,1 0 1,5-7 0,1 2 0,0-2 35,0-2 0,0-6 1,-3-2-1,1-3 123,0-1 1,-3-5 0,-2 1 0,-1 0-37,-2 3 1,-5-4 0,1 1 130,-2 0 0,-2 3 72,0 0 0,-5 5-67,1 0 0,0 6 0,4 4 0,0 9 0,0 8-34,0 4 0,0 4 0,2 2 1,0 5-135,2 6 0,6 3 1,-2 4-1,3-1-131,2 5 0,-1-5 1,1 3-1,-1-2 50,0-3 0,-1-1 0,-2-7 0,-5-3-38,-3-4 0,-1-4 1,-1-5-1,-3-3 139,-5-3 1,-7-7 0,-3-3 0,-2-3 27,0-1 0,2-7 0,-2-5 1,5-7-25,2-5 1,3-6-1,3-3 1,3-3 160,4-1 1,2 4 0,4 0-449,3-2 1,4 3 0,5 1 0,4 0 0,2 4-259,2 1 0,5 1 0,2 0 0</inkml:trace>
  <inkml:trace contextRef="#ctx0" brushRef="#br0" timeOffset="157887">6896 11100 8402,'0'-23'-65,"0"2"-228,0 3 571,0 11 1,0 4 0,0 12 0,0 7 0,0 8 0,0 5 0,0 5-156,0 6 0,1 0 0,2 5 0,2 2 1,2 0-1,2 0 0,-1-3 0,-1-1 1,0-3-653,-1-2 0,-1-6 0,1-3 0,0-4-10,-3-5 0,-2 3 0,-1-7 1,-1-2 263,-3-4 0,-9 1 0,-6-5 0</inkml:trace>
  <inkml:trace contextRef="#ctx0" brushRef="#br0" timeOffset="158862">6697 11559 8850,'0'-12'0,"3"1"0,4 2 0,7 4 37,4-1 0,0 5 1,5-5-1,5 1 1,3-3-1,6-3 333,3-2 0,6 2 0,-5 3 1,-1 2-469,-1 1 0,-8 3 0,-3-2 0,-6 4 0,-5 4 0,-5 5 11,-4 2 1,2 1-1,-6 1 1,-3 0 27,-3 4 0,-5-3 0,-4 4 1,1-2 47,2 1 1,4-1 0,-3-3 0,1-1-73,4 0 1,6-1 0,4-2 12,3-5 0,1-3 1,1-1-1,1 0-47,2 0 1,-1-5 0,5-4-1,-1-2 8,0-1 0,-4 4 0,2-1 0,-3 0 84,-2-2 1,-4 0-1,-1 1 1,0 3-78,0 2 486,-4 1 1,4 4 0,-5 1-202,2 3 1,1 3 0,-5 5 0,1 1-188,3-1 1,2 1-1,3-1 1,0 0-1,0-1-93,2-2 1,3 0-1,1-5 23,2-1 1,-1-1 0,-3-2 0,-1 0 42,0 0 0,1 0 1,-1-2-1,-1-2 67,-2-4 0,0-3 1,-3-2-1,-1 1-30,1 0 1,-2-2 0,-4-1 0,0-2-114,0 2 0,-2 1 0,-2 2 0,-3-1-89,1 1 0,-5 4-427,2-1 1,-2 8 308,-1 1 0,5 6 0,1 6 1</inkml:trace>
  <inkml:trace contextRef="#ctx0" brushRef="#br0" timeOffset="158863">7913 11497 10173,'-2'-18'0,"0"4"0,-4 6 0,1 1 0,-2 2 0,0-1 0,-2 5 0,1 3 335,0 7 0,4 2 0,-3 1 0,1 1 0,2 0 1,0 3-524,0 0 1,-4 2-1,4-3 151,1 2 0,1-1 0,2-3 0,0-1 0,2 0 0,2-1 0,4-2 0,3-5 0,2-3-317,-1-1 1,2 0 0,1 0 217,2 0 0,-1-9 0,-3-4 116,-1-1 1,-1-1-1,-1 0 1,-4-3 0,0 0-1,-3 0-148,-2 3 1,-1 1-31,0 2 0,-5 0 0,-4 1 0,-2 2-999,-1 5 785,0 3 1,-6 1 0,-2 0 0</inkml:trace>
  <inkml:trace contextRef="#ctx0" brushRef="#br0" timeOffset="159333">8682 11410 8355,'0'-12'142,"0"-1"142,0 1 1,0 6 0,0 6-1,0 9 1,1 6 181,3 6 0,-1 6 1,5 5-374,2 4 1,-3-1 0,0 10 0,-2-1-83,-2 0 0,2-2 0,0 7 0,-1 0 0,0-2-608,0-4 0,0-5 0,-3-2 0,2-3-190,1-4 0,0-4 1,-4-4 469,0-5 0,-5 4 0,-2-1 1</inkml:trace>
  <inkml:trace contextRef="#ctx0" brushRef="#br0" timeOffset="159680">8719 11509 8355,'4'-29'321,"0"0"1,6 6 276,-2 7 1,3 3 0,1 5-440,1 4 1,1 4 0,1 4 0,1 4-1,-1 3-235,-1 2 1,0 3 0,1 2 0,0 0-1,-2 1 1,-5-1 0,-1 0 0,-2-1-136,1 0 0,-3-3 1,-7 4-1,-5-1-240,-2-1 0,-2 1 1,-3-5-1,-2-1-27,-1-3 1,4 2 0,-2-6 0,4-1-224,0-2 701,1-1 0,5-5 0,1-2 0</inkml:trace>
  <inkml:trace contextRef="#ctx0" brushRef="#br0" timeOffset="160370">9240 10951 8499,'-13'-16'63,"1"-1"0,5 12 1,3 9-1,3 7 1,1 7-1,1 5 557,3 5 1,2 6 0,3-2 0,-1 2-442,2 4 1,0-4-1,-1 9 1,-2-2-408,-1 0 0,2 1 0,-4-5 0,-1-1-235,-2-3 0,3-3 0,1-5 1,-3-2-44,0-2 1,-2-3 0,-2-6-12,-2 1 0,-3-1 0,-5 1 1</inkml:trace>
  <inkml:trace contextRef="#ctx0" brushRef="#br0" timeOffset="160371">9079 11361 8355,'12'-6'-236,"4"1"298,1-4 1,4-2 0,-2 4-1,3-1 198,4 0 1,11 1 0,1-3 0,2 2-117,2-2 1,-2 1-1,4-1 1,-2 3-414,-6 2 1,-1-4 0,-6 5 0,-3 0-34,-3-1 0,-3 2 0,-6-4 133,-3 1 0,-6 1 336,4 1 0,-8-3 0,-1-4 20,-7 3 1,-4 2 0,-1 6 587,-1 0 1,1 0-666,0 0 1,-1 6 0,2 2-135,3 3 1,2 1-1,6 1 1,0-1-49,0 1 1,0-1 0,0 0-1,0 1 71,0-1 1,6 5 0,2-1 2,3-1 0,2-1 0,-1-1 0,0-1 8,1 0 1,-1-3-1,1-1 1,-1 2 0,0 1 15,1 1 1,-2-4 0,-3 0-33,-4 2 1,-2-3-1,-2 1 1,-2 2-186,-2 1 1,-7 0-1,-7-1 1,0-3-508,0-2 0,0 3 81,2-4 1,-3 6-1,-6-3 1</inkml:trace>
  <inkml:trace contextRef="#ctx0" brushRef="#br0" timeOffset="162322">11150 11224 9930,'-4'-12'0,"-1"-1"0,1 1 0,2 1 0,2 4 0,4 8 0,4 9 0,3 7 0,4 0 0,2 3 0,2-1 0,0 3 0,3 2 0,2 0 139,1 1 0,-2-4 0,-1-2 0,-3 0 0,1-1 0,-2 0-856,-1-3 0,0-5 0,-5-2 0,1 1 176,-1-3 1,-5 5-1,-1-4 1</inkml:trace>
  <inkml:trace contextRef="#ctx0" brushRef="#br0" timeOffset="162820">11447 11137 8698,'0'-7'210,"-5"12"0,-3 8 0,-5 7 0,-3 4 0,-4 5 0,0 2-171,-1-1 1,0 4 0,-3 0 0,-1 0-354,0-1 0,6-4 0,2-7 0,5-3-922,3-1 763,4-1 0,5-5 0,0 1 1</inkml:trace>
  <inkml:trace contextRef="#ctx0" brushRef="#br0" timeOffset="162821">11993 11336 8355,'-16'9'0,"-1"4"309,-5 2 0,8 10 1,-4-2-69,0-2 1,5 2 0,-4-2 0,3 1-338,2-1 1,5 1-1,3-4 1,2 0-1002,2-1 1,6 0 610,2-5 1,3 1 0,2-1 0</inkml:trace>
  <inkml:trace contextRef="#ctx0" brushRef="#br0" timeOffset="163357">12613 11137 8931,'-19'-5'2041,"-5"-2"-1848,11 0 0,-4 7 1,10 8-1,6 5-187,4 3 0,2-1 0,-1 5 0,5-1-132,2 0 1,1 1 0,0 2 0,2-3-337,3-1 0,-4 1 0,4-5 1,-5-3 4,-3 0 1,6-6-1,-3 0 309,2-4 1,-4-7 0,-2-3-1,0-5 229,-1-3 0,0 0 1,-4 0-1,1-2 198,-1-1 0,-2-2 0,-1 4 125,0-1 1,0 4 0,0-2 0,0 4 491,0 0-735,0 6 1,1 2 0,2 6 0,1 3 0,0 5-17,2 2 0,-1 8 0,5 4-154,-2 5 1,1 8-1,2 0 1,-2 5 0,0 2-94,0-1 1,-2 5 0,0 0 0,-2 3-100,-2-1 0,-3 6 0,-3-8 0,-3-1-113,-5-2 0,1-3 1,-8-5-1,1-4 300,1-7 0,-2-3 1,2-9-1,-4-3 194,1-3 0,-3-3 1,5-5-1,1-3-31,-2-5 1,8-3 0,-1-5 0,4-3-101,5-4 0,2-5 0,5-1-357,7-2 0,2 3 1,6-2-1,-1 2 0,0 4-1013,3 3 1,0 3 976,-1-2 1,2 3-1,-3 6 1</inkml:trace>
  <inkml:trace contextRef="#ctx0" brushRef="#br0" timeOffset="163535">13345 11497 11428,'8'-11'0,"0"3"0,2 4 0,0 5 0,-2 6 0,-4 7 332,-2 4 0,-5 9 1,-4 9-1021,-6 4-813,-13 12 0,0-6 0,-11 9 1</inkml:trace>
  <inkml:trace contextRef="#ctx0" brushRef="#br0" timeOffset="166359">5469 13345 8645,'13'-25'0,"-1"0"0,-1 2 0,-1 1 0,-2 1 0,0 0 0,-1 1 0,-3 1 0,-2-1 0,-2 2 0,-2 0 0,-2 3 157,-4 1 0,-4 2 0,-3 1 0,-2 3 0,0 2 0,0 2-34,-4 0 0,-1 1 0,0 7 0,1 6 0,0 4-27,2 2 0,0 8 1,4-1-1,-2 6 1,2 3-1,1 2-41,2 2 1,4 7 0,1 2 0,1 4 0,3 0 1,2 6-1,2 2 1,2 1-16,1 0 1,6-5-1,-2 5 1,2 1-46,-2 2 0,2 1 1,-5-1-1,1-3 5,-1-5 0,1-2 1,-3-4-1,1-3-99,-2-2 0,0-12 1,-4 4-98,-2-2 1,2-10 0,-5 2 0,0-4 0,0-2-86,-3 0 0,-1-3 1,-3-5-1,-1-3-1647,-1-2 1591,-6-1 1,2-9 0,-4-2 0</inkml:trace>
  <inkml:trace contextRef="#ctx0" brushRef="#br0" timeOffset="166652">4874 14139 8353,'13'-25'-1,"-1"6"0,2 1 1,2 5 138,5 1 0,2 4 0,4-1 0,1 0 217,6-2 1,1-2 0,4 1 0,1 1-634,1 3 1,5-2 0,-5 4 0,-1 1 0,-1-2-525,-2 0 1,-5-1-1,-2-5 1</inkml:trace>
  <inkml:trace contextRef="#ctx0" brushRef="#br0" timeOffset="166993">6176 13035 8881,'7'-48'0,"-1"4"0,-2 6 0,0 9 0,-1 7 514,-2 6 1,-8 3 0,-4 5-306,-4 4 1,-7 3-1,1 3 1,-2 7 48,-2 7 0,2 8 0,1 6-51,1 7 0,2 11 0,-3 12 0,2 4 1,1 8-106,0 5 0,-1 16 0,9-43 0,0 2 0,1 1 0,1 1-95,0 2 0,0 0 0,1-3 0,0 1 0,1 4 0,1 1 0,1 0 0,-1-1-23,2-1 1,0-2 0,1-1 0,0-2 0,6 42 0,4-9-245,6-9 0,13-8 1,1-11-1,6-4-51,5-6 0,-3-10 1,9-8-1,-1-4-423,-3-5 1,-1-2 0,-3-7-126,-3-3 1,2 4-1,-3-6 1</inkml:trace>
  <inkml:trace contextRef="#ctx0" brushRef="#br0" timeOffset="167579">6834 13481 8270,'-2'-19'-56,"-2"3"0,3 6-65,-3 2 277,2 5 1,4-7 0,0 7 0,4 5-1,1 6 1,1 7 0,0 6 410,1 2 1,-1 8-1,4 0 1,2 2-495,3 1 1,-4-1 0,4 4-95,-3 0 1,2-4 0,1-1 0,-1-2 0,1-2 39,-1-2 0,1-1 0,-5-1 0,1 0-524,-1-3 0,1 1 1,-1-6-1,0-1-232,1-1 1,-2-2 142,-3 1 1,3-1-1,-4 1 1</inkml:trace>
  <inkml:trace contextRef="#ctx0" brushRef="#br0" timeOffset="167832">7020 13779 9498,'-4'-6'0,"-2"6"0,1 7 0,-2 4 0,0 3 0,-3 3 0,-1 3 0,-1 5 0,-2 3 0,-1 1 0,-2 0 0,2 1 0,1 2 0,2-1 0,-1-2 0,2-3 0,2-2 0,2-2 0,1-3-941,4-1 0,6 4 0,3-3 0</inkml:trace>
  <inkml:trace contextRef="#ctx0" brushRef="#br0" timeOffset="168417">7441 13804 8518,'-1'-11'0,"-2"1"301,-1 2 0,1 4 1,8-3-1,3 1-12,3 4 0,1 0 0,2 1 0,3-2-115,3-1 1,-1 0 0,1 4 0,-2 1 84,-3 3 0,-1 3 0,-2 6-498,0-1 1,-5 5 0,-3 0 0,-2 3-1,-4 2 27,-2 1 0,-3 2 0,-5 0 0,0-2 89,-1-2 1,1 1-1,-1-4 1,2 0 12,3 0 0,-2-6 0,5-5-43,-2-1 1,4-4-18,-1-6 0,12-4 0,5-9 1,2-2-35,3 0 1,0-7 0,4 2 0,-1-1 37,1-2 0,-4-1 0,-1 3 0,-1 2 22,-4 2 0,2-1 1,-9 4-1,1 0 396,-1 1 0,-1 0 236,-4 5 1,-1 6-242,-3 6 0,3 6 0,-5 7 0,2 3-64,0 0 1,-4 5 0,2-3 0,1 1-75,-1 3 1,2 0 0,4 0 0,0-3-253,0-1 1,4 3 0,3-3-1,3 0-396,3 0 0,2-3 1,-1-5-8,3-2 1,-3 0-1,3 4 1</inkml:trace>
  <inkml:trace contextRef="#ctx0" brushRef="#br0" timeOffset="168672">8235 13878 10461,'6'-12'0,"2"1"0,4 3 0,5 2 0,4 2 0,1 0 0,0 1 0,0 0 0,2 0 0,4-1 0,1 2 0,0-1 0,0 0 0,-2-1 0,0 1 0,-4 2 0,-1 1 0,-3 0-1182,-1 0 0,-1 0 0,-5 0 1</inkml:trace>
  <inkml:trace contextRef="#ctx0" brushRef="#br0" timeOffset="168952">8471 13667 8662,'0'-12'629,"0"0"0,0 6 0,-2 7 143,-2 10 1,3 2-490,-3 3 0,2 4 1,2 0-1,0 4-231,0 1 0,0 4 1,0 1-1,0 0-301,0 0 0,0 5 0,0-3 0,0 1 0,0-2-1366,0 0 1,0 3 0,0-2 0</inkml:trace>
  <inkml:trace contextRef="#ctx0" brushRef="#br0" timeOffset="169392">9438 13395 8497,'-1'-32'35,"-3"3"1,2 8-43,-2 5 1,3 2 0,-1 3 0,-2 1 0,-4 3 0,-3 3-1,-1 6 296,-1 4 1,-5 11 0,-1 4 0,-2 3 0,1 7 0,-1 6 0,2 8-189,2 8 0,3 3 0,2 5 0,1-2 0,3-2-39,4-2 0,2-1 0,2-6 0,2-3-508,2-3 1,4-5-1,7-4 1,3-5 101,1-6 0,2-5 0,2-4 0,-1-2-171,-1-3 40,0-2 0,4-6 0,-1 0 1</inkml:trace>
  <inkml:trace contextRef="#ctx0" brushRef="#br0" timeOffset="169629">9674 13444 9424,'0'-12'0,"1"1"0,2 4 0,2 7 0,1 7 0,-1 5 0,-2 5 0,-1 3 313,-2 4 0,0 6 0,1 2 0,2-1 0,1 0 0,-1-2-603,-2 0 1,-1 4 0,0-4-1,0-3-229,0-4 0,0 0 0,1-4-502,4 1 1,-4-4 817,3 2 0,3-3 0,0-2 0</inkml:trace>
  <inkml:trace contextRef="#ctx0" brushRef="#br0" timeOffset="169906">9922 13767 8355,'7'-13'238,"4"1"1,0 1 0,5 1-1,0 3 173,-3 2 1,5-4 0,3 5-550,2 2 0,2-1 0,0 0 0,0-1 0,0 1 401,-1 2 0,-3 5-1425,0 0 1,-6 11-1,3-1 1</inkml:trace>
  <inkml:trace contextRef="#ctx0" brushRef="#br0" timeOffset="170431">10505 13506 8592,'0'-27'0,"0"0"0,1 5 0,2 3 211,1 4 0,4 1 1,-2 3-1,-1 1 1,2 4 268,0 0 0,1 2 0,5 5 0,-1 2-402,1 1 1,-1 10 0,0-2 0,2 4 16,3 1 0,-8 3 0,4 5 0,-4-1-211,-2 1 0,3 1 0,-6 2 0,-1 1-176,-2-2 0,1 0 0,0-3 66,2 1 1,1-1 0,-4-2 0,2-3 0,1-1-178,-1-3 1,-1-1 0,1-2-1877,1 1 2134,0-1 1,-9 0-1,-2 1 1</inkml:trace>
  <inkml:trace contextRef="#ctx0" brushRef="#br0" timeOffset="170432">10678 13630 8355,'0'-12'287,"-1"5"139,-3 3 93,3 2 0,-10 2-214,2 0 1,-2 6 0,-1 2 0,-1 3-50,1 2 0,0 3 0,1 2 0,1 1-357,2 3 0,1 0 0,-3 0 0,2-2 0,0-1 0,1 0 0,1 2 1,2-2-1421,0-2 0,0-3 828,4-2 1,-6 0-1,-1 1 1</inkml:trace>
  <inkml:trace contextRef="#ctx0" brushRef="#br0" timeOffset="170730">10939 13308 8484,'0'-24'0,"0"4"0,1 3 107,3 3 0,3 7 0,6 3 0,0 4 458,4 4 0,-3 5 0,2 6 1,-2 3-1,-2 2-264,1 7 0,-1 0 0,-1 9 0,-2 4-439,-5 3 0,-3 2 0,-1 5 1,-1-1-95,-3 1 1,-3-2 0,-6-2-1,1-4-125,-1 1 1,1-8 0,1 0 0,1-3-49,2-4 0,4-6 0,-3-3 0,2-1-671,2-3 673,-4-7 1,6 3-1,-5-4 1</inkml:trace>
  <inkml:trace contextRef="#ctx0" brushRef="#br0" timeOffset="171336">11398 13593 8329,'4'-18'0,"1"-1"0,1-1 0,1 5 117,0 6 0,-3 3 496,4 6 0,-5 6 0,1 2 0,-3 3-448,-1 1 0,-4 2 0,0 1 0,1 3-152,2 2 1,1-5-1,0 1 1,0-2-124,0-2 0,4 1 1,2-1-1,0-1-164,4-3 1,1-2 0,2-6 0,-1 0 111,0 0 1,5 0 0,-1-1-1,0-4 70,-3-3 0,4-3 0,-1-3 0,0-1 148,-3-1 1,0-6 0,-1 2-1,1 1-98,-1 3 1,-4-2 0,-1 1 768,-1 2 0,-2 5-451,-4 2 0,0 7 1,-2 1-115,-2 7 0,2 9 1,-5 5-1,1 2-37,3 2 0,2 1 1,1 2-1,0 3-10,0 5 0,0-1 1,0 9-1,0 0-149,0 1 0,0 6 0,1-5 0,2 2-16,1 2 0,0-5 0,-5-2 0,-2-3-339,-1-4 0,-6-9 0,1-1 0,-5-5-108,-2-3 1,-5-3 0,3-7 260,-1-3 1,3-4-1,0-1 1,2-1-1,3-4 131,3-3 1,-2-8-1,6-5 1,1-2-30,2-2 1,2 0 0,3 0 0,6 0 126,5 0 1,0 5 0,6-1 0,1-1-77,2-1 0,-4-1 0,1 2 1,1 3-10,1 1 1,1 1 0,-2 5-1,-1 1-47,1 3 1,0-2-96,-2 6 0,4-6 0,-5 3 0</inkml:trace>
  <inkml:trace contextRef="#ctx0" brushRef="#br0" timeOffset="171726">11931 12737 9220,'18'-37'433,"-4"7"-1131,2 5 1,2 6 496,-1 6 0,5 6 1,-3 3-1,2 4 690,-1 4 1,1 6-1,4 12 1,0 8 52,0 5 1,1 20 0,1 1 0,2 12-295,-1 8 0,2 13 0,-2 2 0,-5 4-211,-13-43 1,-2 0 0,-1 0 0,-2 0 0,0 4 0,-3 0 0,-1 1 0,-2-1-112,-1-2 1,-3 1 0,-2 4 0,-2 0 0,-2-5 0,0 0-54,-3 2 0,0-1 0,1-5 0,-1-2 0,-19 42 0,-2-9 0,-1-6-279,-1-4 0,0-13 0,-2-3 1,-1-9-424,-1-8 1,-6 1 828,2-10 0,-4 1 0,0-6 0,-1-8 0,1-3 0,-1-5 0</inkml:trace>
  <inkml:trace contextRef="#ctx0" brushRef="#br0" timeOffset="175963">18393 11770 8355,'-13'-4'184,"2"-2"0,2 1 0,0-1 1,0 3-1,-2 2 0,-2 1 1,1 1-1,1 4 0,3 3 1,3 3-1,4 1 0,1 1 1,0-1-1,1 0 0,4-1 88,3-2 0,7 0 1,2-3-1,-1-1 0,1 1 1,1-3-1,-1-2 0,1-2-732,-2-3 0,-3-3 361,0-6 1,-6 1-1,-3-2 1,-3-1 37,-1-2 1,0 1 0,-1 3 0,-3 1-106,-5 0 0,-2 3 1,-2 2 18,-4 2 1,2 1-1,-4 5 1,1 3 0,2 5-232,3 2 1,0 5-1,1 2 1,1 0-338,3 0 1,2 3 254,6-5 0,0 6 0,0-3 0</inkml:trace>
  <inkml:trace contextRef="#ctx0" brushRef="#br0" timeOffset="176607">22002 10108 8355,'0'-12'621,"0"-1"1,0 1-401,0-1 0,-2 6 0,0 5 0,-4 4 0,-1 7 0,-1 2 0,0 1-15,-1 1 1,1 3 0,-3 2-1,1 0-202,2 0 1,5-2 0,-1-3-1,3-1 17,1 1 0,1-7 0,3-1 0,5-4-264,2-1 0,3-1 0,1-4 0,1-3 99,-1-3 0,-2-5 1,-4-1-1,0 2-141,0 1 0,-3 2 0,-2-1 0,-4 2 0,-6 3 0,-5 4-486,-4 3 1,-12 12-1,1 2 1</inkml:trace>
  <inkml:trace contextRef="#ctx0" brushRef="#br0" timeOffset="177157">18157 12452 8355,'0'-12'169,"0"-1"1,0 1 0,1 1 0,4 2 0,3 7-1,4 4 1,3 7 0,3 2-29,2 1 0,0 5 0,5-1 0,-2-1 0,0-1 0,-3-1 0,2-2 0,2-2 0,-1-2 0,-1-1-836,-1-4 0,-6 0 1,2-2-1,-4 0 1,0 0-1222,-1 0 1916,-5-6 0,-1-1 0,-6-5 0</inkml:trace>
  <inkml:trace contextRef="#ctx0" brushRef="#br0" timeOffset="177453">18467 12316 8355,'0'-13'399,"0"1"0,-1 6 0,-3 8 0,-5 7 0,-2 9 0,-2 4 0,-4 6 0,-4 2-113,-2 5 1,-2 0-1,0 1 1,2-1-726,2-2 1,3-6 0,6 2 0,1-3-864,3-1 1,-3 0-1,4 0 1</inkml:trace>
  <inkml:trace contextRef="#ctx0" brushRef="#br0" timeOffset="178178">22175 10554 8355,'6'-19'-67,"2"3"1,3 2 173,2 1 1,-5 1 0,0 1-1,0 1 1,1 3 0,-1 2 251,2 2 0,-5 3 1,1 6-1,-2 5 0,0 4 1,-1 1-248,-2 2 1,3-3 0,2 5-151,1-2 1,-3-2 0,3-3 0,-1-1-121,1 0 1,0-3 0,3-2-1,-2-2-26,2-2 0,-3-3 0,0-4-21,-2-5 0,3-2 0,-2-1 0,-1 0 120,1-1 0,-1-3 0,-2-1 0,1 1 139,-1-2 0,3 4 0,-2-3 0,-2 4 28,0 0 0,-2 5 0,1 1 213,3 2 1,-2 3 0,2 9-69,-3 5 0,-1 9 0,2 1-74,2 6 1,-3 5 0,3 7 0,-1 4-181,1 4 1,3-4 0,5 10 0,-1 1-166,-2 0 1,2 0 0,-4-6-1,1-4 32,0-4 1,-5-6 0,1-5-1,-3-2 1,-2-6-17,-3-3 0,-3-7 0,-7-5 0,-1-1 117,-1-3 1,-6-6 0,1-4 0,-3-3 0,0-5 141,-1-3 0,1-2 1,4-7-55,3-2 0,9 3 0,4-3 0,2 3 0,5 1-220,5 0 1,6 6-1,12 1-1051,3 0 817,9 10 0,6-14 0,5 8 0</inkml:trace>
  <inkml:trace contextRef="#ctx0" brushRef="#br0" timeOffset="179082">18430 11819 7471,'12'-12'0,"2"0"0,1-1 0,3 1 0,1-1 0,3 1 0,3 0 0,3-1 0,2-1 0,3-1 0,4-3 0,5-1 0,2-3 0,3-3 203,1-4 1,6 2 0,1-6-1,3-2 1,4-2 0,2-3-1,4-3-167,4-1 1,-1-1 0,11-4 0,-2 3 0,-2 0-19,2-1 1,-3 3 0,5 0 0,-3 0 0,0 0 0,-2-2 0,0 1 10,0 0 0,-6 5 0,6-2 0,-1 5 0,-5 4 1,5-3 0,-3 3 0,4-1-19,1 0 0,3-1 0,2 2 0,2-3-115,2-1 1,0 1-1,-1 1 1,0 4-120,-3 0 0,-5 2 0,-8 5 0,-5 0-405,-6 3 1,-10 4 328,-12 4 0,-11 1 0,-8-1 0</inkml:trace>
  <inkml:trace contextRef="#ctx0" brushRef="#br0" timeOffset="179894">19186 11187 8762,'0'-12'335,"0"-1"1,2 6 0,2 4 0,4 5 0,5 3 0,3 2-146,5 3 0,-2 0 0,3-1 0,3-1-178,3 2 0,0-3 1,-3 0-1,0-2 1,-2 0-1,0-1 0,-3 0 1,1 0-1,-2 0-1047,-2 0 1,-4 0 142,0-4 1,-1 4-625,1 1 1379,-6-1 1,-7-4-1,-7 0 1</inkml:trace>
  <inkml:trace contextRef="#ctx0" brushRef="#br0" timeOffset="180198">19410 11063 8232,'-9'-11'0,"3"1"347,0 2 0,2 7 0,4 1 0,0 8 0,0 7 0,0 6-275,0 2 1,0 7 0,0 3-1,0 5 1,0 3 0,0 3-1,0 2 1,0-1-1364,0 2 1,-6 1 0,-1 2 0</inkml:trace>
  <inkml:trace contextRef="#ctx0" brushRef="#br0" timeOffset="183434">13965 11261 8355,'0'-12'214,"1"1"0,4 4 0,1 7 0,3 7 0,-1 5 0,2 5 1,1 4-1,1 3 0,0 4 0,2 1 0,1 0 0,2 0 1,-3 0-27,-5-2 1,2-2 0,-2-3 0,0-3 0,1-2 0,-3-5-217,-2-2 0,4-9 0,-5-1 1,-1-7 77,-2-4 0,-1-5 0,0-2 0,0-1-91,0-3 1,0-2-1,1-2 1,2-2-187,1-1 0,4-4 0,-2 6-247,1 3 1,0 1 0,2 6 0,0 2-456,0 2 188,2 6 1,2 1-1,-1 6 1</inkml:trace>
  <inkml:trace contextRef="#ctx0" brushRef="#br0" timeOffset="183629">13977 11497 8763,'-5'-6'0,"5"0"0,7-1 0,4 3 0,3 2 0,2 2 0,6-1 0,6-3-9,5-5 0,3 4 0,0-1-454,-3 1-172,2 3 0,-8-3 0,3 5 1</inkml:trace>
  <inkml:trace contextRef="#ctx0" brushRef="#br0" timeOffset="183975">14660 11361 8355,'0'-18'190,"0"4"1,0-4 17,0 6 1,1-1 0,2 1-1,2-1-26,2 1 1,1 0-1,6 0 201,3 4 0,-4-1 1,5 4-1,-1 3 1,-1 0-179,0 2 1,-3 2-1,0 3 1,-1 6-461,1 4 1,-7 9-1,0-1 1,-2 5 87,0-1 1,0 4 0,-4-1 0,0 2-105,0 2 1,0-4 0,0-1 0,0-4-26,0-4 1,2 1-1,2-6 1,3 0-373,0-3 1,4-2 0,-3-2 373,3-5 1,1 3-1,1 0 1</inkml:trace>
  <inkml:trace contextRef="#ctx0" brushRef="#br0" timeOffset="184263">14846 11472 8355,'-6'-7'0,"-1"2"430,-5 5 1,-1 3 0,0 3-105,-4 7 1,-1 6 0,-4-1 0,3 1-413,1 3 0,1 0 1,5 0-1,1-2 0,1-2 1,3-3-1,2-1-1069,2-2 0,2 0 0,1 1 0</inkml:trace>
  <inkml:trace contextRef="#ctx0" brushRef="#br0" timeOffset="184573">15242 11323 9214,'0'-19'0,"0"3"121,0 2 1,-1 7 0,-3 3 0,-4 2 0,-2 4 0,0 2 0,2 4 271,-2 3 0,1 2 0,-1-1 0,2 2-322,-2 2 1,-1-1-1,0 6 1,2 1 28,0 2 0,2 0 0,-1 1 0,3 0-50,-1 0 0,5 0 0,-2-2 0,6-1-309,5-1 0,4-6 1,5 0-1,4-4-411,2-3 0,2-5 0,-2 1-227,-2-2 1,1-2-1,-4 0 633,1 0 0,-4-11 0,3-3 0</inkml:trace>
  <inkml:trace contextRef="#ctx0" brushRef="#br0" timeOffset="184758">15106 11571 8355,'1'-11'0,"4"2"46,3 0 0,8 3 0,4-4 1,0 2-1,1-2 0,2-1 1,4-1-1,3 1-386,2 2 1,-5-2 0,2 4-155,-3 0 1,-1-4 0,0 5 0</inkml:trace>
  <inkml:trace contextRef="#ctx0" brushRef="#br0" timeOffset="185212">15689 11162 6843,'8'-11'0,"-1"1"0,0 4 0,0-1 414,3 0 1,-5-1-103,-1-5 0,-2 1 1,-2-1 114,0 1 1,0 4 0,-2 1 0,-1 0-90,-1 0 1,-1 3 0,1-3-200,-5 1 1,3 2 0,-3 4-273,0 0 1,2 0-1,-2 2-70,0 2 1,2 1 0,0 5-1,1-2 39,4 2 1,-4-3-1,2 1 1,1 2 260,2 1 0,1 1-62,0 1 1,0-1 0,0 0-1,0 1 1,0-1 69,0 1 1,1 0 0,2 4 0,1 2 240,-1 0 1,0 5-1,1-3 1,3 3-138,0 5 1,0-1-1,-5 5 1,2 1-96,-1 2 1,-1-3 0,-2 0 0,0 0 3,0-1 1,-2-2-1,-1-5 1,-1-1-4,2-4 0,0-2 1,4-5-212,2-1 1,3-4-1,5-1 1,2-1-585,2-4 1,-2-2-1,4-2 1,-1-4-368,-1-1-31,6-1 1,-8-4-1,4-1 1</inkml:trace>
  <inkml:trace contextRef="#ctx0" brushRef="#br0" timeOffset="185536">16036 11311 8355,'-5'-12'1045,"-4"-1"0,4 8-774,1 5 1,2 9 0,2 8-1,0-2 144,0-1 1,0 4-1,0 1 1,0 0-393,0-2 0,0 1 0,2-2-134,2-1 0,-1-2 0,5-5 0,2-4 39,1-2 1,5-4 0,2-2 0,0-3-222,0 0 0,-2-8 0,-3 3 1,-1-3-10,1-3 0,-2 2 1,-3-3-1,-4 1-96,-3 3 1,-6-3 0,-5 2 85,-5 1 0,-4 6 0,-6 4 0,0 1 0,0-1-103,1 3 0,0 6 0,4 4 309,3 3 0,3 2 0,2-1 0</inkml:trace>
  <inkml:trace contextRef="#ctx0" brushRef="#br0" timeOffset="185846">16396 11435 8355,'7'-6'0,"-2"6"509,1 7 1,-5 4 0,2 3 0,-6 1 0,-5 3-415,-3 2 1,3 0 0,-1 5 0,0 0 0,-1-2 0,0-1 0,4-2 0,0-3-2013,3-1 0,2-7 84,1 0 1765,5-7 1,2 4-1,6-6 1</inkml:trace>
  <inkml:trace contextRef="#ctx0" brushRef="#br0" timeOffset="186055">16743 11237 10069,'-4'12'0,"0"0"0,1 1 864,2-1 1,-3 2 0,-1 1-739,3 2 0,0 3 0,4-2 0,0 0 0,4 1 0,0-1-807,-1 0 0,1 0 0,-4-3 0,2 2-1221,-1-2 1137,-1-1 0,-2 4 0,0 1 1</inkml:trace>
  <inkml:trace contextRef="#ctx0" brushRef="#br0" timeOffset="186451">16880 10939 8908,'6'-21'0,"0"3"0,0 3 0,2 4 0,4 1 826,5 4 0,-6-4-484,5 6 0,-5-4 0,6 3 76,-3 3 0,-1 0 0,3 4 0,0 0-507,-1 3 0,-1 8 1,-3 0-1,-1 0-75,-2 1 0,-5 3 0,1 1 0,-3 1 72,-1 3 0,0 1 0,-1 2 0,-3 0 126,-5 0 0,3 1 0,-3 2 0,1 1 244,1-2 0,-3 3 0,6-1 0,2-1-50,0-2 0,2-1 1,2 0-155,2 0 1,4-1 0,7 0-1,2-2 1,-2-2 46,-1 3 0,2-6 0,2 1 1,0-1-77,0-1 1,-2 2 0,-5-1-1,-2 2-175,-5 0 0,-4 4 1,-4-6-1,-7 3-132,-9 2 1,-10 1 0,-13 2 0,-1 0 37,-3 0-1609,-1-1 1,-7 1-1,-1 0 1</inkml:trace>
  <inkml:trace contextRef="#ctx0" brushRef="#br0" timeOffset="188606">13581 13605 9779,'12'-23'0,"0"2"0,1 5 0,-1 3 0,-1 4 0,-1 2 0,-5 1 0,-3 5 0,-8 4 0,-5 5 0,-4 4 0,-3 3 240,-1 2 1,-2 4-1,-4-3 1,1 0-1,-1 1 1,0-1-1,0 1 1,0-1 0,-1 0-273,-3-3-29,9 4 0,-9-5 0,9 3 1,0-4-1,0-2 0,4-1 1,3-3-1,5 0 98,3 0 0,0-3-1,5 4 0,6-1 0,2 3 0,5-2 0,2 0 77,1-1 1,6 3-1,-2-5 1,0 2-70,1 3 1,0-3-1,4 0 1,-2-1-84,-2 1 1,2-2 0,-2 1 0,1 1-157,-2 0 0,-2 1 0,-7 5-350,-2-1 0,-4 1 0,-5-1 0,-1 0-370,-3 1 0,-9-1 0,-6 1 0</inkml:trace>
  <inkml:trace contextRef="#ctx0" brushRef="#br0" timeOffset="188885">13060 14225 8937,'-13'0'1260,"8"0"-994,5 0 1,7 2-1,9 1 1,5 2 309,2 2 1,9-4 0,4 2 0,5-1-523,3 1 1,2-1-1,3-4 1,1 0-1278,0 0 0,-8 4-179,-5 0 0,1 6 0,-7-3 0</inkml:trace>
  <inkml:trace contextRef="#ctx0" brushRef="#br0" timeOffset="192778">14573 13630 8713,'0'-20'0,"0"0"0,1 2 0,2 3 0,2 1 0,2 2 0,4 0 0,3-1 0,4 1 0,1-1 0,3 1 0,2 1 0,1 1 0,-1 3 0,3 2 0,-1 2 0,0 2 326,-3 1 0,-2 5 0,0 4 1,-5 3-1,-2 6 0,-3 7 1,-3 6-1,-2 5 0,-2 1-328,0 1 0,0 3 0,-4 2 0,0-1 0,0 1 0,0-3 1,2-3-283,2-4 1,-2-1 0,7-6 100,0-1 0,1 1 0,0-8 0,-2 0-378,2 0 0,-5-2-1241,-1-3 1453,-2-6 0,-2 4 0,0-4 0</inkml:trace>
  <inkml:trace contextRef="#ctx0" brushRef="#br0" timeOffset="193106">14970 13791 8283,'0'-12'137,"-6"5"0,3 2 95,-5 5 1,0 1 0,-5 3 0,1 6 12,0 5 0,-1 0 0,-1 7 0,-1 3 1,-3 2-1,-1 2 0,-3 2 0,0 0-266,1 1 1,3-2-1,6-5 1,1-1-498,3-4 0,-2 0 0,6-5-1453,1 1 1444,7 1 0,3-5 0,6 1 0</inkml:trace>
  <inkml:trace contextRef="#ctx0" brushRef="#br0" timeOffset="193660">15602 13593 7490,'7'-34'0,"-1"3"0,-2 6 0,0 3 0,-1 3 0,-2 3 0,-1 2 0,0 1 0,-1 2 351,-4 3 1,-1-2-1,-7 5 1,1-1 64,-1 1 0,1 1 0,0 4 0,-1 0-157,1 0 1,-1 1 0,1 3 0,0 6-78,-1 5 0,1 4 0,-1 6 1,1 1-31,0 3 0,3-1 1,2 5-1,2 1-155,2 2 0,2 1 0,1 1 1,0-1-55,0 0 0,5-3 0,2 2 0,1 3-49,1-1 0,-2 1 1,2-2-1,-2-1 36,-1-3 0,-2 3 1,-4-4-1,-2 1-284,-2 0 1,0-6 0,-7 2 0,-3-4-129,0-4 0,-1 1 0,0-4 0,-1 0-391,0 0 1,-1-6 578,0-4 0,-5-5 0,3 3 0</inkml:trace>
  <inkml:trace contextRef="#ctx0" brushRef="#br0" timeOffset="193661">15230 14089 8350,'1'-19'-3,"4"2"206,1 3 1,7 6 63,-1 0 0,5 4 0,1-3 0,0 1 163,0 4 0,4 0 1,-2 2-1,4 0-812,1 0 0,-5 0 0,1 0 0,0 2 0,-1 0 0,-1 3-498,-1-3 1,4 5 0,-2 0 0</inkml:trace>
  <inkml:trace contextRef="#ctx0" brushRef="#br0" timeOffset="193965">15925 13531 8368,'0'-29'0,"0"1"0,1 4 0,2 3 0,1 3 0,-1 3 767,-2 1 1,-1 6-457,0 0 0,-1 8 0,-3 2 0,-5 11-76,-2 5 0,3 8 0,0 7 0,-1 3 0,1 2-83,0 4 0,1-2 0,-1 6 0,4 3-131,2-1 1,-2 6 0,0-5 0,1 5-222,2-2 1,1 2 0,1-10 0,3 0-339,5-2 0,2-9 0,2-4 0,4-4-164,4-5 1,2-3 0,2-8 143,0 0 1,-1-7-1,1 4 1</inkml:trace>
  <inkml:trace contextRef="#ctx0" brushRef="#br0" timeOffset="194417">16098 13866 8425,'-4'-13'288,"0"1"1,-3 5 0,7 3 0,6 3 0,3 2 0,4 3-1,0 4 1,4 3 202,4 2 1,2-1 0,0 1-1,0 0 1,-3 3 0,1 1-670,-2 3 0,0-4 0,-5 4 1,0-2-1,-3-3-916,0-2 1,-5 0 0,-1-1-1856,1 1 2740,-5-6 1,-1-2 0,-7-5 0</inkml:trace>
  <inkml:trace contextRef="#ctx0" brushRef="#br0" timeOffset="194418">16272 13829 8355,'-13'0'690,"1"-6"0,4 5-463,0-3 1,5 4-1,-3 4 1,2 4-1,0 3-92,1 1 0,0 2 0,1 3 0,-4 3 0,-2 4 0,-4 1 0,-4 1 0,1 1-479,1 2 0,-2 0 0,-1-4 0,4-2-867,3-2 1,-7 3-1,4-5 1</inkml:trace>
  <inkml:trace contextRef="#ctx0" brushRef="#br0" timeOffset="194702">16532 13506 8466,'2'-23'0,"2"3"236,4 8 0,5 1 0,2 7 0,1 1 0,-1 2 0,1 2 0,-1 3 638,1 5 0,6 7 0,-2 6-745,-1 6 1,3-1 0,-6 6 0,0 0 0,-4 2-45,-4 2 1,-2-1-1,-8 9 1,-2 1-329,-4-2 1,-7 3 0,-3-5 0,0 0-270,0-4 0,-3 1 0,5-10 0,1-2-257,1 0 1,3-7 0,1 0 0,3-2 291,2-3 0,-5-2 0,3 0 1</inkml:trace>
  <inkml:trace contextRef="#ctx0" brushRef="#br0" timeOffset="195120">17066 13903 10082,'11'-10'0,"-2"-1"0,0 2 0,2 2 0,4 3 578,5 0 1,2-1-404,-1 5 0,3 0 0,-4 0 0,4 0-140,0 0 0,5 0 0,0 0 0,-1 0-528,-2 0 1,2 0-1,-2 0-1789,-3 0 1635,-12 0 1,6-5 0,-10-2 0</inkml:trace>
  <inkml:trace contextRef="#ctx0" brushRef="#br0" timeOffset="195121">17376 13655 8345,'-9'-7'96,"1"3"1,5 4 0,-1 4 712,3 4 0,1 3 0,0 3-605,0 3 1,0 2 0,0 6 0,-1 1-1,-2 2 1,-1 0 0,1 1 0,1 0 0,2 0-393,0-1 1,0 2-1,0-1 1,0-1 547,0-2-2056,6-1 1,-5-1 0,5 1 0</inkml:trace>
  <inkml:trace contextRef="#ctx0" brushRef="#br0" timeOffset="195600">18306 13618 8355,'5'-36'28,"-3"3"0,3-8 0,-5 7 0,0 6 0,0 1 0,0 3 0,0 0 202,0 3 0,-1 5 0,-2 6 0,-2 3 0,-2 2 0,-3 2 0,-1 3 150,-1 4 1,1 4-1,1 10 1,2 7-108,-2 7 1,3 11 0,-1 6-1,0 6-93,1 2 0,-3 3 1,6-3-1,1 2-259,2 3 1,1-8-1,0 4 1,0-7-64,0-6 1,5-2 0,5-7-1,4-3-614,2-4 0,6-8 0,-1-5 0,2-3-421,2-5 0,-5-3 800,-4-5 1,3 0-1,1 0 1</inkml:trace>
  <inkml:trace contextRef="#ctx0" brushRef="#br0" timeOffset="195850">18579 13680 8617,'0'-21'0,"0"2"0,0 1 0,1 4 979,3 4 0,2 8-732,2 10 0,-2 0 0,-6 12 0,1 0 1,2 5-1,1 1-148,-1 0 0,-2-1 0,-1 0 1,0 0-221,0 0 1,0-2-1,0-1 1,0-3-409,0-1 1,0 3 0,0-4-1,1-2-935,3-2 1,-1-2 1163,5-2 1,1 2-1,3-4 1</inkml:trace>
  <inkml:trace contextRef="#ctx0" brushRef="#br0" timeOffset="196129">18864 13841 8355,'7'-5'123,"-2"3"0,1-5 0,2 4-106,3-1 0,6-4 0,1 4 1,0 1 33,-1 2 0,6 1 0,-3 0 0,4 0 0,0 0 0,1 0 0,1 0-905,3 0 0,-2 0 0,3 0 0</inkml:trace>
  <inkml:trace contextRef="#ctx0" brushRef="#br0" timeOffset="196648">19447 13618 8321,'-4'-21'0,"1"2"0,3 1 133,3 3 1,6 5 0,1 3 0,4 2 0,2 2 0,1 2 0,1 1 0,2 0 222,4 0 0,1 1 0,0 3 1,-2 6-229,-2 5 1,-3 0 0,-6 6 0,0 1-74,1 1 1,-6 6 0,-3 1-1,-3 1-241,-1-1 0,0 3 0,0-4 0,0-1-26,0-2 1,0-3 0,0-1 0,0-2-247,0-2 0,2-2 0,0-4-427,2 1 0,1-5 613,-5 0 0,0-5 0,0 3 1</inkml:trace>
  <inkml:trace contextRef="#ctx0" brushRef="#br0" timeOffset="196649">19707 13754 8355,'0'-12'366,"0"5"1,-5-3-124,-3 6 0,-3 1 0,-2 9 1,-1 5-1,-1 4 0,-1 2 1,0-1-1,3 1 0,0-1 13,1 2 0,-1 0 1,2 4-1,2-3-671,1-1 1,5 3 0,-1-3-418,2 1 0,2-4 1,2 2 123,2-3 1,3-7-1,5-2 1</inkml:trace>
  <inkml:trace contextRef="#ctx0" brushRef="#br0" timeOffset="196989">20005 13333 8355,'0'-17'0,"0"0"-36,0 2 1,0 6-27,0 0 1,1 5 830,3-4 0,-1 5 0,6-1-352,0 3 1,2 6 0,2 5 0,-1 4-25,0 2 1,2 10-1,1-1 1,3 3-206,2 2 1,-4 2 0,5 6 0,-1 2-105,0 2 0,-4 4 0,-6 0 1,-3 1-243,-2-2 0,-2 4 0,-7-5 0,-4 1 50,-3 1 0,-7-6 0,-3 1 1,-2-4-677,-2-4 1,0 2 0,0-6 0,2-2-629,2-1 1,-1-6 898,6-4 0,-7 3 0,4 1 0</inkml:trace>
  <inkml:trace contextRef="#ctx0" brushRef="#br0" timeOffset="197457">20886 13581 7781,'12'-25'0,"0"0"-149,1 0 1,-5 0-1,-1 1 134,-2-1 1,4 0 0,-5 2-1,-1 0 1,-2 4 355,-1 1 0,0 6 0,-1 4-155,-4-2 1,3 4 0,-7 2 0,0 3 0,-2 1 0,-2 1 0,1 5 68,0 6 1,-1 6 0,2 7-1,1 1-115,2 3 1,4 7 0,-3 7 0,2-1-41,2 1 0,2 3 0,1-4 1,0 1-211,0 0 1,4-2-1,1-4 1,1 0 48,-1 1 0,3-3 1,-2 0-1,-1-2-118,1 1 0,-2-3 1,-4-1-1,0-1-235,0 0 1,-9-4-1,-5-6 1,-3-1-124,-1-3 1,-4-1 0,2-3-1,-4-3 374,-1-4 1,-5-2-1,-2-2 1</inkml:trace>
  <inkml:trace contextRef="#ctx0" brushRef="#br0" timeOffset="197735">20563 13903 8514,'12'-12'95,"1"5"0,1-4 0,2 4 1,5-1-1,4 1 68,4 1 1,1 2-1,3 4-255,-4 0 1,3 0 0,1 0 0,3 0 0,1 0 0,-1 0-1,-2 0 1,-2 0-663,-2 0 0,-1 6 0,-4 0 0</inkml:trace>
  <inkml:trace contextRef="#ctx0" brushRef="#br0" timeOffset="198542">21406 13345 8662,'0'-28'0,"0"5"0,2 4 0,2 3 0,3 3 759,0 0 1,-2 5-563,-5 0 1,4 6-1,-1 2 1,-3 7 0,-4 6 90,-3 3 0,-3 5 0,-5 8 1,-1 4-59,1 3 0,1 6 0,1 4 0,1 2-182,0 2 1,1-5-1,2 1 1,5-1-385,3-1 0,1-1 0,0-6 0,1-1-92,3-3 1,3-3 0,6-5 0,-1-1-541,0-4 1,2-2-1,1-7 531,2-2 1,-1 2-1,-3-5 1</inkml:trace>
  <inkml:trace contextRef="#ctx0" brushRef="#br0" timeOffset="198543">21630 13618 8355,'0'-13'278,"-6"1"-231,5 5 1563,-5 2-1377,6 5 1,4 5-1,2 3 1,1 5-1,2 2 1,2 1 0,2 1-307,-1 1 1,-1-4-1,0 4 1,0-2 60,3 1 0,1-1 0,-2-5 0,-1-3-603,1-3 1,-1-4-1,0-1 411,1 0 0,-1-6 0,1-2 0,-1-4 99,0-5 0,-3 4 1,-1-5-1,2 1 74,1 1 1,-3-1 0,0 5 0,0-1 153,-1 1 0,0 1 0,-4 1 160,1 2-23,6 5 1,-9 3 0,3 10 0,-2 4-50,-2 2 0,4 6 1,0-1-1,-1 2-71,-2 2 0,3 4 0,2 3 0,0 2-90,4 5 0,-3 2 1,0-1-1,-2 1-167,-2-1 0,3 3 1,-2-2-1,-3-1-36,-4-1 0,-3-7 0,-7-3 0,1-5-247,-1-3 1,-5-3 0,-1-6 0,-2-1 13,1-2 0,1-4 0,-2-6 1,3-5 194,0-6 0,6-3 1,-2-9-1,6-2 51,2 0 1,2-4 0,5-1 183,3 0 1,3 2 0,6-3 0,1 3-1,2 4-70,5 3 1,2 7 0,2-2 0,-2 4-102,-2 0 0,2 6 21,-2 3 1,8-3-1,3 0 1</inkml:trace>
  <inkml:trace contextRef="#ctx0" brushRef="#br0" timeOffset="198796">22374 13246 8355,'5'-13'-9,"2"6"0,7 5 1,3 4-1,3 7 0,4 2 433,0 1 1,-3 6-1,0 3 1,1 3 217,1 5 0,1 9 0,-4 8 1,-4 7-820,-7 5 0,-3 4 0,-8 3 0,-3 1-774,-8-2 1,-5 0 0,-8-2 128,-3 0 1,-8 0 0,-7 0 0</inkml:trace>
  <inkml:trace contextRef="#ctx0" brushRef="#br0" timeOffset="209384">4849 16086 8740,'0'-25'0,"0"0"0,0 2 0,0 2 0,-1 6 0,-3 5 0,-3 5 0,-1 1 0,-1 0 0,0 1 0,-2 1 0,-2 4 0,1 1 0,0 2 0,-1 2 204,1 3 1,3 2 0,3 5-1,-1 3 1,1 4 0,1 2-112,2 3 0,1 7 1,2 5-1,0 0 1,0 2-76,0 2 1,2 2 0,2 0 0,4-1 0,3 0-1,2 3 1,-1-1-187,1-3 0,-5 2 1,0-5-74,2-2 1,-3-6 0,-1-2 0,0-2-38,-3-2 1,-2-8 0,-1-3 0,-1-3 0,-2-2-295,-1 0 0,-7-3 362,-2-1 1,1-5-1,-6 2 1</inkml:trace>
  <inkml:trace contextRef="#ctx0" brushRef="#br0" timeOffset="209666">4539 16644 8355,'7'-12'559,"4"-1"-435,-4 1 0,10 1 1,2 1-1,3 2-282,4-2 0,3 1 0,-1-1 0,2 3-93,2 1 0,-3-2 1,2 4-324,0 1 1,3-4 0,-2 1 0</inkml:trace>
  <inkml:trace contextRef="#ctx0" brushRef="#br0" timeOffset="209976">5482 15788 8355,'-6'-44'156,"1"3"-26,-3 8 1,1 8 0,3 10 0,-6 5 0,-4 6-98,-2 3 1,-1 6 0,3 5-1,-2 6 468,-5 9 1,3 10-1,2 9-285,2 4 1,3 0-1,1 11 1,3 6-1,2 7-186,2 5 1,2 7-1,1-1 1,0 3-234,0 5 0,1 3 0,4 4 0,7-4-233,3-8 1,7-7 0,0-13 0,5-11-273,6-11 0,7-5 132,2-14 0,10-3 0,-1-10 0</inkml:trace>
  <inkml:trace contextRef="#ctx0" brushRef="#br0" timeOffset="210426">5928 15999 8355,'0'-12'256,"0"-1"-32,0 1 0,2 5 0,2 3 1,5 4-1,5 3 0,4 2 1,0 2 61,0 3 0,3 5 1,-3 1-1,0 1-484,-1 1 0,4-3 1,-4 4-1,-2-1-336,-1-3 0,-2-1 0,0-2-767,1 1 826,-1-1 1,1-5-1,-1-1 1</inkml:trace>
  <inkml:trace contextRef="#ctx0" brushRef="#br0" timeOffset="210752">6176 15949 8355,'7'-12'0,"0"1"212,-3 3 0,-4 2 0,2 8-96,-5 2 1,-7 4 0,2 9 0,-4 2-270,-5 0 0,2 6 0,-7-2 1,-3 5-110,-3-1 1,0 4 0,3-2 0,1-2 21,4-1 1,-1-6 0,9-4 0,5-2-458,4-2 593,3-5 1,5-1-1,2-6 1</inkml:trace>
  <inkml:trace contextRef="#ctx0" brushRef="#br0" timeOffset="211175">6486 15999 8355,'0'-12'241,"2"3"1,2 2 0,4 2-1,5 2 1,2 2 0,3 1 123,1 0 1,2 0-1,3 0-635,1 0 0,0 0 0,0 0 0,-2 0 0,-1 0 0,-2 0 0,-2 0 0,-3 0-482,-2 0 0,-6 0 0,-1 0 1</inkml:trace>
  <inkml:trace contextRef="#ctx0" brushRef="#br0" timeOffset="211176">6660 15838 8355,'-5'-7'-686,"3"-4"901,-3 10 0,5 1 0,0 8 0,0 3 0,0 3 0,0 1 0,0 3 0,0 0-8,0-1 1,0 1-1,0-1 1,0 2-404,0 1 1,0 3 0,0-4 0,0 2-382,0 0-205,0-1 0,5 0 0,2-3 1</inkml:trace>
  <inkml:trace contextRef="#ctx0" brushRef="#br0" timeOffset="211564">6995 15875 8355,'-12'-12'134,"5"6"0,2 6 1,4 7-1,2 3 0,4-1 356,3 0 0,4-1-634,5 4 1,-3-4 0,2-1 0,-1-1-48,2-3 1,-3-2 0,4-1-1,-2 0 89,1 0 1,-1-1-1,-3-3-110,-1-5 0,-1-2 1,-3-1-1,-2-1 198,-1 1 1,-3 0 0,2-1 516,-3 1-195,-1 5 1,-5 3-77,-4 8 1,4 3 0,1 7 0,2 1-27,2 1 0,0 6 1,0 0-1,0 5-147,0 1 1,-4 3 0,-1-2 0,-1 4-169,1 3 0,-5-1 0,3 0 0,-1-3 115,0-2 1,1-1 0,-4-4-1118,-2-1 0,4 1 0,-9 0 0</inkml:trace>
  <inkml:trace contextRef="#ctx0" brushRef="#br0" timeOffset="211851">6003 16694 8355,'19'-7'0,"4"-4"-135,-3 9 0,6-5 1,3 5 235,4-3 1,12 1 0,6 3 0,6-3 105,6-4 0,8-3 0,10-2 1,6 1-134,1-1 1,4 1-1,-1 0 1,-3-1-201,-4 1 0,-2 5 0,-12 3-732,-9 2 1,-13 2 442,-7 0 1,-13 0-1,-5 0 1</inkml:trace>
  <inkml:trace contextRef="#ctx0" brushRef="#br0" timeOffset="212351">6796 17016 8355,'0'-12'0,"-4"3"134,0 1 471,0 0 0,5-5-224,4 1 0,1 5 0,7 3-377,-1 3 0,1 1 0,-1 0 0,0 1 130,1 3 1,-1 3-1,1 5 1,-2 1-331,-3-1 0,-2 6 0,-6 3 1,0 4-63,0 4 1,-2-2-1,-2 6 1,-4 2-71,-3 0 1,-6 3 0,-2-1 0,-2-1 183,-1-3 0,-8-4 0,5-7 0,-1-3 81,0-1 0,6-7 0,2-7 78,1-2 1,4-8-1,1-2 1,6-3 60,5-2 0,1 0 1,1-3-1,5-2 47,6-1 0,2 4 0,5-2 1,-1 5-43,-3 4 1,5-2 0,-1 6 0,0 1-34,-2 2 1,1 1 0,-2 0-38,-1 0 1,-1 5 0,0 2 0,1 2-1,3-1-112,1 1 0,-2-2 0,3 0 1,2 0-274,2 0 1,1-4 0,0 1-1,-1-3 56,1-1 1,5 0 0,2 0 0</inkml:trace>
  <inkml:trace contextRef="#ctx0" brushRef="#br0" timeOffset="212634">7627 15689 8355,'0'-34'199,"0"5"0,3 9 0,4 9 0,5 10 0,4 6 1,0 9 96,1 4 1,5 4 0,-2 8 0,2 8-1,2 6 1,-1 5 0,4 4-78,-1 0 0,-1 7 0,-3 0 0,-3 7-280,-1 3 1,-2 8 0,-5-6 0,-2-2-82,-5-1 0,-3 1 0,-2-1 1,-3 2-564,-5 0 0,-3 0 0,-5-9 1,-2-3-82,0-5 1,-10 5-1,3-8 1</inkml:trace>
  <inkml:trace contextRef="#ctx0" brushRef="#br0" timeOffset="213260">9128 16210 8355,'6'-17'-44,"2"1"1,-1-1-1,0 5 1,-2-1 253,-2 1 0,-2 0 0,-2 1 0,-3 4 0,-4 5 0,-3 5 0,-7 8 0,-2 0 0,0 4-447,-1 0 1,0 3 0,-3 0-1,-1 0 175,0 0 0,4 0 1,2-3-1,1 2 19,3-2 0,1-1 0,3-2 1,3 0-50,4 1 0,2-1 0,2 1 45,0-1 0,6-1 1,2-1-1,4-3-14,5-2 1,2 3-1,7-3 1,2-1 15,1 1 1,4-3 0,-3 3 0,-1-1-84,-3 0 0,1 6 0,-11-2 1,-1 3-8,-1 2 0,-7-1 1,-3 1-160,-2-1 0,-8 0 0,-1 1 0</inkml:trace>
  <inkml:trace contextRef="#ctx0" brushRef="#br0" timeOffset="213551">8843 16718 8614,'5'-8'0,"4"1"0,2 2 0,2 2 0,3 2 0,3 1 0,3 0 0,4 0 169,0 0 0,6 0 0,0 0 1,2 0-1,2 0 0,3 0 1,-2 0-1187,-3 0 1,2 0 0,-4 0 0</inkml:trace>
  <inkml:trace contextRef="#ctx0" brushRef="#br0" timeOffset="214373">11026 15664 8260,'-4'-23'0,"-2"2"0,1 5 0,-2 2 122,0 1 1,3-3-1,-3-1 1,0 3 0,1 3-1,-1 5 1,1 0 40,-4 3 0,-1 3 1,-2 4-1,1 6 0,0 7 1,-1 6-1,1 6 0,-1 3-116,1 2 1,1 2 0,1 3 0,3 1-1,2 2 1,2 1 0,2 0 0,1-3-16,0-2 1,5 4 0,4-1 0,2-1-218,1-2 0,0 0 0,1-1 0,-2-1-29,-3-3 1,2-2 0,-6-3 0,-1 1-46,-2-1 1,-8-4-1,-4-2 1,-5-2-428,-4-2 1,1-3 0,-3-6 555,1 0 0,1-7 0,-5 4 0</inkml:trace>
  <inkml:trace contextRef="#ctx0" brushRef="#br0" timeOffset="214652">10592 16210 8355,'6'-17'21,"-1"1"1,0-1 207,-1 5-88,6-1 0,-2 1 1,7 1 56,2 3 0,4-2 1,-4 6-1,3 1-205,2 2 0,5 1 0,4 0 1,-1 1-406,0 3 0,3-1 0,-2 5 0,-1 1-197,0-2 0,5 4 0,-4-5 1</inkml:trace>
  <inkml:trace contextRef="#ctx0" brushRef="#br0" timeOffset="214922">11460 15664 8848,'-4'-27'0,"-1"0"0,3 5 0,0 3 0,1 5 0,-2 3 0,-2 4 434,-2 2 1,-1 1-1,-5 5-278,1 3 0,-1 9 0,1 9 1,0 5 46,-1 6 1,1 5 0,1 3 0,1 4-317,2 4 1,5-5 0,-1-2 0,3 0-147,1-1 0,1 5 1,3-5-1,4-1-275,3-2 0,3-2 0,1-3 0,3-4-132,1-3 1,1-2 438,0-3 1,9-4-1,-2-4 1</inkml:trace>
  <inkml:trace contextRef="#ctx0" brushRef="#br0" timeOffset="215383">11646 15925 8508,'1'-10'35,"3"6"1,3 5 0,4 12 311,-3-1 0,4 0 0,-4 1 1,3 1-235,1 2 1,2-2-1,1 4 1,2-2-199,-2 1 1,4-1 0,2-3 0,1-1 92,-1 1 0,1-5 0,-6 0 1,-1 0-1306,-1-1 516,-2-1 0,1-1 0,-1 2 1</inkml:trace>
  <inkml:trace contextRef="#ctx0" brushRef="#br0" timeOffset="215384">11869 15912 8212,'0'-7'-430,"-1"-2"525,-3 5 0,1-1 1,-5 5-1,-2 3 284,-1 5 1,3 1 0,-1 9 0,0-2-298,-2 1 1,-2 5-1,1-2 1,-1 4-335,1 1 1,0-1-1,-1 1 1,1 0-229,-1 0 1,7-6 0,1-1 20,4 0 1,-5-4-1,0 4 1</inkml:trace>
  <inkml:trace contextRef="#ctx0" brushRef="#br0" timeOffset="215634">12154 15726 8905,'-7'-12'0,"5"1"0,4 4 0,7 5 817,2 5 0,1 11-667,1-2 0,-1 9 1,0 1-1,1 4-196,-1 3 1,1 4-1,-1-1 1,-1 2 20,-3 5 0,-2 1 0,-6-1 0,-2 2-539,-2 4 1,-3-2 0,-6-2 0,-3-2-921,0-2 1137,-6 0 0,3 1 0,-6-1 1</inkml:trace>
  <inkml:trace contextRef="#ctx0" brushRef="#br0" timeOffset="215880">12564 16123 8355,'-7'-19'0,"4"4"0,6 5 502,5 6 1,4 2 0,4 2-223,0 0 0,6 0 0,0 0 0,4 0-538,3 0 0,4 0 0,-2 0 0,-1 0-390,0 0 1,-2 5 0,-7-1 78,-5-2 0,-2 0 0,-2-2 1</inkml:trace>
  <inkml:trace contextRef="#ctx0" brushRef="#br0" timeOffset="216070">12787 15925 8662,'-8'1'24,"1"3"0,1 4 0,2 5 1,0 2-1,0 3 0,1 1 0,2 3 151,1 2 1,0 2 0,0 3-1,0 2 1,0 1 0,1-3-566,3-3 0,-1 3-453,5 0 0,-5 0 0,2-4 1</inkml:trace>
  <inkml:trace contextRef="#ctx0" brushRef="#br0" timeOffset="216523">13593 15912 8160,'7'-37'-489,"4"5"547,-3 3 0,2 0 0,-1 2 0,-2 2-29,-1 2 0,2-2 0,-4 8 1,-2 4 75,-5 3 0,-4 4 1,-7 6-1,-1 0 0,-1 2 1,-1 2-1,0 6 0,1 5 35,1 5 0,2 4 1,4 1-1,2 1-40,1 3 1,2 1 0,4 4 0,0-2-36,0-2 0,6 6 1,1 0-1,1 3-114,0-3 0,-4 5 1,3-5-1,-1 0-58,-4-2 0,0-6 0,-1 0 0,2-1-131,1-3 1,-1 0-1,-6-3 1,-2-5-208,-2-2 1,-6-2 0,-5-1 0,-1-1 132,-3-2 0,-1-5 0,-2 1 295,0-2 0,-5-2 0,-2 0 1</inkml:trace>
  <inkml:trace contextRef="#ctx0" brushRef="#br0" timeOffset="216771">13233 16210 7774,'17'-17'0,"1"1"-451,1 1 716,2 1 0,5 1 0,1 1-78,2 0 1,10-4 0,-2 3-1,3 2-394,3 0 1,1 0-1,4 0 1,-2 2-4,-5 5-315,3-3 1,-5 6-1,3-5 1</inkml:trace>
  <inkml:trace contextRef="#ctx0" brushRef="#br0" timeOffset="217415">14176 15639 8394,'-8'-23'0,"1"2"0,1 5 0,3 2 0,1 3 0,-2 4 0,-5 7 339,-2 7 1,3 9 0,0 7-1,-2 4 1,-1 6 0,0 4-1,1 3-195,2 2 1,4 3-1,-3-4 1,2-1-197,2-1 1,1-2-1,2-1 1,2-3-228,2-4 1,4 1 0,7-2 0,3-3-735,2-3 0,-1-7 445,2 1 1,2-2-1,-4-1 1</inkml:trace>
  <inkml:trace contextRef="#ctx0" brushRef="#br0" timeOffset="217416">14325 15900 8355,'0'-13'372,"0"7"1,0 1-185,0 10 0,4 1 0,1 5 0,2-1-161,3-2 0,1 1 1,1 3-339,1 0 0,-1-5 1,1-3-211,-1-2 1,-4-2 173,0 0 0,1-2 1,2-2 193,-3-4 0,-1 1 0,-4-1 1,2-2 215,2-1 1,-4-1 0,2-1 398,1 1-145,-5 5 1,5 3-1,-6 8-121,0 4 0,4 5 0,0 2 0,-1 3-54,-2 1 0,-1 3 0,2 6 1,0 1-67,2-2 1,5 4-1,-5-1 1,-1 0-131,-2 1 1,-1 2 0,-3-4-99,-5-2 1,0-6 0,-9-5 0,2-2 0,0-2-2,-2 1 1,-3-2 0,2-3-465,-2-4 0,0 3 0,-5 0 1</inkml:trace>
  <inkml:trace contextRef="#ctx0" brushRef="#br0" timeOffset="217667">14808 15553 8230,'2'-11'0,"2"2"0,6 6 0,3 6 0,2 7 0,-2 4 0,-3 4 0,-2 2 0,0 6 257,0 6 0,-1 4 1,2 3-1,-5 2 1,-3 4-1,-1 2 1,0 0-1,0-1-335,0 0 0,0-2 0,-1 1 0,-3-3-198,-5-2 0,-2-1 0,-3-2 0,-2-1-509,-5-3 0,-8-3 0,-2-5 1</inkml:trace>
  <inkml:trace contextRef="#ctx0" brushRef="#br0" timeOffset="218046">11175 17004 8355,'-39'-32'493,"6"3"-635,16 8 1,8 8-1,13 6 1,5 1-189,7 3 0,8 2 0,11 1 1,5-1 405,5-4 0,24 3 1,13-5-1,13 0 48,-42 3 1,2 1 0,5 0 0,2-1 0,5-1 0,1 1 0,1-1 0,1 1-50,0-1 0,1 1 0,5 0 0,2 1 1,-4-1-1,1-1 0,2 1 0,0-1-163,-1-1 0,1 1 1,6-1-1,-1-1 1,-3 1-1,-2 0 1,0-1-1,0 0 36,0-1 1,-1 0-1,-5 0 1,-1 0-1,2-1 1,-1-1-1,-4 1 1,-3 0 2,-5 2 1,-2-1-1,0 1 1,-2 0 0,35-4-1,-8 2-102,-12 0 0,-20 7 1,-20-1-451,-11 6 0,-16 4 384,-19 5 1,-20 6 0,-15 1-1</inkml:trace>
  <inkml:trace contextRef="#ctx0" brushRef="#br0" timeOffset="218573">12663 17487 8355,'-18'-12'867,"-1"-6"0,-1 10-989,4-1 1,2 1 0,3 0 207,3-3 0,2 3 1,6-1-1,2 0-62,2-2 1,0-2 0,7 1 0,3-1 13,-1 1 0,1 0 0,-1 1 0,0 1 69,4 2 0,-3 5 0,2-1 41,-2 2 1,-2 8 0,1 2 0,-2 5-107,-3 3 1,3 3 0,-4 8-1,1 2 27,1 4 1,-7 1 0,2 1 0,-2-1-200,-2 5 1,-6-1 0,-2 6 0,-4-1-198,-5-3 1,-2-1-1,-6-2 1,-1-1 94,-3-3 0,1-3 0,-3-7 182,0-2 1,-2-3 0,6-7 0,2-3-41,3-4 1,8-5-1,2-6 1,6-7 179,5-4 0,6 2 1,5-5-1,5-1-61,6-1 1,2 3-1,2 3 1,0 0 32,0 0 1,-1 5 0,1 5 0,0 2-86,0 2 1,0 2-1,-1 2 1,1 3-109,0 4 0,0 3 0,0 2 0,-1-2-174,1-3 0,0 3 1,1-3-1,2 2-812,1-2 952,0-2 1,1-1-1,2 2 1</inkml:trace>
  <inkml:trace contextRef="#ctx0" brushRef="#br0" timeOffset="218786">15156 16694 8355,'0'-13'-1311,"-13"38"1</inkml:trace>
  <inkml:trace contextRef="#ctx0" brushRef="#br0" timeOffset="279240">15230 16371 8045,'0'-12'0,"0"-1"0,1 2 0,4 3 0,3 4 0,3 2 0,0 4 0,-1 1 0,-2 2 0,1 2 0,2 1-1058,2-1 744,-1 4 1,6 2 0,2 6 0</inkml:trace>
  <inkml:trace contextRef="#ctx0" brushRef="#br0" timeOffset="279476">15193 16557 8355,'-7'-5'-1,"3"-1"36,8-2 0,-1 2 0,5 6 0,3 0-278,4 0 1,4 0 0,6 0-267,0 0 1,5 0 0,2 0 0</inkml:trace>
  <inkml:trace contextRef="#ctx0" brushRef="#br1" timeOffset="465698">6338 14957 29059,'37'-12'18,"0"1"1,2 3 0,1 2-1,1 2 1,0 0 0,2 2 0,2 4-1,5 3 1,4 1 0,4-1 0,2-2-1,2-2 1,2-1 0,2-1 0,4-2-1,5-2 1,3-2 0,3-3 12,1-1 0,-2 3 0,-5 1 1,4 2-1,1 2 0,0 0 0,-3 0 1,0-1-1,-1 1-49,0 2 0,8 1 1,3 0-1,2 1 1,2 2-1,1 1 1,5-1-1,-47-2 1,1-1-1,1 1 1,2-2 3,0 1 0,1 0 0,1 0 0,2 0 0,4 0 0,0 0 8,-3 0 0,0 0 1,3 0-1,-1 0 0,0 0 1,-1 0-1,2 0 0,-1 0 1,2 0-1,-1 0-1,2 0 1,-1 0-1,2 0 1,0 0 0,-2 0-1,0 0 5,1 0 1,1 0-1,4 0 1,1 0-1,-1 0 1,0 0 0,0 1-1,-1 0 1,1 0-1,-1 1-4,2-1 1,-1 2 0,-4 1-1,1 0 1,6-2 0,1 0-5,-1-1 0,0 1 0,-1 0 0,-1 1 0,2 0 0,1 0 0,-1 0 0,0-1-5,0 1 1,1 0 0,6 0 0,0-1 0,-3 0 0,-1-1 0,2 1 0,1 0 25,-2 0 1,1-1 0,10 2 0,0 0 0,-5-1 0,0 0 0,4-1 0,2 0 7,2 0 0,1 0 0,-1-1 1,0 0-1,1 0 0,1 0 1,1-1-1,0 0 4,1-1 1,1 0 0,4 2 0,2-1-1,-34-1 1,0 0 0,1 0 0,1 1-1,0 0 1,0-1-2,0 1 0,0 0 0,1-1 0,3 1 0,1-1 0,-1 1 0,-4 1 0,0 0 1,-1 0-1,0 0 0,1 0 0,0 0-1,2 0 0,0 0 1,0 0-1,-3 0 0,0 0 1,0 0-1,2 0 1,0 1-1,0-1 0,-1 1 1,0 1-1,-1 0 17,31 2 1,0 0 0,-29-2-1,0 0 1,0 1 0,24 1 0,-1 0-14,4 1 1,-1 0-1,-2-2 1,-1 0-1,2 1 1,-1-1 0,1 1-1,-1-1 1,0 0-1,-1 0 12,1 0 1,0-1 0,-4 1 0,0-2 0,0 0 0,-1-2 0,0 1 0,-1 0 2,-1 0 1,0 0-1,2 0 1,1 0-1,-5 0 1,-1 0-1,-1 1 1,-2 0-12,-3 1 0,0 0 0,1-1 0,0-1 0,-4 3 0,-2 0 0,-2-1 0,0 0-12,-2 0 0,0 0 0,-6 2 0,-1 0 0,-6-1 1,0-1-1,-5-1 0,0 2-17,41 2 0,-11 1 0,-11 2 0,2-1 0,1 2 0,2 5 0</inkml:trace>
  <inkml:trace contextRef="#ctx0" brushRef="#br0" timeOffset="471133">10108 14660 8355,'1'-13'-49,"2"1"1,1-1-1,0 1 1,0 0-1,2 1 1,-1 4-1,2 7 1,-1 8-1,-1 7 1,-2 6 0,-1 4-1,-2 3 1,-2 6-1,-3 3 1,-6 4-1,-7 5 1,-6 5-1,-5 4-122,-1 3 1,-6 8 0,3-8-1,-3-3 1,0-4 0,3-6 0,4-5-1,3-7 74,1-8 1,1-6 0,-1-6 0</inkml:trace>
  <inkml:trace contextRef="#ctx0" brushRef="#br0" timeOffset="471447">9860 15367 7704,'-6'12'-2,"-2"0"1,-3 1 0,-1-1 0,-1 1 0,-1-1-14,-2 0 1,6 1 8,-2-1 1,8-4-1,1-1-14,6-1 1,4-2-1,6-5 1,3-4-1,1-1 1,3-3-1,3 1 1,3-2-357,3-1 0,0-2 0,-5-3 217,-4 0 1,9-6-1,-3 3 1</inkml:trace>
  <inkml:trace contextRef="#ctx0" brushRef="#br0" timeOffset="471715">9823 14771 8355,'-6'-18'-314,"5"4"-248,-3-2 401,2 8 1,4 2 0,3 5 38,8-3 1,0 1 0,8-5 122,1-2 1,1-1-1,4-1 1,0-1-44,2 1 1,4-1 0,-2 1-47,0 0 0,-3 5 0,-1 3 0,-5 2-20,-5 2 1,-3 6-1,-2 1 1</inkml:trace>
  <inkml:trace contextRef="#ctx0" brushRef="#br0" timeOffset="471906">10778 14870 8355,'-7'-5'-656,"-4"4"1,4-11 0,-6 6 0</inkml:trace>
  <inkml:trace contextRef="#ctx0" brushRef="#br0" timeOffset="472629">7702 18219 6844,'19'-4'0,"-1"0"0,1 0-125,6-2 0,5 3 1,10-4-1,6 2 150,8 2 1,8 2 0,8 1-1,8-2 1,11 0 0,10-4-1,-44 3 1,2 1 0,3-2 0,2 1-9,4-1 0,0 1 0,2-1 0,0 0 0,5-2 0,2-1 0,2 1 1,1 0-3,1-1 0,0 1 0,4 2 0,0 0 0,0 0 0,0 0 1,1-1-1,-1 0-164,0 0 1,1-1 0,0 1-1,0-1 1,-4 2 0,0 0-1,-3 1 1,-1 0 81,-2 0 1,-1 1 0,-9 1 0,-1 1 0,-2-3 0,-2 1-1,-7 2 1,-1 0-241,37 5 307,-9-4 0,-20 9 0,0-6 0,1-2 0,-2 0 0</inkml:trace>
  <inkml:trace contextRef="#ctx0" brushRef="#br0" timeOffset="472842">9116 18318 7715,'48'-18'0,"10"-2"0,13-2 0,22 0 0,-39 11 0,3 1 0,8-1 0,3 1 0,5 0 0,3 0 0,4 0 0,2 2 0,4 0 0,2 0 0,0 3 0,2 1-331,0 0 1,0 1 0,-2 0 0,-1 2 0,2 1 0,0 0 330,-1 0 0,-1 0 0,-2 0 0,-1 0-784,-3 0 0,0 0 1,4-2-1,-1-2 0,73-3 1</inkml:trace>
  <inkml:trace contextRef="#ctx0" brushRef="#br1" timeOffset="480093">4564 15391 27892,'-7'-12'0,"2"1"0,-1 3 0,-1 5 0,-1 6 0,1 5 0,0 4 0,-1 3 0,-4 5 0,-4 2 0,0 4 0,-2 3 0,-1 4-544,-1 4 1,-2 10-1,4 1 1,0 7 0,-1 5-1,0 3 1,-2 2 306,2 2 0,-5 8 1,5 9-1,-1 5 0,-1 4 1,-1-2-1,-2-5 0,1-1 2,2-4 0,-1-1 0,6-6 0,2-4 2,4-8 1,5-4 0,5-16 0,0-4-69,0-3 0,5-5 1,4-5-1,2 0-67,1-1 0,0 0 0,1-2 0,-1-1 124,1 1 0,4 7 0,3 2 0</inkml:trace>
  <inkml:trace contextRef="#ctx0" brushRef="#br0" timeOffset="480596">4167 17822 8355,'0'-7'-1155,"7"2"1073,5 5 1,6 0 0,7 1 0,0 2 0,1 2 0,3 2 0,4 3 0,4 1 76,5 1 0,-2-3 0,7-1 0,2 2 30,4 1 0,6 1 0,1 0-29,9 1 0,0-5 1,13 0-1,4 2 0,7 1-15,-43-5 1,0 0 0,2-2 0,0-1 0,4 0 0,2 0 0,2-1 0,0 0 4,0 0 1,0 0-1,2 0 1,0 0-1,-3-2 1,0 0 0,0 0-1,-1 0-23,-2 0 0,0 0 0,1 0 0,0 0 1,-3 0-1,0 0 0,-2 0 0,1 0 34,-2 0 0,0 0 0,42 0 0,-2-1 1,-5-2 6,-8-1 0,5-4 0,-9 2 0,1 1 5,-4-1 0,5 2 0,-4 3 1,0-2-45,1-1 0,-2 0 0,1 4 0,-3 1-29,-2 3 1,-1 3 0,-5 5-1,-3 1 38,-4-1 0,-5 1 0,-3-2 0,-5-2 4,-2 0 1,-8-5 0,0 3 0,-2-2 100,0-2 1,1-7 0,-2-5-80,0-2 0,1-7 0,-4-1 0</inkml:trace>
  <inkml:trace contextRef="#ctx0" brushRef="#br1" timeOffset="481093">4738 15304 26676,'44'-17'3019,"4"7"-3060,-3-2 1,11 6 0,6-1-1,7 2-111,4 2 0,6 1 0,6 4 0,6 2 43,8 4 0,0-1 0,-46-3 0,0-1 0,0 0 1,0 0 47,0-2 0,2 0 0,6 2 0,0 0 1,-1-1-1,0 0 60,2 0 0,0-1 1,5-1-1,0 0 0,2-2 1,1 0-1,3-2 0,0-1 1,2 0-1,0-2 1,2-1-1,1-1 0,2 0 1,1-1-1,2 0 0,1-1 1,0 1-1,0 0 23,-1-1 1,1 0 0,1 0 0,0 0 0,0 0 0,0 0 0,0 0 0,1 1 24,-1-1 0,-1 0 0,2 1 0,-1 1 0,-3-1 0,0 0 0,-1 1 1,1 0-101,-1 1 0,0 1 0,-3 2 0,-1 1 0,3 0 0,0 1 0,-3 0 0,-1 0 44,-4 2 1,-1-1 0,0 1 0,-2 1 0,-4 0 0,-1 1 0,-2 1 0,0 1 6,-4 0 0,1 2 0,0 2 0,-1 1 0,-5 1 0,-1 0 0,-2 0 0,0 0 10,0 0 0,-1 0 0,44 11 0,-1-3 0,-2-3 36,-4-5 1,10 1 0,-7-6 0,5-1 8,1-2 0,-1-1 0,2 0-1274,-1 0 0,-1 0 0,1 0 0,-4 0 0,-4 0 470,-5 0 1,0 0 0,-5 0-1,0 0 751,-4 0 0,-5-4 0,-8 0 0,-1 1 0,1 2 0,-2 1 0</inkml:trace>
  <inkml:trace contextRef="#ctx0" brushRef="#br1" timeOffset="481610">14585 15069 29203,'29'4'0,"1"1"0,2 1 0,3 1 0,0-2 0,4 2-1967,2 0 1,-1-4 0,4 1 0,0-3 0,-1-1 429,0 0 0,-2 0 1,-5 0-1,-1 0 1113,-2 0 0,-2 0 1,4 0-1,-4 0 160,0 0 1,3 0 0,-2 0 0,0 0 64,-3 0 1,-3 5-1,-1 0 1,-2 2 46,-2 3 1,-2 1 0,-5 1 0,-1 0 63,-1 1 1,-7 1-1,2 2 1,-2 5-557,-2 2 0,-1 2 0,-2 1 0,0 2 648,0 1 0,0 9 1,0 0-1,0 0-8,0 1 0,0 3 0,0 4 0,-2 2-2,-2 2 1,-3-1 0,-5 1 0,-1 0 31,1-1 0,-6 10 1,-3 5-1,-2 5-16,-2 7 0,2 3 0,1 8 0,2 0 0,2 0 1,-2 8 0,2 0 0,0-4-5,0-6 1,-4-6 0,3-7 0,-2-3 15,0-2 1,1-6-1,-5-8 1,1-3 3,4-4 1,-8 0 0,3-6 0,-2-2 32,-3-4 0,-4-1 1,-6 6-1,-4 2-75,-4 5 0,0 3 0,-10 3 0,-1 2-152,-2-1 1,-5 2 0,-2-3 0,0-2 88,-4-3 1,-1-2-1,-2 5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7:59:03.499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4973 7900 9232,'-11'-8'0,"2"1"0,0 2 0,3 2 0,3 1 0,7 2 0,6 0 623,2 0 0,-4 2 0,-1 2 1,0 6-1,0 3-427,3 4 1,-1 1 0,1-2 0,-2 4-112,2-1 0,2 4 1,3-2-1,2 3 1,-1 0-1,1 0 0,1-2-21,1-2 1,2 1 0,4 3-83,-1-4 1,1 0 0,0-5 0,1 3 26,3 1 1,-3-3-1,3 4 1,-3-1 14,-1 0 0,6-4 1,0 2-1,2-3 0,0-2-13,2 1 0,1-2 1,2-3 4,4-4 1,-2-3-1,4-1 1,0 0 26,0 0 0,-3-1 0,5-3 0,1-4 1,1-3 0,0 2 0,-1 1 0,-3 0-66,-1 1 1,2 0 0,-2 4 0,0-1-30,-1 1 0,1 1 0,-2-1 0,5-3-11,2-1 0,2-1 0,-1-4 58,1-1 0,1 1 0,1-2 0,3-2 1,2-5 15,2-2 0,7-9 1,5-4-1,0-4-20,-1 0 0,4-3 0,-4 1 0,4-2-33,5-3 0,-8 3 0,2-2 0,-5 1 2,-7 1 1,5-6 0,-4 2-1,1-3 15,1 3 0,2-6 1,-2 3-1,0-3 27,-1-1 0,-4-4 0,8 1 0,-4-3-11,-1-1 0,1-4 0,2 0-35,1 1 1,-2 4 0,-5 1 0,0-4-179,-4 1 0,3-2 0,-1-1 0,1-4 0,-2-2 58,-1 2 1,3-7 0,-4 1 0,-2-3 43,-1-1 1,0 3-1,2 4 1,2 0 17,1-3 0,-3-1 0,2 3 0,-2 1 38,1 3 0,0-2 0,-4 4 0,-2 2 44,-3 3 0,-3-1 1,-8 11-1,-2-1-5,-2-1 0,-2 9 0,-6 1 0,-3 6 37,-1 6 1,0-1-1,-3 5 1,1 1-102,0 2 1,-3 7 0,0 2-96,-1 3 1,1 2-1,-1 1 1,0 1-306,1 2 0,-1 7-185,1 1 1,-7 11-1,0 8 1</inkml:trace>
  <inkml:trace contextRef="#ctx0" brushRef="#br0" timeOffset="3788">4155 9265 8355,'0'-20'-57,"1"4"1,3 2 0,6 2 0,5 1 0,7 1-1,7 3 1,8 1 0,9 4 0,6-1 0,9 0 0,8-1-1,9 1 1,8 1 0,7-3 171,-41 1 1,0 0-1,1 1 1,1 1-1,6-1 1,1 0 0,2 1-1,0 0 1,2 0-1,1 0 1,3 0 0,1 1-1,1 0 1,1 1-1,3 0 1,0 0 0,2 0-1,1 0 1,4 0-1,1 0 1,2 0-1,1 0 186,0 0 0,0 0 0,4 0 1,-1 0-1,0 0 0,0 0 1,3 0-1,1 0-467,2 0 0,0 0 0,-1-2 1,-1 0-1,3-1 0,0 0 0,-1 0 1,0 1 153,0-1 0,0 0 1,0-1-1,-1 0 1,-2 1-1,-1 0 1,-1 1-1,0-1-1,-3 0 1,1 0 0,-2 1 0,0 0 0,-6 2 0,-2 0 0,-2 0 0,-1-1 23,-3-1 1,0 0-1,-5 1 1,-1 0-1,-6-1 1,-1 0-337,-4 1 1,-1 1-1,-3 0 1,-1 0-1,45 0 1,-5 0-1,-8 0-137,-7 0 1,-2 0 0,-9 0 0,-2 0-940,-2 0 1401,-13 0 0,4 0 0,-12 0 0,-1 0 0,-2 0 0,-3 0 0</inkml:trace>
  <inkml:trace contextRef="#ctx0" brushRef="#br0" timeOffset="4672">6623 8322 8490,'7'-6'0,"-2"-2"0,-1-3 0,2-1 218,1-1 0,-3 2 1,3 2-1,0 2 1,-2 0 101,1 0 1,-1 4 0,-2 1-183,1 4 0,0 5 1,-4 6-1,-1-1 1,-2 2-1,-1 2 1,1 5-1,0 2 174,-1 2 0,3 1 0,-3 2 0,2 2-96,2 2 0,0-3 0,0 3 0,0-1-138,0 1 1,0-3-1,0 3 1,0-2-101,0-3 1,5 4 0,0-2 0,1-2-13,-1-1 0,1-1 0,-4 0 1,3-1-185,-3-4 0,0 4 0,-2-4 0,-2 2-40,-2-1 1,3-2 0,-5-4 0,2 2-91,0-2 0,0-1 1,4-2-1046,0 1 1,1-6-214,3-3 1409,-2-3 0,9-6 0,-4-2 0</inkml:trace>
  <inkml:trace contextRef="#ctx0" brushRef="#br0" timeOffset="5190">6524 9451 8355,'0'-7'610,"0"3"1,1 6-274,3 2 0,-1 5 0,5-4 1,3 2-1,3 3 0,4-1 1,1 1-1,3-2 0,2 1 25,0-3 1,1 6-1,0-6 1,0 3-647,0-1 0,-5 0 0,0 5 1,-2-2-140,-3-3 0,-6 3 0,-2-3 0,-1 3-1221,-3 2 1,-2-1-63,-1 0 1579,-6 1 0,-1-6 0,-5-2 1</inkml:trace>
  <inkml:trace contextRef="#ctx0" brushRef="#br0" timeOffset="5499">6772 9438 8355,'-11'-8'845,"2"0"0,-2 5 996,3-1-1404,-3 2 1,-1 12 0,-2 4-1,-3 4-454,-3 4 0,-4 7 0,-2 4 0,-1 3 0,-2 1 0,1 0 0,2 0 0,2-1-483,4-3-1317,-4-3 1,5 1-1,-6 0 1</inkml:trace>
  <inkml:trace contextRef="#ctx0" brushRef="#br0" timeOffset="6699">9773 8942 9148,'-8'-11'0,"1"4"0,1 7 0,4 7 0,0 4 328,2 1 0,0 1 0,0 1 0,0 1 0,0 3 1,0 0-1,0 1 0,0-1 0,0 1-270,0 0 1,0-3 0,2-1 0,0-4 0,3-3 1,4-1-289,-1 1 1,-1-4-1,0-8 1,0-4 72,0-3 1,-4-6 0,1 1-1,-3 1-128,-1 1 0,0-3 0,-1 1 0,-2 1 124,-1 1 1,-4 6 0,2 1 0,-1 1-1,-2 3-17,-2 2 0,0 2 1,1 5-126,2 6 1,-1 2 0,-2 7-154,3 1 1,-3 7-1,4 3 1</inkml:trace>
  <inkml:trace contextRef="#ctx0" brushRef="#br0" timeOffset="7093">9637 9686 8355,'0'-12'37,"0"-1"0,0 5 1,-2 1 680,-2 2 0,3-1-113,-3 2 0,4 10 1,4 1-1,4 6-607,3 2 1,1 3-1,1-1 1,-1-1-202,1 2 1,3-4-1,1 3 1,-2-5-207,-1-4 0,-2 3 0,0-4 0,1 0-1449,-1-3 1288,1-2 0,-1 3 0,0 2 0</inkml:trace>
  <inkml:trace contextRef="#ctx0" brushRef="#br0" timeOffset="7317">9847 9649 8494,'-12'0'136,"4"1"0,1 4 1,1 3 2214,4 3-2060,0 1 1,1 6-1,-2 3 1,-2 4-1,-1 4 1,-1 5-1,0 5 1,-4 3-1,-2 2-209,-4 3 0,0-4 0,5-2-976,0-2 0,-1-3 1,2-3-1,2-6-310,0-5 1,1 2-1,-4-5 1</inkml:trace>
  <inkml:trace contextRef="#ctx0" brushRef="#br0" timeOffset="8775">9785 5631 7889,'-6'5'0,"1"3"0,4 3 0,0 3 0,-2 3 0,-1 3 0,1 4 55,2 1 0,1-1 0,0 1 1,0 1-1,0 3 0,0 4 1,0 3-1,0 2 0,1-1 1,2 0-93,1 0 0,0 0 0,-4 1 0,0-1 0,0-1 0,0-2 0,0-2 0,0-1 14,0 1 1,0 0 88,0 1 1,0 3-1,0-3 1,0 1 2,0-1 0,0 3 0,0-4 1,0 0-107,0-4 0,0 3 1,0-2-1,0-2 0,0-1-17,0-1 1,0 0 0,0 1 0,0 2 55,0 1 1,0 0 0,0-3 0,-1 1 61,-3 2 0,2 6 0,-3-3 0,1-1 40,-1-2 0,-3 1 0,3-1 0,-1-1-50,1-2 1,0 3 0,5-1 0,0-4-35,0-1 1,0-4 0,0 3-1,0-3 37,0-1 0,0 0 1,0-3-14,0 2 1,0 3 0,0-3 0,0-1 0,0 1-28,0 0 0,0 5 1,0-3-1,0 2-25,0-1 0,0-5 1,0 3-1,0-1 2,0-1 1,0 5-1,0-3 1,0 0-45,0 0 1,5 2 0,-1-2 0,-2 0-54,0 0 0,-2 0 1,0-3-1,0 2 45,0-2 1,0-1 0,0-2 0,1 1 67,3-1 0,-2 0 0,2 1 48,-3-1 1,-1 5-1,0-1 1,0 1-9,0 1 1,0-5-1,0 5 1,0-1-1,0-1-4,0 0 0,2 1 1,0 0-1,3-2-50,-3-1 1,0 2 0,-2 1 0,0-2-13,0-1 0,0 0 1,0 1-1,0 3 29,0 1 0,0-2 0,0 2 1,0 0 22,0 1 0,0-1 0,0 3 0,1-3-3,3-1 1,-2 4-1,2-3 1,-3 2-40,-1 0 0,0-1 0,0 5 0,0 0-18,0 0 1,0-2 0,0-1 0,0-1 37,0 1 1,0-3 0,0 2 0,0 1 60,0 1 1,-4 2-1,0 0 1,1-1-28,2-4 0,-3 6 0,-1-4 0,3 0-45,0 2 1,2-2 0,0 0-1,0-3-104,0-1 1,0 3 0,0-5 0,0 0-148,0-3 0,0 0 0,0-1-536,0 1 1,0-5 341,0 0 1,0 0-1,0 5 1</inkml:trace>
  <inkml:trace contextRef="#ctx0" brushRef="#br0" timeOffset="13635">6821 8483 8511,'0'-12'0,"0"-1"0,0 1 0,2 1 0,0 1 0,4 3 0,-1 1 0,2 0 0,0 1 0,3 0 0,1 1 0,1 0 85,1 1 0,-1 2 0,-1 2 0,-3 3 0,-3 6 0,-4 4 0,-1 2 0,0 1-138,0 1 1,-1 1-1,-4 6 1,-1 0-1,-3-2 176,1-2 0,4 2 0,-3-2 0,1 2 28,4 2 1,0-5-1,2-3-97,0 1 0,2-4 0,2 1-149,4-5 1,7-5 0,2-5-86,-2 0 1,3 0-1,-2-1 1,0-2-1,-3-2-3,0-2 0,-2 3 1,-2-3-886,0 1 1018,-7 2 0,-2 4 0,-8 2 316,-3 2 1,-1 3 0,-1 5-1,1 2-3,0 2 1,-1 0-1,2 3 1,1 0-41,2 0 0,5 2 0,-1 4 1,3 0-131,1-1 1,1 1 0,2 0 0,1-1-133,-1-4 1,4-1-1,0-3-225,0 0 0,2 1 1,-5-5-1,-1 1 73,-1-1 1,-2-4 0,-2-1 0,-2-1-513,-4-4 0,-3 5 0,-2 0 1</inkml:trace>
  <inkml:trace contextRef="#ctx0" brushRef="#br0" timeOffset="17530">7367 8558 6540,'0'1'0,"1"-5"0,2-6 0,1-2 0,-1-1 0,-2 1 950,-1 0 1,0 3-937,0 1 1,-4 11 0,-1 2 0,-1 8 0,1 5 0,1 1 0,-1 3-8,1 1 0,0 2 0,4 0-7,0 0 1,0-3 0,2 0-1,2 1 1,3-1-100,-1 2 0,4-1 0,-4 2 1,-1 0-57,1 0 0,-2-2 1,-4-1-1,0-3-106,0-1 1,0 3 0,0-4 41,0-2 1,-6-1 0,-2-2 0,-3-1 176,-1-3 0,-6 3 0,-2-4 1</inkml:trace>
  <inkml:trace contextRef="#ctx0" brushRef="#br0" timeOffset="17769">7206 8880 8355,'8'-12'-352,"0"-1"0,1 6 0,3 2 27,0-1 0,1 5 1,1-3 214,2 2 1,-1 2-1,5 2 44,-3 2 1,6-3-1,-4 5 1</inkml:trace>
  <inkml:trace contextRef="#ctx0" brushRef="#br0" timeOffset="18601">7603 8533 8355,'0'-13'-647,"-6"1"1,3 5 738,-5 3 0,4 3 1,-3 3-1,2 5 1,0 7-1,1 3 1,-1 2-1,-1 0 166,1 3 0,1 2 0,4 2 0,0 0-380,0-1 0,5 2 0,3-6 0,3 1-121,2-1 1,-1-3-1,1-6 1,0-1-657,4-3 713,-3 3 1,4-9-1,-6 3 1</inkml:trace>
  <inkml:trace contextRef="#ctx0" brushRef="#br0" timeOffset="18602">7727 8669 8355,'1'-5'-31,"3"5"1,3 1-1,5 6 1,1 0 0,-1 0-1,1 2 1,-1 2 0,0 0-298,1-2 0,-5 2 0,0-3 192,2 3 1,-4-3-146,-2 1 0,3-7 0,-1 4 1</inkml:trace>
  <inkml:trace contextRef="#ctx0" brushRef="#br0" timeOffset="18603">7838 8644 8355,'-5'-12'-632,"3"5"1277,-3-4-584,-1 10 1,4 1-1,-7 8 1,1 4-123,1 5 1,-2-2 0,3 6 0,1 1 0,-2 0 0,1 0 0,-1-3 0,2-1 0,-1-3-525,3-1 0,2-2 0,1 1 1</inkml:trace>
  <inkml:trace contextRef="#ctx0" brushRef="#br0" timeOffset="18604">7913 8545 8292,'7'-5'-64,"-2"2"64,-5-5 247,6 5 0,1-7 1,5 6 365,0 1 1,1 3 0,-1 6 0,-1 5-496,-3 4 0,-1 9 1,-4 0-1,1 7-580,-1 0 0,-2 8 0,-1-3 0,-1 0-463,-3-1 77,2 4 0,-9-2 0,5 7 1</inkml:trace>
  <inkml:trace contextRef="#ctx0" brushRef="#br0" timeOffset="19432">10306 7169 7444,'0'-17'0,"0"0"0,-1 4 0,-2 2 0,-2 4 0,-2 1 0,-3 4 0,-1 0 0,-1 4 0,-1 2 90,1 4 1,4 3-1,1 1 1,0 2 0,1 1-1,1 3 1,2 1 0,2 4-1,1 0 1,0 3-20,0 3 0,4-3 0,1 3 0,2-3 1,2-1-1,-1 0 0,0 0 0,0 0-128,-1-1 1,3 0 0,-5-2-119,2-1 0,-4-5 1,1 3-1,-2-1 1,-2-3-607,0-1 0,-6-1 635,-2-1 1,-9 0 0,-2 1 0</inkml:trace>
  <inkml:trace contextRef="#ctx0" brushRef="#br0" timeOffset="19709">10046 7565 8355,'11'-12'0,"-1"0"89,-2-1 0,-4 1 1,4 1 187,2 3 1,5-3-303,2 2 1,5 0 0,-2-1-1,4 3-397,1 2 1,3 0-1,3 4 1,-1-2 6,0-1 0,-1 0 0,-4 4 0</inkml:trace>
  <inkml:trace contextRef="#ctx0" brushRef="#br0" timeOffset="19963">10691 7144 8355,'0'-13'-574,"-6"2"469,-2 3 1,1 1 0,-1 4 139,-2-1 1,3 0 0,-1 6 0,-2 2 186,-1 4 1,3 3 0,1 1 0,2 2-121,2 3 0,2 2 0,1 6 0,0 0-170,0-1 0,0 1 1,0 0-1,1 0-189,3 0 0,3-1 0,7 0 1,1-4-1038,1-3 1148,1-3 0,1-2 0,1 1 0</inkml:trace>
  <inkml:trace contextRef="#ctx0" brushRef="#br0" timeOffset="20315">10815 7243 8355,'0'-7'18,"0"13"1,5 0 0,4 7 0,2-8 0,1-3 0,0-2 0,1 0-110,-1 0 1,1 0-1,-1 0 1,0-2 0,1 0-7,-1-2 0,-3-2 0,-3 2-472,0-4 0,-2 1 438,-4-2 0,0 5 391,0-4-67,0 5 1,-1-1 0,-2 8 0,-1 6-9,1 5 1,-2 0 0,0 6 0,1 1-215,-1 1 1,-1 2 0,-3 0-1,2 0-98,1 0 1,2-2 0,4-2-762,0-5 636,0 4 0,6-7 0,0 5 1</inkml:trace>
  <inkml:trace contextRef="#ctx0" brushRef="#br0" timeOffset="20528">11175 6958 8461,'4'-20'0,"1"4"0,2 3 0,1 4 315,-1 1 0,4 8 0,-4 2 0,0 11 0,-3 5 0,-2 5 1,-2 5-6,0 5 1,4 3 0,0 1 0,-1 1-642,-2 4 1,3-4-1,0 4 1,-1-4-884,-2-1 1,-1 6-1,0 1 1</inkml:trace>
  <inkml:trace contextRef="#ctx0" brushRef="#br0" timeOffset="25695">6672 8347 7626,'-12'0'39,"0"0"1,10-4 0,6 0-17,6 1 0,-2-4 0,1-1 0,0-3 1,4-2-1,2-1 0,3-1 0,1-3-19,3-1 0,1-2 0,1-3 1,-1-3-1,1 0 46,2-2 1,2-4-1,-4 5-38,1 5 0,4-6 0,1 4-17,2-1 1,-4-4-1,1 2 1,-2 3-51,2 3 1,-4 1 0,1-3 0,-4-1 44,0 0 1,0 4-1,0 2 1,-1 0-1,0 0 3,-2-4 0,3 4 0,-4 0 0,0 0 13,0-1 1,4 4 0,-3-5 0,2 0 7,-1 2 0,1-4 0,4 2 1,0-1-4,-1 1 1,1-2 0,0 4 0,0-2 53,0 0 0,-1 5 1,1-4-1,-1 1-45,-4 0 1,4 4 0,-5-2-36,0 3 0,-1 6 0,-4 0 0,1 0 0,2-1-141,-2 1 0,0 0 0,0-5 0,2 1 96,-2 0 1,3-1 0,0-1-1,0-1 60,0-1 0,2-2 0,-2 3 0,0-2-14,0 2 0,0 0 0,-3 0 0,2-2 53,-2 2 0,3 1 0,0 0 0,0-1 35,-1-1 0,4-2 1,-3 3-1,0-3-32,0-2 1,4 5-1,-3-3-43,0 0 0,5 3 1,-5-4-1,2 0-16,0-1 0,-5 4 1,3-4-1,1 3 1,-2 0-88,-1-1 1,1 4-1,-2-4 1,0 2 68,-1-1 0,3-1 0,-1 3 0,-2-1 55,-1 1 1,2-3 0,1 1 0,-2 2-33,-1 1 0,-1 2 1,3-1-1,0 1 46,-1 0 1,-1-5 0,0 1 0,1 0-23,2 3 0,-1 0 0,-2 1 0,1-1-37,2 1 0,0-5 0,-1 0 12,0-3 1,2 4-1,-3-4 1,3 2 0,0 3-9,0 2 1,-1-3 0,-5 1 0,0 1-18,1-1 1,1 0-1,1 3 1,1-1 15,-1 1 1,1 0-1,-1-1 1,1 2 15,-1 3 0,-1-3 0,-1 3 0,-1-2 13,0 2 0,5-3 0,-1 4 1,0-2-6,-3 1 0,4 1 0,-1-2 0,0 2 3,-3 1 1,4-3-1,-1 2 1,0-2 0,-3 1-2,0-1 1,-1-1 6,1 2 0,-1-3 0,0 2 0,1 0 24,-1 0 0,1-2 1,-2 3-1,-2-3 1,0 0-13,0 3 0,2-3 1,3 2-30,3-2 1,-8 0 0,4 2 0,-2 2-525,0 1 117,-4 2 120,-2 4 206,-5 0 0,-11 6 0,-3 1 1</inkml:trace>
  <inkml:trace contextRef="#ctx0" brushRef="#br0" timeOffset="27612">8062 7057 6550,'0'-8'449,"0"-1"1,-2 7-253,-2-2-101,3 2 0,-6 2 60,3 0-147,2 0 0,-5 2 8,3 2 0,3 3-22,-3 5 0,2-4 1,2 0 12,0 2 23,0-4 1,6-1 0,2-5-5,3 0 0,-3 0 0,-1-1 1,0-2 18,0-1 0,-3-6-21,4 2 0,-3-3 1,1-1-15,0-1 0,-2 5 0,-4 0 0,0-2-23,0-1 1,0-1 30,0-1 1,0 1-30,0-1 1,-1 6 0,-3 3 14,-5 3 0,2 1 0,1 1 0,-1 2 8,0 1 0,3 6 0,-3-2-24,1 3 1,2 2 0,4-1 0,0 0 0,0 1 0,0-1 1,0 1-1,0-1 20,0 0 0,6-1 0,2-2 23,3-5 1,1-3 0,1-1 0,-1 0 6,1 0 0,3-7 0,1-4 0,-2-4-54,-1 0 1,-2-3 0,0 1-31,1 2 1,-6 2 0,-3 0 0,-3 1-65,-1-1 1,-5 6-1,-4 3 1,-3 3-56,-5 1 1,2 1-1,-5 3 1,-2 5 0,-2 3-11,-1 5 1,5 2 0,0 4 0,2-1-61,3-1 1,6-2 130,0 2 1,7 2 0,-4-3 0</inkml:trace>
  <inkml:trace contextRef="#ctx0" brushRef="#br0" timeOffset="28337">8161 6995 7679,'-9'0'-37,"1"0"1,0 1-1,0 2 200,-1 1 1,7 6 0,-4-2 0,2 3-73,0 2 0,0 0 0,4 2 0,0 2 1,0-2 1,0-5-1,1-2 1,2 2-55,1 1 1,4 1 0,-4 1 0,1 0-45,0 4 1,-4 1 0,4 4 0,-4-1-6,-1 1 1,0 1-1,0 3 1,0 2-29,0 1 1,-1 0 0,-2-5 0,-1 1 23,1 0 1,2 0 0,1 0 11,0-1 0,0 0 1,0-2-1,0-3 11,0-1 0,0 3 1,0-5-1,0 1-11,0 1 1,0-4 0,0 3 0,0 0 0,0 0-33,0-2 0,0 3 1,0 0-1,0-1-12,0 1 1,0 3-1,0-4 1,0-1 37,0 2 0,0 0 0,0 3 0,0-3-12,0-1 1,0 3 0,0 5-1,0-2 113,0-2 0,0 6 1,0-3-1,1-1 6,3-1 1,-3 3 0,4 4-76,-4-2 1,3-3 0,2-1 0,-1 3-68,1 1 0,-2-1 0,-4-1 0,0 1 0,0 1-36,0 2 0,0 0 1,0-4 85,0 0 0,-4 1 0,-2 2 0,1 1 1,-1-3 43,3-4 0,-2 0 1,1-4-1,1 0 1,2 1-26,1 0 1,0-4 0,0 2-67,0-3 1,0 2-1,0 1 1,0-2-1,0-1-24,0-2 0,0 5 0,1-1-54,3-1 0,-3 0 0,4 1 78,-4 0 0,-1-3 0,0-4-73,0 5 1,0-2 0,1 4 0,3-7-530,5-5 599,-4-8-289,6-3 0,-4-11 0,6-1 1</inkml:trace>
  <inkml:trace contextRef="#ctx0" brushRef="#br0" timeOffset="28870">8111 7516 8355,'0'12'-343,"2"1"1,0 0 0,4 4 0,-1 4 0,1 3 349,-3 5 0,2 3 0,-1 7 0,0 1 0,0 2 0,1 2 0,-3 3 0,0 2 0,-2 1 64,0 4 0,0-1 0,0 4 1,0 3-28,0 0 1,0 5 0,-2-1 0,0-4-37,-3 1 0,-3-1 0,4 1 0,0-3-36,-2-4 1,5-3 0,-3-3 0,3-4-80,1-7 1,0-6-1,0-11 1,0-3-128,0-3 1,0-8-1,0 0 1</inkml:trace>
  <inkml:trace contextRef="#ctx0" brushRef="#br0" timeOffset="30025">8334 6958 7344,'-1'0'189,"2"0"1,12 0-88,-1 0 1,1 1-103,-1 3 0,-5 3 0,-3 6 0,-1-1 0,0 0 0,1 1 1,0-1-57,1 1 1,-3 3-1,3 1 1,-1-2 7,0-1 1,2 2 0,-3 1 0,1-2 26,-1-1 1,-2-2 0,-1 2 23,0 2 1,0-2 0,0 4 0,0 0 0,0 1 27,0 0 1,0 5 0,-1-3 0,-2 1-15,-1-2 1,0 8 0,4-3 0,0-1-7,0-1 0,0 0 0,0-2 0,0 2 5,0 2 0,0-2 1,0-1-29,0-1 0,4-4 0,1 2 0,2 0-89,3 0 1,-3-3 0,1 0-1,2-2-97,1-2 1,1 1 165,0-1 0,-5-4 0,-3 1 71,-2 0 1,-2 2 0,0 2 0,-2-1 51,-2 0 1,2 2-1,-5 3 1,1 3 14,3 4 0,1 1 0,-1 1 0,-1 3-80,1 4 1,2 0 0,1 3 0,1 2-89,3 1 0,-1 1 1,5 0 12,2 1 0,-3 1 1,0-5-1,-1 0 9,1 0 1,-4-1-1,3-2 1,-2 0-1,0-1 12,-1-2 1,-2 0-1,-1-5 1,0 0 1,0-1 0,-4 2 0,-2-7 0,1 0-14,-1 1 1,-3-6 0,0 2-2,-2-4-259,-1 0 1,-6 5 0,-1 1 0</inkml:trace>
  <inkml:trace contextRef="#ctx0" brushRef="#br0" timeOffset="39223">8558 8186 7832,'12'-6'210,"0"3"1,1-4-1,1 2 1,1 1 0,3 0-1,0-2 1,1 1-190,0-1 0,2 1 1,5 2-1,2-3 1,2 1-1,2-1 1,2 2-1,3 0 20,5 0 0,-2 0-25,5 4 0,-2 0 1,4 0-1,2 0 0,1 1 1,2 3 16,-1 5 1,6 2 0,-1 1-59,1 0 1,3 2 0,-3 1 0,-1 3 0,-2 0-60,-3 0 0,-1 3 1,-1-3 26,1 1 1,-6 0-1,-3 3 1,-2-2 0,-2-1-24,0 0 0,1 2 0,-1 2 37,0-2 1,0-2-1,-1-5 1,-2 0 0,-1-3-22,2 0 1,1-4-1,0 0 45,-3-2 0,3-1 1,-5-4 26,1 0 1,2 0 0,-3-1-1,-1-2-25,0-1 1,3 0 0,-2 4 0,-1-2 0,0 0-4,-2-2 1,2-2-1,1 3 1,-1-1-1,0 1 1,-1 2-1,-4 1 1,0 0-69,0 0 0,-5 1 1,1 2-1,0 3-46,-2 1 0,0-5 0,-4 4 0,2-2-13,-2 0 1,-1 0 0,-2-4-32,1 0 1,-1 0 0,0 0 0,-1-1 68,-2-3 1,2-3 0,-4-6 0</inkml:trace>
  <inkml:trace contextRef="#ctx0" brushRef="#br0" timeOffset="39463">11336 8334 8395,'5'-7'751,"4"3"-593,2 3 0,-3 1 0,0 0 0,3 1 0,3 3 0,2 3 0,0 2 0,-3-1 0,0 2 13,-1 1 0,1 1 0,-2 2 0,-2 1-240,0 1 0,-7 5 0,2-3 0,-4 0-943,-4 0 0,2 4 207,-7-1 1,-5 2-1,-5 2 1</inkml:trace>
  <inkml:trace contextRef="#ctx0" brushRef="#br0" timeOffset="40121">12390 7962 8355,'0'-16'-98,"0"-1"1,0 1 59,0 3 0,0 1 1,-1 1-1,-2 1 178,-1 2 1,-6 5 0,2-1-1,-3 3 1,-2 2 135,1 3 0,1 7 0,3 7 0,4 1-92,2 3 0,2 6 1,0 4-1,0 2-50,0 5 0,6 2 0,2 0 0,2 4-165,-2-1 0,3 7 1,-3-5-1,3 0-103,2-2 1,-2-7 0,-2-4-1,-2 0-38,-1-1 0,2-2 0,-4-6 0,-1-2-256,-2-1 1,-2-6 0,-3 1-1,-3-2-199,0-2 0,-8-5 1,2-3 521,0-2 0,-7-2 0,1 0 0</inkml:trace>
  <inkml:trace contextRef="#ctx0" brushRef="#br0" timeOffset="40385">12080 8483 8892,'0'-12'0,"1"-1"0,5 1 0,6 0 257,7-1 1,1 2 0,0 2 0,4 2 0,2 0 0,4 0-293,2-3 1,0 3-1,4 0 1,-1 1-819,4-1 0,-2 0 1,-2-2 349,-1 5 1,5-3 0,-8 1 0</inkml:trace>
  <inkml:trace contextRef="#ctx0" brushRef="#br0" timeOffset="41083">12898 7764 9587,'0'-19'0,"0"2"0,0 3 0,-1 3 0,-3 3 0,-4 4 0,-3 4 0,-2 5 0,2 6 0,2 7 0,2 4 0,0 6 0,1 1 0,1 3 0,2-1 0,2 4 0,1 1 0,0 2 0,1 1 0,2-1 0,2-2 0,4 0-183,4 0 0,0-5 1,5-3-1,-2-5 1,2-3-1,0-2 1,0-3-1904,-3-1 1963,4-8 1,1 5 0,4-4 0</inkml:trace>
  <inkml:trace contextRef="#ctx0" brushRef="#br0" timeOffset="41084">13047 7975 8355,'9'-7'18,"-1"4"0,1 6 1,1 5-1,1 3 1,0 2 106,3-1 1,1 0 0,-1 1 0,1-1 0,3 1 0,0-2 0,0-2 0,-2-1 0,1 1 0,-1-2-833,0-3 0,-3 1 0,0-1 244,-1-1 0,-5 4 0,-1 0 1</inkml:trace>
  <inkml:trace contextRef="#ctx0" brushRef="#br0" timeOffset="41085">13283 7913 8465,'-6'13'0,"-2"4"0,-3 2 0,-1 2 0,-1 1 0,1 3 0,-2 2-165,-2 1 1,2-2 0,-3-1-1,5-2 1,2-1-314,2-1 1,0-6 0,-5 3 0</inkml:trace>
  <inkml:trace contextRef="#ctx0" brushRef="#br0" timeOffset="41339">13457 7714 10476,'0'-9'0,"0"4"0,1 10 0,3 4 0,4 4 0,3 0 0,2 3 0,1 2 0,1 1 0,1 3 0,-1 1 0,-2 2 0,-4 0 0,-2 0 0,-1 0 0,-3-1 0,-2 1 0,-1 0 0,0 0 0,-1 0 0,-2-1-718,-1 1 1,-6-4 0,3-2 0,-1-1-1,1-3 429,1-1 0,-3-2 0,2 1 1</inkml:trace>
  <inkml:trace contextRef="#ctx0" brushRef="#br0" timeOffset="41759">13928 7925 8006,'8'-12'0,"0"1"0,2 2 0,1 5 0,1 3 0,1 1 0,-1 0 0,2 0 0,1 0 0,3-1 0,1-2 0,2-1 0,0 1 0,-2 1 0,-1 1-568,-3-3 0,4 3 0,1-5 0</inkml:trace>
  <inkml:trace contextRef="#ctx0" brushRef="#br0" timeOffset="41760">14101 7727 8903,'-11'1'294,"3"3"1,3 7 0,5 7 0,0 0-1,0 1 1,0 1 0,0 2 0,0 1-339,0 2 0,0 0 0,0 0-468,0-1 0,4 1 0,0-1 1,-1-4-1,-1-3-197,3-3 0,1-2 0,7 0 0</inkml:trace>
  <inkml:trace contextRef="#ctx0" brushRef="#br0" timeOffset="42249">14734 7466 8538,'0'-19'0,"0"2"0,-1 4 367,-4 0 0,3 6-232,-7 3 0,1 3 0,-4 1 0,1 1 0,2 3 5,5 5 1,2 3-1,-1 3 1,-1 3-61,1 1 1,2 2 0,1 5-1,0 2-94,0 1 1,0 5 0,0-1 0,0 2-23,0-2 1,1 1-1,2-3 1,2-1-166,2 0 1,-3 0 0,3-3-47,-1-3 0,-1 4 0,-2-7 1,1 1-1,-1-2-273,-2-3 1,-6 1-1,-4-2 1,-2 0-470,-1-3 989,0-6 0,-6 4 0,-2-4 0</inkml:trace>
  <inkml:trace contextRef="#ctx0" brushRef="#br0" timeOffset="42250">14486 7938 8429,'12'-13'12,"1"1"0,1-1 51,2 1 0,-1 4 0,5 1 77,-3 1 0,5-3 1,-1 2-1,3-2-516,0 1 0,1 1 1,0-1-1,-2 4-116,-2 2 1,3-3-1,-5-2 1</inkml:trace>
  <inkml:trace contextRef="#ctx0" brushRef="#br0" timeOffset="42528">15143 7280 8355,'0'-12'-247,"-1"1"0,-3 4 0,-5 7 0,0 7 365,1 4 0,-6 7 0,4 2 0,0 4 537,-1 1 0,5 1 0,-1 3 1,1 2-523,3 1 0,2 4 0,1-3 1,1 3-461,4 1 1,0-4 0,5-1 121,-2-2 0,0 0 0,5-3 1,-1-1-1,0-4-992,1-3 1,-1-2 980,1-5 0,-1-5 0,0-2 1</inkml:trace>
  <inkml:trace contextRef="#ctx0" brushRef="#br0" timeOffset="42894">15304 7503 8950,'2'13'534,"1"-1"-532,1 1 1,4-1 0,-2-1-1,0-1-275,4-2 1,-3-1 0,1 1-1,2-4 43,1-2 0,-3-2 0,0 0 0,2 0-51,1 0 0,-3 0 0,-1-2 0,-1-2 83,-3-4 0,2-3 199,-1-2 0,0 1 0,-4 0 0,2-1 209,2 1 1,-3 4-1,3-1-47,-2 0 1,-1 3-1,2 3 1,1 6 238,-1 5 0,-2 3 1,-1 3-1,0 3-249,0 3 1,0 8 0,0 2 0,0 1-1,0 0 1,0 0-430,0-1 0,-4 3-43,0-4 0,0 0 1,4-6-1,0-2-237,0-4 0,-6-4 0,-1 0 1</inkml:trace>
  <inkml:trace contextRef="#ctx0" brushRef="#br0" timeOffset="43153">15664 7169 8355,'0'-13'100,"2"2"0,2 3 0,4 5 1,3 6-1,1 7 502,1 5 0,-2 0 1,-2 7-1,0 3 1,0 4-481,2 2 1,2-2 0,-1 4 0,1 3 0,-1 1-404,0 1 1,-5 6-1,-3-9 1,-2 1-199,-2-1 1,-2 1 0,-2 2-1,-5-2-720,-7 0 570,-3 0 1,-6 1 0,1 0 0</inkml:trace>
  <inkml:trace contextRef="#ctx0" brushRef="#br0" timeOffset="43450">12576 9029 7137,'12'-6'-93,"6"4"0,4-5 0,6 0 0,6 0 0,8-3 0,9-1 1,9-1 432,9-1 0,15-4 0,7-4 0,-42 9 0,1-1-212,4-1 1,0-1-1,2 1 1,1 1-1,5-4 1,1 1-1,1-2 1,0 1-228,2-1 0,1 0 1,0 0-1,1-1 1,1 0-1,1 1 1,0-1-1,1 1 92,-1-1 0,0 0 1,5 1-1,-1 1 0,-5 0 1,0 1-1,0 1 0,0 1-66,-3 0 0,0 1 0,-4 1 0,-1 1 0,-5 0 0,-1 1-323,-5 2 1,-1 0 0,40-5 0,-12 5 0,-13 4 395,-11 3 0,-10-4 0,-8 1 0,0 2 0,-1 0 0,-1 2 0</inkml:trace>
  <inkml:trace contextRef="#ctx0" brushRef="#br0" timeOffset="44042">14176 9178 8222,'-13'-2'-1117,"1"-2"1200,0 3 0,5-10 170,3 3 1,4 1 0,4 0 0,4 0 0,3 1 0,1-1 0,2 1 47,3-4 0,-2 3 1,4 0-1,-1 0-204,-3 0 1,3 5 0,-1-4 0,-2 2-132,-1 0 0,-3 1 0,-2 7 0,0 4-153,0 4 1,-3 5-1,-2 5 1,-3 5 110,-1 2 1,-1 9 0,-3 1 0,-6 3-115,-5 5 1,-3 2 0,-4-1 0,1-1 7,-1-2 1,-1-9 0,-2 0 0,2-6 106,2-6 0,-1-2 0,5-9 0,2-3-39,1-3 1,2-3 0,0-5-1,-1-3 184,1-5 0,5-7 1,1-5-1,2-2-20,0-2 1,0 0 0,5 2 0,4 1 66,3 1 0,3 6 0,1-2 0,1 3-30,-1 2 0,5 5 1,1 2-1,-1 0-38,1 1 0,0 2 1,-3 4-1,3 4 2,2 1 0,0 1 1,5 4-1,0 1-173,0-1 1,1-4-1,1-1 1,4 0-383,0 0 0,1-4 0,3 1-4,-2-3 0,0-2 463,4-3 0,6-9 0,1-6 0</inkml:trace>
  <inkml:trace contextRef="#ctx0" brushRef="#br0" timeOffset="44241">16297 8372 8355,'12'-11'-656,"0"2"1,1 4 0,-1 5 0</inkml:trace>
  <inkml:trace contextRef="#ctx0" brushRef="#br0" timeOffset="54639">8111 9190 8164,'0'-12'0,"0"-1"0,2 1 0,0 0 0,2-1 0,-1 1 0,-1-1 0,-4 2 106,-2 3 0,1 3 1,-5 5-1,-2 1 1,-1 3-1,-1 4 1,0 5-1,-1 2 0,2 1-70,3 0 1,2-7-1,6-1 1,0 2-40,0 1 1,2-4 0,2-3-15,4-2 1,-1-2-1,1-2 1,2-2-1,1-3-160,1 0 0,1-4 0,-2 3-226,-3-3 0,-1 0 1,-4 1-24,1 2 0,-6 0 0,-4-5 0</inkml:trace>
  <inkml:trace contextRef="#ctx0" brushRef="#br0" timeOffset="55120">7665 9773 8355,'0'-12'19,"0"-1"159,0 1 0,0 6 1,0 8-1,1 7 1,3 7-1,4 0 82,3 2 1,3-3 0,3 4 0,2-1-270,0-3 0,5 3 0,-4-2 0,3-4-428,-3-2 0,4-4 1,-5 4-1,0-3-567,-2-1 0,-5-1 763,-4-1 1,3 3-1,-4 5 1</inkml:trace>
  <inkml:trace contextRef="#ctx0" brushRef="#br0" timeOffset="55421">7851 9736 8124,'7'-13'-984,"-1"2"1554,-1 3 0,-4 4-461,3 8 1,-8 4 0,-4 9 0,-3 4 0,-2 2 0,0 2 0,-3 1-373,0 3 1,-5-1-1,3 3 1,0 0-1,0-4-475,3-1 422,7-6 0,-3 3 0,4-4 0</inkml:trace>
  <inkml:trace contextRef="#ctx0" brushRef="#br0" timeOffset="55803">7975 9872 8854,'1'-12'0,"3"-1"0,4 2 0,4 3 0,0 3 0,2 1 0,1-1 0,3 3 0,0 0 0,1 2 0,0 0 0,2 0 0,0 0 0,-2 0-925,-1 0 1,-2 0 606,-3 0 0,-1 6 0,1 1 1</inkml:trace>
  <inkml:trace contextRef="#ctx0" brushRef="#br0" timeOffset="55804">8111 9748 8355,'7'-7'303,"3"3"0,-6 8-198,-1 5 0,-2 2 0,-1 2 0,1 3-334,3 0 1,-2 5-1,2-3 1,-3 1-611,-1 3 365,0 1 1,0 2-1,0 0 1</inkml:trace>
  <inkml:trace contextRef="#ctx0" brushRef="#br0" timeOffset="56168">8334 9723 7200,'6'-6'0,"1"3"0,1 4 0,0 5 0,2-1 0,1 2 0,1-1 0,1-1 0,-2-1 0,-2 0 0,0 1 0,0-3-81,2 0 1,0-4-1,-1 0 1,-2-4 0,1-1-1,-1-3 1,-1-1 0,0-1 111,0 0 1,-5-1-1,2 1 980,-2-1-697,-2 7 1,0 1 0,0 10-170,0 3 0,-4 4 0,0 5-84,1 3 1,-3 9 0,2 4 0,0 5-286,-2 3 1,0-2-1,-5 3 1,1 0 0,2-1-387,-2-1 1,-1-1 0,-1-2 0</inkml:trace>
  <inkml:trace contextRef="#ctx0" brushRef="#br0" timeOffset="56863">7714 10393 8306,'17'-19'0,"2"4"-191,5 5 0,-1 0 1,10 5-745,1-2 1079,2-1 1,7-5 0,2 1 0,5 0-103,4-1 1,-3 1 0,3-1 0,-3 2 0,-3 3-260,-3 4 0,-3 3 0,-11 1-687,-6 0 828,-6 5 0,-6 7 0,-1 8 1</inkml:trace>
  <inkml:trace contextRef="#ctx0" brushRef="#br0" timeOffset="56864">8186 10654 7675,'-7'-9'188,"3"1"1,2 4 368,2-4 0,0 4 0,0-5-492,0 0 0,6-1 0,2 0 1,3 3-1,1 2 0,1 2 1,-1 2-1,1 1-203,-1 0 1,0 9 0,-1 4 0,-1 2-108,-2 3 0,-5 5 0,1 8 1,-2-1-9,-2 0 1,-6 5 0,-2-2 49,-3 3 1,-2-3 0,1-2 0,-2 0 146,-2-4 1,2-6 0,-3-4 0,4-4 0,0-2 84,1-2 1,-1-4 0,1-5-49,0 0 0,5-5 1,3-4-1,2-2 132,2-1 1,0-5 0,0 1-7,0 1 1,6 2 0,1 4 0,1 2 16,0 1 1,0 2 0,5 4 0,-1 1-162,1 4 1,3 0-1,2 5 1,0-3-167,0-2 1,4 3 0,-1-3-217,2-3 1,2 5 0,0 0 0</inkml:trace>
  <inkml:trace contextRef="#ctx0" brushRef="#br0" timeOffset="57315">8074 9079 8027,'0'12'0,"0"0"283,0 1 1,0-1 0,-1 1 0,-2-1 0,-1 0 0,1 1-254,2-1 0,1 1 1,1-2-1,3-3 0,4-3 1,3-1-242,2 1 0,-5-1 1,-1-6-1,0 0 25,0-3 0,-5-4 0,3 1 0,-4-3-9,-1-2 1,4 1 0,0-1-1,-1 1-145,-2 0 0,-2 1 56,-3 2 1,-3-7 0,-5 2 0</inkml:trace>
  <inkml:trace contextRef="#ctx0" brushRef="#br0" timeOffset="61107">8099 7503 7880,'12'-1'0,"1"-3"0,-2-4 0,-3-3 0,-4-2 0,-4 2 316,-4 3 0,1 1 1,-5 4-1,-2-1 1,-1 1-1,-1 2 1,-1 1-1,1 0-155,0 0 1,-1 1-1,-1 4 1,-1 3-1,-1 3 1,0 1-1,1 1-13,-1-1 1,6 2 0,-2 2-39,1 5 1,4-2 0,0 2 0,1 1-11,4 1 0,0-2 1,5-2-137,5-1 0,2-1 0,11-5 1,1-1-1,2-2-188,5-5 0,-2-3 1,3-1-1,-1-1 25,0-3 1,4-7-1,-4-7 1,-2 0 78,0 0 1,-8-4 0,-4 1 0,-4-2 60,-3-2 1,-5 4 0,0 0 0,-6 1 53,-5 1 1,-9-1 0,-3 6 0,-4 1-45,-1 2 0,1 7 1,-1-1-1,0 4-306,0 1 1,2 6 0,2 2-1,4 3-343,4 1 1,6 6 0,1 1 0</inkml:trace>
  <inkml:trace contextRef="#ctx0" brushRef="#br0" timeOffset="62204">7975 7652 6721,'11'-1'-45,"-3"-3"0,-1 2 0,-4-3-164,1-1 48,5 5 0,-13-5 0,3 6 1</inkml:trace>
  <inkml:trace contextRef="#ctx0" brushRef="#br0" timeOffset="62394">8024 7665 6681,'-7'12'-237,"-4"-5"0,10 4 0,-4-4 1</inkml:trace>
  <inkml:trace contextRef="#ctx0" brushRef="#br0" timeOffset="63237">7925 7813 7704,'0'9'-100,"-1"-2"1,-2 0-1,-1-1 1,0 4-1,0 1-579,-1 1 0,1-3 622,4-1 0,-4 0 57,0 5 0,0-1 73,4 1 1,0-5-1,0 0 94,0 2 1,0 1-1,0 1-93,0 1 0,0-5 1,1-1-1,2 0-27,1-1 1,0-1-1,-4 3 36,0 1 1,4-2-1,1 2-96,-3 0 1,0-2 0,-2 1-105,0 2 0,0-3 1,0 1-72,0 2 1,0-3 0,0 1-1,0 2 119,0 1 1,-2 1-1,0 1 1,-3-1 68,3 0 0,0 1 0,2-1 0,-1 1 0,-3-1 0,2 2 0,-2 1 0,2 1 0,-3 0 0,4 2 0,-3-2 0,2 1 92,2 0 0,0-3 0,0 4 0,0-1 5,0-1 1,0 1 0,2-5 62,2 1 0,-1-1 0,4 0 0,-2 1-65,-2-1 1,2-4 0,1 1-122,1 0 0,-4-2 1,1 2-1,-2-1 1,1 0-121,1 0 1,1 1-1,-4 2 1,2-2-75,1 0 1,0-1-1,-4 4 1</inkml:trace>
  <inkml:trace contextRef="#ctx0" brushRef="#br0" timeOffset="63238">7913 8892 8693,'12'0'1068,"1"0"1,-1 0-824,0 0 1,1 0 0,-1 0 0,-1 2-2347,-3 2 1106,-2-3 1,-12 10-1,0-4 1</inkml:trace>
  <inkml:trace contextRef="#ctx0" brushRef="#br0" timeOffset="74862">10802 10951 8355,'0'-20'71,"0"0"1,0 1 0,0 1 0,0-1 0,0 1-1,-1 0 1,-2 3 0,-1 1 0,1 2 0,1 1-1,-1 1 1,-1 2 0,0-1 0,0 4 0,-1 5-1,1 8 1,0 7 0,0 7 0,1 7 0,2 7 172,1 4 1,0 6 0,0-4 0,0 2-1,1 2 1,3-2 0,5-1 0,2-3 0,2-2 123,4-2-357,-3-7 1,8 5 0,-4-5 0,0-2 0,1-4-8,0-2 1,-4-1 0,1 4-211,-7-4 1,1 4-1,-6-5 1,-1 2-476,-2 0 0,-5-6 1,-3 1-1,-3-2 74,-3-2 1,-4-1-1,1-1 1,-4-3 423,1-2 1,-10 0-1,3-5 1</inkml:trace>
  <inkml:trace contextRef="#ctx0" brushRef="#br0" timeOffset="75122">10592 11410 8425,'0'-16'0,"0"-1"0,1 1 346,3-2 1,3 4-173,5-3 0,1 5 0,-1 2-65,1 2 0,3 1 0,3-4 1,3 1-231,5 1 1,6-9 0,0 5 0,3 0-955,1-1 1,-1 2 645,-3-1 1,3 1 0,-5-1 0</inkml:trace>
  <inkml:trace contextRef="#ctx0" brushRef="#br0" timeOffset="75434">11187 10517 8754,'-10'-26'0,"-2"0"0,-1 1 326,4 6 1,2 4 0,3 4 8,-4 2 0,-3 4 0,-2 6-168,1 3 1,3 10 0,3 9 0,0 6 0,3 3-71,2 3 1,1 6 0,0 4 0,1 4-5,3 0 1,7 5 0,6 1 0,0 0-210,0 0 1,-1 3 0,3-4 0,0-3 45,0-4 1,1-4-1,2-6 1,-2-1-291,3-3 1,0-7 0,2-8 0,0-3-454,-1-4 1,0-7 0,-2 0-1,-3-4 517,-1-4 0,-1-8 0,-5-8 0</inkml:trace>
  <inkml:trace contextRef="#ctx0" brushRef="#br0" timeOffset="75824">11261 10592 8355,'-5'-13'203,"3"5"1,0 1 0,4 2 0,7 2-153,2 1 198,1 8 0,1-3 0,0 4-379,4-2 1,2 3-1,6-4 1,0-1-1,-2 0 1,-1 0-1,-2 1 1,-1-1-1,-1-2-752,0-1 1,-2 0 554,-3 0 1,-7 0 0,0 0 0</inkml:trace>
  <inkml:trace contextRef="#ctx0" brushRef="#br0" timeOffset="75825">11447 10418 8447,'0'-12'455,"-1"6"-429,-3 6 0,2 6 0,-2 7 0,2 4 0,-1 4 2,-1 2 0,0 2 1,4 0-1,0-1-208,0 1 0,0 0 0,0 0 0,0-2-1185,0-2 1033,0 2 1,0-3-1,0 4 1</inkml:trace>
  <inkml:trace contextRef="#ctx0" brushRef="#br0" timeOffset="76218">11633 10492 8405,'0'-12'0,"2"0"0,2 1 0,3 1 0,1 3 48,0 2 0,2-4 1,5 4-149,2-2 0,5 0 1,-3-3-1,0 3-324,-2 2 0,-3 1 0,-3 2 1,-2 0-299,0-3 722,-7 1 0,9-1 0,-4-2 0</inkml:trace>
  <inkml:trace contextRef="#ctx0" brushRef="#br0" timeOffset="76219">11695 10244 8691,'9'0'343,"-2"2"-200,-2 2 1,1 4-1,-4 7 1,4 3 179,1 1 1,0 1 0,2 2-688,0-2 0,-3-3 0,4 2 0,-2 1 0,2-4-393,1-2 1,1 7 0,1-8 0</inkml:trace>
  <inkml:trace contextRef="#ctx0" brushRef="#br0" timeOffset="76657">11919 10133 8355,'-11'1'-19,"2"3"1,5 4-121,3 4 1,5 0-1,1-1 1,2-1 26,3-2 1,2-4-1,4 3 1,0-2-122,-1-2 0,-1-1 1,-2-4-1,1-1 126,-1-1 0,-3-4 1,-3 2-1,0 0 56,-3-4 0,-2 3 0,-1-1 1,0-2 76,0-1 1,0 3-1,0 0 183,0-2 0,-1 0 0,-2 1 30,-1 0 417,0 7 0,5-4-353,3 6 0,3 1 1,5 4-1,1 3-138,-1 3 0,1 5 0,0 2 1,3 2-100,0 2 0,-3 1 1,-5 2-1,0 0-37,-1 0 0,3 3 0,-6 0 0,0-3-77,1-3 0,-3-1 0,2 2 0,-3-2-229,-1-5 1,-1-2 0,-2-2-1,-2-1-148,-2-2 0,-1 2 0,-5-4-29,1-1 1,-5 4 0,-1-6 302,-1-1 1,-2 4-1,-4 0 1</inkml:trace>
  <inkml:trace contextRef="#ctx0" brushRef="#br0" timeOffset="76940">11559 11026 8538,'1'-11'-126,"3"2"0,5-2 1,7 3-1,6-3 76,6-1 0,5-2 1,7-4 124,1-7 1,12-1-1,-1-7 1,5 0-84,0 1 1,-6-1-1,0 7 1,-7 4-172,-5 3 1,-2 3 0,-11 7 0,-4 2-802,-2 1 797,-9 2 0,0 4 0,-4 0 1</inkml:trace>
  <inkml:trace contextRef="#ctx0" brushRef="#br0" timeOffset="77259">12105 11100 8543,'-9'4'202,"1"0"1,5-1 0,1-6-101,4-1 0,1-4 1,5 2-1,2 1 0,1-2 1,1 2-1,1-2 1,-1 1-1,1 1-312,-1 2 1,1 3 128,-1 4 1,-5 7 0,-3 6 0,-3-2-8,-1-1 0,-1 2 1,-2 2-1,-1 1 133,1 3 0,-2-2 1,1-1-1,1-1 129,2-3 1,2-1-1,3-3-55,4-3 1,3-2 0,3-6 0,3-2-258,3-2 1,4-3-1,1-7-487,-1-2 0,-3 1 1,0-5 88,1 2 0,1-4 0,2 3 1</inkml:trace>
  <inkml:trace contextRef="#ctx0" brushRef="#br0" timeOffset="77551">12365 10083 8355,'0'-12'0,"2"5"870,2 3-578,8 2 1,2 8-1,2 2 1,0 3-23,0 2 0,3 4 1,6 4-1,0 4-120,0 4 1,-2 3 0,-1 6 0,-2 2-167,-3 1 0,0 9 0,-5-3 1,1 0-226,-1 1 0,-4-4 0,-1 0 0,-1 0-214,-3 0 0,-2-4 0,-1 2 1,0-5 163,0-4 1,0-3 0,0-6-1231,0-4 1244,0-2 0,0-5 0,0-1 1</inkml:trace>
  <inkml:trace contextRef="#ctx0" brushRef="#br0" timeOffset="77981">13072 9810 8355,'0'-12'0,"0"-1"-204,0 1 646,0 0-125,6 5 0,-5 3 0,3 9 0,-3 6-211,-1 4 0,-5 9 0,-3 1 0,-5 5 0,-2 3 0,-1 0 0,-1 0 0,1-1-17,-1-3 0,0-4 0,6-5 0,3-3 8,4-3 1,3-2-62,1 0 1,1-5 0,3-3 0,4-1 42,3 1 0,6-2 0,1 2 0,0-3-77,0-1 1,4-4-1,-2-2 1,4 1-72,1-1 0,1-3 0,1 1 0,2-2-438,-1 2 0,2-3 1,-1 4-1,-1 0-875,-2 3 803,-7-3 1,5 5-1,-5-3 1</inkml:trace>
  <inkml:trace contextRef="#ctx0" brushRef="#br0" timeOffset="90365">17549 6003 7930,'4'-13'0,"1"1"0,-1 0 0,0-1 0,1 1 0,1-1 0,1 1 0,0 0 0,2-1 0,2 2 0,2 1 0,-2 2 0,0 0 0,0 0 0,3 1 0,1 0 0,1 1 0,2 1 0,1 2 303,4 2 0,0 1 0,3 0 0,4 0 0,6 0 0,6 0 0,2 0-229,3 0 0,2 4 0,5 1 0,5 1 0,6 1 0,4 0-135,0 2 1,9 2 0,1 2 0,4-1 0,1 1 0,-3 0-43,-1 4 0,-2 4 86,-3 7 1,-6 0-1,-3 5 1,-3 2 0,-1 0 1,-1 3 0,-3-1 0,-5 0 71,-2 0 1,-1-1-1,0-3 1,-1-3 96,1 1 0,-5-1 0,1 4-72,1 0 0,-3-6 0,1 6 0,2 0-72,1 2 0,-6 1 1,-2 0-1,-2-1 0,-2-1 12,-1-2 1,-7 0 0,4 4 0,-1-1 57,-4-3 0,-5 7 0,-1-3 0,-1 3-3,0 3 1,2-5 0,-4 5 0,0-2-64,0 1 0,2-2 0,-2-6 1,1-2-78,3-2 0,2-1 1,2-4-1,2-2 62,1-2 1,5-3 0,-1-6 0,3-1-462,1-2 0,-5 2 0,-3-5 15,-3 1 0,-7 4 0,-4-2 0,-5 3 1,-9 5-1125,-7 3 1465,-8 4 1,-17 0 0,0 1 0</inkml:trace>
  <inkml:trace contextRef="#ctx0" brushRef="#br0" timeOffset="90942">20513 7640 6962,'13'-13'-614,"-1"1"0</inkml:trace>
  <inkml:trace contextRef="#ctx0" brushRef="#br0" timeOffset="91291">20389 7293 8285,'0'-20'0,"2"5"0,1 4 0,2 4 0,2 2 0,3 2 968,1 2 1,1 2-645,0 3 1,5 3 0,1 7-194,1 2 1,2-1 0,4 7 0,-1 3-27,1 3 0,-1 6 0,-2-1 0,-2 3-45,2 1 0,-4 9 0,0-1-115,0-2 0,-4-3 0,3-3 0,-4 0-103,0 1 0,1-7 1,1-2-1,3-3 1,-1-2-193,1-3 1,3-3 0,-4-6-1,-2-1-118,-1-3 1,-6 2-1,-1-5-227,-2 2 0,-6 2 0,-6 3 0</inkml:trace>
  <inkml:trace contextRef="#ctx0" brushRef="#br0" timeOffset="93862">17016 8607 9467,'-18'-30'0,"6"5"0,6 7 0,8 6 0,6 4 0,8 3 0,9 5 0,7 5 0,9 1 0,9 3 0,10-1 0,8 2 0,8 1 0,6 1 0,7 0 0,7-1 0,-45-5 0,1-2 0,6 0 0,0-1 38,3 0 0,1-1 1,4 3-1,2-1 1,5-2-1,1 0 1,3-1-1,2-1 1,3-1-1,1 0 1,3-3-1,2-1 1,1 0-1,2-1 1,5 0-1,0 0 1,1 0-1,1-1 1,-31 3-1,1-1 1,-1 1-76,32-5 0,-1 1 0,-7 3 0,0 0-104,4-1 0,0 0 0,-4 1 0,0 0 0,-2 0 0,-1-1 0,-2 1 0,-2 1 0,-4 0 0,0 1 0,-4 0 0,-1 0 60,-1 2 0,-3 0 0,-8 0 0,-2 0 0,-2 1 0,-1 0-181,41 0 0,-14 0 0,-21 0 0,-11 0-343,-13 0 1,-18-1 604,-18-3 0,-15-2 0,-18-2 0,1 1 0,2-3 0,1-3 0</inkml:trace>
  <inkml:trace contextRef="#ctx0" brushRef="#br0" timeOffset="94885">17773 4043 8355,'-2'-25'10,"-1"1"0,-1-1 1,2 1-1,0 4 1,2 3-1,0 3 1,2 3-1,2 6 1,3 8-1,1 10 1,-1 9-1,0 10 62,-1 7 1,-1 9 0,2 14-1,-1 14 1,0 15 0,-3-39-1,-1 3 1,0 6 0,-1 2-1,0 6 1,0 3 0,-1 5-1,0 1 1,0 6 0,0 2 0,0 3-1,0 1 5,-1 3 0,2 1 1,0-27-1,0 0 1,1 1-84,-1-1 0,0 0 0,1 1 0,0 7 0,1 0 0,0 0 0,-1-5 0,0 0 0,0-1 0,0 2 0,0 1 0,1-1-154,0 1 0,0 0 0,0 0 0,0 3 0,-1 1 0,0-1 1,0 0-1,1 0 0,-1 0 0,0-2 0,0-1 0,-1-1 159,0-3 1,0-1 0,0 1 0,1 1-1,0 0 1,0 0 0,0 24 0,0 0-1,0 0 1,0 0-39,1-3 0,-1 0 0,-1-1 0,0-1 0,1-6 0,1 0 1,0-3-1,-1 0 11,-1-4 1,2 0 0,-1 0-1,1-1 1,-1-4 0,0-2-1,2-5 1,1-1-131,-1-5 0,3-1 0,1-2 1,2-2-1,10 39 0,2-4-357,-1-7 0,5-4 515,-5-14 0,2-7 0,-8-10 0,-2 2 0,-2 2 0,-3 0 0</inkml:trace>
  <inkml:trace contextRef="#ctx0" brushRef="#br0" timeOffset="95840">18628 5804 6553,'0'-12'-781,"0"-1"819,0 7 0,0 1 0,0 10 0,0 3 24,0 3 1,0-3-75,0 0 0,2-5 43,2 1 0,-3-4 209,3-4-153,-2 3 0,-8-5 1,-2 6 257,-3 0 1,3 0 0,-1 0 19,0 0 1,2 2-96,-1 2 0,1 3 0,-2 5-104,5 1 1,2-2-1,-1-2 1,-1-1-82,1 2 0,2 1 0,2 0 0,2-1-113,1-2 0,5-4 0,0 3 0,2-1-68,1-4 1,2 0-1,1-2 23,2 0 1,-1 0-1,-3-2 1,-1 0-1,0-4-1,1-1 1,-5-1 0,-1-4 0,-2-1-73,-2 1 0,-1-1 0,-2 1 0,-2 0 137,-2-1 1,-3 5-1,-5 0 1,-1-1 26,1 2 0,-5 1 1,1 3-1,-1 0-6,-1 4 1,5 1 0,-4 7 0,5 5-189,3 5 1,0 6 0,5 4-416,1 4 0,7-2 0,3-1 0</inkml:trace>
  <inkml:trace contextRef="#ctx0" brushRef="#br0" timeOffset="96704">20489 7156 6729,'0'13'548,"1"-2"672,3-3-727,3-3 0,-1-5 1,-6 0-266,-7 0 0,-4 0 1,-2 0-1,1 2-13,-1 2 1,1-1-1,0 5 1,-1 2-60,1 1 0,-1 5 0,1 2 0,0 0-117,-1 0 0,5 3 1,0-4-1,-1 1-47,3 0 0,0-1 1,6-5-1,1-1 34,4-3 0,1 2 0,7-6 0,1-1-185,2-2 1,2-6 0,4-3 0,-1-3 70,1-2 1,-3-3 0,0-1-1,-1 2-51,-2 1 1,-4-2-1,-2-1 1,-4 2 43,0 1 1,-2 2-1,-5-1 66,-3 1 1,-7 1 0,-6 1 0,2 3 21,1 2 1,0 1 0,-1 4 0,-1 1 35,0 3 0,3 2 0,0 3 0,1 0 12,-1 0 0,5 2 0,1 2 0,2-1-45,2 1 0,2-1 0,2 0-131,3 1 1,3-6-1,7-3 1,2-3 0,5-1-117,2 0 0,2-4 0,0-1 1,0-2-627,0-3 1,-1-1-1,1-1 1</inkml:trace>
  <inkml:trace contextRef="#ctx0" brushRef="#br0" timeOffset="97509">18579 5978 8355,'0'-12'-252,"0"-1"0,0 1 1,0-1-1,0 1 0,1 1 347,3 3 1,-1 8-1,4 8 1,0 4-1,-2 5 1,2 5-1,-1 5 1,1 7 0,-2 3-1,1 3 1,-4 2-1,0 3 607,-2 1-644,0 3 1,4 0 0,0 2 0,-1 2 0,-2 3 0,-1 3 77,0 5 0,0 0 0,0-2-70,0 0 0,0 6 0,0 2 0,0 2 0,0 2 0,2 1-26,2 1 1,-3 5 0,3-8 0,-1 4 0,0 2 0,2-2-113,2-3 0,0 2 0,3-8 0,-2-1 20,2 1 1,5 6 0,1-2 0,-1-1 0,-1 1 0,-1-3 0,-1-4-169,0-6 0,1-4 0,-1-5 0,1 1 0,-2 0 122,-3-2 1,2 4-1,-6-9 1,0 0 0,0-3-1,0-2-126,-1-2 0,-2-5 31,-1-3 0,0-3 0,0-3 0,2-2-73,2-5 1,-3 4 0,5-1 0</inkml:trace>
  <inkml:trace contextRef="#ctx0" brushRef="#br0" timeOffset="98139">20414 7454 8830,'0'14'161,"0"2"1,0-1 0,0 6 0,0 1 0,2 3 0,0 2 0,3 5 0,-3 4 0,0 5-1,-2 3 1,0 5 0,0 3-71,0 4 1,0 12-1,0-6 1,0 1-1,0 1 1,0-4-512,0-2 1,5 2 0,2-8 0,1-5-24,1-9 1,-1-2-1,4-8-203,1-5 1,-1 2-1,0-6 1</inkml:trace>
  <inkml:trace contextRef="#ctx0" brushRef="#br0" timeOffset="99625">18628 5928 8061,'-4'-8'0,"1"1"69,5 2 0,-1 6 1,6 7-1,0 3 1,0 2 39,3-1 0,1 2 1,1 0-1,0 1 1,1-1-78,-1 1 1,1 0 0,-1-3-1,2-1 1,1 0 0,1-1 0,1 2-1,-1 1-46,1 2 0,4 0 0,-3-2 0,0-1 23,-1 0 1,5 5 0,-2 1-1,-1 0 7,-2 0 1,-4 0-1,1-3 1,1 1 23,2-1 1,-5-1 0,-3 0-32,0 3 1,2-6 0,2 2 0,-1 0 0,0-4 11,1 2 1,-1 0 0,1 2 0,-1-2-69,0-3 0,1 3 1,1-4-1,1 1 6,1 1 0,1-3 0,-3 4 1,1-3 23,1-2 1,1 5 0,-5-3 0,1 1 14,-1 1 0,0-1 0,-1 4 1,-1-1 33,-2-2 1,-1 2-1,3-3 1,-3 3-7,-2 1 0,1 1 0,-2-1-5,4 0 1,-1-3 0,1-2-10,2-2 1,-3 3-1,1-3 1,2-1-1,1 0 11,1 0 1,1 0 0,-1-3 0,2 2-13,2 1 0,-2 2 1,3-3-1,-3 1 4,-2-2 1,0 4 0,1 0-1,-1-1-10,1 1 0,3 3 0,1-2-47,-2 0 0,-1 4 1,-3-3-1,-2 3 15,-1 2 0,-1-1 1,3 0 5,-2 1 1,1-1 0,3 1 37,0-1 1,1 1-1,-1-2 15,1-3 0,-1 1 0,0-3 1,1-1-1,-1 1-3,1-3 0,-1 2 0,2 1 0,1 1 11,1 2 0,1-2 0,-5 1 1,1 2-42,-1 1 0,-1 2 0,-1-1 1,-2 0-31,2 1 0,-1-1 1,1 1-1,-2-1 9,2 0 1,-3 1 0,1-1 0,2 1 14,1-1 0,0 0 0,-2-1 1,0-1 80,0-2 1,2-5 0,3 3 0,1-2 1,2 0 1,-1 0 0,-3-4-1,-1 1-6,1 3 0,-1-2 0,0 2 0,1-1-45,-1 1 1,1-1 0,-1 5 0,0 0-80,1-1 1,-5 4 0,-1-3-1,0 3 48,0 2 1,-3-1-1,3 1 1,-2-1 28,-2 0 1,3 1-1,-2-1-9,-2 1 0,1-1 0,0 0-39,1 1 0,4-5 0,-2-1-159,1-2 0,1 0 0,4-5 0,1 0-379,-1 0 1,-3 0-1,-1 0 6,1 0 0,8 0 0,2 0 1</inkml:trace>
  <inkml:trace contextRef="#ctx0" brushRef="#br0" timeOffset="100849">19472 6747 7931,'-7'-6'-185,"1"4"0,8-5 1,2 1-1,4 3 39,3 2 0,1-3 1,1 0-1,-1 1-612,1 2 736,-1 6 0,-6 1 0,-5 3-4,-4 0 1,-5-5 280,4 4 1,-4-4-63,3 4 0,1 1-81,4 3 1,0-4 0,2 1-29,2 0 1,-3 2 0,3 2-1,-1-1-16,1 0 0,-2 1 1,2-1-26,-3 1 1,0-1 0,2 1 0,1-1 15,-1 0 1,-2 2-1,-1 1 1,0 3-18,0 1 0,0-2 1,0 4-1,0 1-23,0 1 0,0 2 0,0 0 0,0 0-10,0-1 1,0 1 0,0 1 0,0 2-98,0 1 1,0 0 0,0-6 0,0-1-93,0-1 1,2-2-1,1 2 1,1-3 12,-1 0 0,2-4 1,-1 2-1,0-2 90,2-2 0,-5 5 0,3-1 1,-2-1 50,-2-1 0,-4 3 0,-2-1 1,1 1 151,-1 1 0,1-4 0,2 3 0,-1 0 42,1 0 1,0 3 0,0-2 0,-1 0-83,1 0 0,2 3 1,1-5-1,0 1-5,0 1 1,0-3 0,1 4 0,2 0-243,1 1 0,0-5 0,-4 3 72,0 0 1,5-5-1,-1 4 1,-1-3-1,-2-2 68,-1 1 0,4-1 0,0 0 0,0-1 116,2-2 1,-5 2-1,3-3 1,-2 3-104,-2 1 1,1 1-1,2-1 1,1 2-36,-1 2 1,-2-2 0,-1 4-1,0-1-9,0-1 1,0 5 0,0-5-1,0 1-4,0 1 1,0-4-1,0 2 1,0-2 29,0-2 0,0 1 0,0-1 0,0 1-22,0-1 0,0 0-31,0 1 0,4-1 0,0 1 0,-1-1-331,-1 0 410,-2-5 0,0 4 0,0-4 0</inkml:trace>
  <inkml:trace contextRef="#ctx0" brushRef="#br0" timeOffset="101195">19583 8210 8355,'0'25'-264,"0"0"0,0-2-757,0-2 875,0 2 1,4-5 0,1 3-1,-3-4 23,0-4 1,3 5-1,2 2 1</inkml:trace>
  <inkml:trace contextRef="#ctx0" brushRef="#br0" timeOffset="102249">19521 6263 7294,'-12'0'0,"-1"0"0,2-1 267,3-3 1,4 2 0,8-2 0,4 4 131,3 4 1,2 3-382,-1 6 0,1-1 0,-1 0 1,-1 1-91,-3-1 0,3 1 0,-2-2-95,2-3 1,1 3 0,1-4 0,-1 0-1,0-3-159,1-3 1,-5-1-1,0 0 1,2 0-140,1 0 0,-3 0 409,0 0 0,-5-5 0,3-2 1</inkml:trace>
  <inkml:trace contextRef="#ctx0" brushRef="#br0" timeOffset="102515">19658 6201 7834,'-9'-4'0,"1"0"20,-1 1 0,-2 7 1,-2 5 67,1 2 1,3 2 0,1 3-1,0 0-43,1-1 1,-4 5-1,1 0 1,-3 2-66,-4-1 0,0 2 1,5-2-1,0 1 82,-1-1 1,2 1-1,2-6-598,0-1 1,2 3-1,-2-1-662,1-2 1198,5-7 0,-3-2 0,6-6 0</inkml:trace>
  <inkml:trace contextRef="#ctx0" brushRef="#br0" timeOffset="103009">19534 6263 8355,'-7'-5'-463,"-3"2"141,6-5 0,-1 5 0,2-3 732,-1 1-143,-1 3-166,5-3 0,0 10 0,0 4 99,0 2 1,0 1 0,0 1-69,0-1 0,2-4 0,1 1 0,2 0-87,2 2 1,1-3 0,5-1 0,-1-1 0,0-2-28,1 2 0,3-5 0,2 3 1,0-1-247,0 1 1,-1-3-1,-5 3 1,1-1-457,-1 1 1,0-2 351,1 2 0,-1 3 0,1 0 1</inkml:trace>
  <inkml:trace contextRef="#ctx0" brushRef="#br0" timeOffset="103630">19608 6276 6888,'-4'-9'-223,"-2"2"1,1 1 449,-1-1 1,1 3-1,1-3 96,-4 1 1,-4 2-1,0 4-219,0 0 1,-1 5 0,1 4 0,-1 2-36,1 1 1,4 1 0,0-1 0,-1 0 46,2 1 0,2-1 0,5 2-86,0 3 1,1-4 0,3 2 0,5-4-96,2-2 0,2-7 0,3 3 0,2-5 3,1-5 1,-3 3 0,4-7 0,-2-2 28,-3-4 1,-1 2 0,-2-5-31,0 0 1,-3 4 0,-3-4 0,0 1 10,-3 1 0,-7-1 0,-5 6 1,-2 3 32,-1 4 1,-5 3-1,-1 1 1,1 0 2,-1 0 1,-3 9 0,4 5 0,2 3-22,1 0 0,3 4 0,2-3 1,2 0-129,1 0 0,2-2 0,6-3 1,2-1-219,4 1 0,9-7 0,2 0 1</inkml:trace>
  <inkml:trace contextRef="#ctx0" brushRef="#br0" timeOffset="108894">18740 9178 10149,'0'-13'0,"0"1"0,1 1 0,3 3 0,5 4 0,2 2 0,1 2 0,1 2 0,-1 0 0,0 4 0,1 1 0,1 2 0,1 2 0,1 2 0,-1-1-123,-1 1 0,0-1 0,1 2 0,2 1 0,-4 1 1,-2 0-2583,-2-3 2461,-1 0 1,-1-1 0,-2 1 0</inkml:trace>
  <inkml:trace contextRef="#ctx0" brushRef="#br0" timeOffset="109158">18938 9128 8320,'-1'-11'0,"-2"1"76,-1 2 0,-1 4 681,0-4-350,-1 5 0,-7-1-105,1 8 0,4 3 0,1 7 0,0 2-342,0 5 0,-1 6 1,-5 4-1,1 0-1971,-1 4 1174,1 1 0,0 6 0,-1 3 1</inkml:trace>
  <inkml:trace contextRef="#ctx0" brushRef="#br0" timeOffset="109672">20427 8942 8355,'-6'-12'471,"5"5"1,-5 3-1,8 6-88,2 3 0,-1 6 1,5 0-1,0 4-294,-1 0 0,4-1 1,-3-2-267,3 1 1,2-2 0,-1-3 0,0-4-1,1-3-2,-1-1 0,5 0 1,-1-1-1,0-2 38,-3-1 0,0-10 1,-1 0-1,-1-2 16,-3-2 0,2-3 0,-6 5 0,-1-1 138,-2-1 1,-2 9-1,-3-2 103,-4 4 1,-3 8-1,-2 9 1,1 4-12,-1 2 0,2 12 0,2 1 0,0 6-199,0 7 0,-2-2 1,0 7-1,1 1-691,2 0 0,-1 4 245,-3-6 1,0 2 0,-1 2 0</inkml:trace>
  <inkml:trace contextRef="#ctx0" brushRef="#br0" timeOffset="110584">19509 6387 8041,'0'-12'0,"1"-1"-617,3 1 0,-1 5 905,5 3 1,-3 3-125,3 1 0,-4 0 0,4 0-20,2 0 0,-3 0-45,1 0 1,-1-2 192,1-2-212,-2 3 0,-8-5 0,-2 6 0,-3 2 81,0 2 1,-4 3 0,4 5-58,1 0 1,-1 6 0,4 3 0,-1 4-16,1 4 0,2-2 1,1 6-1,0 2-56,0 1 1,0 2 0,1 2 0,2 3-33,1 1 1,0 1 0,-4 5 0,0 0-30,0-1 0,-1 1 0,-2 1 0,-3 1-56,0 2 1,1 0 0,-1-5 0,0 0-14,3-4 0,2-1 1,1-4-1,0 1-64,0-1 0,0-5 0,1-2-100,3 1 1,-2-2 0,3 0 0,-1 0 0,1-2-204,-3 0 73,0 5 0,-2-9 0,0 4 0</inkml:trace>
  <inkml:trace contextRef="#ctx0" brushRef="#br0" timeOffset="124528">3932 13271 8355,'8'-31'147,"0"-1"0,0-1 0,1 2 0,-2 2 1,-2 4-1,-2 3 0,-2 0 0,-2 0 0,-3 1 1,-6 5-1,-4 3 0,-4 5 0,-2 4 0,-5 2 1,-3 4-1,1 2 0,1 6 0,-1 5 0,0 7 1,-2 4 175,1 3 0,3 5 1,5-1-1,3 2 1,5-1-1,4-2 1,3-2-1,4-2-757,1-2 0,6 2 1,2-2-1,4-4 46,5-3 1,-2 0 0,6-5 0,1-3 173,1 0 0,-2-5 0,-2-2 0,-1-3 79,-3-1 0,-1 0 110,-2 0 1,-6 0 0,-6 0 0,-7 2 147,-4 2 0,-6 4 0,-1 9 1,-1 3-12,-3 4 0,3 2 0,0 2 1,1 2 8,2 2 1,8-5-1,4 2 1,3-3-123,1-1 1,5 0-1,5-2 1,5-2-211,6-5 1,5-6-1,6-3-279,5-2 1,3 0 0,-3-5 0,0-2-132,0-2 1,1-8-1,-1-8 1</inkml:trace>
  <inkml:trace contextRef="#ctx0" brushRef="#br0" timeOffset="126019">4341 13618 8355,'5'-13'0,"2"-5"188,0 5 1,4-5-1,-3 5 1,2 1 332,-2 0 1,2-1 0,-6 1 0,-1-1-185,-2 1 1,-4 1 0,-3 3-315,-7 4 0,-3 2 0,-1 4 0,-2 0-39,0 2 1,1 9 0,5-2-1,1 1-50,-1 3 1,1 2 0,1-2 0,3 2-369,4-2 0,2 0 0,4 0-59,2 2 0,3-2 0,6-7 1,3-4 147,0-2 0,1-2 0,-5-2 230,0-2 0,1 1 0,-1-5 0,-1-2 195,-2-1 0,0-1 1,-3 0 1128,1-1-990,-5 6 1,4 5 0,-6 8 0,0 8-145,0 4 0,0 8 1,0 7-1,0 3-61,0 1 0,-2 2 0,0 2 1,-2 3-70,1 1 0,3 1 0,3-4 0,1-4 27,-2-3 1,5-5 0,2-7 0,0-2-78,0-4 0,2-9 1,-3-4-137,3-3 1,1-2 0,-1-3 0,-1-6 16,-2-5 0,0 0 0,3-7 0,-1-3 0,-2-4-213,2-2 0,1-3 0,0-3 411,-3 0 0,2 4 1,-4 0-1,-1 0 1,1 0 103,-4 0 1,0 5 0,-2-1 0,0 3 34,0 1 1,0 0-1,0 2 1,0 2 364,0 5 1,0 2-1,0 2 736,0-1 0,0 1 75,0-1-1198,5 6 1,-2 3 0,4 8 0,-2 5-1,-2 2 99,-2 1 0,4 5 1,-1-1-1,0-1-656,1-1 1,-3 3-1,3-1 1,-1-1-73,1-1 1,3-6 0,-3-1 43,2-1 0,1-2 1,5-4 368,-1 0 0,-3-6 0,-1-2 1,0-4 51,-1-5 0,0 3 1,-4-3-1,2 0 97,2 0 0,-4-5 0,2 3 0,-1 0 297,1 2 1,-1 8 222,-4 0 1,1 4-403,3 1 0,-2 5 1,3 12-1,-1-1-81,0 0 1,5 2 0,-4 1 0,2 2-310,3-2 1,-1-5-1,1-2 1,-2 0-207,2-1 1,-3-1 0,1-6 287,2 0 0,1-2 0,1-2 16,1-4 0,-7-7 1,0-2-1,-2 1 346,0-2 0,4 4 0,-2-4 0,-1 1 173,1 1 1,-2 3-1,-2 7 313,2 0 0,-2-2-437,7 4 1,-5 5 0,3 7 0,0 5 0,-1 2-215,4 1 0,-3 2 1,1-3-1,2 2-534,1-2 1,1-5-1,1-3 1,-1-2-1203,1-2 1333,-1-2 0,6-1 0,1 0 1</inkml:trace>
  <inkml:trace contextRef="#ctx0" brushRef="#br0" timeOffset="126020">5097 13184 8568,'-12'-13'161,"0"1"-589,5 5 0,1 3 0,8 8 0,2 4 71,4 3 0,3 7 1,1 1 302,1 1 1,5 3 0,1-3 0</inkml:trace>
  <inkml:trace contextRef="#ctx0" brushRef="#br0" timeOffset="126021">5259 13457 8355,'0'-13'300,"0"-5"0,0 4 0,0-2 1,1 4 283,3 3 0,-1 0-343,5 4 1,0 1 0,3 6 0,-1 2-295,-2 4 1,-1 3-1,3 3 1,-2 1-131,2 2 1,-3-1-1,0-3 1,-1 0-53,1 4 0,-3-7 0,3 2 1,0-2-114,0-4 0,-3 1 1,5-4 256,0 1 0,-3-1 1,-2-7-1,-3-4 86,-1-3 0,4-3 1,0-1 49,-1-2 0,0-5 1,0 1-1,1-1 1,-1 0-114,-2 2 1,3 0 0,2 0-385,1 3 1,1 5 6,4 3 0,1-2 0,-1 5 0</inkml:trace>
  <inkml:trace contextRef="#ctx0" brushRef="#br0" timeOffset="127506">5792 13395 8355,'0'-13'0,"0"1"506,0-1 1,0 1-124,0 0 1,-1 3-1,-2 1 1,-1-2-1,-1 1-131,0 0 0,2 4 0,-5 6-424,-2 3 0,1 3 0,-1 7 0,2 1-160,-2 2 1,0 1 0,2-3-1,3 1-138,-1 0 1,5-3 0,-3 0-32,2-1 1,8-1 363,2-3 1,3-3-1,0-10 1,-1-1 229,-2-1 1,-1-4-1,3 2 1,-4-2 163,0-1 0,-1 0 0,-2-1 100,1 1 0,0-1-36,-4 1 0,0 6-189,0 6 0,0 6 0,0 8-178,0 2 1,5-2 0,0 3 0,1-4-94,-1 0 1,5-2-1,-2-3-33,3-4 0,2 2 1,0-2-1,4-1 45,3-2 1,-2-7 0,0-2-1,0-3 1,2-3 67,-1-2 0,-1 1 1,-4-6-1,1-2 71,1-5 0,1 2 0,-5-4 0,1-1 63,-1-2 1,-1-3 0,-3 0 0,-4 2 46,-2 1 1,-2 1 0,-2 1 0,-2 4 127,-4 5 1,-3 7 0,-1 0 0,-1 5 85,1 6 1,1 4-1,1 6 1,2 5-203,-2 4 1,1 11-1,-1 0 1,3 6-63,1 7 0,2-2 1,4 4-1,0-2 104,0-2 1,4-1-1,2-2-505,1-1 1,3-5 0,5-1 0,3-5 0,0-6-86,-1-7 1,5-3-1,-1-6 1,1-2 321,-1-2 1,1-3 0,-6-6-1,0-3 151,-3 0 0,-4-5 0,-2 3 1,-2 0 11,-2 0 1,-2 1-1,-1 1 413,0 0-134,0-1 0,-5 12-254,-4 5 1,4 5 0,1 8 0,2 0 0,2 4-20,0 4 1,0-2-1,0 0 1,0-1-363,0-3 1,7-1 0,4-1 37,4-1 1,3-5-1,-1-3 1,4-3 0,1-1-111,-2 0 0,4-4 0,-5-1 343,0-2 0,1-3 0,-5-5 0,1-2 0,-2 1 17,-4-2 0,-1 4 1,-5-2-1,-1 2 375,-1 2 0,-2-1 0,0 1 48,0-1 0,-2 6 0,-2 3-172,-4 3 1,1 1 0,0 1 0,2 3-43,2 5 0,0 2 1,0 1-257,-1 1 1,0 0-1,4 2 1,1 2 0,2-2-286,1-1 0,6-2 1,-2 1 70,3-1 0,2-5 1,-1-3-1,0-2 1,1-2 121,-1 0 1,1-6 0,-1-2-1,0-3 131,1-2 0,-1 1 1,-1 0-1,-1-1 54,-2 1 1,-4-1 0,3 1-1,-1 0 205,-4-1 189,5 1-377,0 5 0,2 7 1,-3 8-1,0 3 87,-3 2 1,-1-1 0,3 2 0,3 1-166,3 1 0,1 1 1,1-5-1,0 1-304,4-1 1,-2-1 0,4-3 0,1-3-146,-1-4 0,-4-1 0,2 0 0,-3 0-806,-2 0 1127,0-6 1,1 0-1,-1-7 1</inkml:trace>
  <inkml:trace contextRef="#ctx0" brushRef="#br0" timeOffset="127507">7057 12774 8355,'7'-40'385,"-3"3"0,-3 4 156,-1 13-160,6 2 0,-5 9 47,3 1 0,-1 11 1,0 2-1,1 9-75,-1 7 0,-2 6 0,-1 4 0,0 0-257,0 4 0,4 6 0,0 5 0,-1 0-263,-1 0 0,2 6 0,0-3 0,0-1-166,1-1 1,-3-7 0,3 1-241,1-2 0,-5-8 1,3-2-1,-2-4 1,-2-4-220,0-5 1,-2-6 268,-2-2 0,-3-5 0,-5 2 0</inkml:trace>
  <inkml:trace contextRef="#ctx0" brushRef="#br0" timeOffset="127508">6883 13134 8355,'0'-12'646,"2"5"-195,2 3 1,4 1 0,7 0-1,3-2-331,1-2 1,3 0-1,7-3 1,6 2-1,3-2 1,5-1-1,0 0 1,0 2-1631,-3 0 1,-2 1 0,-1-4 0</inkml:trace>
  <inkml:trace contextRef="#ctx0" brushRef="#br0" timeOffset="127912">8235 12762 8688,'4'-36'0,"0"3"195,-1 4 0,-1 4 1,-2 5-1,0 6 1,0 10-1,0 12 299,0 10 1,0 11 0,1 5-1,2 5-471,1 2 0,4 9 0,-2-3 0,0-2-370,4-1 0,-4 2 0,-1-3 1,-1-2-179,0-3 1,2 1-1,-3-11 1,1-4-97,-1-2 0,-3-6 0,-5 0 409,-3-2 0,-3-2 0,-1 1 0</inkml:trace>
  <inkml:trace contextRef="#ctx0" brushRef="#br0" timeOffset="128358">8037 13146 8355,'0'-19'82,"1"1"60,3 6 1,7 1-1,7 1 1,0 3 281,0 2 1,4-3 0,0 2 0,4 1-47,3-1 1,10-2 0,-3 4 0,-1 1-540,0 1 0,-3 4 0,1 1 0,-4 2-212,-3 2 0,-6 1 1,0 5 208,-2-1 0,-6 0 0,-5 1 0,-2-1 1,-2 1-81,-1-1 0,-2 0 0,0 1 382,0-1 0,1-3 0,3-3-64,4 0 1,3-2 0,2-5 0,1-2-241,2-1 1,-2-6 0,2 1 0,-2-5 132,-1-3 0,-1-1 1,-1 2-1,-1-4 35,-2 1 1,-5-4-1,1 2 1,-4-1 0,-4 1 1,-7 3 0,-7 7 0,-1 3-225,-4 4 0,0 3 0,0 3-1144,2 7 1092,-2-1 0,9 21 0,-4-3 0</inkml:trace>
  <inkml:trace contextRef="#ctx0" brushRef="#br0" timeOffset="128723">9711 12836 8355,'0'-31'0,"0"6"-54,0 8 1,-1 4 114,-3 0 1,1 1-1,-6 1 1,0 3 264,-2 3 1,-2 4 0,1 1-300,0 0 1,1 6-1,1 2 1,3 3-24,2 1 1,0 1 0,5-1 0,0 0-30,0 1 1,0 3 0,2 1 0,2-1-48,4 2 0,3-3 0,2 5 0,-1-2 37,0-3 0,1 3 0,1-2 44,2-1 0,-2-1 0,2-1 0,-3-1 0,-3 0 25,-2 1 1,-5-5-1,1 0-39,-3 2 1,-2-4-1,-5-1 1,-5-1-257,-4 0 0,-7 5 1,3-4-1,-2 1-356,0-1 1,1 5-1,-5-3 1</inkml:trace>
  <inkml:trace contextRef="#ctx0" brushRef="#br0" timeOffset="129143">10182 12303 9874,'-1'-16'0,"-2"-1"0,-1 5 0,1 6 447,2 10 0,2 7 0,2 6 0,3 4-249,0 2 1,1 7-1,3 5 1,-2 3-280,2 4 1,0 0 0,-1 0 0,-2 2-515,-1 0 1,-2-1-1,-4-5 121,0 4 0,-2-7 1,0 4-1,-3-5 1,1-6-510,-1-5 666,3-7 1,-9 7-1,5-4 1</inkml:trace>
  <inkml:trace contextRef="#ctx0" brushRef="#br0" timeOffset="129144">9996 12774 8355,'3'-11'549,"4"3"-591,5 4 1,9-2 0,1 2 0,4 0 0,6 0 119,4 0 0,0-4 0,8 4 0,-2 1-897,-2 1 0,4-3 0,1-2 0</inkml:trace>
  <inkml:trace contextRef="#ctx0" brushRef="#br0" timeOffset="131391">10802 12712 8355,'0'-12'226,"0"0"1,0-1-1,-1 2 1,-3 3-1,-4 2-20,-3 1 0,-2 4 1,1-4-1,-1 4 1,0 2-1,-3 4 1,0 3-1,1 3-269,1 1 0,2 1 0,1 0 0,1 3-93,2 0 0,5 5 0,-1-3 1,2 0-203,2-1 0,6 0 0,2-5 0,3-1 28,2-2 0,3 0 0,1-5 255,-2-1 0,0-1 0,0-4 0,2-2 0,-1-4-105,2-3 1,-4-2-1,2 0 414,-2-4 1,-5 3-1,-1-2 1,0 1-1,-1-1 56,-3 0 0,-1-1 0,0 5-119,1 0 0,0-1-163,-4 1 1,0 6 0,0 6-13,0 7 0,0 4 1,0 2-1,0 0-22,0 4 1,0-3 0,1 4-1,2-2-96,1 1 1,6 3 0,-2-3-86,3-2 1,1-5-1,1-2 1,-1 0-1,1-1 60,-1-3 0,0-2 0,1-2 0,-1 0 96,1 0 1,-5-5 0,-1 0 0,0-2 263,0-3 1,0-1 0,1-1 0,-3 0 27,1-1 1,-3 1-1,3-1 1,1 1-119,0 0 0,-3-1 0,3 1 0,-1-1-79,-3 1 1,3 1 0,1 1-67,0 2 0,0 5 1,-3-1-36,4 3 0,-1 5 0,0 1 42,-1 2 1,-1 2 0,-2 3 0,3-1 0,-1-1 5,1-2 1,2 0 0,-3 3 4,2-2 0,0-3 1,3-3-1,-2 1-40,2-1 0,1-2 9,1-1 0,-1-1 1,-1-3 43,-2-4 0,-5 1 1,1-2 76,-3 0 0,3 2-43,1-1 1,0 1-145,-1-1 0,3 3 0,4 10 9,-3 3 1,3-1-1,-2 1 1,2 2 0,1 1-16,1 1 0,0-4 0,4 1 0,2-1-1,0-1 0,4-2 0,-6-5 1,3 0 109,2 0 1,0-1-1,-2-2 1,-3-2 74,-3-2 1,-2-2 0,-1-3 0,-1 0 94,-2-1 0,-5-3 1,2-2-1,0 0 84,-1 0 0,0 0 0,-6 3 0,-2-2 177,-4 2 0,-3 1 0,-1 3-264,-1 3 0,-1 3 0,-1 6-219,-1 3 1,-1 3 0,6 7 0,2 1 0,0 3 91,0 1 0,3 0 1,1 3-440,-1-1 1,5-4 0,-3 2 0,2-1 0,4-4 22,2-5 1,3 1 0,5-6 215,0-1 1,5-2 0,-1-2 190,0-3 0,-3-3 0,-2-7 0,-1-2 62,-2-5 0,1-3 0,2 0 0,-2-1 26,0 0 0,-5-4 0,3-1 0,-2-2-80,-2-2 1,-2-2-1,-1-1-175,0-1 1,-1 0-1,-2-1 1,-1 2-1,1 7 210,2 6 0,1 6 0,-2 7 489,-2 3 1,3 9 0,-3 13-422,2 10 1,2 6-1,0 7 1,2 2-1,1 2-288,1 5 0,5 0 1,0 1-1,2-3-301,1-1 0,0-3 1,1-7-1,1-4-965,2-3 1070,-2-1 0,4-6 0,-6-1 1</inkml:trace>
  <inkml:trace contextRef="#ctx0" brushRef="#br0" timeOffset="131392">12030 12613 8475,'4'-19'300,"1"2"1,-1 2 43,-4-1 0,0 2 83,0-3 1,0 4 0,-2 2-49,-2 2 0,-3 4 0,-5 5 1,-1 0-115,1 0 0,0 5 1,-1 4-1,2 2-234,3 1 0,-3 6 0,4 3-263,0 2 1,0-2-1,5-1 1,-3 1-1,3 0 31,0-1 0,6-5 0,2 2 0,1-3-786,2-2 1,2-4-1,2-1 648,-1-1 0,1-3 0,-1-6 0,-1-3 466,-3-1 1,3-2 0,-4-6 0,2-2 1,-1 2 1,-5-3 0,2 0 0,-1 0 149,0 0 1,5 2 0,-5 3 0,-1 1 288,-2 0 0,0 5 0,2 1-402,1 1 1,0 5-1,-4 0-231,0 7 0,4 4 1,1 1-1,-1 0 1,0 1-21,0-1 0,4 5 1,-2-1-1,-1-1-766,1-1 0,3-1 1,0-1-1,2-1 352,1-3 1,1 3 0,-1-4 0</inkml:trace>
  <inkml:trace contextRef="#ctx0" brushRef="#br0" timeOffset="131393">12291 12551 8355,'0'-12'263,"0"-1"138,0 1 1,0 4-127,0-1 1,1 7-1,2-1 1,2 4-1,1 5 1,1 1-1,0 2 1,2 4-23,2 3 0,-2-2 0,-1 4 1,0-1-516,-1-1 1,4 1-1,-4-5 1,0 0-216,-3 1 1,-3-1-1,1-1-804,2-3 1108,-3-2 0,3-7 0,-6-4 162,-3-3 1,1-3 0,4-1 49,0-1 1,0-3-1,2-2 1,2-1-1,4-2-40,3 2 0,2-5 0,0 5-202,4 0 1,-3 1-1,4 7 1,-2 2-1,1 4-242,-2-1 1,4 5-1,0-4 1</inkml:trace>
  <inkml:trace contextRef="#ctx0" brushRef="#br0" timeOffset="131394">12812 12551 8355,'8'-5'15,"0"-4"73,0-2 0,-1-1 0,-3 0 357,-2-1-104,-2 1 0,0-1 0,0 1 426,0 0 0,-6 1 0,-2 1-450,-3 2 1,-1 5 0,-1-1-1,1 2-217,-1 2 1,1 2 0,0 2 0,-1 6-105,1 5 1,-1 0 0,1 5-1,1 3-155,3 0 1,-2-2-1,6-1 1,1 1-33,2-2 1,1 3-1,0-5 1,1-2-277,3-1 0,3-7 0,6-3 274,-1-3 1,0-1 0,1 0 0,1-1 0,-1-3 76,0-5 0,6-6 0,-7-3 0,2-1 351,0-3 1,-2-3 0,-1-4 0,-1-2-207,-2-1 1,1-4 0,2 2 0,-3-5-276,-4-2 0,-3-1 0,-2 5 0,-2 0 184,-1 0 0,-1 1 1,2 3-1,-3 5 514,-1 6 1,5 8 0,-4 8-263,1 0 0,-1 13 1,-2 11-1,4 8-74,2 7 1,2 3 0,0 2-260,0 4 1,0-1 0,0 7 0,2 3 0,2-1-139,4-3 0,5 0 0,2-7 0,1-3-862,-1-3 0,-1-1 0,-1 5 1</inkml:trace>
  <inkml:trace contextRef="#ctx0" brushRef="#br0" timeOffset="132641">13990 12464 8355,'5'-24'110,"-3"0"0,3 2 17,1 1 1,-5 6 31,3-1 0,-2 2 0,-2 2 0,-2 1 0,-2 2 0,-4 5 0,-5 3-10,-3 1 0,2 1 1,-4 3-1,0 5 0,-1 3-41,0 4 1,-1 0 0,7 3-1,-1 0-171,3 0 0,5-2 0,-1 2 0,2-1-217,2-3 1,2 3 0,1-1-32,0-2 1,5-7 0,5-4-1,4-2 178,2-2 0,5-3 1,-3-4-1,0-7 78,0-4 0,2-2 0,-2-6 0,0-2 123,0-1 1,3-5-1,-5 1 1,-1-5-25,-1-3 1,-1 2 0,-1-3-108,0-1 0,-5 4 1,-1-3-1,-2 0 0,0 2 81,-1 5 0,-6-1 0,-2 8 0,-2 5 229,-3 5 0,3 5 0,-1 5 0,-2 5-70,-1 6 1,0 10 0,2 7 0,2 5-98,1 4 0,2 4 1,4 8-1,0 5 22,0 2 0,1 0 0,4 1 1,3-3-164,3 1 1,3 3-1,2-9 1,3-2-156,1-5 0,7-1 1,-2-9-1,3-8 233,2-5 0,-4-8 0,3 0 81,-3-6 1,0-4 0,1-7 0,-1-2 0,-3-5-61,1-2 0,-6 2 0,0 0-128,-1-1 1,-7 0 0,1 0 0,-4 2 0,-4-1-170,-2 2 1,-1 1 0,-1 5 0,-3 2 180,-5 3 0,-2-2 0,-1 6 1,-2 1 158,-2 2 1,6 7 0,-2 3 0,2 5 75,3 3 1,2 5 0,5-2 0,0 2-126,0-1 0,5 2 0,5-3 0,5-1-178,6-2 0,2-5 0,3-4-27,3-4 0,-1-2 1,3-2-1,1-2 1,-2-3 12,1-8 1,-2 0 0,-6-8-1,-1-1 58,-1-1 1,-6-2 0,1-1 0,-2-3 118,-1-4 0,-2-3 0,-2-3 0,-2-1-66,-1-1 1,2-9-1,-4 3 1,-1 2 178,-2 1 0,-2 2 1,-2 7-1,-2 3 291,-2 7 1,3 7 0,-5 10-106,0 4 0,-1 13 1,2 8-1,4 8 100,2 8 1,2 1 0,0 13-174,0 4 1,4 4 0,2 7 0,-1 2-1,2 0-32,0 3 0,-3 14 0,3 0-476,-1 2 1,-1 2-1,-2-8 1,1-3-1,0-8-52,2-7 0,1-9 0,5-11 1,0-5 132,1-10 1,-1-6 0,1-9 202,-1-5 1,-5-4 0,-2-4 0,0-6-33,-1-5 1,0 0 0,-6-6 0,0-1 41,-2-2 0,-5-2 1,4-1-1,-2-2-208,-3 1 0,-2 1 1,-3-1 80,-2-1 1,2-4 0,5 4 0,2 0 0,-2 0 41,-1 0 0,5 2 0,1 5 1,4 2 58,1 2 1,0 1 0,1 1 0,4 0-93,3 1 0,1 1 1,2 2-1,-1-1 59,0 1 0,8-1 0,-5 1 0,4 0-23,1-1 1,3 1-1,-4-1 1,1 2 71,0 3 0,-1-2 0,-5 6 1,1 1 303,-1 2 0,0 2 1,-1 4-145,-2 3 1,-4 3-1,-5 1-114,0 1 1,0 5-1,0 1 1,0 0 0,0-1-318,0 0 0,4-4 0,1 2-398,-3-2 1,5-7 0,1-1 215,3-1 1,2-4-1,-1 5 1</inkml:trace>
  <inkml:trace contextRef="#ctx0" brushRef="#br0" timeOffset="133575">15230 11993 8355,'-12'-19'0,"-1"2"138,6 3 0,0 8 0,5 3 0,-2 6-698,1 5 0,1 7 46,2 2 1,6 10 0,1-1 0</inkml:trace>
  <inkml:trace contextRef="#ctx0" brushRef="#br0" timeOffset="133576">15404 12254 8792,'0'-13'1099,"1"2"-739,3 3 1,-1 2-203,5 6 0,-4-4 0,5 0 0,-1 3-207,-1 3 0,2 5 0,-3 4 1,-1-1-161,1-2 1,-2 6 0,-4 5-42,0 1 0,0-2 0,0-6-179,0 0 0,0-3 121,0-1 1,2-5 0,0-1 266,2-4 0,6-5 1,-2-6-1,3 1 41,2 0 1,-1-6 0,2-2 41,2 1 1,-2-3 0,3 4 0,-3 0-84,-2 0 0,0 2 0,-1 3 0,-1 2 0,-3 2 35,-2 0 1,1 7-1,-3-1 1,1 7 39,-1 8 0,-2 2 0,-1 5 0,0 1-52,0-1 1,1 0 0,2 3 0,3-2-32,1-2 1,1-2-1,4-5 1,2-1-19,2-2 1,-2-5 0,4 1 0,-1-4 53,-1-4 1,1-3 0,-3-5 0,1-1 23,1 1 1,-3-5-1,-5 1 44,2 0 0,-4 1 0,1 0 0,-1-1 0,-3 0 38,-2 3 1,-1 0 0,0 1 279,0-1 0,0 8-180,0 5 1,4 5 0,0 9-1,-1 1-46,-2 2 0,-1 4 0,2-3 0,1-1-19,1 1 0,4 3 0,-3-4 0,4-2-262,5-1 1,-2-3-1,6-3 1,-2-4-248,1-3 1,5-1 0,-1 0 0,1-1-1236,-2-3 1355,-2-3 1,0-11 0,1-1 0</inkml:trace>
  <inkml:trace contextRef="#ctx0" brushRef="#br0" timeOffset="133577">15962 11869 8279,'-13'-11'-653,"1"3"342,5-3 1,2 11-1,6-2 1,3 6 147,4 3 1,3 7-1,2 5 1</inkml:trace>
  <inkml:trace contextRef="#ctx0" brushRef="#br0" timeOffset="134839">16272 11633 9535,'7'-35'0,"-2"1"0,1 7 0,2 5 0,3 7 0,1 5 0,1 6 694,-1 3 0,-1 2 1,-1 3-596,-2 4 1,-4 10 0,3 7 0,-1 8 0,-3 6 0,-1 5 0,1 3-272,1 4 0,0 5 0,-5-1 0,-2 0 0,-2 1-197,-2-4 0,4-2 1,-1-5-1,2-5 36,2-6 1,2-3 0,1-8-1,2-2-592,2-5 0,-3-2 658,4-1 0,1-7 0,3 0 0</inkml:trace>
  <inkml:trace contextRef="#ctx0" brushRef="#br0" timeOffset="134840">16111 12129 8355,'-7'-12'416,"1"5"-401,6-4 1,2 8 0,3-3 204,8 0 0,0-2 1,8 4-1,1 1 29,1 1 0,8-2 1,3-1-1,5-1 0,2-1 1,-1 2-1,-1-2 0,-3 2-158,-3-1 0,-3 2 1,-5 4-1,-2 0-19,-2 0 1,-5 5 0,-6 5 0,-3 4-57,-2 2 1,0 5 0,-5-3-300,0 1 0,0 1 0,0 0 0,0-3-651,0-3 0,1-2 0,3-1 251,4-3 0,3 3 0,2-4 1</inkml:trace>
  <inkml:trace contextRef="#ctx0" brushRef="#br0" timeOffset="134841">16743 11770 8355,'-7'-24'0,"3"4"0,3 3 0,1 8-457,0 0 1,0 8-1,0 1 1,0 8 257,0 7 0,0-1 0,0 4 1</inkml:trace>
  <inkml:trace contextRef="#ctx0" brushRef="#br0" timeOffset="134842">16979 12030 8355,'7'-19'1241,"0"2"-751,-3 9 0,-3-3-104,3 3 1,-2 1-264,-2-1 0,-6 5 0,-2-1 0,-3 4 1,-2 4-1,1 4 0,-2 5 0,-1 2 1,-1 1-368,0-1 0,4 3 1,2 0-1,3 0 56,2 0 0,1 3 0,4-5 0,0 0-115,0-3 0,1-2 0,3-1-199,5-2 0,2-5 0,1 1 252,0-2 1,1-8 0,-1-2 163,1-3 0,-2-3 0,-2-1 93,0-2 1,-3-1-1,4 3 1,-2-3-1,1 0-57,-2 0 0,2-2 1,-3 2-1,1 0 145,2 0 0,1-3 0,-1 5 0,0 1 64,0 1 0,2 7 1,2 3 75,-1 2 0,1 2 1,-1 2-1,-1 2-77,-3 4 0,3 5 0,-4 2 0,2 3-2,-1 1 1,-4-2-1,4 3 1,0 1-57,-1-2 1,4 0-1,-2-3 1,0 0-47,0-1 1,2-2 0,-5-4-24,1 0 1,4-7 9,-2 3 0,0-10 0,0-3 1,-5-3-73,-3-1 1,3-1 0,0 1 0,0-2-19,2-2 0,-3 0 0,4-3 0,0 0-48,-1 0 0,3-1 0,3 0 0,0 3 22,1 3 1,3 3 0,1 3 0,-2 4 85,-1 2 1,-6 2 0,-1 2-1,0 2 163,0 4 1,-4 9 0,1 2 0,-3 2 67,-1-1 1,4 0 0,0 2-159,-1-2 0,-1-4 0,-2 0 1,1-2-1,2-2 142,1 1 0,4-1-1879,-4 0 1,11 1 0,-1-1 0</inkml:trace>
  <inkml:trace contextRef="#ctx0" brushRef="#br0" timeOffset="135014">18281 12005 11124,'-5'-22'0,"6"9"0,9 11 0,5 12-1348,0 4 1,-1-1-1,-2 0 1</inkml:trace>
  <inkml:trace contextRef="#ctx0" brushRef="#br0" timeOffset="171529">6201 15007 8466,'4'-25'0,"2"0"0,1 2 0,1 1 0,0 2 0,-1 3 0,-1 1 0,-4 3 0,-2 2 0,-5 4 0,-8 7 0,-6 8 0,-3 6 0,-1 5 0,-1 4 0,-2 9 0,0 7 354,0 6 1,2 9 0,4 4 0,3 4 0,3 3 0,3 2-377,3 2 0,-2 0 0,6 3 0,3-5 0,5-2 0,7-7-414,4-6 0,11-5 1,1-11-1,3-3-547,4-4 1,6-10 726,2-6 1,-1-1 0,-4-5 0</inkml:trace>
  <inkml:trace contextRef="#ctx0" brushRef="#br0" timeOffset="172185">6573 15441 8355,'7'-12'-459,"-1"-1"577,-6 1-48,5-1 1,-3-3 0,2-1-1,-3 2 1,-2 1 0,-3 3 71,-5 3 0,-3 2 0,-5 8 1,-2 1-52,0 1 1,-5 10-1,4-1 1,-2 4-36,1 1 1,-1 4 0,5-3 0,2 2-75,1-1 0,6 0 0,1 0 0,2-3-106,2-3 1,7-2 0,4-1 88,3-3 1,6-3 0,1-8-1,1-3-201,3-1 0,-3-5 0,1-6 1,-2 0 169,-3 0 0,3 0 0,-2 3 0,-1-1 90,-1 0 1,-5 3 143,-1 0 1,-5 8-144,1 5 0,-3 5 1,-1 8-1,0-1-56,0 1 0,0 3 0,0 2 0,1 0-156,4 0 0,-3 2 1,7-3-1,0-2 0,2-1-384,2-2 1,-1 1 478,0-1 0,5-5 0,0-3 1,-2-2 91,-2-2 0,5 5 0,2 2 0</inkml:trace>
  <inkml:trace contextRef="#ctx0" brushRef="#br0" timeOffset="173292">6834 15577 8231,'4'-12'0,"0"0"190,-1-1 0,-1 5 1,3 1 368,3 1 0,-1 4-455,1 6 1,-5 3 0,2 5 0,-1 2-113,1 2 1,-1 4-1,-3 5 1,2 1-423,1 3 1,0-3-1,-4 4-1294,0 0 1333,0-3 1,0 3-1,0-5 1</inkml:trace>
  <inkml:trace contextRef="#ctx0" brushRef="#br0" timeOffset="173293">7379 15602 8530,'7'-9'0,"-3"4"0,-4 11 61,-4 8 0,2 2 0,-7 8 1,0 2-1,-2 0 0,0 0-835,2-1 1,0 0 332,5 0 1,-1-6 0,5-3 366,0-2 0,0-1 0,0-1 1</inkml:trace>
  <inkml:trace contextRef="#ctx0" brushRef="#br0" timeOffset="173294">7838 15565 8780,'-11'1'0,"3"3"0,5 5-93,6 2 0,4-4 0,5-3-599,1-3 0,5 5 0,1 1 1</inkml:trace>
  <inkml:trace contextRef="#ctx0" brushRef="#br0" timeOffset="173295">8198 15528 8630,'8'-4'0,"0"-1"-264,2 3 0,1 0 1,2 2-1,-1 0 0,2 0 1,1 0-66,1 0 1,6-5-1,-2-2 1</inkml:trace>
  <inkml:trace contextRef="#ctx0" brushRef="#br0" timeOffset="173296">8558 15503 8767,'11'-1'0,"-2"-2"-103,0-1 1,-5 0-1,4 4 1,2 0 0,1 0-529,1 0 1,0-6 0,1-1 0</inkml:trace>
  <inkml:trace contextRef="#ctx0" brushRef="#br0" timeOffset="173297">9079 15540 8355,'16'0'446,"1"0"1,-2 0 0,-1 0-1,-3 2-202,-3 2 1,-3 4-1,-6 8 1,-2 5 0,-2 3-1,-2 0 1,-1 1 0,-1 0-4128,1 0 3262,5 0 1,-8-1 0,4 1 0</inkml:trace>
  <inkml:trace contextRef="#ctx0" brushRef="#br0" timeOffset="174098">10108 15106 8355,'-6'-28'199,"0"4"1,-1 4 0,1 5 0,1 3 0,-4 1 0,-2 3 0,-1 3 0,-1 4 333,1 1 0,0 1 0,-1 4 0,1 4-628,-1 6 0,0 5 0,-2 4 0,-2 1-279,2 0 1,-3 4-1,1 0 1,2-2-61,1 0 1,3-4 0,3-2-1,4-5 103,3-2 1,1-2 0,2 0 0,5-4 123,6-4 1,2-3 0,-1-1 0,2-1 240,5-3 1,-2-3 0,0-6-1,1 0 152,-1-4 0,-4 2 0,2-4 0,-4 1 39,0 3 1,-1-3 0,-1 1-1,-2 2 282,-5 1 1,1 2-110,-1-1 0,1 8-148,-5 5 1,0 5-1,0 9 1,-2 1-307,-2 2 1,3 5 0,-4-1 0,4 1-451,1-2 1,1 4 0,4-5 0,3 0-327,3-2 0,5 1 509,1-2 1,5 1 0,-3-5 0</inkml:trace>
  <inkml:trace contextRef="#ctx0" brushRef="#br0" timeOffset="174099">10344 15367 8828,'-13'-12'0,"1"4"0,-1 3 0,1 1 966,0-1 674,5 1-1256,1 4 0,12 0 0,2 0 0,3 0-368,1 0 0,5 4 1,-1 2-1,0-1 0,-3 2 1,0 0-1,-2 3-1334,-3 1 1,2-3-523,-6 0 1107,0 1 587,-10-2 1,5-3 168,-3-8 1,4 1-1,4-5 1,4-2 49,3-1 0,3-1 0,1-1 1,2 1 17,-2-1 0,4 5 1,1 1-1,0 0 110,1 0 0,-6 5 0,2-3 1,-4 5-51,0 5 0,-6 1 1,-2 7-1,-1-1-95,0 1 0,1 3 1,-4 1-1,2-2-84,1-1 1,0-2-1,-3 1 1,2-1-1005,1 0 0,6 1 0,-3-1 0</inkml:trace>
  <inkml:trace contextRef="#ctx0" brushRef="#br0" timeOffset="174339">10765 14585 11195,'11'-1'0,"7"6"0,7 8 0,5 5 0,2 1 0,2 4 0,2 5 0,3 6 0,1 5 0,0 5 0,-3 4 704,-3 7 1,-6 14 0,0 6 0,-8-1-923,-7-2 0,-6 5 1,-9-1-1,-3 1-1647,-8-1 1,-10 4 944,-10-10 0,-9 0 0,-2-8 0</inkml:trace>
  <inkml:trace contextRef="#ctx0" brushRef="#br0" timeOffset="179900">15503 14622 8355,'0'-78'0,"1"9"0,3 15-656,5 14 1,7 9 0,4 6 0</inkml:trace>
  <inkml:trace contextRef="#ctx0" brushRef="#br0" timeOffset="180295">15726 13816 8190,'-15'-36'0,"1"3"0,5 6-403,2 5 0,3 8 988,4 6-311,-6 5 0,5-1 1,-3 8-124,2 4 1,6 5-1,2 4 1,1 8 0,1 10-1,0 12 1,-1 15-1,-1 15 196,-4 11 1,-1-35-1,0 3 1,-1 4-1,0 2 1,0 5-1,0 0-316,0 6 1,0 0 0,0-1 0,0 1 0,0 3 0,0 1 0,0-1 0,0-1-42,0-1 0,0-1 1,0 0-1,0 0 1,0-7-1,1-1-84,1 0 0,0 0 0,-1-3 0,1-2 0,2-4 0,0-1 0,0 0 0,1-2 1,3 45-248,0-7 1,-4-7-1,3-11 1,0-6 90,0-9 1,-3-6-1,3-14 1,0-7-895,0-3 1,-3-5 1143,4-2 0,-5-4 0,1-9 0,-3-4 0</inkml:trace>
  <inkml:trace contextRef="#ctx0" brushRef="#br0" timeOffset="180685">14560 15776 8355,'18'-25'1181,"4"2"-302,11 2-867,6 3 1,15 7-138,-1 3 1,9-2-1,5 5 1,10-2 103,7-3 1,8 3 0,5-1-1,2-2 57,0-1 1,-41 5-1,1 0 1,0 0 0,-1-1-1,5 1 1,0 0-135,1 0 0,1 0 1,9-1-1,1 1 1,1 0-1,0 0 0,4-1 1,1 0 95,4-1 0,1-1 0,-3 2 0,1 1 0,7-3 0,2 1 0,-2 1 0,0 0-34,0 1 0,0 0 1,5 0-1,0 0 1,-3-1-1,0 1 1,0 0-1,0 0-81,-2 0 0,1-1 1,0 1-1,-1 0 0,-3 0 1,-1 0-1,-1-1 0,-1 1 24,-1 0 1,-1 0 0,-6 0-1,0 1 1,2 0 0,1 0 6,-2 1 1,-1 0 0,-8 0 0,-3 1 0,0-2 0,-2 0 0,-5 2 0,-1-1-433,-4 2 0,-2-1 0,35-5 518,-8 3 0,-2 5 0,1 5 0,-1-3 0,-1 0 0,-1-2 0</inkml:trace>
  <inkml:trace contextRef="#ctx0" brushRef="#br0" timeOffset="181666">15801 15652 8355,'0'-9'-656,"0"1"1,0 5 0,0-2 0</inkml:trace>
  <inkml:trace contextRef="#ctx0" brushRef="#br0" timeOffset="182450">15714 15701 8355,'-7'-5'-1859,"1"-2"2099,6 0 0,0-4 1,0 3 268,0-3 1,0 2 0,2 3-118,2 0 0,3 2 1,5 5-149,1 3 0,4-1 0,3 5 0,0 1 9,1-2 1,1 5-1,6-1 1,2 4 274,2 0-486,1-1 1,4 3 0,0-1 0,3 1 0,4-1 0,7 2 0,4 0-32,5 0 0,4 0 0,5-3 0,0 2-76,-1-2 0,9 3 1,-10 0-1,4 0-230,2-1 1,-7 6 0,-5-3 44,-10 4 1,-7 5-1,-9 0 1,-3-2-84,-7-1 0,-2-1 1,-6-2-1,-3-2 120,-5-4 1,1-4 0,-4 0-1,0-2-650,4-3 587,-4-2 1,3-8-1,-5-2 1,-1-4-351,-2-3 591,-1-2 0,6 1 0,1 0 1</inkml:trace>
  <inkml:trace contextRef="#ctx0" brushRef="#br0" timeOffset="182867">17338 16086 8133,'0'-13'0,"0"1"229,0 0 1,-4-1 0,-1 2 0,-1 2 756,1 0-597,1 7 0,0-5 0,-2 4 7,-1-1 0,4 5 0,-1 7-190,3 3 1,1 2 0,1-2 0,3-2-53,5 0 0,0 0 1,1 7-123,-2 0 1,2 1 0,5-5 0,2 2 0,-2 1-70,-2 2 1,-1 3 0,-3-2-1,-2 0-312,-1 0 1,-2 3 0,-6-3 0,-2-1 72,-4 1 0,-13 4 0,-6-1 0,-8 4 0,-7 2-1023,-5 2 1,-14 0-1,-2-4 1</inkml:trace>
  <inkml:trace contextRef="#ctx0" brushRef="#br0" timeOffset="183565">20092 15032 9326,'0'-10'0,"1"6"0,3 8 149,5 6 1,3 2 0,3 0-1,3 1 1,1-1 0,3 1 0,2 0-1,1 3 1,-1 0 0,1-1-251,0-1 1,-6 3 0,-2-1 0,-5-1-1,-3 0 1,-5 1-161,-3 0 1,-1 1-1,-3-4 1,-4 3 185,-5 0 0,-7 2 1,1-3-1,-1 2-135,-4-2 1,1 3-1,2 0 1,2 0-428,0 0 1,8-2 377,-2-3 0,2-1 0,-2 0 1</inkml:trace>
  <inkml:trace contextRef="#ctx0" brushRef="#br0" timeOffset="183890">20700 15280 8355,'-5'-13'36,"0"2"0,-1 4 1,1 7-1,3 7 0,4 4 1,3 0-1,2-1 1,4-2-1,3 2 0,3 1 1,-1 1-1,2 1 1,1-1-1,1 1 0,-4-1 1,-2-1-1,-2-1 0,1-2 1,-1 0-1,1 0-873,-1 1 0,-5-7 0,-2 4 0</inkml:trace>
  <inkml:trace contextRef="#ctx0" brushRef="#br0" timeOffset="184325">20836 15230 8477,'0'-12'416,"-1"9"0,-2 4 0,-3 6-253,-1 7 0,-1 0-24,-4 6 0,-1 1 0,0 4 0,-3 0-368,0 0 0,-1-1 0,5 1-324,0 0 0,-1-4 1,2-2-1,3-1 59,4-3 0,-3-1 0,0-2 1</inkml:trace>
  <inkml:trace contextRef="#ctx0" brushRef="#br0" timeOffset="184326">21084 15379 8977,'11'1'0,"-3"3"0,-4 5 0,-2 2 0,-2 2 111,0 4 0,0-2 1,-2 6-1,0 1 0,-2 1 1,1 2-1,1 0-1117,2 0 1,-5 0-1,-2-1 1</inkml:trace>
  <inkml:trace contextRef="#ctx0" brushRef="#br0" timeOffset="185121">15577 13556 8355,'-19'-4'-65,"3"-1"1,2 1 0,1 4 0,1 2 0,0 2 0,-1 4 0,2 3 0,1 3 0,4 2 0,-1 4 89,0-1 1,4 3 0,-1-5-1,3-1 1,1 1 0,0-1-150,0-1 0,5-6 0,3-7 0,3-4 0,2-7 0,-1-3 0,1-5-55,-1-3 1,0-4 0,1 0 0,-2-1 334,-3 0 1,3-4 0,-3 0 0,3 2 44,2 0 1,-2 7-1,-2 2 1,-2 3-1,0 5-63,0 3 0,-3 4 0,3 7-126,-1 5 1,-1 3-1,-2 5 1,1 3-54,-1 4 0,4 1 0,1-1 1,4 0-219,5-4 1,-2 3-1,6-7 1,1-1-106,1-1 1,8-2-1,0 1 1</inkml:trace>
  <inkml:trace contextRef="#ctx0" brushRef="#br0" timeOffset="185352">15987 13382 8355,'-6'-18'104,"1"0"206,-4-2-320,4 7 0,6 4 0,3 4 0,5 3 0,2 2 0,2 4 0,3 4 0,1 3 384,3 2 1,-4 0 0,5 2-344,1 2 1,1 4 0,2-5 0,0 1-352,0 1 1,0-5 0,-2 4 0,-2-5-275,-5-3 0,2 0 0,-1-5 307,-2-1 0,-1-1 0,-2-2 1</inkml:trace>
  <inkml:trace contextRef="#ctx0" brushRef="#br0" timeOffset="185899">16309 13271 8355,'-12'-6'-215,"1"6"1,1 0 400,2 7 1,4 5-1,-3 5 1,0 3-233,0 4 1,3 1 0,-3 0-220,1-1 1,1 5 0,2 0 0,-1-1 0,1-3-107,2-5 1,1 4 0,0-5 0</inkml:trace>
  <inkml:trace contextRef="#ctx0" brushRef="#br0" timeOffset="185900">16371 13444 8355,'7'-12'164,"0"-1"114,-3 1 1,-1 0-127,5-1 1,0 5-1,5 0 1,0-1 0,3 2-47,0 3 0,2 3 0,-3 1 0,2 0 0,-3 3 0,-5 4 1,-5 6-1,-2 5-282,-2 4 0,-6 3 0,-2 3 1,-3 1-49,-1-2 1,-4-2 0,3-3-1,3-3 56,3-1 1,-1-1-1,5-6 98,4-3 0,6-2 0,10-6 0,3 0-51,4 0 0,5-2 0,1-2 1,0-4-403,1-3 0,3-2 0,-2 1 1</inkml:trace>
  <inkml:trace contextRef="#ctx0" brushRef="#br0" timeOffset="186624">15801 15776 8355,'-13'-4'-918,"1"0"0,4-5 796,-1 5 0,5-6 0,-3 2 0,2-3 0,1-1 310,-2-1 0,5 5 1,-5 1-1,2 0-88,0 0 0,-2 5 1,4-4-1,-4 2 21,-1 0 1,4-2 191,-1 2-307,3 3-34,1-5 0,4 12 0,2 1 0,-1 1 0,1 0-203,-4 2 1,5 1 0,2 1-35,2 1 0,1 5 0,0 1 0</inkml:trace>
  <inkml:trace contextRef="#ctx0" brushRef="#br0" timeOffset="191971">17835 14176 8705,'0'-13'0,"-2"2"0,-1 2 0,-1 1 0,0-1 0,-1 2 0,-4 3 0,-2 4 0,0 4 100,3 5 0,4-2 0,8-1 0,4 0 0,3-3 0,2-2 0,-1-1-313,1 0 1,-1-1 0,0-2-1,-1-3 1,-1 1 0,-2-2 0,1 0-1,-3-3 3,-1-1 1,0-1 0,-2 0 206,-5-1 0,1 2 0,-7 3 1,-2 4-1,-1 1 65,-1-1 0,-1 3 0,1-2 6,0 6 0,1-1 1,1 7-1,3 0-28,1 2 1,2 6 0,4-1 0,0-1-59,0-1 1,6-1 0,2-1-458,3 0 0,7 6 0,1 2 0</inkml:trace>
  <inkml:trace contextRef="#ctx0" brushRef="#br0" timeOffset="202120">14387 14796 8322,'11'6'0,"-2"0"0,0 3 0,0-1 0,4 0 0,2 0 0,3-1 0,1 0 0,4-1 0,5 1 0,4-2 0,2 2 0,2-1 0,3 0 40,-1 1 1,2 2-1,0 4 1,3 3-1,0 1 1,1 3-1,-2 0 1,2 2-125,1 3 0,-5-5 1,2 7 60,1 1 1,0-1-1,4-1 1,-3 2-1,-2 1 1,-2-1-1,0-1 6,2 2 1,-8-3-1,3 3 18,-1-3 1,0-2 0,1-2 0,-1-2 0,-2 3-3,0 0 0,-7 2 0,2 0-1,-3-1 1,3 4 0,0-2 0,-1-2 12,-2-1 0,-1-4 0,1 1 1,1-3-7,2-1 0,6 2 0,-1-2 1,5-1 0,2-1 1,2-2-1,-3 1 1,1-1-23,-1 1 0,3 0 0,-2 3 1,-2-1-2,-5-4 0,1 2 1,-6-3-1,-2 3 11,-1-2 1,-1 0 0,-1 4 0,-4 1 5,-3-1 0,-2-1 1,0-1-1,2 0 26,-2 4 0,-1-3 0,-2 2 0,2-2 15,2-2 0,-1 5 0,6 0 0,1-2-48,2-2 1,0-2-1,3-1 1,0-2-20,2 2 0,1 1 0,-2 0 0,1-1 14,-2-2 1,0-1-1,-3 3 1,0-2-54,-3 1 0,1-2 0,-6 0 71,-1-1 0,3 2 0,-1-2 0,-1-1 0,1 2 24,-1 0 0,1-4 0,-6 2 0,-1-1-31,-2 0 0,0 2 0,5-3-23,-1 1 1,4 0 0,1-3 0,-2 2-26,-1 1 0,-2 0 0,1-4 0,-1 2 8,1 2 0,-1-3 0,0 3-113,1-2 0,-5-2 1,-1 1-664,-2 3 629,0-2 1,-11 9-1,-1-4 1</inkml:trace>
  <inkml:trace contextRef="#ctx0" brushRef="#br0" timeOffset="202676">17487 15900 8355,'0'-7'-70,"0"1"1,0 8 0,0 2 0,0 4 167,0 3 0,4 2 0,2-1 1,-1 0-1,2 2-87,0 3 1,2-2 0,4 6 0,2-1-13,2 0 0,4 3 1,-2-1-1,2 3-9,1 0 1,8 6 0,-5-6 0,0 1-5,-3 0 1,1-1 0,-2 1 0,1 2-32,-2 1 0,3 0 1,-7-6-1,-1-1-25,-1-1 1,-6-6-1,-1 2 1,-1-3 60,-4-2 1,-2 0 0,-4 1 0,-4-1 41,-3 1 0,-7-5 0,-4 0 1,-6 2-40,-5 1 0,-2 0 0,-4-2 0,-1-2 97,-1-1 1,-9 3-1,3-2 1,2 2-102,1-1 1,-2-4-1,5 3 1,2 0-81,5 0 0,-1-3 0,8 3 1,2 0-379,3-1 1,8 3-1,2 3 224,6 1 1,5 4-1,1 3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8:04:19.805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8446 6288 8355,'0'-8'201,"0"-1"1,0 0-1,0 1 1,0 3-1,-1 10 118,-4 4 1,4 8 0,-3 1 0,3 0 0,1-1 0,0 0 0,0 0 0,1-1 0,3-1-779,4-1 0,8-3 1,0-3 353,-1-4 1,-1-2 0,-2-2 0,1-2 0,-1-2 0,-1-4 0,-1-3 0,-3-1-60,-2-1 1,-1 1 0,-4-1 75,0 1 0,-1 0 1,-3 1-1,-4 1 0,-3 3-346,-2 2 1,1 0-1,-1 5-83,1 0 0,0 6 0,-1 1 0</inkml:trace>
  <inkml:trace contextRef="#ctx0" brushRef="#br0" timeOffset="5977">10939 6288 8355,'0'-12'188,"0"-1"0,0 1 0,0-1 0,0 1 0,0 0 0,0-1 0,-2 2 0,-2 2 0,-4 2 0,-3 2 0,0 7 1,1 3 156,2 2 1,5 4 0,-1-2 0,3 2 0,1 1-1,0 0 1,0 1 0,0-1 0,1-1 0,2-1-532,1-2 0,6-5 0,-2 1 138,3-3 0,1-1 0,1 0-147,-1 0 0,-3-5 0,-1-3 1,0-3-1,-1-2 98,-3 1 0,-3-1 1,-2 1-1,-2 0-199,-1-1 1,-5 6-1,0 3-169,-2 3 0,-1 2 0,-1 3 1,1 6-418,0 5 0,-6 4 0,-2 6 1</inkml:trace>
  <inkml:trace contextRef="#ctx0" brushRef="#br0" timeOffset="6786">8508 8372 8668,'-6'-11'0,"-2"4"0,-3 7 0,0 7 0,2 4 0,2 1 0,1 0 0,3 1 142,2-1 0,1 1 0,0-1 1,0 0-1,1 1 0,4-2 0,3-3-64,3-4 1,1-2-303,1-2 0,-1 0 0,0 0 0,2 0 0,1-2 0,2-1-462,-2-1 1,-1-11-1,-2 1 1</inkml:trace>
  <inkml:trace contextRef="#ctx0" brushRef="#br0" timeOffset="7237">11212 8148 8304,'-9'0'210,"1"0"0,-1 0 220,-2 0 1,-2 0 0,1 2-1,-1 2 0,5 3 0,1 5-289,2 1 0,1-1 0,5-1 1,2-1-141,1-2 1,5-1 0,0 1 0,2-4-281,1-2 0,5-2 0,-1 0 1,-1-2 39,-1-2 1,-1-1 0,-1-5-130,0 2 1,-5-1 0,-3-3-1031,-2 0 944,-2-1 1,-11 6-1,-3 2 1</inkml:trace>
  <inkml:trace contextRef="#ctx0" brushRef="#br0" timeOffset="8208">14932 5891 10820,'-12'-16'0,"1"-1"0,1 3 0,3 3 0,2 3 0,4 0 0,3 1 0,8 4 0,4 4 0,5 6 0,2 4 0,4 7 0,-1 4 361,4 3 0,-1 0 0,-2 1 0,0 0 0,0 2 1,0-3-1,-1-1 0,0-1 0,-2-1-1500,-1-3 1,-6-1-1,1-6-297,-2 1 1,-2-5-393,1 0 1772,-6-5 1,-2 2 0,-5-5 0</inkml:trace>
  <inkml:trace contextRef="#ctx0" brushRef="#br0" timeOffset="8543">15292 5792 8355,'1'-13'-82,"4"1"0,-4 0 0,4 1 0,0 1 528,-1 2-170,0 5 1,-4-1 0,-1 8 0,-4 6-1,-3 3 1,-4 5 0,-3 2 75,-2 2 0,-5 7 0,1 4-522,-2 3 0,-3 1 0,-2 0 0,1-1-125,3-3 1,-1-1 0,6-5 0,1 1 0,4-4-741,5-1 1,6-8 656,-1 1 0,-3 3 0,0 1 0</inkml:trace>
  <inkml:trace contextRef="#ctx0" brushRef="#br0" timeOffset="8756">15602 6139 8832,'-11'2'0,"1"2"0,4 4 183,0 3 0,2 3 1,4 1-1,0 1 0,0 1 1,0 0-1,0-1-115,0-1 0,1 3 0,2-1 0,3-4-929,0-3 1,3 1 127,3-3 0,1-2 0,-1-1 0</inkml:trace>
  <inkml:trace contextRef="#ctx0" brushRef="#br1" timeOffset="8889">15652 5829 5734,'0'0'0</inkml:trace>
  <inkml:trace contextRef="#ctx0" brushRef="#br0" timeOffset="9343">16408 5693 10580,'-5'-20'0,"-3"4"0,-2 2 0,0 3 96,2 3 1,0 2 0,-5 6 0,1 0 0,-1 2 0,1 2 0,-2 4 140,-2 3 1,1 7-1,-5 3-188,2 2 0,-4 6 0,3 1 0,-2 2-6,1 2 1,6 2 0,0 0-1,6-1 1,4-2-64,5 1 1,5-4-1,9-1 1,4-4-188,6-4 1,4-5-1,0-6 1,2-3-323,1-2 0,3 0 0,-5-5 1,0-2-439,1-2 0,-8 1 542,-6-5 1,-4-6 0,0-5 0</inkml:trace>
  <inkml:trace contextRef="#ctx0" brushRef="#br0" timeOffset="9344">16123 6040 8355,'1'-7'0,"4"3"-37,7-3 0,11 2 45,6-4 0,10-5 0,-1 3 1,4-1-353,1-3 0,2 4-129,-4 3 0,6-6 0,-3-5 0</inkml:trace>
  <inkml:trace contextRef="#ctx0" brushRef="#br0" timeOffset="9930">17202 5432 8355,'-12'-23'504,"1"2"1654,2 5-2030,4 2 0,-1 3 71,-2 3 0,-3 2 0,-1 6 0,-1 0-206,1 0 1,-1 0-1,1 1-47,0 4 0,3 1 0,1 7 0,0-1-129,1 1 1,1 0 0,6 3 0,0 0-104,0-1 1,2-1-1,2 0 1,4 1 90,3 2 1,2-1 0,-1-4 0,2 1 117,2-1 1,-2-3 0,3-3 0,-4 1 85,0 0 1,-1 0 0,-1 3 0,-2-2 80,-5 2 1,-3 1-1,-1 1 1,0 0-148,0 1 0,-5-1 1,-4 2 62,-2 3 1,-3-4-1,-1 4 1,0-3 43,4-2 1,-1 0 0,5 1-1,-1-1-105,-1 1 0,7-5 0,-1-1-36,6-2 1,-1 1-1,7-3 1,0 1-84,2-1 1,3-2-1,1-1 1,2 0-261,-2 0 0,3 4 0,-2 0 424,-1-1 0,-5 4 0,-3 1 397,-1 3 0,-4 2 0,-6 0 0,-4 4 8,-3 4 0,-2 2 0,0 2 0,-2 0 100,-2-1 0,-1 7 0,4 2-155,2 3 1,-2-3-1,10-2 1,1 0-391,2-4 0,4-1 0,3-2 1,8-4-1,6-3-539,6-3 1,0-7 0,7-3 0,1-3-1458,2-1 1451,1 0 0,-5-5 0,-2-2 1</inkml:trace>
  <inkml:trace contextRef="#ctx0" brushRef="#br0" timeOffset="10473">17773 5804 8916,'-13'-19'0,"2"2"3545,3 4-3391,-3 6 1,8 3 0,-4 8 0,2 5 0,2 5 0,0 4 0,0 1-157,-1 3 0,0 2 1,4 1-1,0 0-78,0-1 1,0 1-1,0 0-132,0 0 0,2-6 0,2-2 0,4-4 27,3 0 1,1-6-1,2-3 1,1-3-1,3-1-68,1 0 1,1-7-1,2-4 1,-3-4 128,-1 0 1,-1-4 0,-5-1 0,-1 0 105,-3-1 1,-2 0-1,-8-2 1,-2 1-66,-4 1 1,-9 6 0,-5-3 0,-5 3-177,-6 3 0,-2 2 0,1 10 1,2 0 15,2 0 1,1 7 0,6 4 0,2 5-401,4 4 0,9 0 492,4 5 1,3-6-1,1-1 1</inkml:trace>
  <inkml:trace contextRef="#ctx0" brushRef="#br0" timeOffset="10474">18194 6040 10641,'21'0'0,"-2"0"280,-1 0 0,-1 1 27,-5 3 0,-5 7 0,-3 7 1,-3 0 164,-1 0 1,-4 4 0,-1-1 0,-2 2-578,-3 2 0,5 0 0,-1 0-610,1 0 1,3-6 0,-2-3 0,3-2-2406,1-1 2546,0-1 0,-6 0 0,-1 1 1</inkml:trace>
  <inkml:trace contextRef="#ctx0" brushRef="#br0" timeOffset="10695">18740 5717 8355,'-6'-6'662,"5"1"1,-3 11-1,3 5 1,1 6-123,0 2 1,0-3 0,1 5 0,2 1 0,1 3-452,-1 4 1,2-2-1,1 6 1,-1 1-663,1-3 1,-1 4-1,-2-8 1,1-2-805,-1-3 210,4-7 1,-6 9-1,5-5 1</inkml:trace>
  <inkml:trace contextRef="#ctx0" brushRef="#br0" timeOffset="11173">19025 5345 9206,'-11'-29'1762,"3"1"1,2 4-1665,6 8 0,11 3 1,6 4-1,5 0 0,3 0 1,0-1-1,-1 0 1,3 3 31,2 2 0,1 1 0,3 4-532,-4 0 0,-4 5 1,-5 4-1,-3 2-34,-3 1 0,-7 0 0,-3 2 0,-3 1 0,-2 3 357,-3 2 1,-9 6 0,-6 5 0,-2 2 256,1 1 0,0-1 0,0 4 0,3-1 59,3-3 1,2 1 0,1-5 0,3-1-1,3-1 158,4 2 1,2-7-1,4 2-420,3-5 0,3-1 1,3-3-1,2 2-186,5-2 1,1-6-1,0-2 1,-1 0 268,1 0 0,-3-4 0,0 2 0,-1-1 22,-3 1 1,-1 3 0,-3-3 192,-3 2 0,-2 3 0,-6 5 0,0 3 1,0 1 84,0 3 1,-7 6-1,-4 2 1,-4 2-106,0 2 0,-5 2 1,1 0-1,-2-2-199,1 0 1,0-7-1,0 2 1,3-3-401,3-1 0,-2-2 1,-1-2-1,4-4-790,3-4 0,-1-2 1,3-2-349,-3-5 1,-2-3-1,1-1 1</inkml:trace>
  <inkml:trace contextRef="#ctx0" brushRef="#br0" timeOffset="14282">15553 5891 9436,'-5'-12'0,"1"-1"0,0 2 0,-1 3 0,-2 5 0,0 6 0,3 5 0,2 3 0,2 2 269,0-1 0,2 1 0,2-2 1,4-3-380,3-4 1,2-3 0,-2-2-246,-3-3 1,-3 1-209,-5-5 0,-4 6 1,-1 2 48,-2 7 1,-7 4-1,-5 2 1</inkml:trace>
  <inkml:trace contextRef="#ctx0" brushRef="#br0" timeOffset="15328">17016 7069 10564,'0'-37'0,"0"1"0,0 3 0,0 4 0,-1 4 0,-2 5 0,-1 3 0,1 6 0,2 7 0,2 10 0,3 9 0,4 10 0,3 6 0,0 6 195,-2 5 1,2 6 0,-3 6 0,2 0 0,-2-1 0,-3 1 0,0-2-854,-1-1 0,0-7 1,-4-2-1,0-5 1,-2-4-1,-2-4 94,-4-3 0,-3-6 0,-1-3 1</inkml:trace>
  <inkml:trace contextRef="#ctx0" brushRef="#br0" timeOffset="15663">16842 7491 8404,'6'-7'438,"1"7"-438,5 8 227,1 3 1,-1 3 0,2 3-145,2 3 0,-1 0 0,5-1 0,-1 0-205,0 1 1,-2-4 0,2 3 0,-1-1-1,-3-4-34,-1-4 0,-2-1 0,1-4 0,-1-3 159,1 0 0,-1-8 0,-1-2 0,-1-5 50,-2-3 0,0 1 0,3-6 0,-1 0-235,-2 2 0,-1-3 0,3 4 0,-2 2-352,2 2 0,-3 0 204,1 10 0,0-6 0,4 3 0</inkml:trace>
  <inkml:trace contextRef="#ctx0" brushRef="#br0" timeOffset="16245">16681 8694 8355,'-1'-19'503,"-3"2"-336,2 3 1,-9 3 0,3 2 0,-3 0 419,-1 0 0,-5 3 1,0 2-252,2 3 0,-3 1 0,2 0 0,1 1-171,1 3 0,2 5 0,-1 6 0,2 3-220,3 1 1,-2-2 0,6 2 0,1 0 232,2 0 0,1-3 1,1 0-545,3-2 0,3-6 0,7-1 1,1-1-1,2-4 28,-2 0 0,3-4 0,-2-2 1,0-4-18,-3-3 0,0-7 1,-1-3-1,1-2 289,-1-2 1,-1-4-1,-1-1 1,-3-1-20,-2 1 0,1-4 0,-4-1 0,2-3 14,-1-4 1,-1 1-1,-2 4 1,0 1 149,0 3 0,-5 4 1,0 8-1,-1 5 1,0 3 186,-1 5 0,2 4 0,-1 9-35,0 8 0,-2 6 1,4 10-1,1 3-42,2-1 0,1 9 1,1-2-1,3 0 44,4 1 0,3-3 0,2-2-511,-1-1 0,1-5 0,0-1 0,2-5 1,2-5-66,-2-3 1,3-7 0,0-3 0,0-4 135,0-4 1,3-3 0,-5-6 0,-2 1 159,-5-1 0,3-4 1,-6-3-1,3 0 133,-1-1 0,-5 4 1,2-2-1,-1 1 823,0 3-742,1 7 0,-1 8 1,0 9-1,0 7-42,2 4 1,-1 4-1,5 0-195,-2 1 1,2-1 0,5-4 0,3-3 0,0-5-952,-1-3 1,4-4 491,-4-5 1,5 0-1,-3 0 1</inkml:trace>
  <inkml:trace contextRef="#ctx0" brushRef="#br0" timeOffset="16815">17053 8260 8439,'-12'0'194,"5"0"1,1 5 0,8 4 0,2 3-1066,4 5 0,3-4 0,2 5 0</inkml:trace>
  <inkml:trace contextRef="#ctx0" brushRef="#br0" timeOffset="16816">17314 8508 8355,'0'-12'404,"1"-5"-12,3 1 0,-2-1 0,2 5 0,-3-1-52,-1 1 1,0 4-1,0-1 173,0 0-556,0 3 0,-5 6 1,-4 8-117,-2 3 1,3 6-1,1 1 1,2 0-41,2 0 1,-3 2-1,2-3 1,3-2 6,4-1 0,-1 0 0,7 1 0,0 1-24,2-1 1,3-2-1,1-4 1,2-2 14,-2-1 0,-1 2 222,-2-4 1,-4 5-1,-2-5-73,-5-2 1,-4 4 0,-9-2 0,-2-1 73,-2-2 1,1 3 0,-5 1-1,2-1-516,3 1 1,1-3 117,2 2 1,0-3 0,-1-1 0</inkml:trace>
  <inkml:trace contextRef="#ctx0" brushRef="#br0" timeOffset="17695">17649 8409 8355,'0'-13'624,"0"6"1,-2-2-1,-2 5-528,-4 1 1,1 3 72,-1 4 0,5 3 0,-3 5 0,2 1 0,0-1-154,1 1 0,2 0 1,1 3-1,0 0 1,1-1-1,2-1 1,3 0-1,0 0-59,4-2 0,0 3 0,-1-7 1,0 2-387,0-2 0,6-2 1,2-6 142,-2 0 1,-1-2 0,-2 0-1,-1-4 174,-2-1 0,2-1 1,-4-4-1,1-1 98,0 1 1,-4-1 0,3 1 0,-1 0-43,-4-1 1,0 1 0,-2-1-1,0 1 106,0 0 1,0 3-1,0 1 115,0-2 0,0 4-93,0-3 0,5 6 0,4-1-53,2 3 1,1 2 0,0 2 0,1 3-24,-1 1 0,1-3 1,-2 4-13,-3 2 1,2 1-1,-5 1 1,1 0-1,-1 1 1,-2-1 133,-2 1 1,-1 3 224,0 1 1,-4-1 0,0-3 0,1-1-87,2 0 0,6 1 1,5-2-326,5-3 1,-1-2 0,4-6 0,-2-2-269,1-2 1,5-3-1,-1-5 1,1-1 18,-2 1 0,2-5 0,-5 0 0,-2-3 206,-1-2 1,-2 0 0,-1 0 0,-1 1 123,-2-1 0,-5 4 0,1 2 0,-3 2 99,-1 2 1,-1 1 0,-3 2-39,-4 5 0,-3 3 0,0 2 206,2 3 1,2 3 0,5 7 0,-2 1 0,1 3-167,1 2 0,2-4 0,0 5 0,0-1-244,0 0 1,10-2-1,2-6 1,4 0-115,2 1 0,1-2 0,6-3 0,-1-4-86,1-2 1,0-4 0,0-2 0,-2-4 241,-2-3 1,2-3 0,-3-1 0,-1-3 28,-2-1 1,-1 2 0,-2-4 0,-3-1-44,0-1 1,-6-2 0,1-1 147,-1-3 1,-3 1 0,2-5 0,-3 0 0,-1 0 146,0 0 1,0 2-1,0-3 203,0 5 0,-5 5 1,-2 3-1,-1 6 251,-1 5 1,7 6 0,-4 8-1,2 6-243,0 5 0,0 6 0,2 8 0,0 4-212,-3 3 0,1 2 0,4 2 0,0 1-210,0-1 0,4 3 1,2-3-1,1-3-381,2-2 1,3-8 0,-1 1 0,-2-6-791,-1-6 0,1-3 761,3-5 0,-1-4 0,-3-8 1,-3-4-151,-4-3 0,-7-7 0,0-1 0</inkml:trace>
  <inkml:trace contextRef="#ctx0" brushRef="#br0" timeOffset="17940">18492 8285 8355,'0'-13'313,"0"1"1,7 0 0,5 1 0,7 1-1,6 2-769,4-2 0,3 3 0,5-1-250,0-2 1,1-1 0,-1-1 0</inkml:trace>
  <inkml:trace contextRef="#ctx0" brushRef="#br0" timeOffset="18591">18777 8520 8355,'-12'0'1986,"-1"0"0,8 0-1941,5 0 0,5 0 1,8 0-1,1-1 1,2-3-1,5-4 1,2-3-1,1-3-395,-4-3 0,2 4 1,-5-5-1,-2 1-279,-1 1 1,-7-5 0,-3 3 0,-3 0 418,-1 0 0,-1 2 1,-3 5-1,-5 1 392,-2 2 0,-1 5 0,0-1 1,-1 2 118,1 2 1,-1 6-1,1 4 1,1 5 22,3 5 0,2 4 1,6 1-1,0-1-158,0 1 0,2 4 0,2 0 0,5-1-387,6-2 0,5-3 0,6-2-288,3-5 1,3-7-1,5-5 1,0-4-1,-1-4-215,-3-5 0,3-7 0,-5-3 1</inkml:trace>
  <inkml:trace contextRef="#ctx0" brushRef="#br0" timeOffset="18592">19360 8000 8355,'-12'0'1508,"-1"0"-905,1 0-339,5 5 1,1 3-1,6 7 1,0 3 0,0 0-378,0 0 1,2 8-1,2-1 1,4 3-1,2 2 1,0 3 0,-2 3-1205,1 1 0,2 0 0,2 1 0</inkml:trace>
  <inkml:trace contextRef="#ctx0" brushRef="#br0" timeOffset="18593">19385 8768 10400,'-19'0'1771,"6"6"0,8 1-3823,5 5 0,0 1 0,0-1 0</inkml:trace>
  <inkml:trace contextRef="#ctx0" brushRef="#br0" timeOffset="19537">3522 11509 10325,'-4'-23'0,"0"2"0,3 6 0,3 5 0,7 6 0,2 3 0,2 2 0,5 2 0,6 1 0,6-1 0,5-2 0,5-1 0,2-1-1148,5-3 0,1-3 0,2-5 1</inkml:trace>
  <inkml:trace contextRef="#ctx0" brushRef="#br0" timeOffset="20912">4676 10802 11733,'0'-44'0,"0"4"0,0 6 0,0 5 0,0 3 0,0 2 0,0 4 0,0 7 0,0 12 0,0 13 0,0 12 0,0 9 0,0 10 0,0 9 0,0 11 0,0 10 0,0 10 0,0 7 0,0 6 0,-1-45 0,0 1 0,0 4 0,0 0 0,-2 1 0,1 0 80,1-1 1,0-1-1,0 2 1,0 0-1,3 38 1,2-9-1,4-12 1,4-13-1,4-12 1,2-12-383,1-10 0,2-9 0,2-10 0,-1-7 424,-1-8 1,-6-4 0,1-12 0,-2-5-153,-1-2 1,-7-3 0,0-4 0,-2-1-87,0 1 1,0-4 0,-5 0 0,-3 1-34,-4 1 1,-5-1-1,-3 3 1,-5 4 45,-2 1 1,-4 10 0,0-1 0,-2 5 166,1 7 1,-1 0 0,3 7-1,4 1 93,3 1 0,6 2 1,8 0-119,4 0 0,3 0 1,13-1-1,5-2-187,5-1 1,8-6 0,0 1-1,3-5-82,1-3 1,4-5-1,0 2 1,-1-4 126,-1 0 0,-6-5 0,-1-2 1,-3 1 248,-6 0 0,-4 1 0,-6 4 0,-2 0-5,-3 0 0,-2 6 1,-6 2-1,-3 5 32,-5 4 0,-2 2 0,-11 6 0,-1 0 51,-1 0 0,2 10 0,0 4 0,1 2 58,0 2 0,4 8 1,8-1-334,4 1 0,2 5 0,4-2 1,2 0-1,5-2-7,6-2 1,6 2 0,8-7-1,4-2-729,3-6 0,1-1 0,2-7 0,1-1 204,1-2 0,0-10 1,-2-5-1,0-4 423,-2-4 0,1 0 1,-9 0-1,-3 1 63,-3-1 0,-1 3 1,-7 0-1,-3 1 233,-2 2 0,-7 3 0,1 0 1,-3 1 325,-1 0 1,-1 3-1,-3 2 1,-5 2 114,-2 2 1,-1-2-1,-2 0-234,-2 3 0,2 2 0,-3 4 1,3 3-1,3 2-72,3 4 0,-3-4 0,4 9 0,-1 0-473,0 3 1,5 1 0,-1-1 0,2-3-139,2-1 1,0-3 0,2 3 0,2-3-103,4-2 1,3-5 0,2-3-1,0-3 214,4-1 0,-3-1 0,2-3 0,-2-4 101,-2-3 1,1-2 0,-1-1 0,1-1 333,-1-1 1,-1-2 0,-1 3 0,-3-2 456,-2 2 1,-1 1 1063,-4 2-1416,0-1 0,-4 12 0,0 5 0,1 6-184,2 2 0,1 5 1,0 1-1,0-1-171,0 1 0,1 3 1,3-3-1,5 0-191,2 0 1,2-2-1,3-5 1,2-1 6,1-2 0,0-5 1,3 1-1,-1-2 68,1-2 0,-4-6 0,0-4 0,-2-3 91,1-4 1,-1-1 0,-3 3 0,-1-3 75,1-1 0,-1-2 0,0-4-22,1 1 0,-2 0 1,-2 2-1,-2 3 0,-1-1-40,-3 1 0,-2 4 257,-1-2 0,-1 9-126,-4 4 0,4 8 0,-3 4 0,3 4 0,1 1 163,0 4 0,1-2 1,3 4-206,4-1 0,3-1 1,3-5-1,1 1-23,2-1 1,-1 0 0,-3 1 0,-1-1 39,1 1 1,-7-1-1,-1 0-227,-4 1 0,-7 2 1,-3 0 62,-6 0 0,-1-4 1,-3 4-1,0-4 1,1-2 62,0 0 1,2-3 11,3-2 0,8-3 0,5-2 1,7-3-154,4-4 0,6-5 1,4-3-1,3-4-8,0 1 1,1-4 0,1 2 0,1-2 176,-3-2 1,3 1 0,-10 2 0,1 3 508,0 1 0,-1 2 1,-5 3 887,1 1 1,-5 5-1027,0 3 0,-5 8 0,1 4-225,-3 3 0,4 6-1,-1 1 1,-2 1 0,1 2 35,1-2 1,-1 3 0,4-6-997,-2 0 1,5-4 0,-2-2-1,5-4 1,2 0-2641,1-3 3011,1-2 1,-5-6 0,1-2 0</inkml:trace>
  <inkml:trace contextRef="#ctx0" brushRef="#br0" timeOffset="21062">6486 10716 8632,'-12'1'970,"0"3"-1361,5 3 1,1 7 0,6 2 0,0 5 0,0 2-90,0 2 1,0 0 0,0 0 0</inkml:trace>
  <inkml:trace contextRef="#ctx0" brushRef="#br0" timeOffset="21482">6734 10641 10336,'-20'-41'0,"1"2"0,5 8 69,7 9 0,5 17 0,2 11 217,0 8 0,6 6 1,1 8-1,1 4-132,0 3 0,-1 4 0,3 9 0,-3 1 0,-2 1 0,-2 1 0,-2 0 0,-1-1-565,0 0 0,0-6 0,0-3 19,0-2 1,0-9-1,0-4 1,0-5-1,0-3-857,0-3 1178,0-7 1,0-8 0,0-9 173,0-7 0,6 1 1,2-4-1,3 0 1,2 1 113,-1 0 1,6-3 0,1 3 0,2 2-105,0 2 0,-1 0 0,5 10 0,-1 1 5,-4 2 0,-2 6 0,-5 5 0,-2 4 42,-3 2 0,-3 6 0,-5-1 0,-2 3-229,-7 0 0,0 4 0,-11-2 1,1-3-268,0 1 1,-1-6-1,0-2 1,3-2 34,3-1-592,2-7 1,0 0 0,-1-6 0</inkml:trace>
  <inkml:trace contextRef="#ctx0" brushRef="#br0" timeOffset="22107">7218 10616 8355,'-5'-24'1551,"2"4"437,-5 4-1744,5 8 1,-3 3 0,6 10 0,0 4 93,0 6 1,0 11-1,0 10 1,0 7 0,0 3-208,0 0 1,0 11-1,0-5 1,2 3-447,2-1 0,-1-4 0,4-3 0,-1-5 0,0-2 0,1-4 0,0-1 0,2-5-1395,2-5 1,7-1-1,2-4 1</inkml:trace>
  <inkml:trace contextRef="#ctx0" brushRef="#br0" timeOffset="22108">7417 11212 8355,'6'-6'1122,"1"5"-183,-2-3 0,1 2-628,7 2 0,-1 0 1,2 0-1,1 0-58,2 0 0,3 0 1,-2 0-1,0-1-343,0-3 1,-1 1-1,-5-5 1,0 0-170,1 1 1,-5-4 0,-1 2 0,-1-2 0,-4-1 0,0-2 0,-4-1 0,0-2-400,-3 2 1,-4 1-1,-1 3 682,-5 3 1,1-1 0,-2 4-1,2 3 1,1 2 423,1 4 1,-5 7 0,1 7 0,1 2-67,1 7 0,3 2 0,1 5 0,3-2-161,2-2 1,1 3-1,5-4 1,5-1-435,6-2 0,6-7 0,8-2 0,3-5-533,4-4 0,4-2 0,3-8-436,2-2 1,-1-8 0,-4-7 0</inkml:trace>
  <inkml:trace contextRef="#ctx0" brushRef="#br0" timeOffset="22559">8793 11001 8106,'13'-18'-332,"-1"4"1,0-4 356,1 0 1,-2 5 326,-3-4 1,-2 3-1,-6 2-89,0-1 1,-2 7 0,-2 0 0,-4 2 0,-5 0-110,-3 1 0,2 7 0,-4 4 0,2 3-189,-1 2 0,1-1 1,5 2-1,2 1 27,5 2 1,3 5 0,1-2 0,0 3-53,0-3 0,7 4 1,4-4-1,5 2-101,4-1 1,0 1 0,4-4 0,-2 0 15,-2 0 0,0-2 0,0-3 0,-2-1 48,0 1 1,-8-2 0,1-2 39,-4-1 0,-4-3 1,-9 1-126,-6 0 0,-8 0 0,-9-4 0,-2 2-188,-1-1 0,2 3 0,5-2 0,1-1-87,4-2 457,2-1 0,5 0 0,1 0 0</inkml:trace>
  <inkml:trace contextRef="#ctx0" brushRef="#br0" timeOffset="23369">9079 11249 8355,'-7'0'917,"1"-6"1,13 4 0,4-5 0,6 0-779,2 0 0,2 3 0,3-4 0,1-1-186,0 2 1,0-4 0,0 3 0,-2-3-250,-2-1 1,-3-1 0,-6 1-1,-1 0-39,-3-1 0,-2 1 0,-8-1 0,-2 1 98,-4-1 0,-4 1 0,-5 1 257,-4 3 1,2 1 0,0 4 0,0 0 0,1 3 20,0 3 1,-3 11 0,4 0 0,4 4 220,3 4 1,0 2 0,6 4 0,2 2-241,0 2 0,8 0 1,3 1-1,6-4-305,6-3 1,3-7 0,0-2 0,3-5 56,1-4 0,0-2 1,5-9-1,0-4 134,-1-5 0,-2-7 0,-5-1 0,0-2 139,0-4 0,-5-3 0,0 0 0,-3-4 23,-1-3 0,-4-1 0,-2 0-51,-2 0 0,-1-6 1,1-3-1,-4-2 1,-2-1 0,-2-1 1,0 7-1,0 5 1,-2 5 354,-2 2 0,1 8 134,-5 6 1,1 10 0,-1 9 0,2 9-280,1 8 0,4 12 1,-4 4-1,4 7-105,1 2 1,0 1 0,0 6 0,1 0-455,4-1 0,0 6 1,5-6-1,-2 1-76,2 0 0,-1-7 0,1-4 0,-2-6-807,2-5 1,-5-4 742,-1-4 1,3 2 0,0-3 0</inkml:trace>
  <inkml:trace contextRef="#ctx0" brushRef="#br0" timeOffset="23370">9475 11038 8896,'0'-19'1178,"0"2"1,7 3-897,6 2 1,6 0 0,10-1-1,4 1 1,3-1-76,1 1 1,8 0 0,4 1-847,2 2 0,-9 0 0,4 5-771,-6 1 1,-8 1-1,-2 2 1</inkml:trace>
  <inkml:trace contextRef="#ctx0" brushRef="#br0" timeOffset="23903">10852 11088 8355,'0'-18'1189,"-4"8"-57,0-2-874,0 2 1,2 3-1,0 4 1,-3 6-74,3 5 0,0 5 0,2 3 0,0 4-210,0-1 0,2 7 1,0-4-1,3 0-50,-3 2 0,5-5 1,1 0-1,3-1-160,2-3 0,-1-5 1,1-3-1,-1-2 130,0-2 0,1-1 1,-1-2-116,1 0 1,-2-6-1,-2-2 1,-2-3-1,0-2 98,0 1 0,-4-5 0,2-1 0,1 1 93,2-1 0,-1-4 0,1 1 0,2-2 78,1-2 1,1 0 0,1 1 0,-1 4 91,1 3 0,0 3 0,4 3 0,2 3 111,0 4 0,3 3 0,-4 2 1,2 3-107,2 4 0,-4 8 0,-2 3 0,-2 3-176,-2 4 1,-5 2 0,-3-3-103,-2-1 0,-4 0 0,-2-2 0,-4-3 10,-3-1 1,-1 1 0,-2-5 0,-3-3 0,-2-1-371,0-3 1,-5 2-1,4-5-1182,-4-1 1337,-1-1 0,-5-2 0,-2 0 0</inkml:trace>
  <inkml:trace contextRef="#ctx0" brushRef="#br0" timeOffset="24145">11162 10666 8355,'-11'-1'-14,"3"-3"1,2 4 0,6 0-1002,0 6 575,0 5 1,2 6 267,2-1 0,3 12 0,5-2 1</inkml:trace>
  <inkml:trace contextRef="#ctx0" brushRef="#br0" timeOffset="24704">12216 10864 8355,'0'-24'1604,"0"4"-1291,0 8 0,0 12 0,-1 10 0,-2 3-62,-1 4 1,0 9 0,4 0-1,0 5-147,0 3 0,0-2 0,0 1 0,0 0-648,0-1 1,4-1 0,0-3-2151,-1 1 2050,-2-6 0,5-5 0,1-5 1</inkml:trace>
  <inkml:trace contextRef="#ctx0" brushRef="#br0" timeOffset="24705">12204 10914 8835,'7'-12'565,"-2"-1"0,-3 6 0,2 5 0,4 4-220,3 7 1,2 6 0,-1 3-212,0 1 0,6 2 1,2 3-1,0 1 1,1-1-1,1-2 1,1-3-1,2 0 0,0-2-119,0-3 0,-6 1 0,-1-8 0,-1 0-185,-1-3 0,1-4 0,-5-4-39,0-5 1,-3-2-1,-2-2 1,-1-3 197,1 0 1,-4-6 0,1 1 0,-2-2-135,-2-2 1,0 0-1,0-1 1,0 0-436,0 1 0,0-3 0,0 9 0,0 0-341,0 2 1,5 5 534,3 4 0,3-3 0,2 4 1</inkml:trace>
  <inkml:trace contextRef="#ctx0" brushRef="#br0" timeOffset="25450">12849 10902 8947,'0'-25'1628,"0"6"-1246,0 2 0,0 10-168,0 7 1,0 7-1,0 8 1,-2 3 0,0 1-1,-2 5 1,1 2-99,1 3 1,1 0 0,-2-3 0,-1 0-212,1-1 1,2 3 0,1-9 0,0 0-93,0-2 1,6-5-1,0-2 1,3-3 2,-1-2 0,0-1 0,5-4 0,-1-1-79,0-3 0,5-4 0,0-8 0,-2-2 95,-2-1 1,0 0 0,-2-3 0,-1 1-102,-2-1 0,-5-1 0,1-2 87,-3 0 0,-6 4 0,-5 2 0,-4 1 1,-2 3-84,0 1 1,-1 6 0,-1 1 0,0 2 35,0 2 0,1 7 1,6 4-1,2 3 152,0 2 1,1 5-1,-4 1 1</inkml:trace>
  <inkml:trace contextRef="#ctx0" brushRef="#br0" timeOffset="25451">13246 10852 8355,'4'-19'0,"0"2"0,-1 3 1440,4 2-535,0 5 0,1-2-666,0 4 0,-4 7 0,3 7 1,-1 7-1,-4 4 0,0 5 1,-2 4-1,0 3-485,0-1 1,0 5 0,0-4 0,0 0-157,0-3 0,0-3 0,0-1 0,0-2-1192,0-2 1,0-3 1090,0-6 1,0-5 0,0-2 0</inkml:trace>
  <inkml:trace contextRef="#ctx0" brushRef="#br0" timeOffset="25452">13097 10889 8782,'0'-12'961,"5"-1"-779,4 1 0,6 4 1,4 1-1,3 0 273,4 0 1,7 0 0,0-2 0,3 0-403,2 0 0,-1 2 0,0 0 1,-1 1-1485,-3 4 0,0-4 453,-8 2 0,2 0 0,-7 4 0</inkml:trace>
  <inkml:trace contextRef="#ctx0" brushRef="#br0" timeOffset="26133">14709 10716 8355,'-12'-29'277,"-1"0"1,1 5 461,0 8 0,3 8-713,1 3 1,0 4 0,-6 2-1,-1 4 1,-3 4 0,0 6 0,-1 7-1,1 6 81,0 5 1,1 3-1,5 2-58,0 4 0,5-4 1,3 4-1,2-4 0,2-2-159,0-3 1,6-3 0,3-6 0,6-3-131,6-5 1,3-3 0,0-5 0,1-4-123,0-3 1,0-2 0,0-3-1,-2-4 77,-2-3 0,2-2 0,-4-1 0,1-1 93,-4-1 0,-3-5 1,-4 3-1,0-1 298,0-3 0,-3 2 0,-2 1 1,-3 1 622,-1 3 1,0 1-33,0 2-182,0 5 1,-4 21-1,-1 11 1,-1 2-330,1 1 0,0-4 0,5 1 1,0-1-242,0-4 1,6 2 0,2-5 0,3-3-183,2-5 1,0-2 0,4-4-1,2 1 114,1-1 1,2-7 0,-5-4 0,1-3 31,0-2 0,-3-3 0,-5-2 0,-3 0-12,-1 0 0,-2-4 0,-4 1 0,0-2-64,0-2 0,-4 0 1,-3 2-1,-3 2-108,-4 4 1,-1 4 0,1 2 56,-2 2 0,2 4 0,-3 6 0,4 3-316,0 5 1,1 2 478,-1 1 0,1 6 0,0 1 1</inkml:trace>
  <inkml:trace contextRef="#ctx0" brushRef="#br0" timeOffset="26608">15180 10840 8355,'0'-18'869,"0"8"-25,0-2-448,0 2 0,-4 6 35,0 8 1,1 3 0,6 11-470,1 0 1,6-3-1,-2 4 1,2 1 0,0-3-82,-2 1 0,-4 3 1,3-3-1,-2 0-217,-2 0 0,-2-6 0,-1-4-202,0 2 522,0-4 1,0-6 0,0-9 0,0-2 55,0-1 1,0-6 0,2-1-1,2-2-16,4 0 1,3 1 0,3-7 0,1 1 5,2 1 0,3-1 0,-3 10-30,-2 1 1,3 2-1,-1 5 1,-2 4-1,-1 2-24,-2 2 1,-1 10-1,-1 4 19,-2 4 1,-5 2 0,1 5 0,-1 1 0,-1 2-201,2 1 1,2 0-1,-3-6 1,2-1-35,2-1 0,0-4 1,3 2-482,-2-1 0,0-2 0,5-3 1</inkml:trace>
  <inkml:trace contextRef="#ctx0" brushRef="#br0" timeOffset="27386">15739 10753 9059,'-5'-13'0,"1"1"379,2 0 0,2 5 0,4 3 0,3 5 0,2 6-41,4 5 0,-4 8 0,8-3 0,-3 3 0,-2 2-361,0 1 0,5 2 0,-1 0 0,0-2-197,-3-2 1,0-3 0,-1-6 0,1 1-135,-1-1 1,0-5-1,1-3 173,-1-3 0,-4-6 0,-1-3 107,-1-3 1,-1-6 0,-2 1 0,1 0-40,-1 3 0,0-4 0,0-1 0,2-1 8,2-3 0,-3 3 0,3-1 0,0 2 80,0 3 0,-3 1 1,4 3-16,2 3 0,-3 3 1,1 5-1,0 1 217,-1 3 0,3 3 0,-5 7-54,2 2 1,1-2-1,5 4 1,-1-1 0,1-1-138,-1-1 0,5-1 0,-1-3 0,1-1-58,1-2 1,-3-5 0,5 1-1,1-3-20,-2-1 1,3-1 0,-5-3 0,-2-5 33,-1-2 0,-2-1 1,-1-2-1,-1-1 26,-2-1 1,-5-2-1,1 3 1,-2-2-5,-2 2 1,0 1-1,-2 2 1,-2-1-3,-4 1 1,-3 1 0,-2 3 207,1 3 1,-1 4 0,1 2-1,0 5 6,-1 6 0,1 6 0,-1 7 0,2 0 0,3 0-296,4-1 1,3 5 0,1 0 0,0-1-143,0-2 1,5-3 0,3-2 0,3-4-25,2-4 1,1-1 0,1-4 0,3-4 179,1-3 1,-4-1 0,3-2-1,-1-5 151,-1-6 0,1-2 1,-5 1-1,1-1 232,-1-1 0,0-6 0,1 2 0,-1 0-110,1-1 1,-1 2-1,0-3-137,1 1 0,-1 4 0,1-2 1,-1 1-74,0 3 1,-3 5 0,-1 3 0,2 2 36,1 2 1,-3 2 0,0 2-1,0 3 88,-1 5 1,3 2 0,-5 2 0,2 3 78,3 0 0,-3 6 0,1-3 1,2 1-23,1-4 1,3 2 0,1-1 0,3-2-181,1-1 1,-3 1 0,4-1 0,-2-5-360,-3-2 0,3-3 0,-2-4 0,-1 0-507,-1 0 1,-6 0 673,1 0 1,-1 6 0,4 1 0</inkml:trace>
  <inkml:trace contextRef="#ctx0" brushRef="#br0" timeOffset="27625">16942 10604 8824,'-5'-6'491,"1"6"1,-4 6-1,3 8 1,-2 2 0,-4 6-1,-5 6-142,-4 5 0,-4 1 0,0 1 0,0-2-503,3 1 0,-1-3 1,6-1-1,1-2-265,1-4 0,3 3 1,3-11-1,4-1-1312,2-1 0,4-2 1310,2 1 0,3-6 0,5-2 1</inkml:trace>
  <inkml:trace contextRef="#ctx0" brushRef="#br0" timeOffset="27890">17413 10368 8585,'0'-7'1640,"0"12"0,1 8-1261,3 5 1,-1 3-1,4 4 1,0 1-350,0 3 1,-4-2-1,1 5 1,-3 0-599,-1 0 0,0 1 0,0 4 0,0-1-2158,0-3 2032,0 3 1,0-5 0,0 6 0</inkml:trace>
  <inkml:trace contextRef="#ctx0" brushRef="#br0" timeOffset="28187">17413 11199 8824,'-7'13'1081,"1"-1"0,12-1 0,1-1-665,0-2 1,4-5 0,-3 1 0,3-3 586,2-1 0,3 0 0,1 0-482,-2 0 1,-1 0 0,-2 0-1004,0 0 0,-6 2-1054,-6 2 1,-7 1-600,-10 4 0,-2 2 0,-6-4 1</inkml:trace>
  <inkml:trace contextRef="#ctx0" brushRef="#br0" timeOffset="41912">3373 14213 7890,'-5'-21'0,"-2"2"0,0 1 0,4 4 0,8 3 0,7 5 0,9-1 0,6 1 0,6-1 0,4 0 0,6-2 0,5-1-539,5 2 0,12-3 0,-2 4 0</inkml:trace>
  <inkml:trace contextRef="#ctx0" brushRef="#br0" timeOffset="43759">5234 13692 8355,'-6'-25'-11,"-1"1"0,-1 0 0,0 3 0,0 5 1,-1 4-1,1 3 0,-2 5 0,-2 4 1,-3 4-1,-3 5 0,-1 3 0,-2 4 1,2 5-1,2 3 0,3 2 0,3 1 0,3 4 1,4-1-1,3 2-17,1-1 1,5-2 0,3 3 0,5-3 0,3-6 0,5-5 0,2-5-209,2-5 151,5-3 1,-2-6 0,5-4 34,2-8 0,0-5 1,1-8-1,-3-2 1,-4-2-12,-3-2 1,-2 1 0,-3-4 0,-6 4 13,-6 0 0,-3-2 0,-8 4 0,-2 2-2,-4 1 1,-10 1-1,-5 1 1,-6 4 63,-3 3 0,-1 7 0,-4 4 0,1 0 9,3 3 0,3 3 0,6 3 0,5 3 59,6 0 1,7 3-127,6 3 0,11-1 0,5-3 1,8-3-1,4-4-134,6-1 1,1 0-1,3-1 1,-1-5 108,0-6 1,4-5 0,2-5 0,0 0 67,0-4 0,-2 0 0,-5-7 0,-3 0 41,-4 1 0,-3-4 0,-3 3 0,-2-2 47,-4 2 1,-8-1 0,-2 5 0,-1 1 108,-4 2 0,-2 7 0,-4 2 0,-4 4-68,-3 0 1,-2 6-1,1 3 1,0 3-65,-1 1 1,5 7 0,1 5-52,2 7 0,0 5 0,5 2 0,0 4 0,0 6 38,0 4 0,0 7 0,2 0 1,2 5-50,4 6 1,2 3 0,0-1 0,-2-2-53,1-4 1,1-4 0,0-5 0,-3-5-40,-2-6 0,1-5 0,-4-7-39,3-1 0,-3-7 110,-6-2 1,3-10 0,-3-11 0,2-3 20,2-4 0,0-4 0,0-5 0,2 1-22,2-1 1,3 0 0,6 2 9,4 2 0,-2-1 1,6 5-1,1 4 0,0 3-22,-1 6 1,2 4 0,-4 4 0,2 4 8,0 3 1,-8 7 0,1 3 0,-5 2 10,-4 2 1,-1 0-1,-5 0 1,-3-1 12,-5 1 1,-2-4 0,-1-2 0,0-1 16,-1-3 0,1-5 0,-1-3 37,1-2 0,5-2 1,3-7-1,4-4-126,4-3 1,3-2 0,7-1 0,2-1 2,5-1 1,-2-1 0,2 5 0,0-1 22,-2 1 0,4 1 0,-2 1 1,1 3 11,-1 2 0,1-3 1,-4 4-1,0-1 17,-1 0 1,0 4 0,-6-5 0,-1 2 65,-2 0 1,0-6 0,3 2-20,-3-3 0,-1-2 1,-4 1-1,3 0 31,1-1 0,-5 1 1,2-1 27,-2 1 0,-2 0 198,0-1-202,0 6 0,0 16 0,-2 8-34,-2 4 1,3 5 0,-3 5 41,2 0 1,2 2 0,2 6 0,1 2 0,1 5-22,-2 2 1,4 4-1,-2 1-81,-1-1 1,2-8-1,-1 4 1,-1-3 0,-1-5-90,-2-2 0,-2-6 0,-2-5 0,-4-3-17,-3-4 1,-2-6 0,1 0-1,0-6-120,-1-2 0,-3-3 1,-1-9-1,3-5-443,5-4 601,-2-7 1,4-3 0,-6-7 0</inkml:trace>
  <inkml:trace contextRef="#ctx0" brushRef="#br0" timeOffset="45616">6263 13432 8355,'7'-28'0,"-1"3"-57,-1 2 1,-4 9 0,5 3-194,0 4 0,0 3 235,7 4 1,-1 6-1,2 3 1,0 5-949,-2 3 730,9 5 0,-13-3 0,10 6 1</inkml:trace>
  <inkml:trace contextRef="#ctx0" brushRef="#br0" timeOffset="45617">6524 13791 8355,'-5'-8'-29,"1"0"87,-5 5 1,7-4 0,0 3-11,4-4 1,5-2-1,7 1 1,3 0-135,3 0 0,4-7 1,0 0-1,1 1-63,0 1 0,-4-3 0,-2 1 1,-1 1-75,-3 1 1,-1 2 0,-3-1 120,-3 1 0,-2-1 1,-6 1-1,-2 1 0,-2 1 58,-4 2 0,-5 5 0,-2-1 0,-1 3 54,1 1 1,-5 1 0,1 5 0,0 5 159,2 4 1,5 7 0,4-3 0,3 2-131,4 0 1,2-1 0,4 4 0,4-2-135,6-2 0,1-5 0,4 2 0,2-5-332,2-3 0,5 0 342,0-5 1,5 1 0,-2-5 0</inkml:trace>
  <inkml:trace contextRef="#ctx0" brushRef="#br0" timeOffset="45618">7094 13494 8004,'-1'-20'0,"-2"4"-451,-1 2 1,-4 6 353,3 0 1,-4 1 293,1-2 0,-3 4 0,-2 6 1,2 3 40,3 5 0,-3 6 1,3 3-1,-3 2-194,-2 7 1,2-3 0,3 5-1,4-2 1,2-3 0,2 1 0,2 0-202,2 0 0,3-5 0,6-2 0,4-2 0,4-5-88,2 0 1,2-6 0,1-1-1,2-4 80,1-4 0,1-4 0,-3-9 0,2-2 69,-1 0 0,2-9 0,1 2 0,-1-4 57,0-5 0,-5-1 0,-4-1 0,1-1 56,1-4 0,-2 2 1,-2-4-1,-2 1-14,-6 3 0,0 2 1,-7 1-1,-1 1 112,-2 3 1,-6 4 0,-4 8 0,-2 5 61,-1 2 0,-1 7 0,1 3 27,0 2 0,-1 13 1,1 6-1,-1 6-97,1 6 0,4 3 0,1 5 0,0 0 0,1 2-56,1 2 1,1 2-1,4 4 1,1-2-96,3 2 0,3 0 0,7-1 1,1-5-91,2-2 1,5-9 0,-2-4 0,4-5-25,1-3 0,4-7 0,0-7 0,-2-3 85,-1-1 0,-1-5 0,0-4 0,-2-3 0,-1-3-11,-1-2 0,-10-5 0,1 3 73,-1 0 1,-5-5 0,-2 4 0,-3-2 1,-1 1 1,-1-1 0,-3 5 0,-3 2 108,0 1 0,-4 6 0,3 1 72,-3 2 0,0 7 0,3 11 1,3 6-55,4 5 0,-3 4 0,0 1 1,1-1-72,2-2 0,6 2 0,3-2 0,5-4-121,3-3 1,0-2 0,4-6 0,2-3-385,2-4 1,-1-2 0,-1-2 243,-1 0 0,0-6 0,3-1 0</inkml:trace>
  <inkml:trace contextRef="#ctx0" brushRef="#br0" timeOffset="45619">7875 13184 8355,'-27'-15'0,"2"1"-946,6 3 221,4 7 640,8-2 1,3 6-1,6 1 1,4 4-197,1 3 1,5 7 267,5 2 0,5 5 0,-3-3 1</inkml:trace>
  <inkml:trace contextRef="#ctx0" brushRef="#br0" timeOffset="45620">7975 13531 8355,'-13'-6'0,"5"4"153,0-7-59,5 7 0,4 2 0,10 8 0,5 4-130,-1 5 1,0-2 0,0 6-97,2 1 1,-1 1-1,-3 1 1,-2-4-1,-2-2 64,-1 0 1,1-4 0,3 2-178,1-2 0,-5-7 0,0-4 186,2-6 0,1-4 0,0-5 0,-2-2-32,0-3 0,-1-2 1,4-6-1,1 1 34,-1-1 1,1 0 0,-1 0 0,-1 0 20,-3 1 0,2 4 1,-5 4 111,2 2 1,-3 3 85,5 3 1,-5 4-1,3 8-21,-2 4 0,-1 4 0,-2 3 0,1 2-59,1-2 0,5 3 1,-2-1-1,3-2 0,1-3-31,3-4 1,2-2 0,1-6 0,3 0-45,4 0 1,1-1 0,-1-5 0,3-5-73,2-4 1,-3-3 0,1 1 0,-3-2-71,-4 0 0,-4 0 1,-1 3-1,-4 0 40,-3 1 1,-5 1 0,1 2 0,-4-1-2,-4 1 0,-7 5 1,-6 3-1,1 2 213,-2 2 0,3 2 0,-5 3 59,2 8 1,2 0 0,3 8 0,2 2 0,3 4-19,4 2 1,3 4-1,1-4 1,1-2-151,3-1 1,4-2-1,9-2 1,5-4-118,6-4 0,3-1 0,5-9 0,-1-1-519,-2-1 214,0-2 1,-2 0-1,0 0 1</inkml:trace>
  <inkml:trace contextRef="#ctx0" brushRef="#br0" timeOffset="45835">7094 13357 8355,'0'-30'235,"3"4"1,8-3-591,14 3 1,16 2 0,18 2 0,5 3 245,2 1 1,1-3-1,1 5 1,4-1-489,1-1 436,4 5 0,-8-5 0,5 5 0</inkml:trace>
  <inkml:trace contextRef="#ctx0" brushRef="#br0" timeOffset="46450">9959 13395 8355,'0'-25'-537,"-4"1"1,-2 5 94,0 7 448,3 5 1,-4 7-1,4 1 1,-1 5 0,1 6-1,2 7 1,-1 5 10,-2 1 0,3-1 0,-3 1 0,4 0 43,4 0 0,3-5 0,5 0 0,1-2-68,-1-3 1,0-3 0,2-2 0,1-3-64,2-2 1,-1-1-1,-2-5 1,1-3 13,2-4 1,0-3 0,-5-2 0,-1-1 13,-3-2 1,3 1 0,-4-6 0,1 0 25,1 2 0,-7-3 0,4 4 0,-2-1 25,0-3 1,4 2 0,-3 1-1,-1 1-16,1 3 0,-2 1-5,5 2 0,-4 5 1,5 3-1,-1 4 37,-1 4 0,4 3 0,-3 7 0,3 2 48,2 5 1,-1-2 0,0 2 0,1 0-6,-1-2 1,1 0-1,-1-4 1,-1 2-41,-3-2 0,2-1 0,-6-2-64,-1 1 1,-3-5 0,-4-1 0,-5-2-112,-2-2 0,-1 2 1,0 0-54,-1-3 0,-10 0 0,-3-2 0</inkml:trace>
  <inkml:trace contextRef="#ctx0" brushRef="#br0" timeOffset="46616">10232 12886 6730,'-15'-17'0,"11"11"0,15 11 0,9 10-249,5 5 0,0 0 0,0 5 0</inkml:trace>
  <inkml:trace contextRef="#ctx0" brushRef="#br0" timeOffset="47148">11547 13196 8893,'-6'-47'0,"-2"5"0,-3 6 0,-2 4 0,1 6 0,0 4 190,-1 5 1,5 9 0,0 4-190,-2 2 1,3 2-1,-1 2 1,0 3-1,-1 8 1,1 6-1,-2 4 1,-1 5-237,-1 5 1,0 0-1,-1 10 1,1-3 142,-1-3 0,6 3 0,3-7 0,3 2 1,1-2 0,1-7 0,5-7 0,5-2 34,4-6 0,7-4 0,-1-7 0,1-2-4,-2-2 0,8-4 0,-3-9 0,1-3-2,0-4 0,-1-1 1,-2 1 17,-2-1 1,1 0 0,-4 0 0,0 0 20,0 0 1,-6 5-1,-3 1 66,0 1 0,-3 9 51,-2 13 1,-7 5 0,-2 11 0,-2 2 30,-3 2 0,3 1 0,0 0 0,2-1-87,2 1 0,3-6 1,4-2-1,4-3-43,3-2 0,6-5 1,1-3-1,1-2-99,3-2 0,2-2 0,-1-2 0,-1-6-6,-1-5 0,-6 1 0,1-3 0,-2 0 41,-1 0 1,-6-3 0,-3 3 15,-3 2 1,-8-3 0,-5 2-1,-6 0 1,-3 4-28,1 4 1,-5 1 0,-4 4-1,1-1 15,2 1 1,5 7-1,2 5 1,1 2-46,3 1 1,5 0 84,2 1 1,5 5-1,-2 1 1</inkml:trace>
  <inkml:trace contextRef="#ctx0" brushRef="#br0" timeOffset="48389">12142 13109 8297,'-1'-16'0,"-4"1"0,-2 2 137,1 4 197,-5 6 0,9-1-344,-2 8 1,4 7-1,4 7 1,4 1 12,3 3 0,-2 1 1,-1 2-1,0 0-42,-1 0 0,0 0 0,-4-2 0,1-2-202,-1-5 0,-2-2 1,-1-1 77,0-1 1,0-7 157,0-5 1,1-5 0,2-7 0,3-2-24,1-3 0,-3-2 0,4-6 0,2 0 4,1 0 0,0 1 0,0-1 0,0 0-4,3 0 1,1 2 0,-1 2 0,1 5 36,1 2 1,1 7-1,-5 3 1,1 4 26,-1 4 0,-1 4 0,-1 9 0,-3 3-21,-2 4 1,1 5 0,-4 0-1,2-2-80,-1-1 0,0-1 0,0 0 0,2 0-119,2 0 1,-3-2 0,4-2 0,1-5-82,-2-2 1,9 4 0,-2 1 0</inkml:trace>
  <inkml:trace contextRef="#ctx0" brushRef="#br0" timeOffset="48390">12688 13060 8355,'-6'-25'-139,"3"6"0,-4 2 152,2 3 1,1 9 0,5 6 0,3 9 0,5 6-1,2 4 211,1 2 1,5 1 0,-1 3 0,-1 2-309,-1 1 0,3 0 0,-1-5 0,-1 0-12,-1-3 0,-2 1 1,1-6-1,-1-2-407,1-4 0,-5-5 389,0-5 1,-1-1 0,1-3 0,-4-5 75,-2-2 0,-2-2 0,0-4 0,0-4 44,0-2 1,0-2 0,1 0 0,2 0 23,1 1 0,2 0 0,-4 4 0,3 3 74,-3 3 1,4 6 0,-1 1-57,2 2 1,1 2 52,5 7 1,-5 4 0,-1 7 0,0 3 0,0 0 1,2 0 0,2 0 0,2-3-39,-1 2 1,2-1 0,1-5 0,3-2 0,1-5-85,3-3 1,3-1 0,3-1 0,2-3-29,2-5 0,-5-2 1,2-2-1,-2-3-131,-3 0 1,-3-2-1,-2 3 1,-2-2 62,-6 2 1,-4 1 0,-7 0 0,-2-1 27,-2-1 0,-3 1 0,-5 5 0,-2 3 55,-2 2 1,0 0-1,-3 5 1,1 2 290,3 2 0,1 4 0,2 7 0,0 3-134,-1 2 1,6 2 0,3 5 0,3 2-87,1-1 1,0-1 0,1 1 0,3 1-70,4-2 0,5-5 1,3-2-1,5-2-56,3-3 1,6-6 0,3-2 0,3-1-41,1-3 1,2-6 0,0-3 0,1-1 51,-4-2 0,0-2 0,-7-2 0,-3 1-52,-4 0 0,-4-2 0,-5-1 0,-2-2 23,-3 2 0,-3 0 0,-5 0 275,0-2 0,0 0 0,0 5 603,0 0-600,0 5 0,0 3 0,2 8 1,2 4-56,4 3 0,3 3 1,3 1-1,1 2-1,2-2 1,6 3-1,1 0 1,4-1-161,4 1 1,1 0 0,3-3-1,-1 2-255,-2-2 0,-6 3 0,1-1 0,-6-2-503,-6-1 514,-2-2 0,-7 0 0,-2 1 1</inkml:trace>
  <inkml:trace contextRef="#ctx0" brushRef="#br0" timeOffset="48594">14126 12973 7868,'-12'-4'0,"-1"0"0,1 2 0,0 5 0,-1 7 0,-1 6 0,-2 9 0,-5 7 611,-2 3 1,-7 5-1,-2 2-579,0-1 1,-2 7 0,5-10-1,3-1-408,4-3 1,4 1 0,5-5 0,2-1-275,3-3 1,2 2 0,6-9 0</inkml:trace>
  <inkml:trace contextRef="#ctx0" brushRef="#br0" timeOffset="49051">15304 12316 8355,'-17'-38'-713,"-1"12"-696,-3 5 1383,-2 12 0,9 3 0,-4 8 1,1 2-1,-1 5 0,1 8 1,-3 9-1,1 10 160,-3 8 1,0 14 0,0 5-1,2 6 1,3 7 0,0 8 0,2 10-1,8-44 1,0 0-25,1 0 0,1 1 0,2 5 1,1 0-1,-2-3 0,1 0 1,0 1-1,0-1-141,1 0 0,1 0 0,3-1 0,1-2 0,5 34 1,4-9-157,5-9 0,2-5 1,9-16-1,3-9 74,6-7 1,9-11 0,-1-6-168,4-6 1,0-10-1,1-3 1</inkml:trace>
  <inkml:trace contextRef="#ctx0" brushRef="#br0" timeOffset="49343">15689 13035 8144,'-11'-30'-931,"3"5"793,2 5 250,6 14 1,0 11 0,0 13-1,0 8-45,0 7 0,0 3 0,2 1 1,2-1-153,4-3 1,-1 2 0,1-8 0,2-3-95,1-6 0,5-5 1,1-2-1,-2-2 69,-1-5 1,-2-3-1,1-2 1,-1-3-29,0-5 0,1-2 1,-2-2-1,-2-3 119,0 0 19,-7-6 0,10 2 0,-6-4 0</inkml:trace>
  <inkml:trace contextRef="#ctx0" brushRef="#br0" timeOffset="49773">15887 13022 8208,'7'-12'-223,"-1"5"0,-2 7 0,0 8 0,0 3 344,2 2 0,-4-1 0,7 2 0,0 1-71,2 2 0,-2-1 0,-1-2 0,0 1-39,-1 2 0,3-1 0,-5-3 1,1-1 8,-1 0 0,5 0 0,-3-3 119,0-1-277,-2-5 0,-3 1 0,0-8 1,2-4 68,-1-3 0,3-3 0,-1-1 1,1-3 22,-1-1 1,5-2-1,0-5 1,3 0 3,4 1 1,1-7-1,-2 7 1,4 1 20,-1 2 0,-1 5 0,-6 7 0,1 3 20,-1 2 0,-5 4 1,-3 7-1,-3 8 101,-1 4 0,0 4 0,0 6 0,0 1-68,0-2 1,0-1 0,0-1 52,0 0 1,2-4 0,2-2 0,3 0 0,1-1-296,0 0 0,-1-1 0,2-5-177,-5 1 1,3-1-1,-1 0 1</inkml:trace>
  <inkml:trace contextRef="#ctx0" brushRef="#br0" timeOffset="49945">15825 12588 8355,'-6'-19'-874,"6"7"0,6 6 1</inkml:trace>
  <inkml:trace contextRef="#ctx0" brushRef="#br0" timeOffset="51545">17425 12539 8355,'20'-50'-215,"-2"-2"0,-7 4 1,-3 9-1,-5 10 1,-6 8-1,-7 3-922,-5 3 1188,-4 2 1,-7 1 0,-3 4-1,-3 4 72,0 3 0,-2 1 1,5 1-1,3 3 178,4 4 1,4 10 0,7 7-1,2 8-62,5 7 0,3 6 0,1 7 0,0 5-83,0 3 1,4 5 0,1 0 0,2 0-19,3 2 0,1-5 0,1 3 1,1-5-452,-1-7 1,-1 0-1,-1-10 1,-2-2-79,2-4 0,-5-3 1,-1-6-1,-2-1-607,-2-2 891,0-7 1,-11 5-1,-3-5 1</inkml:trace>
  <inkml:trace contextRef="#ctx0" brushRef="#br0" timeOffset="51546">17028 12973 8355,'2'-24'-719,"2"4"0,8 2 519,9 5 1,5 1 0,6 0 0,6 1 190,5 2 0,3 0 0,5 5 1,0 1-1,0 1 0,-5 4 1,0 1-1,-5 1-70,-2-2 0,5 4 0,-7-2 0,2-1 79,-1-2 0,0-1 0,-3-1 0,-2-2 0,-4-1 0,-2-4 0,-4 2 0,-4-1 0,-6-2 0,-2-2 0,-7-2 0,-1 1 0,-3-1 0,-6 1 363,-6 0 0,-2 3 1,-7 1-1,-1 0 1,0 1-82,1 3 0,-1-2 1,5 2-1,-1 3-130,0 4 1,1 3 0,5 8 0,1 3-46,2 3 0,-2 4 0,5 2 1,-1 2-297,3 0 0,2 7 0,2-3 0,0-1-34,0-2 0,0-7 0,2-2 0,2-4 154,4-5 0,3 0 0,3-7 0,1-2 21,1-5 1,6-4 0,-2-7 0,0-1-6,1-1 1,-6-6 0,3 1 0,-1-3 10,-1 0 1,-1-1-1,-5 0 1,-3 2-22,-2 2 0,4-1 1,-5 5 32,-1 2 61,-2 1 0,-1 9 0,0 6 0,0 9 36,0 5 1,0 7-1,0-1 1,0 2-129,0 2 0,1 0 1,4-2-1,3-1 61,3-1 0,3-4 0,1 2 0,3-1-839,1-3 691,2-1 0,3-2 0,1 0 0</inkml:trace>
  <inkml:trace contextRef="#ctx0" brushRef="#br0" timeOffset="51547">18417 12750 7816,'-5'-17'0,"-3"1"-970,-3 0 1181,-2 3 1,5 0 0,0 2 88,-2 3 1,3 2 0,0 9-244,2 5 1,1 5 0,4 9 0,0-1-1,0 2 1,-2 3 0,0 4 0,-3 1-215,3-1 1,0 0 0,2-2-1,2 0-38,2-5 0,3 0 0,5-7 1,2-5 27,2-6 1,4-4 0,4-1 0,0-2 41,-3-7 1,6 0 0,-2-12-1,1-1 14,0-1 1,-1-2-1,0 0 1,0-1 84,0-3 1,-2 1 0,-2-5 0,-5-1 25,-2-2 0,-3-3 0,-3-1 0,-4-1 0,2-4 0,-2 2 0,-1 0 0,-3 0 25,-4 4 0,-2 7 0,-4 7 0,2 7 299,-1 4 0,-2 7 0,0 5-67,2 4 1,4 11 0,5 9 0,0 5-102,0 7 1,0 7-1,0 3 1,1 1-32,3 1 1,2-5 0,3 3 0,-2-2-130,-1-6 0,3 3 1,-2-4-1,2-2-291,-1-1 0,-1-1 0,2-4 0,-2-5-154,-1-3 1,-2-3 0,-4-3-244,0-1 692,0-5 0,-11 4 0,-3-4 0</inkml:trace>
  <inkml:trace contextRef="#ctx0" brushRef="#br0" timeOffset="51548">18566 12725 8355,'13'-6'-640,"-1"-2"0,2-3 128,2-1 670,4-1 1,6 1-1,3 1 1,3 1-218,-1 2 1,5 5 0,-4-1-1,-1 3-249,-2 1 1,3 0 0,0 0 0</inkml:trace>
  <inkml:trace contextRef="#ctx0" brushRef="#br0" timeOffset="51549">19236 12985 8355,'-5'7'0,"2"6"0,-6-1-136,1 0 0,0 16 0,0-2 0,-1 3 59,3 1 1,-5 5 0,2-2-386,-2 3 0,-7 1 0,-1 0 0</inkml:trace>
  <inkml:trace contextRef="#ctx0" brushRef="#br0" timeOffset="52267">20030 12985 8355,'-13'-4'2,"1"0"0,5-6-85,3 2 1,3-3 0,1-1-1,1-1 156,3 1 0,3-5 0,5-1 0,1 0-21,-1 1 0,5-5 0,1-1 0,0-1-107,-1-1 1,4-8-1,-4 4 1,-2-6-87,-1-2 1,-3-1 0,-2-2 0,-2-3-105,-1-1 0,-2 0 0,-4-2 0,0 5 163,0 2 1,0 6 0,-2 3 44,-2 4 0,-3 4 0,-5 11 0,0 4 0,-2 8 31,-3 10 0,2 10 0,-4 12 0,0 8 283,-1 6 1,9 8 0,0 3 0,4 3-245,5 1 0,6 0 0,4-3 0,4-4-58,5-5 0,2-8 1,6 1-1,1-4-39,3-8 1,-3-8 0,3-8 0,-3-6 2,-1-5 0,0-4 1,0-5-1,0-6-8,-1-4 0,-3-7 1,-3 1-1,-3-2-1,-4-2 1,-3 1-1,1 2 1,-4 2 30,1-2 0,-5 0 0,3 1 1,-2 4 43,-2 4 1,-2 2 165,-2 2 1,3 9-1,-3 10 1,2 4-125,2 2 0,6 6 0,2-1 0,3 2-183,1 2 1,6-1-1,3-2 1,1-3-237,-1-1 248,2-7 1,-3 0-1,4-4 1</inkml:trace>
  <inkml:trace contextRef="#ctx0" brushRef="#br0" timeOffset="52519">20613 12402 7807,'0'-12'-760,"0"0"1,0 6 247,0 6 501,0 6 1,5 11-1,2 3 1</inkml:trace>
  <inkml:trace contextRef="#ctx0" brushRef="#br0" timeOffset="53824">20811 12774 8035,'-1'-15'0,"-2"1"0,-1 3 0,1 0-600,2 0 0,1-1 817,0 0 0,0-1-148,0 1 1,5 4 0,4 1-95,2 1 1,1 2 0,0 4 5,1 0 0,-1 6 1,-1 2 21,-3 3 0,2 1 0,-4 2 0,-1 1-39,1 2 0,2-1 1,-3-3-1,1-1-11,-1 0 0,0 1 0,-4-2 0,2-2-223,1 0 235,0-1 1,1-2 1,4-6 1,-4-6 0,1-6 0,-1-1 54,4 1 0,2-6 0,1-3 0,2-2-54,2-2 0,-1 0 0,6 0-4,1 1 1,-4 0 0,0 3 0,-3 5 0,-1 4 34,-3 3 1,-1 5-1,1 8 126,-3 5 1,-3 3-1,-5 4 1,2 5-32,2 3 0,-3 0 0,5 1 0,-2-1 44,0-4 1,10 4 0,0-5 0,4 0-113,4-2 1,1-5 0,5-3 0,2-5-47,3-3 0,7-1 0,-4-1 0,2-2-66,-2-1 0,1-6 1,-5 0-1,0-3-51,-3-4 1,-4-1 0,-5 3 0,-3-3 60,-3-1 1,-6-2-1,-1-4 1,-2 2-18,-2 2 0,-9-2 1,-5 4 223,-4-1 0,-3 0 0,3 6 0,-3 4 0,-1 3-32,-3 5 0,3 3 0,-2 7 29,-1 9 1,4 6 0,0 5 0,3 1 0,1 0-119,3 1 0,7-4 1,1 3-1,6-3-135,5-1 1,9-6-1,5-2 1,4-3-153,3-2 0,10-5 1,-1-3-1,3-3 123,2-1 0,-1-1 0,-4-3 0,1-3 137,-2 0 0,1-8 1,-9 3 25,-1-2 0,-2-1 1,-1-2-1,-2-2 0,-2-2 68,-4 0 0,-4 2 1,0-3-1,-2 3 105,-3 1 1,-2-3 0,-6 5 0,0 1 18,0 1 0,-6 7 0,-2 3-76,-3 2 1,-3 2 0,-1 0 0,-3 2 0,0 1-35,0 1 0,-3 5 0,5 0 0,1 2-105,1 1 0,3 0 0,1 1 0,3-1 52,2 1 0,1-1 0,4 0 0,0 1-201,0-1 0,1 1 1,2-1-1,2-1-17,2-3 1,2-2-27,3-6 1,0 0-1,1 0 1,-1-2 162,1-2 0,-2-3 0,-2-5 0,0 0 71,0-1 1,-2-1 0,0-1-1,0-1 43,0 1 1,-5 1 0,3 1 359,-4 1-382,-1 0 0,1 6 0,2 6-26,1 7 1,2 5 0,-3 4-14,1 0 1,5 2 0,0-3 0,2 2-116,1-2 1,2-1 0,1-2-1,1 0 1,1-1-64,1-2 0,-3-4 0,4-5 0,-1 0 28,-3 0 1,-1 0 0,-1 0 0,-1-1 128,0-3 0,1-3 0,-1-7 0,-1-1 11,-2-2 0,0-1 0,-5 2 0,-1-3 68,-2-1 1,-1-2 0,0 4-1,0 0 133,0 1 1,0 0 0,0 5 0,-1 1 595,-3 2-672,3-2 0,-5 11 0,7 0 0,2 9-35,1 6 1,5 0-1,-5 6-96,-2 1 1,4 1 0,-1 2 0,2-2 0,2-1 12,-2-1 1,2-2-1,-5 3-196,-1-1 0,3-6 0,-2 2 39,-2-4 0,-2-2 0,-4-2 52,-4-5 0,3-8 0,0-5 67,4-2 0,1-6 0,0-3 0,0 0 38,0-1 0,6 0 0,2-4-10,3 1 1,3-1 0,1 1 0,1 2 0,1 4-72,1 5 1,-4-3 0,3 10 0,0-1-118,0 3 0,3 2 54,-3 2 1,-1 0 0,-3 0 0</inkml:trace>
  <inkml:trace contextRef="#ctx0" brushRef="#br0" timeOffset="54102">22796 11733 8355,'1'-11'-152,"3"2"0,6 5 147,5 3 0,0 13 0,6 8 0,2 8 261,5 8 0,3 4 0,7 10 0,-3-1-48,-2 1 1,2 5 0,-6 3-1,-3 3-195,-4 1 0,-5 14 0,-9 2 1,-7 1-161,-8-2 1,-2-4 0,-13 0-169,-5 1 0,1-10 0,-7 7 0,-3 1-443,-4 0 0,5-1 509,-7-9 1,6-5 0,-6-2 0</inkml:trace>
  <inkml:trace contextRef="#ctx0" brushRef="#br0" timeOffset="54269">23899 13060 8355,'7'-17'-620,"-3"1"0,-4 6 274,-4 10 1,-3 16 0,-5 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6:48:47.663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4142 10753 6667,'6'-8'0,"4"1"0,3 1 0,4 3 0,-2 2 0,-1 1 0,0 0 1,2 0 1,-1 0-1,6 0 1,0-1-1,-1-2 1,1-1 0,1 1 30,1 2 1,6-1-1,2-1 1,0-1-1,5 2 1,3 0-1,4 2 1,1 0 0,1-1-1,2-2 1,1-1-7,3 1 0,2-2 0,-2 1 0,1-1 0,3 1 0,0-1-22,0-2 1,0 4 0,-1-1-1,1 3 12,-2 1 0,6-5 0,-7 1 0,6 2-21,4 0 1,-3 2 0,8 0 1,-4 0 1,-1 0-1,0 0 1,0 0-1,0 0-15,0 0 1,-1 0 0,-2 2 4,-1 2 1,-6-2-1,3 5 1,-1 0 0,1-1 5,2-1 0,0 4 0,5-5 0,2-2-12,2 0 1,2-2 0,5 0 0,0 0-21,2 0 0,8 0 0,-2-2 0,1 0-44,-4-2 1,-3-5-1,-4 4 1,-2-1 7,-1 1 1,-4-4-1,-6 4 1,-4-1 8,-3 1 1,-7 1-1,-2 2-79,-4-2 0,-2 3 138,-3-3 0,3-3 0,-4 0 0</inkml:trace>
  <inkml:trace contextRef="#ctx0" brushRef="#br0" timeOffset="446">6983 10790 8355,'12'0'-276,"10"-4"1,3 0-1,2 1 1,4 2-1,2 1 1,5 0 270,8 0 1,1 0 0,11 0 0,2 0 0,4-2 66,2-2 1,5 3-1,-2-5 1,2 2 26,-1 0 1,0-4 0,6 4 0,0 1-25,-2 1 0,3 1 0,-5-2 1,2-1-70,1 1 0,10 2 0,-6 1 0,1 0-16,1 0 0,-4 0 1,6 0-1,-2-1-32,-4-3 0,7 2 1,-6-2-1,0 3-77,-4 1 1,2 0 0,-8 0 0,-5 0-93,-1 0 0,-7 4 0,-1 0-118,-3-1 339,-1-2 0,-1-1 0,1 0 0</inkml:trace>
  <inkml:trace contextRef="#ctx0" brushRef="#br0" timeOffset="665">10381 10703 8355,'25'-19'0,"8"4"0,8 5 0,3 6-157,4 3 0,-4 1 0,6 1-664,0 3 488,-1-2 1,6 3 0,2-5 0</inkml:trace>
  <inkml:trace contextRef="#ctx0" brushRef="#br0" timeOffset="845">11485 10716 8355,'-5'-7'-656,"10"3"1,7 2 0,13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8:05:23.444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4576 6834 8355,'-19'-17'219,"4"1"0,4 2 1,4 3-1,0 4 1,2 0-1,1 2 0,5-2 1,9 1-1,9-1 1,10 0-1,7-2 0,6-1 1,5 0-1,4 2 1,-1 0-1,-1 1-1371,-2 3-93,0 2 0,-3 8 0,-1 1 1</inkml:trace>
  <inkml:trace contextRef="#ctx0" brushRef="#br0" timeOffset="1217">6772 6387 8241,'-9'-11'-185,"3"2"380,0 0 0,-4 2 0,2-2 0,-3 0-11,-1 0 0,-1-2 1,1-2-1,-1 2 1,1 2-1,0 2 0,-1 1 1,1 4-1,-1 0 40,1 2 1,-4 3 0,-1 5 0,2 9-252,1 5 1,-3 4-1,1 3 1,1 4-129,1 3 0,6 0 1,1-2-1,1-1-16,4 2 1,0-5-1,2-1 1,2-4-222,2-5 0,3-2 0,5-7 263,0-2 1,1-4 0,-1-8 0,1-4 0,-1-6-33,0-5 1,-1-4 0,-1-7 441,-2-4 1,1 1 0,2-1 0,-3 0-188,-4 1 1,2 2 0,-2 5 0,-2 2-104,0 2 0,-1 9-15,3 7 1,-2 10 0,2 4 0,-3 6 30,-1 6 0,4 7 0,2 0 1,-1 0 13,1-2 0,4 3 1,-2 0-42,3-1 0,7-8 1,1-3-1,3-5-38,3-3 0,-3-4 0,7-5 0,-2-1 0,1-3 39,1-5 1,0-3 0,-4-5-110,0-3 1,-5-5-1,-1-3 1,-1-3-1,-2-2 1,-3-5-1,0 1 1,-2-3-273,-3 2 369,3-7 1,-10 3-1,4-5 1,-4 3 67,-1 1 1,0 2 0,0 5 137,0 3 1,0 8-1,-1 10 1,-2 7-1,-1 9 162,1 10 1,2 7-288,1 7 0,0 9 1,0 6-1,0 4 31,0 3 1,0 8-1,0-4 1,0 3 0,1 1 56,3-3 1,3-2-291,5-4 1,2-8 0,3-8 0,2-2 0,2-7 45,-1-6 1,1-6 0,4-9-1,0-2 77,-1-7 0,1 0 0,-1-12 0,-4-1-18,-3-1 1,1-8 0,-2-2-1,-1-3 1,-2-1 0,-4-1-1,-2-2-111,-1-2 0,-2-5 118,-4 2 1,4 0 0,0-2 0,-1-2 0,-2 4 0,-1 2-58,0 7 1,0 10-45,0 10 259,0 2 0,0 8 1,0 8-1,0 10 135,0 12 0,2 3 0,1 9 1,1 5-1,-2 3-67,0 3 0,-2 7 0,0-7-335,0 0 0,5-2 0,4 1 0,3-5 0,5-4-464,3-4 1,5-4 149,4-8 0,3 2 0,5-3 1</inkml:trace>
  <inkml:trace contextRef="#ctx0" brushRef="#br0" timeOffset="1926">8768 6139 8355,'0'-19'71,"0"2"0,-4 4 0,-1 2 273,-2 2 0,3 2-301,-4 3 1,-1 4 0,-3 0 0,-1 9 0,1 4 0,0 5 0,-1 3 0,1 4-107,-1 2 0,7 6 0,1-2 1,4 0 86,1 4 0,0-5 0,1-1 1,2-3-152,1-1 1,10-4 0,-2-2 0,2-2 20,0-6 0,4 0 1,1-7-1,2-2-171,0 0 0,-1-8 1,5-3-1,-2-5 9,-2-3 0,3-5 1,-5 3 250,0 0 1,-1-5 0,-7 5 0,-1 0-1,-3 2-28,-2 3 0,-1 6 339,-4 0 0,0 6 1,-1 2-231,-3 7 0,2 4 0,-2 3 1,3 1-25,1 2 1,0-1-1,0-3 1,1-2-31,3-3 0,3 2 0,6-6-5,-1-1 0,1-2 0,-1-1 0,0 0 31,1 0 0,-1-6 0,1-2 0,-2-3-5,-3-1 0,-3-2 0,-5-1-31,0-2 1,0 1 0,0 3 0,-1 1-1,-3 0-19,-4-1 1,-3 6 0,-2 2 0,1 1-289,-1 0 0,1 1 0,0 7 0,0 4 109,4 3 0,-1 2 47,4-1 0,-4 6 0,2 1 0</inkml:trace>
  <inkml:trace contextRef="#ctx0" brushRef="#br0" timeOffset="2298">9314 6189 8279,'-12'-6'-94,"1"4"157,2-7 0,4 8 35,5 1 0,0 5 0,1 8 0,2-1 1,3 1-1,0-1 0,3 2 0,-1 1-183,0 1 0,-1 2 1,3-2-144,-2 0 0,-4-1 1,3-5 55,-1-2 92,3-5 1,-6 1 0,4-8 0,-2-4 14,-2-3 1,3-3 0,-1-1 0,2-2 63,3 2 0,-1-4 0,2-1 0,0 0 12,3-1 0,1 6 0,-2-2 1,1 4 1,2 0 1,-2 6 0,4 3 0,-2 4-31,1 4 1,-1 5-1,-5 7 1,-1 5-65,-2 2 0,-5 2 0,1-2 0,-1-1-250,1-1 1,-2 0 0,3 2 231,1-2 1,-5-3-1,4-6 1</inkml:trace>
  <inkml:trace contextRef="#ctx0" brushRef="#br0" timeOffset="2643">10009 6077 9043,'0'-16'0,"0"-2"0,0 0 0,0 0 245,0 3 1,-2 5 0,-2 3 0,-4 3 0,-4 5-207,-5 6 1,2 4 0,-4 3 0,-1 3-392,1 3 0,4 0 0,0 0 0,5 1 136,6-2 1,2 3 0,2-5-1,0-2 73,0-1 1,6 2-1,2-1 1,5-2 74,3-3 1,-1-4 0,5 4-1,-2-3 64,-3-2 1,3 4 0,-3-4 0,-3 1 260,-2-1 1,-7 5 0,-1-2-72,-4 3 0,-5 0 0,-6-1-302,1-2 1,-5 0 0,1 5 0,-1-2 0,2-2 138,3 0 1,-2-5-618,10 4 0,-6-5 0,3 2 0</inkml:trace>
  <inkml:trace contextRef="#ctx0" brushRef="#br0" timeOffset="2907">10344 5593 8225,'-20'-24'-390,"2"4"635,11 2 0,-2 13 1,5 5-1,1 10 1,2 7-1,2 10 1,2 3 141,1 4 1,4 6-1,-2 3 1,-1 0-474,1 0 1,-2 6 0,-4-2-1,0 0-83,0 1 1,0-1 0,0-3 0,0-5-97,0-5 0,4-6 1,1-1-1,1-5-373,-1-5 0,5-5 0,-2-4-743,3-3 1381,2-4 0,-1-1 0,1 0 0</inkml:trace>
  <inkml:trace contextRef="#ctx0" brushRef="#br0" timeOffset="4518">10170 6090 8201,'5'-13'-903,"2"2"789,6 3 0,1-2 1,1 5-1,3-2 249,1-3 0,6-1 1,5-1-1,2-1 1,2 1-1,1 0 1,-1-1-1,-2 2-68,-2 3 0,-2 2 0,-8 6 12,-3 0 1,-5 6 0,-4 2-1,-3 5 24,-4 3 0,-1 3 0,0 6 0,0 0-25,0 0 0,0 0 0,0-2 0,0-1-51,0-1 0,1-5 1,2 4-70,1-3 0,6-1-23,-2-8 27,-2-3 1,1-10 0,-5-3 0,2-5 14,-1-3 0,-1 1 1,-2-6-1,1-1 0,2-2-40,1 0 0,6-5 1,-2-2-1,3 1-206,1 0 0,6 2 0,1 6 0,2 4-10,0 4 1,-2 5 0,3 9-1,-3 0 113,-1 0 0,4 11 0,-2 3 0</inkml:trace>
  <inkml:trace contextRef="#ctx0" brushRef="#br0" timeOffset="4519">11137 6065 8355,'6'-18'111,"-5"3"141,3-6 0,-2 6 0,-2-2 26,0 4 0,0-4 1,0 0-1,0 2 67,0 2 0,0 0 1,-2 2-316,-2 3 0,-3 2 0,-5 6 1,0 0-1,-2 3 0,-1 4 1,-2 5-1,0 4-400,0 1 1,3 3-1,-3 5 1,3-1 178,2 1 1,1 0 0,1-2-53,2-2 1,5 1 0,-1-5 0,4-2 0,4-3 0,5-4 1,2 2-1,2-6 1,3-1-4,0-2 1,6-6 0,-3-3-1,2-3 227,0-2 1,-6-3 0,2-2-1,-4-2 40,0-2 1,-1 3-1,-1-2 1,-1 1 82,-2 0 1,-5-2 0,1 6 641,-3 1-657,-1 1 0,0 8 1,0 6-1,0 7-31,0 4 1,0 7 0,0 3-32,0 2 0,0-2 0,0-2 1,2 1-1,2-2-22,4-1 1,3-1 0,2-7 0,-1-2-262,0-1 1,2-2 0,1-4 0,2 0 163,-2 0 1,3-4-1,-2-3 1,0-3 21,-3-4 0,0-1 0,-1 1 0,-1-1 57,-3-1 0,2-5 1,-6 3-1,0-1 69,2-3 0,-5 2 1,3 1-1,-2 1 376,-2 3 1,0 1 139,0 2 0,0 4-402,0-1 0,0 14 0,0 1 0,0 10 0,0 3-8,0 3 1,1 1 0,2 2 0,2 0-319,2 0 0,2-2 0,3-2 0,2-5-289,2-2 1,-1-1 0,5-2 0,-1-3-88,0-4 0,2-3 0,4-1 0</inkml:trace>
  <inkml:trace contextRef="#ctx0" brushRef="#br0" timeOffset="4520">11559 5618 8355,'-12'-12'-1227,"5"5"878,7 7 1,7 7-1,5 5 1</inkml:trace>
  <inkml:trace contextRef="#ctx0" brushRef="#br0" timeOffset="4521">11770 5928 8355,'-7'-12'580,"1"5"1,8 2-381,2 5 1,-1 5 0,5 2 0,0 1-256,-1 0 0,3 1 0,-5 3 1,1 1 40,-1-1 0,1 0 1,-3 1-462,1-1 1,1-1-476,-1-3 850,-2-2 0,9-7 0,-4-4 0,1-3 15,0-3 1,0-5 0,5-2-1,-1-2 75,1-2 1,3 0 0,2 0 0,0 3 76,0 1 0,-2 3 0,-2 5 1,1 3 91,2 2 0,-2 2 0,-5 7 1,-3 4-33,-2 4 0,3 5 0,-2 4 0,-1 3-231,1 0 0,2 1 0,-2-1 0,1-2-141,2-2 1,1 0 0,0 0 0,-2-3-1061,1-3 1213,3-8 0,0 5 0,0-4 1</inkml:trace>
  <inkml:trace contextRef="#ctx0" brushRef="#br0" timeOffset="5199">12526 5246 8710,'-7'-12'0,"3"-1"0,3 4 190,1 5 0,0 10 1,0 17-1,1 5 0,2 8 1,1 7-1,-1 4-66,-2 4 0,4 7 1,-1 0-1,-2 2-239,0 2 1,-2-5 0,1-3 0,2-6-159,1-7 1,4 3 0,-2-11 0,-1-2-236,1-4 1,2-8 0,-4-2 0,-1-3 199,-2-2 1,-6 1-1,-2-1 1</inkml:trace>
  <inkml:trace contextRef="#ctx0" brushRef="#br0" timeOffset="5200">12328 5842 8355,'12'-9'-1284,"1"1"1116,-1 5 0,6-8 0,4 4 1,4 0 105,3 3 1,6-1 0,-2-1 0,3 1-39,1-1 0,0 1 0,-1 2 69,-3-1 1,3 0 0,-5 4 0</inkml:trace>
  <inkml:trace contextRef="#ctx0" brushRef="#br0" timeOffset="5201">12911 5717 8355,'0'-12'0,"0"0"-88,0-1 1,-2 2 188,-2 3 0,3 1 0,-5 4 27,1-1 0,2 0 0,-5 4-147,-2 0 1,3 6 0,-1 2 0,0 3 2,1 1 1,-3 1 0,5 0 0,-1 3-101,1 0 0,1 1 1,4-5-1,0 0 84,0 1 0,0 1 1,1 1-1,3 1 24,4 0 0,3-3 0,2 0 0,-1-1-2,1 1 1,3-2-1,1-2 1,-2-1 76,-1 2 0,-6 0 0,-1-1 0,-2 0 230,-2 0 0,-2-2 1,-2 1-1,-3 1-377,-4-2 1,-9 4 0,-4-3 0,-2 3-565,-2 1 1,0 1 95,1-1 0,-1 1 0,0-1 0</inkml:trace>
  <inkml:trace contextRef="#ctx0" brushRef="#br0" timeOffset="6148">13767 5866 8142,'0'-20'0,"0"-1"0,0-1 15,0-2 1,-2 4 0,-1 1-1,-2 1 1,-1 2 145,1 3 0,-5 4 0,2 3 0,-3 0 0,-1 5 0,-2 5 0,-1 8 0,-3 7-43,-2 5 1,5 1 0,0-1 0,4 1-49,3 0 1,5 0-1,-1-2 1,3-2-187,1-4 0,5-4 0,3 0 0,3-2-172,2-3 1,3-2 0,2-6 116,2 0 1,-5 0 0,1-2 0,-2-1-1,-2-2 44,1-2 1,-1-1-1,-1-6 1,-1-1 97,-2-2 0,-5 1 1,1 3-1,-3 1 37,-1 0 0,0-1 1,0 1-1,0-1 174,0 1 1,0 4-44,0-1 1,2 7-1,2-1-79,4 6 0,2-1 1,1 8-1,0 2-26,3 4 0,1 0 0,-3-2-73,1 2 0,-1 0 1,0 1-1,1-1-34,-1-5 1,1-2-1,-1 2 1,0-2-1,1-5-38,-1-3 1,1-1-1,-1 0 67,0 0 1,-3-5 0,-2-4 0,-2-2 35,-2-1 0,0 0 0,-1-2 0,3-1 24,-3-2 1,4 1 0,-2 2 0,0-1 45,2-2 1,-4 0 0,7 5 4,0 0 1,2 1 0,2 2-1,-1 4-64,0-1 1,2 5-1,1-3 6,2 2 1,1 2 0,-3 2-1,2 2 2,-2 4 0,-1 3 0,-3 2 0,-2 0 0,-2 3 104,-1 0 1,-2 2-1,-3-3 1,2 2-44,1-2 1,0 0-1,-3-1 1,4 0-34,3-3 0,-1-3 1,1 0-1,3-4-37,4-2 0,-1-2 1,4-2-1,-2 0-33,1-3 0,1-6 0,-3 0 0,2-4-72,-2 0 1,-1-3 0,-2 0 0,0-1 4,1-3 0,-5 3 0,-1-2 0,-2 0 49,-2 2 0,-1-4 0,-2 3 85,0 1 0,0 1 1,-2 7-1,-2 3 44,-4 4 0,1 8 1,-1 4-1,-1 4-56,2 5 0,2 4 1,5 6-1,0 2-111,0-1 0,0-2 1,1-1-1,5 0-330,6-1 1,6-4-1,8-4 98,3-2 0,3-2 0,5 1 0</inkml:trace>
  <inkml:trace contextRef="#ctx0" brushRef="#br0" timeOffset="6570">15441 5135 8355,'-1'-24'829,"-2"6"-574,-1 10 0,1 13-9,7 16-153,-3 3 0,5 6 0,-6 4-89,0 6 1,0 2-1,0 6 1,0 4-90,0 3 1,-4 2-1,0 1 1,0-5-1,-1-3-98,1-4 1,0-5-1,5-8 1,2-5 34,1-6 1,10-4 0,-1-7 0,2-3 44,3-4 0,1-3 0,4-2 0,-1-3 17,-1-4 1,-4-3 0,2-2 0,0-1 37,0-2 1,-3 1-1,0-5 1,-2 1 44,-2 0 0,-3-1 0,-2 0 0,-2 3 325,-2 3-111,4 2 0,-6 7 1,3 6-94,-2 10 1,-2 3 0,0 6 0,0 2 0,0 1-69,0-3 1,1 2 0,2-5 0,2-2-396,2-1 1,6-2 0,4-1 0,1-3-202,0-3 1,4 1-1,-2 1 1</inkml:trace>
  <inkml:trace contextRef="#ctx0" brushRef="#br0" timeOffset="6721">15838 5271 8355,'0'12'-1311,"0"13"1</inkml:trace>
  <inkml:trace contextRef="#ctx0" brushRef="#br0" timeOffset="8136">15987 5643 8355,'-13'-19'0,"6"5"-461,3 6 628,3 5 0,2 3 1,2 8-56,1 3 0,4 2 0,-2-1 0,1 0 0,1 2 0,0 1 1,-1 3-1,-1 0-280,-4 0 1,4 3 0,-2-5-1,-1 0-31,-2-3 0,-1 0-403,0-1 523,0 1 1,0-8 0,0-5 0,0-7-40,0-4 1,6-1 0,2-2 0,3-1 28,1-2 0,1-5 0,1 3 0,1-2 77,1 1 1,1 4 0,-5 1 0,1 6 216,-1 4 0,0 4 1,1 2 4,-1 4 1,-5 1 0,-1 8-1,-2 1-77,0 2 1,4 1-1,-2-2 1,1 4 13,2-1 1,4-1 0,2-6-243,1 1 1,6-6 0,-1-2 0,2-1-67,2 0 0,0-1 0,0-6 0,0-2 0,0-3 106,-1-6 0,1 0 0,1-7 0,2 1 37,1 0 1,0-6 0,-6 4 0,-1 0-27,-1-1 0,-10-1 0,0-1 0,-4 2 48,-4 2 1,-3 1 0,-5 6 0,-3 4 9,-3 3 0,-5 3 0,-2 6 0,0 2 82,0 4 0,-3 9 1,5 3-1,1 4-39,1 0 1,5 1 0,3 1-27,0 3 1,2-7 0,4 3-1,1-3-23,3-2 0,5-3 1,7-4-1,5-2 1,2-3-47,2-4 1,4-2 0,1-2 0,1-2-230,-1-2 0,4-3 1,-2-5-1,1-1-50,0 1 1,-1-4-1,1-1 284,-4 2 1,3-4 0,-1-1 0</inkml:trace>
  <inkml:trace contextRef="#ctx0" brushRef="#br0" timeOffset="8137">17165 5519 8103,'-13'0'282,"1"0"0,4 0 1,0 0 392,-2 0 1,-1 4-1,-2 2-540,1 1 1,4 1-1,-1 4 1,0 1-311,-2-1 1,0 5-1,1 1 1,3-1-103,2 1 1,-4 3-1,5-4 1,2-2-61,0-2 1,2 0 0,2-2 134,2-3 0,3 2 0,5-6 0,0-1 150,1-2 0,-1-5 0,1-2 67,-1 0 1,0-3 0,1-3-1,-1-2 1,-1-1-50,-2-2 1,4-3 0,-3 3-1,0 2 142,1 1 0,-6 0 1,1 1-1,-2-1 195,0 3-280,0 7 1,-4 0-1,0 9 1,0 6-48,0 4 1,0 6 0,0-3 0,1 0-45,4 0 0,-3 2 0,7-3 0,0-2-277,2-1 0,2-2 1,-1 1-1,0-2 85,1-3 1,5 3 0,1-4 0</inkml:trace>
  <inkml:trace contextRef="#ctx0" brushRef="#br0" timeOffset="8138">17512 5544 8355,'0'-13'225,"0"5"394,0 0-306,0 5 0,1-2-123,4 5 1,-3 5 0,5 3-1,-1 5-30,-3 3 1,3 4 0,1 4-152,0 1 0,3 0 1,-5 0-1,1 0 1,1-1-1,-2 1 0,1-1 1,-2-2-1,0-3-20,0-1 0,4-1 0,-3-5-312,-3 0 1,1-1 229,1-2 1,-2-5-1,0-8-6,-4-5 0,0-2 0,-2-2 1,3-3 13,1 0 1,0-6 0,0 2 0,1 0-42,3-1 0,3 0 0,6-5 0,0-1-223,4-2 1,1-4-1,5 2-11,2 0 1,-7 5-1,7-1 1,-3 8 111,-3 5 0,3 0 1,-5 10 247,-2 2 0,4 6 0,0 3 0</inkml:trace>
  <inkml:trace contextRef="#ctx0" brushRef="#br0" timeOffset="8301">18591 5854 11279,'-12'-1'0,"-1"-2"0,1-1 2495,0 1-3572,5 2 0,1 2-395,6 3 1,11-3-1,3 5 1</inkml:trace>
  <inkml:trace contextRef="#ctx0" brushRef="#br0" timeOffset="22745">4527 9587 9298,'-6'-11'0,"8"3"0,10 2 0,10 2 0,7-1 0,3-2 0,2-3 0,3-2 0,5-4 0,3 1 0,4 3-891,0 2 0,-5 2 0,-1-4 0</inkml:trace>
  <inkml:trace contextRef="#ctx0" brushRef="#br0" timeOffset="23584">7020 8682 8253,'-6'-46'0,"-2"1"0,-2-1 0,1 2 0,0 3 0,0 2 104,-2 2 1,-2 5 0,0 3 0,-3 5 0,0 3 0,-1 4 208,-1 4 1,5 6 0,-4 4-1,3 6 1,3 6 0,2 6-1,2 8-207,1 4 0,2 8 0,4 9 0,0 7-68,0 4 0,6 7 0,2 7 0,3 2 0,1 4 47,1-4 0,3 9 1,2-1-1,0 4 34,0-1 1,-1 4 0,-5-6 0,0-2-65,1-3 1,-2-9-1,-3 0 1,-2-6-138,-1-6 0,-4-6 0,4-10 0,-4-3-418,-1-1 1,-1-4 0,-4-7 0,-3-1-88,-3-1 1,-3-6-1,-1 0-142,-1-5 1,-12 1-1,2-4 1</inkml:trace>
  <inkml:trace contextRef="#ctx0" brushRef="#br0" timeOffset="23885">6548 9203 8559,'0'-13'529,"3"2"-627,5 3 63,1-3 0,14 8 1,-2-5-1,2-2 1,3-1-1,5-1 1,7-1-55,11 1 1,2-2 0,5-1 0,-1-2 0,-2 4-1576,-2 3 1436,-7 5 1,-2-1 0,-4-1 0</inkml:trace>
  <inkml:trace contextRef="#ctx0" brushRef="#br0" timeOffset="24596">7441 9190 7655,'-12'0'879,"4"0"-338,-1 0 0,5 0 0,-1 0 1,3-1-349,8-3 1,5-3 0,4-6 0,3 1-356,1 0 0,2-2 0,2-1 0,-1-3-101,-1-2 1,-2 4-1,2-3 1,-4-1 46,-4 1 0,-2 0 1,-2-3-1,-5 2-79,-3 2 0,-6-2 0,-4 3 1,-3 2 118,-4 1 1,-4 6 0,-6 1 339,-3 2 1,-1 2 0,-5 8 0,2 8 63,-1 6 1,8 4 0,2 4 0,5 0 0,5 4-84,4 0 1,5 2-1,6 3 1,3-1-117,5-2 1,9-3 0,6 0 0,8-6-252,4-5 1,3-2 0,2-6-1,3-3-150,0-4 0,7-8 1,-4-6-1,-2-4 1,0-3 62,-5-3 1,-2 0-1,-1-5 1</inkml:trace>
  <inkml:trace contextRef="#ctx0" brushRef="#br0" timeOffset="26756">8074 8930 8457,'0'-13'0,"1"1"0,2-1 0,1 1 0,-1 0 0,-2-1 0,-2 2 324,-3 3 1,1 2 0,-5 6 0,-2 0 0,-1 0 0,-3 2 0,-1 2-419,-1 4 0,-2 7 0,3 3 1,-2 2-1,2 2 0,1 1 1,2 2-1,1 0 0,2-2-187,5-2 1,3-2-1,1-4 1,0 2 125,0-2 1,5-3 0,4-3 0,2-5 63,1-3 1,1-1-1,0 0 65,4 0 1,-3-5 0,2-4 0,-2-3-1,-2-3 85,1-2 1,-2-3-1,-2 2 1,-2-2 63,-1-2 0,2 3 0,-4-2 0,-1 1-53,-2 0 1,-1 2-1,0 6 39,0 0-174,0 5 1,0 3 0,0 8 0,0 5 71,0 7 0,0 0 0,0 8 0,0 0 0,0 1 0,0-1 0,0-1 0,0-1 6,0 1 1,6-5 7,2-1 1,3-3 0,2-3 0,-1-3 0,2-4-19,2-2 0,-1-4-11,6-2 1,-6 0 0,2-7 0,-3-3 8,-2 0 0,0-4 0,1 0 1,-1-1 3,1-3 1,-5 0 0,-1 0-1,-2 1 1,-2 1 0,-2-1-8,-1 0 1,0 2 0,0-3 5,0 1 0,0 6-27,0-1 1,0 2 0,-1 3-1,-2 1 14,-1 2 0,0 7 0,4 1 1,0 6-1,1 5 0,3 3-30,5 3 43,2-3 1,1 8 0,1-4 0,0-1 0,3 1 0,1-1 7,3 1 1,-1-4-77,2 2 1,-3-2-1,-6-2 1,-1 1 12,-3-1 1,2 1 0,-6-1 18,-1 0 0,-7 1 0,-5-1 83,-2 1 0,-1-2 0,-2-2 0,-1-2 31,-1-1 1,-1 2 0,5-4-48,-1-1 0,6-7 0,5-5-161,4-2 0,5-2 1,7-3-1,3-2 1,3-1-49,4-3 0,3-1 0,-1-2 0,-2 0 116,-1 0 0,-1 5 0,-1-1 0,-5 0 166,-2 2 1,-3 1 0,-1 6 851,-2-1-554,-5 1 1,1 6 0,-7 6-172,-1 7 1,0 6-1,3 2 1,-2 3-106,-1 1 0,0 2 0,4 3 0,1 1-218,3 0 0,-1-6 1,7-1-1,2-3 0,3-1 1,2-4-718,1-3 0,1-3 1,4-4 457,-2 0 1,2-1 0,-3-4 0,-1-3 1,4-8 0,-3-4 0</inkml:trace>
  <inkml:trace contextRef="#ctx0" brushRef="#br0" timeOffset="26757">8781 8409 8492,'-17'-11'1290,"1"2"-1724,5 4 1,11 6-18,8 3 1,4 3 0,4 7-8,0 3 1,6-4-1,-3 5 1</inkml:trace>
  <inkml:trace contextRef="#ctx0" brushRef="#br0" timeOffset="26758">9054 8372 8355,'0'-39'252,"0"-1"105,0 11 1,0 4-290,0 5 0,0 4 4,0 0 0,0 9 0,0 8 0,0 10 1,1 9-1,2 5 0,1 5 246,-1 7 0,-2 6 0,-1 6-366,0 1 0,1 0 0,2-1 0,1 1-116,-1-1 1,3 0 0,-2-4 0,0-4 0,0-5-32,0-7 0,4-1 1,-3-12-1,-1-2 159,1-4 1,-2-5-1,5-6 89,2-3 1,-5-3 0,1-6 0,-2 0-95,0-4 1,4-1 0,-2-4 0,1 2 7,3-3 0,-4 4 0,3 0 0,0 1 12,2 3 0,2 2 0,-1 5 0,1 4 13,-1 3 0,0 2 0,1 3 47,-1 4 1,-4 5-1,-1 2 1,-1 3 19,-3 1 0,-2 2 1,-2 4-1,-4-1 0,-3 1-17,-3 0 1,-1-1-1,-1-2 1,1-3-181,0-1 0,-1-2 1,1-5-1,1-1-1294,2-2 996,-2-5 0,10 3 0,-4-6 0</inkml:trace>
  <inkml:trace contextRef="#ctx0" brushRef="#br0" timeOffset="26759">9612 7987 8686,'0'-19'1597,"-4"8"-1618,0 11 1,-1 7 193,5 9 0,0 9 1,0 9-1,0 6-9,0 6 0,-4 6 0,0 2 0,1-2 0,2-1 0,2 0 0,2 2 1,1 0-387,-1 0 0,-2-6 1,-1-3-1,2-3 202,2-5 0,-3-4 0,5-8-473,-1 1 0,-3-5 1,2-4-1,-1-2-2192,1-2 2457,-3-5 0,10 4 0,-4-4 1</inkml:trace>
  <inkml:trace contextRef="#ctx0" brushRef="#br0" timeOffset="26760">9773 8706 10188,'12'0'250,"2"0"1,1-1-1,3-2 1,2-2-1,2-2 1,0-3-1,-2-1-521,-3-1 0,1-5 0,-2 1 0,-2 1 56,-4 1 1,-1 1 0,-4 1 0,-3 0 53,0-1 0,-2 1 0,-2-1 112,-2 1 1,-4 1 0,-7 3 0,-2 4 175,2 2 1,-3 12 0,0 4 0,0 4 73,0 4 1,-1 1 0,5 3 0,3 3-70,0 4 1,6 2-1,1-2-109,2-4 0,9-3 0,6-1 1,6-3-1,6-4-394,4-6 1,2-8 0,6 0-1,-1-4-352,-3-4 1,6-3 98,-6-5 1,0-6-1,-8-1 1</inkml:trace>
  <inkml:trace contextRef="#ctx0" brushRef="#br0" timeOffset="27260">11237 8409 8027,'0'-25'0,"0"2"-139,0 2 0,0 2 1,0 3 370,0 0 0,0-1-99,0 5 0,0 0 0,0-1 1,-2 2-1,-2 3 0,-4 4-42,-3 2 1,-2 9-1,0 4 1,-3 6-35,0 2 1,1 2 0,5 4 0,3-2-43,2-2 1,1 6 0,4-3 0,1-1-48,3-1 0,8-5 1,9 2-1,3-1-6,0-3 1,2-1 0,2-2 0,2-1-75,2-2 1,-4 2 0,-1-5-57,-5 1 1,0 3-1,-7-5 38,-4 2 1,-4 2 0,-9 3 0,-7 0 0,-7-1-131,-6-2 0,-9 2 0,-2-3 0,-1 2 74,1-2 1,3 2 0,5-6 0,1-2-75,4 0 260,2-2 0,11-6 0,1-1 0</inkml:trace>
  <inkml:trace contextRef="#ctx0" brushRef="#br0" timeOffset="27829">11460 8657 8439,'-13'1'0,"1"2"191,0 1 0,6 0 0,6-4-125,7 0 0,8 0 0,4-3 1,3-3-1,6-7 0,1-2 1,1-2-1,-4 1-271,-4 1 0,1 1 1,-7 2-1,-1-1 87,-1 1 1,-7-1 0,-3 1 15,-3 0 0,-1-1 1,-1-1-1,-3 1 83,-4 0 1,-3-2 0,-3 8 0,-1 0 0,-2 3 159,2 3 1,0 1 0,0 1 0,-1 3-82,5 5 0,0 2 0,7 2 0,2 4-34,0 4 0,2 1 1,2 0-1,2-2-106,4 2 0,4 2 1,4-1-1,1-1-121,3-1 1,-1-7-1,3 0 1,-1-6 1,1-3 0,-3-1 1,2-5-1,-1-2 52,0-1 0,2-7 1,-6 0 222,-1-4 0,1-7 0,-1 1 1,1-2 75,-1-2 1,-5-4 0,-2-1 0,2-2 0,0-2-68,-2-2 1,-1-6-1,-4 0 1,1-2-79,-2-3 0,0-1 1,-2-2-1,0 2 112,0 2 1,-4 9 0,-2 8 0,1 4 169,-1 5 0,-3 7 0,2 10-68,0 6 0,1 15 0,6 11 0,0 6-10,0 2 0,2 4 0,2 3 1,3 3-199,0 4 0,4 1 0,-3-1-143,3 3 0,-3-7 0,0 1 1,2-5-308,1-7 1,1-2 0,1-8-1,-1-4 1,-1-2-1648,-2-5 1968,2-1 0,-10-7 0,4-2 0</inkml:trace>
  <inkml:trace contextRef="#ctx0" brushRef="#br0" timeOffset="28114">11931 8223 8355,'0'-13'0,"1"2"14,4 3 0,3 1 0,8 4 0,5-2 0,4-2 0,2-3 0,4-1 0,2 0 0,4 2-169,3 0 0,0 5 0,-6-3 0,-1 2-377,2 2 0,-5 2 0,1 1 1</inkml:trace>
  <inkml:trace contextRef="#ctx0" brushRef="#br0" timeOffset="28614">12960 8359 9178,'0'-23'90,"0"2"1,0 3 0,0 6-220,0-1 701,0 6 0,0 7 0,0 10-388,0 5 1,0 0-1,2 6-160,2 1 1,-3-3-1,3 2 1,-1 1 0,0 0 89,1-1 0,4 1 0,-2-6 0,1 0-290,2-3 1,2-6-1,3-3 1,1-2-47,2-2 0,4 0 0,-5-2 0,1-2-51,1-4 1,0-3 0,2-1-1,-3-1-37,-4 1 0,0-5 0,-2 1 0,-1 1 60,-2 1 0,-5-3 0,1 1 0,-3 1 141,-1 1 0,0 1 0,-1 1 361,-3 0 123,2-1 0,-3 8-244,5 5 0,0 2 1,1 8-1,3 2 1,4 1 31,4 2 0,1 0 1,2-2-1,2-1 71,-2 0 0,3 1 0,0-1 0,0 1-67,0-1 1,-6 0-1,-4 1 1,1-1-290,-2 1 1,-2-1-1,-6 0 1,-3 1-314,-5-1 1,-2-1-1,-2-1 1,-4-2-287,-4 2 1,-8 1-1,-2 1 1</inkml:trace>
  <inkml:trace contextRef="#ctx0" brushRef="#br0" timeOffset="28768">13146 7975 8355,'2'-32'279,"2"4"0,7 8 0,7 7 0,7 8 313,1 3-1675,0 2 1,-7 12 0,-1 1 0</inkml:trace>
  <inkml:trace contextRef="#ctx0" brushRef="#br0" timeOffset="29681">14536 8434 8355,'-11'-25'0,"1"0"-104,2 0 1,1 0-1,-2 2 177,5 2 0,-3-1 1,1 6-1,-3 1 1,1 1-1,0 1 0,-1 2 133,1 3 0,0 3 0,-4 5 0,-1 1-90,1 3 0,-1 8 1,1 8-131,0-1 0,-1 6 0,1-2 0,-1 5 0,2-1-12,3 0 0,3-4 0,5-1 0,0-3-74,0-1 1,5-3 0,3-6 0,3-5 19,2-3 0,3-1 1,1 0-1,-1-1-8,2-3 1,-4-7 0,3-6 0,-4 1 52,0-2 1,2-2-1,-1-3 1,-3 1 75,0 1 0,-4 1 0,-1-4 1,0 2 34,-3 1 1,2 6-1,-1-1 238,-1 2-302,-1 7 1,-2 3 0,0 9 0,0 6 0,0 6-52,0 2 1,4-2 0,0 3 0,0 1-5,1-2 1,1 1 0,4-5 0,-2 1-15,2 0 0,-1-7 1,1-2-1,-1 0 6,5 0 0,-1-4 1,3 1-1,-1-4 23,2-4 0,-3 1 0,2-5 0,-2-2 24,-2-1 0,1-1 1,-2-2-1,-3-1 85,-4-2 0,2-1 0,-2 3-37,-1-2 1,2 0 0,-1 1-1,-1 0 1,-2 1-3,-1 1 0,6 7-15,2 3 0,3 4 1,2 5 3,-1 8 1,0 1 0,1 5 0,-1-1-8,1-3 0,-1 3 1,-1-2-1,-1 0 36,-2-3 1,-1 0-1,2-2 30,0-3 0,-5-2 26,4-6 0,-5-2 1,1-2-101,-3-4 0,4-3 0,0-3-25,2-3 1,-3 4 0,3-5 0,0 0 0,-2-1 3,1-1 1,4 2 0,-4 6 0,3 1-8,-1 3 0,-4 2 0,4 6 2,2 0 0,1 10 0,0 4 0,-1 3 0,-2 6-203,2 0 0,1 3 1,1 2-509,0 1 1,1 0 244,-1-5 0,6 1 0,1 0 1</inkml:trace>
  <inkml:trace contextRef="#ctx0" brushRef="#br0" timeOffset="30130">16024 8210 8355,'0'-29'213,"0"0"0,0-2-29,0 6 0,0-1 1,0 8 43,0-1 0,-2 6 0,0 6 0,-2 13-217,1 8 0,1 12 1,2-1-1,0 2 95,0 3 1,0 1 0,2 3 0,1-2-323,1-2 0,4-1 0,-3-4 0,2 0-519,3 0 1,1-6 71,1-3 0,1-2 0,-1-1 1</inkml:trace>
  <inkml:trace contextRef="#ctx0" brushRef="#br0" timeOffset="30394">15863 7751 8355,'-25'-24'0,"6"2"0,2 5-346,9 1 1,4 14 0,8-2 0,4 4 0,2 4 0,1 6 207,1 5 1,3 10-1,10 6 1</inkml:trace>
  <inkml:trace contextRef="#ctx0" brushRef="#br0" timeOffset="32319">16235 8210 8355,'-6'-19'45,"1"1"1,-4 6-1,5-2 1,4-1-1,3-2 267,1 2 0,6 1-105,-2 2-13,3 0 1,3-5-1,1 0 1,3 2-116,1 2 0,-2 1 0,2 4 0,0 4 71,1 3 0,-5 1 1,0 1-326,-5 3 0,-1 9 0,-3 7 0,-1 4 0,1 1-100,-3-1 0,2 1 0,-1 0 0,-1 0 93,-2 0 0,-1-5 0,0 0 239,0-3 0,0-4 1,2-6-24,2-2 0,-1-5 0,3-7 0,1-2 52,0-5 1,0-3-1,3 1 1,-2-5 41,2-2 0,1-2 0,1 0 0,1 0-130,-1 1 1,-1 0 0,-1 3-1,-2 5 0,0 3 0,5 5 73,-1 4 0,-5 12 0,-2 6 0,1 4-2,2 4 1,2 2 0,-1 0 0,1 1-243,4 0 0,-2 0 0,6 0 0,-1-2-435,-1-2 1,5-1 0,-5-6-1,0-3 283,-3 0 0,0-5 0,-1-1 0</inkml:trace>
  <inkml:trace contextRef="#ctx0" brushRef="#br0" timeOffset="32320">17028 7404 8453,'0'-31'50,"0"2"-50,0 8 549,6 3 1,-3 11-167,5 3 0,-5 9 1,2 9-282,1 10 0,-5 7 0,3 11 1,-2 3-77,-2 3 0,0 8 0,0 3 0,0 3 0,0 3 0,0-2 0,0 0 1,1-3-411,3-5 1,-2-7 0,3-5-68,1-6 1,-4-8-1,5-2 1,-1-5-566,-4-5 1,4-3 851,-2-2 1,-5-5 0,-6-1 0</inkml:trace>
  <inkml:trace contextRef="#ctx0" brushRef="#br0" timeOffset="32321">16954 7950 8355,'0'-12'-209,"0"-1"209,6 1 67,0 5 0,7-4 0,1 4 63,2 0 1,5 0-1,8 4 1,4-1-734,3 1 1,1 2-1,0 1 271,0 0 0,0 0 0,1 0 1</inkml:trace>
  <inkml:trace contextRef="#ctx0" brushRef="#br0" timeOffset="32322">17276 8049 8355,'-12'6'23,"5"-5"-81,2 5 1,6-6 0,2-2 659,1-2 1,10-3 0,-1-5-393,5-1 0,3 0 0,4-3 0,0-2 1,-1-1-334,1-3 1,-1 3 0,-4 0 0,-3-1-135,-3 1 1,-7 4 0,-3-2 0,-3 3 121,-1 2 1,-3 5-1,-4 3-18,-5 3 1,-7 2 0,1 3 0,-1 6 140,-3 5 1,-1 6-1,1 6 1,3 2 62,1-1 1,3 2 0,7-1 0,4 0-131,2 1 0,4-4 1,3 3-1,6-4-38,4-4 1,7-3 0,-1-7 42,2-3 0,2-2 0,0-6 0,1-2 0,0-2 26,-1-4 1,3-7-1,-9-3 1,2-2 128,-1-2 0,-6 0 0,0 0 0,-6 2 33,-2-2 1,2 2-1,-4 1 1,-1 1 160,-2 3 1,-1 1-1,0 2 54,0-1 0,0 8-277,0 5 0,0 5 0,2 9 0,2 3-137,4 3 1,-1 2 0,0 2-1,0-1 116,0 3 1,-3 2-1,3-5-97,-2-2 1,3 1 0,-2-5 0,0-2-1,0-3 21,1-4 1,-4-1 0,3-4 29,-1 1 0,-4-5 0,4-7 47,-4-3 1,-1-6-1,0-1 1,0-1 55,0-3 0,0-2 1,0 0-1,1-1-81,3 0 1,3 0-1,6 0 1,-1 2-180,1 2 1,3-1 0,2 7-1,1 3-267,3 2 1,2 7 0,1-1 0,-2 3 20,-2 1 0,1 0 0,-4 0 322,1 0 1,-4 4 0,2 1 126,-4 2 1,-4-4 253,-1 1 1,-5-4 292,1-4 1,-3 1 0,-1-5-20,0-2 0,0-1 0,0-1 203,0-1 1,0 1-36,0 0-876,0-1 0,-1 8 1,-2 5 47,-1 7 0,-2 4 0,4 1-14,-2 0 0,-1 5 0,5 1 1,0 0-1,2 0 38,2-3 1,3 3 0,5 0-1,1 0-53,-1 0 0,0-2 1,1-2-1,-1 1 83,1 2 0,-1-1 0,0-3 0,-1-1 119,-2 0 1,-4 1-1,-5-1-16,0 1 0,-1-5 1,-3-1-1,-5-2-59,-2-2 0,-1 0 0,0-1 0,-1 3-31,1-3 1,-1 0-1,1-2-99,0 0 36,5 0 0,3 0 1,8 0-1,4-2-25,3-2 0,7 1 0,3-3 0,1-1-149,-2 0 0,4-1 0,-4-5 0,4 1 180,1-1 0,-1-3 0,1-2 1,-1 0 157,-4 0 0,2-3 0,-5 3 0,-2-1 66,-1-3 0,-2 0 1,-1 0-1,-2 3 51,-5 1 1,-3-3 0,-1 5 28,0 0 0,-5 8 1,-4 4-1,-2 3-17,-1 1 0,-1 5 0,1 5-147,0 5 1,3 0 0,1 6 0,0 2 0,1 3 34,3 3 1,2 0 0,2-4 0,0 0-286,0 0 0,10 0 0,4-2 1,4-2-320,4-5 0,3-3 0,2-5 0,4-4-980,0-3 1290,2-1 1,-1-5-1,-2-2 1</inkml:trace>
  <inkml:trace contextRef="#ctx0" brushRef="#br0" timeOffset="32801">18988 7789 9371,'-4'-20'0,"0"4"0,1 2 0,0 3 580,-1 3 0,-1 4 0,-5 8-467,2 4 1,-1 9 0,-3 3 0,0 4-37,-1 0 1,5 3-1,1 0 1,0 2-96,0-1 1,4 2 0,-1-1-181,3-1 0,2-4 0,2-3 1,4-4-1,3-4-77,3 0 0,8-6 0,0-3 0,2-3-333,2-1 1,1-5 0,2-4 0,1-3 322,-2-5 1,-2 2 0,-3-5-1,-1-2 330,1-2 0,-3-5 0,0-1 0,-1-2 91,-3-2 1,-5-3-1,-3-3 1,0-3-110,0-1 0,-4-2 0,2-5 0,-1-1-25,0-2 1,2 2 0,-3 6 0,1 8 260,-2 7 1,0 4 0,-1 12 122,3 4 0,-2 5 0,2 12 1,-4 6-94,-4 7 0,2 10 1,-2 4-1,3 5 89,1 3 1,0 2 0,-2 5 0,0 0-357,-2 3 0,-1 3 1,5-2-1,0 2-432,0-2 0,2-6 0,1-5 0,1-4-272,-2-4 1,4-2 0,-2-8-1,-1-2-856,-2-5 1395,-1-7 0,6 2 0,1-4 0</inkml:trace>
  <inkml:trace contextRef="#ctx0" brushRef="#br0" timeOffset="33213">19087 7838 8355,'0'-12'0,"6"4"55,2-1 1,9 2 0,3-2 0,4 1 0,2-1 0,3 1 0,4 0 0,4-1 260,4 3 0,-2-4 0,1 6 0,-4 1 0,-5 2 0,-2 2-159,-5 3 1,-2 3 0,-8 7-1,-5 1 1,-2 3-21,-4 1 0,-6 3 0,-4 6 0,-2 1-589,-5-2 0,3 4 0,4-4 0,0-2-192,0-3 0,4-3 0,-1 2 0,4-6 165,4-5 0,9-5 0,6-5 0</inkml:trace>
  <inkml:trace contextRef="#ctx0" brushRef="#br0" timeOffset="33214">19720 7479 8355,'-25'-25'983,"6"10"-1661,2 2 0,9 10-28,4 3 0,2 6 1,2 8 672,0 2 0,6 4 0,1 4 1</inkml:trace>
  <inkml:trace contextRef="#ctx0" brushRef="#br0" timeOffset="33801">19980 7813 8355,'0'-20'136,"0"-1"1,-1 0 0,-3 10-231,-5 3 0,-2 3 1,-1 5 384,0 0 0,-1 1-211,1 3 0,-2 4 1,-1 9-1,-2 2-51,2 1 1,3 7 0,2-2 0,2 1-66,-2 0 0,1 3 0,0 0 1,5-1-188,3-2 0,1-3 0,0-2 28,0-4 0,1-4 0,3-2 0,5-2 0,2-5 64,1-3 0,4-2 0,1-3 0,-2-5 181,-1-2 1,2-5 0,1-2 0,-2-1 55,-1-3 0,-3-2 0,-1-1 0,-2 1 37,2-1 0,-1 0 0,1 0 1,-3 2-9,-2 2 1,5-1 0,-3 5-1,1 2 28,0 1 0,-4 8 0,5 1-67,0 4 1,1 8-1,0 4 1,-3 6-89,-2 2 0,3 1 0,-2 7-12,1 2 0,-3-3 0,3 3 0,0-3 1,-2-1 37,1 0 0,-1-5 0,-2-1 0,2-2 341,2-6-220,-4 1 1,4-10 0,-4 1-1,1-6-75,-1-5 1,2-3-1,1-3 1,-1-1-65,1-2 1,3-4-1,0 3 1,2-1 16,1-3 1,0-1 0,2-2 0,1 0-134,2 0 0,5 0 1,-3 2-1,1 4 141,-4 6 0,2 2 1,-1 7 24,-2 1 0,-2 8 0,-2 3 0,-2 4 0,-4 5 0,1 3 1,-5 5-1,3 3 1,-2 2 7,-2 2 0,0 1 0,0 4 1,-2 0-1390,-2 1 54,3 4 1,-10-3-1,4 4 1</inkml:trace>
  <inkml:trace contextRef="#ctx0" brushRef="#br0" timeOffset="34513">7491 10393 7860,'-5'-19'841,"-4"2"428,4 4-1242,-6 6 0,8 3 1,-5 9-1,-1 9 1,1 8-1,1 7 1,2 3-1,2 2-55,2 2 0,1-3 0,0-1 0,1-4 0,3-4 0,4-6 0,3-4 0,2-3-17,-1-3 1,5-3 0,1-5-96,1 0 1,-4-5 0,2-5 0,-4-4 0,0-3-110,-1-3 1,-5 0 0,-1-5 0,-2 0 149,0 0 0,-1 0 0,-7 1 0,-5-1-87,-2 0 1,-5 4 0,-2 3-1,-2 3 69,-2 4 1,-1 7-1,0 1 1,1 6 17,1 5 0,6 5 0,0 3 0,5 4 0,6 0 21,2 1 1,8 0-1,1 3 1</inkml:trace>
  <inkml:trace contextRef="#ctx0" brushRef="#br0" timeOffset="35066">8000 10170 7942,'6'-36'0,"-1"3"0,-4 4 0,-1 3 0,0 1 0,-1 2 0,-4 2 0,-3 4 66,-3 4 0,-3 6 1,-1 3-1,-3 2 1,0 4-1,-1 2 1,1 5 245,0 7 0,3 4 1,5 8-177,2 1 0,5 7 0,1 1 0,4 7 0,7 4 0,3 3 0,5 3 0,2 4 0,2 1-65,-1-1 0,1 1 1,2-5-243,-2-2 1,-3-1 0,-6-3-1,-1-2 1,-1-5 0,-3-4-471,-2-3 0,0-4 397,-5-5 1,-6-6 0,-2-2 0,-5-4 0,-2 0 0,-3-2-79,-1-3 1,-2 3 0,-3-4 0</inkml:trace>
  <inkml:trace contextRef="#ctx0" brushRef="#br0" timeOffset="35067">7751 10815 8355,'10'-17'32,"1"-1"0,3 0 1,1-1-1,4 1 0,5-1 1,5 0-1,2-3 1,4 0-1,1 0-199,1 1 0,4 2 1,2-2-437,1 4 0,-4 4 0,3 0 0</inkml:trace>
  <inkml:trace contextRef="#ctx0" brushRef="#br0" timeOffset="35341">8818 9798 8355,'-11'-35'67,"3"6"1,4 9 0,4 6 0,2 7 0,3 8 0,-3 12 0,0 10 0,-1 10 0,3 7-1,3 6 1,1 2 0,1 3 0,-1 1 0,0 2 0,0 0 0,1 0 0,-1-2 0,0-2-1,2-5 1,1-4 0,1-5 0,-1-5 0,-1-7 0,-2-4 0,0-7 0,1-4 0,-1-5-1,0-6 1,-1-4-177,-3-5 0,-2-3 1,-2-3-1,1-3 1,2-4-1,1-1 0,-1 1 1,-1-1-1,1 0 1,3 0-1,1 2 0,4 2 1,2 6-1,4 5 311,-2 6 0,-1 4-163,-2 4 1,1 5-1,-1 7 1,1 5 0,-1 4-1,0 2 1,1 2 0,-1-1-1,1-2-582,-1-1 1,4-2 0,1-2 0,-2-5 127,-1-2 0,-2 4 0,1 1 1</inkml:trace>
  <inkml:trace contextRef="#ctx0" brushRef="#br0" timeOffset="36630">9649 10108 8386,'7'-17'0,"-3"1"0,-3 1 0,-2 1 0,-3 3 312,-4 3 1,-3-2 0,-3 6 0,-1 1 0,-2 3-48,2 4 0,-3 3 0,0 7 0,2 2 1,0 5-1,5 3-254,0 0 0,5 0 1,-1-2-1,1-2 1,3 1-1,3 0-359,5-1 0,1-6 0,7 0 1,-1-6-46,1-2 0,-1-2 0,0-4 1,1-1-1,-1-4 37,1-3 1,-5-3 283,0-1 1,-4-1-1,3 0 1,-1-3-1,-2 0 1,0-1-87,0-1 0,0 5 589,-4-4 0,0 3 1,0 2-125,0 0 0,0 6-254,0 6 0,2 6 0,0 6 0,2 2 0,-1 2 103,-1 5 1,3-2-1,2 2-163,0 1 1,4 0 0,-3 0 0,3-3 0,3-1-171,3-3 0,-2-5 1,4-3-81,-1-2 0,4 0 0,-3-7 0,2-1 0,-2-2-31,-1-2 0,-1-3 0,-5-6-26,0-5 1,1-2-1,-1-2 300,1 0 0,-1-5 0,0-2 1</inkml:trace>
  <inkml:trace contextRef="#ctx0" brushRef="#br0" timeOffset="36631">10009 9835 6717,'0'-39'-67,"0"0"0,0 11 1,0 5 1157,0 5 0,0 4-59,0 1-791,0 7 1,1 4 0,2 9 0,2 4-12,2 7 1,-3 5 0,5 8-110,0 6 0,-3 3 0,-1 8 0,-1 3 0,2 1 27,1 4 1,0-1-1,2 3 1,0-6-726,0-5 0,6-4 0,3-9 0,0-5 264,0-8 1,3-12-1,-3-5 1,0-2 318,0-2 0,-2-11 1,-3-6-1,-1-5-25,0-3 1,-1-5 0,-1-3 0,-2-3 164,2-1 1,-3-2 0,0-1-1,-2-2-91,-2-2 0,2 2 0,0-3 0,-3-1-102,0 2 1,-8-4-1,-2 5 1,-2 3-1,1 9-16,0 7 176,1 6 1,-4 13-1,1 6 1,1 11 144,2 12 1,4 8 0,-3 10 0,1 9 0,4 9-41,0 4 1,4 11 0,0-4 0,4 2 0,1 5-485,2 3 0,-2 0 1,1-2 11,2-8 0,3-2 0,3-15 0,3-4 0,2-8 36,0-9 1,-2-10 0,2-8 328,-5-6 1,-2-3 0,-2-8 0,-1-3-1,-2-7 134,-5-8 0,-1-3-217,1-2 1,-3-1-1,3-2 1,-2-1-1,-4 0 1,-2 0 176,-4 1 0,0-6-431,-5 6 0,3-1 1,-7 4-1,0 0 1,-1 0-1,0 2-282,0 2 1,0 3 0,3 6 392,-1-1 0,-2 6 1,3 3-1,-2 3 102,2 1 1,1 0 0,3-1 159,3-4 1,4 3 0,9-7-69,8 0 1,2-2-1,8-2-131,3 1 0,2 0 0,-2-2-59,3-3 0,-3 3 1,3-1-1,-3 4 1,-1 3 31,0-2 1,-6 3-411,-2-1 1,2 0-1,0-4 1</inkml:trace>
  <inkml:trace contextRef="#ctx0" brushRef="#br0" timeOffset="36632">10778 10133 8355,'12'-13'0,"0"1"0,1 0 0,3-1 487,1 1 0,4 1 0,-3 1 0,-1 3 0,1 2-1751,-3 2 0,5 1 0,-1 2 0</inkml:trace>
  <inkml:trace contextRef="#ctx0" brushRef="#br0" timeOffset="37097">11720 9835 8444,'-4'-25'96,"0"0"1,-6 8-1,2 4-387,-3 8 0,-3 3 0,-1 2 287,-1 0 0,-7 6 0,3 2 0,-4 4 1,1 5-1,2 4 0,5 1 0,3 0 19,5-2 0,3-3 0,5 2 0,1 1 162,3-1 1,4-4 0,9 2 0,2-4-160,0 0 0,5-2 0,-3-2 0,2 0-9,2 0 0,-5-2 0,0 1 0,-2 1-62,-3-2 0,-3 4 0,-3-3 27,-5 3 0,-3 1 1,-4 2-1,-5 1-193,-9 2 0,-5-1 0,-4-3 0,-1-1-35,-2 1 0,4-1 1,6-1-1,1-3 33,3-4 0,5-2 126,2-2 0,5-6 0,-3-1 1</inkml:trace>
  <inkml:trace contextRef="#ctx0" brushRef="#br0" timeOffset="38684">11968 9860 8355,'-12'-13'110,"-1"2"1,2 2 340,3 1-174,3 5 1,1-1 0,-1 9 0,4 8 0,4 6 11,5 4 0,3 9 0,3 4 0,1 5 0,3 2-291,1 0 0,-2 9 0,2 2 0,-1 5-513,-3 3 1,-5-1-1,-3-4 1,0-3-54,-1-3 1,-3-8 0,1-6 0,-2-7 154,-2-3 0,-2-8 1,-2-4-1,-3-4 272,0-3 141,-4-5 0,4-3 0,-5-7 0</inkml:trace>
  <inkml:trace contextRef="#ctx0" brushRef="#br0" timeOffset="38685">11956 10009 8355,'7'-43'0,"2"9"0,-4-4 172,10 9 0,-7-1 40,8 5 0,4 6 0,0 4 0,4 5 5,1 6 1,-2 3 0,-1 1 0,-3 1-109,-1 3 1,-1 9 0,-6 7 0,-3 4-293,-4 0 0,-2 1 0,-2 0 0,-2 0-333,-2 0 1,-3-2 0,-6-1 24,-4-1 0,2-6 0,-4 2 1,1-4 269,2 0 1,3-1-1,0 1 1</inkml:trace>
  <inkml:trace contextRef="#ctx0" brushRef="#br0" timeOffset="38686">12539 9773 8778,'7'-28'0,"-3"4"0,-1 4 1387,1 5-1359,-3 3 0,3 5 1,-8 3-1,-4 2 1,-3 2-1,-3 2 0,-1 3 1,-3 6-1,0 6-160,0 2 0,2 0 0,3 4 1,2-3 39,3 2 1,-2 0 0,6 0-1,1-2-371,2-2 0,2-2 1,3-5 245,5-3 1,2-2 0,3-6 0,1 0 185,1 0 1,2-6 0,-3-2 0,2-3-85,-2-1 0,0-6 1,0-2 250,2 1 1,-1-3-1,-3 6 1,-1 0 372,1 3 1,-5 0 0,0 2-256,2 3 0,-3 4 1,0 8-1,-2 6-257,-2 5 0,-2 4 0,1 6 0,0 0-240,2-1 1,5 0 0,-4-2 0,2-3-247,3-1 1,1-1 0,1-5-1,2 0 181,3 1 0,-4-6 0,5-2 0</inkml:trace>
  <inkml:trace contextRef="#ctx0" brushRef="#br0" timeOffset="38687">13084 9661 7843,'-4'-12'118,"0"0"0,-1 1 365,1 2 1,2-2-1,-3 4-249,-1 1 0,-1 1 0,-5 10 0,1 4 0,1 6 0,2 7 0,0 5-259,1 1 1,-3 6 0,6-4-1,1 0-165,2 1 1,2 2 0,3-6 0,5-2 65,2-3 0,7-11 0,2 0-93,4-4 1,2-3 0,1-4-1,2-1 1,-1-3 90,-2-5 0,2-3 0,-2-5 1,-3-3 139,1-4 0,-2-1 1,0-1-1,-3 0 20,-1 1 0,-3-6 0,-5 6 0,-3-1-81,-2-1 0,-1 4 0,-4 2 0,-1 5 32,-3 2 0,-3 6 0,-5 1 0,-1 1 43,1 4 1,-1 7-1,1 6 1,1 6 98,3 2 0,-3 7 0,4 6 0,0 1 51,3 0 1,2-1 0,2 2-191,0-1 0,7-5 0,4 1 0,6-5 0,2-3-183,3-4 0,0-9 1,0-4-1,-1-3 141,1-1 1,1-5 0,2-3 0,0-5 88,0-3 1,-5-2 0,0-4 0,-2 1 110,-3-1 1,-1-5-1,-2-2 1,-1 1-30,-3 2 1,3-3 0,-4 0 0,1 1-158,1 2 0,-5 1 0,3 1 0,-2 0-373,-2 4 209,-2 2 0,-6 12 1,-3 6 125,-3 7 0,0 5 0,1 5 0,3 4 0,2 1 80,2-2 0,1 4 0,2-4 0,0 4 131,0 1 1,7-5 0,4 0 0,6-2-15,2-3 1,2-6-1,2 0 1,-1-1 29,-1-1 1,-6 2 0,0-3-1,-4 1-37,-2 2 1,-8 2 0,-1 3-143,-7 3 1,-11-3 0,-7 3 0,-5 0-211,-2 0 0,-4-1 0,5-2 0,-1 1-555,3 2 1,3-1-1,1-4 1</inkml:trace>
  <inkml:trace contextRef="#ctx0" brushRef="#br0" timeOffset="39014">14709 9761 8498,'2'-17'305,"2"1"0,4 3-520,8 5 0,4 5 0,6-2 0,3 0 238,4 1 1,4 0 0,3 3-192,1-3 1,5 2 0,-5-2 0,-1 3 0,-3 1 0,-5 0-229,-7 0 1,0 0-1,-6 0 1</inkml:trace>
  <inkml:trace contextRef="#ctx0" brushRef="#br0" timeOffset="39293">14734 9971 8355,'3'-6'202,"5"1"0,3 4 0,12 0-28,4-3 0,2 2 0,0-3 1,5-1 138,6-2 0,4-3 0,6-2-547,-1 1 0,5 0 1,0-1-1,-5 2-748,-6 3 0,-2-3 0,-9 4 0</inkml:trace>
  <inkml:trace contextRef="#ctx0" brushRef="#br0" timeOffset="39588">15168 9265 8355,'-7'-20'738,"3"8"1,8 8-1,6 4 1,5 4-614,6 4 0,3 5 0,4 2 0,2 3 74,2 1 0,7-3 1,6 5-1,2 1-240,-2 2 1,6 0-1,-5 3 1,-5 0-215,-5 2 1,-11 6-1,-10-1 1,-5 6-31,-6 5 0,-14 4 1,-9 2-1,-11 1 15,-12 2 1,-9-1-1,-4-3 1,-1-2-652,-4-2 1,5-1 511,1-8 1,9 3-1,2-8 1</inkml:trace>
  <inkml:trace contextRef="#ctx0" brushRef="#br0" timeOffset="40927">15131 9327 8355,'-13'-13'66,"2"1"0,3-1 1,5 2-1,6 3 0,5 5 1,3 6-1,3 5 0,3 3 1,3 2-1,5 1 0,3 1 1,2 3-1,2 1 0,1 3 1,0 1-1,0 2 26,1 0 1,-2-2 0,0-1-1,-2-2 1,-2-2 0,-2-2 0,-3 1-1,-2-1 1,-6 1-194,-5 1 1,-5 0 103,-5 2 0,-5 4 0,-5-2 1,-5 4-4,-6 3 0,-2 5 0,-2-1-70,0 3 1,1 0 0,-1-1-1,0-2 1,1 0-266,4-2 0,2 4 0,6-8 0,0-2-204,4-3 13,3-7 1,5 3-1,0-5 1</inkml:trace>
  <inkml:trace contextRef="#ctx0" brushRef="#br0" timeOffset="41700">16408 9463 8355,'6'-25'0,"-5"2"-79,3 2 0,-2 3 0,-2 6 0,-2-1 0,-2 1 0,-4 1 0,-4 3 0,-5 4 1,-4 2 771,-2 2 0,-6 7 0,0 5 0,0 8-502,-1 3 1,5 7 0,-1 4-1,5 1-250,3 3 1,6 0 0,5 2 0,1 0-177,4-4 0,10 0 1,6-7-1,4-2-81,4-1 1,2-6 0,4-4 0,1-3-88,-2-5 1,4-3 0,-1-5 101,2 0 1,-5-1 0,2-3 0,-4-4 200,-4-3 0,1-6 1,-6 1-1,0-1 1,-4 1 71,-4-1 1,2-5-1,-5 3 1,1-2 57,-1 0 1,0 6 0,-5-1 0,0 2 404,0 1 104,0 1 1,0 6-318,0 6 1,-2 7 0,-1 9 0,-1 1-45,2 3 0,0-1 0,2 3 0,0-3-138,0-1 0,0 3 0,2-4-89,2-2 1,3-6 0,5-2 0,0-1-44,1-4 1,3 0 0,2-2 0,1 0-8,4 0 1,-4-7-1,0-4 1,-1-4 0,-3-2 28,-1-1 1,-6 5 0,-1-5 0,-1 0 0,-2 4 0,-6-4 0,-3 1 0,-6 1-80,-4 1 0,-7 2 1,1 4-1,-2 2-21,-2 1 0,0 2 0,0 4 1,0 2-73,1 2 1,4 3 241,4 5 0,-4 6 0,1 1 0</inkml:trace>
  <inkml:trace contextRef="#ctx0" brushRef="#br0" timeOffset="42181">16942 9562 8355,'0'-9'25,"0"4"1,0 10 0,1 4 0,2 4-1,2-1 1,1 0-15,-1 1 1,4 1-1,-4 1 1,1 1 0,-1-1-1,-1-1 1,0-1-776,0-1 696,1-5 55,-5-2 1,0-6 0,0-3 0,0-4-1,0-3 26,0-2 0,0 1 1,1-1-1,2 0 25,1-4 0,6 3 0,-2-4 0,3 2-9,1-1 0,1 1 0,-1 3 0,0 2 61,1 3 0,-1-2 1,1 6-1,-1 3-65,0 4 1,1 4 0,-2 6-1,-1 3 8,-2 0 1,-4 6 0,3-1-225,-2 2 0,5 2 0,-2 0 0,3-2 0,2-1-282,-1-1 0,0-6 0,1 3 0</inkml:trace>
  <inkml:trace contextRef="#ctx0" brushRef="#br0" timeOffset="42755">17463 9413 7863,'0'-9'0,"0"5"0,0 8 0,0 7 339,0 5 1,0 4 0,1 3-1,3-1-193,4-1 1,1-1 0,2 4 0,2-2-171,1-1 1,0-6-1,-2 1 1,2-2-221,3-2 1,-4-5 0,4-3 0,-3-2 73,-2-2 0,1 0 0,-2-2 1,-3-2 113,-4-4 0,1-3 0,0-1 0,-3-1-6,0 1 0,-2-1 0,0 1 0,0-2 37,0-2 1,0 1 0,0-6 0,1 0-10,3 2 0,-1 0 0,4 3 0,0 1 48,0 4 1,-3 0-1,4 7 62,2 1 0,1 2 0,0 2 1,-2 3 16,0 5 1,-1 2-1,4 1 1,1 1 6,-1-1 0,1 0 0,-1 1 1,2-2-25,2-3 1,-1 2-1,6-6 1,1-1 4,2-2 0,-1-2 0,-1-4 0,-1-3-7,1-3 0,0-1 0,-1-1 1,-5 1-41,-2 0 0,-3-1 1,-3-1-146,-4-2 0,-2 2 0,-4-2 0,-2 2-52,-4 1 1,-3 6 0,-2 3 0,0 3 104,-4 1 1,3 1 0,-2 3 0,2 5-12,2 2 1,1 3-1,2 2 1,5 5 156,3 2 1,1 2-1,0 0 1,1 0-126,3-1 1,5-3 0,6-2-164,1-1 1,6 3 0,-1-5-1,2-2-227,2-4 1,0-5-1,0-5 340,0 0 0,-1 0 0,1 0 1</inkml:trace>
  <inkml:trace contextRef="#ctx0" brushRef="#br0" timeOffset="43191">18306 9339 8355,'7'-6'0,"0"5"0,-3-3 165,3 3 1,1 1-1,0 1 1,2 3 0,1 4-1,3 5 962,2 3 1,-1-2-1030,6 3 0,-4 1 1,3-1-1,2 1 1,2 2-1,1-2 1,-1 1-1,1-1-581,0 0 1,-4-2-1,-2-5 1,-1-1-2720,-3-2 2821,-1 0 0,-13-1 0,-2-1 0</inkml:trace>
  <inkml:trace contextRef="#ctx0" brushRef="#br0" timeOffset="43192">18666 9289 8056,'-13'17'-15,"-1"1"1,-1 0 271,-1 0 1,-6 6 0,2-2-1,0 2 1,-1 2 0,0 2-1,2-1 1,2-1 174,4-1 0,4 0 0,3 0-1010,0 0 1,2-6 0,4-3-403,0-2 1,5-1-1,2-1 1</inkml:trace>
  <inkml:trace contextRef="#ctx0" brushRef="#br0" timeOffset="43556">18963 9054 8355,'0'-6'0,"0"8"0,0 7 0,0 8 267,0 2 0,-1 3-206,-3 7 1,2-1-1,-2 5-248,3 1 0,1 3 0,0 3 0,0 2-983,0-2 814,-6 4 1,-1-6 0,-5 5 0</inkml:trace>
  <inkml:trace contextRef="#ctx0" brushRef="#br0" timeOffset="43557">18938 9984 8355,'6'-7'0,"-3"1"1438,5 6-805,0 0 0,5 0 0,-1 0-12,0 0 0,-3 0-1341,-1 0 1,-5 2-1,-1 2-541,-4 4 1,-5 9 0,-6 2 0</inkml:trace>
  <inkml:trace contextRef="#ctx0" brushRef="#br0" timeOffset="44536">4229 12787 8063,'7'-7'0,"5"3"0,9 1 0,8 0 0,7-1 0,4 0 0,3 0 0,1-2 0,3 1-583,-1-1 1,-4-3 0,0 2 0</inkml:trace>
  <inkml:trace contextRef="#ctx0" brushRef="#br0" timeOffset="48972">6288 12254 9142,'-4'-20'0,"-2"5"0,-1 5 0,-1 9 0,0 7 0,0 9 0,-2 5 0,-2 8 0,-2 4 0,0 5 114,3 3 1,3 3 0,-1-2 0,5 2 0,3-2-1,2-5 1,3-5 0,6-3-140,5-2 0,2-8 1,6-5-1,3-8 1,1-5-1,-1-4 1,-3-6-1,-1-5-219,-1-6 0,0-3 0,2-5 1,-2-4-1,-5-5 245,-2-3 1,-2 1-1,-1-5 1,-2 1 54,-5 4 1,-3-6-1,-2 10 1,-5 0-161,-6 2 0,-6 6 0,-8 1 1,-2 5-28,-1 5 0,-5 9 1,1 5-1,-2 6 175,2 5 1,0 9 0,8 5-72,6 5 0,5 0 0,6 3 0,4-1 0,4 0-10,4-2 0,8 2 1,11-3-1,4-3-122,6-4 0,9-8 0,3-7 0,3-3-91,2-1 0,4-1 0,-1-5 0,0-5 145,-2-4 0,-6-7 0,-1 0 0,-2-4 142,-7-3 0,-3-4 0,-8 3 1,-5-1 40,-7 1 1,-1-3 0,-7 3 0,-2-1 151,-5 1 0,0-3 0,-5 4 0,-2 1 0,-1 2 1,-5 3-1,-1 2 1,2 5 20,1 2 1,2 3-71,-1 3 0,7 3 1,1 11-1,5 6-150,5 8 1,1 9-1,7 5 1,-1 5-45,1 2 0,3 4 0,1-2 0,-2 3-104,-1 5 0,-6-2 1,0 4-1,1-5 17,-3-3 0,0-3 0,-6 0 0,0-3-5,0-7 0,0-6 0,0-6 140,0-3-32,0-9 1,0-12 0,0-10-46,0-4 0,0-2 1,0-5-1,0-1 0,1-2 2,3-1 1,7 0 0,7 6-1,0 1-24,0 1 0,4 7 1,-2 2-1,0 7 46,1 3 0,-5 2 0,4 0 0,-2 2 65,-3 2 1,-6 4 0,-2 8-1,-1 4-38,-3-1 1,-2 4 0,-2-2 0,-4 1-39,-3-1 1,-3 1-1,-1-6 1,-2 0-91,-3-3 1,4 0 0,-4-2-517,3-3 466,7 3 1,3-15 0,10 0 0,5-6 110,4-2 1,7-2-1,-1-1 1,2-3 57,2-1 0,4 2 0,0-2 0,-2 1 0,5-4 0,0 3 0</inkml:trace>
  <inkml:trace contextRef="#ctx0" brushRef="#br0" timeOffset="49449">7392 12340 7792,'5'-12'-704,"-2"4"0,4-1 1033,-2 0 0,0 2 70,-5-1 1,0-1 0,-2-2 965,-2 3-1039,3 3 0,-5 6-168,6 3 1,2 4-1,2 7 1,3 5-1,1 2 96,0 4 0,0 7 0,5 2 0,-1 3-376,1 3 0,-5 6 0,-1-1 0,-2 1-203,-2-2 1,3 3 0,-2-4 0,-2 1 181,0-4 1,-4-3-1,-2-2 1,-3-3-20,1-4 1,-5-4-1,2-4 1,-3-6 8,-5-5 1,4-1 0,-4-5 0,3-2-200,2-5 0,-1-4 0,1-7 0,1-2 23,3-5 1,-3-13-1,4-5 1</inkml:trace>
  <inkml:trace contextRef="#ctx0" brushRef="#br0" timeOffset="49450">7454 11881 8403,'0'-12'-351,"5"11"1,2 8 0,4 13 0,-1 4 33,-2 0 0,0 7 0,5 0 0</inkml:trace>
  <inkml:trace contextRef="#ctx0" brushRef="#br0" timeOffset="50463">7801 12452 9188,'-15'-21'0,"3"2"0,5 0 0,4 1 0,4 0 0,3 1 620,5-1 1,2 3 0,1-4-491,0 1 1,2-3-1,1 3-274,2-1 0,4 3 1,-5-4-1,-1 2 0,-2 3 1,-5 1-1,-4 2 0,-2 0-314,-2-1 1,-6 5-1,-4 1 1,-5 2 400,-5 2 0,-4 7 0,-1 6 1,-1 3 286,-3 4 1,7 5 0,-1-1 0,3 2 33,5 2 0,3 4 0,4 0 1,5-2-357,6 0 0,8-3 1,8 1-1,3-1-463,4-4 1,7-6 0,0-7 0,3-2 80,1-2 0,6-12 0,1-5 0</inkml:trace>
  <inkml:trace contextRef="#ctx0" brushRef="#br0" timeOffset="50464">8322 12067 8355,'-19'-12'0,"1"5"158,5 3 1,5-1 707,0 0 1,1 3-574,-1 6 1,-2 7-1,6 7-229,1 1 0,2 2 0,1 2 0,0-1 0,0-1 0,0 0 0,1-1 0,3-1 0,5-1-499,2-2 0,2-3 0,2-2 0,3-2-50,2-5 1,0-3-1,5-2 1,0-3 46,0-5 0,0-2 0,-2-2 0,-2-3 205,-5 0 1,2-6 0,-3 1 232,-4-2 0,7-8 0,-4 0 0</inkml:trace>
  <inkml:trace contextRef="#ctx0" brushRef="#br0" timeOffset="50465">8582 11956 8217,'2'-46'0,"1"2"0,1 0-298,-2 0 1,0 4 0,-2-1 395,0 2 1,0 8 0,0 2 250,0 2 0,0 12 1,1 4-1,2 6 22,1 6 1,4 10 0,-4 11-1,-1 4-297,-1 3 1,-2 10 0,0-1 0,0 5-172,0 4 1,0 1 0,0 3 0,0 0-13,0-1 0,0 2 0,0-8 0,0-1-195,0-6 0,4-5 0,0-7 1,-1-2-1472,-2-2 1460,-1-3 1,0-6-1,0 1 1</inkml:trace>
  <inkml:trace contextRef="#ctx0" brushRef="#br0" timeOffset="50466">8446 12067 8355,'-6'-6'0,"6"-4"0,0 6 0,6 0 1116,6 4-818,6-6 1,2 3 0,4-5-95,1-2 1,10-1 0,3-1-1,4 0-234,0-1 0,4 5 1,-6 1-121,-4 2 1,-5 0-1,-7 5 1,-4 2-1,-4 2 81,-7 4 1,-3 5-1,-6 3 1,0 5-16,0 2 0,-6 2 1,-1 1-1,-1 2 82,0 1 0,5-2 1,-1-5-1,2-2-783,2-2 1,6-2 176,2-3 1,9-7 0,2 0 0</inkml:trace>
  <inkml:trace contextRef="#ctx0" brushRef="#br0" timeOffset="51162">9004 11596 8394,'-16'-11'0,"0"2"-152,5 0 0,4 8 0,7 1 0,0 7-361,0 4 0,6 1 0,1 1 0</inkml:trace>
  <inkml:trace contextRef="#ctx0" brushRef="#br0" timeOffset="51163">9178 11981 8355,'0'-20'128,"1"4"1,3 6 392,5 2-386,-4 5 1,2-2-1,-4 6 1,1 3-58,-1 4 1,2 9-1,1 2 1,-1 2-90,1 0 0,2-1 0,-3 4 0,2-2-290,3-2 0,-3-4 0,1 0 100,2-2 0,-3-6 0,1-1 1,2-1-1,1-5-2,1-4 1,0-4 0,1-5 0,-1-2 87,1-2 0,-2 0 0,-2-4 0,0-2 94,0-2 0,-2 1 0,0 1 1,0 1 97,0-1 1,-5 0 0,4 1 230,0 5 0,-4 3-119,7 5 1,-7 4-1,4 8 1,-2 4 124,0 3 0,2 6 0,-4 1 0,2 1-36,-1 3 1,4-2-1,1-1-120,3-1 1,3-2 0,1-5 0,5-1 0,2-3-1,4-2 0,3-2 0,0-7 0,4-4-315,3-3 1,1-6 0,-1-1-1,-3-1 89,-4-3 0,-5 0 0,-3 0 0,-6 2-108,-5 3 0,-5-4 0,-5 3 0,-1 0-77,-3 0 1,-7 2 0,-8 5 0,-3 2 169,-5 5 1,0-1 0,2 2 0,2 3 198,2 3 1,0 12 0,8 1 0,3 6-136,3 3 1,3 1 0,5 3 0,3 3 62,5 0 1,6 2-1,3-5 1,1-1-67,3-2 1,7-7 0,4-4-890,3-5 0,1 1 0,0-4 0</inkml:trace>
  <inkml:trace contextRef="#ctx0" brushRef="#br0" timeOffset="51594">11447 11782 7875,'9'-33'0,"-2"0"0,-1-3-1201,1-4 1214,2 2 0,-1-11 0,-1 4 0,-2-2 333,-2 2 1,-2-1-1,-2 9 1,-3 7-158,-4 6 0,-5 8 0,-3 7 0,-4 7 0,0 6 0,-1 8 0,-1 9 0,-1 8 60,-2 8 0,5 11 1,4 10-1,2 3-70,2 1 1,3 4 0,3 3 0,0 2-64,3 5 1,2 6 0,2-5 0,2-4-308,1-6 0,6-1 0,-2-5 1,3-7-229,2-6 1,-5-12 0,0-2 0,0-5-660,-1-5 0,3-8-71,-6 1 1066,-5-9 0,-12-2 0,-6-6 0</inkml:trace>
  <inkml:trace contextRef="#ctx0" brushRef="#br0" timeOffset="52231">10951 12105 8355,'0'-18'0,"2"4"-208,2-3 0,3 4 0,6 0 296,4 1 0,2 5 0,6 3 0,0 1 19,0-1 0,5 3 0,3-5 1,2 2-414,-2 0 0,5-2 0,-3 4 0,-1-3-721,2 3 895,-6 0 0,6-3 0,-4-2 1</inkml:trace>
  <inkml:trace contextRef="#ctx0" brushRef="#br0" timeOffset="52232">11559 11956 8072,'0'-13'68,"0"1"0,4 4 0,2 0 1,-1-2 392,1-1 0,2 3 1,-3 1-1,2 1 123,3 3 1,-3 2-499,1 1 0,-4 1 0,3 5-110,-1 6 0,-1 1 1,-2 5-1,1 0 0,-1 2 42,-2 4 0,-1-1 0,0-2 0,2-3-743,2 0 0,-2-5 477,7 4 0,-5-5 0,4-3 96,2-5 1,-3-8-1,0-5 1,-1-2 92,1-1 1,0-2-1,3-2 1,-3-5 48,-2-3 0,5-4 0,-2-1 0,3 1 6,2 2 1,-2 2-1,0 2 1,-2 3 164,1 1 0,8 7 0,-6 7-123,2 3 0,-2 2 1,-2 5-1,-2 5 1,2 6-18,1 7 1,0-2 0,-1 8-1,-2 1-371,2 2 0,-1-3 1,1-1-1,-2-3-178,2-1 1,1 0-1,1-1 1</inkml:trace>
  <inkml:trace contextRef="#ctx0" brushRef="#br0" timeOffset="52874">13233 11745 8355,'-11'-19'0,"3"6"0,-6 4-211,6 5 1,5 5 305,-1 7 0,-1 5 0,0 2 0,3 1 1,0 1-1,4-1 0,2 1 0,4-2 118,3-1 0,1-2 0,1 1 0,-1-1-289,1 0 0,-1-3 0,1-2-111,-1-2 1,0-1-1,1-4-19,-1 0 1,-1-5 0,-1-4-1,-2-3 130,2-4 0,-3 2 1,-1-4-51,0 0 0,2 3 0,-2-5 0,-1 1-22,1 0 1,-2 4 203,-4-2-36,0 3 1,1 13 0,2 5 78,1 6 0,4 4 0,-2 1 0,1 1-23,3-1 1,-1-1 0,2 0 0,0 1 50,3 2 0,1-1 0,-2-3 0,-1-1-39,0 0 0,4 1 0,-3-1 1,-2 1 4,0-1 1,-5 0-1,-2 1-24,-3-1 1,-1-3 0,0-1 0,-1 1 0,-3 1-47,-4-2 0,-8 2 0,-1-4 0,-1-1-431,0 1 1,-3-2 0,3-4 0,0 0-81,0 0 0,-9 0 0,1 0 1</inkml:trace>
  <inkml:trace contextRef="#ctx0" brushRef="#br0" timeOffset="53046">13395 11336 8355,'-13'-13'-2621</inkml:trace>
  <inkml:trace contextRef="#ctx0" brushRef="#br0" timeOffset="53341">14238 11274 8355,'-18'-55'197,"6"5"0,-1 2 0,8 8 0,3 7 0,2 2 0,0 4 0,2 2 1594,2 4-1679,-3 3 1,10 13 0,-3 6 0,3 10 95,2 9 1,-2 14 0,-1 7 0,-2 6-118,1 3 0,1 9 0,-2 3-187,-3 2 1,0 3 0,-1-1-1,0-1 1,0-3-50,1-4 1,3 1-1,-4-6 1,0-5-498,2-6 1,-1-4-1,5-4 1,-2-4 103,2-3 0,-3-1 1,-1-10-1,1-2 143,0-4 1,-4 1-1,3-4 1</inkml:trace>
  <inkml:trace contextRef="#ctx0" brushRef="#br0" timeOffset="53857">14573 11733 8355,'-13'-13'786,"1"6"-602,5-4 1,3 10 0,8-3 0,6 2 0,3 2 0,5 0 0,3 0 0,4-1 98,2-3 0,8-2 0,-3-3-471,-1 0 0,5 1 1,-4-6-1,-2 1-88,-5 0 0,-3-6 1,-8 7-1,-5-2 12,-2 0 0,-3 2 0,-4-1 171,0 1 1,-9-1-1,-5 1 1,-4 1 0,-4 3 267,-1 4 1,-2 2 0,1 2 0,2 3 36,2 5 0,4 2 1,0 11-1,2 1-97,2 1 1,5 6 0,3 0 0,2-2-116,2 0 0,10 2 0,4-1 1,4-1-256,4-5 0,5 0 1,4-6-1,-1-2-194,0-4 0,5-5 0,-2-5 0,3 0 58,1 0 0,0-5 1,0-4-1,-1-3 302,-3-4 1,2 0 0,-6-3 88,-2 1 0,-5 0 0,-3 3 0,-1-1 7,-2 0 1,-8 3 0,-3 0 0,-1 1 0,1-1 107,-3 1 0,-2 1 0,-2 1 470,-3 2 1,-4 5-336,1-1 1,2 4 0,0 3-158,1 1 1,4 6-1,-4-2-254,4 3 0,1-3 0,0 1-1153,0 0 1116,0-3 1,6 5-1,0-4 1</inkml:trace>
  <inkml:trace contextRef="#ctx0" brushRef="#br0" timeOffset="54261">14796 11509 8547,'-6'-7'1418,"5"-4"-1293,-4 10 1,-1-3 0,-2 8 220,-3 4 1,3 9 0,1 4 0,1 2 0,3 2 0,2 0 0,1-1 0,1 1-85,3 0 0,3 0 0,6-2 0,-1-1-392,1-1 1,3-6-1,1 2 1,-1-4-531,2 0 1,-5-5-1,0-1-3405,-3-1 2196,-2 3 1869,-1-7 0,-7-2 0,-7-7 0</inkml:trace>
  <inkml:trace contextRef="#ctx0" brushRef="#br0" timeOffset="54435">14945 11137 8389,'-11'-23'0,"4"4"0,7 8-369,7 9 0,0 12 90,1 6 1,0 6-62,5-1 0,-1 3 0,0 0 0</inkml:trace>
  <inkml:trace contextRef="#ctx0" brushRef="#br0" timeOffset="55375">15230 11571 8355,'-5'-12'680,"3"0"1,-1 1 0,6 2-1,5 7-326,3 4 1,-2 5 0,-2 6 0,-2 0 0,-2 4 0,0 2-395,1 0 0,-3 5 1,3-5-1,-2 2 1,-2 0-174,0 1 0,0-4 0,0-2-372,0-2 372,0-2 0,5-6 0,2-6-57,0-7 1,4-4 0,-4-2 0,1 0 78,0-4 0,-1 2 1,3-6-1,-2-1 86,2-1 1,1-2 0,1 2 0,-1 1 65,-2 1 0,2 6 0,-3 0 23,3 5 0,1 4 165,1 6 0,-6 6 0,-2 4 1,-1 3-1,0 5 86,-1 2 1,3 0-1,-1 5 1,2 0-209,3 0 1,1-5 0,1 0 0,2-3-75,2-1 1,0-4 0,4-4-1,2-4-43,2-2 1,1-2 0,-1 0 0,1-2-5,0-2 0,4-7 1,0-5-1,-2-1 80,0-1 0,-4 3 1,-1-6-1,-3-1 1,-1-1 1,2-2-1,-7-1 1,-3 0-11,-3 1 0,-3-5 0,-4 8 0,-1 1 3,-3 2 1,-5 2 0,-6 5 0,-3 1 71,-1 2 0,2 4 1,-2 6-1,1 3 6,3 5 0,1 7 0,2 5 0,1 2-12,3 2 0,2 0 1,6 1-1,0 2-87,0 1 0,1 0 0,5-5 0,6 0-124,8-4 0,3-2 0,3-7 0,3-2-105,4-5 0,7-3 1,3-2-1,0-3 265,-1-5 0,5-7 1,-1-5-1,0-2 234,0-2 0,-5 2 1,-8 1-147,-4 1 0,-4 0 0,-4-4 0,-5 2 0,-3 1-15,-5 1 0,-2 2 0,-6-2 0,-2 5 44,-2 2 0,-4 3 0,-7 3 0,-3 4 53,-2 2 0,1 2 0,-3 2 0,3 2-65,1 4 1,-3 8 0,3 5-1,0 3-70,0 0 1,3 5-1,6 0 1,2-1-276,1-2 0,2-1 0,4 0 0,1-2-72,4-2 0,1-3 0,8-7 1,1-3 138,2-4 0,1-3 0,-3-1 0,3-1-42,1-3 0,-4-3 0,2-5 327,-3-1 1,-3-1 0,-2-1 0,0-3-1,-1 0 99,-1 1 0,2-4 0,-4 3 1,-3 0 67,0 0 0,2 2 1,0 3 521,-1 1-705,-2 5 1,-1 11 0,0 8 0,1 4-95,4 1 0,-3 3 0,5 5 0,0-1-377,0 1 1,3 0 0,5 0-1,1-2 1,1-2-546,1-5 0,0-2 108,2-1 697,4-6 1,-5 4 0,6-5 0</inkml:trace>
  <inkml:trace contextRef="#ctx0" brushRef="#br0" timeOffset="55815">16855 11485 8355,'-2'-28'0,"0"2"0,-2 2 460,-1 8 0,5-2 485,0 6 0,2 6 0,1 7-583,1 10 1,5 3 0,0 6-265,2-3 0,1 5 0,-1-1 0,-1 3 0,-2 0 0,0 0 0,0-2 0,-1-1 0,-1 1-346,-3 1 1,-2-2 0,-1-2-1547,0-1 1365,0-2 0,0-10 0,0-6 280,0-7 1,-4-4 0,0-3 0,1-1 61,2-1 0,1-7 1,0 3-1,0-5 66,0-4 1,1 2 0,3-7 0,4 1 16,3 2 0,3-2 0,1 6-105,2 4 0,5 6 0,-3 2 0,2 4 0,-2 4-284,-1 2 0,-1 1 0,-6 5-49,-3 3 1,-3 9-1,-5 6 1</inkml:trace>
  <inkml:trace contextRef="#ctx0" brushRef="#br0" timeOffset="56480">14908 11609 7721,'-2'-14'0,"-1"-1"0,-2-2 60,-2 2 0,3 1 298,-4 2 1,1-1 0,-1 1 160,3 0 0,4 6 0,2 7 0,4 9 0,3 8-110,3 5 1,1-1 0,1 7 0,-1-1-305,0 1 1,-3-2 0,-2 7-1,-2 0-293,-2 2 0,-2-3 0,-1-3 1,0-2-245,0-5 0,-4-2 0,-1 0 0,-2-6-143,-3-6 0,3-3 407,-1-6 0,1-6 0,-1-2 107,4-3 0,2-7 1,1-3-1,-2-2 1,-1-2-9,1 0 0,2-1 1,1-3-1,0-2 30,0-1 1,-2-4-1,0 3 1,-2-1 73,1 0 1,0 6-1,0 7 1,-1 4 200,1 4 0,-2 4 1,1 4 14,1 3 1,-3 7 0,2 11 0,2 5 58,0 2 0,4 3 1,0 3-1,2 3-201,-1 0 1,3 4 0,-1-3-1,1 2 70,-1 3 1,1-7-1,-3-2-414,1-3 0,4-2 1,-4-3-521,-1-5 681,4-8 0,-6-8 0,3-9 0,-2-5-17,-2-3 1,0-5 0,0 2 0,0-4-2,0-1 0,0 1 0,-2-1 0,-1 0-10,-1 0 0,0-4 0,3 0 0,-2 3 113,-1 4 1,-4 4-1,2 7 1,-1 3 122,-2 4 1,2 5-1,-2 6 83,0 5 0,3 13 0,1 0-105,-1 1 1,5 6 0,-3 0 0,2 1 0,4-2-285,2 0 1,1-2-1,5-5-260,-2 1 1,1-5 0,2-4-1,-3-2 1,-3-2-1580,1 1 1726,-5-6 1,10 4-1,-4-5 1</inkml:trace>
  <inkml:trace contextRef="#ctx0" brushRef="#br0" timeOffset="56675">14858 11286 8355,'7'-30'-199,"0"9"1,-3 0-1,4 6 1,3 4 0,2 3-210,-1 4 1,-5 14 0,-2 3 0</inkml:trace>
  <inkml:trace contextRef="#ctx0" brushRef="#br0" timeOffset="57302">17661 11423 8897,'-6'-13'0,"0"1"216,-1-1 1,8 5 0,11 0 0,8 0 0,3-1 0,3 2 0,3 0 0,3 2-484,0-1 1,3 2 0,-3 4 0,0 0 0,-5 2 0,-3 2-1,-5 3 1,-1 1-2043,-3 0 2194,-7 1 0,-2 3 0,-6 0 1</inkml:trace>
  <inkml:trace contextRef="#ctx0" brushRef="#br0" timeOffset="57538">17797 11497 8427,'-8'0'0,"8"0"13,12 0 1,9 0 0,4 0 0,1 0 0,3 1 49,4 3-359,3-2 0,1 3 1,0-5-1,-2 0-907,-6 0 1093,0 0 0,-10-5 0,6-2 1</inkml:trace>
  <inkml:trace contextRef="#ctx0" brushRef="#br0" timeOffset="57723">18083 11075 9788,'-16'-12'0,"5"1"0,10 3 0,9 3 0,9 4 0,1 2 0,1 4 0,0 3 0,5 3 0,3 3 0,6 1 0,3 3 0,1 1 0,1 3 0,-3 3 0,-1 2 0,-5 4 0,-5-1 0,-3 2 0,-6-2 0,-4 2 0,-4-2 0,-3 2 0,-5-2 0,-7 0 0,-6-2 0,-4-2 0,-3-1 0,-2 0 0,-2 0 0,3-2-2241,3-2 1787,2-3 1,5 0 0,-1 1 0</inkml:trace>
  <inkml:trace contextRef="#ctx0" brushRef="#br0" timeOffset="58222">19025 11075 8631,'-19'-15'0,"2"4"0,4 4 0,0 6 0,1 2 89,-1 3 1,5 7-1,1 0 1,2 6-1,2 2 1,2 3 0,1 2-1,0 1 1,0 1-1,0 1 1,0 2 0,1-1-1,2-2 1,2-1-1,2-2 1,3-2 0,1-6-1,3-4-1087,2-3 0,-2-5 0,4 1 708,0-2 1,-3-7 0,4 0 0,-1-2 199,-3-3 1,3-5-1,-1-1 1,-2-1 128,-1-1 0,2-1 1,1-6-1,-4 2 30,-3 2 0,1 2 1,-4 4-1,1-1 1863,1 5-1351,-7-1 1,2 16 0,-6 2-324,-2 7 0,-5 3 0,5 4 0,1 2-147,2 2 1,1-4 0,0 0-1,1-2-15,4-3 0,1-3 0,7-2 0,1-3-290,2-2 0,-1-1 0,6-5 0,0-2 62,-2-1 1,-1-10-1,-4 2 1,-1-3 0,1-2-24,-3 1 0,-3-6 0,2 2 28,-2 1 1,-5-3 0,0 4 0,-6 0 0,-5 0-133,-3 3 1,-6 1 0,-1 3-90,-1 3 0,-3 3 1,-5 5-1,-1 0-670,5 0 953,-2 5 0,5 7 0,-4 8 0</inkml:trace>
  <inkml:trace contextRef="#ctx0" brushRef="#br0" timeOffset="58691">19596 11162 10452,'-11'-21'0,"1"2"0,3 1 0,3 4 0,5 6 0,6 8 0,3 8 0,0 6 0,-2 4 0,0 1 0,0 2 0,1-2 0,-1-1 203,-1 0 0,2-3 0,-3 5 1,-1-2-1,2-3-761,0-1 0,2-8 511,3-1 0,-4-10 0,-1-3 1,0-3-1,0-3 0,3-1 1,1-3-1,0 0-82,-3 0 1,3 1 0,-3 1 121,3 0 1,2 1 0,-1 5-1,0 3-42,1 2 0,-1 1 1,1 5-24,-1 3 0,0 3 0,-1 5 1,-1 2-1,-2 3-167,2 3 0,-5 4 1,0 1-1,-3-1-490,2 1 318,-2 5 0,9-3 0,-4 3 0</inkml:trace>
  <inkml:trace contextRef="#ctx0" brushRef="#br0" timeOffset="59264">20253 10988 9123,'-12'-23'0,"1"2"0,2 8 0,7 8 593,4 14 1,5 3-1,6 9 1,-1 1-592,0 1 1,1 2 0,-1 0 0,1 0 0,-1-2 0,0-1-210,1-1 1,-1-6 0,1 2 0,-1-4 34,0 0 0,-3-5 1,-1-1-68,2-2 1,-3 0 0,-1-7 0,1-1 0,-1-2 77,-1-2 0,1-1 0,-3-6 0,1-1 39,-2-2 1,4 1 0,0 2 0,-1-3 13,1-3 0,2-2 1,-4 0-1,0 2 53,2 2 0,-4-2 0,5 3 211,-1 2 1,3 7 106,0 4 1,-4 9-1,1 6 1,-2 4-71,0 1 1,4 1 0,-2 1 0,1 0-147,2 0 0,6-1 0,3-5-40,2 1 1,-5-2 0,3-3-1,-2-4-110,1-3 0,3-1 1,-2 0-1,0-1 0,2-2 42,-1-1 1,-4-6 0,2 1-1,-4-5 84,0-3 0,-2 0 1,-2 1-1,-2 0 32,-1 1 0,-2-3 0,-4 1 0,0 2 32,0 1 1,-1 3 0,-4 2-2,-3 0 1,-3 7 0,-3 0 0,-1 8-1,-1 7 126,1 5 1,1 3 0,1 4-93,1 0 1,1 4 0,3 0 0,3-2-59,4-1 1,3 0-1,3 1 1,6-1-456,4-3 0,11-2 0,-1 0-1220,1-5 945,1-2 1,-3-7 0,1-2 0</inkml:trace>
  <inkml:trace contextRef="#ctx0" brushRef="#br0" timeOffset="59716">21146 10964 10389,'1'-11'0,"4"4"0,3 7 0,3 7 0,3 4 0,2 2 528,5 4 0,2-2 0,2 6 1,0 1-1,0 0 0,1 0 1,0-1-518,-1 1 1,2-3 0,-7 0 0,-1 1-867,-3-1 0,-3-4 1,-3 2-2844,-2-4 3163,-5 0 1,2-6-1,-5-2 1</inkml:trace>
  <inkml:trace contextRef="#ctx0" brushRef="#br0" timeOffset="59717">21468 10926 8497,'-1'-6'674,"-3"1"1,3 10-1,-5 3-286,1 3 1,-2 7-1,-6 2 1,-1 4-249,-2 1 1,-3 5 0,-6 2-1,0 1 1,0-2 0,2 0 0,2-2-1,5-2-766,2-2 1,3 3 0,3-9 0,3 0-616,4-2 0,12-3 0,3-2 0</inkml:trace>
  <inkml:trace contextRef="#ctx0" brushRef="#br0" timeOffset="60102">21803 10678 10078,'4'-23'0,"2"4"0,1 6 0,3 8 0,-1 5 90,-1 4 1,-2 4-1,-6 9-254,0 3 1,0 8 0,0 2 0,0 2-329,0 2 1,-4 6 0,0 3 0,0 1-410,-2 3 1,1-3 851,-4 2 0,-2-6 0,4 2 0</inkml:trace>
  <inkml:trace contextRef="#ctx0" brushRef="#br0" timeOffset="60103">21890 11460 8355,'8'0'0,"1"0"987,-1 0 1,0 0 147,0 0 0,1 4 0,3 1-797,1 2 1,-5-4 0,-1 3-951,-2-1 0,-1 2 0,-4 5 0,-2 1-1031,-7-1 1,-10 1 0,-13-1 0</inkml:trace>
  <inkml:trace contextRef="#ctx0" brushRef="#br0" timeOffset="82352">15590 8818 7035,'56'-14'0,"6"-1"0,9-1 0,7 0 0,10 3 0,11 0 0,-44 8 0,1-1 0,3 1 0,2 1 0,2 0 0,0 1 0,4-1 0,1 1 0,3 0 0,0 0 0,4 0 0,1 1 0,1 0 0,1 0 0,1 0 0,-1 0-217,-2-1 0,0 1 0,5 0 0,-1 0 1,65 2-1</inkml:trace>
  <inkml:trace contextRef="#ctx0" brushRef="#br0" timeOffset="83523">15342 12489 7689,'13'0'0,"4"-1"0,4-2 0,5-2 0,6-2 0,8-3 0,6-1 0,10-1 0,4-1 0,8 1 0,6-1 0,9 1 0,8 0 0,8-1 0,-46 7 0,0 0 0,3 0 0,0-1 0,1 1 0,1 0 0,2 0 0,0 1 0,2 0 0,0 2 71,2 0 1,0 2 0,0-2 0,-1 0 0,3 1 0,1 0 0,-1 0-1,1 1 1,0 0 0,0-1 0,0 1 0,0 0 0,-2-1 0,0-1 0,0 2-1,0 0 1,-1 0 0,-1 0-304,0 1 1,-1 0-1,-2 0 1,-1-1-1,-1 0 1,-1-1-1,-1 0 1,-1 0 77,-3 1 1,-1-1 0,1 0 0,-1-1 0,43-3 0,-3 1 49,-8-1 0,-2 1 0,-15 2 0,-8-1 80,-8 1 0,-13 2 19,-8 1 1,-17 0 0,-15 0 4,-19 0 0,-13-6 0,-15-1 0</inkml:trace>
  <inkml:trace contextRef="#ctx0" brushRef="#br0" timeOffset="83806">14932 12626 8355,'25'-32'0,"11"3"0,5 8-357,12 3 0,10 7 1,13 2-1,12 0 1,-38 5-1,1 0 439,3 1 0,2-1 1,9-1-1,2-1 1,1 2-1,-1 0 1,3-1-1,0-1 9,1 0 0,2 0 1,6 1-1,1 1 0,2 0 1,0 0-1,-2 0 1,0 0-220,-4 0 0,0 1 0,7-2 0,0 0 0,-5 3 0,1 0 0,3 0 0,1 0 102,0-1 0,0 0 0,2 2 1,-1 0-1,-4-3 0,0-1 0,-1 1 1,0-1-155,-1-1 1,-1 1-1,1-1 1,0 1-1,-3 0 1,0 0 179,-4 1 0,0 0 0,-2-1 0,-1 0 0,1-1 0,0-2 0,1 1 0,-1-1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8:06:57.231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3076 3981 7149,'-11'-1'0,"2"-3"0,7-3 0,4-2 0,7 3 0,2-1 0,3 1 0,1-1 0,3 0 0,0-1 0,1 0 0,0 0 74,3-2 0,2 3 1,0 0-1,0 0 0,-1 2 1,1-1-1,2 4 0,0 0 1,2 2-8,1 0 0,-2 0 0,6 0-59,2 0 1,0 0 0,4 0 0,1 0-96,1 0 0,2 0 1,-3 0-1,3 0 69,1 0 0,1 0 1,5 0-1,0 0 61,-1 0 0,-3 0 0,-1 0 1,2 0 14,1 0 1,2 0 0,1 0-1,0 0-13,-2 0 0,9 0 0,-5 0 1,3 0-34,2 0 1,-1 0 0,3 0 0,-1 0-24,1 0 0,7 0 0,-5 2 21,2 2 0,0-3 0,1 3 0,3-2 0,-1-2 48,1 0 0,3 1 0,1 2 0,2 1-20,1-1 0,9-2 0,-3-1 1,7 0 20,2 0 1,0 0-1,-1 0 1,5 0-22,4 0 0,-6 0 0,-41-1 0,0 1 0,0-2 1,0 1-35,0-1 1,0 0-1,5-1 1,1 2 0,-3 0-1,-1 2 1,4-1-1,-1 0 8,-1 0 1,1 0 0,5-1 0,0 2 0,-5-1-1,-1 1 1,1 0 0,1 1-93,0-1 1,0 2-1,-3 1 1,1 0-1,3-2 1,1 0-1,-2 0 1,0 0 34,-1 1 1,0 0 0,2-2-1,0-1 1,-4 2 0,1 0 43,0-1 1,0 0 0,0-1-1,0 0 1,-4 0 0,0 0 0,1 0-1,-1 0 1,0 0 0,0 0 54,0 0 0,-1 0 0,49 0 1,-48 0-1,0 0 0,1 0 1,-1 0-25,1 0 1,0 0-1,4 0 1,1 0 0,-4 0-1,1 0 1,4 0 0,0 0-15,1 0 0,1 0 0,3 0 0,0 0 0,0-1 0,0 0 0,1 0 0,1 0-17,2-1 0,0-1 0,-4 1 0,-1 0 0,1 2 0,0 0 0,-1 0 0,0 0 10,-1 0 0,0 0 0,2 0 0,-2 0 0,-2 0 0,0 0 0,0 0 0,0 0 23,-2 0 1,-1 0-1,3 0 1,-1 0-1,-2 0 1,-2 0-1,2 0 1,-1 0-12,-1 0 0,1 0 0,-1 0 0,0 0 0,3 0 0,1 0 1,0 0-1,1 0 31,0 0 0,0 0 0,2 0 0,0-1 0,4 0 0,1-1-83,4 0 1,0 0-1,-1-1 1,0 1-1,5 0 1,1 1 0,0-1-1,0 0 1,-1 0-1,1 0 30,1-1 0,1 0 1,-2 2-1,0 1 1,3-2-1,1 0 1,-1 1-1,0 0 8,-2 1 0,-1 0 0,2 0 1,-1 0-1,-2 0 0,0 0 0,1 0 1,0 0-14,-1 0 1,1 0 0,3 0 0,0 0 0,-9 0 0,-1 0-1,1 0 1,0 0 7,2 0 0,-1 0 1,-5 1-1,1 0 0,1 0 1,1 0-1,-2 1 0,0 0 35,0 0 0,0-1 0,5 0 0,0 0 1,-1-1-1,1 0 0,1 0 0,0 0 12,1 0 0,1 0 1,8 0-1,1 0 0,-7-1 1,0 2-1,0-1 1,0 1-59,1 1 0,-1 0 0,-5-1 1,-1-1-1,3 2 0,0 1 0,-3-2 1,-1 0-20,-2 1 0,-1 0 0,1-1 0,-1 0 0,-7 1 0,-2 1-140,-2 0 1,-1 0-1,44 0 1,-12 3-1,-11 1 1,-17-1-540,-13-1 1,-19 1 0,-13-3-113,-19 1 1,-20 0 818,-23-4 0,-9 0 0,-7 0 0,0 0 0,-4 0 0,-2 0 0</inkml:trace>
  <inkml:trace contextRef="#ctx0" brushRef="#br0" timeOffset="1043">4068 4204 7166,'1'-11'0,"3"3"0,5 3-102,2-1 1,5 5-1,2-2 1,0 4-1,1 5 1,2 1-1,4 1 1,4 0-1,3 1 135,2 0 1,7 2 0,3 0 0,3-1 0,3-3 0,5 0 0,3-2 0,4 1 0,0-4 31,1 0 1,14-2 0,-6 0 0,6-2 0,6 0 0,3-4 138,3-1 0,3 3 0,3-4-112,-44 3 0,0 0 0,44-4 0,-42 4 1,2 0-1,-2 1 0,1 0-86,0-1 1,1 0-1,1 1 1,0 1-1,0 0 1,1-1-1,0 1 1,0 1 3,1 0 1,0 1 0,-1 0-1,0-1 1,-2 1 0,0-1 0,0 0-1,1 0 1,0 1 0,1 0-1,0 0 1,0 0 0,1 1 0,0 0-1,-1 0 1,0 0-29,-2 0 1,0 0-1,4 0 1,1 0-1,-2 0 1,1-1-1,2 0 1,1-1-1,-2 0 1,1 0-1,-1 0 1,0 1-1,-2 0 1,1 1 0,0 0-1,0 0 1,-1 0-1,-1 0 1,-1 0-1,1 0 1,-2 0 0,0 0 0,-3 0 0,1 0 0,3 0 0,1 0 20,-2 0 1,-1 0 0,-3 0-1,0 0 1,2 0 0,0 0-1,0 0 1,0 0 0,1 0-1,1 0 1,0 0 0,0 0 0,1 0-1,1 0 1,-1 0 0,0 0 23,-4 0 0,2 0 0,3 0 0,0 0 0,-3 0 1,-1 0-23,3 0 0,0 0 1,5-2-1,1 0 1,-1-1-1,0 2 0,1-1 1,0 1-1,0-1 1,-1 1-1,0 0 0,1-1 1,-2 0-1,1 0 11,0 1 0,1-1 0,-2 0 1,1-1-9,-1 1 1,0 0-1,2-2 1,1-1-1,-3 3 1,0 0-1,0 0 1,0 0-1,0 0 1,1 0 0,1-1-1,0 1 1,1-1-1,0 0 1,-1 0-1,0 1 8,-2 0 1,0 1 0,0-2-1,-1 0 1,1 0 0,-1 1-1,2-1 1,1 0 0,-2 0 0,1-1-1,-2 2 1,0-1 0,-1-1-1,0 1 60,0-1 1,0 1-53,5 2 1,1-1 0,-4-1 0,0-1-1,4 3 1,1 0 0,0-1 0,0-1 0,1 2-1,1 0 1,3 0 0,1 0 0,3 1 0,1 0-1,2 0 1,1 0 82,2 0 0,0 0 1,3 0-1,0 0 1,-1 0-1,0 0-147,-3 0 1,1 0 0,4 1-1,-1 0 1,-1 0 0,0 0 0,2 2-1,0 0 1,0 0 0,-1 0 0,-1-1-1,0 1 51,-2-1 0,0-1 0,-1 0 0,0 1 0,1-1 0,-1 0-31,-3 1 0,1 0 0,3 1 1,1-1-1,-4-2 0,-1 0 1,0 0-1,1 0 0,1 0 0,0 0 1,1 0-1,0 0 63,4 0 0,0 0 0,0-2 0,-1-1-28,-6 1 1,1 0-1,5-1 1,0 1-1,-2 0 1,1 1-1,3-1 1,0 0-1,2 0 1,0 1-5,2 0 0,-2 1 1,-6 0-1,0 0 0,0 0 1,-2 0-17,-5 0 1,-1 0 0,2 0 0,-2 0 0,-4 0 0,-2 1 0,-2 1-1,-1 0 1,-3 2 0,0-1-111,-5 0 0,0 1 0,-4 1 0,-2 1 0,40 2-10,-10 3 0,-8 2 1,-17-1-330,-9 1 1,-12-1 0,-10 0 0,-9 2-1133,-8 3 1505,-16 2 1,-15 6 0,-13 0-1</inkml:trace>
  <inkml:trace contextRef="#ctx0" brushRef="#br0" timeOffset="4659">4428 6548 9639,'0'-29'0,"0"-1"0,1 0 0,3-2 0,3 2 0,1-2 0,1 2 0,-1-2 0,0 2 0,0 0 0,1 3 0,-1 4 0,0 4 0,0 1 0,1 3 0,-1 2 0,2 6 338,1 7 1,-4 11-1,-3 11 1,-3 7 0,-2 8-1,-3 9-333,-5 6 0,-2 5 0,-3 8 0,-1 2 1,-3 8-44,-1 4 0,4-6 0,-2 9 1,4-8-1,2-4 0,1-6 39,2-8 1,5-10 0,-1-6 0,5-6 0,6-6 56,5-6 0,9-6 0,1-7 0,7-5-34,8-3 0,2-10 0,6-5-128,2-4 1,-3-3-1,2-2 1,1 1-1,0 1-775,-2-1 1,-4 4-1,-6 2-408,-2 2 885,-6 1 0,9 1 0,-4 0 1</inkml:trace>
  <inkml:trace contextRef="#ctx0" brushRef="#br0" timeOffset="4932">5271 6734 8355,'-6'-15'148,"-2"3"0,3-3 1317,1 6-990,2 4 0,2 1 0,0 9 0,0 6-182,0 5 0,0 7 0,0 2-389,0 6 1,0 1 0,0 1 0,0 2-146,0 1 1,-1 1-1,-2-1 1,-2-2-1,-1-2-271,1-2 1,0-2-1,5-8-2732,0-3 3044,0-9 1,11 3-1,3-4 1</inkml:trace>
  <inkml:trace contextRef="#ctx0" brushRef="#br0" timeOffset="5532">5581 6722 8635,'-12'0'93,"5"6"143,3 2 1,2 3 0,2 3 0,0 2-5,0 5 0,0 2 1,0 3-1,2 2 0,0 1 1,4-1-1,-1-2 1,2-1-827,0-1 0,-4 0 0,1-2 0,-3-3-262,-1-1 0,6-1 0,1-5 0</inkml:trace>
  <inkml:trace contextRef="#ctx0" brushRef="#br0" timeOffset="5533">5631 6722 8520,'-6'-7'269,"5"3"0,-3 8-88,2 4 1,4 3 67,2 2 0,1 1 0,5 2 1,0 3-2,3 1 0,1 3 1,7-2-1,-1 1 1,1 0-1,0-1 1,1-1-1,0 0-347,-1-4 1,2-3-1,-4-5 28,1-4 0,-1-3 1,-4-1-1,2-1 78,-2-3 1,-6-3-1,-2-7 1,0-1 0,-1-3-26,-1-1 0,-1-2 0,-4-5 0,0-2-67,0-1 1,-1 0-1,-3 5 1,-3-1-344,0 0 1,-3-2 0,5 2 0,-1 5-844,1 5 586,1 3 0,9 10 0,2 4 0</inkml:trace>
  <inkml:trace contextRef="#ctx0" brushRef="#br0" timeOffset="7185">6338 6672 8355,'-17'-23'573,"1"2"0,2 5 0,3 3 395,2 5 1,7 1-477,-2 3 1,2 4-416,2 0 0,4 6 0,2 7-63,1 4 0,-5 4 0,3 6 0,-4 4-27,-1 0 1,0 0 0,0 3 0,0 2 0,0-3-1,0-1 1,4-3 0,2-5 0,2 0-240,6-4 1,-1-3 0,8-9 0,1-4-223,2-2 1,6-4 0,2-2 0,1-5-105,0-7 0,-6 1 0,2-5 1,-5-1-248,-8 2 1,-1-3 678,-10 5 1,4-5 0,-2 3 0</inkml:trace>
  <inkml:trace contextRef="#ctx0" brushRef="#br0" timeOffset="7186">6325 6871 9047,'6'-7'435,"1"-4"0,9 4 0,2-5 0,1-1-397,3 1 1,7-6-1,4-3 1,3-2-291,1-2 1,-3 2 0,-3 2 0,0 4-1,-5 4 1,-4 0 0,-6 1 0,-3-1-549,-5 1 1,-3 0 0,-5-1 0</inkml:trace>
  <inkml:trace contextRef="#ctx0" brushRef="#br0" timeOffset="7187">6313 6635 8355,'0'-12'-434,"9"-1"1,5 0 289,4-4 1,4 7-1,7-2 1,6 0-180,5-3 1,-1 1 188,7-3 0,-1-2 0,5 0 1</inkml:trace>
  <inkml:trace contextRef="#ctx0" brushRef="#br0" timeOffset="7188">6933 6561 8355,'-12'0'1696,"6"1"0,5 3-1544,3 5 1,7 3 0,-4 5-1,1 2 1,-1 3 0,-2 1 0,-2 4-1,-1 0 88,0 3 1,0-3 0,-1 2-453,-3-3 0,1-3 0,-4-2 0,2-5-818,2-2 0,-3-6 687,2 1 1,0-12 0,4-3 174,0-7 1,0-7 0,0-5 0,1-1 0,4-1 43,3-2 1,2-10 0,-1 2 0,-1-3 58,2-3 0,2 5 0,4-4 0,0 5 204,-1 4 1,-1 8-1,-1 10 1,-1 4 215,0 3 1,-1 7 0,-1 1 0,-2 8 48,2 7 1,-3 4 0,0 7-183,-2 3 1,3-1-1,-3 5 1,-1 1-152,1 2 1,-3-1-1,2-1 1,-3 1-1,-1-4-195,0 1 1,2-7-1,0 1 1,2-5-1846,-1-3 1,-1 2 1357,-2-3 0,0-1 0,0-3 1</inkml:trace>
  <inkml:trace contextRef="#ctx0" brushRef="#br0" timeOffset="7189">6921 6772 8355,'5'-13'-89,"3"1"0,9 1-146,3 3 1,4-3 0,2 1 236,3-5 0,4 1 0,7-4 0,4 2 0,2-1-440,1 2 1,3-4-1,-5-1 1</inkml:trace>
  <inkml:trace contextRef="#ctx0" brushRef="#br0" timeOffset="7190">7479 6449 8861,'-7'0'424,"1"0"1,6 6-1,0 2-114,0 3 1,2 3 0,0 2 0,4 5 0,1 4 0,1 2 0,0 4 0,-1 0 0,0 2-682,0-1 0,-4 7 1,1-6-1,-3-3 172,-1-2 0,-1-4 1,-3 0-1,-5-3 52,-2-5 1,3-6 0,0-3 103,-2-2 1,1-2 0,-1-9 0,3-6-39,2-7 0,0-5 1,5-2-1,0-3 1,2-3 0,2-5 0,4-1-17,3-4 1,2 0-1,-1-5 1,2 4 0,1 4 164,1 8 0,5 3 0,-3 5 0,0 2 245,0 5 1,4 3-1,-1 5 1,1 4-89,-2 2 1,0 4 0,-5 2 0,1 4-275,-1 3 1,-6 6-1,-5 1 1,-3 1-81,-1 3 1,-1 1-1,-5 4 1,-5 0-313,-4 2 1,-7-4-1,1-6 1,-2-1 207,-2-3 0,5-2 0,0-5 581,2-4 72,2-3 0,10-1-151,6 0 1,10 0 0,8 0 0,1 2-92,3 2 1,2 3 0,0 5 0,1 1-191,0-1 0,1 0 0,2 1 0,1-1-416,-2 1 1,-1-1 0,-1 0 0,-1 1-511,-4-1 0,4 1 0,-5-1 0</inkml:trace>
  <inkml:trace contextRef="#ctx0" brushRef="#br0" timeOffset="7615">9649 5928 8647,'-1'-30'703,"-3"5"-436,2 6-213,-3 12 1,5 3 0,0 9 0,1 9 29,3 10 0,-2 11 0,2 12 0,-2 6 0,1 6 0,3 6 0,-1 6 0,1 4-28,-4-1 1,4 3 0,-2-8 0,-1-1-9,-2-6 0,3-3 1,0-9-349,-1-6 0,-1-6 1,-2-5-1,0-5-295,0-6 1,0-4-1,-2-7-224,-2-3 0,1-2 687,-5-6 1,-6-11 0,-5-3 0</inkml:trace>
  <inkml:trace contextRef="#ctx0" brushRef="#br0" timeOffset="7940">9475 5941 9328,'0'-37'486,"2"9"-417,2 3 0,8 10 1,9 1 103,2 5 0,8 4 0,2-1 1,3 0-1,1 3-142,0 2 1,3 11-1,-1 2 1,-5 3-1,-2 4 1,-6 5-1,-4 5 1,-6 2-387,-2 4 0,-8 1 1,-8 2-1,-9 2 94,-8 2 0,-11 3 0,-6-2 0,-4-2-164,0-2 0,-3 1 0,3-9 0,3 1-818,3-3 1243,12-8 0,-2 2 0,12-4 0</inkml:trace>
  <inkml:trace contextRef="#ctx0" brushRef="#br0" timeOffset="8500">10108 6362 8355,'-4'-12'649,"0"0"1,1 6 0,6 6-1,2 7-372,2 4 0,0 7 0,3 3-336,-2 2 1,-4 6-1,3 1 1,-2 2 24,-2 2 1,-1-2-1,-2 0 1,0-2-261,0-2 1,0-4-1,0-3 1,0-4-291,0-4 0,-2-4 424,-2-1 1,1-11 0,-4-1-1,2-6 23,2-2 1,-2-6 0,0-3 0,1-3 43,-1-5 1,3-3-1,-2-5 1,3 0 64,1-1 1,0-3 0,1-2 0,2 2 246,1 2 0,6-3 0,-1 10 28,7 6 1,-3 2 0,5 11-1,0 3-140,3 3 0,2 4 0,1 7 0,-2 5 0,-3 3 3,-1 5 1,-6 2 0,-5 6 0,-1 1-178,-3 3 1,-8-3-1,-3 4 1,-4-1-424,-5 0 1,-2-1 0,-4-7 0,2-5 350,4-2 0,-1-6 1,2-1-1,1-2 121,1-2 1,6-1 269,-1-2 0,7-2 1,-1-1-1,6-1-26,5 2 0,3 0 1,3 2-83,2 0 1,-2 6 0,4 2 0,0 3-71,3 1 1,-4 1 0,1 1 0,0 1 0,2 1-42,-1-1 1,4-1-1,-2-3 1,1-1-543,-1-2 0,2-1 0,-2 1-176,2-4 1,2 3-1,0 0 1</inkml:trace>
  <inkml:trace contextRef="#ctx0" brushRef="#br0" timeOffset="8856">10778 6350 9443,'-2'-12'0,"-2"1"0,-4 2 0,-2 4 0,1 1 638,0 0 0,5-1 0,-3 7-371,2 2 0,-4 3 0,5 5 0,2 2 0,0 3 1,2 3-47,0 4 1,0 2 0,0 3 0,0 2-78,0 1 0,0 3 0,0-6 0,2-3-377,2-4 1,3 0 0,6-6-170,4-1 1,-3-6-1,4-5 1,0-3 42,2-1 1,0-5 0,-1-5 0,0-5-1,-1-6 86,0-2 0,-2-2 1,-3-1-1,-2-2 211,-3-1 1,-2-1 0,-6 2-1,-2 0-208,-2 0 0,-7-2 0,-8 1 0,-2 3-64,-1 4 0,-8 1 1,5 8-1,-3 7 130,-2 3 0,4 6 0,-2 5 0,5 8 178,2 6 26,6 3 0,-3 6 0,6 0 0</inkml:trace>
  <inkml:trace contextRef="#ctx0" brushRef="#br0" timeOffset="9287">11485 6263 10338,'-6'-25'0,"-2"3"0,-3 6 0,-2 8-195,1 5 1,0 3 0,-2 0 0,-3 0 0,-2 3 0,-2 2 190,1 3 0,0 12 1,0-5 300,3 3 0,-1 9 0,2-2 1,2 3-165,4 2 1,-1-3 0,4 7 0,0 0-299,3 2 1,3-3 0,1-1 0,1-2 0,3-3-128,5 0 1,-1-8 0,3-3-1,3-3 87,0-5 1,-1-2-1,1-6 1,1 0 88,2 0 0,-1-7 0,-2-4 0,1-4 102,2-1 1,-5 1 0,-4-1 0,1-4 174,-2 1 1,2 0 0,-3 4 0,-1-2 14,1 2 1,-1 1 0,-2 2 8,1-1 0,2 7 1,-2 1-20,4 4 1,-1 1 0,1 1 0,2 4 0,1 3 129,1 3 1,1 5-1,-2 2-250,-3 2 1,2 0 0,-5 5 0,1 0-1,-1 0-82,-2-1 0,0 1 1,0-1-1,1-2-699,-2-2 0,0-4 1,-1 0-59,3-2 0,-2-2 0,3 1 0</inkml:trace>
  <inkml:trace contextRef="#ctx0" brushRef="#br0" timeOffset="9818">11857 6214 9934,'-17'-11'0,"2"4"0,4 7 0,5 7 0,5 4 0,1 2 387,0 4 0,0 2 0,0 6-187,0 0 1,1 1-1,2 3 1,3 3-249,1-1 0,-1 4 0,4-5-141,-2 2 0,-3-5 1,1 1-1,0-5 0,-3-3 120,-2-2 0,-1-6-295,0-4 1,-1-5-1,-3 0 1,-5-6 228,-2-5 1,0-5 0,2-2 0,0-3 69,0-1 0,-1-6 0,2-5 0,2-2-2,1-2 0,3-8 0,-2-3 0,4-3 55,4-2 0,3 0 0,6 2 0,-1 3 233,0 3 1,2 9 0,3 6 0,3 6 104,4 9 0,1 5 0,-1 7-110,1 0 1,0 5 0,0 4 0,0 3-232,-1 4 1,-4 1-1,-5 6 1,-5 4-1,-6-1-125,-3 0 0,-8 4 0,-7 2 0,-8 0-413,-5-3 0,-6-3 0,2-1 0,1-2 297,0-2 0,1-5 0,5-6 0,4-3 384,3-2 1,8-1 113,0-4 0,8 0 0,2 0-4,10 0 1,3 0-1,7 0 1,-1 0-61,0 0 0,3 6 1,-2 1-185,2 0 0,3 4 0,2-4 0,1 1-178,-1 0 1,-2-1 0,-2 3 0,1-2-1,-1 2-507,-4 1 0,4 7 0,-5 1 0</inkml:trace>
  <inkml:trace contextRef="#ctx0" brushRef="#br0" timeOffset="10866">12489 6561 9733,'-21'-11'0,"2"3"-1055,1 3 1422,7 4 0,7 1 0,8-1 0,5-2-138,2-1 0,2-5 0,2 4 0,2-2-368,-2-3 1,-1-1-1,-2-2 1,1-4-70,-1-4 0,-4-1 0,-1-1 0,-1-2 78,-3-5 0,2-2 0,-1-4 1,-1-4-117,-2-2 0,5 2 1,2-2 291,3 4 0,-3 7 0,1 7 1,0 7 114,2 7 1,3 6 0,1 10 0,2 8 0,-2 9 116,-1 9 0,-2 5 0,1 3 0,-2 3-186,-3 1 0,-1-3 0,-4 3 0,1-1-362,-2-3 0,0-2 0,-1 0 0,2-3-513,1-1 1,2-6 0,-4-7 348,2-4 1,1-4 0,-5 0 0</inkml:trace>
  <inkml:trace contextRef="#ctx0" brushRef="#br0" timeOffset="10867">12551 6424 8587,'7'-6'77,"5"1"1,6 0-1,7-1 1,1-1-1,2-1-748,1 1 0,5-4 0,1 3 364,5-3 0,-2-1 0,5-1 1</inkml:trace>
  <inkml:trace contextRef="#ctx0" brushRef="#br0" timeOffset="10868">13122 6424 8355,'-13'0'0,"1"9"153,-1-1 305,7 11 1,0-10 388,6 7 1,6-8-867,2-4 1,3-2 0,0-4 0,-3-2 0,-4-4 0,-2-4 0,-2-4-479,0 0 0,0-6 1,0 0 359,0-6 0,0 1 1,0-6-1,1-2 39,3-1 0,-1-5 0,4-2 0,0 1 0,0-2 77,2-1 0,2 11 0,2 2 0,-1 9 114,0 6 0,1 9 0,-1 4 0,1 4-59,-1 4 0,1 10 0,-1 11 0,-1 5 73,-3 2 1,3 8 0,-4-3 0,1 0 46,1-3 0,-7 5 0,3-5 0,-3 0-69,2-3 0,-2-3 0,3-6 43,1-1 62,1-6-196,5-3 1,-5-12 0,-3-8 0,-2-3 0,-2-3-128,0-3 1,0 0 0,1-5-1,2 1-12,1-1 0,4-6 0,-2-2 0,0-2 31,4-2 1,1 2-1,2 0 1,-1 2 28,0 3 0,5 2 0,1 4 1,0 6 108,0 5 0,2 1 1,-2 6-1,0 4 279,0 6 0,-1 10 0,-5 5 0,-1 4 33,-3 3 0,2 4 0,-6-1-377,-1 3 0,-2-4 0,-1 5 1,0-3-1,0-3 194,0 0 1,0 3-1,0-4-1508,0-1 0,6-8 0,1-2 0</inkml:trace>
  <inkml:trace contextRef="#ctx0" brushRef="#br0" timeOffset="12258">13928 6003 8995,'5'-7'-272,"4"3"1,2 2-1,1 4 1,-1 2 0,-1 4 1051,-2 3 0,0 6 0,5 1 1,-2 1-498,-3 3 1,-1 1-1,-4 2 1,1 0-251,-2 0 0,0-5 0,-2 0 0,0-2-348,0-3 1,0-1 0,0-2-836,0 0 365,0-5 0,0-3 467,0-8 0,0-3 0,0-6 0,-2-3 0,0-1 110,-2-3 0,-1 0 0,5-5 0,0 0 216,0 0 1,2-4 0,1-1-1,2-2 211,2-2 1,-3 3 0,3 3-1,0 3 287,0 4 0,-3 3 0,4 7-57,2 3 0,1 2 0,1 8-170,1 2 0,-1 7 1,0 7-1,1 1-111,-1 3 1,1 2 0,-1 0-287,0 1 1,0 0-1,-3-2 1,-1-1-189,2-1 1,0-6-1,-1 2 1,-2-3-823,-1-2 915,3-5 0,-7-3 259,2-8 1,-7 1 0,-1-5 0,1-3 30,2-4 0,1 1 0,0-4 0,0 0-9,0-3 1,5-1 0,4 0 0,2 2-33,1-2 1,2-2 0,1 1 0,2 2 107,-2 4 0,-1 8 1,-2 2-21,0 1 1,1 4 0,-2 6-1,-2 5 64,0 7 0,-7 3 0,4 6 1,-2 1-1,0 1-67,-1 2 0,-2 4 0,1-4 0,0 0-371,3 2 1,0-5 0,-1 1 0,5-3-272,2-3 1,1-6-1,0 0 1,1-6-341,-1-4 0,5 0 653,-1-1 0,1-5 0,-5-6 0</inkml:trace>
  <inkml:trace contextRef="#ctx0" brushRef="#br0" timeOffset="12259">14895 5779 8355,'-12'-12'566,"5"11"0,1 2 0,5 13 0,-2 2 0,-1 5-1,1 5 1,2 5-418,1 2 1,0 5-1,0-5 1,0 5-1,0 1 1,0 3 0,0-2-1,0-2-1380,0 0 1,0-7-1,1-2 387,4-3 1,-4-6 0,3-4 458,-3-2 1,5-2-1,1 1 1</inkml:trace>
  <inkml:trace contextRef="#ctx0" brushRef="#br0" timeOffset="12260">15218 5866 9446,'-9'0'736,"1"0"1,4 2-495,-4 2 0,5 3 0,-1 6 0,2 4 0,2 5 1,0 6-1,0 3 0,0 4 0,0-1-492,0 1 0,0 2 0,-1-7 1,-2 1-708,-1-1 1,0-3 0,4-5 0,0-2 321,0-2 0,0-2 0,0-3 0</inkml:trace>
  <inkml:trace contextRef="#ctx0" brushRef="#br0" timeOffset="12261">15131 5916 8355,'-13'-6'385,"7"5"1,1-4 0,10 6-1,3 3 1,3 6 0,3 5-1,2 6 1,5 3 0,2 4-61,2 1 0,4 4 1,0-4-1,-1-2 0,-1 1 1,1 0-1,1 0 1,-3-1-465,-4-5 1,0-4 0,-6-7 0,0-3-28,-3-4 1,0-3-1,-2-2 122,-3-3 1,-2-3 0,-6-7-1,0-1 1,0-3-25,0-1 0,0-2 0,-2-4 0,-1 1-31,-1-1 0,-1-4 1,2-1-1,-1-1-449,1 1 1,2-3-1,2 4 1,2 3-1746,1 4 1723,6 4 1,-3 5-1,5 1 1</inkml:trace>
  <inkml:trace contextRef="#ctx0" brushRef="#br0" timeOffset="12929">16173 5879 10265,'0'-36'0,"-2"4"0,0 7 574,-3 7 0,0 6 0,1 2-439,-5 2 0,-3 5 0,-4-1 1,-5 3 134,-3 1 1,-2 5 0,-3 5-1,-4 7-307,-3 7 1,1 5 0,0 6 0,2-1 147,-1 5 1,3-2 0,4 6-151,5-1 0,4-3 1,7 2-1,2-2-125,5-2 0,4-4 0,6-2 0,6-4 0,6-5 46,1-3 0,9-6 0,-3-6 0,1-2-182,0-2 0,3-3 0,0-4 0,-3-4 209,-4-3 0,-4-2 1,-5 1-1,-1-2-28,0-3 0,-5 4 1,-3-4-1,-2 3-118,-2 2 0,-7-3 1,-4 1-1,-4 3-68,0 0 0,-3 1 1,1 2-1,2 4 28,1 3 301,2-5 0,2 5-11,6-3 1,5 6 0,12 2 0,-1-1-1,2-1 74,3-2 1,-2 0-1,4 0 1,0 0 99,1 0 0,-1 1 0,3 3 1,-3 3 248,-1 0 0,0 8 0,-3-3 0,2 4 85,-2 1 0,-1-1 0,-3 4 0,-3 1-163,-4-2 0,-3 5 1,-1-4-1,0 4-116,0 1 1,0-6-1,-1-1-990,-3 0 1,3-4-1506,-4 2 0,10-8 1418,3-4 0,3-2 0,1-2 0</inkml:trace>
  <inkml:trace contextRef="#ctx0" brushRef="#br0" timeOffset="12930">16768 6176 10701,'0'-12'1371,"5"9"0,2 5-1247,0 3 0,-3 3-2114,-8 5 1,-8 5 0,-7 1 0</inkml:trace>
  <inkml:trace contextRef="#ctx0" brushRef="#br0" timeOffset="13574">4638 7938 8355,'25'-13'56,"0"1"1,5 5-125,3 3 1,5 2 0,4 2 0,7 0-1,6 0 1,7 0 0,9 0 0,9 0 89,6 0 1,-36 0 0,2 0 0,0 0 0,2 0 0,2 0-1,1-1 1,2 0 0,0-1 0,4 0 0,1-1 0,3 0-1,1 0 1,3 0 0,0-1 50,0 1 0,1-1 0,14 1 0,1-2 0,-4-1 0,0 0 0,6-1 1,0 1-273,3 0 1,1 0 0,4-2 0,2-1-1,0 1 1,0-2 0,-33 4 0,1 0-1,0-1 196,2 0 1,0 0 0,1-1-1,0 0 1,0 1 0,1-1 0,3-1-1,0 1 1,1 0 0,0 0 0,1-1-1,-1 1 79,0 0 0,-1-1 0,2 1 0,3 0 0,2 0 0,0 1 0,-2-1 0,1 1 0,-1 0 0,2 0 0,1 1 0,-1-1-150,1 1 1,0 0-1,1 1 1,3-1-1,0 0 1,1 1 0,-1 1-1,-1 0 1,2 0-1,1-1 1,0 1 0,1 0 105,3 0 0,-1 0 0,1 0 0,-3 0 0,0 0 0,0 1 0,1-1 0,1 1 0,0 0 0,-2 1 0,0-1 0,0 1-65,-1 0 0,0 1 0,0-1 0,4-1 1,0 0-1,0 0 0,-3 2 0,-1-1 1,0 1-1,-1 0 0,0 0 0,0 1 17,-1-1 1,-1 1 0,-1-1 0,2 0 0,-1 0 0,-1-1-1,-2 0 1,-2 0 0,1 1 0,-1-1 0,0 0 0,0 0-1,-2 0 1,1 0 0,-1-1 0,0 1 0,1 0 0,-1-1 37,-1 0 1,1 0 0,-1 0 0,-1 0-1,-1 1 1,-1 0-7,-3-1 1,-1 0 0,0 0 0,2 2 0,-1 0 0,-1-1 0,24-1 0,-1-1 0,-1 1 0,-1 1-2,-5 0 0,0 1 0,-2 0 0,-3-1 0,-10 1 0,-2 0 0,-4-1 0,-1 0-277,-3 0 0,-2 1 0,37-1 1,-10 2 261,-12 0 0,-9 5 0,-6-1 0,3-2 0,2 0 0,2-2 0</inkml:trace>
  <inkml:trace contextRef="#ctx0" brushRef="#br0" timeOffset="37625">7020 10033 9324,'-3'-11'0,"4"3"0,9 4 0,8 1 0,8-1 0,9-4 0,10-4 0,10-4 0,6 0 0,1-1 0,-2 1 0,0-1 0,-5 3 0,-3 5-898,-4 5 1,-12 2-1,0 2 1</inkml:trace>
  <inkml:trace contextRef="#ctx0" brushRef="#br0" timeOffset="44755">7107 9860 8034,'0'-13'0,"0"1"0,1 1 0,2 1 0,1 2 0,0 0 0,0 0 0,2 1 0,-1 3 0,1 5 0,-4 6 0,0 5 0,-2 5 0,0 5 0,-2 4 0,-2 3 0,-3 0 0,-1 1 8,0 3 0,4-2 0,-3-4 0,1-3 1,4-5-1,0-1 0,4-3 0,2-3 1,4-3-61,3-5 1,3-8 0,1-6 0,3-4 0,0-4 0,0-1 0,-2-3 0,1-3 94,-1-4 0,5 2 0,-5-5 73,0 2 0,-4 2 1,-4 6-1,-2 4 215,-1 4 0,-3 2-292,2 12 0,-7 4 0,-1 13 1,0 3-56,-2 4 1,5 0 0,-3 1 0,2 0-275,2 0 1,2 4 0,3-2 0,8-2-470,6-3 1,4-4 597,2-1 0,6-1 0,0-9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6:49:49.521"/>
    </inkml:context>
    <inkml:brush xml:id="br0">
      <inkml:brushProperty name="width" value="0.08063" units="cm"/>
      <inkml:brushProperty name="height" value="0.08063" units="cm"/>
      <inkml:brushProperty name="color" value="#FF8000"/>
    </inkml:brush>
    <inkml:brush xml:id="br1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8235 6623 32418,'14'-4'0,"1"0"0,3-1 0,1 1 0,5-1 0,2-1 0,4 1 0,2 1 0,2 0 0,2-2 0,1 0 0,2 1 0,1 1 0,1 0-1405,-1 0 1,-1-1 0,-2 5-1,0 0 1,0 0 0,1 0-1,-1 0 345,0 0 1,-1 0 0,0 0 0,-2 0 0,3 2-1,1 1 1,3 1 0,0-2 393,2 0 1,5-2 0,-1-2 373,1-2 1,9 3-1,-8-5 1,2 2 101,0 0 1,3-1 0,0 2-1,-2-1 53,-1 1 1,-1 2 0,1 1-1,0 0 19,-2 0 0,8 0 1,-7 1-1,1 2-644,0 1 1,2 1 0,2-2 0,1 1 757,-1-1 1,4 3-1,-1-2 4,2-2 0,-2 1 0,0 0 0,1 1 0,2-1 2,1-2 1,4-1 0,2 0 0,-1 0 0,1 0 1,-1 0 0,-2 0-1,1 0 0,-1 0 0,3 0 0,-1 2 0,-1 0-4,-2 3 1,9-1 0,-7-3 0,1 2 0,2 1 1,-4 4 0,5-4 0,1 0-2,-3 2 0,4-5 0,-4 5 0,-1-2 0,1 0 0,7 0 0,1-4 1,1 0 0,-1 0 0,11 0 0,-4 0-2,3 0 0,3 0 0,-4 0 0,-2 0 0,-5 0-7,-2 0 0,-3 0 0,-1 0 0,-3 0-9,-2 0 0,-1 2 0,-4 0 1,0 4-11,0 1 0,0-3 0,2 3 0,-1 0 15,-1 0 0,7-3 1,-7 3-1,0-2 4,-3-2 1,6 0-1,-3-1 1,0 3-4,-3-3 0,1 0 0,-7-2 0,-2 0-40,-4 0 51,2 0 0,-5 0 0,5 0 0</inkml:trace>
  <inkml:trace contextRef="#ctx0" brushRef="#br1" timeOffset="364">15788 6635 8355,'18'-8'-720,"1"1"0,3 2 0,2 2 615,2 1 0,7 2 1,0 0-1,3 0 108,1 0 0,-4 0 0,-1 2 0,-2 1 18,-2 1 0,4 0 1,-1-4-1,2 0 50,0 0 0,0-2 0,5 0 0,-1-2-30,0 1 1,2 1 0,1 2 0,2 0 0,2-1-32,3-3 0,10 3 0,2-4-17,0 4 0,10 1 1,6 0-1,2 0 11,3 0 0,-3 0 1,6 0-42,1 0 0,-7 0 0,0 1 1,0 2-1,-2 1 0,-2-1-57,-3-2 1,-5-1 0,2 0-3,1 0 83,-10 0 0,13 6 0,-7 1 1</inkml:trace>
  <inkml:trace contextRef="#ctx0" brushRef="#br0" timeOffset="11988">10306 7764 30728,'17'0'23,"1"0"0,1 0 0,3 0 1,2 0-1,0 0 0,1-2 1,0 0-1,1-4-900,3-1 0,0 5 0,7-3 0,2 3 1,2-1-1,2-1 0,2 0 0,4 0 1,7-1-1,4 3 0,5 0-357,2 2 0,-1 0 0,5 0 676,2 0 0,6-4 0,4 0 0,0 1 180,1 2 0,-3 1 0,5 0 1,1 0 97,-6 0 1,8 0 0,-10 0-1,1 0 70,-2 0 0,-7 0 0,-1-2 0,-1 0-518,-3-2 0,-6-1 0,-4 4 0,-4-2-31,-7-1 1,-9 0-1,-8 5 1,-5 2 669,-5 1 0,-9 2 87,-4-2 0,-3 3 0,-1 5 0</inkml:trace>
  <inkml:trace contextRef="#ctx0" brushRef="#br0" timeOffset="12304">10716 7714 31698,'-32'0'0,"-1"0"0,7 0 0,2 0 0,8 0 0,2 0 0,10 0 0,12 0 0,9 0 0,10 0 0,5 0 6,5 0 1,10 0 0,3-1-1,6-2 21,5-1 1,5 0 0,1 4 0,4 0-33,4 0 0,3 0 0,7 0 0,3 0 1,0 0 1,5 0-1,-2 0 1,-2 0 3,-1 0 0,3 0 0,2 0 0,-1 0 0,0 0 0,-1 0 0,-4 0 0,0 0 0,0 0 0,-6 0 18,-2 0 1,2-6 0,0-1 0</inkml:trace>
  <inkml:trace contextRef="#ctx0" brushRef="#br1" timeOffset="18118">6871 7739 6430,'12'0'0,"1"0"0,-1 0 0,2 0 0,2 0-31,5 0 0,3 0 1,2 0-1,3 0 0,4 0 1,4 0-1,4 0 1,3 0-1,3 0 14,3 0 1,-3 0 0,6 0 16,-2 0 1,-1-1 0,1-2 0,1-3 1,2 0 0,1 1 0,-1-3 0,1 0 0,0 0 0,-2 1 1,-1 1-52,0-3 1,-8 7-25,-2-2 0,-4 3 0,0 1 0</inkml:trace>
  <inkml:trace contextRef="#ctx0" brushRef="#br1" timeOffset="18426">7330 7826 8355,'9'-11'-694,"4"3"1,6-2 481,-2 6 0,6 0 0,2 4 0,7 0 133,3 0 1,7-2 0,2 0 0,1-4 59,2-1 1,12-1 0,-5-5 0,1 1 25,2 0 0,-6 3 0,3 3-13,-3 0 1,-7-4 0,-2 3 0</inkml:trace>
  <inkml:trace contextRef="#ctx0" brushRef="#br1" timeOffset="18614">8334 7739 8355,'-8'-8'-695,"0"0"1,6 5 0,2 0 156,7 6 538,4-2 0,7 10 0,2-4 0</inkml:trace>
  <inkml:trace contextRef="#ctx0" brushRef="#br1" timeOffset="18797">8917 7714 8355,'0'-8'-1376,"0"0"810,0-1 1,4 4 536,1 5 1,4 5-1,-2 8 1</inkml:trace>
  <inkml:trace contextRef="#ctx0" brushRef="#br1" timeOffset="31540">5928 8930 8355,'25'-6'-162,"1"-1"1,3-1-1,3 0 1,1-1 0,0 1-1,2 1 1,0 0 0,3 2-126,-1-1 0,-4 2 0,0 4 270,1 0 1,-2-1 0,1-2 0,2-1 0,0 1 0,3 2 0,-1 1 0,1-2 0,2 0 38,2-2 1,3-1-1,-3 5 1,-2 0 12,-2 0 0,3 0 0,2 2 0,1 1 19,3 1 0,5 1 0,5-2 0,2 1-5,5-1 1,2-2 0,-1 1 0,1 0-50,-2 3 1,4-1 0,-2-3 0,-2 2-26,-5 1 0,-1 4 1,-6-4-1,-1 0 22,1 2 1,1-5 0,-4 5 0,1-2-136,0 0 1,5 0 0,3-4 0,2 0 36,2 0 0,-1-4 72,-3 0 1,2-6 0,-3 3 0</inkml:trace>
  <inkml:trace contextRef="#ctx0" brushRef="#br1" timeOffset="32016">6288 8644 8355,'25'-1'0,"0"-3"-323,5 3 0,3-5 0,8 6 0,5 0 0,3 0 0,7 1 0,4 2 347,5 1 1,9 2 0,2-3 0,5 1 29,-1-2 1,7 0 0,0-2-79,1 0 0,0 0 1,-1 0-1,0 0-36,0 0 0,0 1 1,-1 2-1,1 1 1,0 0 3,0 2 0,8-5 1,1 3-1,1-2 54,1-2 1,0 0 0,-48 0 0,2 0 0,-1-1 0,0 0 1,48-3 0,-46 1 0,-1-1 0,36-8 0</inkml:trace>
  <inkml:trace contextRef="#ctx0" brushRef="#br1" timeOffset="32205">9426 8657 8355,'55'0'-671,"-10"0"0,2 0 0,-5 0 530,-5 0 0,3 0 0,-9 0 1,3 0 173,-1 0 0,-3 0 0,2 0-69,-3 0 0,-1 0 0,10 0 0</inkml:trace>
  <inkml:trace contextRef="#ctx0" brushRef="#br1" timeOffset="32373">10294 8694 8281,'-11'-5'-147,"3"-4"-297,-3 4-45,9-1 0,-3 12 0,5 1 0</inkml:trace>
  <inkml:trace contextRef="#ctx0" brushRef="#br1" timeOffset="56275">9711 10083 8355,'12'-1'-108,"2"-3"0,4-5 1,7-2-1,7 0 0,5 3 1,4 2-1,6 2 1,5 0-1,6 1 0,3 2 1,2 1-1,2 0 1,3 0-113,0 0 0,-1 4 1,4 2-1,2 1 134,0 2 0,5 2 0,-10 2 1</inkml:trace>
  <inkml:trace contextRef="#ctx0" brushRef="#br1" timeOffset="57688">12874 10021 8355,'-27'-4'-196,"7"0"0,5 0 0,2 0 1,1-1-1,-1 1 0,1 0-167,0 0 0,3 0 0,2 3 499,2-4 1,1-2 54,4-5 0,1 5-155,3 3 0,-1 3 0,5 1 0,2 0 8,1 0 1,-3 1 0,1 2-19,0 1 1,4 0 0,2-4 0,3 0 0,1 0 41,3 0 0,1 0 0,2 0 0,0-1-22,0-3 1,4 2-1,0-2 1,-2 3-9,-1 1 0,3-2 0,2 0 1,-1-3-47,0 3 0,5 0 1,-2 2-1,4 0 9,4 0 0,-1 0 0,6 0 0,1 0-12,1 0 0,3 0 0,3 0 1,4 0 6,2 0 1,2 0 0,0 0-1,0 0 11,0 0 0,0 0 1,0 0-1,2 2 2,2 2 1,-7-3 0,3 5-1,-1-2-1,-1 0 1,2 4 0,-1-4 0,0 0 69,1 2 1,1-5 0,9 4-1,1-4 22,7-1 1,1 0-1,10 0 1,-3 0-71,-1 0 0,5 0 0,2 0 0,0 0-46,-3 0 0,-3 0 1,-3 0 24,-2 0 0,1 0 0,-4 0 0,0 0 0,-2 0-26,-5 0 1,5 4 0,-3 2 0,5-1-46,-4 1 0,4-1 1,-6-2-1,2 1 8,0-1 1,0-2-1,-2-1 1,-1 0 8,-4 0 0,-11 0 0,3 0 0,-6 0 4,-7 0 1,-1 0-1,-9 0 1,-3 0-115,-3 0 0,-3 4 0,-6 2 1,-1 1-822,-1 2 870,-6-3 0,8 5 0,-3-4 0</inkml:trace>
  <inkml:trace contextRef="#ctx0" brushRef="#br1" timeOffset="86238">12378 10133 7672,'12'-13'0,"0"2"0,1 3-158,-1 4 0,-2 3 0,1 1 1,4 0-1,2 0 255,0 0 0,5 0 0,-1-2 1,4-1-1,3-1 0,3 1 1,4 2 56,3 1 0,5 0 1,2-1-1,9-2 0,8-3-5,8 0 0,5 1 0,10-3-132,2-1 1,5 2 0,-39 3 0,1 1 0,2 0 0,1 0 0,1 1-1,1 0 33,1-1 0,1 1 1,0 1-1,1 0 1,-1-1-1,0 0 1,0 1-1,0 1-84,-1-1 1,-1 2 0,1 0 0,-1 2 0,2-1 0,-1 1 0,0 0 0,0 0 34,1-1 1,-1 1 0,2 2 0,-1-1 0,2-2 0,-1 0 0,2-1 0,-1 1-2,1-2 1,0 1 0,6 0 0,1-1 0,-2 1 0,0 1 0,0 0 0,0 0-6,1 0 1,0-1 0,-4 0 0,-1-1-1,1 1 1,0 0 0,-3 0 0,0 0-65,-3 1 0,0 1 0,-1 1 0,0 0 1,-2-1-1,0-1 0,0 2 0,-1-1-20,-2 2 1,-1 0 0,-1 0 0,-1 0 0,38 4 0,-3-1-91,-6 2 0,-10-3 0,-4 0 1,-5-2-8,-7-2 1,-6-1 0,-12-2 0,-3 0-68,-4 0 0,-9 0 0,-4-2 253,-7-2 0,-3 0 0,-6-6 0,0-2 0,0-2 0,0-2 0</inkml:trace>
  <inkml:trace contextRef="#ctx0" brushRef="#br1" timeOffset="86672">12898 10033 8355,'0'-19'-570,"6"1"1,2 11 0,9 3 365,3 3 1,5 1 0,4 0 0,4 0 328,3 0 1,7 0 0,2 0 0,6 0 170,7 0 1,6 4 0,11 0-155,4-1 0,4 0 1,7-1-1,8 3 1,-46-3-1,1 0-30,2 1 1,2-1-1,2-1 1,2 0-1,0 1 1,0 0-1,4-1 1,1 0-144,4 2 1,1-1-1,-1-2 1,2 1-1,0 1 1,2 0-1,-1-1 1,1-1 10,0 1 1,0-2-1,5 1 1,0 0 0,-1 0-1,0 0 1,1 0 0,0 0 12,-3 1 0,0-2 0,5 0 0,0-2 0,-5 1 0,-1-1 0,1 0 0,1 0-5,-2 1 1,0-1-1,-6 0 1,-2 2 0,1 0-1,-1 2 1,-2-1 0,0 0 0,-3 0 0,-2 0 0,0 0 0,-1 0 0,-3 0 0,0 0 1,-2 0-1,0 0-27,-1 0 0,-2 0 1,45 0-1,-13 0 1,-6 0-185,-5 0 1,-6 0 0,-8 0 0,-4 0 34,-3 0 0,-9 0 0,-3 0 0,-7 0 187,-6 0 0,-3 4 0,-9 0 0,1-1 0,0-2 0,2-1 0</inkml:trace>
  <inkml:trace contextRef="#ctx0" brushRef="#br1" timeOffset="86832">18207 10096 8355,'-11'-17'-656,"2"0"1,4 12 0,5 6 0</inkml:trace>
  <inkml:trace contextRef="#ctx0" brushRef="#br1" timeOffset="106594">4763 14808 7746,'-7'-5'0,"1"-3"0,2-3 0,0-2 0,2 1 0,5 1 0,5 2 0,5 4-72,3-1 1,2 5 0,4-3 0,0 3 0,5 1 0,6 1 0,5 2-1,6 1 1,5 0 0,8 0 0,8 0 169,6-1 0,14-2 1,0-1-1,9 0-74,-44 0 1,1 0 0,6 0-1,1 0 1,1 0 0,1-1 0,1-1-1,2 0 1,4-2 0,1 0-287,5-2 0,0 1 0,0 0 0,2 1 0,4 0 0,0 0 287,-3-1 0,0 0 0,5 0 1,0 1-1,-1-1 0,0 1 0,1 2 1,-1 0 12,-3 1 0,-1 1 0,5 0 0,0 0 0,-7 0 0,-1 0 0,1 0 0,1 1 19,-2 1 0,1 0 0,4-1 0,1 0 0,3 1 0,0 0 0,-1-1 0,-2-1-27,-3 0 0,1 0 0,6 1 0,-1 0 0,-3 0 0,-2 1 0,3 0 0,0 0-108,-3-1 1,-1 0 0,4 2 0,-1 0-1,-8 0 1,-1-1 0,0 1 0,-2 0-12,-1 0 1,0-1 0,-1 3-1,0-1 1,-1-2 0,-2 0-1,-1 0 1,-1 0 11,-4 1 1,-1-1 0,1 0 0,-1-1 0,42 6 0,-4 0 130,-10 0 0,-2-3 0,-11 3 0,-5 0-111,-6 0 1,0 0 0,-7 1 0,-2-3-56,-4 1 1,0-3 0,-6 4 0,-2-2-15,-5-2 126,2 4 0,-5-2 0,2 3 0,-2-1 0,4 3 0,3 4 0</inkml:trace>
  <inkml:trace contextRef="#ctx0" brushRef="#br1" timeOffset="107025">6784 14746 7044,'30'-20'-983,"3"0"1302,3 3 0,8 0 0,6 6 0,7 1-148,3 2 1,13 4 0,7-3 0,10 1-160,9 4 1,-48 0 0,0 1 0,4 0 0,1-1 0,2 0 0,0-1-29,0-1 0,1 1 0,5 1 0,1 0 0,-2-2 1,0 1-1,3-1 0,-1 1-27,1-1 1,1 1-1,2 1 1,1 0-1,2-1 1,0-1-1,1 1 1,-1 0-20,2 2 0,1 0 0,1 0 0,1 0 0,0 1 0,0 0 0,1 0 0,-1 0-4,-4 0 1,0 0-1,3 0 1,-1 0-1,-4 1 1,-1 0-1,0 0 1,-1 2-39,-1 1 0,-1 0 1,0 0-1,-2-1 0,-3 1 1,-1 0-1,-3 1 0,-2 0 32,-2 0 1,-2 1-1,44 2 1,-7-1-1,-6 0 31,-9 0 0,-6-3 0,-9 3 0,-4-2-65,-4-2 0,0 3 0,-10-2-89,-1-1 195,-1-2 0,-5-5 0,1 0 0,2 1 0,2 2 0,2 1 0</inkml:trace>
  <inkml:trace contextRef="#ctx0" brushRef="#br1" timeOffset="107187">12030 14684 7144,'13'0'-353,"-1"0"1,6-5-1,1-2 1</inkml:trace>
  <inkml:trace contextRef="#ctx0" brushRef="#br1" timeOffset="115354">6251 16086 7383,'25'-4'0,"-1"0"0,1-1-340,0 0 1,0 2 0,0-4 0,-1 0 364,1 0 0,0 5 0,1-4 0,2 2 0,1 0 0,-2 0 0,1 0 0,-1-2 52,2-1 0,4 3 0,-2-3 0,0 2 0,4 1 1,1-1-46,1 1 1,4-4 0,2 4 0,1 1 0,2 2 22,-2 1 1,4 0-1,-4 0-161,0 0 1,4 0 0,-2 0 0,2 0 46,2 0 1,3 0 0,2 0 52,2 0 0,1 0 1,5 0-1,2 0 1,3 0 12,0 0 0,1 0 0,4 0 0,0 0 3,3 0 1,7 0 0,0 0-1,3 1-6,5 3 1,3-2-1,-43 0 1,0 0 0,1-1-1,-1-1-4,1 0 0,0 0 0,4 0 1,1 0-1,-4 0 0,1 0 1,3 0-1,1 0-1,-1 0 1,0 0 0,3 2 0,0 0 0,-4 0 0,-1 0 0,2 0 0,1-1-39,0 0 0,1 0 1,-3-1-1,1 0 1,1 0-1,1 0 0,-1 0 1,0 0 36,0 0 0,0 0 0,0 0 0,1 0 0,-2 0 0,0 0 1,1 0 1,0 0 0,-1 0 0,-1 0 0,-2 0 0,1 0 0,-1 0 0,1 0-5,-3 0 0,0 0 0,1 0 0,-1 0 1,-1 0-1,-1 0 0,48 0 0,-2 0-69,-2 0 0,2 0 0,-4-2 0,1-1 29,-1-1 1,7-4-1,-2 3 1,1-1 30,-47 3 1,0 1 0,-1-3 0,0 1 0,4 1-1,0 1 1,-1-1 0,1 0 5,-1 1 1,0-1-1,3-1 1,0-1-1,-1 3 1,0 0 7,2 1 0,1 0 0,0-2 0,1 0 0,-3 1 0,1 0 0,-1 0 0,-1 1 0,54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6:52:46.925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6958 10530 6563,'0'-13'0,"0"1"0,1 1 0,3 2 0,4 4 0,4 1 0,0-2 0,0 1-3,1-1 1,5-2 0,2 3-1,4-1 1,1-1 0,1 2-1,1-2 139,2 0 0,4 4 1,-1-2-1,2 0 0,5 1 1,0 2-105,-1 0 0,5-2 0,2 0 0,4 1 0,2 0-7,2-1 0,5 1 0,7-3-7,1 0 0,11 2 0,2 3 1,6-2-2,6-1 1,8-5 0,-44 7-1,-1 0 1,2 1 0,-1 0-10,-2 0 1,1 0 0,7-1-1,-1 0 1,-3 0 0,-1 0 0,2 0-1,-1 1-9,-2 0 0,0 1 0,3 0 0,0 0 0,-6 0 0,-1 0 0,0 0 0,0 0 5,47 0 0,-2 0 0,-5 0-23,-1 0 0,-5 0 1,1 0-1,2 0 1,0 0-87,0 0 1,7 0-1,2 0 1,-1 0-36,2 0 0,-1 1 0,-2 2 0,-7 1 14,-8-1 1,-4 0-1,-14-1 1,-7 2 34,-7-1 1,-7 0-1,-8 0 1,-5 1-92,-6-1 182,-10 3 0,-6 1 0,-6 6 0</inkml:trace>
  <inkml:trace contextRef="#ctx0" brushRef="#br0" timeOffset="471">8520 10480 8355,'-12'-12'0,"4"-1"-677,-1 1 611,7 5 0,-2 1 0,8 6 0,5 0 0,7 0 1,6 0-1,5 0 0,6 0 64,3 0 0,7 0 0,4 0 0,5 0 125,6 0 1,4 0 0,5 0-1,8 0-114,6 0 1,6 0 0,4 2 0,4 1-16,3 1 1,-45 0 0,1 0 0,1-2-1,-1 0 4,1 0 0,-1-1 0,0 0 0,1-1 0,1 0 0,1 0 0,1 0 0,0 0 0,0 0 0,-1 0 20,-2 0 1,1 0 0,3 1-1,0 0 1,-6 0 0,-1 0-1,0 1 1,1 0-21,-3 0 1,0-1 0,45 1 0,-1-2 0,-6 0-37,-4 0 1,-8 1-1,0 2 1,-7 1-110,-6-1 1,1 2 0,-11-1 0,-2 0-6,-4 2 1,-1-3 0,-8 4-1,-2-2-149,0-2 1,-6 2 276,-1-1 0,3 6 0,-1-3 0</inkml:trace>
  <inkml:trace contextRef="#ctx0" brushRef="#br0" timeOffset="607">12948 10517 8355,'12'-7'-797,"6"-4"1,-2 11 539,4 0 0,6 6 0,6 6 0</inkml:trace>
  <inkml:trace contextRef="#ctx0" brushRef="#br0" timeOffset="46736">14994 14610 8351,'0'-12'0,"0"-1"0,2 1 0,2 1 0,6 1 0,5 3 0,7 2 0,5 2 0,8 0 0,5 0-44,5-1 0,9 0 0,4 4 0,4 0 0,4 0 1,7 0-1,7 0 38,7 0 1,7 0 0,1 0 0,-45 0 0,2 0-1,0 0 1,0 0-19,4 0 0,0 0 1,3 0-1,2 0 0,3 0 1,0 0-1,-1 0 0,1 0-155,-2 0 0,1 0 1,2-2-1,0 0 1,0 0-1,1 0 171,-1 1 1,1-1 0,-3 0-1,0-1 1,-2 0 0,0 0 0,-1 0-1,-1 1 26,-2-1 0,-1 0 0,-1-1 1,-1 0-1,46 0 0,-5 0 0,-10-1-21,-6 1 0,-12 0 0,-6 4 0,-10 0-305,-9 0 1,-10 0-1,-7 0 308,-7 0 0,-10 0 0,-4 0 0</inkml:trace>
  <inkml:trace contextRef="#ctx0" brushRef="#br0" timeOffset="47117">15106 14622 8355,'-12'-5'-1252,"5"-2"1147,1 0 0,9 2 0,5 5 0,10 0 106,8 0 0,7 0 1,9 0-1,6 0 174,9 0 0,6 0 0,13-2-89,2-2 1,9-1 0,11-5 0,-47 6 0,1 0 0,3-1 0,1 1-63,0 1 1,0-1-1,2 0 1,0-1 0,3 2-1,1 0 1,0 1 0,0-1-68,2 0 1,0 0 0,-3-1 0,-1 0 0,5 2 0,0 0 0,-5 0 0,0 0 35,-4-1 1,1 0 0,1 3-1,0-1 1,-3-2 0,0 0-1,0 1 1,0 0-14,-4 0 1,0 0 0,1 0-1,-1 0 1,38 1 0,0-2 2,-2-1 0,-10 0 0,-2 4 1,-9-2-97,-7-2 0,-4 3 0,-7-3 0,-2 2-60,-5 2 0,-4 0 1,-4 0-1,-5 0 13,-6 0 0,-4 0 0,-6 0-243,1 0 403,-6 0 0,2 0 0,-5 0 0,0 0 0</inkml:trace>
  <inkml:trace contextRef="#ctx0" brushRef="#br0" timeOffset="47261">18876 14610 8355,'18'-7'-874,"-4"2"0,4 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6:54:06.415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4502 8322 8355,'-1'-17'85,"-3"1"0,-3 1 0,1 2 0,6 5 0,7 4 0,4 4 1,3 4-1,1 4 0,3 3 0,1 2 310,3-1 0,-2 5 0,0 1 0,1 1 0,0 3 0,-1 1-616,2 2 0,-2-4 0,-1 0 0,0-1-207,0-1 1,-3 1 0,0-6 304,-2-2 0,2 3 0,0-7-1708,-5 3 1462,1-4 0,-11-1 0,5-6 0</inkml:trace>
  <inkml:trace contextRef="#ctx0" brushRef="#br0" timeOffset="241">4849 8136 8355,'-5'-12'300,"-2"5"1,-1 3 0,-1 8 0,1 5 0,0 6 0,-2 6 0,-2 4-69,-3 4 1,-6 0-1,3 5 1,-1 2-364,-3-1 0,-3-1 0,-3 2 1,-1-2 112,2-1 0,6-9 0,5-1 0,2-4-1128,1-3 167,7-3 0,-5-6 0,4-1 0</inkml:trace>
  <inkml:trace contextRef="#ctx0" brushRef="#br0" timeOffset="501">5073 8558 10358,'6'1'184,"-1"3"0,-4 3 1,0 5-1,2 1-220,1-1 1,0 5-1,-4-1 1,0 1 0,0-1-1,0 2-171,0 2 1,0-4-1,0 3-79,0-1 0,0-1 1,0-3-1,0 1-561,0 1 1,6 1 0,1-5 0</inkml:trace>
  <inkml:trace contextRef="#ctx0" brushRef="#br0" timeOffset="782">5705 8607 8655,'12'0'-119,"-3"2"1,-2 2 264,-2 4 0,-1 4 0,-4 5 0,-1 4 0,-2 1-590,-1-2 1,-1 4 0,2-4-1,-3 2 34,-1-1 0,-1 3 0,-4-5 0</inkml:trace>
  <inkml:trace contextRef="#ctx0" brushRef="#br0" timeOffset="1100">6263 8285 8355,'-5'-13'1127,"-4"1"0,4 0-885,1-1 1,4 5 0,4 1 64,4 1 0,3 2 1,3 4-1,1 2-73,2 2 0,3 4 0,-2 7 1,2 3-1,0 1 51,-1 4 1,5 0-455,-3 2 0,-3-3 0,-1 0 0,0 1 0,-1-1 0,0 0-794,-3-2 1,-4-1-1,-1-5 62,2-2 1,-1 3 0,1-8 407,-2 0 0,0 4 0,5-4 1</inkml:trace>
  <inkml:trace contextRef="#ctx0" brushRef="#br0" timeOffset="1330">6598 8223 8355,'0'-13'0,"0"1"1000,0 0-756,0 5 1,0 3-1,0 8 1,-1 4-1,-2 4 1,-3 5-1,0 4-228,-4 2 1,-5 7-1,-3 2 1,-2 1-472,-2 0 0,0-1 0,0 1 0,3-4-165,1-3 1,2-5 0,3-3 189,1-5 0,-1 8 0,1-7 0</inkml:trace>
  <inkml:trace contextRef="#ctx0" brushRef="#br0" timeOffset="1680">6858 8582 8355,'-12'0'1917,"5"0"-1257,2-5 0,6 4-749,3-4 1,0 0 0,7 1 0,3 1 95,0 2 1,0-4-1,-2 1 1,1 2-232,-1 0 0,0 2 32,1 0 1,-6 6 0,-3 2 0,-3 3 35,-1 1 0,-4 2 0,-2 1 0,0 3 60,-4 2 0,-1-1 1,-1 2-1,0-4 305,4 1 0,-1-4-99,4 3 1,1-8-1,6-2 1,2-1-230,4-4 1,4 0-1,4-2 1,2 0 0,1 0-494,3 0 0,0-4 0,1-2 175,2-1 0,-3-1 0,9-4 1</inkml:trace>
  <inkml:trace contextRef="#ctx0" brushRef="#br0" timeOffset="1968">7603 8533 8355,'0'12'551,"0"1"-459,-6-1 1,3 5 0,-5 0 0,0 1 0,1 0 0,3-1 0,1-1 0,0 2-1066,-1 2 0,0-5 480,4 1 1,-5-2 0,-2-2 0</inkml:trace>
  <inkml:trace contextRef="#ctx0" brushRef="#br0" timeOffset="2307">7962 8570 8355,'9'0'-675,"-1"0"1,0 0 375,5 0 1,-5 0 0,0 0 203,2 0 1,6 6 0,4 0 0</inkml:trace>
  <inkml:trace contextRef="#ctx0" brushRef="#br0" timeOffset="2308">8446 8545 8355,'7'0'1516,"4"0"-1502,-3 0 0,3 0 0,2 0 0,-1 0-1063,0 0 1,1 0 0,-1 0 0</inkml:trace>
  <inkml:trace contextRef="#ctx0" brushRef="#br0" timeOffset="2456">8793 8595 8682,'9'0'701,"-1"0"-1614,-5 0 1,8-6 0,-5-1 0</inkml:trace>
  <inkml:trace contextRef="#ctx0" brushRef="#br0" timeOffset="2627">9252 8570 8355,'11'6'1250,"-3"2"1,-2 3-1120,-1 1 0,-3 1 1,2-1-1777,-3 0 677,-6 6 0,-8 2 0,-6 4 1</inkml:trace>
  <inkml:trace contextRef="#ctx0" brushRef="#br0" timeOffset="3137">10244 8310 8355,'-5'-18'0,"2"5"308,-5 1 0,5-1 0,-1 5 1,3-3-1,2 0 0,3 3 699,4 4 1,3 2-1,3 4-888,3 2 1,2 4 0,6 10 0,0 5 0,-1 5 0,3 1 0,0 0 161,2 0-332,0 0 1,-4 0 0,-2 0-1,-1-2 1,-1-2-771,1-4 0,-4 1 1,-2-6-1,-2-1 1,-1-1-2699,-1-1 3334,-5-1 1,-2-5-1,-5-2 1</inkml:trace>
  <inkml:trace contextRef="#ctx0" brushRef="#br0" timeOffset="3367">10604 8210 8355,'0'-12'318,"-1"1"1,-4 4 0,-1 7 0,-3 7 0,1 5-1,-2 5-10,-1 4 0,-5 3 0,-2 4 1,0 2-1,-1 2 0,1 1 0,-1 0 1,1-1-736,0-2 1,0 3 0,3-4 0,-1-1-772,5-2 1,-1-6 0,5 0 771,0-2 1,-4-2-1,4-3 1</inkml:trace>
  <inkml:trace contextRef="#ctx0" brushRef="#br0" timeOffset="3881">10964 8632 10333,'8'-4'614,"0"0"0,-4-2 0,3 2 0,0-3-362,0 0 1,-3-4-1,4 4-398,2 1 1,-3-4 10,1 6 1,-4 0 0,5 4-254,0 0 1,2 5 0,0 3 227,-2 3 1,0 3 0,-3 1 0,-1 3 0,1 2-18,-3 2 0,-2-3 154,-1 2 0,4-5 0,0 3 1,-1-1-1,-2-3-32,-1-1 202,0-7 0,2-3 0,0-8 54,3-4-61,-1-9 0,1 2 0,3-5 1,4-1-1,0 0-118,0 1 0,1 0 0,0-2 0,3 4-48,0 4 0,1 1 1,-5 7-1,1 1 1,-2 1-1,-3 5-111,-4 6 159,3 9 0,-6 4 0,3 4 0,-2 1-362,-2 0 0,0 0 0,1 0 0,3-1-787,5 1 1,2 0 0,1 0 0</inkml:trace>
  <inkml:trace contextRef="#ctx0" brushRef="#br0" timeOffset="7682">12291 8458 8355,'8'-6'128,"0"1"0,3 4 0,4 1 0,6 0 0,3 0 0,3 0 0,5 0 0,6 0 0,6 0 0,7 0 227,6 0 1,1 0 0,2 0 0,4 0-169,-1 0 0,5-4 1,-3 0-1,-5 1-910,-5 2 1,-5 1 0,-6 0 0,-7 0 0,-8 1 106,-7 3 1,-4 3-1,-5 5 1</inkml:trace>
  <inkml:trace contextRef="#ctx0" brushRef="#br0" timeOffset="7968">13283 8272 8521,'-11'-15'907,"3"3"-543,2 8 0,1-2 289,-4 6 0,4 2-434,1 2 0,9 3 1,6 5-1,4 0-278,1 1 1,1 3 0,1 2 0,0 0-117,0 0 1,3 4-1,-5-1 50,0 2 1,-8-2 0,-4 0-1,-3 1 1,-1 0-212,0-2 0,-5 4 0,-5-4 1,-5 4-636,-6 1 0,-2-1 0,-2 1 1</inkml:trace>
  <inkml:trace contextRef="#ctx0" brushRef="#br0" timeOffset="8521">14399 8235 8355,'0'-12'388,"0"-1"0,0 1 0,1 1 1,4 3-1,4 5 284,6 6 1,1 4-1,4 5 1,1 2-318,-2 2 0,6-1 0,-2 5 0,6-1-268,3 0 1,-3-2-1,3 2 1,-1-1-186,1-3 1,-4 0-1,-1 1 1,-5 0-394,-5-1 0,-3-2 0,-2-4 1,-1 0-625,-3 0 0,-1-2 1,-4 1-1085,1 2 1917,0-5 1,-9 1-1,-2-6 1</inkml:trace>
  <inkml:trace contextRef="#ctx0" brushRef="#br0" timeOffset="8771">14821 8099 8355,'-13'-7'371,"1"3"0,4 8 0,1 4 0,0 5 1,-1 2-1,-5 4 0,-3 3 0,-4 6 2409,-2 2-2772,-1-3 1,-2 9-1,-1-3 1,-2 3-1,-2 1-274,-2 1 1,5-3-1,-1-2 1,6-4-1,6-2-1617,2-3 582,7-4 1,2-2 0,5-6 0</inkml:trace>
  <inkml:trace contextRef="#ctx0" brushRef="#br0" timeOffset="11210">15689 8161 8355,'0'-18'201,"0"-1"1,0-1-1,0 4 1,-1 3 0,-5 5-37,-6 4 1,-2 4 0,-7 4-1,-1 4 1,-1 5 0,-2 3 0,-1 6-1,0 4 1,-1 3 0,4 0 92,0 2 0,6-4 0,3 6 1,6 0-261,2-1 0,2-2 0,6-5-215,2 0 1,4-4 0,9-2 0,3-1-1,6-4 49,8-5 1,-6-3-1,11-6-338,1 0 0,-7-2 1,3-2-1,-6-4-619,-6-3 0,-6-1 1011,-10-1 0,-3 1 0,-5-1 1</inkml:trace>
  <inkml:trace contextRef="#ctx0" brushRef="#br0" timeOffset="11459">15329 8458 8355,'6'-8'-389,"2"1"244,3 2 0,6-4 1,1 4-1,2-1 60,6 1 1,1-5 0,7 3 0,3-1-425,3 0 307,7 5 0,-3-8 0,6 4 1</inkml:trace>
  <inkml:trace contextRef="#ctx0" brushRef="#br0" timeOffset="11741">16185 8111 8554,'7'-14'424,"-3"-2"0,-3 6-644,-1-2 1,-1 8 0,-2 1 0,-1 6 0,1 5 688,2 3 1,1 1 0,-1 2-1,-2 3-294,-1 3 1,0 2-1,2 2 1,0-1-150,-3 3 1,0 3 0,2-1 0,-1 1-408,1-2 0,2 0 0,1-3 0,0 0-636,0-4 1,0 3 590,0-7 1,0 1-1,0-5 1</inkml:trace>
  <inkml:trace contextRef="#ctx0" brushRef="#br0" timeOffset="11977">16433 7900 8355,'-5'-19'584,"3"8"-272,-2 11 1,-1 11 0,0 10 0,3 2-1,-1 3 1,0 3 0,-1 4 0,1 3 80,2 1 1,-3 1-1,0-1-649,1 0 1,1 0-1,2-1 1,0-2-1,0-3-518,0-5 0,0 1 0,0-7-350,0-1 1,0-1 863,0-6 0,0 1 0,0-1 0</inkml:trace>
  <inkml:trace contextRef="#ctx0" brushRef="#br0" timeOffset="12379">16383 7900 8355,'0'-31'272,"2"3"0,2 6 0,4 5-117,3 4 0,2 0 0,-1 1 0,1 1 0,0 1 0,4 3 0,3 2 0,4 2 0,1 2 103,0 1 0,3 1 0,1 3 0,-1 6-375,-2 5 0,-7 4 1,-3 7-1,-7 3-155,-5 4 0,-9 3 0,-8 2 0,-6 0-381,-4 3 1,-9-2 0,-4 4 310,-4-1 1,-2-7 0,2 1 0,0-6 259,4-7 1,0 1 0,7-8-1,3-2 120,4-4 1,5-3-1,8-4 255,0 1 0,12 0 0,1-4 0,7-2 30,6-2 1,2 3-1,7-3 1,2 2-82,1 2 0,0 2 0,-4 1 0,-1 1-58,1-2 0,0 5 1,0 0-1,-2 1-166,-2 1 1,1-5 0,-6 4 0,0 0-496,-3-1 0,4 4 0,-1-4 0,0 1-1618,-3 1 1840,0-1 0,-1-1 0,1-2 1</inkml:trace>
  <inkml:trace contextRef="#ctx0" brushRef="#br0" timeOffset="12881">16966 7702 8355,'0'-13'-88,"0"1"1,0 0 0,2-1 318,2 1 0,-3-1 0,5 2 0,-1 2 12,4 1 1,-3 5 0,3-3-1,0 2-148,2 0 0,2 0 1,-1 5-224,1 3 1,-2 3-1,-3 6-92,-4-1 0,-3 5 0,-1-1 1,0-1-108,0-1 1,0-2 110,0 1 1,-1-5-61,-3 0 277,3-5 0,-5 1 0,6-8 1,1-3-1,2-1-9,1 0 1,6-2 0,-3-5 0,1-2 6,0 2 1,1 1-1,3 1 1,0-1 87,1 1 1,-5 0 0,0 7 0,2 1 40,1-1 1,-3 2 0,1 4 0,-1 1-117,-1 4 0,0 3 1,-5 7-1,3 3 1,-3 1-404,0 3 1,-2 3-31,0 4 1,0-3 0,-2 3 224,-2-3 1,3-1-1,-5 0 1</inkml:trace>
  <inkml:trace contextRef="#ctx0" brushRef="#br0" timeOffset="13061">17450 8372 8355,'0'-16'727,"0"4"81,0 8-1847,6-2 0,1 12 0,5 1 0</inkml:trace>
  <inkml:trace contextRef="#ctx0" brushRef="#br0" timeOffset="34270">7875 10716 8355,'0'-17'142,"0"1"0,2-1 1,1 0-1,1 1 1,-1 1-1,-2 1 1,-1 2-1,-1-1 1,-4 1-1,-3 1 1,-3 3-1,-3 3 169,-2 4 1,-4 2 0,-4 5 0,-1 5 0,0 5 0,-1 5 0,0 3-373,1-1 1,-1 5-1,9-8-128,2 4 1,3-1 0,3-2 0,5-5-1,3-2 73,1-2 1,1-1 0,3-2 0,6-5-220,5-3 0,-1-2 0,4-3 0,-2-5 250,1-2 0,-1-1 0,-3 0 0,-1-2 282,1-3 0,-2 4 0,-3-4 472,-4 3-545,3 2 0,-6 6 1,3 6-119,-2 7 1,2 6-1,2 3 1,-1 6-8,1 6 0,3-1 0,-2 6 49,0 2 0,3 1 0,-5 1 1,2 0-118,3 0 1,-3 0-1,-1-1 1,0-1-1,-3-4-3,-2 0 0,-1-2 1,0-6-1,0-1 16,0-1 1,-5-7 0,-5-1 0,-4-4-81,-2-4 0,-2-1 0,3-4 0,-3 0-141,-2 0 0,5-5 0,-1-3 1,3-5 39,5-3 1,2-2 0,6-4 0,0 2-177,0 2 1,6-4-1,1 3 1</inkml:trace>
  <inkml:trace contextRef="#ctx0" brushRef="#br0" timeOffset="34558">8037 11150 10933,'0'12'278,"0"1"1,0 0 0,0 4 0,0 2-252,0 0 0,4 6 0,0-1 1,0 3-1,0-1 0,2-2 1,-1-4-3792,1 3 3078,-2-6 1,1 7 0,2-5 0</inkml:trace>
  <inkml:trace contextRef="#ctx0" brushRef="#br0" timeOffset="34852">8520 10220 8355,'0'-38'667,"0"7"-299,0 6 1,-1 18-1,-2 11 1,-2 7-1,-2 6-77,-3 3 0,1 5 1,-1 5-1,3 6-192,2 4 1,0 8-1,4 2 1,-2 7-222,-1 3 0,-1 2 0,2 2 0,-1 0-236,1 3 0,2-3 1,2-6-1,3-5-183,4-7 0,5-8 0,3-9 1,5-5-1066,2-3 1354,8-3 1,0-11 0,7-2 0</inkml:trace>
  <inkml:trace contextRef="#ctx0" brushRef="#br0" timeOffset="35381">8917 10641 8355,'0'-12'8,"0"5"0,6 1 1,2 9 411,3 5 0,1 2 0,2 11 0,1-1-277,2 0 1,1 3 0,-3-2-348,2 2 0,3-2 1,-3-2-1,-1-1 1,1-3 173,-1-1 1,1-2-891,-5 1 0,1-1 0,-1 1 0</inkml:trace>
  <inkml:trace contextRef="#ctx0" brushRef="#br0" timeOffset="35608">9178 10616 8426,'0'-9'0,"-2"5"242,-2 8 1,-4 11 0,-7 6-100,-2 2 1,-5 7 0,2 3 0,-3 3-291,3 1 0,-4-1 1,5-3-1,0-4-158,2-3 0,3-2 0,3-3 0,3-5-242,4-2 0,3-2 0,1 1 0</inkml:trace>
  <inkml:trace contextRef="#ctx0" brushRef="#br0" timeOffset="35863">9339 10840 8355,'0'8'95,"0"0"0,0 2 0,0 1 0,1 0 0,2-1 0,3-4 0,1 0 0,1-2 2299,-1 2-2255,4 0 0,-9 7 0,5 1 1,-1 1-569,-3 1 0,-2 2 0,-1-3 1,-1 3-635,-4 2 0,4-5 440,-3 1 0,-3 4 0,0-1 1</inkml:trace>
  <inkml:trace contextRef="#ctx0" brushRef="#br0" timeOffset="36080">9872 10815 10076,'0'12'0,"-1"1"0,-2-1 0,-2 2 0,-1 1 0,1 3 0,2 0 0,0 1-647,-1 0 1,3-2-117,-4 4 1,-1-1 0,-1 5 0</inkml:trace>
  <inkml:trace contextRef="#ctx0" brushRef="#br0" timeOffset="36320">10306 10728 7249,'0'-12'-505,"-5"10"0,-2 4 0</inkml:trace>
  <inkml:trace contextRef="#ctx0" brushRef="#br0" timeOffset="36858">10170 10654 8860,'1'-11'0,"3"2"0,5 5 307,2 3 1,1 1 0,1 1 0,-1 3 0,0 5 0,1 2 0,1 2 0,1 3 0,3 0-34,1-1 1,-3 3-1,5-1 1,0-2 0,-2-1-1,-1-2-470,0 0 0,-4 1 1,4-2-1,-3-1 1,-1-4-2987,-3 0 2336,-2 4 0,4-4 0,-1 7 0</inkml:trace>
  <inkml:trace contextRef="#ctx0" brushRef="#br0" timeOffset="36859">10492 10579 9194,'-5'-7'0,"-3"6"0,-2 6-88,2 8 0,-7 8 1,1-1-1,-3 4 0,-2 2-152,0 3 1,3-6 0,1 5-70,6-1 1,-1 1 0,6-5-37,1-2 1,-4 2-1,0-3 1</inkml:trace>
  <inkml:trace contextRef="#ctx0" brushRef="#br0" timeOffset="37319">10629 10852 10806,'7'-12'0,"-2"-1"0,1 2 0,2 3 0,3 4 0,1 1 0,1 0 0,-1-1 0,-1 3 0,-1 2 0,-3 5 0,-2 1 915,-2 2-1271,-2 2 0,-1 6 171,0-1 1,-5 5-1,-3-3 1,-2 0 4,2 0 1,-3-2-1,2-3 1,0-1 381,1 0 1,2 1-94,6-1 0,0-3 0,1-3 0,4 0-125,3-3 0,7-2 0,3-1 0,1 0-792,3 0 1,-2 0 61,0 0 1,6 0 0,6 0 0</inkml:trace>
  <inkml:trace contextRef="#ctx0" brushRef="#br0" timeOffset="37320">11088 10964 10404,'1'2'33,"3"7"1,-2 9 0,2-2 0,-4 1 0,-3-1 0,-3 2-1253,0 1 1,-3 2 0,-3 4 0</inkml:trace>
  <inkml:trace contextRef="#ctx0" brushRef="#br0" timeOffset="37493">11447 10951 8355,'6'-12'0,"1"1"733,5 3 1,1-2-991,-1 6 1,0 0 0,1 5-1,-2 3-509,-3 4 1,3 9-1,-4 2 1</inkml:trace>
  <inkml:trace contextRef="#ctx0" brushRef="#br0" timeOffset="37811">11894 10951 8355,'11'-12'434,"-1"1"520,-2 3 1,0 1-1016,4 3 1,1 2-1,-1-3-139,1-1 1,-1 5 0,0-3 0,1 2-798,-1 2 1,6 6 0,1 1 0</inkml:trace>
  <inkml:trace contextRef="#ctx0" brushRef="#br0" timeOffset="37812">12278 10914 8355,'7'-5'92,"4"3"0,-4-7 0,6 4-353,-1 3 1,0 0 0,1 2-269,-1 0 0,1 0 0,-1 0 0</inkml:trace>
  <inkml:trace contextRef="#ctx0" brushRef="#br0" timeOffset="37978">12712 10889 8355,'9'0'893,"-2"2"-520,-2 2 1,-1 4 0,-4 9-528,0 3 1,0 0 0,-1 0 0,-3 2-853,-5 2 1,-2 0-1,-1 1 1</inkml:trace>
  <inkml:trace contextRef="#ctx0" brushRef="#br0" timeOffset="38444">13233 10592 8355,'0'-20'785,"0"2"0,6 16 1,2 3-1,2 5 0,-1 3-460,0 2 0,-1 2 0,6 0 0,1 3-81,1 0 0,6 6 1,-1-1-1,1 2-330,-1 2 1,2 0 0,-3 0-1,-1-2-711,-3-2 0,-2 1 0,-3-6 0,-1 1-290,-2 1 0,-5-9 307,1 4 0,-8-4 0,-3 4 0</inkml:trace>
  <inkml:trace contextRef="#ctx0" brushRef="#br0" timeOffset="38445">13494 10554 8355,'-6'-12'802,"5"5"0,-10 3 0,3 8-726,-3 4 1,-2 5 0,1 3-1,-1 4 1,1 0 0,0 1-1,-2 2 1,-1 4-855,-2 1 0,1 6 1,3-5-50,1-2 0,-1-1 0,1-1 1</inkml:trace>
  <inkml:trace contextRef="#ctx0" brushRef="#br0" timeOffset="38784">13779 10877 8355,'0'-6'666,"0"6"0,0 6 0,0 6 1,0 1-1,0-1 0,0 0-557,0 1 0,1-1 0,2 1-1703,1-1 1322,0-5 1,2-2 53,2-5 1,2-5 0,-1-3 0,0-2 126,0 2 1,2-3 0,2 2 0,-2-2 165,-3-1 0,3 4 0,-3 1 323,3 1 1,-2 2 0,-1 6-195,2 2 1,-3 3 0,-1 5-320,0 0 0,2 5 1,-2 0-1,-1-1 0,1 1 335,-4-1-1535,5 1 0,0-5 0,6 0 1</inkml:trace>
  <inkml:trace contextRef="#ctx0" brushRef="#br0" timeOffset="39034">14188 10294 8355,'0'-25'316,"3"11"0,4 7 0,7 9 728,4 6 0,1 9 0,3 5-722,-1 5 1,-1 2 0,6 8 0,2 5-143,1 0 0,0 8 0,-4-2 1,-3 5-184,-6-1 0,-5-1 1,-11-1-1,-1-1-416,-3 1 0,-7-6 0,-7-4 0,0-6-3564,0-5 3222,-4-3 0,8-1 0,-4 0 1</inkml:trace>
  <inkml:trace contextRef="#ctx0" brushRef="#br0" timeOffset="39450">15379 10480 8355,'5'-11'0,"2"1"352,0 2 94,4 5-365,-4-2 0,0 6 1,-4 3-1,-6 5-270,-5 2 1,-9 2 0,-3 3-1,-3 1-77,3 3 1,-4-4 0,4 4 0,-4-3 111,-1-1 1,6-3-1,3 0 1,3-1 169,5 1 0,-2-1 0,6 0 106,1 1 1,3-2 0,5-2 11,3 0 1,4-2 0,3 2-1,3-2 1,2 0-87,2 0 1,5-4-1,2 2 1,-1-1-426,-2 1 1,-5-1-1,-2-4 10,-1 0 0,-2 5 0,-3 2 0</inkml:trace>
  <inkml:trace contextRef="#ctx0" brushRef="#br0" timeOffset="39719">15019 10988 8355,'13'-5'0,"-1"4"0,0-4 124,1 4 0,5 1 1,2 0 841,4 0-808,1 0 1,4 0-1,1 0 1,2 1-1,1 2 1,-2 3-1387,-2 1 0,3 1 0,0 4 1</inkml:trace>
  <inkml:trace contextRef="#ctx0" brushRef="#br0" timeOffset="43788">15962 10319 8933,'0'-37'0,"0"-1"0,0 3 0,-2 3 0,0 7 0,-4 8 488,-1 8 0,5 5 0,-3 8 1,4 5-102,1 7 1,4 8-301,0 10 0,5 1 0,-4 3 0,1 0 0,0 1-223,1-2 1,-3 6-1,3-9 1,0 1-1,-1-1-53,-1-2 1,-1-3 0,-4-7-322,0-2 1,0-4 144,0 0 0,0-6 292,0-2 1,0-11 0,0-1 0,2-6 11,2-2 1,-1 0-1,5-1 1,2-1 69,1-2 1,5 2 0,1-2-1,-1 3 44,2 5 1,0-2-1,3 6 1,-3 1-32,0 2 1,-5 2 0,3 4-1,-7 3-14,-5 3 0,2 5 0,-2 1 0,-3-1-7,-3 2 0,-7-3 1,-7 5-1,-5-1-117,-2 0 1,-2-3 0,0 0-16,0-2 0,5-2 0,0-1 0,2-2-334,3-5 0,4-3 0,7-2 226,8-3 1,6-3 0,2-6 0</inkml:trace>
  <inkml:trace contextRef="#ctx0" brushRef="#br0" timeOffset="44066">16458 10703 8355,'-7'2'1198,"3"2"0,3 4-1201,1 3 0,0 7 0,0 3 0,0 3 1,0 4-1,0 2 0,0 1 0,0 0-1998,0 1 1252,0-4 1,0 7 0,0-3 0</inkml:trace>
  <inkml:trace contextRef="#ctx0" brushRef="#br0" timeOffset="44972">11584 12092 8592,'-2'-16'0,"-2"-1"0,-3 2 0,2 3-354,5 3 0,1 5 0,8 8 0,0 5 0,2 2 1,0 1 169,-3 0 0,9 6 0,-3 2 1</inkml:trace>
  <inkml:trace contextRef="#ctx0" brushRef="#br0" timeOffset="45344">11571 12477 10318,'6'7'-294,"2"-3"1,-1 3-1,0 1-832,-2 3 0,1 1 763,-2 1 0,-3-1 0,5 1 1</inkml:trace>
  <inkml:trace contextRef="#ctx0" brushRef="#br0" timeOffset="45345">11633 12849 8355,'-6'12'939,"1"1"1,4-5-1292,1 0 1,0 0-599,0 5 1,0-1 0,0 1 0</inkml:trace>
  <inkml:trace contextRef="#ctx0" brushRef="#br0" timeOffset="66140">12712 7181 7523,'13'0'0,"-1"0"0,2-1 0,1-2 0,3-1 0,1 1 0,3 2 0,2 1-34,1 0 1,5 0-1,3 0 1,4 0-1,5 0 1,2 0-1,3 0 1,1-2-1,4-1 96,3-1 1,4 0-1,8 4 1,2-1 0,4-2-1,4-1 1,7 1-53,3 2 0,8 1 0,-45 0 0,0 0 1,4 0-1,0 0-14,1 0 0,0 0 0,5 0 1,0 0-1,-3 0 0,0 0 1,4 0-1,0 0-71,3 0 0,0 0 1,-4 0-1,0 0 0,6 0 1,1 0-1,0 0 0,0 0 71,-1 0 0,2 0 1,4 0-1,0 0 1,-1 0-1,0 0 1,2 0-1,-1 0 2,-2 0 1,1 0 0,3 2 0,0 0-1,-9 0 1,-2 0 0,0 0 0,0-1-16,0 0 1,-1-1-1,-6 0 1,0 0-1,3 0 1,0 0-1,-2 0 1,-1 0 5,-3 0 1,-1 0 0,1 0 0,-1 0 0,42 0-1,-1 0-112,-2 0 0,-5-4 0,-6-1 1,-6-1-9,-1 0 1,-8-2 0,-6 4-1,-9 1 131,-6 2 0,-4 1 0,-7 0 0,-1 0 0,2 0 0,5 0 0</inkml:trace>
  <inkml:trace contextRef="#ctx0" brushRef="#br0" timeOffset="66548">13258 7243 8355,'-7'-6'-291,"3"5"-77,8-3 0,7 3 1,9 2-1,3 3 379,7 4 1,12-2-1,9-2 1,9-3 136,9-1 1,11 0 0,8-1 0,7-2-49,3-1 0,-40 0 0,0 0 0,-3 1 0,0 0 0,3 1 1,0-1-65,3 0 0,1 0 0,-6-1 0,1 0 0,7 2 0,1 0 0,-1 0 1,-1 1-79,0 0 0,1 1 0,2-1 1,0 0-1,-1 0 0,0 0 1,-1-1-1,1-1 20,0 2 1,0 0-1,-2 0 1,0 0-1,-2 1 1,-2 0-1,0 0 1,-1 0-10,1 0 1,0 0 0,-4 0 0,0 0-1,2 0 1,0 0 0,-1 0 0,-2 0 5,-3 0 0,-1 0 1,3 0-1,0 0 0,39 0 1,2 0-19,0 0 0,-3 0 0,-7 0 0,-3 0-84,-2 0 0,-12 0 0,3 0-105,-5 0 1,-8 4 0,-6 2 231,-9 1 0,-2-2 0,-11 5 0,-1 2 0,-2 2 0,-1 3 0</inkml:trace>
  <inkml:trace contextRef="#ctx0" brushRef="#br0" timeOffset="70151">5147 15429 8355,'-8'-6'-61,"1"-2"1,1-3 0,4-2 0,0 1 0,2 0 0,0-1-1,0 1 1,2-1 0,2 1 0,4-2 0,3-1 153,1-2 0,1 2 0,-1 6 0,1 2 0,-1 0 0,0 1 13,1 1 0,-1 2 1,-1 7-1,-1 6 0,-2 4 1,0 4-115,-1 1 0,3 1-7,-6 5 0,6-1 0,-3-2 0,-1-3 17,-1-1 1,0 0 0,1-3 240,1 2-183,-5-1 1,4-10-43,-6-6 0,0-10 1,0-7-1,0 1-35,0-2 1,1-1 0,2-6 0,1 1-132,-1 4 0,2-2 1,-1 5-1,1 2 123,0 1 0,-2 7 1,4 2-1,0 1-52,0 0 0,1 1 1,4 8-1,1 6-2,-1 5 1,0 1 0,2-1 0,0 0 27,-2-1 1,8 3 0,-8-1 0,2-2 3,0-1 1,-2-3-1,-1-2 44,-3 0 82,3-7 1,-5 3 0,2-10-40,-4-3 0,2-4 1,-1-3-1,1-3 48,-1-2 0,5 4 1,-2-5-1,2 0-74,-2 2 0,7-3 0,-2 6 0,1 0-45,-1 3 1,0 4 0,-1 3 24,0 0 1,1 2 0,-2 5 0,-1 3 68,-2 5 0,-5 7 0,2 3 0,-1 2-10,0 0 1,5-1-1,-4 5 1,1-1-82,-1-4 1,9 2 0,-2-5 0,2-2-103,0-1 0,4-6 0,3-1 1,2-1 55,2-4 0,0-2 0,-1-4 1,1-4-51,0-3 0,-2-6 0,-2-1 1,-4 1 78,-4-1 1,-2-4 0,-2 2 0,-4 0 86,1-1 1,-5 2-1,2-2 1,-6 4 130,-5 4 0,1 2 1,-1 2-1,-2 5-39,-1 3 0,-1 1 1,-1 1-1,1 3-99,-1 5 0,5 3 1,0 5-1,0 2-160,1 0 0,1 3 0,6-4 21,0 1 0,0-3 0,0 0 1,0-2-1,0-2-66,0 1 0,6-6 1,2-3-9,3-3 0,1-1 1,1-1 216,-1-3 0,1-7 0,-1-6 0,-1 2 80,-3 1 1,2 2 0,-5-1 0,1 1-65,-1-1 1,4 5 0,-4 1-1,1 0 124,-1 1 1,1 3-41,-2-1 0,-1 8 1,4 5-1,-2 5-114,-2 3 1,0 1 0,-1-3 0,4 3 7,1 1 1,1-4-1,3 2 1,0-3-388,1-2 1,-2-4-218,7 0 1,-4 1 0,0 3 0</inkml:trace>
  <inkml:trace contextRef="#ctx0" brushRef="#br0" timeOffset="70357">6486 15193 8355,'0'-13'1521,"2"7"-1339,2 1 1,3 10-1,5 3-282,1 3 1,5 7-1,1 1 1,2 2-121,-1-1 0,-3 1 0,3 3 0,1-2 1,0-3-1,-1-1 0,1-3 0,0-1-413,-1-2 0,-4 1 0,1-1 0</inkml:trace>
  <inkml:trace contextRef="#ctx0" brushRef="#br0" timeOffset="70588">6784 15193 8355,'-5'-13'151,"3"8"5,-2 5 0,1 5-126,-1 8 1,1 3 0,-3 2 0,-1 2 0,0 2-1,-3 2 1,-1 4 0,-1 0-400,-1-5 0,1-2-319,-1-5 1,7-2 382,1 3 1,4-9 0,1-3 0</inkml:trace>
  <inkml:trace contextRef="#ctx0" brushRef="#br0" timeOffset="70794">7032 15156 8355,'0'-13'428,"0"8"1,0 5 367,0 7 0,0 4-638,0 1 0,0 2 0,2 2 0,0 5-114,2 2 1,2 1 0,-3-2 0,1-1 0,0-1 0,0 1 0,2-2 0,-1-1-2175,1-3 1147,3-6 0,-2 2 0,6-4 1</inkml:trace>
  <inkml:trace contextRef="#ctx0" brushRef="#br0" timeOffset="70961">7057 14870 9008,'-12'-13'-331,"2"-3"0,6 12 0,7 3 0,3 2-1619,3 3 1950,-1 6 0,4-3 0,1 5 0</inkml:trace>
  <inkml:trace contextRef="#ctx0" brushRef="#br0" timeOffset="72571">7268 15329 8355,'-7'-12'240,"-3"-1"700,6 1-810,0 0 1,4-1 0,0 1-1,0-1 98,0 1 1,5 0 0,4-1 0,0 1-201,0-1 0,6 1 0,-3 1-587,2 3 1,0 2 416,-2 6 1,-5 2-1,-1 2 1,-2 4 45,0 3 0,0 6 0,-3 1 62,4 1 1,-4 1-1,3 5 1,-1-1-1,0-2 202,1-2 0,0 0 1,-4 0-1,1-3-52,3-3 1,-1-2-25,5 1 0,-4-7 0,3-3-60,-1-6 1,2-3 0,-2-8 0,-1-1-64,1-2 1,2-4-1,-3 3 1,2 1-110,3-1 1,-3 1 0,0 5 0,0-1-396,0 1 472,-5-1 0,9 8 0,-4 5 21,0 7 1,0 5 0,-4 3-1,2 2 116,2-2 1,1 0-1,5 0 1,-2 2-99,-3-2 0,6-5 0,-4-3 0,-1 0-40,2-1 1,0-3 0,2 1 11,-1-2 0,-4-2 1,-1-2 58,-1-2 1,-2-3 0,-3-5 0,2-2 46,1-2 0,4 2 0,-2-4 1,-1 1-1,1 1 1,2-1 0,-2 5-24,1-1 0,-3 7 0,4 1-3,2 4 1,-1 2 0,0 5-36,-5 6 1,1 1 0,-1 5-1,-1-2-6,-2 1 1,4 1-1,0-3 1,2 1-41,3 0 1,1-8 0,1-4 0,0-3-37,1-1 1,-1 0 0,1-1-1,0-3 24,4-4 1,-3-5 0,2-2 0,-2-3 44,-1-1 0,-1-1 0,-1 0 0,-1 3 26,-2 3 0,-5 2 0,1 0 296,-3-1-243,-1 6 0,0 7 1,0 9-1,0 3 130,0 5 1,0-2 0,0 4 0,0 0-264,0 1 1,6-5 0,2 1 0,3-2-417,1-1 0,1-2 1,-1-2-1,2-2 124,2-1 0,-2-2 0,4-4 1</inkml:trace>
  <inkml:trace contextRef="#ctx0" brushRef="#br0" timeOffset="72572">8198 14970 8448,'-12'-13'280,"-1"6"-1029,6-4 1,2 4-1,5-5 1</inkml:trace>
  <inkml:trace contextRef="#ctx0" brushRef="#br0" timeOffset="72573">8347 15255 8355,'-13'-6'587,"6"-1"0,3-5-344,3 0 0,2 1 1,3 1-1,5 2-292,2-2 0,5 0 1,1 1-1,-2 1-137,-1-2 0,-6 3 0,0 0 0,1 0-62,-3 0 0,6 5-29,-4-3 0,-3 5 0,-1 5 149,-2 3 0,-2-1 1,0 1 108,0 2 0,-4 5 0,-2 1 0,1-1 137,-1-1 0,-4 3 0,4-1 0,-1 1 1,1-1 7,1 1 1,3-1 0,-2-3-1,3 1-90,1 2 1,5-2 0,2 3 0,1-4-23,1 0 0,3 0 1,5 3-1,-1 2 1,2 1 1,-3-3-1,5 4 1,-3-1-14,-1 0 0,2 2 1,-3 4-1,-3 0-96,-2-1 1,-7 7-1,1 0 1,-3 2-8,-1 1 0,-5-6 0,-5 4 94,-5-2 0,0-1 0,-6-5 0,-1-3 0,-2-5 129,0-2 1,-1-3 0,1-3 0,4-4-13,3-2 1,5-4 0,2-3 0,3-8-185,2-6 0,6-6 0,7-4-155,3-4 1,7-4 0,3-3-1,2-1 1,4-1-28,2 0 1,2 2 0,5-6-1,-2 2 141,0 4 0,-3-5 0,4 7 0,-5 0 291,-4-1 0,2 2 0,-9 1 0,0 3 177,-2 4 1,-7 4 0,-4 5-114,0 3 0,-3 5 1,-7 4-1,-6 3-120,-5 4 0,0 11 0,-6 5 0,0 6-44,2 5 0,-3 3 0,7-2-143,4 2 1,4 1-1,7-2 1,1 0-1,3-4-260,5-2 1,11-6-1,6 0 1,5-3-1,3-5-238,2-4 0,7-3 0,1-1 1</inkml:trace>
  <inkml:trace contextRef="#ctx0" brushRef="#br0" timeOffset="73608">10827 14784 8355,'7'-36'-31,"-1"3"1,-2 4-1,0 3 1,-1 1 0,-2 1-1,-1 2 1,-1 2 0,-2-1-1,-4 2 1,-3 2 0,-2 3 119,2 2 0,-2 1 1,4 3-1,-3 4 0,-2 2 181,1 2 1,1 7 0,3 5-81,3 8 0,0 9 0,1 4-113,1 3 1,0 8 0,0 5 0,-1 6 0,2 3-28,0 0 1,2 1 0,0 8 0,0 1-93,0 1 1,4-1-1,2-7 1,-1-4-86,1-3 0,4-3 1,-2-3-73,3-2 1,-3-5 0,-1-6 0,-1-4 0,-2-2-139,1-5 1,-3-4 0,0-4-205,-4 0 1,-11 1 0,-6-5 0</inkml:trace>
  <inkml:trace contextRef="#ctx0" brushRef="#br0" timeOffset="73895">10480 15230 8355,'0'-19'-12,"0"2"1,3 3 0,4 3 0,6 2-43,5 1 0,3 3 0,4-1 0,0-1 0,1 1 49,3 1 0,7-5 0,6 3 0,2-1 1,2 1-1,-2 1 0,-3 4-563,-2 0 0,-7-3 0,-2-2 0</inkml:trace>
  <inkml:trace contextRef="#ctx0" brushRef="#br0" timeOffset="74200">11410 14536 8792,'0'-28'612,"0"3"-934,0 3 1,-5 11 370,-4 3 0,-2 4 0,-2 8 0,-3 4-29,0 3 0,-2 7 0,3 3 0,-2 4 367,2 3 0,1 10 1,3 7-200,3 3 0,-2 10 0,5 2 1,-1 0-1,1 4-390,2 0 0,2 8 0,1-5 1,1-2-232,3-7 1,4-7 0,8-7 0,2-7-20,1-6 1,6-9 0,5-4 0,0-3 184,1-4 1,3-7 0,-2 2 0</inkml:trace>
  <inkml:trace contextRef="#ctx0" brushRef="#br0" timeOffset="74683">11646 14883 8901,'12'12'0,"1"1"0,0-1 0,4 2 31,4 2 0,-2-2 0,2 4 0,1-1 1,1 0-1,2 1 0,0 0 0,-1-3-194,1-1 0,-4-1 0,-2-1 0,-1 0 0,-4 1-1241,-4-1 1104,1 1 1,-5-1 0,7 0 0</inkml:trace>
  <inkml:trace contextRef="#ctx0" brushRef="#br0" timeOffset="74914">11894 14883 7857,'0'-10'0,"-2"6"0,-2 10 0,-4 7 355,-3 8 1,-3 2-356,-2 2 1,1 4 0,-5 1 0,1 1 18,0-1 0,2-1 0,-2-4 0,1 0-160,3-1 1,1 0-1,3-3 1,3-5-839,4-2 636,2-2 0,2 1 0,0-1 0</inkml:trace>
  <inkml:trace contextRef="#ctx0" brushRef="#br0" timeOffset="75125">12216 15081 9487,'0'14'0,"0"1"0,0 3 0,0 0 0,0 0 0,0-2 0,0 2 0,0 2 0,0 0 0,0 0 0,0-1 0,2-1 0,0 0-770,3-3 1,0-1 215,-1-2 1,-2 1-1,3-1 1</inkml:trace>
  <inkml:trace contextRef="#ctx0" brushRef="#br0" timeOffset="75350">12712 15143 9500,'0'17'0,"0"1"0,-1 0 0,-3 1 0,-4 0 0,-3 3 0,-2 2 0,1 0 0,1 0-942,3-3 1,-4 2-1,6-4 1</inkml:trace>
  <inkml:trace contextRef="#ctx0" brushRef="#br0" timeOffset="76159">13171 15230 8399,'0'-12'-3,"2"5"1,2 4-663,4 6 0,3 4 0,1 5 0</inkml:trace>
  <inkml:trace contextRef="#ctx0" brushRef="#br0" timeOffset="76160">13469 15193 8686,'12'-4'-37,"1"0"1,-1-1 0,1 4-1,-1-2-340,0-1 0,5 0 1,1 4-43,1 0 0,2-5 0,4-2 0</inkml:trace>
  <inkml:trace contextRef="#ctx0" brushRef="#br0" timeOffset="76161">14126 15131 7852,'-12'0'-1059,"12"0"0</inkml:trace>
  <inkml:trace contextRef="#ctx0" brushRef="#br0" timeOffset="76162">14560 15205 8822,'2'-11'159,"2"3"1,-3 4 0,2 8-1,-6 4 1,-4 3 0,-2 3-264,-4 3 0,4-2 0,-8 5 0,3 1 1,2-2-325,0-2 1,1-2 0,1-1 0,3 0-1014,1-3 1346,2-7 1,4 7 0,0-4 0</inkml:trace>
  <inkml:trace contextRef="#ctx0" brushRef="#br0" timeOffset="76385">15007 14821 8355,'1'-10'161,"3"6"0,-1 5 0,4 12 1,0 1-1,0 1 0,4 3 0,3 1 1,3 3-1,1 1 0,2 2 0,-1 0 1,3 0-1,1-2 0,2-1 0,0-2 1,0-1-1,0-1-2431,-1 0 1497,-4-2 0,3-9 0,-3-1 0</inkml:trace>
  <inkml:trace contextRef="#ctx0" brushRef="#br0" timeOffset="76579">15342 14821 8355,'-6'-7'4,"-1"6"1,0 6-1,2 7 1,-1 4 0,-2 0-1,-3 2 107,-1 1 1,-1 1-1,0 3 1,-3 0-1,-2 4 1,1-1-498,-1 0 1,-3 3 0,3 0-156,-1-2 1,-2 5 0,-4 0 0</inkml:trace>
  <inkml:trace contextRef="#ctx0" brushRef="#br0" timeOffset="76923">15503 15118 8593,'0'3'168,"0"5"0,0 5 0,0 1 0,0-2 0,0 0 1,0 1-77,0-1 0,0 1 0,0-1-434,0 0 1,1-5 201,3-2 0,-1-4 1,5-1-1,2-1 5,1-4 1,2-2 0,-1-4 60,0 3 1,1-4 0,-1 2 0,1-2 0,-1 1 16,0 0 1,-3 5 128,-1 2 1,-5 4-1,1 4-104,-3 4 0,-1 3 1,2 2-1,0-1-261,2 1 1,5 3 0,-4 1-1,1-1 58,-1 2 0,5-4 0,-3 4 0</inkml:trace>
  <inkml:trace contextRef="#ctx0" brushRef="#br0" timeOffset="77167">15987 14436 8355,'12'0'1262,"6"13"1,3 6-1249,2 7 1,2 9-1,0-2 1,-2 4 537,-2 4 0,-1 9 0,-7 8-502,-6 2 0,-5 9 0,-4 4 0,-7 5 1,-7 0-388,-6 2 0,-7-10 1,-1 1-1,-2-8-1104,-3-5 0,0-3 0,-3-5 0</inkml:trace>
  <inkml:trace contextRef="#ctx0" brushRef="#br0" timeOffset="77876">17028 15044 8355,'13'0'-1311,"-1"0"1</inkml:trace>
  <inkml:trace contextRef="#ctx0" brushRef="#br0" timeOffset="78344">17165 15156 8884,'-7'-13'0,"3"1"0,2-1 135,2 1 1,0 0-1,0-2 154,0-3 0,6-2-259,2-6 0,5 0 0,2 1 1,1 0-105,-1 4 0,3-4 0,-1 3 0,-2-2-118,-1-2 0,-6 6 1,-1 2-1,-1 4-417,-4 0 1,-6 2 414,-4 3 1,-7 2 0,-2 6-1,2 2 1,1 1 151,2 1 1,1 5 0,1 0-1,3 2 10,2 1 1,1 2 0,4 1 0,1 1 217,3 0 0,3-3 1,5 0-1,2-1-117,3 1 1,-2-1 0,6-1-1,-1-1 11,0-2 1,3-4-1,-4 3 1,1 0-63,-4 0 1,-3 1 0,-4 4-15,-1 1 1,-5-5 0,1 0 0,-4 2-192,-4 1 0,1-3 0,-5 1-176,-1 0 1,2-3 0,0-1 239,1 1 1,-3-5 0,2 5 0</inkml:trace>
  <inkml:trace contextRef="#ctx0" brushRef="#br0" timeOffset="78488">17735 14982 6570,'-12'0'-418,"12"0"0</inkml:trace>
  <inkml:trace contextRef="#ctx0" brushRef="#br0" timeOffset="80574">17773 14858 8355,'0'-12'193,"-6"-1"609,5 1-626,-10 5 0,5 3 0,-2 8-178,4 4 0,2 3 0,2 2 0,0-1-28,0 0 0,0 5 1,0 1-1,2 1-45,2 3 0,1-3 0,5 2 0,-3 0-255,-2-2 1,5-1 0,-2-6 41,3 1 0,-2-6 1,-1-3-1,2-3 20,1-1 0,1-5 0,-1-4 0,-1-2 215,-2-1 0,-5-4 0,2-1 0,-1 0 143,0 0 1,2 1 0,-3-3 0,1 1 70,-1 3 1,-2 1 0,0 3 381,3 3-467,-2 2 1,8 8 0,-6 2-1,0 4-103,1 3 0,-2 0 0,5-1 0,2-2-188,1 2 1,1 1 0,1 0 0,-2-2-66,-3 0 93,3-6 1,2 8-1,6-5 1</inkml:trace>
  <inkml:trace contextRef="#ctx0" brushRef="#br0" timeOffset="80575">18269 14486 8355,'-6'-19'0,"-1"2"0,-4 7-132,3 2 0,2 7 240,6 1 0,0 7 1,0 9-1,2 6 0,1 4-52,1 3 0,5 10 0,0-2 1,0 3-1,1 2 0,-3 0 1,0 1-1,-2-2-89,1-5 0,-1 0 1,-1-7-1,3-2-213,0 0 0,0-8 0,-4-3 58,1-2 0,6-7 155,-2-3 0,-1-6 0,0-4 0,0-1 35,-1-3 1,3-1-1,4-1 1,3 0-22,0-1 1,6 1-1,-3 1-45,1 3 1,2-2 0,-4 6-1,0 1 1,0 2-57,-3 1 1,-3 1 68,-4 3 0,-3 3 1,-11 5-1,-5 1 119,-4-1 0,-6 1 0,5-1 0,0-1 182,3-3 0,0 3 1,2-2-155,3 2 0,4 0 1,8-2-30,4 0 1,9-7 0,2 2 0,2-2-181,-1-2 0,5-2 0,4-2 0,0-4-51,1-3 1,-8-1-1,3-1 11,-1 1 0,-6-1 0,-2 1 0,-3 0 239,-5-1 1,-3 1 0,-6-1 221,-3 1 1,1 5-1,-5 2 48,-2-1 1,1 6-174,0 0 1,4 6 0,5 6 0,0 2-110,0 2 1,1 5-1,3 8 1,3 4-110,0 3 1,4 2-1,-4 2 1,0 2 59,-3-2 1,-1 2-1,-1 0 1,3-4-129,-3-3 0,0-2 0,-4-7 66,-2-3 1,-3-6 0,-5 0 0,0-5 0,-2-4-177,-3-4 0,2-2 1,-4-2-1,1-2-61,3-2 1,-3-7-1,3-8 1,2-3-192,4-4 1,6-5 282,-1-2 1,2 0 0,2-10 0</inkml:trace>
  <inkml:trace contextRef="#ctx0" brushRef="#br0" timeOffset="80576">18839 14573 8355,'-5'-7'0,"3"3"0,-2 8-656,3 4 1,1 3 0,0 2 0</inkml:trace>
  <inkml:trace contextRef="#ctx0" brushRef="#br0" timeOffset="80577">18988 15007 8795,'-7'-8'-158,"3"-1"1,4 5 0,4-3 0,4 0 297,3 0 1,6 1 0,1-4 0,0 2-155,0-2 0,4 3 0,-3-1 1,0-2-114,-2-1 1,-3-1 0,-3-1-33,-3 1 1,-3 0 0,-6 1 0,-3 2 97,-4 5 1,-3 3 0,-3 1 0,-1 0 166,-2 0 1,-1 1 0,4 3-1,1 5 36,2 2 1,2 5-1,0 2 1,2 0-176,1 0 0,2 0 1,6-2-1,2 4 21,4-1 1,9-3 0,3-6-1,4-3-1589,0-1 1374,7-2 1,0-10 0,7-1 0</inkml:trace>
  <inkml:trace contextRef="#ctx0" brushRef="#br0" timeOffset="80578">19434 14846 8355,'0'-13'345,"-5"6"1,-2 2 0,-1 1-296,0 0 0,-1 1 206,-3 7 1,4 3 0,1 7-213,1 2 1,2 2 0,4 3 0,0-5-118,0-2 0,0-2 0,1 1-56,4-1 1,1 1 0,7-2 0,1-3-151,2-4 1,3-3 0,6-1 0,0-2-31,0-7 0,4 4 0,0-10 0,-2-2-18,0-1 0,-3 2 0,1-5 0,-1-1 247,-4-1 1,-2-2-1,-7-1 1,-1-2 79,-2-1 0,-4-5 0,3 1 125,-1-3 1,-2 3 0,-4 0 0,0 0 0,0 2 335,0 6 0,-4 2 0,-2 6 110,-1 2 1,4 8-414,-1 7 1,3 11 0,1 10 0,0 4-188,0 4 0,4 3 1,0 5-1,-1 0 14,-2 0 1,-1 5-1,0-1 1,0-1-14,0-2 0,0 0 0,0-1 0,0-1 0,0-3-389,0-4 0,0-5 1,0-3-798,0-4 960,0-4 1,6 0 0,1-1 0</inkml:trace>
  <inkml:trace contextRef="#ctx0" brushRef="#br0" timeOffset="80579">19670 14821 8355,'0'-13'-244,"0"1"1,6 5 0,2 3 0,4 1-20,5-1 0,2 3 0,6-3 0,1 1 33,3-1 0,3 2 196,5-2 0,11-3 0,3 0 0</inkml:trace>
  <inkml:trace contextRef="#ctx0" brushRef="#br0" timeOffset="81157">20600 14387 8355,'-4'-17'-561,"0"1"233,0 5 364,4 5 1,0 7-1,1 4 1,2 4-1,1 6 1,-1 7-1,0 5 161,1 2 0,-3 5 1,3 0-1,-1 5-268,1 2 0,-2-3 1,2-4-1,-3 2-191,-1 0 0,0 2 0,0-9 0,0-3-100,0-4 1,6 2 0,1-5 0</inkml:trace>
  <inkml:trace contextRef="#ctx0" brushRef="#br0" timeOffset="81158">20526 14784 8355,'-7'-20'1504,"-3"7"-1465,6 4 0,1 6 1,8-1-1,3 2-1,3-3 0,7 4 0,2-3 0,5 1-70,4-1 0,-1 3 0,5-3 0,0 2 0,0 2 1,0 0-1,0 0 0,-3 2-153,-5 2 0,-1-2 0,-9 7 0,-3 0-54,-2 2 1,-7 2-1,1-1 1,-4 1 139,-4-1 1,-3 0 0,-6 1 0,2-1 163,3 1 1,-2-5 0,5 0 1186,-2 2-1268,4 1 1,5-4 0,9-3 0,5-4-226,3-4 0,1-3 0,2-7 0,-2-1 129,3-2 1,-7-1 0,-4 3 0,-6-1-87,-5 1 0,-3 1 0,-7 3 0,-9 2-251,-8 5 1,-4 3 352,-3 1 1,-8 5-1,2 2 1</inkml:trace>
  <inkml:trace contextRef="#ctx0" brushRef="#br0" timeOffset="81787">21791 14635 8355,'0'-7'-2621,"0"-4"2621,0 9 0,1-3 0,2 4 249,1-4 1,2 4 0,-4-4-58,3-1 0,0 1 0,-2-5 206,1 2 1,-1 5 0,-7-1-258,-5 2 0,-2 8 0,-1 2 0,0 3-122,-1 2 1,1 4 0,1 4 0,1 1-61,2-1 1,5 2 0,-1-2 0,3 1-145,1-1 1,5 1 0,3-6 0,3-1-116,2-1 0,3-3 0,2-3 0,0-3-535,0-4 777,4-1 0,3-6 0,7 0 1</inkml:trace>
  <inkml:trace contextRef="#ctx0" brushRef="#br0" timeOffset="82822">22089 14635 7952,'-13'-6'-51,"5"5"261,0-3 1,1 4-1,-3 4 1,3 4 144,2 3 0,-1 2 1,3 0-1,-1 3-319,2 0 0,-4 5 1,2-3-1,1 0 1,2 1-1,2-1 1,3 0-1,5-5-371,2-3 0,1 0 1,0-6-1,1-1 193,-1-2 1,5-2 0,-1-4 0,-1-3 32,-1-3 0,-1-5 0,-1-1 1,-1 1 61,-3-2 1,2 3-1,-6-5 1,-1 2-80,-2 3 1,-5 1 0,-1 3 0,-4 2-61,-4 0 1,0 7 0,-5-2-1,2 4-53,-1 4 1,1 3 0,3 5 0</inkml:trace>
  <inkml:trace contextRef="#ctx0" brushRef="#br0" timeOffset="82823">22337 14672 8355,'0'-18'59,"0"4"1,0 3-1,1 11 205,3 7 1,-1 6-1,5 2 1,0 1-376,-1-1 0,3 3 0,-5-1 0,1-2-283,0-1 1,2-2 104,-4 1 1,4-4-270,-4-5 0,5-1 631,-5-11 0,1 0 0,-1-5 0,5 1 0,2-1-4,1 1 1,0 0 0,1-1 0,-1 2-52,1 3 0,-1 1 0,0 4 0,1-1 0,-1 1 1,1 7-1,-2 5 35,-3 2 1,-1 5-1,-4 1 1,2-1-150,2 2 1,-4-4 0,1 4 0,-1-1-296,1-1 1,-1-4 201,5-3 0,0-1 0,4 4 0</inkml:trace>
  <inkml:trace contextRef="#ctx0" brushRef="#br0" timeOffset="82824">22932 14635 8355,'0'-20'0,"0"3"420,0 4 1,-1 6 0,-4 3-367,-3 3 0,-7 1 0,-2 1 1,2 3-1,2 5 0,0 2 1,2 2-1,1 2-361,2 2 0,5 0 0,-1-5 0,3 2 197,1 2 1,5-2 0,4 3 0,2-4 47,1 0 0,2-2 0,1-2 1,2 0 51,-2 0 0,0 1 0,-1 0 0,-1-3-23,-2-2 0,-6 5 34,-1-2 0,-8-3 1,-5 0-1,-3-4-12,-5-1 0,4 4 1,-4 0-421,3-1 0,2-2 78,0-1 1,5-5-1,1-2 1</inkml:trace>
  <inkml:trace contextRef="#ctx0" brushRef="#br0" timeOffset="84505">23242 14250 8355,'-11'-12'175,"3"-1"0,2 8 0,8 5 0,0 7 0,4 5 0,1 5 0,2 5 0,2 4 142,2 3 0,-1 10 1,-1-2-1,-1 3-512,-2 2 1,-5 1 0,0 4 0,-5-3-41,-2-1 1,-4 0 0,2-3 0,-1-1-304,-2-3 0,2-8 0,-1-9 47,-2-1 1,-1-1-1,-1-5 1</inkml:trace>
  <inkml:trace contextRef="#ctx0" brushRef="#br0" timeOffset="84506">23192 14647 8355,'0'-8'-446,"0"0"365,0-1 1,2 2-1,2 2 1,4 1 213,3 0 1,2 0 0,0 4-1,4 0 1,4 0 0,2-2 0,3-1-1,2-1 97,1 2 0,0 0 0,-5 2 0,0 0-361,-3 0 1,-4 0-1,-4 0 1,-1 0 8,1 0 1,-6 2-1,-3 2 84,-3 4 1,-1 3-1,0 1 1,0 1 63,0-1 0,0 6 0,0 3 0,0 1-61,0-2 0,0 4 0,0-3 0,0 1-25,0-2 1,0 2 0,0-5 0,0-2 55,0-1 0,0-6-20,0 0 0,0-6-45,0-2 1,0-2-1,0-6 1,0-3-21,0-4 0,0 1 0,1-4 0,4 0 9,3-2 0,3 0 0,1 0 0,1-1-17,-1 2 0,2-1 0,1 7 0,3-1-131,1 3 1,-2 7-1,2 0 1,0 2 193,1 2 1,-5 0 0,1 0-1,-2 2 48,-1 2 1,-1-2 0,0 7 96,1 0 0,-5 2 244,0 2 25,-5-1-41,3-5 0,-6-7 48,0-8 1,-2-3-205,-2-2 0,1 5 0,-5 1-179,-2 2 1,3 2 0,-1 7 0,-1 3 26,-2 0 1,-2 8 0,1-3 0,-2 4-76,-3 1 1,8-3 0,-4 4-1,4-1-101,2-1 1,-3 1 0,6-5-47,1 1 0,3-2 1,4-3 88,5-4 0,2-3 1,1-1-1,0-1-22,1-3 0,-1-3 0,1-5 0,-1-1 120,1 1 0,-1-5 1,0 1-1,1 1 0,-1 1 1,-1 1 0,-1 2-1,-3 2 191,-2 0 1,-1 5-1,-2-3-81,2 2 1,-3 2-34,3 7 1,-6 0-1,-3 7 1,1 3 17,-1 0 0,3 1 1,-2 0-1,3 2-132,1-2 0,0 3 0,0-2-175,0 0 0,5-4 0,4-2 62,2-2 0,1-5 0,1 1-20,-1-3 0,0-5 0,-1-1 0,-1-2 67,-2-3 0,-4-1 0,5-3 0,-1-1 178,-1-1 1,4-2 0,-4 2-1,1 0-47,0 1 1,-1 1 0,3 2 0,-3-1 171,-2 1 0,-1 4 0,-2 1 146,2 1 0,-3 3 0,3 7-203,-2 5 0,-2 3 1,0 3-1,-2 3-46,-2 2 1,3-4-1,-3 3 1,2 1-189,2-1 1,4-4 0,2 2 0,1-4-164,3 0 0,2-5-304,4 0 1,4-5-1,5 3 1</inkml:trace>
  <inkml:trace contextRef="#ctx0" brushRef="#br0" timeOffset="84507">24147 14461 8355,'-12'-19'-496,"4"2"-1325,-1 9 1745,7 3 0,-4 10 0,6 2 0</inkml:trace>
  <inkml:trace contextRef="#ctx0" brushRef="#br0" timeOffset="84508">24284 14684 8355,'-8'-11'384,"-1"3"-263,6 3-386,-2 5 1,6 5-1,2 3 1,1 3 549,-1 2 1,4-1-1,0 2 1,1 1-242,0 2 0,-1 1 1,3-5-1,-2 1-200,2-3 1,-3-3 0,1 1 0,0-4-147,-1 1 0,0-5 1,-4 2 111,1-6 1,0-4-1,-4-5 1,0-1 102,0 1 1,4-2-1,0-1 1,-1-3 50,-2-1 0,5 4 0,1-2 0,1 5 158,0 3 1,1 0 0,3 5 0,0 1 12,1 2 1,-5 6-1,0 3-31,2 3 0,0 3 0,-1 1 0,-2 3-110,-1 2 1,-1-1 0,-2 3 0,2-3-472,2-1 1,-4-1 0,3-5 0</inkml:trace>
  <inkml:trace contextRef="#ctx0" brushRef="#br0" timeOffset="85265">24681 14288 8321,'0'-27'0,"0"7"-4,0 4 1,1 11 0,2 5 193,1 7 0,0 7 0,-3 5 0,2 7-17,1 4 1,0 5 0,-4 5 0,2 3-261,2 1 0,-3 0 0,5 3 0,-2-2-294,0 2 0,2-4 1,-4-2-1,3-5-440,-3-7 1,0-2 690,-2-10 0,0 5 0,0-3 0</inkml:trace>
  <inkml:trace contextRef="#ctx0" brushRef="#br0" timeOffset="85266">24631 14697 8355,'0'-13'-109,"0"1"0,1 4 0,4 1-37,3 1 0,3-2 1,1 3-1,1-1 278,-1 0 1,6-2-1,3 4 1,2 0-114,2-2 1,0 5 0,-1-3 0,1 3 0,-1 1 0,-2 0 0,-3 0-249,-1 0-20,-7 0 0,-7-2 0,-8-1 124,-4-1 0,-3-1 0,-2 2 117,1-1 1,0 0-1,-2 4 1,-1 1 95,-2 3 0,0 2 0,5 5 0,0 0 34,-1 3 1,5 1 0,1-1 0,2 1-11,2 1 0,3 5 0,4-5 0,4 1-115,3 1 0,3-3 1,1 4-1,3 1 31,1-1 0,-2-4 1,2 2-47,-1-4 0,-3 0 0,-6-1-249,-5 1 0,-10-6 0,-6-3 0,-7-2-100,-5 3 0,-6-4 1,-2 3 330,0-3 1,-3-6-1,3-2 1</inkml:trace>
  <inkml:trace contextRef="#ctx0" brushRef="#br0" timeOffset="85267">25338 14883 8355,'-6'-19'0,"-6"1"-769,-7 5 306,-17 6 0,3 2 0,-10 5 0</inkml:trace>
  <inkml:trace contextRef="#ctx0" brushRef="#br1" timeOffset="92506">12055 15962 26641,'12'-14'-615,"0"-1"1,-3 0-1,-1 2 1,2 5 0,1 1-1,1 2 1,1-1-1,-1 3 1,1 2 0,-1 1-1,1 0 1,-1 0 0,2 0-1,2 0 1,6 0-1,6 0-62,5 0 0,4 6 0,6 0 0,6 3 0,9-2 0,8-1 380,9 1 1,6-4-1,13 1 1,-44-3 0,2 0 106,2-1 1,2 0 0,6-2-1,2-1 1,0 0 0,2 0 58,5-3 0,0 1 0,-2 1 0,0 1 0,3-4 1,1 0-1,-1 0 0,-1 1 0,-1 2 0,-1-1 55,2-1 1,-1 1 0,-6 2-1,-1 0 1,-5 1 0,-2 0 0,-5 2-1,-1 0-231,38 4 1,-19 5 306,-15 7 0,-15-3 0,-12-1 0,-9-7 0,-10-3 0</inkml:trace>
  <inkml:trace contextRef="#ctx0" brushRef="#br0" timeOffset="92764">11733 16272 8355,'18'-24'-56,"8"0"0,11-9 1,8 5-1,9 6-791,8 5 0,7 8 797,10 1 0,14 5 1,-39 0-1,1 0 1,5 1-1,1-1-80,4-1 0,1-1 0,7 0 1,0-1-1,3 0 0,0 0 0,3 0 1,0 0 139,4-1 0,0 1 1,-1 0-1,0 0 0,5 0 1,1 1-1,-3 0 1,-1 0-160,0 1 1,-1 0 0,2 2 0,0 1-1,-3-1 1,1 0 83,-1 1 0,0 1 1,-4 2-1,0 1 65,0 1 0,1 0 0,2 2 0,2 1 0,5 0 0,2 0 0,-2 0 0</inkml:trace>
  <inkml:trace contextRef="#ctx0" brushRef="#br0" timeOffset="94289">17326 10517 8355,'-8'3'-187,"0"4"0,-2 7 0,0 4 0,1 4 0,0 1 0,1 2 0,0 1 0,1 4 0,1 8 52,4 6 0,-4 11 0,2 7 0,1 8 1,3 7 171,4 6 1,9 11 0,-3-44 0,2 2 0,0 2 0,2 0-1,1 2 1,0 0 0,1 0 0,1 1-1,3 1 0,-1 1 0,-1 2 1,1-1-76,2 3 0,0-2 0,-4-2 0,0 0 1,-1-1-1,0 1 0,-1 0 0,-1 0 1,-2-2-1,-1-1-44,-1-2 1,-2-2-1,2 45 1,-4-14 59,0-5 0,-13-8 0,-7-2 1</inkml:trace>
  <inkml:trace contextRef="#ctx0" brushRef="#br1" timeOffset="94589">17500 10716 27529,'-20'-7'-2684,"3"1"2790,4 6 0,6 2 0,3 2-993,3 4 1,6 9-1,3 6 1,4 9 287,0 9 1,0 13 0,-1 9-1,-1 7 330,-2 3 1,5 20 0,3-2-1,-8-42 1,-1 1 114,0 2 1,0 1-1,-1-2 1,1 0 0,-1 2-1,0 1 95,0 1 0,0-1 0,-1-1 0,-1 0 0,-1 0 0,0 0 0,1 1 0,-2 0 0,0-1 0,-1 0-298,0-1 1,-1 1 0,0 3 0,0 1 0,0 40 100,0-6 0,-5-1 0,-2-9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6:56:11.087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9426 3683 8355,'8'-5'-128,"0"-3"1,2-2 0,1 2-1,1 2 1,1 2 0,-1-1-1,1-1 1,-1 1 0,0 2 0,1 1-1,-1 1 85,1-3 1,-1 3 0,0-5 0,1 2 0,-1-2-1,1 1 1,-1-2 0,0 2 0,1-1 114,-1 3 1,5 2 0,1 1 0,1 0 0,4 0-83,5 0 0,4 4 1,6 0-1,2 0-30,2 2 1,4-5 0,0 3 0,1-2 26,-2-2 0,6 4 0,-4 0 0,0-1 25,1-2 1,0-1 0,2 0 0,-2 0 11,-2 0 0,6 1 1,-1 2-1,3 1-7,1-1 1,8-2 0,-1-1 11,2 0 1,5-1 0,2-2 0,6-1 0,5 0 25,-1-1 0,9 2 0,-4-4 0,3 0-10,-1 0 1,7 4 0,1-2 0,1 1 17,1 0 0,-5-5 0,1 5 1,-2 1-33,-2 2 0,2 1 1,-1 0-1,-3 0-32,-3 0 1,4 4-1,-2 2 1,2 1-14,4 2 0,-4-2 0,9 0 1,-48-4-1,1 0 15,-1-2 0,2 0 0,5 0 1,0 0-1,-3-1 0,1 0 1,4 0-1,1 0-94,0 0 1,1 0 0,-3 0-1,1 0 1,0 0 0,-1 0 70,-1 0 1,-1 0 0,1 0-1,0 0 1,-3 0 0,-1 0-1,1 0 1,0 0 0,0 0-1,0 0-14,-2 0 1,1 0 0,0 0 0,0 0 0,42 0 0,3 0 11,1 0 1,-4 0-1,0 0 1,2-2 37,0-2 0,-3 3 1,-2-5-1,1 2 17,2 0 0,-44 1 0,1 0 0,2 2 1,0 0-1,0-1 0,1 0-35,-2 0 0,1 1 0,3 0 0,0 0 1,-1 1-1,0 0 0,1 0 0,0 0-29,2 0 0,0 0 0,-4 0 0,1 0 1,3 0-1,-1 0 0,1 0 0,-1 0 29,-2 0 1,0 0 0,0 0 0,0 0 0,-4 0 0,0 0 0,0 0 0,0 0-35,-2 0 1,0 0 0,3 0 0,-1 0 0,45 0 42,-1 0 0,-46 0 0,1 0 0,0 0 0,1 0 1,-1 0-1,0 0 0,-1 0 0,0 0 30,50 0 1,-1 0 0,0 0 0,-1 0-6,-3 0 1,0-1-1,-8-2 1,-4-1 2,-2 1 0,-11-2 1,1-1-1,-8 1-9,-5-1 1,0-2 0,-7 4 0,-3 0-23,0-2 1,0 5 0,1-3 0,-3 2-70,0 2 0,-10 2 1,0 2-1,-5 4-102,-3 3 0,-8 2 1,-3 0-1,-5 3 113,-3 0 0,-5 5 56,-8-5 0,-2 0 0,-2-8 0,4-4 0</inkml:trace>
  <inkml:trace contextRef="#ctx0" brushRef="#br0" timeOffset="522">17041 3621 8355,'58'-4'0,"1"0"0,3 0-489,3-1 426,6 3 1,0-3 0,7 5-1,5 0 1,4 0 0,2 0-1,4 0 1,0 0-75,4 0 0,-5 0 1,-2-2-1,-6 0 166,-6-3 0,-2 1 0,-1 4 0,-2 0 20,-3 0 1,1 2-1,-4 0 1,0 4-17,5 1 1,-1 0 0,12 2 0,3 0-50,3 0 0,5 2 0,-43-5 1,0 1-1,0-1 0,1 0-38,0 0 1,0 0-1,4 0 1,1 0 0,-7-2-1,0 1-35,49 3 1,-2-1 0,-2 3 0,-6-3-1,-6 0 49,-8 0 1,-2-5 0,-7 3 0,-3-4 31,-4-1 1,-1 0 0,-7 0 0,-4 0-40,-3 0 1,-2 0-1,-5 0-41,0 0 0,-5 0 0,-2 0 1</inkml:trace>
  <inkml:trace contextRef="#ctx0" brushRef="#br0" timeOffset="8643">2183 5519 8358,'0'-25'0,"0"0"0,0 1 0,0-1-38,0 0 0,0 0 0,-2 2 0,0 2 1006,-2 5-835,-6 2 1,2 3-1,-8 3 1,-1 3-1,-4 5 1,-4 5-1,-4 6-79,-3 8 1,2 4-1,-6 13 1,-4 7-1,0 5-35,2 7 1,-4 6-1,12-6 1,5 0-1,5 2-129,4-1 1,8-4-82,4 2 0,4-8 0,4-5 0,6-2-13,5-2 1,2-10 0,6-3 0,3-5-1,2-5 29,2-5 0,-4-3 1,5-7 182,-1-4 0,-8-1 0,1-7 0,-3-1 0,-5-1 54,-1-1 0,-8-5 1,-1 3-1,-4 0-102,-1 0 1,-1 2-1,-2 3 1,-3 1-20,-1 0 1,1 3-1,-4 2-32,2 2 0,5 2 28,-1 7 0,7-1 0,2 5 85,2 2 0,1-3 1,5 0-1,-1 0 23,0-1 0,2-1 1,1 3-1,2 0 1,-2 0 27,-1 1 1,-2-2 0,-1 4 0,-1 0 48,-2 2 0,-5 3 0,2-3 1,0 2-141,-1 2 0,0 5 0,-4-1 0,0 2-106,0 2 0,0-4 0,0-2 0,0-1-504,0-3 0,0-1 358,0-2 0,-6-5 0,-1-1 1</inkml:trace>
  <inkml:trace contextRef="#ctx0" brushRef="#br0" timeOffset="9870">2332 5904 8683,'-7'1'562,"4"3"-413,6 4 0,4 3 1,5 2-1,-1 1 1,-1 1-1,-2 3 1,2-1-250,1 1 0,1-1 0,-1-3-57,-3 2 1,3-6 0,-2 2-181,2-1 119,-4-5 1,-2-3 0,-5-10 0,0-6 0,0-2 49,0-3 1,0-2-1,0-8 1,0-1 22,0 2 0,1-4 1,4 4-1,3 2-94,3 3 0,1 7 1,1-1 138,-1 7 0,6-2 0,1 4 0</inkml:trace>
  <inkml:trace contextRef="#ctx0" brushRef="#br0" timeOffset="9871">2902 5941 8355,'7'-7'232,"-1"-4"-226,-6 3 1,4-3 0,0-3 381,-1-3 1,2 3 0,-1-2-257,-1 2 1,-6 6-1,-2 1 1,-2 1 0,-4 4-1,-3 2 1,-4 2-1,0 5-397,0 4 1,-2 0-1,2 9 1,0-1 237,0 0 1,-3 1 0,6 2-1,3-3-274,2-1 1,7 2 0,-1-3 52,3-2 1,2-1-1,3-3 1,4-3 0,4-4 155,0-2 1,0-6 0,2-2 107,3-1 0,-4-5 0,5-6 0,-1-1 77,-1-3 0,-3 4 1,-5 0 116,2 0 0,-1 4 0,0-3 381,-5 4-622,-3 6 0,-1 3 16,0 8 0,0 3 0,0 5 1,0 1-1,2-1 11,2 0 1,1 1 0,5-1-146,-2 1 1,0-5 0,5-1 0,-1 0 0,1-2-100,-1 1 0,2-2 0,1-4 0,1 0 139,0 0 0,-3-2 0,0-2 0,-1-4-5,1-3 1,-1-1 0,0-2-1,1-1 158,-1-2 1,1-1-1,-2 3 1,-3-2 123,-4 2 0,2 2 0,-2 0 92,-2 1 1,-2 5-127,-4 3 0,2 2 1,-7 2-1,1 2 1,0 2 12,-1 4 0,7 7 1,-4 3-1,2 3 59,0 5 1,0 4 0,4 9-188,0 2 0,4-1 0,1 7 1,2 3-1,3 2-107,1 0 1,-3 2 0,1-3 0,0-4 0,1-4-33,-2-7 0,2-2 0,-6-9 104,-1-6 19,4-4 1,-6-19-8,3-8 1,-3-10 0,-1-7-1,-1-4 1,-2-3-64,-1-1 1,0-5 0,4-2 0,0-1 45,0-2 1,0-7-1,0 7-50,0 0 1,4 6 0,2 0-1,1 4 1,2 5 96,2 7 1,2 6-1,-1 8 1,2 1 22,2 2 1,-2 5-1,3-1 1,-4 4 15,0 4 1,-5 4 0,-1 7 0,-1 3-126,-4 2 0,0 0 0,-4 5 0,-2 0-73,-4 0 1,-3 0-1,-2-2 1,0-2-31,-4-5 0,3-2 0,-2-3 33,2-3 0,2-2 0,-1-6 0,2-2-67,3-2 1,-3-8-1,4-7 1</inkml:trace>
  <inkml:trace contextRef="#ctx0" brushRef="#br0" timeOffset="10598">3572 5445 8355,'-13'-13'108,"1"2"0,1 2 0,1 2 0,4 3 0,0 6 24,3 9 0,2 3 1,1 8-1,1 4 1,2 6-1,3 5 1,-1 3-194,1 2 1,3 0 36,-1 0 1,2-4 0,0 4-1,-2-5-126,2-4 1,-3-3-1,-1-6 1,0-2-1,-2-4-578,2-5 771,-5 2 1,6-13 0,-4 1 23,1-6 1,0-4-1,-3-5 1,2-2-3,1-3 1,6 3 0,-3-2 0,2 2-18,4 2 1,-4 1-1,8 1-44,-3 2 0,-1 5 0,3 0 0,0 6 1,-1 7-138,-1 5 1,-3 0 0,-1 6-189,-2 1 0,-1-2 0,3 2-146,-2 0 0,0-1 0,5-8 1</inkml:trace>
  <inkml:trace contextRef="#ctx0" brushRef="#br0" timeOffset="11541">5023 5569 8355,'-1'-24'213,"-5"2"1,-5 4 81,-4 4 0,-2 1 0,4 9 1,-4 1-253,-4 1 1,-2 9-1,-3 4 1,-2 6-1,-1 2 307,2 3 0,1 3 0,2 4-471,3 4 0,3 3 0,6 1 1,1 0-56,3 0 0,2-1 0,6-1 0,2-4 0,2-2-114,4-5 0,9-1 0,3-8 0,4-2 133,1-4 0,-1-6 0,1 0 0,0-6 86,0-5 1,-5-3 0,0-1 0,-4-1 40,-5 1 1,0-2 0,-7-1 0,-1-2 81,-1 2 1,-4 1 0,-1 2 0,-2 0 5,-2-1 0,-1 6 1,-5 2 89,1-1 0,0 5-134,-1-3 0,8 2-59,5 2 0,2 4 1,9 1-1,3-3-22,0 0 1,4-2-1,-2 0 1,1 0 132,1 0 1,-3 0 0,4-2-1,-1 0-25,-3-3 1,3 1 0,-1 4 0,-2 0 165,-1 0 0,-6 2 1,0 3 5,2 8 0,-3-1 0,0 6 0,-2 0-371,-2 2 0,-2 0 0,-1 0 0,2 3-368,2 0 1,-3-4-1,3-2 48,-2-3 1,3 3-1,2 3 1</inkml:trace>
  <inkml:trace contextRef="#ctx0" brushRef="#br0" timeOffset="11978">6028 5916 8576,'0'12'0,"0"2"0,-2 3 0,-1 3-326,-1 4 1,-1 1 0,2-1 0,-3 1-61,0 0 1,-8 0 0,-5 0 0</inkml:trace>
  <inkml:trace contextRef="#ctx0" brushRef="#br0" timeOffset="12147">5978 5680 8355,'-12'-7'-874,"5"7"0,1 7 1</inkml:trace>
  <inkml:trace contextRef="#ctx0" brushRef="#br0" timeOffset="13459">7503 6127 8555,'-11'-2'448,"3"-2"0,4-4 0,8-9 1,4-3-472,3-4 1,3-2 0,1-3 0,2-4 0,-1-3 0,2-2 0,2-5 0,0-5 0,0-6-369,-2-2 0,2-2 341,-3-4 0,-1 2 1,-3 7-1,-2 7 1,-2 9 223,0 8 1,-7 6 0,4 12-157,-1 2 0,-2 7 0,4 10 0,0 10-3,0 8 1,1 7-1,4 8 1,1 5-63,-1 2 1,1 7-1,-1 2 1,0-1-174,1-2 1,-2 0-1,-1-5 1,-2-3-294,1-2 1,3-10 0,-1 2 0,-3-6 279,-4-6 1,-3 1-1,-1-6 1</inkml:trace>
  <inkml:trace contextRef="#ctx0" brushRef="#br0" timeOffset="13894">7665 5891 8355,'0'-12'-204,"5"-1"1,5 2-45,5 3 1,3-2 0,5 5 0,1-2 0,3-3 0,4 1 0,3-1-237,2 2 484,-4 5 0,9-8 0,-2 4 0</inkml:trace>
  <inkml:trace contextRef="#ctx0" brushRef="#br0" timeOffset="13895">8186 5829 8355,'0'8'337,"0"1"1,0-1 0,0 4 0,0 1-644,0-1 0,4 1 0,1-1-646,2 0 1,-4 1 663,1-1 0,-3 1 0,-1-1 1</inkml:trace>
  <inkml:trace contextRef="#ctx0" brushRef="#br0" timeOffset="14860">8198 5519 8355,'-19'-5'-498,"6"2"0,9-3-44,3 5 0,1 4 1,1 9 541,3 0 0,3 6 0,6 2 0</inkml:trace>
  <inkml:trace contextRef="#ctx0" brushRef="#br0" timeOffset="14861">8396 5891 8355,'-4'-12'-23,"0"-1"0,0 5 0,4 0 221,0-2 0,1 3 0,3 0 0,3 0 0,2 2 0,-1-1-323,2 4 1,1 2-1,0 4-205,-3 4 0,-1 4 187,-3 5 0,-1 1 0,4 3 1,-2-5-39,-2-2 1,0-2-1,-1 1-48,2-1 0,6-1 299,-2-3 1,-1-2 100,2-6 0,-7-6 0,4-2 0,-2-3-40,0-1 0,4-1 0,-2 0 0,-1-3 0,2 0-110,0 1 1,1 2-1,3 4 1,-1 2-103,-2 1 1,1 2 0,3 4 1,0 1-1,-1 4 1,-2 3-71,-5 3 0,1 1 1,0 2-1,-1 1-2,1 2 1,-3-5 0,2-4 0,-2 1 121,3-2 1,-3-2 23,7-5 0,-1 0 0,3-1 126,-3-3 0,3-3 0,-4-6-33,0 1 0,4-2 0,-3 0 0,3 1 0,2 2-2,-1 0 1,-4 1 0,1 0 20,0 2 1,2 5-1,2-1-82,-1 3 1,-1 6-1,-1 3 1,-2 4-190,2 0 0,-3 0 1,1 2-1,0 1-273,-1 2 0,4-1 0,-4-3 1</inkml:trace>
  <inkml:trace contextRef="#ctx0" brushRef="#br0" timeOffset="14862">9227 5742 9574,'0'-12'-64,"0"-1"-771,0 7 62,0 0 0,6 7 424,2 4 0,-2 1 0,-1 7 1</inkml:trace>
  <inkml:trace contextRef="#ctx0" brushRef="#br0" timeOffset="14863">9265 5990 8441,'0'9'-721,"1"-3"-399,3 0 903,-3-2 1,5 2-1,-6 1 1</inkml:trace>
  <inkml:trace contextRef="#ctx0" brushRef="#br0" timeOffset="15136">7702 6474 8355,'12'-11'0,"1"3"610,16 2 1,0 6-1,16 0-357,2 0 0,7 0 0,5 0 0,7-1 115,8-3 1,6 1 0,7-5-274,0-2 0,1-1 0,3-1 1,3-2-231,0-3 0,2 2 0,-5-4 1,-4 1-1,-7 3-430,-10 1 1,-16 3-1,-12 3 1,-10 4-441,-11 2 0,-12 8 0,-3 1 1</inkml:trace>
  <inkml:trace contextRef="#ctx0" brushRef="#br0" timeOffset="15945">10815 5854 8355,'0'-18'143,"0"-1"1,0-1-1,0 4 1,0 2-1,0 2 1,1 1-1,2 4 69,1 7 0,2 11 1,-4 9-1,4 5 1,-1 4-148,1 4 0,-1 9 1,-2 4-1,1 5 0,0 3 1,1-1-458,-1-2 1,0-2 15,-4 1 0,0-2 1,0-3-1,0-5 0,0-5-229,0-6 1,0-3 0,0-1 0</inkml:trace>
  <inkml:trace contextRef="#ctx0" brushRef="#br0" timeOffset="16755">10802 5879 8355,'-1'-28'0,"-2"2"1100,-1 3-799,-5 6 0,9 0 1,0 8-1,6 2-94,5 1 0,6 1 0,2 2 0,3-1-301,5 1 1,0 7-1,-1 5 1,0 3-1,1 3 1,-5 3-1,-4 1 1,-7 2-431,-6-2 1,-4 5-1,-2-4 1,-3 3 99,-4-3 1,-9 2 0,-3-4 0,-4 0 79,-1 0 1,2-1 0,1-6 295,1-3 1,6 3 0,-3-4 0</inkml:trace>
  <inkml:trace contextRef="#ctx0" brushRef="#br0" timeOffset="16756">11013 6090 8355,'-12'-13'317,"4"2"0,1 1 1,1 2-322,3-1 1,8-2-1,3-2 126,3 1 0,3-1 0,2 1 0,5 0-449,2-1 1,-2 1 0,-2-1 0,1 1 0,-3 0 4,1-1 0,-5 1 1,-6-1-1,-2 1 193,-2 0 0,-3-1 462,-4 1 0,1 5-28,-5 3 0,1 4 1,-1 4-162,3 4 1,4 3 0,2 3-1,2 1-88,1 2 0,6 3 0,-3-2 0,1 0-143,0 0 1,1 3 0,3-5-381,1-1 1,-2-1 0,-2-3 66,-1-3 0,1 3 0,3-4 0</inkml:trace>
  <inkml:trace contextRef="#ctx0" brushRef="#br0" timeOffset="16757">11323 5618 10078,'-5'-19'-935,"-2"1"397,0 6 1,3 5 0,8 3 0,4 4-1,3 4 357,2 4 1,-1 9-1,1 2 1</inkml:trace>
  <inkml:trace contextRef="#ctx0" brushRef="#br0" timeOffset="17371">11596 5792 8355,'-1'-13'412,"-2"1"0,-1 0 0,0 1 883,-2 2-992,5 4 1,-10 5-210,3 0 0,-3 10 0,-2 3 0,1 4-255,-1 1 0,1 8 1,1-1-1,1 2-86,2 4 1,5-5 0,-1 1 0,3-3 17,1-4 0,7-4 0,4-1 0,5-6 15,4-4 0,6-4 1,5-4-1,2-4 103,1-5 0,-3-9 1,2-1-1,-4-5-25,-3-6 0,3-2 1,-1 1 95,-5 1 0,2-5 1,-6-4-1,1-1 69,-4 0 0,-2-4 0,-3 3 0,-3 0 0,-4 4 240,-2 6 0,-2 3 1,0 8-1,0 2 234,0 5 1,-6 8-375,-2 3 0,-2 11 1,2 6-1,4 8-90,3 3 0,1 7 1,0 5-1,0 3-103,0 4 1,0 3-1,0-2 1,1 1-80,3 3 0,-2-6 0,2-2 0,-3-8-59,-1-4 0,1-1 353,4-10 0,1 0 1,5-10-69,-2-6 1,2-2 0,-3-9 0,3-3-1,1-1-61,1-3 1,3 3 0,2-6 0,0 0-156,0 2 1,3-3 0,-5 4 0,0 0-452,-3 0 0,0 6 334,-1 4 1,-5 6 0,-4 2 221,-6 7 0,-5 4 0,-7 1 260,-2 1 1,0 3 0,5 1 0,1-2 115,3-1 1,-2 0-1,6 1-258,1 1 0,2 1 0,2-5 1,5 1-1,5-2-23,4-3 1,7 2 0,-1-6 0,3 0-1201,5 1 0,-2-3 0,3 3 0</inkml:trace>
  <inkml:trace contextRef="#ctx0" brushRef="#br0" timeOffset="17773">13035 5792 8355,'0'-25'0,"1"2"0,3 2 0,-2 3 564,2 6 0,-1 1-327,1 2 1,-3-2 0,2 4 0,-6 1 0,-5 1 0,-3 4-157,-2 1 0,-3 7 0,-2 4 1,0 4-202,0 0 1,-2 5-1,3 0 1,2 2-108,1-1 0,2 2 0,1-3 1,2 0-175,5 1 0,3-6 0,1 2-187,0-3 0,1-3 571,3-3 1,3-3 0,6-6 0,-1-2 0,2-4 218,2-4 0,-2 2 0,4-9 1,-1 1 65,-1 1 1,1-2 0,-4 3 119,4-2 0,-3 0 0,2 6-221,-2 3 0,-2 4 1,-1 8-256,-2 4 0,-4 3 1,-5 2-1,0 1 8,0 2 0,4-1 1,1 5-1,-1-2-987,1-3 0,2 4 0,5 0 1</inkml:trace>
  <inkml:trace contextRef="#ctx0" brushRef="#br0" timeOffset="18821">13816 5717 10497,'7'-31'0,"-3"3"0,-2 6 0,-2 6 1985,0 2-2009,0 1 0,-2 2 1,-1 2-1,-2 2 1,-2 1-1,-3 4 1,-1 0-1,-2 2 1,-4 2 1,-4 2 1,2 3 0,0 5 0,1 0 105,3 1 1,1-1 0,3 1 0,3-1-43,4 0 0,2 1 1,4 1-1,2 1-85,4 1 1,8 5 0,5-4 0,3-1-185,0 2 1,0-4 0,-2 4 0,-3-2-190,-1 1 0,-1-1 1,-6-3-1,-2-1-121,0 1 1,-7-1 331,2 0 1,-8 1 0,-5-1 0,-6-1-156,-6-3 0,-4 2 0,-3-4 1,0-1-1,0 1 226,2-4 1,1 5 0,0 0 0</inkml:trace>
  <inkml:trace contextRef="#ctx0" brushRef="#br0" timeOffset="18822">13940 5928 8355,'-12'0'3587,"6"0"-3478,6 0 0,6 0 1,6 0-1,1 0 1,0 0-1,3 0 0,1 0 1,1-1-502,0-3 0,0-3 1,-3-5-1,2-1 172,-2 1 0,2-1 0,-4 0 0,-2-3 77,0 0 1,-4-1-1,0 4 1,-1-3-3,-3 0 1,-2-1-1,-2 5 177,-4-1 0,-2 7 0,-5 1 67,0 4 0,-1 2 0,1 4 1,1 3-1,1 4-92,2 5 0,5-3 0,-1 3 0,3 0-71,1 0 1,1 3-1,3-3 1,4-2-168,3-1 0,6-2 1,1-1-1,1-3 103,3-3 1,2-4 0,0-1-1,0-1 11,-3-4 1,2-1 0,-4-8 0,2-1 229,0-2 1,-5-5-1,3 0 1,-1-4 227,-2-3 0,-3-1 1,0 1-1,-2-3-315,-3 0 1,3-4-1,-4 3-70,0-3 0,-2-1 1,-5 0-1,0 1 1,0 3 123,0 4 1,-4 4 0,-1 5 235,-2 3 0,-1 9 0,-3 7-260,2 7 1,4 8 0,3 12 0,0 3 17,-3 4 0,1 7 0,4 3 0,0 0-113,0 0 0,2 2 0,0-4 1,4 1-178,1 0 1,-3-4-1,3 0 1,0-6-600,0-6 1,-3 2-1,3-9 307,-2 0 0,-1-1 0,-4-5 0</inkml:trace>
  <inkml:trace contextRef="#ctx0" brushRef="#br0" timeOffset="18823">14399 5717 8355,'6'-19'0,"2"3"306,8 2 0,5 1 0,7 1-190,1 0 0,5-1 0,-1 1 0,3-1-218,1 1 0,3 0 1,-1 1-1,-5 2-797,-2 5 0,2-3 0,-2 0 0</inkml:trace>
  <inkml:trace contextRef="#ctx0" brushRef="#br0" timeOffset="19445">15317 5742 8628,'11'-16'0,"-1"1"0,-4 2 2266,0 4-1977,4 6 0,-9-4-342,3 3 1,-5 2 0,-6 0-1,-6 4 1,-2 7-2,-3 2 1,0 5 0,-4 2-1,3 0 41,1 0 0,2 3 0,3-3 0,2-1-302,3 1 0,2 3 0,6-4-14,0-2 0,6-3 1,2-4-1,3-3 247,2-4 1,-1-2 0,0-4 0,1-3 259,-1-3 1,5-5 0,-1-2-1,0-2-32,-3-2 0,0-1 0,-1-2 12,1 0 1,-2 0 0,-2-1 0,-1-1-107,2-2 0,0-2 1,-1 3-1,-2-6 1,0 0-105,0 1 0,-3-6 0,3 5 0,0 1 80,0 1 1,-3 3 0,3 6 0,0 2 194,0 5 0,1 3 1,4 5-37,1 4 1,-1 2 0,1 4-1,-1 3-137,0 8 0,1 5 0,-1 8 1,1 3-174,-1 4 0,-4 7 0,0 4 1,1 4-113,-2 7 1,0 4-1,-5 3 2,2 0 1,1-2 0,-5-1 0,0 2 53,0-2 1,-5-5 0,1-1-1,0-3 1,0-6 178,0-7 1,-4-5 0,3-9 0,1-3 154,-1-8 1,2-1 0,-5-7-75,-2-1 1,-1-2 0,-1-2 0,-1-4-181,1-8 1,0-1-1,-1-6 1,2-2 97,3-2 1,-2-5 0,6 0 0,1 0 0,2 0 437,1 0 1,5-1 0,5 4-553,5 1 0,5-2 1,6 7-1,1 1-714,2 2 0,4 8 133,-4 1 0,6-1 0,-4-3 0</inkml:trace>
  <inkml:trace contextRef="#ctx0" brushRef="#br0" timeOffset="20391">16222 5842 8355,'-4'-21'-17,"0"2"1,0 1 152,-2 2 0,5 3 160,-3 0 1,2 5-1,2 0-190,0-2 0,5 6 0,0 4 0,1 8-60,-1 7 1,3 3 0,-2 4 0,1-1-157,2 1 1,-2 0 0,2 0 0,0-3 15,2-1 1,0-1 0,-1-6-1,-2-1-57,2-2 1,-3-5 0,1 1 80,2-3 1,-1-6 0,1-4 0,-3-2 0,0-1-81,0 0 0,-3-2 94,4-3 1,-4 3 0,3-3 0,-1 0 0,-2 0-69,1 2 1,-3-3-1,3 2-68,1 1 128,-5 6 1,9 14 0,-5 8 0,1 4 50,-1 1 0,5 4 1,-2-3-1,3 2-17,2-1 1,3-4 0,2-1-1,0-4 39,0-3 0,4-5 0,-1 1 1,2-4 106,2-4 1,-5-3 0,0-5 0,-2-1-69,-3 1 1,-1-5 0,-2 1-118,0 0 0,-5 3 1,-3 0-1,-2 1-3,-2-1 0,0 1 0,0 0 1,-2 1 152,-2 2 1,-3 0 0,-5 5 42,0 1 0,1 7 0,1 6 0,2 3-108,-2 4 1,0 4-1,2-3 1,3 1-64,-1 3 0,5 0 1,-3 0-1,4-3-41,4-1 1,-2-1 0,7-6-1,0-2 55,2 0 0,3-7 0,1 3 0,2-4-29,-2-1 0,3-6 0,-2-2 288,0-3 1,2-1 0,-2-1 0,-1 1-102,-1 0 0,-2-1 0,1 1 0,-1-1 0,1 1-124,-1 0 0,0-1 0,1 2 1,-2 1 5,-3 2 1,3 5 0,-4-2 0,1 1 46,1 0 1,-5-1-1,3 7 1,-1 1-15,1 1 0,0 5 0,2 0 1,-4 2-57,1 1 1,-1 5-1,3-1 1,-2 1-212,-1 1 0,-2-5 1,5 4-242,2-3 1,1-3 64,1-3 0,-3-2 229,-1-6 0,0-6 0,5-1 1</inkml:trace>
  <inkml:trace contextRef="#ctx0" brushRef="#br0" timeOffset="21117">17338 5321 8355,'0'-13'567,"0"1"0,0 6 0,0 6-476,0 7 1,0 11-1,2 6 1,1 4-1,2 4 1,1 3-1,1 0 1,-2 4 0,2 1-275,0 1 1,0 1 0,2-7 0,-2 0-335,-1-2 1,2-5 0,-4 1 0,-1-5-1070,-2-3 1394,-1-3 1,6-6-1,1 1 1</inkml:trace>
  <inkml:trace contextRef="#ctx0" brushRef="#br0" timeOffset="21118">17152 5817 8644,'13'-2'61,"-1"-2"0,1 3 0,0-5 0,4 2 0,5-1 0,6-2 0,5-3 0,4-1 144,4-1 1,-4-1 0,2 1 0,-5 1-122,1 3 0,-9 2 0,-2 6-123,-5 0 1,-4 6 0,-7 2 0,-4 3 0,-2 1-9,-2 1 1,0 3-195,0 1 0,0-1 0,0-3 1,0-1-1,0 1-271,0-1 0,5 0 0,4-1 0,2-2 277,1-5 1,6-3 0,1-1 0</inkml:trace>
  <inkml:trace contextRef="#ctx0" brushRef="#br0" timeOffset="21119">17711 5469 8355,'-2'-11'81,"-1"2"708,-1 0-1174,0 7 0,4 3 0,2 12 1,2 4-104,4 3 0,3 9 0,1-3 0</inkml:trace>
  <inkml:trace contextRef="#ctx0" brushRef="#br0" timeOffset="21788">18058 5705 8355,'7'-12'0,"-3"-1"0,-3 1 2205,-1-1-1744,0 7 1,-5 0 0,-4 6-448,-2 0 0,-1 4 1,-2 2-1,-1 2-62,-1 6 1,-5 0-1,3 5 1,0 0-105,0 0 0,3 2 0,5 4 1,3-2-73,2-2 1,1 1 0,5-5 0,3-2-21,5-1 0,7-2 1,5-1-1,2-1 91,2-2 1,0-5 0,0-1 0,-1-3 90,1-3 0,4-7 0,0 0 1,-1-6 25,-2-2 1,-5 2 0,-1-2 0,1 0 328,-2 0 0,-1 2 0,-6-2 0,-1 1-204,-2 3 0,0 1 0,-4 1-96,-3 1 0,-2 5 0,-4 3 0,-4 3-24,-3 1 0,-2 1 0,1 3 0,0 4 107,-1 3 0,1 3 0,1 1 0,1 2 1,3-1 27,2 2 0,1-4 0,4 3-241,0-3 0,9-2 0,5 0 0,3-1 35,1-2 0,4 0 1,-2-5-1,4-1 53,0-1 0,1-8 0,0-2 0,0-3 51,0-2 0,-1 0 0,1-3 0,-1-2 177,-4-1 1,-2 3 0,-5-4 0,-2 1-138,-3 0 0,2 4 0,-6-3 0,-1 1-90,-2 1 1,-1-1-1,0 5-157,0-1 0,-1 2 36,-4 3 0,4 4 0,-3 8 0,3 4 145,1 3 1,0 6-1,1-1 1,2 1-14,1 1 0,4-4 1,-2 3-1,0 0 1,4 0 179,1-2 0,2-2 0,-2 0 294,-3-1 1,7 1 0,-4-1-70,-1 1 0,-3-1 1,-7 0-424,0 1 1,-7-2-1,-4-2 1,-5 0-191,1 0 0,-3-2 0,0 0 0,1-1-874,-1-4 1,1 5 0,5 0 0</inkml:trace>
  <inkml:trace contextRef="#ctx0" brushRef="#br0" timeOffset="23126">19782 5407 8355,'0'-24'36,"0"0"1,0 4 0,0 3 0,0 3 0,-2 3 0,-2 2 0,-4 2 0,-4 1 389,-5 3 0,2 2 0,-6 1 0,-1 1-308,-1 4 1,-6 1 0,0 7 0,3-1-32,4 1 1,-2 5 0,5 1-118,0 0 1,1 3-1,7-4 1,1 1-1,3 2-45,2-2 1,2 3-1,7-4 1,6 0-96,5 0 1,3 3 0,5-5-1,1-1 109,2-1 1,1-1 0,-2 0 0,0 3 36,0 0 1,-2 1 0,-2-5 0,-5 0 80,-2 1 0,-3-1 1,-3 1-1,-3-1 80,-4 0 1,-11 5 0,-5 0-104,-7-2 0,-1-1 1,-10-1-1,-2 2 1,1 2-59,1-2 1,-2-2 0,8-4 0,2-2-678,3-1 0,11 2-104,-2-4 0,9 6 0,-1-3 1</inkml:trace>
  <inkml:trace contextRef="#ctx0" brushRef="#br0" timeOffset="24436">20117 6028 9309,'1'-11'0,"3"2"0,4 6 0,2 6 0,-2 7 181,-4 5 0,-2 0 0,-2 5 1,0-1-433,0 0 1,0-2-1,0 3 1,0 1 0,0-2-512,0-2 0,-6 2 0,-1 0 0</inkml:trace>
  <inkml:trace contextRef="#ctx0" brushRef="#br0" timeOffset="25209">20997 5854 8355,'-8'-4'0,"0"0"0,5-2 119,-1 2 1,2 1-1,4-5 1,2 0-25,4 1 0,3-4 1,2 3-1,-1-4 32,0 0 0,5 0 0,-1-1 0,0 1-247,-3-1 0,0 0 0,-2-2 1,-2-2-61,0 2 0,-7 1 0,3 2 1,-4-1-127,-1 1 1,0-1 0,0 1 174,0 0 1,-1 5 189,-4 3 1,4 4-1,-3 4 1,3 4-38,1 3 1,0 1 0,1 1-1,3 1 165,4 2 1,8-2-1,1 2 1,3-2-131,2-1 1,-3-1-1,0-1 1,-1-1-44,-3-2 0,-1 0 1,-3 5-44,-2-1 1,-5 0-33,-8 1 1,-3-5 0,-7-1-1,-1-1 1,-2-4 0,1 0 0,3-2 0,1 0-128,-1 0 93,7 0 0,7-2 1,10-2-1,5-3-10,4 0 1,0-4 0,5 3-1,0-3-74,0-1 0,0-1 0,-1 1 0,0-1 265,-3 1 0,-4 1 0,-4 1 1,-2 2 472,-3-2 0,-1 4-218,-3-3 1,-2 5 0,0-3 324,-4 2 1,-1 2-568,-5 7 1,5 3 0,-1 5-1,2 1-155,2-1 0,6 1-15,2-1 1,-1 0 0,1 0-1,0-3 1,1-2-50,-1-1 0,0-2 0,5-4-173,-1 0 0,0 0 1,1 0-1,-1-2 200,1-2 1,3-1 0,1-5 0,-2 2 34,-1-2 1,-2-5 0,1-2 0,-1 2 74,0 1 1,-1 2 0,-1 1 0,-3 1 122,-2 2 0,0 4 0,-4-3-67,3 2 1,-3 2 0,4 7 0,-4 4-36,-1 3 0,0 2 0,0 0 0,0 3-158,0 0 0,0 5 1,1-3-1,3 0 63,5 0 0,-2-2 0,1-4-603,2 1 1,6-1-1,3 1 1</inkml:trace>
  <inkml:trace contextRef="#ctx0" brushRef="#br0" timeOffset="25862">22163 5606 8634,'0'-13'712,"-6"1"1,4 1-417,-7 3 0,1 2 0,-4 6-153,-1 0 0,2 6 1,2 2-1,0 3 0,0 3 1,-1 2-1,2 4 0,4 0-338,2 1 1,2-2-1,0 2 1,0-3-179,0 0 1,6-6 0,2 2 0,5-6 9,3-2 0,-1-2 0,6-4 0,0 0 136,-2 0 1,4-6 0,-2-2 0,1-4 191,-1-5 1,1 2 0,-6-6 0,1-2 59,1-5 1,-4 2 0,2-4-1,-2 1-40,-2 0 1,-3-8 0,-3 2 0,0 2 91,-3 2 0,2 2 0,-1 5 0,-1 4 99,-2 3 0,-6 3 1,-3 3-3,-3 3 1,0 8-1,1 8 1,2 5-39,-2 3 0,3 3 0,0 8 0,2 0-115,2 2 0,2 4 1,1-3-1,0 2 14,0 3 0,0-5 0,0-1 0,1-3-140,3-1 0,2-2 0,3-2 6,0-4 0,-1-5 0,4-4 1,1-4-1,-1-2 110,0-2 1,1 0 0,-1-2 0,1-2 233,-1-4 1,0-2 0,1 1-1,-2 0-85,-3 0 0,3-1 0,-3 2 39,3 4 1,2-2 0,-1 3-147,1 5 1,-2 3 0,-2 8-1,0 0-143,0 4 0,-2-2 0,0 4 0,0-1-28,0-2 1,1 1 0,3 0-1,-1-2-1040,-2-1 1,0-2-1,5 1 1</inkml:trace>
  <inkml:trace contextRef="#ctx0" brushRef="#br0" timeOffset="26760">2604 7330 8355,'-5'-25'122,"-2"0"0,-1 2 0,1 2 1,0 6-1,2 7 0,-1 8 1,3 8-1,2 7 0,1 6 112,0 2 1,5 9 0,2 4 0,2 5 0,-1 2-1,0 1-521,-1 0 0,3-3 0,-6 3 0,0 0 0,0-2 0,0-2 0,-1-4 1,-2-2-423,-1-2 1,-5-2-1,-2-5 1</inkml:trace>
  <inkml:trace contextRef="#ctx0" brushRef="#br0" timeOffset="27925">2356 7739 8355,'0'-12'1032,"0"3"-1370,0 1 1,2 5 0,3-1 0,6 1-64,5-1 1,1 2 0,0-5-1,5-2 491,6-2 1,3 0 0,6-8 0,-1 0-42,-3 0 1,3-2 0,-3-5 0,2-2 0,-2-1 0,-4 2 0,-4 0 16,-5 3 0,-2-1 1,-7 0-1,-3 2-9,-3 2 1,-4-1-1,-1 5 154,0 2 0,-6 3 1,-2 3-1,-1 7-48,0 4 0,2 10 1,5 5-1,-3 4-112,3 5 0,0 2 0,4 8 0,2 2-106,4 1 0,-1-1 0,1 1 0,2 0-165,1-2 0,-3 3 1,0-9-1,1 1-89,-2-3 0,4-7 0,-3-3 243,3-1 0,1-7 46,1-6 0,-2-5 1,-2-5-1,0-3 102,0-3 1,-2-5 0,2-2 0,0-2 0,2-2 93,2-1 1,-2 2 0,-2 2-1,0 1-78,0 3 1,1 1 0,-1 3 0,-2 1 63,-1 2 0,4 7-144,-2 1 0,-3 5 1,1 8-1,-2-1-37,0 0 0,4 5 0,-2 0 0,1-2 0,2-2 1,2 0-1,2-1 1,1-1-38,2-2 0,-2 0 0,4-5 0,-2-1 43,1-2 0,5-6 1,-3-3 74,1-3 1,-1-2 0,-4-1-1,2-1 77,-2-1 0,-6-5 0,-2 5 0,-1-1-108,-4-1 0,0 0 1,-4-2-137,-2 3 1,-3 9 0,-5 4 0,0 2 82,-1 2 1,2 2 0,0 2 0,2 4-5,-1 3 1,-4 3 0,6 1 0,-2 3-54,2 1 0,-2-2 0,6 2 0,1-1 1,2-3-251,1-1 1,6-3 227,2-3 0,-1-2 1,1-6-1,2 0 1,1 0-3,1 0 0,0-6 0,1-2 0,-2-3 220,-3-2 1,3 1 0,-4-2 29,0-2 1,4 2 0,-4-3-1,0 2 1,-2 0 211,1-1 1,-5 3 0,5 5 28,-1-2-281,-3 5 0,3 1 1,-5 8-75,0 4 1,0 3-1,0 3 1,1 1-124,4 2 0,-4 3 0,4-3-25,1-2 0,1-1 1,5-2-1,1 0-2,-1 1 0,0-6 0,2-3 0,1-3 0,2-2 61,-2-3 1,3-3 0,0-6 0,0 0 85,0-4 0,-2-2 1,-3-6-1,-1 0 123,1 0 1,-5-4 0,0-1 0,2-2-109,1-2 0,-3 0 0,-1-2 0,-2 1-74,-2 1 0,-1-9 0,-2 7 0,0 0 32,0 2 1,0 6 0,-2 1 0,-1 5 0,-2 5 200,-2 4 0,3 6 1,-3 5-189,1 9 1,-2 7 0,4 12 55,1 3 0,2 4 1,1 8-1,0 5 1,0 2 27,0 2 1,0-1 0,1 1 0,2 0-174,1-1 1,6-5-1,-2-4 1,3-5-347,2-6 1,0-5 0,2-4 0,3-8-196,2-6 0,-5-5 1,1-1 345,-2 0 1,-1-11 0,-1-3 0</inkml:trace>
  <inkml:trace contextRef="#ctx0" brushRef="#br0" timeOffset="28120">3646 7441 10641,'7'-8'0,"4"1"0,6 0 266,2 0 0,-1-1 0,5-4 0,6-2 0,4-1-319,6-2 1,5-3 0,-3 4 0,-2 5-1455,-5 6 0,2-2 0,-4 0 0</inkml:trace>
  <inkml:trace contextRef="#ctx0" brushRef="#br0" timeOffset="31296">5730 7652 9638,'-8'-16'0,"1"-1"0,3 2 0,6 1 0,8 3 0,7 2 331,2 0 0,3 1 0,7-3 0,5 1 0,5 2 0,4-2 0,-1 1 0,2-1 0,-2 3-2511,-4 2 1611,2 1-465,-8 4 1,0 0-1,-2 0 1</inkml:trace>
  <inkml:trace contextRef="#ctx0" brushRef="#br0" timeOffset="34296">6995 7491 8642,'0'-12'0,"0"-2"0,0-1 0,1-2 0,2 1 0,3-1 0,0-1 0,5 0 0,3 0 0,3 3 0,-2 3 0,-1 2 262,-2 2 1,2 5 0,1 0 0,2 6-296,-2 5 1,-1 5 0,-2 2 0,0 3 44,1 1 0,-5 2 0,-1 2 0,-2-1 0,-2-2-95,-1-3 0,2 4 0,0-4 1,-1-2-87,-2-1 222,-1-7 0,0-3 0,1-7 0,2-3-59,1-1 0,0-1 0,-4-4 25,0-1 0,0-3 0,2-2 0,2-1 1,3-2-34,0 2 0,4-1 0,-2 5 0,5-1-35,3 1 1,3 2 0,-3 5-1,-1 4-41,2 2 1,-5 4 0,0 2-1,-4 6 17,-4 5 0,4 0 1,-5 6-1,-2-1-77,0-1 0,-2 4 0,1-7 0,2-1-296,1-1 0,2-2 0,-2-1 235,4-2 0,-2-4 0,-1-5 1</inkml:trace>
  <inkml:trace contextRef="#ctx0" brushRef="#br0" timeOffset="34728">7689 7392 8355,'-12'-13'0,"0"1"1481,5 0-897,1 5 1,6-2-1,0 9-415,0 6 1,0 4 0,0 3 0,0 3 0,0 1-33,0 3 0,2-5 1,0 1-1,4-2-468,1-1 1,-3-1 0,4-1 0,2-3 1,1-4 1,1-2 0,1-2-1,-1-2 55,0-2 1,1-3-1,-2-6 1,-1-3 213,-2 0 0,-4-2 0,3 3 0,-2-3 53,-2-1 1,-3 4 0,-4-2 0,-4 3-64,-3 2 0,-3 5 0,-3 3 0,-2 2-267,0 2 0,-3 10 1,4 4-304,-1 4 1,5 1 466,1 2 1,1 2-1,5-4 1</inkml:trace>
  <inkml:trace contextRef="#ctx0" brushRef="#br0" timeOffset="35018">8706 7094 8355,'-5'-37'0,"-1"5"431,-2 3 1,-1 9 0,4 3 0,3 3 0,-1 2 352,-1 0 1,2-1-472,-2 1 0,3 6 1,1 8-350,0 9 0,0 7 0,0 8 1,0 3 33,0 4 1,0 4 0,0 3 0,0 3-227,0 1 1,0-3 0,0 3 0,0-1 44,0-3 1,0-3-1,0-3 1,1-3-561,3-5 1,-2 2 0,2-9-1315,-3 0 1752,-1-6 1,6-2-1,1-5 1</inkml:trace>
  <inkml:trace contextRef="#ctx0" brushRef="#br0" timeOffset="35798">8384 7417 8355,'0'-20'570,"7"7"0,5 4-795,8 0 0,7-1 0,3 0 1,1 2-1,0-2 0,3 1 405,4 0 1,1-2 0,5 5 0,-1-1 0,-4 3 0,-1 2-85,-5 2 0,-7 0 0,-7 2-441,-1 2 1,-3 3 0,-6 5 0,-5 2 411,-3 2 0,-5-2 1,-2 3-1,0-4-74,-4 0 1,3-1 0,0 1 0,2-1 333,2 0 0,1-3-160,2-1 0,6-5 0,2 1 0,5-3-620,3-1 1,-2-5 0,4-2 274,0 0 1,-4-4 0,2 3 0,-2-3 155,-2-2 1,-3 2 0,-3 2 637,0 0-322,4 7 1,-5-3 0,3 10-67,-3 3 0,-3 7 0,1 1 1,3 0-115,0-3 1,-1 4-1,1-1 1,1-2-42,0-4 0,2 1 0,3-4-109,0 0 1,5-2 0,-1-5 0,0-1-30,-3-3 0,0-3 1,-1-6-1,-1 1 61,-3 0 0,2 3 0,-6 1-160,-1-2 1,-2-1 0,-1-1 0,0 0 16,0-1 1,-4 1 0,0-1-20,1 1 1,-2 0-17,1-1 0,1 2 123,7 3 1,3 2 0,5 6 0,2 0-7,3 0 1,-4 0 0,5 0 0,-1 0 0,-1 0 0,1 2-45,1 2 1,-4-3 221,2 3 0,-6 2 0,-3-1 152,-2 2 1,-1-3 0,-4 5 0,0 0-146,0 2 1,0 2-1,0-1 121,0 1 1,0-5 0,2-1 0,1 0-1,2 0-147,2 2 1,1-3 0,5-1-242,-1 1 1,0-5 0,2 3 0,1-2 0,2-4 35,-2-2 0,-5 1 0,-2-5 110,2-2 1,-4-1-1,1-1 1,-1 0 137,-3-1 0,-3 1 0,-4-1 0,-5 2-26,-2 3 1,-3-3 0,-1 4-214,-1 0 1,-2 2 0,3 5-1,-2 1 137,2 3 0,3 3-1194,3 6 0,-2 5 0,4 1 0</inkml:trace>
  <inkml:trace contextRef="#ctx0" brushRef="#br0" timeOffset="36955">10306 7342 8355,'-12'-18'-17,"1"4"1,3-2 0,4 2 271,2 2 0,2 4 1,2 1-1,2 2 1,4 7-1,3 5-52,1 4 1,1 7-1,-1 1 1,-1 2-182,-3-1 1,3 1 0,-2 2 0,2-1-90,1-1 0,1-6 0,-1 2-111,0-3 0,1-7 0,-1-3 48,1-3 1,-1-6-1,-1-4 60,-3-2 1,-1-5 0,-4-2 47,1-2 0,2 5 0,-4-3 0,4 2 32,1-1 1,-5 1 0,4 3 0,0 1 17,2 0 1,-1 5-26,1 3 0,-4 2 0,3 4 1,0 2-1,0 4 3,2 3 0,2 1 0,2-1 0,-1-1 0,2-2-108,3 2 1,-2-3 0,5 0 38,2-2 1,0-1 0,1-4-1,-4 0 17,-1 0 0,2-4 0,-3-1 0,-2-2 85,-1-3 0,-3-1 0,-1-1-38,-2-1 1,-5 1 0,1 0 0,-3-1 35,-1 1 1,0 4-1,-1 1 1,-3 0-1,-6 1-23,-5 1 0,1 2 0,-3 7 3,4 4 0,0 5 0,2 2 1,2 3-2,0 1 0,7 2 0,-3 2 0,4-1-56,1-1 0,6-5 0,3 4 0,5-2-22,3-3 1,5-3 0,-3-3-1,2-5 12,-1-3 1,-1-1-1,4 0 1,-4-1 75,-1-3 1,2 1-1,-3-7 1,-2-2-63,-1-3 1,1-2 0,-1 5 167,-3-1 1,-3 1 0,2-1-1,-3 1 1,0 0-102,-1-1 1,-1 1-112,3-1 0,-1 5 0,2 1 55,0 2 0,-5 2 1,3 7-1,0 3 1,-2 1-1,1 1 1,2 0 0,-4 6 24,-1 2 0,2-1 1,1-3-1,-1 1 21,1 2 0,-1-3 0,-2 0 1,3-3-59,0 0 0,3-5 1,3-1-73,1-2 0,-4-2 1,2 0-1,3-2 0,0-2 20,0-4 0,-2-3 0,0-2-59,1 1 0,3-6 0,1-1 0,-1-2 1,1 0 19,-1-1 1,1-1 0,-5-2-1,-1-1 96,-2-3 1,2-1-1,-4-5 1,1 2-30,0-1 1,-5 2 0,1 0 0,-1 2 323,1 2 0,-3 4 1,3 3 793,-2 4 0,-8 5-499,-2 4 0,2 8 0,2 9-293,3 7 1,1 0 0,0 8 0,0 3 0,0 3 103,0 5 1,0 1 0,1 2-410,3 4 0,-2-4 0,2 5 0,-3-3 0,1-1 0,1-5-435,1-2 0,5-8 1,-2-4-359,0-2 1,4-7 0,-3-7-216,3-3 1,-2-1 677,-1 0 1,-5-11-1,2-3 1</inkml:trace>
  <inkml:trace contextRef="#ctx0" brushRef="#br0" timeOffset="37453">11385 7280 8355,'7'-5'68,"4"3"1,-2-2 466,2 3-308,1 1 1,4-2-1,4 0 1,2-2-29,4 1 1,7 0 0,0 0 0,2-2 0,-1-1-1,-1 1 1,0 2 0,-2 2 99,-7 1 1,0 0 0,-8 1 0,-2 3-294,-4 4 0,-5 5 1,-5 2-141,0 1 1,-1 5 0,-2-3 0,-1 0-1,1 1 133,2 1 1,1-5 0,0 1-1890,0-2 1,1-6 1246,3 1 0,3-7 0,6 4 0</inkml:trace>
  <inkml:trace contextRef="#ctx0" brushRef="#br0" timeOffset="37454">11894 7045 8355,'-18'-7'151,"4"1"1,2 12-1,8 2-2468,2 3 2127,8 1 1,1 1-1,5-1 1</inkml:trace>
  <inkml:trace contextRef="#ctx0" brushRef="#br0" timeOffset="38214">12266 7355 8355,'0'-14'0,"0"-3"221,0 3 1,0-3-1,-1 4 122,-4 1 1,4-1-1,-4 2 1,0 2 560,1 0 0,-5 3-596,0-3 1,-2 4-189,-1 5 1,0 5 0,-1 5 0,-1 5 0,-1 6-23,-1 2 1,-1 6 0,5 0 0,-1 0-548,1 1 1,1-4-1,3 3 1,3-4 73,4-4 0,8 1 0,5-7 0,8-2 106,3-4 1,6-6-1,1 1 1,2-3 40,2-1 0,-3-5 1,-2-3-1,-3-3 116,-1-2 1,0-3 0,-1-2 0,0 0 183,-4 0 0,2-4 0,-5 3 0,-2-1 92,-1 4 1,-7-2-112,-3 1 1,-3 1 0,-2 5-1,-3 2 1,-4 5-3,-3 3 1,-2 1-1,-1 1 1,-1 3 127,-1 5 1,-1 2 0,5 3-1,-1 1-89,1 1 1,4 6 0,1-1 0,1 1-114,4-1 0,0-2 1,4-4-1,2 2-36,4-2 1,3-6 0,3-2 0,1-1 4,1-3 0,6-2 1,-1-1-1,3-1-37,0-3 1,0-3 0,-2-6 0,-3 1 82,-1-1 0,3-3 0,-5-2 7,-1-1 1,-1 4 0,-1-3 0,-1 1 0,-1 1-43,-3 0 0,-1-2 0,-4 2 54,1 1 0,0 1 131,-4 2 1,0 6-104,0 6 0,0 6 0,0 6 0,0 0-13,0 1 1,4-1 0,2 1-1,1 0 20,2 4 0,2-3 1,2 2-1,-1-2 46,1-2 1,-1 1-1,0-1 1,1 1 53,-1-1 0,-4 0 0,-1 1-113,-1-1 0,-3-1 1,-7-2-1,-5-4-145,-2 1 0,-1-4 0,-2 5 0,-1-1-871,-2-4 1,1 0 292,3-2 0,1 0 0,0 0 1</inkml:trace>
  <inkml:trace contextRef="#ctx0" brushRef="#br0" timeOffset="38760">13395 7355 8355,'0'-18'1755,"0"4"-1378,-6 1 1,6 4 0,0 5 0,7 1 0,4 2-71,1 1 0,1 5 0,-1 5 0,-1 4-413,-3 2 1,3 2 0,-4-3 0,2 3-185,-1 1 1,-4-4-1,3 2 1,0-3-503,0-2 1,-3-5 513,4-3 0,0-2 0,5-4 0,-1-2 143,1-4 1,-1-5-1,0-2 1,1-1 388,-1 1 1,1-3 0,-1 1 0,0 2-169,1 1 1,-5 2-1,0 1 1,1 1-112,-3 2 1,6 5-277,-4-1 1,-1 4 263,1 4 1,-5 3 0,1 5 0,-1 1 63,1-1 1,-2-1-1,5-1 1,0-2-15,0 2 0,1-5 1,5-1 16,-1-2 1,5-2 0,-1 0 0,1 0-1,-1-2 31,1-2 1,-1-3-1,-3-5-24,-1 0 1,1 3 0,-2 1 0,-2-2 0,-2-1-24,-1-1 1,-1 4 123,-1-1 0,-1 7 5,5-2 1,-5 4 0,3 4 0,-2 4-3,0 3 0,4 6 1,-2-1-1,-1-1-408,1-1 1,3 3 0,-2-1 0,2-2 3,-1-5-748,0 3 0,4-11 0,1 4 0</inkml:trace>
  <inkml:trace contextRef="#ctx0" brushRef="#br0" timeOffset="38914">13705 6921 8355,'-13'-13'-1311,"38"26"1</inkml:trace>
  <inkml:trace contextRef="#ctx0" brushRef="#br0" timeOffset="39320">14746 7094 8355,'13'-37'0,"-2"7"0,-2 5 2456,0 7-2006,-7 4 1,4 2 0,-6-1 0,0 1-444,0 0 0,-7 0 1,-5 3-1,-6 2-261,-2 1 1,-7 2-1,1 4 1,-3 0 60,-2 0 1,-2 6 0,4 2 0,2 3 32,1 2 0,6 0 0,5 2 1,6 2-88,5-2 0,2 4 0,4 2 387,2 3 0,8 2 1,9 1-1,4 2 0,3-1-90,6-2 0,1-1 0,3 0 1,-3-2-104,-2-2 0,-2 2 0,-8-4 73,-2 1 0,-3-1 1,-7-4-1,-3 2 0,-5-2 202,-6-1 1,-7-2 0,-10 0 0,-8-1 389,-2-2 1,-10 2-1,4-4 1,0 0-1192,2-3 0,8 1 0,1-1-970,7-1 1,-1-2-1,-1-1 1</inkml:trace>
  <inkml:trace contextRef="#ctx0" brushRef="#br0" timeOffset="39940">15801 6883 8355,'-6'-37'546,"3"0"1,-5 1-384,-2 3 1,4 4-1,-1 8 1,0 5 0,1 5 158,1 7 1,1 15 0,4 16-204,0 8 1,0 1 0,0 10 0,0 5 0,0 3 130,0-2 1,0 6 0,0-7-516,0 4 1,0-6-1,1-2 1,2-6-1,2-7 21,2-2 1,0-9-1,3-7 1,-2-7 42,2-5 1,1-2 0,0-4 116,-3-2 0,2-3 0,-6-5 0,-2 0 3,0-1 1,-2-3-1,1-1 1,2 1 67,1-2 0,2 3 1,-2-5-1,4 2-52,3 3 0,1 5 1,1 4 88,-1 0 1,5 2 0,-1 5 0,-1 5 0,-1 5-29,-1 4 0,-1 7 0,-1-1 0,-1 1-3,-2-2 0,-4 3 0,3-6-222,-2 3 1,5-5-1,-2 1 1,3-3-1,2-4-1069,-1 0 1124,1-7 0,5 4 0,1-6 0</inkml:trace>
  <inkml:trace contextRef="#ctx0" brushRef="#br0" timeOffset="40941">16570 7255 8355,'0'-24'1235,"0"4"-808,0 4 0,0 2 1,-2 2-155,-2-1 0,-3 5 0,-5 1 0,-1 1-95,1 4 1,-2 0-1,-1 4 1,-3 2-113,-1 4 1,2 5 0,-2 2 0,0 3-256,-1 1 1,5 2-1,-1 3 1,3 1-208,5 0 0,-2-2 0,6-1 63,1-1 1,3-6-1,5 0 1,3-4 0,3-4 78,1-1 0,5-2 0,1-4 0,0-1 126,0-4 1,2-3-1,-3-7 233,-2-1 0,-1-5 0,-2 4 0,-1 1 1,-1-1 125,-2 1 0,-5-5 1,2 5-1,-1 0 81,1 3-330,-1 0 0,-3 6 0,2 5-82,1 4 1,0 5 0,-4 6 0,0-1 13,0 0 0,4 5 0,0 1-37,-1 1 0,4-2 0,0 2 0,1-1 0,0-3-4,2-1 0,5-6 1,2-1-6,-2-2 0,3 0 0,0-5 0,0 0 0,0 0 73,-3 0 1,-3-6 0,-2-2-1,-3-3 172,-2-2 1,4 1-1,-5 0 1,-2-1 65,0 1 0,-2-2 0,1-1 0,2-2 79,1 2 0,0 6 1,-4 0 684,0 0-856,6 3 1,-5 2 0,5 8-104,-1 4 1,-4 3 0,5 3 0,-2 1 0,2 2 27,1-2 1,-3 0-1,4 0 1,2 2-242,1-2 1,1-5 0,0-3 101,1-2 0,-1-1 0,1-4 0,-1 0 0,0 0 63,1 0 1,-5-4 0,-1-1 0,0-2 119,0-3 0,-4-1 0,2-1 0,-1-1-19,0 1 1,0-1 0,-4 1 0,2 0 55,2-1 0,-1 1-117,5-1 0,0 6 0,5 3-126,-1 3 0,0 2 1,1 2 50,-1 1 0,1 6 0,-1-2 72,0 3 0,1-3 0,1-1 0,1 0 0,3-1 60,1-1 0,-4 4 0,3-5 1,-1-2 134,-1 0 0,1-4 0,-5 0 0,0-4 174,1-1 1,-1-1 0,-1-4-151,-2-1 0,-4 1 1,-5-1-61,0 1 1,-1 0 0,-3 1-130,-5 2 0,-2 4 0,-1 5-43,-1 0 1,1 5-1,0 5 1,-1 5-1,1 6-4,-1 2 1,7 2 0,1 0 0,4 0-167,1-1 1,6 0 0,2-2-1,4-3-157,5-1 1,3-6 0,8-5 0,1-1-1187,-1-3 1272,3-2 0,1-6 0,5-2 1</inkml:trace>
  <inkml:trace contextRef="#ctx0" brushRef="#br0" timeOffset="41705">18256 7330 8355,'7'-32'-334,"-1"5"0,-2 4 1,1 7 1807,2 2 1,-5 7 0,-2 3-1568,-7 3 0,-6 2 1,-2 3-111,-1 5 1,-5 2 0,3 1-1,0 0 178,0 1 0,-3 3 0,5 1 0,1-2 0,1-1-260,2-2 1,3 5 0,2-1-449,2-1 1,2-2 468,7-5 1,3-2 0,6-6-1,-1 0 134,0 0 1,5-6-1,-1-2 1,0-3 121,-3-2 1,0 1 0,-1 0 0,1-1 261,-1 1 0,-1-1 1,-1 1-1,-3 0 736,-2-1-729,-1 6 1,-4 3-109,0 8 1,0 3-1,0 7-165,0 2 1,0-2 0,0 4-1,2-1 1,0-1-195,3-1 1,4 1 0,-2-1 0,1 0 152,1-4 1,-1 0 0,3-6 0,-1 1 104,-2-1 1,0 0-1,4-7-4,1-2 1,-2-3 0,-1-4-1,-4 0 10,0-1 1,2 2 0,-2-6 0,-1 2 15,1 1 0,2 1 1,-2 0-1,-1-1-154,1 1 1,3-1 34,-1 1 1,3 5 0,2 3 42,-1 3 0,-5 2 1,-3 3-1,-1 4 6,1 3 0,-2 2 1,2 1-1,-3 1 8,-1 1 1,4 1 0,0-3-1,-1 1 23,-1 1 1,2-3 0,1-5 0,2 2 1,-3-5 227,4-1 1,-1-8 0,3-4-99,-2-3 1,1-2 0,2 1 0,-2 0-166,-1-1 1,-1 1 0,3-1 49,-2 1 1,1 1 0,2 1 0,-2 3 0,-1 2 26,2 2 1,1 2-1,2 2-84,-1 3 0,-4 3 0,-1 7 1,-1 1-106,-4 2 0,4 1 1,-2-3-1,0 3-619,2 1 1,-5-4 0,5 2 0,-2-4 173,0 0 0,11-6 0,-1-2 1</inkml:trace>
  <inkml:trace contextRef="#ctx0" brushRef="#br0" timeOffset="42932">19186 7367 9036,'0'-19'0,"2"2"0,2 5 0,4 2 645,3 2 0,2 5 1,0-1-1,3 1-616,0-1 1,5 3-1,-3-3 1,0 2-1,1 2 1,-1-1-1,0-2-519,-3-1 1,-3-2-85,-3 2 1,-4-3 0,-6-5 283,-3 0 1,-3 3 0,-6 2 0,1 2 272,-1 2 0,1 2 0,0 1 0,-2 0 57,-3 0 0,4 1 0,-4 3 0,3 6 163,2 5 1,4 0-1,1 6 1,1 0-145,3-2 0,2 4 0,1-3 0,3 0-187,5 1 0,2-6 1,12 2-1,3-4 6,2 0 1,6-6 0,-2-3 0,0-3-126,4-1 0,0 0 1,1-1 316,-3-3 0,2-5 0,-5-6 0,0-1 0,-1 1-3,-5 1 0,-1-3 0,-6 1 0,-3-1 238,-5-1 1,1 4 0,-6-2 0,-1 2-160,-2 2 0,-1 4 0,-1 1 1,-3 0 94,-5 0 0,-2 4 0,-1-1 0,0 3-100,-1 1 1,1 5-1,-2 3 1,-1 3-131,-2 2 0,-3 3 0,3 1 0,3-1-85,5 2 0,-1-4 0,6 3 0,1-4-106,2 0 1,2-1-16,3 1 1,3-7 0,6-1 0,-1-4 0,0-1 22,1 0 0,-1-1 0,1-4 0,-1-3 185,0-3 1,1-3 0,-1-1 0,1-1 48,-1 1 0,0-5 1,-1 0-1,-1-4-23,-2-1 1,1 1 0,3-3 0,-1 0-88,-3-2 0,3-6 1,-2 4-1,0-1-100,-1 3 0,-2 0 1,-6 3-1,0 4 94,0 3 1,-1 3 0,-4 8 0,-3 4 192,-3 3 1,-1 3 0,-1 7-15,1 7 1,1 6-1,1 4 1,3 3-1,2 5 6,2 1 1,2 3 0,1-1 0,0-1-190,0-3 1,5 1 0,5-5-1,4-1-66,2-2 0,6-7 1,-1-2-1,2-5 138,2-4 1,0-2 0,0-6 0,0-2 141,-1-2 1,-3-3 0,-2-6 0,-1-3 127,-3 0 1,3-1 0,-1 4 0,-3-3-285,-5 0 0,1-1 0,-6 5 0,-1 0-341,-2-1 0,-2 5 1,-3 1 167,-5 1 1,-2 2-1,-1 4-148,0 0 0,1 6 0,1 2 0,3 3 209,2 2 0,0 3 1,5 2-1,0 1 236,0 3 1,6-2-1,2 0 1,3 2-71,2 2 1,-1 1 0,0-1-1,1 1-37,-1 0 0,-4 0 1,-1 0-1,-1-1 177,-3 1 1,-2-4-1,-2-2 1,-3-1-3,-5-3 1,-2-2-1,-3-4 1,-1-2-81,-1-1 0,-6-2 0,2-4-209,1 0 1,1 0 0,7-2-96,3-2 1,2 2 0,6-7 0,0 0-153,0-2 1,6-7-1,4-2 1,3 0 20,4-1 0,4 0 0,-4-3 1,4-1 194,5 0 1,-1-1 0,4-2 0,-3-2-9,-1-2 1,0 5-1,0-4 1,-1 2 363,1 1 1,-1-1-1,-4 5 1,-2 2 301,0 1 0,-8 6 0,1-1 0,-3 2-220,-1 2 0,-4 3 0,0 2-60,-6 2 0,-6 1 0,-6 4 0,-1 1 0,1 3 28,1 5 1,1 3-1,2 3 1,3 3-108,4 1 1,3-2-1,1 3 1,1 1-146,3-2 0,4 4 0,8-7 1,2-1-351,1-1 1,1-3 0,5-3 0,-1-2-214,-4-1 0,4-3 0,-5 2 1,0-4-562,-2-4 1,1 1 702,-2-5 1,1-1-1,-5-3 1</inkml:trace>
  <inkml:trace contextRef="#ctx0" brushRef="#br0" timeOffset="50340">5792 8768 8355,'-8'-4'83,"-1"0"1,0 0 0,-2 0 0,-2 0 0,2 0 515,3-2 0,2 3 0,8-4 0,2 2 0,4 2 0,5 2 0,3 1-274,5 0 0,4-2 0,2 0 1,4-2-1,-1-1-370,0 0 0,3 4 1,-4-4-1,-1 4 0,-3 0 1,-5-2-1,-3-1-1684,-3 1 1332,-2 2 0,-7-3 1,-6-1 257,-10 3 1,-3 0 0,-6 2-1,-4 0-70,-3 0 1,-1 0 0,-5 2 356,-1 2 1,2-1 0,0 3 0,2 1 109,2 0 1,2-3 0,3 3-1,2-1 1,4-4 1166,4 0-1346,6 3 0,8-3 1,12 2-1,6-3-49,4-1 1,8 0 0,0 0-1,2-1-27,0-3 1,1-3 0,3-4 0,0 1-2,0 2 1,-1 0-1,-3-3 1,-5 1-299,-6 2 0,-4 5-1164,-6-1 0,-7 4 281,-5 4 1,-16 14 0,-10 8 0</inkml:trace>
  <inkml:trace contextRef="#ctx0" brushRef="#br0" timeOffset="53311">7119 8756 8355,'-6'-12'90,"-2"-1"1,-1 1 0,-1 1-1,3 1 1,1 2 82,4-2 0,0-1 0,2-1 0,0-1 0,2 1 191,2 0 0,4-1 0,7 2 0,3 2-286,1 0 1,-2 7 0,4-3 0,-1 4 0,1 1-151,0 0 0,-6 1 1,1 4-1,-2 4-136,-1 6 1,-5 0 0,-1 5 0,-2-1-6,-2 0 1,3 1 0,-2 0 0,-2-3 58,0-3 0,-2-2 99,0 0 1,0-6 63,0-6 1,0-6 0,0-6 0,0 0 136,0-1 0,0-5 0,1-2 1,3-2-7,5 1 1,-3-1-1,3 4-108,0-1 0,2 4 0,2-1 0,-2 5 0,-2 4-7,0 2 1,-1 1 0,4 4 0,-1 1-211,-2 3 0,2 3 0,-4 7 0,1 1 51,0 2 0,-1 3 0,3-2 0,-2 0-5,2 0 1,-4-3-1,3-5 93,0-2 1,2-5-1,2 1 55,-1-3 1,1-5 0,-2-1 0,-2-2 62,0-3 0,-5-1 0,3-3 0,-2-1-38,-2-1 1,2-1-1,0 5-27,-3-1 1,4 0-1,-1-3 1,2 1-1,1 3 11,-1 2 1,4 6 0,-2-3-1,2 2-9,1 2 1,2 3 0,0 4 0,1 4-44,0 3 1,-8 2 0,5 1 0,-1 1-89,0 1 0,2 2 0,-1-3 0,-1 2 39,-3-2 1,8-5-1,-4-3 1,2-1-16,0 1 0,-2-4 0,2 1 1,1-4 87,1-4 1,5-3-1,-3-7 1,0-1 149,0-1 1,-2-2 0,-3 3 9,-1-2 0,-1-1 0,-1 3 1,-3-1-1,-2 0-1,-2 3 0,-2 0-119,-1 1 0,-5 1 1,-3 3-70,-3 3 1,-2 5-1,1 5 1,-1 3-21,1 3 0,0 1 1,-1 2-1,1 1-17,-1 2 0,5-1 1,1-3-1,2-1-56,2 0 1,2 1-1,2-2-24,3-3 0,3-2 0,5-6 1,1-2 77,-1-2 0,1-3 0,-1-5 0,0-1 129,1 1 1,-5 0 0,0-1 0,1 1 2,-3-1 1,4 1-1,-4 1 1,-1 1 1374,1 2-1192,-2 5 0,1-1-241,4 8 1,-3 3-1,1 6 1,0-1-206,0 0 0,0 5 0,3-1 0,-2 1-89,2 1 1,1-4 0,1 1-256,0-5 0,1 1 0,-1-5 0</inkml:trace>
  <inkml:trace contextRef="#ctx0" brushRef="#br0" timeOffset="53625">8409 8421 8355,'-7'-7'468,"6"3"0,6 7 0,2 2-404,3 2 0,2 2 0,3 3 0,3 0 0,0 2 0,0 1 0,-2 2 0,1-2-557,-1-1 0,2-2 0,-2-1 0,0-1-149,-1-2 1,-1-5 0,-2 2 0</inkml:trace>
  <inkml:trace contextRef="#ctx0" brushRef="#br0" timeOffset="53834">8620 8421 8366,'-5'-5'234,"0"6"0,-1 9 0,0 6 0,-1 2 0,-4 3 0,-3 1-108,-3 4 1,-3 3 0,2-1 0,0 0-468,0 0 1,1-3-626,5-4 1,0 2-1,-1-4 1</inkml:trace>
  <inkml:trace contextRef="#ctx0" brushRef="#br0" timeOffset="54222">8942 8434 8355,'-12'-11'1271,"-1"2"-631,1 5 0,5 4-420,3 4 0,2 3 1,4 7-1,1 1-262,1 2 1,0 3-1,-3-2 1,2 0-334,1 0 0,0 3 0,-4-5 0,2-1 130,2-1 1,-3-6-731,3 1 1,3-6-1,0 2 1</inkml:trace>
  <inkml:trace contextRef="#ctx0" brushRef="#br0" timeOffset="54223">8892 8210 8355,'-12'-13'456,"1"-4"-1108,3 9 1,4 4-1,8 4 371,4 7 1,3 4-1,1 1 1</inkml:trace>
  <inkml:trace contextRef="#ctx0" brushRef="#br0" timeOffset="55742">9079 8545 9007,'-13'-12'0,"2"-1"0,3 1 177,4 0-250,2-1 1,8 2 0,2 2 0,3 0 261,2 0 1,-1 2-1,2 0 1,1 1-246,1 4 0,5-4 1,-4 2-1,-2 1-48,-1 2 1,-2 2-1,-1 3 129,-3 5 0,2-3 0,-6 3 1,-1 0-22,-2 2 0,-1 3 1,2 1-1,0 2-28,2-2 1,1-5 0,-5-2-1,1 0-306,3-1 175,-3 4 0,10-9 90,-2 2 1,0-8-1,1-5 1,-3-2 96,-2-1 1,4-1-1,-4 1 1,2 0 14,3-1 1,1 1-1,1-1 1,1 1-106,-1 0 1,0 5-1,1 1 1,-1 2-46,1 0 0,-2 1 0,-2 7 0,0 3-19,0 0 1,2 7 0,0-3 0,-1 1 38,-2 3 1,-5 1 0,1-4 0,-1-1 74,1-3 0,-3 3 114,3-2-77,-2-4 1,-1-1-1,3-8 106,5-4 1,-3-3-1,1-2 1,0 1-119,0 0 1,0-1-1,3 1 1,-2-1-26,2 1 1,1 0 0,1 1 0,0 1-57,1 2 0,-1 4 1,1-3-1,-1 1-37,0 3 1,1 2 0,-1 1 59,1 0 0,-5 5 0,-1 4 1,-2 2 54,-2 1 0,0-1 0,0-1 41,1-2 0,0 0 1,-4 5-1,1-2-37,3-3 1,-1-1 0,5-4-77,2 1 1,1 0-1,1-5 1,1-2-28,-1-1 0,1-6 0,-1 2 1,0-3 101,1-2 0,-1 1 0,-1 0 0,-1-1 329,-2 1 0,-5-1 528,1 1 0,-1 5-184,1 3 1,2 8-577,2 4 0,-1 5 1,-5 2-1,4 1-176,1 0 0,1 2 0,4-2 0,1-2-12,-1-5 0,5 1 1,1-6-1188,1-1 0,2-2 0,4-1 0</inkml:trace>
  <inkml:trace contextRef="#ctx0" brushRef="#br0" timeOffset="55743">10096 8173 8355,'-6'-12'0,"5"-1"0,1 6-226,8 3 1,3 4-318,1 4 1,6 3-1,2 6 1</inkml:trace>
  <inkml:trace contextRef="#ctx0" brushRef="#br0" timeOffset="55744">10232 8483 9107,'-4'-8'58,"0"0"0,0-1 0,5-2 198,3 3 1,3-3-1,5 4 1,1-1-1,-1 0 362,1-2 1,-1 0-1,0 1-563,1 0 0,-2 5 0,-2-3-194,0 2 1,-7 6 0,3 8 0,-4 2-83,-1 1 0,0 2 0,0 1 0,0 1-63,0 0 1,0 2 0,1-2 0,3-1 210,5-1 1,2 3 0,1-1 67,1-1 1,0 3 0,3-1 0,1-2 0,1-1-4,0-2 1,3 5 0,-5-1 0,0 1 289,-3 1 1,0-3 0,-2 4 0,-3 0-248,-4 1 1,-2 0 0,-2 5 0,-2 0-365,-2 0 1,-4-1 0,-7 0-1,-3-2 150,-2-1 1,1-6-1,-3 0 1,3-5 300,1-6 0,1-3 0,5-1 0,0-1 179,-1-3 0,6-3 1,3-7-1,3-1-261,1-2 1,1-5-1,5 2 1,6-4-289,7-1 1,6-1 0,4-1 0,3-2 137,-1 1 0,8-2 1,-4-1-1,-1 1-137,2 0 0,-6-2 0,-1 5 0,-3 0 295,-1 0 0,-6 1 1,-2 4-1,-3 2 448,-2 2 0,-5-2 0,-3 3-135,-3 2 0,-6 3 0,-3 3 0,-3 5-95,-2 3 0,-3 1 1,-1 1-1,2 3-61,1 5 1,2 7 0,1 5 0,1 1-238,2-2 1,7 4 0,-1-3-201,5 2 0,11 2 0,-1-2 0,5-2 0,4-5 59,2-2 0,1-1 1,1-2-1,1-3-1269,2-4 1,0-8 0,-4-3 0</inkml:trace>
  <inkml:trace contextRef="#ctx0" brushRef="#br0" timeOffset="56329">12043 8210 8288,'-9'-33'0,"1"2"0,-2 0 0,1 5 0,1 3 0,2 2 442,1-1 1,3 4-1,-3 0 1,1 2 0,-1-1-1,3 2 1,0 1 881,2 2 0,2 5-1249,2 3 1,-1 9 0,5 9-1,0 11 1,0 12 0,-1 11 0,-1 9-1,-4 5 27,0 4-196,-2-3 1,4 5 0,0-6-176,-1 0 1,0-6-1,-1-3 1,4-6-115,1-6 1,-4-3 0,2-2-1,-1-3 1,2-5 0,-1-6-936,1-6 0,-1-2-29,-1-1 1003,3-6 0,6-2 0,-1-5 0</inkml:trace>
  <inkml:trace contextRef="#ctx0" brushRef="#br0" timeOffset="56692">12750 8210 8355,'0'-38'91,"0"6"1,0 9-1,-2 7 1,-2 7 0,-6 5-1,-3 4 1,-5 4-1,-2 4 1,-2 3 0,-1 2-1,-2-1 1,2 0-1,2 2 1,3 1 0,2 2-1,-1-1 1,3 1-1,3-1 1,4 1 0,2-1-1,2 1 1,2 0-1,2-1 1,3 1 0,6-1-1,5 1 1,6-1-1,2 1-384,2 1 1,0-5 0,0 4 0,-1-2-1,1 0 115,0 2 1,-6-1 0,-1-2 232,0 3 1,-10-3 0,1 3 0,-7 0 109,-2-1 1,-2 2 0,-7-2-65,-7 0 1,-6 2 0,-4-3 0,-2 2 0,-1-2-166,2-1 1,2-6 0,3-1 0,2-2-1183,3-2 515,5-2 1,1-6 0,5-2 0</inkml:trace>
  <inkml:trace contextRef="#ctx0" brushRef="#br0" timeOffset="56950">13109 8012 9005,'-12'-6'0,"-1"0"0,2 0 0,3 7 0,4 9 0,3 7 232,1 2 1,1 7 0,3 7-1,4 4 1,2 5 0,0 3-1,-2 3 1,2 2 0,-1 0-1,1-1 1,-3 1 0,-2-1-1,-2 1 1,0-2 0,0-2-1,1-6 1,-1-6 0,-2-5-1,-1-3 1,0-2 0,1-4-2273,3-3 1,-2 2 0,3 0 0</inkml:trace>
  <inkml:trace contextRef="#ctx0" brushRef="#br0" timeOffset="57205">13915 8682 12702,'0'-20'0,"3"4"0,5 3 0,9 4 0,4 2 0,-1 1 0,-3 4 0,-3 0-1742,-2 2 0,6 0 0,1 0 0</inkml:trace>
  <inkml:trace contextRef="#ctx0" brushRef="#br1" timeOffset="89214">3039 11088 28646,'8'-13'-521,"0"1"0,0-1 0,1 1 0,-1-2 0,2-1 0,1-1 1,1 0 673,0 3 1,1 0 0,1 1 0,2-1-1,5 1 1,4 1 0,4 1 0,5 2-1,5 0 1,5 0 0,1 1 0,6 1 74,4 3 0,0 2 0,13 1-210,-1 0 1,6 6-1,7 2 1,3 1-32,5 0 1,5 2 0,-43-7 0,0-1-1,1 0 1,-1 1 28,49 0 0,-45-3 0,-1-1 0,-1 0 0,0 0 0,1 0 0,0 0 15,-1 0 1,-1 0-1,4-2 1,-1 0 0,43-4 9,-6 0 0,-6-3 1,-5-2-1,-10 2 1,-12 2 538,-10 1 1,-16-2-522,-11 4 0,-25 1 0,-18 6-24,-20 1 1,-17 6 0,-10-4 0</inkml:trace>
  <inkml:trace contextRef="#ctx0" brushRef="#br1" timeOffset="89460">2741 11199 30395,'45'-8'0,"8"0"0,9 0 0,5 1 0,5 2-298,1 4 0,10 1 0,5 0 237,6 0 0,-40 0 1,0 0-1,-1 0 1,-1 0-1,2 0 1,0 0 33,1 0 1,0 0-1,-2 0 1,0 0-1,1 0 1,-1 0-1,1 0 1,-1 0 18,-3 0 0,2 0 0,4 0 0,1-1 0,-3-1 0,0 0 0,2-2 0,0 1 30,-2-1 1,1 1-1,2-2 1,0 0-9,43 1 0,-45-1 0,0 0 0,45-1 0</inkml:trace>
  <inkml:trace contextRef="#ctx0" brushRef="#br1" timeOffset="90468">7379 11150 32090,'13'0'0,"-1"0"0,2-2 0,1 0 0,3-3 0,3 3 0,5-1-62,6-1 0,3 2 0,4-2 0,2 3 0,5 1-3,2 0 0,11 0 1,5 0-1,3 0 1,8 0-1,5 0 1,11 0-1,5 0 47,-46 0 1,1 0-1,4 0 1,1 0-1,-3 0 1,0 0-1,3 0 1,0 0-1,1 0 1,-1 0-1,-1-1 1,-1 1-1,-1-2 1,0 1 22,-3-1 1,1 0 0,0-3-1,1 0 1,54-2 0</inkml:trace>
  <inkml:trace contextRef="#ctx0" brushRef="#br1" timeOffset="91590">12291 11125 25742,'5'-7'0,"4"2"0,2 0 0,1 1 375,0 1 1,8 2 0,4 1 0,8 0 0,5-1 0,3-2 0,4-1 0,5 0-264,6-2 1,4 5-1,6-5 1,4 2-1,5 0 1,3 1-1,3 2 1,4 0 187,6-4-277,9 4 1,-1-5 0,-45 6-1,1 0 1,3 0 0,1 0-1,3 0 1,0 0-12,1 0 1,0 0 0,4 0 0,-1 0 0,2 0-1,0 0 1,0 0 0,1 0 4,2 1 1,-1-2 0,-1 1 0,1-1 0,3 0 0,0-1 0,1 0 0,-1-1 7,0-1 0,1 1 0,4 1 0,0 0 1,-6-2-1,0 1 0,1 0 0,1 0 74,-4 2 0,1 0 0,4-2 0,-1 0 0,-3 1 0,0 0 0,-3 0 0,1 1-95,-1 0 0,1 1 0,-4 0 0,0 0 0,0-1 0,0 1 0,-3-2 0,-1 1 10,-4-1 0,0 0 0,3-1 1,-1 1-1,-5 2 0,0 0 1,0 0-1,0 0 18,-2 0 1,0 0-1,1 0 1,-2 0 0,33 0 50,-3 0 0,-10 5-83,-8-1 0,-10 4 0,-6-4 0,1-1 0,1-2 0,2-1 0</inkml:trace>
  <inkml:trace contextRef="#ctx0" brushRef="#br0" timeOffset="114245">7776 9413 8355,'-7'-8'-345,"3"0"1,3-2-139,1-1 0,0-1 0,0-1 0</inkml:trace>
  <inkml:trace contextRef="#ctx0" brushRef="#br0" timeOffset="114843">7739 9376 6675,'0'-12'-185,"6"5"1,2 1 0,3 2-1,1 0 117,1 1 1,-5 2-1,-1 0 78,-2-4 0,4 3 1,-5-7-1,0 0 213,1-2 1,-3 2-104,2 1 0,-3 4 0,1-3 1,2 2-90,4 2 0,3 2 1,1 2-1,1 3-57,-1 4 1,5-1 0,1 1 0,1 1-16,3-2 0,2 4 1,0-4-1,1 1-49,0 0 0,5-4 0,2 3 1,2-1 40,4-4 0,0 0 0,10-2 0,1 0 6,2 0 1,7 0-1,-1 0 1,4 0 9,1 0 0,4-2 0,2 0 57,1-2 0,-5-5 1,4 5-1,-1 1 1,2 1 22,0-3 0,3 4 0,-6-3 0,-1 3 20,-2 1 0,3 0 0,0 1 0,1 2-12,0 1 1,-3 0 0,4-3 0,1 2-26,2 1 1,14 0-1,-1-4 1,6 0-39,2 0 0,7 0 0,-4 0 1,0 0-50,3 0 0,-8 0 0,5 0 1,-8 2-18,-9 2 1,6-1 0,-6 4 0,0-2 40,-4-2 1,2 2 0,-7-1 7,-1-1 0,-2 3 0,5-2 1,-2 0-1,0 0 22,0 0 0,-3 0 0,3-2 0,-1 1-6,-3 1 1,2 0-1,-2-4 1,-2 0-35,1 0 0,-11 0 36,5 0 1,0-6 0,-1-1 0</inkml:trace>
  <inkml:trace contextRef="#ctx0" brushRef="#br0" timeOffset="115300">8644 9289 7560,'13'-1'-595,"-1"-2"323,1-1 0,5 0 1,2 4-1,5 0 231,4 0 1,4 0 0,10 0 106,6 0 1,-2-4-1,7-2 1,4 1-1,4-2 50,4 0 1,4 0-1,-1-3 1,1 2-58,2-1 0,5 2 1,-2 0-1,6 0-22,4 0 1,2 4-1,1-1 1,3 1-41,4-1 1,3 3 0,-47-1-1,-1 0 1,0 1 0,1 0-26,48 1 1,-46 0 0,0 0 0,-2 0 0,0-1 0,1 0 0,1-1-7,-1 0 0,0 0 1,3 0-1,-1 0 0,43 2 1,-1 0 9,2 0 1,-7 0-1,-3 0 1,-7 0 2,-5 0 1,0 0-1,-9 0 27,2 0 1,-8 0 0,0 0 0,-5 0-48,-3 0 0,-4 0 1,-2 0-1,-2 0 1,1 0-64,-2 0 0,-1 0 38,-6 0 1,0 0-1,0 0 1</inkml:trace>
  <inkml:trace contextRef="#ctx0" brushRef="#br0" timeOffset="155667">3969 11385 8600,'4'-16'0,"0"-1"0,-1 2 0,-2 1 0,-1 2 0,2 1 0,0 1 0,2 2 1295,-1-2 0,-3 5-1089,-4 1 0,1 8 0,-5 5 0,-2 7 0,1 4 0,-2 5-21,-2 4 1,4 8 0,-8 7 0,3 3 0,2 1 0,0 6-138,-1 5 1,2 1 0,1 6 0,2-1-173,-1 1 1,3-8 0,1 0-1,0-7 1,1-6-209,1-4 0,6-6 0,1-5 0,1-2-262,0-5 0,1-6 0,2-1 1,-3-2-776,1-2 0,-5-3 425,3-1 944,-8-5 0,-3 2 0,-5-5 0</inkml:trace>
  <inkml:trace contextRef="#ctx0" brushRef="#br0" timeOffset="156018">3671 12142 8355,'0'-8'318,"0"-1"1,0 5 249,0-4 0,6 5 0,2 0 74,3 6 0,1 4 0,1 7 1,-2 1-581,-3 2 0,3 5 0,-3-2 0,2 2 0,0-1 0,-4-3 0,0-2 1,-2 1-200,2-2 0,-4-5 73,7-2 0,-1-5 1,4 0-139,1-6 1,-1-5 0,1-8-1,0-2-297,4-1 0,-2-1 1,6-5-1,1 0-692,1 0 1,2 0-1,0 0 1</inkml:trace>
  <inkml:trace contextRef="#ctx0" brushRef="#br0" timeOffset="158678">3200 13171 7064,'-6'-7'105,"5"1"41,-3 1 0,2 3 1,4-7 107,2 0 1,-3 2-1,3-1 1103,-2-2-1021,-2 4 0,-6 1 0,-2 5-159,-3 0 0,3 1 1,-1 3-1,1 5-6,1 2 1,-4 2 0,4 4 0,1 2-97,1 1 1,4 2 0,1-6 0,0-1-132,0-1 0,1-1 0,4-1-48,3 0 1,7-5 0,1-3 0,0-2 79,-3-2 0,4-2 0,-1-3 0,0-6-155,-3-4 0,0-7 1,-1 2-1,-1 0 72,-2-1 0,-4 2 0,-5-3 0,0 2-82,0 2 1,-5 2-1,-4 3 1,-3 2-168,-5 3 1,4 3 0,-5 5-1,1 1 87,1 3 1,-2 3-1,4 7 1,0 2-188,3 5 1,7-2 0,0 2 388,2 1 1,8 1 0,1 2 0</inkml:trace>
  <inkml:trace contextRef="#ctx0" brushRef="#br0" timeOffset="159335">3460 13196 8355,'-5'-19'0,"-4"2"654,4 3 0,-1 6 739,6 0-962,0 0 0,2 1-444,2 3 0,-1 8 0,5 4 0,0 3-156,-1 1 1,3 5 0,-6 1-83,-1 1 1,-1-4-1,1 2 1,1-3 0,-1-2-126,-2 1 0,1-2 0,1-2 127,1-1 1,1-6 199,-1-2 1,-2-2-1,3-6 1,-1-3 113,1-4 0,3 0 0,-3-4 0,2-1 6,3 1 1,-3 4 0,1-3 0,2 1 39,1 1 1,1 1 0,0 5 0,1 3-41,-1 2 0,1 0 0,-1 5 67,0 0 0,-3 6 0,-2 2 0,0 5-53,-1 3 0,-3 1 0,3 5 0,-2 1 0,1-2-87,2-2 0,0-2 1,4-5-1,0 1-38,3-1 0,2-5 0,0-3 0,0-3 26,-1-1 1,3 0-1,-1-1 1,-2-3-31,-1-4 0,-2-3 1,1-2-1,-1-1 26,0-2 1,-3 1 0,-2-5 0,-1 1 11,1 0 0,-4 4 1,1-2-1,-2 3 43,-2 2 0,-2-1 79,-2 1 1,1 5-1,-5 3 1,-2 4 0,1 6-50,0 6 1,0 2-1,5 6 1,0 2-81,-2 2 1,5 1 0,-2-2 0,6-2-154,5-5 0,8-2 0,5-3 0,3-3-482,0-3 1,8-4 0,3-1 16,0 0 0,5-11 0,-8-3 0</inkml:trace>
  <inkml:trace contextRef="#ctx0" brushRef="#br0" timeOffset="159778">4601 13146 8355,'-7'-19'293,"-2"1"0,5 6 193,1-1 0,1 5-337,2 0 1,0 7 0,2 1 0,1 6-51,1 5 0,4 3 1,-2 1-1,0 3-45,4 2 1,0-4-1,-1 3 1,0-1-184,0-2 0,2-3 0,3-2 0,1-1 83,2-2 1,-1-5 0,-3 0-24,-1-6 0,-5-4 0,-1-5 0,-2-2 36,0-3 1,0 2 0,-4-5 0,0-2 5,0-2 1,0 3 0,0 1-137,0-2 0,0 0 0,0 1 0,0 4-31,0 4 1,5 6 0,4 4-564,2 6 1,1 9 0,1 7 0</inkml:trace>
  <inkml:trace contextRef="#ctx0" brushRef="#br0" timeOffset="160177">5184 13109 8355,'0'-19'356,"-1"-3"1,-2 5-1,-2 4 1,-2 3-387,-3 6 0,-1 2-17,-1 2 0,3 0 0,0 2 0,-4 2 33,-2 4 0,-1 7 1,3 2-1,2-2-9,3-1 1,-2 2-1,6 2 1,1 0-16,2 0 0,1-1 1,0-4-349,0 4 0,1-5 1,3 1 155,5-8 0,2-3 1,1-2 236,1 0 0,-5-2 0,-1-2 1,0-4 116,-1-3 0,-1-2 1,2 1-1,-2 0 1,-1-1 182,2 1 1,-5-1 0,3 1 413,-2 0-655,-2 5 0,1 1 0,2 8 0,1 2-191,-1 4 0,3 3 0,3 1 0,2 1-230,1-1 0,1 1 0,0-1 0,3 0 30,0 1 1,2-6 0,-3-3 0,2-3 64,-2-1 1,-1 0 0,-2 0 0</inkml:trace>
  <inkml:trace contextRef="#ctx0" brushRef="#br0" timeOffset="160860">5383 13134 8038,'0'-12'-18,"0"-1"0,0 1 1,0-1 613,0 1 0,0 4-89,0 0 0,1 5 1,3 0-284,4 6 1,-1 2 0,2 6 0,0 0-293,2 3 1,2 1 0,-1-1 0,-1 1-57,-3 2 1,2 1 0,-5-3 0,1 1-421,0 0 0,-2-3-647,-4 0 684,0-1 443,-6-5 1,5-7 0,-3-8-1,2-3-3,2-2 0,6 1 0,2-2 0,3-1-118,1-2 0,1-3 0,1 3 0,1 2-37,1 1 0,1 2 0,-5-1 0,1 1 180,-1 0 1,0 5-1,-1 1 1,-1 2 458,-2 0-6,1 0 290,3 4 1,-5 1-60,-3 3 0,-3-1 0,-1 5-362,0 2 1,0-3 0,0 1 0,0 2-178,0 1 0,0 5 1,0 1-1,0-2-361,0-1 1,5 2 0,0 1 0,1-2-357,-1-1 0,3-6 1,-2-1-1,1-1-1182,2-4 1692,2 0 1,2-8 0,-1-1 0</inkml:trace>
  <inkml:trace contextRef="#ctx0" brushRef="#br0" timeOffset="160861">5705 12812 8355,'-12'-6'43,"5"5"0,3-5-414,8 6 0,3 0-121,5 0 1,0 6 0,1 1 0</inkml:trace>
  <inkml:trace contextRef="#ctx0" brushRef="#br0" timeOffset="161259">6077 13084 9471,'0'-20'0,"0"1"0,0 1-448,0 2 253,0 8 0,-5 8 0,-5 8 0,-4 3 40,-2 2 0,-1 1 0,5 1 1,-1 1 149,1-1 0,1-1 1,1-1-1,3-1-364,2 0 0,2 1-2,7-1 1,3-5 0,6-3 364,-1-2 1,0-4-1,-1-2 1,-1-3 5,-2 0 0,-4-4 0,3 3 513,-1-3 0,2-1 302,-4-1 0,6 6-486,-2 3 0,-1 3 0,1 2-312,2 3 0,-3 2 0,1 4 1,2-2-1,1 1-171,1 2 1,1-2 0,-1-2 0,0 0-2015,1-1 1931,-1-3 0,1 8 0,-1-4 0</inkml:trace>
  <inkml:trace contextRef="#ctx0" brushRef="#br0" timeOffset="161652">6313 12663 8355,'-6'-13'160,"5"1"1,-3 1 0,8 5 0,3 11 0,1 10 0,-1 7 0,0 4-96,0 3 0,-5 3 1,3 6-1,-4 2 1,0 1-1,2-1-301,1-1 1,0-3 0,-4-2 0,0-2 131,0-2 0,0-5 0,2-7 0,1-3-377,1-4 550,0-1 0,0-5 0,1-5 47,2-6 1,-3-6 0,5 0 0,-1 0-1,0-1 76,1 1 0,3-5 0,4 1 0,0 1-61,-3 1 0,5 6 1,2 1-1,0 1-81,1 3 0,-6 2 0,2 2 0,-4 4-68,0 3 0,-6 4 0,-3 3 0,-3 3-88,-1 2 1,-7-4 0,-4 3 0,-5 1-149,-3-1 1,-2-2 0,-4 2 0,2-1-175,2-3 0,3-5 0,6-4-21,-1 0 1,1-2-1,-1-4 1</inkml:trace>
  <inkml:trace contextRef="#ctx0" brushRef="#br0" timeOffset="162240">6809 12626 8355,'-13'-11'616,"2"4"1,3 7 0,4 7 0,3 5 843,1 5 0,5 2-1332,3 6 1,-1 1-1,2 3 1,-1 4-1,0 3 1,-1 1-1,0 1 1,-2 2-344,1 2 0,-2-1 1,-4-5-1,0-2-382,0-1 0,0-5 0,0 1 0,0-4-581,0-5 0,0-2 1,0-5 613,0-1 0,0-5 0,0-1 0</inkml:trace>
  <inkml:trace contextRef="#ctx0" brushRef="#br0" timeOffset="162241">7032 13134 9900,'2'-7'1567,"2"3"0,3 4-1503,5 4 1,0-2-1,2 2 1,1-3-1,3-1 1,0-1-1,0-2 1,-3-3-422,-1 0 1,1 1 0,-1-3 0,-3-2 42,0-1 1,-6-1 0,0 0 91,-4-1 0,-2 1 1,-4-1 38,-3 1 1,-3 5 0,-3 3 0,-1 3 166,-1 1 1,-5 1-1,4 3 1,2 6 176,2 5 0,0 0 0,2 6 1,1 1-50,2 1 0,5 2 0,1 0 1,3-2-80,3-2 1,10-3 0,1-6 0,6-1-378,5-2 0,6-4 0,-2-5 0,0 0-618,1 0 0,9-11 0,-2-3 0</inkml:trace>
  <inkml:trace contextRef="#ctx0" brushRef="#br0" timeOffset="162645">8223 13084 8355,'-13'-19'755,"1"1"0,5 6 693,3-1-1266,3 7 0,1 11 0,1 12 0,2 6 0,2 6 0,2 4 0,1 4 1,1 3-137,-1 2 0,-1 0 1,2 0-1,-2 2-254,-1 0 0,-2 3 0,-4-6-170,0-1 1,0-6-1,0-2 1,0-3 0,0-4-481,0-3 0,0-7 0,0 2 324,0-4 0,-6-6 0,0-1 0</inkml:trace>
  <inkml:trace contextRef="#ctx0" brushRef="#br0" timeOffset="163585">8186 13184 8355,'0'-38'0,"1"3"387,3 2 1,3 4-1,5 8 1,2 4-1,1 4-39,2 0 1,5 6-1,-3 3 1,2 3-323,0 1 1,-5 5 0,3 4 0,-1 2 0,-4 2-1,-4 3 1,-6 2 0,-3-1-179,-1 1 1,-1 4 0,-5-1 0,-5 1-481,-4-1 0,-3 1 0,3-6 1,-1 0-65,0-3 1,4 0-1,2-2 459,2-3 0,0-2 0,-5-6 1</inkml:trace>
  <inkml:trace contextRef="#ctx0" brushRef="#br0" timeOffset="163586">8508 13233 8355,'-6'-12'550,"5"-1"0,-3 5-271,8 0 0,3 5 1,5-2-1,1 1-312,-1-1 0,5-4 0,1 1 0,0-4 0,-1 0 0,0 0 1,-2-1-1,-1 1-49,-3-1 0,-3 1 0,1 0-213,-5-1 1,-4 1 0,-4 1 0,-5 3 96,-2 3 0,-1 0 0,-1 1 1,1 1 136,0 2 1,-1 6 0,2 5 0,2 4 82,0 2 1,7 5 0,-3-3 0,4 1 88,1 3 1,6-3-1,2 1 1,3-2-382,1-3 0,6-6 0,3-2 0,2-1-82,2-3 0,0-2 0,0-2 0,-2-4 267,-2-3 1,1-3 84,-6-1 0,6-6 0,-2-2 0</inkml:trace>
  <inkml:trace contextRef="#ctx0" brushRef="#br0" timeOffset="163587">8930 12985 8355,'0'-12'471,"-6"5"1,1 0-90,-4 3 0,0 8 0,5 0-37,1 6 1,3 4 0,3 1 0,2 1-165,2-1 0,1-1 0,5 0 0,-1 1-165,0 2 1,-3-1 0,-1-3-244,2-1 1,-3-1 0,-1-1 0,1-3 0,-1 0-453,-1-1 200,0-3 0,-5 1 0,0-8 309,0-4 1,0 0 0,0-3 0,0-3 218,0 0 0,0-5 0,0-2 0,1-1 19,3 1 1,3-2 0,5 2-1,1-1 1,-1 2 0,5 2 1,1 7-1,-1 2-331,1 5 0,3 3 0,-4 1 0,-1 1-399,2 3 1,-4 3-1,4 6 1</inkml:trace>
  <inkml:trace contextRef="#ctx0" brushRef="#br0" timeOffset="164497">9847 13097 8355,'-4'-19'411,"0"2"1,-4 3 229,4 2-497,0 5 0,4 3 0,0 8 0,1 4 0,3 3 0,4 3 0,2 1-127,-2 2 1,3 3 0,-2-3 0,2-2-61,1-1 1,0-2 0,1-1-259,-1-2 0,1 0 0,-1-5 196,0-1 0,-3-6 1,-2-2-1,-2-2 33,-2-3 0,-2-1 0,-1-1 0,0-1 22,0 1 1,0 0 0,0-2 0,2-1 10,2-2 0,-3 1 0,5 3 0,-2 1-52,0-1 1,6 1 23,-2 0 0,3 5 0,1 3 109,1 2 1,-5 8-1,0 2 1,2 3 66,1 1 0,-3 1 0,0-1 1,2-1-58,1-2 0,2 2 1,-1-5-1,0 1-4,1-3 0,3-2 0,1-2 0,-2 0-5,-1 0 1,0-2 0,1-2 0,0-4-29,-4-3 1,1-1 0,-5-1-1,1 1-46,1-1 0,-7 1 0,3 0 0,-4-1 26,-1 1 1,-1 4 0,-4 1 63,-3 1 1,-3-2-1,-1 4 1,-1 2-8,1 5 1,1 0-1,3 7 1,4 2-48,2 3 1,2 7 0,0-3-1,0 2 46,0 0 1,2-2 0,2 3-156,4-1 0,3-6 0,1 2 1,1-4-1,1-2-182,2-2 1,-2-4 0,4-5 0,-2 0 256,1 0 0,-1-1 1,-3-3-1,-1-3 152,1 0 0,-1-4 0,0 3 0,-1-4-35,-2 0 1,2 0 0,-4-1 0,1 1-12,0-1 1,-1 1 0,3 0 0,-2-1-31,2 1 1,-4 4-1,3 1 1,0 0 36,2 0 0,2 4 0,-1-1-5,1 3 0,-1 1 0,-1 1 0,-3 3-5,-4 4 1,-2 8-1,-2 2 1,0 1-80,0 3 0,0-4 0,0-2 1,1-2-321,3-2 1,-1 1 0,5-2-1,2-3-290,1-4 1,1-2-1,1-2 1,-1 0 251,1 0 0,-1 0 0,0-2 363,1-2 0,-1-8 0,1-8 0</inkml:trace>
  <inkml:trace contextRef="#ctx0" brushRef="#br0" timeOffset="165039">11038 12502 8355,'-4'-13'915,"0"1"-647,0 5 0,4 3 1,0 8-1,1 6 193,3 5 0,-2 4 1,2 7-358,-3 3 0,3 3 0,0 5 0,-1 0 0,-2 2 0,-2 1 0,-2 2 1,-2 1-119,-2 0 1,4-2-1,-1-4 1,3-1-160,1-3 1,0-2-1,1-8 1,3-2 22,4-5 1,9-3 0,4-5 0,2-4-322,2-3 0,-2-6 1,-1-3-1,-2-3-115,-2-2 1,2 1-1,-5-1 124,-4 1 1,2-6 0,-6-1 0</inkml:trace>
  <inkml:trace contextRef="#ctx0" brushRef="#br0" timeOffset="165041">10902 12874 8355,'0'-13'90,"5"1"0,6 4 1,7 1-1,1 1 0,3 2-124,2-1 1,2 3 0,2-2-187,1 3 0,4-4 0,-3 1 0,-1 2-303,-3 0 0,7 8 0,-7 1 0</inkml:trace>
  <inkml:trace contextRef="#ctx0" brushRef="#br0" timeOffset="165559">11336 12998 10109,'12'-4'0,"1"-1"0,-1 3 0,0 0 0,1 2 2366,-1 0-2332,1 0 1,0 0 0,2-1 0,2-2-290,-2-1 0,-1-2 0,-2 2 1,1-3-1,-2-1 0,-2 0 0,-2-2-228,-1-1 0,-2 2 1,-4-2-1,0-3 150,0 0 1,0 0-1,0 2 1,-1 1 425,-4 3 0,-1-2 0,-7 6 83,1 1 0,4 2 0,-1 1-28,0 0 1,2 7 0,0 4 0,1 4 47,4 0 1,-4 4-1,2 2 1,1 2-120,2 2 1,1 0 0,1-2-1,3-2-108,5-5 0,2 2 1,1-1-1,0-2 48,1-1 1,3-3 0,2-3 0,2-4-174,2-2 1,-3-2-1,0 0 1,-1 0 27,-3 0 1,3-6 0,-1-1 0,-2-1 19,-1 0 1,-2-1-1,0-3 1,1 0 203,-1-1 1,1 5 0,-1 0 126,0-2 0,-3 5 0,-1 2-106,2 6 1,-3-1 0,-1 7 0,0 0-69,-3 2 1,2 6-1,1-1 1,1-1-110,2-1 1,-2-1 0,1-1 0,2-1-209,1-3 0,1-1 1,1-4-129,-1 1 0,-1 2 0,-1-4-134,-2 3 0,-5-1 0,2-4 0</inkml:trace>
  <inkml:trace contextRef="#ctx0" brushRef="#br0" timeOffset="165792">12005 12911 10452,'-8'4'0,"0"1"0,-2 4 0,-1 3 540,-1 3 0,2 3 0,-1-1 0,-3 3 0,-1 4-641,-3 1 1,5-1-1,-5 1 1,1-1-632,1-4 0,-1 2 1,6-5-1,3-2-951,4-1 1081,2-7 1,2 4-1,0-4 1</inkml:trace>
  <inkml:trace contextRef="#ctx0" brushRef="#br0" timeOffset="166135">12266 12960 8810,'4'-8'0,"0"3"0,-1 3-792,-2 8 0,-1 3 419,0 4 0,0-1 0,0 1 0</inkml:trace>
  <inkml:trace contextRef="#ctx0" brushRef="#br0" timeOffset="166136">12254 13258 12345,'12'0'629,"0"0"1,1 0 0,-1 0-275,1 0 1,-5 1 0,-1 4-2748,-2 3 0,-1 3 0,-4 1 1</inkml:trace>
  <inkml:trace contextRef="#ctx0" brushRef="#br0" timeOffset="168857">13457 13047 8226,'0'-12'0,"0"-1"-11,0 1 139,0 5 1,1-4 0,3 3 275,4-3 1,3 0-1,0 4 1,-2 7 0,-5 7-1,-3 5-164,-1 5 1,0 1 0,0 4 0,0-2-150,0 2 0,0-4 1,0-1-1,0-3-163,0-2 1,6 0 0,2 0-88,3-4 1,1-3-1,1-5 139,-1 0 0,-4-1 0,-1-3-108,-1-4 0,3-4 1,0-1-1,0-2 1,1-2 22,-2 2 1,1-4 0,2-1-1,-3 0-59,-4-1 0,2 6 1,-2-2-1,0 5-23,1 4 183,-3-3 0,-2 9 1,-7-1-40,0 6 1,0 0 0,4 5 0,-1 2 10,1 1 0,2 1 0,1 1 42,0-1 1,4-4 0,3 1 0,3 0 0,3 2-7,1 2 0,0-2 1,0-2-1,1 0 117,1 0 1,0-2-1,-7 1-24,0 2 0,-7 1-115,2 1 0,-4 0 1,-4-3-1,-5-2-250,-7-1 0,1 3 1,-4-2-1,1 1-551,3 1 0,-3-7 432,2 3 0,-1-4 0,5-1 1</inkml:trace>
  <inkml:trace contextRef="#ctx0" brushRef="#br0" timeOffset="169016">13667 12688 8355,'-19'-13'-129,"1"6"1,13 3-1,5 8 1,7 5-399,4 2 0,6 1 0,3 0 1</inkml:trace>
  <inkml:trace contextRef="#ctx0" brushRef="#br0" timeOffset="169824">14684 13010 8355,'-5'-30'-83,"2"4"0,-4-2 1,2 6-1,2 5 1,2 4 744,1 0 0,1 1 0,2-1 1,2 2-95,2 3 1,1 3-1,5 5-517,-1 0 0,1 5 0,-2 5 0,-2 4-133,0 2 1,-5 6 0,3-3-1,-1 2-29,1 0 0,-3-1 0,5 5 0,-1-1-177,-1-4 1,4-2-1,-3-5 1,3-1 70,2 0 1,-5-5-1,0-3 1,2-2 177,1-2 0,-3 0 0,0-2 75,2-2 1,0-3-1,-1-5 1,-2-2-1,0-1 20,0-1 1,-3-5 0,3 3 0,-2 0 66,-2 0 1,3-4 0,-2 3 0,-1 0-47,-2 2 1,3 3-1,0 2-204,-1-1 0,4 7 80,1 1 0,2 5 0,0 5 0,-2 3 55,1 3 1,2 1-1,0 1 1,0-1-14,2 0 0,-3 1 0,7-1 1,0-1-91,0-2 1,5 0 0,-2-5 5,4-1 0,-5-2 1,-1-1-1,-2 0-25,1 0 0,-2-1 0,-7-3-87,-3-4 1,-4 1 0,-1-1 131,0-2 0,-1-1 0,-4-2 188,-3 1 0,-3 1 68,-1 3 1,-1 2-1,2 8-105,3 2 0,-2 4 0,6 7 0,0 3-13,-1 1 1,3 1 0,-2 2 0,4-3-178,4-1 0,3 3 1,5-5-51,1-1 0,-1-2 0,2-4 0,1-2 114,2-1 0,3-2 0,-3-4 0,-2 0 0,-1 0 0,-2 0 98,1 0 1,-1-6 0,1-1-29,-1 1 0,-4-4 0,-1 4 1,0 0-42,0-4 1,-4 3 0,2 0 0,-1 0-106,0 0 0,2 3 69,-2-4 1,3 1-1,5-1 64,1 4 1,-5 2 0,0 2 204,2 0 1,1 2-116,1 2 0,-3-1 0,-1 5 0,0 1-455,-1 2 1,3 2 0,-5-1-306,2 1 0,-4-1 0,2 0 0</inkml:trace>
  <inkml:trace contextRef="#ctx0" brushRef="#br0" timeOffset="170446">14833 12576 8355,'0'-32'302,"0"2"1,0 5-1,0 2 1,0 2 0,0 5-1,2 2 123,2 1 1,-3 17-1,3 9 1,-4 10 0,-3 9-1,-1 8 1,2 5-259,0 6 1,2 2 0,0-2 0,0 0-8,0-2 0,0 4 0,0-9-636,0 0 0,4-5 1,0-8-1,1 0-617,0-4 0,-4-2 0,4-3 247,-4-1 0,-7-6 0,0 3 0</inkml:trace>
  <inkml:trace contextRef="#ctx0" brushRef="#br0" timeOffset="171235">14523 12948 8355,'7'-12'590,"-1"1"0,0 1 0,7 3 1,8 2-438,6 2 0,5 1 1,5 1-1,0-2 1,2-2-1,2-2-120,5-3 0,6-1 1,2-1-251,-2-1 0,2 1 0,-5 0 0,-4-1 0,-7 1 0,-6-1 0,-6 1 0,-5 0-455,-3-1 1,-7-1-1,-7-2 1,-3-5 478,-1-2 1,-1-2-1,-3 0 1,-5 0 489,-2 1 1,0 4-1,2 4 334,0 2 0,1 6 0,-3 2-247,3 5 1,2 5 0,6 12-219,0 5 1,0 8 0,0 4 0,0 3-1,0 1-95,0 0 0,0 5 0,0-1 0,0-1-212,0-1 1,0-2 0,0-1 0,0-3-16,0-4 1,4-5 0,1-3 0,-3-4-17,0-4 1,3-6 123,3-3 0,2-4 0,0-4 0,-2-5 24,2-6 0,1 1 1,1-3-1,-1 3 0,-3 2 1,3-4-1,-2-1 76,2 2 1,1 5 0,1 3-1,-1 2 1,0 2-11,1 2 1,-1 2 28,1 3 0,-2 3 1,-2 5-1,-1 2 0,1 1 119,-2 2 0,6-1 1,-3-2-179,0 3 0,3-3 0,4 1 0,0-4 0,-1-4-98,1-2 1,1-1-1,-3-4 1,1 0 81,-1 0 1,3-1-1,-1-3 1,-1-5 0,1-3-36,-1-4 0,-3 2 40,-5-3 0,-4 2 1,3 0-1,-1-2-89,-4 2 1,-2 3-1,-4 2 1,-4 3 104,-3 2 0,-1 1 0,-1 4 0,1 1 0,-1 3 47,1 4 1,0 3 0,1 3 0,2 1 43,5 2 0,3 5 1,1-3-1,1 2-170,3 0 0,9-6 0,7 1 0,4-3-453,1-5 0,4 2 0,1-6 1,0-1-195,0-2 134,5-1 1,-9-6 0,4-1 0</inkml:trace>
  <inkml:trace contextRef="#ctx0" brushRef="#br0" timeOffset="172444">15379 12874 8346,'-12'-11'3,"-1"2"0,-1 0 0,-1 5 0,-3 1 0,-1 1 0,-3 2 198,-2 0 1,0 2 0,-1 2 0,0 4 0,-1 3 0,-3 3 0,-4 1 0,-3 3 191,-1 1 0,-5 6 0,1 4-406,1-1 1,3-2-1,4-3 1,4-2 0,6-5-50,6-2 1,6-5 0,14-3-52,5 0 1,11-7-1,14-9 1,3-4 60,1-2 0,5-6 0,2 1 0,3-3 83,4 0 1,1-1 0,-1 0 0,0 2 82,-1 2 1,5-1 0,-8 5 0,-2 4-90,-1 3 1,-9 4 0,-11 6-140,-6 0 1,-5 2 0,-6 2 0,-10 6 0,-11 5 51,-9 5 0,-16 8 0,-4 1 1,-6 0 1,-5 1 1,-4-4-1,4 3 1,2-3 53,1-1 1,7-4 0,4-2 0,7-2 168,8-6 0,6 0-232,6-7 1,12 0 0,7-4 0,7-1-42,8-3 0,8-3 0,5-6 0,5 0 11,2-4 0,10 2 1,-1-6-1,2 0 118,3 2 0,-4-4 0,3 2 192,-3-2 0,-3 3 0,-4 4 0,-6 3-3,-8 5 1,-9-1 0,-6 6-117,-6 4 1,-14 5 0,-13 7-11,-8 4 0,-2-3 0,-5 4 0,0 0 0,1 1-5,4 0 1,1-1 0,4-6-1,2 1-104,5-1 1,6-5 0,3-1-175,2-1 1,7-3 0,9 2 0,6-3 124,2-1 1,2-5 0,5-4-1,3-2-297,4-1 1,-1-2 0,1-1 307,1-2 1,-2 1 0,0 3-1,-1 1 1,0 0 308,-1-1 0,-7 2 0,-6 3-155,-3 4 1,-7 4-1,-5 5 1,-6 6-40,-8 5 1,-10 10-1,-8-1 1,-2 1-52,-3 0 0,2-1 0,4-2 1,9-2-484,5-5 0,8-2-405,3-2 1,19 1-1,5-1 1</inkml:trace>
  <inkml:trace contextRef="#ctx0" brushRef="#br0" timeOffset="172913">16632 12836 8355,'0'-24'0,"0"0"488,0 4 1,0 2-1,0 5-313,0 1 1,0 6 0,0 6-1,1 9 1,3 4 0,3 5-1,0 2-114,-3 2 1,1 5-1,0 3 1,-1 2-531,1 3 1,-3-4-1,2 2 1,-3 0-454,-1-1 0,0 4 0,0-4 1</inkml:trace>
  <inkml:trace contextRef="#ctx0" brushRef="#br0" timeOffset="173743">16446 13035 8355,'0'-19'0,"0"-5"0,1 16-470,3 0 320,3 5 0,9 3 0,2 0 154,2 0 1,0 0 0,5 0 0,0 0-158,0 0 1,8-2-1,1 0 1,1-4 0,-1-1-1,-1-2 1,-1-2-1,-2-2 28,-2 1 0,-3-2 0,-5-1 0,-3-3 154,-3-1 0,-3-2 0,-3-4 0,-4 2 41,-3 2 1,-1-1 0,0 4 0,0 0 390,0 0 0,0 2 0,-1 5 889,-3 3-1144,3 2 0,-5 13 0,7 5 0,2 8-65,1 3 1,0 2 0,-4 1-1,0 2-117,0 0 1,5 10 0,-1-4-137,-2 1 0,0-1 1,-4 2-1,0-2-10,-2-1 1,-1-6-1,5-3 1,0-6 0,0-4-1,2-3-81,2-3 1,-1-2 72,5-6 0,0-1 1,5-4-1,-1-3 1,0-3 159,1-1 0,-1-5 1,1-1-1,0 0 64,4 0 1,-3-2 0,2 3 0,-2 2-4,-2 1 1,1 3-1,-1 2-19,1 0 0,-1 7 49,0-3 1,-1 10 0,-2 3 0,-4 3 0,-1 1 195,1 1 0,-1 0-296,-4 4 0,4-2 1,1 4-1,1-1 1,1-3-1,0-1-34,2-1 0,6-2 1,3-3-4,2-4 0,-4-3 0,5-1 0,1 0 0,0-1 0,0-3-114,-1-4 1,-5-7 117,5-2 1,-6-1 0,3 2 0,-2-4-38,1 1 0,-2-3 1,-5 4-1,-3 0 27,-2 0 0,-1 2 0,-5 5-6,-3 2 0,-3 4 1,-5 5 88,-1 0 1,-1 5 0,-1 4 0,-1 3-14,0 5 1,4 2 0,2 6 0,4-1 0,0 0 0,5-2 0,3-3-369,7-1 1,7-1 158,5-5 1,4-1 0,4-3 0,4-3-475,3-4 1,2-2 155,3-4 1,4-2-1,4-5 1</inkml:trace>
  <inkml:trace contextRef="#ctx0" brushRef="#br0" timeOffset="174172">18182 13022 8355,'0'-19'628,"0"3"1,1 6-426,3 2 0,3 9 1,4 2-1,-1 5-72,-2 6 0,0 2 1,5 0-1,-1 0-216,1-1 0,-1 3 0,-1-1 0,-1-2-74,-2-1 0,0-3 0,3-2 0,-1-2 89,-2-1 1,-4-2 0,3-5-1,0-2 69,0-1 0,-4-6 0,1 2 0,-1-3 24,1-2 1,-3 1 0,3-2 0,-1-1-12,1-2 1,-2-3 0,2 2-1,-2 0-144,3 0 0,-4 1 0,4 5-80,1 0 1,-3 5-813,5 3 1,-1 8 713,1 4 1,3 9 0,-4 2 0</inkml:trace>
  <inkml:trace contextRef="#ctx0" brushRef="#br0" timeOffset="175282">18591 13134 8355,'7'-5'443,"-1"-2"0,-6-2 0,0 1 1,1 0-271,3 1 0,3-3 0,5 5 0,1-2 29,-1-3 0,2 3 0,2 1 0,4-1-137,-1 0 1,3 3 0,-5-3-1,-2 0-557,-1 0 0,-3 3 0,-3-4 33,-4-2 1,-4-1 0,-4 0 322,-4 3 1,-3 1 0,-2 4 0,1-1 178,-1 1 1,1 2 0,0 2-1,-1 2 23,1 1 0,1 10 0,2-1 0,4 4-104,-1 1 1,5 4-1,-2-1 1,5 1-176,2-2 1,10 2 0,-1-5-96,5-2 0,3-5 1,4-3-1,1-2-548,3-2 774,-3-2 0,10-1 0,-4 0 0</inkml:trace>
  <inkml:trace contextRef="#ctx0" brushRef="#br0" timeOffset="175283">19087 12998 8355,'0'-13'0,"0"1"76,0-1 0,0 1 1,-1 1 820,-3 3-567,2-3 1,-3 11 0,6-2-16,3 5 0,3 12 0,4 0-221,-3 3 1,4 0-1,-6-4 1,3 1-233,-1 2 0,-1-1 0,1-3 0,-4-1-269,-2 0 0,-2 1 29,0-1 0,0-3 129,0-1 1,0-7-1,0-1 143,0-7 1,0-4 0,0-1 0,0-2 72,0-2 1,5 2 0,3-4 0,2 1-27,-2 1 0,7-1 0,-2 5 1,1 1-165,-1 3 0,0-2 0,-1 6-94,1 1 0,-1 2 1,2 1 118,2 0 1,-2 0-1,4 0 1</inkml:trace>
  <inkml:trace contextRef="#ctx0" brushRef="#br0" timeOffset="175284">19583 12824 8355,'0'-18'0,"0"-1"150,0 0-35,0-5 0,-4 9 1,0-4 161,1 1 0,1-3 0,-1 5 984,-1 0-1202,-1 8 1,5 8 0,0 10 0,0 4-71,0 2 1,0 6 0,0-1 0,0 4 16,0 4 0,0-2 0,0 6 1,0 0-65,0-1 1,0 2 0,0-3 0,2-1-228,2 0 0,-3-1 1,5-5-1,-1-4-254,4-3 1,-2-3-1,-1-2 1,1-1-809,0-3 1206,-4-2 0,8-6 0,-4 0 1</inkml:trace>
  <inkml:trace contextRef="#ctx0" brushRef="#br0" timeOffset="175285">19521 12886 8355,'-7'-5'765,"2"-2"0,6-2-754,3 1 0,3 5 0,7-1 1,3 1-238,3-1 1,4 3-1,1-3 1,1 2-599,3 2 1,-3 0-1,4 0 1</inkml:trace>
  <inkml:trace contextRef="#ctx0" brushRef="#br0" timeOffset="175788">19881 13146 9827,'0'-16'0,"1"-1"0,3 4 0,3 2 0,2 2 431,-1 0 1,0 2-290,5-1 0,-1 1 0,0-3 0,1 2-440,-1-2 1,-1-1-1,-1 0 1,-3 1-160,-2 2 0,4 0 0,-5-5 264,-2 1 0,-2 0 0,-4 1 1,-3 1 195,0 2 1,-4 5-1,3-1 1,-3 2 63,-1 2 0,-1 5 0,2 1 0,2 4-9,0 4 0,5 7 0,-3-1 0,2 2-136,2-1 1,2 2 0,1-2-1,1 1-175,3-1 0,3 1 0,6-6 146,-1 0 1,0-4-1,2-4 1,1-4 0,2-2 24,-2-2 1,0-2 0,0-2 0,2-4 145,-2-3 1,-1-2 0,-2 1 0,1 0 54,-1-1 1,0-3-1,1-1 1,-1 2 69,1 1 0,-1 2 1,-1-1-1,-1 2 581,-2 3-353,-5-3 1,4 11-193,-3 0 0,-3 6 0,5 6 1,-2 0-174,0 1 1,6 3 0,-2 1-261,3-2 0,1 3 0,1-1 0,-1-2 0,2-2-356,2 0 1,-2-5 0,3-1 0,-5 0 151,-4 0 1,3-4 0,-4 2 0</inkml:trace>
  <inkml:trace contextRef="#ctx0" brushRef="#br0" timeOffset="176005">20389 12998 8355,'7'-13'314,"0"6"1,-4 5 0,0 4 0,-5 7 0,-5 2 0,-4 2-1,-1 4-266,0 4 1,-5-2 0,-1 2 0,0-1 0,0 1 0,3-2-624,1-1 1,3-1-1,3-5 1,3-1-131,-1-3 0,5 3 0,-5-4 1</inkml:trace>
  <inkml:trace contextRef="#ctx0" brushRef="#br0" timeOffset="176288">20898 12998 8355,'-1'-18'-532,"-4"5"757,4 6 0,-4 14 1,5 4-1,0 5 0,0 0 1,1 2-1,2 3 401,1 2 0,0 3 0,-4 2 0,0 1-635,0-2 1,0 5 0,-1 0-1,-2 1-306,-1 0 0,-2-4 0,3 2 0,-1 0-611,2-4 1,-1-5 0,0-2 400,-1-2 0,-6-2 0,3-3 0</inkml:trace>
  <inkml:trace contextRef="#ctx0" brushRef="#br0" timeOffset="176537">20836 13072 8355,'8'-16'248,"0"-1"0,-3 2 1,3 7-1,3 3 1,3 4-1,4 1 1,0 0-1,1 0 0,0 1 1,2 4-120,-2 3 1,3 3 0,-5 1 0,-4 1 0,-2-1 0,-4 2-876,-1 2 0,-3-2 0,-8 3 464,-3-4 0,-4-1 0,-5-3 1,-2-2-1,-2 0-310,1 0 1,3-3 0,-2 3 475,1-2 0,1-1 0,5-4 1</inkml:trace>
  <inkml:trace contextRef="#ctx0" brushRef="#br0" timeOffset="176750">21258 12985 8355,'0'-9'375,"0"6"0,0 10 561,0 7 0,0 6-749,0-3 1,1 5 0,2-3-1,2 2-551,2-1 0,-4-3 0,2 2 0,0-1 0,-1-3 1,0-1-1,0-2-498,0 1 1,0-6-1,-4-2 1</inkml:trace>
  <inkml:trace contextRef="#ctx0" brushRef="#br0" timeOffset="178221">21332 12824 8355,'6'-12'-1014,"-1"6"612,3 6 0,3 6 0,-4 6 1</inkml:trace>
  <inkml:trace contextRef="#ctx0" brushRef="#br0" timeOffset="178222">21630 13022 8355,'0'-12'1126,"-2"4"-559,-2 0 1,1 1-411,-5-2 0,0 4 0,-5 6 0,2 3-2,3 5 0,-3 2 1,4 1-150,0 0 0,0 2 0,5 3 1,-2 2-1,1 2-254,1-1 1,2-4 0,0 1-1,2 0-131,2 0 1,3-2 0,5-6 0,1-2-78,-1-1 0,5-2 0,1-4 0,-1 0 36,1 0 0,4-6 0,-2-1 0</inkml:trace>
  <inkml:trace contextRef="#ctx0" brushRef="#br0" timeOffset="178223">21878 12787 8355,'-4'-19'563,"-1"2"471,1 3-459,-1 2 1,2 6-299,-5 6 1,5 10 0,-1 8 0,3 1-89,1 3 0,0 3 0,0 3 1,0 0-70,0 0 1,0 2-1,0-1 1,0-1-396,0-2 1,0-1-1,0-2 1,0-1-180,0-1 0,1-6 0,2 2-70,1-4 0,1-1 111,-1-4 0,-1-3 1,4-6 224,-1-3 1,-2 1-1,-4-5 1,1-2 127,3-1 0,-2-1 0,3-1 0,1 1 32,2-1 1,2 1 0,-1 0 0,-1-1 41,2 1 1,-3 1-1,0 1 1,0 3 138,0 2 1,-3 1-1,4 4 224,2 0 0,-3 0-4,1 0-223,-5 0 1,-3 1 26,-9 3 0,-2 2 1,-1 3-1,0 0 48,-1 0 1,2 2 0,1 2 0,4-1-145,0 0 0,2 2 1,4 1-239,0 2 1,5-1 0,5-4-1,4-3-91,2-1 0,6-5 0,-1 1 0,3-2 64,0-2 1,5 0 0,2 0 0,-1-2 103,0-2 1,1-3 0,-4-5-1,2-1 85,-1 1 1,-6 0-1,-3-2 1,-1-1-181,-3-2 0,-5 1 0,-3 3 98,-2 1 0,-1-1 1,-4 1-1,-1 0 1,-3 1 177,-5 2 1,-3 0 0,-3 5 0,-2 1 128,2 1 0,1 4 0,2 2 0,0 4-85,-1 3 1,5 2 0,1 0 0,2 3-57,2 0 1,1 1 0,4-4-1,2 3-151,4 0 0,5 1 0,3-5 0,5-1-274,2-3 1,2 2 0,1-4 0,2-1 118,1 1 1,4-2 0,-3-4 0,0-2 189,1-2 0,-2-3 0,-5-5 1,0 1-82,-3 3 1,1-8-1,-6 4 272,-1-2 0,-5 0 0,-3 2 0,-2 0 1,-2-1 104,-2 1 1,-2-1 0,-3 1-1,-4 0 1,-3 5-1,-2 3 1,1 2-152,-1 2 0,1 0 0,-2 2 1,-1 2-25,-1 4 0,-1 3 0,5 1 1,1 2-120,2 3 0,0-2 1,3 4-1,1-1-173,-1-3 1,2-1-1,5-2 42,4 1 1,1-2-1,7-3 5,-1-4 1,1-2 0,-1-2 0,0 0 0,1 0 3,-1 0 0,1-6 0,-1-2 135,0-3 1,-3-6 0,-1-1 0,2 1 0,1-3 124,1 1 0,0-2 0,1-4 0,-2 1-131,-3-1 0,2 0 0,-6-1 0,0-2-57,2-1 0,-5 0 0,3 3 0,-2 0 43,-2 1 0,0-1 0,0 10 0,0 0 614,0 3-392,0 6 1,0 8 0,0 10 27,0 4 1,-5 7 0,1-1-1,1 4-233,2 4 0,1 1 1,0 6-1,0 0 1,0 1-230,0-3 0,1 2 1,4-5-1,3-1-289,3 0 0,1-2 0,1-8 0,0-3 169,4-3 0,-3-2 0,4 0 0</inkml:trace>
  <inkml:trace contextRef="#ctx0" brushRef="#br0" timeOffset="178676">23068 12787 8355,'14'-11'234,"3"3"1,-9-8 0,3 5 0,3 3 0,1 0 0,1 0 0,0 1 0,-1 0 578,1 0 1,-1 4-648,6-1 0,-2 3 0,3 1 0,-2 0-33,-2 0 0,2 1 0,-4 3-268,-5 4 1,0 3 0,-7 2 0,-2-1 0,-2 2-194,-4 3 1,-3 0 0,-5 5 0,0-1 100,-1 1 1,-3 0 0,-2 0-1,0-2 2,0-2 0,-3-2 0,5-2 0,1 1-700,1 2 1,1-1 535,1-4 0,0 1 0,-1-1 1</inkml:trace>
  <inkml:trace contextRef="#ctx0" brushRef="#br0" timeOffset="178677">23143 13271 8355,'-13'6'3081,"2"5"-2786,3-2 0,3 2 0,6 0-217,3-3 0,-1 2-1764,5-6 0,0 5 0,5-2 1</inkml:trace>
  <inkml:trace contextRef="#ctx0" brushRef="#br0" timeOffset="184990">1563 14536 8152,'-6'-32'0,"-1"3"0,-1 1 0,1 2-5,2 1 0,-1-1 0,3 8 0,-1 0 155,1 0 0,2 6 0,1 7-21,0 3 0,6 10 1,2 13-1,4 4 1,3 5-1,2 7 48,-2 8 1,4 7 0,1 4 0,0 4-218,1 3 0,0 6 0,2-3 0,-1 0-59,-1 2 0,0-10 0,2-2 1,-1-9-33,-1-10 1,-6-5 0,3-9 0,-2-3 149,1-8 0,-1-5 0,-3-10 1,-2-5-4,-3-9 0,3-6 0,-4-6 0,1-5 1,1-6 0,-3-5 1,4-4-1,-2-2-31,2-3 0,-3-2 1,1-6-1,0-2-128,-1-2 0,3-1 0,-6-2-43,-1 7 1,-2 9-1,1 11 1,0 3 0,2 9-143,-1 6 0,-1 6 0,-2 9 17,0 5 0,0 15 1,0 15 231,0 4 0,0-2 78,0 1 0,5 2 0,2 1 0</inkml:trace>
  <inkml:trace contextRef="#ctx0" brushRef="#br0" timeOffset="185190">2480 14821 8188,'-4'-13'0,"0"1"0,4 1-124,7 3 0,1 1 0,9 4 0,-3-1 0,-2 1 0,2 2-299,2 1 1,-2 0 205,3 0 1,-4 0 0,0 0 0</inkml:trace>
  <inkml:trace contextRef="#ctx0" brushRef="#br0" timeOffset="185426">2518 14970 8355,'4'0'-1184,"0"0"837,17 0 1,1-6-1,5-2 247,2-3 1,6-2 0,-4 1 0</inkml:trace>
  <inkml:trace contextRef="#ctx0" brushRef="#br0" timeOffset="186173">3597 14201 8355,'-11'-25'-65,"2"1"0,-7 5 0,2 7 0,2 6 0,-1 5 0,1 2-49,-1 3 0,1 3 0,-2 6 0,-2-1 203,-5 0 0,3 6 1,0 3-1,2 2-24,-1 2 0,2 0 0,5 0 0,3-2-68,2-2 0,1 1 1,4-4-1,0 0-59,0 0 1,9-6 0,4-4 0,2 1-60,3-2 1,0 0 0,4-5 0,-3 2 25,-1-1 0,3 0 140,-5 1 0,-5 3 0,-7 5 68,-2 1 1,-8-1-1,-2 1 1,-4 0 87,-5 4 1,3-3 0,-2 4 0,2-2-17,2 1 1,-1-1-1,2-3-151,3-1 1,4 0 0,7 1 22,1-1 0,5-4 0,-2 1 0,2-1-245,-1-1 0,0 4 0,3-3 0,-1 3 82,-2 2 1,-4-1 0,3 0 0,-1 1 59,-4-1 1,4 5 0,-2-1 0,-1-1 75,-2-1 0,-1 3 1,-1 1-1,-2 1 20,-1 3 1,-4-3 0,3 2-1,3 0 132,0-2 0,-2 7 1,0-4-1,1 0 26,2 2 0,1-2 1,1 0-1,2-3-161,1-1 0,6-2 1,-2-3-1,3-1-137,1 1 1,5-2 0,1-3 0,0-3-168,0 1 1,0-5 0,-3 4-1,1-4-971,0-1 763,-3-6 1,0-1-1,-1-5 1</inkml:trace>
  <inkml:trace contextRef="#ctx0" brushRef="#br0" timeOffset="186413">3907 14511 8355,'-6'-18'44,"1"7"1,-2 3-1,5 12 1,5 9 0,1 8 194,2 3 1,-3 2 0,3 1 0,1 4 0,-1 0 0,1 2-405,0-1 1,-3 3 0,4-5 0,0 0-381,-1 0 1,4-5 0,-4-5 45,0-3 1,4 0 0,-4-5 0</inkml:trace>
  <inkml:trace contextRef="#ctx0" brushRef="#br0" timeOffset="186607">4353 14796 9425,'0'12'0,"0"1"0,-1 1 0,-2 1 0,-1 1 0,0 1 0,0 1 0,-2 2 0,1 4 0,-2 1-474,0-1 1,0 1 0,-1 0-1,2-2 24,1-2 1,3-3 0,-3-6 0</inkml:trace>
  <inkml:trace contextRef="#ctx0" brushRef="#br0" timeOffset="186789">4775 14895 8355,'-6'-7'-52,"5"3"0,-3 8 0,3 5-1909,1 2 1835,0 1 0,5-5 0,2-2 0</inkml:trace>
  <inkml:trace contextRef="#ctx0" brushRef="#br0" timeOffset="187238">5135 14846 8355,'0'-13'665,"1"2"-770,3 3 0,-1 2 0,5 6 648,2 0-1422,1 0 1,1 0-1,1 0 1</inkml:trace>
  <inkml:trace contextRef="#ctx0" brushRef="#br0" timeOffset="187239">5407 14821 8355,'11'-2'29,"-2"-2"241,-4 3 0,-3-9-56,2 6 1,3-4-1,5 4-492,0 1 0,1 2 0,-1 1-152,1 0 1,-5 0-1,0 0 2,2 0 1,-5 5-1,1 2 1</inkml:trace>
  <inkml:trace contextRef="#ctx0" brushRef="#br0" timeOffset="187455">6052 14796 8355,'6'-12'449,"-3"1"1,4 1 0,-1 3 0,0 3 0,-1 5 69,-2 6 0,-1 10 1,-4 2-1,-2 2-975,-4-1 0,-3 1 0,-2 5-191,1 3 1,0-3-1,-1 2 1,1-5-103,-1-2 1,1 0 0,0 3 0</inkml:trace>
  <inkml:trace contextRef="#ctx0" brushRef="#br0" timeOffset="187899">6424 14610 9666,'-5'-17'0,"-2"1"0,0 1 465,3 1 0,4 7 1,4 3-1,3 4-421,0 4 0,4-1 0,-3 5 1,3 2-235,2 1 0,-1 5 0,-1 1 1,-1-1 31,-2 2 1,-5 0-1,1 3 1,-3-3-89,-1 0 1,0-5 0,0 4 0,-1-3 81,-3-2 0,1-5 161,-5-3 0,5-4-21,-1-4 1,4-3 0,3-7 0,2-1 17,2-1 1,1-5-1,5 5 1,-1-1 19,0-1 0,1 3 0,-1-4 1,1 1 48,-1 3 1,0 2-1,1 5 1,-1 4-8,1 2 1,-1 2 0,-1 2-1,-1 2 33,-2 4 1,-5 5-1,2 2 1,-1 3-38,1 1 1,-1 2-1,-3 3 1,2 0-239,1-4 0,0 3 0,-3-6 1,2 1-576,1 0 1,5-1 262,-5-5 0,5-5 0,-2-1 0</inkml:trace>
  <inkml:trace contextRef="#ctx0" brushRef="#br0" timeOffset="188434">6970 14151 8903,'0'-30'0,"1"5"0,4 8 0,3 6 0,3 3 0,1 0 0,1 1 98,-1 3 0,5 2 0,-1 2-80,-1 0 1,3 6 0,-1 2 0,-1 3-228,2 2 0,-4 3 1,3 2-1,-5 1 98,-4 3 1,-2 2-1,-6 1 1,-2-1 92,-2 1 0,-3 0 0,-5 0 0,0 0 47,-1 0 1,-3 2 0,0-1 0,4-2-6,2-1 0,8-5 1,-2 0-56,2 0 1,8-9 0,2 4 0,4-3 0,3-4-133,2-1 1,5-4 0,-1-1-1,2 0 106,2 0 0,0 0 0,-2 0 0,-1 0-27,-1 0 0,-10 0 0,1 0 3,-1 0 0,-6 0 0,-5 0 133,-7 0 0,-2 1 0,-2 3 0,-2 5 203,-1 2 0,0 5 0,3 2 0,1 0-3,2 0 1,5 4 0,-2-1 0,1 4-65,0 3 1,-1-1 0,7 2 0,1-3 19,1-1 1,5 4 0,-2 1 0,1 0-132,1 0 0,-1 4 0,3-4 1,-1 0-130,-2 1 0,-5-3 1,1-3-1,-3 0-67,-1 0 1,-1-2 0,-3-2 0,-5-4-176,-2-4 1,-7 0 0,-2-2 0,-4-3-216,0-4 0,-11 2-22,-2-2 0,-9 0 0,2-4 0</inkml:trace>
  <inkml:trace contextRef="#ctx0" brushRef="#br0" timeOffset="189696">8719 14970 8355,'-6'-11'12,"-2"2"1,-2 7 0,2 4 0,4 8 0,3 4 15,1 2 1,0 6-1,0-2 1,0 0-1,0 0 1,0-2-1,0-3 1,1-2-1,2 0-764,1-1 1,0-5 0,-4-1 0</inkml:trace>
  <inkml:trace contextRef="#ctx0" brushRef="#br0" timeOffset="189926">8644 14647 8355,'-5'-12'-874,"9"5"0,-3 1 1</inkml:trace>
  <inkml:trace contextRef="#ctx0" brushRef="#br0" timeOffset="190678">9661 14672 8355,'-5'-19'-335,"2"-3"1,-4 5-402,2 2 1156,1 1 0,4 6 0,0 0-163,0-2 1,1 4 0,3 4-172,4 4 0,3 5 0,0 7 0,-1 3-47,-2 3 1,1 4-1,3-1 1,0-1-39,1-1 1,-5-2 0,0 3 0,1-2-92,-2-3 1,4 0-61,-3-5 1,-1-5 142,1-3 0,-4-8 0,3-4 0,-1-4-4,-4-5 1,4 2 0,-1-6-191,2-1 0,-3-1 1,3-2-1,0 0-77,0 0 0,-4 1 0,1-1 1,-3 1-1,-1 4-751,0 3 1029,0 9 0,0 8 0,0 7 0</inkml:trace>
  <inkml:trace contextRef="#ctx0" brushRef="#br0" timeOffset="191482">10232 14697 8355,'0'-26'5,"-4"-2"0,0 10 1,1 0-1,0 2 1,0 3-1,-2 5 0,-2 1 1,-3 2-1,-1-1 1,-1 3-1,0 3 0,-1 4 1,-1 5-1,-1 2 1,-1 3-1,0 1 0,3 3 1,0 1-1,1 3 1,1 0-1,1 0 1,3-3-1,2 1 0,2-2 1,2-1-1,2-1 1,3-4-1,4-4 0,3-4 1,2-2-1,-1-2 1,1 0-423,-1 0 0,1-6 0,-1-2 0,-1-3 0,-1-3 418,-2-2 1,0 2 0,3-4-1,-3 1 73,-3 1 0,0-1 1,-1 5-1,-1 0 79,-2-1 1,-1 5 78,0 0 1,0 6-153,0 2 1,0 6 0,0 6 0,0 1-56,0-1 1,0 2-1,2 1-34,2 1 0,-1 1 0,5-3 1,0 1-1,0 1 28,1 0 0,-1-7 0,4-2-117,1-1 1,-1 2 0,1-4 0,-1-1 16,0-2 1,-3-5 0,-2-1 0,-1-2 28,1-3 1,-4-1-1,1-1 1,-2-1 35,-2 1 1,4-1 0,0 0 0,0-3 10,1 0 0,-2-1 1,4 5 81,-1 0 0,3-1-38,0 1 1,2 3 0,1 3-30,0 0 0,1 2 0,-2 5 27,-3 3 1,2-1 0,-5 5 0,1 4-18,-1 3 0,-1 0 1,-2 4-1,1-1 1,1-1 15,-2 0 0,0-3 1,-2 4-39,0 0 0,1-8 0,3 2 0,5-2-17,2-3 1,1-2-1,0-5 1,1-1 12,-1-3 0,1-3 0,-1-6 1,0 1-146,1 0 0,-1-1 0,1-1 0,-2-1 26,-3-1 1,2-1 0,-6 5 103,-2-1 1,0 1 228,-2 0 1,-2 5-130,-2 3 1,3 8-1,-3 4 1,2 3-1,2 1-39,0 1 1,2-1-1,2 1 1,3-1-149,0 0 1,4 1 0,-2-2-1,5-2-139,3 0 1,1-7-1,-2 3 108,5-4 1,-3-7 0,0 0 0</inkml:trace>
  <inkml:trace contextRef="#ctx0" brushRef="#br0" timeOffset="192150">10802 14424 7869,'-12'-7'-876,"0"3"1,5 4 779,3 4 0,8 3 0,3 5 0</inkml:trace>
  <inkml:trace contextRef="#ctx0" brushRef="#br0" timeOffset="192151">11137 14647 8009,'-4'-16'0,"0"-1"0,1 2 0,1 1 331,-3 2 0,3-1-138,-7 1 1,5 5 0,-4 3 0,-2 4 0,-1 4-287,-1 4 1,4 3 0,-1 3 0,0 3 0,-2 2 0,-2 2 0,2-1-180,3 2 1,1-2 97,3 0 1,3 0 0,-4 0 74,4-3 0,2-5 1,2-2-1,3-3 1,1-2 22,2-2 1,2-2 0,2-1-1,-1-1 87,0-3 0,1-4 0,1-8 31,2 0 0,-2-1 0,3 4 1,-5-3-1,-2 0 3,-2 1 0,-5 1 1,2 2-1,-1-1 326,0 1-186,1 5 1,-11 3-121,-2 8 1,2 3 0,2 5 0,3 1-80,1-1 1,0 5-1,0-1 1,0-1-256,0-1 0,5-2 0,3 1 0,4-1-157,0 1 0,0-1 0,1 0 1</inkml:trace>
  <inkml:trace contextRef="#ctx0" brushRef="#br0" timeOffset="193385">11373 14275 8172,'-6'-23'0,"-2"3"0,-1 7 0,0 7 663,5 9 0,4 6-445,4 16-197,-2 0 1,7 1 0,-5 3 0,1 4 0,-1 3-1,0 1 1,-1 1-22,-2-1 1,-1 3 0,0-2-1,0-5-116,0-5 0,0-1 1,0-7-166,0-1 1,0-1 187,0-6 1,4-6-1,2-6 61,0-7 0,-1 0 0,3-1 0,0-2 4,-1-1 0,7-1 1,-3-1-1,1 1 30,3 0 0,1 1 1,-4 2-1,2 5-21,2 3 1,-2 1 0,1 1 96,-5 3 1,0 3 0,-6 7 0,-2 1-50,0 2 1,-8 3-1,-3-2 1,-5 0-45,-3 0 1,-5 3 0,3-5-103,0-1 1,-3-5 0,4-3 0,1 0-1,2-2-1266,4 1 1110,1-2 1,3-10-1,2 0 1</inkml:trace>
  <inkml:trace contextRef="#ctx0" brushRef="#br0" timeOffset="193386">11695 14275 8355,'0'-19'425,"0"1"0,-4 12 0,0 6 0,1 9-286,2 6 1,1 4 0,0 6 0,1 0 0,2 1-1,1 1 1,-1 5 0,-2 1-289,-1 2 1,0 3 0,0-5 0,0 3-229,0 1 1,5-5 0,-1-3 0,-2-4-444,0-5 1,-1 3-1,3-7 599,5-1 1,2-1-1,1-2 1</inkml:trace>
  <inkml:trace contextRef="#ctx0" brushRef="#br0" timeOffset="193387">11807 14771 9375,'12'-7'0,"1"2"-9,-1-1 0,5 4 0,1-7 1,0 0-1,1-2 0,-1-2 1,1 1-1,-2-1 0,-2 0-491,-4-4 1,-3 3-1,2-2 369,-2 2 0,-5 2 0,0-1 0,-5 1 100,-2-1 0,-6 6 1,1 3-1,-5 3 103,-3 1 1,1 1 0,2 3 0,0 5 58,2 2 1,-3 3 0,8 1 0,0 3-18,3 1 1,2-3 0,2 5 0,2 0-120,2-2 1,3-1 0,5-6 0,2 1-77,3-1 0,-2-1 0,5-3 0,2-3 22,2-4 1,1-1-1,-1-1-33,1-4 0,-4-1 1,0-7-1,1 1 100,1-1 0,-4-3 0,-1-2 0,-1 0 0,-1-1 56,0-1 0,-7 4 0,-1-3 0,1-1-45,-2 1 1,-2 4 0,-3-2 0,0 4-52,2 0 0,1 1 1,-7 1 9,-2 2 0,-3 4 0,-5 5 28,-1 0 0,5 5 0,1 4-9,2 2 0,1-3 0,4 0 0,0 2 0,0 1 9,0 1 1,5-3 0,3-1-4,3 2 0,2-4 0,1 3 0,1-1 1,1 0 29,-1 0 1,-2-3-1,-5 3 1,-2 2-16,-1 1 1,-4-3 0,4 0 0,-4 2 10,-1 1 1,-6 1 0,-2-1 0,-3-1-49,-1-2 1,-5 0 0,1 3 0,-1-1-271,-1-2 1,9-5-147,-4 1 0,4 3 0,-4 0 0</inkml:trace>
  <inkml:trace contextRef="#ctx0" brushRef="#br0" timeOffset="193852">13469 14536 8355,'0'-13'-712,"0"1"1,0 3 855,0 1 0,1 1 1,2-2-1,3 2 0,0 1 1,4 4-1,1 0 289,2 2 0,-1 6 1,0 2-1,1 4-301,-1 5 1,5 1-1,-1 4-66,-1-2 0,3 1 1,-1 4-1,-2 0 0,0 0-139,2-1 1,-4-3 0,4-2 0,-3-1-207,-2-3 1,-4-1 0,1-1-970,0-1 0,-2-1 985,2-3 1,-12-2 0,1-6 0</inkml:trace>
  <inkml:trace contextRef="#ctx0" brushRef="#br0" timeOffset="194182">13754 14486 8355,'7'-12'243,"0"1"64,-3 2 1,-3 6-1,4 10-181,-4 6 0,-5 7 1,-2 1-1,-1 3-166,-2 0 0,-6 1 1,-3 1-1,0 2 0,-1 1 1,-1 0-1,-2 0 1,-1 0-112,-2-2 0,2-5 1,2-2-312,4-3 0,4 0 1,2-5-74,2 1 1,-2-1 0,4 1 0</inkml:trace>
  <inkml:trace contextRef="#ctx0" brushRef="#br0" timeOffset="194409">13953 14746 8355,'0'-7'-77,"0"13"1,1 9-1,2 3 1,2 0 0,1-1-1,1 0 574,0 3 1,-5-4 0,2 4-623,-2-3 0,2 4 1,0-3-1,-1 0-206,-2 0 1,-1 0 0,0-3-212,0 2 1,-5-1 0,-2-4 0</inkml:trace>
  <inkml:trace contextRef="#ctx0" brushRef="#br0" timeOffset="194598">14374 14858 9117,'0'12'0,"0"1"0,-1-1 0,-2 2 60,-1 3 0,0-4-627,4 4 1,0 1 0,-1-2 115,-4-1 0,4 5 0,-4-1 0</inkml:trace>
  <inkml:trace contextRef="#ctx0" brushRef="#br0" timeOffset="195115">14846 14833 8246,'1'-11'0,"3"3"-460,4 4 1,-1 4-1,2 3 176,0 1 1,2 0 0,2-4 0</inkml:trace>
  <inkml:trace contextRef="#ctx0" brushRef="#br0" timeOffset="195116">15131 14821 7367,'5'-7'291,"4"3"1,2 2-439,1 2 1,2 0 0,1 0 0,2 0-35,-2 0 0,-2 0 0,0 0-91,-1 0 0,1 6 0,-1 1 0</inkml:trace>
  <inkml:trace contextRef="#ctx0" brushRef="#br0" timeOffset="195117">15590 14833 8355,'1'-12'366,"3"-1"1,-2 5-1879,2 0 1051,3 5 1,0 3-1,5 7 1</inkml:trace>
  <inkml:trace contextRef="#ctx0" brushRef="#br0" timeOffset="195315">16148 14846 8323,'-4'12'0,"-2"0"0,-1 1 0,-2 1 0,-2 1-44,-2 1 1,1 8 0,-2-1-1,-2 5-560,-5-1 0,3 5 0,0 0 1</inkml:trace>
  <inkml:trace contextRef="#ctx0" brushRef="#br0" timeOffset="195741">16731 14660 8355,'0'-20'0,"0"2"308,0 6 1,0 0 3,0-1 0,0 8 0,1 6 0,3 10-197,5 8 0,2 5 1,1 1-1,2-1-107,2 1 1,-2 0 0,4 0 0,-1-2-140,-1-2 1,5 1 0,-5-4 0,-1 0-210,-1 0 0,-1-2 1,-1-5-1,-1-1 61,-3-2 1,-1-1-359,-3 1 1,-2 3 0,3-4 0</inkml:trace>
  <inkml:trace contextRef="#ctx0" brushRef="#br0" timeOffset="195969">16954 14610 9258,'-7'5'0,"2"4"0,0 3 0,0 3 0,-2 3 97,-3 2 1,-1 2 0,-1 5 0,0 2 0,-2-1 0,-1-2 0,-3-1-420,-2-1 1,4 5 0,-3-1 0,2-3-593,6-3 411,-1-7 1,5 3-1,-6-6 1</inkml:trace>
  <inkml:trace contextRef="#ctx0" brushRef="#br0" timeOffset="196417">17214 14945 8355,'2'-7'-487,"2"3"0,-1 2 480,5 2 1,-4 5 0,3 0 23,-1 2 0,-2 1 1,-4 5-60,0-1 1,0-4 0,-2 1 0,0 0-49,-3 2 1,1-2-1,3-1-36,-3 1 142,2-3 0,-3-2-40,5-8 1,4 1 0,2-5 0,-1-2 93,1-1 1,3-1 0,-1-1-1,2 1 13,-2 0 0,3-1 1,-2 1-1,0-1-9,0 1 1,2 1-1,-3 3 1,3 2 182,1 1 1,1 3-1,-1-2 1,0 4-120,1 4 1,-1-1 0,1 5 0,-1 3-74,1 5 1,-2-1-1,-2 4 1,-1 0-337,2 1 1,-3-4-1,1 5 1,1-1-415,-3 0 1,0 3 0,-6-4 0</inkml:trace>
  <inkml:trace contextRef="#ctx0" brushRef="#br0" timeOffset="199927">18380 14920 8525,'2'-11'186,"2"3"1,1 8 0,4 9-1,-5 7 1,-3 4-259,-1 4 0,0 0 0,0 1 1,-1 0-1,-2-2 0,-3 0 1,1-4-2047,-1-1 1842,-3-2 0,2-3 0,-6-1 0</inkml:trace>
  <inkml:trace contextRef="#ctx0" brushRef="#br0" timeOffset="200102">18318 14709 8298,'-12'-11'-641,"-1"3"0,7 8 0,0 7 0</inkml:trace>
  <inkml:trace contextRef="#ctx0" brushRef="#br0" timeOffset="200585">19149 14746 8355,'0'-12'281,"0"0"-71,0 5 1,2 1 0,2 8-1,4 2 1,3 4 0,1 3 0,2 3-1,1 2 238,2 5 0,5-3 0,-1 0 1,2-2-506,2 1 0,0-1 0,-1-3 0,0-1-589,-3 1 0,1-5 0,-4 0-582,1 2 0,-5 1 788,-2 1 1,-5-5-1,-7-1 1</inkml:trace>
  <inkml:trace contextRef="#ctx0" brushRef="#br0" timeOffset="200834">19447 14660 8438,'-4'-13'79,"0"1"1,-2 5 0,3 4-1,-2 7 1,-2 7 0,-3 6 0,-1 2-1,-1 5 1,-1 2 0,1 3-1,0-2 1,-1-1 0,2-1 0,2 0-1,0 0-585,0 0 0,-2-5 224,-2 1 0,2-2 0,2 2 0,0-5-158,0-2 0,-2-1 0,-2-1 1</inkml:trace>
  <inkml:trace contextRef="#ctx0" brushRef="#br0" timeOffset="201147">19645 14982 10066,'4'-8'0,"2"1"0,1 1 0,2 4 0,3 2 0,-1 4 0,-3 4 0,-4 3 0,-3 1 0,-2 1 0,-2-1 0,-2 2 0,-1 1 338,1 2 1,-4-1 0,5-2 0,1 1-487,2 2 0,1-1 1,1-3-1,4-1-162,3 0 1,-1-1 0,1-2-1,2-5 105,1-3 1,1-1-659,1 0 1,-1 0 0,0 0 0</inkml:trace>
  <inkml:trace contextRef="#ctx0" brushRef="#br0" timeOffset="201414">19720 14821 8355,'-3'-11'-562,"3"3"47,5 3 0,5 10 0,3 1 1</inkml:trace>
  <inkml:trace contextRef="#ctx0" brushRef="#br0" timeOffset="201750">20377 14660 8468,'6'-20'0,"-6"4"461,-7 2 1,0 7-387,-1 3 0,-1 1-218,-3-1 0,-1 3 377,1-3 0,0 4 1,-2 2-1,-1 4 43,-2 1 0,-1 5 0,3 7 0,-1 3-24,0 5 0,-2 2 0,2-1-161,1 6 1,5 0-1,3 0 1,2 0-1,2-1-179,2-2 0,3 4 1,5-6-1,7-3-438,4-4 0,8-4 1,7-6 19,3 1 1,3-6 0,1-3 0,2-4 0,1-6-83,0-6 1,-2-6 0,-4-7 0</inkml:trace>
  <inkml:trace contextRef="#ctx0" brushRef="#br0" timeOffset="201936">20203 14945 9463,'20'-13'0,"-2"2"0,1 2 0,4 2 0,6 0 0,2 0 0,0-3 0,0 1 0,-1-1 0,-1 3-933,1 2 1,-4-5 0,5 3 0</inkml:trace>
  <inkml:trace contextRef="#ctx0" brushRef="#br0" timeOffset="202764">21183 14362 8355,'0'-12'0,"0"-5"131,0 0 0,0 1 1,-1 5-1,-2 1 1,-2 2-1,-2 0 1,-3 1-1,-1 3 1,-1 2 26,-1 2 1,1 0-1,-1 0 1,0 2-125,-4 2 0,3 3 0,-4 6 0,2 3-142,-1 0 0,5 2 0,4-3 0,-1 2 30,2-2 0,2 3 0,5-2 0,1 0-17,3-3 0,3 0 0,6-1 0,-1-1-22,1-3 0,0 3 1,3-4-1,1 2 3,3-1 0,-5-4 0,1 4 1,-2 2 80,-1 1 1,-7-3 0,-1 0 64,-4 2 1,-2 1 0,-5 3 0,-5 1-7,-4 2 1,-7 1 0,3-3 0,-2 1 0,0-1-14,-1-1 0,4-1 0,0-1 0,2 0 25,-1 1 0,5-2 0,5-2 0,1 0-8,4 0 0,0-2 0,2 2-24,0 0 0,2 1 1,2-1-1,4-2-97,3-1 0,-3 2 1,1-2 7,0 1 0,2 1-7,2 4 1,-6-4 157,-3 1 1,-3-1 0,-1 4 0,-1 1 206,-3-1 1,1 1 0,-4 0 0,0 3-31,0 0 1,-1 6-1,-4-1-41,-1 2 1,-3-2 0,-1 0-1,3 1 1,3 0-21,3-2 1,5 2 0,-1-4 0,3 0-140,1 0 1,5 0-1,4-4 1,3 0-434,4-3 0,-2-2 0,4 2 0,-1-1 225,-1-2 1,5-5-1,-5 1-941,0-2 0,-3-2 0,0 0 0</inkml:trace>
  <inkml:trace contextRef="#ctx0" brushRef="#br0" timeOffset="203134">21431 14846 10772,'0'-24'0,"-1"5"0,-2 8 0,-1 9 0,0 9 0,0 4 0,-2 3 0,1 1 0,-2 3 0,1 0 0,1 1 0,2 1 0,2 0 0,1 1 0,0-2 0,0-1 0,0-3 0,1-2 0,3-3 0,6-4 0,4 0 0,3-3 0,1-3 0,2-3 0,-1-4 0,3-3 0,1-3 0,1-1 0,-2-1 0,-3-1 0,-1 0-430,-3 1 1,-2-3 0,-5 1 269,-4 2 0,-3-3 0,-3 0 1,-5 2-247,-6 2 1,-11-1 0,-3 8 0,-3 0 51,-4 3 1,2 4 0,0 4 0,2 4 333,2 3 1,2 7 0,1 2 0</inkml:trace>
  <inkml:trace contextRef="#ctx0" brushRef="#br0" timeOffset="203420">22051 14970 10952,'-7'5'0,"3"3"0,3 3 0,1 2 0,0 1 0,-1 2 0,-2 5 0,-3 4 0,-1 2 0,-1 2 0,0 0 0,0 0 0,-1 0 0,2-1 0,3-2-1305,3-2 1,-5-4-1,0-2 1</inkml:trace>
  <inkml:trace contextRef="#ctx0" brushRef="#br0" timeOffset="203728">22523 14697 8355,'-6'-22'288,"-1"4"907,0 5-1073,-4 9 0,10 4 1,-3 9-1,2 3 0,2 3-15,0 2 0,0 5 1,0 0-1,0 4 1,2 3-1,1-2 1,1 1-1,0 0-739,1 0 0,-3 6 0,2-7 0,-3-2-130,-1-3 1,0-1-1,0 3 1</inkml:trace>
  <inkml:trace contextRef="#ctx0" brushRef="#br0" timeOffset="204231">22870 14424 9076,'0'-30'0,"1"5"0,3 7 0,5 5 0,2 5 0,1 3 0,1 1 0,0-1 0,2 3 0,3 0 0,0 2 0,2 0 0,-1 2 0,2 2 0,-1 5 0,0 5 0,-4 3 0,-4-1 0,-3 2 0,-4 2 0,-2 0 0,-3 1 0,-4 1 0,-4 3 0,-5 2 0,-2 2 0,-2-1 0,2-2 0,0-1 0,1 0 230,2-1 1,-2 0-293,10-4 1,0 3-1,4-6 1,0 1 0,1 0-1,3-4 1,5-3-1,2-3 1,1 1 0,1-3-1,0-1 1,2-4 0,3-1-1,0 0 1,2 0-1,-2 0 1,-1-1-1646,-1-4 1303,-3 4 294,0-10 1,-6 4-1,-3-5 118,-3-1 0,-6 2 0,-4 3 0,-2 3 201,-1-1 0,0 5 0,-1-3 1,1 2 23,-1 2 1,1 6-1,0 2 1,1 3 74,2 1 0,0 5 0,3 1 0,1 0-114,-1 0 0,1 4 0,2-2 1,-1 4-27,1 1 1,0 1 0,0 1-30,-1 2 1,0 2-1,3-4 1,-2 2-61,-1-1 1,0 2 0,4-1-1,0-1 1,-2-4 21,-2-3 1,1 1 0,-5-5-169,-1-2 0,0-1 0,-2-2 0,-4 0 0,-1-1-81,-2-2 1,-4-4 0,2-5-1,1 0-475,2 0 0,0 0 0,0 0-153,2 0 0,1-5 0,2-2 0</inkml:trace>
  <inkml:trace contextRef="#ctx0" brushRef="#br0" timeOffset="204514">23887 15280 8355,'-12'-13'-874,"-6"6"0,-2 2 1</inkml:trace>
  <inkml:trace contextRef="#ctx0" brushRef="#br1" timeOffset="209934">19558 15615 31457,'13'0'0,"-1"0"0,1 0 0,-1 0 0,1 0 0,-1 0 0,0 0 0,1 0 0,-1 1-76,1 3 0,3-3 1,2 4-1,3-4 0,3-1 1,7 1-1,3 2 68,5 1 1,6 0 0,2-4 0,5 0 0,6 2 0,4 0 11,5 3 0,3-1 0,10-4 0,5 0 0,8 0 42,4 0 0,-7 0-33,9 0 0,-5-2 1,-43 1-1,1 0 0,-1-1 1,0-1-1,0 2 1,-1 0-3,49-1 1,-48 2 0,0 0 0,43 0 0,-1-1 7,-2-3 0,-4 2 0,-4-2 0,-5 2 14,-2-3 0,-12 4 0,-5-4 1,-5 0 28,-5 1 0,-7-4 0,-14 4 1,-3 1-3,-4 2 0,-9-1 0,-10 0-150,-9-3 1,-7 1 0,-12 4 0,-3 0 60,-4 0 1,-9-5-1,-2-2 1</inkml:trace>
  <inkml:trace contextRef="#ctx0" brushRef="#br1" timeOffset="210240">20117 15701 15101,'-9'-12'0,"2"0"0,3 1 1039,6 2 1,3 4-1,9 5 1,3 0-1,3 0 1,5 0-1,4 0-313,4 0 1,3 0-1,2 0 1,5 0-345,7 0 0,5-2 1,8 0-1,2-3-134,1 3 1,7-1 0,3 0 0,7-2-59,2-2 1,13 0 0,-6-3 0,3 3-57,3 2 1,0-3-1,0 3 1,-3 1 244,-4-1 151,-8 3 0,2-3 0,-4 5 1</inkml:trace>
  <inkml:trace contextRef="#ctx0" brushRef="#br0" timeOffset="231681">7603 7826 7661,'7'-6'0,"-3"-2"0,-3-3 0,0 0 0,4 3-106,3 4 1,8 2-1,6 1 1,6-2-1,5-2 1,3-2-1,2-2 1,4 1 67,3 0 1,2 5-1,0-1 1,-2 3-1,2 1 1,2 1 0,0 2-1,-1 2 1,-1 2-131,-1 3 0,-5-1 0,3 1 109,-1-2 1,4-3-1,-3 1 159,0 0 1,4 2 0,-1-4 0,4-1-36,3-2 0,1-1 0,-1 0 0,2 0 0,2 0 53,0 0 0,0-1 0,4-2 1,-2-1-69,-2 1 1,3-2 0,-5 1-1,1 1-31,-3 2 0,5-3 0,-1-1 1,-2 3 5,1 0 0,-6 2 0,4 0 0,-3 0-72,-2 0 0,6 0 0,-6 0 46,1 0 1,0 0 0,-1 0 0,-1 0 0,1 0 3,-1 0 0,1 0 1,1 0-1,1 0 7,2 0 1,4-4-1,-3 0 1,2 1 18,2 2 1,1-1 0,2 0 0,0-2-14,0 1 1,1 0 0,-1 0-1,0-1-8,0 1 1,0 2 0,0 1 0,0-1-9,0-3 0,0 2 0,0-2 0,0 3-42,0 1 0,1-4 1,2-1-1,2 1 28,2-1 0,0 2 0,3-4 10,-2 2 1,-5-4-1,1 5 1,-3 0 0,-1 0-4,0 0 1,0-2-1,-1 4 1,-4-3 17,-8 3 1,1 0 0,-5 2 0,2 0-10,-1 0 1,0 0 0,-4 0-1,-2 2-1,-2 2 0,4-3 1,0 3-1,2-2 25,3-2 1,3 4 0,2 0-1,2-1-15,-2-2 1,4 0 0,-3 2 0,1 1-66,1-1 0,-8 3 0,3-1 0,-2 1 20,0-1 1,-2 1 0,-1-4-1,0 3 20,0-3 0,6 4 0,-5-2 0,3-1-2,3-2 1,-1-1-1,7 0 1,0 1 65,-2 4 0,5-4 0,-3 3 0,2-1-43,2 1 1,0-3-1,-1 3 1,-2-2-6,-1-2 1,-5 4 0,0 0 0,-2-1-5,-1-2 1,-2-1 0,-1 0 0,-2 0 25,2 0 1,-3 0-1,2 0 1,-1 0 0,-1 0 0,3 0 0,-4 2 0,1 0-23,3 3 1,1-1-1,3-4 1,2 1 15,0 3 1,4-2 0,-5 2-45,1-3 0,-5 3 0,5 0 1,-2-1-1,-1-2-16,0-1 1,-6 2 0,-1 1 0,-4 1 53,-1-1 1,6 2 0,-7 1 0,2-1-2,-1 1 1,1 3-1,2-2 1,3 1-4,0 1 1,5-2 0,-3 2-1,5-2-25,3-1 1,4 2 0,-4-4 0,-1-1 3,3-2 1,-4-1 0,4 0 0,0 0 2,-4 0 1,4 0 0,2 0 0,2 0 8,-3 0 1,7 1 0,-5 2 0,0 1-1,2-1 0,0-1 0,1-1 0,0 2 11,0 1 0,0 1 0,1-2 0,0 1-9,-1-1 1,3 2-1,-8 0 1,1-3-2,-1 0 0,1 2 0,4 0 0,0 0 0,0 2 0,0-5 1,0 3-1,0-2-37,0-2 1,0 4-1,-1 0 1,-2-1-45,-1-2 0,-4-1 0,4 0 0,-2 0-128,-3 0 1,-1 0 54,-11 0 0,6 0 0,-3 0 1</inkml:trace>
  <inkml:trace contextRef="#ctx0" brushRef="#br0" timeOffset="270289">21394 7169 7538,'18'-2'0,"4"-1"0,4-2 0,5-1 0,0 0 0,5-1 0,3-2 0,3 1 0,5 0 0,7-2-279,7-1 0,5 0 0,1 1 253,8 2 0,-1 0 0,5-3 0,-5 1-190,-4 2 0,-8 5 0,-7-2 1</inkml:trace>
  <inkml:trace contextRef="#ctx0" brushRef="#br0" timeOffset="270737">21270 6995 8355,'-12'0'-499,"-1"0"0,1 0 1,-1 0 467,1 0 1,4 0 0,-1 0 0,0 1 0,-2 2-1,-2 3 1,1 0 0,1 4 0,3 1 32,4 2 0,2-1 1,2 0-1,2 2 11,2 3 0,8-5 0,10 2 0,6-5-78,5 1 0,4-3 0,4 0-115,5-2 0,8 5 0,2-3 1</inkml:trace>
  <inkml:trace contextRef="#ctx0" brushRef="#br0" timeOffset="302094">14089 8632 7191,'12'-5'-30,"6"-2"0,-2-2 0,6 1 0,4-2 0,5-1 0,7 0 0,2 2 0,4 0 0,3 1 100,4 1 0,6-2 0,1 5 0,3 1 0,2 1 1,2 2-1,3 0-28,1 0 1,-1 0-1,4 2 1,-3 2-95,-1 4 0,-2 3 0,-4 2 1,0-2-105,0-3 0,-4 3 0,-1-4 0,1 0-80,-1-3 1,-3-3-1,-8-1 158,0 0 1,-6-5-1,3-2 1</inkml:trace>
  <inkml:trace contextRef="#ctx0" brushRef="#br0" timeOffset="302487">14300 8434 8355,'12'-6'-736,"-5"3"571,-3-5 0,-1 5-199,1-1 1,-4 3 0,0 1 251,-7 0 0,-9 5 0,-5 2 0,-2 1 124,-2 1 0,0-1 1,-1 3-1,-2-1 97,-1-2 1,0 2 0,5 5-1,-1 1-37,0-1 1,6 1-1,2-1 1,3 1-31,2-1 0,5 3 1,6-2-1,8-4-55,9-2 1,13-4 0,10 4-1,8-2-28,5 2 0,11-3 1,2 1-1,4 2-102,3 1 0,8 1 27,-6 1 0,3-1 0,-2 0 0</inkml:trace>
  <inkml:trace contextRef="#ctx0" brushRef="#br0" timeOffset="330541">20861 10269 8355,'0'-12'243,"0"-1"0,0 1-41,0 0 1,0 6 0,0 6-1,0 7 1,0 4 0,0 1 0,0 1-1,1-1 1,2 1-157,1-1 1,6-1-1,-2-1 1,3-3-115,1-2 0,1-1 0,-1-4-106,1 0 1,-1-1 0,0-3 0,1-5 0,-1-2-17,1-1 0,-5 0 0,-1-1 0,-2 1 110,-2-1 0,-3 1 1,-4 0-1,-6 1 64,-5 2 0,0 2 0,-4 5 0,-1-3-116,1 3 0,4 4 0,-2 4-268,4 1 0,6 1-27,3 5 0,8-1 0,3 0 0</inkml:trace>
  <inkml:trace contextRef="#ctx0" brushRef="#br0" timeOffset="331175">20960 10244 8513,'5'-8'0,"4"0"0,2 0 76,1 1 0,5-4 0,1 2 0,1-2 0,3-1 0,3-2 0,4-1 0,4-3-27,3-1 1,2-3 0,5-6-1,5-2 1,6-2 0,4-4 0,4-2-1,5-5-9,6-1 1,0 4 0,10-3 0,0 1-46,-2-4 1,9 2-1,-4 0 1,3 0-14,-1 0 1,-5 4 0,-4-2 0,-1 4-115,-5 1 1,-13 5-1,-3 3-47,-9 3 1,-9 5 0,-8 2 0,0 1 0,-5 3-168,-4 1 0,-4 2 0,-6-1 0,1 1-174,-1-1 1,0 5 481,1 0 0,-1 0 0,1-5 1</inkml:trace>
  <inkml:trace contextRef="#ctx0" brushRef="#br0" timeOffset="331667">23068 9017 7516,'6'-9'369,"2"1"1,-4 5 0,-4-1 122,-7 3 1,0 2-323,-1 3 1,4 3 0,-3 6-1,2-1 1,2 0-67,2 1 0,1 3 0,0 1 0,0-2-52,0-1 1,1-2 0,3 1-195,4-1 1,5-5-1,2-3 1,1-3 0,1-1-26,1 0 0,-3-1 1,4-5-1,-1-5 70,-3-4 0,-1-1 1,-3 2-1,-1-1 30,-2-2 0,-5-1 1,1 3-1,-4-1-35,-4 0 1,-4 3 0,-10 2-276,-7 2 0,-7 5-178,-9 8 1,-9 9 0,-6 6 0</inkml:trace>
  <inkml:trace contextRef="#ctx0" brushRef="#br0" timeOffset="333899">20625 9525 8399,'0'-12'0,"0"-1"83,0 1 61,0 5 0,0 3 39,0 8 1,1 3 0,2 5 0,1 2 0,1 1 0,-1 2 0,0-2-109,-1-1 0,2 2 1,-1 1-1,-1-2 1,0-1-290,1-2 0,-1-1 0,3-1 0,1-3 0,0-2-48,3-2 1,1-3 0,1-4-178,1-5 1,-2-2 0,-2-1-618,0 0 937,-7-6 0,4-2 0,-6-4 1</inkml:trace>
  <inkml:trace contextRef="#ctx0" brushRef="#br0" timeOffset="334125">20575 9252 8355,'-5'0'-142,"5"0"0,7 2-443,4 2 1,7 3 0,1 5 0</inkml:trace>
  <inkml:trace contextRef="#ctx0" brushRef="#br0" timeOffset="334934">23341 8297 8355,'0'-12'-101,"0"5"1,0 4 357,0 11 0,0 1 0,0 9 0,0-1 1,0 3-1,0 2 0,2 1-12,2 3 0,-2 2 0,7-3 0,-1 0-221,-1-1 0,4 5 0,-3 0 0,2-1 28,-2-2 0,2-1 0,-5 0 0,1-1-227,-1 1 0,-1 0 1,-5-2-1,-2-2-54,-1-4 1,-5 1 0,-1-2 0,-4-2 35,-2-4 1,-2-1 0,2-5 0,0-1-46,1-2 0,-3-1 0,1 0 185,2 0 1,1-5 0,3-5 0,2-5 0,2-6-54,1-2 0,2-2 0,6-1 1,2-1 6,4-2 1,4 0-1,4 4 1,0 1 57,-1 4 1,-1 3 0,0 8-1,1 2-33,1 1 1,2-2-1,-2 4 1,1 1-58,3 2 0,-4-1 1,4-1-1,-2-1-221,-3 2 352,-7-5 0,3 0 0,-4-6 0</inkml:trace>
  <inkml:trace contextRef="#ctx0" brushRef="#br0" timeOffset="335223">23254 8136 8265,'7'-18'0,"4"7"-633,4 10 0,2 6 0,-5 8 1</inkml:trace>
  <inkml:trace contextRef="#ctx0" brushRef="#br0" timeOffset="353787">2096 16694 9675,'-11'-20'0,"1"4"0,3 2 222,2 2 0,1 6 1,5 6-1,2 7 1,2 5-1,1 5 1,1 4-1,0 3 1,1 5-1,0 4 1,-1 5 29,-1 3 1,-1-3-1,-2 4-313,1-4 1,4 4 0,-2-1-1,-1-1 1,1-3 0,-2-2 0,0-4-252,0 0 0,0-4 207,-4-6 1,0 1-1,0-5-175,0-2 0,-1-7 0,-3-4 73,-4-3 1,-3-1 0,-2-1 0,1-4 92,-1-8 0,1-5 1,0-8 101,-1-3 0,2-7 0,2-6 0,0-4 0,1-5-41,1-5 0,2-6 0,5-3 0,0 0 222,0 4 0,0 1 1,1 7-1,4 5 107,8 6 1,-1 8 0,6 7 0,0 5-97,3 5 1,4 4 0,2 1-1,3 3-337,2 1 1,4 3 0,3-1 0,-5 0-192,-2 3 1,-3 3 0,-5 4 0,0 6-653,-3 5 0,-4 5 0,-4 4 1</inkml:trace>
  <inkml:trace contextRef="#ctx0" brushRef="#br0" timeOffset="353987">2146 17041 9840,'9'-11'0,"5"1"0,4 2 0,4-2 0,3 1 0,4-2 656,4-2 1,3 4-825,1-8 0,-1 5 0,-2 2 0,-2 3-1019,-2 2 0,-1 6 0,-4 6 1</inkml:trace>
  <inkml:trace contextRef="#ctx0" brushRef="#br0" timeOffset="354372">2654 17053 8900,'0'-12'609,"0"-1"0,-5 2-139,-4 3 1,2 4-260,-1 8 1,4-1 0,-3 7 0,0 2-188,0 3 1,3 6 0,-3-3-1,2 1-22,2 3 1,2-3-1,1 1 1,0-2 0,0-3 0,0-2 1,1 0-1,3-2-187,4-3 0,3-2 0,3-6 0,1 0 35,2 0 0,1-7 0,-3-4 1,2-6-134,-2-2 0,3-2 1,-3-2-1,-3 1 200,-2 1 0,-7 2 1,1-2-1,-3 5 11,-1 2 1,-7 3-1,-4 3 1,-4 2-177,0 1 1,-3 3 0,0-1 0,0 6-692,0 5 612,2 3 0,3 2 0,1-1 1</inkml:trace>
  <inkml:trace contextRef="#ctx0" brushRef="#br0" timeOffset="354803">2890 17028 8355,'-13'-12'366,"6"0"1,2 3-1,6 2 1,3 2 0,5 4-35,2 3 1,1 4 0,2 3 0,0 0-366,-2 0 1,3 7-1,-6 1 1,0 3 116,-1 2 1,2-3-1,-6 0-218,-1-1 0,-2 3 0,-1-4 1,0-2-487,0-2 699,0-6 0,-1-7 0,-2-8 1,-1-4-60,1-5 0,2-2 0,1-6 0,1 0-2,3 0 1,-1-4-1,6 1 1,0 0-216,2 2 0,2 7 0,-1 2 1,0 5-729,1 3 1,-1 0 277,1 5 0,-1 5 0,0 6 0</inkml:trace>
  <inkml:trace contextRef="#ctx0" brushRef="#br0" timeOffset="356125">3894 16991 8355,'0'-18'244,"0"5"1,-1-5-58,-3 5 1,1 2 0,-5 2 156,-2 0 0,-1 5 1,-1-3-1,-1 2-91,1 2 1,4 3 0,-1 3 0,1 2-283,1 2 1,-4 6-1,4 4 1,0 3-80,3 2 1,-1-3-1,1 0 1,1 1-1,2-2-376,1-1 1,1 0 89,3-5 1,-1-1-1,5-1 1,2-3 119,1-1 1,1-2-1,1-6 1,-1-2 281,0-4 1,1-7 0,-2-2 0,-2 2 39,0 1 0,-5-2 0,3-2 0,0 0 331,-1 0 1,-3 1 0,1 5 93,-2 0 0,-2-1-404,0 1 0,0 6 1,0 6-12,0 7 0,0 4 1,0 3-1,0 1-133,0 2 0,0 3 0,0-2 0,0 0-9,0 0 1,1-1-1,3-5 1,5-1 39,2-3 1,1 2-1,0-6-135,1-1 1,3-2 0,2-2 0,0-3 140,0-5 1,-1-2 0,-5-1 0,0 0 0,-1-1 48,-2 1 1,0-1-1,-3 1 1,-1 0 174,1-1 0,-2 5 0,-4 0 1,1-2-46,3-1 1,-2 3 0,3 1-92,1 1 0,-3 2 0,5 6-6,2 2 1,-5 4-1,1 7-137,-1 2 1,-4-1-1,5-3 1,-2 0 65,0 4 0,2-3 1,-3 2-212,1-2 1,1-2 0,-1 1 130,5-1 1,-3-5 0,3-3 110,0-2 1,-2-8 0,0-2 0,0-3 113,0-2 0,-3 1 0,4 0 0,1-2-35,-2-3 1,4 4-1,-3-4 1,1 3-4,0 2 1,0-1-1,-5 1 370,-1 0-390,-1 5 0,-2 7 0,0 8 0,0 3 16,0 1 0,0 1 1,0-1-61,0 1 0,0-1 0,1 0 0,2 1 1,2-2-212,2-3 0,1 2 0,5-5 1,-1 1 82,1-1 1,-1-1 0,0-5 0,1-2 115,-1-1 0,5-10 1,-1 2-1,-1-3 73,-1-3 0,3 3 0,-1-5 0,-1 1 124,-1 0 0,-3 2 0,-1-2 0,-3 1 17,-2 3 1,4 1-1,-4 3 143,2 3-266,-4 2 0,2 8 1,-5 2-1,0 4-195,0 3 0,2 3 0,0 1 0,3 3 0,-1 0-124,1 0 0,-2 0 0,5-3 67,2 1 1,1 0 0,1-7 0,1-2 97,-1-1 1,5-2-1,1-6 1,-1-2 48,1-4 1,4-3 0,-2-1 0,0-2 0,0-1 92,-2-2 1,-3-1 0,-6 3 92,0-1 1,-5-1 0,3 5 265,-2-1 1,-1 1-203,-4-1 1,-4 8-166,0 5 1,-1 7 0,2 9 0,-1 5 0,1 2-61,2 2 1,1 6-1,1 2 1,3 2 28,4 3 1,7 0 0,2 4 0,-2 2-1,0 3 22,2 2 0,-7-8 0,2 4-325,-1-10 0,-6 0 0,0-6 0,-5-3-96,-5-4 1,-7-1 0,-9-8 0,-2-3 316,-2-3 1,0-3 0,-1-5 0,0-5 52,1-6 0,-1-6 1,9-7-1,4-1-98,3-3 1,5-3 0,6-5-1,3 0-328,4 0 0,9 1 0,5 1 0,5 5-1241,7 4 1397,1-2 1,3 4-1,-1-8 1</inkml:trace>
  <inkml:trace contextRef="#ctx0" brushRef="#br0" timeOffset="357358">5668 16979 8355,'-13'-13'228,"2"1"0,3 0 1,5-1-1,6 1 1,7 1-1,4 1 57,2 2 1,2 1 0,-3-3 0,2 2 0,-1-2-476,2-1 0,-4-1 1,1 0-1,-4 1-79,-3 2 0,-5-2 0,1 3 157,-2-3 1,-2-1 0,0-1 0,0 1 0,-2 1 62,-2 2 1,1 0-1,-5 3 1,-1 1 328,-3-1 1,0 2 0,0 4 0,-1 2-100,1 2 1,-1 3-1,2 6 1,2 2-56,1 2 0,5 4 0,-1-3 1,2 1-114,2 3 0,6 1 1,2 1-1,4-2-91,5-1 1,2-6-1,6 1 1,1-2-50,3-2 1,-1-5 0,6-3-1,3-2-31,3-2 1,7-10 0,-3-4 0,0-4 51,-2-4 0,-4-1 0,-2-2 0,-3 0 39,-4 1 1,-8 3 0,-6 2 0,-5 1 64,-6 3 0,-4 1 1,-4 1-1,-5 1 94,-2 0 0,-7 5 0,-4 3 0,-4 2 275,-3 2 0,0 6 1,5 2-1,-1 4-151,0 5 1,4 2-1,2 5 1,1-2-246,3-2 0,7 0 0,4 2 0,2-3-246,2-1 0,0-2 1,2-5-1,3-2 33,7-5 1,2-3 0,7-1 55,1 0 0,1-5 0,2-4 1,0-3-1,0-5-30,0-3 1,-5-1 0,1-2 438,1-3 0,-4-2 0,-2 2 0,-2-2 1,-1-1-1,-1-1 7,0-4 1,-3 5-1,-2-9-255,-2 3 1,3-1-1,-4 0 1,-1 3 83,-1 4 0,-4 4 0,-2 4 0,-4 6 148,-3 6 0,-2 3 1,1 9-1,0 4-3,-1 5 1,1 10-1,1 2 1,3 3-70,3 1 1,4 3 0,1 2 0,0 3-121,0 2 0,1-3 0,4 0 1,3-2 90,3 1 1,1-3 0,2-2-407,3-3 0,-2-3 0,5-2 0,2-6 1,2-4 71,1-3 1,4-5 0,-1 0 0,0-6 150,-2-5 1,-2-5 0,-4-3 0,-3-3 79,-3-1 1,-3 1 0,-3 2-1,-3-2 86,1 0 1,-5-3-1,2 5 1,-6 4 33,-5 3 1,1-1-1,-1 4 1,-2 0-63,-1 3 1,-1 3-1,-1 1 1,1 0-32,0 0 1,3 5 0,2 3 0,2 3 5,2 2 1,3-1-1,3 2-195,1 2 0,7 0 0,0 3 0,4 0 0,0 1 34,-1 2 1,3 1-1,-1 2 1,1 0 74,1-1 0,-9 3 1,4 0-1,-4 2-37,-2-1 1,-1 2 0,-6-1 0,-2-2 81,-2 0 1,-7-3 0,-7 0-1,-1-3 115,-3-5 0,-1-2 0,-2-2 0,1-1-6,4-2 1,-2-4 0,5-5 0,2-3 15,1-5 1,7 3-125,3-12 0,8 5 0,5-9 0,3-1 0,6-3-407,7-4 1,1 3 0,7-3 0,0 1 78,-1 0 0,6 0 0,-3-4 0,-2 1 225,-1-1 1,-1 4-1,-5-1 1,-2 3 208,-1 1 0,-5 5 1,-3 0-1,-5 2 0,-6 3 762,-2 2-554,-2 0 0,-6 6 0,-2 3 0,-3 3 0,-2 1 144,1 0 1,0 5-1,-1 4-285,1 2 1,3 1 0,3 2 0,0 1 0,3 3-17,2 1 0,2 0 0,2 2-455,1-4 0,10 1 0,-2-2 0,4-1-104,1-1 0,1-6 0,4-1 0,-1-1-311,1-4 0,2 0 0,0-4 124,1-2 0,5-3 0,2-5 0</inkml:trace>
  <inkml:trace contextRef="#ctx0" brushRef="#br0" timeOffset="358212">8074 16731 8178,'0'-13'0,"1"1"0,3 0 338,5-1 0,-2 1 1,1-1-1,2 2 1,1 2-1,1 2 1,0 1-36,1 4 1,-1 2 0,-1 4 0,-3 4 0,-3 3-312,-4 1 1,-1 2 0,-1 1 37,-4 2 0,4 3 0,-4-2 1,0 0-146,1 0 1,0 3 0,4-5 0,0 0-77,0-3 0,2-2 0,2-2-62,4-5 1,3-3-1,1-2 1,1-3-1389,-1-5 1,1-2 1362,-1-1 1,6-11-1,1-4 1</inkml:trace>
  <inkml:trace contextRef="#ctx0" brushRef="#br0" timeOffset="358463">8161 16383 8625,'-13'-11'271,"1"3"-303,5-3 0,3 10 0,8-3-212,4 2 0,7 2 1,3 2-1,2 2-279,2 4 0,1 3 0,2 1 1</inkml:trace>
  <inkml:trace contextRef="#ctx0" brushRef="#br0" timeOffset="358670">8558 16842 9582,'7'6'0,"-3"2"0,-3 3 0,-1 3 0,0 3 0,0 3 0,0 4 0,0-1 0,-1-1-787,-3-1 0,1-2 0,-4 2 415,1-5 0,-3-2 0,2-2 1</inkml:trace>
  <inkml:trace contextRef="#ctx0" brushRef="#br0" timeOffset="359074">8992 16718 8355,'0'-19'752,"0"1"0,0 6 1,0-1-1,1 1 1,3 2-1,4 8-469,4 10 0,-4 4 0,-1 9 0,-2 2 1,-1 5-1,0 5 0,1 3-286,-3 1 1,1 2 0,0 1 0,1 1 14,-1-1 0,-2 0 1,-1 0-1,0 0-301,0-4 0,-4 1 0,-2-6 0,1 1-252,-1-3 1,-3-4 0,2-4-1,-1-6 73,-1-6 0,1-3 1,-4-6-1,-1 0 181,1 0 1,4-3-1,-1-4 1,0-5 160,-2-2 0,4-8 1,3 0-1,2 0 122,2-2 1,0 2 0,0 0 0,2 3 85,2 1 1,4 2-1,7 3 27,2 1 0,1-1 1,-3 2-1,1 2 0,0 2-175,-3 1 0,0 2 1,-1 4-1,1-1-728,-1-3 1,-4 2 480,0-2 1,-5-3 0,3 0 0</inkml:trace>
  <inkml:trace contextRef="#ctx0" brushRef="#br0" timeOffset="359261">8905 16446 8355,'-19'-18'3,"5"4"1,8 6 0,10 2 0,6 3 0,4 2 0,1 2 0,2 3-666,-2 5 0,-2 2 0,0 1 0</inkml:trace>
  <inkml:trace contextRef="#ctx0" brushRef="#br0" timeOffset="359510">9909 17090 9556,'-6'0'4421,"1"0"-4373,10 0 1,-3 2-1,5 3 1,0 6-1,-1 6 1,-1 4-1,-2 3 1,-4 5-2207,-8 3 0,-5 1 0,-10 4 1</inkml:trace>
  <inkml:trace contextRef="#ctx0" brushRef="#br0" timeOffset="360500">11757 16582 8961,'6'-7'843,"1"2"1,7 6 0,1 3 0,3 4 160,1 3-941,-4 7 1,9-3 0,-4 5-1,4-1 1,0-1 0,0 0-1,-2-2-259,-1 2 0,-6-4 0,3 3 0,-3-4 1,-1-2-1,-3-1 0,-2-2-1486,-2 2 1,3-3 401,-6 1 770,0 0 1,-15 5 0,-3-1 0</inkml:trace>
  <inkml:trace contextRef="#ctx0" brushRef="#br0" timeOffset="360838">12067 16545 8355,'-1'-13'238,"-3"1"147,3 0 0,-10-1 298,2 1 0,-2 5 1,0 4-384,3 6 1,-2 4 0,5 6 0,-1 4-163,1 4 0,-6 4 0,0 3 0,-4 4-237,-1 0 1,-1 2-1,0-3 1,2-1-488,1 0 1,3-2 0,1-6 83,2-1 0,5-6 1,-1 1-1,3-2-318,1-2 1,5 1 0,2-1 0</inkml:trace>
  <inkml:trace contextRef="#ctx0" brushRef="#br0" timeOffset="361125">12340 16942 7940,'6'-7'0,"1"1"784,0 1 1,0 3-190,-3-2 0,-3 4-406,3 4 0,-2 3 1,-2 6-1,0-1-111,0 0 1,0 5 0,0-1 0,0 1-158,0 1 1,0-4 0,0 2 0,0-2-833,0-2 0,0 5-268,0 0 1,4-5 791,0-4 1,5-5 0,-2 2 0</inkml:trace>
  <inkml:trace contextRef="#ctx0" brushRef="#br0" timeOffset="361310">12378 16694 7529,'1'-18'0,"2"4"0,2 6 0,2 2-1616,3 3 1571,1 2 0,-4 6 0,-2 2 1</inkml:trace>
  <inkml:trace contextRef="#ctx0" brushRef="#br0" timeOffset="361612">12737 16793 8846,'0'-13'1250,"0"1"-1038,0 5 0,2 2 1,2 5 233,4 0 1,3-5 0,1 1 0,2 2-215,3 0 0,2 2 1,6 0-1,0 0-122,-1 0 0,1-1 1,0-2-322,0-1 1,-6 0 0,-1 4 0,-1 0 0,-1 0-3265,-1 0 2595,-6 0 0,-4 0 0,-5 0 0</inkml:trace>
  <inkml:trace contextRef="#ctx0" brushRef="#br0" timeOffset="361872">12886 16582 10017,'-7'-3'0,"4"3"0,5 6 557,2 3 1,1 4-1,-2-1 1,3 2-1,-1 1 1,1 3-473,-4 1 0,4 1 0,-2 2 0,-1-2-383,-2 2 1,-1 2 0,0 1 0,-1-2-332,-3-2 1,2 1 0,-2-6 0,3-1 6,1-1 1,0-1-135,0-1 0,0 0 0,0 1 1</inkml:trace>
  <inkml:trace contextRef="#ctx0" brushRef="#br0" timeOffset="362189">13308 16656 9174,'0'-19'0,"0"3"0,0 2 0,0 1 0,0 1 1730,0 0 1,5 5-1484,3 3 0,2 8 0,0 4 0,-3 3-97,-2 1 1,3 6-1,-2 2 1,1 0-80,3 1 1,-4 0 0,3 3 0,0 0-203,2-4 0,2 3 0,-1-7 1,1-1-201,-1-1 1,0-2 0,1-1 0,-1-1-524,1-2 1,-1-4 0,0 3-740,1-1 1,-5-2 1294,0-4 1,-5 6 0,3 0 0</inkml:trace>
  <inkml:trace contextRef="#ctx0" brushRef="#br0" timeOffset="362441">13556 16570 9820,'4'-6'0,"0"7"0,-3 9 851,-3 5 1,-1 7-1,-5-1 1,-2 2-1021,-1 2 1,-6 4 0,0 0-1,-1-1-317,0-2 0,-3 3 0,4 0 0,2-2-409,2-1 1,0-5 0,2-2 346,3-1 0,-3-1 0,4-5 1</inkml:trace>
  <inkml:trace contextRef="#ctx0" brushRef="#br0" timeOffset="362853">13767 16979 10903,'-10'0'0,"4"1"643,6 3 1,5 2-1,-3 3 1,2 0 0,-1 0-1,0 2-481,1 2 1,-3-1-1,5 2 1,-2 1-115,0 2 1,0 5 0,-4 0 0,0 4-59,0 3 1,0 4 0,0-4 0,0 0-227,0 1 1,-4-5 0,-1 1 0,-1-4-21,1 0 0,-5-4 0,2-3 1,-3-4-360,-2-2 0,1-7 0,0 3 246,-1-4 0,1-1 0,1-1 0,1-4 170,2-3 1,5-7 0,-1-3 114,3-1 0,1-1 0,1-2 0,3 3 0,4 1 61,3 3 0,0 1 1,0 2-1,0-1-17,3 1 0,1 0 0,-1 1 0,1 1-94,2 2 0,1 5 0,-3-3 0,1 2-449,0 0 41,-3 0 0,0-1 0,-1-2 0</inkml:trace>
  <inkml:trace contextRef="#ctx0" brushRef="#br0" timeOffset="363038">13841 16780 9102,'-10'-18'0,"6"6"0,8 7 0,6 3 0,2 2-842,1 0 0,5 11 0,1 3 0</inkml:trace>
  <inkml:trace contextRef="#ctx0" brushRef="#br0" timeOffset="366737">14994 16607 7954,'13'-10'0,"-2"-2"0,-1-2 0,-2 2 0,0 2 0,0 3 0,-1 0 4152,-1 0-4028,-2 4 0,-6-1 0,0 8 0,-5 5 1,-3 2-1,-5 3 0,-2 1 0,-2 1 0,0 1-215,-3 1 0,-2-3 1,0 4-1,-1-1 0,0-3-125,0-1 0,0 2 1,1 1-1,-1-2 0,1-1 1,2-2-1,3-1-21,1-2 1,6 0 215,3-5 0,9 6 38,5-2 0,3-2 1,13-2-1,1-3 42,1-1 1,2 5-1,0-1 1,-1 0-152,1 1 1,0-3 0,0 3 0,-2-1-106,-2 0 0,1 2 1,-6-3-328,0 1 0,-3 1 0,-2 0-174,-2 3 1,-9 8-1,-7 4 1</inkml:trace>
  <inkml:trace contextRef="#ctx0" brushRef="#br0" timeOffset="366949">14474 17078 9588,'6'-7'0,"5"3"0,6 3 0,2 2 0,5 2 0,3 2 289,6 2 1,3-3 0,3 5-1,-1 0 1,1 2 0,-5 2-1,-1-2 1,-2-2-1186,-1 0 1,-5-5-1,-6 3 25,-1-2 0,-1-1 0,-5-4 0</inkml:trace>
  <inkml:trace contextRef="#ctx0" brushRef="#br0" timeOffset="367399">15577 16557 8355,'7'-12'0,"-3"-1"0,-2 1 600,-2 0 213,0 5 0,0-4 1082,0 2-1564,0 4 0,0 5 0,-2 8 1,0 4-94,-3 5 1,1 2 0,4 6 0,-1 1 2,-3 3 0,2 3 0,-3 5-178,-1 0 1,5 1 0,-4 0 0,0 2-87,1 1 0,-1 2 1,2-4-1,-1-1 0,0-2-75,-2 0 0,5-6 0,-3-1 0,2-3-223,2-1 0,0-5 1,2-5-1,2-4-3030,4-3 2136,3-5 0,2 2 0,-1-5 0</inkml:trace>
  <inkml:trace contextRef="#ctx0" brushRef="#br0" timeOffset="375677">16247 17115 7867,'1'-11'0,"2"2"-574,1 0 0,2 7 824,-2-3 1,-4 4 501,0 1-717,0 0 0,-4 4-1004,8 0 634,3 0 0,5-4 0,1 0 1</inkml:trace>
  <inkml:trace contextRef="#ctx0" brushRef="#br0" timeOffset="379732">12241 17748 8038,'7'-6'0,"-1"-1"-5,-1 0 1,-4 1-1,5 3 1,-1-1 0,4 1-1,2 0 1,3 0 0,2-1 161,5 2 1,4 0 0,2 2 0,5 0 0,2-1-146,5-3 1,8 2-1,4-3 1,8 1 0,10-2-1,7 1-76,8-1 36,-32 1 0,0 0 0,45-1 1,-41 0-1,1-1 0,2 1 1,0 1-1,2 0 0,1 0-63,3 1 1,1 0 0,-2 3 0,0-1 0,1 0 0,0 0 0,-1 1 0,0 1 14,0 0 0,0 0 1,2 0-1,-1 0 1,-3 0-1,0 0 1,-4 0-1,0 0-47,-5 0 0,0 0 0,-2 0 0,0 0 0,37 0 0,-7 0-27,-9 0 1,-13 0-1,-7 0 1,-6 0 79,-9 0 0,-5 0 0,-9 0-20,-2 0 0,-10 0 1,-11 0 51,-7 0 1,-14 0 37,-3 0 0,-4-4 0,3 0 0,0 1 0,1 2 0,-1 1 0</inkml:trace>
  <inkml:trace contextRef="#ctx0" brushRef="#br0" timeOffset="380042">12514 17785 7675,'-19'-11'0,"4"1"0,5 5 0,7 2 0,7 6 0,9 1 0,6 1 0,6-2 56,4-1 0,9-2 0,12 0 64,6 0 0,16-2 0,9-2 0,9-4-68,5-3 0,-41 5 0,1-1 0,-3 2 0,1-1 0,0 1 0,1 1-76,1-1 0,0 1 0,1 1 0,0 0 0,1-2 0,0 0 0,1 1 0,-1 1-80,-2 0 1,0 0 0,3-1 0,0 0 0,-2 1 0,1 1 0,-1-1 0,1 0-46,-3 1 0,1-1 1,2-1-1,0-1 1,41 0-1,-6-1-11,-5 1 1,-11 1 0,-3 4 0,-11 0-327,-11 0 486,-7 0 0,-10 4 0,1 0 0,-1-1 0,-1-2 0</inkml:trace>
  <inkml:trace contextRef="#ctx0" brushRef="#br0" timeOffset="386389">18926 14288 6412,'-8'-5'0,"-1"1"0,0 1 0,-1 3 0,1 5 0,2 3 0,0 3 30,0 1 0,3 2 0,-3 1 0,1 2 0,2-2 0,0 0 0,0 2 0,0 3 0,0 4 0,-1 3 45,3 6 1,-4 0-1,2 10 1,1-2-1,2 2 1,1 3-1,1 2 1,2 4-13,1 5 1,6-5 0,-2 13-85,3 0 0,2-1 1,-1-3-1,2-2-276,2-1 0,-2-7 1,3 0-1,-4-7 171,0-5 0,-1 1 0,1-8 1</inkml:trace>
  <inkml:trace contextRef="#ctx0" brushRef="#br0" timeOffset="387260">19062 14027 8355,'18'-28'0,"4"4"-351,6 4 1,4 7 0,8 3 0,4 3 241,5 2 1,11 0 0,3 5 0,9-1 122,5-3 1,8 3 0,3-4 0,7 3-2,3-2 1,-41 2-1,1 1 1,-4-3-1,1 1 1,0 0 0,1 0-81,2 2 1,0 0 0,0-2 0,1 0 0,3 0-1,0 1 1,0-1 0,0 0 60,0 0 1,0 1 0,4-3-1,0 1 1,2 1 0,-1 1-1,1-1 1,0-1 0,-1-1 1,1 0-1,2 0 1,0-1-1,-3 0 1,-2 0 0,1 0-1,-1-1 5,1 1 0,-1 0 0,-4 0 0,-2 0 0,1 0 0,0 1 0,-3 0 0,-1 1 49,-2 2 1,0 0 0,-2-1 0,0 1 0,46-2 0,-3 1 11,-4 1 1,-5 2 0,-7 0-1,-4 0-50,-2 0 0,-6 5 1,-2 0-1,-7 1-14,-8-1 0,-2 5 0,-8-3 0,-3 1 3,-2 0 1,-12-1 0,0 3 0,-3-2-18,-5 2 0,-3-4 0,-2 1 0,-3 0 27,-2 0 1,4-3-1,-5 5 138,-2 0 0,0 2 1,-2 2-113,0-1 0,0 0 1,-2 1-1,0-1 14,-2 1 1,-5-1 0,4 2 0,-1 2 22,1 5 0,1 4 0,4 2 0,0 4-14,0 0 0,0 2 0,1 6 0,3 1-44,4 1 1,-1 8 0,2-1 0,-1 6-21,-1 2 0,2 6 1,-4 6-1,-3-1-96,0 1 0,-2-2 0,0-4 0,0 0 50,0 0 1,1 0 0,2 0-1,2-3 45,2-5 0,1 2 0,5-10 0,-2-3-63,-3-3 1,-1-9 0,-4-2 0,0-3 26,-5-1 1,-9-6 0,-11-2 0,-7-3-5,-8-2 1,-15-1-1,-12-3 1,-5-3 40,-6-4 1,-10-1 0,-7 0 0,0 0 28,-1 0 0,43-2 1,-1 0-1,-2 0 1,1 0-1,-4 0 1,-1 0-6,-3-1 0,0 0-572,-7 2 1,0 1-1,1-1 1,0 2 0,-76 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7:03:20.540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7714 5953 9215,'-4'-12'0,"-1"-1"0,-1 1 0,1-2 0,2-1 0,1-2 0,2 1 0,0-1 0,2 1 0,1 1 0,2 1 0,2 3 0,3 1 0,1 2 255,1-2 0,5 5 0,1 1 0,-1 2 1,3 4-1,-2 2 0,0 5 0,-3 7-428,-2 4 1,3 4 0,-3 2 150,-2 3 1,-2-3 0,-1 4 0,-2 1 0,-2 0-1,0 1 1,-1-3 0,-2-3 0,-1-2 107,0-4 0,0-2 295,0-5-353,0-7 0,0-6 0,0-9 0,0-5-36,0-3 1,0-6 0,0 0 0,0-6 0,0-4-125,0-6 0,4 3 0,2-1 0,0 7-38,4 4 1,1 6 0,2 4-72,-1 2 0,6 7 1,1 4 122,0 6 0,-5 4 1,-6 7-1,2 2 114,1 5 0,0 2 1,-3 2-1,-2-1 134,-1-4 1,-2 8 0,4-3-1,-1-1-27,-4-2 0,4 0 0,-2-5-47,-1-2 1,4-2 0,1-5 30,3-4 1,1-5-144,1-8 0,-1 0 1,-1-11-1,-1 1 0,-2-2-31,2-5 0,1 1 0,0-3 1,-2 1-12,0 3 1,-1 0-1,4 3 1,1 5-39,-1 2 0,-4 6 0,1 1 76,0 1 1,-2 6 0,0 7 0,0 3 149,0 4 0,-4 5 0,2-1 0,-1 1 109,0 3 1,5 3-1,-5 3-53,-1 1 1,4-3-1,1-3 1,1 2-120,0-3 0,3 1 0,-1-6 1,4-3-1,2-3-85,1-3 1,-3-5-1,6 0 1,1-6-333,1-5 1,3-5 0,2-5 0,-1-5 191,-3-5 0,1-2 0,-6 2 1,2-2 139,-1-2 0,-9 6 0,0 0 0,-4 5-7,-4 3 1,-2-2 0,-1 3 0,-1 2 325,-3 1 0,-3 7 1,-6 2-1,0 1 126,-4 0 1,3-1 0,-2 7-151,2 2 0,-2 3 0,-1 5 0,2 2-187,1 3 0,6-2 1,1 5-1,1 1 1,4 0-136,0-1 0,2 0 0,0 2 0,0-2-29,0 3 1,2-4-1,0 0 1,4-1-186,1-3 0,1-2 0,4-5 247,1-4 0,-1-3 1,1-2 75,-1-3 0,0-7 1,-1-6-1,-1 2 5,-2 1 0,-3 1 0,1-3 0,1 0 26,0 1 1,-4 1-78,1 2 0,-3-1 233,-1 1-146,0 5 0,0 7 0,2 8 0,1 5 37,1 3 1,5-2 0,-2 2 0,2 0-113,-1 0 1,0-2 0,4 1-1,1-4-274,-1-3 1,2-1 0,1 1 0,2-3-659,-2-4 457,-1-1 1,-2 5-1,1 2 1</inkml:trace>
  <inkml:trace contextRef="#ctx0" brushRef="#br0" timeOffset="276">9116 5829 8355,'-6'-12'1212,"2"5"-601,0 3 0,5 2 0,12 4 0,-1 0-142,1 3 0,4 4 0,3-1-425,-1 4 0,4 1 0,-3 2 1,0 2-25,1-2 0,-4 0 0,3 0 0,1 2 1,0-2-313,-1-1 1,-3 0-1,2-1 1,0 1-1,-1-3-544,0 0 0,-1 0 0,-5 0 10,1-2 0,-5-4 0,-1-3 446,-2 2 1,5 3-1,-3 5 1</inkml:trace>
  <inkml:trace contextRef="#ctx0" brushRef="#br0" timeOffset="543">9463 5730 9213,'-6'-11'0,"0"1"1754,-1 2 0,1 7-1509,6 1 1,0 5 0,-1 9 0,-2 4-157,-1 7 1,-7 5 0,-2 8-136,-6 4 1,-6-1 0,-2 6 0,-3 1-45,-2-1 0,4-6 0,1-2 0,5-7-874,5-7 1,10-10 0,7-3-239,7-6 0,15-11 0,4-1 0</inkml:trace>
  <inkml:trace contextRef="#ctx0" brushRef="#br0" timeOffset="1335">11162 5308 8355,'0'-12'126,"0"-1"0,1 2 0,4 3 0,4 4 0,6 3 1,6 1-1,5 0 0,6 0 216,5 0 1,13-5 0,1 1-1,4 0 1,3 0-605,-2 0 0,2 0 1,-7 4-1,-5 0 1,-5 0-1,-7 1-459,-2 3 1,-7-1-1,-7 5-256,-4 2 818,-5 1 1,-14 7-1,-2 1 1</inkml:trace>
  <inkml:trace contextRef="#ctx0" brushRef="#br0" timeOffset="1997">11187 5358 8355,'-18'-8'94,"6"-1"0,6 7 0,10-1 1,4 4-1,5 5 0,3 1 363,5 2 0,3 1 0,0 1 0,1 0-392,0 3 1,4 2 0,0-1 0,-2 3-210,0 2 1,0-5 0,-1 3 51,-2 0 0,-4-5 1,2 4-1,-2-3-29,-2-2 1,-2 0-1,-3 1 1,-2-1-1,-2-1-13,0-2 1,-3 2 0,3-3-1,-5 4 18,-3 5 1,-1-3 0,0 3 0,0 0 39,0 0 1,-5 0 0,-2-1-1,-1 2 75,-1 1 1,1-3 0,-4 4-1,-1-1 94,1 0 1,-1-2 0,1 3-1,0 1 126,-1-2 0,1 5 1,-1-3-1,1 2-140,0 2 1,-1 0-1,1-1-29,-1 1 0,1-1 0,0-2 0,-1-2-33,1 2 1,1-4 0,1-1 0,3-3-1,0-3 37,0-3 0,5 3 38,-2-3 0,4-2-30,4-2 1,3-3-1,5-2 7,0-3 1,1 1-1,1-4 1,1 0 33,1 0 0,2 3 1,-3-3-1,3 2 9,2 2 1,-1 0 0,3 0 0,-1-1-70,1 2 0,5 0 0,2 2-192,-1 0 1,2 0 0,0 0-1,1 0-60,-1 0 0,-1 0 0,-4 0 0,-2 2 0,-2 0-1122,-5 2 0,-2 6 880,-2-2 0,-5 9 0,-1 2 0</inkml:trace>
  <inkml:trace contextRef="#ctx0" brushRef="#br0" timeOffset="2414">11534 6809 8862,'-5'-7'301,"3"1"1,-3 8 106,5 2 1,0-1 0,0 5-1,0 2-217,0 1 1,0 1-1,0 2 1,0 1-91,0 2 0,0-1 0,0-2-235,0 2 1,0-2 0,1 3-1,2-3-930,1-2-145,6 0 0,-3-5 0,5-1 0</inkml:trace>
  <inkml:trace contextRef="#ctx0" brushRef="#br0" timeOffset="2415">11447 6610 8355,'-7'0'-874,"7"6"0,7 1 1</inkml:trace>
  <inkml:trace contextRef="#ctx0" brushRef="#br0" timeOffset="2709">12365 5730 8355,'-5'-13'683,"-2"1"1,-6 1-293,1 3 0,4 2 1,1 8-118,1 2 0,2-1 0,4 5 0,0 3-122,0 4 1,6 0 0,3 4 0,5 1-1,4-2 1,1 1-85,3 0 1,2-4 0,-1 2-110,-2-3 1,2 2 0,-2 1 0,2-2-172,2-1 0,-4-3 0,-2-2 0,0 0-259,1 0 0,-5-2 0,1 0 0,-2 0-887,-1 0 0,-5-3 915,0 4 0,-5-5 0,2 3 1</inkml:trace>
  <inkml:trace contextRef="#ctx0" brushRef="#br0" timeOffset="2964">12613 5693 8355,'-4'-20'-48,"-1"5"1,-1 4-489,1 3 881,0 5 1,1-1 0,-1 8 0,-1 4-1,1 3 45,2 2 1,-4 5 0,0 2-1,-1 4-336,0 1 1,-1 1-1,-4 1 1,-3 4-1,0-1-223,1 0 0,1-1 0,2-5 1,-1-2-263,1-2 0,1 0 1,2 0-1,4-3-1245,-1-3 1306,5-2 1,-4 6-1,5 1 1</inkml:trace>
  <inkml:trace contextRef="#ctx0" brushRef="#br0" timeOffset="3284">12898 6052 8355,'7'-5'344,"4"3"0,-8-3 0,4 6 0,-1 3 79,-4 5 1,0-2 0,-2 1-90,0 2 0,-2 1-113,-2 1 0,1-4 0,-4 0 0,1 2 18,-1 1 1,4 2-1,-1-1 1,2 0-261,2 1 1,0-1 0,0 1-1,2-2-219,2-3 0,-1 3 0,4-3 1,-1 2-557,1-2 0,-2-1 0,3-4 1,1 1-188,2-1 0,2-3 586,-1-5 0,6-7 0,1-7 0</inkml:trace>
  <inkml:trace contextRef="#ctx0" brushRef="#br0" timeOffset="3426">13072 5717 8355,'-19'-12'2066,"4"5"-2736,10 3-335,7 3 1,16 12 0,1 2 0</inkml:trace>
  <inkml:trace contextRef="#ctx0" brushRef="#br0" timeOffset="6356">5593 8756 8355,'0'-12'82,"-4"-1"0,0 1 1,3 1-1,2 1 1,3 1-1,0-4 1,2-3-1,2-4 1,3 0-1,3-1 0,1 0 1,3-1-1,0-1 109,0-2 0,-2 0 0,-4 0 1,-3 1-329,-1-1 0,-5 4 0,1 2 0,-2 1-275,-2 3 1,-2 2 291,-2 5 0,1 3 0,-5 5 0,-1 0 0,-3 1 1,0 4 0,0 8 0,-1-1 214,1 5 1,1 2-1,3 0 1,3 2-1,4-2 1,1-1-23,0-3 0,7 3 0,5-3 1,8-3 1,3 0 0,3-4-1,2 2-140,1-2 0,0 3 1,-6-3-1,-2 2-70,-5-2 0,1 3 0,-5-1 0,-3 4 63,-3 2 0,-6 1 0,2-5 0,-8 2 46,-5 3 0,2-6 0,-9 2-280,0-2 0,4 3 1,-3-7 26,4 0 0,0 4 0,1-4 1</inkml:trace>
  <inkml:trace contextRef="#ctx0" brushRef="#br0" timeOffset="6764">6114 8483 8355,'-12'-12'0,"4"-1"0,1 1 1208,1 0 283,2 5-1238,4-4 1,0 11-1,0 0 1,0 7-350,0 4 1,4 2-1,0 4 1,-1 2-46,-1 0 1,-2 5 0,1-5 0,2 2-35,1 0 0,0-6 1,-3 1-1,2-2-218,1-2 0,6-1 0,-2-2 187,3-5 0,2-3 0,-1-2 25,0-3 0,1-3 0,1-7 0,1-2 0,1-4 40,-1 1 0,-2-4 1,-4 3-1,-2 0 329,-1-1 0,2 6 0,-2-2 0,-1 3 613,1 2-690,-2 5 0,-4 3 0,0 8 0,1 6-133,3 5 1,-2 0 0,2 6-1,-1-1-213,1 0 1,-2 3 0,7-4-1,0 1-1316,2-4 1338,2-2 1,5-2 0,1 1 0</inkml:trace>
  <inkml:trace contextRef="#ctx0" brushRef="#br0" timeOffset="7455">6561 8012 8355,'-19'-12'1045,"6"2"0,10 6-770,6 8 0,3 11 1,3 6-1,0 3 1,0 4-1,2 2 1,2 3-308,-1 6 0,-4-5 0,-1 6 0,0 0 0,-1-1-590,-1 0 0,-1-8 0,-4-2 0,2-3 80,2-1 1,-3-6 0,5-2 129,-1-3 392,-3-7 0,7-3 1,-5-8 84,-1-5 1,4-2 0,1-1 0,3 0 0,2-2 210,-1-3 1,2 8-1,1-4-118,2 2 0,5 2 1,-2 0-1,2 5-108,-1 3 0,1 1 0,-5 1 0,-2 2-25,-1 1 0,-3 7 0,-2 0 0,-2 6-288,-1 2 0,-8 0 0,-7 5 1,-5-2 81,-3 0 1,-5 4 0,2-5-1,-4 1 263,-1-2 1,6-3 0,2-7-29,4-2 0,7-7 0,6-1-11,7-7 0,10-4 0,5-1 0,4-1-276,3 1 0,5-5 1,-2 0-1,1-1-77,0 0 0,-4-3 1,3 5 246,-2 0 1,-2 1 0,-8 0 0,-2-1 0,-3 0 35,-2 3 0,0 0 0,-7 2 903,1 3 1,-6-2 9,-1 6 0,-1 0-555,-7 4 0,1 1 1,-2 3-1,4 6-124,-1 5 0,5 0 0,-3 6 1,3 3-61,1 3 1,0 1 0,1 5 0,3 1 0,4 2-139,3 1 1,2 5-1,-1-1-190,1-1 0,-2-3 0,-2-2 0,0-4-45,0 0 1,-3-4 0,-2-5 0,-3-3 103,-1-1 1,-1-1-1,-3-6-230,-5-3 0,-3-1 0,-3-4 1,-3 1-1,0-3-572,0-3 1,-3-5 574,5-6 1,-6-5-1,3-1 1</inkml:trace>
  <inkml:trace contextRef="#ctx0" brushRef="#br0" timeOffset="8635">7355 8000 8355,'-13'0'725,"1"0"1,5 1-1357,3 3 1,2 3 0,2 5 0,0 1-66,0-1 0,2 5 656,2-1 0,8 6 0,8-2 1</inkml:trace>
  <inkml:trace contextRef="#ctx0" brushRef="#br0" timeOffset="8636">7454 8558 8355,'-11'-9'890,"4"2"1,6 1-721,3-1 0,9-2 0,0-3 0,6 0-136,2-1 0,3-1 0,6-1 0,1-3-327,-2-1 1,-2 4 0,-4-3 0,-5 1 157,-2 1 0,-6-1 0,-1 5 0,-1 0 1,-5-1-1,-4 1 0,-6 1 0,-6 1-33,-6 2 0,2 5 0,-2-1 273,-1 3 0,4 2 1,0 3-1,1 4 1,2 5 2,4 3 0,4-1 0,7 6 0,0 1-70,0 2 0,3-1 0,4-1 1,7-3-263,4-1 0,-2-1 0,6-5 0,3-1-337,3-3 0,2-2 171,-1-6 0,-3 0 0,4 0 0</inkml:trace>
  <inkml:trace contextRef="#ctx0" brushRef="#br0" timeOffset="8637">7987 8272 8355,'0'-12'1656,"0"5"0,-1-3-644,-3 6 1,-3 2-930,-6 6 1,2 3 0,2 5-1,2 0-120,1 1 1,-2 5-1,4 1 1,0 2 0,0-2-1,-1 0 1,3-1-1,2 0-682,4-3 1,-1-1 0,6-2 347,5 1 1,0-6 0,6-3-1,4-3 1,2-1-102,3 0 1,0-9-1,-3-4 1,2-2-4,1-3 0,0-1 1,-5-7-1,0-2 439,-4-1 1,-2-1 0,-5 1 0,-2-3 21,-3 0 1,2-8-1,-6 3 1,-1-1 0,-2-1 173,-1 2 0,-1 4 0,-2 1 133,-1 2 1,-6 2 0,2 9 0,-2 5-1,0 6 493,2 2 0,4 2 1,-3 6-561,2 2 0,1 8 1,4 9-1,0 2-18,0 2 1,0 10 0,0 3 0,0 3-25,0 2 0,4 7 0,0-3 0,0 0-546,1 1 1,-3-6 0,3 0-1,-1-5-167,1-4 0,0-3 1,-2-6-1,1-4-1431,-1-3 1644,-2-9 1,-1-2-1,0-6 1</inkml:trace>
  <inkml:trace contextRef="#ctx0" brushRef="#br0" timeOffset="8638">8111 8285 8355,'8'-4'845,"1"-1"1,0 0-549,8 1 1,4-3 0,7-5 0,7-1-570,5 1 0,7-1 0,4 1 0,-4 0-832,-3-1 0,-3 1 0,-4-1 1</inkml:trace>
  <inkml:trace contextRef="#ctx0" brushRef="#br0" timeOffset="9065">9302 8062 8355,'-13'-18'0,"5"0"-455,0-3 549,5 3 0,-1 10 1,8 2-1,4 6 0,3 10 1,0 8-1,-1 7 402,-2 4 1,-4 6 0,3 7-415,-1-2 1,-1 4 0,-2 0-274,1 0 1,2-1-1,-3-7 1,1-2-277,-2-1 1,0-5 0,-2-1 0,0-3-295,0-4 1,0-4 656,0 0 0,-6-8 0,-1-2 0</inkml:trace>
  <inkml:trace contextRef="#ctx0" brushRef="#br0" timeOffset="9519">9240 8434 8355,'-7'-6'302,"1"3"0,6-5-336,0-2 1,10 4 0,4-3 0,5 0 393,7-2 1,0-2 0,9 1-172,3-1 1,0 1 0,3 0 0,-2 1 0,-4 1-184,-1 2 0,-1 5 0,-7 0 0,-4 6 0,-3 5 0,-5 3 0,-4 3 0,-5 1-83,1 2 0,-5 3 1,3-2-1,-3 2 48,-1 2 0,-4-3 0,0 0 1,1-1 237,2-3 1,1 3 0,1-1-130,4-2 0,1-7 0,7-4 0,1-2 0,1-2-221,1 0 0,2-6 69,-1-2 0,-3-7 0,2-2 0,-2 1-144,-2-2 1,-5-2-1,-3-4 1,-2 0-1,-2 2-50,0 1 1,-2 1-1,-2-5 1,-4 2-86,-3 2 1,-6 4 0,-1 9-1,-1 4-66,-3 3 1,-1 12-1,-2 2 1</inkml:trace>
  <inkml:trace contextRef="#ctx0" brushRef="#br0" timeOffset="12034">11609 8260 8241,'0'-12'0,"0"-1"0,0 1 298,0-1 0,5 8 0,3 5 0,3 7 1,2 4-1,-1 3 0,2 1 0,1 3 1,2 0-1,-1 1-52,2 0 0,-3-2 0,5 2 1,-1 0-294,0 1 1,-2-4 0,2 3 0,-1-1-478,-3-3 1,3-1-1,-1-1 1,-2-1-312,-2 0 1,-4-5-1,-1-1 412,2-1 0,-5-3 0,1 3 1</inkml:trace>
  <inkml:trace contextRef="#ctx0" brushRef="#br0" timeOffset="12376">11906 8223 8355,'0'-13'230,"0"1"0,0 4 1,-1 1 145,-3 1 0,2 4 0,-2 6 1,3 4-1,-1 4-250,-2 5 0,-1 2 0,-6 7 0,0 3-312,-3 4 0,-11 3 1,0 1-1,-1 1-340,0-1 1,1-6 0,2-2 0,2-2-1067,5-3 1276,2-4 1,1-2 0,1-6 0</inkml:trace>
  <inkml:trace contextRef="#ctx0" brushRef="#br0" timeOffset="12787">12204 8558 8765,'-7'5'218,"3"3"0,3 3 1,2 2-1,2-1 188,1 1 0,0 0 1,-4 3-397,0 0 1,0 5-1,0-3 1,0 0-149,0 0 0,0-1 0,0-1 0,0 0-497,0-1 0,5-2 1,4-5-44,2-4 1,1-3 0,1-1 0</inkml:trace>
  <inkml:trace contextRef="#ctx0" brushRef="#br0" timeOffset="12788">12241 8334 8355,'-12'-5'-1128,"5"3"1,1-2 761,6 8 366,6 3 0,1 6 0,5-1 0</inkml:trace>
  <inkml:trace contextRef="#ctx0" brushRef="#br0" timeOffset="13106">12861 8297 8355,'6'-25'1794,"-5"1"-1532,5 4 0,-2 2 55,0 6 1,-1 1-213,-7 3 1,-3 2 0,-7 6-1,-3 2-34,-3 2 0,-4 4 0,-1 8 0,1 4 10,-1-1 1,0 4 0,2-2 0,1 4-31,1 4 0,7-3 0,2 4-40,6 1 1,5-5 0,1 3 0,1-3-191,3-1 0,7-2 0,7-1 0,2-4 0,2-3-321,1-4 0,2-2 0,-2-1 1,-1-4-46,-1-3 0,-5-2 0,4-3 0,-2-3-922,-3 0 1400,-1-9 1,-2 7-1,0-9 1</inkml:trace>
  <inkml:trace contextRef="#ctx0" brushRef="#br0" timeOffset="13275">12626 8520 8788,'13'-5'83,"4"-3"1,2-2-1,7 0 1,3 2-1,4-2 1,3-1 0,1-1-1,1 0-561,-1-1 0,4 5-214,1 0 1,-1-1-1,-4-3 1</inkml:trace>
  <inkml:trace contextRef="#ctx0" brushRef="#br0" timeOffset="13903">13568 7987 8355,'0'-29'657,"0"0"0,0 2-1017,0 6 91,0 3 1,-5 11 0,-4 3 0,-2 3 463,-1 1 1,0 4 0,-1 1 0,1 2 0,1 3 9,2 1 1,-2 5-214,3 1 1,-3 4-1,-1-3 1,-1-1 0,2 3-1,3-2-89,4 0 1,3 2-1,1-3 1,0-2 0,0-1 1,1-2-1,4 1 1,6-2 76,5-3 0,6-3 1,-2-5-1,2 0 100,-1 0 0,1 4 1,-5 1 40,-2-3 0,-1 1 0,-3 1 0,-3 5-65,-4 2 1,-3 1 0,-1 0-1,-1 2 14,-3 3 1,-3-2-1,-7 5-27,-2 3 1,2-4-1,-4 2 1,1 1-1,1 0-25,1-2 1,1 2-1,2-5 1,1-2-35,2-1 1,4-2 0,5 1 29,0-1 1,1-4-1,3-1 1,5-1-97,2-4 1,1 4 0,0-2 0,1-1-20,-1-2 1,-4 3 0,1 0 121,0-1 0,-2 0 1,0 1 49,-1 4 1,-2 3 0,-4 3 0,0 1 111,0 2 0,-6 5 1,-2-1-1,-3 3 1,-1 4 33,-1 1 0,1 0 0,1-4 0,2-1-155,5 1 0,3-5 1,2-4-1,3-1-367,5 2 0,7-8 1,4 2-1,0-2-366,1-2 1,-5-5 0,5 3 0,0-4 70,-2-1 1,10-6 0,-3-1 0</inkml:trace>
  <inkml:trace contextRef="#ctx0" brushRef="#br0" timeOffset="14659">13940 8322 8355,'0'-12'1491,"-5"1"-1218,-4 2 1,-2 9 0,-1 9-102,0 2 1,-1 6 0,1 4 0,-1 3 0,1 0 0,0 3 0,1 0-85,2 2 1,4 0 0,5-4 0,0 0 0,1-2-250,3-2 1,3-3-1,7-7 1,1-2 75,2 0 0,5-7 0,-3 1 1,2-6-16,-1-5 1,0-3 0,2-3 0,-3-2 23,-1-5 1,-2-2 0,-3-2 0,-2 1 42,-3 4 1,-2-8-1,-6 5 1,-2-1-285,-2 2 0,-4 7 1,-10-1-1,-5 3 125,-5 5 1,-1 2 0,3 8-487,-3 2 1,3 4-1,-2 7 452,6 2 0,-1 10 0,3 0 0</inkml:trace>
  <inkml:trace contextRef="#ctx0" brushRef="#br0" timeOffset="14660">14424 8632 8355,'8'0'264,"0"0"1,-3 1 0,1 4 0,0 3 0,-3 4 0,-3 3 0,-4 3 0,-5 2 127,-2 2 0,3 1 1,0 2-1,0 0-748,1-1 0,-3 0 0,6-2 1,1-3-537,2-1 0,1-1 0,0-5 339,0 0 1,5-5-1,2-1 1</inkml:trace>
  <inkml:trace contextRef="#ctx0" brushRef="#br0" timeOffset="14661">14808 8409 8355,'0'-13'1486,"0"1"-1039,0 0 0,0 6 0,0 6-287,0 7 0,0 4 1,0 3-1,0 2 1,0 5-1,2 2 0,1 2 1,1 0-1,-2-2-443,0-2 1,2 3-1,0-4 1,-1 2-2750,-2-1 2349,-1 2 1,6-9 0,1 4 0</inkml:trace>
  <inkml:trace contextRef="#ctx0" brushRef="#br0" timeOffset="15238">15118 8037 8355,'-1'-17'0,"-3"1"1364,3-1 0,-5 9-1192,6 0 0,4 3 1,2-1-1,1 0 0,2 3 63,2 2 0,2 1 0,0 0 0,4 0-415,4 0 1,2 0 0,1 0 0,-2 1-53,-2 3 1,0-1-1,0 5 1,-3 2 53,-3 1 0,-8 2 0,-1 0 1,-4 4 142,-1 3 1,-1 4 0,-4 2 0,-3 3 1,-3 4 1,-1-1 0,-1 1 0,2 0 5,3-1 1,-2 2 0,6-5 0,1-1 33,2-2 0,2-6 0,4 0-14,3-2 1,3-2 0,1-3-1,1-2-55,-1-3 1,1 2 0,-1-6-1,0-2 1,1 0-27,-1-2 0,1 0 0,-1 0 0,0 0-123,1 0 0,-6-2 1,-2 0 92,1-2 1,-6-1 145,0 5 0,-2 0 0,-6 0 146,-2 0 0,-1 6 1,-1 4-1,1 3 127,3 4 0,-3 5 0,4-1 0,0 1 53,3-2 1,2 8-1,2-3 1,2 1 13,2 0 1,-1 3 0,5 0-361,1-2 1,-2 4-1,0-2 1,-1 0-1,-3-2-42,-2-2 1,-1 1-1,-1-8 1,-4 0 104,-3 0 0,-4-1 0,-5-6 1,-2-2-145,0-1 0,-5-5 0,5 1 0,-2-1-534,1 1 1,4-2 0,0 2 0,2-3-614,2-1 0,5-11 0,1-3 1</inkml:trace>
  <inkml:trace contextRef="#ctx0" brushRef="#br0" timeOffset="17723">9054 10468 9374,'0'-17'0,"0"-1"0,0 0 0,0 0 0,0 3 0,0 1 0,1 2 0,3 1 0,4 3 0,4 5 0,0 7 260,0 8 0,1 8 1,-1 9-1,2 4 1,1 4-1,2 4 1,-2 5-1,-1 2-209,-2 2 0,-4-1 0,0 1 1,1-1-1,-1-2-124,0-5 0,1-2 0,3-11 0,-1-3-32,-3-4 0,3-4 0,-2-7 143,2-3 1,-3-3 0,-1-6 0,0-3-18,0-4 0,-3-5 0,4-3 0,0-6 1,-1-6-38,-3-5 1,2-3-1,-1-2 1,2-5-49,3-7 1,-3-1 0,1-7 0,2-1-55,1-1 0,1-2 0,0 1 1,-1 4-130,-2 8 0,0 12 1,-3 12-65,1 7 1,-3 11-1,3 8 1,-2 10-254,-2 9 1,-2 13-1,-1 4 270,0 2 1,-5-1-1,-2-1 1</inkml:trace>
  <inkml:trace contextRef="#ctx0" brushRef="#br0" timeOffset="17912">9004 10902 8355,'4'-25'330,"2"1"0,1 4-238,2 3 1,8 3 0,3 2 0,4 0 0,2-1 0,3 1 0,5-1-245,6 1 0,3 0 0,4-1 1,-1 2-1,-2 3-641,-4 4 0,6 2 0,-7 2 0</inkml:trace>
  <inkml:trace contextRef="#ctx0" brushRef="#br0" timeOffset="19255">10021 10827 8355,'0'-7'1040,"0"-4"1,6 4-871,2-5 1,-1 5-1,0 2-99,-2-1 1,5 1 0,-2-5 0,2 2-141,-2-2 1,3-1-1,-3-1 1,2-1 0,-2 1-295,-4-1 0,-2 1 1,-2 0-71,0-1 1,-2 6 0,-2 2 264,-4-1 1,-3 5 0,-1-2 0,-1 5 146,1 2 0,-5 5 0,1 1 0,0 5 151,3 6 1,2 1 0,1 1 0,3 1 93,2 2 1,0 1 0,5 0 0,2-1-136,2-1 0,4 1 1,9-10-129,3-1 0,9-2 1,4-5-1,3-4-37,2-2 0,4-4 0,2-2 0,2-5 1,-2-5-119,-1-3 1,-2-5 0,-4 1 0,-2-1 169,-6 2 1,-2-2-1,-10 4 1,-4 0 124,-3 0 1,-4 1-1,-6 5 1,-2 1-46,-2 3 0,-4 1 0,-7 4 0,-3-1 65,-2 1 1,1 2-1,-3 2 1,1 3 61,-1 5 1,4 2 0,2 1 0,2 0-178,2 1 0,-1 5 0,2 2-67,3 4 1,3-5 0,5-1 0,0-1 0,0-1 61,0-1 0,4-5 0,1-3 0,2-2-240,3-2 1,1-2 0,1-1-1,1-1 174,-1-3 1,0-3-1,1-7 1,-1-1 155,1-1 1,-1-6 0,-1-1-1,-1-3-47,-2-3 0,0-4 1,3 3-1,-1 0-56,-2-1 0,-1-7 0,3 1 0,-3-2-123,-2 0 0,-1 2 0,-4 1 1,0 3 343,0 4 1,0 9-45,0 3 1,-5 9 0,-4 6 0,0 9-95,1 10 0,-4 5 0,6 4 1,-1 2 168,3 1 0,-2 5 0,2-1 0,1 2-152,2-2 1,5 7-1,1-5 1,2 1-227,3-1 1,2-4-1,4 3 1,1-6-23,3-1 1,0-8 0,5-4-1,0-4 59,0-3 1,0-5 0,-1 0 0,0-6 48,-3-5 1,2-3 0,-4-3 0,1-1 127,-4-2 1,-2-3-1,-2 2 1,-1 0 42,-2 0 1,-4 0 0,-5 3-106,0-2 1,-5 1 0,-4 3 0,-2 2 0,-1 2-5,-1 0 0,-3 7 0,-1-2 1,2 2-70,1 2 0,2 2 1,0 2-1,-1 4 41,1 3 1,-1 7 0,1 1 0,1 2 40,3 0 0,2-5 0,6 3 0,0 1-11,0-1 0,0-4 0,2 0 0,2-4-10,4-2 0,3-7 0,1 2 1,1-2-45,-1-2 1,5 0 0,-1-2 32,-1-2 0,-1 2 0,-3-7 1,-1 0 8,-2-2 1,-5-2 0,2 1 0,0-1 15,-1 1 0,0 0 1,-4-1-1,0 1 31,0-1 0,0 5 0,0 0-10,0-2 0,0 3 0,1 0-29,3 2 1,-1 1-14,5 4 0,-1 1 7,2 3 1,-3-2 0,-3 3 71,1 1 1,2-1 0,-3 5 25,1-2 0,0-4 1,-3 5-1,2 2 1,1 2-7,-1 4 0,2 5-1,0-1 1,-3 3 99,0 5 0,2 0 1,0 7-1,0 3-166,2-1 1,-5 2-1,3 0 1,-1 3-115,1 1 1,-3 0-1,4 2 1,-4-5-28,-1-2 1,0-4 0,-1 0 0,-4-5-5,-3-4 0,-3 1 1,-1-11-1,-2-1-99,-3-1 1,-1-7 0,-4-3 0,3-3 139,1-1 1,-2-5 0,3-5 28,2-5 1,2-4 0,5-6 0,4-1-1,3-3-157,1-4 1,5-7-618,3-2 0,14-10 0,5 1 1</inkml:trace>
  <inkml:trace contextRef="#ctx0" brushRef="#br0" timeOffset="19871">11162 10827 8355,'-15'-5'297,"1"-2"365,3 0 0,13 1-686,2 6 0,5-4 1,5 0-1,1 0-134,2-1 0,3 2 1,-3-4-1,-2 1-7,-1 4 1,-2-4 0,-1 1 0,-1-1-81,-2 1 1,-4-5 0,3 2 115,-1-3 1,-2-2-1,-4 1 100,0-1 1,-1 2 0,-4 3-49,-3 4 1,-3 3 0,-1 1 198,-1 0 0,5 2 0,0 5 0,-2 7 1,-1 4 220,-1 4 0,3 1 1,3 2-1,0-1-276,3-4 1,2 7 0,2-7-1,3-1-103,5 1 1,6-8-1,3 2 1,1-6 20,3-2 0,2-2 0,-1-4 0,-1-2 0,-1-2 1,-2-3 0,2-5 0,-3-2 40,-1-2 1,-3-2-1,3-4 1,-3 1 68,-2-1 1,0-1 0,1-1-120,-1 4 1,-5-3-1,-3 6 1,-2-1-1,-2 0 37,0 3 1,0 5-1,-2 3 1,-2 2-171,-4 2 1,-3 1-1,-2 2 1,2 2 105,3 2 1,-3 3-1,4 5 59,0 1 1,2-1 0,6 2 0,3 1 15,5 1 0,2 1 0,2-5 0,3 1 52,0-1 1,2-1 0,-3-1 0,2-2 13,-2 2 0,-1-1 0,-3 1 1,-3-2-90,-4 2 1,2-3-33,-2 1 0,-4 0 1,-6 5-1,-1-2 0,-2-1-195,-2-2 1,-2-1 0,1 2-511,-1 0 0,1-1 0,0 4 0</inkml:trace>
  <inkml:trace contextRef="#ctx0" brushRef="#br0" timeOffset="20112">12415 10716 9481,'0'-13'1636,"0"1"-1399,0 5 0,0 3 0,0 8 0,0 6 0,0 3 0,1 5-66,3 2 0,-1-4 0,4 5 0,-2-1-221,-2 0 1,3 2 0,-2-6 0,-1-1-1314,-2-1 0,3-1 1,0-1 561,-1 0 0,4-5 0,0-1 0</inkml:trace>
  <inkml:trace contextRef="#ctx0" brushRef="#br0" timeOffset="20261">12415 10430 8355,'0'-7'-656,"0"13"1,5 8 0,2 11 0</inkml:trace>
  <inkml:trace contextRef="#ctx0" brushRef="#br0" timeOffset="20914">12750 10951 8355,'1'13'1882,"2"-1"-1583,1 0 1,0 1 0,-4-1 0,0 2-535,0 3 0,-4-2 0,0 4 0,1-1-180,2-3 0,-4-1 0,1-2-1497,2 1 1510,0-6 1,-3 4 0,-2-4 0</inkml:trace>
  <inkml:trace contextRef="#ctx0" brushRef="#br0" timeOffset="20915">13159 10827 8355,'5'-19'502,"-3"1"1,7 6 0,-3 1-106,1 2 0,-3 4 121,4 5 0,-5 1 0,1 3 0,-1 6 1,0 5-311,1 6 1,4 4-1,-4 2 1,0 4-438,2 0 1,-5 2 0,3 4-1,-2 1-10,-2-1 0,0-1 0,0-2 0,0-2-118,0-2 0,0-1 0,-2-4 0,0-2-240,-3-2 0,-4-3 0,2-6 349,0 1 0,-4-2 0,1-3 0,-3-4 0,-4-2 221,2-2 1,5-2-1,2-2 1,-2-4-29,-1-3 0,4-3 0,2-1 21,-1-2 1,5-1 0,-3 3 0,2-1 0,2 0 72,0 3 0,6 0 0,2 2 156,3 3 1,2-2-1,-1 6 1,0 1-375,1 2 0,1-3 0,1 0 0,1 0-263,0-2 1,3-1 0,0-5 0</inkml:trace>
  <inkml:trace contextRef="#ctx0" brushRef="#br0" timeOffset="21067">13097 10505 8249,'-4'-11'0,"6"2"0,11 7-1039,5 4 0,1 5 929,2 6 1,2 5 0,-4 1 0</inkml:trace>
  <inkml:trace contextRef="#ctx0" brushRef="#br0" timeOffset="21389">13940 10740 8355,'0'-12'2065,"-1"1"-2906,-3 3 1,1 2-1,-4 8 300,2 2 0,-5 3 0,3 5 0</inkml:trace>
  <inkml:trace contextRef="#ctx0" brushRef="#br0" timeOffset="21390">13853 10939 8355,'0'12'0,"2"1"1283,2-1 1,-1-1-387,5-3 1,0 2 0,5-4-810,-1 0 1,-1-1-1,-1 1-382,-2 0-1669,-5 4 0,-9-4 0,-8 7 0</inkml:trace>
  <inkml:trace contextRef="#ctx0" brushRef="#br0" timeOffset="22012">14821 10678 8355,'-6'-12'831,"-2"0"-24,3 5-492,-7-4 0,12 11 1,0 1-1,9 9 55,6 5 0,0 7 1,7-1-1,3 2 1,2 0-236,1-2 1,1 3 0,-3-4 0,-2 2-639,-1-1 0,-5-2 0,-2-4 0,-2 2-317,-1-2 1,-2-1 0,-3-2-1981,-4 1 2638,-3-1 1,-6-5 0,-2-2 0</inkml:trace>
  <inkml:trace contextRef="#ctx0" brushRef="#br0" timeOffset="22335">15081 10629 8355,'0'-13'329,"0"1"459,0 5-534,0-4 1,-1 10 0,-3-3 0,-3 4 40,0 4 1,-4 3-1,3 6 1,-2 4-249,2 4 1,-7 6-1,2 3 1,-2 2-1,-2 3 1,0 0 0,-1 3-1,-2-3-798,1-1 1,4-4 0,-2-5 0,4-2-1369,0-2 1819,6-3 0,-4-6 0,4 0 1</inkml:trace>
  <inkml:trace contextRef="#ctx0" brushRef="#br0" timeOffset="23195">15342 10951 8355,'0'-8'343,"0"2"0,1 4 0,2 4 0,1 4 0,-1 4 0,-2 1 0,-1 1 0,-1 2 0,-2 1 0,-3 3 1,1 0 167,-1 0 1,1 0 0,2-3-662,-1 1 0,0 1 0,4-5-275,0 1 1,0-1 0,1-1-1257,3-3 1,3-2 968,6-6 1,-1 0-1,1 0 1</inkml:trace>
  <inkml:trace contextRef="#ctx0" brushRef="#br0" timeOffset="23196">15367 10703 8355,'-2'-7'-874,"4"2"0,10 5 1</inkml:trace>
  <inkml:trace contextRef="#ctx0" brushRef="#br0" timeOffset="23197">15639 10914 9246,'9'-4'0,"-1"0"0,3 0-116,4-2 1,4 5-1,6-3 1,0 1 602,0-1 0,4 1 1,0-4-646,-2 2 1,-1 0 0,-2 5 0,-3-1-1,-5-2-774,-2-1 1,-7 0 0,-2 4 0</inkml:trace>
  <inkml:trace contextRef="#ctx0" brushRef="#br0" timeOffset="23198">15838 10666 8808,'-13'0'138,"7"6"1,1 2 0,4 3 0,1 3 367,0 2 0,0-1 0,0 6 0,0 1 0,0 1-460,0 2 0,0 0 1,1 0-1,2 0 1,1-2-1,-1-1 1,-2-1-1,-1-1-895,0 0 0,0-2 0,0-6 0,0 0-871,0 1 1366,0-6 1,0 4-1,0-4 1</inkml:trace>
  <inkml:trace contextRef="#ctx0" brushRef="#br0" timeOffset="23464">16259 10604 12241,'-5'-3'0,"4"3"0,5 4 0,3 5 0,1 2 0,0 2 0,0 3 0,2 0 0,1 2 0,3 1 0,1 3 0,2 2 0,-2 1 0,-2-2 0,0-1 0,-1-1 0,1 1 0,-1 0 0,1 0 0,-2-3-432,-3-1 1,1-1-1,-4-5-382,-3 0 1,4-3 0,-2-1-1476,-1 2 2168,-2-5 0,-6 6 0,-2-4 1</inkml:trace>
  <inkml:trace contextRef="#ctx0" brushRef="#br0" timeOffset="23676">16495 10641 10683,'-11'6'0,"1"2"0,4 3 0,-1 1 0,1 1 0,-1 1 0,0 1 0,-2 3 0,-2 1 0,-2 3 0,0 1 0,-3 4 0,0 0-266,1 2 0,-3 0 0,1-4 0,2 0 0,1-1-2072,2 1 2017,-1-5 1,-4 3 0,-3-4 0</inkml:trace>
  <inkml:trace contextRef="#ctx0" brushRef="#br0" timeOffset="24062">16731 11075 10259,'-9'-11'0,"3"2"671,0 0 0,3 12 0,6 3 1,3 6-1,-1 6 0,2 1-511,0 3 0,-4 2 0,1 2 0,-3 3-207,-1 4 0,0 1 0,-1 2 0,-2-1-248,-1-1 0,-2 3 0,2-8 1,-3-1-178,0-2 0,-4-1 0,3-2 1,-1-2-99,0-5 1,-2-3 0,3-5 287,-3-4 0,3-2 0,-1-2 0,1-2-118,1-2 0,2-3 1,3-7 305,-2-2 0,3 1 1,-3-5-1,2 1 0,2 1-136,0 0 0,4 0 0,2 5 500,1 0 1,1-2 0,5 8 0,0-1 0,2 1-138,2 1 1,0 1 0,-4 2-1,2-1-643,2 1 1,0 2 105,-5 1 1,0-6 0,1 0 0</inkml:trace>
  <inkml:trace contextRef="#ctx0" brushRef="#br0" timeOffset="24242">16718 10939 8355,'0'-19'-15,"6"6"0,2 10-633,3 6 0,2 4 0,-1 5 1</inkml:trace>
  <inkml:trace contextRef="#ctx0" brushRef="#br0" timeOffset="24789">17463 10629 8355,'6'-18'1443,"5"10"1,-8-8-1420,5 12 1,-5 2 0,0 4 0,-6 4 125,-5 1 1,-3 1-1,-3 4 1,-1 1-333,-2-1 0,-3 1 1,2 0-1,0 3 105,0 0 0,-4 2 0,3-3 1,-1 2-33,4-2 0,2-1 0,2-2 37,-1 0 1,8 1 123,5-1 0,5-1 1,9-1-1,1-3-11,2-2 0,1 4 1,-3-4-1,3 1-19,1-1 1,0-1 0,3-2-199,-1 2 0,-6-3 0,2 3 0,-3-1-916,-2 1 0,-1-1 527,-3 5 0,-8 6 0,-7 5 1</inkml:trace>
  <inkml:trace contextRef="#ctx0" brushRef="#br0" timeOffset="24790">17090 11137 8355,'13'0'529,"1"0"1,1 0-489,1 0 0,6 0 0,0 0 399,6 0 1,0-1 0,5-2-1,1-1 1,2 1-887,1 2 0,-4-3 0,-3 0 0,-2 1-610,-5 2 1,-6 1-1,1 0 1</inkml:trace>
  <inkml:trace contextRef="#ctx0" brushRef="#br0" timeOffset="25275">17921 10542 10061,'0'-19'688,"0"2"0,6 9 0,1 5-236,0 6 1,-2 4 0,-5 5 1,0 1 1,0 5 0,0 2-1,0 4-82,0 0 1,0 3 0,0 0-349,0 2 0,2 6 0,0-4 0,2 2 0,-1-1-40,-1-2 0,-1 3 1,2-4-1,1-2-357,-1-5 0,-2 0 0,0-6 1,2-1-566,1-1 0,0-2 0,-4 1-1015,0-1 0,0-3 1320,0-1 0,0-5 0,0 2 1</inkml:trace>
  <inkml:trace contextRef="#ctx0" brushRef="#br0" timeOffset="25276">18306 10939 8355,'7'-13'0,"9"7"0,-7 0 2432,7 6 1,-4-3-2986,-3 3 1,-9 0-1044,-9 13 1,-7 2 0,-3 10 0</inkml:trace>
  <inkml:trace contextRef="#ctx0" brushRef="#br0" timeOffset="36191">18864 8198 7350,'8'-12'0,"1"-2"0,0 0 0,2 0 0,2 3 0,-1 2 0,0 2 0,2 1-22,3 1 1,-2 3 0,6-2 0,-1 3 0,1 2 0,0 3 0,1 5 112,1 2 0,2 1 0,0 0 1,-2 1-1,-1-1 0,-1 2 1,-1 1-1,1 3 0,-2 0-125,-1 0 1,-1 5 0,-6 2 0,-3 5-34,-4 2 1,-4 8-1,-4-3 1,-4 3 136,-3 3 1,-7 5 0,-1 6 0,-1-2-5,4-1 1,-1 2-1,3-2 1,5-3-29,2 0 1,3-5 0,4 0 0,1-2-17,3 0 0,3 2 0,6-5 0,0 1-75,4-3 0,-2 1 0,4 2 1,1-5 27,-1-2 1,-4 1-1,2-3 1,-4 1-105,0-1 0,-1-1 0,1-4 0,-1-1-118,0 1 0,-1-4 0,-1-2 147,-2-1 1,-3-1-1,1-5 150,0 0 0,-3 1 0,-6-1 43,-1 1 0,-4-1 0,2 0 0,1 1-17,-1-1 0,-2 6 1,2 3-1,1 2-4,-1 2 1,2 4 0,4 1 0,0 2 11,0 2 1,0 4-1,1 3 1,4 4-83,3 4 0,3 2 1,3 1-1,1 2-40,1-2 0,1 3 0,-5-1 0,-1-2-15,-2-1 1,0 2 0,-5-2 0,-1-3 20,-2 0 0,-1-4 0,0-1 0,-1-3 56,-3-4 1,-3-7-1,-5 0 1,-2-4 57,-3-5 0,-2 2 1,-6-5-1,-1-2-38,-3-1 1,-1-6 0,-5-1-10,2-2 1,2 0 0,-4-4 0,3 2-661,2 1 1,-4 0 0,2-4 0</inkml:trace>
  <inkml:trace contextRef="#ctx0" brushRef="#br0" timeOffset="51991">2046 13134 8355,'0'-19'259,"0"2"1,2 5 0,2 2 0,6 3 0,3 2-1,7 1 1,2 0 0,5-1 0,4 1-274,3-1 0,2 3 0,1-2 0,0 3-1212,0 1 0,1 0 0,-1 0 1</inkml:trace>
  <inkml:trace contextRef="#ctx0" brushRef="#br0" timeOffset="54474">3572 12650 8355,'0'-12'267,"0"-5"0,1 1 0,5 1 0,6 0 0,9-1 1,6-1-1,6-1 221,3 0 0,11-4 0,6 0-618,6-6 1,-3 2 0,6 0-1,-4 6 1,-8 9 407,-5 4 1,-6 9-1746,-10 6 1,0 9 0,-10 2 0</inkml:trace>
  <inkml:trace contextRef="#ctx0" brushRef="#br0" timeOffset="54998">3845 12626 8355,'0'-13'0,"0"1"243,0-1 0,0 5 1,1 0 230,3-2 0,-2 10 0,3 6 0,-1 7 0,0 8-174,-1 3 0,-1 6 1,-1 4-1,2 5-235,1 2 0,0 2 0,-4-3 0,0 1 1,0-1-78,0-1 0,0-6 0,0-1-393,0-2 1,0-3 0,0-4 0,1-4 0,2-1 0,3-3-1269,0-1 0,-1-6 1312,3 0 1,0-5 0,5 2 0</inkml:trace>
  <inkml:trace contextRef="#ctx0" brushRef="#br0" timeOffset="55460">4366 13084 8682,'0'-23'0,"0"2"0,0 5 342,0 2 0,5-2 1,2-1-1,0 2-35,-3 1 1,-3 6 0,-2 0-113,-3-2 1,1 4 0,-6 2 0,-4 3-371,-2 1 0,-2 5 1,4 4-1,-3 2 120,0 1 0,-1 0 1,5 2-1,0 1-93,-1 2 1,2 1 0,3-3-1,4 2-161,2-2 0,2-2 0,0 0 0,0-1-195,0 1 0,6-6 1,2-3 285,3-3 1,2-2 0,-1-3 0,0-5 127,1-2 1,-1-5 0,1-2-1,-2 0 1,-2-1 528,0-1 1,-3 1-374,3-2 0,0 3 0,-5 6 621,-1 0 1,0 1-719,1 2 1,-2 5 0,2 8 0,-3 5 0,-1 2 0,0 2-311,0 4 0,0-3 206,0 2 0,4 2 1,2-1-1,1-2 1,2-1-1,2-2-863,2 0 939,5-5 0,1 4 0,6-4 1</inkml:trace>
  <inkml:trace contextRef="#ctx0" brushRef="#br0" timeOffset="56194">4688 12626 8503,'-11'-20'0,"3"2"0,4 2 924,2-1-649,2 6 0,0 11 0,2 10 0,0 5 0,4 6 0,1 4-185,2 4 0,-3-2 0,-1 6 0,0 2 0,-1 0-138,-1 3 1,-2 3 0,-1 0 172,0-1 1,0-3 0,0-2-665,0-2 0,0-7 0,-1 0 203,-4-4 1,4-6-1,-2-3 1,5-7 77,2-10 1,1-10 168,-1-3 0,3-5 0,6 2 1,-1-4-1,1-2 0,-1-1-136,0-2 0,-1 1 237,-2 7 1,2-2-1,-4 4 1,1-1-1,-1 4 216,-2 2 1,3 6-11,-3-1 1,0 7 0,-2-1-31,1 6 1,0 4-81,-4 5 0,-5 2 1,-4 1-1,-2 3 0,0 0 1,2 1 151,0 0 0,1-2 0,-3 2-77,3-1 0,-2 0 1,6-3-1,1 2-25,2-2 1,2-1-1,3-2 1,5-1-185,2-3 0,5 2 0,2-6 0,1-1 0,3-2-134,2-1 1,1 0-1,0-1-21,-1-3 1,1-3 0,-1-7-1,-2-1 1,-2-3-32,2-1 1,-4 2 0,-1-2 165,-3 1 0,-6-3 0,-1 5 1,-2 1 77,-2 1 1,-7 1-2,-4 1 0,-3 5 0,-2 3 0,1 4 0,-1 4 110,1 4 1,4 5 0,1 2-183,1 2 1,2 5 0,4-2 0,0 2-1,2 0-121,2-1 0,4-6 0,7 2-235,2-4 0,6-4 1,0-2-1,6-2-94,3-2 1,-4-2-1,2-1 1</inkml:trace>
  <inkml:trace contextRef="#ctx0" brushRef="#br0" timeOffset="57455">5916 12998 8355,'7'-13'-399,"0"-3"0,-5-1 0,3 2 860,-3 1 0,4 2 0,-2-1 0,-1 1-184,-2 0 0,-6 1 0,-4 1 0,-2 3-121,-1 2 1,0 0-1,-1 5 1,1 2-76,-1 2 1,1-1-1,0 6 1,-1 4-90,1 2 1,-1 3 0,2-3 0,2 3-205,0 1 0,7-4 1,-3 2-1,4-3-71,1-2 0,0 0 0,1 1 0,4-2 49,3-3 0,3-2 0,1-6 0,1 0 23,-1 0 1,1-2 0,-1-3 0,0-6 261,1-4 1,-1-3-1,-1 1 1,-1-2 110,-2 0 0,-4-5 0,3 5 0,0-2 14,0 0 0,-4 6 1,1-1-1,-1 3 220,1 5-338,-3-3 0,5 11 0,-6 0-116,0 7 0,0 8 0,0 2 1,0-1-63,0 2 1,1-4 0,2 4 0,2-2 64,2 1 0,-3-1 1,4-3-73,2-1 1,-3-3 0,1-3 0,2 0 110,1-3 0,-3-2 0,0-1 0,1-1 0,-1-3 114,0-5 1,-1-3 0,3-3 0,-2-2 93,2 2 1,-1 0 0,1 0-1,-2-2 39,2 2 0,-3 1-46,1 2-247,0 5 0,3 3 0,-2 8 0,-4 4-66,1 3 0,-5 6 0,5-1 0,-2-1-5,0-1 1,4-1-1,-2-1 1,-1 0-29,1 1 0,2-5 168,-4 0 1,6-5-1,-2 1 53,3-2 0,0-8 0,-1-2 0,-2-3 6,2-2 0,-4 1 0,3-2 0,0-1-29,2-1 0,-2-1 0,-2 5 0,-1-1-9,1 1 1,-4 4 0,3 1 23,-1 1 0,-4 3-42,4 8 1,-4 1-1,-1 7-71,0-1 0,4 1 0,0-1 45,-1 0 0,4-1 0,0-1 0,1-2 1,0 2 0,1 1 12,3 1 0,0-5 0,1-3 36,-1-2 0,-1-8 1,-1-2-1,-2-3 90,2-1 0,1-1 0,0 1 0,-1-1-48,-2 1 0,-1 0 1,2-1-29,0 1 0,-5 4 0,3-1 27,-2 0 0,1 3 0,-4 3-75,3 6 0,-1 4 1,-4 5-1,0 1-14,0-1 1,0 1-1,0-1 1,1 0-11,3 1 1,2-1 0,3 1 0,0-2-69,0-3 1,2 2-1,2-6 1,-1-2 65,0 0 1,5-2 0,0-2 0,-4-2 99,-3-4 1,1-3-1,-4-1 1,1-1 47,0 1 0,-3 1 0,1 1 0,0 2 136,-3-2 1,-2-1 73,-1-1-313,0 5 1,4 11 0,0 10-50,-1 4 0,-2 4 0,-1 7 1,0 5-1,0 6 21,0 6 1,0 3 0,0 4-65,0 0 1,0 12 0,0 0 0,0 2 0,0-2 155,0-6 0,0-6 0,0-10 0,0-8-320,0-3 0,-5-4 0,-3-9 190,-3-7 0,-2-6 0,1-10 1,1-6-34,3-5 1,-2-6 0,6-8 0,1-2 56,2-1 1,1-7 0,0 5-1,2-1-262,7 0 0,-1 4 1,10 1-1,0 2-1352,2 4 1397,4-4 0,6 3 0,2-6 0</inkml:trace>
  <inkml:trace contextRef="#ctx0" brushRef="#br0" timeOffset="58497">7813 12762 9228,'2'-18'0,"2"6"0,4 8 446,3 6 1,3 11 0,1 6 0,3 2-396,1-1 0,-2 1 0,4 2 0,1-1 0,0-1 0,0 1-98,-2 2 1,0-4-1,0 0 1,-3-2-1,-2-3-773,2-2 0,-8 0 0,4-2 1,-2-1-1256,0-2 2075,-4-5 0,-2 2 0,-5-5 0</inkml:trace>
  <inkml:trace contextRef="#ctx0" brushRef="#br0" timeOffset="59197">8111 12737 8355,'0'-12'848,"0"-1"110,0 1-886,0 5 0,0 3 0,0 8 1,-1 6-1,-3 4 0,-5 3 1,-2 3-1,-1 2-142,0 1 1,-2 3 0,-3 2-1,-2 1-59,0-2 0,-5 4 0,5-1 0,-2 0-370,1 1 1,9-2 0,0-6 0,4-2-461,4-5 1,3-2 882,4-2 1,3-5 0,5-1 0</inkml:trace>
  <inkml:trace contextRef="#ctx0" brushRef="#br0" timeOffset="59198">8372 13035 8355,'0'-7'1080,"-2"3"-848,-2 8 1,1 3 0,-4 5 0,2 2 0,2 1 0,2 2 0,1-2 0,0-1-438,0-2 1,0 0 0,0 1 0,1-1-234,3 1 1,-1-1-1,4 0-1914,-2 1 2081,5-6 1,-9 4-1,5-4 1</inkml:trace>
  <inkml:trace contextRef="#ctx0" brushRef="#br0" timeOffset="59199">8347 12812 7823,'-6'-13'-1523,"5"1"1381,1 5 1,1 7-1,5 7 1</inkml:trace>
  <inkml:trace contextRef="#ctx0" brushRef="#br0" timeOffset="60224">7603 12415 8355,'0'-13'125,"0"1"1,0 0 524,0-1-564,-6 6 0,-1 2 0,-5 5 0,-1 0 0,1 0 0,0 1 1,-1 2 107,1 1 1,-1 6 0,1-3 0,1 1 0,1 0-288,2 2 0,0 2 1,-5 3 30,1 2 0,4 1 0,-1-2 0,1 4-23,1-1 1,2 0 0,5-2 0,0 2-9,0 0 1,0-1 0,0-5 0,1-1 0,3 0-26,5 1 1,2-2 0,1-2 140,0 0 0,1-5 0,-1 3 293,1-2-239,-6 5 0,-2-3 0,-5 5 1,-1 1-107,-3-1 0,1 2 1,-6 1-1,0 3 1,-2 1-46,-2 3 1,1 2 0,1-1-1,1-1-30,2-1 1,1-2 0,-1 3 0,2-1 54,1 1 0,4-4 0,-4-2 1,5-2 7,5-2 0,-3-3 0,7-1 2,0 2 0,2-5 0,2-1 186,-1-2 1,0 2-1,1 0 182,-1-1 1,-4-1-180,1 3 1,-6 1 0,1 7-1,-3-1 1,-2 2-56,-3 3 1,1-2 0,-4 4 0,1 0-81,4 1 0,0-4 0,2 3 1,0-1-141,0-2 0,6-3 0,3 0 0,5-1-691,3 1 0,5-1 66,-2 0 1,9-5-1,3-1 1</inkml:trace>
  <inkml:trace contextRef="#ctx0" brushRef="#br0" timeOffset="60719">8496 12564 8355,'-20'-20'127,"2"2"0,12 6-10,1 0 0,4 3-256,1 1 0,6 1 0,3-1 465,6 4 0,-1 2 1,4 2-1,-1 0-216,-1 0 0,1 0 0,-5 0 1,0 0-1,-1 2-74,-2 2 0,0 4 1,-5 7-1,-1 3-15,-1 2 1,-2 0 0,0 5 0,0 0-25,0 0 1,0-1 0,-2 1 0,-1 0-41,-1 0 1,0 0-1,4-1 1,0 0-16,0-3 0,0 2 1,0-2-1,2 1-1,2-2 0,1 2 0,5-5 0,-2-2-57,2-1 0,1-2 1,1 1-1,1-1-89,-1 0 1,0-3 112,1-1 1,-1-5 0,1 1 245,-1-3 46,-5 5 1,-2 1 0,-5 5 0,-1 0 37,-3 1 1,-2-1 0,-3 2-1,1 3 99,-2 3 1,-1 4-1,0 0 1,1 1-17,2 0 0,4 0 0,-3-2 0,0-1-716,0-1 0,3-2 1,-3 3-1,0-2-2461,0-2 2081,-1 4 1,-10-9-1,-1 5 1</inkml:trace>
  <inkml:trace contextRef="#ctx0" brushRef="#br0" timeOffset="61637">9004 13395 8757,'-7'5'222,"3"3"0,3 5 1,1 3-1,0 4-508,0-1-63,0 4 1,0-8-1,0 5 1,0-2-1,1-3-122,3-1 0,3-2 0,6 0 1</inkml:trace>
  <inkml:trace contextRef="#ctx0" brushRef="#br0" timeOffset="61875">8992 13221 8355,'0'-13'-1311,"0"13"1</inkml:trace>
  <inkml:trace contextRef="#ctx0" brushRef="#br0" timeOffset="62380">9227 13457 8301,'9'-5'-127,"-1"1"0,0-1 1,6 2 126,2-1 0,-2 0 0,3 4-1139,-3 0 877,-8 0 0,5 0 0,-4 0 0</inkml:trace>
  <inkml:trace contextRef="#ctx0" brushRef="#br0" timeOffset="62381">9289 13568 8355,'9'0'229,"-1"0"-388,2 0 1,1-4 0,1 0 0,0 1-31,1 2 0,3-3 0,1-1 0,-2 1-177,-1-1 1,4 3 0,1-3 0</inkml:trace>
  <inkml:trace contextRef="#ctx0" brushRef="#br0" timeOffset="62382">9537 13333 8355,'0'-13'770,"0"1"0,6 6-392,2 6 0,-2 10 1,-1 8-1,-1 1-239,0 3 0,1 6 0,-4 1 1,2 0-1044,1 1 1,0-4-203,-4 3 0,6 8 0,0 2 0</inkml:trace>
  <inkml:trace contextRef="#ctx0" brushRef="#br0" timeOffset="63177">8719 12179 8355,'7'-12'20,"-2"-1"0,-5 5 0,2 0 276,2-2 0,-3 3 0,5-1 0,-1-2 35,3-1 1,2 6-1,0 5-314,-2 7 0,-4 4 0,3 1-124,-1 0 0,3 5 0,-2 0 0,1-2-89,1-1 1,-3-2-1,3 0 1,-4 1-124,1-1 1,-5-4 0,3 1-526,-2 0 771,-2-3 1,0-2 0,-2-8 0,0-4 53,-3-3 1,1-2-1,4-1 1,2-1 167,2-1 0,-1-1 0,5 5 1,1-1 260,2 1 1,-1 1-307,3 3 1,-4 2 0,8 7-1,-4 4 1,0 3-41,-1 3 0,-3 7 1,-3 2-497,0 4 0,2 2-270,-4 3 0,6-3 0,-3 5 0</inkml:trace>
  <inkml:trace contextRef="#ctx0" brushRef="#br0" timeOffset="63769">10381 12675 8355,'-4'-19'-170,"-1"1"1,3 1 0,0 0 0,2-1-1,0 0 1,0 3 0,0 1 583,0 1 1,0-3 0,2-1 0,2 4 0,4 4 0,2 11-226,-2 9 1,-2 11-1,-5 8 1,2 3 0,1 4-1,-1 3 1,-2 2-554,-1 0 1,0 1 0,0 3-203,0-5 1,0-7 0,0-1 0,0-1-701,0-4 1107,0 1 0,5-10 0,2 6 1</inkml:trace>
  <inkml:trace contextRef="#ctx0" brushRef="#br0" timeOffset="64812">10120 12836 8355,'7'-5'-146,"4"-2"0,-1-4 0,5 3 0,7 2 102,6 1 1,-1 2 0,6-4 0,2 0 0,2 0 0,4-2 0,5-2 0,-1 0 0,-2 1 0,-7 3 0,-5 0 0,-4 0 0,-5-1 0,-6 0 0,-3-1 0,-5 0 0,-4-2 0,-3-2 0,-1 1 0,-1-2-265,-3-2 1,3-2 508,-4-3 0,0 2 1,-1 5-1,1 0 0,-1 3 364,4 0 0,0 11 0,2 6-500,0 7 1,0 3 0,0 4-1,0 2 1,2 3-80,2 4 1,-2 1 0,5 3 0,-1-2 3,-3-1 1,-1-2-1,1 3-249,1 0 0,0-2 1,-4-5-1,0 0 85,0-3 0,5-4 1,-1-4-1,0-2 105,1-3 0,-2-2 1,4-8 72,-2-2 0,5-4 1,-3-7-1,1-2-23,1 2 0,-1 0 0,3 0 134,-3-2 1,3 1-1,-3 5 1,2 1-1,0 3 224,-2 2 0,0 0-77,5 5 1,-2 2 0,-2 2-167,0 4 0,-5 5 0,4 2 0,2 1 1,1-1-1,1-1 0,0-1 33,1-1-233,-1 0 0,6 1 0,1-2 0,1-3 0,-2-4-64,0-2 0,-5-2 0,4 0 0,-3-2 0,-2-2 88,1-4 1,-1-3 0,-1-2 94,-3 1 0,2 0 0,-6-1 0,-1-1 68,-2-2 0,-1 2 1,0-2-1,-1 2 51,-3 1 1,1 1-155,-5 0 0,-1 5 1,-3 3-1,0 4 9,-1 4 1,5 4 0,1 7-43,1 2 1,-2 1-1,3-3 1,-1 3 0,1 0-1,2 0-306,1-3 0,2-2 165,0 0 1,0-5 169,0 0 0,0-6 0,2-2 0,1-7 0,2-4 110,2-2 0,0 0 16,1-4 0,3 3 0,-4-4 1,1 2 140,1-1 0,-2 1 0,2 3 0,-2 1-58,-1 0 0,3 5 0,-2 1-122,0 1 1,0 3 0,-4 0 0,1 4-1,0 7-38,1 2 0,-3 2 0,2 4 1,-1 2-71,1 1 0,-1 2 0,5-6 1,0-1-1,2-1-155,2-2 0,-2-1 1,6-2 44,-2-5 1,4-3 0,1-2 0,1-3 121,-4-5 1,2-3-1,-1-4 1,-2-5-1,-1-3 1,-2 0-260,0-1 370,-5-5 1,4 3-1,-4-3 1,1 0-139,1-3 0,-7-3 1,3-1-1,-4-1 0,-1 1 1,0 1-1,0 2 155,0 1 1,-4 7 0,-2 1-1,-1 8 185,-2 8 0,2 3 1,0 9-1,1 5-176,4 9 1,0 9-1,2 4-61,0 2 1,0 2-1,0 6 1,2 2 0,2-2-1,4-2-156,3-1 1,2 5 0,-1-2 0,0-3-276,1-3 1,-1-6 0,2 1 62,2-3 1,-2-3 0,3-3 0,-5-6-40,-4-5 0,4-6 0,-6 2 0</inkml:trace>
  <inkml:trace contextRef="#ctx0" brushRef="#br0" timeOffset="65106">11385 12700 9141,'2'-8'618,"3"1"1,6 0-312,4 0 1,12 3 0,-3-4 0,4-2-316,2-1 1,6 3 0,7-1 0,1 0-1,1-2 1,0 0 0,-6 2-1449,-4 5 0,-5-3 0,-5 1 0</inkml:trace>
  <inkml:trace contextRef="#ctx0" brushRef="#br0" timeOffset="65566">12564 12923 8355,'0'-12'-270,"0"-2"270,0-2 0,4 2 0,0-3 294,-1 3 1,-2 2 0,-2 1-53,-4 3 0,3-2-236,-7 6 0,1 0 0,-4 4 0,-1 1 0,1 3 25,0 5 1,3 2 0,1 1 0,0 0 0,1 1-56,3-1 1,2 1-1,2-1-144,0 0 1,0 2 0,2 1-1,2 2-1,4-2 0,3-1 0,2-2 0,-1 1 62,0-1 0,1 0 1,-1 1 108,1-1 0,-7 1 0,-1-1-10,-4 0 0,-1-3 0,-1-2 1,-4 0-93,-3-1 1,-3-1 0,-3 1-416,-2 0 1,2-2 309,-2-4 0,-4 0 0,1 0 1</inkml:trace>
  <inkml:trace contextRef="#ctx0" brushRef="#br0" timeOffset="66194">12985 12886 8489,'0'-17'0,"0"1"0,0 1 0,-1 1 705,-3 2 0,-3 5 1,-6 3-640,1 2 0,0 4 0,-1 0 0,2 4 0,2 1 0,0 4 1,0 3-1,-1 2-409,2-1 1,-2 3 0,5-1-1,-1-2-34,1-1 1,0-2 0,5 0-81,0 1 0,6-2 0,2-3 240,3-4 0,2-2 153,-1-2 1,-1-6 0,-1-1 0,-2-2 129,2-4 1,-1 4 0,1-8 0,-3 3 403,-2 2 0,4-1-149,-5 1 1,0 4-224,-4-1 0,0 8 1,0 1-1,1 7-81,3 4 0,-2 3 0,3 1 0,-1 2-204,1-2 1,4 0 0,-1-1 0,3-1-243,2-2 0,-1-2 1,2-1-1,1-4 255,2-3 1,3-1-1,-2-1 1,0-3 173,0-4 0,3-3 0,-5-3 0,0-3 0,-3-2 0,0-6 0,-1 0 29,1 1 0,-5-5 0,0 0 0,0 0 0,1-1 119,-1-4 1,-5 0 0,2-2-1,-1 2 97,0-1 0,1-3 0,-4 6 0,2 0 190,1 3 1,0 5 0,-4 3 59,0 4 1,1 6 0,2 9-161,1 10 1,0 8 0,-2 11 0,0 1-237,3 6 1,-1 6-1,-4 1 1,0 0-145,0 2 1,0-5-1,0 4 1,0-4 0,0 0 144,0-1 0,0-1-664,0-3 1,4-3-1,0-7 1,0-2-210,2-4 0,-5-4 0,3 0 358,-2-1 0,-2-5 0,0-1 1</inkml:trace>
  <inkml:trace contextRef="#ctx0" brushRef="#br0" timeOffset="66690">13184 12799 8355,'12'0'134,"0"0"0,2 0 0,3 0 0,2 0 0,2-1 172,-1-3 0,2 2 0,6-3 0,2 1-95,2 0 1,0-5 0,2 5 0,-3 1-153,-5 2 0,1 1 1,-7 0-1,-1 0-64,-3 0 0,-3 6 1,-5 2-1,-4 3-117,-2 1 1,-2 1 0,0-1 0,0 0-427,0 1 1,0 3 0,0 1-573,0-2 1,0-1 815,0-2 1,5 1-1,2-1 1</inkml:trace>
  <inkml:trace contextRef="#ctx0" brushRef="#br0" timeOffset="66691">13742 12588 8355,'-7'-19'-563,"3"3"0,2 9 0,2 7 330,0 7 0,6 9 0,1 3 0</inkml:trace>
  <inkml:trace contextRef="#ctx0" brushRef="#br0" timeOffset="67030">13990 12812 8454,'1'-17'188,"3"1"0,-2 3 0,2 5-178,-3-2 1,-2 5 0,-3 1-114,-5 2 0,-2 2 0,-1 0 0,0 0 26,-1 0 1,1 6 0,-1 2-18,1 3 0,5 1 1,3 1 88,3-1 0,5 1 0,1-2 0,4-2 5,4 0 1,1-1 0,5 3 0,1-2 93,-1 0 1,-4-2 0,3 2 0,-1-2 176,-1-1 0,-3 3-78,-5 0 0,-11 2 0,-2 1 0,-8 0-162,-3 1 0,-6-1 1,1 1-1,-1-2-1170,1-3 1,2 3 658,2-3 1,4 3-1,-5 2 1</inkml:trace>
  <inkml:trace contextRef="#ctx0" brushRef="#br0" timeOffset="68264">14511 12464 9014,'-6'-19'0,"-1"3"0,-1 3 0,0 3 0,-2 4 402,-1 0 1,0 7 0,1 9 0,4 5-245,0 6 0,2 4 0,4 4 0,0 4-62,0 3 0,0 6 0,-1 4 1,-2 3-145,-1 5 0,-6 5 1,2 6-1,-3 0-331,-2 4 0,1-3 0,0-1 0,0-6 237,4-5 0,3-9 0,5-3 0,0-7 157,0-6 0,0-1 0,1-12 1,3-2-51,4-4 0,4-5 0,1-6 0,2-3 115,2-4 1,0-8 0,-5-2 0,0-1-217,1-3 0,-1-1 0,-1-1 1,-3 2-5,-3 2 0,-4-1 0,-2-3 0,-4 2 76,-3 2 1,-7 0 0,-3-2 0,-1 3 18,-3 1 0,0 2 0,0 3 0,2 1 73,2-1 1,2 1-1,5 0-83,3-1 1,3 1-1,10-1 17,3 1 1,7 0-1,3-1-27,1 1 0,2-1 0,4 1 0,0 0 1,-1-1 174,1 1 0,0-1 0,-2 2 0,-1 2 242,-1 0 1,-6 7 0,2-2 0,-3 2 86,-2 2 0,-5 6 1,-2 2-1,-1 3-223,1 1 1,-1 5 0,-4 1 0,0 0-344,0 0 0,0 0 0,1-3-1376,3 1 1,-1 1-391,5-5 1637,1-5 1,3-1 0,0-6 0</inkml:trace>
  <inkml:trace contextRef="#ctx0" brushRef="#br0" timeOffset="68265">14746 12588 8355,'7'-12'-872,"4"5"1,-9 4 651,2 12 1,-3-1-1,-1 10 1</inkml:trace>
  <inkml:trace contextRef="#ctx0" brushRef="#br0" timeOffset="68266">14734 13022 9295,'12'-6'253,"-3"-1"0,0 4 0,4-3 0,3 1 0,2-2 0,1 0 0,-1-3-526,0-1 1,3-1 0,-5 0 0,0 1-112,-3 2 1,-2-6-1,-1 3 1,-3-2 100,-2 0 1,0 2 0,-5-1 151,0 1 0,0 4 0,-2 1 0,-2 1 364,-4 4 1,-2 2-1,1 4 1,0 4-61,0 3 1,2 6 0,0 0-1,1 1-207,4 0 1,0 4 0,2-1 0,0 1-100,0-1 0,6 1 1,2-6-1,3-1 26,1-1 1,5-3 0,-1-2 0,1-5 125,1-3 0,-3-1 0,6-1 54,1-3 1,-3-5-1,0-6 1,-1-1-1,-3 0-48,-1 3 0,-1-4 1,-1-1-1,-1 0-22,-3 0 0,2-2 0,-4 3 0,-1 1-36,1-2 0,-2 4 0,-4-3 81,0 4-44,0 6 1,0 3 58,0 8 0,0 3 1,0 5 45,0 0 1,1 1-1,2-1 1,2 1 76,2-1 1,1 0-1,5 1 1,-1-1-41,1 1 1,-1-5 0,-1 0 0,-1 2-66,-2 1 0,-5-3 0,1 0 0,-3 2-200,-1 1 1,-1 1 0,-5 1 0,-5-1-67,-4 1 0,-7-2 0,3-2 1,-2 0-847,1 0 1,0 1 684,0-2 0,2 3 0,5-4 0</inkml:trace>
  <inkml:trace contextRef="#ctx0" brushRef="#br0" timeOffset="68645">15825 12650 8355,'-5'-24'0,"4"-1"0,-4 1 92,4 4 126,1 2 0,6 14 0,2 8 1,1 11-1,1 8 0,-3 6 0,0 4 1,-2 2-76,1-2 0,-2 7 0,-4-3 0,0 2-399,0-1 0,0-2 0,0-3 1,0-4-453,0-3 0,0-2 0,0-4 237,0-3 0,0-3 0,0-2 0</inkml:trace>
  <inkml:trace contextRef="#ctx0" brushRef="#br0" timeOffset="69407">15677 12886 8120,'6'-5'-325,"10"3"0,-3-2 0,5 3 311,4 1 1,2 0-1,2-2 1,2-1-1,2-2 30,2-2 1,-4-1 0,4-5 0,-2 1 0,-2 0 0,-2-1-154,-1 1 0,-4-1 1,-3 1-1,-3-2 1,-4-1 100,0-1 0,-6-7 1,-1 4-1,-2-1 173,-2-1 1,0 6 0,-2-2 375,-2 3 0,-3 7-362,-5 3 1,5 10 0,3 5 0,3 5-43,1 4 0,0 5 1,0 3-1,0 1-151,0 2 1,0 0 0,1 7 0,2-3-40,1-1 0,0 0 0,-3-5 0,4-2 92,3 0 1,-1-8 0,1-4-28,2-5 0,1-1 0,1-4 0,0-4-1,1-4 1,-5 0 0,-1-5 0,0-3-41,0-4 0,-4 1 0,1-2 0,-2 2 49,3 1 1,-4-3 0,4 1 0,0 2 30,-1 4 0,5 0 0,0-2 35,2 3 1,-3 3 0,0 6-1,2 2 6,1 1 0,-3 10 0,-1-2 1,0 2-15,0 0 0,0 2 0,2 1 0,0-2-2,0-1 0,-2-2 0,1-1 1,2-3 26,1-4 1,3-2 0,1-2-1,2-2-27,-2-2 1,3-3 0,0-5-19,1 0 0,-3-5 0,5-1 0,0 0 0,-1-1-86,1 0 0,-6-1 0,0 0 0,-4 3-267,-2 3 0,-7 2 1,1 1 269,-6 3 1,-3 2 0,-7 8 0,1 2 116,-1 4 0,1 7 0,1 3 0,1 1 33,2 3 0,5 2 0,-1-1 0,4-1-214,4-1 0,3-2 0,7 2-257,2-5 1,4-3-1,5-3-22,-1-2 0,1-5 0,0 2 1</inkml:trace>
  <inkml:trace contextRef="#ctx0" brushRef="#br0" timeOffset="70322">17475 12849 8355,'-1'-18'0,"-2"-1"250,-1-1 1,0 2 0,5 6 0,2 0 0,2-1 1323,2 1-1519,-4-1 1,1 12 0,-8 5 0,-4 6-86,-3 2 0,-3 6 0,-1 3 0,-3 2 44,-2 2 0,5 4 1,-1 0-1,3-2-278,5 0 0,2-3 0,6 1 0,0-1-99,0-4 1,6 1-1,4-7 1,5-5 120,5-2 1,4-3 0,1-4 0,0-1 35,-1-3 0,1-3 1,0-7-1,-2-1 150,-2-1 0,1-5 0,-4 3 0,0-1 114,0-3 0,-2 4 0,-5 1 1,-1 3 494,-2 2-346,-5 0 1,1 6 0,-7 6 9,-1 7 0,-4 8 1,2 3-1,1 0-108,-1 0 0,2 3 0,4-5 1,0-1-131,0-1 1,6-2 0,4-1 0,3-2 94,4-5 0,-1-3 1,-2-1-143,3 0 1,-4-5 0,4-4 0,-5-2 0,-2-2 149,-2-4 0,-4 3 0,3-4-95,-1 1 0,-3 3 1,-8-3-1,-3 3 0,-4 2-157,-5 0 0,2 5 1,-4 3-1,1 2-343,3 2 0,-3 6 1,1 1 117,2 0 1,1 9 0,2-2 0</inkml:trace>
  <inkml:trace contextRef="#ctx0" brushRef="#br0" timeOffset="70323">17946 12861 8355,'-7'-12'766,"-4"-1"-208,10 7 0,-9 1 0,6 10-95,1 3 1,6 3-1,3 1-522,1 1 1,-3 3 0,3 1 0,-1-2-129,1-1 0,-4-2 0,3 0 0,-2 1 136,0-1 0,6-5-401,-2-3 1,-1-2-1,1-4 307,2-2 1,-4-3 0,3-5 0,-1-2 91,-1-2 0,7 2 0,-3-3 0,1 2-1,3-1 1,0 2-1,-2-1 1,-2 4 150,-3 2 1,3 7 146,-3-3 0,2 11 1,-2 5-163,-4 4 1,-1 3 0,0-3-259,1 2 0,2 3 1,-4-2-1,3 0 1,-1 0-18,1-3 1,1-1-1,3-2 1,0-1-443,0-2 1,2 2-1,2-4 1</inkml:trace>
  <inkml:trace contextRef="#ctx0" brushRef="#br0" timeOffset="70905">18591 12762 9494,'7'-19'304,"3"1"0,-5 5-218,2 1 0,-4 4 0,0 1 0,-6 1 0,-5 5-53,-3 4 1,-2-1 0,1 7 0,-1 0-129,1 2 1,0 2-1,-1-1 1,2 1 66,3-1 1,2 2-1,6 1 1,0 1-28,0 0 1,0-1 0,2 0 0,2 1-72,4 0 0,4-3 0,4 0 0,0-2 37,-1-3 1,-1 2-1,-1-5 58,-1 2 0,-7 1-16,-5 5 0,-6-5 0,-10-1 0,-2-1-14,-1-4 1,3 5 0,-4 0 0,2 1-622,3 1 0,1-7 281,2 2 0,5 3 0,2 0 1</inkml:trace>
  <inkml:trace contextRef="#ctx0" brushRef="#br0" timeOffset="70906">18864 12440 8355,'0'-25'929,"0"5"0,1 4-526,3 8 1,-2 4 0,3 8-1,1 4 77,2 3 1,-1 11 0,1 3 0,2 2-399,1 4 0,-4 0 1,-2 8-1,0 1-186,-1 1 1,0 2 0,-4-3 0,0 1-49,0-1 1,-4-3-1,0-3 1,1-6-1270,1-1 0,4-7 566,2 1 0,3-7 0,5-2 375,1-6 0,-1-5 0,0-1 1</inkml:trace>
  <inkml:trace contextRef="#ctx0" brushRef="#br0" timeOffset="72373">18777 12787 8355,'19'0'0,"3"0"-31,-5 0 0,6-2 0,1 0 1,5-2-1,1-1 0,2 1 1,-2 0-1,0 1 0,-1 2 51,2 1 1,-9-1-1,1-2 1,-4-1-1,-5 0 103,-4-2 1,-5 3 481,-5-5 1,-4 7-306,0 1 0,0 5 0,4 9 0,0 1-147,0 2 0,1 3 0,2-2 1,3 0 218,1 0 1,1 0-739,4-1 1,1-4-1,-1 4-398,0-3 433,1-7 0,-8-3 0,-5-8 226,-7-5 1,1 2 0,-1-1 0,1-2 43,3-1 1,2-1-1,1 0 1,0-1-51,0 1 0,6-1 0,2 1 0,3 0 80,1-1 1,5 2 0,1 2 0,1 2-14,3 1 0,0 2 1,0 4-1,-1 0 59,1 0 0,0 0 0,0 0 0,-3 0-31,-1 0 1,-1 6 0,-5 0 0,-1 3 45,-3-1 1,2-4 0,-4 3 365,0-2-84,-3 0 0,3-7-104,-6-2 1,0 1-1,0-5 67,0-2 0,-4 4 1,-2-1-88,-1 1 1,-1 2 0,-5 4 0,1 0-254,0 0 0,-1 6 0,1 3 1,-1 5-183,1 2 1,1 5 0,3-4 26,4-2 0,2 3 0,2-2 0,0-1 0,0-1 32,0-1 1,2-2-1,2-2 1,4-2-31,3-1 0,1-2 0,1-4 186,-1 0 1,3-6 0,-1-2 0,-3-3 218,0-1 1,0-1 0,2 1 0,-1-2-91,1-2 1,-1 2-1,0-3 1,1 3-13,-1 2 1,-4 0 0,-1-1 100,-1 1 0,-2 4-85,-4-1 0,0 8 1,0 1-62,0 7 0,0 4 1,0 1-1,0 1-21,0-1 0,1 0 0,2 1 0,3-1-228,0 1 1,-1-2 0,3-2 0,2-2-27,1-1 0,1-2 0,0-4 241,1 0 1,-2-2 0,-2-2 0,0-4 59,0-3 1,2-3 0,0-1 0,-1-1-13,-2 0 1,-1 3 0,3 0 0,-3 1 89,-2-1 0,1 1 0,-4 0 314,3-1-245,-1 6 1,-4 3-1,0 8-60,0 5 0,0 2 0,1 2 0,2 3-65,1 0 0,2 5 1,-2-3-1,4 0-338,3-1 1,1 0 0,1-5-1,1-1-553,2-2 0,-2 0 0,2-4 234,-2-3 1,-1 0 0,-1-2 0</inkml:trace>
  <inkml:trace contextRef="#ctx0" brushRef="#br0" timeOffset="72374">19968 12588 8355,'-7'-19'0,"-4"1"0,9 10 614,-2 0-597,3 5 0,5 3 1,2 10-840,1 5 0,1-2 0,4 5 1</inkml:trace>
  <inkml:trace contextRef="#ctx0" brushRef="#br0" timeOffset="72375">20241 12812 8355,'0'-18'794,"-5"4"1,1-3-1,2 4 653,0 0-1174,2 6 0,0 3 0,0 8-309,0 5 1,0 6 0,0 1 0,2 1-126,2 1 1,-3-3 0,3 4 0,-2-1-136,-2-3 0,0-1 0,0-2-1168,0 1 1241,0-1 0,1-6 0,2-6 92,1-7 1,6-4 0,-2-2 0,1 1 21,0 0 0,6-1 0,-3 1 0,2-1-15,0 1 0,-2 0 1,1-1 162,-1 1 0,0 4 0,1 1 163,-1 1 0,-3 3 1,-3 8-111,0 3 0,-2 7 0,-4 1 0,0 0-411,0-3 1,0 4 0,0 1 0,0 0-569,0 0 619,0-2 0,0-3 0,0-1 1</inkml:trace>
  <inkml:trace contextRef="#ctx0" brushRef="#br0" timeOffset="73103">20700 12440 8355,'0'-24'0,"0"3"0,0 5 473,0 2 1,5 10 0,3 7 0,2 9 0,0 6 0,-2 4 0,2 3 0,-1 4-38,-1 4 1,3 3 0,-4 1 0,0 0-589,-3 0 1,2 1 0,-2-1 0,-1-1-412,-2-3 1,-1 1-1,0-6 1,0-3-281,0-3 1,0-7-1,0 1-1529,0-2 2271,-5-7 0,-8-2 0,-6-5 0</inkml:trace>
  <inkml:trace contextRef="#ctx0" brushRef="#br0" timeOffset="73104">20650 12737 8355,'1'-12'0,"3"1"0,5 3 361,2 2 1,5 2 0,2 0-119,1 1 0,2-3 0,5 2 1,3 2-720,4 0 0,2 2 1,-1 0-1,-2 0-53,-2 0 0,3 0 0,-4 0 0,-3 0 309,-4 0 0,1 0 0,-7 0 233,-1 0 1,-1 0 0,-2 0 0,1-1 0,-1-3 92,1-5 0,-7 3 1,0-3 207,0 0 0,-6-1 0,1 0 0,-5 3 214,-3 2 0,-1 1 1,-5 4-1,2-2 64,3-2 0,-3 3 0,3-3-270,-3 2 0,-2 8 1,2 2-237,3 3 1,2-3 0,6 1 0,0 0-43,0 2 0,0 2-79,0-1 0,5 1 0,0-1 1,2 0 20,3 1 1,1-1-1,1-1-52,0-2 0,5 0 0,-1-3 1,1-1-134,1 1 1,-6 3 0,2-2 0,-6 1-48,-2 1 1,-3-1 0,-9 4 66,-6 1 1,-8-1 0,-9-1 0,-4-1-445,-2-2 1,-4 0-130,-2 5 1,-3-1 0,-6 1 0</inkml:trace>
  <inkml:trace contextRef="#ctx0" brushRef="#br0" timeOffset="73620">1600 14784 7918,'12'-7'-546,"1"3"0,-1 2 0,1 2 0</inkml:trace>
  <inkml:trace contextRef="#ctx0" brushRef="#br0" timeOffset="73779">1687 14796 8237,'4'12'0,"1"1"0,2-1-281,3 1 0,-3 0 1,1 3-1,2 0-64,1-1 0,7-1 0,1-2 0</inkml:trace>
  <inkml:trace contextRef="#ctx0" brushRef="#br0" timeOffset="74024">1972 14957 12814,'-11'-8'0,"4"1"0,6 0 0,6 2 0,5-1 0,4 3 0,1 1 0,4-1 0,4-3 0,6 1 0,3-1 0,1 4 0,0 0 0,0 2 0,0 0 0,-1 0-1770,-3 0 0,-3 6 0,-1 1 0</inkml:trace>
  <inkml:trace contextRef="#ctx0" brushRef="#br0" timeOffset="76093">4465 14511 9073,'-7'-24'0,"3"4"0,2 2 0,4 1 0,1 1 355,1 0 1,-2 5 0,-6 6 0,-4 6 0,-4 6 0,-3 6 0,-3 2-268,-2 0 1,4 3 0,-4 0-1,1 0 1,1 1 0,0 0-1,3 3 1,1 2 0,2 1-412,0-1 1,-1-3 206,1 0 1,1-2 0,3 3 0,3-3-31,4-1 0,1-1 0,0-3 89,0 2 0,6-2 0,3 2 1,5-3 43,2-5 1,7 3-1,-1-4 1,4 1 122,3 1 1,0-5 0,-3 4 0,0 2-80,-1 1 0,1 2 0,-9 3 1,-2 1-28,-2 3 1,-6 2 0,-3 5-1,-2 4 15,-2 0 1,-7-2-1,-5 3 1,-8-2 37,-3-2 0,-7 2 1,-2-2-63,0-5 0,2-2 1,4-6-1,-1 0 0,1-2-270,3-4 0,2-6 0,1 1 0,3-2-281,3-2 1,7-6-1,3-2-13,3-3 1,2 2 139,3 1 0,9 0 0,6-5 1</inkml:trace>
  <inkml:trace contextRef="#ctx0" brushRef="#br0" timeOffset="76308">4998 14994 9567,'7'-11'0,"-1"-4"0,-1-3 0,5 3 0,3 4 399,4 3 1,4 1 0,-3-1-419,1 4 1,2-2 0,3 2 0,1 1 0,0 2 0,0 1 0,0 0-1816,-1 0 1,-4 1 1523,-4 3 1,-2 3-1,-2 6 1</inkml:trace>
  <inkml:trace contextRef="#ctx0" brushRef="#br0" timeOffset="76557">5060 15143 8355,'6'-7'258,"1"2"0,9 3 0,2 0-47,1-2 1,2-5 0,5 4 0,3-1-477,4 1 1,3-5-1,1 3 1,0 0-532,1 3 0,-1-3 0,0 0 0</inkml:trace>
  <inkml:trace contextRef="#ctx0" brushRef="#br0" timeOffset="77196">6325 14461 8355,'13'-44'833,"-1"12"0,-1 12-1090,-3 5 1,-8 8-1,-9 2 1,-5 4 458,-3 1 1,-9 1 0,0 4 0,-3 3-83,-1 3 0,-3 1 0,4 1 0,1 0-44,2 4 1,3-3 0,2 2 0,4 0-39,4 0 1,6-2 0,3 2 0,2-2-58,2-1 0,0-1 1,2 2-1,2 1-156,4 1 0,4 1 0,3-6 1,3-1 13,2-2 0,0-1 0,5 1 196,0-4 1,0 2 0,0-1 0,-2 1 0,-1 1 71,-1 0 0,-7-3 0,-1 4 0,-4 2-98,-4 1 0,-2 2 0,-7 3 1,-5 1-156,-2 3 1,-2-4 0,-4 5 0,-4 1 204,-2 1 0,-2 2 0,0 0 1,1-2 79,-1-2 1,5 1 0,4-4 0,2 0 53,2 0 1,5-2 0,3-3-122,2-1 0,2-3 0,3-3 1,4 0-55,5-3 1,5-2 0,-1-1-67,5 0 0,-2 1 1,2 2-1,0 1 1,-1-1 55,1-2 0,-6 4 0,0 0 0,-5 2 71,-6 3 0,-2 1 1,-2 2-1,0 3 171,0 0 1,-6 6-1,-4-1 1,-3 2 98,-4 2 0,1 0 0,2 0 0,-1 1-168,-2 3 1,1-2 0,3 5 0,1-2-91,-1-2 0,1 2 0,1-1 0,3-1-156,4-2 0,2-7 1,5-1-1,4-3-361,5-2 0,9 1 0,0-9-768,2 2 1,2-4 0,1 1 186,3-3 1,-3-1 0,4 0 0</inkml:trace>
  <inkml:trace contextRef="#ctx0" brushRef="#br0" timeOffset="78093">6970 14970 8573,'8'-13'0,"-1"1"0,0 1 0,-1 1 561,-1 2 0,5 7-498,-2 1 0,-2 5 0,-2 7 0,-3 2 0,-1 3 0,-1 2 0,-2 2 0,-1-1 40,1 2 1,-2 0 0,0 1-1,3-4 1,0 0 0,2-1-164,0 0 1,2-3 0,2-5 0,4-3 0,2 0-1709,-2-1 1012,9-3 0,-9 3 0,10-6 1</inkml:trace>
  <inkml:trace contextRef="#ctx0" brushRef="#br0" timeOffset="78245">7094 14746 7850,'-11'-12'0,"3"2"0,5 6-1914,6 8 1863,-2 6 1,10 2-1,-4 1 1</inkml:trace>
  <inkml:trace contextRef="#ctx0" brushRef="#br0" timeOffset="78427">7665 14920 8383,'0'-17'-269,"0"9"0,0 8 0,0 13-192,0-1 1,-6 0-1,-1 1 1</inkml:trace>
  <inkml:trace contextRef="#ctx0" brushRef="#br0" timeOffset="78673">7578 15218 8355,'0'12'1022,"5"-5"-1020,4-3 1,-2-3-1,1-1 1,1 0 345,2 0 1,2 0-1,-1 0-2025,1 0 921,-1 0 1,0 6 0,1 1 0</inkml:trace>
  <inkml:trace contextRef="#ctx0" brushRef="#br0" timeOffset="78992">8111 14908 8355,'0'-25'879,"0"6"1,3 2-51,5 3 1,5 3 0,7 3-445,-3 4 0,-3 4 1,-2 4-1,2 4-248,2 3 1,-2 6-1,4 1 1,0 1-130,3 3 1,-4 1 0,0 2 0,-2 0-215,2 0 0,-4 0 0,5-1 0,-1 1 124,-1 0 1,2-6-1,-2-2 1,0-3-855,-1-2 0,-1-1 0,-2-1-521,1-2 0,-2-4 926,-3 4 0,3 1 0,-4 3 1</inkml:trace>
  <inkml:trace contextRef="#ctx0" brushRef="#br0" timeOffset="79232">8471 14846 8355,'0'-20'556,"0"2"0,1 7 152,3 3 0,-2 4 0,2 9 0,-3 7-504,-1 3 1,-1 7 0,-3 0 0,-5 4-110,-2 3 1,-5 1-1,-2-1 1,0 4-476,0 3 0,-4-4 0,3-3 0,-1-3-908,4-1 0,4-2 370,3-2 1,-2 2-1,4-4 1</inkml:trace>
  <inkml:trace contextRef="#ctx0" brushRef="#br0" timeOffset="79479">8768 15205 9489,'0'-1'3059,"0"2"-2937,0 12 1,0-1 0,0 0 0,0 1 0,-1-1 0,-2 1-1,-1-1 1,1 0-55,2 1 1,1-1 0,0 1-1860,0-1 1,0 1-536,0-1 1802,0-5 0,6 4 0,0-4 1</inkml:trace>
  <inkml:trace contextRef="#ctx0" brushRef="#br0" timeOffset="79648">8855 14994 8355,'0'-23'630,"2"4"0,2 6-800,4 8 1,-2 5-717,-2 4 1,3 3-1,-1 5 1</inkml:trace>
  <inkml:trace contextRef="#ctx0" brushRef="#br0" timeOffset="80024">9351 15032 9028,'2'-13'1212,"2"1"-1010,3 5 0,5 1 0,2 5 0,1-2 0,2-1 0,-1 1 1,1 2-189,-1 1 1,6-1 0,-2-2 0,0-1-632,1 1 0,-6 2 1,3 1-1,-3 1-542,-2 3 0,0-1 860,-9 5 0,-5 0 0,-6 5 1</inkml:trace>
  <inkml:trace contextRef="#ctx0" brushRef="#br0" timeOffset="80025">9302 15193 8355,'12'0'466,"6"-4"0,3-2-207,2-1 1,2 5 0,1-4-1,2 2-324,1 0 1,4-2-1,-4 4 1,-2-3-1020,-1 3 1,-6 0 0,-2 2 0</inkml:trace>
  <inkml:trace contextRef="#ctx0" brushRef="#br0" timeOffset="80306">9984 14808 8355,'-4'-16'819,"0"-1"0,1 6 0,6 9 0,2 4-305,2 7 0,-3-3 1,3 4-1,0 3-279,0 2 0,-4 7 0,2 0 0,-1 4-211,0 3 0,0 4 0,-4-3 0,-1 2-299,-3 2 0,3-2 1,-5 0-1,2-2-1306,0-2 0,0-8 0,4-3 794,0-3 0,5 4 0,2 1 0</inkml:trace>
  <inkml:trace contextRef="#ctx0" brushRef="#br0" timeOffset="80924">10393 14399 8355,'0'-30'0,"0"5"1078,0 0-894,6 6 1,1 12 0,5 2-1,0 0-111,1 1 0,-1 0 1,-1 5-1,-1 4 127,-2 3 1,0 3 0,5 3-1,-1 2-230,1 5 0,-1 2 0,0 2 0,1 1-106,-1 3 0,-5 3 1,-3 4-1,-2-2-53,-2-1 0,-5-1 0,0 2 0,-2-2 159,-3-2 0,1 4 1,-1-6-1,3-1 29,2-5 0,-4 0 1,5-6 12,2-1 0,2-1 0,4-3 1,4-2-77,3-5 0,3 1 0,2-1 0,4-1 17,-1-2 1,4-1-1,-3-1 1,0-2-24,1-1 1,-6-4-1,2 2 1,-4 1-368,0-1 0,-6 1 189,-3 1 0,-8 2 0,-5-2 371,-2 3 0,-5 1 0,-1 1 0,2 3 242,1 5 0,2 2 0,0 2 0,-1 3 54,1 0 0,1 6 0,1 0 1,3 6-10,2 5 0,1-1 0,4 2-177,0 5 1,0-2 0,0 5-1,0 0 1,0-1 0,1 1-142,3 0 1,-1-5 0,4 2-101,-2-5 0,4 0 0,-5 1 0,-2-2 0,-3-4 74,-7-2 1,-3-3-1,-13 0-180,-2-4 0,-7-2 0,-1-5 0,-5-2-392,-2-3 0,-1 2 1,5-5-1,1 1-799,3-1 0,3-1 477,5-4 0,6 0 0,1 0 0</inkml:trace>
  <inkml:trace contextRef="#ctx0" brushRef="#br0" timeOffset="81089">11584 15478 8355,'-25'0'-1311,"13"-12"1</inkml:trace>
  <inkml:trace contextRef="#ctx0" brushRef="#br0" timeOffset="89932">11547 15515 9018,'0'-13'0,"0"-3"0,0 0 0,0 1 0,-2 1 0,-1 2 387,-1-1 0,-1 6 1,2 4-1,-1 6-383,1 5 1,2 4 0,1 1 0,0 4 0,-2 4 0,0 2-1,-2 2-322,1 0 1,0-1 0,0 0 0,-1-4 0,1-3 0,2-3-424,1-2 0,-6 1 0,0-1 1</inkml:trace>
  <inkml:trace contextRef="#ctx0" brushRef="#br0" timeOffset="90190">11485 15081 9780,'-17'-12'-549,"0"-1"1,4 7-637,9 1 0,5 4 1040,11 1 0,1 6 0,-1 0 1</inkml:trace>
  <inkml:trace contextRef="#ctx0" brushRef="#br0" timeOffset="90834">12613 14660 8355,'0'-13'0,"0"1"381,0-1 0,0 8 0,-1 5 1,-2 7-101,-1 4 0,0 7 1,4 4-1,0 4-159,0 3 0,0 5 0,1-2 1,3 1-54,5 0 0,2-1 0,1 1 0,2-4-433,2-3 0,-1-3 0,6-2 0,1-6-40,2-5 0,0-5 1,1-5-1,0 0-304,0 0 0,0-9 0,-2-5 497,-2-4 1,2-3 0,-4-3 0</inkml:trace>
  <inkml:trace contextRef="#ctx0" brushRef="#br0" timeOffset="91262">12638 14858 8623,'-7'-19'588,"11"6"-692,9 9 0,7-1 0,1-1-14,2-1 0,2 3 0,1-4 0,2 0 1,2-1-1,1 2 0,-1 1 0,-4 0-630,-4 1 0,-4-1 566,-6 2 1,1 2-1,-1-3 1</inkml:trace>
  <inkml:trace contextRef="#ctx0" brushRef="#br0" timeOffset="91263">12638 14598 8355,'-4'-17'40,"0"0"1,2-3 0,11 3 0,7 1-327,6-2 0,9 4 1,3-1-1,5 4-279,2 3 1,0 5 436,-4-1 0,1 2 0,-1 2 0</inkml:trace>
  <inkml:trace contextRef="#ctx0" brushRef="#br0" timeOffset="91557">13395 14870 8355,'0'-18'37,"0"-1"1,1 0 0,2 2-1,1 4 1,-3 2 0,-4 1 0,-5 3-1,-3 2 1,-1 2 0,-1 3 0,1 4-1,-2 4 1,-1 3 0,-2 3 0,1 1-1,-1 3 1,1 0 0,1 1 0,1-1-1,1 0-190,1-3 1,5-1-1,3-2 65,3 1 1,2-6-1,5-3 1,5-3-1,4-1 1,0 0-1,0-1 1,0-3-1,3-5 1,0-2 0,0-1-1,-3 0 1,-1-1-28,-2 1 1,-3-1 180,-1 1 0,-1 0 86,1-1-75,-2 6 0,-6 7 1,0 9-1,0 3 1,0 3-138,0 2 1,0 3 0,0-3-1,0-2-292,0-1 0,5-2 0,3 1 0,3-2 208,2-3 0,-1-3 0,1-5 0</inkml:trace>
  <inkml:trace contextRef="#ctx0" brushRef="#br0" timeOffset="92673">13717 14746 8355,'0'-16'25,"0"-1"0,0 1 0,0 3 1,0 1 255,0 0 0,-1 1-198,-4 2 0,3 4 0,-7 5 1,0 1-167,-2 3 1,0 3 0,1 6 0,2-1 36,-2 0 1,1 5 0,-1-1 0,3 0 4,2-3 0,0 0 0,5-1 0,0 1-26,0-1 0,0 0 0,2-1 0,2-1 36,4-2 1,3-4 0,3 3 32,2-1 0,0 2 0,3-4 0,-1 0-10,-3 2 1,-1-3-1,-3 5-16,-3 2 0,-2 1 0,-9 1 0,-4 0-121,-5 1 0,-9-2 1,0-2-1,-2 0-103,-2 0 1,2 1 0,2-2-1,4-4-380,4-2 559,0-2 0,6 0 0,2 0 0</inkml:trace>
  <inkml:trace contextRef="#ctx0" brushRef="#br0" timeOffset="92674">13903 14771 8355,'-12'-12'655,"3"1"-515,1 2 1,5 5 85,-1 8 1,3 3 0,1 6 0,0-1-144,0 1 1,4-1-1,0 0 1,0 1-248,2-1 1,-5 1 0,5-1-65,-1 0 1,-3-3 0,3-2 0,1-2-276,2-2 0,3-2 328,1-1 0,1-5 1,-2-4-1,-2 0 43,0 1 0,-5-4 0,3 4 0,-1-3 68,1-1 0,-4-1 0,3 1 277,-1 0 1,-2 1 139,5 2 0,-5 5 0,1 8 1,-3 5-64,-1 2 1,0 7 0,0 2 0,0 5 2,0 4 1,-1-2-1,-2 7-320,-1 0 1,-1 2 0,2 1 0,-1-1-388,1-3 0,2-3 0,1-5 0,0-2 0,0-2-663,0-4 1,1-9 943,3-4 1,3 3 0,5 0 0</inkml:trace>
  <inkml:trace contextRef="#ctx0" brushRef="#br0" timeOffset="92675">14337 14759 8214,'4'-13'-492,"0"1"230,1 5 0,-4-3-46,3 6 1,-3 2 0,4 6 0,-4 4 248,-1 3 0,0 7 0,0 1 1</inkml:trace>
  <inkml:trace contextRef="#ctx0" brushRef="#br0" timeOffset="92676">14337 14957 8355,'8'0'254,"1"0"-173,-7 0 0,9 0 1,-2 0-1,2 0-268,1 0 0,-4 0-520,1 0 1,-1 6-1,4 1 1</inkml:trace>
  <inkml:trace contextRef="#ctx0" brushRef="#br0" timeOffset="92946">12911 15466 8355,'-30'-24'1005,"5"4"-717,11 2-297,14 11 1,14-3-1,9 6-6,5 1 0,17 1 1,8-1-1,11-1 149,11 1 1,12-3 0,2 2 0,5 0-191,2-1 0,-42 2 0,0 0 1,-3-2-1,0 0 0,0 1 1,0 0 82,0 0 0,1-1 0,-1-1 0,-1 0 0,46-6-290,-1 0 0,-16-1 0,-6 2 0,-13 3 0,-13 4-437,-12 2 1,-5 2-1,-11 0 1</inkml:trace>
  <inkml:trace contextRef="#ctx0" brushRef="#br0" timeOffset="93399">16011 14560 8355,'-5'-31'100,"-2"0"1,0 12 50,3 3 1,3 6-1,1 4 1,-2 6-1,-1 10-106,-1 8 0,0 7 0,4 4 0,0 4-60,0 3 0,4 1 0,2 0 0,-1 0-179,1 0 0,2-1 0,-4-1 0,-1-4-140,-2 0 1,-1 2 0,0-6-148,0-3 0,-5 1 0,-2-6 1</inkml:trace>
  <inkml:trace contextRef="#ctx0" brushRef="#br0" timeOffset="94404">15714 14883 8814,'-13'-19'1032,"8"1"-1450,5 5 0,7 6 1,8 3-1,3 3 313,1 1 0,-4 0 0,5 0 0,0 0 0,6 0 0,5-2 1,3 0 171,2-2 0,5-9 0,1 2 0,-2-1 1,-3-3-138,-4 1 0,1 0 0,-6 2 0,-5-2 17,-5-3 1,-1 2 0,-5-6 0,-5-1 43,-4-1 1,-3-2 0,-2-1 0,0-2 190,-2-1 0,-6 5 0,2 4 1,-3 2 270,-2 3 0,1 7 0,-1 5-195,1 6 1,5 5 0,3 9 0,3 5-214,1 5 1,1 7 0,3 5 0,4 4 1,3 1 1,3-2 0,1 2-223,2-2 0,-1 0 1,-3-6-1,-1-3 1,1-3-106,-1 0 0,-1-9 0,-1 0 0,-2-6 123,2-3 1,-3-5 0,1-3 61,1-2 1,-3-4-1,-1-3 1,0-6 92,-1-4 0,4-3 1,-2 2-1,-1-1 76,1-3 1,2 4 0,-3-4 0,1 3-49,-1 1 1,5 0 0,-3 2 0,1 3 131,0 0 1,-3 6 47,3 0 1,-5 5-98,1 5 0,-3 1 0,-1 7 0,0 1-16,0 2 1,1-2 0,2 4 0,3-2-1,-1 1-141,1-2 1,3-1-1,0-3 1,2-2-45,1 0 1,1-6-1,-1 1 1,0-3-47,1-1 1,-1-1 0,1-3 38,-1-5 1,-4 0 0,-1-1 0,0 2-45,0-2 0,0-1 1,2-1-1,0-1 73,0 1 0,1-1 0,-2 1 0,-2 1 209,-1 3 1,-3 1-140,2 3 0,-1 4 0,-1 0 218,2 7 1,1-1 0,-4 3-1,2 0-145,1 2 0,5 2 0,0-2 0,2-2-70,1 0 1,2-2 0,1 2 0,2-2-111,-2-1 1,0-2 0,0-4-1,2 0 46,-2 0 0,-3-2 0,-2-2 0,-2-3 36,2 1 1,-1-5 0,1 2 0,-3-2 17,-2-1 0,4-1 0,-5 1 0,-1 0 20,-2-1 1,0 2-1,2 2-20,1 0 1,2 7 44,-2-3 0,3 4 0,5 2 0,1 4-25,-1 3 1,-1 3 0,-1 1 0,-2 1-3,2-1 1,-3 0 0,-1 1-1,0-1-8,-3 1 1,-2-1-1,-2 0 1,-5 1-1,-6-1 0,-2-4 1,-7-1-1,-1-1-89,-1-3 0,-2-2 0,2-1 0,1 0-557,1 0 1,6-4 318,-2 0 1,3-11-1,2 1 1</inkml:trace>
  <inkml:trace contextRef="#ctx0" brushRef="#br0" timeOffset="94577">16867 14573 8355,'-19'-6'-687,"6"5"-24,8-5 1,6 8 581,3 2 1,3 3 0,6 5 0</inkml:trace>
  <inkml:trace contextRef="#ctx0" brushRef="#br0" timeOffset="95157">17599 14771 8355,'0'-19'189,"0"2"1,-1 5 0,-2 2-184,-1 2 0,0 7 1,4 1-1,0 7 11,0 4 1,0 1 0,1 0 0,2 2 21,1 3 1,0-2 0,-4 4-1,0-1-216,0-3 1,4-1-1,2-2 75,0 1 1,-1-6 0,3-3-6,2-3 1,1-1-1,1-1 82,0-3 0,1-3 0,-1-6 0,1 0 36,-1-4 1,0 3 0,1-2-146,-1 2 0,-4 2 1,1-1 126,0 1 1,2 1 0,2 2 69,-1 5 1,-4 4 0,1 4-1,0 3 0,2 0 1,2 6-1,-1-2 1,1 4 68,-1 0 0,-4 0 1,-1 0-1,-1 2-31,-4-2 0,-2-1-135,-4-2 1,-3-1-1,-6-2 1,-3-5 74,0-3 1,-1-1 0,5 0-801,0 0 0,-6-5 0,-2-2 1</inkml:trace>
  <inkml:trace contextRef="#ctx0" brushRef="#br0" timeOffset="95158">17810 14474 8355,'-7'-20'-835,"1"8"0,8 8 0,2 6 806,4 3 0,3 10 0,2-1 0</inkml:trace>
  <inkml:trace contextRef="#ctx0" brushRef="#br0" timeOffset="95895">18405 14734 8355,'0'-23'209,"0"2"1,0 3-1,0 6 1,0-1-142,0 1 1,-1 5-1,-3 3 1,-5 2-90,-2 2 0,-1 2 0,1 2 0,1 3-5,2 0 1,0 4-1,-5-3 1,1 3-44,-1 1 1,5 2 0,0 1 0,0 2-248,1-2 1,1-1 0,6-2 98,0 1 0,2-2 1,2-3-1,4-4 6,3-3 1,3-1 0,1 0 0,2-1 185,-2-3 1,3-3 0,-2-5 0,-1 1 60,-1 2 0,-7-2 1,-2 3-1,0-3-46,-1-1 0,0-1 0,-4 1 495,0-1 1,-1 2 171,-4 3-560,4-3 0,-3 15 0,7 0-13,1 6 1,4-2 0,-4 1 0,0 0-62,2 2 1,-3 0 0,3-1-1,1-2-93,0 2 0,-3-3 0,5 0 0,-1-1 46,-1 1 0,4-4 0,-3 1 1,3-2-10,2-2 0,-5-5 0,0 0 0,2-2 10,1-3 1,-3 1-1,-1-1 1,0 2-74,0-2 1,-5-1-1,4-1 1,-2-1-47,0 1 0,0 4 0,-4-1 123,0 0 1,0 2 193,0-1 1,0 6-119,0 2 1,4 6 0,2 5 0,-1-2 21,1 0 1,0-1 0,-2 4-1,3 1 1,-1-1 0,1-4 0,-3 1-18,5 0 0,2-3 36,1-2 0,-4-3 1,1-1-54,0 0 1,-2-5-1,0-3-65,-1-3 0,2-2 0,-3 2 0,1 2-52,-1 0 1,5 5-1,-2-3 1,3 2 31,2 2 0,-5 2 0,0 1 0,2 1 18,1 3 0,-3 3 1,-1 5-1,0 2-86,0 3 0,0-4 1,2 5-1,-2-1-442,-1-1 0,3 7 0,-2-4 1</inkml:trace>
  <inkml:trace contextRef="#ctx0" brushRef="#br0" timeOffset="96279">19608 14672 8355,'0'-12'-479,"0"-1"1,0 1 721,0-1 0,0 5 0,-1 1 1569,-3 2-1513,2-5 1,-3 16 0,5 0 7,0 8 0,0 3 0,0-3-367,0 2 0,1 2 1,2 3-1,2-3-684,2-1 0,-4-1 1,3 3-146,-1-1 0,-4-2 0,5-3 1</inkml:trace>
  <inkml:trace contextRef="#ctx0" brushRef="#br0" timeOffset="96449">19571 14424 7196,'-6'-10'-366,"6"6"1,6 6-1,6 10 1</inkml:trace>
  <inkml:trace contextRef="#ctx0" brushRef="#br0" timeOffset="98095">19745 14610 8355,'6'-12'0,"0"3"-202,-6 1 1,1 5 466,3-1 1,-1 4-1,5 3 1,2 2-1,1 2-227,2 3 0,-2 1 0,-2 1 0,-1 1 0,1-1 0,-2 1 1,-3-1-1,-3 0-217,-1 1 1,0-1-113,0 1 88,0-1 1,0-7 134,0-5 1,0-5 0,0-7 0,2-1-68,2 1 1,3-5 0,5-1 0,0 0 61,1 0 0,-1-2 0,1 3 1,-1 4-36,0 3 0,1-1 133,-1 3 0,-1 3 0,-3 5 0,-2 7 46,-1 4 1,-2 2-1,4 1 1,0 1-10,0 1 1,-3 6 0,4-2 0,2 0-594,1 1 1,1 0 0,1 3 0</inkml:trace>
  <inkml:trace contextRef="#ctx0" brushRef="#br0" timeOffset="98096">20439 14610 8355,'6'-19'0,"-5"-3"314,3 5 0,-3 1-154,-1 3 1,0 1 0,0-1 0,-1 2 73,-3 3 0,-3 3 0,-5 5 1,-1 0-177,1 0 1,-1 1 0,1 3 0,0 6 0,-2 3 0,-1 5 0,-2 0 0,2 2-82,1-1 1,3 0-1,2 2-150,0-5 0,7 2 0,-3-1 0,4-2 0,2-3-9,4-3 1,1 0 0,7-5 0,1-1-177,2-1 0,-2-7 0,4 0 0,-2-3 196,1-6 1,-1 0 0,-3-5 0,-1 0 105,1-1 1,-1-2 0,0-5 0,-1-2-10,-2 1 1,2-2-1,-3-1 1,3 1-12,1 0 0,-3-5 0,-2 4 0,-2-2 78,-2 0 1,-2 5 0,-1 0 0,0 6 327,0 6 1,-5 8-137,-3 3 1,-4 7 0,0 5 0,1 8 0,1 6 30,2 5 1,1 5-1,-1 0 1,4 0-100,2 4 0,2 1 0,0 2 0,2 2-143,2 2 1,3-1 0,5-5 0,2-3-106,3-4 0,2-7 1,6-3-1,-1-2 19,1-6 1,4-4 0,0-7 0,-1 0 30,-2 0 0,-3-7 0,-2-4 1,-4-4-18,-4-1 0,0-3 0,-2 0 0,-2-2 33,0 0 0,-7 2 0,4-3 46,-1 1 0,-3 6 0,1-1 0,-5 2 0,-3 3 29,-2 3 0,-1-2 0,-5 6 1,1 2 26,-1 5 0,2 4 0,2 6 0,0 0 153,0 4 0,2 2 0,0 5 0,1-2-212,4-2 1,0-3 0,4 2 0,2-1-117,4-3 1,3-1 0,3-3 0,2-1-59,5-2 0,3-5 0,2-1 0,1-3 54,2-3 1,0-6-1,-4 2 1,0-3-7,0-1 0,-6-5 1,-3 0 78,-2 2 1,-3 0 0,-3 0 0,-3-2 0,-4 2 155,-1 2 1,0 0 0,0 1-1,0-1 161,0 1 0,-4 4 0,-2 1 34,-1 1 1,5 4-36,-2 6 1,1 7 0,0 5 0,-1 1-65,1 1 1,2 1-1,1 6 1,0 0-158,0-1 1,0 3 0,0 0 0,0 3 92,0 2 1,0 0-1,0 2-292,0-1 0,0-4 0,1 3 0,2 0-186,1-1 0,0-7 1,-4-1-1,0-3 206,0-5 1,-1-3 0,-3-5 135,-5-7 0,3-6 0,-1-7 1,0-2 93,0-2 0,4-5 0,-1 1 0,3-2 26,1-2 0,0 0 1,1-1-1,3-2-71,4 0 0,3-7 0,3 2 1,1-1-75,2 0 1,-1 1 0,-3 7 0,-1 4 91,1 3 1,-1 2 0,0 6-1,1 3 88,-1 4 0,1 4-51,-1 4 0,-5 3 0,-3 7 0,-3 1 0,-1 1-69,0 0 1,-1-1 0,-3 0 0,-4 1-138,-3 0 0,0-7 1,1 0-1,2-1-135,-2-1 0,-1 2 1,-1-5-468,-1-1 1,1 4 0,-1 0 0</inkml:trace>
  <inkml:trace contextRef="#ctx0" brushRef="#br0" timeOffset="98097">21518 14635 8355,'-5'-13'0,"-2"1"487,0 0-706,1 5 0,6 3-449,0 8 1,0 3-1,0 5 1</inkml:trace>
  <inkml:trace contextRef="#ctx0" brushRef="#br0" timeOffset="98424">22064 14436 9532,'0'-19'0,"0"2"0,-2 5 0,-2 4 53,-4 4 0,1 2 0,-1 2-147,-2 0 1,-1 6 0,-1 2-1,-1 3 1,2 2 0,3-1 0,3 0-14,-1 1 1,5 3-1,-3 1 1,2-2 40,2-1 1,2 2 0,0 1 0,4-1-133,1 2 1,0-4-1,2 3 1,-1-4 66,2 0 1,-3-1 0,0 1 14,-2-1 0,4 0 34,-5 1 1,-6-6 0,-6-3-54,-3-3 0,-3-1 1,-1 0-5,-1 0 0,-1-5 0,5-2 0</inkml:trace>
  <inkml:trace contextRef="#ctx0" brushRef="#br0" timeOffset="99005">22237 14647 8355,'-6'-12'190,"0"3"0,7 3 0,4 0 0,3 3 144,3 2 1,7 0 0,2-2 0,2-1-653,-1 1 1,1 0 0,-4 0 0,0-2 130,0-2 1,-2 0 0,-3-3 0,-2 2-261,-3-1 0,-2-2 1,-6-2-1,0 1 297,0-1 0,-2 2 0,-2 2 1,-4 0 288,-3 0 1,-2 3 0,0 2-1,-2 3 67,-2 1 1,0 1-1,5 3 1,1 5 5,3 2 1,-2 1 0,5 2 0,-1 1-84,1 1 1,0 5 0,5-3 0,2 0-122,2 0 0,3 2 0,5-2 0,2-1-101,3-3 1,2 1-1,6-8 1,-1 0 26,1-3 1,4-4 0,1-4 0,1-3-115,-1 0 0,-1-8 0,-6 1 1,0-3 37,-3-1 1,-5-4 0,2 2-1,-3-4-30,-2 0 1,0-5 0,0 0 0,-3 1 212,-1 2 0,-1-3 1,2-1-1,-5-1 54,-3 1 0,-1 0 1,0 2-1,0-1 105,0 2 0,-4 2 0,0 4 0,0 5-2,-2 2 1,-1 7 0,-5 4-91,-1 6 0,5 9 0,0 9 0,-2 2 43,-1 2 0,0 4 1,3 2-1,2-1 74,1 0 1,4 5 0,-4-2 0,4 1-197,1-1 1,1 3-1,2-4 1,3 1-271,1 0 1,1-6 0,4 1 0,-1-5-1075,-2-2 757,2-6 1,-10 9 0,4-5 0</inkml:trace>
  <inkml:trace contextRef="#ctx0" brushRef="#br0" timeOffset="99303">22547 14486 8355,'6'-12'339,"2"3"0,9 2-361,3 2 0,4-1 0,2 4 0,3-3 0,4 3-776,3 0 1,1 2 0,0 0 0</inkml:trace>
  <inkml:trace contextRef="#ctx0" brushRef="#br0" timeOffset="99304">23316 14622 8355,'0'-12'-65,"0"0"-574,0 5 0,0 1 0,0 6 0</inkml:trace>
  <inkml:trace contextRef="#ctx0" brushRef="#br1" timeOffset="107854">15615 11695 32650,'12'-1'0,"2"-2"-66,2-1 0,4 0 0,6 4 0,3 0 7,4 0 0,4 0 0,4 0 1,8 0-1,6 0 0,7 0 1,4 0 16,5 0 1,3 0 0,11 0 0,5 0 0,0 0 29,3 0 1,-42-1 0,1 1-1,-1-2 1,-1 1 0,0-1 0,0 0 14,2 0 1,0 1-1,46-5 1,1 2-1,-8 0 2,-7-1 1,-2 3 0,-7-2 0,-9 1 4,-9-1 1,-6 3 0,-14-3 0,-6 2-50,-3 2 0,-9 0 0,-1 0 1</inkml:trace>
  <inkml:trace contextRef="#ctx0" brushRef="#br1" timeOffset="108145">15590 11757 26748,'-2'-4'0,"9"0"0,10 1 0,9 2 302,4 1 0,14 0 0,10 0 0,7 0 0,6 0 0,8 0 0,7 0 0,7 0-179,2 0 0,-42 0 1,2-1-1,0-1 1,0 1-1,1-1 1,1 0-36,-1 0 0,1 1 0,4-2 0,0 0 0,-5 1 0,-1 0-60,1 1 1,0 0 0,1-1 0,1 1-1,0 0 1,0-1 0,1 0 0,1 0-1,0 0 1,0 1-7,-2 0 0,-1 1 0,3 0 0,0 0 1,43 0-1,0 0 17,-2 0 1,-8 0-6,-10 0 0,0-6 0,-11-1 1</inkml:trace>
  <inkml:trace contextRef="#ctx0" brushRef="#br0" timeOffset="128395">5135 8186 6875,'-2'-10'0,"-2"6"0,-3 8 0,-1 6 0,0 2 0,-2 0-4,-1 1 0,3 1 0,1 1 1,1 1-1,4 1 56,0 1 1,4 1 0,2 7 0,4 3 0,2 4 0,-1 6 0,-1 6 14,2 9 1,0 15 0,-1 8 0,-2 7-86,-1 8 0,-2 8 1,-4-47-1,0 1 1,0 3-1,1 1 1,1 1-1,0 0-1,2 1 0,1 0 1,-1 2-1,0 0-6,2 2 1,0 0 0,-2 0 0,-1 0 0,4-2-1,1-1 1,0-2 0,-2 0 0,0-1 0,-1-1 0,0-2-1,0 0-170,0 0 1,0-1-1,-1-2 1,1-1-154,3 44 0,4-5 348,-4 1 0,1-2 0,2 2 0,2 4 0,2 3 0</inkml:trace>
  <inkml:trace contextRef="#ctx0" brushRef="#br0" timeOffset="129437">5507 11609 8355,'5'-13'0,"2"2"-150,5 3 0,6 2 0,3 6 1,4 0-1,4-1 0,4-2-1,3-1 1,9-6 0,3 4 0,2-3 189,2 1 0,5 0 0,-1-3 0,2 1-23,1 2 0,9 5 0,-6-1 0,1 3-18,1 1 1,6 0 0,3 0-39,3 0 1,-7 0 0,7 1-1,1 2 1,3 1 27,1-1 1,4 2 0,0-1-1,3 0 8,3 2 0,4-3 1,-2 4-1,1-1 1,3 0-21,-1-1 1,-4 4 0,-40-7 0,0 0 9,-1-1 0,0 1 0,3-2 0,1 1 0,44-1 0,-49 0 1,0-1 12,0-1 0,1-1 0,3 1 0,1-1 1,0-2-1,0 0 0,0 1 0,0 0 10,0-1 0,-1 0 0,0 0 0,1-1 1,3 1-1,0-1 0,1 1 0,0 1 14,1-1 1,-1 1 0,2 0-1,-1 0 1,-2-1 0,0-1-1,0 1 1,0 0 4,0 1 0,1 0 1,-1 2-1,1 0 1,1-1-1,0-1 16,-2 2 1,0-1 0,-2-2 0,1 1 0,-2 2 0,1 0-1,1 0 1,-1 0 0,0 0 0,0 0 21,-3 0 0,1 0 0,4-2 0,-1 0 0,-6 1 1,0 1-1,-1 1 0,0-2-33,49-2 0,-45 4 0,0 0 0,45-3 0,-2 3-32,-2 1 0,-6 0 0,5 0 0,-2 0-110,-2 0 0,2 0 1,-1 0-1,-3 0-124,-4 0 0,2 0 0,-5 0 0,2 0 164,0 0 0,-10-1 0,2-2 1,0-1 34,-2 1 1,0-3-1,-10 2 1,-1 2-1,-3 0-61,2 2 1,-7 0 78,8 0 0,-3 0 0,3 0 0,0 0 0,-1 0 0,-2 0 0,-1 0 52,1 0 1,-2 0-36,1 0 0,-2 0 1,3 0 102,-1 0 0,-3 0 0,5 0 0,0 0 1,-1 0-1,2 0 0,0 0-16,1 0 1,0 0-76,0 0 0,7 0 1,0 0-1,-2 0-6,3 0 1,-2 0-1,4 2 1,1 0 0,1 2 15,-1-1 0,0 0-50,6 1 1,-5-3 0,7 5 0,5-2 0,1 0 25,1-1 0,0-2 0,4-1-54,8 0 0,-10 0 1,6 0-1,-3 0 1,-3 0-78,-7 0 0,3 4 0,-11 1-34,-5-3 0,-4 0 0,-4-2 1</inkml:trace>
  <inkml:trace contextRef="#ctx0" brushRef="#br0" timeOffset="130662">5420 7665 8355,'-18'-2'-538,"6"-2"1,10 4 0,12-1 0,5 4 491,6-1 0,8 0 53,4-2 1,7 0 0,4 0-1,4-2 1,7 0 0,4-4-1,5 0 1,5-2 6,9-3 0,-1 3 0,11-6 0,2 5 28,4-1 0,5 3 1,-48 3-1,1 0 0,1-1 1,-1 1 5,-1 1 0,0 0 1,5-2-1,0 0 1,-4 2-1,-1 0-39,0 0 0,1-1 1,3 3-1,1 0 0,-1-2 1,0 0-1,1 1 0,1 0 1,1 0-1,1 0 0,0 0 1,1 1-1,-1 0 0,0 1 19,-1 0 0,1 0 0,4 0 0,0 0-90,-2 0 0,2 0 0,2 0 1,0 0-1,0 0 0,0 0 1,0 0-1,1 0 52,1 0 0,0 0 0,-3 0 0,1 0 0,1 0 1,-1 0-1,1 0 0,0 0 9,2 0 0,1 0 0,2-2 0,1 0 0,0 0 0,-1 0 0,1 0 0,0-1-19,-2 1 1,2-1 0,3 0 0,0 0-1,-5-1 1,-1-1 0,1 1 0,1 1 14,1 0 0,0 0 0,-1 1 0,-1 0 0,1 2 0,0 0 0,-1 0 0,-1 0 19,-1 0 1,0 0 0,3 0 0,0 0 0,-2 0 0,-1 0-18,3 0 1,0 0 0,-4 1 0,1 0 0,4 0 0,0 0 0,0 2 0,-2 0 0,0 0 0,0-1-10,2 1 0,0 0 0,-5-1 0,0 0 0,4-2 0,1 0 1,-1 0-1,-1 0 0,-1 0 1,1 0 0,3 0-1,0 0 1,-5 0 0,-1 0-1,1 0 1,-1 0 0,2 0 0,0 0-1,-1 0 1,-1-1 3,1-1 1,-1 0-1,0-1 1,0 0 21,-3-1 0,0 0 0,-3-1 1,-1 0-1,2 2 0,0 1 0,-1-1 1,-1 0-13,0 1 0,-1-1 1,0-2-1,0 0 1,-1 1-1,0 1 0,1-1 1,-1 0-1,1 0 1,-1 1-1,0-1 0,-1 1 6,0-1 0,0 1 0,-1 1 0,0 0-3,0-2 1,-1 0-1,-4 2 1,-1 0-1,3-2 1,0 1 4,-1 0 0,0 0 0,45-1 0,-2 3 0,2-2 1,-1-1-1,-1 1-96,-4 2 0,-2 1 0,-3 0 90,1 0 0,-5-2 1,-4-1-1,-2-1 1,-3 2-1,-4 0 8,-7 2-13,0 0 0,-15 0 0,2 0 0,0 0 0,-3 0-64,0 0 0,-3 0 1,-5 0-1,2 0 1,3 0-20,1 0 1,-3 0 0,3 2 52,-1 2 1,-2-3-1,-3 3 1,-1-2 0,-1-1-59,-3 3 1,3-3 183,-3 4 1,-3-4 0,-1 0 0,-3 2 0,-2 1-1,-2 0-162,-2 2 1,-3-3 0,2 4 225,-1-2-159,-1-1 0,0 2 0,3 1 0</inkml:trace>
  <inkml:trace contextRef="#ctx0" brushRef="#br0" timeOffset="131211">18083 7491 6645,'12'0'0,"0"0"0,1 0 0,-1 0 0,1 0 0,-1 0 0,0 0 0,1 0-79,-1 0 0,1 0 0,-1 1 0,0 2 0,1 1 79,-1-1 1,1 3 0,-1-1-1,0 2 1,1-3 0,-1 4 0,2 2-7,3 1 0,-4 1 0,5 1 0,-1-1-43,-1 1 1,2 0 0,-3 3 0,2 1 7,-2 3 0,-1-4 1,-2 4-1,1-1 10,-1 0 1,-1-4 0,-1 2-1,-2-3 24,2-2 1,1-4 0,1 1 6,1 0 0,-1-2 0,0 1 0,1 2 0,-1 1 0,1 1 1,-2 1-1,-2 1 2,-1 2 0,1-2 1,3 3-1,1-4 16,-1 0 1,-1 3 0,-3 2-1,-2 0-5,-1 0 1,-3 4-1,2-1 1,-1 2-1,-1 2 37,2 0 1,2 1 0,-3 1-44,1 2 1,4 2-1,-2-4 1,-1 2-11,1-1 1,2-1 0,-4 1 0,0 1-17,2-2 0,-5 4 1,3-1-1,-2 0-44,-2 1 1,0 3 0,0-2 0</inkml:trace>
  <inkml:trace contextRef="#ctx0" brushRef="#br0" timeOffset="131857">18740 9041 8355,'0'18'-197,"0"3"1,1-2-1,3 2-336,5 1 486,2 1 1,5 6-1,2 2 1,1 0-10,4 4 1,-1-1 0,0 1 0,-3-4 0,-1 0 1,-2 6 0,-5-4-1,-1-3 57,-2-2 1,-5 1-1,0 1 1,-6 0-21,-5 1 0,-5 3 1,-3-1-1,-3 3-21,-1 1 0,-2 0 1,4-1-1,0-1-43,0-2 0,3 0 1,6 3-1,2-2-3,1-1 0,4-4 0,4 3 66,2-2 0,12 5 0,-3-4 1</inkml:trace>
  <inkml:trace contextRef="#ctx0" brushRef="#br0" timeOffset="131858">18926 10604 8355,'-12'12'-224,"-1"1"0,5-5 236,0 0 0,1 5 0,-3 5 0,2 1 0,-2 3-33,-1 1 0,0 2 0,1 1 1,2 2-34,-1 1 1,3 4 0,1-4-1,0-2-33,1 0 0,0-4 0,4-1 1,0-3-19,0-1 0,0 3 0,-1-4 0,-3-2 9,-5-1 0,0-2 0,-1 0 1,2-1-1,-2-1-62,-1-2 0,0 1 106,3 3 1,2 0-1,6 1-44,0-1 1,2 5 88,2-1 0,3 6 0,5-2 0</inkml:trace>
  <inkml:trace contextRef="#ctx0" brushRef="#br0" timeOffset="131859">18790 11447 8355,'5'-1'82,"-5"-3"1,-10-2-1,-7-2 1,-3 4-1485,-2 3 1014,-1 1 1,-8-6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7:06:20.16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9389 3820 7210,'-6'-6'0,"6"0"0,7-3-451,4 1 1,1 5 0,1-2 453,-1-1 1,2 3 0,1-3 0,2-1 0,-2 1 0,-1-1 0,-2 2-1,0-1 1,1 2 0,-1 0 113,1 0 1,-1 0-1,0 2 1,1 0-1,1-3 1,1 3-1,3 0 1,1 1 204,3-3 1,1 2-241,2-2 1,6-1 0,3 1 0,5-1 7,2 0 1,7 2 0,2-5-35,6-2 1,8 3 0,5-1 0,6-1 0,7-3-19,6 0 1,7 2 0,-43 5 0,2-1-1,2 0 1,1-1-51,1 0 1,1 0 0,1 0 0,1 0-1,4 0 1,0 0 0,2 0 0,0 1-74,0 0 0,1-1 0,5-2 1,0 0-1,-3 4 0,-1 1 0,1-1 1,1 0 77,1-1 1,0 1 0,-2 0 0,1 0 0,1 0 0,0 1 0,1-1 0,-1 1 0,0-1 0,1 1 1,3 1-1,-1 0 1,-4 0-1,-1 1 1,2-1-1,-1 2-12,0-2 1,0 1-1,5 0 1,0 0-1,-10 2 1,-1 0 0,0 0-1,-1 0-31,1 0 0,0 0 1,-4 0-1,-1 0 1,-2 0-1,0 0 1,-3 0-1,0 0-25,-3 0 0,-1 0 0,1 0 0,-2 0 1,41 0-1,-4 0 10,-7 0 1,1 0 0,-12 0 0,-4 0-60,-4 0 1,-10 0-1,0-1 1,-7-2-206,-6-1 0,-5 0 328,-12 4 0,-6-4 0,-5 0 0,2 1 0,2 1 0,3 2 0</inkml:trace>
  <inkml:trace contextRef="#ctx0" brushRef="#br0" timeOffset="509">10306 3671 8355,'-44'0'0,"3"0"0,8 0 0,4 0-362,3 0 0,1 1 1,1 2-1,4 3 180,3 1 0,8-5 1,2 4 298,1-1 1,9-3-1,9 2 61,8-3 0,3-1 0,3 0 0,5-1-112,6-3 0,6 2 1,8-3-1,2 1-15,5 0 0,10-5 0,6 4 0,9-2-57,6-3 1,11 1 0,-47 4 0,1 0 0,2 1 0,0 0-6,1-1 1,1 0 0,3 0 0,1 0 0,2 1 0,0-1 0,0 1 0,0 0-48,1-1 1,0 0-1,0 2 1,1 0-1,3 1 1,1-1-1,0 1 1,1 0 60,-1 0 1,0 0-1,5-1 1,-1 1 0,-5 2-1,-2 0 1,0 0 0,0 0-7,0 0 1,0 0 0,-2 2 0,1 1-1,-4-1 1,0 0 0,-2 0 0,0 0 19,-5 1 0,1-1 0,4-1 1,0 0-1,-5 1 0,0 1-5,3 0 0,0 0 0,-2-2 0,-2-1 0,-2 2 0,0 0 0,0-1 1,0 0-1,-1-1 0,0 0-7,1 0 1,0 0 0,44 0 0,-5 0 0,-5 0-42,-8 0 1,3 0 0,-12 0 0,-5 1-59,-8 3 0,-10-2 0,-6 3 0,-6-1-219,-5 0 1,-8 2 0,-5-2-67,-2 4 1,-7-1 378,-3 1 0,-3-1 0,-1 7 0</inkml:trace>
  <inkml:trace contextRef="#ctx0" brushRef="#br0" timeOffset="11735">2282 5631 8355,'1'-7'-151,"4"3"600,3 2 0,3 4 1,3 2-1,2 4 0,5 3 1,2 1-334,2 1 1,4 1 0,0 1 0,0 1-1,0 1 1,0-1 0,-3 2 0,-3 0 0,-2 0-1,0-3-939,-2-1 1,-1-1 0,-6-1 0,-1 0 0,-2 1 266,-5-1 1,-3 1-1,-1-1 1</inkml:trace>
  <inkml:trace contextRef="#ctx0" brushRef="#br0" timeOffset="11976">2567 5556 8355,'0'-19'1247,"0"5"-298,0 6-830,0 5 0,-1 3 0,-3 10 0,-3 4-46,0 2 1,-4 10-1,1-1 1,-3 1 0,-4 2-1,0 1 1,1 4-313,-1 3 1,-1-7 0,3-2-1,-1 1 1,1-2 111,1 0 1,-3-2-1,1-2 1,2-3-1323,4-1 1,1-2 1144,5-3 1,5-6 0,6-2 0</inkml:trace>
  <inkml:trace contextRef="#ctx0" brushRef="#br0" timeOffset="12211">2927 5817 8603,'-7'0'383,"0"4"1,4 1 0,-1 2 0,2 3 0,0 2-1,2 3-356,0 2 0,0 4 0,0-3 1,0-1-40,0 1 1,2 3-1,0-4 1,2-2-489,-1-1 0,-1 2 0,-2 1 1,1-4-310,3-3 0,-3 7 0,5-4 1</inkml:trace>
  <inkml:trace contextRef="#ctx0" brushRef="#br0" timeOffset="12521">3349 5792 8355,'0'-7'341,"0"3"1,1 8 0,2 4-239,1 3 1,0 6 0,-5 1-1,-2 1 1,-3 3 0,1 2-1,-1-1-628,4-2 1,-4 2 0,2-4 0,1 2-1057,2 0 1407,1-12 1,0 8 0,0-10 0</inkml:trace>
  <inkml:trace contextRef="#ctx0" brushRef="#br0" timeOffset="12686">3845 5792 8355,'-7'1'165,"3"3"0,2-1-903,2 5 0,6 1 0,1 3 1</inkml:trace>
  <inkml:trace contextRef="#ctx0" brushRef="#br0" timeOffset="13023">4229 5767 8355,'2'-7'-243,"2"3"0,-2 3 0,7 1 0,0 0-956,2 0 1086,-4 0 1,4 5-1,-4 2 1</inkml:trace>
  <inkml:trace contextRef="#ctx0" brushRef="#br0" timeOffset="13024">4527 5779 9270,'12'-4'-1136,"1"0"536,-1 0 0,0 10 0,1 0 0</inkml:trace>
  <inkml:trace contextRef="#ctx0" brushRef="#br0" timeOffset="13194">4949 5792 8826,'0'-13'-188,"0"5"0,1 1 1,3 2-446,4 2 1,-2 2 0,-1 1 0</inkml:trace>
  <inkml:trace contextRef="#ctx0" brushRef="#br0" timeOffset="13406">5395 5804 10704,'0'14'0,"-1"1"0,-2 3 0,-3 0 0,-1 1 0,-1 1 0,0 2 0,0 0 0,-2 0-33,-1-2 0,3-3 0,1 2 0,0-1 0,1-3-1169,1-1 1,-5-1 0,3-1 0</inkml:trace>
  <inkml:trace contextRef="#ctx0" brushRef="#br0" timeOffset="13671">5618 5581 11830,'-12'-12'0,"2"1"0,6 2 0,10 7 0,6 4 0,7 7 0,3 2 0,6 1 2187,2 0 0,-1 2-2224,4 3 1,-5-2 0,1 4 0,-4 1 0,-3-3 0,-3 3 0,-1-2-219,-3 0 0,-3-2 1,-2-4-377,-2 1 1,-5-1 0,3-1 0,-2-1-3880,0-2 3904,0-5 1,-10 8-1,0-4 1</inkml:trace>
  <inkml:trace contextRef="#ctx0" brushRef="#br0" timeOffset="13924">5904 5531 9898,'0'-19'3885,"0"3"-3727,0 7 0,0 5 0,0 8 0,0 5 0,0 3 0,0 5 0,-2 3 25,-2 4 0,-3 2 0,-5 1 0,-1 2-586,1-1 1,0 2 0,-1-1 0,1-1-795,-1-2 1,1-3-1,1-1 1,1-2 323,2-2 0,5-2 0,-2-3 0</inkml:trace>
  <inkml:trace contextRef="#ctx0" brushRef="#br0" timeOffset="14320">6201 5779 8355,'-11'-1'1408,"3"-3"0,4 3-899,8-4 0,3 5 0,5 5-588,1 3 1,-5 3 0,-1 1-1,-2 1 83,-2-1 0,-2 5 0,-1 1-58,0 1 0,0-3 0,0 4 0,0-2 0,0-3-51,0-1 0,0-6 0,2-1-16,2-2 127,-3-1 1,6-5-1,-4-3 1,2-4-5,2-3 1,-3-3 0,5-1 0,0-2-68,2 2 1,-1-3 0,1 1 0,1 2 63,-2 2 1,3 1-1,-5 4 1,3 3 34,1-1 0,-4 6 0,1-1 1,-1 5-70,-1 3 1,3 5 0,-5 6 0,1 0-179,-1 0 1,1 3 0,-4-3 0,4 1-1010,1 3 1,-4-4 0,2 0 0</inkml:trace>
  <inkml:trace contextRef="#ctx0" brushRef="#br0" timeOffset="14667">6921 5556 9385,'0'-12'-1040,"0"-1"-157,0 7 843,5 6 1,2 6-1,5 7 1</inkml:trace>
  <inkml:trace contextRef="#ctx0" brushRef="#br0" timeOffset="14668">6995 5829 8355,'-7'0'1389,"2"0"1,6 0 0,3 0-1,4 0-3434,3 0 0,-4-5 0,-1-2 1</inkml:trace>
  <inkml:trace contextRef="#ctx0" brushRef="#br0" timeOffset="15301">8148 5246 8355,'-5'-29'0,"-3"-1"-50,-3-2 1,0 5 0,2-2 249,5 3 0,-1 2 1,0 2-1,3 3 1,0 1-1,1 4 249,-3 4 0,2 8 1,-2 10-1,3 8-269,1 7 0,0 11 0,0 5-231,0 3 1,0 2 0,0 5 0,0-3-1,0 1 95,0-4 0,0 1 1,0-3-1,0-2-523,0-4 1,0-1 0,1-6 0,2-4-267,1-2 0,0-6 552,-4 0 0,2-8 214,2-4 1,1-8-1,5-4 1,-3-3 113,-2-1 0,6-1 0,0 1 0,5-1-22,-1 1 0,-1 1 0,-1 3 0,2 2 25,2 1 1,4 3-1,-5-2-126,-1 3 1,-1 2 0,-1 3 0,-1 5 0,-1 2-32,-3 1 1,-2 2 0,-6 1 0,-2 3-356,-2 1 1,-7 0-1,-7 4 1,0-4-252,0-1 0,2 0 403,4-2 0,-1-8 0,1 3 0</inkml:trace>
  <inkml:trace contextRef="#ctx0" brushRef="#br0" timeOffset="15982">8644 5507 8355,'0'-13'1346,"-5"1"-849,-2 5 0,-5 1 0,-1 6-600,1 0 1,-1 2-1,2 2 1,2 4 42,0 3 0,3 6 1,-3-1-1,4 1 1,1-1-1,0 2 1,1 0-1,1 0-117,2-3 0,5-1 0,0-2 33,2 1 0,1-2 0,5-3 1,-1-4 15,0-2 0,1-2 0,-1-2 39,1-2 0,-1 0 0,0-7 1,-1-3-1,-1 0-10,-2 1 0,-3 0 0,1 1 1,0-1-62,-3 1 1,-3-4 0,-4-1 47,-5 2 1,2 2 0,-1 5-1,-2 4 40,-1 3 1,3 1-106,0 0 1,7 0 111,1 0 0,5 4 1,7 0-1,2-1 83,3-2 0,1-1 1,4 0-1,-3 0-82,-1 0 0,4-4 0,-1-2 354,2 0 0,-4-1 1,-2-2-1,-3 4 1,-2 1 225,0 0 0,-5 1-151,-2 7 1,-4 3 0,-2 7-1,-2 1-198,-1 1 1,-5 2 0,5-3-1,1 2-133,2-2 1,1 3 0,0-1-92,0-2 0,6-6 0,2-2 0,3-1-97,1-4 0,5 0 0,-1-4 0,0-3-65,-3-7 0,4-1 0,-2-5 1,-3 0 78,-2-2 1,-7 0-1,1 0 30,-3-2 0,-1 4 0,-2 0 0,-5 1 0,-7 2-111,-4 4 0,-1 0 0,-3 7 0,1 1-177,-1 2 0,4 1 0,0 0 0</inkml:trace>
  <inkml:trace contextRef="#ctx0" brushRef="#br0" timeOffset="16235">9215 5085 8355,'-4'-29'0,"0"1"0,1 5 868,2 4 0,1 10-684,0 1 0,0 7 0,0 1 0,0 8 1,1 7-1,3 6-3,4 2 1,3 12-1,0 2 1,-1 3-245,-2 3 1,-5-5-1,1 5 1,-2-2-273,-2 1 1,0 3 0,0-2 0,0-2-334,0-2 1,1-1-1,2-9 1,2-2 184,2-5 0,1 1 0,5-4 1</inkml:trace>
  <inkml:trace contextRef="#ctx0" brushRef="#br0" timeOffset="17171">9451 5569 8355,'-9'0'1621,"1"0"-1298,5 0 0,-1 0 1,10 0-1,5 0-245,4 0 1,3 0-1,-2 0 1,5 0-1,2-2-43,2-2 1,-1-3 0,-2-5-742,-2-1 1,-4 1 0,-1 0 268,-6-1 1,-3 1 0,-6-1-1,-2 1 328,-2 0 1,2 3-1,-7 2 1,0 1 98,-2-1 1,-2 4 0,1-1 32,-1 2 0,2 8 1,2 4-1,2 3 16,1 4 1,2 5 0,4-1-1,2 1-171,2-2 0,3 4 0,6-5-4,4 0 0,2-1 0,7-7 0,3-1 0,3-3 5,0-2 0,8-2 0,-4-7 0,-1-4 109,0-3 1,-4-2 0,3-1-1,-5-1 233,-3-1 1,-7-2 0,-2 3 0,-5-2 125,-4 2 0,-2 1 0,-6 2 0,-2-1-21,-2 1 0,0 4 0,-7 1 1,-3 1-63,0 4 0,-1 0 0,-1 2 0,-4 2-139,1 2 1,0 3 0,4 5 0,-2 2-271,2 2 0,3-2 0,2 4 0,3-1-126,2-1 1,0 2 0,5-3 0,2 0-5,2-4 1,4 2 0,7-6-116,2 0 0,-1-2 0,-2-5 0,1-1 243,2-3 0,1 1 1,-3-5-1,2-2 273,-2-1 0,-2-2 0,-1 0 0,-3-1 205,-1 1 1,-3-2-1,1 7 295,0-3 1,-2 3-232,-4 0 1,0 6-339,0 2 0,4 6 0,0 6-229,-1 0 1,0 1 0,0-1 0,2 1 0,2-1 1,1-1 0,5-3 0,-1-4-416,1-2 0,-1-2 1,2 0 374,2 0 0,2-6 1,3-2 250,-5-3 0,-3-1 1,-4-1-1,-2 1 0,0-1 280,0 1 1,-3-2 35,4-2 1,-5 2 0,1-3 1614,-2 4-1742,-2 6 1,0 3 0,0 8-1,0 4-60,0 3 1,0 3 0,1 1 0,2 3-10,1 1 0,0-4 0,-2 2 0,0-3-329,2-2 0,2 0 0,-2 1 231,4-1 0,-1-5 0,1-3 66,2-2 0,-3-2 1,1-2-84,2-2 0,-3-3 1,0-5-1,0-1-57,0 1 0,-1 4 0,4 0 1,-3-2-100,-2-1 0,5 3 0,-2 1 87,3 1 1,-2 2-161,-1 4 1,0 7 0,3 4 0,-1 5 0,-3 2-229,-2 0-621,-1 4 0,2 3 0,1 7 1</inkml:trace>
  <inkml:trace contextRef="#ctx0" brushRef="#br0" timeOffset="17635">11125 5556 8355,'0'-18'400,"-6"-1"0,4 0 0,-5 2 0,1 3-297,3 2 1,2 8 0,2 7 0,4 8 0,3 4 0,3 3-100,1 2 1,1 2 0,-1 1 0,1-3 0,-1 1 11,0-2 0,1-1 0,-1-6 1,1 1-243,-1-1 1,-4-5-1,0-3 1,2-2 204,1-2 0,-3-2 0,1-3-21,0-8 0,-3 1 1,-1-5-1,-1 2 11,1-1 0,-1-4 1,-3-3-1,2 1-221,1 1 1,6 5 0,-2-4 0,3 3-224,1 1 1,1 3 0,-1 2 0,1 2 86,-1 5 0,2 3 388,2 1 0,-2 0 0,4 0 0</inkml:trace>
  <inkml:trace contextRef="#ctx0" brushRef="#br0" timeOffset="18824">11695 5469 8355,'13'0'590,"-1"0"-238,-5 0 0,3-5 1,-5-3 626,2-3 1,-4-2-313,1 1 1,-4 1-740,-4 3 0,-3 2 0,-5 6-187,-1 0 1,-1 1 0,-1 4 0,-1 3-77,1 3 1,1 5 0,1 2 0,1 0 0,0 1 0,-1 1 0,2-4 0,3 4 0,4-2-145,2-3 1,2-2 0,0 0-1,2-2 236,2-3 1,4-2-1,7-6 1,2 0 0,-2-2 228,-1-2 1,2-3 0,1-5 132,-2-1 1,-3 1-1,-2 0 1,-2-2-22,2-3 1,-4 4 0,-1-4 0,-1 3 541,0 2 1,2 1 0,-3 1 9,1 2 1,1 5-644,-1-1 1,-2 4 0,2 4 0,-1 4 0,-1 3-112,2 2 1,5-1 0,-4 1 0,2-1-694,3 0 1,1-1-1,1-1 1,1-3 120,-1-1 676,6-2 0,-4-4 0,4 0 0</inkml:trace>
  <inkml:trace contextRef="#ctx0" brushRef="#br0" timeOffset="18825">12030 5383 8355,'-1'-11'565,"-3"2"-254,2 4 1,2 14-1,9 4-199,2 1 0,1 4 1,0-2-1,2 1-162,3 1 1,-3-5-1,1 4 1,-4-3-377,-3-2 1,-5 0-1,2-1 1,-1-1-204,1-2 0,-3-5 418,-6 1 1,-3-2 0,-5-4 261,-1-2 1,5-1 0,1-6 13,2-2 1,1 4 0,4-8 0,0 2 21,0-2 1,5 4-1,3-4 1,3 3-1,3 2-114,3-1 0,-2 2 0,6 3 0,-1 3-601,0-1 1,6 5 559,-6-3 0,7 2 0,-8 2 0</inkml:trace>
  <inkml:trace contextRef="#ctx0" brushRef="#br0" timeOffset="18826">12427 5383 8355,'8'0'-508,"1"0"425,-1 0 0,0-5 0,0 0 425,2-2 1,-4-1 0,-1-3 0,-1 1 21,0 2 0,5 0 0,-5-5 9,-1 1 0,-2 4 0,-1-1-183,0 0 0,0 2 0,-1 0 1,-4 1-463,-3 4 0,-3 0 1,0 4-1,1 0 57,2 2 1,0 6 0,-3-2 120,3 3 0,2 2 1,6-1-1,0 1 29,0-1 1,2 0-1,3 1 1,6-1 1,4 1 0,6-1 0,-3 0 0,0 1 50,0-1 1,0-4 0,-5 1 0,1 0 42,-3 2 1,-7-2 0,0-1 27,-2 2 1,-4 1-1,-2 1 1,-4-1-95,-3-3 0,-1 3 0,-1-4 1,-1 0-1019,-2-3 386,2 3 0,-4-5 0,6 3 0</inkml:trace>
  <inkml:trace contextRef="#ctx0" brushRef="#br0" timeOffset="18827">13084 5321 8355,'7'-6'3152,"-1"10"-4596,-6-8 1,-11 21 0,-3-4 0</inkml:trace>
  <inkml:trace contextRef="#ctx0" brushRef="#br0" timeOffset="19860">2307 7181 8355,'-2'-21'29,"-2"2"1,-3 1 0,-1 4 0,0 5-1,-2 5 1,-2 2 0,-3 4 0,-3 3 226,-2 7 0,4 8 1,-5 9-1,-1 4 0,-1 4 1,-2 4-1,2 6 1,1 6-1,2 4 0,2 4 146,3 1 1,7-4 0,4 0-1,2 0-564,2-2 0,10-2 0,4-9 0,4-5 0,5-5 0,3-6-1359,3-3 1,4-3 765,-4-2 0,6-3 0,-4-6 1</inkml:trace>
  <inkml:trace contextRef="#ctx0" brushRef="#br0" timeOffset="20393">2580 7578 8355,'-9'-11'0,"3"1"235,0 2 0,5 5 0,8 0 0,5 6 212,2 5 1,4 3 0,0 2-1,-1 1-472,1 2 0,0-2 1,-3 4-1,2-2 0,0 1-7,0-2 0,-3-1 1,3-2-1,-3-1-865,-2-2 0,-4 2 0,0-3 294,2 3 1,-4 1 0,-1 1 0</inkml:trace>
  <inkml:trace contextRef="#ctx0" brushRef="#br0" timeOffset="20616">2778 7516 8355,'0'-13'72,"0"1"0,0 4 0,0 2 0,0 5 0,-1 8 1,-2 5 278,-1 5 1,-6 5 0,2-2-582,-3 4 0,-6 5 0,-1 1 163,-1 2 1,-1-1-1,-4 3 1,3-6-1402,5-1 1046,-3 3 1,5-9 0,-4 2 0</inkml:trace>
  <inkml:trace contextRef="#ctx0" brushRef="#br0" timeOffset="21088">3101 7875 8479,'0'-12'1973,"0"0"-1674,0 5 1,1 1 0,2 8-1,1 2-254,-1 4 1,-1 3 0,1 1 0,1 1 0,-1-1-324,-2 1 0,4-1 0,-1 1-273,-2-1 0,1-1 1,0-1 124,1-2 1,2-4-277,-2 4 0,-3-5 0,5 3 0</inkml:trace>
  <inkml:trace contextRef="#ctx0" brushRef="#br0" timeOffset="21292">3138 7627 7410,'-10'-11'0,"6"3"-419,8 4 0,6 8 0,2 3 0</inkml:trace>
  <inkml:trace contextRef="#ctx0" brushRef="#br0" timeOffset="21723">3671 7652 8355,'-1'-19'0,"-3"4"901,-5 5 1,4 3-554,1 3 0,4 4-214,4 0 1,-1 6-1,5 6 1,1 2-1,2 1 1,2 3 0,-1 0-1,1 1-178,-1 0 0,1-2 37,-1 4 0,0-6 0,-1 1 0,-1-3 1,-2-5-1,2-3 31,1 1 0,-3-5 9,0 4 0,-3-4 0,1-2 0,1-4 0,-1-3 64,-1-3 1,0-1-1,-5-1-104,0 1 1,4-2 0,0-1 0,-1-3 0,-2-1-48,-1-3 1,0-2-466,0-1 1,0 1-1,0-1 1,0 1 0,1 4-1,3 3-2478,5 3 2671,2 2 326,-4 5 0,9 2 0,-2 5 0</inkml:trace>
  <inkml:trace contextRef="#ctx0" brushRef="#br0" timeOffset="21989">4242 7627 8355,'0'-12'0,"-2"0"760,-2-1-291,3 6 1,-5-4-1,6 3-131,0-3 0,2 4 0,2 3 0,4 3 0,3 1-56,1 0 1,6 1 0,2 3 0,0 4-140,1 3 0,0 2 0,2-1-214,-2 1 1,1-1 0,-4 0-1,0 1-309,0-1 0,2 1 1,-3-2-1,-2-2 1,-1-2-1143,-2-1 0,0 3-189,1 0 1435,-6 2 0,-2 1 0,-5 0 0</inkml:trace>
  <inkml:trace contextRef="#ctx0" brushRef="#br0" timeOffset="22200">4539 7404 8355,'0'-12'169,"-5"5"1,2 8 0,-5 10 0,-2 6 0,-1 4 0,-3 5 0,-1 4 0,-3 3 77,-1 0 0,4 0 0,0 3 0,4-1-866,2-2 1,5-6-1,-3 2-159,2-3 0,1-1 0,4 0 0</inkml:trace>
  <inkml:trace contextRef="#ctx0" brushRef="#br0" timeOffset="22555">4874 7739 9008,'0'-7'673,"0"2"0,-4 10 1,0 3-1,1 3-469,2 2 0,5 1 0,0 2 0,0 3 0,0 4 0,2 0 0,-1 3-368,1 0 0,-2 1 0,-4-3 0,0 2 1,0 1-346,0-3 0,-6 4 0,0-9 0,-3 1 136,1-4 1,0-3 0,-5-4-1,1-2 95,0-1 0,-1-2 0,1-4 154,-1 0 0,6-6 0,2-3 0,1-5 94,0-3 1,0-1 0,4 2 0,0-3 69,0-1 1,4 2 0,1 6 0,2 0-100,3-1 0,1 1 0,1 1 1,1 1-132,-1 2 1,-4 5-1,0-1-357,2 3 443,1 1 0,2-6 0,-1-1 1</inkml:trace>
  <inkml:trace contextRef="#ctx0" brushRef="#br0" timeOffset="22722">4874 7590 8355,'-7'-12'-1471,"7"5"1183,8 3 1,4 8-1,0 3 1</inkml:trace>
  <inkml:trace contextRef="#ctx0" brushRef="#br0" timeOffset="23098">5370 7615 8355,'2'-12'49,"0"-1"-32,2 1 396,6-1 0,-7 7 0,4 0 0,0 2 57,0 0 0,1 1 0,3 7 0,-2 4-347,0 3 0,-1 7 1,4 2-1,-1 0-204,-2 1 0,2-2 1,-3 3-1,3-2 28,1-2 0,1-2 0,-2-4 0,-1 1-237,-2-1 0,0-5 198,4-3 1,1-4 104,-1-4 0,-5-3 0,-3-5 0,-2-1-66,-2 1 1,0-2-1,0-1 1,0-3 0,0-1-40,0-3 0,4 0 1,0 0-1,-1 2-555,-2 3 0,0-4 0,2 4-566,1 2 792,6 7 0,-9-3 0,5 4 1</inkml:trace>
  <inkml:trace contextRef="#ctx0" brushRef="#br0" timeOffset="24024">6176 7503 8720,'-7'-2'0,"3"2"0,4 5 371,4 5 1,5 2 0,6 1 0,3 0-1,1 3-427,3 0 1,2 5 0,0-5-1,1-1 1,-1-1 0,-2-1-1,-3-1-587,-1 0 0,-2 1 1,-3-1-1,-2 1 171,-3-1 1,3 0 0,-4 1 0</inkml:trace>
  <inkml:trace contextRef="#ctx0" brushRef="#br0" timeOffset="24232">6400 7479 9074,'0'-7'-142,"-2"3"0,-2 8 0,-4 5 0,-5 7 0,-2 4 172,-1 4 1,-2 0 0,3 3 0,-2 0 0,1 2 0,0-1 0,3-2-959,2-1 0,5-1 680,-2 1 1,5 0-1,-2 0 1</inkml:trace>
  <inkml:trace contextRef="#ctx0" brushRef="#br0" timeOffset="24652">6722 7727 8605,'-12'1'0,"-1"3"-217,1 4 0,4 5-21,-1 3 0,5 0 443,-4 4 0,4-3 1,-3 2-1,1 0 1,4 1-1,0 0 0,2 0 1,0-4-1,2-2-317,2-2 0,-1-1 1,3-1-410,0-2 425,4-5 0,-8 1 0,5-8 1,-1-4 0,-2-3 0,-4-2 0,0 1 22,0 0 0,0-1 0,0 1 0,1-1 12,3 1 0,-1 1 1,4 1 94,-1 2 0,2 4 1,-3-3 62,2 1 71,1 2 1,-1 6 0,-3 2-25,-2 4 0,-8 3 0,-3 1 0,-4 1 79,1-1 0,-3 1 0,8-1-120,0 1 0,1-5 1,8-1-172,2-2 0,4-1 0,9-4 0,2 0-88,0 0 1,3 0-718,-5 0 1,5 0 0,-3 0 0</inkml:trace>
  <inkml:trace contextRef="#ctx0" brushRef="#br0" timeOffset="24894">6040 7305 8355,'0'-25'726,"3"6"1,5 4 0,10 5 0,8 6-398,7 3 1,4 1-1,3 0 1,3 0-953,1 0 0,-3 0 0,5 0 1,1 0 212,1 0 0,-3 0 1,0 0-1,-4 0-269,-5 0 0,1 5 0,-5 2 0</inkml:trace>
  <inkml:trace contextRef="#ctx0" brushRef="#br0" timeOffset="25342">7268 7069 8355,'-7'-12'15,"-4"0"0,11 6 1,0 7-1,7 10 311,4 9 1,5 13 0,2 5 0,2 5-104,2 4 1,1 7 0,0 4-266,-2 2 1,-3 4 0,-6-1 0,-1 0 0,-2-5-1,-5-4-440,-3-6 1,-1-6-1,0-1 67,0-3 1,-5-6 0,-5-3-17,-5-3 0,1-6 0,-4-2 0</inkml:trace>
  <inkml:trace contextRef="#ctx0" brushRef="#br0" timeOffset="29304">868 7565 8355,'-5'-16'147,"-4"1"0,-2 2 1,-1 5-1,0 3 1,-1 3-1,-1 5 1,-2 5-1,-5 5 1,-2 3-1,-2 5 1,0 4-1,0 2 97,1 2 1,0 4-1,3-2 1,5-1-1,3 2 1,4-2 0,2 2-1,1-2-274,4 0 0,7-2 1,8-6-1,6-3 0,4-2-213,2-6 0,5 0 1,4-7-1,1-1 1,4-3-99,2-5 1,-1-7 0,4-9 112,-1-2 0,-2-6 0,-5-1 1,-3-1 215,-4 1 0,-7-3 0,-4 3 0,-4-1-41,-7 1 1,-6 1 0,-6 4-1,-8 2-35,-6 2 1,-10-1 0,-4 7 0,-4 3-81,-5 2 0,3 7 0,-7 0 0,1 6 19,0 5 0,0 3 0,8 3 0,5 1-162,5 2 1,9-1 171,5-3 0,1 5 0,5 1 0</inkml:trace>
  <inkml:trace contextRef="#ctx0" brushRef="#br0" timeOffset="29561">1129 7082 8355,'-17'-4'0,"1"-1"789,0 3-461,3 0 0,0 13 0,1 6-168,-1 5 1,1 4 0,0 6 0,-2 8 0,-1 9 0,-3 7-1,0 4 1,0 4 159,3 2 0,1 9 1,2-1-1,-1 0-609,1 2 0,-1-6 0,0 7 0,-3-5-264,0-5 0,-1 1 0,5-14 0,0-2-103,-1-1 0,-2-8 1,1-6-1,3-8 413,0-7 1,-5-4-1,-4-6 1</inkml:trace>
  <inkml:trace contextRef="#ctx0" brushRef="#br0" timeOffset="29809">1290 7739 8355,'-19'-12'1219,"1"-1"-833,11 6 1,4 2 0,11 5-389,9 0 1,6 0 0,5 0 0,2-2-1,2 0-113,2-2 1,-3-1-1,-4 5-1048,-5 0 1,2 0 0,-5 0 0</inkml:trace>
  <inkml:trace contextRef="#ctx0" brushRef="#br0" timeOffset="30088">1277 7938 8355,'2'-7'574,"2"2"1,4 4-1,5 0-233,3-3 1,-1 2 0,6-3-594,1-1 0,6-1 0,2-4 1,0 2-1,1 2 0,-4 1-713,-1 3 1,-1 2-1,0 1 1</inkml:trace>
  <inkml:trace contextRef="#ctx0" brushRef="#br0" timeOffset="31254">7938 7801 9144,'12'-7'292,"0"-5"1,1-2 0,-2-5-287,-3 1 1,3-4-1,-3 1 1,2-1-1,0 0 1,-4 1 0,1-1-1,0-1 1,2-2-80,-3 0 1,1 2-1,-4 1 1,1 2-1,0 3 1,0 1-131,1 3 1,3 4 315,-4 1 0,4 12 1,-2 3-1,-1 10 0,2 5-14,0 4 0,1 1 1,5 0-1,-1 0-137,1 2 0,-1 4 0,2-3 1,1 1-226,1-1 0,1-1 0,-5-4 1,2-2-545,3-2 1,-4 1 392,4-5 0,2-1 0,1-4 1</inkml:trace>
  <inkml:trace contextRef="#ctx0" brushRef="#br0" timeOffset="31680">9041 7119 8355,'0'-12'93,"-5"3"0,-3 2 0,-3 3 0,-2 6 87,1 5 1,-5 15 0,-1 7 0,0 6 273,0 7 1,-2 6 0,5 6 0,4-1-340,5 3 0,5-4 0,1 6 0,1-2-340,3-3 0,9-1 0,6-11 1,2-2-441,-1-5 1,5-3 0,4-8-1,-1-2 55,-2-5 1,4-2-1,2-1 1</inkml:trace>
  <inkml:trace contextRef="#ctx0" brushRef="#br0" timeOffset="31875">10046 7838 10640,'-4'-23'0,"-2"4"-1034,-1 6 1,5 8 0,-1 7 457,6 3 1,9-1 0,7-4 555,1 0 0,9 5 0,-3 2 0</inkml:trace>
  <inkml:trace contextRef="#ctx0" brushRef="#br0" timeOffset="32111">10641 7789 8355,'0'-13'-656,"0"6"1,6-4 0,1 4 0</inkml:trace>
  <inkml:trace contextRef="#ctx0" brushRef="#br0" timeOffset="32418">11609 6958 8355,'6'-25'2343,"0"-5"-1854,0 14 0,5 0 0,6 17 1,3 5-175,2 6 0,1 7 1,2 10-1,0 6-46,0 5 1,-6 9 0,-3 11 0,-3 3-259,-5 3 1,-2 9 0,-6-5 0,0-1-136,0 0 0,0-10 0,-2 2 1,-2-5-951,-4-4 0,-9-5 0,-5-1-324,-5 1 0,-5-5 0,-5 1 1</inkml:trace>
  <inkml:trace contextRef="#ctx0" brushRef="#br0" timeOffset="51473">1153 8384 9012,'-1'-11'0,"-2"1"0,-2 3 0,-1 3 0,-1 7 353,0 8 0,3 8 0,-3 9 0,2 2-374,2 2 1,2 1-1,1 4 1,0 0 0,0 1-1,1-3-527,3-1 0,3 0-320,6-5 0,-1 5 0,0-2 1</inkml:trace>
  <inkml:trace contextRef="#ctx0" brushRef="#br0" timeOffset="52347">7987 7875 6782,'-11'2'-73,"3"2"1,4-3-1,8 4 1,5-4 86,7-1 1,0-1-1,8-4 1,3-2 0,3-1-1,5 0 1,2-2-1,3-1-1,1-1 1,10-2 0,0-1-1,5-3 1,6-1 0,5-3-1,9-2 63,4-1 0,7-2 1,6-1-1,-44 15 1,0 0-2,3 0 0,1-1 0,2-2 0,0 0 1,3 1-1,0 1-84,2 0 1,0 0-1,-1-1 1,0 0-1,1 0 1,0 1-1,1 0 1,-1 1-1,1-1 1,0 1 45,-1 1 1,0 0-1,-2-1 1,1 1 0,-4-1-1,0 1-63,-1 0 0,-1-1 0,0 1 0,-2-1 0,43-10 0,-8 2 15,-6 5 0,-11 2 0,-7 2 0,-8 1 0,-9 2-1210,-7 5 1221,-12 3 0,-18 1 0,-11 11 0,3 3 0</inkml:trace>
  <inkml:trace contextRef="#ctx0" brushRef="#br0" timeOffset="52689">8421 7925 8355,'-30'0'-1,"9"0"1,3 0-1,11 0-157,12 0 0,11 0 1,10-1-1,11-3 40,12-5 0,9-6 1,12-4 166,8-5 0,9 2 1,-39 8-1,1-2 1,3 1-1,2 0 1,2-1-1,1 0-31,0 0 0,0 0 1,4 0-1,1 1 0,0 1 1,0 0-1,1 0 0,1-1-79,0 1 1,1 1-1,-2-1 1,0 1-1,1 1 1,1 0-1,-1 0 1,-1 0 58,-1 2 1,0 0 0,3-2-1,-1 1 1,-3 3 0,-2 0 0,-1 0-1,0 1-85,-3 0 0,0 0 1,-1-1-1,0-1 0,-4 1 1,0 0-1,47-7-36,-3 1 1,-9 2 0,-6-1-1,-5 1-32,-4-1 1,-8 5-1,-9 1 1,-8 0-16,-8 0 1,-2 5 169,-10-2 0,-2-2 0,-9 2 0,1 1 0,0 2 0,2 1 0</inkml:trace>
  <inkml:trace contextRef="#ctx0" brushRef="#br0" timeOffset="53032">10021 8000 8375,'6'-9'-8,"3"2"0,6 0-173,6 1 1,9 0 0,9-5-1,9-4 294,9-3 1,13-3 0,7-4-1,6 1-20,5-1 0,7-3 0,-47 14 0,1 1 0,0 0 0,1 1-106,-1 0 1,1 1 0,3-3 0,0 1-1,-2 3 1,0 0 0,1-2 0,1 0-87,-1 0 1,1-1 0,3 2-1,1-1 1,-7 1 0,0 0-1,48-8 60,-3 1 1,-5 1 0,-8 5-251,-3-1 1,-14 2-1,-9 2 1,-8 2 0,-9 1 145,-9 4 0,-1-5 0,-9 0 1</inkml:trace>
  <inkml:trace contextRef="#ctx0" brushRef="#br0" timeOffset="53250">11125 7962 8381,'12'-5'64,"1"-3"-75,5 2 0,1-4 0,6 5 0,1-1 1,3-1-1,5 1 0,8-5 0,4-2-124,3 1 0,9-8 1,-6 9-1,3 0-387,-1 2 1,-3 0 0,-2-3 0</inkml:trace>
  <inkml:trace contextRef="#ctx0" brushRef="#br0" timeOffset="54269">1054 9637 8477,'0'-13'0,"0"1"0,-1-1 0,-3 2 257,-5 3 1,-2 3 0,-1 6 0,0 3 0,1 4 7,2 3 0,-2 7 0,3 2 1,-2 0-1,2 1-94,4 1 1,3 1-1,1 2 1,0 0-1,1-2 1,4-2-5,8-4 1,1-4 0,6-2-223,2-2 0,3-4 0,3-5 0,2-1 0,2-3-319,2-5 1,1-7 0,-2-5 0,-4-2 100,-3-2 1,-3-4-1,-2 0 131,-5 2 1,-7 5 0,-5 1 0,-4 0 0,-4 2 0,-9 1 0,-9 6 0,-5-1 0,-5 2-58,0 3 1,-3 2 0,0 6 0,-2 0-52,0 0 1,-2 6 0,10 2 0,3 3-657,4 2 821,4-1 1,6 0-1,-1 1 1</inkml:trace>
  <inkml:trace contextRef="#ctx0" brushRef="#br0" timeOffset="54512">1389 9203 8355,'-12'-18'-81,"-1"5"0,1 8 1,-1 3 860,1 2-530,-6 11 1,3-1 0,-4 12 0,-1 4-145,1 6 1,0 9 0,-3 5-1,2 2 1,3 3 0,1 3-1,3 4 1,0 2-426,1 2 0,1 0 0,1 0 1,3-2-101,2-7 1,-4 1 0,5-10-1,0-1-132,-1-6 0,3-1 1,-2-7 446,3-2 1,-5 0-1,-1-3 1</inkml:trace>
  <inkml:trace contextRef="#ctx0" brushRef="#br0" timeOffset="54967">1588 10170 9330,'-17'0'0,"0"0"-28,2 0 1,1-1 0,2-2 0,1-3 0,3-1 200,4-2 0,2 2 1,4 0-1,2 0-171,4 0 0,-1 3 1,1-3-1,2 2 1,1 2 0,-3 2 1,0 1-23,2 0 1,1 0 0,0 1-173,-3 3 0,-2 7 1,-6 7-1,0 1-93,0 3 0,-1 6 0,-4 2 0,-3-1 22,-3-3 0,-3 6 0,-1-9 240,-1-1 0,-1 2 0,3-8 1,-1-2 108,-1-4 1,-1-5 199,5-5 0,5-5 0,3-3-149,2-3 0,6-3 0,2-1 0,1-2-10,2 2 0,2 5 0,2 3 0,-1 2 1,1 2 1,-1 2 0,0 1-116,1 0 0,-1 5 0,1 4 0,-1 2-229,1 1 0,-1 0 0,0-1 0,1-1-186,-1-2 1,1-5 0,0 1 0,2-2 42,2-2 1,5 0 0,-3 0 0</inkml:trace>
  <inkml:trace contextRef="#ctx0" brushRef="#br0" timeOffset="55185">1798 9550 8355,'0'-13'25,"0"1"0,6 4 0,3 1 1,5 1-1,4 4 0,0 0 1,1 2-1,-1 0-303,0 0 0,7 0 1,-3 0-1,0 0-619,2 0 693,-7 6 0,7 6 0,-5 7 1</inkml:trace>
  <inkml:trace contextRef="#ctx0" brushRef="#br0" timeOffset="55441">1885 9748 8355,'0'-12'-135,"6"1"1,3 1 0,5 3 0,4 0-176,1 0 1,2 3-1,4-3 1,0 1 97,-1-1 1,12-7-1,3-5 1</inkml:trace>
  <inkml:trace contextRef="#ctx0" brushRef="#br0" timeOffset="55758">2691 9165 8355,'-7'-31'122,"-4"2"0,3 9-463,-3 8 0,3 1 575,0 7 1,-1 1 0,-3 7 0,-1 6 102,1 5 1,1 6-1,1 8 1,4 5 0,0 6-37,3 6 1,2 7 0,1 5 0,0 3-353,0 1 0,0 3 1,1-1-1,3-2-378,5-1 1,2 0 0,2-10 0,3-5-130,0-1 1,2-10 0,-1-6 0,2-4 89,0-4 0,10-3 0,-3-6 0</inkml:trace>
  <inkml:trace contextRef="#ctx0" brushRef="#br0" timeOffset="55940">3336 9773 8355,'2'-7'-424,"2"3"1,-2 3 0,5 2 0,0 2-505,0 1 928,-4 0 0,8 2 0,-4 0 0</inkml:trace>
  <inkml:trace contextRef="#ctx0" brushRef="#br0" timeOffset="56125">4031 9860 8570,'12'-19'-140,"1"1"0,-1 7 0,2 2 0,1 5 0,3 1 1,0 1-1,0-2-445,-3 1 1,0 1-1,0 2 559,2 0 0,5-5 0,-3-2 1</inkml:trace>
  <inkml:trace contextRef="#ctx0" brushRef="#br0" timeOffset="56680">7367 9190 8355,'-1'-21'82,"-2"2"1,-1 1-1,2 4 351,5 5 1,4 10 0,5 12 0,2 6 0,1 4-132,2 2 0,5 5 0,-1 5 0,1 5 0,-2 4-427,-3 0 1,-5 4-1,-3-2 1,-7 3-1,-4 4 1,-7 2 0,-3-1-1,-6-1-1263,-7 0 0,-5-5 0,-7 7 1</inkml:trace>
  <inkml:trace contextRef="#ctx0" brushRef="#br0" timeOffset="57385">2877 11088 7332,'0'-17'0,"2"1"0,2 2 0,4 4 0,3 6 0,2 4 0,-2 4 0,-2 3-400,-1 0 1,1 10-1,3-4 1</inkml:trace>
  <inkml:trace contextRef="#ctx0" brushRef="#br0" timeOffset="57796">2927 11671 9289,'-7'5'-461,"2"-2"1,5 5 0,1 0-1,2 1 88,1-1 0,1-1 0,-2 2 0,3-2 317,0-1 1,3 4 0,3-4 0</inkml:trace>
  <inkml:trace contextRef="#ctx0" brushRef="#br0" timeOffset="57797">2977 12105 8355,'4'8'434,"1"-1"-534,2-2 0,1-1 1,5-4-1,-2 2 0,-2 1-539,0 1 0,-1 5 0,4-2 0</inkml:trace>
  <inkml:trace contextRef="#ctx0" brushRef="#br0" timeOffset="60523">12973 8024 8355,'7'-24'132,"-3"0"1,-4 3 0,-4 4 0,-5 0-1,-3 0 1,-4 4 0,-5 2 0,-4 4 0,-3 1-1,-2 3 1,-2 3 0,-1 6 0,0 6-1,2 8 173,0 3 1,2 9 0,5 5 0,-1 8 0,1 6 0,4 5 0,3 0 0,5 2-494,3-2 0,4 0 0,6-7 0,3-1 0,6-2 1,4-6-1,4-6 0,1-6 0,3-6-313,2-6 0,-1-2 221,-2-1 1,1-6 0,-4-3 165,1-3 1,-4-8 0,0-4 123,-5-4 1,-5-3-1,-5 2 1,0-4-1,0 1 1,-1-3 0,-3 4 0,-4 0 0,-3-1 14,-2-1 1,5 5 0,0-1-7,-2 2 0,5 6-76,0-1 1,5 7 0,5-2-1,3 2 79,3 2 1,3 4 0,1 2 0,1 1 91,-1 2 0,3 2 0,-1 2 0,-2-1 27,-1 1 1,-2-1 0,1 2-1,-2 1-119,-3 1 0,2 5 0,-5-4-211,2-2 0,-3 3 1,3-2-1,0 1-436,0 1 1,-3-9-1,3 4 227,-2-2 1,5 0-1,-3 1 1</inkml:trace>
  <inkml:trace contextRef="#ctx0" brushRef="#br0" timeOffset="61425">13345 8347 8355,'-1'-20'0,"-4"4"340,-3 2 0,1 6 1,-1 1-1,-2 1 0,-1 4 1,-1 0-1,-2 4 1,-1 2-1,-2 4-48,2 3 0,-3 3 1,2 2-1,2 4-347,4-1 0,1 4 0,5-2 0,1 1-94,1-1 0,2-2 0,2-4 0,2 0-168,4-3 1,3-1-1,2-6 1,-1 1-151,0-1 1,1-1-1,-1-5 235,1-3 1,-6-3 0,-2-4 132,1 3 0,-5-4 0,3 4 0,-4-3 70,-4-1 1,1-5 0,-4 1 0,0 1-1,2 1 113,-1 1 1,-2 1-1,4 0 1,1-1-34,2 1 0,2 4 0,3 1 0,5 1-62,2 3 0,5 1 1,2-1-1,1-1-61,3 1 0,2 2 1,1 1-1,0 0 9,-1 0 1,0 0 0,-1 0-1,-1 0 1,2 0 71,-2 0 0,-2-2 0,1-1-96,-4-1 1,-8 0 333,0 4 1,-8 0 54,-1 0 0,-3 0 0,-8 0 1,-3 0-1,1 0-103,-1 0 1,0 4 0,-1 2 0,-2-1-164,2 1 0,1 3 1,2 0-1,1 3-67,3 5 0,-2-4 0,4 5 0,1-1-78,-1-1 0,2 5 1,4-4-1,0-2-139,0-1 1,6-2 0,2-1 132,3-3 1,2-2 0,-1-6 0,2-2 98,2-2 0,-2-3 1,3-5-5,-4 0 0,1-2 0,0-1 1,0-2-1,-3 2 27,0 1 1,-4 2 0,0-1-1,-2 1 289,-2 0 1,-2-1-3,-1 1-273,0 5 0,0 3 0,0 8 0,0 4 1,0 3 0,0 2 1,0 0 0,0 3 0,0 0-52,0-1 0,6 3 1,1-1-1,1-4-77,0-3 1,5 0 0,3-6 0,-1-1 31,-1-2 1,3-1-1,0-1 72,3-4 1,-5-3-1,1-7 1,-2-3-12,-1-1 0,-2 2 1,-2-3-1,0-4 1,-1-2-10,-1-3 1,0-4 0,-5 3 0,2-1-33,-1 1 1,-1-4 0,-2 2-1,0 0 152,0 3 0,-2 4 0,-1 5 0,-2 5 57,-2 5 0,-1 0 0,-3 8 0,1 3-23,2 6 0,1 9 0,-3 6 0,3 5-69,2 2 1,1 9 0,4-1 0,1 2 0,3 1-394,5 1 0,2-4-57,1 1 1,5-2 0,0-8-1,3-1 1,0-5-288,0-6 293,3-8 1,-4 4 0,6-6 0</inkml:trace>
  <inkml:trace contextRef="#ctx0" brushRef="#br0" timeOffset="61824">14263 8111 8355,'-2'-7'690,"-2"3"0,3 4 0,-3 4-1863,2 5 0,8 2 0,1 1 1</inkml:trace>
  <inkml:trace contextRef="#ctx0" brushRef="#br0" timeOffset="61825">14424 8471 8355,'-15'0'563,"2"0"127,9 0 1,-1 1-1196,5 3 1,0-1-385,0 5 0,5-5 0,2 3 0</inkml:trace>
  <inkml:trace contextRef="#ctx0" brushRef="#br0" timeOffset="62096">12874 9103 8355,'-5'-11'874,"10"3"-1426,13 3 544,8 5 0,11 0 1,0 0-1,10 0 510,9 0 0,2-2 0,11-2 0,0-3-143,1 0 0,12-4 0,-5 3 0,1-2-205,-3 2 1,-2-3 0,-6 3 0,0-2 41,-4 2 1,0 2 0,-9 6 0,-3 0-2618,-4 0 1085,-4 0 1,-12 6 0,0 1 0</inkml:trace>
  <inkml:trace contextRef="#ctx0" brushRef="#br0" timeOffset="62583">16173 7342 8355,'0'-18'-106,"0"-1"1,-2 0-1,0 2 1,-4 3 0,-1 2-1,-3 1 1,-1 1 0,-1 3 127,0 2 1,-5 1-1,-1 4 1,0 0 458,0 0 1,2 9-1,3 5 1,1 4-257,0 4 1,1 7-1,2 6 1,5 5-80,3 5 0,1 5 0,0 3 0,0 4-168,0-1 1,5 1 0,4-5-1,2 1-295,1-5 1,5-4-1,-1-7 1,-1-1-315,-1-3 1,-3-4 0,-1-7 0,-3-3 278,-2-1 0,-1-1 0,-4-5 1</inkml:trace>
  <inkml:trace contextRef="#ctx0" brushRef="#br0" timeOffset="63805">15739 7863 8355,'12'-19'0,"2"1"0,2 5 129,4 1 0,4 0 1,1-1-1,0 1-94,0-1 1,4 5 0,0 1-103,-2 2 1,4 1 0,-1 4 0,0 0 0,1 0 0,-5 0 0,-3 0 0,-2 0 3,1 0 0,-4 1 1,-2 2 164,-2 1 1,-3 6-1,-1-4 115,-2 1 1,-5 4 0,1-2 0,-3 2-133,-1 1 0,2-1 0,0-1 0,3-2-494,-3 2 0,1 1 1,0 1-934,1 0 972,6-5 1,-4 4-1,7-4 1</inkml:trace>
  <inkml:trace contextRef="#ctx0" brushRef="#br0" timeOffset="63806">16359 7454 8355,'-13'-7'-2075,"1"1"1938,5 6 1,-4 6-1,4 1 1</inkml:trace>
  <inkml:trace contextRef="#ctx0" brushRef="#br0" timeOffset="63807">16483 7739 8355,'-7'0'554,"1"6"0,6-4 0,0 7-446,0 0 1,2 2 0,0 2-202,3-1 1,3 0 0,-3 2-79,2 3 0,-4-3 1,3 1-1,-2-4-276,0-3 248,0-5 1,-4 1 102,0-8 0,0-4 0,1-8 0,3-2 51,5-1 0,2-2 0,1-3 1,-1 0 8,-3 4 0,3-1 0,-2 7 0,2 3 71,1 0 0,-4 6 0,-1-1 0,0 2 33,0 0 1,-3 1 0,3 7-1,0 4 36,0 3 0,-3 2 0,3-1 0,0 2-1,0 3 0,1-4 1,4 4-52,1-3 0,1-2 0,1 0 0,3 1-89,1-1 1,-3-5-1,5-3 1,0-2-1,-1-2 16,1 0 1,-2 0-1,3-2 1,-2-2-15,-2-4 1,-2-3-1,-3-3 1,-2-1 43,-3-2 0,2 1 0,-6 2 1,-2-1 21,0-2 1,-2 1 0,-2 3 0,-2 2 25,-4 3 0,-3-1 0,-1 4 0,-1 3-25,1 0 0,-1 2 0,1 2 1,0 2-57,-1 4 1,1 7 0,-1 3 0,1 1-27,0 3 1,3 0-1,2 1-78,2-3 0,1-3 1,4 2-1,1-1 17,3-3 0,3-2 0,7-5 0,1-4 37,2-3 1,-1-6-1,-3-3 1,-1-4 197,0 0 0,1-6 1,-1-2-1,1-5 55,-1-4 0,0 1 1,1-5-1,-1-1-29,1-2 1,-5 0-1,-1 0 1,-2 2-204,-2-1 0,-2-2 1,-1 7-1,-1 1 175,-3 3 0,1-1 0,-5 12 0,-2 4-57,-1 6 1,-1 6 102,-1 7 1,2 8 0,3 11 0,4 3 0,3 4-84,1 4 1,5-1-1,3 5 1,5-2-693,3 1 1,-1-2 0,6 2 0,1-4-159,2-4 1,6 3-1,2-4 1</inkml:trace>
  <inkml:trace contextRef="#ctx0" brushRef="#br0" timeOffset="64541">17859 7665 9157,'7'-20'0,"-3"4"0,-2 2 925,-2 2 0,0 3-741,0 1 1,-2 5-1,-2-2 78,-4-1 1,-3 5 0,-1-2 0,-1 5-158,1 2 0,-1 5 0,0 1 0,-3 4-358,0 2 0,-1 5 0,5-3 0,1 1-18,3 3 0,-2 0 0,6 0-61,1-1 0,3-6 0,3 2 0,4-4 0,2-1 49,5-4 1,7-3-1,0-5 1,1-1 135,-2-3 1,2-3-1,-4-7 1,0-1 214,0-2 0,-3-3 0,-7 2 0,-2 0 126,-1 0 1,-3-4-1,2 3 1,-3-1-32,-1 4 0,0-2 0,0 1 173,0 2 0,0 6-271,0 0 1,0 12-1,2 1 1,1 6-82,1 2 1,4 2 0,-3 3-37,2 3 1,-3 0 0,5-1 0,0-1 0,2-3 17,2-1 1,-1-2 0,1-1 0,0-1-196,4-2 1,-3-5 0,4 1 0,-2-3 36,1-1 0,-1-4 0,-3-1 0,-2-2 124,-3-3 1,2-1 0,-6-1 0,-2-1-8,0 1 0,2-1 0,0 1 0,-1 0 396,-2-1 1,-1 5 158,0 0 0,2 5-409,2-1 1,-1 4 0,3 4-69,0 4 0,4 5 0,-4 2 0,3 3 0,-2 0 12,-2 0 0,3-2 1,-2-2-108,1 2 0,0-2 0,2 1 1,0-5 124,0-6 1,-2-3-1,1-1 1,1-1 142,-2-3 1,2-3 0,-3-5 0,-1-1-154,1 1 0,3-5 1,-2-1-1,2 1-25,-1-1 0,-1-3 0,2 4 0,0 4-50,0 3 0,2 0 0,2 6 20,-1 1 1,-4 8 0,-1 3 47,-1 3 1,3 5 0,-2 2-1,2 2 1,-1 2-44,1 1 1,3-2-1,0-2 1,-1 0-987,-3 1 1,9 0 0,-3 5 0</inkml:trace>
  <inkml:trace contextRef="#ctx0" brushRef="#br0" timeOffset="65754">19075 7727 8355,'7'-13'0,"-2"-3"341,-5-1 47,0 1-196,0 3 0,0 1 0,-1 1 1,-3 3 275,-5 3 1,-2 4-452,-1 1 0,-2 1 1,-1 4-1,-1 3 0,0 4 65,3 5 1,0-2 0,1 4 0,1 1-333,2-1 1,4-4-1,5 3 1,0-2-32,0 1 0,4-5 0,2-3 0,2-1 46,6-1 1,-2-2-1,5-5 1,-4-1 156,0-3 1,-1 1 0,-1-5 0,-1-3 122,-2-4 1,-1 1 0,3-4 0,-3 1 117,-2 1 1,3-2 0,-4 3 0,-1-2-81,-1 2 0,2 1 76,0 2 1,0 4 0,-3 1-133,4 1 1,0 8 0,5 6-82,-2 3 0,-1 1 0,2 1 1,0-1 44,0 0 1,2-1 0,2-1 0,-1-3 0,1 0-1,-1 0 0,0-4 0,1 1 56,-1-3 1,5-1 0,-1 0 0,-1 0 60,-1 0 1,-1-4 0,-1-2-1,-1 0-66,-3-4 1,2 3-1,-4-1 1,-1-2-133,1-1 1,-2-1-1,-4-1 75,0 1 1,0 2 0,0-1 0,0-3 214,0 1-118,0-1 1,1 7 0,3 3-93,4 2 1,3 2 0,2 0-1,-1 2 13,1 2 1,3-1 0,2 5 0,0 0 61,0-1 1,3 4 0,-3-3 0,-1 3-114,1 2 1,-1 3-1,-6 1 1,-1-2-118,-2-1 0,-5 2 1,1 1-1,-3-2-35,-1-1 0,-1-2 0,-3 1 49,-5-1 0,-6-1 0,-1-3-54,0-3 0,3-4 0,2-2 339,2-4 0,4-2 1,5-5-1,0-2-73,0-2 1,5 1 0,5-5 0,4 1-133,2 0 1,9-1 0,-3-2-1,0 3-23,2 1 0,-1-2 0,1 3 0,-4 2-61,-3 1 1,-8 3 0,-2 1 101,-1 2 1,-2 4 260,-4-4 0,-6 5-62,-2-1 1,-3 7 0,0 2 0,1 2-1,4 3-68,0 1 1,2 1 0,4 0-1,0 1-52,0-1 0,1-3 0,3-1 0,6 1-25,5 2 1,-1 2-1,4-1 1,-2-1-59,1-2 1,1 2 0,-4-3-1,-1 3 20,-1 1 0,-4 1 0,0-1-240,-4 0 1,-4 1 228,-4-1 0,-3-1 0,-5-2 60,-1-5-1,6-3 0,2-2 0,5-3 0,0-5-54,0-2 0,5-1 0,5-1 0,4 1-124,2 0 0,5-5 1,-3 1-1,0 0 133,0 3 0,-2 0 1,-2 1-1,1 1 337,2 3 0,-5-2 0,-3 6 249,0 1 1,1 3-1,-1 4-210,0 4 0,-7 3 0,3 3 0,-3 1-285,3 2 1,-3-1 0,7-3 0,-1-1-469,-1 1 1,4-2 0,-3-2-815,3 0 0,-3-5 802,1 4 1,-1 0-1,4 5 1</inkml:trace>
  <inkml:trace contextRef="#ctx0" brushRef="#br0" timeOffset="65990">20166 7404 8355,'0'-12'-693,"0"-1"1,2 7 0,0 3 556,2 6 0,12 3 0,-3 7 0</inkml:trace>
  <inkml:trace contextRef="#ctx0" brushRef="#br0" timeOffset="66757">20340 7838 8565,'0'-25'175,"5"10"0,2 3 0,2 1 0,-1 0 0,1-2-298,2 1 0,2 0 87,-1-1 1,-2 1 0,1-1 0,3 1-1,-2-2-31,-2-2 0,-3 2 1,-5-3-1,3 4-182,-3 0 0,-6 1 1,-4-1-1,-3 2 173,-2 3 1,-3 3 0,-1 5 0,2 1 57,1 3 1,2 3 0,0 5-1,1 2 57,2 3 1,4-2-1,5 6 1,0 1-44,0 1 1,5 2 0,5 0 0,4-2-9,2-2 1,5 2-1,-3-2 1,0 1 49,0-1 1,2 1 0,-2-4 97,2 1 1,-7-3 0,1 4-1,-4-2 1,-2-2 25,-1 2 1,-2-3-1,-6 4 1,-3 1 0,-4-1 1,-5-4 0,-3 2 0,-4-5-256,1-4 1,-3 3 0,6-4 0,0 0-296,3-3 0,0-2 0,2-4-195,3-2 0,-3-3 0,4-5 1</inkml:trace>
  <inkml:trace contextRef="#ctx0" brushRef="#br0" timeOffset="66758">20749 7516 8355,'-12'-13'2096,"3"7"-1647,1 1 1,5 5-1,-1 6-411,3 6 0,2 5 1,2 5-1,3-1 1,0 1-1,4 1 1,0 2-1,-1 0-638,0-1 1,-7-4-1,4-2-160,-1 0 1,-3-5 99,2 4 1,-1-9 438,1-4 1,-3-8-1,3-4 1,-1-3 382,1-2 0,-1-3 0,4-1 1,0 1-102,0-2 0,1 4 1,6-4-1,1 3 106,1 3 0,1-3 0,-5 8 0,1 0 33,-1 3 1,1-2-1,-1 2 1,0 3 103,1 3 1,-5 7 0,-1 6 0,-2 3-293,-2 1 1,-1 2 0,-1 3 0,2 1-573,1 0 1,1-2 0,-2 0-144,1-3 1,6-5 0,-3 3 0</inkml:trace>
  <inkml:trace contextRef="#ctx0" brushRef="#br0" timeOffset="68373">21233 7603 8355,'-7'-18'1671,"-3"4"-1321,6-3 0,1 9 0,8 4 0,3 4 0,4 3 0,3 2 0,3 2-260,2 3 0,-5 5 0,1 2 0,-2-1-222,-2 2 1,-1-3 0,-1 4 0,-3-1-516,-1-3 1,-2 3 0,-4-1 238,0-2 1,0-1-1,-2-3-190,-2-3 0,1-2 406,-5-6 0,5-2 0,-1-2 0,3-4 190,1-3 0,0-2 0,0 1 66,0 0 1,1-5-1,3 1 1,5-1 0,2 1-52,1-1 0,0 0 0,1 6 1,-1 2 191,1 1 0,-1 5 0,0-3 0,1 2-65,-1 0 0,1 0 0,-1 5 0,-1 3 66,-3 5 1,3 2 0,-4 1-1,2 0-205,-1 1 0,-5 3 0,1 2 0,-3 0-114,-1 0 1,0 0 0,0-3-56,0 2 1,0-1 31,0-3 0,1-6 147,4-3 0,-3-4 0,5-4 0,-1-5 1,-2 0-87,1 0 0,-3-7 1,2 1 32,-3-3 1,3 0 0,1 5-1,-3 1 26,0 0 0,2 3 1,1 1 144,2-2 1,1 1 0,5 1 68,-1 3 0,1 4 0,-1 1-47,1 0 0,-1 4 0,-1 2 0,-1 1 21,-2 2 1,-1 2-1,1 2 1,-2-1-153,-1 0 0,-4 1 1,4-1-303,-4 1 0,0-1 1,2 0-989,1 1 1129,0-1 1,-4-6-1,2-5 76,2-4 0,-3-6 0,3 0 0,-2-2 127,-2-1 1,0 0 0,0-2-1,0-1-43,0-2 0,5 1 0,2 3 1,1 1-82,1-1 1,-1 1 0,4 1-1,1 3 37,-1 4 0,1 2 1,-1 2 142,0 0 1,-1 6 0,-1 2 29,-2 3 0,-4 3 1,3 1-1,0 2 1,-1-2 46,-1-2 1,5 0 0,-2-2 0,2-1-104,-2-2 1,4-5 0,-1 1 0,5-3-27,-1-1 1,3 0 0,0 0-1,0-1-149,-1-3 1,4-2-1,-4-4 1,-2 2-149,-1-2 1,-3-1-1,-3-1 1,-4 0-115,-3-1 1,-1-3 0,0-1-1,0 2 215,0 1 1,-4 6 0,-1 1 0,-2 0-98,-3 0 0,-1 6 292,-1 1 1,-1 5 0,2 9 0,2 1 0,2 3 44,1 2 0,2-1 0,4 3 0,0-3-178,0-1 1,6 3 0,2-5 0,4-1-143,5-1 0,2-7 1,7-3-1,2-2 23,1-2 0,0-2 1,-4-2-1,-1-4 165,1-3 1,-5-3 0,-4-1 0,-2-2 30,-2 2 0,-5-3 0,-1 0 0,-2 0 184,0 1 1,0 0 0,-4 5 0,0-1 195,0 1 451,0 5 1,0 3-761,0 8 1,0 3-1,0 5 1,1 1-90,4-1 0,-3 3 1,5-1-1,-1-3-3,-4 0 0,5-1 1,2-1-55,2 0 0,1-7 0,0 2 110,1-2 0,-2-8 0,-1-1 0,-4-1 63,0 0 1,4 0 0,-4-5 14,1 1 1,-1 4 0,-5 1-85,3 1-61,-2 2 1,3 5 0,-5 4 0,2 3 0,0 3-153,3 1 0,3 1 1,-3-1-1,2 0 1,3 1 0,1-5 0,1-1 0,1-1 29,-1-4 1,0 0 0,1-2 0,-1 0 76,1 0 1,-2-6 0,-2-3 0,0-5-1,0-3 0,2-5 1,2 1-1,-2-3 8,-3-5 1,3 3-1,-4-5 1,1 2-4,0 0 1,-3-6-1,3-1 1,2-4 61,1 0 1,-5 3-1,0 3 1,-2 6 71,0 1 1,0 4 852,-4 2 1,0 12 0,0 13-532,0 11 1,-4 11 0,0 4-1,0 2-222,-2 3 0,5 6 0,-3 4 0,3 2-393,1-1 1,0 2 0,1-3-1,2 1-115,1-5 1,5 1 0,-2-12 0,2-1-856,-1-4 0,-5-9 870,1 1 0,-8-9 0,-3-3 1</inkml:trace>
  <inkml:trace contextRef="#ctx0" brushRef="#br0" timeOffset="68374">22796 7491 8355,'12'-5'0,"0"3"718,1-9 0,5 4 0,2-4-361,4 3 1,6-3 0,3 3-1,4-3-152,5-2 0,-4 5 0,4 1 1,-7 2-1963,-6 2 1,0 1-1,-9 2 1</inkml:trace>
  <inkml:trace contextRef="#ctx0" brushRef="#br0" timeOffset="69100">15825 8868 8917,'0'-36'0,"0"4"0,0 7 0,-1 9 0,-3 8 110,-4 8 1,2 5 0,1 9-1,0 2 1,1 5 0,2 4 0,0 2-1,2 4 1,0 0 0,0 4-1,0 1 71,0 1 1,0-4 0,0 0-588,0 2 0,0-4 1,0 1-1,0-2-425,0-2 1,0-2-1,0-1 1</inkml:trace>
  <inkml:trace contextRef="#ctx0" brushRef="#br0" timeOffset="70341">15615 9128 9750,'0'-12'-1375,"1"5"1125,3 3 1,7 2 0,7 2 0,3-1 226,5-3 1,4-2-1,6-3 1,-2 0 0,0 0-1,0-2 1,0-2 0,0 0-91,-6-4 0,-3-1 1,-4-4-1,-5 1 96,-2-1 0,-3-1 0,-2-2 0,-5 0 121,-3 0 0,-1 5 1,0 1-1,-1 2 410,-3 6 1,1 0-210,-6 7 1,3 1 0,-4 9-1,3 6-113,2 7 1,0 10 0,5 4 0,0 3-158,0 1 1,0 2 0,2 1 0,1 0-215,1-4 1,4 4-1,-3-7 1,1-3-147,-1-2 0,4-9 1,-4-3 173,2-2 1,-3-3 0,5-3 92,0-3 0,1-10 1,0-3-1,-4-3 95,0-1 1,4-5-1,-4 1 1,3-1 40,-1-1 0,-1 4 0,3-3 1,-2 0-23,1 0 0,-2 5 71,2 4 1,-5 5 0,4-1-1,0 4-7,-1 4 1,0 7 0,-4 7 0,2 0-59,2 0 0,0 2 1,3-3-1,-1-2-91,5-1 1,-1-2-1,4-1 1,0-1-164,0-2 1,5-5 0,-3 1 0,2-4 104,-1-4 1,0-3 0,2-5 0,-3-1 88,-1 1 0,-2-5 0,-3-1 0,-2 1 80,-3-1 0,-2-3 1,-6 4-1,0 2-92,0 2 1,-2 0 0,-2 1-50,-4-1 0,-1 5 0,-2 1 0,-2 2 0,-1 2 39,0 2 1,2 6 0,-1 3-1,2 3-41,3 2 1,-3 3-1,4 2 1,0 0-43,3 0 0,3-1 0,2-5 0,2 0-88,1 1 0,6-2 1,-2-2 145,3 0 1,1-7 0,1 3 106,-1-4 1,-4-2 0,-1-4 152,-1-3 0,-2 1 0,-4-1 29,0-2 0,1-1 15,3-1 0,-1 1-119,5 3 0,-3 2 0,1 8-78,0 2 1,2 3 0,-2 5-1,1-1-91,2-3 0,2 3 1,2-2-1,-1 0-276,1-1 0,0-2 0,2-6 0,2 0 57,-2 0 1,-1-1 0,-2-4 0,1-3 124,-1-3 1,1-3 0,-1-2 0,-1-5 0,-1-2-1,-2-2 171,2 0 29,-5 0 0,2-1 1,-4-3-1,2-4-19,2-3 0,-3-1 0,3 0 0,-1 0 83,-4-1 1,0 7 0,-2 3-1,0 6 1,0 6 169,0 2 1,-2 7 0,0 4-1,-4 6-176,-1 5 0,3 13 1,-3 4-1,2 2-12,2 4 0,2 2 0,1 7 1,0 1-151,0-1 0,1 3 0,2-2 1,2-2-302,2-5 0,1 0 0,3-3 1,-1-2 45,-2-3 1,-1 0 0,3-11 0,-3-2-173,-2-4 1,-1 0 0,-4 3 0</inkml:trace>
  <inkml:trace contextRef="#ctx0" brushRef="#br0" timeOffset="70342">16669 9004 8355,'4'-8'882,"0"0"0,11 1-831,2-2 0,6-2 0,6 3 0,4-2 218,3 2 1,7-1 0,1 3-427,0-1-1154,-1 4 1,-6-2 0,0 5 0</inkml:trace>
  <inkml:trace contextRef="#ctx0" brushRef="#br0" timeOffset="70791">17884 9004 8355,'0'-12'-145,"0"-1"1,-5 2 270,-4 3 1,-2-2 0,-1 6-1,0 1 1,-2 2-77,-3 1 0,3 4 0,-1 2 0,4-1 0,4 2 0,2 0 1,1 1-64,-2-1 0,5 4 0,-3-3-9,2 4 0,8 0 1,2 0-1,3 1 0,2-1 41,-1 1 0,2-1 0,1 0 1,3 1-240,1-1 1,-5 1-1,0-1 96,-5 0 1,-6 1 0,0-1-7,-6 1 0,-9-1 0,-9 0 0,-2 1-102,-2-1 0,0-4 0,0-1 0,2-1-448,2-3 658,3-2 0,6-7 0,-1 0 0</inkml:trace>
  <inkml:trace contextRef="#ctx0" brushRef="#br0" timeOffset="72197">18343 9091 8494,'7'-6'47,"-2"0"1,-6-6-114,-3 4 1,-3-3 308,-5 3 1,-2-2 0,-3 2 0,-2 4-66,0 3 0,-3 1 0,4 0 0,0 0 1,0 0-1,3 0 0,1 1 0,2 3-309,-1 4 1,5 3 0,1 2-188,2-1 1,-1 2 0,3 1 0,-1 2-24,1-2 1,2 0 0,1 0 0,0 2 24,0-2 1,1-7-1,4-4 216,3-2 0,-1-2 0,1-2 0,2-2 245,1-4 0,1-3 0,0-2 0,1 1 29,-1 0 0,1-1 0,-2 1 0,-2 1 268,0 2 0,-5 0 77,4 5-537,-5 0 0,2 9 1,-5 3-1,0 3-164,0 2 0,6-1 0,1 1 7,0-1 0,4 0 0,-3-1 0,3-1 0,1-3-167,1-2 1,0 0-1,3-5 1,0 0 196,-1 0 1,3-6 0,0-4 0,0-3 144,0-4 0,4-10 0,-3 0 0</inkml:trace>
  <inkml:trace contextRef="#ctx0" brushRef="#br0" timeOffset="72198">18554 8880 8355,'0'-43'0,"-6"5"0,4-4 0,-5 8 0,0 2-31,0 2 0,3 7 1,-3 6 370,1 3 1,1 7 0,2 5-254,-1 4 0,0 12 1,4 10-1,0 4 1,0 6-65,0 4 1,1 1-1,2 6 1,1 1-64,-1-2 1,-2 0 0,1-4-1,0 1-293,3-1 0,3-3 0,-3-4 0,1-4-233,-1-2 0,4-8 0,-5-3 342,-1-2 1,-2-7-1,-1-1 1</inkml:trace>
  <inkml:trace contextRef="#ctx0" brushRef="#br0" timeOffset="72199">18368 9029 8355,'1'-7'-105,"3"3"0,3 3 0,7-1 0,1-1 1,3-1 510,1 1 1,2 2-237,4 1 1,1-1 0,2-2 0,2-3-1,2 1-74,2-1 0,-2 2 1,-1 3-1,0-2 0,-5-1 1,-4 3-1,-5 2 0,-5 5-26,-4 0 0,-2 3 1,-6 3-177,0 1 1,-2 3 0,-2 1 0,-4-1-86,-3 2 0,3-4 0,1 4 0,1-2-315,4 1 1,2-2 0,4-5-1,4-4 121,3 0 1,7-2 0,1-4 0</inkml:trace>
  <inkml:trace contextRef="#ctx0" brushRef="#br0" timeOffset="72200">18914 8793 8355,'-13'-7'0,"1"2"0,4 5 0,1 1-897,1 3 0,2 3 690,4 6 0,5 10 0,2 3 1</inkml:trace>
  <inkml:trace contextRef="#ctx0" brushRef="#br0" timeOffset="72201">19261 9004 8355,'7'-19'77,"-2"-5"0,-5 11-106,0-4 1,0 7 0,-1 4 90,-3 0 1,-3 2-1,-6 3 1,1-2 107,0-1 0,3-1 0,1 5 0,-2 0 35,-1 0 0,3 2 0,1 2-211,2 4 1,-4 7 0,5 2 0,2-2-132,0-1 0,6 2 0,2 1 0,1-2-250,2-1 1,7-2 0,1 1 0,1-1 236,0 1 1,-1-1 0,-5-1-1,-1-1 153,-2-2 1,-4-4-1,-6 3-62,-3-2 1,-5 1-1,-6-3 1,-3 1 223,-1-1 0,-2-1 0,-2 1 0,2 1-639,5-1 102,2-2 1,1-1 0,1 0 0</inkml:trace>
  <inkml:trace contextRef="#ctx0" brushRef="#br0" timeOffset="73523">19683 8595 8355,'-18'-19'377,"4"1"1,-4 5 0,6 2 0,-1 3 0,2 5-1,3 7 1,4 9 0,2 6 1198,2 4-1619,6 8 0,-3-2 1,3 7-1,0 2 1,-3 1-1,-2 1 0,-1 0 1,0 2-1,0 0-166,0-4 0,0 1 1,0-9-1,0 2 22,0 2 0,0-3 1,0-2-1,0-3-170,0-1 0,4-1 0,0 1 49,-1 0 1,-1-4 0,-2-2 0,0-1 0,0-3-75,0-1 0,-6 2 1,-4-1-1,-5-2 102,-5-3 0,-4-4 0,-1 4 1,0-3 279,1-2 0,-5 0 0,0-5 0,3 0 0,4 0 0,0-6 0,5-2 0,3-3 0,5-2 0,-2-5 0,4-1 0</inkml:trace>
  <inkml:trace contextRef="#ctx0" brushRef="#br0" timeOffset="73524">19410 9128 8355,'12'-5'204,"0"-2"1,-1-2-1,-1 1 1,-2 0 87,2 1 0,2-4 1,5 4-1,2 0 151,1 3 0,7-1 0,-1 0 0,3 3-709,2 0 1,2-2-1,-3 0 1,0 1-284,1 2 1,-4 1-1,-5 0 1,-2 0-255,-3 0 0,0 0 190,-5 0 1,-1-1 845,-2-4 0,-4-1 316,-5-7 1,-1 6 0,-2 2 425,-1-1 0,-4 6-605,3 0 0,1 6 0,4 6 1,0 1-85,0-1 0,0 0 0,2 1 0,0-1-425,3 1 0,0-1 1,-2 0-1,2 1-706,2-1 0,-4 1 0,3-1-129,-1 0 1,2 1 0,5-1 0</inkml:trace>
  <inkml:trace contextRef="#ctx0" brushRef="#br0" timeOffset="73525">19993 8806 8355,'-6'-18'1391,"5"4"-1240,-3-3 0,4 9-499,4 4 0,-2 8 0,7 4 0,0 5-383,2 3 1,7 4-1,2 4 1</inkml:trace>
  <inkml:trace contextRef="#ctx0" brushRef="#br0" timeOffset="73526">20079 9153 8355,'13'-6'-134,"3"4"0,1-5 1,-1 0 605,2 0 0,-4 3 0,4-4-262,0-2 0,0-1 0,3-1 0,-5 0-234,-2 4 0,-6-3 0,-1 3 0,-1-3-119,-4-1 1,-2 3 0,-2 1 0,-4 0 75,-1 1 0,-1-3 1,-5 6 10,1 1 0,-2 2 0,0 2 1,1 3-1,2 5 87,0 2 0,1 2 0,0 3 0,3 2-47,2 1 0,1 0 0,4 3 0,0-3-8,0-1 1,5 3 0,5-4 0,4-2-9,2-1 1,2-8 0,-3-1 0,3-4 78,2-1 1,-4-1 0,5-4 0,-1-3 182,0-3 1,2-1-1,-4-2 1,0-1-147,0-2 0,-2 1 0,-5 3 0,-1 1 63,-2 0 0,-5-1 0,1 1-484,-3-1 0,-1 0 0,0-3 0,-1 0 52,-3 1 0,1 5 0,-5 3 217,-2 2 0,3 0 0,0 7 103,2 2 0,1 3 0,4 5 52,0 1 0,1-1 0,3 1 0,4-2 34,3-3 0,6 3 0,0-3 0,-1 2 11,2-2 1,-4 3-1,4-3 1,-3 3-226,-3 2 1,2-5 0,-10 0 0,-1 2 2,-2 1 0,-8 1 1,-5 1-1,-7 1-6,-5 2 0,-2-2 1,-1 2-1,-2-2-658,1-1 1,-4-1 0,1 0 0</inkml:trace>
  <inkml:trace contextRef="#ctx0" brushRef="#br0" timeOffset="73763">21258 9054 8355,'-20'0'-678,"4"0"1,2 5-226,2 3 812,-1 4 0,6 0 0,2 0 1</inkml:trace>
  <inkml:trace contextRef="#ctx0" brushRef="#br0" timeOffset="74434">21456 9004 8679,'-5'-14'0,"-2"-1"0,-2-1 0,1 0 0,-2 4 0,-1 4 397,-1 4 1,0-2 0,-2 3-362,-3 5 1,2 3-1,-4 9 1,1 3-1,3 2 1,1 2-145,2-1 0,1 0 0,2 2 0,5-3 1,3-1 1,1 2-1,1-3-138,3-2 0,3-2 1,7-5-1,1-4 142,2-3 0,-1-2 0,-3-3 0,-1-4 107,0-3 0,1-2 0,-2 1 0,-1-2 49,-2-3 1,-1 4-1,1-4 1,-4 3 51,-3 2 0,1 0 1,1-1 51,1 1 1,0 3-89,-4 1 0,1 5 0,2 1 1,1 4 8,-1 7 1,0 2 0,-1 1 0,3 2-85,-3 2 1,4-2 0,-1 3 0,1-3-44,-1-2 0,5 0 1,-2 1-1,3-2 0,2-3 1,3-2 0,1-6-1,-1 0-15,2 0 1,-4 0-1,4-2 1,-2-2 48,1-4 1,-1-3-1,-4-3 1,-3-1-3,-1-2 1,-1 1-1,3 3-13,-2 1 1,-5-5 0,1 1 0,-2 1-105,-2 1 1,-2 1 0,-2 1-1,-4 1 74,-3 3 0,-2 2 0,1 6 0,-1 0 12,1 0 1,5 2 0,3 2 0,3 4 19,1 3 1,0 1 0,1 1-1,3-1 96,4 1 1,9-1 0,4 1 0,1-1 50,-2 0 1,8-3 0,-5-1 0,1 0 40,-2-1 0,-3 3 0,0-5 0,-5 1-6,-4-1 0,-7 5-104,1-2 0,-8-1 1,-5 0-1,-2 0-303,-1 0 1,0-5 0,-1 4 0,1-2-1362,-1 0 1367,1 0 1,5-4 0,2 0 0</inkml:trace>
  <inkml:trace contextRef="#ctx0" brushRef="#br0" timeOffset="76194">22275 8954 8355,'-7'-19'419,"3"3"0,1 6 1,1 3-1,1 3 344,2 5 1,8 5-775,-1 6 1,2 1-1,-1 0 1,0 3-1,0 2 1,1-1 0,-1 1-1,-2-2-334,-1-3 1,-1 4 0,-2-1-178,1 0 1,2-4 268,-2-4 132,-3-2 0,5-8 1,-6-2 154,0-4 1,1-3 0,2-1 0,2-1 0,1 1 0,1-1-108,0 1 0,0 0 0,2-1-20,0 1 1,-1-1 0,4 2-1,1 2 19,-1 0 1,0 7 0,1-3 0,-1 4 27,1 1 0,-1 6 0,0 2 0,1 3 45,-1 1 0,1 1 0,-2 0 0,-2 3-20,0 0 1,-3 1 0,4-5 0,-3 1-34,-1-1 0,3 0 68,-1 1 0,3-6-25,2-3 0,-6-8 114,-3-5 0,-1-2 0,-1-1 0,3 0 0,-1-1-60,1 1 0,-2-1 1,4 1-47,-2 0 1,5-1 0,-2 1-1,2-1 1,0 1-1,-2-1 0,0 2 0,5 3-135,-1 4 0,0 3 0,1 1 131,-1 0 1,1 5-1,-2 3 1,-2 3 149,-1 2 0,-3 3 0,1 1 0,1-2-61,0-1 1,2-2 0,3 1 0,0-1-12,1 1 1,3-5 0,2-1 0,1-2-66,4-2 1,0-3-1,2-3 1,0-2-24,-1-2 1,1-1-1,-1-5 1,-4 1 15,-3-1 0,-3-3 0,-2-1 0,-1 1 13,-3-2 1,-2 3-1,-6-5 1,0 2-8,0 3 0,-6 1 0,-2 2 1,-3 1-19,-1 3 1,-2-2 0,-1 6-1,-3 1-114,-2 2 1,5 11 0,-3 2 0,3 2-64,3-1 1,-6 5 0,8 3 89,1 2 1,0-2 0,1-2 0,4-1-1,3-2-8,1-3 1,1 0 0,3-1-1,4-1 1,3-3 22,2-3 1,3-4-1,1-1 176,-2 0 1,3-1 0,-2-4 0,0-3-1,-3-3 211,0-1 1,-1-1 0,-1 1-195,-3 0 1,4-5 0,-6 0 0,1 2 0,-1 0 415,-1-1 1,-3 2-68,2-3-360,-3 3-90,-1 8 1,0 1 0,0 10 0,0 3-1,0 3-25,0 1 1,0 2-1,0 1 1,0 2-39,0-2 1,0-1 0,2-2-1,2 1-136,4-1 0,3-1 0,1-1 0,1-4 41,-1 0 1,1-2 0,-1-4 0,0 0 151,1 0 0,-1 0 1,1-1-1,-1-3 68,0-5 0,-1-2 1,-1-1-1,-3 0 48,-1-1 1,2-3-1,-3-1 1,1 2 116,-1 1 0,4-2 0,-5-1-17,-2 2 0,0 1 0,-1 3 249,3 3-425,-2 2 0,3 12 1,-3 2-1,0 3-199,3 1 0,-1 2 0,-4 1 1,0 2 51,0-2 1,4 3-1,0-1 1,0-2-103,2-1 1,0-6 0,7 0 74,-1 2 0,1-5 0,-1-1 0,0-2 101,1-2 0,-1-6 0,-1-2 123,-2-3 0,0-1 0,-3-1-45,1 1 1,-5-1 0,4 1 0,-2-1 0,0 1 50,-1 0 0,4-1-105,1 1 0,-1 1 0,1 3-41,2 3 1,-3 5 0,0 5 16,-2 3 0,1-1 0,-4 1 0,3 2 26,-3 1 1,0 1 0,-2 0 0,1 1-57,3-1 0,-1 1 0,5-1-5,2 1 0,0-5 0,1-1 0,0-2 40,2-2 0,3-2 1,-4-1 96,0 0 0,5-1 0,-1-3 0,0-3 0,-4-1 87,-4-1 1,3 1 0,-4-4 0,1-1-65,1 1 1,-7-1 0,4 1 56,-1 0-198,-3 5 0,3 3-12,-5 8 0,0 3 0,0 5 0,0 0-153,0 1 1,4-1 0,2 1 79,1-1 0,1-1 0,3-1 0,-1-3 45,-2-2 1,0-1-1,5-4 151,-1 0 0,1-1 0,-1-3 1,0-3-1,1-1 124,-1-1 1,-1-3 0,-1-5-1,-2 2 14,2 1 1,-1 2 0,1 0 0,-3-1 283,-2 1 0,1-1 129,-2 1-554,3 5 0,0 9 0,-3 10 0,-3 7-109,-1 5 0,0 2 0,0 3 0,0 3-33,0-1 1,2 9-1,1-3 1,1 3 59,-2 3 0,0-3 0,-2 3-97,0-5 1,0 5-1,-2-9 1,-2 0 0,-4-3-176,-3-3 0,-1-8 0,-2-3 1,-1-5 291,-2-3 0,1-4 0,2-5 0,-1 0 78,-2 0 1,-1-5 0,3-5 0,0-4-16,4-2 0,4-6 0,7 1 0,0-2-128,0-2 0,7-1 1,5-2-1,9-2-278,6-2 1,5 4 0,7 1 0,1 3-18,1 4 1,5 5-1,-5-1 1,-3 5-41,-3 3 0,-5 0 0,-5-4 1</inkml:trace>
  <inkml:trace contextRef="#ctx0" brushRef="#br0" timeOffset="77010">16334 10406 8355,'-6'-13'146,"-2"1"0,1 5 0,-1 3 825,-2 2-828,-6 2 1,1 7 0,-5 4 0,1 7-1,0 4 1,-2 4 0,2 1 0,4-1-1,5-1 114,6-1 0,2 0 0,5-2 0,4-3-275,5-1 1,15-3-1,3-6 1,7-5-69,5-3 1,0-1 0,-2-1 0,0-3-81,-4-5 0,1-3 0,-5-3 0,-2-3 22,-5-2 0,-2 0 0,-7-4 1,-5 2-22,-6 2 1,-3-1 0,-4-4 0,-2 2-74,-4 2 1,-9 3-1,-3 7 1,-5 3-162,-4 4 0,-3 2 0,-5 4 1,0 3 55,-1 8 0,1 5 139,0 6 1,5 1 0,2 0 0</inkml:trace>
  <inkml:trace contextRef="#ctx0" brushRef="#br0" timeOffset="77283">16594 10145 8355,'7'-25'141,"-1"6"0,-8 4 0,0 4 0,-4 4 0,-1 3 0,-2 5 224,-2 6 1,-2 5 0,-1 5-1,-2 5 1,-3 4 0,-2 6-183,0 4 0,5 0 1,-5 9-1,-1 2-105,-2 1 1,0 6-1,-1 0 1,-1-2-379,-3-1 1,3 3 0,-3-2-1,2-2-254,3-3 1,4-9 0,4 1 0,2-8-8,2-4 1,5-1 0,3-10-1,2 0 297,2-3 0,6 0 0,1-1 1</inkml:trace>
  <inkml:trace contextRef="#ctx0" brushRef="#br0" timeOffset="77523">16731 10827 10269,'7'13'0,"-3"0"0,-3 3 0,-1 0 0,0 1 273,0 1 1,0-5 0,0 5 0,0-1 0,0-1-658,0 0 0,0-7-291,0-1 0,0-3 1,2 1-637,2 0 860,-3-2 1,10-4 0,-4 0 0</inkml:trace>
  <inkml:trace contextRef="#ctx0" brushRef="#br0" timeOffset="77777">16793 10641 8355,'-7'-12'49,"3"5"0,8 3 0,4 2-741,3 2 0,2 6 0,-1 1 0</inkml:trace>
  <inkml:trace contextRef="#ctx0" brushRef="#br0" timeOffset="78490">17946 10468 8355,'7'-24'0,"-3"3"0,-2 5-140,-2 2 1,-5 6 0,0 1 393,-2 1 1,-1-2-1,-5 4 1,1 1 0,0 2-245,-1 1 0,-3 0 0,-1 1 1,2 3 216,1 5 1,2 2 0,-1 3 0,1 2-245,0 5 1,-1-2-1,2 0 1,3 1-244,4-1 0,2-3 0,2 4 0,0-2 28,0-3 1,6-6-1,2-2 1,5-1 104,3-3 0,-1-2 1,5-1-1,-3-1 46,-1-4 1,2-1-1,-2-7 1,-1 1 110,-1-1 0,-2-3 0,1-1 0,-2 2 60,-3 1 1,2-2-1,-5-1 1,1 2-17,-1 1 1,-1 6 0,-4 0 811,0-2-820,0 5 1,0 1-1,0 9 1,0 6-5,0 4 1,0 2-1,0-3 1,0 1-53,0 1 1,6 2-1,2-4 1,3 0-25,2-3 1,3-2-1,2 2 1,1-2 33,3-5 1,0-3 0,0-1 0,-1 0-98,1 0 0,-2-5 0,-1-4 65,-1-2 1,-2 3 0,-3 0 0,-1-2 0,-1-1-21,-3-1 0,-2-1 0,-6 1 0,0-2-177,0-2 1,0 2-1,0-3 3,0 4 1,0 0 189,0 1 0,0 6 21,0 6 1,0 6 0,0 6 0,0 1 53,0-1 1,5 2 0,4 1-1,0 1 68,0 0 0,2-3 0,-3 0 0,3-1 49,1 1 1,-1-1 0,-1 0 54,-2 1 1,-5-1-1,1 1-215,-3-1 0,-2-4 0,-3-1 0,-4 0-759,-3 0 1,-3-4-1,-1 1 220,-2-3 0,-5 5 0,3 1 1</inkml:trace>
  <inkml:trace contextRef="#ctx0" brushRef="#br0" timeOffset="78796">19075 10009 8355,'-6'-32'2696,"5"7"-2398,-5 7 0,6 13 0,2 5 0,2 8-72,4 7 1,3 10 0,0 8-1,-1 3-143,-2 1 1,-1 10 0,1 3-1,-2 2-147,-1 3 1,-3 2 0,2 5-91,-3 0 0,-1 0 0,0 0 0,0 0 0,0-2-165,0-2 1,-4-4-1,0-9 1,1-5-505,2-5 1,1-6 0,0-9 0,0-3 104,0-3 0,0-6 520,0 0 1,0-5-1,0 2 1</inkml:trace>
  <inkml:trace contextRef="#ctx0" brushRef="#br0" timeOffset="79013">19149 10418 8355,'7'-19'303,"4"1"0,-4 5 0,7 2 1,1 2-1,3 2 0,1 1 1,3 4-80,2 0 0,0 2 1,0 2-1,-3 2 0,-5 4 1,-2 3-299,-2 1 0,-3 2 0,-3 1 1,0 3-182,-3 2 0,-3-4 0,-6 3 0,-5-1-1105,-4-3 0,-7 3 846,1-1 0,-8 5 0,-2-3 1</inkml:trace>
  <inkml:trace contextRef="#ctx0" brushRef="#br0" timeOffset="80197">19720 10381 8355,'7'-24'868,"-3"4"0,-1 6-856,1 6 1,-8 15 0,-1 1 0,-4 6 0,-4 2 0,1 2-17,0 1 1,0-2 0,3 2-1,2 0-299,1 1 1,-2-5 0,4 1 18,1-2 0,7-1 1,5-2 119,2-3 1,5-3 0,1-5 0,-1 0 80,2 0 0,-4-1 0,4-3 0,-2-3 25,1 0 0,0-4 1,-5 3-1,-1-3 89,-3-2 0,2 1 0,-6 0-33,-1-1 1,-2 1 0,-2-1-81,-3 1 0,-3 0 1,-7 1-1,-1 2 49,-2 5 1,-1-1-1,3 0 1,-1 3 4,1 0 1,1 2 0,1 0 91,1 0-12,5 0 0,7 0 0,8 0 1,3 0 10,2 0 1,3 0 0,2-1 0,0-2 47,0-1 1,4-6-1,-1 2 1,1-3 51,-2-1 1,2-1-1,-5 2 1,-2 2 23,-1 0 0,-3 1 1,-1-3-299,-2 3 1,-5-3 64,1 3 0,-8 2-205,-5 2 0,0 8 1,-1 3-1,3 1 142,2 0 1,1 1-1,4 3 106,0 1 1,0-1 0,1 0 0,3 1 21,4-1 0,3 1 1,2-2-1,1-2 21,2-1 1,-1-3 0,6 2 0,0-1-19,-2 1 1,-1-4-1,-6 3 72,1-1 1,-7 2-71,-1 5 1,-5 1-1,-5-2 1,-3-2-43,-3 0 0,-1-5 0,-1 3 0,1 0-139,0 0 0,-1-3 63,1 4 90,5-5 1,3 2 0,8-6 0,4-3 4,3-5 0,3 3 1,1-3-1,3 0 7,1-2 1,1-6-1,2-1 1,-3 0 19,-1 0 0,3-4 1,-5 3-1,-1-2-23,-1 1 0,-2 4 0,-1-1-51,-2-1 1,-4 8 0,-3-2 24,2 1 0,-4 1 0,0 3 8,-7 7 0,-3 1 0,1 8 39,0 0 1,7 2-1,-3 2 25,4-1 1,1 1-1,1-2 1,4-2 27,3-1 1,3-3 0,3 2 0,1-1 0,1 1 0,6-3 1,-2 3-1,0 0 85,1 0 1,0-3 0,2 3-1,-2-1-51,-5-4 1,-2 4 0,-3-1-88,-3 2 1,-2-3-1,-6 5 1,-1 0 24,-4 2 0,-2-2 0,-5-2 1,0-2-272,-1-2 0,1 2 0,-1-1-222,1-1 295,5-1 1,3-4 0,8-1 9,4-1 1,3-5 0,2 0 0,-1 0 0,2-2-89,3-2 1,-2 4 0,5-8 202,2 3 1,-2 2 0,-1 0-1,0-1 97,1 1 1,-5-1 0,1 2 229,-2 3 1,-1-2-154,-1 6 1,-5 6 0,-3 6 0,-3 4 220,-1 5 0,0 1 0,0 4 1,0-2-254,0 3 1,0-4 0,0 0 0,0-1-95,0-3 0,0-1 1,2-2-1,2-1-279,4-2 1,-1 0 0,1-5-1,2-1-598,1-1 1,1-2-1,1 0 1</inkml:trace>
  <inkml:trace contextRef="#ctx0" brushRef="#br0" timeOffset="80379">20588 10021 8355,'0'-12'157,"0"-1"1,3 6 0,4 3 0,5 4 0,0 4 0,-1 5 0,-2 2-1090,0 1 1,2 6-1,2 1 1</inkml:trace>
  <inkml:trace contextRef="#ctx0" brushRef="#br0" timeOffset="81080">21059 9984 9199,'-11'-32'0,"3"5"0,4 5 0,2 5 0,2 3 396,0 2 1,2 5 0,2 4-1,3 7 1,1 9 0,-1 6-174,-2 4 0,4 8 1,-5 2-1,-1 3-357,-2 1 0,-1 4 0,0 2 0,0 0-313,0-1 0,-4 0 1,0-6-1,1-2 147,2-1 0,1-7 0,1 0 0,2-5 67,1-3 0,5-1 0,0-6 189,2-3 0,-3 2 0,0-6 104,2-2 1,-5-2 0,1-2 0,-2-4 4,0-1 0,2-1 1,-3-4-1,2-2-32,2-3 0,0 3 0,2-3 0,0 0 102,0 0 0,2 1 0,2 5 0,-1 1 2,1 2 1,-5 5-1,0-1 1,0 4-109,-1 4 1,3 3-1,-6 6 1,-1-1-14,-2 0 0,-2 5 1,-3-1-1,-5 1-43,-2 1 1,-1-4 0,0 2 0,-1-2-206,1-2 0,-1 1 1,1-1-583,0 1 0,1-5 347,2 0 1,-2-5 0,4 2 0</inkml:trace>
  <inkml:trace contextRef="#ctx0" brushRef="#br0" timeOffset="81081">21444 9897 8355,'7'-25'738,"-2"6"1,-4 2-586,4 9 0,1 4 0,5 10 0,-2 6 1,-5 9-1,-3 6 0,-1 6 259,0 3 0,0 5 0,0 1 0,0-1-536,0 2 1,0-5 0,0 4-1,0-4-53,0 0 1,4-3 0,2-2 0,-1-4-667,1-2 1,4-8-1,-4-3 1,3-2-664,-1-1 1320,-5-1 0,8-5 0,-4-2 1</inkml:trace>
  <inkml:trace contextRef="#ctx0" brushRef="#br0" timeOffset="81412">21642 10393 8355,'6'-7'-90,"0"0"0,7 5 1,-1-3-1,1 1 1,-1 0-1,2-1 1,1-2-1,2-1 25,-2 1 1,-1-4-1,-2 2 1,0-2-1,-1-1 1,-1 0-112,-2-1 1,-5 1 0,1-1 73,-2 1 0,-2 0 1,0-1-1,-2 1 64,-2-1 0,1 6 0,-5 3 0,-2 3 424,-1 1 0,-1 1 0,0 3 0,-1 5-52,1 2 0,-1 7 1,2 2-1,2 4-121,0 1 0,7-1 0,-3 1 0,4 0-124,1 0 0,1-2 0,5-2 0,6-5-177,8-2 1,3-1-1,5-2 1,2-3-1814,3-4 1333,6-3 1,-8-1-1,7 0 1</inkml:trace>
  <inkml:trace contextRef="#ctx0" brushRef="#br0" timeOffset="81583">22399 10282 9382,'0'-13'-1824,"0"13"0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7:08:54.660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5469 12613 8355,'0'-9'176,"0"-2"0,0-3 0,0 0 0,0 0 0,2 5 0,1 4 0,2 11 1,1 8-1,2 8 0,2 4 0,3 4 0,1 2 0,0 4 0,0 2 0,1 4 745,1-2 1,6-3-1,-2-3-1056,-1-1 0,3-6 6,-5-3 1,3 0-1,-3-9 1,-2-4 32,-1-6 1,-2-3 0,0-4 0,0-2 64,-4-4 0,3-10 1,-4-7-1,1-6-82,0-5 1,-4-3 0,5-1 0,-1-2-164,-1-3 0,0 0 1,-5-5-142,3 1 1,-1 9 0,-4 4-1,0 6-268,0 6 1,0 8-1,0 13-381,0 11 897,5 9 0,2 13 0,6 2 0</inkml:trace>
  <inkml:trace contextRef="#ctx0" brushRef="#br0" timeOffset="395">6238 12886 8355,'-5'-12'0,"3"-5"0,-2 1 1100,3 0-747,1 3 1,-4 0-1,0 1 1,0-1-24,-2 1 1,3 5-1,-4 2 1,1 0-382,-1 1 1,-2 0 0,-3 6-1,0 2-86,-1 4 0,5 3 0,0 3 0,-2 1 42,-1 1 0,0 7 0,1-3 0,3 2-30,2-1 0,1 1 1,4-5-1,0-2-186,0-2 1,1 0-1,3-2 84,5-3 0,3-2 1,4-8-1,4-2 173,-1-4 0,0-7 0,-3-3 0,0-1 1,-1-2 63,-1 2 0,-3-4 1,-1 6 13,-2-3 1,-5 5 357,1-1 0,-3 9-320,-1 7 0,0 7 0,0 8 0,0 3-97,0 1 1,4-3 0,2 4 0,1-1-456,2 0 1,2-3 0,2 0 0,-2-2 59,-3-2 1,9 6-1,-4 1 1</inkml:trace>
  <inkml:trace contextRef="#ctx0" brushRef="#br1" timeOffset="5338">15974 18616 24575,'-87'-124'0</inkml:trace>
  <inkml:trace contextRef="#ctx0" brushRef="#br2" timeOffset="5821">5383 12650 8355,'-13'-19'168,"1"-4"0,4 9 0,1-3 17,1 4 1,2 0-1,4 1 1,0-1 209,0 1 1,6 5-1,2 3-96,3 3 1,1 7-1,2 8 1,1 8-25,2 6 1,3 8-1,-2 0-248,2 3 0,-4 4 0,5-4 0,1-1 0,1-2 65,2 0 1,0-6 0,0-2-1,-1-6-326,1-6 1,-4-6-1,-2-3 1,1-1 156,-1-4 0,-4-6 1,2-6-1,-4-5-6,0-5 0,-5-4 0,-1-2 0,-2-2-52,-2 0 1,-1-7-1,-2 2 1,0-4-97,0-5 0,-6 0 0,-1-5 0,-1 3-134,0 1 1,5 5 0,-1 7 15,2 6 0,4 12-126,2 4 1,4 16 0,7 18 140,2 7 1,5 4 0,-3 1 0</inkml:trace>
  <inkml:trace contextRef="#ctx0" brushRef="#br2" timeOffset="6242">6201 12861 8355,'-12'-16'0,"-1"-1"0,6-4 0,3 4 0,3-3 0,1 5 1495,0-1 1,0 2-1240,0 1 0,-6 8 0,-2 5 1,-1 8-177,0 7 1,-2 5 0,3 4-1,-3 1-115,-1 0 0,-1 0 0,2 1 0,3 2-88,4 1 1,2-2-1,2-6 1,0-5-52,0-2 0,2-2 0,2-1 0,4-2 1,5-5 52,3-3 0,-2-2-35,2-3 0,0-3 0,-1-7 0,1-2 0,-1-4 0,-2 0 8,-5-1 0,2 2 0,-6-3 320,-1 1 1,-2 6 0,-1-2 183,0 3-344,0 8 0,0 1 0,0 10 0,0 3 0,0 3-247,0 1 0,7 2 0,4 1-73,4 2 1,3 3 0,-3-4 0,3-4-465,1-2 0,-2-2 0,2 3 641,-1-3 1,-1 3-1,-5-4 1</inkml:trace>
  <inkml:trace contextRef="#ctx0" brushRef="#br2" timeOffset="6986">6486 12812 8355,'0'-13'-172,"0"1"1643,0-1-879,0 7 1,2 1 0,1 10-565,1 3 0,5 3 0,0 3 0,2 1 0,1 3 0,0 1 0,1 3 0,-2 0 87,-3-1 1,3 2 0,-3-4-527,3 1 1,0-2-1,-2-6 1,-4 0-394,1 1 1,-5-8 0,3-5 677,-2-7 1,-2-4-1,0-2 1,0-2-1,0-3 80,0-2 1,1 0 0,3-5 0,4 0 2,3 0 0,2 2 1,-1 2-1,2 5 1,3 2-107,3 1 0,0 5 1,-1 1 156,-1 2 1,2 1 0,-2 4-4,2 0 1,-5 0 0,1 0 0,-2 0 0,-1 1-65,-1 3 0,-4 3 795,0 5-181,-5-5 0,1-1 247,-8-6 1,1 0 461,-5 0-1093,5-6 1,-2 6 0,5 0-91,0 7 1,1 6-1,2 3 1,3 3-1,-1 2-280,1 0 0,3-1-126,-1 5 0,-1-5 0,2-4 0,0-2 1,2-3-1,2-3-279,-1-4-239,1-2 0,-1-2 0,0 0 0</inkml:trace>
  <inkml:trace contextRef="#ctx0" brushRef="#br2" timeOffset="6987">7045 12464 8355,'-13'-7'-331,"1"2"1,5 6 0,4 3-1,6 6 1,5 4 87,3 2 1,7 6 0,1-2 0</inkml:trace>
  <inkml:trace contextRef="#ctx0" brushRef="#br2" timeOffset="7952">7379 12774 9058,'0'-19'0,"0"3"0,0 2-95,0 1 0,0 5 0,-1 1 0,-3 2 175,-4 2 0,1 2 0,-2 1 0,0 1-48,-2 3 1,-6 3 0,1 5 0,1 2 39,1 3 0,-1 2 1,1 6-1,3-2-146,0-2 0,5 2 1,2-3-1,3-1-181,1-3 1,1-3-1,3-5 1,5-4 134,2-2 1,2-2-1,3-2 1,0-2 122,-1-4 1,-1-3-1,-2-3 129,1-2 1,-1 2 0,-1-3-1,-1 3 1,-3 2 354,-2 0 1,4-1-313,-5 1 1,1 5 0,-2 4-195,1 6 1,0 0 0,-2 6 0,0 4-351,2 2 1,2 1 0,-3-2-1,2 1-161,2 2 0,-3-1 0,5-5 297,0-2 0,2 2 0,2-4 1</inkml:trace>
  <inkml:trace contextRef="#ctx0" brushRef="#br2" timeOffset="7953">7590 12427 8355,'-11'-19'0,"3"2"1554,2 4-1174,6 6 1,0 4-1,2 11-298,2 9 0,-1 5 0,4 4 1,-1 4-1,0 6 0,1 4 1,-2 1-1,1 1-53,-3-1 1,-2 0-1,-1-5-374,0-3 0,4 2 1,0-8-1,-1-2-91,-2-3 1,1-11-1,2 0 316,4-4 1,-1-3-1,0-5 1,0-3 81,0-5 1,-3-2 0,3-2-1,0-3 72,0 0 1,1-1-1,4 4 1,1-3 65,-1 0 1,5 4 0,-1 5-1,-1 1-40,-1 3 1,-2 2 0,1 1 0,-2 1-37,-3 4 0,2 1 0,-6 8 0,-1 1-17,-2 2 0,-2 4 0,-3-4-58,-5 3 1,-2-5-1,-1 3 1,-1-2-1,1 0-470,0-5 1,-1 0 0,1-7-638,-1-2 989,7 0 0,0-8 0,6-1 0</inkml:trace>
  <inkml:trace contextRef="#ctx0" brushRef="#br2" timeOffset="7954">8000 12303 8355,'-13'0'0,"2"2"323,3 2 0,2 4 0,6 8 0,2 6 0,0 6 0,3 7 0,-1 3 0,0 5 0,1 1-119,2 3 1,-4 4-1,1 0 1,-2-3-1088,-2 0 1,1-5-1,2-2 1,1-4 178,-1-3 0,3-4 0,1-5 0</inkml:trace>
  <inkml:trace contextRef="#ctx0" brushRef="#br2" timeOffset="8502">8111 12898 9244,'6'9'156,"2"-2"0,3-2 1,1-2-1,1-2-216,-1-1 0,5 0 0,-1-1 0,-1-3-57,-1-5 1,-1 0 0,-2-1-1,-3 2-19,-4-2 1,-3-1-1,-1-1 97,0-1 1,0 1-1,-1 0 1,-3 1-1,-3 1-24,0 2 1,-4 5 0,3-1 185,-3 2 1,-2 4-1,2 3 1,2 8-65,0 6 0,3 3 0,-3 0 0,5-1 17,3 1 0,1 1 0,0 2 0,1-2-56,3-2 0,7-3 0,7-6 0,1-1-56,4-2 0,4-4 1,2-5-1,-1-1-50,-2-3 0,-1-3 1,-1-7-1,1-1-29,0-2 1,-4-5 0,-2 3 123,-1 0 0,-2-5 1,-3 4-1,-1-2 1,-1 0-98,-2 1 1,-3 4 0,-3-2 0,1 1-47,-1 3 1,-3 1 0,-4 3-46,-4 3 0,-3 2 1,-2 6 151,1 0 1,5 6 0,3 2 0,2 5 124,2 3 0,0-2 0,0 4 1,2-2-3,2 1 1,0 4-1,7-5 1,3-1 125,0-1 0,4-2 1,-2-1-1,-1-1 328,-1-2 1,-2 1-399,1 3 1,-2 0 0,-3 1 0,-5-2-535,-6-3 0,-4 3 0,-7-4 0,-1 1-477,-1 1 0,-6-1 0,2 4 0</inkml:trace>
  <inkml:trace contextRef="#ctx0" brushRef="#br2" timeOffset="9127">9004 12787 7382,'0'-13'0,"1"2"0,4 4-412,3 8 0,3 4 0,1 7 0</inkml:trace>
  <inkml:trace contextRef="#ctx0" brushRef="#br2" timeOffset="9366">9079 13022 8333,'-9'5'0,"2"0"0,3 1 0,6-1-629,4-2 1,6-2 292,0-1 1,6 6-1,1 1 1</inkml:trace>
  <inkml:trace contextRef="#ctx0" brushRef="#br2" timeOffset="9701">9971 12650 8355,'0'-12'68,"5"4"254,-1-1 0,5 7 0,0-1 12,2 6 0,1 4 0,0 6-229,1 4 0,-1-2 1,2 4-1,1 1-147,2-1 0,3-3 0,-3 4-202,-2-2 0,0-2 0,0-3 0,3-1 0,0 0-446,0 1 0,-1-5 1,-5-1 273,1-2 0,-1 0 0,0-5 1</inkml:trace>
  <inkml:trace contextRef="#ctx0" brushRef="#br2" timeOffset="9926">10269 12551 8571,'0'-12'541,"0"5"0,0 3-499,0 8 1,-1 7 0,-3 7 0,-5 2 0,-2 5 0,-1 4 0,-2 3 0,-2 2-291,-5 2 0,-2 1 0,-1 1 0,2-3-87,1-1 1,2-4 0,-2-5 0,5-2-444,2-2 0,7-3 683,3-6 1,3-5 0,1-2 0</inkml:trace>
  <inkml:trace contextRef="#ctx0" brushRef="#br2" timeOffset="10344">10616 12774 8572,'-12'0'772,"5"6"-549,3 2 1,3 5-1,1 2-103,0 1 1,4 2 0,0-3 0,0 3 0,0 2 0,0 2-1,-1 1-301,-2 2 1,4-6 0,-1-1-1,-2-1 1,0-1-1249,-2-1 1,4 3 1086,0-1 1,0-1-1,-4-3 1</inkml:trace>
  <inkml:trace contextRef="#ctx0" brushRef="#br2" timeOffset="10345">11026 12849 8355,'8'-6'1007,"0"6"0,-4 6 0,3 6-997,-1 1 0,-2-1 0,-4 0 0,0 2-204,0 3 0,0 1 1,-1 4-1,-2-3 1,-3 0-986,-1 1 1,-1 0-1,-4 5 1</inkml:trace>
  <inkml:trace contextRef="#ctx0" brushRef="#br2" timeOffset="10676">11509 12849 8355,'0'-13'1417,"2"7"-1687,2 1 0,-1 4 0,5 2-922,2 4 1,-4-4 979,3 3 1,-7 3 0,4 0 0</inkml:trace>
  <inkml:trace contextRef="#ctx0" brushRef="#br2" timeOffset="10677">11782 12849 8610,'7'0'765,"0"-2"-886,-3-2-1615,3 3 1290,0-5 0,4 12 0,-4 1 0</inkml:trace>
  <inkml:trace contextRef="#ctx0" brushRef="#br2" timeOffset="10849">12353 12861 8770,'0'-7'-759,"0"2"0,-6 10 0,-1 2 0</inkml:trace>
  <inkml:trace contextRef="#ctx0" brushRef="#br2" timeOffset="11052">12799 12886 8355,'0'8'1079,"0"1"1,0 3-1021,0 5 0,-5 5 0,-4-3 0,-2 2 0,-1-1 0,0 2 0,-2 2 0,0-1 0,0-2-1387,3-5 0,2 4 0,-4-1 1</inkml:trace>
  <inkml:trace contextRef="#ctx0" brushRef="#br2" timeOffset="11497">13171 12588 8355,'-5'-18'2221,"9"14"-1702,0 0 0,6 11 0,2 1 1,2 5-124,2 3 0,0-1 0,4 5 0,2-1-385,2 0 0,1 1 0,-2 2 0,-1-3 24,-1-1 1,-6 3 0,1-5-1,-2-1-2151,-1-1 1,-7 3 1000,-1-1 1,1 1-1,1-5 1</inkml:trace>
  <inkml:trace contextRef="#ctx0" brushRef="#br2" timeOffset="11498">13370 12576 8355,'7'-12'1061,"0"5"0,-5 4-693,2 6 1,1 5 0,-5 7-216,0 2 1,-6 5-1,-2-2 1,-5 5 0,-2 1-1,-3 2 1,0-2-1,0 2-1970,3-2 1,2 0 955,0-1 0,1-6 0,-1-1 0</inkml:trace>
  <inkml:trace contextRef="#ctx0" brushRef="#br2" timeOffset="11853">13655 12923 8355,'-7'0'2393,"3"0"-2216,8 0 1,2 2-1,3 2 1,0 3 0,-1 1-1,0 0 1,0 2-1,2 1-257,1 1 0,1-3 0,-1-1 0,-1 0-401,-2-1 1,-4 0-1,5-4-65,0 1 0,-2-2 466,2-6 0,-3-3 0,4-5 0,-2 0 76,2-1 0,0-5 0,-1-1 424,0 0 1,0 1-1,6 4 1,2 0 80,-2 2 0,-1-2 0,-2 10 1,1 1-341,-1 2 0,-1 6 1,-1 4-1,-2 3-60,2 5 1,-1-2 0,1 7 0,-3 3-536,-2 2 1,-1 3 0,-4-2 0,0 1-1131,0-2 1,0 5-1,0 0 1</inkml:trace>
  <inkml:trace contextRef="#ctx0" brushRef="#br2" timeOffset="12529">15354 13010 8377,'0'-19'0,"0"2"488,0 3-289,0 2 1,4 8 0,0 7-1,-1 9-457,-1 6 0,-1 3 1,2 5-1,1 1-273,-1 2 1,2 0-1,-1-5 1,0-4 336,2-3 0,-5 2 0,5 0 0</inkml:trace>
  <inkml:trace contextRef="#ctx0" brushRef="#br2" timeOffset="13343">16173 12787 8425,'0'-13'578,"5"5"1,5 1-513,5 2 1,-4-1 0,4 3 0,0-1 0,-1 2 0,-2-1 0,-2 0-201,-2-1 0,-1-2 1,3 4-1,-3-4 38,-2-1 0,-1-1 1,-4-4 50,0-1 0,-5 1 0,-3-1 1,-2 1-1,-1 0-27,-1-1 0,2 2 123,-7 3 1,4 2 0,-1 6 0,-1 0 0,-2 2 0,2 3 66,1 8 1,2 5-100,-1 6 0,7 1 0,1 1 0,4 2-85,1 1 1,3 0 0,5-6 0,10-2-35,8-5 0,3-2 0,7-3 0,3-2 0,-1-5 0,1-4-7,-2-4 1,0-5-1,-1-6 173,-3-1 0,-1-5 0,-6 3 0,0-1 0,-3-2 326,1 2 0,-6-3-291,-2 5 1,-7-1 0,-5 3-1,-4-1 1,-4 2-290,-5 4 229,-7 5 1,1 5 0,-6 1 0,0 3-1,1 4-208,-1 3 0,6 3 1,-2 1 11,4 2 0,1-1 0,4-2 1,3 1-1,1 2-4,-1-2 1,1-1 0,6-3 0,2-2 113,4 0 1,3-6 0,2 1-1,-1-3 1,0-2 102,1-3 1,-1-2-1,1-4 94,-1 2 1,0 0 0,1-5 0,-1 1-1,1 1 923,-1 3-900,-5-3 1,4 9 0,-4-3 0,1 1-168,0 0 1,-4 5 0,5 7 0,-1 3 0,0 2-658,0-1 1,-3 0 0,3 1-77,2-1 1,1 1 0,1-1 0</inkml:trace>
  <inkml:trace contextRef="#ctx0" brushRef="#br2" timeOffset="13975">17053 12663 9335,'-1'-15'0,"-3"1"0,-3 3 260,0 0 0,-4 5 0,4 4-130,0 4 0,-4 5 0,4 6 1,-1 0-1,0 4 0,-1 2 1,1 2-394,0 0 0,5-2 0,-1 3 0,3-3 0,2-1 0,4-3 0,7-2-185,3-5 0,7-3 0,-2-5 1,4 0 241,1 0 1,-1-1 0,3-4 0,0-6-1,2-6 137,-1-2 1,2-2 0,-1-4 94,-2 0 0,-2-5 0,-3-3 0,-2-1 1,-2-1-1,-5 2 13,-3-1 0,-5-2 103,-5-1 0,-1 5 1,-3 3-1,-3 4 0,-3 4 1,-1 6-1,-2 4 2059,-1 3-2072,0 5 0,2 3 0,-1 10 0,2 5 0,3 6 0,4 4-17,2 3-82,2 4 1,0 7 0,2 1-1,1 1 1,2-1 0,2-1 0,3-2-538,1 0 1,1-5 415,0-3 0,1-7 0,1-4 0,1-3 0,1-6 0,0-2 122,-3-4 67,0-2 1,-2-6-1,-2-3-5,0-3 1,-5-2 0,3 1-1,-2-1-22,-2 1 1,-2 0 0,-1-1 0,2 2 0,0 2 215,3 0-287,4 7 0,-2-3 0,6 10 0,-1 3 0,0 3-372,1 1 1,-1 2-1,1 1 1,-1 3-445,0 1 0,1-3 0,-1 1 1</inkml:trace>
  <inkml:trace contextRef="#ctx0" brushRef="#br2" timeOffset="14398">18653 12551 8355,'0'-12'-2181,"0"4"2310,0-1-118,0 6 1,0-1-160,0 8 0,6 3 0,1 6 0</inkml:trace>
  <inkml:trace contextRef="#ctx0" brushRef="#br2" timeOffset="14688">18616 12539 8355,'0'-13'0,"-1"1"1010,-4 0 516,4 5-559,-4-4 0,5 11-741,0 0 0,5 5 0,3 9 0,3 2-171,2 5 0,3 1 0,2 0 0,0-1-97,0 1 0,4 0 0,-1 0 0,1-3-280,-2-1 0,2-1 0,-5-5-215,-2 1 0,-1-5 1,-2 0-2577,1 2 2523,-6 1 1,-2-4-1,-5-2 1</inkml:trace>
  <inkml:trace contextRef="#ctx0" brushRef="#br2" timeOffset="14905">18852 12440 8575,'0'-10'934,"0"6"0,0 12 0,-2 15-803,-2 5 1,-3 1 0,-7-3 0,-1 3 0,-3 4 0,-1 2 0,-2-2 0,1-4-793,-1-3 1,0-1 0,-2-1 0,2 0-146,5-3 0,6-4 194,2-4 1,5-1 0,-2 1 0</inkml:trace>
  <inkml:trace contextRef="#ctx0" brushRef="#br2" timeOffset="15211">19112 12762 8707,'-12'0'440,"-1"0"1,1 0-341,-1 0 0,5 6 1,1 2 41,2 3 1,1 1 0,4 1 0,0-1 0,0 0 0,0 1 0,0-1 0,0 1-184,0-1 0,5 0 0,3 1-2727,3-1 2166,-4-5 0,4 4 0,-4-4 1</inkml:trace>
  <inkml:trace contextRef="#ctx0" brushRef="#br2" timeOffset="15372">19124 12551 8355,'-5'-18'1183,"4"9"591,-4-4-2355,10 9 0,1 4 1,7 8-379,-1 3 0,1 2 0,-1-1 0</inkml:trace>
  <inkml:trace contextRef="#ctx0" brushRef="#br2" timeOffset="15844">19757 12477 9522,'7'-25'584,"-3"0"0,-3 10-749,-1 3 0,-7 7 0,-4 1 1,-5 3 545,-3 1 0,-2 5 0,-5 4 0,-2 2-247,-1 1 1,2 6 0,6 3 0,4 2-123,4 2 0,2 1 1,1 2-1,3 1-80,2-2 1,2-2 0,6-3 0,2-3-208,2-1 0,5 3 0,5-5 0,-1 0-45,2-3 1,2-4 0,5-2 0,-2-2-235,-2-2 0,2-2 1,-4-1-223,1 0 1,-2-5 637,-6-4 0,0-2 0,1-1 1</inkml:trace>
  <inkml:trace contextRef="#ctx0" brushRef="#br2" timeOffset="15845">19509 12737 8355,'12'-7'185,"1"-4"1,2 9-1,4-5 1,6 1-114,1 3 0,4-2 0,-1-1 0,0 1 0,2-1 0,0 4-1021,1 0 0,9-3 0,-2-2 1</inkml:trace>
  <inkml:trace contextRef="#ctx0" brushRef="#br2" timeOffset="16470">20439 12278 8355,'19'-24'0,"-1"4"-1470,-5 4 1485,-6 7 0,-3 4 1,-8 5 266,-5 0 0,-2 0 0,-1 0 1,-1 0-1,1 0 0,-2 0 346,-2 0 0,2 4-231,-3 0 1,4 2-328,0-2 1,6 3 0,2 5 0,1 1 0,0-1-229,1 0 1,3 2 0,3 1-1,1 2 7,-2-2 0,5-1 0,2-2 0,2 1 56,1-1 1,-4-1 0,-1-1-1,0-3-12,0-2 1,1 3 0,5-4 5,-1-1 1,-4 3 0,1-2 103,0-1 0,1-1 0,0 1 129,-2 1 0,-5 6 0,1-2-60,-3 3 1,-6 2 0,-4 0 0,-2 3-45,-1 0 1,-5 1 0,1-5 0,1 0-68,1 1 0,3-1 0,1 1 0,3-1-173,2 0 0,1-3 1,4-1 106,0 2 1,5-5-1,3 1 43,3-1 0,2-2 0,-1 4 0,1 0 113,-1 0 1,-4-3-1,1 3 1,-1-1 266,-1 1 0,4-3 0,-4 5 0,0 0-69,-3 2 1,-3-1 0,-1 1 0,0 3 40,0 0 0,-4-1 0,-2 1 1,1 1-114,-1 2 1,-2 1-1,4-3 1,1 2-353,2-2 1,1 3 0,1-2-1,3-1-489,5-1 0,3-6 0,5-1 0,2-1-215,0-4 0,5 5 0,-5 0 1</inkml:trace>
  <inkml:trace contextRef="#ctx0" brushRef="#br2" timeOffset="16789">20848 12526 8355,'0'-23'777,"0"2"1,-1 9 0,-2 9-573,-1 6 1,-4 8 0,2 7-1,1 1 1,-2 3 0,1 2-1,-1 0 1,1 1-241,-4 0 1,4-2 0,2-1 0,3-2-134,1-2 1,0 2 0,1-4-1,3-4-8,5-2 0,2-8 0,1 2 14,1-2 0,3-2 1,2-2-1,1-2 0,2-5 33,-2-6 1,3-1-1,-5-4 1,-2-1 221,-1 2 0,-3-5 1,-3 4-1,-4-2-188,-2 1 0,-5-1 0,-4 4 1,-7 1-273,-4 4 1,-7 3-1,-4 10 1,2 0-252,1 0 1,-5 17 0,0 3 0</inkml:trace>
  <inkml:trace contextRef="#ctx0" brushRef="#br2" timeOffset="16988">21295 12861 8355,'0'-5'3302,"0"5"-3205,0 5 0,-2 8 1,0-1-1,-4 2 1,-1 1-1,-1 3-39,1 1 0,-3-2 0,5 2 0,-1 0-1453,1 1 0,-3-5 0,4 3 756,1 0 1,-4 1-1,0 6 1</inkml:trace>
  <inkml:trace contextRef="#ctx0" brushRef="#br2" timeOffset="17209">21654 12551 8989,'0'-7'612,"0"5"1,2 8 0,1 8-530,1 4 0,0-1 0,-4 3 0,0 4 0,0 2-408,0 3 1,0 0 0,0-4 0,0-1-572,0 1 0,0 0 0,0-2 515,0-2 0,0-3 0,0-6 1</inkml:trace>
  <inkml:trace contextRef="#ctx0" brushRef="#br2" timeOffset="17826">21865 12278 8355,'13'-19'923,"-1"7"0,2 7-719,2 4 0,4 1 0,5 0 0,-2 0 0,-2 0 0,-5 0 0,-1 1-32,2 4 1,-9 2 0,0 6 0,-5 4-460,-3 4 0,-1-2 0,-3 1 1,-5 3-149,-2 0 1,-1-2 0,0-1 0,-1 1 143,1-2 1,1 1-1,1-5 1,3 1-53,2-1 1,-4-1 0,5-1 395,2-1 1,2-1 0,2-1 0,4-3 0,1-1 128,2 1 1,2-4 0,2 1 0,1-1 141,2 1 0,-2-3 0,2 4-25,-2-4 1,-6-1 0,-1 1-207,-1 4 0,-2-3 0,-4 8 0,0 2-48,0 3 1,-4 3 0,0-1 0,1 4 46,2 2 1,1 2 0,0 0-1,0-1 256,0 1 1,4 4-1,1 0-87,2-1 0,0-2 0,3-1 1,-3-1-1,-2 0-94,-2-3 1,-2-4-1,-1-4 1,-1-2-112,-3-3 1,-7 2 0,-7-6 0,-2-1-204,-2-2 1,0-1 0,0 0 0,3 0-1742,1 0 0,2-4 839,3 0 0,1-6 0,-1 3 0</inkml:trace>
  <inkml:trace contextRef="#ctx0" brushRef="#br2" timeOffset="17827">22622 13010 8355,'12'-7'1418,"-5"2"1,-1 6-1,-6 3-3137,0 4 0,-6 3 0,-1 2 0</inkml:trace>
  <inkml:trace contextRef="#ctx0" brushRef="#br2" timeOffset="45622">4279 14622 8355,'0'-12'183,"-2"0"0,1 2 0,1 6 0,4 8 218,2 6 1,6 2 0,-1 2-1,6 1 1,1 1 0,1 0-157,0-3 0,-2 1-299,3 3 1,1-4-1,2 4 1,0-3-1,-4-3-269,-1-3 1,4 3 0,-3-3-1,0 2-314,-2-2 0,-3 2 1,-2-6-1,0 0-1216,1 2 1779,-6-5 0,-2 5 0,-5-6 1</inkml:trace>
  <inkml:trace contextRef="#ctx0" brushRef="#br2" timeOffset="45867">4589 14461 8355,'-7'-12'158,"-3"12"1,5 7 0,-1 8 0,-1 4 0,1 3 0,-4 3 129,-1 4 0,-7 1 0,-3 5-343,-2-2 1,2-4 0,1 2 0,-1 0-1,2-4-77,2-1 0,3-6 0,3-4 0,3-2-866,4-2 1,1-1 586,-1-2 0,3 2 0,-5-4 1</inkml:trace>
  <inkml:trace contextRef="#ctx0" brushRef="#br2" timeOffset="46130">4812 14858 8716,'-7'-6'350,"7"5"0,3-4 0,4 6 0,0 2 0,-2 2-31,1 2 0,-2-3 0,-4 5 0,0 0-411,0 2 0,0 2 1,0-1-1,0 2-325,0 2 1,0-2 0,0 3-354,0-4 0,-1 0 0,-2-1 249,-1 1 1,0-1-1,4 0 1</inkml:trace>
  <inkml:trace contextRef="#ctx0" brushRef="#br2" timeOffset="46414">5184 14573 8355,'-5'-13'0,"3"1"503,-2 0 0,4 1-201,4 2 0,-2 5 0,2 8 1,-3 5-154,-1 2 1,4 1 0,0 2 0,-1 1-224,-1 1 0,-2 5 0,0-3 0,0 1 16,0 3 1,0 0 0,0 0 0,0-2-350,0-2 1,1 2-1,2-3 1,1-2 61,-1-1 0,-2-2-1511,-1 1 1671,0-7 1,0 6-1,0-6 1</inkml:trace>
  <inkml:trace contextRef="#ctx0" brushRef="#br2" timeOffset="46700">4961 14746 8355,'0'-8'-58,"1"1"1,3 2 306,5 2 1,7 2 0,5 1 0,2-2 104,2-2 1,4 1 0,1-4-524,2 2 0,1-3 0,4 4 1,1 1-1,-3 1-1055,-2 2 0,-8 0 904,-8 0 1,-3 0 0,-2 0 0</inkml:trace>
  <inkml:trace contextRef="#ctx0" brushRef="#br2" timeOffset="46992">5705 14548 8355,'-7'-12'177,"-4"5"0,11-3 84,0 6 1,2 0-1,4 5 1,1 2 112,0 1 0,1 6 0,5-2 0,-1 3-225,1 1 1,-1 5 0,0-1-1,1 0-117,-1-3 1,1 4-1,-1-1 1,1 0-240,-1-3 0,2 0 0,1-1 1,1 1-275,0-1 0,-7 0 0,-1-1 0,1-1-436,-2-2 272,4-5 1,-4 8 0,5-4 0</inkml:trace>
  <inkml:trace contextRef="#ctx0" brushRef="#br2" timeOffset="47214">5966 14449 8355,'-7'-13'291,"0"8"0,4 5 0,-1 8 0,0 7 1,-2 6-1,-1 2 0,-1 2 0,-2 1-463,-3 3 1,0-1 0,-3 4 0,2-2-339,2-3 0,0-2 0,3-3 0,2-2-534,1-3 748,2 0 1,4-5 0,0 1 0</inkml:trace>
  <inkml:trace contextRef="#ctx0" brushRef="#br2" timeOffset="47585">6313 14846 8355,'-13'-14'765,"7"1"1,3 11-502,6-2 1,-1-1-387,7 5 1,-5 5-1,4 0 55,2 2 0,-5 1 0,-1 5 15,-2-1 0,-2 0 1,0 1-1,0-1-63,0 1 1,-2-1 0,-2 2-1,-4 1 112,-3 1 0,0 1 1,1-5-1,2 1 127,-2-1 0,3 1-21,-1-1 0,7-1 0,1-3 0,7-4-60,4-2 1,5-2-1,2 0 1,0-2-350,0-2 0,3 3 1,-4-5-301,3 1 1,-5 2 0,1-4 220,-2 2 0,-1-10 0,-1 1 0</inkml:trace>
  <inkml:trace contextRef="#ctx0" brushRef="#br2" timeOffset="47803">6759 14784 9027,'0'-13'298,"6"1"1,1 5-1,5 3 1,0 2-300,1 2 1,-1 0 0,1 0-1,-1 0 1,0 0 0,2 0-1,3 0 37,3 0 0,0 0 1,0 0-1,1 0-685,-2 0 1,1 0 0,-5 0-23,1 0 0,-5 0 0,-5 0 0</inkml:trace>
  <inkml:trace contextRef="#ctx0" brushRef="#br2" timeOffset="48021">6921 14548 9487,'0'14'544,"0"1"1,-2 3-159,-2 1 1,3 2 0,-4 5 0,4 2-373,1 0 0,0 1 1,0-4-1,0 0-199,0 0 1,0-2 0,0-1-1746,0-1 939,0 0 0,6-2 0,1-1 1</inkml:trace>
  <inkml:trace contextRef="#ctx0" brushRef="#br2" timeOffset="49858">2679 8446 6800,'12'-6'0,"1"0"0,-1-3 0,2 2 0,1 2 0,3 2 0,1 2 0,2 1 0,0 0-1066,-1 0 1066,1 5 0,9-3 0,2 3 0</inkml:trace>
  <inkml:trace contextRef="#ctx0" brushRef="#br2" timeOffset="50185">4614 8372 8355,'8'-13'-173,"0"2"0,2 3 119,1 4 0,7-2 0,2 2 1,4 0-14,1-2 1,5 5-1,3-4 1,3 0 0,2 1-1,2 2 1,3-1-333,1-1 0,2 2 0,3-3 1</inkml:trace>
  <inkml:trace contextRef="#ctx0" brushRef="#br2" timeOffset="51326">4787 14908 7655,'0'-13'393,"0"1"-231,0 5 1,2 1 0,0 8 0,4 1 0,1 2 18,2 2 1,1 1 0,-2 5 0,-3-1 0,-4 2 0,-1 1-186,0 1 1,-4 5 0,-2-4 0,1-1-56,-1 2 1,-2-4 0,4 2 0,1-2-5,2-1 1,5-5 0,1-1-1,2-2-208,3-2 0,1-2 1,3-1-1,1-1-935,1-3 847,1-3 1,-5-5-1,1-1 1</inkml:trace>
  <inkml:trace contextRef="#ctx0" brushRef="#br2" timeOffset="51488">4750 14647 8005,'-4'-19'0,"1"4"-875,5 5 0,3 6 744,8 8 1,-7 8 0,0 8 0</inkml:trace>
  <inkml:trace contextRef="#ctx0" brushRef="#br2" timeOffset="52318">6362 15081 8355,'0'-19'-487,"0"2"520,-5-2 1,4 5 0,-4-2 0,4 1 0,1-1-1,0 0 1,0 1 0,0 1 989,0 2 0,-1 5-614,-4 3 1,3 2 0,-7 2-155,0 0 1,3 6-1,2 2 1,3 4 63,1 5 0,0-2 1,0 4-246,0-1 0,1 4 0,3 0 1,5 5-1,0 2 20,-1-2 1,4 3 0,-4 1-1,1-1-146,0 0 1,0 5-1,-5-4-29,-1 1 1,-1 3 0,-2-5 0,0 0 0,-2 2-219,-2 0 1,-3-5 0,-5 2-1,-1-3 79,1-1 1,0-6-1,-1-2 1,1-5-124,-1-3 1,1-4 0,0-5-20,-1 0 1,2-9 0,2-5-1,0-4 64,0-4 1,2-2 0,0-2-1,1-1 115,4-2 1,0 4 0,2 4 0,0 1 81,0 0 0,2 2 1,2 6-1,4 1 1,4 1 538,5 2 1,2 4 0,6-3-551,0 1 0,-3 1 1,0 2-1,1-1-901,-1 1 827,-5 2 1,6-5 0,-3-1 0</inkml:trace>
  <inkml:trace contextRef="#ctx0" brushRef="#br2" timeOffset="52551">6325 14610 8355,'0'-23'93,"2"5"1,2 9-796,4 12 0,3 12 0,1 5 0</inkml:trace>
  <inkml:trace contextRef="#ctx0" brushRef="#br2" timeOffset="53608">7640 14201 8269,'-8'-31'0,"1"5"0,1 6 0,2 3 0,0 5 100,0 2 0,-4 9 0,3 2 1,1 10-1,-1 8 0,-2 6 1,-1 7-1,-1 6 0,1 9 0,0 3 5,-1 2 0,5 10 1,-4 0-1,0 2 1,1-1-1,1-2-260,1-4 0,4-3 0,-4-7 1,5-4-1,5-3-391,3-4 1,4-9 345,5-2 0,-2-2 0,6-7 1,1-5-1,0-6-127,-2-4 1,9-1 0,-3 0 0</inkml:trace>
  <inkml:trace contextRef="#ctx0" brushRef="#br2" timeOffset="53863">7938 14350 8355,'-13'-6'35,"1"5"1,1-4 115,2 10 1,4 2 0,5 5 0,0 0 0,0 2 0,0 3-1,0 5 1,1 4 94,3 3 0,-1 1 0,5-2 0,1 2-415,-2 2 1,2-5 0,-3 2-1,-1-3-32,1-1 1,2-1 0,-2-4-1,-1-3-265,1-3 0,-1-3 0,-2-2-417,1 0 0,1-7 820,0 2 1,-4-2-1,5-2 1</inkml:trace>
  <inkml:trace contextRef="#ctx0" brushRef="#br2" timeOffset="54144">8210 14660 8439,'7'-6'349,"0"5"0,-3-3-170,5 2 1,2-2 0,2 0 0,2 1-327,2 2 1,6 1 0,1 0 0,3 0-470,1 0 0,-2 0 0,-1 0 193,0 0 1,5 0 0,2 0 0</inkml:trace>
  <inkml:trace contextRef="#ctx0" brushRef="#br2" timeOffset="54441">8843 14498 8355,'-11'-12'466,"3"0"-207,2-1 0,7 6 1,2 4-3,1 6 0,6 3 1,0 5-1,2 0-242,0 3 1,8 2 0,-8-1 0,3 2-16,3-2 1,-4 3-1,3-2 1,-4 1 41,0 1 1,-1-3-1,1 4 1,-1-1-498,0-3 0,-1-1 0,-1-3 0,-2-1-483,2-2 1,-3-4 578,1 5 1,-5-7-1,2 4 1</inkml:trace>
  <inkml:trace contextRef="#ctx0" brushRef="#br2" timeOffset="54663">9004 14449 8959,'0'14'145,"0"1"0,0 3 0,0 1 0,-1 3 0,-3 1 0,-5 2-266,-2 0 1,-2 0 0,-4 0 0,-2-1-102,-1 1 0,-2 0 0,6-2 0,1-2-460,1-4 1,1-4-1,1 0 1</inkml:trace>
  <inkml:trace contextRef="#ctx0" brushRef="#br2" timeOffset="55065">9413 14734 8355,'-18'-6'463,"5"5"1,2-3-1,11 7 1,7 2 0,4 2-1,1 3-380,0 1 1,-1 1 0,-1 2 0,-3 1-57,-2 2 0,4 6 0,-5 1-245,-1 3 1,-8 2 0,-3-4 0,-3 0 0,-1-1-119,-1 1 0,1-4 0,0-2 0,-1-1 72,1-3 0,1-1 1,1-3-1,2-3-127,-2-4 0,3-2 174,-1-2 0,4-2 0,-3-2 0,1-4 112,4-3 1,0-3 0,2-1-1,0-1 197,0 0 1,0 3 0,2 0 0,0 1 72,3-1 0,4 5 1,0 1-1,2 2-91,1 2 0,0 2 0,2 1 14,3 0 1,-2 0-1,4 0 1,-1 0-1,-3 0 176,-1 0-821,-2 0 1,1-6 0,-1-1 0</inkml:trace>
  <inkml:trace contextRef="#ctx0" brushRef="#br2" timeOffset="55252">9438 14523 8355,'0'-12'-1571,"6"5"732,2 3 786,3 2 0,1 8 0,1 1 1</inkml:trace>
  <inkml:trace contextRef="#ctx0" brushRef="#br2" timeOffset="55963">9389 14660 8355,'0'-13'-456,"0"1"675,0-1 0,0 1 0,0 0-86,0-1 1,5 6-1,2 2 102,0-1 1,0 6-1,-4 0-66,1 7 0,0 10 0,-4 3 1,0 4-1,0 3 0,0 4 1,0 3-1,0 1 61,0 0 0,-4 1 1,-2 1-1,1-1-356,-1-3 0,1 2 1,2-5-1,-1-1-63,1-3 0,2 0 0,1-9-236,0-2 316,0-7 1,0-4 0,0-9-1,1-6-22,3-4 0,-1-6 0,4 3 0,0-1 32,0-3 1,-1-2 0,4 0-1,-2-1 4,2 0 1,5 0-1,2 0 106,-2 1 1,0 4-1,0 4 1,2 2-1,-1 3 43,2 3 0,-4-2 0,2 6 86,-2 1-7,-1 2 0,-6 6 1,-3 4-1,-3 2-36,-1 1 1,-4 0 0,-2 1-1,-1-1-144,-2 1 1,-2 0 0,-3 3 0,-1 0 0,-2-1 0,1-2 0,2-4 0,-1 0-165,-2 0 1,1-2 0,3 0-1,1 0-34,0 0 0,-1-4 472,1 1-124,5-3 0,7-1 0,8 0 69,3 0 1,2 1 0,0 2-1,3 3-37,0 1 1,1 1 0,-4 3 0,3-1 35,0-2 1,1 0-1,-4 3 1,3-1-213,0-2 1,-1-4 0,-5 3 0,-2-1-1075,2-4 1,-5 5 434,-1 1 1,-2 3-1,-2 2 1</inkml:trace>
  <inkml:trace contextRef="#ctx0" brushRef="#br2" timeOffset="56197">9327 14660 8340,'-13'-11'0,"2"4"-61,3 7 1,4 7 0,6 8 0,4 3 0,0 1-1,0 3 1,1 1 226,3 2 0,1 0 1,1 1-1,-1 2-304,-2 1 1,0 4 0,-5-4 0,-1-2-328,-1-1 1,-2 3 121,0 0 0,0 0 0,0-4 1</inkml:trace>
  <inkml:trace contextRef="#ctx0" brushRef="#br2" timeOffset="56720">9897 14238 8355,'-4'-19'0,"0"2"427,1 3 0,11 9 0,5 5-135,0 7 0,5 9 0,2 6 0,2 6 1,4 5-1,0 5-51,0 8 0,-2 1 1,-4 12-1,-4 3-271,-7 3 1,1 2 0,-6-3 0,-3-2-348,-3-6 1,-5 1 0,-7-4 0,-1-2-2435,-2-4 2264,-5 2 0,-3-5 0,-6 5 1</inkml:trace>
  <inkml:trace contextRef="#ctx0" brushRef="#br2" timeOffset="57901">10802 14536 8321,'0'-13'0,"0"1"0,0-1 0,2 2 0,2 3 288,4 4 0,5 3 0,3 1 0,5 1-120,2 3 1,2 2-204,0 2 1,4 3-1,-2-3 1,-2 3 0,-3 2-1,-1-1 1,-2 0 0,-2 1-210,-3-1 1,-3-4-1,-2-1 121,-1-1 0,-5 3 0,0 0 0,-6 0 283,-5 0 0,-7 0-133,-2-5 1,-5 6 0,2 0-1,-4 4 1,-1 2-61,0-1 1,1 3-1,0-1 1,2-1-132,2 2 1,4-4 0,1 2-1213,6-2 1116,3-1 0,17-1 0,3 0 0</inkml:trace>
  <inkml:trace contextRef="#ctx0" brushRef="#br2" timeOffset="58228">11311 14759 8355,'-6'-13'825,"0"6"-581,-7 3 0,2 8 1,1 5-1,1 2-95,-5 1 1,2 1 0,-6 0 0,0 4-139,-3 4 0,-2-2 0,-2 2 0,0-1 39,0 0 0,2 2 0,1-5 0,3 1-1427,1 0 0,1-1 749,5-5 0,5 1 0,1-1 0</inkml:trace>
  <inkml:trace contextRef="#ctx0" brushRef="#br2" timeOffset="58512">11733 14436 8355,'0'-24'287,"-6"10"1,5 1 137,-3 9 0,2 4 1,2 0 4,0 7 0,0 4 1,0 3-1,0 2-321,0 5 1,4 7 0,0 2 0,-1 2-75,-1 2 1,-2 1 0,0-1 0,0 0-186,0 5 0,-2-6 0,-1 4-324,-1-1 0,-1-4 0,2 0 0,-1-2 0,1-3-2120,2 0 2253,1-3 1,5-4 0,2-2 0</inkml:trace>
  <inkml:trace contextRef="#ctx0" brushRef="#br2" timeOffset="60853">12998 14722 8775,'0'-13'0,"0"1"0,1 1 0,3 1 0,4 3 206,3 2 1,6 1 0,2 4-1,5 0 1,6 0 0,6 0-1,7 0 1,5 0 0,4 0-23,1 0 1,9 0-15,4 0 1,7-2-311,5-2 1,-6 3 0,2-5 0,-2 2-261,-3 0 0,-7 0 1,-10 4-1,-6 0-368,-9 0 0,-5 0 0,-9 0 480,-2 0 0,-9 5 0,-6 2 1</inkml:trace>
  <inkml:trace contextRef="#ctx0" brushRef="#br2" timeOffset="61213">14039 14461 8355,'7'-12'-195,"4"5"470,-9-4 1,7 8 144,-4-5 1,3 6 0,-3 2-180,2 7 1,-3 3 0,3 1 0,0 0-54,0 3 0,-3 1 0,4-1 0,2 1-246,1 1 1,-3 6 0,1-1-1,0 1-248,2-1 0,0 2 0,-1-2 1,-3 2-91,-2 2 1,-2 0-1,-7-2 154,-4-2 0,-9 3 1,-3-5-1,-4 1 0,-1 0-286,0-2 1,-5 4 0,-2-3 0</inkml:trace>
  <inkml:trace contextRef="#ctx0" brushRef="#br2" timeOffset="64280">15218 14536 8009,'-9'-13'0,"3"1"0,0-1 0,3 1 837,2 0-691,1 5 213,0 1 0,1 20-390,3 2 1,-2 9-1,2-4 1,-3 1-212,-1-1 1,4 2 0,1-4-62,-3 1 1,4 2-1,-2-6 1,0-2-1,0-3-432,0-3 514,0-5 1,2 3-1,1-6 1</inkml:trace>
  <inkml:trace contextRef="#ctx0" brushRef="#br2" timeOffset="64542">15180 14263 8355,'-19'-20'1434,"4"4"-2120,5 2 0,6 7 0,8 3 1,5 4 56,2 4 1,1 3 614,0 5 0,6 1 0,2-1 1</inkml:trace>
  <inkml:trace contextRef="#ctx0" brushRef="#br2" timeOffset="64928">15367 14573 8355,'-12'-18'33,"4"4"0,-7-2 447,5 2-367,10 1 1,7 6 0,6 3 0,-1 3 0,1 2 0,-2 3-145,-3 5 1,3-2 0,-3 1 0,2 2-68,-2 1 0,2-3 1,-5 0-1,1 2-32,-1 1 1,-1 1 0,-4 1 0,0-1-64,0 0 0,0-3 113,0-1 1,2-5 22,2 1 1,3-8 0,4-5-8,-3-2 0,2-1 1,-5 0-1,1-2 20,-1-3 0,3 3 1,-2-1-1,-1 4 59,1 3 0,4 5 20,-2-1 0,-3 4 0,0 4 0,-4 5 21,-1 2 0,4 5 0,0 2 0,0 0-333,2 0 1,1 0 0,5-3-35,1 1 1,-1 1-1,0-5 1</inkml:trace>
  <inkml:trace contextRef="#ctx0" brushRef="#br2" timeOffset="65715">15863 14548 8301,'-24'-7'0,"5"2"77,6-1 0,8 5 0,10-5 1,7 2 28,3 0 0,7-2 0,-3 4 0,2-4-429,-1-1 0,-4 3 0,1-3 0,-1 0-69,-4 0 0,2-1 345,-10-4 1,0-1 0,-4 1-1,-1 1-45,-3 3 1,-3-2 0,-6 6 0,1 1 227,-1 2 1,1 1 0,0 1 0,-1 3 171,1 4 0,1 4 0,1 0 0,3 2-177,2 2 1,1 2 0,4 4-1,1-3-75,3-1 1,7 3 0,7-4-1,1-2-33,3-1 1,3-3-1,3-2 1,1-2-209,-2-1 1,4-2 0,-2-6 0,-1-2 79,3-4 1,-5-3 0,2-3 0,-5-1 138,-2-2 1,-2-3 0,2 2 0,-5 0-26,-2 0 1,-7 2-1,-3 3 1,-3 1-30,-1-1 0,-5 2 0,-5 3 1,-4 4-3,-2 3 0,-6 1 0,1 1 0,-2 2 48,-2 1 0,1 5 0,4 0 1,3 2-3,3 1 1,2 5 0,1-1-39,3-1 1,2-1 0,8-3 0,2-1-134,4-2 1,4-5 0,4 1-1,1-3-26,3-1 1,-4 0 0,4 0 0,-2 0 113,-3 0 0,-2-4 1,0 0-1,-1 1 187,1 2 1,-6 2 0,-3 3 0,-3 5-56,-1 2 1,0 3-1,0 1 1,0 3 222,0 1 1,-1 7 0,-2 6-1,-3 1-95,0 0 1,1-1 0,-1 2 0,0-2-219,3-2 1,2-2-1,2-6 1,2-3-102,1-1 1,10-7-1,-2-7 1,3-3-947,3-1 0,-4 0 837,3 0 0,2-11 0,0-2 0</inkml:trace>
  <inkml:trace contextRef="#ctx0" brushRef="#br2" timeOffset="65716">16619 14573 8355,'-5'-7'-732,"-4"3"-131,9 2 606,-4 2 1,15 6-1,-4 1 1</inkml:trace>
  <inkml:trace contextRef="#ctx0" brushRef="#br2" timeOffset="66140">17400 14412 8773,'0'-24'635,"0"3"-461,0 4 1,2 0 0,1 0 45,1 2 0,0 6-386,-4 0 1,-6 7 0,-2-3 0,-4 4-20,-5 1 1,-2 1-1,-6 5 1,2 5 100,2 4 1,-2 2-1,3-5 1,1 2 104,2 2 1,9-2-1,4 3 1,3-3-21,1-2 0,2 2 0,5-1 0,7 1 2,4-3 1,3-1 0,3 1-1,1-1-155,0-2 0,4-4 1,-1 3-1,-4 0-2,-2 0 0,-6-5 0,0 4 20,-2-1 1,-9 2 0,-5 4 0,-8-1 56,-7-2 0,-4-1 1,-6 3-1,0-3-44,0-2 1,5 3-1,-1-3 1,0-1-35,2 1 1,1-3-1,6 3 1</inkml:trace>
  <inkml:trace contextRef="#ctx0" brushRef="#br2" timeOffset="66535">18021 14412 8696,'-24'-13'0,"2"2"0,3 3 853,1 4-968,1 2 1,5 2 0,-2 0 0,-1 0 0,-1 0-1,0 0 1,3 2 0,0 0 244,1 3 1,-1 4 0,2-1 0,2 4-175,0 0 0,5 0 0,-3 1 0,1-1-135,-1 1 1,4-1-1,-1 0 1,2 1-160,2-1 0,0-4 240,0 1 1,2-7 0,2 3 52,4-4 0,3-2 0,2-4 0,-1-3 42,0-3 0,1 3 1,-1 0-1,1-2 147,-1-1 0,0 3 0,1 1 0,-1 0 124,1 0 0,-5 4 0,0-1-70,2 3 1,1 2 0,1 3-94,1 5 0,-5-3 0,0 3-341,2 0 0,-1 2 0,1 0 0,-3-1 0,0-3-547,0-2 0,-3 4 553,4-5 0,0 0 0,5-4 0</inkml:trace>
  <inkml:trace contextRef="#ctx0" brushRef="#br2" timeOffset="67646">18293 14002 8355,'0'-31'255,"0"4"19,0 7 0,-4 9 1,0-2-1,1 5 0,2 7 1,1 9 16,0 10 0,0 11 0,0 4 1,1 4-348,4 4 1,-3 3 0,5 5 0,-1-2-64,-4-2 1,0-5 0,-1 1-1,2-3-362,1-5 1,0 0-1,-2-7 1,0-4-1309,3-3 1468,-1-2 1,-4-5 0,0 1 0</inkml:trace>
  <inkml:trace contextRef="#ctx0" brushRef="#br2" timeOffset="67647">18182 14337 8355,'-7'-7'-133,"1"-4"0,13 8 1,6-3-1,5 0 374,1 3 1,14 1 0,0-1 0,4-1-276,2 1 1,1 2-1,-2 1 1,-2 0-18,0 0 1,-7 0-1,-3 1 1,-5 3-116,-3 4 0,-7-1 1,-7 1-1,-3 2 172,-1 1 1,-5 3 0,-3 1 0,-3 2 165,-2-2 0,5-1 1,1-2-1,1 0-253,4 1 1,0-1-293,2 1 1,2-2-95,2-3 0,3-8 0,5-7 0</inkml:trace>
  <inkml:trace contextRef="#ctx0" brushRef="#br2" timeOffset="67648">18690 14077 8355,'-12'-13'643,"0"1"-955,-1 5 0,6 3 0,3 8-320,3 4 0,1 3 366,0 2 0,5 5 0,2 1 0</inkml:trace>
  <inkml:trace contextRef="#ctx0" brushRef="#br2" timeOffset="67649">18814 14350 8355,'0'-13'121,"2"2"0,2 1 55,4 2 1,-1 0 0,1-3 0,1 1 313,-3 2 1,4 4-48,-6-4-639,0 5 0,-9-3 1,-3 6-1,-3 0 0,-2 0 23,1 0 0,-5 4 0,1 2 1,1-1 70,1 1 0,3 4 1,2-2-1,4 2 106,-1-2 1,5 3 0,-3-3-1,4 3-21,4 2 0,3-1 0,7 0 0,1-1-98,1-2 0,6 2 0,-1-3 1,3 3 23,0 1 1,-3-3 0,-2-1 0,-1 0 101,-3-1 0,-6 4 75,-5-3 0,-8 2 1,-5 0-1,-3-4-72,-5 0 1,-2 2-1,-4-4 1,1 1-633,1 0 0,0-4 0,-3 5 0</inkml:trace>
  <inkml:trace contextRef="#ctx0" brushRef="#br2" timeOffset="68317">19546 14015 8192,'4'-25'0,"0"1"-139,-1 4 0,-2 2 1,-2 4-1,-3 0 747,-4 2 0,-3-2-476,-2 10-101,1 0 0,-2 4 1,-2 1-1,-4 3 0,0 5 13,-1 2 0,6 7 0,0 2 0,4 5 68,2 4 1,7 3-1,-3 6 1,5 4-43,5 3 0,-3-1 0,5 2 1,0-1-156,0-1 1,0 3 0,3-6-1,-2-1-202,1-1 1,-3-3 0,-1-3-1,0-4 91,-1-3 1,0-7 0,-6-2-1324,-2-3 1337,3-2 1,-16-5 0,4-2 0</inkml:trace>
  <inkml:trace contextRef="#ctx0" brushRef="#br2" timeOffset="68668">19100 14399 8355,'8'-4'84,"0"-2"1,2 1 0,1-2 0,3 2 87,2-1 1,2-2 0,5 2 0,1 1 100,2-1 0,7 1 0,0 2-408,3-1 1,1 0 0,0 4 0,-1 0 0,-3 0 68,-4 0 1,-7 1-1,-2 3-369,-2 4 1,-6-1 0,-5 2 470,-2 0 0,-6 2 0,-6 2-13,0-1 0,-4 1 0,4-1-378,0 0 1,2-3 0,6-1 0,3 2 1,3-5 0,6 1 0</inkml:trace>
  <inkml:trace contextRef="#ctx0" brushRef="#br1" timeOffset="69040">19683 14139 5734,'0'0'0</inkml:trace>
  <inkml:trace contextRef="#ctx0" brushRef="#br2" timeOffset="69041">19769 14436 8703,'-12'-5'393,"0"-3"0,5-3-118,3-2 0,4 6-267,4 3 1,4-1 0,7 0 0,3 3-320,1 0 0,-4-2 1,3 0-1,-1 1-260,-1 2 1,0 0 0,-7-2-31,-1-1 0,-6 0 539,-2 4 1,-6 0 0,-6 0 61,0 0 0,-1 0 0,1 0 0,-1 0 0,1 0 0,0 0 0,-1 0 0</inkml:trace>
  <inkml:trace contextRef="#ctx0" brushRef="#br2" timeOffset="69200">19695 14213 8355,'0'-16'-119,"0"-1"1,1 3 0,3 5 0,5 4 0,2 4 0,0 2 0,-2 4 0,0 3-301,0 3 0,2 7 0,2 1 0</inkml:trace>
  <inkml:trace contextRef="#ctx0" brushRef="#br2" timeOffset="69923">19831 14449 10111,'6'-11'0,"2"1"0,3 3 0,2 2 0,0 1 0,4-2 0,2-1 0,2-1 0,0 1 0,1 0 0,0 2 0,0-2 0,-3 1 0,-1 1 0,-4 1 0,-3-1-255,-3 1 1,-7-5-1,-1 2 1,-7 0-1,-4 1 1,-2 2 66,-4 0 1,2 0 0,-6 4-1,-1 0 255,-1 0 0,-1 4 1,4 2-1,3 0-66,3 4 0,3 1 1,2 2 135,0-1 0,7 0 0,-2 1 0,4-1 0,4 1-115,4-1 1,10 0-1,5-1 1,6-1-206,3-2 0,2-5 1,6 1-1,3-2 61,1-2 1,-3-2 0,4-2 0,-3-3 38,-2 0 1,-3-4-1,-3 3 1,-7-3 122,-5-1 1,-4 0 0,-7 3 0,-3 1 90,-4-2 0,-4 3 0,-4-1 0,-4 0 40,-3 1 0,-7 0 0,-1 4 0,-2-1-62,1 1 1,-1 2 0,-3 1 108,4 0 0,0 5 1,5 2-1,-1 1-172,1 1 1,5 3 0,3 5 0,2-2 0,2-1-204,1-2 0,2 0 1,0 1-1,0-1 1,2-1-74,2-3 0,3-2 211,5-6 1,2 0 0,1-1 0,2-2-1,-2-3-13,-1-1 1,4-1-1,1-6 34,0-2 0,0 2 0,-3-4 0,0 2-69,-1-1 1,-1-5 0,-2 1 0,1-1 28,-1 2 0,-3-8 0,-3 3 0,0-1-142,-3 0 1,-2-3 0,-1 0 181,0 1 1,0 2-1,0 1 1,-1 3 0,-3 4 167,-5 6 0,2 4 0,-1 1-112,-2 7 1,5 7-1,1 9 1,1 5-31,-1 2 0,3 6 0,-4 2 0,5 0 6,5 4 1,-4-3 0,4-1-1,1 1-406,2 0 0,-1-5 1,1 2-110,2-3 0,1-1 0,1 0 0</inkml:trace>
  <inkml:trace contextRef="#ctx0" brushRef="#br2" timeOffset="70119">21010 14300 8858,'-5'-12'0,"3"0"0,3 4 0,6 4 0,5 3 0,5 1 266,4 0-384,2 0 0,6 0 1,1 0-1,1 1 0,-3 2 1,-3 2-1,-4 1-524,-3-1 1,-2 5-1,-3-3 1</inkml:trace>
  <inkml:trace contextRef="#ctx0" brushRef="#br2" timeOffset="70364">20997 14399 8355,'-12'0'-23,"5"1"0,4 2 1,6 1-194,5-1 1,9-1 0,5-2 441,5 0 1,5 0 0,5 0-1,2-2 1,1-1-251,1-1 0,-1 0 0,-6 4 0,-2 0-1751,-1 0 1482,-3 0 1,-8-5 0,-2-2 0</inkml:trace>
  <inkml:trace contextRef="#ctx0" brushRef="#br2" timeOffset="70664">21419 14015 8509,'1'-18'321,"3"5"0,-1 6 1,5 7-23,2 0 0,1 2 0,0 2 0,-1 4 128,-2 3 1,0 6-1,6 1 1,1 0-409,2 0 0,3 4 0,-2-2 0,0 4-282,0 0 1,-1 1 0,-5 0 0,-1 0 57,-3 0 0,2 0 0,-6-1 0,-1 1-68,-2 0 1,-2 0 0,-3-2 65,-4-2 0,-5 2 1,-2-3-1,-3 0 1,-1-1-99,-3-1 1,-3-1 0,-3-3 0,-1 0-143,2-2 1,1 9 0,1-8 0</inkml:trace>
  <inkml:trace contextRef="#ctx0" brushRef="#br2" timeOffset="70963">21047 14126 8401,'-17'-12'0,"1"1"150,1 3 1,1 2 0,3 7-1,1 2 1,3 3 2,2 1 0,-4 2 0,4 6 0,-1 3-124,1 2 0,-5 0 0,2 6 1,-3 2-17,-1 1 0,-5 4 1,0-4-1,2-1 145,2-2 0,2 3 1,2 0-170,5-2 0,4-5 0,6-3 0,6-1 1,9-2-59,6-3 1,9 3 0,7-3-1037,1-2 1,1-1-1,5 2 1</inkml:trace>
  <inkml:trace contextRef="#ctx0" brushRef="#br2" timeOffset="71821">22324 14188 8355,'0'-12'-14,"0"-1"0,-1 2 1,-3 2-1,-5 2 1,-2 1-1,-1 4 1,-2 0-1,-2 4 1,-4 3 294,1 8 1,-3 0 0,6 7 0,0-1 0,4 2 0,4 2 0,4 2-456,2-2 134,2-1 1,10-1-1,4-2 1,4-2-1,6-5-328,8-2 0,1-7 0,8 1-12,-2-3 0,2-6 0,1-4-84,-2-2 0,-7-1 0,-3 0 0</inkml:trace>
  <inkml:trace contextRef="#ctx0" brushRef="#br2" timeOffset="72164">22622 13816 8355,'-6'-12'57,"5"5"1,-5 3 205,6 8 0,0 4 1,0 7-1,0 3 10,0 2 0,0 4 0,0 7 0,0 0-156,0 4 1,5 1 0,-1 1 0,-2 0-202,0 0 1,-2-1-1,0-1-214,0-2 1,-4-2 0,0 2 0,1-4 0,3-4-194,4-4 0,-1-3 1,5-6-1,2-1 78,1-3 0,1 3 0,0-4 0</inkml:trace>
  <inkml:trace contextRef="#ctx0" brushRef="#br2" timeOffset="73404">22957 14213 8355,'0'-19'30,"0"1"0,0 5 1,1 2-1,2 2 946,1 1-715,0 5 1,-5-3 0,-3 6-150,-5 0 1,-2 6 0,-1 2-1,0 3 1,-2 1 0,-1 1 0,-2 1-1,2 1-87,1 1 1,6 1-1,1-5 1,0 1-95,0-1 1,4 1 0,-1-1 0,4 0-93,4 1 0,-1-5 0,5-1 0,2-2-160,1-2 0,2-1 0,-1-2 72,0 0 1,2 0-1,1-2 1,2-1 160,-2-1 0,-1-7 1,-3 0-1,-2-4 0,0 0 16,0 1 1,-3 2 0,-2-1 0,-3 1 131,-1-1 0,0 1 1,0 0 414,0-1-418,0 6 1,-4 3-1,0 8 1,1 5-32,2 2 1,1 1 0,0 0 0,0 2-85,0 3 0,0-3 1,1 2-1,3-2-21,5-2 0,-2 1 1,1-2-1,0-2 16,-1 0 1,4-7-1,-3 3 33,3-4 1,2-2 0,-1-2 0,1-3-43,-1-1 1,-4-1 0,1-4 0,-1-1 11,-1 1 1,2 0-1,-3-1 1,-1 1 53,1-1 0,-2 1 1,-4-1 145,0 1 1,0 4 201,0 0 1,0 6-240,0 2 1,0 6 0,1 6-77,3 0 1,2 1 0,4-1-51,-2 1 1,0-1 0,5 1-16,-1-1 1,0-5-1,1-3 1,-1-3 0,1-1-3,-1 0 0,5 0 0,-1-1 0,-1-2-29,-1-1 0,0-6 1,1 2-1,1-3-67,0-1 1,-7-1-1,0 1 1,0-1 132,2 1 0,-4 0 0,-1-1 491,-1 1-198,-3 5 0,2 3-193,-8 8 1,2 3 0,-2 5 0,3 1-17,1-1 1,0 5 0,1-1-123,3-1 1,3-2 0,5-4-1,1-2-18,-1-1 1,1-2-1,0-4 1,3 0-1,0 0 1,5-1 0,-5-4 0,-1-1-71,-1-1 1,-1-4 0,-1 2 37,0-2 1,-3 0-1,-2 2 1,-2 0 72,-2 0 0,-2 2 0,-1-1 59,0-2 0,0 3-56,0-1 1,2 5 39,2-1 0,-1 2 0,5 4 0,1 1 39,2 1 1,2 5 0,1 0 0,2 2 0,5 0-25,2-3 1,2 3-1,0-3-38,0 3 1,-6 2 0,-2-1-1,-4 1 1,-2-1-144,-2 0 0,-5 1 0,-8-2-29,-5-3 0,-6-2 1,-3-6-1,0 0 297,0 0 0,-2 0 0,3-2 153,2-2 1,3 1-214,3-5 0,9 1 0,10-1 1,4 4-35,2 2 0,6 2 1,-1 0-200,3 0 1,0-4 0,1 0 0,-1 1 74,-4 2 1,2-3-1,-4-2 1,0-1 0,0-1 108,-3 1 1,-5-4 0,-2 3 0,0-3 182,-1-2 1,-1 1-1,-5 0-109,3-1 1,-2 1 0,2-1 0,-3 1-33,-1 0 0,-4 3 1,-1 3-58,-2 0 0,-3 2 71,-7 4 1,0 5 0,-3 4 0,6 2-40,5 1 1,1 2 0,-3 1 100,2 2 0,4 3 0,5-2 1,1 0-1,5 1-143,6 1 1,2-5-1,8 1 1,3-2-309,2-1 0,9-5 1,0-1-1,2-2-348,-2-2 1,7 4-1,-4 0 1</inkml:trace>
  <inkml:trace contextRef="#ctx0" brushRef="#br2" timeOffset="74076">22051 15317 8355,'0'-19'295,"6"1"0,-3 1 0,5 2 0,2 3-92,1 2 0,-5 9 1,-1 1-1,-5 8 0,-5 6-95,-3 2 0,-3 2 0,-1-1 0,1 3 109,2 4 0,-2 1 0,5-2 0,-1-1-34,3-1 1,2-2 0,2 3 0,2-3-87,2-1 1,8-1-1,9-6 1,2-3-181,2-4 1,5-2-1,3-4-139,3-2 1,-3-3 0,-1-5 0,-2-2 0,-4-1-61,-3-2 0,-1-3 0,-7 2 0,-3 0 105,-2 0 0,-7-4 1,-1 3-1,-4-2 1,-7 2-77,-2 1 1,-7 1 0,-4 6-52,-5 3 0,-2-2 1,-7 6-1,-1 1-78,2 2 1,-5 6 0,6 4 0,1 3 286,1 5 0,3-4 0,4 5 0</inkml:trace>
  <inkml:trace contextRef="#ctx0" brushRef="#br2" timeOffset="74318">22374 15019 8355,'0'-25'126,"-2"2"0,0 2 0,-4 6 0,-1 6 0,-2 6 0,-1 7 0,0 8 0,1 9 0,-4 7 0,-2 7 0,-1 7 0,-2 6 0,-3 3 0,-2 4 0,-1 2 0,2 0 0,1 3 0,-1-1 1,0-1-1,2-4 0,3-3-892,3-2 1,2-6-1,0-5 23,-1-3 0,-5-8 0,-1 4 1</inkml:trace>
  <inkml:trace contextRef="#ctx0" brushRef="#br2" timeOffset="75026">22535 15776 8536,'6'-7'311,"-4"3"0,5 9 0,-1 6 0,-4 4 0,0 1 0,-2-1-414,0 1 1,0-2 0,0 4 0,0-1 0,1-1 0,2-1-912,1-1 0,6-7 0,-3-2 1</inkml:trace>
  <inkml:trace contextRef="#ctx0" brushRef="#br2" timeOffset="75511">23118 15342 8355,'0'-20'905,"0"2"0,0 13 0,0 5-859,0 7 0,1 5 0,2 5 1,3 2-81,1 0 1,-3 3-1,3-4 1,-1 0-56,1 0 1,0-1-1,3-5 1,-2-1-88,2-3 0,1-1 0,1-4 0,1 1 53,-1-1 0,0-6 0,1-2 1,-1-2-89,1-3 1,-1-1-1,0-1 38,1-1 0,-1 1 0,1-2 1,-1-1 119,0-2 1,-3 0 0,-1 1 0,0 0 0,0-1-19,1-1 1,-6 9 0,2-4 108,1 2 110,-5 6 0,4 1 0,-5 8 0,0 4-13,0 3 0,0 1 0,0 1 0,0-1-32,0 1 1,2-1-1,2 1 1,4-1-24,3 0 1,2 1 0,-1-1-49,0 1 1,-3-1 0,-1 0-150,2 1 0,-5-5-291,-1 0 0,-4-5 0,-4 1-694,-4-2 750,-9 3 0,-2-4 0,-6 5 1</inkml:trace>
  <inkml:trace contextRef="#ctx0" brushRef="#br2" timeOffset="75670">23391 15019 8069,'-17'-11'0,"2"4"-584,4 7 0,4 6 0,7 6 1</inkml:trace>
  <inkml:trace contextRef="#ctx0" brushRef="#br2" timeOffset="76246">23428 16036 8355,'12'-19'338,"1"2"1,-1 4 0,1 0-571,-1 1 452,-5 5 0,-7 1 1,-10 6-1,-5 0-59,-6 0 1,-2 6 0,-2 2-1,0 3-159,1 2 1,4-1 0,4 0-1,2 1 10,2-1 0,1 1 0,2-1 1,5 0-38,3 1 1,5-1 0,3 1 0,2-1-93,5 0 0,6 5 0,-3 0 1,3-2-29,2-2 1,0 0-1,0-1 1,-3 1-46,-1-1 0,3 0 0,-6 1 0,-3-2-35,-2-3 1,-7 3 0,-1-4 207,-4 0 0,-7 3 1,-6-5-1,-3 1-88,-1-1 1,-2 3 0,-3-2-568,-1 1 1,4-3 497,0 4 1,1 0 0,-5 5 0</inkml:trace>
  <inkml:trace contextRef="#ctx0" brushRef="#br2" timeOffset="76618">23800 16321 9405,'-5'-6'0,"-2"0"0,-2 2 0,1 0 1945,-1 1-1040,-3 2-1117,6 1 1,1 0 0,10 0-31,3 0 0,3-6 0,0-2 0,-3-3 35,-4-2 0,3-3 1,0-2-1,1-1-7,1-3 1,-5-2-1,4-2 1,2-1 71,1-2 1,0-5-1,-2 6 1,0 0 155,0 2 0,-2 7 84,1 2 0,-3 5 0,1 5 0,0 8 108,-3 10 0,-2 3 0,-1 7 1,0 1-84,0 1 1,0 3 0,0 2 0,1 1-175,4-2 1,-4 4 0,5-2-1,-2-2-300,0-1 1,4-5 0,-2-2 0,-1-1-386,1-3 0,2-1 401,-4-2 1,0 1 0,-4-1 0</inkml:trace>
  <inkml:trace contextRef="#ctx0" brushRef="#br2" timeOffset="77071">23800 16222 8355,'1'-11'-297,"4"3"0,3-3 151,8 3 0,0-2 0,4 0 0,4 2 93,3-2 0,1-1 0,5 0 1,1 2-372,2 1 0,1 3 328,1-3 0,-1 0 0,0-5 0</inkml:trace>
  <inkml:trace contextRef="#ctx0" brushRef="#br2" timeOffset="77072">24333 15925 8355,'-1'-7'391,"-3"3"1,3 4 0,-4 4-136,4 4 0,1 7 0,1 3 0,2 0-161,1 0 1,0 4 0,-4-1-1,0 1-525,0-2 1,0 4-1,0-5 1,0 2 376,0-1 1,0-4-1,0 0 1,-1-4-2151,-3-3 1935,3 2 0,-11-4 0,6 5 1</inkml:trace>
  <inkml:trace contextRef="#ctx0" brushRef="#br2" timeOffset="77248">24172 15987 8064,'6'-11'0,"2"1"0,4 3-1114,5 2 996,2-5 1,10 7 0,1-4 0,2 0 0,3 2-41,0-1 1,3-3-1,-1 2 1</inkml:trace>
  <inkml:trace contextRef="#ctx0" brushRef="#br2" timeOffset="77413">24854 16160 8355,'-12'0'3621,"2"0"-4432,6 0 1,0 6-346,8 2 1,-3-2 0,-1-1 0</inkml:trace>
  <inkml:trace contextRef="#ctx0" brushRef="#br2" timeOffset="125514">8632 14101 6998,'8'-12'0,"-1"0"0,0 1 0,-1 1 0,0 2 0,0-2 0,0-1 0,-5-1-142,-4-1 0,-4 6 0,-7 2 1,-2 1-1,-5 0 0,-2-1 220,-2 0 0,0 2 0,0-4 1,1 0-1,-1 1 0,-1-3 1,-2 1-1,-1 1 63,2 2 1,-5-4 0,-1 5 0,-3 1-154,-1 2 1,-6 1 0,-2 1 0,-4 4 4,0 3 1,-1 3 0,-1 3-1,0 1 22,2 1 1,-4 5 0,9-3 0,-1 1 5,-1 3 1,6 6 0,-1 2 0,2 0 18,2 1 0,5 3 1,3-1-1,5 3 8,3 1 1,3 5 0,7 0-1,3 2-40,4 3 1,8 6 0,4 0 0,4 0 12,5-2 1,6 3 0,8-1 0,0-2-72,4-4 0,2 1 0,3-2 0,1 2-43,-1 2 0,4-2 0,2-3 38,2-3 0,2-5 1,1-4-1,2-4 1,5-3 36,3-1 0,5-6 0,3-2 0,3-5 0,3-4 1,11 2 0,-1-4 0,1-1 3,-1 1 0,12-2 0,-5-4 0,3 0-20,3 0 0,-47-3 1,0 0-1,1-1 0,-1 0 1,0-1-1,-1-1-44,46-6 1,-5-1 0,-8 1-1,-6-2-23,-5-3 1,2-2 0,-6-6 0,-6 0 53,-4 1 0,-5-1 0,-4-1 0,-5-3 27,-7-4 1,-5-3-1,-8-1 1</inkml:trace>
  <inkml:trace contextRef="#ctx0" brushRef="#br2" timeOffset="125741">10257 14399 8355,'-18'-67'0,"4"3"0,-14-7-85,4 4 1,-5 7 48,0 6 1,-8 4 0,-9 6 0,-3 7-94,-5 7 1,-10 6 0,-9 6 0,-7 7-232,-5 5 0,36 1 1,-3 0-1,-61-2 1</inkml:trace>
  <inkml:trace contextRef="#ctx0" brushRef="#br2" timeOffset="181446">18641 12142 8355,'11'-6'-165,"-4"-1"1,-7-1-1,-9 1 1,-4 2 0,-5 2-1,-2 2 1,-2 1-1,0-2 1,0 0 0,3-3-1,2 1 305,6-1 1,0 2 0,6-4 2,-2 2 1,6 0 0,1 5-45,6 0 0,7 0 0,3 0-52,5 0 0,4 5 1,4 0-1,4 1 1,3-1-18,1-2 0,6 2 0,1 0 0,1-1-39,1 1 0,3-3 1,6 2-1,2-3-8,2-1 0,6-1 1,4-2-1,3-3-2,3 0 0,12-3 0,1-3 0,3-1 16,2 1 1,-42 6 0,1 0 0,1-1 0,1 1 0,4 0 0,0 0-51,1-1 1,1 1-1,1 2 1,0 0-1,-1 0 1,-1 0-1,0 0 1,0 0 33,-1 0 0,0 1 0,-2-2 0,0 0 0,-1 3 0,0 0 1,-1 0-1,-1 1-20,0 0 1,-1 1 0,2 0 0,-2 0-1,42 0 1,-3 0-38,-8 0 0,-6 0 1,-15 0-1,-7 0 9,-7 0 0,-12 4 67,-11 0 0,-5 4 0,-6-3 0,1-3 0,1 0 0,0-2 0</inkml:trace>
  <inkml:trace contextRef="#ctx0" brushRef="#br2" timeOffset="183924">8297 16197 7703,'0'-33'0,"0"2"0,2 0 0,0 4 0,4 2 0,-1 4-104,1 5 0,3 3 1,0 8-1,0 9 1,0 11-111,-5 7 1,-4 4 0,-3 3 10,-1 4 0,-6 3 0,3 1 1</inkml:trace>
  <inkml:trace contextRef="#ctx0" brushRef="#br2" timeOffset="184195">8372 16756 8267,'-13'-6'-446,"5"1"439,0-4 1,4 5 0,-3 8 0,1 5-441,3 2 0,2 1 0,1 0 266,0 1 1,-6 5 0,0 1 0</inkml:trace>
  <inkml:trace contextRef="#ctx0" brushRef="#br2" timeOffset="184808">10716 16607 8143,'0'-13'-7,"0"5"0,1 1 0,3 2 0,4 1 0,3-1 0,2 1 105,-1 2 1,2 0-1,1 2 1,3 2-135,1 2 1,-2-3-1,4 3 1,-1-2-50,0-2 0,3 0 1,-2 0-1,1 0-72,-2 0 1,2 4-1,-5 0 1,-2-1-80,-1-2 0,-2 0 127,1 3 0,-6 3 0,-6 6 108,-8-1 0,-3 1 0,-10 0 1,-2 2 12,-2 2 0,-1 4 1,1-3-1,-1 0 7,0-1 1,2 1 0,2-2 0,6 0-112,5-1 1,1-1 0,4-2-95,3 1 56,0-6 0,8 4 0,1-4 0</inkml:trace>
  <inkml:trace contextRef="#ctx0" brushRef="#br2" timeOffset="185080">11323 16818 8307,'2'0'-73,"-6"0"1,-12 5 141,-4 3 1,-4 5 0,0 2-95,-1 1 0,0 5 0,-1-3 1,-2 1-1,1 2 0,3-2 1,6-1-1,4-1-585,2-1 0,0 1 0,-1-5 1</inkml:trace>
  <inkml:trace contextRef="#ctx0" brushRef="#br2" timeOffset="185242">11733 16458 8355,'-5'-21'-18,"0"1"1,-1 4 0,1 10-1,2 10 1,2 7 0,1 5-1,0 5 1,0 2 0,0 3 0,0 3-1,0 5 1,0 3 0,0 3-1,1 2-577,3 2 1,-2 2-1,3 4 1</inkml:trace>
  <inkml:trace contextRef="#ctx0" brushRef="#br2" timeOffset="185941">11125 17624 7663,'0'8'-483,"0"0"1,0 1 0,0 3 0</inkml:trace>
  <inkml:trace contextRef="#ctx0" brushRef="#br2" timeOffset="186586">8099 17884 7932,'0'-9'-733,"0"4"0,0 7 1</inkml:trace>
  <inkml:trace contextRef="#ctx0" brushRef="#br2" timeOffset="224927">3001 17748 8355,'-1'-43'96,"-3"7"0,-3 9 0,-1 7 0,-2 5 0,-2 6 0,-5 2 0,-2 4 0,-5 2 1,-3 1 114,-6 0 1,-3 11-1,-1 5 1,0 8-1,-1 4 1,2 7-1,2 5 1,2 5 0,2 4-1,4 0 1,4-1 737,5-2-949,9-3 1,2-6 0,8 0-55,2 0 0,4-1 0,9-3 0,3-5-239,4-6 0,2-2 1,2-6-1,2-4 46,2-3 0,-3-5 0,4-6 0,0-5 109,-2-6 1,-2-5 0,-7-5 0,-2 1 79,-2-1 1,-7 1-1,-6 2 1,-1 3 78,0 1 0,-1-3 0,-7 5 0,-4 2-12,-3 5 0,-6-1 1,-1 6-1,0 1-18,0 2 1,2 2-54,4 3 0,5 3 0,4 4 2,6-3 1,4 2-1,6-6 1,2-1 92,2-2 1,1-1 0,-3 0 0,3 0-17,1 0 0,-4 0 0,2 0 0,-3 0 248,-2 0 0,-1 2 1,-1 0-1,-3 4-52,-2 1 1,-1 1-1,-4 4 1,0 1-240,0-1 0,0 6 1,0 3-1,2 1-99,2-1 1,-3 2 0,5-2-1,-2 1-648,0-2 1,6-2 0,-2-5-1,3-1 343,1 0 1,1 1 0,-1-1 0</inkml:trace>
  <inkml:trace contextRef="#ctx0" brushRef="#br2" timeOffset="226108">3237 18045 8355,'-12'0'776,"-1"-5"452,6 4-1079,2-5 1,6 7 0,2 4 0,2 3 0,2 1 0,3 1 0,0-2-151,-2 2 1,2 5 0,-6 2 0,0-1-102,1 2 1,-3-3 0,2 5 0,-3-2-181,-1-3 0,4-2 0,2-2 0,1-2 46,2-5 1,4-3-1,1-2-2,-2-3 0,6-5 0,-8-7 1,-1-3 67,2-1 1,-1-2 0,0 6 0,-4-1 216,0-1 0,-1 6 1,-2-2-1,1 4 617,-1 1-289,-2 3 0,-2 2-161,-3 8 0,3 3 0,-4 6 0,4-1-103,1 0 1,4 1-1,2-1 1,1 1-90,2-1 1,2-4 0,3-1-1,3-1-84,3-4 0,0 4 1,0-2-1,1-1-98,-2-2 1,3-5-1,-5-1 1,-2-2 102,-1-3 0,-2-1 0,-1-1-118,-3-1 1,2 1-1,-6-1 1,-1 1 226,-2 0 0,-2-1 1,-3 1 159,-4-1 1,1 5 18,-2 0 1,1 5 0,-3 0-186,3 6 0,2 4 0,6 5 0,0 1-11,0-1 0,0 2 0,0 1 0,0 2-46,0-2 0,6-1 0,1-2 1,2-1 21,4-3 0,-2 2 0,9-6 0,1-1-41,-2-2 1,5-1-1,-5-1 1,2-2-262,-1-1 0,0-6 0,0 2 184,-3-3 0,-5-1 0,-2-1 0,-3 1 1,-2-1 189,-2 1 0,-1 0 1,-2-1 53,0 1 1,0-1 0,-2 2 28,-2 3 1,1-2-287,-5 6 1,7 2 36,1 6 1,5-2-1,8 7 1,-1-1 14,0-1 0,5 3 0,1-5-48,1 2 1,2-3-1,2 4 1,-1 1 149,-1-2 1,-5-1-1,4-3 1,-2 3-57,-3 1 1,-7 1 121,-4 4 1,-4-1-1,-4-1 1,-6-2-1,-3 0 262,-4-1 0,1 3-313,3-6 1,8-1 0,5-7-212,7-5 0,8-2 0,3-2 0,0-3-59,-1 0 1,6-5 0,-4 3 0,0-1 50,-2-3 0,1 0 0,-2 0 0,-1 1-10,-1-1 1,-6 4-1,-1 2 378,-1 2 1,-2 2 0,-4-1 211,0 1 1,-2 5-1,0 4-173,-2 6 0,-6 5 1,3 7-115,0 2 1,0-1-1,4-3 1,-1-1-101,2 1 0,0-1 0,4 0 0,0 1-121,2-1 0,6 1 0,-2-2 1,3-2 250,2 0 0,-1-3 0,1 4 0,-1-3 17,0-2 1,1 4-1,-1-4-86,1 2 1,-2 1 0,-3 5-291,-4-1 0,-4 1 0,-4-1-175,-4 0 1,-3 1-1,-2-1 1,1 1-635,-1-1 0,-3 0 628,-1 1 0,-5-1 0,3 1 1</inkml:trace>
  <inkml:trace contextRef="#ctx0" brushRef="#br2" timeOffset="226523">5593 17611 8355,'13'-24'37,"-6"-1"1,0 0 0,-5 1 0,3 2 134,-3 2 1,4 5 0,-2-2 0,-3 5 121,-3 3 0,-1 0 1,-5 5-1,-2 1-86,-1 1 0,-2 4 0,1 2 0,0 6-142,-1 5 1,-3 4 0,-1 7 0,3 2 63,5 1 0,-1 9 0,5 2 0,-1 4-48,1 3 1,0 8 0,7-4 0,1 3-118,1 1 1,4 3-1,-3-4 1,1-3-241,0-4 0,5 0 0,0-6 0,4-3-423,0-3 0,1-6 0,-2-8 1,-3-5-1224,0-2 1761,-5-2 0,-17-5 0,-10-1 0</inkml:trace>
  <inkml:trace contextRef="#ctx0" brushRef="#br2" timeOffset="227266">5271 18120 8355,'11'-13'0,"-3"1"-27,16 0 0,-9-5 1,7-1 311,4-1 1,-1 2 0,4-2 0,-3 1 58,-1 3 1,4 7 0,-2 2-1,-2 2-20,-3 0 0,-3 1 0,4 6-289,-3 1 0,-5 6 1,2-1-1,-3 5 0,-3 3-7,-3-2 1,2 3 0,-6 0 0,-1 0-330,-2-1 0,-1 1 0,1-2 0,2 0 188,1-1 0,6-5 0,-2-3 0,3-2 45,1-2 1,2-2 0,1-1 0,2-1-64,-2-3 0,3-3 0,-3-5 0,-2-2-74,-4-3 0,-5 4 0,3-5 0,-1 1-8,-3 1 1,-3-1 0,-5 5 0,-1-1 31,-1 1 0,-9 5 0,4 3 0,-3 2 10,-3 2 1,3 2-1,-4 2 1,1 4-242,2 3 314,3 2 1,0-1 0,1 0 0</inkml:trace>
  <inkml:trace contextRef="#ctx0" brushRef="#br2" timeOffset="227267">6164 18008 8355,'-12'-12'390,"-1"5"-1112,1-4 1181,5 10 0,3 1 0,8 6 0,4 4 1,3 1-371,2 3 0,-1 5 0,0-1 1,1 0-1,-2 0 0,-2-2 0,0 1 1,-1 1-376,-1 1 0,-2-4 0,-3 2 184,2-3 0,-3-9 100,3-5 1,-2-9-1,-2-9 1,0-2-15,0-2 0,0-1 1,0-3-1,1-3-211,3-4 1,2 2-1,3 1 1,0 2-157,0 4 0,4-3 0,2 12 0,1 4 109,0 6 0,-3 3 0,0 4 47,-1 2 0,1 8 0,-1 8 0</inkml:trace>
  <inkml:trace contextRef="#ctx0" brushRef="#br2" timeOffset="228412">7355 17959 8355,'-13'-13'316,"1"6"0,1 0 1,1 5-51,2-2 1,4-1 0,-5 7-1,0 2 12,-2 4 1,0 5 0,1 3-1,3 3-151,2 1 1,1 2 0,4-4-182,0 1 1,1-3 0,3 4 0,4-2 0,3-3 64,2-1 0,-1-3 0,1-3 1,-1-4-555,0-3 1,1-1 0,-1 0 278,1 0 0,-7-5 0,-1-5 0,-4-4 54,-1-2 1,0-2 0,0 3 0,0-3 128,0-1 1,-6 4 0,-2-2 0,-3 3 36,-1 2 1,1-1-1,1 2 1,2 3 84,-2 4 1,3 3 70,-1 1 1,5 1-122,-1 3 1,8-3 0,6 5-1,4-2 1,4 0-39,1-1 1,2-2 0,3-1-1,1-1-112,0-3 0,5-3 0,2-7 0,1-1 115,0-1 1,-1-7 0,2 3-1,-3-4 12,-5 0 0,0-1 1,-9 0-1,-4 0 15,-3 0 0,-5 1 0,-5 0 0,-1 2 196,-3 1 0,1 6 0,-5 0 0,-2 5 537,-1 6 1,3 3-535,0 1 1,5 10 0,-1 3-33,2 5 0,4 7 0,1 5 0,2 3 0,1 5-13,-1 2 1,5 1-1,-3-2 1,1-1-377,0-1 0,-4 2 0,3-12 0,0-2 147,0-3 0,-3-8 1,3 0 41,-1-4 0,-1-8 16,-1 2 1,-2-4-1,2-4 1,-3-4-67,-1-3 0,0-1 0,0-1 1,1 1-149,4-1 1,-3 1 0,7 0 132,0-1 1,2 2 0,2 2 23,-1 0 1,0 7-1,1-3 1,-1 4-1,1 1-37,-1 0 0,1 0 1,-1 1 245,0 4 1,-3 1 0,-3 7 0,0-1-1,-3 1-102,-2-1 1,-1 0 0,-1 2 0,-3 0-6,-5-2 0,-2 4 0,-1-10 0,0 3 240,-1-1 0,1-5 115,-1 1 1,8-4-354,5-4 1,5 1 0,9-4 0,3 0-198,3 0 1,5 0 0,3-2 45,1 0 1,0 1 0,-3-3 0,1 2 0,1 0-60,-5 0 0,1-1 1,-8 0 145,-1 2 1,-5 0 0,-3-5 226,-2 1 1,-6 4 0,-7 1 0,-2 0 150,2 0 0,-3 4 1,3-1 154,-3 3 1,0 2-304,2 3 1,4 3 0,5 6 0,0-1-177,0 0 0,5 6 0,4 3 0,2 2 93,1 2 1,0 10-1,1 2 1,-1 3-51,1 3 1,-5-5-1,-1 5 1,-2-3-185,-2-3 1,2 2-1,0-10-139,-3-2 0,-6-6 0,-4-5 1,-3-2-1,-1-3-20,-1-3 0,-1-2 0,-1-7 0,-1-4-120,1-3 1,-3-4 0,1-5 0,2-5 289,1-5 0,-4-11 0,-1-6 0</inkml:trace>
  <inkml:trace contextRef="#ctx0" brushRef="#br2" timeOffset="230326">8111 17686 8355,'-5'-13'2855,"3"1"-3684,-3 5 1,6 3 0,3 8-1,5 4 509,2 3 1,2 7 0,2 3 0,3 2 97,2 2 1,0 0 0,5 0 0</inkml:trace>
  <inkml:trace contextRef="#ctx0" brushRef="#br2" timeOffset="230327">8409 18107 8355,'-13'0'210,"6"-5"0,7-1 0,9-3 1,2 0 174,1 0 0,6-2 0,1-2 1,2 1-610,0 0 1,-2-2 0,3-1 0,-4-2 88,-4 2 0,0 1 1,-10 2-1,-2-1 0,-2 2 1,-4 2-1,-4 2 163,-3 1 1,-6 2 0,0 4 0,-1 0 200,0 0 0,-3 8 1,5 3-76,0 3 0,3-3 0,2 7 0,2 0 1,5 1-223,3 1 0,1 3 0,1-4 0,3 1-126,5-4 1,6 2-1,3-3 1,1-2-620,3-4 0,1-6 0,2 1 499,0-2 0,0-8 0,0-1 0</inkml:trace>
  <inkml:trace contextRef="#ctx0" brushRef="#br2" timeOffset="230328">8880 17971 8355,'-5'-12'19,"3"-1"1,-3 5 0,5 0 0,-2-1 504,-2 2 1,3 1-1,-5 4 1,2 2-219,0 6 1,-2 3 0,4 4 0,-4 1-325,-1 2 1,5-1-1,-3 5 1,4-3 82,1-1 1,0 2-1,0-2 1,1-1-651,4-1 0,1-6 0,8-1 37,3-1 0,2-2 0,6-4 0,1-2 54,3-2 0,-3-3 0,3-5 0,-3-2 420,-1-2 1,0-4-1,0-4 1</inkml:trace>
  <inkml:trace contextRef="#ctx0" brushRef="#br2" timeOffset="230329">9203 17624 8255,'0'-20'12,"-6"3"0,-1 10 472,-5 2 1,3 4 0,3 4 0,0 4-180,3 5 1,2 9 0,2 0-311,3 2 1,-1 2 0,5 0 0,1 1-1,-1 1-57,0 2 1,-1 4-1,3-2 1,-3-1-318,-2 0 0,-1 3 0,-4-4 0,0-1-160,0-2 1,0-3 0,-1-1-1,-3-2-686,-4-2 1165,-3-7 1,-2 0-1,1-4 1</inkml:trace>
  <inkml:trace contextRef="#ctx0" brushRef="#br2" timeOffset="230330">9178 17921 8355,'-6'-12'326,"-1"5"136,-5 2-215,5 5 1,8 0 0,10 0 0,6 0-334,2 0 1,2 0 0,5 0 0,2 0-1,1 0 1,-2 0 0,-1-2 0,-1-1-2,0-1 0,-4 0 0,-2 4 0,-1 2 261,-3 2 0,-5 3 0,-3 5 1,-2 0 75,-2 1 1,2-1-1,-1 2-232,-1 3 1,-1 2 0,-2 4 0,0-2 0,0-5-560,0-2 0,1 3 0,2-1-1574,1-1 1821,6-6 1,-4-9-1,7-7 1</inkml:trace>
  <inkml:trace contextRef="#ctx0" brushRef="#br2" timeOffset="230331">9550 17599 9023,'-19'-8'-452,"2"-1"0,7 7 76,2-3 1,7 11 0,-1 5 0,6 4 154,3 0 0,2 5 0,3-1 0</inkml:trace>
  <inkml:trace contextRef="#ctx0" brushRef="#br2" timeOffset="230332">9785 17872 9246,'-12'-13'2338,"0"1"-2307,5 5 1,0 2-510,3 5 1,2 1 0,-2 3 0,3 6 715,1 5 1,5 0 0,2 6-1,2 1-341,-1 1 0,0 2 0,4 0 0,-1-2 1,-2-2 1,2-5 0,-4-6 0,1-3 69,0-2 0,-4 0 1,5-5-1,-1-2 32,-1-2 0,2-3 0,-3-5 0,-1-1 75,1 1 1,2-6 0,-2-1 0,1-2 22,2 0 1,-2 5 0,0-3-176,-1 1 1,3-3-1,-1 5 65,3 0 0,2 4-21,-1 4 1,-1 4 0,-1 8 0,-3 4 77,-2 3 0,5 1 1,-2 1-1,2-1 73,-2 1 0,3-1 1,-3 0-1,4-1-31,0-2 1,0-4-1,1-5 1,-1 0-20,1 0 0,-1 0 0,0-1 0,1-2-46,-1-1 0,-4-6 1,-1 2-1,0-3-52,0-1 1,-4-1 0,1-1 64,-3-2 1,-1 6-1,0-2 1,-1 2 0,-3 3 100,-4 3 1,-5 3 0,-2 4 0,-3 3-39,-1 7 1,-2 9-1,-2 1 1,2 5 3,4-1 1,5 4-1,4-1 1,4 0-422,2 1 0,13-7 0,9-4 0,10-2-651,11-3 0,13-7 15,8-4 0,11-2 0,8-2 0</inkml:trace>
  <inkml:trace contextRef="#ctx0" brushRef="#br2" timeOffset="230849">11100 17921 8480,'-4'-12'0,"0"0"136,1-1 1,3 8 0,4 6-1,4 9-2172,4 5 1722,-6 1 0,5 2 0,-4 2 0</inkml:trace>
  <inkml:trace contextRef="#ctx0" brushRef="#br2" timeOffset="231094">11187 18182 8355,'-7'0'3734,"2"1"-3836,5 3 0,0-1 1,0 5-616,0 2-617,5-4 1,2-1 0,5-5 0</inkml:trace>
  <inkml:trace contextRef="#ctx0" brushRef="#br2" timeOffset="232001">13047 17314 8355,'-5'-17'396,"-2"1"0,1 2 1,6 3-1,9 4 0,6 1 1,7 4-165,5 0 0,11 2 1,8 0-1,5-1 0,6-3 1,2-3-1,6-1 1,1-1-1,2 1 0,-5 1-1437,-4 3 0,-6 3 570,-12 1 0,-2 0 0,-13 0 16,-3 0 0,-8 5 0,-4 2 0,-9 1 486,-9 1 0,-10-1 0,-2 4 1</inkml:trace>
  <inkml:trace contextRef="#ctx0" brushRef="#br2" timeOffset="232565">12911 17463 8355,'0'-13'0,"5"2"405,4 3 1,6 2-136,1 6 1,5 0 0,-3 0 0,1 0-48,3 0 1,6 0-1,2 2 1,3 0 0,4 4-1,3-1 1,0 2 0,-1-1-95,-2-1 0,0 5 0,1-3 0,-3 1-421,-2 0 1,2 1 0,-6 2-1,-2-2-100,0 0 0,-7-5 0,-2 4 82,-4 2 0,0-3 1,-10 1-1,-1 2 114,-2 1 0,-2 4 0,-4 0 0,-3-1 77,-3 1 1,-1 0 0,-2-3-1,-1 1-72,-2-1 1,1 1 0,3-1 0,1 0-22,0 1 0,-4-5 0,3 0 0,2 1 119,0-3 0,0 4 0,-2-4 0,1-1 93,-1 1 0,1-1 0,0-2 0,-1 1 0,5 0 0,0-4 0,3 0 733,-3 0 99,5 0-115,-2 0-587,5 0 1,5-1 0,4-2-454,2-1 0,1-2-184,1 2 0,-1-3 0,0-5 0</inkml:trace>
  <inkml:trace contextRef="#ctx0" brushRef="#br2" timeOffset="233261">13581 17711 8355,'-5'-9'445,"1"1"0,-4 4-210,4-4 0,-2 5 0,4 0 0,-4 4 0,1 5 0,-2 1 0,1 3 86,1 1 0,-5 5 0,2 2 1,-3 1-116,-2 3 0,-5 7 0,-2 3 1,-4 1-149,0 0 1,-5 0 0,-3 4 0,-3 1-5,-3-1 1,-3 0 0,-1 0-1,-2 0 36,0 1 0,1-5 1,9-3-1,3-2 2,7-5 1,9-6 0,2-1-94,8-2 1,5-7 0,5-3-41,8-3 1,0-2 0,8-2 0,1-2 0,0-2 34,-1-3 0,2 0 0,-2 1 0,1 1 62,-1-2 1,2-1 0,-4-2 0,2 1 52,0 0 0,-1 3 0,5 1 1,0-2-83,0-1 1,5 5 0,3 0 0,3 2-122,1 0 1,2 0 0,1 4 0,1 0-412,-1 0 1,3-4-1,-2-1 1,-2 3-359,-5 0 1,1 2-1,-7 0 1,-1 2 95,-5 2 1,-4-3-1,-6 5 1</inkml:trace>
  <inkml:trace contextRef="#ctx0" brushRef="#br2" timeOffset="234011">13022 18690 8037,'-1'-16'0,"-2"-1"0,-2 2-183,-2 1 1,3 7-1,-4 3 547,-2 3 1,-1 1 0,-2 0 0,1 1 0,0 3 0,1 5-221,2 2 1,-2 7 0,4 1 0,-1 2 0,1-1-1,2 2 1,2 0 0,2 0 0,2-1-254,3 1 1,3 0 0,5 0 0,1-2 0,1-4 0,2-4 0,5-3-1053,2-4 1,2-2 617,0-7 1,5-14 0,2-8 0</inkml:trace>
  <inkml:trace contextRef="#ctx0" brushRef="#br2" timeOffset="234269">13184 18554 8355,'-6'-11'0,"-1"1"1092,0 2-458,2 5 0,6-2-596,3 5 1,-1 1-1,5 3 1,1 4-57,-2 4 0,4 1 1,-5 2-1,1 3-19,-2 2 1,0 0 0,-1 5 0,-1 1-406,-2 3 0,-1-3 1,0 3-1,0-1-346,0 1 0,0-3 394,0 3 0,0-8 0,0-3 0</inkml:trace>
  <inkml:trace contextRef="#ctx0" brushRef="#br2" timeOffset="235391">13382 18752 8355,'13'-4'-187,"-2"-1"0,-2-2 1,-1-3 116,2-1 0,-3 3 1,1 0 368,2-2 0,-5 3-90,0-1 1,-5 5-1,-5-1 9,-3 3 1,-3 1-1,-1 0 1,-1 0-32,1 0 1,0 0 0,1 1 0,1 3-168,2 4 1,1 3 0,-3 2-1,3-1-182,2 1 1,-1 3 0,3 1 0,-1-2 28,1-1 0,3 2 0,3 1 2,1-2 1,5-6-1,-4-2 1,2-1-1,3-3 0,1-2 1,1-2 0,1-4-1,-1-3 72,0-3 1,1-1 0,-2-1-1,-2 1-8,0 0 1,-7-1 0,3 1 80,-4-1 1,-1 1 0,0 0 169,0-1 1,0 5 90,0 0 0,-1 5-226,-4-1 1,4 4-36,-3 4 1,3 3 0,1 5 5,0 1 0,0-5 1,0 0-1,0 2 1,0 1-20,0 1 1,1-1-1,2-1 1,2-3-22,2-2 0,-3 3 0,4-3 0,2-3 0,1 0-96,2-2 1,-1 0 0,0-2-16,1-2 1,-1-1-1,-1-5 1,-1 2 36,-2-2 1,-5-1-1,1-1 211,-3-1 1,-1-3 0,0-1 0,0 2 326,0 1 0,0 2-37,0 0 1,0 3-213,0 1 0,2 5 1,1 0-230,1 6 1,0 4 0,-4 6-1,1-1 9,3 0 1,-2 5-1,2-1 1,-3 0-20,-1-3 0,4 0 0,2-1-75,1 1 1,1-2 0,4-3 0,1-4-38,-1-3 0,1-1 0,-1 0 1,0 0-91,1 0 1,-1-1 0,-1-3 0,-1-4 132,-2-3 1,-5 2 0,1 1 0,-1-2 192,1-1 0,-3-1 0,3 0-34,-2-1 0,-4 5 1750,-2 0-1549,3 5 0,-5-1 0,6 8-205,0 4 1,5 3-1,0 2 1,1-1-97,-1 0 0,3 1 1,-2-2-1,1-2 18,2 0 0,0-5 0,2 3 0,2-2-125,1-2 0,0-2 0,-2-1 0,1 0-49,-1 0 0,1-4 0,-2-1 0,-2-2-20,0-3 1,-7-1 0,4-1 197,-1-1 0,-3 5 0,2 0 0,-3-2 0,-1-1 9,0-1 1,0 3-1,0 1 553,0-1 0,-1 3-71,-3 2 0,2 4-374,-2 4 1,3 3 0,1 5-135,0 1 1,5-1 0,4-1 0,2-1-90,1-2 0,0-4 0,1 3 0,-1-1-105,1-4 1,-1 0-1,0-2-860,1 0 604,-1 0 0,-5-2 271,-3-2 1,-13-3 0,-5-5 0</inkml:trace>
  <inkml:trace contextRef="#ctx0" brushRef="#br2" timeOffset="236390">14015 18777 8355,'-11'8'-1165,"2"1"442,4-7 1039,5 4 1,1-7 0,3-4-2,5-3 1,-2-1-1,-1-1 1,1 2-102,0-2 0,-4-1 0,2-1 1,0-1-97,-1 1 1,4-1 0,-4 1-153,-1 0 1,-2-1 0,-1 1-473,0-1 378,0 6 1,-1-2 0,-3 5 26,-5 1 0,4 3 1,-1 3 104,1 1 0,4 5 53,-4 0 0,4 2 0,1 1 0,1 1 11,4-1 1,-3-4 0,7-1-62,0-1 0,2 3 0,2 0 1,-1 0-1,0 1 19,1-2 0,-2 0-40,-3 5 0,-2-1 1,-6 1-1,0-1 0,0 0 1,0 1-40,0-1 1,0 1-1,-2-1-11,-2 0 0,-3 1 0,-5-1 0,-1 1-35,1-1 0,0-1 1,-1-3-1,1-2 114,-1-1 1,1-3 0,1 0 33,3-4 1,2-5 0,8-6 0,3 1-126,8 0 0,0-5 0,8 1 0,1-1-50,1-1 1,2 3 0,1-4 0,2-1 28,1 1 1,0 2 0,-6-2 88,-2 1 0,1 0 0,-5 3 0,-2-1 0,-3 1 113,-4 1 1,-1-3-1,-4 1 265,1 0 1,0 3 0,-5 2 0,-3 2 1,1 0 0,-5 5-199,-2 1 1,3 6-1,-1 2 1,0 2-101,1 3 0,-3 5 1,5 3-1,-1 1-160,1 3 1,1-3 0,4 2 0,0 0 22,0-2 0,0 3 0,1-5 1,3-2 6,4-1 0,3-2 0,3-1 44,3-3 0,-2-2 1,4-6-1,0 0 1,-1 0 12,0 0 1,3-6 0,-3-3 0,0-5 40,0-3 0,2-3 0,-3 2 0,-2 0 37,-1 0 1,-6-3-1,-1 3 1,0 0-61,0 0 0,-5-2 0,3 2 0,-4 0-16,-1 0 1,0 2 0,-1 4 77,-4 4 1,3-1-1,-7 4-57,0 3 1,-2 6-1,0 4-68,2 3 1,4 3 0,5 1 0,0 2 36,0-2 0,1 0 0,3 0 0,5 2-209,2-2 0,3-1 0,1-2 0,3 0 163,1 1 0,-4-1 0,2 1 0,-4-1 27,0 0 1,-5 1 0,-1-1 97,-2 1 0,-6-2 0,-7-2 1,-3-2-55,-2-1 0,-5 3 0,-1 0 1,-2 2-838,1 1 0,1-4 187,-2 1 1,-3-12 0,5 1 0</inkml:trace>
  <inkml:trace contextRef="#ctx0" brushRef="#br2" timeOffset="236936">15230 18591 8355,'0'-12'0,"-5"-1"643,-4 1 1,2 5-1,-1 3-213,-2 3 1,-1 1-1,0 1 1,2 3-280,1 4 0,3 5 0,-1 2 0,0 3-150,3 1 0,2 2 0,1 2 0,0-2-114,0-5 0,1 2 0,3-1 0,5-2-54,2-1 0,2-3 0,3-2 0,2-2 46,1-1 0,1-3 0,7-8 0,0-3-180,2-3 1,0-5-1,-4-2 1,-2-2 46,-2-2 0,-4-1 1,-9 0 219,-4 2 1,-3-3 0,-3 5-1,-5 0 1,-7 2-115,-4 4 0,-8 6 0,-7 2 1,-2 4-98,2 1 0,-1 1 0,5 4 0,1 3-121,2 3 1,7 5 153,2 1 1,3 0 0,2-5 0</inkml:trace>
  <inkml:trace contextRef="#ctx0" brushRef="#br2" timeOffset="237224">15429 18368 9231,'-6'-26'724,"-1"2"1,-1 13 0,0 3-803,-2 4 0,3 9 1,-1 8 381,-2 6 0,-1 10 0,-3 5 0,-1 6 0,-3 7 1,-1 7-1,-3 8 0,-2 6-120,0 0 1,0 8-2245,4-5 0,2 10 0,5-5 0</inkml:trace>
  <inkml:trace contextRef="#ctx0" brushRef="#br2" timeOffset="240941">15937 17202 9367,'0'-36'0,"1"3"0,2 4 0,1 4 0,0 5 0,1 3 0,-1 3 0,-3 3 174,-4 3 0,-4 3 0,-5 5 0,0 1 0,-2 3 1,-3 6-1,-3 5 0,-2 6 399,1 2 1,-3 9 0,4 5-330,-4 7 0,1 10 0,2 4 0,5 2 0,2 2-139,2 0 1,3 0 0,2 2 0,2 0-39,2 3 0,6-7 1,4-6-1,4-4-264,7-5 1,2-5 0,4-10 0,1-6-331,5-5 0,0-7 0,2-5 0,-2-1-33,-2-3 0,-2-3 1,-3-4-463,-2-5 0,-3-2 0,-6-1 1</inkml:trace>
  <inkml:trace contextRef="#ctx0" brushRef="#br2" timeOffset="241204">16173 17537 9261,'0'-12'0,"0"-1"0,1 2 0,3 3 0,4 4 1762,3 2 1,2 8-1490,-1 2 1,1 0-1,0 3 1,4 3-149,4 0 1,-2 1 0,0 0 0,1 3-149,-1 1 1,-3-2 0,4 4 0,-1-1-225,0 0 1,-2-2 0,2-6-1,0 0-683,1 1 0,-5-5 0,1-1 0,-2-2-1814,-1-2 2466,-1-1 1,-5-2-1,-2 0 1</inkml:trace>
  <inkml:trace contextRef="#ctx0" brushRef="#br2" timeOffset="241753">16470 17500 8355,'0'-7'762,"-4"11"1,-1 8 0,-2 4 0,-4 1 0,-3 4-1,-4 4-540,-1 4 0,-2-2 0,-4 6 1,0 1-508,1-3 0,0 4 0,4-8 0,3-2-447,3-3 1,7-7 0,3 2 0,3-3-1632,1-2 1948,5-5 1,8 4-1,6-4 1</inkml:trace>
  <inkml:trace contextRef="#ctx0" brushRef="#br2" timeOffset="241754">16743 17810 10951,'0'-6'1458,"0"6"-1295,0 7 1,0 4 0,0 2 0,0-1-1,0 0 1,0 2 0,0 1 0,0 2 0,0-2-431,0-1 1,0-2-3610,0 1 2941,0-1 0,-5-5 0,-2-2 0</inkml:trace>
  <inkml:trace contextRef="#ctx0" brushRef="#br2" timeOffset="241912">16768 17599 8355,'-12'-4'-448,"2"0"1,6 1 15,8 2 1,6 6-1,2 2 1</inkml:trace>
  <inkml:trace contextRef="#ctx0" brushRef="#br2" timeOffset="242112">17103 17760 8355,'-7'-5'410,"3"3"1,8-3 0,4-1 0,5-1 0,3-1 860,5 0-1119,2 5 1,3-7-1,2 6 1,1 2 127,-2 0 1,0 2 0,-4 0 0,-1 0-5202,-1 0 4231,-6 0 1,3 0-1,-6 0 1</inkml:trace>
  <inkml:trace contextRef="#ctx0" brushRef="#br2" timeOffset="242344">17214 17562 8355,'-12'-6'485,"5"5"0,3-5 0,7 8 0,2 2 0,2 5 0,3 5-302,1 3 1,-3 1 0,0-2 0,1 5 0,-2 2 0,-3 2 0,-3 1 0,0 2-691,4 1 1,-4-4 0,3-5 0,-3 1-1155,-1-2 1,0 3 1246,0-5 0,0-1 0,0-3 0</inkml:trace>
  <inkml:trace contextRef="#ctx0" brushRef="#br2" timeOffset="243197">17649 17549 8355,'-18'0'797,"11"-4"1,3 0-1,9 3 1,8 3 1483,3 7-2129,-2 2 1,11 1 0,-2 1-1,5-1 1,-1 2 0,1 2 0,-1 4-141,2-1 0,0 0 0,-4-4 0,-2 3-564,-2 1 1,-3-3-1,-6 0-1522,1-2 1,-6-2 963,-3 1 0,-4-6 813,-4-3 0,-3-8 0,-6-3 1</inkml:trace>
  <inkml:trace contextRef="#ctx0" brushRef="#br2" timeOffset="243198">17921 17525 9802,'-12'-7'127,"4"1"0,1 7 0,1 4 40,4 3 0,-1 3 0,0 1 0,-1 2 0,0 3 0,0 2 0,-2 2 0,-1-1-658,-2 2 0,2 2 0,-2 1 0,0-1-522,-2 1 0,2-1 564,1-4 0,0 4 0,-4-5 1</inkml:trace>
  <inkml:trace contextRef="#ctx0" brushRef="#br2" timeOffset="243199">18256 17884 9248,'0'-12'596,"0"5"0,-1 1 110,-3 6 1,1 2-1,-4 2 1,2 4-1,2 5 1,1 2-384,2 1 0,2 6 0,1-1 0,2 2-363,2 2 1,-3 0-1,3-2 1,0-1-120,0-1 1,-4 4 0,1 4 0,-3-2-209,-1 0 0,0 2 0,-1-2 0,-2-2-43,-1-3 0,-6-7 0,2 2 0,-3-5 6,-2-4 1,1 2 0,0-6-1,-1-1 69,1-2 1,4-2 0,1-3 0,0-6 144,0-5 1,4 0 0,-1-4 0,3 1 151,1 2 0,0-1 0,0 0-1,0 2 0,1 1 1,3 3 455,4 3 1,3 2-1,2 6-457,-1 0 1,2-4 0,1 0-1,2 1 1,-2 2-2089,-1 1 1796,-2 0 0,0 0 0,1 0 1</inkml:trace>
  <inkml:trace contextRef="#ctx0" brushRef="#br2" timeOffset="243372">18343 17698 9280,'-16'-12'0,"0"-1"0,7 2 0,7 3 0,9 4-1433,4 3 1,2 1 1261,-1 0 1,6 5 0,1 2 0</inkml:trace>
  <inkml:trace contextRef="#ctx0" brushRef="#br2" timeOffset="244093">18752 17847 8926,'7'-6'42,"-3"-2"0,3-1-227,2 0 1,2 2 410,1 3 0,0 1 1,2-3-1,3 0-415,3 3 1,2 2 0,0 1 0,-2 0 144,-2 0 1,-2 0 0,-3 0-690,-1 0 1,0 0 0,1 0 0</inkml:trace>
  <inkml:trace contextRef="#ctx0" brushRef="#br2" timeOffset="244428">18889 17661 8355,'-13'-7'1038,"6"0"-1293,3 3 488,3 3 1,5 2 0,2 10 0,-1 6 0,1 3 0,-4 5 0,0 4 0,-2 3-440,0 2 0,1-2 0,2 0 0,1-4 17,-1-4 1,0 1 0,1-6-1,3 0-835,-1-2 1,5-5 610,-2-4 1,7 4-1,4-6 1</inkml:trace>
  <inkml:trace contextRef="#ctx0" brushRef="#br2" timeOffset="245117">19397 17363 9533,'-12'-19'0,"-1"2"597,1 4 0,0 11 0,1 8 0,2 8 0,4 6-467,-1 4 1,4 6 0,-5 3 0,1 3 0,3 1-73,2 0 1,1 5 0,0 0-1,1 1-119,4 0 0,-3-2 1,5-4-1,0-1-567,0-3 1,0 2 0,3-8-1,-2-2-464,1-3 1,-2-7 0,2 2 679,0-3 1,2-8 0,2 0 0</inkml:trace>
  <inkml:trace contextRef="#ctx0" brushRef="#br2" timeOffset="245118">19658 17549 8355,'-7'-8'1349,"3"0"1,2 6-1132,2 2 1,4 6 0,2 8 0,1 1 0,1 3 0,0 1 0,-1 3 0,0 2-113,0 0 0,-3 0 0,3-2 0,-1-2-509,-4 3 1,0-6 0,-1 1-257,3 0 1,-2-8 0,2 2 0,-1-2 0,-1-2-92,2 1 1,6-7 0,-3 4 0</inkml:trace>
  <inkml:trace contextRef="#ctx0" brushRef="#br2" timeOffset="245119">19980 17723 8355,'0'-12'467,"0"3"0,2 2-164,2 2 1,3-3-1,5 3 1,0 3-1,2-1-456,3-1 1,2 2 0,4-2 0,-1 3 0,-1 1 0,1 0 0,0 0-850,-1 0 0,2 5 0,-3 2 1</inkml:trace>
  <inkml:trace contextRef="#ctx0" brushRef="#br2" timeOffset="245395">20377 17537 9714,'-4'-8'0,"1"1"456,5 1 1,3 3-1,7 6 1,1 3 0,1 1-1,1 2 1,3 2 0,1 2-289,3-1 1,0 1 0,0-1-1,-1 2-175,1 2 0,-3-1 0,0 5 0,-1-2-457,-2-3 0,-3 3 0,0-2-168,-1-1 1,-4-1 0,-1-1 0,-1-1-2066,-3 0 2280,3 1 1,-4-1 0,3 1 0</inkml:trace>
  <inkml:trace contextRef="#ctx0" brushRef="#br2" timeOffset="245627">20662 17512 8355,'0'-12'454,"0"3"1,0 4-1,0 4 114,0 6 0,-4 6 1,-1 4-1,-2 3-687,-3 1 1,-2 2 0,-3 5 0,-3 2-171,-2 1 1,0 4 0,-4-4 0,2-2 15,2 0 1,4-7 0,0 0 0,2-3-726,2-1 1,1-3 610,2 0 0,4-1 0,5 1 1</inkml:trace>
  <inkml:trace contextRef="#ctx0" brushRef="#br2" timeOffset="246153">20923 17872 8640,'-11'-2'2458,"2"-2"-1254,4 3 0,6-9-1087,3 6 0,3 1-128,6 7 0,-6 3 1,-2 7-1,-1 1-121,0 2 1,1 1-1,-5-3 1,0 3-160,0 1 1,0 0 0,0 2 0,0-4-53,0-4 0,0 4 0,0-1 29,0 0 1,0-7-1,1-2-770,3-1 841,-3-2 0,6-10 226,-3-2 1,-2-3-1,3-1 1,-1-1 0,2 1 40,1-1 1,-3-3-1,4-1 10,2 2 0,1 3 1,0 2-1,-1 3 341,-2 2 1,-4-4 129,4 5-134,1 0 1,-3 6-190,-1 2 1,-8-2 0,-3 5 0,1 0-55,-1 0 0,-2 1 1,4 5-45,1-1 0,2 1 0,1-1-186,0 0 0,1-3 0,3-1 0,5 0 0,3 0-536,4 1 1,-2-6 0,4 2-1,0-1-155,3 0 0,2 0 0,2-4 1</inkml:trace>
  <inkml:trace contextRef="#ctx0" brushRef="#br2" timeOffset="246413">21196 17326 8154,'-5'-19'285,"3"2"0,3 5 0,6 4 0,5 3 0,5 5 0,4 5 484,2 3 0,2 4 1,0 6-1,1 7-600,3 7 0,1 1 0,3 3 0,-4 2-412,-3 1 1,-6 6 0,-5 5 0,-6 5-311,-5 1 1,-4 5-1,-5-4 1,-7-1-24,-8-2 0,1-9 0,-2-3-168,-1-4 0,-7-6 0,-2-2 0</inkml:trace>
  <inkml:trace contextRef="#ctx0" brushRef="#br2" timeOffset="256429">21865 16979 8355,'-5'-13'-235,"-2"0"0,0-3 0,3 0 0,3 1 0,1 1 611,0 2 1,1 5 0,3 5 0,4 8 0,3 8-217,2 4 1,5 2-1,1 6 1,2 3-1,-2 7 1,-1 8-65,-3 10 1,-1 12 0,-3 9 0,-3 6 0,-5 2 0,-7-1 0,-9-2-168,-6 1 0,-9 4 1,-1-10-1,2-4 1,1-7-1,1-9-2,0-6-51,0-7 0,5-4 0,0-1 1,1 0-1,1 0-97,0 0 1,-2-1-1,2-3 1,0-4 0,-2-4-286,1-4 1,5-3 0,1-6 195,3 0 1,7 1 0,-2-1 0</inkml:trace>
  <inkml:trace contextRef="#ctx0" brushRef="#br2" timeOffset="256611">22436 18033 7465,'-13'-7'0,"2"4"-433,3 6 0,3 4 0,5 5 1</inkml:trace>
  <inkml:trace contextRef="#ctx0" brushRef="#br2" timeOffset="438052">18417 10096 8483,'-1'-38'0,"-2"2"0,-1 3 0,1 6 0,2 5 0,1 5 0,1 5 0,4 4 0,3 3 0,2 5 0,-1 6 0,-1 6 0,2 9 0,1 7 0,0 5 0,-1 4 0,-3 4 0,0 5 0,-2 2 0,1 0 0,-4-1 0,0-3 0,-1-1 0,2-5-435,1-3 1,0-6 0,-4-7 72,0-1 1,0-1-1,0 5 1</inkml:trace>
  <inkml:trace contextRef="#ctx0" brushRef="#br2" timeOffset="438428">18182 10344 8119,'1'-17'0,"3"2"0,6 2 0,4 5 0,4 3-211,1 2 0,2-3 0,3 2 0,1 2 0,0-1 244,0-1 0,5 1 0,2-5 0,1-2 0,-1-1 0,-1-1 0,0-1-145,-1 1 0,-1-1 0,-4 1 0,-3 0 29,-6-1 1,4-1-1,-11-1 1,0-3 91,-3-1 0,-1 0 0,-5-3 1,0 2-2,0 2 1,-2 3-1,-2 6 1,-4 2 26,-3 1 0,2 8 0,3 6-275,0 3 0,-4 12 0,4 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A0B07-EF2A-9541-8CC0-045CE3F92293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A7B9-B202-AD49-A02D-C8DECBE1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1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2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6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7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8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9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0.xml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1.xml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customXml" Target="../ink/ink9.xm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ustomXml" Target="../ink/ink10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67" y="1611086"/>
            <a:ext cx="7252063" cy="28564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CS 6150 : Lecture 20</a:t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/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Optimization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98880" y="365760"/>
              <a:ext cx="18360" cy="4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440" y="355320"/>
                <a:ext cx="39600" cy="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max flow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63880" y="1316880"/>
              <a:ext cx="8612640" cy="5148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80" y="1306080"/>
                <a:ext cx="8629560" cy="51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5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minimum spanning tree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34800" y="1218600"/>
              <a:ext cx="8755920" cy="5465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000" y="1208160"/>
                <a:ext cx="8777160" cy="548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9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0601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optimization?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5616" y="1785259"/>
            <a:ext cx="7584350" cy="45284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Variables, constraints, “objective function”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min	f(x)	subject 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g</a:t>
            </a:r>
            <a:r>
              <a:rPr lang="en-US" baseline="-25000" dirty="0"/>
              <a:t>1</a:t>
            </a:r>
            <a:r>
              <a:rPr lang="en-US" dirty="0"/>
              <a:t>(x) &gt;=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g</a:t>
            </a:r>
            <a:r>
              <a:rPr lang="en-US" baseline="-25000" dirty="0"/>
              <a:t>2</a:t>
            </a:r>
            <a:r>
              <a:rPr lang="en-US" dirty="0"/>
              <a:t>(x) &gt;=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     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“Geometric” viewpoint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52320" y="2187720"/>
              <a:ext cx="8492040" cy="4107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520" y="2176920"/>
                <a:ext cx="8513280" cy="41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20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solutions?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2370" y="2481941"/>
            <a:ext cx="8219259" cy="34398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Question: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what kinds of optimization problems can be solved “efficiently”? (poly time)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convex  (objective convex, feasible set convex)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69000" y="2839320"/>
              <a:ext cx="6803640" cy="3598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8200" y="2828880"/>
                <a:ext cx="6825240" cy="36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0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</a:t>
            </a:r>
          </a:p>
        </p:txBody>
      </p:sp>
      <p:pic>
        <p:nvPicPr>
          <p:cNvPr id="1028" name="Picture 4" descr="Image result for convex 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53" y="1690689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398542" y="4005944"/>
            <a:ext cx="6346916" cy="92310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For any x, y in S, the entire line segment joining x-y is in 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209960" y="1089360"/>
              <a:ext cx="7322760" cy="4913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9160" y="1078560"/>
                <a:ext cx="7344000" cy="493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30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 --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… + x</a:t>
            </a:r>
            <a:r>
              <a:rPr lang="en-US" baseline="-25000" dirty="0"/>
              <a:t>n</a:t>
            </a:r>
            <a:r>
              <a:rPr lang="en-US" baseline="30000" dirty="0"/>
              <a:t>2</a:t>
            </a:r>
            <a:r>
              <a:rPr lang="en-US" dirty="0"/>
              <a:t> &lt;=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Linear constraints 2x</a:t>
            </a:r>
            <a:r>
              <a:rPr lang="en-US" baseline="-25000" dirty="0"/>
              <a:t>1</a:t>
            </a:r>
            <a:r>
              <a:rPr lang="en-US" dirty="0"/>
              <a:t> + 3x</a:t>
            </a:r>
            <a:r>
              <a:rPr lang="en-US" baseline="-25000" dirty="0"/>
              <a:t>2</a:t>
            </a:r>
            <a:r>
              <a:rPr lang="en-US" dirty="0"/>
              <a:t> &lt;=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Intersection of convex sets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46840" y="1598400"/>
              <a:ext cx="8262360" cy="5286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400" y="1587600"/>
                <a:ext cx="8283600" cy="53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32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61480" y="1178640"/>
              <a:ext cx="7291440" cy="5416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680" y="1167840"/>
                <a:ext cx="7313040" cy="54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97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99240" y="1395720"/>
              <a:ext cx="6503760" cy="4649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8440" y="1385280"/>
                <a:ext cx="6525000" cy="46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86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</a:t>
            </a:r>
            <a:r>
              <a:rPr lang="en-US" dirty="0" err="1"/>
              <a:t>eg</a:t>
            </a:r>
            <a:r>
              <a:rPr lang="en-US" dirty="0"/>
              <a:t>: max independent set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06360" y="1861560"/>
              <a:ext cx="7401600" cy="3330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5560" y="1851120"/>
                <a:ext cx="7422840" cy="33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79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0" y="2481942"/>
            <a:ext cx="8219259" cy="22293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C000"/>
                </a:solidFill>
              </a:rPr>
              <a:t>Homework 4: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due </a:t>
            </a:r>
            <a:r>
              <a:rPr lang="en-US" b="1" u="sng" dirty="0"/>
              <a:t>tomorrow</a:t>
            </a:r>
            <a:r>
              <a:rPr lang="en-US" dirty="0"/>
              <a:t>!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Michael Matheny office </a:t>
            </a:r>
            <a:r>
              <a:rPr lang="en-US" b="1" dirty="0" err="1"/>
              <a:t>hrs</a:t>
            </a:r>
            <a:r>
              <a:rPr lang="en-US" b="1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92D050"/>
                </a:solidFill>
              </a:rPr>
              <a:t>moved to tomorrow (Friday) 9-11AM (just this week)</a:t>
            </a:r>
            <a:r>
              <a:rPr lang="en-US" b="1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91120" y="3817440"/>
              <a:ext cx="2656800" cy="67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0320" y="3806640"/>
                <a:ext cx="2678400" cy="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56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</a:t>
            </a:r>
            <a:r>
              <a:rPr lang="en-US" dirty="0" err="1"/>
              <a:t>eg</a:t>
            </a:r>
            <a:r>
              <a:rPr lang="en-US" dirty="0"/>
              <a:t>: max flow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22440" y="1830240"/>
              <a:ext cx="6393960" cy="2879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1640" y="1819800"/>
                <a:ext cx="6415560" cy="29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6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obj</a:t>
            </a:r>
            <a:r>
              <a:rPr lang="en-US" dirty="0"/>
              <a:t>, linear constraints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99080" y="1388520"/>
              <a:ext cx="6048720" cy="2264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8280" y="1377720"/>
                <a:ext cx="6070320" cy="22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97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couple of weeks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2370" y="1950722"/>
            <a:ext cx="8219259" cy="4136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2D050"/>
                </a:solidFill>
              </a:rPr>
              <a:t>Randomization and how it (possibly) leads to </a:t>
            </a:r>
            <a:r>
              <a:rPr lang="en-US" dirty="0" err="1">
                <a:solidFill>
                  <a:srgbClr val="92D050"/>
                </a:solidFill>
              </a:rPr>
              <a:t>algs</a:t>
            </a:r>
            <a:endParaRPr lang="en-US" dirty="0">
              <a:solidFill>
                <a:srgbClr val="92D05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simpler (min cut, quick sort, 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faster in expectation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unexpected (streaming, primality testing)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92D050"/>
                </a:solidFill>
              </a:rPr>
              <a:t>Analysis challenges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expected run times, failure probability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linearity of expectation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“concentration” bounds – Markov’s </a:t>
            </a:r>
            <a:r>
              <a:rPr lang="en-US" dirty="0" err="1"/>
              <a:t>ineq</a:t>
            </a:r>
            <a:r>
              <a:rPr lang="en-US" dirty="0"/>
              <a:t>, </a:t>
            </a:r>
            <a:r>
              <a:rPr lang="en-US" dirty="0" err="1"/>
              <a:t>Chernoff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06400" y="2348280"/>
              <a:ext cx="4848120" cy="3442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5600" y="2333880"/>
                <a:ext cx="4869720" cy="346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8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2370" y="2151016"/>
            <a:ext cx="8219259" cy="24906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Main course aim:</a:t>
            </a:r>
            <a:r>
              <a:rPr lang="en-US" dirty="0"/>
              <a:t> how to approach a new problem?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recursive formulation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break up into smaller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cast as “flow”/matching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try showing it’s NP hard?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46475" y="4807129"/>
            <a:ext cx="5651048" cy="9405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b="1" u="sng" dirty="0">
                <a:solidFill>
                  <a:srgbClr val="FFFF00"/>
                </a:solidFill>
              </a:rPr>
              <a:t>Powerful:</a:t>
            </a:r>
            <a:r>
              <a:rPr lang="en-US" b="1" dirty="0">
                <a:solidFill>
                  <a:srgbClr val="FFFF00"/>
                </a:solidFill>
              </a:rPr>
              <a:t> cast as an </a:t>
            </a:r>
            <a:r>
              <a:rPr lang="en-US" b="1" i="1" dirty="0">
                <a:solidFill>
                  <a:srgbClr val="FFFF00"/>
                </a:solidFill>
              </a:rPr>
              <a:t>optimization</a:t>
            </a:r>
            <a:r>
              <a:rPr lang="en-US" b="1" dirty="0">
                <a:solidFill>
                  <a:srgbClr val="FFFF00"/>
                </a:solidFill>
              </a:rPr>
              <a:t> problem</a:t>
            </a:r>
            <a:endParaRPr lang="en-US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504520" y="3714480"/>
              <a:ext cx="4308840" cy="1549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3720" y="3703680"/>
                <a:ext cx="4330440" cy="157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optimization?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2370" y="2107475"/>
            <a:ext cx="8219259" cy="7402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Variables, constraints, “objective function”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14240" y="2562480"/>
              <a:ext cx="7507800" cy="3295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3440" y="2552040"/>
                <a:ext cx="7529040" cy="331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9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max independent set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3510781"/>
            <a:ext cx="7679327" cy="4690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Variables, constraints, objective function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44680" y="1258920"/>
              <a:ext cx="8055000" cy="5144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880" y="1248120"/>
                <a:ext cx="8076240" cy="516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41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max independent set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75640" y="1883880"/>
              <a:ext cx="7818480" cy="3813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200" y="1873440"/>
                <a:ext cx="7839720" cy="38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2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max 3-SAT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92240" y="1214280"/>
              <a:ext cx="8630280" cy="3161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440" y="1203480"/>
                <a:ext cx="8651880" cy="31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892800" y="2982240"/>
              <a:ext cx="8055000" cy="3871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000" y="2971800"/>
                <a:ext cx="8076240" cy="38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9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30080" y="356760"/>
              <a:ext cx="7183800" cy="4478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9280" y="342720"/>
                <a:ext cx="7205040" cy="45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7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18897</TotalTime>
  <Words>274</Words>
  <Application>Microsoft Macintosh PowerPoint</Application>
  <PresentationFormat>On-screen Show (4:3)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Franklin Gothic Book</vt:lpstr>
      <vt:lpstr>Arial</vt:lpstr>
      <vt:lpstr>Comic Sans MS</vt:lpstr>
      <vt:lpstr>Calibri</vt:lpstr>
      <vt:lpstr>Office Theme</vt:lpstr>
      <vt:lpstr>CS 6150 : Lecture 20  Optimization</vt:lpstr>
      <vt:lpstr>Announcements</vt:lpstr>
      <vt:lpstr>Last couple of weeks</vt:lpstr>
      <vt:lpstr>Next:</vt:lpstr>
      <vt:lpstr>What is optimization?</vt:lpstr>
      <vt:lpstr>Example: max independent set</vt:lpstr>
      <vt:lpstr>Example: max independent set</vt:lpstr>
      <vt:lpstr>Example: max 3-SAT</vt:lpstr>
      <vt:lpstr>PowerPoint Presentation</vt:lpstr>
      <vt:lpstr>Example: max flow</vt:lpstr>
      <vt:lpstr>Example: minimum spanning tree</vt:lpstr>
      <vt:lpstr>Example: minimum spanning tree</vt:lpstr>
      <vt:lpstr>What is optimization?</vt:lpstr>
      <vt:lpstr>Efficient solutions?</vt:lpstr>
      <vt:lpstr>Convex set</vt:lpstr>
      <vt:lpstr>Convex set -- examples</vt:lpstr>
      <vt:lpstr>Convex function</vt:lpstr>
      <vt:lpstr>Convex function</vt:lpstr>
      <vt:lpstr>Back to eg: max independent set</vt:lpstr>
      <vt:lpstr>Back to eg: max flow</vt:lpstr>
      <vt:lpstr>Linear obj, linear constraints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624</cp:revision>
  <dcterms:created xsi:type="dcterms:W3CDTF">2016-08-22T19:44:33Z</dcterms:created>
  <dcterms:modified xsi:type="dcterms:W3CDTF">2016-11-03T18:08:01Z</dcterms:modified>
</cp:coreProperties>
</file>