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521" r:id="rId3"/>
    <p:sldId id="545" r:id="rId4"/>
    <p:sldId id="522" r:id="rId5"/>
    <p:sldId id="535" r:id="rId6"/>
    <p:sldId id="536" r:id="rId7"/>
    <p:sldId id="537" r:id="rId8"/>
    <p:sldId id="538" r:id="rId9"/>
    <p:sldId id="546" r:id="rId10"/>
    <p:sldId id="547" r:id="rId11"/>
    <p:sldId id="548" r:id="rId12"/>
    <p:sldId id="541" r:id="rId13"/>
    <p:sldId id="549" r:id="rId14"/>
    <p:sldId id="551" r:id="rId15"/>
    <p:sldId id="550" r:id="rId16"/>
    <p:sldId id="552" r:id="rId17"/>
    <p:sldId id="553" r:id="rId18"/>
    <p:sldId id="554" r:id="rId19"/>
    <p:sldId id="555" r:id="rId20"/>
    <p:sldId id="556" r:id="rId21"/>
    <p:sldId id="557" r:id="rId22"/>
    <p:sldId id="558" r:id="rId23"/>
    <p:sldId id="55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3" autoAdjust="0"/>
    <p:restoredTop sz="94660"/>
  </p:normalViewPr>
  <p:slideViewPr>
    <p:cSldViewPr snapToGrid="0">
      <p:cViewPr varScale="1">
        <p:scale>
          <a:sx n="73" d="100"/>
          <a:sy n="73" d="100"/>
        </p:scale>
        <p:origin x="8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5DC09-2BDA-5747-B1FF-3ABE7D8FF7B5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8104-B9AB-3D4C-B476-788DCA14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9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3T16:47:17.568"/>
    </inkml:context>
    <inkml:brush xml:id="br0">
      <inkml:brushProperty name="width" value="0.06048" units="cm"/>
      <inkml:brushProperty name="height" value="0.06048" units="cm"/>
      <inkml:brushProperty name="color" value="#FF0000"/>
    </inkml:brush>
  </inkml:definitions>
  <inkml:trace contextRef="#ctx0" brushRef="#br0">21158 1017 6157,'-23'6'0,"5"-5"0,10-4 0,9 2-106,5 4 0,-1-2 0,-5 4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8T18:01:39.286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16756 10802 8435,'-6'-16'0,"-2"-1"0,-3 2 0,-2 3 386,1 4 0,0-2 0,-2 4-246,-3-1 0,2 5 1,-4-4-18,1 1 1,-3 2 0,3-4-1,-1 0 1,-2 0 0,1-1 0,-1 0-1,-1 1 1,0 1-265,1 4 1,-1-4 0,4 2-1,0 1 1,0 3-1033,3 4 0,-4 3 0,0 6 1</inkml:trace>
  <inkml:trace contextRef="#ctx0" brushRef="#br0" timeOffset="492570">5259 11075 7838,'-11'-12'0,"4"1"0,7 3 23,7 3 1,4 4-1,1 1 1,0 0 0,2 0 44,3 0 0,2 0 0,6 0 0,1 0 0,3 0 1,4 0-1,3 0 96,1 0 0,2 0 1,2 0-218,4 0 0,0 0 1,-1-1-1,0-2-75,0-1 1,0-6-1,3 3 1,-3-1 102,-1 0 0,2 1 1,-4-3-1,-1 3 32,-1 2 1,-3 1 0,-3 4 0,-4 0 100,-3 0 1,-3 4 0,-2 1-1,-4 2 1,-4 3 0,4 1 0,-1 0 0,0-1-88,-3-2 1,4-5 0,1 2 0,1-1 32,3 0 1,3 0-1,4-4 1,4-1-56,3-3 0,2-2 1,2-3-1,3 1-105,1-2 1,-2 3-1,2 0 1,-3 0-269,-5 0 0,0 5 1,-7-3-1,-3 5-821,-4 5 1079,-4 1 0,-6 7 0,1-1 1</inkml:trace>
  <inkml:trace contextRef="#ctx0" brushRef="#br0" timeOffset="492977">5184 11150 9007,'13'-7'-504,"-1"3"1,10 1 0,3 0 0,2-1 105,4 1 0,0 2 1,7 1 614,-1 0 0,6-1 0,2-2 0,3-1 0,2 1 157,-1 2 1,7-4 0,1 1-1,3 1-32,-2 2 0,6 1 0,-2 0 1,3-1-91,3-3 1,-4 2 0,5-3-1,0-1-64,0-2 1,0 1 0,1 0-1,-4 0-334,-2 0 0,-5 5 0,-4-3 0,-7 4-536,-3 1 1,-5 0-1,-7 1 1,-4 4 214,-3 3 0,-7 2 0,-2-1 0,-5-1 164,-4 2 1,2 1 302,-6 2 0,0-1 0,-4 0 0</inkml:trace>
  <inkml:trace contextRef="#ctx0" brushRef="#br0" timeOffset="493178">7119 10877 8355,'0'-7'-293,"0"1"1,1 15-217,3-1 0,3 6 0,6-7 0</inkml:trace>
  <inkml:trace contextRef="#ctx0" brushRef="#br0" timeOffset="521331">14858 9500 7980,'-12'6'-213,"3"-5"0,2 5 433,2-1 0,2-4 0,9 4 0,5-5 1,4-5 168,0-3 0,4-4 1,3-6-1,6-7 1,5-7-191,3-3 0,7-14 0,3-4 0,7-7-133,5-2 1,6-9 0,3-4 0,-34 37 0,0 0-60,0 1 1,1-1-1,2-4 1,1 0 0,2-1-1,-1 2 1,0-1 0,0 1-322,1 0 1,-2 2-1,24-27 1,1 0 0,-10 11-317,-6 8 0,-9 7 0,-10 11-223,-5 8 1,-4 6 553,-5 3 0,-8 5 0,-5 4 299,-7 6 0,-9-2 0,-4 5 0</inkml:trace>
  <inkml:trace contextRef="#ctx0" brushRef="#br0" timeOffset="521658">15937 8024 8355,'12'-7'329,"-2"2"0,1 5 0,3-1 0,1-2 1,3-1-1,3 1 0,2 2-118,2 1 1,0 1 0,-1 3 0,1 4 0,-1 3-601,-4 2 1,-2 5-1,-7 2 1,-1 4-86,-2 1 0,-6 5 1,-2 3-1,-7 4-160,-4 4 0,-7-2 0,-2 4 1</inkml:trace>
  <inkml:trace contextRef="#ctx0" brushRef="#br0" timeOffset="522283">17090 6437 8355,'0'-19'87,"0"-4"1,0 7 0,0 1 0,0 1 0,-1 2-1,-3 1 239,-4 2 0,-5 4 0,-2 5 0,-3 1 0,0 3 0,-1 6 0,1 5-87,0 6 0,-3 6 1,5 4-1,1 0-109,1 4 0,7 1 0,3 1 0,3-1-416,1-3 0,6-3 0,6-5 0,4-2-286,3-2 0,2-3 0,4-7 0,0-3-314,-1-4 1,5-2 0,0-4 680,-1-2 1,-2-3-1,-1-5 1</inkml:trace>
  <inkml:trace contextRef="#ctx0" brushRef="#br0" timeOffset="524385">17338 6474 8355,'0'-12'-214,"0"3"753,0 1 0,-1 5 1,-2 1-1,-2 4-59,-2 7 1,0 2 0,-1 1-1,4 0-354,2 1 0,-2-1 0,0 1 1,1-1-244,2 0 1,1 1 0,0-1 0,1 1-222,3-1 1,2-4 0,4-1 109,-2-1 1,0-2 0,4-4-1,1 0 1,-1-2-17,1-2 1,-1-3 0,0-6 208,1-4 0,-2 3 1,-1-4-1,-4 1 78,0-4 0,-2 3 0,-4 1 0,-1 4 0,-2 0-232,-1 1 0,-6 5 1,2 3-1,-4 2-162,-5 2 1,3 2-1,-2 3 1,3 6-80,5 4 0,-2 6 0,6-3 361,1 1 0,2-3 0,1 1 0</inkml:trace>
  <inkml:trace contextRef="#ctx0" brushRef="#br0" timeOffset="524386">17587 6511 8355,'5'-18'621,"-4"5"-349,5-5 1,-6 5-1,0 1 1,0-1 212,0 1 0,0 4 1,0 2-240,0 5 1,0-1 0,1 11-1,2 0-372,1 2 0,6 2 1,-3-1-239,0 1 0,4-1 0,-3 0 0,3-1 0,0-1-125,-3-2 0,3-4 0,-2 3 311,2-1 1,-3-2 187,0-4 0,-5-1 1,1-3-1,-1-5 1,-1-2 56,3-1 1,-1-1-1,-4 0 1,0-3-1,0 0 51,0 1 0,4 1 0,0 2 290,-1-1 0,4 2-333,1 3 0,3 4 0,1 7-187,1 1 0,-2 9 0,-2 0 0,0 2-276,0 3 0,-2-4 0,2 2-364,0-2 1,2-2 395,2 1 0,4-1 0,3 1 0</inkml:trace>
  <inkml:trace contextRef="#ctx0" brushRef="#br0" timeOffset="524387">18207 6263 8355,'0'-19'0,"-2"2"530,-2 4 1,3 4 0,-5 2-152,1 2 1,2 1-1,-5 4-136,-2 0 1,0 5 0,1 4 0,0 2-88,0 1 1,2 2 0,0 1 0,2 3-175,2 1 1,1-2 0,2 3-1,0 1-157,0-2 1,6 1-1,2-5 1,3 1-285,2-1 1,3-5 0,1-3 0,-1-2 3,2-2 0,0-1 1,4-4-1,-1-2-221,1-4 1,-3-3-1,0-3 549,-1-3 1,4-2-1,-2-6 1</inkml:trace>
  <inkml:trace contextRef="#ctx0" brushRef="#br0" timeOffset="524388">18405 6238 8355,'-7'-1'2345,"3"-3"-2013,3 2 1,2-3 0,3 6 0,3 3-1,1 3 1,1 2-147,0-1 1,-2 0 0,1 5 0,1-1-1,-1 0-150,0 1 0,-1-5 0,3 0-457,-2 2 1,-4 0 0,3-1-985,-1 0 1010,-2-7 1,-4 2 0,0-8 195,0-4 0,0-3 0,0-3 0,0-1 127,0-1 0,0-5 0,1 3 0,2 0 10,1 0 1,6 2 0,-3 3-1,1 1-388,0-1 0,0 6 0,5 3 81,-1 3 1,6-5-1,1 0 1</inkml:trace>
  <inkml:trace contextRef="#ctx0" brushRef="#br0" timeOffset="524389">18715 6362 8355,'-11'-1'1442,"3"-3"-1390,2 3 0,6-11 1,2 6-1,2-3 0,4 1-167,3-2 0,3 4 1,1-3-1,3 0 1,0-2 2,0-2 0,0 1 1,-3-1 32,1 1 1,1 0 0,-6-1-47,-3 1 0,2-1 133,-6 1 0,0 0 0,-5 1 1,-3 2-1,-3 4 142,0-1 0,-4 5 0,3-3-5,-3 2 1,-2 8-1,2 2 1,3 3-130,4 2 0,-2 3 1,2 1-1,1-1-136,2 2 1,5-4 0,2 2 38,0-2 1,3-1 0,3-1-1,1-1-32,-1-3 0,6 2 1,1-6-1,2-1 0,0-3 10,1-4 1,1-3-1,0-7 1,-1-1 86,-1-2 1,-4-5 0,2 2 0,-1-5 67,-3-4 1,-3 3 0,-2-5-20,-2 1 0,-4 1 1,3-7-1,-1-2 0,-3 0 21,-2 4 1,-1-6 0,0 4 0,0 0-36,0 2 1,-1 8 0,-2 0 552,-1 4 1,-6 8-307,2 1 0,1 6 0,0 10 1,2 4-1,2 7-219,1 4 0,2 7 0,0 4 1,0-1-64,0 3 0,2 1 0,1 6 0,2 2-16,2 1 0,-3-1 0,4-5 0,2-3-210,1-2 0,6-1 0,-1-6 0,-1-2 37,-1-5 0,3-6 0,-1-3 1,-1-2 190,-1-2 1,0-7 0,1-4 0,2-3 28,-2-2 1,-3-5 0,-2-2 0,-2-4 6,2 0 0,-5-1 0,1 0 2,-1 0 0,-3 4 0,2 1 0,-3-1 152,-1 2 0,0 1 1,0 6 0,0 10 0,0 6 0,0 6-95,0 2 1,0 6 0,0 2 0,0 0-110,0 1 0,4-2 1,2 3-1,2-2-194,6-3 0,-2-4 0,6-6 0,-1-2-268,-1-2 1,6-2 0,-3-1 0,1-1-378,-4-3 1,2 1 732,-1-5 1,-6-6-1,-6-5 1</inkml:trace>
  <inkml:trace contextRef="#ctx0" brushRef="#br0" timeOffset="524559">19062 5866 8355,'0'-12'267,"6"5"1,4 2-1,5 0 1,5 0 0,4-2-1,2-1 1,2-1-261,0 1 0,8-1 1,0-7-1137,4 0 0,7-1 0,-3 5 0</inkml:trace>
  <inkml:trace contextRef="#ctx0" brushRef="#br0" timeOffset="525846">19980 5842 8355,'-5'-13'0,"-2"1"0,0 3 249,3 1 765,2 5 0,4-2-671,2 5 1,-1 1-1,5 3 1,2 5-297,1 2 1,1 1-1,-1 1 1,-1-1-188,-2 0 1,0 1 0,3-1 0,-1-1-522,-2-3 1,-4 2 149,5-6 0,-1 0 367,4-4 0,-5-1 0,-1-2 51,-1-1 1,-4-6 0,5 2 0,-2-3-1,2-1-10,1-1 0,-3 1 0,4 0 474,2-1-243,-5 6 0,5 3 0,-5 8 2,2 4 1,-3 4 0,5-1 0,-1-2-122,-1-1 0,4-1 0,-3 3 0,3-3-7,1-2 0,1 0 0,-1-5 44,1 0 0,-1-2 1,0-2-1,-1-4-44,-2-3 0,0-2 0,-4 1 63,-3 0 1,0-5 0,-2 0-1,0 1 1,0-1-300,0 1 1,0-1 0,-2 5-856,-2-1 486,3 7 1,-10 0 0,4 6 0</inkml:trace>
  <inkml:trace contextRef="#ctx0" brushRef="#br0" timeOffset="525847">20762 5717 8355,'0'-23'1014,"0"2"1,-5 3-445,1 6 0,-4 0 0,2-1-444,0 1 0,1 5 1,-3 3-1,0 1 0,0 0 1,-1-1-1,0 3 0,-2 2-267,-2 3 1,2 6 0,0 0 0,2 3-19,-1 4 1,-4 5-1,7-3 1,-1 2 0,0 0 0,5-2 1,-1 2-1,2-5-173,2-2 0,2-2 1,2-1 89,4-2 1,-1-4 0,1-5 0,2 0 245,1 0 1,2-5-1,-1-4 1,0-2 70,1-1 1,-5-5-1,0 1 1,1-1 25,-3-1 0,4 5 0,-6-4 0,-1 3 199,-2 2 1,1 1 0,0 1-9,3 2-267,-1 5 0,-4-1 0,1 8 0,2 4-76,1 3 1,4 2-1,-2-1 1,-1 1-116,1-1 0,3 0 1,0 1-256,2-1 0,3-3 0,1-3 0,3 0 0,-1-3-154,1-2 1,0-1-1,-3 0 1,2-1 301,-2-3 1,-1 1 271,-2-5 0,1-1 0,-1-3 0</inkml:trace>
  <inkml:trace contextRef="#ctx0" brushRef="#br0" timeOffset="525848">20997 5581 8355,'-5'-12'164,"2"1"262,-5 2 180,5-2-123,-8 10 1,9-3-336,-2 8 1,8-1 0,3 5 0,2 2 0,-1 1-260,2 1 1,1 0-1,2-1 1,3-1-390,0-2 1,1-5-1,-5 1 1,0-2 66,1-2 1,-5 0-1,0 0 362,2 0 1,-5-6 0,1-1 0,-2-1 133,0 0 1,0-1-1,-4-3 1,0 0 436,0-1 0,0 1 1,0-1 408,0 1 0,-1 1-317,-3 3 1,3 4 0,-4 9-331,4 8 0,-3 2 0,-2 9 0,1 7 0,-2 2-194,0 0 1,3 7 0,-3-3-1,0 3-213,0 3 1,4-5-1,-1 4 1,3-5-448,1-4 0,0-3 1,0-6-1,0-4-143,0-3 1,0-3 0,0-2-90,0 1 0,0-1 0,0 0 0</inkml:trace>
  <inkml:trace contextRef="#ctx0" brushRef="#br0" timeOffset="526473">21667 5035 8355,'-1'-34'0,"-2"5"1338,-1 8 0,1 10-1046,7 3 0,-1 5 1,5-1-1,0 4 0,1 4 1,-3 6 13,0 5 1,-1 6-1,-2 8-113,1 4 1,1-2 0,-5 4-1,0 2 1,1 3-103,3 0 0,-3-1 1,4-2-1,-4 0-486,-1 0 0,4-5 1,0-3-1,-1-4-646,-2-5 0,1 2 0,0-5-2380,3-2 3126,-1-1 0,-10-2 0,-1 1 0</inkml:trace>
  <inkml:trace contextRef="#ctx0" brushRef="#br0" timeOffset="526474">21667 5370 8355,'-7'0'544,"3"0"1,8 0 0,4 0-53,3 0 1,6-4-1,2-1 1,3-2-411,4-3 0,3 0 0,0 1 0,3 0 7,0 0 0,1 3 0,-7 1 1,-4 1-410,-3 0 0,2-1 0,-6 7 126,-4 2 0,0 3 0,-7 5 280,-1 1 0,-2 0 1,-2 3-1,-2 1 0,-2 1 82,-2 0 0,4-1 0,-2-6 1,0-2-66,1 0 0,0-5 0,6 3-63,2-2 1,3-2 0,4-7-1,-2-3-151,0 0 0,-1-8 0,4 3 0,1-4-163,-1-1 1,-1-1 0,-1-3-1,-3 4-1067,-2 4 1,-1 0 659,-4 1 0,-16 5 0,-5 1 0</inkml:trace>
  <inkml:trace contextRef="#ctx0" brushRef="#br0" timeOffset="527360">18380 7677 8355,'0'-12'258,"-1"-1"0,-2 1-237,-1-1 1,0 1-1,2 0 1,0-1-1,-4 2 1,1 2 0,-2 2-1,0 1 417,-3 3 1,-1 2 0,-1 1-355,-1 0 1,-3 6 0,-1 2 0,2 4 0,1 5-102,2 3 0,0 0 1,1 0-1,2 1-103,5-2 0,3-1 1,1-4-1,1 0-58,3-2 0,-1-1 1,5-8-1,2 1-121,1-1 1,1-6-1,1-4 1,1-2 264,2-5 0,-2-7 0,2-1 0,-2-4 116,-1-3 1,-1-5 0,-1 0-1,-1-1-138,-2-3 1,-5-6 0,2-3 0,-1-2 33,1 1 0,-1-2 0,-6-1 0,-2 4-29,-4 3 1,1 8 0,-1 10 289,-2 8 1,3 3 0,0 12 0,0 6 0,2 9-102,-1 12 0,2 8 0,4 7 1,0 4-152,0 1 0,0-2 0,0 2 0,2-2-157,2-2 1,3-1 0,5-3 0,0-3 30,1-4 0,1 0 0,1-3 0,3-4 34,1-3 1,-4-8 0,3-7 0,-1-2 136,-1-2 1,1 0-1,-5-2 1,1-2 75,-1-4 0,-4-3 1,0-3-83,2-2 0,-3 2 1,0-3-1,-2 4 0,-2 0 128,-1 1 1,2-1 161,0 1-263,0 5 0,-4 7 0,0 8 0,1 3-46,3 2 0,-1-1 1,4 1-1,0-1-93,0 0 1,1-3 0,5-1 12,-1 2 0,0-5 1,1-1-1,-1-4 47,1-4 1,-1-3-1,-1-5 1,-1-1 98,-2 1 1,-5 0 0,1-2-76,-3-3 1,-1 4 0,0-4 0,-1 3-1,-3 2-200,-5-1 1,-6 7-1,-3 1 1,-1 4-8,-3 1 0,3 6 0,-1 2 0,1 4-156,0 5 1,5-2-1,2 4 199,6-1 0,5 4 0,1-3 1</inkml:trace>
  <inkml:trace contextRef="#ctx0" brushRef="#br0" timeOffset="527689">19571 6772 8355,'-6'-17'0,"-1"1"0,-1 2 1556,0 4-1211,5 5 1,-2 10-1,5 3 1,0 6 0,0 6-130,0 4 0,4 5 0,1 0-52,2 4 1,-3 3 0,5 1 0,0 2 0,2 1-16,2 1 1,-1 2 0,1-3-798,-1 1 1,0-4-1,1-5 1,-2-2 0,-2-3-866,0-5 1,-7 0 1121,3-6 0,-4 1 0,-1-5 0</inkml:trace>
  <inkml:trace contextRef="#ctx0" brushRef="#br0" timeOffset="528255">19955 7069 8355,'0'-18'238,"0"5"0,0 2 0,0 11 1,0 7-1,0 4 0,-1 2 1,-3 2 1,-4 2 1,1 4 0,0-5 0,1 1-92,4 1 1,0-5 0,2 4-176,0-3 1,0-2-1,2-1 1,2-1-421,4-2 1,3-5 0,1 1 84,1-3 0,-1-1 0,-1-1 0,-1-3 202,-2-4 1,-5-3-1,2-2 1,0 1 58,-1-1 1,0-3 0,-6-1 0,-2 2-4,-4 1 1,-2 2-1,-1 0 1,2-1 95,-1 1 0,-4 3 0,7 1 67,0-1 0,2 2 0,5-2-111,0 0 1,5 3-1,5 1 40,5-1 1,5 1 0,4-5 0,0 2 0,-2 0 33,-1 1 1,-1-4-1,5 2 86,0-2 1,0 3 0,-2 0 0,-2 0 0,-3-1 221,0 1 1,-6 4 0,2-3 69,-5 1 0,-6 1-170,1 1 0,-8 4 1,-4 0-1,-3 7-56,-2 4 0,0 1 1,-3 2-1,0 1-52,1 2 1,1 3 0,2-2 0,1 0-95,2 0 0,4 3 0,5-3 1,0-1 80,0 1 0,5-1 1,4-5-491,2 1 1,2-2 0,3-3 0,1-4 0,3-2-173,2-2 1,5-5-1,2-1 1,0-4-39,2-4 0,-5-2 0,3-1 478,-3-4 0,-1-2 0,-1-2 1</inkml:trace>
  <inkml:trace contextRef="#ctx0" brushRef="#br0" timeOffset="528982">20638 6908 8355,'0'-12'701,"0"-1"1,0 5 0,1 0-218,3-2 1,-3-1 0,2 0 0,-6 3-1,-5 4-477,-3 2 0,-1 8 1,-1 2-1,1 4-178,-1 5 0,1-2 0,0 6 1,-1 0-115,1-2 0,5 3 0,3-4 0,2 0-217,2 0 0,0-2 0,2-3 207,2-1 1,-1-5-1,5-3 1,2-3-1,1-1 205,1 0 1,5-1 0,-2-3 0,-3-4 63,-2-3 1,-2-6 0,3 0 0,-1 2 154,-2 2 1,-5-4-1,1 0 1,-3 2 46,-1 2 0,0 0 0,0 1 0,0-1 87,0 1 0,0 4 146,0-1-435,0 7 0,0 2 1,0 8-1,0 3-64,0 1 1,4 1 0,2-1 15,1 1 1,1-5 0,5 0-1,-1 0 1,0-1-4,1-3 0,-1-2 1,1-2-1,-1 0 83,0 0 1,5-6 0,-1-2 0,0-3 89,-3-1 1,-4-2-1,-1-1 1,0-3-61,-1-2 0,0 4 0,-4-5 0,1-1-27,-1-1 0,-2-6 1,-1 0-1,0 0-33,0-1 1,-4-1-1,-2-2 1,1 3 92,-1 0 1,-2 7-1,2 0 1,1 4 891,-1 4-845,-3 6 1,7 7 0,-2 10 0,3 8 0,1 6-82,0 3 0,0 4 0,1 3 1,3 1-56,5 1 0,6 5 0,1-7 0,1 1-237,1 0 0,1-7 0,6-1 0,0-7-440,0-5 0,-1-1 1,1-4-1,-1-4 297,-4-3 0,4-1 0,-5 0 1</inkml:trace>
  <inkml:trace contextRef="#ctx0" brushRef="#br0" timeOffset="530381">21729 6449 8355,'0'-25'125,"-4"6"0,0 3 0,1 2-118,2 1 1,-1 7 0,-2 1 12,-4 4 0,-3 1 0,-2 0 171,1 0 0,1 1 0,1 4 0,2 3 30,-2 3 1,5 1 0,1 2 0,4 1-176,4 2 1,3 1 0,5-3 0,0 3 0,1 1 1,3-3 0,1 4 0,-2-2-77,-1-3 1,-2-1 0,1-2-1,-1 0-167,1 1 0,-5-1 93,0 1 0,-7-1 1,-1-1-152,-6-3 1,-10 2 0,0-6 0,-1 0-364,-1 2 1,5-5 0,-4 3-432,3-2 952,7-2 0,-4 0 0,4 0 0</inkml:trace>
  <inkml:trace contextRef="#ctx0" brushRef="#br0" timeOffset="530382">21927 6610 8355,'-4'-8'573,"0"0"0,0 4-355,4-4 0,0 3-8,0-3 1,5 0 0,5-5 0,4 1 0,2 0 0,0-1 0,-1-1 0,0-1 0,1-1-424,0 1 0,2 1 0,-2 0 0,-2-1-28,-5-2 1,1 5 0,-6 4-56,-1-2 0,-3 0 0,-4 1 227,-4 0 1,-8 7 0,-1-1 0,-1 6 145,0 5 0,-3 3 1,4 3-1,2 1 13,2 1 1,2 7 0,2-3 0,5 2-362,3-1 0,6 1 0,5-6-34,5 0 1,0-4 0,7-2 0,3-3-1,4-2 55,3-2 0,-1-2 0,4-2 1,-2-5 95,1-6 1,-2 0 0,-2-6 0,-2 1 146,-5 1 1,-6-5-1,-1 4 1,-2 1 164,-1-2 1,-5 3 0,-1-5-1,-2 1 10,-2 0 0,-2 4 0,-2-2 0,-2 3 527,-1 2 1,-5 4 0,0 1-187,-2 1 0,-1-2 0,-1 4 0,1 1-212,0 2 1,-1 6 0,1 4-278,-1 2 0,5 1 0,0 0 0,0 2 0,1 1-165,3 2 0,-2 4 0,2-5 0,1 1-56,2 1 1,1-5 0,0 4 0,1-3-258,3-2 0,-1-1 0,5-3 244,2-4 0,1-2 1,1-2-1,-1-2 144,-2-2 0,2 2 0,-4-7 0,1 0 51,0-2 1,-4-2-1,3 1 1,-1-1 63,-4 1 1,0 0 0,-2-1 243,0 1 0,0 4 842,0-1-1002,0 7 0,1-4 0,2 7 0,2 4-116,2 3 0,2-1 0,3 1 1,0 0-322,1-1 0,-1 4 1,2-4-1,1 0-162,2-3 0,-1-1 1,-2 0-1,1 1-259,2-2 0,-1 0 636,-3-2 0,-1 0 0,0 0 1</inkml:trace>
  <inkml:trace contextRef="#ctx0" brushRef="#br0" timeOffset="530383">22647 6251 8355,'0'-13'1120,"0"1"-792,0 0 1,1 5 0,2 1 0,2 2 0,1 1-60,-1 5 0,4-1 1,-5 7 52,-1 2 0,2 1 0,1 1-177,0 1 0,-1 3 1,1 1-1,1-2-290,0-1 0,0-2 1,3 1-1,-2-1-448,2 0 0,1-1 92,1-2 1,-4-4 335,1-5 0,-7-5 0,1-2 0,-4-1 58,-3-1 1,-2 1 0,3-6-1,-2-1 91,-2-1 1,4-1 0,-1 3 0,3-1-24,1-1 1,0-1 0,1 5-1,3-1-429,4 1 1,4-1 0,0 2 0,0 2 16,1 0 0,5 7 0,1-4 0</inkml:trace>
  <inkml:trace contextRef="#ctx0" brushRef="#br0" timeOffset="531014">23106 6189 8355,'0'-13'211,"0"1"0,4 0 0,0-1 256,-1 1 1,-3 1 0,-5 2-229,-3 5 1,-3 4 0,-1 4 0,1 5-163,2 2 0,0 1 1,5 2-1,0 1-153,-2 2 1,5 1 0,-3-3-1,4 1-206,4-1 1,3-2-1,5-4 1,0-2-28,1-1 1,3-2 0,2-4 0,2 0-109,2 0 0,-3-6 0,2-2 262,1-3 1,-3-3-1,0-2 1,0-5-18,1-2 0,-5-3 1,1-3-1,-2-4 0,-1-2 39,-1 2 1,-5-7-1,-2 3 1,0-2 150,-1 1 0,0-4 0,-4 1 0,0 1 90,0 1 1,0 4 0,0 2 0,-2 5 784,-2 6 1,2 0-380,-7 5 1,7 8 0,-3 9 0,3 8-207,-2 7 1,2 6 0,-2 8 0,3 4-138,1 3 1,1 1 0,2 1 0,2 4-191,2 3 0,0-2 1,3-2-1,-2-2-93,2-2 0,-4-1 0,3-3 16,0-4 1,-2-8 0,2-5-1,0-2 2,2-2 1,-2-5 0,-3-4 54,0-6 0,-2-4 1,-4-5-1,0 0 4,0-1 0,0-1 0,0-1 1,0-3-8,0-1 0,0 0 1,0-3-1,0 2 13,0 2 0,1 2 0,4 5 0,1 1 142,1 2 1,8 5 0,-2-1-53,1 3 0,-1 6 0,0 4 0,-1 2-21,1 1 0,-1 0 0,0 2-285,1 3 1,-1-4 0,-1 4 0,-1-3-1,-2-2-617,2 1 0,0-5 0,-1-1 480,-1-2 0,1-1 0,3-4 0</inkml:trace>
  <inkml:trace contextRef="#ctx0" brushRef="#br0" timeOffset="531838">15714 7107 6357,'0'-13'0,"1"1"-171,3-1 1,10 1 734,11 0 0,8-6 0,12-3 0,12-2-924,10-2-185,-2 0 1,25-5-1,-8-2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8T18:11:59.180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2555 3746 8579,'-6'-5'0,"6"1"0,7 1 0,3 3 240,-2 5 1,7-3 0,-1 5-126,4-1 1,-1 2 0,3-2 0,2-1 0,2 1 0,2-4-1,3 0 1,4-2-2,3 0 0,5 0 0,2 0 0,2 0 0,5 0-64,2 0 1,8 0 0,-3 0 0,4 0 0,2-2 52,4-2 0,-3 3 1,7-3-82,0 2 1,2 2 0,3 0 0,0 0 0,2 2-95,4 2 0,-6-1 1,10 3-45,0 0 0,3 2 1,4-2-1,-1-1 169,0 1 0,5-2 0,1-4 0,-48 0 0,2 0-29,-1 0 0,1 0 0,6 0 1,0 0-1,-5 0 0,0 0 42,0 0 0,1 0 0,3 0 0,1 0 0,-2 0 1,1 0-1,2 0 0,0 0 0,0 0 0,-1 0 14,0 0 0,-1 0 0,-1-1 0,1 1 0,1-2 0,-1 1 0,2-1 0,-2 0-93,-2 0 0,0 1 0,7 0 0,-1 1 0,-5 0 0,-2 1 0,2 0 0,0 1 14,-1 0 1,0 0 0,3 0 0,0 0 0,2-2-1,0 0 1,-1 0 0,0 0-31,1 0 0,-1 0 0,-1 0 0,1 0 0,2 0 0,-1 0 0,0 0 0,0 0 24,1 0 0,-1 0 1,2-2-1,-1 0 0,2 0 1,-1 0-1,2 0 0,-1 1 25,1 0 0,0 1 0,3-2 0,-1-1 0,-1 1 0,-1 0 0,2 0 0,-1 0-75,2-1 1,0 1-1,-2 1 1,-1 0-1,1-1 1,0 0-1,-1 1 1,0-1-32,0 0 0,0 0 1,1 2-1,0-1 1,-2-2-1,-1 0 61,0 0 0,0 1 0,-1 1 0,-1 0 0,-4-1 0,-1 0 0,-1 1 0,1 1 1,-2 0-1,0 0 32,-1 0 0,0 0 0,0 0 0,0 0 1,46 0-1,-3 0 95,-4 0 1,-3 0-1,-1 0 1,-3 0 17,-6 0 1,9-1 0,-8-2-1,-1-3-68,-1-1 0,-2 3 1,1-3-1,-1 0-105,0 1 1,1 1 0,-10-1 0,-4 0-180,-7 3 1,3-2-1,-9 1 1,1 1-103,-3 1 1,-6 2 0,-8 0 0,-4 0-47,-3 0 1,-6 2-68,-4 2 0,-9-1 1,-7 4-42,-7-2 0,-15 10 0,-4-1 0</inkml:trace>
  <inkml:trace contextRef="#ctx0" brushRef="#br0" timeOffset="657">5035 4105 8355,'-12'-26'0,"1"-2"73,3 12 0,2-5 1,6 5-1,0 1-43,0 1 1,10 7 0,4 3 0,3 2 0,7 2 0,3 0-1,8 0 1,5 0-236,5 0 1,8 2 0,3 0 0,5 3 2,6-3 1,6 0 0,7-2 0,6 0 108,3 0 1,8 0 0,-1-2 164,-45 0 0,0 0 1,48-1-1,-46 0 1,1 0-1,0-1 1,0 1-1,1 0 1,1 0 50,0 1 0,1-1 0,0-2 0,0 1 1,5 2-1,0 0 0,0 0 0,0 0-6,0-1 1,0 1 0,3 1-1,0 0 1,2-1 0,1-1-44,3 0 0,1 0 0,-3 2 0,1 1 1,5-2-1,0 0 0,2 0 0,-1 1 1,1 0-1,-1-1-25,2 0 0,0 0 1,-4 0-1,1 0 0,3 2 1,0 0-1,0 0 1,-1 0-82,-2 0 1,-1 0 0,6 0-1,0 0 1,-4 0 0,0 0-1,2 0 1,1 0-35,-3 0 1,-1 0 0,3 0 0,0 0-1,-7 0 1,0 0 0,1 0 0,1 0 48,1 0 1,-1 0 0,-4 0 0,0 0-1,-1 0 1,0 0 0,0 0 0,-1 0 23,1 0 1,-1 0-1,1 0 1,-1 0 0,0 0-1,0 0 1,-1 0 0,-1 0-1,2 0 1,0 0 14,3 0 1,-1 0 0,-6-2 0,1 0 0,4 0 0,0 0-60,-1 0 1,0 1 0,-5-2 0,0 0 0,-1 1 0,0 0 0,-2 1-1,-2 0-123,-3 0 0,-2 0 0,1 1 0,-1 0 0,42 0 1,-3 0-232,-9 0 1,-7 4-1,-15 2 391,-2 1 0,-3 0 0,-5 4 0,0 1 0,-1 3 0</inkml:trace>
  <inkml:trace contextRef="#ctx0" brushRef="#br0" timeOffset="7607">10195 7107 8718,'0'-13'659,"1"10"1,2 5-678,1 3 1,6-1-1,-2 3 1,3 0 0,1 0-12,1 3 0,5-3 1,2 0-1,4-2 1,1-2-1,-1-2-137,1-1 0,5 0 129,4 0 1,-1-4 0,2-1 0,4-2 0,0-3 41,-1-1 0,4-1 0,2-1 0,1 1-2,2-1 1,5 1 0,-3 0 0,3-1-57,0 1 0,2 3 0,-3 3 0,-4 0-134,-3 3 0,-4 2 1,-6 2-1,-2 3 87,-2 5 0,3 6 0,-4 1 0,-2 1 79,-5 1 1,0-4 0,-4 4 0,0-2 136,-1 1 1,5-1 0,-2-3 0,0-2 32,1-3 1,1 1 0,6-4-59,1-3 0,5 0 1,-1-2-1,4-2 1,5 0-50,3-3 1,3-4-1,3 1 1,0-2-146,-1 2 0,7-3 0,-6 2 0,2 0-140,2 0 1,3-2 0,-4 5 0,0-1 151,1 3 0,-4-2 1,4 0-1,-1 1 93,-1-1 1,3 2-1,-4 4 1,0-1 39,-3-3 1,3 2-1,-5-2 1,-2 3 19,-1 1 0,2 4 0,-5 0 0,-2 0-39,-5 2 1,2-5 0,-3 5-24,3-1 0,1-3 1,0 3-1,-1-1 32,-3 0 0,3 1 0,-3-4 0,3 2 0,1 1-13,0-1 1,1-2-1,-1-1 1,1-1 0,4-4 0,-2 3 1,5-5-1,2 0 1,1 0 0,2 4 0,-1-2 1,1 1-17,0-1 1,-1-3 0,1 4 0,-2 1-14,-2 2 1,0 0 0,-3-2-1,0-1 4,0 1 0,3 2 0,1 1 1,3 0 86,0 0 1,7 0-1,-3-2 1,5-1-71,3-1 1,0 0-1,0 4-84,0 0 0,-1 0 1,-2 2-1,-2 0 1,-2 2 64,-3-1 1,-1-1 0,-1-2 0,0 0 66,-1 0 0,-1 0 1,-2 0-1,-5 0 47,-2 0 0,-3-5 1,-2 1-1,-2 0 30,-2-1 1,3 2 0,-4-4 0,-3 0-215,-4 0 0,2 4 1,-5-1-1,-1 2-246,-6-3-532,1 4 0,-12-4 0,5 5 1</inkml:trace>
  <inkml:trace contextRef="#ctx0" brushRef="#br0" timeOffset="83318">17177 6970 8720,'13'0'0,"0"0"0,3 0 0,2 0 0,1 0 0,4 1 194,5 4 1,9-3 0,10 5 0,7-1 0,8-3 0,9-3-167,11-5 0,3-1 1,-35 0-1,1-1 1,2 1-1,1 0 1,3 0-1,0 1 1,3 0-1,-1 0 1,1 1-1,0 1 8,-1 0 0,0 1 1,3-3-1,-1 1 0,-1 2 1,0 0-1,1 1 0,-1-1-92,0 2 0,0-1 1,-1 1-1,-1 0 1,-2 0-1,0 0 1,0 0-1,-1-1 72,2-1 0,-2 0 0,-4 1 0,0 0 1,47-3-1,-4 3-210,-5 1 1,-6 4-1,-6 1 1,-7 1-377,-8-1 1,-7 4 0,-9-4-930,-5 2 1499,-8-4 0,-2 2 0,-9-5 0,-3 0 0,-2 0 0,-1 0 0</inkml:trace>
  <inkml:trace contextRef="#ctx0" brushRef="#br0" timeOffset="83575">18604 6908 8355,'-20'-4'-849,"4"0"701,7 0 1,11 4-1,10 1 1,9 2 331,6 1 0,16 6 0,14-2 0,9 2 44,8-2 1,14 1 0,6-3 0,-43-3 0,1-1-226,4 1 1,0 0 0,3-1 0,1 0 0,-4-2 0,1 0 0,-3 0 0,0 0-655,-1 0 0,-1 0 0,42 1 227,5 4 1,-8-4-1,1 5 1</inkml:trace>
  <inkml:trace contextRef="#ctx0" brushRef="#br0" timeOffset="95944">14089 7627 8889,'-15'-12'0,"4"0"0,4-1 2176,4 1-1957,2 5 0,2 1 0,3 8 0,5 2 0,0 6 1,1 3-112,-2 4 0,-1 5 0,3-1 1,-2 2-1,0 2 0,-1 1 0,-3 2 1,-2 1-1,-2-1 0,0 1 0,0-1 1,0-3-49,0-3 1,0-3-67,0 2 1,0-3-1,0-6-4,0 1 1,0-5-19,0 0 1,5-5 12,3 1 0,-1-3 0,2-1-23,0 0 0,2-5 1,2-2 51,-1 0 1,0-3-1,1 5 1,-1-1 1,1 1 1,-1-3 0,2 2 0,1 1-8,2-1 1,-1 2 0,-3 4-1,0 0-32,4 0 0,-2 0 0,4 0 0,1 0-92,-1 0 0,2 0 0,3 0-39,1 0 0,-4 0 0,-1 0 0,1 0-173,-2 0 1,5 4 0,-5 0-1,0-1 1,-2 0-300,-3 1 1,-2-3-1,1 3-1698,-1-2 2050,0 3 1,-5-3-1,-1 3 1</inkml:trace>
  <inkml:trace contextRef="#ctx0" brushRef="#br0" timeOffset="96208">14746 7801 8355,'-19'-11'0,"3"3"1855,2 2-1555,7 6 1,3 0-1,8 2 1,4 2-1,5 4 1,2 3-1,3 1 1,1 1-76,3-1 0,-3 1 1,1-1-1,-3 2-442,-1 2 1,-3-2 0,0 3 0,-2-2 8,-3 1 1,-2-2 0,-6 4-190,0 0 1,-2-3-1,-3 4 1,-6 1-949,-4-1 1,-8-2 839,3 3 0,-9 1 0,-3 4 1</inkml:trace>
  <inkml:trace contextRef="#ctx0" brushRef="#br0" timeOffset="96922">15615 7801 8355,'0'-18'80,"0"4"0,-2-4 0,-1 6 0,-1 0 0,0-1 0,0 1 0,-1 1 165,-2 3 0,-2-2 0,-3 4 0,0 1 0,-1-1 110,1 4 1,-1 2-219,1 4 1,1 3 0,1 5 0,2 0-1,0 2-31,1 3 1,1 1 0,6 4 0,0-2-143,0 2 0,2 2 0,2 1-126,4-1 0,5 1 0,2 0 0,1 0 0,-1 0 99,-1 0 0,-1-5 0,-1-1-223,0-1 0,-1-1 0,-1-5 0,-3 1 207,-2-1 1,-2-4 0,-7-1-1,-4-1 82,-3-3 1,-7-1-1,-1 1 1,-2 1-153,0-1 1,1-2 0,-4-1 0,2-1 0,3-2-338,1-1 0,1-1-264,5 0 1,6 0 631,6-3 1,11-3 0,9 4 0</inkml:trace>
  <inkml:trace contextRef="#ctx0" brushRef="#br0" timeOffset="97281">15863 8049 8355,'-5'-12'131,"1"-1"1,2 1 0,0 0-1,1 0 1,-2 3 0,-1 1-1,1-2 1,2-1 0,1-1-1,1 0 529,3 4 1,-1 4 0,4 8 0,0 6-638,0 5 1,-5 4-1,4 6 1,-2 3-40,0 5 0,0-3 1,-4 10-1,2 0 1,1-1-1,1-1-351,-2-1 1,0-4 172,-2 1 1,0-6 0,1 3 0,2-4-1,1-5 1,-1-2 0,-2-5-1192,-1-1 1,0-6-24,0 0 1328,0-5 1,0 1 0,0-8 0,-1-4 79,-3-3 0,2-13 0,-3-2 0</inkml:trace>
  <inkml:trace contextRef="#ctx0" brushRef="#br0" timeOffset="97911">15887 7962 8355,'13'-19'461,"-1"7"0,1 6 0,-1 6-202,0 0 0,1 0 1,-1 0-111,1 0 1,-1 0 0,0 0 0,1 1 0,-1 4-322,1 3 1,-6-1 0,-3 1-107,-3 2 0,-1 1-98,0 1 1,-3 2 0,-4 1 0,-5 3-147,-2 1 1,-1-4 0,0 2 0,-2-3 302,2-2 0,-4 1 0,0-1 1</inkml:trace>
  <inkml:trace contextRef="#ctx0" brushRef="#br0" timeOffset="97912">16111 8086 8629,'-7'-5'48,"3"2"1,8-4-1,5 0 1,5 2-1,4-2 1,1 1-1,3-1-333,2 1 1,-1-1 0,-2-3 205,-5 2 1,2 1-1,-1-3 1,-3 2-1,-3-2 1,-4-1-1,-2-1 1,-2-2 111,-2-2 1,-1 5-1,-1-3 40,-3 3 1,1-3 0,-5 7 118,-2 0 1,3-2-1,-1 4 1,-2 3-1,-1 0 1,0 4 42,3 2 1,-2 4 0,6 7-285,1 2 0,-2 3 0,1-2 0,1 0 0,2 2-52,1-1 0,5-3 1,3 4-71,3-2 0,2-2 1,1-5-1,2-1 0,5-3-374,2-2 1,2-1 0,0-4 318,0 0 1,0-5-1,-1-2 1</inkml:trace>
  <inkml:trace contextRef="#ctx0" brushRef="#br0" timeOffset="99060">16718 7863 9270,'-12'-7'0,"1"2"0,1 1 793,2-1 0,4 1-544,-4 4 0,3 4 1,-1 2-1,0 1 78,3 2 1,1 2 0,-1 2-348,-1-1 1,0 1-1,4-1 1,0 1-1,0-1 94,0 0 0,1 1 0,3-1-682,4 1 0,3-2 1,2-3-1,-1-4 87,1-3 1,3-1-1,1 0 1,-2-1 191,-1-3 0,2-2 0,1-3 0,-2 0 234,-1 0 1,-2-6 0,-1-2 0,-1 2 83,-2 1 0,-5 2 1,1-1-1,-3 1 188,-1-1 1,4 5 0,0 0 1032,-1-2-884,-1 5 1,-2 1 0,0 8-1,1 4-130,3 3 1,-1 3-1,4 1 1,0 2-453,0-2 1,-3-1 0,4-2 0,2 0-229,1 1 1,1-2 0,0-3 0,1-4 0,-1-2 139,1-2 0,-1-6 0,0-1 1</inkml:trace>
  <inkml:trace contextRef="#ctx0" brushRef="#br0" timeOffset="99061">16979 7590 8355,'-6'-7'-642,"6"2"0,0 6 0,7 3 468,4 5 0,7 2 0,1 1 1</inkml:trace>
  <inkml:trace contextRef="#ctx0" brushRef="#br0" timeOffset="99062">17326 7938 8355,'0'-13'1154,"0"1"-638,0-1 1,0 1-283,0-1 1,4 5-1,0 0 1,-1-2-152,-2-1 0,-2-1-28,-3-1 0,1 7 0,-5 1 0,-2 4-102,-1 1 1,-5 0 0,-1 1 0,2 4-288,1 3 1,2 3-1,-1 1 1,2 1 31,3-1 0,-1 0 0,4 1-222,3-1 1,0 1 0,2-1 148,0 1 1,6-7 0,2-1 401,3-4 1,1-1 0,1-1-1,-1-4 96,1-3 1,-1-3-1,-1-1 1,-1-1 85,-2 1 1,-4-1 0,3 1-1,0 1 995,0 3-790,-4-3 1,2 11-461,-5 0 1,4 5-1,0 8 1,-1-1 132,-2 0 0,4 2 1,0 1-420,2 2 1,0 1 0,3-3 0,-2 2 61,1-2 1,-2-6-1,2-2 1,0-1 0,2-3 292,2-2 0,-5-5 1,0-3-1,2-3 141,1-4 0,1-2 0,-1-1 0,-1-3-56,-2-4 0,-1-1 0,3-1 0,-3-3-86,-2-4 0,1 2 0,-4-2 0,3-1 0,-3 1-77,0 0 1,-2 2 0,0-2 278,0 4 0,0 8 0,0 4 0,-2 5 145,-2 4 0,1 5 0,-3 10-210,0 5 0,2 13 0,4 1-117,0 5 0,0 3 0,0 6 0,0 1-134,0-1 0,4-1 1,2-2-1,0 0 1,4-1-1,1-1-827,2-2 0,0-10 0,2-1 327,2-7 1,0 0-1,-5-8 1</inkml:trace>
  <inkml:trace contextRef="#ctx0" brushRef="#br0" timeOffset="99477">18219 7801 8355,'0'-16'492,"0"-1"1,0 5-1,0 3-108,0 0 1,-5 5 0,-4 4 0,0 6 0,-1 5-358,2 2 1,1 5-1,-3 2 1,3 4-279,2 1 0,1-2 0,4-1 1,0-3-195,0-1 0,1 3 0,3-4 0,4-2-30,3-1 0,6-3 1,1-2-1,1-2-55,3-1 1,2-2 431,0-4 0,1-11 0,0-3 1</inkml:trace>
  <inkml:trace contextRef="#ctx0" brushRef="#br0" timeOffset="100467">18616 7838 8355,'0'-12'12,"4"-1"174,0 1 1,0 4 0,-4 0 99,0-2 0,-5 4 728,-3 2 1,1 3-931,-2 1 0,1 0 0,-4 1 0,1 3 1,1 5-1,2 2 0,0 1 0,-1 0-606,1 1 1,4-1 0,-3 2 0,1 1 95,4 2 0,0-1 1,2-3-1,0-1 31,0 1 0,0-5 0,2-1 279,2-2 1,-1-1 0,5-4 0,1-1 156,3-3 0,0 0 1,0-7-1,1-3 236,-1 0 1,1-4-1,-1 0 1,0 0-66,1 0 0,-2 1 1,-2 1 117,0 0 0,-7-1-179,3 5-206,-4-1 1,-5 12 0,0 5 0,1 6 26,2 2 0,1 5 0,0-1 0,1 0-61,3-3 0,-1 0 0,5-1 0,2 0-27,1 1 0,-3-5 0,0-1 0,2-1 104,1-4 1,3 0-1,1-2 1,1 0-1,0 0 1,-3-2 231,0-2 0,-1-3-97,1-5 1,-5-1-1,-1 1-77,-2 0 0,4-1 0,-5 1 0,0-2-57,1-2 1,-3 2 0,2-3 0,-1 3-1,-1 2 48,2 0 1,2 1 0,-3 1 18,1 2 0,5 1 0,0-1 56,2 3 0,-3 4 1,0 2-1,2 4-115,1 3 0,1 1 1,1 1-1,-1-2-89,1 2 1,-2 5 0,-2 2-1,0-2-99,0-1 1,-3-1 0,-1 3-1,-1 0-5,0-1 1,1-1 0,-5-2 71,0 1 0,-2-2 0,-1-1 151,-1-2 1,-5-5 0,0 1 511,-2-3-427,-1-1 0,5-5 0,4-4-160,6-2 1,4 3-1,5 1 1,2 0-50,3 0 1,1 0 0,4-2-1,-3 1-47,-1-2 1,3 3 0,-5-1-1,-1-2 138,-1-1 1,-2 3 0,1 0 0,-2-2 248,-3-1 0,2-2 1,-5 1 75,2 0 0,-4-1 0,1 1 0,-3-1-30,-1 1 1,-5 1 0,-3 3 8,-3 4 0,2 4 1,1 4-1,0 4-240,1 3 1,-3 6 0,6 1-1,1-1-212,2 1 0,1 3 1,1-4-1,4-1-97,3 2 0,4-8 0,5 2 0,3-2-208,4-3 1,-1-2 0,1-5 0,-1 0-1640,3 0 1935,2 0 0,-3-5 0,-1-2 0</inkml:trace>
  <inkml:trace contextRef="#ctx0" brushRef="#br0" timeOffset="101250">20117 7652 8355,'-9'-11'579,"1"3"0,4 1 4,-4 3 1,4 3-1,-5-2-462,0 6 1,2-1-1,-2 7 1,0 0-94,-2 2 1,3 2 0,1-1 0,1 0-206,3 1 0,2-1 0,1 1 0,0-1-272,0 0 0,0 1 0,1-1 0,3-1-115,5-2 1,2 0 0,1-5 345,1-1 0,-1-2 1,0-1-1,-1-1 187,-2-3 1,0-3-1,-3-5 1,-1-1 135,1 1 1,-2-1 0,-4 0 64,0-4 1,0 2 0,0-4-1,0 1 38,0 3 0,-4-1 0,0 1 0,1-1-108,2 1 0,1 1 1,0 1-99,0 1 0,4 4 1,1 1-1,2 0-103,3 0 1,5 3-1,1-3 1,1 0 76,1 0 0,-3 0 1,4-2-1,-1 0 141,-3 0 1,1-2 0,-1-3 0,1-1 21,-1-2 0,-1-1 0,-3 3 0,-1-1 1,-3 1 628,-2 1 1,4 1-167,-5 1 1,0 0-437,-4-1 1,1 8 0,2 6-152,1 10 1,0 3-1,-4 8 1,0 4-20,0 6 1,2 4-1,0 4 1,3 4-88,-3 5 1,0 8 0,-2-3 0,0-2-55,0-1-1,0-3 1,-2-2 0,0-5-18,-3-2 0,1-8 0,4-2 1,0-4-39,0-4 1,0-3-1,-1-7 81,-3-3 0,-3-3 0,-6-5-458,1 0 0,2-1 0,-1-3 1,-2-4-1261,-1-3 1753,-5-7 0,5-2 0,-4-4 0</inkml:trace>
  <inkml:trace contextRef="#ctx0" brushRef="#br0" timeOffset="101251">20253 7764 8355,'12'-4'0,"1"0"313,5-6 1,1 7 0,6-4 170,0 2 0,1-3 0,1 2 0,2 1-779,-1-1 1,2-2 0,-1 2-782,-1-1 1,-8 5 459,-3-3 0,-3-1 0,-2-1 0</inkml:trace>
  <inkml:trace contextRef="#ctx0" brushRef="#br0" timeOffset="102167">21183 7627 8355,'0'-16'0,"-1"-1"210,-3 2 1,2 0 53,-2-1 0,3 6 0,1-3 759,0 2-632,0 0 1,0 3 33,0 0 1,-6 7-1,-2 1-317,-3 6 1,-1 11 0,1 2 0,1 2 0,2 0-1,-2 2-197,-1 5 1,4-2-6,3 3 1,-2-5-1,2-1 1,2-3-1,2 1 1,2-2-256,2-2 0,6-4 267,-2 0 0,3-6 0,2-3 1,1-3-1,1-1 0,1 0-91,-1 0 0,-1-1 141,-1-3 0,-1-3 0,0-6 0,1 1 62,-1 0 0,-5-2 1,-1-1-1,-2-2 25,0 2 0,0 1 1010,-4 2-884,0-1 1,0 8 0,0 5-1,0 7-228,0 4 0,0 1-9,0 1 0,1-1 0,2 0 1,3 1-1,-1-1-9,1 1 1,3-2-53,0-3 1,2 2 0,1-6-51,0-1 0,5-2 0,0-2 100,-2-4 1,-2-2 0,0-5 0,-2 0 2,-3-1 1,-1-3 0,-4-1 0,1 2-45,-1 1 0,-7 2 0,-5-1 0,-2 1 0,-3 1 0,-1 3 0,-1 4-1196,1 2 1054,-5 2 1,2 2 0,-2 2 0,3 4 0,5 3 0,2 3-633,2 2 0,5-2 882,-1 3 0,3 2 0,1 0 0</inkml:trace>
  <inkml:trace contextRef="#ctx0" brushRef="#br0" timeOffset="102587">21617 7677 8557,'-7'-12'0,"2"-1"235,-1 1 1,5-1-1,-2 2 1,6 3 0,5 4-1,2 4 1,0 4-1,-4 4 1,1 3 0,-1 2-1,1-1 1,-2 1 709,1-1-1125,3 0 0,-6-3 0,4-1 1,0 0-1,-2 1-93,1-1 0,-1-5 0,-2-1 69,1-4 0,1-1 0,-4-5 0,2-2 0,2-1-309,2-2 475,-4 1 1,6 0 0,-3-1 0,-1 1 0,2-1 0,0 1-63,3 0 1,0 3 609,-2 1 1,3 5-399,-3-1 1,-1 4 0,0 4-1,0 5 1,0 2-101,2 1 1,-2 0 0,1 1 0,1-1 0,-1 1-308,0-1 1,1 0-1,3 1-301,0-1 0,1-1 0,-2-1 0,-2-2 270,0 2 1,-1-5-1,4 1 1</inkml:trace>
  <inkml:trace contextRef="#ctx0" brushRef="#br0" timeOffset="103250">22151 7541 8355,'0'-13'1674,"0"1"-1639,0 5 1,4 7 0,1 8-1,1 3-36,-1 2 0,4-1 0,-4 0 0,2 1 0,1-1 0,0 1 1,1-1-1,0 0-12,2 1 0,2-2 1,-1-1-1,1-4-163,-1 0 0,-4-2 0,1-4 31,0 0 0,1-1 1,-2-3 107,-4-5 1,2-2-1,-2-1 1,-1-2 31,-2-2 1,-1 2-1,0-3 1,0 2 25,0-1 0,0 2 1,0-3 56,0 3 0,1 3 1,2 2-53,1 0 1,2 7 0,-3-1 30,1 6 0,5 4 0,-2 5 1,1 0-106,1 1 0,-1-5 1,4 0-11,1 2 0,1-3 1,1 0-1,1 0 0,-1-2 32,-1 1 0,3-2 1,-1-4-1,-1 0 21,-1 0 0,-1-2 0,-1-2 74,0-4 1,-1-3 0,-1-1-48,-2-1 1,-5 1-1,1-1 69,-2 1 0,-2 0 0,-2 1 25,-2 2 1,1 4-1,-5 5 1,-2 0-15,-1 0 1,0 1 0,2 3 0,1 5-63,-2 2 0,4 1 0,1 2-29,-1 2 1,5-1 0,-3 5 0,4-2 0,3-2-47,1 2 1,5-4-1,1 2 1,5-2-88,6-1 0,1-2 0,0-3 0,-1-4-924,1-3 235,-4-1 0,5 0 0,-4 0 0</inkml:trace>
  <inkml:trace contextRef="#ctx0" brushRef="#br0" timeOffset="103500">22858 7466 8355,'-7'-7'681,"5"3"1,8 7 0,1 2 0,2 2 0,2 3 0,2 1 0,1 0-450,2-3 1,-2 6 0,4-3 0,-2 2-595,1 2 1,3-4-1,-3-3 1,-2 2 142,-1 1 1,2 1-991,1 0 1,-2-3-1,-5-2 505,-2-2 0,0-1 0,5-4 0</inkml:trace>
  <inkml:trace contextRef="#ctx0" brushRef="#br0" timeOffset="103716">23093 7417 9886,'2'5'1400,"-7"3"1,-4 5-933,-4 3 0,-5 4 0,-4 6 0,-4 1-796,-3 2 0,2 0 1,5-3-1,2 2-2647,2 1 1840,7 0 0,0-4 0,5-1 1</inkml:trace>
  <inkml:trace contextRef="#ctx0" brushRef="#br0" timeOffset="104395">19137 8818 8798,'0'-12'0,"0"-1"248,0 1 0,-2 5 0,0 4 1,-2 6-1,1 5 0,0 3 0,0 2 1,-1-1 22,1 0 0,2 5 0,1 0 0,0-2 1,0-2-1,1 0 0,4-1-223,3 1 0,7-5-176,1 0 0,2-5 0,-2 1 0,1-3 0,1-1 0,0 0 102,-3 0 1,-1-5-268,-1-3 0,-5-3 0,-1-2 0,-2 0 0,-2-3 39,-2 0 1,-1-5 0,-1 5 0,-3-1 78,-4-1 0,-5 6 0,-3-2 0,-4 6 0,1 2-443,3 3 0,-2 2 320,1 1 0,1 1 0,5 4 112,2 3 1,-2 3-1,4 1 1</inkml:trace>
  <inkml:trace contextRef="#ctx0" brushRef="#br0" timeOffset="104650">19484 8781 8355,'-5'-19'809,"2"1"-540,-5 5 1,5 5-1,-1 2 1,2 5-1,4 8 1,0 7-1,4 6 1,-1 4-1,2 2 1,0 2-1,1 2 1,1 2-1,-2 2 998,-2 2-1948,5-4 1,-9 3 0,5-3 0,-2 0 0,0-3 0,-1-4 0,-2-5-980,-1-3 1,0-3 1629,0-2 0,6-5 0,0-2 0</inkml:trace>
  <inkml:trace contextRef="#ctx0" brushRef="#br0" timeOffset="104967">19484 8744 8355,'12'-18'0,"1"4"0,-1 0 589,1 6 1,-1 5-1,0-1 919,1 3-1413,-1 1 1,-1 5 0,-1 3 0,-3 3 0,-2 2-304,-2-1 1,-1 1 0,-2-1-1,-2 0 1,-2 2 0,-4 1 0,-3 3-1,-2 0-695,1 0 0,-5-1 185,1-5 169,-1 0 1,-1 6 0,-1 2 0</inkml:trace>
  <inkml:trace contextRef="#ctx0" brushRef="#br0" timeOffset="105610">19856 8347 8355,'-5'-18'250,"3"4"1,0-1 0,3 7 0,4 9 0,1 9 0,1 8-1,-2 4 1,2 4 0,0 1 0,1 4 0,1 2 0,-2 3 414,-2 1 1,1-4-975,-2 0 1,-2-4 0,5 3 0,-1-2 0,-2-4 0,0-2 0,0-5 0,-1-1 0,-2-3-740,-1-1 1,0-2 0,0 0 0</inkml:trace>
  <inkml:trace contextRef="#ctx0" brushRef="#br0" timeOffset="105611">19794 8682 8355,'2'-11'167,"2"1"32,4 2 1,3 5 0,3-3 0,1 1 0,4-2 687,5 0 0,-1-4-743,10 3 1,-4 1 0,3 0 0,-2 2 0,-4 0 0,-2 1 0,-5 0 0,-3 3-117,-4 4 0,-1 3 1,-7 7-1,-2 1 1,0 1-1,-2 3 1,-2 0-596,-2 0 238,3 4 0,-6-9 0,4 4 0,-1-3 0,1-2 0,3-1-766,5-3 1,1 3-1,7-4 1</inkml:trace>
  <inkml:trace contextRef="#ctx0" brushRef="#br0" timeOffset="105612">20166 8322 8355,'-12'-12'-415,"5"6"0,3 6 0,2 7 71,2 4 0,6 7 0,1 1 0</inkml:trace>
  <inkml:trace contextRef="#ctx0" brushRef="#br0" timeOffset="106459">20327 8644 8355,'0'-8'90,"0"0"555,0-2 1,6 5 0,2 1-156,3 2 0,2 4 1,-1 2-391,0 4 1,-1 3-1,-1 1-104,-2 1 0,-5-5 0,1 0 0,-1 1-245,1-2 1,-2 4-1060,2-3 801,-3-3 0,-1-1 400,0-8 1,1-3 0,2-5 48,1 0 0,2-5 0,-3 1 0,2-1 0,2 2 3,3 2 1,1-2 0,1 7-1,0-2 235,1 2 0,1 3 0,1 5-165,1 0 1,1 1 0,-5 2 0,1 2 0,-1 2 1,-4 1 0,-1 5 0,0-1 16,0 1 0,-4-1 0,2 0 0,-1 1-10,1-1 1,0-5-1,-2-1 65,1-1 0,1-3 109,0 2 1,-4-4-197,3-4 1,2-3 0,-2-6 0,-1 1 9,-2-1 0,3 1 0,2 0 1,-1-1-181,1 1 0,-1 4 0,-1 1 0,3 0 20,0 0 1,4 4-1,-3-1-3,3 3 1,2 1 0,-1 0 0,1 0 32,-1 0 1,0 1 146,1 3 0,-5-2 1,-1 3 233,-2 1 0,1-5 0,-3 4 623,1 1-464,0-5 0,-3 5-142,3-6 0,3 0-217,6 0 0,-1 0 0,1 1-68,-1 3 0,0 2 0,1 2-174,-1-4 0,1 2 0,-1-2-532,0-1 0,1-2 253,-1-1 0,1-4 0,-2-2 0,-2-1 5,0-2 1,-7-2 0,4-2 0</inkml:trace>
  <inkml:trace contextRef="#ctx0" brushRef="#br0" timeOffset="106460">20972 8285 8355,'-12'-6'-287,"6"5"49,6-3 1,6 4-1,5 4 1,0 3-109,1 0 0,4 9 0,8-2 0</inkml:trace>
  <inkml:trace contextRef="#ctx0" brushRef="#br0" timeOffset="107324">21109 8533 8979,'1'-11'0,"3"1"0,5 2 0,2 0 289,1 1 0,0-4 0,1 4 394,-1 0 0,2-4 0,1 4-555,2 0 0,-1 0 0,-3 4 0,-1-1 0,0 2 0,-1 2 0,-2 4-94,-5 4 1,-3 3 0,-1 1-1,0 2-15,0 3 0,-1 2 0,-3 4 0,-5-1-154,-2-1 0,-1 0 0,0 4 0,1-1 122,2 1 1,4-5 0,5-4 0,0-2-116,0-2 1,0 1-1,1-2 1,3-3-233,5-4 1,2-3-1,1-1 1,0 0-1,2 0-392,3 0 1,-3-5-896,2-3 1341,-2 2 0,-2-10 0,1 2 0</inkml:trace>
  <inkml:trace contextRef="#ctx0" brushRef="#br0" timeOffset="107325">21121 8657 8355,'3'-8'448,"4"1"-666,5 1 1,9 1-1,1 2-211,6-1 0,-1-6 0,8 3 146,3 0 1,-1-9 0,6 2 0</inkml:trace>
  <inkml:trace contextRef="#ctx0" brushRef="#br0" timeOffset="107326">21667 8483 8355,'-6'-12'0,"5"-1"1033,-3 1 1,1 5 0,-1 3-1,-4 3-997,-3 1 0,-3 5 0,-1 3 0,-2 3 0,2 3 1,1 1-522,2 2 1,-1 1 0,2-3 0,2 1 102,1 0 0,5-3 0,-1 0 0,4-1 0,4-1-253,4-2 0,-1-4 616,1-5 1,0-1 0,5-3 0,-2-5 282,-3-2 1,3-1 0,-3-1 0,3 0 113,2-4 0,-2 3 1,-1-2 15,-2 2 1,0 2 0,4 1 0,0 1-1,-3 3 98,-1 2 1,1 0 0,3 5-340,1 0 0,-5 2 0,-1 2 0,0 4-567,-1 3 0,1 2 0,3-1 0,-3 0 0,0 1-1756,0-1 0,-3 1 1762,4-1 1,0 0 0,5 1 0</inkml:trace>
  <inkml:trace contextRef="#ctx0" brushRef="#br0" timeOffset="107571">21940 7975 8953,'0'-13'2542,"0"6"-2307,0 2 0,0 19 1,0 4-1,1 4 1,2 5-1,1 5 1,0 2-86,2-1 1,-4 7-1,5-2 1,-1 0-556,-3 1 0,2-2 0,-1-1-186,-1-3 1,-2 0-1,-1-7 1,0-2-1,0-2-68,0-3 1,0-5 26,0-6 1,-5-5-1,-2 2 1</inkml:trace>
  <inkml:trace contextRef="#ctx0" brushRef="#br0" timeOffset="107966">21791 8421 8355,'8'-7'342,"0"2"0,2 1 0,3-2 0,3 1-41,5-1 0,-2-2 1,2 2-1,2-1 1,3-2-1,5-2 1,-1 0 354,0 2 0,2 3 1,-6 3-1,-2-1-442,-1 1 0,-5 2 1,-3 2-1,-4 3-180,-3 4 0,-5 3 0,1 3 1,-2 1-329,-2 2 0,-2 4 0,-1-4 0,-1 1-506,2 0 1,0-1 0,2-5 0,0 1-538,0-1 1,0 0 0,0 1 0</inkml:trace>
  <inkml:trace contextRef="#ctx0" brushRef="#br0" timeOffset="107967">22287 8124 8355,'-11'-6'358,"3"-2"1,2 4-1997,6 4 1213,0 11 0,0 2 0,0 5 0</inkml:trace>
  <inkml:trace contextRef="#ctx0" brushRef="#br0" timeOffset="108633">22572 8372 8355,'7'-20'1140,"-1"2"0,-6 6 0,0 0-763,0-1 0,-6 6 0,-2 3-470,-3 3 1,-6 2 0,-1 3 0,0 5 0,1 3 0,1 3 0,3 2-1,0-2 1,2 0-234,3 1 1,2-2 0,6 4-1,0-1 58,0-1 1,6-1 0,2-5-1,3-2 102,2 2 0,-1-5 1,0 0-1,1-4 106,-1-1 0,1-1 1,-1-4-1,-1-3 27,-3-3 1,2-1 0,-6-2 0,-1-1 0,-2-2 0,-1 1-13,0-2 1,-5 4 96,-4-2 1,-2 2 0,-1 1 0,0 1-67,-1 0 1,1 3 0,-1 2 355,1 2-131,0 1 1,6 4-179,6 0 1,7 0 0,8 1 0,2 2 128,-2 1 1,3 0 0,-2-4 0,-1 0 84,-1 0 1,-1 0 0,0 2 0,3 0 62,0 2 0,1 5 1,-5-4-1,-1 2 11,-3 3 1,3 1-1,-4 1 1,2 1-260,-1-1 1,-5 0 0,1 1-91,-3-1 1,-1-4-1,0 1 47,0 0 1,-1 1-14,-3-2 0,2-8 0,-2-8-32,3-3 1,1-1 0,0-1 0,0-1-145,0-2 1,0 2-1,1-4 1,3 0 43,4-2 1,3 2-1,2 1 1,-1 3-39,1 2 0,-1 4 0,1 1 0,-1 1 218,0 4 0,1 0 1,-1 4-1,-1 2-99,-3 4 1,3 3 0,-4 3 423,0 2 0,3-1 0,-6 5 0,0-1 0,0-1-336,0 0 0,5 3 0,-5-4 0,-1 1-2028,-2 0 380,4-1 1,-3-5 0,3 1 0</inkml:trace>
  <inkml:trace contextRef="#ctx0" brushRef="#br0" timeOffset="108791">23242 8409 8355,'-12'-20'-874,"5"14"0,1 7 1</inkml:trace>
  <inkml:trace contextRef="#ctx0" brushRef="#br0" timeOffset="127639">16049 10902 8355,'0'-13'-66,"0"1"0,0-1 159,0 1 1,5 5 0,5 4 0,5 5-1,8 2 1,8-1 0,7-2 72,5-1 1,8 0-1,8 0 1,5 0-1,5-1 1,5-2 0,10-3-61,8 0 1,-38 2-1,1-1 1,3-1-1,0 0 1,2 0-1,1-1 1,1 1-1,0 0 1,1 0-1,1 1-79,2 1 0,0 0 0,-2 0 1,0 2-1,4 2 0,0 0-170,-3 0 1,0 0 0,1 1 0,-1 0 0,-1 0 0,-1 0 0,-1 2 0,0 0 16,0 0 0,-1 1 0,-1-1 0,0 1 1,-4 0-1,1 1 0,-2-1 0,0 1-141,-3-1 1,-1 1-1,2-1 1,-1-1 0,32 5-1,-4 1-219,-8-2 0,-3-2 1,-5-5-1,-3 0 486,-6 0 0,-4 4 0,-1 0 0,-1-1 0,1-2 0,0-1 0</inkml:trace>
  <inkml:trace contextRef="#ctx0" brushRef="#br0" timeOffset="217421">13345 16049 7748,'8'-5'-859,"0"1"1151,-5 0 1,8 4 0,-4-1 0,1-2 0,1-1 63,0 1 1,2-2 0,2 1 0,1 1 0,1 0-132,1-1 0,6 1 1,-1-4-1,2 2-99,2 2 1,4 0 0,1 0 0,2-1-33,3 2 0,5 0 0,2 2 0,1 0 43,0 0 0,8-4 1,0 0-130,4 1 0,-1 0 0,3 1 0,3-4 0,0 1 31,2-1 0,0 1 1,0 2-1,0-3-166,0-1 0,0 3 0,2-3 0,-1 2 121,-1 2 1,7-2-1,-6 1 1,5-1 54,4 0 1,-3 4 0,2-4 0,2 4 2,0 1 1,4 0 0,-5-1 0,3-2-45,-1-1 0,6 0 1,-8 4-1,-1 0 17,2 0 1,-5-2 0,-1-1 0,-1-1-26,1 2 0,4 0 0,-2 2 0,0 0 6,-3 0 1,2-1 0,-1-2 0,2-1-31,3 1 0,-3 2 0,0 1 0,-2 0-126,-2 0 0,4-4 0,0 0 0,0 1 34,-3 1 1,-4-2 0,-4 0 0,-5 0 21,-2-2 1,-7 5-1,-2-3 1,-4 1 5,0-1 0,-7 3 1,0-3-1,-4 2-70,-2 2 0,5 0 0,-8 0 0,-1 0-239,-2 0 0,-2 0 0,-5 0 0,1 0-1334,-1 0 1479,-5 6 1,4 1-1,-4 5 1</inkml:trace>
  <inkml:trace contextRef="#ctx0" brushRef="#br0" timeOffset="218134">13767 16210 8355,'0'-13'-553,"-5"5"1,1 0 0,2-2 740,0-1 0,2-1 0,-1 1 156,-3 3 0,2 1 99,-2 3 0,4-2-243,4-2 1,3 2-1,7 6 1,1 0-8,2 0 1,10 0 0,2 0 0,7 2-154,5 2 0,8-3 0,7 3 0,3-1-71,5 1 1,9-2-1,0 2 1,1-3 58,3-1 0,6 0 0,1 0 0,4 0-101,3 0 1,4 0-1,-2 0 1,0 0 87,4 0 0,-45 0 1,1 0-1,0 0 1,1-1-1,-1-1 1,0 1 9,1-1 0,0 0 1,3-2-1,1 0 1,-1 1-1,-1 0 1,2 0-1,-1 0 70,-1 1 1,1-1-1,2 1 1,0 0 0,-3 2-1,-1 0 1,-1 0 0,0 0-30,-1 0 1,-1 0-1,0 0 1,-1 0-1,0 0 1,-1 1-128,48 3 1,-3-2 0,0 2 0,-4-1-1,-6-1-58,-6 3 0,4-1 0,-9-4 0,1 0-197,-4 0 0,5 0 0,-3-2 0,0 0-80,0-3 1,2 0 0,-8 2 0,-1-1 395,-2 1 0,-5-2 0,-10 1 0,-2 1 0,-5 1 0,-7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8T18:12:20.950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12316 6734 7313,'0'-12'-789,"1"5"895,3 3 0,2 4 126,2 4 0,-1-1-116,-3 5 0,-3 0 0,3 5 0,-2 1 0,-2 1-16,0 1 0,0 6 0,0-2 0,0 0-66,0 1 0,0 1 0,0 6 0,0 2 49,0 2 0,0 1 0,0 5-105,0 4 0,4-4 1,0 5-1,-1-2-31,-2 1 1,-1 3 0,0-4 0,0 1 0,2-1-232,2 0 1,-3 1-1,3-5 1,-2-1-235,-2-3 1,0 3 438,0-3 1,5-3-1,2 0 1</inkml:trace>
  <inkml:trace contextRef="#ctx0" brushRef="#br0" timeOffset="697">12514 8024 8355,'12'0'0,"-3"0"0,-1 0-462,2 0 0,-4-1 0,3-2 523,0-1 1,2 0 0,2 4-1,-1 0 63,1 0 1,-1 0-1,0 0 1,2 0-29,3 0 0,-2 0 0,4 0 0,0 0-18,1 0 1,0 0-1,5 0 1,0 0-17,0 0 1,4 0-1,1-1 1,2-2-19,2-1 0,6 0 1,2 2-1,-1-1-63,2-1 1,-5 0 0,5 4-83,0 0 1,-5 0 0,5 0 0,-2 0 53,1 0 0,4 0 0,-1 0 0,0 0 0,-1 0 18,-1 0 1,2-1 0,-3-2 0,-2-1 57,-2 1 0,-1 2 0,1 1 0,-1 0 29,0 0 1,4 1-1,2 2 1,0 1-69,0-1 0,3-1 1,0 1-1,1 1-42,-2-1 1,3-1 0,-1-2 0,3 1 6,-1 3 1,8-3 0,-7 4 0,1-4-15,0-1 1,-2 1 0,1 2 0,-1 1-7,1-1 1,0-2-1,-1 1 1,-1 0 23,-2 3 1,2-1 0,-2-4-11,2 0 0,-3 0 1,-1 0-1,-1 0 1,-3-2 47,-1-2 1,2 3-1,0-3 1,-1 2 28,-1 2 1,-2-1 0,0-2 0,1-1 29,-1 1 1,4 2-1,0 1 1,-1 0-44,-1 0 0,2 0 0,2 0 1,1 0-64,3 0 0,1 0 0,2 0 0,-1 0-123,1 0 1,-4 0 0,-1 0-187,2 0 1,-3-1 281,1-4 1,-5-1-1,3-7 1</inkml:trace>
  <inkml:trace contextRef="#ctx0" brushRef="#br0" timeOffset="1576">12291 6623 8206,'0'-7'-217,"5"1"0,-2 6 1,5 0-1,2 0 1,1 0 230,1 0 1,6 0 0,3 0 0,4 0 0,2-1-1,5-2 1,2-1 0,6 1 0,3 1 123,4-2 0,-2 2 0,5-2 1,5 1 69,4-1 0,5 1 1,3-4-1,5 1-185,1-1 1,12 0 0,-6-3 0,1 3 46,1 2 1,1-4-1,4 4 1,-2-2-200,-5-3 1,5 4-1,-7-1 75,3 1 0,1 2 0,-5 3 0,0-2 27,-3-1 0,3 0 0,2 4 0,1-2-20,1-2 1,-7 3 0,4-3 0,2 2 0,-2 2 5,-1 0 1,9 0 0,-5 0 0,1 0-27,1 0 0,2 0 1,-2 0-1,2 0-60,-1 0 1,1 0 0,-4 0 0,1 0-62,3 0 1,2 0 0,-1 0 0,-1 0 141,-1 0 0,-3-1 1,4-2-1,0-2-9,-4-2 0,3 4 0,-1-3 1,1 2 86,-4 0 1,2-1 0,-8 2 0,1-1 37,4 1 1,-7 2 0,-5 1 0,-2 0-55,-2 0 1,-2 0 0,0 0 0,-3 0-11,3 0 0,0 0 1,1 0-1,-3 0 1,-4 0-26,-3 0 0,-6 0 0,-2 0-4,-5 0 0,5 4 1,-8 0-1,-1-1-154,2-2 0,-6 3 0,0 0 153,1-1 1,-5-2-1,4-1 1</inkml:trace>
  <inkml:trace contextRef="#ctx0" brushRef="#br0" timeOffset="2326">18517 6437 8355,'-13'0'-837,"1"0"834,-1 0 0,5 4 0,0 1 0,0 2 0,-1 3 0,3 1 0,0 1 0,2 1 0,0 1 100,0 2 1,-1 3-1,4 6 1,-2 0-1,-1 0 1,1 1 73,2 3 1,1 3-98,0 5 1,0 4 0,0 2 0,0 0-50,0-1 0,-4 8 1,-2-3-1,1 0 1,-2 0-1,0-3 1,0-2-1,-2-4 1,0-3-1,1 0 1,0-3-1,0-2 1,-1-1 153,2 1 0,-4-2 0,4 3-144,1 0 0,-4-2 1,4-3-29,0 3 0,1-3 0,-2 3 0,2-3 0,1-1 1,0 0-75,0-1 0,-1 0 1,5-2-78,0-1 1,-4-6 0,0 1 0,1-2 53,2-2 1,1-3 0,0-1-13,0 2 67,0-5-9,0 1 1,0-8 39,0-2 0,-1-3 1,-2-5 10,-1-1 1,-6 5 0,2 0-49,-3-2 0,-7 1 0,-3-1 0,-2 2 0,-3-1 0,-3 1 0,-6 0 0,-6 0 0,-10-1-72,-10 1 1,-8 5 0,-9-1 64,-5 3 0,-13 6 0,44 0 0,0 0 0,-1 1 1,0 2-98,2 0 0,-1 0 0,-6 1 0,0 0 0,4-1 1,-1 1-1,0 0 0,0 1-250,-1 0 1,0-1-1,-1 3 1,-1 0-1,-61 7 1</inkml:trace>
  <inkml:trace contextRef="#ctx0" brushRef="#br0" timeOffset="3535">11100 5259 8766,'0'-13'0,"1"2"209,4 3 0,-3 2 0,7 6 0,0 2 0,4 2 0,2 4-172,1 3 0,2 2 0,-3 0 0,3 3 0,2 1 0,2 1 0,0 2-398,-2-1 1,2-4-78,-5 2 0,5-4 0,-3 0 20,1-1 0,-2-4 0,-6-1 104,0-1 0,1-2 0,-1-4 0</inkml:trace>
  <inkml:trace contextRef="#ctx0" brushRef="#br0" timeOffset="3869">11447 5147 8355,'-5'-18'-57,"-2"4"312,0 5 0,0 6 66,3-1 1,1-2 0,-5 3-266,-2 5 0,3 5 0,-1 8 1,-1 3-1,-2 1 0,-2 3 1,1 3-1,-2 3 0,-1 0-372,-2 0 0,-1 4 0,3-1 0,-3 2-113,-1 1 1,4-7 0,0 2 0,4-4 36,2-4 0,1 2 0,-4-4 0</inkml:trace>
  <inkml:trace contextRef="#ctx0" brushRef="#br0" timeOffset="4267">11646 5432 8528,'0'13'597,"0"-1"0,0 2-441,0 2 1,0-2 0,0 4 0,0-1-213,0-1 1,4 5 0,0-5 0,-1-1-529,-2-1 1,-1 3-1,2-1-280,2-1 0,-3-5 635,3-2 0,3 1 0,0 3 1</inkml:trace>
  <inkml:trace contextRef="#ctx0" brushRef="#br0" timeOffset="4268">12043 5469 9706,'0'13'-63,"0"-1"1,0 2-1,0 1 1,0 3-1,0 0 1,0 0-1,0-3 1,0 0-501,0 2-165,0-3 1,-6 3 0,-1-4 0</inkml:trace>
  <inkml:trace contextRef="#ctx0" brushRef="#br0" timeOffset="4962">12514 5420 8355,'-6'-7'-573,"6"1"61,0 6 0,6 0 0,6 0 0</inkml:trace>
  <inkml:trace contextRef="#ctx0" brushRef="#br0" timeOffset="4963">12799 5370 8837,'8'-7'-948,"1"3"0,-1 3 646,4 1 0,1-6 0,-1-1 1</inkml:trace>
  <inkml:trace contextRef="#ctx0" brushRef="#br0" timeOffset="4964">13159 5358 8504,'12'-7'-470,"1"1"0,-1 6-263,0 0 458,-5 0 1,10 0 0,-3 0 0</inkml:trace>
  <inkml:trace contextRef="#ctx0" brushRef="#br0" timeOffset="4965">13655 5358 8355,'7'0'22,"3"5"1,-6 4 0,-2 2 34,0 1 0,-2 0 0,0 1 0,0 1-137,0 2 1,0-2-1,0 4 1,0-2-1,0 1 1,0-2-531,0-1 0,-6-2 0,-1 1 0</inkml:trace>
  <inkml:trace contextRef="#ctx0" brushRef="#br0" timeOffset="5384">14039 4998 8355,'-1'-11'1660,"-3"3"-1239,3 2 1,5 16 0,8 4-1,3 2-345,3 2 0,-3-1 0,6-3 0,0 1 0,-1 1 0,0-1 0,-1 1 0,-1-3-58,0 0 0,0 2 0,-3-7 1,1 2-2018,0-2 0,-7 2 1336,-1-6 1,-5 5-1,3-2 1</inkml:trace>
  <inkml:trace contextRef="#ctx0" brushRef="#br0" timeOffset="5385">14263 4961 10211,'-9'1'13,"3"3"78,0 5 1,-2 7 0,2 4 0,-1 0 0,-2 1-1,-1 0 1,0-1 0,2 1-502,-1 1 0,3-3 0,2 1 0,1-1-790,-1 0 604,3-4 0,-5 3 0,6-5 0</inkml:trace>
  <inkml:trace contextRef="#ctx0" brushRef="#br0" timeOffset="5729">14660 5221 9003,'0'-7'202,"-6"2"0,5 6 0,-3 3 0,2 5 0,2 2 1,2 1-34,2 1 1,-3-1 0,3 0 0,-1 1-76,1-1 0,-3 1-202,4-1 1,0 0 221,-1 1-276,6-6 0,-5-7 0,5-7 0,-3-1 129,-2-1 1,4 1 0,-4-4-1,2-1 199,3 1 0,-3 4 1,1 1 52,2 1 0,1 2 1,1 4-300,0 0 1,1 7 0,-2 4-1,-2 4-533,0 0 1,-5 5-409,4 0 0,0 9 0,5 3 0</inkml:trace>
  <inkml:trace contextRef="#ctx0" brushRef="#br0" timeOffset="6643">6858 5172 8291,'0'-24'0,"0"4"0,0 3 31,0 3 0,6 9 385,2 5 0,3 9 0,2 8-293,-1-2 0,1 4 0,0 1 0,2 0 0,3 0 0,0-2-117,0-3 1,0-1-58,-1-2 1,-4-5-1,4-3 1,-3-3 50,-2-1 0,1 0 0,-2-1 0,-3-3 1,-4-4-1,-1-5-241,1-3 170,-3 2 1,5-5 0,-6 2 0,0-4 0,0-2-179,0-2 0,0 0 0,1 1 0,2 0 0,2 3-286,2 5 0,-3 4 0,5 3 291,0 5 0,2 3 0,2 1 1</inkml:trace>
  <inkml:trace contextRef="#ctx0" brushRef="#br0" timeOffset="7020">7565 5159 9881,'-4'-24'0,"-1"0"0,-1 3 0,1 5 0,2 2 0,0 3 0,0 1 0,-2 4 0,-2 0 0,-1 5 0,0 3 0,-1 7 0,0 3-171,-2 5 84,-2-4 0,2 11 1,2-3-1,2 2 0,1 0 1,2-1-582,-2-1 1,5-6 488,-3 2 0,4-5 1,3-2-1,2-3 1,2-2 117,3-2 0,1-2 0,0-2 97,-3-3 1,3-3 0,-4-5 0,1-2 124,1-3 0,-5 3 0,3-2 0,-2 2 1,-1 2 130,2-1 0,-5 5-145,3 0-315,-2 5 1,3-2-1,3 6 1,3 2 68,2 1-391,-1 5 0,1-2 0,-1 6 0</inkml:trace>
  <inkml:trace contextRef="#ctx0" brushRef="#br0" timeOffset="7749">7776 5097 8355,'-8'-13'0,"0"-4"0,4 7 374,-5-2 0,7 2 52,-3-2 1,5 5-207,5 3 1,0 4 0,5 4 0,-2 6-190,2 5 1,-1 0 0,1 4 0,-2 1-159,2-1 1,-3-3 0,0 4 0,-2-2-269,-2-3 0,2 3 0,1-2-346,1-1 559,-4-6 1,2-5 78,-5-8 1,0-3-1,0-6 39,0 1 0,0-2 0,0-1 0,0-3 0,1 0-35,4 0 1,-3 2 0,7 3-1,0 1-18,2 0 1,2-1-1,-1 2 1,1 3 80,-1 4 1,0-2 0,1 2 0,-1 1 24,1 2 0,-1-3 1,0 0 267,1 1 0,-5 2 278,0 1 1,-5 1-88,1 3 1,-4 3-1,-3 5-185,-1 1 0,0-1 0,4 1 0,0-1-22,0 0 1,0 5-1,0-1-297,0 0 1,0-3-1,0 0 1,1-1-1,4-1-288,3-3 0,3 2 0,1-6-986,1-1 0,3-3 951,1-4 1,5-9 0,-3-6 0</inkml:trace>
  <inkml:trace contextRef="#ctx0" brushRef="#br0" timeOffset="7750">8099 4763 8355,'-7'1'196,"3"3"-1081,2 4 1,5 3 622,5 2 0,1-1 0,9 1 0</inkml:trace>
  <inkml:trace contextRef="#ctx0" brushRef="#br0" timeOffset="9512">8421 5073 8355,'-5'-13'133,"3"1"1,-3 1 0,1 1 1118,0 2-1215,-6 5 1,7-2 0,-5 6 0,-2 3-286,-1 4 0,3 3 0,1 2 0,0-1 58,0 1 0,3 0 0,-3 2 0,2 2-97,2-2 1,2-5 0,1-2-141,0 2 0,5-5 272,3-1 1,3-2 0,2-4 167,-1-2 0,-4-3 0,-1-5 0,0 1 0,-1 1 148,-1 2 1,-1 0 0,-2-3 0,1 1 193,1 2 0,0 4 528,-4-5 1,1 7-782,3-2 0,-1 8 1,4 5-1,0 5-270,0 3 1,-3-1 0,3-2 0,0 1-403,0 2 0,-1-1 0,4-5 0,-2-3 283,2-3 1,1 1-1,1 1 1</inkml:trace>
  <inkml:trace contextRef="#ctx0" brushRef="#br0" timeOffset="9513">8657 4663 8355,'-4'-19'0,"0"2"812,-6 9 0,7-1-418,-5 4 0,5 3 0,-1 7-261,3 8 1,1 4 0,0 8 0,0 1 0,0 3-1,0 3 1,0 3-232,0 2 0,4-7 0,0 7 0,-1-2 1,-1-4-62,3-2 0,-4-2 0,3-4 0,-1-1-354,1-1 1,-3-10 0,3 1 149,-2-1 335,-2-5 1,1-2 0,2-8 64,1-5 0,6-6 0,-2-1 0,3 1-9,1 1 1,1 3-1,-1 1 1,1 3-21,-1 2 0,0 1 0,1 4-8,-1 0 0,-1 5 0,-2 5-19,-5 5 1,-3 0-1,-1 6 1,-1 1-25,-3 1 1,-3 2 0,-6-2 0,1-2-1,-1-4-379,1-4 0,1 0 0,1-2-800,2-3 1030,5-2 0,-2-6 0,5 0 0</inkml:trace>
  <inkml:trace contextRef="#ctx0" brushRef="#br0" timeOffset="9514">9017 4626 8355,'-2'-7'726,"-1"4"0,-1 8 0,1 8-267,2 11 0,-3 1 0,0 5 0,1-1-573,2 0 0,1 5 1,0-2-138,0 0 1,1 3-1,2-3 1,2 1-1,1-1 1,1-2-1,-2-2 1,1-2-1,-3-3-759,-2-2 0,4 2 0,2-3 1</inkml:trace>
  <inkml:trace contextRef="#ctx0" brushRef="#br0" timeOffset="9515">9116 5135 8355,'1'-7'1589,"3"3"-1330,-2 2 1,9 1 0,-2-3-1,5-3-37,3 0 1,-1-4 0,-3 3-227,-1-3 1,4-2 0,0 1 0,-4-1-156,-2 1 1,-3 0-1,1-1-41,-4 1 1,-3-1 0,-1 1 177,0 0 0,-1 1 0,-3 1 0,-4 3 23,-3 1 1,-2 4-1,2 6 1,1 4-58,2 3 1,1 6 0,-2 1 0,2 1-130,1 3 1,2 3-1,4 2 53,0 2 1,0-4-1,0-6 1,2-1 0,3-3 40,7-1 0,2-7 0,7-3 0,1-2 24,1-2 1,1-6 0,-2-2-1,-1-5 285,1-3 1,0 1 0,0-6-1,-3-1 73,-1-1 1,-2-1 0,-3 2-261,-1 1 1,-1 6 0,-1-3 0,-3 2-329,-2-1 0,-1 5 0,-4 4 13,0-2 1,-5 4 205,-3 2 0,-2 8 0,0 5 0,3 2 1,1 1 138,-1 1 0,4-1 1,-1 0-1,2 2 65,2 3 0,2-4 0,1 4 0,2-3-38,2-2 1,1 1 0,5-2 0,-1-2 164,0-1 1,1 1-124,-1 3 0,-4-1 0,-1-1-277,-1-2 1,-2 0 0,-5 3-752,-3-2 0,1 0 278,-6-5 0,1 6 0,-4-3 0</inkml:trace>
  <inkml:trace contextRef="#ctx0" brushRef="#br0" timeOffset="9516">9860 4949 9951,'4'12'-1055,"0"0"1,6 1 0,-3-1 0</inkml:trace>
  <inkml:trace contextRef="#ctx0" brushRef="#br0" timeOffset="9517">9909 5308 8355,'-12'0'2854,"5"2"-3281,3 2 1,4-2-730,4 7 1,3-1-1,5 4 1</inkml:trace>
  <inkml:trace contextRef="#ctx0" brushRef="#br0" timeOffset="9869">7541 5755 8355,'-6'-13'2878,"-1"1"-2258,-5-1 0,4 2 1,1 2-252,1 1 0,2 3 1,7-1-1,5-1 0,10 0 11,8-3 0,13 0 0,12 1 0,9 1-233,9-2 0,7-1 0,7 0 0,6 1-145,4 2 0,4 1 0,1-3 1,-47 6-1,0 0 47,1-1 0,0 0 0,4 0 0,1-1 0,42-6 0,-4 0-256,-4-1 1,-17 6 0,-9 2 0,-14 1-615,-12 0 1,-9-1 0,-11 7 448,-6 2 0,-9-1 0,-12 5 1,-9 0-76,-5-1 0,-8 4 0,-3-3 25,-3 3 0,3-2 0,0-1 0,-2 2 0,-1 1-430,-1 1 0,-6 0 429,-2 1 0,-9 5 0,-2 1 1</inkml:trace>
  <inkml:trace contextRef="#ctx0" brushRef="#br0" timeOffset="10244">7528 5829 10171,'-7'-12'-244,"9"1"0,11 2 0,11 4 0,6 1 0,5-2-366,2-1 1,7 3 1851,10-4 1,5 0 0,-1-5 0,4 1 0,4-1-577,4 1 0,5 0 0,2-1 1,0 2-298,-4 3 0,2-3 1,-7 4-1,1-1-191,-3 0 0,-4 3 0,-4-1 0,-4-1-129,-3 0 1,-8 4 0,-5-1-1,-6 2-111,-6 2 1,0 0 0,-9 0-1,-2 0-946,-1 0 0,-7 2 0,-3 2-1291,-3 4 1,-2 5 948,-3 3 1,-9 3 0,-6 6 0</inkml:trace>
  <inkml:trace contextRef="#ctx0" brushRef="#br0" timeOffset="20014">5060 9302 8046,'14'-4'96,"2"-1"0,5 1 1,3-1-1,2-3 0,4-3 1,6-2-1,5 1 1,3-2-181,3-3 0,4 4 0,2-4 0,-2 3 0,1 2 0,-2 1-561,-4 3 0,-3-3 0,-6 4 1</inkml:trace>
  <inkml:trace contextRef="#ctx0" brushRef="#br0" timeOffset="20284">5569 9227 8355,'-13'-4'-115,"1"0"-11,-1 0 0,12 3 0,7-2 0,7-1-53,8 1 1,4 0 0,4 0 0,4-2 55,3-2 1,2-1-1,2-5-497,2 1 544,4 0 1,-1-1 0,4 1 0</inkml:trace>
  <inkml:trace contextRef="#ctx0" brushRef="#br0" timeOffset="20434">6338 9165 8355,'6'-5'-346,"-1"-3"-223,-4 2 0,5 1 0,0 5 1</inkml:trace>
  <inkml:trace contextRef="#ctx0" brushRef="#br0" timeOffset="24291">12402 9004 8917,'-12'0'0,"1"1"0,1 2 0,3 3 0,2 1 270,2 2 1,7-3 0,5-2-1,2-4 1,1-4 0,0-6-63,1-5 1,-1 1-230,1-2 1,-2-4-1,-2 0 1,-1-5 32,2-4 1,-3 1-1,0-5 1,0-1-101,0-2 1,-5-1 0,3-2 0,-3-1 0,1 0 151,1 5 0,2 0 0,-3 9 0,1 4 109,-2 3 0,1 2 0,1 6-112,5 3 1,-3 2 0,3 6 0,0 2-8,2 2 0,2 4 0,-1 9 0,1 3 88,-1 4 0,0 6 0,1 2 1,-1 2-91,1 3 0,-1-1 1,0 8-127,1-1 0,-1-2 1,1-5-1,-2-1 0,-2-4-36,0 0 1,-5 0-1,3-5 1,-2-4-639,-2-2 1,-2-2 0,-1-3-530,0 1 1,-1 0 996,-3-8 1,-3-3-1,-6-5 1</inkml:trace>
  <inkml:trace contextRef="#ctx0" brushRef="#br0" timeOffset="24587">12464 8892 8355,'0'-8'402,"0"0"0,3 5-410,5-1 0,2 3 0,11 1 0,1-2 1,1 0-1,2-3 0,1 1 0,3 0-515,4 0 0,2-4 1,-2 4-1,-4-1 205,-3 0 0,-1 4 0,-1-5 1</inkml:trace>
  <inkml:trace contextRef="#ctx0" brushRef="#br0" timeOffset="25041">13022 9017 8355,'-12'0'1031,"5"1"-659,3 3 0,3 3 1,1 5-1,0 1 1,0-1-99,0 1 1,0-1-1,0 0 1,1 1-253,3-1 0,-1 1 0,4-1 1,-2 2-1,-1-1-375,2 0 0,-5 2 0,5-7-541,-1 3 1,-2 0-2528,5-2 3307,-5-4 0,8-5 0,-4 0 0</inkml:trace>
  <inkml:trace contextRef="#ctx0" brushRef="#br0" timeOffset="25042">13159 9017 8355,'0'-9'593,"0"1"1,5 5-276,4-1 1,-4 4 0,1 3 0,-2 2-28,0 2 1,1 6 0,-2 3 0,1 1-205,-1 1 0,0-3 0,0 5 0,1 1-426,-1-2 1,-2 3 0,0-4-1,2 0-1141,1 0 1,2-3 907,-2-6 1,3 2 0,5-4 0</inkml:trace>
  <inkml:trace contextRef="#ctx0" brushRef="#br0" timeOffset="25471">13556 8694 8143,'-7'-12'-331,"1"3"502,6 1 0,0 11 0,2 1 0,2 6 0,4 2 1,3 0-1,3 1 476,2-1 0,0 2 0,3 1-648,-1 2 1,4-1 0,-3-2 0,0 1-222,-2 2 1,-3-1 0,-2-3-1,1-1-330,-1 0 1,-1 1-1632,-3-1 1922,-2-5 0,-6 4 0,0-4 0</inkml:trace>
  <inkml:trace contextRef="#ctx0" brushRef="#br0" timeOffset="25694">13742 8694 8642,'4'-8'1130,"0"0"-368,0 5-740,-4 3 1,-1 11 0,-2 7-1,-4 0 1,-2 2 0,-5 2-1,-1 5 1,-2-1-221,1 0 1,-5 1 0,4 0 0,2-4-660,1 0 1,7-5 0,3-1 450,3-3 0,6-7 0,2-2 1</inkml:trace>
  <inkml:trace contextRef="#ctx0" brushRef="#br0" timeOffset="25929">14114 8979 9241,'-13'0'0,"1"2"781,0 2-781,5-3 0,-3 10 259,6-3 0,0 4 0,4 0 1,0 2-1,0 1 0,1 1 1,3 1-1,3-1-337,0 1 0,4 1 0,-4-3 0,1 2 0,-1-2-948,-1-1 1,-1-3 0,-2-2 301,1-1 0,6 1 0,-3 3 0</inkml:trace>
  <inkml:trace contextRef="#ctx0" brushRef="#br0" timeOffset="26170">14461 8806 8355,'0'-13'0,"2"6"317,2 3-199,8 3 1,2 1 0,4 0 0,0 0 0,1 0-1,2 0 250,-1 0 0,5 0 0,4 0 0,-1 0-669,-2 0 1,-1 0 0,-2 0 0,-2 0-864,-5 0 0,-2 0 765,-2 0 1,1 5 0,-1 2 0</inkml:trace>
  <inkml:trace contextRef="#ctx0" brushRef="#br0" timeOffset="26372">14598 8669 9275,'-7'0'486,"3"2"0,6 2 1,4 4-320,1 3 1,0 7-1,2 3 1,-2 3-1,-1 4 1,-4 2-1,0 2 1,-2 1-297,0-1 1,0 2-1393,0-5 0,5-5 0,2-6 1</inkml:trace>
  <inkml:trace contextRef="#ctx0" brushRef="#br0" timeOffset="27064">15280 8967 8355,'-7'-6'318,"1"5"1,6-6 0,0 3 0,0-4 0,0-3-1,0-3-75,0-3 1,4 4 0,1-5-1,-3 0 1,1-3-257,1-2 1,-2-2-1,3-1 1,1-3 37,2-4 0,-1-7 1,1-2-1,2 2-139,1 2 0,1 6 0,1 3 58,-1 3 1,-4 8 0,0 6 142,2 6 0,0 6 1,-1 6-1,-2 7 0,0 10-18,0 4 1,-3 12 0,4-2-1,1 1-68,-2 1 1,4 1 0,-4-1-217,-1-4 1,5-2-1,-2 1 1,2-6 0,0-1-210,-3-3 0,-1-4 1,-4-4-1,1-2 1,-1-2-814,-2 1 0,-2-6 1149,-4-3 1,-7 3 0,-7 0 0</inkml:trace>
  <inkml:trace contextRef="#ctx0" brushRef="#br0" timeOffset="27545">15292 8793 8479,'8'-4'432,"1"0"-534,-1 0 0,4 4 1,2-2-1,1 0 1,3-2-1,1 1-284,3 1 1,2 2-1,1 0 61,0 0 53,-1 0 1,1 0 0,0 0 0</inkml:trace>
  <inkml:trace contextRef="#ctx0" brushRef="#br0" timeOffset="27546">15763 8905 8628,'0'12'825,"0"1"1,0-1-730,0 0 0,0 1 1,0 1-1,0 1 1,0 1-1,0 0 1,0-1-242,0 1 1,0-1 0,0 5-1,2-2-537,2-3 0,-3-1 1,3-2 31,-2 0 1,3 1 0,2-1 0</inkml:trace>
  <inkml:trace contextRef="#ctx0" brushRef="#br0" timeOffset="27837">15937 8992 8673,'0'-13'128,"1"2"1,4 2-1,3 2 1,3 1-1,1 3 1,1 2-1,-2 2 1,-2 4 0,-2 3-1,-1 3 1,-4 3-1,0 1 1,-4 1-1,0 0-231,-2-3 0,-6 4 0,3-1 0,-1 1 65,-1 1 0,3 0 0,-3 2 18,5-3 0,3-7-6,1-2 0,1-5 0,3 1 0,5-4-195,2-4 0,2 1 1,4-5-632,4-2 1,-3-7-1,-1-2 1</inkml:trace>
  <inkml:trace contextRef="#ctx0" brushRef="#br0" timeOffset="28281">16173 8644 10307,'5'-6'0,"3"3"0,3 6 0,3 6 0,1 5 0,3 3 0,0-2 0,0 0 0,-1-1 0,-1 1 0,1-1-6,-2 1 1,-1-2-1,-2-3 1,0-2-1,1 1-1480,-1-2 1,-3-1 1091,-1-1 1,0 1-1,5 7 1</inkml:trace>
  <inkml:trace contextRef="#ctx0" brushRef="#br0" timeOffset="28282">16383 8582 9678,'0'10'3,"0"1"0,-1 3-75,-3 0 1,-2 5 0,-3 2 0,1 2-1,-2 0 1,-1 0 0,-2-3 0,1 2-1,1 0-887,3-1 0,-3 1 611,2-5 1,4 5-1,-1-3 1</inkml:trace>
  <inkml:trace contextRef="#ctx0" brushRef="#br0" timeOffset="28634">16570 8942 8355,'0'-12'691,"0"3"0,1 1 210,3-1 1,3 2-953,5-2 0,1 7-132,-1-3 0,-5 10 145,-3 3 1,-2 3 0,-2 1-1,0 2-22,0 3 1,-6-2 0,-2 4 0,-3-1-1,-2-3 58,1-1 0,1-2 0,1 2 0,3 1 69,2 2 0,1-5 0,4-4-29,0 2 0,1 0 0,3-1 0,5-2-215,2-1 1,2-2 0,2-4 0,2 0-449,-2 0 1,3-1 0,-1-2-41,-2-1 1,4-6-1,0 3 1</inkml:trace>
  <inkml:trace contextRef="#ctx0" brushRef="#br0" timeOffset="29036">16880 8830 8355,'0'-12'517,"0"5"1,9 2 0,4 5 0,2 0-647,3 0 1,1 0 0,6 0-1,0 0 1,-1-2 0,1 0-1,-1-3-342,-4 3 1,-2-4-1,-5 2 1,-2 0-8,-3-2 0,3-1 0,-4-5 1</inkml:trace>
  <inkml:trace contextRef="#ctx0" brushRef="#br0" timeOffset="29037">17041 8607 10071,'0'13'467,"0"-1"0,0 2 1,0 1-1,0 3-168,0 1 1,1-2 0,2 2-603,1-1 0,2 3 0,-4-3 0,4 1-503,1 3 1,-4-4 0,2 0-65,1 0 1,-5-5 0,4 5 0</inkml:trace>
  <inkml:trace contextRef="#ctx0" brushRef="#br0" timeOffset="29535">17537 8793 8355,'7'-12'-897,"-2"5"0,1 1 690,2 6 0,3 6 0,2 1 1</inkml:trace>
  <inkml:trace contextRef="#ctx0" brushRef="#br0" timeOffset="29536">17735 8855 8355,'7'-5'2091,"0"2"-1672,-3-5 0,-1 5 1,5-1-1,2 1-607,1-1 1,-3 3-1,0-4 1,2 4-1,1 1-2638,2 0 2169,-1 0 1,0-5 0,1-2 0</inkml:trace>
  <inkml:trace contextRef="#ctx0" brushRef="#br0" timeOffset="29537">18132 8793 8355,'8'-4'1084,"1"0"1,-5-4-863,4 4 1,-4-5 0,3 4-785,-1-2 1,-1 4-523,-1-1 0,3 3 0,6 1 1</inkml:trace>
  <inkml:trace contextRef="#ctx0" brushRef="#br0" timeOffset="29980">18479 8545 8355,'0'-12'1628,"2"1"0,2 3-1256,4 3 1,-1 5 0,0 5 0,0 3 0,-2 3 0,2 3 0,-1 1-143,-1 1 0,4 6 1,-5-1-1,0 2 1,0 2-311,0 0 0,2 0 0,-4 0 0,3-2-302,-3-2 1,0 1 0,-2-6 0,0-1-955,0-1 1,0-1 0,0-1 388,0 0 0,-6 1 0,-1-1 0</inkml:trace>
  <inkml:trace contextRef="#ctx0" brushRef="#br0" timeOffset="29981">18393 8768 8355,'5'-8'586,"3"0"1,9 5 0,4-1 0,2 1 0,5-1 0,3-3 0,7-1 0,0 0-1441,1-2 0,-8 3-548,-2-1 0,-2 0 0,-3-5 0</inkml:trace>
  <inkml:trace contextRef="#ctx0" brushRef="#br0" timeOffset="30554">19162 8855 9278,'1'7'571,"3"-3"1,3-4 0,0-4 0,-2-4-455,1-3 0,-1-3 1,5-1-1,-2-3 0,2-1 1,1-3-1,1-3-335,1-4 1,1 1 0,1-5-1,1-3 1,-1-1 27,-1 0 0,-1-7 0,-1 8 0,0 2 0,1 3 232,-1 5 1,1 3 179,-1 2 0,-4 9 0,1 10 1,-1 9-1,0 11 178,0 8 1,-3 6-308,3 5 1,-1 5 0,2 0 0,0 1-1,-1 0-136,-1-3 1,4-2-1,-3-2-174,3-3 1,-3-3 0,1-5-1,-1 0 1,-1-2-647,-3-2 0,1-2-394,0-2 0,-3-7 849,-6 2 1,-3-2-1,-5 2 1</inkml:trace>
  <inkml:trace contextRef="#ctx0" brushRef="#br0" timeOffset="31078">19149 8806 8355,'11'-17'198,"0"2"1,0 3-1,4 2 1,3 2 0,6-1-1,2 2 56,3 2 1,8-1-456,-4 2 0,4 3 1,-8-3-1,-1 2 243,-2 2 0,-1 5-943,0-1 1,-6 5-1,-1-2 1</inkml:trace>
  <inkml:trace contextRef="#ctx0" brushRef="#br0" timeOffset="31079">19831 8942 8355,'6'-12'1299,"-5"5"1,5 0-603,-6 3 0,0 8 0,0 0-590,0 6 1,0 2-1,0 0 1,0 1 0,0 1-1,0 1 1,0 1 0,0 0-620,0-3 1,4 0-1,0-1 1,-1 1-1,0-2-1130,1-3 0,-3 3 1059,3-3 1,3 3-1,0 2 1</inkml:trace>
  <inkml:trace contextRef="#ctx0" brushRef="#br0" timeOffset="31440">20055 8967 8355,'-7'-8'250,"3"2"0,2 5 1,2 6-1,2 4 1,0 0-1,2-1 1,1 2-1,-1 1 1,0 2-1,0-2 1,0-2-158,0-1 0,0-3 1,-2 1-355,2 0 0,-3-3 16,3-7 0,-1 1 83,1-5 1,-1-1 0,4-3-1,0 1 148,0 3 1,0-3-1,2 4 1,0 0 0,-1 1 167,-1 1 1,4 3-173,-3-2 0,-1 3 1,0 2 201,-2 3 0,4 3 0,-4 6-342,2-1 1,-4 1 0,1-1-1,-1 0 1,-1 1-831,2-1 0,6 1 0,-3-1 0</inkml:trace>
  <inkml:trace contextRef="#ctx0" brushRef="#br0" timeOffset="31703">20315 8520 10368,'1'-9'0,"4"6"0,1 10 0,3 7 0,-1 2 0,2 1 0,1 1 345,1 1 0,0-3 0,1 4 0,1-1-678,2 0 1,-2-3 0,2 0-219,-2-2 1,-1-2 0,-2 1-1,-2-1-153,0 0 0,-1 1 0,4-1 1</inkml:trace>
  <inkml:trace contextRef="#ctx0" brushRef="#br0" timeOffset="31937">20538 8496 8355,'0'-6'3153,"0"6"-2845,0 7 1,-5 10-1,-3 3 1,-2 4-1,0 0 1,2 1 0,-2 0-1,-1 1-495,-1 3 0,-1-4 0,1 1 0,0-4-558,-1 0 1,6-4-1,2-1 1,1-4-2416,0 0 2821,-1-1 0,5 1 0,0-1 0</inkml:trace>
  <inkml:trace contextRef="#ctx0" brushRef="#br0" timeOffset="32336">20737 8855 8863,'-7'0'1111,"1"6"1,6 2 0,2 3-1,0 1-949,3 1 1,3-1 0,-4 1-1,-1-1-267,-2 0 0,1-5 0,0-1-507,2-1-367,1-3 676,-5 3 1,0-10-1,1-3 98,3-4 1,-1 0 0,4 0 0,0 1 118,-1 2 1,3 0 259,3 5 0,1-1 0,-1 5-142,0 0 0,1 6 222,-1 2 0,-4 3 0,-1 2 0,-1 0-271,-3 4 0,2-3 1,-1 2-1,0-2 0,0-1 156,1-1-1659,-1-5 0,1 4 0,2-4 0</inkml:trace>
  <inkml:trace contextRef="#ctx0" brushRef="#br0" timeOffset="32827">21394 8496 9186,'0'-20'848,"6"2"0,-4 12-945,7 1 1,-4 4-1,-1 2 1,-8 4 0,-6 1 294,-2 1 1,0 6 0,-2-2-1,-1 4-192,-2 0 1,2-1 0,5-2-38,2 1 1,1-5 0,-1 0-1,2 2 1,2 1-34,0 1 0,0 1 0,4-1-74,0 0 0,1 1 0,4-2 100,3-3 0,3 2 0,1-5 0,1 1-210,-1-1 1,5-1-1,0-4 1,1 0-447,0 0 1,0 5 0,-3-1 318,2-2 0,-6 0 0,-6-2 0</inkml:trace>
  <inkml:trace contextRef="#ctx0" brushRef="#br0" timeOffset="32828">21220 8855 9879,'2'7'1094,"2"-3"-1091,4-2 1,5-2 0,2 0 0,3 0 175,1 0 1,2 0-1,3 0 1,1 0 491,0 0-2332,0 0 0,0-6 0,-1-1 1</inkml:trace>
  <inkml:trace contextRef="#ctx0" brushRef="#br0" timeOffset="33271">21779 8260 8355,'-6'-32'0,"6"9"0,-1 12 1155,3 9 1,8 8-1,-3 8-592,0 2 0,0 4 0,-5 4 1,4 3-411,1 1 0,-4 4 0,1 5 0,-3 1 0,-1-1-220,0 0 0,0 0 0,2-1 0,0-2-123,2 0 0,1-8 1,-5 0-1,0-5-207,0-3 0,0-6-457,0-4 660,0-5 1,0-3 0,0-8-1,0-3-15,0-2 0,5 1 0,3-2 0,3-1 74,2-2 0,-1-3 0,2 3 0,1 2 82,2 1 0,-1 7 0,-3 3 161,-1 3 1,0 1 0,1 0 0,-2 3 0,-3 3 49,-4 7 0,-2 3 0,-2 1 0,-2 2-39,-2 1 1,-3 2 0,-7-5 0,-2 1-272,-5 0 1,3-1 0,0-5 0,3 1-1318,3-1 1,-3-4 909,6 1 1,4-7-1,-1 4 1</inkml:trace>
  <inkml:trace contextRef="#ctx0" brushRef="#br0" timeOffset="33457">22138 8892 8900,'-7'6'0,"3"2"2057,3 3 0,5 3-1628,0 3 1,0-2-1,-4 4 1,2 0-728,2 1 0,-2 2 0,5 5 0,-1 2-1654,-3-1 1,4 3-1,-1 1 1</inkml:trace>
  <inkml:trace contextRef="#ctx0" brushRef="#br0" timeOffset="326401">14399 9674 8355,'18'11'-206,"3"-2"0,2 0 0,2 0 0,1 2 0,3 0 0,4-1 0,3-3 0,1-1 0,2-4 0,2 0 170,5-2 1,2 0 139,1 0 1,2-4 0,3-2 0,4-1 0,3-1 0,2 0 0,2 1 0,2 0-50,2 0 0,-3 0 0,6-3 0,1 2-78,0-2 0,3 1 1,-9-1-1,2 2 56,3-2 0,0 3 0,-1 0 0,-2 2 26,-1 2 1,2 2 0,-2 1 0,-1 0 67,1 0 0,6-2 0,-2 0 1,1-2-67,4 1 1,3 1 0,7 2 0,1 0 3,3 0 1,1 0 0,6 0 0,-2 0-16,1 0 1,-46 0 0,1 0 0,46 2-1,1 2 19,-48 0 1,0 0 0,0 0 0,0-1 0,0 1-1,0 0 1,1 1 0,1-1 84,0-1 0,1 1 0,7 1 1,0-1-1,-2-1 0,0-2 1,2 1-1,1-1-57,1 0 0,1-1 1,3 0-1,1-1 1,-1 0-1,-1-1-141,1 1 1,0-2 0,2-1 0,0-1 0,1 1 0,0 1 0,0-1 0,0-1 0,-2 1 0,0 0 5,-2-1 1,0 0-1,1 2 1,-1 1-1,-3-1 1,-1 0-1,-2 1 1,0 0-392,-3 0 1,0 0 0,0-1 0,-2 1 0,43-1 0,-7-1-821,-6 1 1249,-8 2 0,3 1 0,-8 0 0,-3 0 0,-3 0 0,0 0 0</inkml:trace>
  <inkml:trace contextRef="#ctx0" brushRef="#br0" timeOffset="330749">18070 10530 7593,'-7'0'-439,"0"0"0,5 1 502,-2 3 1,-2 3-1,3 5 1,-2 1-1,-1-1 1,1 1-1,1 0-10,-2 4 1,1-2 0,-5 4 0,2 2 76,-2 2 0,3 1 0,-3 9 1,-2 1-1,-3 2 0,0 3 31,1 2 1,0 1-1,-1 4-104,-1 1 0,-5 6 1,3-4-1,-1 8-48,-3 3 0,0 6 1,-1 2-1,1 1 22,-4 3 0,4-4 0,-5 3 1,-1-1 2,2-1 1,0 3-1,0-5 1,-2 1 10,-1-1 0,-4 3 0,4-2 0,0 1 8,-1 3 0,2-2 0,-5 3-49,-1 3 0,3-3 0,1-2 0,1 4 0,0 2 5,2 0 0,-4 3 1,2-3-1,0-2-35,-1-4 0,4 1 0,-4 5 0,1 0 5,0-4 0,-6 6 0,4-5 0,-2 2-8,-1 0 1,3 4-1,-4 2 1,2 4 21,-1 1 0,-2-6 0,-1-1 0,0 0 3,-1 3 0,0 6 0,-2 1 0,0-6-40,4-8 0,0-3 0,7-6-22,2 2 0,0-6 0,3 1 0,0-6 1,2-2 12,2 1 0,3-5 0,-2 2 0,1-3-141,3-2 1,-3 1 0,1-2 0,2-1 28,1-1 0,2-7 1,1 3-1,1-5-180,2-4 0,0 3 0,-5-4 1</inkml:trace>
  <inkml:trace contextRef="#ctx0" brushRef="#br0" timeOffset="332259">18318 9897 8355,'0'-19'-400,"0"1"1,0 5-666,0 1 1008,0 5 1,2 2 0,2 5 0,4 0 127,3 0 0,-3 5 1,-1 3-1,-1 3 0,-4 2 1,0 1-17,-2 2 1,-6 5 0,-2 9 0,-4 6 0,-5 8 45,-4 8 1,-2 6-147,-2 21 1,-5 8 0,13-35-1,-1 2 1,0 2 0,-2 1-1,-1 1 1,-1 0 0,0 1-1,0 1-79,-1 2 0,-1-1 0,0-1 0,-1 0-317,-2 2 1,0 0 0,-1 0-1,-1 0 1,-33 57 0</inkml:trace>
  <inkml:trace contextRef="#ctx0" brushRef="#br0" timeOffset="342106">18641 10108 9386,'7'-12'0,"-2"-1"0,1 2 0,2 1 0,3 4 0,3 0 0,2 3 0,6 2 246,6 1 1,4 0 0,8 1 0,4 3-337,5 5 1,19 6 0,5 1 0,9 1 0,11-1 0,-43-7 0,0 0 0,4 0 0,1 0 0,3 0 0,0 0-162,0-1 1,0-1 0,2 0 0,0 0-1,-1-1 1,0 1 138,1-1 1,-1 0 0,-4 0 0,0 0 0,-3 1 0,-1-1 0,1-1 0,-2 1 0,45 2 0,-6-2 0,-10-2-123,-4 0 0,-14-6 0,-1-4 1</inkml:trace>
  <inkml:trace contextRef="#ctx0" brushRef="#br0" timeOffset="342355">20265 10009 8355,'13'-13'463,"-1"6"-447,1 3 1,5 8-1,2 5 1,2 3-106,-1 5 0,2-2 0,-2 5 1,1 2-86,-1 2 1,-3 5-1,-6 0 1,-1-2 12,-3 0 0,-2 1 1,-7 3-1,-5-1-477,-6 0 433,-12-1 0,-13 7 0,-7 3 0</inkml:trace>
  <inkml:trace contextRef="#ctx0" brushRef="#br0" timeOffset="342928">18355 10815 8355,'0'-25'-51,"0"6"1,2 2-1,2 5 160,4 4 0,5-3 1,5 4-1,6 0 0,9 3 1,9 2-1,6 2 0,6 0 44,2 0 0,12 2 0,6 2 0,5 5-251,5 7 0,0 3 1,-36-7-1,2 2 1,1 0-1,1 1-131,3 1 0,0 1 0,5 0 0,0 0 0,0 1 0,0-1 0,1-1 0,1 0-45,-1-1 1,2 0-1,4 1 1,1 0-1,-1-3 1,1 0 0,-2-2-1,0 0 265,1-1 0,0-1 0,-8 0 0,-1-1 1,-2-2-1,0 0 0,-6 0 0,0-1 24,41 3 1,-8 3 0,-18-4-16,-12 0 0,-9 3 0,-8-6 0,1-1 0,3-2 0</inkml:trace>
  <inkml:trace contextRef="#ctx0" brushRef="#br0" timeOffset="343175">20861 10939 9027,'12'-11'0,"1"3"0,-1 3 0,0 4 0,-1 2 0,-1 4 0,-2 3 0,1 3 0,-3 1 0,-1 2 0,-3 3 731,2 3-914,-2 4 0,2 0 0,-8 1 0,-6 0-349,-5 0 0,-6 0 0,-8 0 108,-4-1 0,-8 1 0,-3 0 0</inkml:trace>
  <inkml:trace contextRef="#ctx0" brushRef="#br0" timeOffset="343804">18231 11931 8355,'-12'-12'-680,"0"5"691,5-4 0,-3 4 1,6-7-1,1-1 143,2-2 0,1 1 0,0 3 0,1 2 0,3 2 1,5 0-1,2 1 0,2 1-86,4 3 1,-1 3-1,8 1 1,2 0-186,0 0 0,11 1 1,6 3-1,10 3 1,9 3 104,6 2 1,19-2-1,11 6 23,-44-8 1,1-2 0,7 1 0,1 0 0,2 0 0,1 1 0,3 1 0,0 0-112,1 1 0,1-1 1,6 1-1,0 1 0,-6 1 1,0 1 46,-1-1 1,-1 1 0,-2-1 0,-2 0 0,0 0 0,0 0 0,-2-1 0,-1-1 0,-3-2 0,-2 0-93,-3-1 1,-2 0 0,-1-1 0,-1 0 0,35 7 0,-9-2-185,-11-3 0,-11 2 0,-13-6 329,-8-1 0,-1 2 0,-6-1 0,-7-1 0,-6-2 0</inkml:trace>
  <inkml:trace contextRef="#ctx0" brushRef="#br0" timeOffset="344143">20712 11931 8355,'12'-12'-114,"1"-1"132,-1 6 0,1-2 1,-1 5-1,2 1 0,1 1-43,1 2 1,1 6-1,-6 2 1,-1 3-1,-4 3 1,0 1 108,-3 2 0,-2 3 0,-1 0 0,0 0 0,0 5 0,0 0-258,0 3 0,0-1 0,-1-2 0,-3-2-413,-5-2 1,-3 2 314,-5-2 1,-7 3-1,-8 0 1</inkml:trace>
  <inkml:trace contextRef="#ctx0" brushRef="#br0" timeOffset="344534">17810 13047 8355,'5'-12'-113,"2"-1"0,6 2 0,-1 2 0,0 2 384,1 1 0,3 2-122,1 4 1,10 0 0,4 2 0,6 2-155,4 4 1,17 4 0,7 4 0,15 2 7,15 1 0,-42-9 0,3 0 0,5 3 1,2-1-1,2 0 0,1 0-4,1-2 1,2 0 0,5 2 0,0 0 0,-3-1 0,0 0-139,4 3 1,0-1-1,-8-2 1,-2 0 0,-1 2-1,-1-1 1,-4-1 0,-2 0-1,-6 0 1,-2-1-25,44 11 1,-15-8 162,-12 0 0,-4-6 0,-4-7 0,-4 2 0,-3 7 0,-2 5 0</inkml:trace>
  <inkml:trace contextRef="#ctx0" brushRef="#br0" timeOffset="344831">19645 13196 8355,'29'-8'-56,"2"1"1,-1 1 0,2 4 0,-1 0 0,4 4 0,-1 0-1,2 4 1,-2 1 0,1 2 0,-3 2 0,-3 3 0,-3 1-1,-4 2 1,-3-2 0,-5-1 0,-5-2 0,-4 2 0,-4 1-1,-2 2-223,-4-2 1,-3-1 347,-8-2 1,-2-4-1,-4-1 1,1-1-1,0-2 201,2 1 1,-3-3 0,6 2-299,0-3 0,3-1 0,0 0 0,1 0-1026,-1 0 802,1 0 0,5 0 0,2 0 0</inkml:trace>
  <inkml:trace contextRef="#ctx0" brushRef="#br0" timeOffset="349907">15342 16607 8355,'0'-13'189,"0"1"0,1 1 176,3 3 1,-2 4 21,2 8 1,-7 4 0,-3 8-288,0 5 1,-3-2-1,-3 3 1,1 3 0,0 3-1,0-1-14,-3 0 0,-1-3 0,2 0 1,2-2-1,2-3-275,1-1-34,5-1 0,-3-8 180,6-5 0,2-6 0,3-15-190,8-4 0,-1-8 0,6-4 0,0-2 58,2-3 0,0-4 0,-1-2 0,-1-2 0,-1 1 92,0-2 1,-3 4 0,3 3 0,-3 6 116,-2 5 0,-1 4 0,-1 6 190,-2 6 0,-4 6 0,3 9 1,-2 2-121,-2 4 0,3 4 1,-2 5-1,0 4-56,1 2 1,1 6 0,4 1 0,-4 1 10,0-1 0,2 9 0,-2-2 0,1 1-91,2 1 1,-2-2-1,0-1 1,0-2-266,0 0 0,0-7 0,1 1 1,-2-5-336,-1-2 0,-4-10 0,4 1-122,-4-1 526,-1-5 0,-6-1 0,0-5 1</inkml:trace>
  <inkml:trace contextRef="#ctx0" brushRef="#br0" timeOffset="350366">15329 16756 8355,'0'-13'67,"0"1"0,7-1 0,4 2 1,4 2 39,1 0 1,3 7-1,1-2 1,4 2-405,1 2 0,-5 0 0,1 0 1,0 0-271,-2 0 1,3 0 316,-5 0 0,5 11 0,-3 3 0</inkml:trace>
  <inkml:trace contextRef="#ctx0" brushRef="#br0" timeOffset="350367">15788 16942 8355,'0'8'290,"0"0"0,0 0-189,0 5 1,0-1-1,0 2-129,0 3 0,0-2 0,0 5 1,0 1 52,0-2 0,0 5 0,2-5 1,0 0-340,2-2 1,2 1-404,-2-2 0,3 1 0,5-5 0</inkml:trace>
  <inkml:trace contextRef="#ctx0" brushRef="#br0" timeOffset="350837">15962 16272 8355,'0'-8'528,"0"-1"1,0 8-1,0 1-306,0 7 1,1 0 0,2 1 0,2 2-212,2 1 1,-4 1-1,1 2 1,-1 1-299,1 2 0,-2-1 1,2-2-509,-3 2 0,-1-2 0,0 3 320,0-3 1,-5-2-1,-2 0 1</inkml:trace>
  <inkml:trace contextRef="#ctx0" brushRef="#br0" timeOffset="350838">15813 16346 8355,'-4'-8'-49,"0"0"143,0 5 0,9-7 0,5 5 0,4-2 138,2-3 1,6-1 0,-1-1 0,2-1-121,2 1 1,0 1 0,-2 1-1168,-2 2 1,2 0 0,-3-5 0</inkml:trace>
  <inkml:trace contextRef="#ctx0" brushRef="#br0" timeOffset="351194">16247 16632 8904,'1'-6'488,"4"5"0,3 5 0,3 3-220,1 2 0,1 6 1,-1 2-1,2-2-449,2-1 1,-2-2 0,4 1 0,-1-1-231,-1 1 0,1-1 1,-5 0-837,1 1 1,-2-1 930,-3 1 1,3-1 0,-4 0 0</inkml:trace>
  <inkml:trace contextRef="#ctx0" brushRef="#br0" timeOffset="351403">16446 16582 8436,'0'12'145,"-6"1"1,-1 1 0,-1 2 0,-2 5 45,-4 2 0,2 2 0,-5 0-253,4 0 1,0-5 0,2 0-1,2-3 1,2-1-1641,1-3 1239,2 0 1,-1-1 0,-2 1 0</inkml:trace>
  <inkml:trace contextRef="#ctx0" brushRef="#br0" timeOffset="351824">16805 16359 8355,'8'-13'-32,"1"1"0,-5 4 0,3-1 0,0 1 651,0 1-94,-5 2 0,2 5-185,-8 0 1,-3 4 0,-4 1 0,2 2-83,0 3 1,3 1-1,-4 3 1,2 1-262,-2 1 1,0 5 0,1-4-1,0-1-6,0 2 0,-2-4 0,0 2 0,1-2-464,2-1 1,0-1 0,-3 0 91,2 1 1,4-5 367,5 0 1,1-5 0,3 1 73,5-2 1,6-2 0,3 0-1,0 0-5,-1 0 0,5 0 1,-2 0-1,0 0-175,1 0 0,-6 0 0,2 0 0,-3 0-230,-2 0 1,-1 1 0,-1 2 0,-3 2-512,-2 2 1,-1 1 563,-4 5 1,-5-1 0,-2 1 0</inkml:trace>
  <inkml:trace contextRef="#ctx0" brushRef="#br0" timeOffset="352097">16681 16842 9424,'13'0'0,"-1"0"124,0 0 1,6-1 0,3-3 0,2-3-281,2 0 0,0-4 1,1 4-1,0-1-736,-1 0 1,3-1-1,-9-3 1</inkml:trace>
  <inkml:trace contextRef="#ctx0" brushRef="#br0" timeOffset="352730">17103 16185 8355,'0'-7'445,"0"2"1,0 16 0,0 5-209,0 6 1,4 3 0,0 0 0,-1 0-133,-2-1 0,3 5 0,2 2 0,-1-1-151,1 0 0,-1-1 0,-2-4 0,1 0-252,-1 0 0,3-2 1,-2-2-1,0-5 40,1-2 0,-3-6 0,3-1 0,-1 0-59,1 0 0,0-4 0,-2 0 137,1-6 1,4 0 0,-4-5 0,0-2 197,2-1 0,-3-1 0,5-1 167,2 1 0,-5 4 1,1 1 57,-1 1 0,2 2 0,5 4-139,1 0 0,-5 4 1,0 2-1,2 1-64,1 2 1,-3 2 0,-1 2-71,-1-1 0,-2 1 0,-4-1 0,0 0 84,0 1 0,-6-1 1,-2 1-1,-3-2-43,-1-3 0,3 1 0,1-3 119,-2 1 0,-1-3-1563,-1 4 910,5-5 1,2 3 0,5-6 0</inkml:trace>
  <inkml:trace contextRef="#ctx0" brushRef="#br0" timeOffset="352731">17599 16656 8355,'7'6'0,"-2"2"477,-5 9 0,0-4 0,0 7 0,-1 0 0,-2 5 1,-1 3-501,1 2 1,2 2 0,1 5 0,0-1-1,0-4-1320,0-8 0,0 7 0,0-5 0</inkml:trace>
  <inkml:trace contextRef="#ctx0" brushRef="#br0" timeOffset="354007">16669 14052 8355,'4'12'-819,"1"1"245,2-1 1,-5-6 0,-2-6 491,-7-7 82,-4-4 0,-7-7 0,-1-2 0</inkml:trace>
  <inkml:trace contextRef="#ctx0" brushRef="#br0" timeOffset="354346">15664 12774 8355,'-16'0'97,"-1"0"0,2-1 0,4 1 0,7 3 1,11 9-1,9 10 0,10 13 0,7 10 0,7 10 1,7 9-1,4 5 0,7 8 0,-27-36 0,0 2 1,4 3-1,0 0 0,2 2 0,1 1 0,2 1 1,1 2 542,0-1 0,1 2 0,2 6 1,1 1-567,3 3 0,-1 2 0,3 4 0,0 1 0,1 2 0,0-1-372,0 1 0,1 0 0,2 6 0,1 1 0,-1 0 0,1 2 322,-17-25 0,0 1 0,0-1 0,18 27 0,0 0 0,-18-26 0,1 1 0,0 0 0,0 1 0,0 0 0,0 0 0,-1-1 0,1 1 0,-1 0 12,2 2 1,0 0 0,0-1 0,1-1 0,0 0 0,0-1 0,1 2-1,0 1 1,1-1 0,-1 0 0,0 0 0,-1-1-44,-1-2 1,-1-1 0,1 0-1,0 2 1,1-1 0,0-2-1,16 20 1,-1-3 0,0 0 0,0-2-66,-4-4 0,-1-2 0,-1-1 0,-2-2 0,-5-8 0,0-3 0,-4-2 0,0-1-355,-2-2 1,-1-3-1,28 31 1,-2-11-1,-7-7-747,-4-4 1,-3-2 0,-1-3 1173,-2 0 0,1 3 0,3 5 0,1-1 0,-1-2 0</inkml:trace>
  <inkml:trace contextRef="#ctx0" brushRef="#br0" timeOffset="355378">16135 13407 8355,'10'-33'0,"1"3"0,3 3-285,7 0 0,-2 9 0,6-4 0,1 0 1,3-3-1,5-4 0,5-1 106,2-1 1,1 2 0,-7 6 155,-2 2 0,3-2 0,-4 4 0</inkml:trace>
  <inkml:trace contextRef="#ctx0" brushRef="#br0" timeOffset="355665">16433 13643 8355,'-4'-18'0,"0"-3"-150,5-2 0,6-1 0,7 2 1,2 1-1,5-1 0,4-1 0,4-2-132,4 0 0,5 5 1,7-1-1,3 0-163,-1 2 445,2 1 0,-5 0 0,6-1 0</inkml:trace>
  <inkml:trace contextRef="#ctx0" brushRef="#br0" timeOffset="355851">16917 14288 8355,'-7'-6'-179,"4"-4"1,7-3 0,9-4 0,7 0 103,8 0 0,4-1 1,8-4-1,5 1 0,9-2 1,6-5-225,7-5 0,1 1 0,7-1 158,-1-1 0,-10-2 0,-4-1 1</inkml:trace>
  <inkml:trace contextRef="#ctx0" brushRef="#br0" timeOffset="356213">17599 15242 8355,'-6'-5'0,"8"-3"-406,9-3 1,12-7 265,10-3 0,6-4 0,8-4 0,11-4 0,9-3 0,6-1 0,2 0 0,0-2-205,4-2 0,-5 4 345,1 0 0,-1-1 0,-5 7 0</inkml:trace>
  <inkml:trace contextRef="#ctx0" brushRef="#br0" timeOffset="356214">18331 15863 8355,'0'19'0,"0"-3"0,1-7-489,3-5 0,9-3 322,7-1 0,9-5 1,7-5-1,5-5-51,5-6 28,5-2 1,-2-13-1,8-3 1</inkml:trace>
  <inkml:trace contextRef="#ctx0" brushRef="#br0" timeOffset="356411">18976 16731 8355,'-20'0'-209,"2"-6"0,11-1 0,6-6 55,8-4 1,8-2 0,15-7 0,8-5-74,6-6 1,14-7-1,8-13 1,7-6 146,-34 29 1,2-1 0,5-8 0,0-1 0,42-38 0</inkml:trace>
  <inkml:trace contextRef="#ctx0" brushRef="#br0" timeOffset="357392">16607 11410 8355,'0'-19'-224,"1"1"0,5 6 0,5-1-171,4 1 1,7 1 0,0 1 643,5 2-240,5 5 0,11-8 0,4 3 1,6-5-1,8-3 0,9-5 1,9-4-1,13-4 244,-41 13 1,0-1 0,6-2 0,1-2 0,7 0 0,2-2 0,3 0 0,0-2-203,7-2 0,1-1 0,4 0 0,3 1 0,5-2 0,3 0 0,-28 9 0,0 0 0,2 1 0,2-1 0,1 0 0,0 0-164,2 1 0,1 0 0,0 0 0,2-1 0,1 0 1,-1 0-1,-1 2 0,-1 0 0,1 1 0,0-1 1,0 0-1,1 0 109,-1-1 0,0 1 0,0 0 0,-3 1 0,0 0 0,0 0 0,1-1 0,-1 0 0,0 0 0,-2 1 0,-1 0 0,0 0 66,-2 0 1,-1 1-1,0-1 1,2 1 0,0 0-1,-1 0 1,24-7-1,-1-1 1,2 1 0,0 1-73,1-2 0,0 1 0,-2 1 0,0 0 0,-3 0 0,-1 1 0,-3 1 0,-2 0 75,-3 2 1,-3 0 0,-9 2 0,-1-1 0,-2 0 0,-2 0-1,-4 1 1,-2 1-296,-5 2 0,-1 0 0,40-14 0,-18 6-166,-5-2 0,-14 3 1,-9 4-1,-11 3-206,-12 5 1,-7 3-1,-19 5 602,-10 4 0,-9 0 0,-3-1 0,-5-2 0,-5-1 0</inkml:trace>
  <inkml:trace contextRef="#ctx0" brushRef="#br0" timeOffset="358000">18256 11063 8355,'6'-7'-180,"1"-4"0,5 4 0,2-1 0,2 1 0,5 1 0,4 4 269,4 0 0,2 2 0,8 0 0,1 0 0,3 0 0,-1 2 0,3 0 0,-1 3-260,3-3 0,1 0 1,1-4-1,1-2 213,0-4 1,3-7-457,1-2 0,0-5 0,-5 3 1</inkml:trace>
  <inkml:trace contextRef="#ctx0" brushRef="#br0" timeOffset="358217">19472 10616 8355,'-7'-23'-85,"4"2"0,6 6 1,6 6-1,7 6 1,4 6-1,5 5 0,3 3 1,2 3-1,2 1 1,2 1-1,2-1 0,1-2 1,0-5-297,1-4 1,10-2 0,3-2 0</inkml:trace>
  <inkml:trace contextRef="#ctx0" brushRef="#br0" timeOffset="358790">20501 10319 7174,'1'-11'0,"2"1"186,1 2 1,6 5-1,-2-2 1,5 0-1,5 1 1,5 3-436,5 4 1,10-2-1,1 3 1,3-2-1,4-2-206,-2 0 0,8 0 421,-2 0 0,2-2 1,-2-2-1,1-4 1,0-2-1,0 0 0,-3 2 1,-2 0-2,-6 1 1,6-4 0,-7 4 0</inkml:trace>
  <inkml:trace contextRef="#ctx0" brushRef="#br0" timeOffset="358791">21803 10158 8355,'13'-13'70,"-1"1"1,5-2 213,-1-3 0,8 4-288,0-4 0,4 3 0,8 3 0,4 2 0,1 0-756,2 0 0,4 3 141,-2 2 326,-2 3 0,5-5 0,-4-1 1</inkml:trace>
  <inkml:trace contextRef="#ctx0" brushRef="#br0" timeOffset="358792">22796 9934 8355,'11'-31'-496,"2"6"1,12 11 0,0 7-415,0 2 853,5 0 1,2 0 0,5-2 0</inkml:trace>
  <inkml:trace contextRef="#ctx0" brushRef="#br0" timeOffset="384758">6871 14908 7248,'8'-5'0,"-1"0"0,0-1 0,0 1 0,2 1 0,3 0 0,0 0 32,0 1 1,2 1 0,1 1 0,5-2 0,2-1 0,5 0 0,2 0 0,4-2 41,3-1 0,-2 3 0,9-3 0,0 1 1,2 0-1,4-1 0,0 2-80,1-1 0,1 1 0,3 2 0,3-1 0,4 1 1,1 0 0,0 0-1,1-1 8,4 2 1,-4 0 0,5 2 0,-2 0 7,0 0 1,8 0 0,-1 0 0,0 0 13,0 0 0,7 0 0,-5 0 0,2-1-20,3-3 1,1 2 0,7-3 0,0 1 27,-1 0 0,8-5 0,-5 4 0,2-1 1,-1 1 0,3 1 1,0 4-1,1 0 18,0 0 1,-6 0 0,2 0 0,-2 0-40,-3 0 1,1 0 0,1 0 0,2 0-7,1 0 1,1 1-1,-2 2 1,2 2-29,2 2 0,-5-4 1,4 2-1,-2 0-143,0-1 0,0 1 1,-3-2-1,0 1 114,-1-1 1,5 2-1,-9-1 1,-3-1 12,-3-1 1,-4-2 0,-3 0-1,-6 0-8,-9 0 0,-3 0 0,-11 0 0,-2 0 12,-5 0 1,-5 0 0,-8 0-807,-4 0 654,-9 0 1,-3 0-1,-5 0 1</inkml:trace>
  <inkml:trace contextRef="#ctx0" brushRef="#br0" timeOffset="385405">6883 14784 8355,'17'-11'0,"2"1"0,3 3 0,4 2 0,3-1 343,0 2 0,10 2-293,10-2 1,2 3 0,9 0 0,2-2-11,2-1 0,8-2 1,-2 3-1,3-1 58,2 2 0,9-4 0,3 2 0,2 1-78,4 2 1,-4-3 0,9 0-1,-48 2 1,1 1-28,-1 0 1,2 0 0,3 1 0,1 0 0,-5 0 0,0-1 0,2 0 0,0-1 48,1 0 1,0 0-1,1 0 1,1 0-1,2 2 1,0 0 0,0 0-1,0 0-188,1 0 0,-1 0 0,-3 0 0,0 0 1,3 0-1,0 0 118,1 0 1,1 0 0,-4 0 0,-1 0 0,2 0 0,-1 0-1,0 0 1,0 0 0,-1 0 0,0 1 16,-2 1 0,0 0 1,2-1-1,-1 0 0,-1 1 1,0 1-1,-1 0 1,-1-1 10,1-1 1,0 2 0,46 5 0,-3-4 0,0-1-26,-1-2 0,3 3 1,-3 0-1,0-1 27,-3-1 1,1 2-1,-2 0 1,-4-1-14,-1-2 0,-8-1 0,3 0 0,-3 0 14,-3 0 1,2 0 0,-11 0-1,-5 0 27,-4 0 0,-5 0 0,-3 0 1,-3 0-125,-3 0 1,-5 1 0,-6 2 0,-4 1 7,-5-1 1,-9 4 85,0 1 0,-6 2 0,-7 1 0,0-2 0,0 1 0,0-2 0</inkml:trace>
  <inkml:trace contextRef="#ctx0" brushRef="#br0" timeOffset="391929">1377 13804 6966,'7'-13'0,"-2"0"0,-1-3 0,2-1 0,1-1-2,2 0 1,2-4-1,0 1 1,-1-2-1,-2-1 1,0 2 0,-1 3-1,-2 1 1597,-4 3-1370,-1 1 0,-11 8 0,-6 9-112,-5 12 0,-8 12 1,-4 17-1,-5 8-88,-2 9 0,-1 12 0,6 4 0,3 10 0,6 4-95,5 1 0,9-1 1,12-3-1,6 2-107,8 1 0,13-5 1,3-6-1,5-5-195,4-10 1,8-5-214,4-10 0,13-3 0,1-10 1</inkml:trace>
  <inkml:trace contextRef="#ctx0" brushRef="#br0" timeOffset="392622">5172 13556 8355,'0'-17'0,"0"-1"0,0 0 79,0 0 0,0 6 82,0 4 1,1 5-1,3 0 1,5 6 0,4 7-1,7 8 1,6 9 49,4 9 0,3 5 1,4 2-1,1 7 25,-1 6 1,-1 5 0,-3 4 0,-4 3-269,-3 7 0,-8 8 0,-6-2-73,-6 0 1,-8 0 0,-6-2 0,-9 2 0,-6 2-368,-6 0 1,-3-2 0,-5 3 0,-1-3-169,-4-1 0,18-33 0,-1 1 0,-32 47 0</inkml:trace>
  <inkml:trace contextRef="#ctx0" brushRef="#br0" timeOffset="398167">20315 9537 8355,'0'9'3,"1"-1"1,4 2 350,3 1-92,8 1-7,4 6 0,4 7 0,3 11 0,0 6 0,4 9 0,0 6 0,5 8 0,3 8 24,2 8 0,-18-36 0,1 1 0,-1 2 0,1 0 0,1 3 0,1 0 0,2 5 1,2 0-1,0 2 0,0 1-183,1 1 1,2 0 0,5 7 0,1 1 0,-4-7-1,1-1 1,2 2 0,2-1 0,0 0 0,1 1-1,-1-3 1,0 0-306,-1-1 0,2 0 0,0-3 0,0 0 175,-1-3 1,-1-1 0,0 3-1,-1-2 1,-2-3 0,-2-1 0,-1-1-1,-2 0-33,-3-2 0,-1-1 0,0-1 0,-2 0 0,15 34 0,-3 1-171,-2 0 0,-8-3 1,2 1-1,-4 0-1144,-4-2 1,2 2 0,-2-7 1381,2 4 0,2 1 0,0 11 0,0-1 0,0-2 0</inkml:trace>
  <inkml:trace contextRef="#ctx0" brushRef="#br0" timeOffset="399827">23093 12303 8355,'-40'0'0,"2"0"57,2 0 1,3 6-1,-3 2 1,0 4 38,-3 5 1,-6 4 0,0 7 0,-5 7 0,-2 5 0,-4 7 0,-1 4 0,-4 4-89,0 1 0,-9 2 1,2 7-1,32-31 0,-2 1-49,-1 1 0,0 2 0,-4 5 0,1 1 0,1-1 0,0 1 0,-2 1 0,-1-1-51,-1 3 0,-1-1 1,-1 1-1,-1 1 1,-3 3-1,-1 1 1,-1 1-1,1 0 37,1 0 1,0 0 0,-8 7 0,-1 0 0,2 0-1,-1 0 1,-3 2 0,-1 0-174,-1 1 0,-2 0 0,-4 2 0,-2 1 0,2 0 0,-2 0 0,0 0 0,-2 0 227,24-21 1,0 1 0,-1 0 0,-1 0 0,0 0 0,-1 1 0,-3 0 0,-1 0 0,0 1 0,-1 0 0,0-1 0,1 1 21,0-2 1,0 0 0,0 1 0,-6 5-1,0 1 1,0-1 0,3-3 0,0 0-1,1-1 1,-1 2 0,0 0 0,1 1-15,1-2 0,0 0 1,0 0-1,-4 4 1,0 0-1,0 0 1,4-4-1,0-1 0,0 1 1,1-1-1,0 0 1,0 0-49,1-1 1,0 0-1,2-2 1,-22 20-1,3-1 1,2-1 0,3 0-1,5-3 1,2-1-158,5-5 1,3-1 197,5-5 0,2-2 0,5-5 0,2-2 0,2-2 0,0 0 0,-1 1 0,1-1 0,-37 37 0</inkml:trace>
  <inkml:trace contextRef="#ctx0" brushRef="#br0" timeOffset="405341">22820 12477 7263,'0'-13'-219,"0"1"447,-5 5 1,2 0 0,-7 4-273,-3-1 1,-5 0 0,-7 4 4,0 0 1,-9 4 0,-5 2 0,-4 1 0,-5 1 0,-4 0 0,-6 0 0,-3 2-208,-1 1 0,2 2 0,2-1 0,5 0 101,6 1 1,5-1 0,5 1 0</inkml:trace>
  <inkml:trace contextRef="#ctx0" brushRef="#br0" timeOffset="405656">22113 12812 8355,'-5'12'-112,"1"-4"1,-7 1 0,-3-1 0,-3 0 38,-5 0 1,0 1 0,-12 2 0,-3-2 56,-3 0 1,-9-1-1,1 4 1,-4 1-21,-1-1 1,4 0 0,3 1 0,5 1-111,2 2 1,2-2-1,1 2-166,3-2 0,-2 4 0,3 1 1</inkml:trace>
  <inkml:trace contextRef="#ctx0" brushRef="#br0" timeOffset="405844">21059 13395 8355,'-25'0'-992,"1"5"1,-1-2 831,0 5 1,-5 0-1,-2 5 1</inkml:trace>
  <inkml:trace contextRef="#ctx0" brushRef="#br0" timeOffset="406590">20737 14275 8355,'-18'-12'0,"3"5"0,-6 3 0,-2 2 0,-5 2-553,2 0 1,-14 2 173,3 2 0,-14 3 0,0 5 0</inkml:trace>
  <inkml:trace contextRef="#ctx0" brushRef="#br0" timeOffset="407003">19844 14920 8355,'-14'1'0,"-3"4"0,-3 0 0,-9 5 83,-4-2 1,-4-4-1,-6 4 1,-7 3-823,-6 5 0,-10 3 0,-3 6 1</inkml:trace>
  <inkml:trace contextRef="#ctx0" brushRef="#br0" timeOffset="421611">21667 16644 8600,'1'-12'0,"3"1"0,5 2 0,2 4 0,2 1 0,4-1 0,5 3 111,6 0 1,1 2 0,6 0 0,5 0 0,4 0 0,6 0 0,4 0 0,5 0-115,9 0 0,-1-5 1,14-3-1,5-2 1,2 0-102,4 2 1,5 0 0,-47 2 0,0 1 0,46-4 0,-6 4-526,-4-1 0,-13 5 0,-4-4-267,-9-1 660,-4 5 1,-12-10 0,-2 4 0</inkml:trace>
  <inkml:trace contextRef="#ctx0" brushRef="#br0" timeOffset="421942">23341 16173 8355,'0'-13'387,"2"2"123,2 3 1,3 8 0,5 8-1,2 5-380,2 3 1,-1 2-1,5 4 1,-1-1-463,0 1 1,-3 1 0,-1 2 0,-4 0-128,-3 0 1,-5-1-1,1 1 1,-4 0-146,-4 0 1,-9 0 0,-6 0 0</inkml:trace>
  <inkml:trace contextRef="#ctx0" brushRef="#br0" timeOffset="422729">23837 16942 8355,'0'-9'0,"0"1"52,0 0 0,0 0 1,0-1-1,0 0 0,0-2 550,0-2 1,2 6-352,2 3 0,3 4 1,5 4-1,1 5-121,-1 2 1,4 2 0,2 3-1,0 1-306,0 3 0,4-4 0,-2 4 0,0-3 22,1-1 0,-6-7 0,2 0 1,-4 0-404,0 2 0,-1-3 0,1-1-23,-1-1 0,-4-1-640,0 0 1159,-5-4 0,3-1 0,-6-7 0</inkml:trace>
  <inkml:trace contextRef="#ctx0" brushRef="#br0" timeOffset="422934">24172 16805 6842,'-11'2'223,"3"2"1,-3 3-1,3 6 1,-5 4-1,-2 4 1,-2 3-1,1 4 1,-2 1-417,-3-2 1,2 0 0,-2-3 0,1 1-133,0 0 1,3-2-46,4-2 1,1 3-1,-1-5 1</inkml:trace>
  <inkml:trace contextRef="#ctx0" brushRef="#br0" timeOffset="423141">24346 17140 8355,'-8'1'211,"-1"4"0,7-3 0,-3 7 0,4 0 0,1 2 0,0 2 1,0 0-1,0 3 0,0 2 350,0 1 1,0 3-1,0 5-722,0 2 0,0 4 1,0-2-1,0-1 1,0 2-1,0-2 1,0 0-1,0-2-1069,0-2 0,0-1 0,0 0 0</inkml:trace>
  <inkml:trace contextRef="#ctx0" brushRef="#br0" timeOffset="424692">22014 16582 8008,'-5'7'-382,"3"4"149,-3-10 1,3 5 330,-2-6 1,1 0-4,-5 0 1,1-6 0,-1-2-1,4-3 4,3-1 1,-4-2 0,1-3 0,2-3 0,0-4-36,2-1 1,0-9 0,-1-6 0,-2-6 16,-1-5 0,0-17 0,4-8 0,0-12-89,0-12 0,-1 43 0,0-1 0,0-6 1,0-1-1,-2-1 0,0-1-75,0-1 1,-1-1 0,0 2 0,0-1 0,-2 2 0,0 1 0,-1 5 0,1 0-49,0 7 1,0 2 0,-7-35 0,2 26 0,2 11-3,0 15 0,7 12 1,-1 19 24,6 11 0,8 19 0,7 10 0,1 1-116,3 1 0,1 4 0,2 1 1</inkml:trace>
  <inkml:trace contextRef="#ctx0" brushRef="#br0" timeOffset="425050">21654 14821 8355,'0'8'-173,"0"0"1,6-5 0,2 1 187,3-2 1,2-8-1,-1-2 1,1-3-66,-1-2 0,-1-5 0,-1-1 83,-2 0 0,0-5 0,3 4 1,-1-2-1,-3 1-43,-2 5 0,3 2 0,-2 1 0,-1 1-24,1 0 0,4 5-23,-2 3 1,3 12 0,1 6 0,1 3-103,-1 6 1,2-1 0,1 0 0,3-2-98,1 2 1,2-2 78,4 0 1,5-5 0,2 3 0</inkml:trace>
  <inkml:trace contextRef="#ctx0" brushRef="#br0" timeOffset="425324">22349 14548 8355,'-5'-7'295,"3"2"-70,-3 5 1,5 1 0,1 2-181,3 1 1,3 4 0,7-2 0,1 0 0,2 4-66,-2 1-1,4 2 1,2-1 0,1 0-128,-2 1 1,4-1-1,-4 1 1,4-1-266,1 0 0,-1-3 1,0-2-1,-2-2 38,-1-2 0,-6 4 0,3 0 0</inkml:trace>
  <inkml:trace contextRef="#ctx0" brushRef="#br0" timeOffset="425517">22560 14436 8353,'-13'0'70,"1"0"1,5 6 5,3 2 0,3 3 0,1 3 0,0 2 0,0 6 1,-2 5-1,0 2-963,-3-2 0,1 3 507,4-1 0,-5 6 0,-2-3 1</inkml:trace>
  <inkml:trace contextRef="#ctx0" brushRef="#br0" timeOffset="425934">23019 14722 8355,'0'-7'-928,"-4"0"1066,-1 3 0,1-3 177,4-6 1,0 1 0,0 0-79,0-1 1,2 6 0,0 2-94,3-1 1,4 5-135,0-3 1,-4 4-1,-1 4 1,-1 4-144,1 3 0,-3 3 0,4 1-3,-4 2 0,-1 3 0,1-2 0,2 0 0,1 0 56,-1-3 0,2-1 1,1-2-1,0 1 76,-1-1 0,5-4 0,-1-1 0,5-1 80,3-3 1,6-3 0,2-5-1,7-3-377,3-3 1,4-3-263,2-2 0,3-3 0,6-6 1</inkml:trace>
  <inkml:trace contextRef="#ctx0" brushRef="#br0" timeOffset="440548">19112 2232 8355,'7'-24'-30,"-3"-1"1,-3 1 0,-1 4 0,2 5 0,1 4-1,2 4 1,2 3 0,1 5 0,-1 7 0,-3 7 180,-2 6 0,-4 8 0,-1 5 1,-1 6-1,0 9 0,0 6-40,0 7 0,0 9 1,4 5-1,0 10 1,-2 9-145,0-45 0,0 2 1,2-2-1,-1 2 1,-1 1-1,0 1-107,1 1 1,0-1 0,0-1 0,-2-1 0,1 0 0,-1-1 0,-3 47-5,1-7 1,1-2 0,4-11-585,0-5 1,0-10 542,0-9 1,0-9-1,0-2 1</inkml:trace>
  <inkml:trace contextRef="#ctx0" brushRef="#br0" timeOffset="441127">19149 1997 8129,'0'-13'64,"7"1"1,7 0-1,8-2 1,8-3-1,6-3 1,8-4-1,6-1-14,4 1 0,10-5 0,2-2 0,7-2 0,5-4 0,3-3 0,4-1 0,6-1-66,-45 22 1,1-1 0,4-2 0,1-1 0,-1 1-1,0-1 1,1 0 0,1-1-52,-1 0 0,-1 0 1,0-1-1,0 1 1,-4 4-1,0 1 1,35-19-262,-7 5 0,-16 9 0,-4 8 0,-11 5-9,-11 4 1,-5-3-1,-3 4 1</inkml:trace>
  <inkml:trace contextRef="#ctx0" brushRef="#br0" timeOffset="441646">21109 1091 8355,'1'-11'119,"3"3"1,-1 3 22,5 5 1,2 0-1,5 1 1,3 3-33,1 4 1,2 3 0,5 3 0,2 1 28,1 2 1,7 6 0,1 1 0,7 5 0,5 1-23,5 0 1,0 3-105,8-4 0,1 4 0,9-4 0,-2 0 0,1 0 0,-1 0 113,0-1 0,-5 2-495,1-1 0,-8 0 1,-6-4-1,-4 0 1,-5-1-1,-3 1-263,-4 0 0,-6 0 0,1-2 333,-5-2 0,1 1 0,-7-4 266,-1 1 0,4-4 0,-3 3 0</inkml:trace>
  <inkml:trace contextRef="#ctx0" brushRef="#br0" timeOffset="442324">22671 1848 8355,'-12'0'-47,"0"0"1,5 1 0,3 3-1,2 5 1,2 3 0,2 5-1,2 3 283,4 4 1,3 7 0,1 7 0,1 4-141,-1 2 1,1 14 0,-1 2 0,-1 4 0,-1 7 0,-3-1 4,-2 2 1,5 2-161,-2-8 0,3 9 1,3-5-1,1-3 1,3-2-1,0-4-290,0-3 1,4 0-1,-3-7 1,0-5-223,-2-2 1,-3-2 0,-2-5 0</inkml:trace>
  <inkml:trace contextRef="#ctx0" brushRef="#br0" timeOffset="442994">19298 4180 8355,'1'-7'-16,"4"3"1,3 4 0,4 4 0,5 5 0,3 5 0,5 5-1,4 3 141,4 5 1,9 6-1,3 0 1,3 3 0,2 1-1,0 0 15,-1 0 1,9 0-1,3 1-333,2-1 0,-5 0 0,5-1 0,-1-2 0,-4-2 0,-1-2 1,-4-2-393,3-2 1,-5-1-1,4 0 1</inkml:trace>
  <inkml:trace contextRef="#ctx0" brushRef="#br0" timeOffset="443472">20700 4986 8355,'0'-13'-181,"0"6"1,0-4 0,1 3 327,3-3 1,4-3 0,9-2-42,3-5 0,9-4 1,6-4-1,3-2 1,7-4-1,1 1 1,7-2-1,3 0 178,8-4 1,0 6 0,9-6-1,5 0 1,2 0-162,4-3 0,-39 21 0,1 0-210,1-3 0,1 0 0,-1 2 0,1 0 0,1-1 0,1-1 0,1 0 0,1-2 0,1-1 0,0-1-52,1-2 0,0-1 0,-3 1 0,0 0 0,1-1 0,-1-1 0,-1 3 0,-1 1 57,-1 2 1,0 0 0,-2 2 0,0 1 0,39-20-1,-5 6-359,-9 8 0,-9 5 0,-16 3 441,-4 2 0,-2 2 0,-11-2 0,-2 4 0,-1-1 0</inkml:trace>
  <inkml:trace contextRef="#ctx0" brushRef="#br0" timeOffset="445489">20501 2245 8355,'-7'-13'-170,"2"5"199,5 0 0,0 4 192,0-5 1,-2 3-199,-2-3 0,3 9 1,-5 7-1,2 1 1,0 1-27,1 0 1,2 2 32,1 2 0,1-1-169,3 1 0,3-6 44,6-3 0,-1-7 0,-1-3 0,-1-1 37,-2-2 0,-4-2 1,3-2 29,-1 1 0,-2 4 0,-4-1 0,-2 1 9,-2 1 0,-3 2 0,-5 5 10,-1 0 1,5 0-1,0 0-106,-2 0 1,5 1 0,1 3-101,2 5 1,2-3 0,2 1-64,2-1 0,8-2 0,7-4 0</inkml:trace>
  <inkml:trace contextRef="#ctx0" brushRef="#br0" timeOffset="446090">20898 2108 8355,'0'-8'-611,"0"0"1,1 0 0,3-5 932,5 1 0,-2 1 0,0 1 0,-1 2 111,1-2 0,-3 3 0,5 0-227,0 2 1,2 1-1,2 4-177,-1 0 0,-4 1 1,1 3-1,-1 5 8,-1 2 1,3 1 0,-6 2 0,0 1-300,1 1 0,-3 2 1,2-2-1,-3 1 154,-1 3 1,4-5 0,0 1 0,-1 0 0,-1 0 1,-2-2 0,-2 1-1,-1-4-22,-1-3 1,-1-1-1,1 2-36,-5-5 1,4-4 149,1-4 1,2-5 0,2-6-1,0-3 23,0-1 1,6 2 0,2-3-1,3-1-12,2 2 1,-1-5-1,-1 5 1,-1 0-6,-2 2 0,-1 3 0,2 2 206,0 0 0,-7-1-134,3 1 0,-5 5 0,-5 4-24,-3 6 1,1 4-1,-1 5 82,-2 1 0,-1-1 0,0 0 1,2 2-1,2 1 93,1 2 0,1 1 0,2-3-218,-1 1 1,1 1 0,7-5 0,5 1-83,2-1 0,5-4 0,2-1 0,1-1-375,3-3 0,3-2 0,3-1 13,1 0 0,0-5 0,-5-2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8T18:20:30.166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4204 5593 8355,'-5'-12'1937,"-1"1"-1722,4 3 1,3 4-1,11 8 1,1 3-1,1 2 1,2 2 0,5 3 327,2 0-579,-3 5 1,6-1 0,-4 4-1,0-3 1,0 1 7,-3-1 1,3 0 0,-5 2-379,-2-4 1,-1-4 0,-2 0 0,-1-1-1219,-3 1 1,3-2 1252,-2-3 0,-4-3 0,1-5 1</inkml:trace>
  <inkml:trace contextRef="#ctx0" brushRef="#br0" timeOffset="250">4490 5482 8355,'-2'-11'0,"-2"3"717,3-3-455,-5 9 1,5-3 0,-3 5 0,-3 1 0,-1 5 6,-1 6 0,1 2 1,-4 6-1,-2 2-296,-3 2 1,4 1-1,-4 1 1,2 1 0,0 4-66,-2 0 1,-1-3-1,3 1 1,-1-3-514,0-1 1,3-2-1,0-2 1,2-4-144,3-4 0,-2 0 0,6-1 605,1 1 1,-4-7 0,1 0 0</inkml:trace>
  <inkml:trace contextRef="#ctx0" brushRef="#br0" timeOffset="518">4738 5854 9415,'11'1'549,"-3"3"0,-2 3 1,-6 6-1,0-1-301,0 1 0,0-1 1,0 0-171,0 1 0,0 5 1,0 1-1,0 2 1,0-1 14,0 2 0,1-2 0,2-1 0,1 0-1616,-1 0 1,-1-3 0,1 0 817,1-2 0,6-2 0,-3 1 0</inkml:trace>
  <inkml:trace contextRef="#ctx0" brushRef="#br0" timeOffset="733">5296 5829 9776,'-7'13'38,"1"-1"1,6 0-1,0 2 58,0 3 0,-1-2 0,-2 4 0,-1 0-346,1 1 1,2-4-1,0 3 1,-2 1-637,-1-1 0,0-4 0,4 3 1</inkml:trace>
  <inkml:trace contextRef="#ctx0" brushRef="#br0" timeOffset="1309">5978 5544 8355,'-6'-13'131,"5"7"1,-3 0 0,8 7 99,4 4 0,3 1 0,2 7 0,1-1 0,1 2-76,1 3 0,6-2 1,-2 5-1,0 1-154,1-2 0,-6 5 0,2-5 0,-4 2-404,0-1 0,-1-4 1,1 0-1,-1-2-353,0-2 1,-3 1 336,-1-1 1,0-5-1,5-1 1</inkml:trace>
  <inkml:trace contextRef="#ctx0" brushRef="#br0" timeOffset="1534">6263 5482 8355,'-12'0'170,"-1"0"1,2 1 0,2 3 0,2 6 0,0 5 0,0 6-1,-3 2 1,-1 2 0,-1 0-552,0 0 0,-1-1 1,1 1-1,1 0-86,2 0 0,-2-2 0,5-2-288,-1-4 635,-4-4 0,4 5 0,-6 2 1</inkml:trace>
  <inkml:trace contextRef="#ctx0" brushRef="#br0" timeOffset="1940">6586 5866 8355,'-13'0'-815,"1"0"1121,5 0-212,-4 0 1,8 0 368,-5 0-214,5 0 0,-2-1-180,5-3 1,4 1-1,1-4 1,2 0 0,3 2-1,1-1 55,1 3 1,-3-2 0,-1 1-186,1 1 0,-2 2 0,2 2 0,-1 3 0,-1 4-145,-3 4 1,-3 0 0,-1 2 0,0 1 49,0 1 0,-5 5 0,-4-3 1,-2 1 226,-1 3 1,0-4 0,-1-1 0,2-3 298,3-2 0,-2-4 0,8-1-317,3-1 0,6-2 0,9-6 1,5-2-1,4-4 0,4-3 1,4-1-1073,3-1 1,1 1-1,0-1 1</inkml:trace>
  <inkml:trace contextRef="#ctx0" brushRef="#br0" timeOffset="4156">12737 4056 8355,'0'-17'-106,"0"0"0,0 2 1,0 2-1,0 0-68,0 1 0,0 6 0,2 8 281,2 9 0,-3 2 1,5 8-1,-2 3 67,0 3 1,4 6 0,-2 7 0,-1 4-1,1 4 1,-2 9-3,1 6 1,-3 12 0,2 7-144,-3 4 0,3 8 1,-1-45-1,-2 2 1,1 3-1,-1 1-33,0 2 0,0 0 0,0 3 0,2 0 0,-1-1 0,1-1 0,0 1 1,0 0-2,0-1 0,-1 1 1,1 1-1,0 1 1,-2-1-1,1 0 1,0 0-1,0 1 1,0 0-1,0-1 42,1 1 1,-1-2-1,0-1 1,-1 0-1,2 1 1,1 1-59,-1-2 0,-1 1 0,3 1 1,-1 0-1,-2-2 0,0-1 0,0 1 1,0-1 72,1-1 1,0 1-1,-2-1 1,0-1 0,2 1-1,1 0 1,0-1-1,-1-1-5,1-2 1,-1-1-1,-1 3 1,0 0-1,5 45 1,0 0-115,0-2 0,-3-1 0,3-4 0,0 2 43,0 3 1,-5 0 0,2 3-1,-2-3 15,-2-2 0,2-44 1,0 0-1,0 0 1,0-1-1,0 0 1,-1 1 10,0 45 0,0-44 0,0-1 0,1 42 0,3 3-6,-4-45 0,0 0 0,1 43 0,-1 1 1,2-7-57,1-5 1,0 1-1,-4-4 1,1-2-8,4-2 0,-4 6 1,3-8 47,-3 2 0,4 4 0,-1-2 0,-2-1 0,0-2-5,-2-5 0,0 3 0,0-3 0,0 2-4,0-2 0,4 2 0,0-7 0,-1-3-165,-2-3 1,1-8 0,0 0-1,3-6-80,-3-2 1,0 3 0,-2-5 0,0-2 322,0-5-439,0-4 1,0-5 0,0 0 0</inkml:trace>
  <inkml:trace contextRef="#ctx0" brushRef="#br0" timeOffset="6062">11596 10604 8188,'7'-12'908,"-1"-1"-1013,-1 6 0,2 2 0,7 5 1,1 0-1,4 0 0,3 0 1,6 0 0,2 0 1,6 0-1,8-2 1,6 0-1,3-2 90,7 1 0,-5 0 0,10 0 1,1-1-146,1 1 1,5 1 0,6-1 0,5-1 135,3 1 0,0-3 1,3 1-1,2-1 75,4 1 0,-2-3 0,4 2 0,2 1 7,-48 2 0,0 0 0,4-1 0,0 0 0,0 1 0,0 0 0,3 1 0,-1-1-67,0 0 0,0 0 0,4 1 0,-1 0 0,2 2 0,-1 0 0,1 0 1,0 0 24,1 0 1,1 0 0,0 0 0,0 0 0,0 0 0,0 0 0,2 0 0,-1 0-52,1 0 0,-1 0 0,2 1 0,0 0 0,-2 0 0,1 0 0,0 1 0,0 0-11,1 0 0,0-1 0,3 1 0,0-1 0,-2 0 0,-1 1 0,2 0 0,0 0 32,3-1 0,-1 1 0,-2-2 0,-1 1 0,1-1 0,0 0 0,-1 0 1,0 0 14,-1 0 0,1 0 0,4 2 1,-1 0-1,-1 0 0,0 0 1,0 0-1,1-1-1,0 0 0,0-1 1,7 0-1,-1 0 0,-5 1 1,0 0-1,1 0 0,1 1-79,1-1 0,0 2 1,0-1-1,0 1 1,0-1-1,0-1 0,0 1 1,0 0 68,0-1 0,-1 1 0,1 0 0,0 1 0,-3 0 0,0 0 0,-1 0 0,1-1 6,-1 1 0,0 0 0,2 1 1,0 0-1,-6-2 0,0 0 1,0 0-1,-1 0-6,2 1 0,-1 0 1,-2-2-1,0-1 1,-1 3-1,0 0 1,-2-1-1,0 0-100,-2 0 0,0 0 0,0 0 1,-1 0-1,-3-2 0,1 0 1,-1 0-1,-1 0 16,-2 0 0,0 0 1,0 0-1,-1 0 0,-1 0 1,-1 0-1,47-1 38,1-3 1,-10 1 0,-1-4-1,-4 2 79,-6 2 1,2-3-1,-10 2-24,-1 1 0,-1 2 0,-7 1 0,2 0 0,3 0 0</inkml:trace>
  <inkml:trace contextRef="#ctx0" brushRef="#br0" timeOffset="6982">21382 10443 8355,'-4'-13'0,"-1"1"-190,3 0 479,0-1 1,2 5 0,0 0 0,2-1 0,2 2 159,4 3 1,4 4 0,4 4-439,0 5 0,1-2 0,-4 1 0,4 0-128,4-1 0,1 3 1,-2-5-1,-2 1-43,0-1 0,0 1 1,3-3-1,-5 1-66,-2-2 0,-6 4 0,-1-1 8,-1 2 1,-2-3 0,-5 5 0,-4 0 83,-3 2 1,-8 3 0,-5 1 0,-1 2-23,1-2 0,-2 3 1,3-2-1,0 0-68,-1-3 0,6 4 0,-2-1 26,4 0 0,0-3 0,1 0 0</inkml:trace>
  <inkml:trace contextRef="#ctx0" brushRef="#br0" timeOffset="7293">21741 10951 8306,'0'-8'725,"0"0"0,2 5-497,2-1 0,-1 2 0,5 4-89,1 2 0,3-1 1,-1 5-1,-2 2 0,-1 1-79,2 1 0,1 0 1,2 1-1,-2-1-599,-3 1 1,3-1 0,-3 0 0,2 1-85,-2-1 1,2-3-1,-5-3-743,2 0 1302,1-2 0,5 2 0,-1 1 0</inkml:trace>
  <inkml:trace contextRef="#ctx0" brushRef="#br0" timeOffset="7555">21915 10864 8355,'0'-12'220,"0"5"0,-4 3 0,-2 8 1,1 4-1,-2 3 0,1 3 0,-1 1 1,1 3-278,-4 2 1,-1-4 0,-1 5-265,-1 1 0,5-3 0,0 0 1,-1-1-1,1-2 1,0-3 0,5 0 1,-2-1-1092,-1 1 1351,5-7 0,-10 5 0,4-4 0</inkml:trace>
  <inkml:trace contextRef="#ctx0" brushRef="#br0" timeOffset="7801">22113 11038 8348,'0'-7'633,"0"2"-388,0 5 1,0 5-1,0 3 1,2 3 57,2 2 0,-3-1 0,3 2 0,-2 1-156,-2 2 0,1 1 0,2-3 0,1 1-475,-1 0 1,-2 1 0,-1 1 0,0 0-853,0 0 0,0 4 0,0-2 0</inkml:trace>
  <inkml:trace contextRef="#ctx0" brushRef="#br0" timeOffset="9074">12601 4093 8341,'-7'0'19,"1"-2"1,6-2-1,0-4 1,2-3-1,2-1 1,4-1-1,2-1 1,-1-1 71,0-1 1,-2-5 0,2 3 0,-2 0 0,0 0 0,-1 3-172,-1 1 1,3 6 0,-2 1 0,-1 0-62,1 0 1,4 5 124,-2-2 0,-1 8 1,1 4-1,0 4-46,-1 5 1,4 2-1,-1 6 1,4-2-384,2-2-46,1 2 1,1-3-1,1 5 1</inkml:trace>
  <inkml:trace contextRef="#ctx0" brushRef="#br0" timeOffset="9592">11720 4291 8355,'0'-5'-158,"0"5"0,2 7 0,0 5 0,4 5 225,1 3 0,1 2 0,4 0 0,1-1 0,-2 0 0,0-1 0,0 0 0,3-2-206,-1-3 1,1 3-1,-1-2 1,-1-2-931,0-4 843,1 1 1,-1-10-1,1 4 1</inkml:trace>
  <inkml:trace contextRef="#ctx0" brushRef="#br0" timeOffset="9834">11931 4279 8239,'-12'0'-283,"3"0"1,2 1 305,2 3 1,-3 3 0,2 6 0,-1-1-7,-2 0 0,2 2 0,-1 1 1,-2 3-1,-1 0-148,-2 0 1,2 4-1,2-3-55,0 1 0,1-1 1,-3-2-1,2 3-61,0 4 1,1 0-1,-4 1 1</inkml:trace>
  <inkml:trace contextRef="#ctx0" brushRef="#br0" timeOffset="10357">12192 4663 8355,'0'-7'-1318,"0"2"1684,0 5 1,0-6 27,0-2 1,0 1 0,1 0-95,3 2 1,-1-3-288,5 3 0,-4 0 1,4 2-1,2-1-13,1 1 0,0 3 0,-1 4-107,-2 5 0,-5 2 1,1 2-1,-3 3 1,-1 0-128,0-1 1,0 3 0,-1-1 0,-2-1-34,-1 2 1,-6-4 0,2 3 127,-3-4 1,-1 0 0,-1-2 0,1-3 81,0-4 0,-1 2 0,1-2 140,-1-1 0,5-8 34,0-3 0,5-3 0,0-1 0,6 1 0,5 1 431,3 2 1,2 5-426,-1-1 1,1 3-1,-1 2 1,2 2 0,1 2-129,1 2 1,2-3-1,-3 3-466,2-1 1,4-1 0,-3-2-12,1 1 1,2 0-1,3-4 1</inkml:trace>
  <inkml:trace contextRef="#ctx0" brushRef="#br0" timeOffset="17056">2245 8223 8355,'-13'-7'118,"5"0"30,0 3 0,5 4 1,-1 0-1,4 7 0,4 4 1,4 1-1,5 1 45,3-1 1,-1 4 0,5 1 0,-1 0 0,0-1-1,3 2 1,0 0 0,1 0-287,-3-3 1,-5 0 0,2 0-336,-3 2 1,2-5-1,-1-3 1,-2 0-483,-4 2 1,-2-3-406,2 1 1263,-4-7 1,-5 4-1,0-6 1</inkml:trace>
  <inkml:trace contextRef="#ctx0" brushRef="#br0" timeOffset="17310">2443 8260 8355,'0'-12'-30,"0"-1"1,0 1 1392,0-1-1203,0 6 1,-1 9 0,-3 9-215,-5 4 1,3 7 0,-3-1 0,-2 4 0,-2 2 28,-4 2 1,-1 1 0,3-2 0,-2 1-462,2-2 1,-3 0 0,2-4 0,1-1-181,1-1 1,3-6 472,3 1 0,-3-2 0,4-1 0</inkml:trace>
  <inkml:trace contextRef="#ctx0" brushRef="#br0" timeOffset="17550">2791 8471 8418,'-7'5'-39,"3"4"1,2 2 0,2 1 0,0 0 0,0 1 86,0-1 1,0 1 0,0 0 0,0 3-80,0 0 1,0 1 0,0-5-1,0 0-358,0 1 1,2-2 0,0-1 37,2-2 1,1 0 0,-5 4 0</inkml:trace>
  <inkml:trace contextRef="#ctx0" brushRef="#br0" timeOffset="17807">3101 8223 8355,'0'-9'265,"0"1"1,0 7 0,0 1 3,0 7 1,0 8-1,0 3 1,0 1-277,0 3 1,1-3 0,2 2 0,1 0-246,-1-2 0,-2 3 0,-1-5 0,0-2-348,0-1 0,0-2 1,1-1-515,4-3 976,-4-2 1,4-1-1,-5 2 1</inkml:trace>
  <inkml:trace contextRef="#ctx0" brushRef="#br0" timeOffset="18083">2952 8372 8355,'5'-7'-151,"4"3"93,2 2 0,6 2 0,4 0 0,3 0 0,0 0 0,1-1 0,1-2 0,2-1-774,1 1 1,-4 2 745,-5 1 0,1-6 0,4-1 1</inkml:trace>
  <inkml:trace contextRef="#ctx0" brushRef="#br0" timeOffset="18333">3473 8186 8749,'-7'-6'574,"1"6"-493,6 0 0,2 6 1,0 6-1,4 0 1,1 1-1,2-1 35,2 1 0,3-1 0,1 0 0,3 1 0,0-1-286,0 1 0,0-1 0,-3 0 0,2-1-285,-2-2 0,-1 0 0,-2-3 0,0-1-933,1 1 1195,-6-2 1,4 1 0,-4 2 0</inkml:trace>
  <inkml:trace contextRef="#ctx0" brushRef="#br0" timeOffset="18548">3671 8148 8355,'-8'0'36,"1"2"0,0 0 0,2 4 0,-1 1 0,2 3 131,-2 1 0,4 1 1,-7 2-80,0 2 1,2 2 0,-1 4 0,-1-1-266,2 1 0,-2-3 0,5 1 0,-1-3-590,0-1 1,4 2 411,-4-2 1,-1 1 0,-1-5 0</inkml:trace>
  <inkml:trace contextRef="#ctx0" brushRef="#br0" timeOffset="18935">3894 8508 8508,'-7'-6'-190,"2"4"0,5-7 337,0 0 1,5 2-1,4 0 124,2 2 0,1 0 1,1 5-221,-1 0 1,0 2 0,-1 2 0,-1 4-118,-2 3 0,-5 2 0,1-1 1,-2 0-34,-2 1 0,0 3 1,-2 2-1,-2 0 60,-4 0 1,-3-1 0,-2-5 0,1 0 144,0 1 0,1-1 1,1-1 326,2-2 0,3-4-306,-3-5 1,7 0 0,1 0 0,7 0-260,4 0 1,7-1 0,2-2 0,4-3-58,1 0 1,-1 1 0,1-2-1,0 1-589,0-1 0,4-2 301,0-3 0,5 0 0,-2-1 1</inkml:trace>
  <inkml:trace contextRef="#ctx0" brushRef="#br0" timeOffset="19349">4477 8049 8355,'0'-19'318,"0"2"0,2 9 0,0 3 1,4 0-184,1 1 1,1 0-1,4 4 61,1 0 0,1 0 0,1 1 0,3 2 0,0 3-108,0 1 0,4-3 1,-2 3-1,2 0-96,-1-1 1,2 1 0,-3 3 0,0-3-218,1-2 0,-4 4 0,2-4 1,-1 1-31,-3-1 1,-5 3 0,-2-2 191,1 1 0,-3-3 1,-2 4 127,-2 2 1,-8-3 0,-2 1 0,-3 3 118,-2 4 1,0-1 0,-3 3 0,0-4-124,1 0 0,-3 3 1,1 1-72,2-2 1,1 0 0,2 0-1,-1 2 1,1-2 0,0-1-171,-1-2 0,5-1 0,1-1-2587,2-2 2372,0 0 1,5 5 0,0-1 0</inkml:trace>
  <inkml:trace contextRef="#ctx0" brushRef="#br0" timeOffset="19630">5035 8260 8292,'-1'-7'998,"-3"3"0,1 3 1,-5 2-885,-2 3 0,-1 3 0,-1 5 0,-1 1-150,1-1 0,-5 5 0,-1-1 1,1-1 165,-1-1 1,2-1 0,7-1-831,1 0 1,1 1 0,-2-1 0,5 1 0,2-2 8,-3-3 1,4 3-1,-4-4 1</inkml:trace>
  <inkml:trace contextRef="#ctx0" brushRef="#br0" timeOffset="20099">5383 7900 8355,'0'-12'680,"-6"5"-343,5 1 1,-6 6-122,3 0 0,2 2 0,-2 2 1,1 4 62,-1 3 0,3 2-142,-3-1 0,-2 2 0,2 2 0,0 4 0,0 0 30,0 1 1,0 0-1,4 2 1,0-1-153,0-1 1,1-5-1,3 4 1,4-2 0,3-3 1,2-3 0,-1-2 0,1-3-144,-1-2 0,2 3 0,1-3 0,3-3 0,1 0-42,3-2 1,-2-7 0,0-4 69,2-4 0,-4-3 0,-1 3 0,-4-3 18,0-2 1,-2 4 0,-1-5 0,-4-1 114,0-1 0,-2-2 0,-5 1-22,-3 4 1,-5-4-1,-6 5 1,-4 1-1,-3 4-66,-4 5 0,-3 6 0,0-1 1,-4 4-492,-3 4 1,-1 8-428,-1 9 1,-4 3-1,-2 0 1</inkml:trace>
  <inkml:trace contextRef="#ctx0" brushRef="#br0" timeOffset="22417">2133 9897 8502,'-4'-8'302,"0"0"0,1 6 0,7 1 1,5 5-1,2 3 0,2 2 76,4 2 0,-2 6-324,6 0 0,-2 0 1,3-1-1,-1 0 0,1 1-120,1 1 1,-2-5-1,-2 4 1,0-3-92,1-2 1,-5-4 0,1-1 0,-3 0-1501,-5 0 0,3-4 250,-3 1 1407,-2-3 0,-1 5 0,-5 1 0</inkml:trace>
  <inkml:trace contextRef="#ctx0" brushRef="#br0" timeOffset="22759">2394 9860 8355,'0'-13'50,"0"1"0,0 4 533,0 0 0,-2 5 0,0 0-372,-3 6 0,-4 4 0,0 6 1,-2 4-171,-1 4 0,0-2 0,-2 2 0,-1 1-171,-2 1 0,-1 1 1,3-2-1,-1-3-223,0-1 0,0 2 0,2-3 0,4-2-354,4-1 0,-3-6 0,5 0 350,1 2 0,8-4 0,1-1 1</inkml:trace>
  <inkml:trace contextRef="#ctx0" brushRef="#br0" timeOffset="23075">2667 10170 8355,'0'7'1435,"0"-2"0,-2-5-694,-2 0 0,3 2-435,-4 2 0,4 3 1,1 5-194,0 1 1,0-1 0,0 2 0,0 1-188,0 1 0,0 2 0,-1-3 1,-2 2-303,-1-2 0,0 3 0,4-1-176,0-2 0,0-1 0,0-2 0,0 0 0,1-1-776,3-2 619,-2 2 0,9-10 0,-4 5 0</inkml:trace>
  <inkml:trace contextRef="#ctx0" brushRef="#br0" timeOffset="25816">3857 9686 8649,'11'-12'0,"-1"1"0,-3 1 710,-2 2-480,-1 5 1,-5-2 0,-3 5-214,-4 0 0,-3 5 0,-2 2 0,1 1 0,-1 1 9,1 0 0,-2 2 1,-1 2-43,-2-1 1,1 0 0,4 1-1,-1-1 1,1 1 0,-1-2-128,1-3 0,4 3 0,1-3 101,1 3 1,2-2 27,4-1 1,1-1-1,4 2 52,3 0 0,3-7 0,1 4 0,2-2-98,3 0 1,-2 0 0,5-4-1,1 0-216,-2 0 1,3 0 0,-4 0-43,2 0 0,-5 0 1,0 2-176,-5 2 0,-5 3 0,-5 5 1</inkml:trace>
  <inkml:trace contextRef="#ctx0" brushRef="#br0" timeOffset="26110">3572 10071 7970,'14'-2'0,"1"0"0,3-3 0,1 3 0,4 0 0,4 2-34,2 0 1,1-4 0,-3 0 0,4 1-227,0 2 1,-3 1 0,2 0-73,1 0 1,-5-6 0,4-1 0</inkml:trace>
  <inkml:trace contextRef="#ctx0" brushRef="#br0" timeOffset="26694">4428 9562 8355,'7'-20'876,"-3"0"-361,-3 2 1,-1 6 760,0 4-1137,6 5 1,-4 3 0,5 8 0,-1 3-170,-4 2 0,0 5 1,-2 2-18,0 4 1,-2 0 0,0 1 0,-2 0 30,1 0 0,-3 1 1,2 2-1,0-1 0,0-2 36,0-3 0,0-7 0,4 2 1,0-4 27,0 0 1,0-5-1,1-1 1,3-1 46,4-4 1,3 0-1,2-2 1,-1 0-52,1 0 0,5-2 0,1 0 0,2-4 4,-1-1 1,-1 3 0,4-3 0,-4 0-805,-1 0 1,-2 5 0,-3-3-1,-2 3-2328,-3-2 2851,3 2 0,-10-3 0,5 5 0</inkml:trace>
  <inkml:trace contextRef="#ctx0" brushRef="#br0" timeOffset="26695">4614 9748 8355,'0'-7'1707,"0"3"1,0 8-1091,0 5 0,0 7 0,1 6-546,3 6 1,-2-2 0,2 4 0,-3 1-576,-1 2 1,0-2-1,0 1 1,0 0-1037,0-1 0,0-3 0,0 2 0</inkml:trace>
  <inkml:trace contextRef="#ctx0" brushRef="#br0" timeOffset="27247">2319 11733 8996,'14'5'0,"1"3"0,3 3 0,1 3 0,3 1 0,0 2-112,-1-2 1,3-1-1,-4-2 1,2 1 0,0-1-1,-2-1 1,-2-1 0,-2-3-1214,2-2 1063,-4 5 1,4-9-1,-6 5 1</inkml:trace>
  <inkml:trace contextRef="#ctx0" brushRef="#br0" timeOffset="27464">2580 11683 8425,'-9'0'123,"3"1"0,-1 4 0,0 4 0,-3 5 0,0 4 0,-1 1 0,0 3 1,-2 2-1,-1 2 0,0 1 0,2 2 0,-1-1-598,1-2 1,1-3 0,1 0 0,3-4-94,2-1 0,6-2 0,6-3 1</inkml:trace>
  <inkml:trace contextRef="#ctx0" brushRef="#br0" timeOffset="27920">2890 12092 9698,'-13'-4'0,"2"-1"0,2-1 0,2-1 0,3 2 354,5-1 0,0-2 0,8 4-416,0 1 1,2 2-1,2 1 1,-1 0 56,1 0 1,-5 5 0,0 3-1,0 3-325,-1 2 0,-1 5 0,-6 2 0,0 3-136,0-3 1,-6 4-1,-2-4 257,-3 4 1,-1-1 0,-1-2-1,1-5 213,-1-2 0,5-3 0,0-1 336,-2-2 0,3-5-166,-1 1 0,7-7 1,-1-2-1,6-1 17,3 1 1,2-5-1,3 3 1,2-1-54,2 0 0,-2 5 1,3-1-177,-4 2 0,1 2 0,1 0 0,2 0-109,-2 0 0,0 0 1,0 2-637,2 2 1,1-3 376,-2 3 0,-2-2 0,4-2 0</inkml:trace>
  <inkml:trace contextRef="#ctx0" brushRef="#br0" timeOffset="28292">3758 11559 10182,'0'-23'0,"0"2"0,-1 7-120,-4 9 1,-1 6-1,-7 11 106,1 1 1,-2 5 0,-1 1 0,-3 2 0,0-2 0,-1 0 0,-1-1 0,0 0 0,0-3 164,4-1 0,2-2 0,3 1 1,1-1-144,2 1 1,5-5-119,-1 0 1,4 0 0,4 3 90,5-2 0,2-4 0,2-5 70,4 0 1,-2 0 0,6 0 0,1-1 0,0-2-50,-1-1 0,2-4 0,-4 4 1,1 1-455,-4 1 0,-2 2 0,-2 0 0,1 0-215,-1 0 0,-5 6 0,-1 1 0</inkml:trace>
  <inkml:trace contextRef="#ctx0" brushRef="#br0" timeOffset="28472">3510 11968 8849,'10'-8'0,"3"1"0,5 2 0,4 0 0,3 1 0,3-1 0,2-2 0,2-3-829,2-1 0,1 3 464,-2 0 1,2-1 0,-3-3 0</inkml:trace>
  <inkml:trace contextRef="#ctx0" brushRef="#br0" timeOffset="30575">4465 11274 7670,'-4'-9'-228,"0"1"617,1-1 1,3-2 0,4-1 0,4 3-1,3 2 1,2 1 0,-1 2-341,0-1 0,2 3 0,1-2 0,2 3-210,-2 1 0,-3 1 0,-2 3 1,-2 5-1,1 2-41,-2 1 1,-2 5-1,-5-1 73,0-1 0,-4 3 0,-2-1 0,0-1 70,-4 2 0,3-4 0,0 3 0,0-4 172,0 0 1,5-5 116,-3 0 1,5-5-175,5 1 1,1-2 0,7-2-1,1 0 14,2 0 0,-2 4 1,3 0-1,-2 0-33,1 1 0,-2-2 0,3 4 0,-5 0-37,-4 0 0,2 1 1,-5 5 40,2-1 0,-4 0 1,1 2-1,-4 1-3,-4 2 1,-3-1 0,-5-3-1,-1-1-100,1 1 1,-5-1-1,1 0 1,1 1-1112,1-1 494,-4-5 0,4 4 0,-4-4 1</inkml:trace>
  <inkml:trace contextRef="#ctx0" brushRef="#br0" timeOffset="55181">16644 10269 8060,'7'13'0,"-2"0"-582,1 4 1,-5 2-1,5 6 1</inkml:trace>
  <inkml:trace contextRef="#ctx0" brushRef="#br0" timeOffset="55670">16570 10492 8355,'-2'-7'-177,"-2"3"659,3-3 1,-5 5-55,6-7 1,0 8-455,0 1 1,0 6 0,0 7-1,0 3 31,0 0 0,0 1 0,0-5 0,0 0-169,0 1 1,6-2-148,2-3 0,3-2 266,1-6 1,-1-6 0,-2-2 0,-5-3-39,-3-2 1,-1-3-1,0-2 1,0 0-4,0 0 0,-1-3 1,-2 5-1,-3 1-20,0 1 0,-3 7 0,-3 4-242,0 6 0,5 9 1,3 11 91,2 4 0,-3-1 0,-2 5 0</inkml:trace>
  <inkml:trace contextRef="#ctx0" brushRef="#br0" timeOffset="56129">16632 11063 8355,'1'-13'-118,"2"1"-139,1 0 1,4-1 559,-4 1 1,0 4 0,-4-1 256,0 0 1,0 5-316,0 4 1,0 5-1,0 7-185,0 1 1,0 1 0,0 1 0,0 3 17,0 1 0,-4-2 1,0 2-1,1 0-131,2 0 1,1-2-1,-1 2 1,-2-1-41,-1-3 0,0-1 1,4-1-30,0-1 1,5-5 0,3-3 0,3-3-15,2-1 1,3-1-1,2-3 72,1-4 1,-2 1 0,4-2 0,-1 0 0,1-1-343,0 2 0,-6-2 0,1 6 0,-2 0-136,-1-2 0,-2 4 0,-2-5 174,0 1 368,-1-3 0,-1 2 0,-2-6 0</inkml:trace>
  <inkml:trace contextRef="#ctx0" brushRef="#br0" timeOffset="56385">16892 11125 8355,'-12'-6'-345,"-1"5"0,1-3 567,-1 3 0,5 1 0,0 0 195,-2 0 1,3 1 0,0 3-238,2 4 0,1 1 1,4 2-1,0 2 0,1 3-232,3 1 0,2 3 1,3 6-1,0 1-109,0 2 0,1 6 0,0-2 0,-3 1 227,-2-1-1058,-1 9 1,2-15-1,1 9 1</inkml:trace>
  <inkml:trace contextRef="#ctx0" brushRef="#br0" timeOffset="57390">16359 5296 7193,'-6'-13'-1336,"5"8"1455,-3 5 1,2 5 0,4 9 0,0 1 0,3 3 0,-1 3 0,0 5 0,1 7 0,1 7 77,-1 6 0,1 7 1,-3 8-1,2 4-170,2 1 1,-3 19-1,3-3 1,0 7-1,0 6-27,-2-44 0,-1-1 0,3 42 0,-3-39 0,1 0-87,-1 1 1,1 0-1,0-4 1,0 0-1,0 5 1,0 1 40,-1-1 0,0 0 0,-1-5 0,1 1 0,1 3 0,-1 2 0,0-1 1,-1 0-1,0-1 0,0-1 38,-2 0 0,1-1 1,-2 1-1,1-1 1,-1 0-1,0-1 1,0 0-1,0 0-20,0 0 1,0-1 0,4 45-1,0-1 1,-1-2-43,-2-2 1,1 3 0,0 1 0,3-2-57,-3-5 0,0 0 1,-2-6-1,0 2 96,0 0 1,0-10 0,0 2-1,0 0 16,0-2 1,0 4-1,0-8 1,0-2 13,0-5 0,-6 6 0,-1-5 0</inkml:trace>
  <inkml:trace contextRef="#ctx0" brushRef="#br0" timeOffset="57832">16570 9661 8355,'0'17'-190,"-2"1"0,-1 1 0,-1 3 0,2 3 0,0 4 0,2 4-113,0 3 0,0 2 1,0 5 365,0 7 1,2 1 0,0 8 0,2 4 0,-1 5 57,-1 1 1,2 5 0,0-3-1,-1-1-60,-2 4 0,-1 2 1,0 0-1,0 0 55,0-2 0,0 3 0,0-7 0,0 4-37,0 0 1,4 4 0,2 1 0,0-2-194,4-1 0,-3-3 0,1-3 0,2-6-301,1-9 0,0-8 135,-3-14 0,3 3 0,-4-5 0</inkml:trace>
  <inkml:trace contextRef="#ctx0" brushRef="#br0" timeOffset="58759">15180 5779 8355,'6'-12'-79,"1"5"0,5 3 0,2 3 0,3 1 0,3 0 63,4 0 144,6 0-133,-4 0 0,14 0 0,-1 0 0,3 0 0,5 0 0,2 0 0,2 0 0,2 0-71,5 0 0,1-6 0,-1-1 0,-4-1 0,-3 0 0,-4-1 0,-6 3-366,-8 1 1,-5 4-1,-3 1 1</inkml:trace>
  <inkml:trace contextRef="#ctx0" brushRef="#br0" timeOffset="59116">15230 5693 8355,'6'-13'410,"-5"6"-281,4-4 0,-10 10 0,-3-2-26,-3 6 0,2 0 1,1 4-1,-2 0-77,-1-1 0,-1-1 0,0 3 1,-1 1-159,1 2 1,1-2 0,1-1 0,2 0 14,-2-1 1,3 4-44,-1-3 0,7 3 0,1 1 91,7-4 1,4 1 0,2-3 0,4-1-1,2 2-121,1 0 0,3 2 1,-4 3-1,2 0-131,0 1 1,-1-1 81,5 1 0,0-1 0,0 0 0</inkml:trace>
  <inkml:trace contextRef="#ctx0" brushRef="#br0" timeOffset="59582">15503 6449 8355,'5'-12'-467,"-2"5"0,5 3 538,2 2 0,3-2 0,2 0 0,3 1 0,1 2 0,3 1 0,3 0 78,4 0 0,-2 0 1,6 0-1,2 0-59,1 0 0,1 0 0,1 0 0,2 1 1,2 2-235,-2 1 0,2 5 0,-2-5 0,-2 0-356,-4 1 1,-8-3-1,-1 3 210,-7 1 1,-4-5 0,-2 5 0</inkml:trace>
  <inkml:trace contextRef="#ctx0" brushRef="#br0" timeOffset="59940">15540 6412 8355,'7'-8'-335,"-1"1"1,-2 0 0,1 1 881,2 1 0,-3-3-453,4 4 0,-5-2-39,1 2 1,-8 3 0,-4-2-80,-3 6 0,-1-1 0,-1 5 0,-1 0 1,-1 0-123,-1 3 0,-5 1 1,4 1-1,1 0 86,-2 1 0,4-1 0,-2 1 0,2-1 47,2 0 1,0 2 0,4 1 0,4 2 29,3-2 0,2-1 0,3-3 0,4-1-71,4-2 0,5-1 1,4 2-1,3 0-198,0 0 1,3-3-1,0-1 1,3-1 20,2 1 0,1 4 0,4-2 1</inkml:trace>
  <inkml:trace contextRef="#ctx0" brushRef="#br0" timeOffset="68842">10505 7714 7742,'12'0'-409,"1"0"1,-1 0 0,0 0-1,2 0 466,3 0 0,1 0 1,5 0-1,0 0 0,5 0 1,2-1 39,5-3 1,1 1 0,4-5 144,5-2 1,1 5 0,9-1 0,0 2 0,3-2-116,2 0 0,6 3-176,1-1 0,10 1 1,0 0-1,3-1 44,-2 1 0,4-2 0,0-1 0,4 1-160,1-1 0,-1 1 1,3 2-1,-1-3 158,-1 0 1,8 3 0,-4-3-1,4 2 13,0 0 0,-45 2 1,0 0-1,47 0 0,-1 0-90,2-2 0,0-1 1,1 5-1,-1 2-19,-3 2 1,3-1-1,-4 4 58,-1-2 1,3-1-1,-4-4 1,6 0-1,1 0 35,-48 0 0,0 0 0,0 0 0,0 0 1,-1 0-1,0-1 0,1 0 0,-1-1 133,49-2 0,-46 1 0,0 0 1,-2 1-1,0 0 0,2-1 0,1-1-88,0 1 1,0 0-1,4-3 1,-1 1 0,-4 1-1,0 1 1,-1-1-1,1-1-14,0 1 0,1 0 1,-2 2-1,-1 0 1,2-2-1,-1 0 0,-1-1 1,0 1 13,48-2 1,-47 1-1,0 0 1,47-1-1,-47 4 1,-1-1 23,0 0 0,0 0 1,6-1-1,-1 0 0,-3 2 1,0 0-1,2 0 0,1 1-74,0 0 0,1 1 1,-6 0-1,1 0 1,2 0-1,1 0 1,-3 0-1,1 0-88,-2 0 1,1 0 0,2 0-1,-1 0 1,-1 0 0,0 0 0,-2 0-1,0 0-25,47 0 0,-46 0 0,1 0 1,46 0-1,-3 0-43,2 0 0,-11 0 0,0 0 0,-6 0 68,-7 0 1,7-6-1,-5-1 1</inkml:trace>
  <inkml:trace contextRef="#ctx0" brushRef="#br0" timeOffset="69893">10666 7863 7099,'0'-10'0,"-1"6"0,-2 10 0,-1 8 0,1 8 733,2 5-709,6 10 1,-3 10-1,2 10 1,-2 8-1,1 8 1,1 9-1,-1 6 1,-2 3-1,-1 0 1,0 2-156,0 0 0,0 1 0,0-2 0,0-5 1,0-7-1,0-3 0,2-6-547,2-5 490,-3-10 1,10-6 0,-4-7 0</inkml:trace>
  <inkml:trace contextRef="#ctx0" brushRef="#br0" timeOffset="70164">11249 7665 8355,'-6'-7'-181,"-2"3"0,1 4 0,0 7 0,2 9 0,2 10 47,2 5 0,1 13 1,0 4-1,0 13 245,0 6 0,0 9 1,0 8-1,0 4-66,0 3 0,0-41 0,0 1 0,1 48 1,0-48-1,1 0-79,0 1 0,0 1 0,2 46 0,-4-49 0,0 0 0,0 45-167,0-2 0,0-4 0,0-5 0,0-4-72,0-4 119,0-10 0,6-11 0,1-5 0</inkml:trace>
  <inkml:trace contextRef="#ctx0" brushRef="#br0" timeOffset="70468">11931 7838 8355,'-12'0'-746,"1"2"624,2 2 1,4 5-1,5 12 1,-2 8 108,-2 6 1,3 22 0,-3 11 0,2 9 89,2 7 1,0 11 0,0-44 0,0 0-1,0 1 1,0 1-169,0-1 0,0 1 0,0 3 0,0-1 0,0-4 0,0 0-226,0 2 1,0-1-1,5 47 1,0-9 248,2-6 1,1-4-1,5-6 1</inkml:trace>
  <inkml:trace contextRef="#ctx0" brushRef="#br0" timeOffset="70726">12489 7826 8355,'-12'18'-46,"5"7"0,-3 9 1,6 10 8,1 6 0,2 23 1,1 8-1,0 10-94,0 6 1,0-43 0,1 0 0,1-2-1,0 0 1,2-1 0,1 1-108,0-1 1,1 0-1,2 1 1,2 1-1,9 53 1</inkml:trace>
  <inkml:trace contextRef="#ctx0" brushRef="#br0" timeOffset="72289">13804 7838 8355,'-2'-18'50,"0"5"1,-4 4 572,-1 4-1106,5 6 1,-4 13 440,6 11 1,-4 4 0,0 12 0,1 13-1,2 12 1,1 15 0,0 12 0,0-43-1,0 2 1,0 1 0,0 1 0,0 2 0,0 0 8,0 2 1,0 1 0,0 1-1,0 0 1,0-1 0,0-1-56,-1-4 0,2-1 1,1 2-1,1-1 1,5 45-1,3 1 1,2-4-1,-1-8-150,1-8 1,-1-7 0,0-11 0</inkml:trace>
  <inkml:trace contextRef="#ctx0" brushRef="#br0" timeOffset="72538">14870 8099 8355,'-16'49'-243,"1"1"417,4 0 1,0 5-1,7 3 1,1 4-291,1 4 0,2 8 0,0 7 1,0-1-448,0-5 0,2 2 1,2-7 330,4-2 1,3-3 0,2-3 0</inkml:trace>
  <inkml:trace contextRef="#ctx0" brushRef="#br0" timeOffset="72829">15875 7801 8355,'-15'6'-543,"2"2"1,0 4 333,9 5 1,-1 3 0,5 9 0,0 4 376,0 3 1,0 11-1,0 6 1,0 6-56,0 8 0,5 8 1,0 6-1,1 7-142,-1 5 1,-1 6-1,-4-46 1,0 0-1,0-1 1,0 1-360,0-3 0,0 0-63,0 3 0,0-1 1,6 36-1,1 11 0</inkml:trace>
  <inkml:trace contextRef="#ctx0" brushRef="#br0" timeOffset="73093">16297 7727 8355,'-18'-7'-240,"8"8"1,-2 14 0,2 13-1,2 13 40,0 10 0,-1 18 1,-3 17-1,-1 13 106,7-45 0,0 2 0,0 3 0,0 1 0,0-2 0,1 1 0,0-1 0,0 1 80,0-1 0,2 1 0,1-2 0,1 0 0,-1-2 0,0-1 0,1-1 0,0 0-209,1 0 0,0-1 1,0 0-1,0-1 0,0 49 1</inkml:trace>
  <inkml:trace contextRef="#ctx0" brushRef="#br0" timeOffset="74277">16532 9699 8355,'0'-24'0,"0"4"0,0 3 0,0 3-7,0 2 1,-2 1 33,-7 3 0,0-2 0,-13 6 0,-6 1 0,-8 3 0,-9 3-283,-8 1 0,-13 6 220,-8-2 1,-17 1-1,-3 1 1,43-6 0,-1 0-22,-7 1 1,-1 0-1,-2 1 1,-2 0 0,-11 2-1,-1 1 1,-2 1-1,-1 1 1,-3 0 0,-1 1 30,-3 1 0,0-1 1,-2-2-1,-1 1 0,-3-1 1,0 0-97,1 1 0,0 0 0,-3 0 0,2 0 0,2 0 0,2-1 0,2-1 1,1-2 128,2 1 0,1-2 0,6 0 0,3-1 0,2 0 0,3-1 0,5-2 0,2 0 73,5-1 0,3-1 0,-45 0 0,17 0 1,8 0-126,9 0 0,19 0 0,13 1 0,10 4-106,10 3 1,7 3 0,15 1 0,11-1-220,9-2 1,22 2 0,6-5-1</inkml:trace>
  <inkml:trace contextRef="#ctx0" brushRef="#br0" timeOffset="74617">16049 10257 8355,'-62'-26'-101,"5"-1"1,3 14-1,3 3 71,2 3 1,-1 2 0,1 2 0,-1-1-148,0 1 1,-9 2 0,-4 1 291,-5 0 0,-3 5 0,-9 2 0,-9 1 0,-8 0-96,44-3 0,-1 0 1,-4 2-1,-1 1 1,-2 1-1,-2 0 0,-1 0 1,-1 0-57,0 0 1,-1 0-1,-5 2 1,-1 0 0,1-1-1,0 1 1,-2 0-1,1 1-115,-2 0 1,0 1-1,6-1 1,0 1 0,1-1-1,2 1 1,2-2 0,2 1 24,2-1 0,2-1 1,2-1-1,1 0 0,-41 3 1,8-1 63,11-3 1,6 2-1,18-6 1,5-1 19,8-2 1,9 1 42,9 2 0,5 1 0,5 3 0,1-1 0,0 3 0,2 4 0</inkml:trace>
  <inkml:trace contextRef="#ctx0" brushRef="#br0" timeOffset="74982">16135 10951 8355,'-30'-1'0,"-3"-3"0,1 2 0,-2-2-152,-5 3 0,1 1 0,-8 0 0,-2 1 1,-4 3 400,-6 5 1,-3 2 0,-2 0-1,-3-2-228,-5 0 1,-4-1 0,-7 3 0,-6-1-55,-4-2 0,41-4 0,0 0 1,-5 2-1,0 0 0,-2 1 1,-1-1 1,0 0 1,-1 0 0,-6 1 0,-3-1 0,2 0 0,-1 0 0,-1 0 0,-2 1-111,-3-1 0,-1 0 0,1 0 0,-1 0 0,-3 1 0,-1-1 0,2 0 0,0 0 125,3 1 0,0-1 1,1-2-1,0 0 0,7 0 1,1 0-1,1 1 1,0 0 25,4 0 0,0 1 0,4-1 1,2 1-1,-40 3-170,7 0 0,14-1 1,16 3-1,11-1 1,12-2-50,9 2 209,11-5 0,4 5 0,9-6 0,7-1 0,6-2 0</inkml:trace>
  <inkml:trace contextRef="#ctx0" brushRef="#br0" timeOffset="75330">16160 11571 8355,'-30'0'-767,"-5"-1"813,-10-3 1,0 2-1,-9-2 1,0 3 30,-4 1 1,-1 0 0,-13 1 0,-4 3-6,-5 5 1,-6 2 0,-5 3-1,43-7 1,-1 1-108,-3 0 0,0 0 0,-5 3 0,0-1 0,-2-1 0,-1 0 0,-3 0 0,0 1-141,-4 1 1,-1 0-1,0 0 1,-1-1-1,-4 1 1,-1 1-1,-1 1 1,0-1 83,2-1 1,-2 0 0,-3 2 0,0-1 0,2-2-1,1-1 1,-1 1 0,0 1 34,2-1 0,1 1 0,-5-2 0,1 1 0,6 0 0,2 1 0,1-2 0,1-1-6,3 2 1,1-2 0,5-1-1,2 0 1,5 2 0,2 0-1,-44 8-115,12-1 178,7 1 0,15-2 0,2 0 0,4 0 0,3 2 0</inkml:trace>
  <inkml:trace contextRef="#ctx0" brushRef="#br0" timeOffset="75626">16135 12650 8355,'-103'-6'-195,"51"3"1,1 1-1,-44 4 118,43 1 0,0 2 0,1-1 0,-1 2 0,-5 3 0,0 1-121,-3-1 0,0 0 1,-8 4-1,-1 0 1,-6 0-1,-1-1 1,-4 1-1,0 1 70,-5 1 1,0 1 0,4-1-1,0 1 1,-9 3 0,-1 0-1,2-1 1,0 1 127,1 0 0,0-1 0,-1 0 0,2 0 0,5 0 0,1 0 0</inkml:trace>
  <inkml:trace contextRef="#ctx0" brushRef="#br0" timeOffset="76659">16421 11832 8355,'1'-24'-82,"2"2"0,2 3 1,1 1-255,-1 3 0,4 5 328,-5 2 597,0 5-415,-4-2 1,-1 6 0,-2 3-133,-1 5 0,0 2 1,4 2-1,0 5 1,0 6-1,0 6 98,0 6 0,1 5-213,3 13 1,2 2 0,3 8 0,-2 5 0,0 8 88,0 8 0,-5-34 1,0 0-1,1 2 0,1 0 1,-1 4-1,1-1-17,-1 1 1,1 1 0,-3 1-1,0 0 1,2 1 0,-1-1 0,-2 1-1,1 1-19,-1 1 0,0 0 0,-1-2 1,1 0-1,-2 3 0,-1-1 1,0-2-1,0-2-6,-1-4 0,1 0 0,-2 3 0,0-2 1,-1 43-53,0-2 1,3-6-1,-1-10 1,2-4-1,2-9-189,0-6 0,0-7 1,0-9-1,0-5-349,0-6 0,2-5 616,2-8 0,1-9 0,4-7 0,-5-4 0</inkml:trace>
  <inkml:trace contextRef="#ctx0" brushRef="#br0" timeOffset="76972">16694 12316 8355,'-13'0'-589,"1"0"1,1 2 634,2 7 1,3 10 0,3 15 0,-1 8 36,1 7 0,0 13 0,0 11-21,-1 4 0,-4 12 1,4 2-1,1 8 1,2-49-1,1 0-29,0 2 0,0 0 1,-2 0-1,0 1 1,-1 3-1,1 1 1,1-2-1,0 1-32,0-2 1,0 0-1,1 4 1,0 1 0,0-5-1,0-1 1,0 2 0,0-1-171,0-1 1,0-1 0,0 46 0,0-13-298,0-2 1,0 2 0,0-3 0</inkml:trace>
  <inkml:trace contextRef="#ctx0" brushRef="#br0" timeOffset="80606">16532 7553 8436,'-7'-12'562,"-2"3"1,5 1-407,1-2 1,-3 4 0,2-3 0,1 0 0,2-2-1,1-2 525,0 1 0,0 4-461,0-1 1,-1 7 0,-3-1 0,-3 6-206,0 5 1,-3 3 0,5 3 0,-1 1-38,1 1 0,-4 5 0,5-5-52,1 0 0,2-3 0,1 0 0,1-1 37,4 1 1,-1-6 0,7-3 0,3-3 0,-1-1-70,1 0 1,-1-1 0,-1-3 0,0-5 58,1-2 0,-2-5 0,-2-1 1,-2 1 73,-1-2 1,-2 4 0,-4-4 0,-1 1 40,-4 1 0,-1-1 1,-8 6-1,-1 2 68,-2 0 0,-5 7 1,0-2-1,-3 4 122,0 4 0,-2 3 0,6 5 0,-1 0-177,1 1 0,5 3 0,8 2 1,3 0 25,4 0 1,2 0-1,4-3-166,3 2 1,8-2-1,5-7 1,2-4 0,4-2-345,2-2 0,-3-2 0,3-2 1,-4-4 108,-5-3 1,-2-2-1,-7 0 1,-3-3 207,-3 0 0,-5-2 0,-6 3 1,-6-2-111,-8 2 1,-3 1-1,-2 3 1,-1 3-189,-3 4 1,3 3-1,-5 1-411,1 0 0,4 11 0,-4 2 1</inkml:trace>
  <inkml:trace contextRef="#ctx0" brushRef="#br0" timeOffset="81510">9351 7888 8355,'-12'-32'105,"5"7"1,3 9-452,3 2 1,6 7 178,7 2-5,8 5 0,6-2 0,3 0-59,4-3 1,8-4-1,5 0 1,1-2 197,-2-1 1,3 0 0,-2 1 147,2 2 0,-4 0 1,-1 5-1,-2 1 0,1 0 141,-2-1 0,8 3 0,3-4 0,4 4 2,4 1 1,13 0-1,9 0 1,9 0-286,5 0 1,-39-2 0,2 0 0,-1-1 0,0 0 0,3 0-1,0 0-62,1-2 1,1 0 0,3 0 0,0 0 0,-3 0 0,1 1 0,0-1-1,1 1-8,-2-1 1,1 1-1,2 1 1,0 0-1,-4 1 1,-1 0-1,-1 1 1,-1 1 66,-3-1 0,0 2 0,5 1 1,0 1-1,-5 0 0,-1 1 1,1 0-1,-1 0-29,-1 0 0,1 1 0,4-2 0,0 2 1,-1 1-1,1 2 0,-1-1 0,0 1 59,1 0 0,0 0 0,-2 0 0,1-1 0,-2-1 0,0 0 0,-1-2 0,1 1 0,-1 0 0,1 0 0</inkml:trace>
  <inkml:trace contextRef="#ctx0" brushRef="#br0" timeOffset="82019">16396 7355 8355,'21'-7'0,"-1"3"-573,2 2 1,-2 8 0,-1 3 505,-1 7 0,-2 8 0,-5 11 0,-1 6 0,-3 10 0,-2 10 1,-2 9-1,0 7 283,1 6 1,-1 9 0,5 7 0,-3-45 0,0 0-196,0 3 0,1 0 0,0 4 0,0 1 1,0 3-1,1 1-318,-1 1 0,0 1 0,1 2 0,1 2 0,-1 4 0,0 2 125,-1 2 1,-1 0 0,0 3-1,0 1 1,7 102 0</inkml:trace>
  <inkml:trace contextRef="#ctx0" brushRef="#br0" timeOffset="86482">5159 9599 8355,'-12'-12'-349,"4"0"407,-1-1 1,8 6 0,2 3 0,9 3-1,7 1 1,2 1 0,3 2 0,1 1-47,2-1 1,0 4-1,0 1-164,0 3 0,-2 3 0,-1 2 0,-3 6 87,-1 6 0,-7 6 0,-7 10 0,-2 7 0,-2 5 75,0 3 0,-4 1 1,-2 4-1,-1 2-9,-2 4 1,-1-2 0,0-2 0,3-5 12,2-8 1,2 0-1,7-12 1,5-2 53,2-5 0,7-9 0,2-7 0,4-3-64,0-3 0,1 4 1,0-7-3,0 6 0,-4-1 0,-2 3 0,-1-2 0,-3 1 28,-1 5 0,-3 1 1,-2 1-1,-2 1 63,-1 2 1,-2 3 0,-4 0 0,0 3 70,0-1 0,0 7 0,0-3 0,0 5 115,0 0 0,0 3 0,1 0 0,3 1-213,5 3 1,3 2-1,5 4 1,2 0-104,0 0 0,-1-2 1,-7-2-1,-3 2-328,-3 3 1,-12 4-1,-11 8 1,-15 6-1531,-14 5 1638,-8-7 1,14-27 0,-2-2 0,-47 35 0</inkml:trace>
  <inkml:trace contextRef="#ctx0" brushRef="#br0" timeOffset="102145">10257 7392 7935,'-4'12'0,"-1"1"-94,3-1 0,0-4 1,4-1-1,2-1 1,4-4-1,3 0 1,2-2-6,-1 0 0,0 0 0,1 0 0,-1 1 1,2 3-94,2 5 0,-2 2 0,3 1 1,-3 2 146,-2 2 1,0-2-1,1 3 1,-1-2-1,1 0 29,-1 2 1,0-1-1,1-4 1</inkml:trace>
  <inkml:trace contextRef="#ctx0" brushRef="#br0" timeOffset="103097">10542 7454 8355,'-12'-11'0,"-1"1"0,1 2-822,-1 5 383,6-8 1,-4 8 488,3-5 0,3 0 1,-1-3-1,2 1 1,1 3 323,5 2 0,3 7 0,9 11-235,2 6 0,5 9 1,8 3-1,4 4 0,4 6 37,5 6 0,7 1 1,9 10-220,3 1 0,8 12 0,-33-34 0,1 0-32,1 1 0,1 0 0,5 7 0,0 1 0,0 1 0,-1 1 0,2 3 0,1 0 0,1 1 0,0 1 65,0-2 1,1 1 0,3 4 0,1 0 0,-3-4 0,0 0 0,0 3-1,0-1-86,-1 0 0,2 0 0,1 1 0,0 0 1,-5-6-1,0 0 0,-2 0 0,-1 0-12,-2 0 1,0-1 0,-1-1 0,-1-1 0,-2-3 0,0-1 0,0 1-1,-1 0 29,0-3 0,-1 0 1,1 2-1,-1 0 1,31 32-1,-2 2 9,-5 0 0,0-7 1,-5-5-1,-2-3-59,-1-3 1,-5-2 0,-2 2 0,-1-4 128,-3-3 0,-3-1 0,-1-1 0,-2 1 0,1-1 0,-2 1 0</inkml:trace>
  <inkml:trace contextRef="#ctx0" brushRef="#br0" timeOffset="103823">10678 7751 8355,'-4'-12'-634,"0"0"0,-1 1 1,2 1 809,-1 2-46,0 5 0,4-1-32,0 8 1,1 3 0,3 7-1,4 4 1,5 6 173,3 8 0,1 5 1,8 5-1,5 3-82,4 3 1,13 12-1,4 4-147,4 8 1,6 2-1,-28-31 1,2 0-1,1 1 1,1 1 0,0 2-1,1 0-65,3 3 0,0 1 0,1-2 0,1 1 0,2 2 1,0-1-1,0 0 0,1-1 24,-2-1 1,1 1-1,3 3 1,-1 0-1,1 1 1,1 1-1,0 0 1,0 0-26,-2-2 1,-1 0-1,3 2 1,-1 1-1,-1-2 1,1 1-1,-1-1 1,1 2-18,1 1 0,1 0 0,-1-3 0,-1 0 0,-1 2 0,1 1 0,-1-2 0,-1 1-6,-1-1 1,0 1 0,1-2 0,0 0-1,-3-4 1,-2-2 0,2-1 0,-2 0 16,-2-4 0,0 1 1,0 0-1,0 0 0,-3-4 1,0 0-36,0-2 0,-1 0 0,27 28 0,1-3 0,-4-5-42,-3-3 0,-1-5 0,-6-6 1,-4-1-1,-4-3-80,-2-2 0,-6-2 0,-1-2 0,-2-2-30,-2-2 0,-2-2 0,-3-6 0,-2-3-9,-5-1 1,-3-5 224,-5-5 0,2-3 0,-6 5 0,-1 0 0,-2-5 0</inkml:trace>
  <inkml:trace contextRef="#ctx0" brushRef="#br0" timeOffset="104343">11807 9153 8355,'0'21'-90,"0"-1"0,1-3 0,4 3-141,3 3 0,8 1 1,6 5-1,6 4 392,5 3 0,8 4 0,5 4 0,3 7 1,7 4-1,6 6 0,8 6 0,-31-29 0,0 2 108,5 2 1,-1 1 0,2 3 0,0-1-251,4 0 0,1 1 1,-1 1-1,0 1 0,3 2 1,1 1-101,-3-2 1,0 1-1,3 2 1,-1 1-1,-4-4 1,0-1-1,1 2 1,-1 1 85,1 2 0,0 0 0,0 1 0,1 1 1,1 2-1,1-1 0,1 0 0,0 0 49,1-3 0,-2 1 0,1 4 0,-1 0 0,-1-5 0,0 0-64,3 3 1,0 0 0,-7-8 0,-1 0 0,3 1-1,0 0 1,-3-3 0,-1-1 2,-3-3 1,0 0 0,1 0-1,0 0 1,-4-4 0,-1 0 0,-1-2-1,0-1 1,34 34 0,-5-4-38,-6-1 0,1-2 1,-9-2-114,-3-2 1,3 1-1,-7-5 48,-2-2 1,-3-2 0,-4-4 0,-2-5 0,-3-4-92,-5-4 0,0-3 0,-9-6 1,-4-3-731,-3-5 673,1-2 0,-11-9 0,1-5 277,-3-7 1,-12-8 0,1-3-144,0-1 0,-7-6 123,0-4 0,0-4 0,0 4 0,-2 2 0,-2 1 0,-1 1 0</inkml:trace>
  <inkml:trace contextRef="#ctx0" brushRef="#br0" timeOffset="104755">14536 12030 8650,'8'6'0,"-1"2"426,-2 3 0,5 3-33,-2 2-274,3-2 0,6 8 0,1-4 1,1 0-23,3 0 1,1 4-1,4 0 1,1 4-3,6 3 1,1 6-1,3-1 1,0 5-20,4 2 0,0 6 1,6 0-1,1 4 32,2 2 1,5 7 0,-2-2 0,-2 2 125,-1 2 1,3 4-1,1 1 1,0-3-13,0 0 0,5 2 1,-4 0-176,1-1 0,3-2 0,-3-1 0,-1-1 1,-1-2-66,1-1 1,-5-6 0,2 2 0,-2-3-79,-1-1 0,-2-2 0,-1-3 0,-4-5 27,-5-5 0,2-1 1,-8-5-1,0-1-119,-3-2 1,-3-7 0,-3-2 0,-1-4-312,-1 0 0,-6-2 0,3-1-849,0-2 0,-4-5-557,2 1 1801,-8-8 0,-8-9 0,-6-6 0</inkml:trace>
  <inkml:trace contextRef="#ctx0" brushRef="#br0" timeOffset="105684">10418 7404 8355,'-6'-7'-626,"5"0"1,-3 3 1252,3-4 0,2-3-509,3-1 0,3-2 0,7-3 1,2-5-1,5-5 0,4-8 1,4-5-1,5-9 10,6-12 1,6-1 0,9-18 0,-25 37 0,2-1-1,2-3 1,1-1 0,2-4 0,1-1-12,4-2 0,-1 0 1,-2 3-1,1-1 0,3-2 1,2-1-152,0 0 1,-1 2-1,0 1 1,-1 2-1,2 2 1,0 2-216,-3 4 1,0 2 0,-5 3 0,-1 3 0,26-22 0,-7 8-1103,-4 6 1,-12 10 1350,-6 4 0,-2 3 0,-4 1 0,-5 0 0,-4 0 0,-2 0 0</inkml:trace>
  <inkml:trace contextRef="#ctx0" brushRef="#br0" timeOffset="105977">11237 5618 8474,'-24'-12'0,"3"1"438,5 3 1,3 3-254,5 10 0,3 1 0,6 5 0,3-1 0,4-3-103,4-1 0,5 2 1,4-4-1,5-1 7,7-2 1,5-1 0,10-1 0,0-3-112,3-5 1,1 4-1,-3 1 1,-4 4-321,-4 4 1,-5 7 0,-5 8 0,-8 5 10,-4 6 0,-4 6 0,-6 6 1,-5 7-106,-3 3 0,-2 9 0,-3 1 149,-5 7 0,-7 4 0,-3 1 0</inkml:trace>
  <inkml:trace contextRef="#ctx0" brushRef="#br0" timeOffset="106404">11125 7851 8355,'0'-38'-405,"0"1"0,5 1 323,4 3 0,7-2 0,6 0 0,4-5 1,6-7-1,5-5 0,9-7 0,8-6 233,6-5 0,-27 26 0,0-1 0,6-3 0,1-1 0,2-5 0,1 0-105,4-4 0,0-1 1,3-2-1,1 1 1,4-2-1,3 0 0,-1 0 1,0 0-166,0-1 1,2 2 0,4-2 0,1 0 0,-2 1 0,1 0 0,-1 2-1,0 2 1,-2 3 0,0 1-617,0 2 1,-2 0 734,-8 7 0,0 0 0,3-3 0,0 0 0,-11 6 0,0 0 0,1 0 0,1 0 0,-1 2 0</inkml:trace>
  <inkml:trace contextRef="#ctx0" brushRef="#br0" timeOffset="106707">12861 5879 8355,'0'-20'-589,"6"-3"0,2 2 378,3-2 0,1 2 0,1 2 0,-1 0 0,1 1 317,-1 0 1,0 1 0,-1 5 0,-1-1 224,-2 1 1,-3 4 105,3 0 0,-4 5 1,4-1-1,2 2-352,1 2 0,1 2 1,2 0-1,3 3-143,3-3 1,8 4 0,1-1-1,-2 2-218,-1 3 0,-6 2 0,-4 6 1,-3 7-127,-5 7 0,-2 10 44,-6 8 0,-17 11 0,-4 8 1</inkml:trace>
  <inkml:trace contextRef="#ctx0" brushRef="#br0" timeOffset="107301">11981 9227 8355,'0'-24'328,"0"4"1,2 2-496,7 0 1,0-1 0,12-6 0,2-1 0,8-6 0,9-9 0,9-13-1,6-12 153,5-12 0,-26 37 1,2 0-1,2-4 1,0-2-1,1 1 1,0 0-1,2-2 1,1-1 166,1-1 0,-1-2 0,1 1 1,1-1-1,4-2 0,-1-1-177,-1 1 0,1-1 0,6-5 0,1-1 0,-5 3 0,0 0 0,1 0 0,-1 0 48,0 1 1,0 0-1,-3 4 1,-1 0-1,2 1 1,0 1-1,-2 1 1,-1 0-119,-3 3 0,0-1 0,-1 3 0,0 1 0,-6 4 1,-1 1-1,30-30-1149,-9 9 1243,-3 10 0,-7 6 0,6 5 0,-3-1 0,-6 0 0,-5-1 0</inkml:trace>
  <inkml:trace contextRef="#ctx0" brushRef="#br0" timeOffset="107524">13829 6660 8237,'0'-25'0,"0"0"0,1 2 0,3 2 0,6 5 0,5 2 0,6 3 0,3 1 0,5 2 0,4 0 0,2 1 0,-1 3 0,-2 4 0,-2 7 0,-2 8 0,-3 11 0,-5 10 0,-3 11 0,-5 8 0,-3 7-1707,-5 4 1508,-3 8 0,-6 13 0,-2 7 0</inkml:trace>
  <inkml:trace contextRef="#ctx0" brushRef="#br0" timeOffset="110773">19807 3559 7656,'-7'-1'-100,"4"-2"0,7-1 517,8 1-355,6 2 1,7 1 0,5 0 1,5-1-1,5-2 0,7-1 1,4 1-1,4 0 1,1 1-1,5-3 0,2 1 70,4-1 1,12 3 0,3-3 0,5-1-127,6-2 0,5 1 0,-47 3 1,1 0-1,2-1 0,0 0 1,2 0-1,0 1 0,1-1 0,0 0 1,1 1-1,1 0 0,0-1 1,1 0-60,0-1 1,1 1 0,1 1 0,1 0 0,1 0 0,-1 1 0,-1-1 0,0 1-75,0-1 0,-1 1 0,-3 2 0,-1-1 0,-4 0 0,-1 0 0,47 1-245,-9 1 1,-10 0-1,-14 0 1,-9 0 21,-9 0 0,-8 0 349,-11 0 0,5 0 0,-8 0 0</inkml:trace>
  <inkml:trace contextRef="#ctx0" brushRef="#br0" timeOffset="111352">22982 3460 8355,'6'-19'-282,"-1"2"0,0 8 0,-1 1 1,-1-2 2354,-2-1-1782,-1 4 1,0 3-1,-1 9 57,-3 8 0,1 1 1,-4 8-1,2 2-40,2 4 0,2 11 0,1 0 0,0 6-111,0 1 0,0 11 1,0-2-153,0 8 0,0 6 0,0 7 0,0 3 0,0 2-119,0 0 0,0 5 1,0-2-1,1 4 31,3 3 0,-3 0 1,4-3-1,-4 3-118,-1 4 1,0-3 0,0 1 0,0-4-171,0-2 0,4 5 0,0-7 0,-1-4-74,-2-4 1,-1 3 0,0-10 0,0-4-65,0-5 0,0-2 0,0-5 1,0-3-843,0-4 1148,-5-4 1,-2-6 0,-5 0 0</inkml:trace>
  <inkml:trace contextRef="#ctx0" brushRef="#br0" timeOffset="112972">22944 5916 7418,'0'8'-159,"0"0"0,2-3 1,2 3-1,4 2 1,2 1 333,-2 1 1,2 0 0,-5 1-1,1 1 40,-1 2 0,-1 3 1,-4 6-1,2 0-129,2 0 1,-3 1 0,3 3 0,-2 4 205,-2 3 1,0 2 0,-2 2-112,-2 2 1,1 5 0,-3-2 0,0 3 0,2 2-3,-2-1 0,5 1 1,-3 0-1,3-2-125,1-3 1,0 2-1,0-5 1,0-1-96,0 2 0,0-6 0,0 1 0,0-5-252,0-2 1,1-4-1,2-5 1,2-2-1423,2-2 1096,-4-2 1,2-3-1,-5-1 1</inkml:trace>
  <inkml:trace contextRef="#ctx0" brushRef="#br0" timeOffset="114097">19695 3808 8355,'-6'-7'-1469,"4"-4"1209,-7 2 75,7-2 414,-4 4 0,7 2 0,4 5 0,2 1 0,1 3 0,0 5-33,2 2 1,-1 1 0,1 1 0,-2 0 0,2 4-85,1 4 0,3-1 0,2 4 0,5 3 0,4 3-4,4 5 1,2-2-1,8 3 1,2 2-85,5 1 1,3 0-1,4-2 1,0 0-111,0 0 0,2 5 1,0 0-1,2 2 31,2 3 0,1 1 0,4 2 0,-1 0-98,-1-1 1,3 2 0,-8 2 0,-1 0-71,-2 0 0,1 2 0,-1-1 1,-2-2 135,-1-1 1,-1-1 0,-1-1 116,1 1 1,-3-1-1,1 1 1,4 1 0,2 0 76,1-1 0,4 5 0,-1-8 1,2-2 13,-3-1 1,4 2 0,-3-5 0,1-1 156,-1-1 0,1-2 1,-5 0-1,-2 0-191,-1 0 0,-1 1 1,-2-1-1,-2 0 16,-5 0 1,-2 0 0,-2 2 0,0 0-276,0-2 1,0 3 0,2-9-1,1 1 3,1-3 1,3 1-1,-5-1 1,-2-1 114,3-2 1,-7-1 0,4 0-82,-1-1 0,-5-3 0,-1-2 0,-1-1 0,0-3-66,-2-1 1,-5-3-1,-2-1 1,-2-2-246,-3 2 0,4 1 0,0 1 0</inkml:trace>
  <inkml:trace contextRef="#ctx0" brushRef="#br0" timeOffset="114560">22634 6424 8355,'0'9'191,"0"-1"350,0 2 1,6 6-436,2 5 0,4 6 0,4 2 1,2-1 198,1-2 0,1 4 1,7 2-283,2 0 1,-3 2 0,4-3 0,-1-1-1,1 0 54,2-2 0,1 2 0,4-1 0,2-3-838,2-4 1,-2 0 0,4-5-86,-1-2 1,-3-1 0,4-2 0</inkml:trace>
  <inkml:trace contextRef="#ctx0" brushRef="#br1" timeOffset="114750">23292 6983 5734,'0'-25'0</inkml:trace>
  <inkml:trace contextRef="#ctx0" brushRef="#br0" timeOffset="121328">19881 3857 8355,'-12'0'0,"-1"0"0,1 0 0,-1 0-619,1 0 0,0 0 568,-1 0 0,1 0 0,-1 0 0,1-1 0,1-3 209,3-5 0,1-2 0,4-1 0,-1 0 0,0-2 403,-2-3-495,-1 3 1,-1-5 0,0 4-1,-2-3 1,-2 0 0,-5-1 13,-3 0 0,-1 2 1,-4-4-1,-5 1-128,-5 0 1,-2 2-1,0 7 1,0 3-1,-1 3-187,1-1 0,6 5 0,2-3 0,4 2-239,4 2 0,3 0 205,6 0 1,5 0-1,1 0 1</inkml:trace>
  <inkml:trace contextRef="#ctx0" brushRef="#br0" timeOffset="121754">19459 3559 8355,'-7'-12'-85,"3"5"1,8 3 0,5 3 2,2 1 0,7 4 1,2 1-1,6 2 165,8 3 0,1-5 0,15-1-107,5-2 0,8-2 1,12 0-1,13 0-51,11 0 1,-49-1 0,1 0 0,4 0 0,2-2 0,3 0 0,2-2 0,3-1-1,1 0-319,2-2 1,1-1-61,-7 2 0,1 0 0,1-2 0,0 0 0,55-3 0</inkml:trace>
  <inkml:trace contextRef="#ctx0" brushRef="#br0" timeOffset="122346">20092 3808 6509,'12'0'-98,"1"0"0,-1 0 1,-1-2-1,-1-1 0,-2-2 1,0-2-1,0-3 104,1-1 0,-6 3 0,2 0 0,-1-2 0,2-2 0,1-3 1,2-2-1,1 0 4,-2 0 0,3 1 0,-1-3 0,2 0 48,1 0 0,5 3 0,-9 0 1,1 3 64,1 5 0,-4-1 1,0 6-65,-2 4 1,-2 6 0,-7 11 0,-5 5-38,-2 5 0,-2 6 0,-2-1 0,-3 3-29,-2 2 0,0 3 0,-5 2 1,1-1-19,4 1 1,-4 0 0,5-3 0,0 0-95,2-5 1,5 1-1,4-7-39,3-1 1,-2-2-1,1-1 1</inkml:trace>
  <inkml:trace contextRef="#ctx0" brushRef="#br0" timeOffset="122580">21084 3572 7168,'-6'-11'0,"-3"4"0,-5 7 0,-2 8 0,-1 7 0,0 7 0,0 5 0,-3 3 0,-2 2 0,-1 5 0,-3 6 0,-2 6-101,-1 2 83,0 0 0,4 3 0,1 0 0,-1-3-110,0-5 1,6-1-1,2-7-92,3-1 1,2 3-1,0-8 1</inkml:trace>
  <inkml:trace contextRef="#ctx0" brushRef="#br0" timeOffset="122844">21729 3510 6845,'-24'1'0,"2"5"0,2 8 0,-2 9 0,-2 9 0,-1 5 0,-1 4 0,-3 6 0,-4 5 0,-4 9 0,-3 5 0,-1 6 0,1 1 0,0 3 0,0 4 772,-1 5-855,-1-1 0,11 4 0,2-6 0,4-5-139,4-8 1,3-2 0,7-12-1,3-2 0,-3-5 0,4-11 1</inkml:trace>
  <inkml:trace contextRef="#ctx0" brushRef="#br0" timeOffset="123108">22312 3646 7645,'-2'-18'0,"-2"6"0,-4 6 0,-3 8 0,-3 6 0,-2 9 0,-4 5 0,0 4 0,-2 4 0,-3 7 0,-4 9 0,-3 6 0,-2 9 0,-2 6 0,-1 6 0,0 2 0,-1 1 0,3 4 0,1 4 0,6 2 0,1 0 0,3-3 0,0-4 0,2-1 0,3-4-1328,1-5 1182,1-4 0,5-3 0,-1 0 1</inkml:trace>
  <inkml:trace contextRef="#ctx0" brushRef="#br0" timeOffset="123398">22498 4440 7755,'-19'4'0,"2"2"0,3 1 0,0 4 0,-1 2 0,-1 5 0,1 3 0,-1 4 0,0 4 0,-3 4 0,-3 5 0,-2 6 0,-2 6 0,0 4 0,-2 5 0,1 7 0,-2 4 0,1 4 0,2-4 0,1 1 0,2-2-280,2 0 1,-1-4-1,5-6 4,2-1 0,2-11 0,2-1 187,2-7 1,-2-1-1,4-1 1</inkml:trace>
  <inkml:trace contextRef="#ctx0" brushRef="#br0" timeOffset="123642">22920 5097 7615,'-6'-5'0,"-2"6"0,-3 10 0,-3 9 0,-1 3 0,-2 2 0,1 1 0,-2 2 0,-3 2 0,-1 2 0,0 2 0,1 2 0,-1 2 0,-1 4 0,-2 3 0,0 3 0,0 1 0,2-2 0,2-3 0,5-2 0,2-3 0,2-3 0,1-5 0,2 0 0,5-5-471,3-4 1,1-4 0,0-6 0</inkml:trace>
  <inkml:trace contextRef="#ctx0" brushRef="#br0" timeOffset="123883">22808 5866 8355,'-24'10'-80,"4"2"1,-2 9 0,5 0 0,2 2 0,1 2 0,3 0 0,2-2 0,2-1 0,1-1 0,3 0 0,2-1 0,1 0-339,0-3 0,0 5 0,0-2 0</inkml:trace>
  <inkml:trace contextRef="#ctx0" brushRef="#br0" timeOffset="157195">22820 3671 8355,'-1'-12'-253,"-3"-1"1,-4 1 464,-3-1 0,2 8 1,2 5-129,2 7 1,-1 9 0,1 6 0,-6 6 0,-6 6-1,-2 6 1,-4 9 0,-5 7 197,-5 10 0,-3 7 0,-3 7 1,0 6-221,-3 3 1,19-38 0,-1 0-1,2 1 1,-1 0 0,-1 1-1,1 0-220,0-2 1,1 1-1,-2 3 1,1 0 0,2-4-1,0-1 1,2-1 0,0 0-184,1-1 0,1-1 1,-13 37-1,5-10 1,2-8-426,2-6 1,5-8 576,7-11 1,-7 6 0,2-8 0</inkml:trace>
  <inkml:trace contextRef="#ctx0" brushRef="#br0" timeOffset="157448">22870 4465 8355,'0'-13'531,"0"1"1,0 7 0,0 6-291,0 10 0,-1 8 0,-4 10 0,-4 6 0,-8 6-179,-8 9 0,-5 6 0,-8 10 1,-4 7-175,-3 9 1,-4-1 0,25-35 0,-1 2-1,0 0 1,0 0-81,0-1 1,1 1 0,-1 2-1,0 1 1,0-2 0,-1 0-787,-1 2 0,0 0 0,4-5 0,1 0 0,-26 39 0</inkml:trace>
  <inkml:trace contextRef="#ctx0" brushRef="#br0" timeOffset="160568">2915 14734 8927,'-9'-23'0,"2"1"0,1 1 0,0 0 0,0 2 609,4 2 1,0-1 0,2 2-250,0 1 0,6 2 1,2 5-326,3 4 0,2 12 0,-1 7 0,2 6 0,1 7 0,1 2 0,0 4 1,-3 2-189,0 1 1,-5-1 0,-1-1 0,-2-2 55,-2 1 1,3-3-1,-2-3 1,-1-3 0,-2-4-1,-1-5-55,0-2 154,0-7 0,0-8 1,0-12-1,0-6 1,0-4-1,0-4-200,0-1 0,0-4 0,0-5 64,0-1 1,0 5-1,1 2 1,2 2 61,1 5 0,6 5 0,-2 8 0,3 3 43,2 4 1,-1 2 0,0 4 0,1 2 68,-1 4 0,1 4 0,-2 5 1,-2 4-15,0 2 1,-3 2 0,4-2 0,-3-1 28,-2-1 1,4-6 0,-5 2-1,0-4-25,2 0 1,-5-5-1,4-1-40,1-2 0,-3 0 1,5-7-57,2-2 1,1-3 0,1-7-1,-1-3 1,-1-7-66,-2-3 1,0-8 0,5 2-1,-1-3 99,0-1 1,-1 7 0,-1 3 0,-3 7 176,-1 2 1,2 5-94,-4 5 0,4 8 0,-4 4 1,-1 10-10,-2 4 1,4 10 0,-1-2 0,0 4-26,1 5 0,-2-5 1,5-1-1,2-4-68,1-5 0,6 1 0,1-7 0,-1-5 31,1-2 1,4-3 0,-1-4-62,2 0 1,1-5 0,-2-3 0,-3-5 0,-1-2 69,-3-1 0,-1-7 0,-1 4 0,-2-1 82,-3-1 0,1 0 0,-4-2 1,-3 2 12,0 5 1,-2-2 0,-2 1 0,-2 3-59,-4 5 1,-3-1-1,-1 6 1,-1 1-3,1 2 1,3 2 0,1 3-1,0 5-59,1 2 0,-3 2 0,6 4 0,1 4-122,2 2 0,1-2 0,0-1-68,0 2 1,0-2 0,1-1 0,2-1 13,1-3 1,5-5-1,-4-3 1,2-2 102,3-2 0,1-2 1,0-2-1,-3-3 172,-4-5 1,2-2 0,-2-1 172,-1 0 0,2-1 1,-1 1-1,-1-1-53,-2 1 1,3 0 0,1-1 324,-3 1 0,5 5-268,1 3 1,2 4 0,0 4 0,-2 4-334,2 3 0,-3 3 0,1 1-192,2 2 1,1 1 0,1-5 0,0 1 0,1-3 97,-1 0 0,1-5 0,-1-2 0,0-3-498,1-1 1,-1 0 0,1 0 563,-1 0 1,0-5 0,1-2 0</inkml:trace>
  <inkml:trace contextRef="#ctx0" brushRef="#br0" timeOffset="160863">4006 14598 8355,'-7'-6'432,"3"6"0,12 6 0,5 7 0,0 2-275,1 2 1,0 1 0,1-3 0,3 2-361,1-2 1,1 3-1,2-2 1,-3-1-1,0-1 1,-1-1-1,0-1 1,-3-1-1103,-1-3 1,-3-1 1116,-3-3 0,3-2 0,-4 3 1</inkml:trace>
  <inkml:trace contextRef="#ctx0" brushRef="#br0" timeOffset="161064">4229 14647 11027,'-12'6'0,"1"3"0,1 5 0,2 4 0,0 1 0,-1 3 0,2 2 204,2 1 0,-3-1 1,4 0-1,1-2 1,1-3-1,2-1-2641,0-3 1416,0 5 1,6-7-1,1 5 1</inkml:trace>
  <inkml:trace contextRef="#ctx0" brushRef="#br0" timeOffset="161269">4477 14536 8355,'0'-6'549,"0"6"0,0 7 0,0 5 368,0 5-1032,0 2 1,2 6-1,0 0 1,4 0-1,-1-1 1,1 1 0,-2 0-1,0 0-1115,0 0 0,5-2 777,-5-2 1,5-3 0,-2-6 0</inkml:trace>
  <inkml:trace contextRef="#ctx0" brushRef="#br0" timeOffset="162343">4576 14337 8243,'-16'-8'0,"1"0"-1361,4-2 1040,9-1 1,9 5-1,7 6 274,3 7 1,2 4-1,6 2 1</inkml:trace>
  <inkml:trace contextRef="#ctx0" brushRef="#br0" timeOffset="162344">4738 14796 8355,'0'-12'233,"0"-1"0,0 1-106,0-1 0,0-3 1,0-1-1,0 2 7,0 1 1,1 2-1,2 0 1,2 1-1,1 1 1,1 3-37,0 1 1,-3 2 0,4 4-126,2 0 0,-3 4 0,-1 3 0,1 3-23,0 4 0,0 2 0,3 0-106,-2 0 1,-5 2-1,2-3 1,-1 2-22,1-2 1,3-6 0,-4 0-99,-1 0 292,4-3 0,-6-6 1,3-8 21,-2-3 0,-2-3 1,0-1-1,0-2-29,0 2 1,0-3 0,1 2-27,3 0 0,2 3 1,3 2-1,-1 1-89,2 2 1,1 5 0,2-1 86,-1 2 1,0 2 0,1 2 55,-1 2 1,-4 3-1,-1 5 1,0 2 0,-1 1-30,-1 2 1,3-1 0,-2-3 0,0-1 12,-1 0 0,1-5 1,-4-1-1,4-2-21,1 0 0,-3 0 0,3-5-1,-2-3 0,1-2 0,-4-3 0,3 0-39,-3 0 1,4-7 0,-2 0 0,0 1 10,2 1 0,-4-3 0,5 1 0,-1 1-54,-3 1 1,3 2 0,3-1 46,2 1 0,-3 5 70,0 3 1,1 4 0,2 4 0,-2 4 0,-2 3-15,-1 2 1,2 0 0,-4 2 0,0 2 56,2-2 0,-1 3 1,5-3-1,-3-2-94,-2-4 1,5-2 0,-2 1-13,3-3 1,2-5 0,-2-5 0,-2-3 32,0-3 0,-3-3 0,4-1 1,-2-3-12,2-1 0,-3 2 0,0-3 0,0-1-1,0 2 0,-5 1 0,4 6 1,-2-1 242,0 1 0,2 5-155,-2 3 1,-2 2-1,5 4 1,0 2-1,-1 4-29,-1 3 0,4 6 1,-4 1-1,2 0-223,3-1 0,-3 4 0,1-4 0,1-2-171,2-1 0,2-3 0,-1-3 0,1-4-159,-1-3 0,6-6 0,1-2 1</inkml:trace>
  <inkml:trace contextRef="#ctx0" brushRef="#br0" timeOffset="162345">5556 14052 8355,'-12'0'0,"1"1"0,3 3 0,3 2-794,10 2 337,1 3 0,7 2 0,-1 6 1</inkml:trace>
  <inkml:trace contextRef="#ctx0" brushRef="#br0" timeOffset="162996">5767 14523 8355,'-12'0'1118,"-1"0"1,1-4-1640,-1 0 207,7-6 1,1 5 0,8-5 117,1 2 0,6 4 0,-2-5 0,3 1 86,2 1 1,-5-2-1,0 4 687,2 3-611,-5 0 0,1 4 1,-6 2 241,0 4 0,0-1 0,0 1 1,0 2-1,0 1 14,0 1 1,0 5 0,0-1 0,1 0-284,3-3 0,2 4 0,5-1 1,-1 1-31,-1 1 0,9-3 1,-5 4-1,0 1 45,1-1 0,-1 0 1,-1 3-1,0-1 90,1 1 0,-5 1 0,-1 2 1,-2 0 140,-2 0 1,-1 0 0,-4 1-1,-2 1 70,-4 2 0,-3 4 0,-3-4 0,-1 0-218,-2 2 1,-1-7-1,3 3 178,-1-5 1,-1-7-207,5 1 0,5-13 0,3-8 1,2-11-449,2-8 0,4-7 0,2-6 1,1-2 184,2-2 0,3-3 0,1-6 0,2 2 112,2 3 1,1-2 0,-3 4 0,3 0 110,1 1 0,-2 0 0,2 5 0,0 1 186,1 3 0,-4 0 1,4 7-1,-3 3 100,-1-1 0,-3 6 0,0 2-54,-1 2 0,-4 7 106,1 3 0,-8 4-147,-1 4 1,-1 3-1,-8 7 1,0 1 240,-2 1 1,-2 5 0,1-3-1,1 1-207,3 3 0,-2 2 1,5 1-1,-1-1-209,0 1 0,2 0 0,6-2 0,2-2-47,4-4 0,5-4 0,3 0 0,5-2-339,2-3 1,3-2 0,3-8-1,3-2-2892,0-4 2496,-2-3 1,-5-7-1,0-1 1</inkml:trace>
  <inkml:trace contextRef="#ctx0" brushRef="#br0" timeOffset="165838">7913 14275 8355,'-7'-5'-129,"1"3"445,6-3 0,0 3 1,0-2 59,0-4 1,0 1-175,0-1 0,4 4 0,2-3 0,1 0 45,2 0 1,3 4-1,0-1-298,0 3 1,-1 6 0,-1 5-1,-3 5 1,0 6 84,0 2 1,-5 3 0,3 2 0,-4 1-480,-1-2 1,-6 5-1,-2 1 1,-4 2 67,-5-2 0,2 1 0,-6-5 1,-1-1 342,-1-2 0,-1-7 1,2-4-1,3-4 187,1-2 1,2-7-1,5 1 1,1-6-15,2-5 1,5-3 0,0-3-1,5-1-115,2-2 1,5-3 0,1 2 0,4 0-35,2 0 0,1 3 0,-5 5 0,1 3 54,-1 2 1,0 2 0,1 6-30,-1 1 0,-1 7 1,-1 0-1,-2 4-105,2 0 1,1 3-1,1-1 1,1-2-144,-1-1 1,1-2-1,0-1 1,2-3-356,2-3 1,5 1 0,-3 1 0</inkml:trace>
  <inkml:trace contextRef="#ctx0" brushRef="#br0" timeOffset="166161">8210 14374 8355,'-7'-5'698,"2"3"0,6-3 0,3 5-563,5 0 0,6 5 0,1 4 1,1 3-1,-1 3 0,2 2 1,0-2-1,2 0-349,-1 2 0,-4-4 0,3 4 0,-1-3-585,-1-2 1,1 1 0,-5-1 161,0 0 1,1 1-1,-1-1 1</inkml:trace>
  <inkml:trace contextRef="#ctx0" brushRef="#br0" timeOffset="166381">8421 14312 8558,'0'-12'672,"0"0"1,-1 5 0,-2 4-474,-1 6 1,-6 5 0,2 8 0,-3 6-1,-1 5-52,-1 2 1,1 1-1,-1-3 1,1 2-547,0-1 1,1-2-1,1-2 1,3-2 133,1-2 0,2-5-812,4 2 1,0-3-1,0-2 1</inkml:trace>
  <inkml:trace contextRef="#ctx0" brushRef="#br0" timeOffset="166578">8644 14449 8355,'9'-4'321,"0"-1"0,4 3 0,3 0 0,2 2 0,1 0-525,1 0 1,-4 0 0,5 0-145,1 0 0,1 0 0,1 0-295,-3 0 0,2 0 0,-4 0 0</inkml:trace>
  <inkml:trace contextRef="#ctx0" brushRef="#br0" timeOffset="167046">8632 14821 8355,'-8'1'317,"1"3"1,1 5 0,4 2-1,0 1 9,2 0 0,0 5 1,0 1-1,0 1 1,0 3-1,0 2-528,0 0 1,0 1 0,2 1 0,0 1-1060,2-3 0,6 4 0,-3-9 0</inkml:trace>
  <inkml:trace contextRef="#ctx0" brushRef="#br0" timeOffset="168145">9488 14225 8355,'0'-12'0,"0"0"0,0 3 0,0 1-426,0-1 723,0-3 0,1 0 0,3 0 1,5-1-1,2 1 0,1 1 1,0 1-91,1 2 1,-1 5-1,1-1 1,-1 3-1,0 2-157,1 3 0,-2 7 0,-3 6 1,-4-2-396,-2-1 1,-2 4-1,0 2 1,-2 4 53,-2 0 0,-3 0 0,-4-2 0,2-3 198,0-1 0,1-1 0,-3-5 1,1 1 90,2-1 0,5-4 239,-1 0-233,3-5 0,2 3 0,3-6 81,5 0 0,2 1 0,1 2 0,0 1-4,1-1 0,-1-1 1,1 1-1,-1 1 0,0 1-32,1 0 0,-1-2 0,1 4 1,-1 0-31,0-1 0,-5 3 0,-3 3 0,-2 1-30,-2-1 1,0 0 0,-2 1 0,-2 1-80,-4 2 1,-7-2 0,-3 4 0,-1-2-59,-3 1 0,2-1 1,1-5-1,0-1 6,-1-2 1,5-5-1,-1 1-275,2-2 1,3-8 11,3-2 1,2-3-1,6-2 1</inkml:trace>
  <inkml:trace contextRef="#ctx0" brushRef="#br0" timeOffset="168481">10009 14275 8355,'-6'-12'2781,"-1"5"-2542,-5 1 0,11 10 0,5 2 0,5 1-53,4 2 1,3 3-1,2 0 1,1 0-234,3 1 0,-2 3 0,-1 1 1,0-2-344,1-1 0,-4-1 1,3 3-1,-1-1-309,-2-4 0,-3 1-423,0-3 0,-1-4 693,1-1 0,-7 3 0,0 0 0</inkml:trace>
  <inkml:trace contextRef="#ctx0" brushRef="#br0" timeOffset="168693">10257 14201 8355,'-6'-10'727,"-1"6"0,-1 8-316,0 6 0,0 8 1,-5 2-1,1 4-686,-1 1 1,1-1 0,0 2 0,-1 2-250,1 1 0,-5 4 0,1-3 0,0 1-768,3-1 983,0-1 0,1-4 0,-1 0 1</inkml:trace>
  <inkml:trace contextRef="#ctx0" brushRef="#br0" timeOffset="169150">10480 14622 8301,'-7'0'434,"2"0"1,5-1-1,1-2 1,2-2 325,1-2 0,1-1-367,-1-5 0,-1 5 0,6 1-305,0 1 0,-2 2 0,0 6 0,-2 2-344,-2 4 1,3 9-1,-2 3 1,-1 5-209,-2 4 0,-2 1 0,-2 5 0,-3-3 6,-1-2 0,1-1 0,-4-4 0,2-2 98,-2-2 0,-1 1 0,-1-6 493,-1-1 0,1-6 0,-1-5 14,1-3 0,4-2 0,1-3 0,1-5 160,4-2 1,0 2 0,2-2-51,0-3 0,2-1 1,2 2-1,4 2 1,3 2-43,1 0 0,1 7 0,-1-2 0,1 2-68,-1 2 0,5 0 0,-1 2 0,1 2-213,1 4 1,-3-1 0,4 0 0,0-2-625,1-2 0,-4 3 1,3-2-282,-1-2 1,4 0 0,-2-2 0</inkml:trace>
  <inkml:trace contextRef="#ctx0" brushRef="#br0" timeOffset="169755">11485 14461 8355,'-13'-12'131,"2"-1"0,1 2 0,4 2 171,0 0 1,1 7 0,0-1-1,-1 7 1,-1 7 0,1 6 183,1 2 0,3 2 0,-2 5 0,3 1-318,1 2 1,0 0 0,1-4-1,3-2-150,5-2 0,2-3 0,2-6 0,2-1-135,2-2 1,1-4 0,-3-5 0,3-1-21,1-3 1,-4-3 0,2-6 8,-3 1 0,-6-6 1,-1-1-1,-2-2 0,-2 0-189,-1-1 0,-4 3 0,-2 0 0,-4-1-3,-3 1 1,-7 8 0,-3-1 0,-2 2-89,-2 3 0,4 2 1,1 5-1,-1 1 40,2 3 0,1 7 1,5 7-1,2 0 278,3 0 0,3 4 0,5-3 0</inkml:trace>
  <inkml:trace contextRef="#ctx0" brushRef="#br0" timeOffset="170611">11795 14523 9219,'0'-25'0,"0"2"176,0 2 0,0 7 0,0 6-140,0-1 0,0 0 67,0 5 1,4 6 0,1 10 0,1 2 0,1 1 0,-2 1 0,2 1 0,-1-1-74,-1 1 1,5 0 0,-3-5 0,1-1-113,0-3 0,0-2 0,5-6-75,-1 0 0,1-2 0,-1-2 0,-1-4 92,-3-3 0,2-1 1,-6-1-1,-1-1 137,-2-2 0,1 2 0,0-2 1,3 0 21,-3 0 1,0 2-1,-2-3 323,0 4-404,0 6 1,1 1 0,2 8-144,1 2 1,6-1-1,-2 5 1,3 1 0,1 3-1,2 0-476,3 0 0,-4-1 395,4-2 1,1 0 0,0-5 132,1-1 1,-4-1 0,2-2-1,-2 0 164,1 0 0,-2-6 1,3-2-1,-5-3 1,-2-2 216,-2 1 1,-1 0 0,1-1 0,-4 1-173,-2-1 0,-2 1 0,-2 0 0,-2-1 121,-4 1-197,-3 5 1,-1 1 0,0 8-1,3 2-34,1 4 0,5 0 1,-1 3-1,2 5 1,2 0-121,0 2 1,0 4-10,0-1 0,2-2 0,2 0 0,4 1 0,3-3 28,2 1 1,-1-5 0,0-6-76,1-2 0,3-1 0,1-4 0,-2 0 0,-1 0 155,-2 0 0,1-5 1,-1-3-1,-1-3 181,-3-2 1,3-1-1,-4-1 1,1-1-74,1 1 1,-5-3-1,3 1 1,-2 2-53,-2 1 0,0 2 0,-1-1 0,4 1-81,1 0 1,1 5-44,5 2-46,-1 4 1,0 1-1,1 0 52,-1 0 0,1 6 0,-1 2 0,-1 3 89,-3 1 0,2 1 1,-6-1-1,-1 1-115,-2-1 0,3 0 0,0 1-168,-1-1 1,0-1-1,1-3-436,4-3 1,3-4 0,2-1 0</inkml:trace>
  <inkml:trace contextRef="#ctx0" brushRef="#br0" timeOffset="171009">13419 14064 8355,'-5'-37'162,"3"7"1,-2 4 0,3 5 0,1 3 0,1 3 63,3 1 1,-1 7-1,5 3 1,2 4-1,0 7 1,-1 8-1,0 10 1,-1 7-74,-1 6 0,0 5 0,-5 6 1,3 1-387,-3 0 1,0-1-1,-4 1 1,0-2 180,-3-2 0,1-4 1,4-6-1,0-3-1469,0-4 720,0-8 1,-5-3-1,-2-6 1</inkml:trace>
  <inkml:trace contextRef="#ctx0" brushRef="#br0" timeOffset="171886">13221 14362 8355,'8'-6'0,"0"0"-21,2-1 1,8-9-117,7 4 0,1-3 241,7 3 0,4-1 1,6-1-1,1-1-280,3-1 1,1-6-1,0 1 1,-2-3-1,-5 1 1,-4 1 0,-4 1-1,-6-1 49,-9-1 0,-3 2 0,-11 2 0,-1 1 383,-2 3 0,-2 1 0,-3 3 0,-5 1 233,-2 2 1,-1 5-1,-1-1-132,1 3 1,5 6 0,3 5-1,3 5-208,1 6 1,0 8 0,0 4 0,1 3-434,3 1 1,2 6 0,3 1-1,-2-2-94,-1-4 0,2-3 0,-4-6 0,0-2 81,2-5 1,-4-4 0,7-7 93,0-3 1,-2-3-1,0-6 471,-1-3 1,-2-4-1,-3-8 1,2 0-59,1 1 1,2-3 0,-4 1 0,4 1-157,1-2 1,-3 4 0,3-3-91,-2 4 0,5 6 47,-2 3 1,-1 4 0,0 4 0,0 4 18,0 3 1,-3 3 0,4 1 0,0 3-40,-1 1 1,4-4-1,-4 2 1,2-3-82,-1-2 0,0 1 0,4-2 75,1-3 1,-5-3 0,0-5-1,2 0 1,1-1 9,1-3 1,5-7-1,0-6 1,-4 1 16,-3-2 0,1 3 0,-3-5 0,2 2 22,-2 3 0,-2 2 1,-6 0 451,0 1-410,0-1 0,0 8 0,0 5 0,0 7-86,0 4 1,0 5-1,0 1 1,1-1-78,3 2 1,-1-4-1,4 3 1,0-4-53,0 0 1,1-2 0,4-2 90,1 0 1,-1-7-1,1 3 1,-1-5 0,0-3 123,1-1 1,-1-10 0,-1 1 0,-1 0 56,-2-1 1,4-4 0,5-1 0,-3-2 127,-5 0 1,2 6 0,-2-1 0,2 2-24,1 1 0,1 2 0,-1 3-181,0 4 0,-3 4 0,-3 4 0,1 4 12,0 3 0,-3 2 0,3 1 0,0 1-240,0 1 1,-3 1-1,3-5 1,-1 1-144,-4-1 1,0 1 0,-2-1-286,0 0 1,-2-3 0,-2-1-45,-4 1 1,-9 3 0,-2 0 0</inkml:trace>
  <inkml:trace contextRef="#ctx0" brushRef="#br0" timeOffset="172061">14350 13953 8355,'-2'-16'0,"-2"4"0,4 4-656,0 12 1,6 3 0,6 5 0</inkml:trace>
  <inkml:trace contextRef="#ctx0" brushRef="#br0" timeOffset="172494">12030 15825 8355,'0'-24'74,"0"-1"1,0 5-64,0 4 1,0 2 0,0 2 0,0-1 363,0 1 0,-1 1 0,-3 3 4,-5 4 1,-2 2-1,0 4-272,3 2 0,-1 3 0,4 5 1,1 0-50,-1 1 1,3 3-1,0 2-26,4 2 1,5 0 0,6 5-1,-1 0 1,2-2-154,2-2 1,0 2 0,3-2 0,-1 1-79,-3-1 1,3 2-1,-3-4 1,-3 1 12,-2-4 0,-6 2 0,3-1 0,-3-2 62,-5-1 0,-6-2 1,-10 0-1,-3 1-3,-4-1 0,-1-1 0,2-1 0,1-3-400,1-2 1,6-1 62,-1-4 137,7-11 0,15-2 0,8-12 0</inkml:trace>
  <inkml:trace contextRef="#ctx0" brushRef="#br0" timeOffset="173445">12303 16086 8355,'-12'0'1010,"5"0"0,3 0-759,8 0 0,3-2 0,7-2 0,1-4-363,1-3 1,6-3 0,-2-1-1,0-3 1,1-1 0,0-2 0,-2 1-1,-3 0 29,-2 2 1,-6-2 0,-1 3 0,-1 2 20,-3 1 1,-3 2-1,-5 1 1,-3 1 1,-3 2 1,-1 5 0,-1-1 0,1 3 65,0 1 0,3 5 0,2 3 0,1 3-25,-1 2 0,4 3 1,-1 2-1,2 2 9,2 2 1,4-4 0,2-1-1,1 0-160,3-1 1,1 5 0,1-6 0,2-2-18,2-4 1,-2-6 0,4 1 189,0-2 1,-3-9 0,4-4 0,1-6 0,-2-2 110,-1-3 1,4-3 0,-3-4 0,1-4 10,3-3 0,-2-5 0,-1-2 1,-1-1-105,-3-3 0,-1 4 0,-2 2 0,-1 3-334,-2 0 1,-4 1 0,-5 0 0,0 1 352,0 3 0,-1 0 0,-2 8 0,-3 6 391,-1 4 1,1 9-143,-3 6 0,4 11 0,5 11 1,0 6 47,0 5 0,0 8 1,0 5-341,0 2 1,4 7-1,0 3 1,-1 3 0,-2-2-249,-1-5 0,4 2 0,0-12 0,1-5-62,0-8 1,-2-6 0,4-4-1,0-6-810,0-5 1,-1-6 844,3-8 0,2-14 0,-4-8 0</inkml:trace>
  <inkml:trace contextRef="#ctx0" brushRef="#br0" timeOffset="173446">12750 15652 8355,'0'-9'690,"0"1"1,5 1-309,3-1 0,9-7 0,4 3-232,2-2 1,6-1 0,1-1-1,2 0 1,1 1-109,-1 1-1528,4 7 0,-5-4 0,6 4 1</inkml:trace>
  <inkml:trace contextRef="#ctx0" brushRef="#br0" timeOffset="173447">13333 15912 8355,'0'-12'5287,"1"4"-5198,3-1 0,7 7 0,6-3 0,-4 5-2155,-3 5 0,-10 7 0,-7 7 0</inkml:trace>
  <inkml:trace contextRef="#ctx0" brushRef="#br0" timeOffset="189023">14337 8558 8705,'-1'-13'0,"-2"1"0,-3 1 0,0 3 0,-4 3 0,-1 4 0,-1 1 0,-1 0 2293,1 0-2105,-6 0 0,4 1 0,-4 4 0,2 3 0,-1 3 0,3 3 0,3 1 13,3 1 0,4 5 0,-3-5 0,1 1 0,4 0-178,0-1 1,4 1 0,2-5-1,4-1 1,3-1-224,1-2 1,2-5 0,1 1 4,2-3 1,1-1-1,-3 0 67,2 0 1,-1-5 0,-3-4-1,-2-3 124,-3-4 1,-3 2 0,-5-3 0,0 3 0,0 2 8,0 0 1,-5-1 0,-3 1 0,-3 1 218,-2 3 0,-1 2 1,-1 6-1,-1 0-125,0 0 0,3 1 0,0 2 0,1 3-95,-1 1 1,1 1-1,1 4 1,3 1 13,4-1 0,2 5 1,2-1-166,0-1 0,2-1 0,2-2 0,4-1 11,3-2 0,1 0 0,1-4 45,-1-3 1,5 0-1,1-2 1,0 0 69,0 0 1,2-2 0,-3-2 0,-3-4 0,-3-3 106,-3-2 0,-5-3 0,1-1 0,-3 1 16,-1-2 1,0 4 0,-1-2 0,-3 2 106,-5 1 0,-6 5 1,-3 1-1,0 2-106,0 2 0,-4 2 1,2 2-1,-2 3-78,1 4 0,3 3 0,6 3 0,-1 1 12,1 2 0,5-1 0,3-2 0,2 1-128,2 2 1,2-1 0,2-3-76,4-1 0,5-1 0,2-1 0,3-3 61,1-2 0,-2-1 0,2-4 0,0 0 1,-1 0 88,0 0 0,-1-5 0,-5-3 0,-1-3 77,-3-2 0,2 1 0,-6-2 0,-1-1 79,-2-2 1,-2-3 0,-3 2 0,-5 0 7,-2 0 0,-2 1 0,-4 6 1,-2 2-56,-1 0 0,-2 7 0,4-2 0,-1 2-49,-3 2 1,4 6 0,2 1 0,2 2-32,1 4 0,2-4 0,3 8 0,4-3-104,3-2 0,1 0 0,1 1-12,3-1 1,3 1-1,5-2 1,2-2-16,3 0 1,1-7 0,4 2 0,-2-2 0,1-2 1,-2 0 1,1-6-1,-5-2 1,0-3 135,-4-1 1,1-1-1,-5-1 1,0-2 152,-3-5 0,-2 3 1,-2 0-1,-2 2-12,-2-1 0,-3 1 0,-6 5 1,-3 3-20,0 3 1,-5 0 0,3 1 0,-1 2-141,-3 5 0,4 4 1,1 5-1,4 1 75,0-1 0,2 5 0,3-1-713,4-1 1,4 3-1,4-1 1,6-1 0,6 1-861,9 0 1,5 5 0,7-3 0</inkml:trace>
  <inkml:trace contextRef="#ctx0" brushRef="#br0" timeOffset="197608">6958 17016 8355,'0'-14'-31,"0"-1"1,0-1 0,0 0-1,0 1 1,0 0 0,0-1 159,0 0 1,0 3-27,0 0 1,-6 1 0,-2 1 0,-3 2 0,-1 5 10,-1 3 0,5 5 1,1 3-1,1 3 1,4 5-85,0 3 1,2 2-1,0 5 40,0 0 1,0 5 0,0 3 0,0 3 112,0 1 0,0 9 0,0 1 1,0 0-48,0 1 1,4-1-1,1-2-157,-3-3 1,0-8 0,-2-2 0,0-2-1,0-4-62,0-4 1,-2 2 0,0-5 0,-4 2-564,-1-1 0,3-5 0,-3 2 0,0-3-1,0-2 1,3-1 0,-4-3 558,-2-3 0,-1-10 0,-1-1 1</inkml:trace>
  <inkml:trace contextRef="#ctx0" brushRef="#br0" timeOffset="197885">6648 17400 8355,'4'-8'0,"1"1"0,2 2 0,3 2 0,2 0 380,5-1 1,2 3-293,6-3 0,0 1 1,1 0-1,1-1-242,2 1 0,4 2 1,-2 1-1,-1 0-101,0 0 0,5 0 0,-3 0 0,-1 0-270,-2 0 0,-3-6 0,-1-1 0</inkml:trace>
  <inkml:trace contextRef="#ctx0" brushRef="#br0" timeOffset="198185">7454 16694 8355,'0'-29'0,"0"1"0,0 5 0,0 3 569,0 8 1,-2 5-362,-2 3 1,2 5-1,-5 8 1,0 7-60,0 6 1,-1 10 0,-3 5 0,1 7 89,2 4 1,-1 7 0,-2 3-1,2 3-236,0 1 0,5 0 0,-3 0 0,2 0-297,2 0 1,2-5-1,1-4 1,1-3-156,3-5 1,3-3 0,6-9 0,0-4-114,4-3 0,-2-4 0,6-4 0,-1-7-386,0-4 948,3 2 0,-4-7 0,6 3 0</inkml:trace>
  <inkml:trace contextRef="#ctx0" brushRef="#br0" timeOffset="198717">7702 17326 8034,'-11'-16'0,"1"-1"0,3 2 0,2 1 0,2 2 0,2-1 226,1 1 1,-4-1-178,-1 1 1,1 0-1,6 1 273,2 2 0,3 5 1,5 8-1,-1 6-128,-3 5 0,3 0 1,-2 6-1,2 1-162,1 1 1,0 1 0,2-2 0,1-3-160,2-1 0,-1 3 1,-2-5-1,1 0-425,2-3 0,1 0 0,-3-2 0,2-3-360,-2-4 1,-1-2 771,-2-2 0,0 5 0,1 2 0</inkml:trace>
  <inkml:trace contextRef="#ctx0" brushRef="#br0" timeOffset="198718">7925 17115 8355,'0'-12'380,"0"-1"-148,0 1 1,-1 7-1,-3 5-188,-5 6 1,-2 11-1,-1 5 1,-1 4-92,1 3 1,-4 6 0,-1-4 0,2 2 2,1 0 0,2-5 1,-1 1-1,2-4-249,3-5 0,-2 2 0,6-4 0,1 0-293,2 0 0,1-1 0,0-5 0</inkml:trace>
  <inkml:trace contextRef="#ctx0" brushRef="#br0" timeOffset="199116">8111 17512 8355,'0'13'420,"0"-1"1,0 2-1,0 1 1,0 3-654,0 1 0,0-2 0,0 3 0,0 1-390,0-2 1,0 5 0,2-5 246,2 0 0,3 5 0,5-5 0</inkml:trace>
  <inkml:trace contextRef="#ctx0" brushRef="#br0" timeOffset="199117">8421 17537 8355,'0'-7'792,"-4"7"0,0 8-807,1 3 0,2 2 1,-1 1-1,0 1-366,-2 1 1,-1 6 0,5-1 0,0 1-277,0-1 1,-5 2 0,-2-4 0</inkml:trace>
  <inkml:trace contextRef="#ctx0" brushRef="#br0" timeOffset="199445">8756 17202 8355,'0'-12'-277,"0"-1"-724,0 1 962,0-1 0,0 5 1,1 0 595,4-2 1,-3 5-128,7 1 1,-1 4 0,4 4 0,1 4-182,-1 3 0,5 6 0,-1 0 0,1 3-180,1 2 0,-5 1 0,4 3 0,-3 1-406,-2-3 1,0 3 0,1-9-1,-2-1-427,-3 1 0,3-2 0,-4-7 339,0-1 0,4-5 0,-4 3 1</inkml:trace>
  <inkml:trace contextRef="#ctx0" brushRef="#br0" timeOffset="199666">8992 17103 8355,'0'18'273,"0"1"1,-2 6 0,-2 1-1,-3 2-409,0 1 1,-4 1-1,3-3 1,-3 2-149,-1-1 0,1-6 0,1-3-297,2-1 1,5 4 0,-3-2 0</inkml:trace>
  <inkml:trace contextRef="#ctx0" brushRef="#br0" timeOffset="200189">9314 17487 8002,'-8'-1'-135,"0"-2"1,-2-1 400,-1 1 1,3 2 0,1 0 2,1-4-81,-3 4 1,7-10-81,-2 3 0,4 2 1,4 2-59,5 3 0,2-3 0,1-1-79,0 3 0,1 0 0,-1 4-43,1 2 1,-7 3 0,-1 6-1,-4 3-54,-1 0 1,0 6-1,0-1 1,-1 2-97,-4 2 0,-1 1 0,-7 3 1,-1 3 116,-2 0 0,1 2 0,-6-5 0,0-1-88,2-2 0,0-7 325,2-2 1,3-9 0,-1-5-57,6-6 0,3-4 0,8-7 0,0-1-50,2-2 0,6-3 1,-2 3-1,2 2 6,-2 1 0,3 6 1,-2 0 224,2-2 1,1 5-68,0 1 1,1 6 0,-1 4-286,1 1 1,-1 0 0,-1 2-1,-1-2-223,-2-1 1,0-1 0,5-2-1,-1 1-782,0-1 951,1-2 0,-1-1 0,1 0 1</inkml:trace>
  <inkml:trace contextRef="#ctx0" brushRef="#br0" timeOffset="200453">9426 16842 8355,'8'-19'96,"2"4"0,2 7 0,5 8 0,2 7 236,3 4 0,-3 2 0,2 5 0,1 7 0,1 7 0,1 5-29,-3 4 0,-4 5 0,-6 8 0,-2 3-219,-5 4 0,-3 5 0,-1 2 1,-1-2-190,-3-3 1,-3 1 0,-6-11 0,1 0-2341,0-2 1524,-6-2 0,-2 1 0,-4 0 0</inkml:trace>
  <inkml:trace contextRef="#ctx0" brushRef="#br0" timeOffset="210230">3361 15466 8355,'-12'-24'8,"1"4"0,2 3 0,5 3 0,4 3 0,4 2 244,5 0 0,7 5 0,6-3 0,6 2-39,5 2 1,10 2 0,6-1 0,8 0 0,6-3-1,7 3 1,9 0-60,5 2 0,8 0 1,3 0-1,-44 0 1,0 0-186,5 0 1,0 0 0,-3 0 0,1 0 0,7 0-1,1 0 1,0 0 0,0 0 0,0 0 0,0-1-209,1-1 1,0 0 0,1-1-1,0-1 1,-1-2 0,0-1 0,0 1-1,-2 0 45,0 0 0,0 0 0,-4-3 1,0 0-1,0-1 0,-1 0 1,-3 0-1,-3 0-831,41-11 1025,-8 0 0,-13-3 0,1-1 0,0 0 0,2 0 0</inkml:trace>
  <inkml:trace contextRef="#ctx0" brushRef="#br0" timeOffset="231131">12960 10592 6627,'5'-13'0,"0"1"0,1-2 0,0-3 0,1-5 0,3-4 0,2-4 0,4-2 0,2-4-76,1-4 1,0-2 0,5-7 0,-1 1 0,3-4 0,2-2 0,1-2 0,0 1 210,-2-1 0,1 3 0,-1 4 0,2 4-493,-1 4 239,-2 2 1,-1 2-1,0 0 1</inkml:trace>
  <inkml:trace contextRef="#ctx0" brushRef="#br0" timeOffset="231532">14002 8644 7565,'0'-26'0,"0"-1"0,2-2 0,0 3-1603,3 4 1590,-1-7 1,0 7 0,1-10-1,2 2 1,3 1 109,1-2 1,1 5 0,1-4 0,0-1-53,4-2 1,-3 2 0,4-2 0,-2-2 34,1-1 0,5-1 1,-2 0-1,4 0-120,1 0 0,-5-1 0,2 0 1,2-2-38,-1-2 1,9-9-1,-7 2 1,1-4-64,0-2 1,3-4 0,1-4 0,1 1 135,-1-3 1,3 3 0,-4-4 0,-1 2 55,-2 2 1,-1 3 0,-1 3 0,1 5 104,0 2 0,-2 5 1,-2 11-1,-4 4-61,-4 3 1,0 3-1,-1 2 1,-1 4 101,-2 4 0,2 0-348,-3 1 1,1-1 0,1 2 0,-3 2-559,-2 1 622,5-1 0,-3-9 0,5-1 1</inkml:trace>
  <inkml:trace contextRef="#ctx0" brushRef="#br0" timeOffset="250857">19310 8272 8246,'-1'-11'93,"-3"3"1,1 3 0,-5 5 181,-2 0 0,-1 1 1,0 3-1,2 4 1,2 3-1,0 2 1,1-1-55,1 1 0,1-1 0,4 0 0,1-1-195,3-2 0,4 0 0,8-5 0,0-1 1,1-1-141,1-2 0,-1 0 0,4-2 1,-4-2 1,1-1-1,-2-6 1,-1 1-5,-1 0 1,-7-8 0,-2 6 0,0-2-64,-1 0 1,-2 3 0,-6 2 0,-4 2-192,-3 1 1,-5 2 0,-2 4 0,-2 0-526,-2 0 0,-1 6 773,-2 2 1,0 8 0,0 4 0</inkml:trace>
  <inkml:trace contextRef="#ctx0" brushRef="#br0" timeOffset="252213">12936 10604 8351,'-4'-12'0,"-1"-1"155,3 1 0,2 1 0,2 1 1,3 2 0,3 0 0,-3-3 0,2 1 0,1 2 0,1-2 0,-2-1 1,-1 0 39,1 3 1,-4 1 0,0 4 0,-6-1-70,-5 1 0,-3 2 0,-2 2 0,1 5 0,-2 5-1,-2 4 1,2 7-1,-3-1 51,4 2 1,4 0 0,2-1 0,2-1-34,2 1 0,2 0 0,2 0-130,3-1 1,5-6 0,7 2 0,5-5 0,2-4-101,2-4 1,0-2 0,0-2-1,-1-3 13,1-5 0,4-2 1,-1-11-1,-3-1 42,-3-1 0,-7-2 0,0-1 1,-5-3-103,-6-4 1,-3 1 0,-1-1 0,-1 0 67,-3 1 0,-5 2 0,-7 5 0,-5 2 260,-2 2 0,-6 1 1,-2 7-1,1 6-53,0 5 1,-3 3 0,4 4 0,1 6-23,2 5 0,1 6 0,3 0-153,6 5 1,0-1 0,12 3 0,2-1 0,2 0-165,4 0 1,4 0 0,10-7 0,5-5 70,5-2 1,5-7 0,-1-3 0,1-3 98,1-1 1,3-5 0,-8-3 0,-2-5-38,-5-3 0,-2-4 0,-7-4 0,-6-1-53,-5 0 0,-3-4 0,-3 0 0,-6 3-250,-5 4 0,-6 1 1,-8 9-1,-4 5-577,-3 4 1,-6 14 0,-2 3 0</inkml:trace>
  <inkml:trace contextRef="#ctx0" brushRef="#br0" timeOffset="252842">12142 11100 8355,'0'-12'-557,"-4"-1"755,0 1 1,-6 4 0,2 1-1,-3 1 1,-2 3 0,1 2 0,-2 2-1,-1 2 272,-2 1 0,-3 7 0,2 0 0,0 5-261,0-1 1,1 0-1,5 1-69,0 5 0,1-2 1,2 2-1,5 1 0,3 2-140,1 0 0,7 1 1,5-1-1,7-2-76,5-2 1,1-5-1,1 1 1,1-7-156,2-5 0,6-4 1,-4-4-1,3-5 35,-1-7 1,-7-3 0,0-7-1,-5-2 115,-3-1 0,-3-4 0,-7 3 0,-4-2-6,-2-2 0,-2-1 0,-2 2 0,-3 3 0,-8 3-474,-6 2 1,-10 4 169,-4 13 0,-4 2 0,-3 9-60,-2 5 0,-10 12 0,1 11 1</inkml:trace>
  <inkml:trace contextRef="#ctx0" brushRef="#br0" timeOffset="253052">12638 11522 8355,'0'-32'-874,"6"24"0,0 11 1</inkml:trace>
  <inkml:trace contextRef="#ctx0" brushRef="#br0" timeOffset="261802">19348 8384 7993,'5'-12'375,"-3"5"0,4 1 1,-3 8-1,3 0-157,1 2 0,1 2 1,4-3-1,2 1 1,1 0-1,3 0 1,1 2-18,3 1 1,1-3 0,-1 3-1,0-1 1,2 1 0,4 3-112,0 1 1,3 1 0,1 1-120,0-1 0,3 2 0,-1 3 0,1 2 0,3 1-131,-1 1 1,0 0 0,0 4 0,0-1 79,1 1 0,-3 4 1,1 0-1,-1-1-200,-1-2 1,9 3 0,-5 0-1,4-2 140,1-1 0,3-2 1,0-2-1,2-3 118,2-1 0,-2 3 0,-3-5 0,-5 0-91,-5-3 0,-5 0 0,-5-1 1,0-1-20,0-3 0,-6 3 0,-1-4 1,-2 2-28,1-1 1,3-5 0,-3 2 0,-2-1-175,-1 0 0,-2 1 0,1-5-615,-1 0 861,1 0 0,-7 5 0,0 2 1</inkml:trace>
  <inkml:trace contextRef="#ctx0" brushRef="#br0" timeOffset="262283">21010 8868 8355,'0'-13'226,"-2"2"1,-1 2 175,-1 0 0,0 5 0,3-3 0,-2 3 0,-1 6 129,1 4 0,2 5 0,1 3 0,0 1-337,0 2 1,1 5 0,2-1-1,1 2-242,-1 2 0,2-4 1,-1-1-1,1 2-128,0 2 0,-4-1 1,4-2-1,-3-3-16,2 0 0,-2-5 0,2 5 0,-3-1 9,-1-1 1,-1 1 0,-3-5 0,-6 1-409,-5-1 1,-10 5 0,-8-1-1662,-3-1 1859,-12 5 0,-3-1 0,-11 6 0</inkml:trace>
  <inkml:trace contextRef="#ctx0" brushRef="#br0" timeOffset="272051">16731 13990 8355,'7'-13'-66,"-3"1"0,1 4 0,-1 0 162,-1-2 0,-1-1 0,-2-2 0,0 1 0,0 0 0,0-1 0,0 1 225,0-1 1,-6 2 0,-2 2-124,-3 0 1,-3 7-1,-3-2-27,-3 2 0,-4 4 0,-2 2 0,-1 5 0,-4 7 129,0 4 1,-2 6 0,-6 6-1,-1 5-153,-1 2 0,-1 5 0,5 0 0,0 2-107,0-1 0,9-1 1,5 2-1,3-6 24,5-6 0,7 0 0,4-5 0,2-2-112,2-5 1,11-4 0,7-7 0,9-3-97,6-4 0,2-5 0,4-6 1,1-7 6,1-4 0,1-4 0,-5-7 1,-1-3 48,-3 1 1,-3-7 0,-6 3 0,-4-7 41,-3-2 1,-9 3 0,-4-5-1,-2 1 22,-2 1 0,-7-3 1,-6 7-1,-5 4 94,-1 6 0,-9 6 0,2 6 0,-4 7 170,-4 5 1,-4 3 0,-2 7 0,-1 6-112,1 5 0,-3 8 0,2 9 1,2 1-88,5 1 1,5 9 0,8-4 0,6 3-65,6 5 1,4-4 0,11 0 0,6-2-121,8 0 0,4-3 0,5-7 0,6 0-2,5-4 1,0-6-1,5-6 1,1-5 86,-2-6 1,3-4 0,-5-4 0,1-6 55,0-5 1,-2-4 0,-4-6-1,1-1 52,-1-3 0,-6-7 1,-3-6-1,-6 2 182,-5 2 1,-9-3 0,-5-2 0,-6 0-89,-5 0 1,-13 3-1,-5 6 1,-6 4-45,-7 3 0,1 5 0,-8 11 0,0 3 83,-3 4 1,0 12 0,-1 7 0,2 6-167,2 5 0,4 11 1,6 2-1,4 4-113,7 4 1,7-3 0,10 1 30,4 2 1,4 0 0,6-2-1,6-3 1,7-5-13,5-4 0,10-3 0,3-6 0,2-4-1,-1-3 0,5-9 0,3-5 1,2-6 92,2-5 0,-2-9 1,-1-3-1,-3-4-13,-2 0 1,0-7-1,-6-3 1,-3-5 1,-4-2 1,-14-5 0,-7 4-1,-7-2-18,-5-3 0,-8 4 0,-10 2 1,-6 3 8,-5 5 0,-10 9 0,-6 8 0,-6 7-166,-2 5 1,-8 8 0,3 7-337,-1 8 0,1 9 1,4 12-1,7 4 1,8 3-741,10 4 1,6 6-1,2 0 1</inkml:trace>
  <inkml:trace contextRef="#ctx0" brushRef="#br0" timeOffset="355576">19360 3559 6932,'6'-19'0,"0"3"0,3 0 0,-1 1 0,0-1 0,1 1 240,-1 1 1,-7 7 0,-2 4 0,-9 7-31,-5 9 0,-7 1-198,1 6 1,2-1 0,0 4 0,1-3-1,3 2 1,2 2 7,5 0 0,2-4 0,6-4 0,2-2 0,2-2 0,4 1 0,5-2 1,3-3-1,6-4 0,4-2-46,3-2 0,9-7 0,-4-4 0,-1-6 12,-1-2 1,-1-2 0,-4-4 0,-5-1-31,-3-3 0,-7 2 0,-5-5 0,-1 0 29,-3 1 0,-9 3 0,-6-1 0,-8 4-15,-3 5 0,-2 7 0,0 9 0,-1 4-188,-3 4 0,8 11 0,1 13 0,6 8-151,6 2 1,2 12 0,6 1 0</inkml:trace>
  <inkml:trace contextRef="#ctx0" brushRef="#br0" timeOffset="356273">23031 3411 8355,'-1'-21'-174,"-3"0"1,1 6 0,-4-1 0,0 0 0,2 1 0,-2-1 465,0 1 0,4 1 0,-1 1-68,3 1 1,-1 4 0,-2 1-1,-4 1-60,-3 4 1,-2 10 0,1 7-247,0 7 0,-5 1 0,-1 11 0,0 0 0,0 0 65,3 0 0,3 1 1,3-3-1,5 0 7,3-3 0,2-3 0,3-3 1,5-2 2,2-4 0,5-4 0,2-2 0,1-2 14,4-5 1,-1-3-1,0-2 1,-3-5-14,-1-6 1,-2-2 0,-3-7-1,-2-1-77,-3-1 0,-2-2 1,-6 0-1,0 0-39,0 1 1,-7-1-1,-4 1 1,-5 4-12,1 3 0,-4 9 1,-2 4-393,-2 2 0,-2 8 0,0 1 1</inkml:trace>
  <inkml:trace contextRef="#ctx0" brushRef="#br0" timeOffset="357031">23093 6983 8098,'0'6'-72,"6"0"1,1-6 0,5 0 0,2-1 0,1-2 0,1-4 0,0-3 66,-3-4 1,-4-2-1,-2-1 1,-2-2-1,-2-2 206,-2 1 0,-6-1 0,-5-2 76,-5 2 1,0 2-1,-6 5-31,-1 2 1,-1-2-1,-2 10 1,0 2-1,0 5-23,0 5 0,2 5 0,1 5 1,3 5-168,1 5 0,1 5 0,6-3 0,3 2 44,4 2 1,2-4 0,2 1-194,0-1 1,7-5 0,4 1-1,6-5 1,2-5-20,3-5 0,7-4 1,3-8-1,1-5 12,0-6 0,-1-6 0,1-8 0,-6-2 21,-5-1 0,-5-4 0,-9 3 0,-4 0 22,-2-1 1,-9 2-1,-6 6-43,-6 2 1,-10 5 0,-4 7-860,-3 5 0,-12 14 0,-3 4 0</inkml:trace>
  <inkml:trace contextRef="#ctx0" brushRef="#br0" timeOffset="447764">18393 1910 8355,'-10'-25'298,"-2"2"0,-2 3 1,0 8-1,2 8 1,1 8 343,2 8 1,-2 8 0,3 9-884,-3 4 1,3 8 0,1 3 0,0 2 0,1-1 0,1 3 0,2 2 0,3 0 51,4-6 1,5-4 0,6-3 0,3-1 0,1-5-170,3-6 0,3-3 0,4-8 0,2-4-982,1-3 1238,4-9 0,-10-5 0,5-5 1</inkml:trace>
  <inkml:trace contextRef="#ctx0" brushRef="#br0" timeOffset="449189">18690 2146 8355,'-12'5'714,"4"-2"-669,-1 5 0,7-4 0,-1 3-76,6-1 0,-1-2 1,7-4-1,2 0-81,4 0 1,0-2-1,4 0 1,1-4-76,-1-1 0,0-1 0,2-4 0,-5-1-64,-2 1 1,-3-1 209,-3 1 0,-2 0 0,-6-1 0,0 1 3,0-1 1,-6 2 0,-2 3 0,-3 4 195,-1 3 0,-1 1 0,1 0 0,0 1-11,-1 3 0,1 7 0,-1 7 0,1 0-156,0 0 1,5 4 0,3-1 0,2 1-128,2-2 1,6 2-1,3-5 1,6-2-68,6-1 0,4-7 0,2-3 1,4-3-30,1-1 1,-1-5 0,4-4 0,-2-2 156,1-1 0,-4-5 0,-1 0 87,-2-3 0,-3 1 0,0-2 1,-3 5-1,-5 1 24,-2-2 0,-6 3 1,-1-2 310,-2 2 1,0 2 0,-5-1-31,0 1 1,-2 1 0,-2 2 0,-4 5-125,-3 3 0,-2 1 0,1 0 0,0 3-131,-1 5 1,1 0-1,-1 10 1,2-1 17,3-1 0,-2 5 1,6-5-1,2 0-302,0-3 1,2 0 0,0-1-1,2 1-67,2-1 1,-2-4 0,7-1 137,0-1 0,2-2 1,2-4-1,-1 0 1,1 0 30,-1 0 0,-4-6 1,1-2-1,0-3 117,2-1 0,-3-1 0,1 1 0,-1-1-34,-1 1 0,0 4 0,-4-1 236,1 0 1,0 2 8,-4-1 1,0 6-138,0 2 0,0 6 0,0 6-43,0 1 1,1-1-1,3 0-99,5 1 1,-2-2 0,1-3 0,1-4 0,2-2 1,6-2-1,0 0 1,-2-2 19,-2-2 0,0 1 0,-1-5 0,1-2 19,-1-1 1,0-1 0,1 0-1,-2-1 5,-3 1 1,2-1 0,-6 1 0,0 0-29,2-1 0,-5 1 22,3-1 1,-4 2-1,-4 2 201,-4 0 0,1 7 1,0-1-78,1 6 0,2 4 0,4 5-54,0 0 0,0 1 0,2-1-37,2 1 1,3-2-1,5-2 1,-1 0 0,-1-1-26,-2-1 1,0 4 0,5-4-342,-1-1 0,-1 6 240,-3-4 0,-3 3 162,-10 1 1,-2-5 0,-5-3 0,1-1 131,3 1 0,-3-3-75,3 4 1,2-5 0,3-5-172,6-3 0,4 1 0,5-1 0,2 0-43,3 1 1,-2-4-1,4 3 52,-1-3 1,3 0 0,-5 1 0,-1 2-1,-1-1-20,-1 2 0,-1-2 804,0 5 150,-5-6-418,-1 9 0,-6-3-298,0 8 0,0-2 0,1 5-108,3-1 0,3 2 0,6-4-173,-1-1 1,0-2 0,1-1 0,-1 0 11,1 0 1,-1 0 0,0 0 0,1-1 52,-1-3 1,-1 1 0,-1-5-14,-2-2 1,-1 3 0,3-1 114,-2-2 1,-5-1 0,2 0 0,-1 2 62,0 0 23,6 1 0,-9 0 0,5 2-23,-1 5 1,-3 4-1,3 9 1,1 1-71,2-1 0,-1 6 0,1 3 0,2 2-70,1 2 1,-3 0 0,1 1 0,0 1 83,2 2 0,-4 4 0,-3-4-173,-2-1 0,2-1 1,0 1-1,-1 0 0,-3-5 40,-5-5 0,0 0 0,-5-2 0,2-1-52,-2-1 0,-1-5 0,-1-3-100,0 0 0,-1-3 0,2-7-442,3-5 684,2-2 0,6-7 0,0-1 0</inkml:trace>
  <inkml:trace contextRef="#ctx0" brushRef="#br0" timeOffset="449436">20551 1513 7952,'-11'-12'0,"2"2"0,5 7 0,3 10 0,1 8-111,0 5 1,0 0 254,0 5 0,0 5 1,0 3-1,0 3-11,0 2 1,1-1 0,2 0-393,1 0 1,4-1 0,-3-3-1,-1-4 1,0-3 42,0-1-151,6-6 0,-9 5 0,4-5 1</inkml:trace>
  <inkml:trace contextRef="#ctx0" brushRef="#br0" timeOffset="449816">20377 1885 8355,'1'-12'-242,"4"1"0,3 2 0,4 4 0,3 1 0,3 0 0,2 0 0,2-1 0,1 1 190,2 2 1,0-4 0,-1 2-1,1 1 1,-1 2 0,-2 1 370,-2 0 1,-4 0-1,0 0 1,-2 1-177,-2 3 1,-3 2 0,-3 5-31,0 1 0,-2 2 1,-4 7-1,0-5 78,0-2 0,0-2-122,0 1 1,2-2 0,2-3-96,4-4 1,-1-2 0,1-2 0,2 0 0,1 0 20,1 0 0,-4-6 0,1-2 0,0-3-258,2-2 1,-2 1 0,-3 0 0,0-1 130,-3 1 1,-2-1 0,-1 1 0,-1 0-35,-3-1 0,1 6 1,-7 2-1,-2 1-1,-3-1 1,-2 1 0,3 4 0,-1 2 145,-1 2 1,-1 3-1,5 5 1</inkml:trace>
  <inkml:trace contextRef="#ctx0" brushRef="#br0" timeOffset="450355">21419 1674 8355,'-6'-19'689,"-2"2"-953,-3 9 1,-1 3 0,-1 6 0,1 3 0,-1 4 153,1 4 0,0 0 1,1 0-1,1 2 385,2 3 0,1-2 0,-3 5 0,3 1-324,2-2 0,1 5 1,4-5-1,0 0-45,0-2 0,4-3 1,1-2-1,2 1-42,3-1 0,1-5 1,3-3-1,1-3 31,1-1 0,2-1 0,-3-3 0,3-3 130,2 0 1,-4-8-1,3 3 1,-1-2 40,-3 0 1,-1 2-1,-1-1 22,-1 1 1,0 1 0,-1 1 146,-2 2-84,-4 5 1,-5 3-1,0 8-122,0 3 0,0-2 1,2-1-1,0 2 1,4-1-56,1-1 0,1 2 0,4-4 27,1 0 1,-1-3-1,1 1 1,-1-2-22,0-2 0,1-2 0,-1-2-9,1-4 1,-2-3-1,-3-1 1,-4-1-67,-2 1 1,-2-1-1,0 1-16,0 0 1,-6 1 0,-2 1 0,-3 3 57,-2 1 1,1 2 0,-2 6-177,-2 2 0,2-1 0,-3 5 0,3 2 108,2 1 1,0 6 0,-1 3 0</inkml:trace>
  <inkml:trace contextRef="#ctx0" brushRef="#br0" timeOffset="451667">21878 1724 8355,'-13'-12'1145,"1"-1"-704,5 6 1,2 3-1,5 8-939,0 4 0,0-1 522,0 2 0,0-1 1,1 4-1,2 1 53,1-1 0,5 1 0,-2-1-296,0 0 1,3-3-1,-5-3-301,2 0 424,-4-2 0,3-5-4,-6-3 1,4-3-1,0-6 155,-1 1 0,-1 0 1,2-1-1,3 1-77,0-1 1,4 1-6,-2 0 0,2 5 0,1 2 1,0 4-10,1 1 1,-1 1-1,1 4-90,-1 3 0,0 7 0,-1 2 0,-1-2 21,-2-1 1,1-1 0,3 2 0,-1 2-898,-3-2 803,3-7 0,-4 3 0,6-4 0</inkml:trace>
  <inkml:trace contextRef="#ctx0" brushRef="#br0" timeOffset="451668">22361 1563 8355,'0'-13'934,"0"1"-1368,0-1 1,0 5 0,0 0 465,0-2 1,-1 5 0,-3 1 0,-4 2-1,-3 2 162,-2 0 0,1 2-119,-1 2 0,1 1 1,1 5-1,3-2 1,4 2-85,2 1 1,2-3 0,0 0 0,0 2-84,0 1 1,6-3 0,2 1 0,3 0 0,1 2 1,1-2 0,-1-3 0,1 1 70,-1 0 0,0 0 0,1 3 1,-1-3 139,1-2 1,-2 5-75,-3-2 1,-3 3-1,-5 2-34,0-1 1,-5-4 0,-3-1 0,-3 0-69,-2 0 1,1-3-1,-1 3-586,1-2 1,0 4-416,-1-5 989,6 0 1,2-15 0,5-3 0</inkml:trace>
  <inkml:trace contextRef="#ctx0" brushRef="#br0" timeOffset="451669">22647 1178 8355,'-13'-12'237,"6"5"1,2 7 0,5 10 0,0 5 0,0 5 0,0 4 0,0 1 0,0-1-156,0 1 0,4 1 0,0 2 0,0 2-305,2 2 1,-3-3-1,3 3 1,1-2-381,0-2 0,-3-4 0,3-2-179,-1-1 0,2-6 634,-4 2 1,0-3 0,-4-2 0</inkml:trace>
  <inkml:trace contextRef="#ctx0" brushRef="#br0" timeOffset="451670">22473 1538 8355,'-7'-13'450,"2"5"1,6 1-570,3 2 1,3-1-1,5 4 1,2-3-1,3 1 1,2 0 0,3-1-1,2-1 140,2 1 1,1-4 0,-2 4-1,0-1 35,0 1 0,-1-1 1,0 4-1,-3-3-196,-5 3 0,-2 0 1,-2 2 74,1 0 0,-6 2-54,-3 2 246,-3 3 1,-2 4 0,-2-2-4,-1 0 1,0-5-915,4 4-409,0-5 984,0 2 0,0 1 0,0 1 0</inkml:trace>
  <inkml:trace contextRef="#ctx0" brushRef="#br0" timeOffset="452742">22870 1513 8355,'-1'-8'7,"-2"0"0,-3-1 344,-1 2-577,5-4 267,-4 10 0,7-5 1,4 6-1,3 0 0,3 2 24,1 2 1,-1 3 0,-1 5-1,-3 1-50,-2-1 1,4 5-1,-4-1 0,1-1 1,1-1-126,-1-1-88,-3-1 170,8 0-33,-9-5 1,3-7 0,-5-8 0,0-3-121,0-1 0,-4-1 1,0 1-1,1-1 31,2 1 1,1-5-1,0-1 1,0 1 31,0-1 0,1 1 1,3 5-1,5 1-65,2 2 0,5 0 0,2 3 1,1 1-23,3-1 205,2 2 0,1-1 0,-1-2 0</inkml:trace>
  <inkml:trace contextRef="#ctx0" brushRef="#br0" timeOffset="453079">23329 1426 8355,'0'-8'-32,"0"0"0,0 4 0,0-5-33,0 0 0,-2 2 0,-2 0 342,-4 1 1,1-2-330,-1 4 1,1-2 0,-3 4-183,2-2-70,5-1 1,-2 7 39,5 2 1,0 3-110,0 5 1,0 1 217,0-1 1,0 0-1,0 1 1</inkml:trace>
  <inkml:trace contextRef="#ctx0" brushRef="#br0" timeOffset="453621">23254 1377 7800,'0'-13'18,"2"6"161,2 3 0,3 4-155,5 4 1,-5 3-1,-3 6 1,-1-1-1,0 0 1,1 1-1,-1-1 1,-2 1-74,-1-1 0,1 0-5,4 1 0,-3-2 0,7-3-204,0-4 0,-2-2 104,1-2 1,-4-2 0,3-2 72,-1-4 0,2-3 1,-4-2-1,-1 1 28,-2 0 1,-1-1-1,2 1 1,1-1 130,1 1 1,1-4 0,-2-1-9,1 2 1,2 7 37,-2 3 0,-3 5 0,3 5-63,-2 3 0,-2 7 0,0 3 0,1 0-13,3 0 0,-1 2 1,4-3-1,0-2-207,0-1 1,1 1 0,4-1 0,2-5-122,3-2 1,2 3-1,6-3 1</inkml:trace>
  <inkml:trace contextRef="#ctx0" brushRef="#br0" timeOffset="454103">23713 1277 8539,'-5'-6'0,"-3"0"0,-4 2 832,0 0-794,0 0 1,5 9-1,1 3-149,1 3 0,3 3 0,-2 1 1,3 2 68,1-2 1,0-1-1,0-2 1,1 1 14,3-1 1,3 0 0,6 1-1,-1-2-261,0-3 0,1-1 1,-1-4-1,1 1 109,-1-1 0,5-3 0,-1-4 0,-1-3 73,-1 0 1,-1-8 0,-1 2 0,0-1 52,1 1 0,-1-5 0,-1-2 0,-1 0 35,-2-1 1,-4 0 0,3-3-1,0-3 45,0-1 0,0 0 1,1-4 7,-4 2 1,2-3 0,-2 3 0,-1 1 0,-2 1 219,-1 5 0,-1 6 0,-2 1 0,-3 3 277,-1 5 1,3 2-405,-4 6 1,5 10 0,-1 4 0,3 4-26,1 4 1,1 3-1,2 2 1,2 2-97,2-1 1,2 3 0,3 1 0,0 1-266,1 0 1,-1-5-1,1-1 1,-1-3-34,0-4 1,-1 0 0,-1 0 0,-3-3-205,-2-3 0,0-6 347,-5 0 0,-6 0 0,-1 5 0</inkml:trace>
  <inkml:trace contextRef="#ctx0" brushRef="#br0" timeOffset="454621">23825 1240 8355,'5'-12'-79,"-3"5"1,9-4 0,-2 4 32,7 0 1,3-4-1,6 3 1,0-3 77,-1-2 1,1 1 0,0 0-426,0-1 0,0 1 0,-2-1 1,-2 1 209,-5 0 0,-2-6 0,-2-2 1</inkml:trace>
  <inkml:trace contextRef="#ctx0" brushRef="#br0" timeOffset="454622">24048 757 10051,'14'5'-76,"2"3"1,4 3 0,5 2 0,-1 1 133,1 2 0,4-1 0,0 6 0,-1 2 1,-1 5-1,1 5 0,1 3 0,-3 2 0,-4 2-114,-6 2 0,-2 7 0,-3-2 0,-2-1-109,-5-2 1,-4 1 0,-4-3-1,-5-4-134,-2-3 0,-1-1 0,-2-5 1,-1-1-632,-2-2 0,-3-3 779,3-2 1,-5 2-1,3-3 1</inkml:trace>
  <inkml:trace contextRef="#ctx0" brushRef="#br0" timeOffset="454801">25078 1302 8355,'-6'-14'2054,"6"3"0,3 13-801,12 2-5120,10 3 2838,12 5 0,0-5 0,0-1 1</inkml:trace>
  <inkml:trace contextRef="#ctx0" brushRef="#br0" timeOffset="484003">20824 13271 7997,'-6'-12'0,"-2"3"0,-3 2 0,-2 0 0,1 2 154,0-1 1,-2 2 0,-1 4 0,-3 0 0,0 1 0,-2 3 0,3 5 0,-1 2 895,2 1-1074,3 6 0,0 0 0,2 4-7,3-1 0,2-1 1,6 4-1,0-2 1,2-3-1,2-1 0,6-4-546,5-5 464,4-3 0,2-6 0,-1-1 0,1-4 0,0-4-36,-1-6 1,-3-5-1,2-4 1,1-1 108,-1 0 0,-4 0 1,2-1-1,-4-2-8,0-1 1,-5-5-1,-1 1 1,0-2 25,0 2 0,-5-2 0,3 1 0,-4-1-38,-1-3 0,-6 7 1,-2 2-1,-3 4 73,-1 4 1,-1 3 0,0 7-1,-3 3 13,0 4 0,-1 8 0,6 6 0,2 5 178,0 6 1,7 6 0,-3 3 0,4 1-164,1-1 1,0 5 0,2-4 0,2 1-109,4-3 1,3-3 0,1-1 0,1 0-55,-1-1 0,1-4 1,0-4-1,2-3-36,2-5 1,0-2 0,-5-6 95,0 0 0,1-2 1,-1-2-1,1-4 76,-1-3 0,0-2 0,1 0-22,-1-4 1,-4 5 0,1-2 92,0 4 0,2 9 0,0 1-57,-2 7 0,-2 8 0,-3 1 1,3 0-96,-1-3 1,5 0 0,-2-2 0,2-2-75,1 0 1,1-7-211,-1 3 1,6-4-1,1-1 1</inkml:trace>
  <inkml:trace contextRef="#ctx0" brushRef="#br0" timeOffset="484167">21096 12812 8355,'-16'0'0,"1"1"-656,4 3 1,9 3 0,9 5 0</inkml:trace>
  <inkml:trace contextRef="#ctx0" brushRef="#br0" timeOffset="484824">21282 13122 8355,'0'-13'-370,"2"2"0,1 2 384,1 0 1,5 7 97,0-3 0,-3 4 0,1 2 11,-1 4 0,-1 1 0,-2 7-108,1-1 1,0 5-1,-2-1 1,1 0 82,1-3 1,1-4 0,-2-1-308,1 1 0,0-2 1,-2 0 57,2-1 0,-1-2 94,5-4 0,-4-6 0,3-2-47,-2-3 0,4-1 1,-4-1-1,1 1 13,-1-1 0,-1 5 1,-2 0 67,2-2 0,-3 3-226,3-1 459,3 5 1,-4 2 0,4 7-123,-2 0 1,5 3 0,-2 2 0,3-3-94,2-4 1,-1-3 0,0-1 0,1-1-43,-1-3 1,1-3 50,-1-5 0,-1-1 1,-1 1-1,-3-1 1,-2 1 52,-2 0 1,-2-1 0,-1 1-38,0-1 1,0 1-1,0 0 1,2 1 92,2 2 0,-1 4-70,5 5 1,-4 1 0,3 3 0,0 6 3,0 5 0,-3 0 0,3 5 0,0-1-34,-1 0 1,3-4-1,3 2 1,1-5-45,-1-3 0,0 0 0,1-5 0,-1-1-388,1-2 1,0-1-14,4 0 0,-3-5 0,4-2 0</inkml:trace>
  <inkml:trace contextRef="#ctx0" brushRef="#br0" timeOffset="485181">22101 12911 8989,'-12'-6'0,"1"-2"0,4-3 0,8 0 0,9 1 566,5 2 0,6 4-853,-5-4 0,6 5 1,-1-1-1,1 2-218,-2 2 1,3 0-1,-7 0 1,-1 0 198,-1 0 1,-2 6-1,1 1 1</inkml:trace>
  <inkml:trace contextRef="#ctx0" brushRef="#br0" timeOffset="485182">22188 13035 8355,'0'12'-37,"1"-5"0,3-3 0,5-2-146,2-2 1,5-2 0,2-2 0,1-4-205,3-3 0,2-2 135,1 1 0,5-6 0,2-1 1</inkml:trace>
  <inkml:trace contextRef="#ctx0" brushRef="#br0" timeOffset="485570">22585 12750 9077,'0'-13'0,"0"1"0,1 1 0,2 1 0,2 3 0,2 2 0,3 2 616,1 2 0,-3 2-387,0 3 0,1-1 1,3 5-292,0 2 0,-3 1 0,-2 1 0,-2 2 0,-2 1-54,-2 2 0,3-1 1,1-3-1,-3-1-86,0 0 1,-2 1 0,0-1 23,0 1 0,-2-6 23,-2-3 1,3-4 31,-3-4 1,2-3 0,2-7 0,0-1-8,0-2 1,4-5 0,2 1 0,1-2 69,2-2 1,7 2 0,0 1 0,1 2 108,1 3 0,-5 1 1,5 7 21,0 0 1,-4 7 0,3-1 0,-4 6-47,0 5 0,-1 9 0,1 3 0,-1 4 0,0 2-748,1 3 269,-1-3 0,1 10 0,-1-5 1</inkml:trace>
  <inkml:trace contextRef="#ctx0" brushRef="#br0" timeOffset="488580">19273 14560 8165,'0'-19'-191,"0"3"267,0 2 0,-4 14 104,0 8-146,-6 9 0,8 13 1,-5 3-1,0 3 0,0 2 1,-3 5 15,-1 7 1,-1-1 0,-1 8 0,0-1-268,-4 2 110,3 11 0,-5-15 0,4 6 0,-2-4 0,4-8 0,3-7-269,6-6 1,2-6 0,2-9 59,0-3 1,3-9 132,5-4 1,1-8 182,7-4 0,4-14 0,-1-4 0</inkml:trace>
  <inkml:trace contextRef="#ctx0" brushRef="#br0" timeOffset="488898">19571 14337 7165,'-4'0'286,"0"8"1,-10 9-1,1 9 1,0 4 0,-1 8-109,1 6 0,1 4-166,0 2 0,3 2 0,1 3 0,-2 3 0,1-3 0,1-1 0,2-2 0,2 2 0,0-3-269,1-4 0,2 0 0,1-7 0,0-5-160,0-4 0,0-5 0,0-3 154,0-2 1,0-3 0,0-6 0</inkml:trace>
  <inkml:trace contextRef="#ctx0" brushRef="#br0" timeOffset="489258">18926 14994 7940,'18'-11'0,"4"2"0,6 0 0,5 1 0,4 0-591,4 0 0,-1-1 549,6-3 0,-1-2 1,5-2-1,-1-4-164,1 1 1,-3 1 93,-6 6 1,-5-1-1,-11 1 1</inkml:trace>
  <inkml:trace contextRef="#ctx0" brushRef="#br0" timeOffset="489259">18963 15168 8355,'7'-11'-349,"5"3"0,9 2 109,7 1 0,3 2 0,8-5 172,2-2 0,12-2 1,7-5-1,2-4-604,3-2 607,5-2 0,-1 0 0,6 1 0</inkml:trace>
  <inkml:trace contextRef="#ctx0" brushRef="#br0" timeOffset="489698">20117 14660 8355,'-6'-20'-323,"-1"2"0,-5 7 1,-2 3 385,-3 4 1,2 3 0,-4 2 0,0 3-1,1 6 1,0 5 0,3 4 10,1 0 1,6 5 0,1-3-1,1 2-51,4 2 0,0 4 0,4 0-121,2-2 1,3-2-1,6-3 1,3-3 0,1-1-122,3-3 0,-4-1 0,5-3 0,0-2 37,-2-5 0,4-3 0,-3-1 0,0 0 92,1 0 0,-6-5 0,2-4 0,-4-2 75,0-1 15,-6-1 0,4 1 0,-4 0 0</inkml:trace>
  <inkml:trace contextRef="#ctx0" brushRef="#br0" timeOffset="490102">20253 14759 6997,'-1'12'0,"-2"1"184,-1-1 1,0 5 0,4-1 0,0-1-137,0-1 1,0-2 0,1 1-1,3-1 1,4-1 0,3-2-42,2-5 0,-1-3 0,1-1 1,-1 0-49,0 0 1,-1-5-1,-1-4 1,-3-2-70,-1-1 1,2-1 0,-4 0 30,-1-4 1,-2 3-1,-1-2 1,-1 2 0,-2 2-26,-1-1 0,-6 2 1,0 3-1,-3 4-1,-4 2 1,-1 4-1,3 2 1,-3 4-69,-1 3 1,4 3-1,-2 1 150,3 2 1,2 5-1,0-3 1</inkml:trace>
  <inkml:trace contextRef="#ctx0" brushRef="#br0" timeOffset="490523">20476 14746 7295,'-12'-15'0,"-1"1"0,1 3 0,0 0 102,-1 0 1,6 6 0,5 5-1,4 7-5,7 4 0,-2-3 0,1 0 0,0 2-82,-1 1 1,4 0 0,-4-1-56,0-2 0,2-4 1,-4 4-1,-1 1-134,1-3-7,-3 6 1,2-11 162,-8 3 1,2-4 0,-2-4-4,3-4 1,1-3 0,0-3 0,1-1-18,3-2 1,3 1-1,5 3 1,1 1 15,-1-1 1,1 1 0,-1 1 141,0 3 0,1 4-27,-1 8 1,-5 3-1,-3 5-124,-2 0 1,-2 2 0,1 1 0,2 2-1,2-2-143,2-1 1,-3-3 0,5-2 0,0-2 25,2-1-75,2-2 0,5 2 0,1 0 0</inkml:trace>
  <inkml:trace contextRef="#ctx0" brushRef="#br0" timeOffset="490879">20910 14523 8355,'0'-12'78,"0"-1"0,-4 1 1,0 0-1,1-1 1,1 2-1,-1 1-95,-1 2 1,-2 7 0,3 1 0,-2 7 0,-1 4 0,-1 1 0,1 1-107,-4-1 1,4 0 0,1 1 0,1-1 96,0 1 1,0-1 0,5 0 0,3 1-80,4-1 1,1 1 0,2-1 20,2 0 0,3-3 0,-4-1 0,0 2 0,1-1 52,-1-1 1,1 2 0,-2-4 0,-2 1 30,-1 2 0,-5-2 1,1 1-1,-4 2-29,-4 1 0,-3 1 0,-6 1 0,-3-2-143,0-3 1,-1 3-1,5-4-63,0 0 1,-1-2 130,1-5 1,-1 6-1,1 1 1</inkml:trace>
  <inkml:trace contextRef="#ctx0" brushRef="#br0" timeOffset="492142">21109 14176 8355,'-13'-13'55,"6"9"0,3 7-17,3 8 0,2 10 120,3-1 0,-1 5 1,4 3-1,0 2-147,0 2 1,-3 1-1,3 4-63,-2 0 1,4-4 0,-4-1 0,2 0 0,3-3-175,1-3 1,-3 0 0,0-9 0,2-2-105,1-1 1,0-6-1,-1-1-2,-2-2 0,-5-1 0,2-4 0</inkml:trace>
  <inkml:trace contextRef="#ctx0" brushRef="#br0" timeOffset="492143">20972 14573 8355,'0'-13'0,"2"1"-63,2 0 0,4-1 1,7 2-1,3 1 0,2 2-118,2-1 1,5-2-1,3-2 1,2 1 48,3-1 0,-4 1 0,1 0 1,-2-1 116,-2 1 1,-3 5-1,-5 3 1,-3 2 15,-3 2 0,-3 2 99,-3 2 1,-3 3 0,-5 5 0,0 1 18,0-1 0,0 0 0,0 1 0,0 1-1,0 2 1,2-2-1,1 2-65,1-2 1,4-1-1,-3-1 1,2 0 0,2 1 4,-2-1 0,2-4 0,-3-1-25,1-1-60,1-2 0,-1-5-66,-3-4 0,-3-1 0,-2-5 0,-2 1-34,-1 2 0,-2-1 0,4-4 0,-2-3 54,1 0 1,1-5-1,2 3 1,0 0-6,0 0 0,6-2 0,1 3 0,1 2-4,0 1 1,2 2-1,5 0 56,2-1 0,-1 2 0,-2 3 0,1 2 0,2 2-7,-2 0 0,3 0 0,0 4 0,1 0 6,3 0 0,-3 0 1,2 1-1,1 2-36,2 1 0,-1 4 0,-1-3 0,-3-1 12,-1 1 0,-1-3 0,-5 2 0,1-3-10,-1-1 39,-5 0 0,-3 0 178,-8 0 0,-3 0 0,-5-1 0,-1-2 0,1-3 217,-1 0 1,1 3-264,0-1 0,3-2 1,1 2-1,0 0 0,-1 0 102,1 0 0,4 0-136,-4 4 1,5 5 0,-1 3 0,3 3-21,1 2 1,-5-1-1,1 2 1,0 1-103,-1 2 0,3 3 0,-3-2 0,1 0 19,-1 0 0,1-1 0,4-5 1,0 0-74,0 1 0,2-5 1,2-1 22,4-2 0,4 0 0,4-7 1,0-2-60,-1-4 1,-1-5-1,-1-2 60,-1-1 0,0-1 1,-1 3-1,-1-1 1,-2-1-5,2 0 1,-5 3 0,0 0 0,-4 1 24,-1 0 1,0 3 0,0 1 0,-1 0 62,-4 1 1,3 1 0,-5 5 0,0-2 182,0-1 0,3 0 1,-3 5-46,1 3 1,2 3 0,4 6-124,0-1 0,6-1 0,2-1 1,3-3-40,2-2 1,-1 3 0,0-3-1,1-3-50,-1 0 1,5-2 3,-1 0 0,1 0 0,-5-2 1,-1-2 10,-3-4 0,2 1 0,-6-1 9,-1-2 1,-2-1-1,-1-1 1,0-1 6,0 1 1,0 0-1,0-1 1,-1 2 68,-3 3 1,2-3 158,-2 3-61,-3 2 1,10 6 0,-1 8 0,2 3-71,1 2 1,5-1 0,-2 1 0,3-1-25,2 0 0,3 1 0,2-2-509,1-3 0,2 2 151,4-6 0,0 0 0,-1-4 0</inkml:trace>
  <inkml:trace contextRef="#ctx0" brushRef="#br0" timeOffset="493124">22138 13928 8355,'0'-13'-1311,"13"1"1</inkml:trace>
  <inkml:trace contextRef="#ctx0" brushRef="#br0" timeOffset="493125">22299 14114 8355,'-1'-13'0,"-3"1"0,3 4-405,-4 0 256,4 5 185,1-3 0,1 8 0,4 0 0,3 4 0,1 1 0,1 2 0,-2 1 0,1 0-91,-2-2 0,2 0 0,-3 5 73,1-1 0,-5-4-265,2 1 112,-2-7 1,-2-2 3,0-8 0,0-3 1,0-1 4,0-1 0,1 5 1,2 0-1,2-2 1,1-1-108,0-1 1,3 3 236,-1 1 1,-1 5 153,2-1 1,-7 8-1,2 5 1,-2 2-18,-2 1 1,4 0 0,0 1 0,0-1-160,2 1 0,-1-5 1,5-1-1,-2-2 1,2-2-67,1-2 0,1-1 10,1 0 1,-1-1-1,-1-3 1,-1-4-1,-3-3-89,-2-2 0,1 1 145,-2-1 1,-3 0-1,3-2 1,-2-3 0,-2-2-14,0-2 1,0-1 0,0-3 0,0-2-19,0-1 0,0-4 1,0 1-1,0-1 28,0-1 1,0-5-1,0 6 1,0 0 115,0 4 0,0 0 0,0 10 154,0 0 0,-6 6 1,-1 11 34,0 4 0,0 11 0,5 7 0,-2 4-87,1 1 0,1 4 1,2 1-1,2 2-30,2 2 1,-1-2 0,5 1-118,2 1 0,2-3 0,3-3 0,3-1 0,0-4-122,0-2 0,3-1 1,-5-6-1,1-4-83,1-3 1,-9-3 0,4-4-13,-2 0 0,-2-2 0,0-2-46,-5-4 0,-3-3 0,-1-1 1,0-2 67,0-3 0,-1 4 0,-2-4 1,-1 2 59,1-2 1,2 4 0,1-4-88,0 3 1,0 6 260,0 0 1,1 6 0,2 2 44,1 7 0,4 0 1,-2 1-1,-1 3 1,2 3 84,0 3 1,1-1 0,3-3 0,-1 0-133,-2 4 0,-4-3 0,3 2 0,-1-2-64,-3-2 1,-2 1 0,-1-1 0,0 1-20,0-1 0,0-4 1,-1-1-1,-4 0-683,-3 0 1,-8 1-1,-4 5 1</inkml:trace>
  <inkml:trace contextRef="#ctx0" brushRef="#br0" timeOffset="493306">22560 13717 8044,'7'-19'0,"5"2"0,7 3 0,8 2 0,4 1 0,8 1 0,4 2 0,3-2-578,3-1 1,0-1-1,1 0 1</inkml:trace>
  <inkml:trace contextRef="#ctx0" brushRef="#br0" timeOffset="493778">23329 13779 8355,'0'-12'-1095,"5"1"1028,4 2 0,6 0 1,3 3-1,1 1 0,3-2 1,1 1-1,2 1 0,-1 2-72,-4 2 0,-2 1 0,-5 0-5,-1 0 0,0 0 0,1 0 1</inkml:trace>
  <inkml:trace contextRef="#ctx0" brushRef="#br0" timeOffset="493980">23378 13977 8355,'7'-12'162,"6"0"-179,-1-1 1,6 1 0,7 1 0,0 1 0,-1 2 0,3 0 0,2-1-652,4 1 1,2 0-1,3-5 1</inkml:trace>
  <inkml:trace contextRef="#ctx0" brushRef="#br0" timeOffset="495210">23986 13543 8355,'-4'-8'-110,"0"0"0,0 0-76,-2 1 1,3-3 288,-5 6 1,5-6 1,-2 7 0,5-5 0,0-1-1,0-2 1,1 0 38,3 2 1,-1 4 0,5 5-45,2 0 1,1 1 0,2 3 0,-2 5-34,-3 2 0,1 1 0,-3 0-19,1 1 0,-3 5 1,4 2-1,1 2-25,-3-1 0,4 1 0,-6-5 0,0-1-97,2 2 0,-5-4 0,3 2 0,-1-2-13,1-1 1,-2-5-1,2 0 8,-3 2 1,-6-5 18,-4-1 1,2-2-14,-1-2 0,5-6 0,-1-2 0,3-3 37,1-1 1,0-6 0,0-3 0,0-2-26,0-2 1,4 0-1,2 0 1,0 0-30,4 1 0,-3 0 1,1 2-1,1 3 96,-3 1 0,5 1 1,-2 5 115,2 0 0,1 1 1,1 2-1,-1 5 92,0 3 0,1 6 1,-1 4-1,1 3-52,-1 4 0,0 0 0,-1 4 0,-1 2-82,-2 2 1,-5 1 0,3-1-1,-2 0 50,0-4 0,0 3 0,-4-7-56,0-1 1,0-1 85,0-2-222,-6-5 1,5-3 0,-3-8-1,3-4-46,1-3 1,0-6 0,0 0 0,0-1-15,0 0 0,1-4 0,2 1 0,2-4-52,2-4 1,0 3 0,3-3 0,-2 4 70,2 5 0,1-2 0,1 6 198,0 5 1,-3 5-1,-1 7-130,2 3 1,-5 7-1,1 8 202,-1 5 1,-2 1-1,4 10 1,-2 3 0,-1-3-72,2 0 1,2-2 0,9 4 0,3-1-527,4-3 0,2-4 0,4-8 0,8-5-236,6-2 1,9-2-1,4 1 1</inkml:trace>
  <inkml:trace contextRef="#ctx0" brushRef="#br0" timeOffset="502045">18951 17264 8355,'0'-21'4,"0"1"1,0-1-1,0 0 1,0 1-1,0-2 1,1-2 181,3-1 1,-1 6 0,5 3 0,1 2-77,-3 1 1,6 5 0,-4 1 0,3 2-95,1 2 0,1 2 0,-1 1-15,0 0 0,5 1 1,-1 3-1,0 6 51,-3 5 0,0 6 0,-1 8 0,1 4 0,-1 1-7,0-1 1,-1 6 0,-1-5 0,-3-1-26,-2-1 0,1 0 0,-3-6 0,1-4-190,-1-3 1,-2-2 208,-1-5 1,0-6-66,0-6 0,0-10 0,0-8 0,0 0-83,0 0 1,1-8-1,2 0 1,3-3-15,1-1 0,1-5 0,4 2 45,1-3 1,3 5-1,2 3 1,0 5-1,1 5 42,1 4 0,-5 0 0,1 10 0,-2 1 35,-2 2 0,-1 2 0,-1 3 0,-2 5 28,2 2 0,-4 2 1,-2 4-1,-2 2 55,3 1 0,-4 3 0,3-2 0,-3 1-33,-1-2 1,5 2 0,-1-5 0,-1-2-43,-2-1 1,3-6-41,0 0 0,2-5 0,-4 0-25,3-6 1,0-4 0,-2-5-18,1-1 0,4 0 1,-2-4-1,1-4 1,1-2-92,-1-2 1,4-1 0,-3-1-1,3-2 121,2 1 0,0-2 1,2 1-1,3 3 119,2 4 1,-5 5-1,1 9 1,-2 4 136,-1 2 1,-1 9-1,0 7 1,1 9-90,-1 9 0,-4 5 1,1 5-1,0 3-125,2 3 0,-2-2 0,-1-2 0,2-3-456,1-5 1,2-4 0,2-9 0,2-2 41,-2-5 1,4-2 0,1-1 0</inkml:trace>
  <inkml:trace contextRef="#ctx0" brushRef="#br0" timeOffset="503046">20042 15937 7290,'0'-12'50,"0"-1"0,0 1 163,0-1-200,0 7 0,0-1 0,2 4 0,2-1 0,4 1 0,3 2 0,1 1 57,1 0 0,-5 5 0,-1 3 1,0 5-1,-2 2 0,1 1-43,-3 0 1,-2 2 0,0-1-1,2 1 1,1 0-82,-1-3 0,-2-1 0,-1-1 0,2-2-91,2-3 73,-3-3 1,6-6 0,-4-3-10,1-4 1,2-3-1,-4-3 1,4-1-29,1-2 0,0-4 1,2 4-1,-2-1 76,-1 0 0,2 1 0,-4 5 1,0 1-86,2 3 1,-4 2 243,7 6 0,-5 1 1,3 4-1,-2 3 1,-1 3 2,2 1 0,-1 1 1,5 0-1,-3 3-95,-1 0 0,2 5 0,-4-5 0,0-1-125,2-1 1,-4-1 0,5-1 0,0-1-398,0-3 0,-3 2 0,4-6 417,2-1 1,7-13 0,2-4 0</inkml:trace>
  <inkml:trace contextRef="#ctx0" brushRef="#br0" timeOffset="503525">20476 15887 7544,'0'-8'-187,"2"1"287,2 2 1,3-1 0,6 3-1,3-2-197,0-2 0,5 3 1,-3-4-127,1-2 0,0 0 0,3 1 0,-2 0 12,-2 0 0,4-2 0,-3-2 1</inkml:trace>
  <inkml:trace contextRef="#ctx0" brushRef="#br0" timeOffset="503526">20774 15615 8146,'0'-7'79,"1"3"0,2 8-2,1 4 1,4 4 0,-2 5 0,-1 4-87,1 2 0,2 2 0,-2 0 0,-1 1-192,1 3 1,-1-3 0,-2 3-431,1-3 1,2-5 384,-2-1 0,-3 1 0,5 4 1</inkml:trace>
  <inkml:trace contextRef="#ctx0" brushRef="#br0" timeOffset="503801">20352 16259 8355,'9'-11'0,"-1"3"0,0-1-56,4 4 0,5-4 17,0 0 0,5 0 1,0-1-1,4 2 1,3-2 1,1-2-1,0-3 1,5-3 95,1-1 1,6 2 0,-7-2 0,-2 2-405,-1 6 0,-5 0 1,-6 6-6,-5-2 1,-2 4-1,-1-3 1</inkml:trace>
  <inkml:trace contextRef="#ctx0" brushRef="#br0" timeOffset="504163">20700 16359 8331,'-7'-13'24,"2"1"0,4-1 0,1 1 67,0 0 1,1-1 0,4 2-1,2 2-58,-1 0 1,5 7-1,-2-3 1,2 4-45,1 1 0,-4 1 1,-1 4-1,0 4-86,0 6 0,-4 1 0,1 4 0,-3 2-4,-1 2 0,0-1 1,-1-1-1,-2-3 82,-1-1 0,-4 3 1,4-4-114,1-2 252,2-1 1,2-8 0,3-1 0,4-4-230,3-1 0,6-1 0,1-4 0,1-3-416,3-3 1,2 0 237,0 3 1,1-9 0,0 4 0</inkml:trace>
  <inkml:trace contextRef="#ctx0" brushRef="#br0" timeOffset="504565">19881 15875 8355,'0'-15'-71,"0"2"1,0 11 0,0 3 0,0 9 0,0 6-174,0 4 0,4 0 0,0 5 257,-1 0 1,2 9 0,0 3 0,-3 3 0,1 2 0,0 0 0,1 4 0,0 2 70,2 0 0,-4 3 0,7-9 0,0-4-87,2-3 0,6-2 0,2-8 1,3-6-83,4-4 0,8-8 0,0-4 0,5-6 0,2-5 1,6-9 0,0-3-1,2-4-621,1-1 558,8 1 1,-13-7-1,10-1 1</inkml:trace>
  <inkml:trace contextRef="#ctx0" brushRef="#br0" timeOffset="504908">21208 15528 8355,'7'-13'-143,"-2"1"145,-5 5 1,2 2 0,1 7-26,1 7 1,4 4 0,-4 14 0,0 3 155,2 7 1,-1 4 0,5 8 0,-2-1-138,2 3 0,-3 1 0,1-1 0,2 0-139,1-1 1,1 1 0,0-10 0,-1-2-125,-2-5 0,2 1 0,-3-6 0,2-3 94,-2-4 1,2 0 0,-6-6-1,-2 0-21,0-3 1,-4 0 0,-2-1 190,-4 0 1,-8 6 0,-4 2 0</inkml:trace>
  <inkml:trace contextRef="#ctx0" brushRef="#br0" timeOffset="510148">20836 15813 8197,'-6'-21'-555,"-2"1"579,-3 4 0,-1 0 0,-1 6 76,1 2 1,0 4-1,-1-3 1,1 2-1,-1 2 1,1 1 17,0 2 0,-1 6 0,1 4 0,-1 3 0,1 7 0,0 2 0,0 7 0,3 4 0,2 7 0,0 2 0,2 4 185,-1-2 1,2 4 0,4-2-285,0 2 1,0 0 0,1-2-1,2-6-100,1-6 1,6-1 0,-2-7-1,2-4 65,-2-2 0,6-8 0,-5-5 0,1-3-104,1-5 1,0-5-1,2-8 1,-2-1 84,-3-1 1,1-11 0,-3 3 0,-1-4-27,1-2 0,-2 2 0,-4-5 1,0 0-54,0 1 0,-4-5 0,-2 1 0,1-2 15,-1 2 0,-3 0 1,1 7-1,-2 2 45,2 0 1,-3 9 0,2 6 110,-2 7 1,4 5 0,2 4 0,1 4-23,0 3 0,0 7 0,4 3-112,0 2 1,1 2 0,3 0 0,3-1-1,1 0 64,0-3 0,-1 6 1,3-1-1,-3 3 1,-2 2 0,4-1 1,-5-4-1,0 0-59,1-2 0,-2-9 15,5-3 0,-3-8 0,1-12 0,0-10 21,-3-8 0,-2-6 0,-1-6 0,0-4 12,0-3 1,0-2-1,0 0 1,0 3 64,0 1 1,0 2-1,-1 5 1,-2 3 58,-1 4 1,-4 3 0,2 3-26,-1 2 0,3 3-309,-4 6 131,0 5 0,1 7 0,2 8 0,3 3-10,-2 1 1,2 2 0,-2 1 0,1 2 101,-1-2 0,3-1 0,-3-2 0,2 1 28,2-1 0,0-4-20,0 1 0,0-1 258,0 4 1,-1-4-30,-3 1 1,-3-1-81,-5 4 0,0-3 0,3-2 0,1-2 553,-2-2-606,4-2 0,2-1 0,8 0-74,5 0 1,2-1-1,2-2 1,3-2-41,0-2 0,6-2 0,-2-3 1,-1 0-15,-3-1 1,2 1 0,-1-1 0,-3 1 77,-5 0 0,2-1-12,-2 1 1,-5 1-14,-4 2 1,-6 4 0,-6 5 0,-1 0-12,1 0 1,0 1-1,-2 3 1,-1 3 16,-2 0 0,-4 4 0,5-2 0,1 2-7,1 1 1,-1 0 0,1-1 0,4-1 1,3-2 0,-1-4 0,4 5-32,1 0 0,7-2 0,5 0 0,2-1 17,1-4 0,5 0 0,1-2 0,1 0-88,3 0 1,0-6-1,0-2 1,-1-3 89,1-1 1,-3-2-1,0-1 1,-1-2 43,-3 2 0,-1 1 0,-3 2 0,-3-1 0,-3 6 1,-10 3-7,-3 3 1,-7 6 0,-4 5 0,-3 5-13,-5 6 1,-1 2-1,-1 2 1,-4 0-32,-3 0 1,-1 0-1,-1 1 1,2 0 14,3-1 0,3 1 0,5-10 0,2 0 14,2-3 0,3-2-185,6-2 0,6-4 133,6-5 1,7-1-1,8-3 1,3-5-1,2-2 1,-1-1 0,3 0 16,-1-1 1,-5-3 0,3-1 0,-1 1 0,-2-1 121,-3 1 1,-2-1 0,-2 5 103,-5-1 0,-4 6 0,-4 3-101,-5 3 1,-6 1 0,-3 1 0,0 2-94,0 1 1,-4 6 0,2-2 0,-2 3-39,1 1 1,3 1 0,6-2 0,-1-2-111,1 0 0,5-5 0,3 4 18,2 2 1,12-5 0,4-1-63,4-2 0,2-2 0,7 0 0,2 0 74,4 0 0,-3 0 0,-1 0-88,-3 0 0,-1 0 0,-2-2 0,-1 0 0,-2-2 138,-2 1 0,-2 0 285,-3-1 1,-2 1-107,-3-5 0,-8 5 1,-8-1-1,-3 4-53,-2 4 1,1 2 0,-1 5 0,0 0 0,-3 4-10,0 3 0,-1 2 1,5 5-44,0 0 1,-1-2-1,2 0 1,3-4-1,4 0 21,2 0 1,2-3-60,0 0 1,0-2-1,2-2 1,2-1-77,4-2 1,3 0 0,2-3-1,-1-1 1,0 1 94,1-3 0,-1 3 0,1 3 1,-1 0-1,0 2 68,1 2 1,-5-4-1,-1 8-43,-2-3 1,4-2-1,-5 1 1,-1-1-23,-2 0 0,-1 1 0,0-1 1,-1-1-1,-2-1-364,-1-2 1,-6-5-530,2 1 1,1-3 114,-1-1 1,-1-5-1,-3-2 1</inkml:trace>
  <inkml:trace contextRef="#ctx0" brushRef="#br0" timeOffset="511459">20960 16284 8355,'0'-8'-224,"-1"1"0,-2 0-419,-1 0 772,0-1 0,4 0-135,0 0 0,4 3 0,1-3 1,2 0-1,3 1 0,1 3 178,1 2 0,1 2 0,-1 0 0,0 2 0,-1 2 0,-1 4 0,-3 3-106,-2 2 0,4 3 0,-5 2 0,-1 1 0,-2 3-165,-1 2 0,0-3 0,0-1-5,0 2 1,0-2 0,0-1 0,-1-1-4,-4-3 1,3-3-1,-5-2 89,1-2 1,-3-1-17,0 1 1,4-3 32,1-10 0,2-1 1,4-7 48,2 1 0,-1 5 0,5 3 0,2 2 3,1 2 1,2 0 0,3 0 0,0 0 13,-1 0 0,3 0 1,0 0-1,0 0-126,0 0 0,3 0 1,-4-1-1,1-2-243,0-1 0,0-6 0,-1 2-111,3-3 1,-2-7-1,0-1 1</inkml:trace>
  <inkml:trace contextRef="#ctx0" brushRef="#br0" timeOffset="563835">14523 7565 8015,'-8'-5'0,"1"-5"0,1-5-417,4-6 576,0-2 1,2-3 0,0-3 0,0-4-1,0-4 1,0-6 60,0-7 1,0-6 0,0-12-151,0-6 0,0-6 1,0-10-1,0-5 1,0 43-1,0 0 1,0-4-1,0-1 0,0-4 1,0 0-1,0-2 1,0-1-1,0-3 1,0-1-25,0-3 1,0-1 0,0 6-1,0 1-132,0-3 0,0 0 1,0 3-1,0 2 0,0-1 1,0 1-1,0 4 0,0 2 1,0 4-1,0 1-234,0-44 0,0 5 1,0 10-1,0 8 113,0 9 1,0 10 0,0 13 0,0 9-12,0 9 1,2 5-1,0 6 28,3-1 1,-1 5 23,-4 0 0,0-1 0,0-3 1</inkml:trace>
  <inkml:trace contextRef="#ctx0" brushRef="#br0" timeOffset="564166">14300 4887 8147,'-24'0'0,"4"0"-455,3 0 0,9-2 462,4-2 1,2-7 0,4-7 0,2-1 177,4-3 0,3-7 1,2-3-1,0-1-19,4 0 1,-2 0-1,6-4 1,0-1-75,-2 1 0,4 6 1,-2 2-1,2 4-187,2 4 0,-1 5 1,-2 7-45,-2 5 1,0 6 0,0 6-1,-3 10 1,-3 7 126,-2 4 1,0 5 0,-1-1 0,-1 1-25,-2 0 0,-1 0 0,3-6 0,-2-5-70,2-5 0,1-6 1,3-3-352,2-5 0,-2-3 0,4-1 0</inkml:trace>
  <inkml:trace contextRef="#ctx0" brushRef="#br0" timeOffset="577575">10840 7553 7498,'-13'-12'0,"2"-1"0,2 1 0,0 1-1764,0 3 2369,-2-3-504,-2 9 1,1-3-1,-1 5 1,0 1-1,-3 3 1,-1 4 0,-3 3-1,0 3 1,-1 1-1,2 2 1,1-1 524,3 2 0,2-2-509,5 4 1,-2-3 0,6 2 0,1 0 0,3-1 0,5 0-1,4-3 1,6-1 0,6-3 0,4-1-211,4-2 1,2-5-1,8 0-21,2-6 1,-2-8 0,4-7-1,-2-1 66,0-4 0,1-4 0,-5-3 0,-1-1-115,-3 1 0,-8 1 0,-10 4 0,-6 0-33,-4 1 1,-7 4 0,-7 4 0,-12 3-14,-9 5 0,-8 3 1,-3 6-1,-3 4-299,0 8 395,-10 5 0,14 12 0,-8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8T18:25:23.103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6276 6933 7554,'-7'-6'174,"3"-2"1,8 1 239,4-1-293,3 5 0,1-2 0,1 5 0,-1 0 1,2 0-1,3 0 0,2 0 0,1 0 0,3 0-39,3 0 1,0 1-1,8 2 1,4 1-1,4-1 1,6-2-1,8-1 1,3 0-1,6 0 1,2 0-194,3 0 1,8 0-98,-4 0 1,3-5 0,7-2 0,0-2 77,-4 1 1,3 4 0,-2-3 37,1 2 0,-3 0 0,-5 5 0,-3 0 0,-2 0-40,-1 0 1,-2 0 0,-4 2 0,-3 1-163,-5 1 1,4 1 0,-10-2 0,0 1 191,-1-1 0,-7-2 0,1-1 0,-2 0 0,-2 0 1,2 0-1,1-1 1,0-3 79,-5-4 0,3-4 0,-7 0 0</inkml:trace>
  <inkml:trace contextRef="#ctx0" brushRef="#br0" timeOffset="957">10703 6908 8440,'13'0'0,"-1"0"583,0 0-454,1-5 0,5 3-111,2-2 0,7 3 1,4 1-1,7 1 1,3 2-1,4 1 1,6-1-58,4-2 0,3-1 1,6 1-1,0 2 1,5 1-1,2-1 50,0-1 1,11-2-1,-5 0 1,5 0-1,4 0-2,2 0 0,9 0 22,2 0 0,-3-2 1,-44 1-1,0-1 0,0 0 1,2-1 11,0-1 1,1 1 0,-1 1 0,0 1 0,0-1 0,0 0 0,0 1 0,-1 1 0,-1 0 0,0 0-55,-1 0 0,1 0 0,-1 0 1,0 0-1,48 0 0,-1 0-156,-3 0 0,2 4 1,-6 0-1,-2-1 19,-1-2 1,-1-1 0,-1 0 0,-2 0 38,-2 0 0,-4 0 0,0 0 1,-3 0 1,-5 0 1,-3 0 0,-5 0-1,0 0-18,0 0 1,-1-1 0,-3-2 0,-3-3-88,0 0 0,-8 1 1,3-3-1,-4 0-98,-1 1 0,1-3 310,-4 6 0,-1-5 0,-4 2 0</inkml:trace>
  <inkml:trace contextRef="#ctx0" brushRef="#br0" timeOffset="21517">7479 5990 7449,'0'-12'0,"0"0"0,0-1 0,0 1 0,1-1 0,2 1-33,1 0 0,0-1 0,-4 1 1,0-1-1,0 1 0,0 0 205,0-1 1,-4 1-42,0-1 1,-5 5 0,4 1-34,-2 2 0,-1-4 1,-5 5-1,0 1 0,-3 2 1,-1 1 90,-3 0 1,0 1-126,-5 4 0,-6 7 0,-2 9 0,-2 3 95,-3 5 0,-3 9 1,-2 8-1,1 7 21,-1 5 1,0 4 0,3 4-74,-1 4 1,5 0-1,7 5 1,4 3-38,5 2 1,3-4 0,9-8 0,5-5 0,6-6-87,5-5 0,13-8 1,5-4-1,6-6-23,6-5 1,6-8 0,10-6 0,4-5 27,3-6 0,5-8 1,0-6-1,-1-6-81,-2-9 0,-2-7 1,-5-8-1,-6-3-44,-8-1 0,-4-2 1,-8-8-1,-8-3 35,-8 1 1,-11-9 0,-5 3 0,-10-1-134,-12-1 0,-2 2 0,-8-1 97,-5-3 1,5 6 0,-8 1 0,-2 7 67,-3 8 1,2 11-1,1 9 1,1 10-1,2 10-503,-2 7 1,-1 20-1,-6 11 1</inkml:trace>
  <inkml:trace contextRef="#ctx0" brushRef="#br0" timeOffset="22608">9227 6821 8180,'25'-8'0,"0"1"-329,0 2 0,4 0 0,1 5 441,2 0 0,-1 0 1,5 0-1,0 0-30,3 0 0,2 2 0,0 2 0,5 3 0,2 1-44,2 0 1,3-3-1,3 1 1,0 0-67,3-3 1,2 2-1,1-1 1,0-1 37,0-2 0,4-1 0,2 0 0,-1 0-31,1 0 0,6 0 1,-2 0-1,1 0 42,4 0 0,-1-4 0,5-1-74,-1-2 0,0 4 0,-2-2 0,5 1 48,3-1 1,-7 0 0,3 2 0,2-1 0,1 0 199,3-2 1,-3 5 0,5-3 0,-1 2-48,-3 2 0,5 0 1,0 0-1,-1 0-67,-2 0 1,3 0 0,1 0 0,2 0-55,3 0 1,0 0-1,3-1 1,-2-2-93,-3-1 0,-45 1 0,2 1 1,-2 0-1,0 1 0,1-2 0,0 0-28,-1 0 0,1 0 0,1 0 0,0 1 1,46-4-1,2 0 174,-50 5 1,2-1 0,-1 0 0,-1-1 0,50-1-19,-1 1 1,-4 1 0,-1 2 0,-2 2 0,-2 1-49,-2 1 0,-1 5 1,-2-2-1,0 2-214,2-1 0,-3-1 1,7 2-1,-2 0-172,-3 0 1,3-2 0,0 0 0,2 0-715,-1 0 632,-2-4 0,-1 8 0,-1-5 1</inkml:trace>
  <inkml:trace contextRef="#ctx0" brushRef="#br0" timeOffset="23082">15627 6945 8355,'12'-19'238,"5"1"1,2 7 0,3 3 0,6 4-1,2 2-241,5 2 1,11 0 0,10 2-1,8 2 1,13 3 0,10 1 0,10-1-1,-46-4 1,2 1-162,6-1 0,1 1 0,-1-3 0,2 0 0,8 2 0,1 0 1,0-1-1,-1 0 137,0 0 0,1 0 0,10 1 0,0 0 1,-2-2-1,0 0 0,4 2 0,0-1-135,1-1 0,-1 0 0,0 2 0,-1 0 1,-1 0-1,0-1 0,-1 2 0,0-1 278,0 2 1,-1 0 0,-2 0-1,-1 1 1,1 0 0,-1 0 0,-2 0-1,-1 1-113,-3-1 0,0 0 1,0-2-1,-2 0 1,-8 0-1,-2 1 1,-3-1-1,-1 1-88,-2 1 0,-1-1 1,49 4-1,-18-3 0,-3 0-245,-4-3 0,-6-2 0,-13-1 330,-6 0 0,-6 0 0,2 0 0,2 0 0,2 0 0,0 0 0</inkml:trace>
  <inkml:trace contextRef="#ctx0" brushRef="#br0" timeOffset="23387">18566 6858 8355,'-19'-11'609,"4"5"0,12-5-588,11 9 0,10 2 0,14 6 0,8-2-200,8 0 1,21 0 0,5-3 163,9 4 1,8-4 0,4 3 0,-44-2 0,0-1 0,1 1 0,0 0 38,1 2 1,1 0-1,0 0 1,1-1-1,1 1 1,1-1-1,0 1 1,0-1 10,1 1 1,0-1 0,0-1 0,0 0 0,-2 2 0,-1 0-1,0 1 1,-1 0-72,-2 0 1,0 1 0,45 2 0,-11 0 0,-5 1-432,-6-2 0,-2 2 0,-9-5 0,-3-1 35,-6-1 0,-4 3 0,-1 2 1</inkml:trace>
  <inkml:trace contextRef="#ctx0" brushRef="#br0" timeOffset="24518">3249 8347 8355,'-11'-6'-456,"3"-2"1,4-3 277,3-1 195,12-1 66,2 1 0,12 3 0,1 3 0,5-1 1,6 0-1,7-1 0,6-1 0,5 2 197,7 2 1,4-5 0,11 3 0,11-1 0,9 1-247,-46 5 0,2-1 0,7-2 0,2 0 1,-1 1-1,2 1 0,4-1 0,2 0 1,6 0-1,2 0-78,3-1 1,1 0 0,1 0 0,0-1-1,2 0 1,0 0-112,-1-1 0,1 1 1,0 0-1,0 0 1,-3-1-1,-1 1 1,-3 1-1,-1-1 46,-4 2 0,-1 0 0,-1-1 1,-2-1-1,-6 2 0,-1 0 78,-3-1 0,-2-1 1,-2 0-1,-2-1 0,41-4 1,-9 2-172,-8 0 1,-17 7 0,-5-3 0,-12 4 0,-9 1 201,-8 0 0,-8 0 0,-8 0 0,4 0 0,1 0 0,2 0 0</inkml:trace>
  <inkml:trace contextRef="#ctx0" brushRef="#br0" timeOffset="24752">3522 8372 8355,'-4'-28'0,"10"2"0,13 2 0,18 9 82,17 3-39,2-1 0,34 12 1,6-3-1,-40 3 1,1 1-1,6-1 1,1 2-1,4-1 1,2 0-1,3 0 1,1 0-1,5 0 0,0 0-239,1-1 0,2 2 0,3 0 1,1 2-1,-1-1 0,0 0 1,0-1-1,0 1-10,0-2 1,0 1 0,1-1 0,-1 0 0,-3 0-1,0 0 1,-2 0 0,0-1 173,-3-1 1,0-1 0,-4 3 0,-1-1 0,-2-1-1,-1 0 1,-4 1 0,-1 1 31,-5 0 0,-2 0 0,-3-2 0,-2-1 0,36-1 0,2 2 0,0 0 0,1 2 0</inkml:trace>
  <inkml:trace contextRef="#ctx0" brushRef="#br0" timeOffset="34846">13643 8124 8355,'-9'-13'76,"2"1"0,1 1 1,0 1 528,1 2-496,0 5 1,7-2 0,2 5 0,3 1 0,1 3 0,0 4-1,2 5 1,2 3 10,5 5 1,-6 4-1,4 4 1,0 4 0,0 3-164,3 1 0,-3-1 0,5-2 1,-1-2-1,0-2-337,3-2 1,-2-2-1,0-3 298,2-2 0,2-3 0,1-6-587,-1 1 0,1-6 1,-1-3 335,-4-3 0,4 5 0,-5 0 1</inkml:trace>
  <inkml:trace contextRef="#ctx0" brushRef="#br0" timeOffset="35104">13977 8297 8355,'-5'-12'0,"2"1"221,-5 2 1,7 5 0,-1 8 0,6 5 0,2 2 0,1 1 0,1 1 0,3 0-86,0 4 1,7-2-1,-8 4 1,-1 1-5,2-1 1,-5 2 0,-1 3 0,-1 0-189,1-4 0,-3 7 1,-4-5-1,-4 0-459,-1 1 1,-3 5-1,-5 1 1,-3-2-284,-1-1 0,-2 5 0,-3 0 0</inkml:trace>
  <inkml:trace contextRef="#ctx0" brushRef="#br0" timeOffset="35585">14970 8223 8355,'0'-21'0,"0"2"0,0 1-36,0 3 1,-2 1 0,-1 2 0,-2 1 0,-1 1 93,1 2 0,-5 5 1,3 0-1,-1 6 1,1 5 11,2 3 0,-4 3 0,4 2 0,-1 5 18,1 3 0,1 2 1,4 3-1,0 2-6,0 1 1,1 8 0,2-4 0,2 1-76,2 2 0,2-5 0,2 9 1,-2-2-80,0 0 1,-7-1 0,4-5 0,-2-2-8,0 1 1,0-3-1,-4-2 1,-1-3-230,-3-1 0,1-6 0,-5-2-64,-2-4 0,-1 0 0,-1-2 0,-1-2 192,1 0 0,-1-7 0,1 4 1</inkml:trace>
  <inkml:trace contextRef="#ctx0" brushRef="#br0" timeOffset="35842">14672 8595 8547,'17'-4'80,"-1"0"0,7-5 1,2 4-1,6-1-327,0 1 0,9-4 1,-3 4-1014,2-2 976,0 4 1,3-8-1,2 4 1</inkml:trace>
  <inkml:trace contextRef="#ctx0" brushRef="#br0" timeOffset="37044">15255 8756 8355,'-13'0'162,"8"0"0,5-1 0,8-2 0,6-3 0,4 0-26,1-4-274,2-1 1,4-6 0,0-1 0,-1-1 0,0-2 0,-4 1 0,-3 0 0,-3 1-66,-2 0 0,-5 4 0,-3-2 0,-2 3 148,-2 2 1,-2 0 0,-2-1-1,-4 2 93,-3 3 1,-2 2 0,0 6 0,-3 0 144,0 0 0,-2 6 0,3 4 0,-2 5-140,2 5 0,3 4 0,3 2 1,5 2-65,3 0 1,1 0 0,1-6-1,3-3-123,5-1 1,7 2-1,5-7 1,2-3-56,2-3 0,4-3 0,1-4 1,1-1 102,-1-3 1,3-3 0,-3-6-1,1-1 62,-1-2 0,2-2 0,-6-4 0,-3 1 142,1-1 0,-6 3 0,-2 0 0,-3-1 245,-5 1 0,-3 4 0,-5-2-147,0 4 1,-1 2-1,-3 2 1,-4 5-58,-3 3 1,-2 1 0,1 1 0,-1 3-177,1 5 0,1 2 0,1 2-46,2 4 1,4-3-1,-3 4 1,2-2 0,2 1-136,1-2 0,2-1 1,0-2-1,0 0 61,0 1 1,0-5 0,2-1 0,1 0 16,1 0 0,5-4 0,0 1 64,2-3 1,-3-1 0,0-1 0,0-3 64,-1-5 0,3-2 0,-5-1 0,1-1 0,-1 1 164,-2 0 1,0-1-1,0 1 212,1-1 0,0 5-167,-4 0 1,0 7-120,0 1 0,0 5 0,0 7 0,0 1-110,0-1 1,1 5 0,4-1 0,3-1-20,3-1 1,1-3 0,2-1-74,3-2 1,-4-5-1,5 1 1,-1-3-1,1-1 84,1 0 0,-4-4 0,2-1 1,-4-3-1,0-5 33,-1-2 1,1-2 0,-2 4 53,-3-4 1,2 2 0,-6-4 0,-2 1-40,0 3 0,2 1 0,0 1 69,-1 1 1,-2 0 68,-1-1 0,-1 6-158,-3 3 1,2 8 0,0 5 0,3 2-9,3 1 0,4 5 1,-2 0-1,1 1-27,2 0 1,2-1-1,2-3 1,-1 1 16,1 1 1,-1-1-1,0-5 1,-1-2-65,-2 2 0,0-3 1,-4 1 24,-3 2 1,-6-5 0,-4-1 161,-3-2 1,-2-2-1,1 0 90,0 0 1,3 0-213,1 0 1,5-2 0,1-2-1,4-4-124,7-3 1,3-1-1,3-1 1,3 1 0,1-1-70,3 1 1,2-5-1,-1 1 1,-2 2 60,-4 5 0,0-2 1,-1 2-1,-4 0 323,-2 0 0,-6 2 505,4 3 1,-7 3-301,-1-3 1,-4 8-1,-4 4 1,4 3-134,2 2 1,2-1-1,0 2 1,0 1-392,0 1 0,6 0 1,4-7-361,5 0 1,0-7 0,6 2 0,1-2-960,1-2 1234,2-6 0,5-6 0,2-7 0</inkml:trace>
  <inkml:trace contextRef="#ctx0" brushRef="#br0" timeOffset="37045">16557 8210 8355,'-12'-12'0,"1"4"-942,2-1 392,4 7 0,6-4-29,3 6 579,3 6 0,6 1 0,-1 5 0</inkml:trace>
  <inkml:trace contextRef="#ctx0" brushRef="#br0" timeOffset="37960">16793 8173 8355,'-10'-29'0,"-1"0"0,1 3 589,5 4 0,4 4-580,1 6-56,0 5 1,0 3-1,0 9 1,0 8-1,0 6 1,0 4-1,0 4 1,0 1 0,0 6 200,0 1 1,0 7 0,0-1 0,0-1-211,0-1 1,0 1 0,0-2-1,0-3-36,0-4 0,0-2 0,0-5 0,1-4-95,3-3 0,-1 1 156,5-2 0,-4-5 1,3-8 7,-1-6 0,2-4 0,-3-5 12,2 0 1,0-1 0,3 1 0,-2-1 16,2 1 1,1 5 0,1 3-3,1 3 1,-5 2 0,-1 3-16,-2 4 0,4 8 0,-5 0 0,-2-1 1,0 0-231,-2 2 0,-4-3 1,-2 2-175,-1-2 1,-1-2-751,-4 1 1138,5-6 0,1-13 0,6-8 1</inkml:trace>
  <inkml:trace contextRef="#ctx0" brushRef="#br0" timeOffset="37961">17115 8074 8355,'-1'-7'665,"-3"4"-511,-5 6 0,3 4 0,-1 7 0,1 2-71,3 5 0,2 4 0,1 2 0,0 4-198,0 0 1,0 2 0,1 5-1,2-1 1,3 0 0,-1-1 0,1-2-1,-2-2-163,1-2 1,-3-1 0,3-5-1,-1-4-275,1-3 1,4-3 0,-2-2 0</inkml:trace>
  <inkml:trace contextRef="#ctx0" brushRef="#br0" timeOffset="37962">17202 8595 8631,'12'0'863,"1"0"-644,-1 0 0,1 0 1,0-2-1,3 0-342,0-2 1,2-6-1,-3 2 1,3-3-1,0-2 1,0 1-1,-3-1 1,-2 1-210,-5 0 0,1-5 0,-4 1 0,-3 0 336,0 3 1,-4 2 0,-2 2-39,-4 5 1,-7 3 0,-3 2 0,0 3 321,0 5 1,1 6 0,5 3 0,1 1-189,3 3 0,-2 1 1,6 2-1,3 0 1,3 0-339,7 0 1,3-6-34,5-3 0,3-7 0,9-5 1,4-3-1,2-2-239,-2-3 1,3-9-1,-5-6 1</inkml:trace>
  <inkml:trace contextRef="#ctx0" brushRef="#br0" timeOffset="38430">18355 8372 8355,'6'-20'-327,"-5"-3"0,6 9 0,-4-2 522,1 2 0,2 1 69,-2 1 0,-3 0 0,2 1 0,-6 2 0,-5 5-145,-3 3 0,0 2 0,1 2 0,2 2-23,-2 2 1,3 2-1,1 3-103,0 0 0,2 2 0,4 1 0,0 2-4,0-2 1,1 3-1,3 0 1,5 0 0,3 0-56,5-3 1,-2 3-1,4-2 1,-1-1-220,-3-1 1,3-1 0,-1-1 156,-2 0 1,-3 1 0,-4-1-57,-3 1 1,-10-5-1,-4 0 1,-6 2-82,-6 1 0,-1-3 0,0-1 0,3 0-107,1 0 0,1-4 372,5 1 0,-1-3 0,1-1 0</inkml:trace>
  <inkml:trace contextRef="#ctx0" brushRef="#br0" timeOffset="39244">18566 8570 9454,'-5'0'228,"5"0"1,7-1 0,4-2 0,1-3-455,1-1 0,-1 3 1,0-4 76,1-2 0,-1-1 0,1-1 1,-2 0-1,-2-1-18,-1 1 1,-5-1 0,3 1 144,-1 0 0,-3-1 0,0 2 1,-4 3 32,-7 4 0,2-2 0,-1 2 0,-1 3 41,-2 3 0,-2 5 0,1 6 1,1-1-41,2 1 1,0 0 0,5 3 0,1 0-58,2-1 0,1 3 1,1-1-1,3-2 22,4-1 1,3-6 0,3-1 0,3-2-125,3-2 0,4-2 0,-1-2 0,-1-3 127,-1-4 1,-2-3-1,2-3 1,-5-1 31,-2-2 0,-1-1 0,-1 3 0,-1-3 0,-3-1 1,-2-2-1,-5-4 1,2 1 25,1-1 1,0-1 0,-4-2 0,0-2-117,0-2 0,2 3 0,0-4 1,2-1 6,-1-2 1,0 4 0,0 4 724,1 6-611,0 5 1,-5 17 0,-2 9 0,-1 12 178,1 6 1,-3 12 0,2-3-70,2-2 1,0 8-1,2-5 1,0 3 0,0 0-118,0-3 1,2 2 0,0-11-1,4 0-513,1-2 0,-3-2 0,4-4-490,2-3 531,1-3 1,1-7-1,1-2 1</inkml:trace>
  <inkml:trace contextRef="#ctx0" brushRef="#br0" timeOffset="39245">18752 8322 8355,'13'-12'206,"-1"-1"1,6 2-248,3 3 1,4-2 0,3 5-1,6-1 1,3-1-625,4 0 0,-2 5 289,2-2 1,-8 2-1,-3 2 1</inkml:trace>
  <inkml:trace contextRef="#ctx0" brushRef="#br0" timeOffset="39397">19410 8595 8355,'7'-18'-656,"-2"10"1,1-3 0,0 11 0</inkml:trace>
  <inkml:trace contextRef="#ctx0" brushRef="#br0" timeOffset="187509">20700 12787 8355,'-5'-13'-78,"0"1"0,-2 1 0,-3 1 1,-1 3-1,0 1 0,2-1 0,-1-2 1,-2 3-1,-4 1 0,1 3 381,1-3 1,2 4 0,0-2-1,-1 5 1,1 5 171,-1 4 1,1-4-399,0 9 0,-1-4 0,2 8 0,2-1 0,2 0 72,1 3 1,2-2 0,4-1 0,0 0-293,0 1 1,1-7-1,4 1 1,3-6 17,3-2 1,3-2-1,1-4 1,1 0 26,0 0 0,1-10 1,1-3-1,0-5 33,0-4 1,3-6 0,-5-1 0,0 0 14,-3-1 1,0-6 0,-1-7-1,1 1-30,-1-1 0,-4-4 1,-1 0-1,-1-4-90,-4-3 0,0-2 1,-2 6 172,0 6 1,-2 6-1,-2 6 1,-4 7 0,-3 9-44,-1 6 0,-1 6 0,2 9 1,1 8 348,2 6 1,4 10-1,-3 5 1,2 5-89,2 2 1,2 9 0,1-3-1,0 0-256,0 1 0,5 0 0,3 0 1,3-2-196,2-5 1,3-2-1,2-2 1,0-1-211,0-3 0,4-4 1,-3-8-1,2-5-889,0-2 1231,-12-7 0,8-2 0,-10-5 0</inkml:trace>
  <inkml:trace contextRef="#ctx0" brushRef="#br0" timeOffset="299994">20575 12725 6776,'0'-13'0,"0"1"0,0 0 0,0-1 0,0-1 0,2-1 0,1-1 0,2 1 0,2-1 0,1 1 0,2-1 0,1-1-22,3-1 1,2 3-1,1-4 1,2 0 0,2-1 146,-1-2 1,-4 4-1,0 0 1,-2 2 32,-2-1 0,-6 2 1,-6 7-1,-8 4 32,-8 2 0,1 9-53,-5 6 0,-5 0 0,-4 9 0,1 3 6,2 3 0,1 6 0,0-1 0,2 2 25,2-2 0,-1 3 0,7-5 1,3 1-108,2-3 0,7-3 0,-1-2 0,4-4-102,4-3 0,3-3 0,6-3 0,-1-3-85,0-4 1,5-3 0,0-1 0,-1-1 52,2-3 1,-3-3 0,4-7 0,-1-1 49,-2-1 0,1-6 0,0 1 0,-3-3 41,-5 0 1,2-3 0,-4 0 44,0-2 1,3 4 0,-6 6-1,-1 1 1,-3 4 0,-4 4 0,-5 5 0,-7 6 1,-3 3 76,-1 5 1,-7 7 0,3 6 0,1 6 69,1 5 0,2 1 1,1 1-1,5-2-98,5 1 1,6 1-1,0-2 1,7-4-231,9-3 1,5-5-1,6-3 1,1-3-132,0-4 1,4-7 0,1-1 0,2-7 92,3-9 0,-5-5 0,-1-8 0,-4-2 231,-5 0 0,2-3 0,-7 4-62,-4-2 1,-4 0-1,-8 4 1,-3 0-1,-6 2-19,-5 2 0,-4 3 0,-7 7 0,-2 3-192,-1 4 0,-5 8 0,2 6 0,-1 6-123,0 9 1,7 5-360,1 7 0,0 6 0,6 1 0</inkml:trace>
  <inkml:trace contextRef="#ctx0" brushRef="#br0" timeOffset="320080">1600 9376 8355,'0'-8'119,"-1"0"0,-2-2 0,-1-1 105,1-1 0,2 2 0,1-1 1,0-4-1,1-3 0,3-4 0,4-3 1,3-4-1,3-4 6,3-3 1,2-2 0,6-2 0,1-3 0,3-1 0,4-3-1,3 0 1,2 0 0,2 3 5,2 1 1,-1 1 0,-4 3-344,0 2 1,-1 1 0,-3 10-201,-4 1 0,0-1 0,-3 11 0,-4 2-367,-2 4 1,-8 5-1,-4-3-670,2 1 626,-4 2 0,-12 10 0,-8 0 1</inkml:trace>
  <inkml:trace contextRef="#ctx0" brushRef="#br0" timeOffset="320397">2022 8272 8355,'-7'-8'105,"3"0"-52,2 5 0,4-2 0,2 5 0,4 0 1,4 0-1,5 1 0,4 3 680,2 4 1,6-1 0,1 1 0,2 2-643,2 1 1,-1 7 0,-2 3 0,-6 4-321,-2 3 0,-6 6 0,-5 8 0,-8 8-1142,-7 6 0,-9 11 0,-7 1 0</inkml:trace>
  <inkml:trace contextRef="#ctx0" brushRef="#br0" timeOffset="324013">4291 11447 8708,'0'-12'1796,"0"0"-1496,0 5 1,7 0 0,4 4-1,6-2 1,2-1 0,3 0 0,3 4-1,4-1-178,4-1 1,-1 2-1,1-2 1,1 3 0,0 1-1,0 1 1,-4 2-1446,0 1 1,-4 4-25,3-3 0,-2-1 0,-3-4 0</inkml:trace>
  <inkml:trace contextRef="#ctx0" brushRef="#br0" timeOffset="324673">6102 11063 8355,'0'-25'16,"0"6"116,0-5 0,0 5 0,0-6 0,1 2 1,2 1 99,1 1 1,0 2 0,-4-2-1,-1 5 1,-3 2 0,-4 3 0,-5 1-1,-2 3 30,-2 2 0,-5 1 0,2 5 0,-4 2 0,0 2-109,-1 2 0,0 6 0,0 4-111,0 3 0,2 0 1,1 7-137,1 2 0,10-2 0,0 6 1,4 2 4,4 0 1,3-1 0,5-3-1,4 1-55,6 0 0,5-5 0,6 2 0,3-3 0,3-2-47,-1-4 0,5 2 0,-4-5 124,-1-2 1,-2-1-1,-8-2 1,-4 1 9,-4-1 1,-6 2 0,-4 1 0,-9 3 0,-9 0 0,-9 1 0,-7-1-143,-3 0 0,-3-1 0,-3-5 0,0-1 1,2-1-1,5-3 0,4-2-1175,6-2 972,4-2 0,17-6 0,4-2 0</inkml:trace>
  <inkml:trace contextRef="#ctx0" brushRef="#br0" timeOffset="325364">6201 11609 8355,'-12'-5'200,"2"1"1,6 0 0,10-1 0,7-4 0,7-2 0,0-1 0,1-2 0,0-1 0,-1-3 0,0 0 0,-3-1 0,-1 1-478,-3 0 1,-2-4 238,-2 1 1,-2 2 0,-5 0 0,2 1 0,-2 1 8,-5-1 0,0 5 0,-5-3 0,-2 5 0,-2 5 225,-5 0 0,4 2-162,-4 4 0,2 5 1,0 4-1,0 3-3,4 5 1,-2-2 0,6 5 0,0 3-38,3 0 0,3 2 0,2 0 0,3-1 0,5 0 0,3-2-105,5-1 0,2-6-63,6 1 0,1-2 0,3-3 0,4-3 0,3-5 0,1-6 0,0-5 0,0-3-680,1-1 0,-5-5 797,0 1 0,-10-7 1,1 4 0,-5 0 1,-3-3-1,-5 4 1,-1 0-1,-3 0 1,-1 3 1340,-4 1-1067,0 2 1,-4-1-1,-2 2 1,-4 3-1,-3 3 1,-2 0 863,1 1-874,0 0 0,-1 6 1,1 2-1,-2 4-79,-2 3 1,2 3 0,-3 2 0,3 4 0,2 0-187,0 1 0,3-2 0,2 3 1,2-2-1,2-1 0,2-1 0,2 0-687,3-3 551,-2-1 0,9-3 0,-3-2-84,3 0 0,1-7 0,2 2 0,1-4 0,2-4 241,-2-4 0,-3-3 1,-2-3-1,-2-1 0,1-4 1,-1-2-1,-1-2 636,-2 1-629,5 0 1,-9 1 0,3 2 827,-2 1 0,-2 1-496,0 5 1,1 5-1,2 4 1,3 6-309,0 5 0,-1 5 1,1 2-276,0 1 1,2 5 0,-2-3 0,1 0-1,2 0 1,2-5 0,2-2-1207,-1-2 1025,0-7 1,2 5 35,3-3 1,-3-2-1,4 3 1</inkml:trace>
  <inkml:trace contextRef="#ctx0" brushRef="#br0" timeOffset="325763">6995 11261 8355,'0'-12'1482,"0"4"-1308,0-1 0,1 7 1,2-1-1,4 6-101,4 5 0,-4 3 1,8 3-1,0 1 1,-1 3-1,0 1 0,-3 3 1,-2 0-170,0-1 0,-7 2 0,3-3 0,-3 0 70,2 1 0,-2-6-201,2 2 1,-4-9 166,-4-4 1,2-8-1,-2-4 1,3-5 56,1-3 1,0-2 0,0-4 0,0 1-142,0-1 0,4 3 0,2-2 1,0 0-294,4 2 1,1 1-1,2 6 1,0-1-47,4 1 1,-3 0-1,4-1 1</inkml:trace>
  <inkml:trace contextRef="#ctx0" brushRef="#br0" timeOffset="327058">7714 11286 8355,'0'-14'0,"0"-2"22,-5 8 1,2-9 120,-5 9 1,1-3-1,-3 0 1,2 2-1,-2 5 1,-1 3-6,-1 1 1,4 1 0,-1 3 0,1 5-54,1 2 0,-2 2 1,3 3-1,0 2 0,1 1 1,2 2 123,2-2-162,1 4 1,0-5-1,0 4 1,1-2-262,3-3 1,5 0-1,6-6 1,3-3-79,1-4 1,-2-2-1,3-4 1,1-2 93,-2-4 0,5-9 1,-5-3-1,0-4 119,-2 0 0,1-3 1,-2-2-1,-1-4-46,-1-2 0,0-3 0,1 0 0,2-2 294,-2-2 0,-6-4 0,-2 1 0,-1 1 2,-3 3 1,-2 0 0,-1 3 70,0 7 1,0 9 0,-1 5 0,-4 5 0,-3 4-75,-3 3 0,-1 11 1,-1 8-1,1 8 26,-1 5 0,2 12 0,2-1 0,2 5-161,1 4 0,2 1 0,4 3 0,0 0-139,0-1 1,2 6 0,2-6-1,4 1-76,3 0 0,1-8 1,1-6-1,-1-8 20,1-7 1,3-6 0,1-7 163,-2-5 1,-3-4-1,-2-6 1,-3-5 102,-2-4 1,1-8 0,-3-1-37,1-3 0,4-2 1,-2 4-1,0 0-38,4 0 0,-3 1 0,1 0 0,1 3 1,-1 5 138,0 2 0,0 7-79,5 3 1,-2 8-1,-2 6 1,-2 4-72,-1 2 0,-1 6 1,-2-1-1,3 1-18,0-1 0,-3 1 1,3-4-1,-1 0-46,4-1 0,-3 0 1,3-5-1,0-1-48,2-2 1,2-4 0,-1-5-19,1 0 0,-1 0 0,0-1 70,1-3 1,-1-5-1,1-6 1,-1-3-5,0-1 0,1 2 1,-2-2-1,-2 0 0,-2 1 51,-1 0 0,-2 2 1,-4 3 219,0 1 30,0-1 1,-1 8-1,-2 5 1,-1 7-82,1 4 0,2 5 0,1 2 0,0 0-157,0 0 1,1 3 0,3-5 0,4-1 3,3-1 1,3-3 0,3-1 0,2-3-839,0-2 0,3-1 0,-4-5-1501,2-3 1937,-5-3 0,8-11 0,-4-1 0</inkml:trace>
  <inkml:trace contextRef="#ctx0" brushRef="#br0" timeOffset="327298">8434 11026 8355,'-6'-7'-244,"5"-4"-197,-5 9 0,8-3 0,0 6 1,4 2 286,1 1 1,7 11-1,5-1 1</inkml:trace>
  <inkml:trace contextRef="#ctx0" brushRef="#br0" timeOffset="328057">8632 11274 8355,'-5'-13'688,"3"5"-527,-2 0 0,3 4 1,2-3-41,3 1 1,3 2-1,5 4 1,1 1-1,-2 4-83,-3 3 0,2 3 0,-6 3 0,-1 1-58,-2 1 0,-1 1 0,0-5 0,0 1-120,0-1-101,0 1 1,6-7 206,2-1 0,1-10 0,1-3 0,-2-3 31,2-1 0,0-5 1,-1 1-1,0 1 108,0 1 0,-2 1 0,0 1 0,0 1 45,0 3 0,-3-2-58,4 6 1,-5 1 52,1 7 1,2 4 0,-2 8-1,-2 2 1,1-1-120,1 1 0,2 3 1,4-4-1,-1-2-48,5-1 0,-2-3 0,6-3 0,0-4-122,3-3 1,-2-1-1,2-1 1,0-2-53,-2-1 0,3-10 0,-6 2 0,0-3 254,-3-3 0,-2 4 0,-2-4 1,-4 2 113,1-1 1,-5 1 0,3 3-1,-4 1-170,-4-1 1,1 2 0,-4 2 98,2 0 0,-5 7 1,2-3-1,-3 4 1,-1 2-76,-1 4 1,2 3-1,1 8 1,2 4-224,-1-1 0,3 3 0,2-4 0,3 0-119,1 0 1,0-2-1,1-3 1,3-2 27,4-3 1,3 2-1,2-6 1,-1-1 209,1-2 1,-5-2-1,0-2 1,2-3 77,1-1 1,-3-1 0,-1-6 0,-2-1 440,-2-1 1,0-1-1,0 5 350,1-1 1,0 1-262,-4 0 0,1 5 0,3 4-252,5 6 1,-2 9 0,-1 9 0,0 2-219,-3 2 0,2 9 1,1 5-1,-1 2-18,1 2 0,-1 7 0,-2-4 0,1 3 21,-1 3 1,-2 2-1,-1 4 1,0-6-19,0-5 0,-5-6 0,-5-6 1,-5-5-16,-6-4 0,-2 0 1,-2-10-1,0-4-292,1-2 0,-4-8 0,2 1 0,2-4-1127,1-3 0,4-10 193,-2 1 0,6-7 0,-3 0 0</inkml:trace>
  <inkml:trace contextRef="#ctx0" brushRef="#br0" timeOffset="328472">7615 11150 8355,'0'-13'466,"-1"5"0,-3 1 0,-5 2-180,-2 2 1,-3 7-1,-1 6 1,-3 3-1,-1 5 1,-3 3 102,-1 5 1,2 0 0,2 6 0,2 0-1,6-2-250,6 0 0,3-1 1,4-4-1,2-1-645,4-4 0,13-2 1,5-7-1,3-3-444,1-3 1,5-4 0,-2-2 106,2-4 0,3-1 0,-1-7 0</inkml:trace>
  <inkml:trace contextRef="#ctx0" brushRef="#br0" timeOffset="329165">9835 11175 7993,'0'-13'-128,"0"5"1002,0 0-377,-5 5-201,3-8 166,-3 9 0,-1-7 0,-2 5 1,-3 1-294,-2 2 1,2 2-1,3 3 1,4 4 0,1 5-1,1 2 1,-3 3 0,3 1-245,0 3 0,4-3 132,2 2 1,-1-4 0,5 2 0,0-1-293,-1-3 1,4-5 0,-3-4 0,3 0-29,2-3 0,-1-2 0,0-1 0,-1-1 0,-1-5 0,-2-5 166,2-4 0,-4-3 0,-1 3 96,1-2 1,-5-5 0,3 2 0,-3-2-1,-1 0-102,0 1 0,-1 6 0,-3-2 0,-4 5 0,-3 4 0,-2 3 0,1 4 0,-1 1-409,1 0 1,0 6-1,-1 2 1,2 4 159,3 5 0,-3 2 0,4 6 1</inkml:trace>
  <inkml:trace contextRef="#ctx0" brushRef="#br0" timeOffset="330122">10120 11125 8355,'0'-12'0,"-5"-6"0,-1 8 1092,-2-2-666,-3 7 0,10-1 0,-5 3 1,2 0-40,0 4 0,0 5 0,4 6 1,0 2-479,0 3 0,5-4 0,2 5 1,1 0-1,1 2 0,0 0-225,2 1 0,2-6 105,-1 2 0,1-5 0,-1-4 0,0-4 85,1-2 0,-2-4 220,-3-2 0,2-3 1,-6-6-1,-1-3 1,-2-2-1,-1 1 75,0-1 0,0 0 1,0 3-171,0-2 0,0-1 1,1 3-1,2-2-125,1 2 1,2 6 0,-2 2 21,4 1 0,2 3 0,-1 6 1,-2 3 79,-1 1 1,3 2 0,0 6-1,2 2 1,1-2 0,1-1-1,-1-3 1,2-1-195,2-2 1,-1-4 123,6 4 0,-4-5 1,2 1-1,-1-2 1,-3-2-1,-1-2-313,-2-2 563,1-3 0,-1-4 0,-1 1 1,-1 1-1,-3-4 0,-1-2 0,0 0 1,-1 1-45,-2 2 0,-1-1 0,-2 1 1,-2 1-1,-1 1 0,-2 4 43,-2 0 0,-1 2-239,-5 4 1,5 1 0,0 3 72,-2 5 0,1 2 0,-1 2 0,3 4-29,2 4 0,0-2 0,5 2 1,0 1-1,0 0 0,2-2-194,2-3 0,4 1 1,7-2 43,2 0 0,1-8 0,-2-3 0,4-1 1,0 1-62,1-3 0,-5-6 1,4-3 227,-2 0 0,-2-8 1,-3 3 94,-1-2 1,0-4 0,-1 0 0,-2 0 0,-5 0-69,-3 3 1,3-3 0,1 2 475,-3 1 0,0 1 0,-2 1-62,0 1 1,0 7 0,0 5-370,0 6 1,0 5 0,1 2-8,3-1 1,-1 5 0,4 1 0,-2 0-45,-2 0 0,3 2 0,-1-2 1,1 0-93,-1 0 1,-1-1-1,-4-5 1,2-1-115,2-3 200,-3 3 1,3-11 0,-6 0 15,-3-7 0,1-4 0,4-1 0,0-2 45,0-2 1,0 0-1,2-4 1,2-1-1,4 0-75,3 1 0,6 3 0,-1-2-91,-1 1 0,3 6 0,0 5 0,0 1 0,0 3-496,-3 2 0,-1 1 0,-2 1-129,1 4 113,-6 1 0,4 7 0,-5-1 1</inkml:trace>
  <inkml:trace contextRef="#ctx0" brushRef="#br0" timeOffset="331114">11881 11063 8355,'7'-19'-471,"-3"2"78,3 3 494,-5 2 1,2 1 0,-7 4 0,-2 6-174,-2 3 1,3 7-1,-3-4 1,1 2 55,3 3 0,-2 1 0,1 1 320,1 0 0,2 1 0,1 1 0,0 1-90,0 1 1,0 5 0,0-3 0,0 1-162,0 3 0,0 0 0,0-1 0,0-3-45,0 0 0,0-4 0,1 1 0,2-4-22,1-3 0,6-5 0,-2 1 0,4-3-89,5-1 1,-2-5 0,4-3 0,1-3 69,-1-2 1,-3-3 0,4-2-98,-2-2 0,-1 4 1,-1-3-1,0-1 0,-1 2 68,-1 0 1,-6 2-1,-1 4 150,-1-1 1,-2 5-123,-4 0 1,-6 5 0,-2 0-9,-3 6 1,0 4 0,1 4 0,4-2-52,0 0 1,2-5 0,4 4 14,0 2 0,1-5 1,3 1 52,5-1 0,0-2 0,1 4 1,-2-2 99,2-2 1,1-1-71,1-2 0,1 0 0,-2-2 261,-3-2 0,-1 3 0,-4-5 435,1 1 0,0 2-132,-4-5-296,0-1 109,-6-3-233,0 5 1,-3 2-1,2 6-49,2 3 1,1 3 0,4 5-33,0 1 0,0 3 0,0 1-69,0-2 0,0-1 0,0-2 0,0 1 0,1-2 5,3-3 1,-1 1 0,4-3 0,0-1 0,0 1-121,2-3 0,-2-2 0,1-1 54,2 0 1,-3-1-1,0-3 1,0-5-37,0-2 1,0-1-1,1-2 1,-4-1 45,-3-2 1,-1 1-1,0 2 1,0-1-64,0-2 0,-1 1 0,-3 4 0,-4-1-108,-3 1 0,-2 5 0,-1 3 0,-1 2-254,-1 2 1,-2 2 0,3 3-128,-2 8 0,0-1 1,5 6 393,0 0 1,5 1 0,1 6 0</inkml:trace>
  <inkml:trace contextRef="#ctx0" brushRef="#br0" timeOffset="331578">12452 11113 8355,'0'-9'494,"0"1"0,0 4 256,0-4 0,1 5-307,3-1 1,-1 2-234,5 2 0,1 0 1,2 2-1,-2 2 1,0 4-6,0 3 0,-2 2 0,2 0 1,-1 2-488,-1 2 1,0 1-1,-5-3 12,2 2 1,2-1-460,-2-3 648,-3-1 1,4-11 0,-8-5 33,-1-5 0,0-4 0,4-1 0,0-1 18,0-1 0,0-6 0,0 2-118,0 1 1,5-4 0,2 3 0,1 1-150,1 2 0,-1 5 1,4 4-1,1 4 0,-1 2-317,0 2-28,1 0 0,5 6 0,1 1 1</inkml:trace>
  <inkml:trace contextRef="#ctx0" brushRef="#br0" timeOffset="332503">12861 11113 8355,'-5'-13'103,"-2"1"0,0-1 486,3 1 361,2-1-610,2 1 0,6 7 0,1 5 0,1 6 0,-1 5 0,0 2 0,-2-1-335,1 1 1,-2 3 0,-4 1 0,0-2-37,0-1 0,4 2 1,0 1-1,-1-2-308,-2-1 0,-1-2-461,0 1 671,0-7 1,5-1-1,-1-10 64,-2-3 0,1-3 0,0-3 0,2-1 0,1-1-19,0 0 0,2-1 0,-3-1 0,1 0 79,-1 0 0,5 1 0,-2 5 1,3-1 22,2 1 1,-1 5 0,0 3-10,1 3 0,-5 1 0,0 1 70,2 3 1,-4 3-1,-2 5 1,-2 1 45,3-1 0,-4 5 0,3-1 0,-3 0-49,-1-3 1,2 4-1,2-1-107,4 0 1,3-4 0,2-4-10,-1-4 1,2-2-1,1-2 1,2 0-1,-1-2 19,2-2 1,-4-3 0,2-5 0,-2 0-45,-1-1 0,-1-1 0,-1-1 0,-1-1 27,-2 0 0,-5-1 1,1 0-1,-3 0 93,-1 0 0,0 7 0,-1-2 60,-3 1 0,-3 1 0,-6 2-59,1 3 0,1 10 1,1 3-1,3 4-44,2 5 0,-1 1 1,4 4-1,-3-2-120,3 2 0,2-2 0,4 0-64,4 2 1,3-4 0,2-1 0,-1-3 0,2-3 47,2-3 0,-1 2 0,5-6 0,-1-1 121,0-2 1,-4-5-1,3-2 1,-1-1 160,-1-2 0,0-6 0,-7-2 0,-1 1 81,2-2 1,-4 4 0,-1-4 0,-1 1-192,0 1 0,5-1 0,-5 4 0,0-1-18,1 1 0,1-2 0,4 8 1,-2-1-84,2 0 0,1 5 0,1-1 1,0 2 37,1 2 0,-5 6 1,0 2 74,2 3 0,-3 2 0,0-1 0,-2 2 0,-2 1 32,-2 2 1,-1 0 0,0-1-1,0 0 211,0-1 1,0 3 0,2-1 0,1-2-254,1-1 0,4-2 0,-3 1 1,2-2-632,3-3 0,5 1 0,3-4 1,1-3-864,3 0 564,-4-8 1,11-6 0,-3-7 0</inkml:trace>
  <inkml:trace contextRef="#ctx0" brushRef="#br0" timeOffset="332947">14709 10592 8959,'-5'-13'363,"3"8"-155,-2 5 0,3 8 1,1 13-1,0 8 1,0 6 85,0 7 1,0 3-1,0 9 1,0 4 0,0 2-1,0 2 1,0 0-72,0 1 1,0 0-1,0 2 1,0-1-506,0-3 1,-2 0 0,0-9-29,-2-4 1,-1-1-1,5-10 1,0-5-1,0-6-2839,0-5 1223,0-3 1896,-5-11 0,-2-7 0,-5-7 1</inkml:trace>
  <inkml:trace contextRef="#ctx0" brushRef="#br0" timeOffset="334736">14585 11088 8355,'8'-32'343,"1"4"151,0 6 1,6 4 0,3 7 0,0 3-125,0 4 0,4 3 0,-1 2-332,2 3 0,1 3 0,-2 5 0,-3 1 0,-1 1-235,-3 2 0,-7-1 0,-3 5 0,-4-1-51,-1 0 0,-1-2 1,-4 2-1,-3-1-264,-3-3 0,-5-1 0,-1-2 0,1 1-1047,-2-1 1344,4-5 1,-4 4 0,6-4 0</inkml:trace>
  <inkml:trace contextRef="#ctx0" brushRef="#br0" timeOffset="334737">15168 10988 8355,'0'-12'439,"0"0"1,0 3-1,0 1-58,0-2 0,-4 4 0,-2-1 3,0 1 0,-3 2-353,-3 4 0,-1 0 1,1 0-1,1 1 0,1 4 1,3 3-1,1 3-180,-1 1 0,4 1 0,-1-1 47,2 0 1,2 2-1,0 1 1,0 2-1,2-2-22,2-1 1,1-2 0,5-1 0,-2-1-85,2-2 1,1-5 0,1 1 0,1-2 165,-1-2 1,1 0 0,-1-2 142,0-2 0,-5-3 0,-3-5 0,-1-1 7,1 1 1,-2-1-1,2 1 1,-3 0-64,-1-1 0,-1 1 1,-2-1-1,-1 1-166,1 0 0,-2 3 0,1 1-487,1-2 499,-4-1 0,7 5 33,0 1 1,5 4 0,8 1 0,-1 0 47,1 0 0,3 0 0,1 0 0,-1-1 130,2-3 0,-3 2 1,5-2-1,-2 3 209,-3 1 1,3-4-1,-2-1 1,-1 3-19,-1 0 1,-6 6-1,-1 2 1,0-1-14,0 1 1,-4 9-1,1 0-208,-3 3 1,-1 0 0,0-6 0,0 1-260,0-1 0,0 5 1,0-1-452,0 0 0,2-7 0,0-1 1,4 1-850,1-2 0,-3-2 1246,4-5 1,-5 6 0,3 1 0</inkml:trace>
  <inkml:trace contextRef="#ctx0" brushRef="#br0" timeOffset="334738">15491 10629 8355,'0'-13'-914,"-6"7"1,5 1 714,-3 10 1,8 1-1,3 7 1</inkml:trace>
  <inkml:trace contextRef="#ctx0" brushRef="#br0" timeOffset="334739">15615 10939 8355,'0'-6'463,"0"6"1,0 6 0,0 8-1,1 1 1,2 1-249,1 0 0,4-3 0,-2 0-206,0-1 0,-3 0 0,1 1-34,-2-1 1,2-3-297,0-1 148,0-5 1,-4 1 78,0-8 0,0-3 0,0-6 0,2 0 0,0-3-280,2 0 0,5-5 0,-4 5 349,2 0 1,0 3 0,3 0 9,-2 1 0,0 1 0,3 1 0,-1 3 0,-2 2 96,2 2 0,1 3 1,0 4 64,-3 4 0,2 8 0,-6 0 0,0 1-61,2 1 0,-5-3 0,4 4 0,1-1-46,2-3 0,-1-2 1,1-4-1,2-2-41,1-1 0,6-2 1,-1-4-1,-1-2 28,-1-2 0,3-3 0,-1-5 1,-1-1 34,-1 1 1,-2-6-1,1-2 1,-1-4-51,1-1 0,-1-4 0,-1 0-91,-3 2 1,2-5-1,-5-1 1,1-4 0,0-2 9,-4 2 0,4-7 0,-2 7 0,-1-2 93,-2 1 1,-1 6-1,-1 3 510,-3 3-482,-3 6 0,-4 19 1,2 15-1,4 11-12,-1 8 0,5 4 0,-3 3 0,2 3 47,2 1 1,0 1-1,0 6 1,2 0-207,2-1 0,3 1 0,5-10 0,2-2-148,3-5 1,-2-5 0,4-8 206,-1-5 0,4-3 1,-3-5-1,1-4 1,-4-4 66,-2-4 0,2-7 0,1-7 1,-3 0 281,-5 0 1,-2-2 0,-4 2-1,1 0-238,-1 0 1,-2-3 0,-1 3-1,0 0-67,0 0 1,0 2 0,-1 3 100,-3 1-84,2 5 1,-3 9 0,5 9 0,0 4 50,0 0 0,4 4 0,2 0 0,0 2 2,4 0 0,1-6 1,3 3-1,1-2-3,2 1 0,-1-1 1,-3-3-1,-1-2 118,0-3 1,-1 3 0,-1-4-168,-2 0 0,-6-1 1,-2-5-274,-7 3 1,-6-3-1,-3 4 1,-3-4-1564,-1-1 952,-3 0 0,-2 5 0,-7 2 0</inkml:trace>
  <inkml:trace contextRef="#ctx0" brushRef="#br0" timeOffset="334932">16123 10716 8355,'12'-14'288,"2"-1"0,3 0 0,5 2 1,4 3-1,4 1 0,2-1 426,2 2 0,2-3-1331,1 3 1,-3 2-1,-3 2 1,0 3-212,-4 1 0,-1-6 0,-1-1 0</inkml:trace>
  <inkml:trace contextRef="#ctx0" brushRef="#br0" timeOffset="336182">17512 10753 8355,'-5'-18'91,"-4"4"1,-2 6-1,-1 2 1,0 4 0,-2 0-1,-1 4 1,-3 2 420,-2 4 1,5 7 0,-3 3-1,2 3 1,-1 4 0,3 3-378,5 4 1,-1 0-1,6 1 1,1-4-204,2-3 1,2-1-1,3-2 1,5-2-190,2-4 0,7-4 1,2-2-1,4-2-366,0-5 0,5-3 0,2-4 0,-1-4-419,0-5 0,-1-3 790,-4 2 0,0-4 0,0-3 1</inkml:trace>
  <inkml:trace contextRef="#ctx0" brushRef="#br0" timeOffset="336540">17810 10889 8355,'-4'-12'686,"-1"-1"1,0 5 0,1 1 530,-4 2-1128,2 1 0,-4 5 1,5 3-1,-1 4-59,1 3 0,1 3 0,2 1 0,0 2 0,-3-1 0,3 1 0,0 0 1,4-2-281,2-2 1,-1 0 0,5-2 0,0-1 108,-1-2 0,4-5 1,-1 1-1,3-3-38,4-1 1,0-1 0,-4-3 0,3-5 23,0-2 1,-1-5 0,-5-2-1,-3-1 219,-2-4 0,-1 4 0,-4-1 0,0-1-38,0 2 1,-9-3-1,-5 5-274,-4 2 0,-3 7 0,-2 3 0,1 4 0,1 1-127,-1 0 1,4 10 0,2 3 0,2 4 73,2 1 0,5 4 0,1-3 1</inkml:trace>
  <inkml:trace contextRef="#ctx0" brushRef="#br0" timeOffset="337596">18095 10815 8355,'0'-19'631,"-4"1"0,0 5-249,1 1 0,2 6-189,1 6 1,4 10 0,1 7 0,1-1-184,-1 2 0,1-3 1,-3 4-1,1 1-144,-2-1 0,4-4 0,-2 2 0,0-4-50,2 0 0,-4-5 0,7-1 134,0-1 1,-2-4 0,2-4 0,0-4 71,2-1 0,2-1 0,-2-5 28,-3 1 1,3 0 0,-4-1 0,0 1-28,-3-1 0,1 1 1,0 0-1,-3-1 133,0 1 127,-2 5 1,1 3-260,3 8 1,-2 3-1,3 7 1,1 1-114,2 1 1,3 1 0,1-5 0,2 1-147,3-1 0,-2-5 1,5-3-1,1-3 182,-2-1 1,5 0 0,-5-1 0,0-3 97,-2-4 1,1-5 0,0-3 0,0-5 26,0-2 0,-2-2 1,-5 0-1,-1-1-211,-2-3 0,-5 1 0,2-3 0,-1-1 101,1 0 0,-1 3 0,-4-2 1,0 0 82,0 4 0,-6 2 1,-1 4 229,0 5 1,-4 3-1,3 5 1,-3 5-112,-1 6 1,3 5-1,3 10 1,-1 6-34,0 3 0,4 8 0,-1-1 0,4 5-122,4 2 0,0 0 0,7-2-275,3 2 0,7-2 0,-1 1 0,4-6-172,1-5 0,5-8 0,2-6 0,1-5 409,0-6 0,-2-4 0,2-4 0,-4-5 0,-2-3 231,-3-4 1,0-4-1,-4-3-53,-3 2 0,-7-2 1,-3 3-1,-2 0 1,-2 0 105,-2 3 0,-6 0 1,-4 5-1,-2-1 19,-1 1 1,-5 5 0,1 3 0,-1 2-210,-1 2 1,5 2-1,-4 2 1,2 6-188,-2 5 1,5 3 0,-2 5 0,6-1-26,2 0 0,2 4 0,4-5-47,0 2 1,2 1-1,2-3 1,4-5-1,3-4-76,2-3 1,0 0 0,3-4 0,0-3 244,-1 0 0,4-12 1,1-4-1,-1-4 60,-2-4 0,-1-7 0,-2-2 1,-3-2-1,-1 0 162,-4-2 1,1-5 0,-4-1-125,1 1 1,0 0 0,-4 0 0,0-1 13,0 1 1,0 1-1,0 5 1,0 3 680,0 6-734,-5 9 1,-1 6 0,-2 14 105,4 12 1,1 11 0,0 6-1,-1 4 52,2 5 0,0 0 0,2 5 0,2-1 0,2-1-282,4-1 1,3 3-1,3-5 1,1-4-402,1-3 1,7-5 0,-4-7-1,1-3 13,1-8 0,-2-1 0,2-7 0,-4-1-361,-4-2 1,0-1 0,-1 0 0</inkml:trace>
  <inkml:trace contextRef="#ctx0" brushRef="#br0" timeOffset="338381">19707 10244 8355,'-7'-19'1240,"3"7"-1044,8 8 0,3 8 1,4 5-1,-1 5 0,-3 5 1,0 5-1,-2 6 349,1 5 0,-2 3 1,-4 2-1,0 3 1,0 0-428,0-1 1,0 5 0,-1-3-1,-2-1-198,-1-6 0,0-2 0,4-9 0,0-4-102,0-3 1,0-2 0,1-6-30,3-3 0,-1-4 1,4-8 124,-2-4 1,3-3 0,-2-3 0,1-1 59,3-2 0,-1-3 1,1 3-1,-2 2 32,2 1 0,2 2 1,3 1-1,2 2 116,-2 5 0,0 3 0,0 1-13,2 0 0,-1 5 0,-3 4 0,-1 3 0,1 3-197,-1 2 1,-5 5 0,-3-3 0,-4 2 25,-4-1 0,-4-3 1,-8 2-1,-1-1-190,-3-3 0,-5-2 0,-4-4 0,2-2-200,1-1 0,2-2 0,4-4 1,3 0-1858,3 0 1881,7 0 0,13-6 0,8-1 0</inkml:trace>
  <inkml:trace contextRef="#ctx0" brushRef="#br0" timeOffset="338382">20079 10951 8355,'-5'-7'1736,"4"0"-1433,-4 3 1,0 2 0,1-7 398,1 0 0,3 3 0,4 2 0,6 1-319,5-1 1,0 3-1,6-3 1,1 1-488,1-1 0,2 1 0,0-4 0,0 0 42,-1 0 0,0-1 0,-2-4 0,-3-1-159,-1 1 0,-3-5 1,-5-1 55,-2-1 1,-5 4 0,1-3-1,-3 1 1,-2 1 302,-3 1 1,-3 5-1,-7 3 1,-1 2-45,-1 2 1,-5 3 0,3 4 0,0 6-58,0 5 1,2 4-1,3 6 1,1 0-69,-1 0 0,7-1 1,1 1-1,4 0-299,1 0 1,7 0-1,5-2 1,8-2-1,3-5-1512,2-2 1,7-3 1068,5-3 0,0 3 0,6-4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8T18:31:09.169"/>
    </inkml:context>
    <inkml:brush xml:id="br0">
      <inkml:brushProperty name="width" value="0.06048" units="cm"/>
      <inkml:brushProperty name="height" value="0.06048" units="cm"/>
      <inkml:brushProperty name="color" value="#FF0000"/>
    </inkml:brush>
    <inkml:brush xml:id="br1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6796 12849 9760,'5'8'0,"0"0"0,2 3 0,3 5 0,1 4 0,1 5 0,2 3 0,1 2 0,2 0 0,-1 1 0,1-4 0,-1-1 0,-1-2 0,-1-4 236,-1-3 1,0-5 0,1-2 0,0-3-300,-3-2 1,-6-1 0,4-5-1,-1-3 1,-1-6 0,-3-3 0,-3-5 84,-1-2-168,0 0 1,0-5 0,0-1 0,0-2-109,0-1 0,0 0 0,0 4 1,0 1-129,0-1 1,0 4-1,2 2 1,2 2 27,4 6 0,-1 4 171,1 7 1,6 0 0,5 0 0</inkml:trace>
  <inkml:trace contextRef="#ctx0" brushRef="#br1" timeOffset="6631">7280 13084 8325,'-7'-5'48,"2"-2"0,5-1 1,1 1-1,3 0 1,5 2-1,2-2 1,1 1-1,0-1 1,1 0-1,-2-2 5,-3-2 0,3-2 1,-3 1-264,3-1 0,-4 5 137,-3 0 0,-1 0 1,0-5-1,1 1 0,-1-1 1,-3 1-61,-4 0 1,1 3 0,-5 2 157,-2 2 0,-1 1 0,-1 4 1,-1 1 113,1 3 1,-1 5 0,1 7-1,0 5-30,-1 2 0,5 2 1,1 1-1,2 3-99,2 4 0,1-2 0,4-1 1,2-1-219,4 0 1,3 0-1,3-6 1,1-2-85,2-5 0,5-7 0,-2-5 72,4-3 1,5-4-1,1-4 1,0-6-49,1-5 1,-2-3 267,-5-4 0,1 0 0,0 1 0</inkml:trace>
  <inkml:trace contextRef="#ctx0" brushRef="#br1" timeOffset="7584">7627 12874 8355,'-8'-9'91,"0"1"0,5 4 46,-1-4 0,4 5 0,4-1-17,4 2 0,3 2 1,2 0-57,-1 0 0,1 6 0,-1 2 1,0 5 3,1 3 1,-2-1 0,-1 6 0,-4 0-125,0-2 0,-1 3 1,-2-4-1,1 0 1,-1 0-141,-2-3 0,-1-1 1,0-2 30,0 0 139,0 1 0,-4-8 0,0-5 0,1-8-35,2-7 0,1 0 0,0-6 0,0-2-50,0-5 1,6 2 0,0-4 0,3 2-48,-1 3 0,0-1 0,5 10 30,-1 0 0,2 3 0,1 2 0,2 2 0,-2 5-24,-2 3 1,0 1 0,-1 0 0,1 0 8,-1 0 1,1 0 0,-1 1 0,0 2 142,1 1 0,-1 6 0,1-3 0</inkml:trace>
  <inkml:trace contextRef="#ctx0" brushRef="#br1" timeOffset="7585">8037 12836 8355,'12'0'-297,"-5"-1"555,-3-3 0,-2-3 134,-2-5 0,0 3 339,0 1-547,0 5 1,1-2-86,3 5 0,-3 1 0,4 3 0,-4 5-98,-1 2 0,4 5 0,0 2 0,0 1-79,2 3 1,-5-2-1,5 0 1,-2 1-27,0-2 0,6-1 0,-3-5 1,1-1-5,0 0 0,0-5 1,5-3-25,-1-2 0,1-4 1,-1-2-1,0-4 83,1-3 0,-1-7 0,1-1 29,-1 0 1,-1-5 0,-1 5 0,-2-2-1,0 2 36,-1 1 0,3-3 0,-6 5 0,-1 1 66,-2 1 1,0 6 0,2-1 108,1 0 1,0 4-9,-4 6 1,5 1-1,-1 11 1,-2 5-20,0 4 1,-1 4 0,2 3 0,1 4-110,-1 3 1,2 6 0,1 5 0,-1 4 5,1 3 1,2 0 0,-2-3 0,-1 0-344,1-2 1,-1 8 0,-2-8 75,1 2 1,0-5-1,-5-5 1,-3-4 152,-5-4 0,3-4 0,-3-8 0,0-4 0,-2-5 95,-2-4 0,1-4 0,1-9 1,1-7-93,2-8 1,5-5 0,-1-5 0,3-6-58,1-4 1,0-7 0,1 3 0,3 0-140,4 3 0,8 2 0,1 3 0,3 2 0,0 4-438,0 4 1,2-2 462,-6 7 1,6 3-1,-2 0 1</inkml:trace>
  <inkml:trace contextRef="#ctx0" brushRef="#br1" timeOffset="8274">9364 12824 8355,'-13'6'-522,"5"-5"1,1 4 708,2 1 1,1-3-1,5 4 1,3-2 37,4-2 1,2-7 0,0-3 0,-2-1-122,2-1 0,-4 1 1,1-4-1,0-2-174,0-3 1,-4 4 0,1-4-1,-3 3-188,-1 2 0,0-1 0,0 1 104,0 0 0,0 3 0,-1 2 0,-3 2-20,-4 2 1,1 2-1,-2 1 1,0 1 109,-2 3 1,-2 3-1,1 7 1,1 1 285,3 2 1,-2 5-1,6-2 1,1 2-165,2-1 1,1 7-1,1-4 1,3 1-93,5-3 1,2 0-1,1-4 1,2-1-100,2-3 0,-1-1 0,5-8 1,-1-3 120,0 0 1,1-2 0,0-2 0,-3-2 30,-3-4 0,-2-7 0,0-3 1,1 0-35,-1 0 1,-4-3 0,-1 3 0,0 0 270,0 1 0,-4-1 0,1 2 82,-3 0-238,-1-1 1,2 11-92,2 1 0,1 10 0,5 3 0,-2 4 0,2 5 0,5-2 0,2 4 0,-2-1-116,-1-3 1,-2 3 0,2-1-1,1-2-172,2-1 0,-1-7 0,-4-2 0,1-1-313,-1 0 1,1 0 561,-1-4 0,-5 0 0,-2 0 0</inkml:trace>
  <inkml:trace contextRef="#ctx0" brushRef="#br1" timeOffset="8618">9823 12700 8355,'-2'-8'128,"-2"-1"1,1 7 0,-4-4 319,2 1 0,-1 3 0,4 0-324,-2 4 0,-2 5 0,3 7 0,-2 1 0,-2 3-83,-3 1 1,-1 2 0,-1 4-1,-1 0 1,1-1 0,-2 1 0,0 0-1,1-2-544,2-2 0,2-3 0,1-6 0,4 1-776,3-1 775,1-5 1,11-7 0,2-7 0</inkml:trace>
  <inkml:trace contextRef="#ctx0" brushRef="#br1" timeOffset="9118">10009 12762 8506,'0'12'404,"0"2"0,0 3-274,0 3 0,0 4 0,0 2 1,0 3-1,0 5 0,0 5 0,0 2 1,0-1-35,0-1 1,0 2 0,0-1-333,0-4 1,0 0 0,1-7 0,2-3 0,2-3-481,2-2 1,-3-6 0,5 2-25,0-3 1,-2-8 711,1-1 0,1-10 0,3-1 1</inkml:trace>
  <inkml:trace contextRef="#ctx0" brushRef="#br1" timeOffset="9119">10021 12874 8355,'0'-17'-201,"0"1"0,0-1 0,0 5 711,0-1 1,6 2 0,2 3-319,3 4 0,5 2 0,1 2 0,-2 0-117,-1 0 0,-2 2 0,1 2 0,-2 4-98,-3 3 1,2 7 0,-6 1 0,-1 2-128,-2 0 1,-2-2-1,-2 3 1,-3-1-215,-1 1 0,-5 0 0,-5 0 0,2-1 166,2 1 1,-4-4 0,0-2-804,2-2 780,1-2 1,2 1-1,0-1 1</inkml:trace>
  <inkml:trace contextRef="#ctx0" brushRef="#br1" timeOffset="10400">10244 13047 8550,'-7'-5'1077,"2"3"-759,5-3 1,1 5-320,3 0 0,3-4 0,7-2 0,1-1 0,2-4 0,-1-2 0,1-5 0,1-2-320,1-2 0,-4 3 1,2-2-1,-3-1 195,-2-1 0,-1 4 1,-3 1-1,-4 1 73,-2 1 0,-2-1 0,0 5 0,-2 1-8,-2 2 0,-3 4 1,-5 5 45,0 0 0,-1 1 0,1 5 0,1 5 27,2 4 0,0 3 0,5-2 1,1 4-47,2-1 1,1 4-1,1-3-36,3-1 0,3-1 0,5-6 0,2 1 1,1-2 0,2-3 0,1-3 1,-2-5-1,4 0-25,-1 0 1,0-5-1,-4-3 1,2-3 74,-2-2 1,-1-3 0,-2-2 0,1 0 80,-1 0 1,-4-3 0,-1 3 0,0 0 64,0 1 0,-4 0 0,1 5 60,-3-1 0,-1 5-56,0 0 0,0 6 1,0 2-123,0 7 0,0 1 0,0 3 0,0 3 0,2 1-45,2 3 1,-2-4 0,5 4 0,0-1 10,0-1 0,-3 1 0,5-5 67,0 0 0,-2-5 0,1-3 69,2-2 0,-3-2 0,1-2-52,2-2 0,1-3 1,0-5-1,-1 0-55,-2-1 0,-5 1 0,2-1 0,-1 1 22,0 0 0,5-1 1,-5 1-1,0 1-158,1 3 1,-3 1 0,3 4 62,1-1 1,-3 0 97,5 4 1,-4 5 0,3 3 0,0 3 0,-2 2-1,1-1 0,3 1 1,-2 0-1,2 3-16,-1 0 1,-4 2 0,3-3-1,0 2-8,0-2 0,-3-5 0,4-4-12,2 0 1,-3-2-1,1-4 1,0-1 0,0-3 14,1-5 0,-2-2 1,2-1-1,-1-1 0,-1-3 0,3-1 0,-2 1 15,2-2 1,-3 4 0,0-4-88,-2 0 0,5 5 0,-3-4 0,0 3 20,-3 2 1,-3-1 40,-1 1 1,-1 5 0,-3 3-12,-5 3 1,2 2 0,1 3 43,0 4 1,2 3 0,4 2-53,0-1 0,0 1 1,1-1-1,3 0-36,5 1 0,2-1 1,1 1-1,1-1-43,-1 0 1,0-1 0,2-1 0,1-2 106,2 2 1,-1-3-1,-3 0 1,-1 0 6,1 0 1,-5-5 180,0 2 1,-5 3-1,0 2 23,-6 2 1,0-4 0,-5-2-158,-2 1 0,-1-1-221,-1 3 0,5-4 124,3-8 1,6 2 0,4-7 0,1-2-221,2-4 1,3 1 0,0-4 0,0 2 24,1-1 0,-1-3 1,1 3-1,-1 2 435,0 1 1,1 2 0,-1 1-76,1 3 0,-5 2 0,0 6 399,2 0 0,-5 6 1,1 2-344,-1 3 0,-2 3 1,4 1-1,0 1 0,-2-1-317,1-1 1,3-1-1,0-1-1160,2 0 1,7-1 893,2-2 1,4-9 0,1-7 0</inkml:trace>
  <inkml:trace contextRef="#ctx0" brushRef="#br1" timeOffset="10401">11423 12502 8355,'-13'-11'568,"1"2"-1448,-1 4 1,6 6 0,3 3 741,3 5 0,12 2 0,3 1 1</inkml:trace>
  <inkml:trace contextRef="#ctx0" brushRef="#br1" timeOffset="11118">11621 12725 7904,'0'-13'-347,"-6"7"0,5-1 540,-3 2-67,3 4 1,2 1 0,2 8 88,1 3 1,4 3-1,-2 3 1,1 2-152,2 0 0,-2 5 1,1-4-166,2 4 1,-3-4-1,1 0 1,2-2-86,1-3 1,1-3 0,1-3 101,-1-5 1,-4-4 0,-1-4 27,-1-5 1,-1-2 0,-2-3 0,1-1-32,-1-1 1,-2-2-1,1 3 1,0-2 9,2 2 0,1-3 0,-5 2 1,0 0 105,0 3 1,0 4-1,1 2 135,3 2 1,-1 1 1,5 4 1,0 5-1,5 4-118,-1 2 1,1 1 0,-1 0 0,2 1-45,2-1 0,-2-4 0,4-1 0,-1-1 0,1-3 23,1-2 1,-4-1-1,3 0 1,-2-1 44,1-3 0,-1-3 1,-3-7-1,-1-1 123,1-2 1,-2-4-1,-2 4 1,-2-1-159,-1 0 0,-1 0 0,-2 3 22,1-2 1,-4 1-1,-5 5 1,-2 2 81,-3 5 0,-1 3 1,-1 2-1,-1 5 17,1 6 1,1 6 0,1 7-70,2 0 1,1-1 0,-1 3 0,4 0-93,2 2 1,4 0-1,2-4 1,4-2-1,3-2-306,1-5 0,6-6 1,4-3-1,5-1-62,2-4 0,0-6 0,-5-4 0,1-3-503,0-2 504,0-4 1,5-3 0,2-5 0</inkml:trace>
  <inkml:trace contextRef="#ctx0" brushRef="#br1" timeOffset="11119">12539 12861 8355,'-13'0'-874,"6"-11"0,2-3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8T18:32:01.110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18566 4502 7713,'-5'-23'0,"-2"2"0,0 7 0,4 9 0,5 9 133,2 5 1,4 11 0,-2 3 0,-1 7-1,2 6 1,-2 8 0,2 7 0,0 7 52,3 3 0,-3 12 1,1 4-1,0 6 1,1 1-1,-1 1 0,2-2-346,1-2 0,-3 1 0,0-7 7,2-2 1,1-11-1,1-2 1,1-7-1,-2-7-180,-3-6 1,3-6 0,-3-10 0,3-4-522,2-3 622,-1-3 0,0-7 0,1-2 1</inkml:trace>
  <inkml:trace contextRef="#ctx0" brushRef="#br0" timeOffset="380">18182 4800 8355,'7'-13'-461,"5"5"0,-1 0 0,6-2 446,2-1 1,7-7 0,9-2 0,3-4 0,6-3 0,3-5 0,6-7-1,2-3 96,4-5 1,6-6 0,2-2-1,2-1 1,4-4 0,4-2 0,-36 30-1,0 0 1,0-2 0,0 0-112,1 0 1,-1-1-1,1 1 1,1-1-1,1 0 1,1 0-1,-3 2 1,0 1-1,36-26-244,-9 9 0,-7 10 0,-15 12 102,-6 5 1,-5 4 1,-17 11 0,-1 1 0</inkml:trace>
  <inkml:trace contextRef="#ctx0" brushRef="#br0" timeOffset="886">19310 3510 8355,'0'-13'-75,"2"7"0,2 1 0,4 4 0,3 1 1,2 0 106,-1 0 0,6 6 0,4 2 0,4 3 68,3 1 0,6 1 0,-1 0 0,6 3 3,5 0 0,5 1 1,4-4-1,2 3-110,1 0 0,8 1 0,-1-5-50,8 0 0,-3 1 1,5-1-1,-2 2 1,-4 1-23,2 2 0,-4-1 0,0-3 0,-5-1-446,-8 1 1,0-1 0,-13 0 275,-4 1 0,-5-1 0,-6 1 1</inkml:trace>
  <inkml:trace contextRef="#ctx0" brushRef="#br0" timeOffset="1499">20588 3473 8355,'-1'-13'-785,"-4"1"735,4 5 0,-5-4 575,6 3 1,2 2-306,2 2 1,-1 10-1,4 5 1,-2 6 37,-2 7 1,0 1-1,-1 12 1,3 4 0,-3 5-11,0 3 0,-1 4 0,3 9-210,4 0 0,4 4 0,1 1 1,2 1-1,5-1-16,3-2 0,1-6 1,7-2-167,0-2 1,3 3-1,-1-4-99,3-2 0,-3-2 0,0-3 0,0-3 0,-1-2-261,-3-2 1,-4-1-1,-5-2 1,-5-1-222,-5-3 1,-4 1 510,-6-5 0,-6 6 0,-1-3 1</inkml:trace>
  <inkml:trace contextRef="#ctx0" brushRef="#br0" timeOffset="2201">18355 5693 8165,'0'-13'-216,"6"6"1,1 6-1,7 7 1,2 0 393,5 4 1,6 1 0,5 1 0,3 2 0,5 1 0,2 2 0,6-2 95,5-1 1,3-2-1,8 1-249,2-1 1,-1 5 0,5-1-1,0-1-259,-1-1 0,3-1 0,-5-1-326,2 0 1,-8 1 0,-1-2 217,-3-3 1,-3 3-1,-5-4 1</inkml:trace>
  <inkml:trace contextRef="#ctx0" brushRef="#br0" timeOffset="3842">19496 6052 6270,'9'0'119,"-1"0"1,2 0 0,1 0 0,1 0 23,0 0 1,-2 0-1,1 0 1,3 0-1,1 0-63,3 0 1,-3 0 0,6 0 0,1 0-82,1 0 1,2 0 0,1 0 0,3 0-66,4 0 0,0-4 1,3 0-1,1 1-52,-2 2 1,3-3 0,-3 0-1,2 1 54,-1 2 1,-6 1 0,2 0 0,-2 0-5,-2 0 1,-7 0 0,-5 1-433,-2 3 408,-2-3 1,1 10-1,-1-4 1</inkml:trace>
  <inkml:trace contextRef="#ctx0" brushRef="#br0" timeOffset="4394">19633 5916 8355,'-7'1'-166,"3"3"0,8-1 0,4 5 283,3 2 0,3-4 0,1-1 1,2-1 52,-2 0 1,4 6 0,3-3 0,4 1-37,3 0 0,6-1 0,-2 3 0,4-2-67,4 2 0,-1-3 0,6 1 0,-1 0-65,-1-1 1,7 4 0,-2-2 0,0 0-40,4-1 1,3 2-1,-2-4 1,-2-1 0,-1 1-240,-1-4 1,0 1 0,-2 0 92,-3 1 0,-2 0 1,-6-4-1,-1 2-150,-3 2 1,-3-3 0,-5 5 0,-1-2 30,-4 0 0,-2 1 0,-5-1 273,-1 5 0,-5 2 0,-2 1 0</inkml:trace>
  <inkml:trace contextRef="#ctx0" brushRef="#br0" timeOffset="5042">19893 6300 8355,'-8'0'-165,"0"0"1,6 0-1,2 0 1,7 0-1,6-1 1,2-2 391,1-1 1,6-6 0,-1 2 0,4-3-29,4-1 0,-2-2 0,7-1 0,1-3-24,5-1 0,4-2 1,7-4-1,2 0-119,1 1 0,14-3 0,1 0 0,4-2-112,3 1 0,-3 4 1,10 1-1,0 3 1,-2-2-214,-3-2 0,1 5 0,-5 1-33,-5 0 1,-5 4-1,-8-2 1,-6 3-23,-8 5 0,-3-3 0,-3 3 0,-4-3 154,-8-2 0,1 1 0,-6 0 1</inkml:trace>
  <inkml:trace contextRef="#ctx0" brushRef="#br0" timeOffset="5954">21158 4316 8355,'7'-5'-729,"0"-2"1,-4-6 30,1 1 724,0 5 148,-4-4 1,2 5 0,0-3 0,2 0 142,-1 0 0,-1 5 1,-2 4-206,0 7 1,-6 9-1,-1 8 1,-1 6-1,-2 8-17,-3 5 0,0 8 0,-5 8 0,2 6-41,-1 5 1,-1 6-1,2 6 1,-4 4-61,1 3 1,1 6 0,6 2 0,6-46 0,-1 0-12,1 0 0,0 0 0,-2 6 0,-1 1 0,1-1 0,0 0 0,0 0 0,1-1-64,0 0 1,0-2-1,0-2 1,0-2 0,-1 3-1,0 1 1,-2-3-1,0 1 43,1-3 0,-1 1 0,0 2 0,1-1 1,-6 36-1,-2-1-98,2-6 0,-3 1 1,3-11-66,4-2 0,0-9 0,5-5 0,1-3-64,-1-2 0,-3-5 0,2-1 1</inkml:trace>
  <inkml:trace contextRef="#ctx0" brushRef="#br0" timeOffset="7159">20427 6040 8355,'-9'-1'-315,"1"-2"1,-2-3 596,-1-1 102,-1 5-289,0-4 0,3 2 1,1 0-1,-2 1 1,1 3 58,1 4 0,-2-1 1,4 5-1,1 2-64,-1 1 1,2 1 0,4 2 0,0 1-1,0 2 1,0-1 70,0 2 0,2-4 0,2 3-158,4-4 0,3-2 0,1-1 0,1-3-105,-1-2 0,1 0 0,0-5 1,3 0 34,0 0 1,-3-6-1,-5-2 1,0-3-34,-1-2 1,3 0 0,-6-3-1,-2 0-51,0 1 1,-4 1 0,-2 0 0,-4-1-13,-3-2 1,-5 2 0,-2 6-63,-2 0 1,5 7 0,-1-2-1,2 2-209,1 2 1,7 6-1,0 1 1</inkml:trace>
  <inkml:trace contextRef="#ctx0" brushRef="#br0" timeOffset="7692">20910 5928 8355,'-8'0'0,"0"0"57,-2 0 0,-1-4 162,-1 0 0,3 0 0,1 4 1,0 1-1,0 3-238,-1 5 0,7-2 1,-4 1-1,2 2 130,0 1 1,-4 1 0,3 0-1,3 1-127,0-1 0,2-4 0,0 1 34,0 0 1,2-3 0,2-2 0,4-3-34,3-1 1,2-5-1,-1-3 1,0-3-59,1-2 0,-1 1 0,-1-2 1,-3-1-66,-3-2 0,-4 1 1,-1 3-1,0 1-52,0 0 1,-1-1 0,-4 2-1,-3 1 50,-3 2 1,-1 5 0,-1-1 0,0 4-365,-4 4 1,3 3-1,-4 6 1</inkml:trace>
  <inkml:trace contextRef="#ctx0" brushRef="#br0" timeOffset="8588">21084 4763 8237,'-8'-5'0,"1"0"-432,1-2 0,1 3 671,1-4-2,2 5 0,-5-8 0,5 3 1,-4-4 223,-1 0 1,3 5-171,-4 3 0,4 4 1,-3 4-310,1 4 0,2 5 13,4 3 1,0-2 0,0 3 0,0-3-97,0-2 0,2-4 68,2 0 0,3-1 0,5 2 0,0-5-4,1-3 1,-1-2 0,-1-3 44,-3-5 0,2-2 0,-6-1 1,-1 0-65,-2-1 1,-2 1 0,-3 1-1,-3 1-5,0 2 1,-4 1-1,3-3-521,-3 2 1,-2 5-68,1-1 1,5 3-1,2 1 1</inkml:trace>
  <inkml:trace contextRef="#ctx0" brushRef="#br0" timeOffset="9302">20675 3671 8355,'-7'-5'-123,"-4"3"1,3-3 0,-3 1 422,-2-1 0,1 3 0,1 6-130,2 4 1,0 4-1,3 5 1,1 2-87,-1 1 1,1 2 0,2-6 0,-1-1 0,2-1-132,5-1 1,4-2 0,5-3 63,1-4 1,-1-3 0,1-1-1,-1-1 1,1-3-8,-1-4 1,0-3-1,1-2-25,-1 1 0,1-5 0,-2 1-55,-3 0 1,-3 1 0,-5 0-1,0-1 1,-1 0-24,-3 3 1,-4 2 0,-8 1 0,-2 3-22,-1 2 0,0 0-699,-2 5 0,-2 0 0,3 0 1</inkml:trace>
  <inkml:trace contextRef="#ctx0" brushRef="#br0" timeOffset="10019">19645 3683 8355,'-8'-4'-58,"0"0"1,5-1 0,-1 1 0,3-5 407,1-2 0,0 6 0,0 5 1,0 7-1,0 4-131,0 1 1,0 5 0,0-1-225,0-1 1,5-1 0,3-3 0,3-1-97,2-2 0,3-5 0,2 1 0,1-4 0,2-6 42,-2-6 1,3-2-1,-5-5 31,-2 1 0,-2-4 1,-5 3-1,-4-2 1,-3 0 16,-1-1 1,-5 4 0,-3 3-239,-3 6 0,-7-1 1,-3 6-1,-2 1 63,-2 2 1,-4 8-458,0 5 1,-6 6 0,4 7 0</inkml:trace>
  <inkml:trace contextRef="#ctx0" brushRef="#br0" timeOffset="10766">18566 4638 8207,'-8'-12'0,"1"0"0,0-1 0,2 1 137,-1-1 58,2 1 1,4 4 219,0 0 1,-1 6 0,-2 2-431,-1 7 0,0 0 1,4 1-1,0 2 1,0 1-1,0 1 1,1-1-1,2-1 1,2-3 34,2-2 1,-3-1-1,5-4 1,0 0-7,2 0 0,2-5 0,-1-5-1,1-5 0,-2 1 1,-2-4-1,-2 2 0,0-2 15,0-1 1,-4 4 0,1-2-147,-3 3 0,-1 2 1,-1-1-1,-3 2 1,-6 2-95,-5 1 1,0 6 0,-6 2 103,-1 7 1,-6 14-1,-1 3-1332,2 3 1088,1 4 0,1 7 0,0 6 0</inkml:trace>
  <inkml:trace contextRef="#ctx0" brushRef="#br0" timeOffset="11292">18839 5817 8355,'-5'-11'-90,"-2"1"0,0 2 159,3-2 1,-2 3-1,1 0 68,-2 2 1,3-3 0,-3 2-1,0 1 1,0-1 32,-3 3 1,1 3 0,0 4 0,4 5 0,1 2 0,0 1 0,1 2 0,2 1-59,1 2 1,0-1-1,0-3 1,0-1-90,0 0 1,5-1 0,3-2-213,3-5 1,2-3 0,-1-2 0,1-3 159,-1-5 0,0-3 1,1-3-1,-2-3-24,-3-1 1,2-2 0,-6-3 0,-1 2-84,-2 2 0,-1 5 1,-1-2-1,-4 3-368,-3 2 0,-4 5 0,-5 3-20,-3 2 1,-4 13 0,-1 3 0</inkml:trace>
  <inkml:trace contextRef="#ctx0" brushRef="#br0" timeOffset="23723">19546 3535 8355,'-23'-25'285,"2"0"1,4 2-1,5 2 1,2 3-1,4 2 1,0-1 0,3 2 209,2 1 1,2 6 0,3 1 0,5 1 0,3 4 0,6 0 0,5 2-308,5 0 1,6 11 0,-1 6 0,3 5-1,0 4 1,-3 3 0,-4 4-305,-3 3 1,-2 0 0,-2-2 0,-3-2 0,-1-2 0,-1-2 0,-1-3-1,1-3 1,-2-5-604,-1-3 1,2 1 0,1-8-1,-4 2-110,-3-1 0,1-5 1,-3 1-88,3-3 1,-4-2 619,-3-3 0,3-3 0,0-6 0</inkml:trace>
  <inkml:trace contextRef="#ctx0" brushRef="#br0" timeOffset="23959">19831 3274 8355,'-12'-14'2558,"5"5"-2152,3 13 0,3 7 1,1 8-1,0 3 1,0 7-1,-2 4 0,-2 9-116,-4 4 0,-3-1 0,-2 8 0,1 2-362,0 1 1,-1 0 0,1-5-1,-1-1 1,2-5-788,3-1 0,1-9 0,4 1 0,-1-5-489,1-3 1,2-2-1,1-1 1</inkml:trace>
  <inkml:trace contextRef="#ctx0" brushRef="#br0" timeOffset="50570">19732 3708 8355,'0'-12'36,"0"-1"0,-1 1 0,-3 1 0,-5 4 0,-3 7 0,-5 7 12,-3 4 1,-5 7 0,-3 3-1,-3 3 1,-4 5 0,-5 4-1,-2 5 3,-5 3 0,-2-1 1,1 4-1,3-1 0,3-3 1,5-2-293,4 0 0,4-7 0,9-2 0,3-3 0,3-2-329,2-4 0,-1-2 0,1-5 0</inkml:trace>
  <inkml:trace contextRef="#ctx0" brushRef="#br0" timeOffset="51098">18988 4031 8355,'0'-24'0,"0"4"-311,0 2 0,4 8 374,0 6 0,0 5 0,-4 13 0,-1 1 0,-3 3 0,-4 1 0,-3 4 1,-2 0-12,1 2 1,1 0 0,1-1-1,3 0-65,2-4 0,1-2 1,4-5-58,0-1 1,1-1-1,4-3 1,8-3-1,6-4-56,5-1 0,2 0 0,3 0 0,4-1-21,3-4 1,6-3-1,5-7 1,4-3-164,3-1 1,16-7-1,0-6 1</inkml:trace>
  <inkml:trace contextRef="#ctx0" brushRef="#br0" timeOffset="51331">20513 3597 8355,'-12'0'-431,"0"0"-117,-1 0 1,-5 0-1,-1 0 1</inkml:trace>
  <inkml:trace contextRef="#ctx0" brushRef="#br0" timeOffset="51635">20141 3609 8355,'-12'-5'-9,"0"-2"0,1-2 0,1 3 0,3-1 0,2 0 847,2-3-734,1 5 1,8-1 0,2 6-1,3 1 78,2 4 0,0 6 0,3 7 0,0 1-194,-1 3 1,-1-3 0,-2 2 0,-1 1-1,-2 1-283,-5 2 1,-3 0 0,-1 0 51,0 0 0,-5-1 0,-4 3 0,-3 0-419,-4 2 0,-9 5 0,-7-2 0</inkml:trace>
  <inkml:trace contextRef="#ctx0" brushRef="#br0" timeOffset="65922">20327 5953 7842,'-6'-5'0,"1"-4"0,4-2 0,1-1 13,0 0 1,0-1-1,0-1 1,0-1 426,0-1 1,4-1 0,0 5-203,-1-1 1,-3 6 0,-3 6 0,-2 7-230,-2 6 0,-1 13 1,-6 1-1,-1 4-1,-2 5 1,-1 5 0,3 2-1,-1 2 105,0 3 1,3 0 0,0 0-1,2-3 28,3-1 1,2 1-1,6-5 1,2-4-152,2 1 1,7-10 0,7-2-1,1-6-53,3-7 1,2-4 0,2-7-1,1-3-22,2-5 0,4-8 1,-4-11-1,-1-2 40,-2 1 0,-5-7 0,-3-3 1,-3 0-102,-4-1 1,-7-2 0,-1 0 13,-6 1 0,-5 1 0,-9 3 0,-4 3 0,-2 5-111,-2 6 1,0 6 0,1 8 0,-1 5-919,0 6 786,6 9 1,-5 7-1,5 6 1</inkml:trace>
  <inkml:trace contextRef="#ctx0" brushRef="#br0" timeOffset="106044">15925 11956 8355,'4'-13'-96,"1"1"1,2 1 0,3 1 0,1 3 607,1 2-337,1-5 0,5 9 0,2-3 1,4 2-1,2 2 0,3 0 1,5 0-1,5 0 0,5 0 1,1 0-152,2 0 1,6 0-1,-7 2 1,4 2-1,-2 4 1,1 3-499,-1 2 1,-3-5-1,-1 0 1,-1 0-1,-3 1-1125,-1-1 1427,-8 0 1,0-1 0,-7-1 0</inkml:trace>
  <inkml:trace contextRef="#ctx0" brushRef="#br0" timeOffset="106553">16024 11819 8355,'-7'-5'0,"0"-1"168,3-2 1,3-3-1,-4 3 1,4-3-1,1-2 267,0 1 1,1 1-1,2 1-6,1 2 1,0 4-372,-4-4 0,-1 5 0,-2 0 0,-2 6-160,-2 5 0,-1 7 0,-6 3 1,-1 2-77,-2 2 0,-5 1 1,1 2-1,-2 0 78,-2-1 0,0 1 1,2-1 123,2-4 0,3-2 0,6-5-95,0-1 1,6-1 37,6-3 1,7-2 0,9-6-1,5 0 1,4 0-225,4 0 1,1 0 0,3 3-1,-2 5-540,-1 8 1,-4 6-1,4 3 1</inkml:trace>
  <inkml:trace contextRef="#ctx0" brushRef="#br0" timeOffset="113945">20427 4527 6765,'1'-11'0,"3"1"0,3 2 242,0-2 1,3 3 0,-6-1-177,-2-2 1,0 6 0,-2 4 0,-2 6 0,0 2-1,-2 0 1,-1 1 0,1-1 0,0 0 117,1 2-31,2 1-179,1 1 0,1-5-10,4-3 0,1-4 0,7-4-33,-1-4 0,-3-3 0,-3-2 55,0 1 1,-2 0-1,-4-1 16,0 1 94,0-1 0,-5 7-48,-4 1 1,4 5-1,-1 3-123,1 1-54,3 6 108,-3-3 1,5 1-94,0 0 1,4-3-1,0 3 110,-1 1 1,-2-2-1,-1 2 222,0 0-146,0-3 1,6-2-34,2-8 1,-2 1 0,-2-5-1,-3-2-31,-1-1 1,1 3 0,2 0-149,1-2 1,0-1 0,-5-2-95,-3 1 1,1 5 177,-5 3 0,1 4 0,-1 4-194,4 4 0,2 9-7,2 4 1,0 2 0,0 2 0</inkml:trace>
  <inkml:trace contextRef="#ctx0" brushRef="#br0" timeOffset="119581">20551 4452 7055,'0'-12'15,"5"5"0,2 2 1,5 5-1,1-2 0,-1 0 50,1-3 0,-1 1 1,1 4-1,-1 0-81,0 0 0,1 0 1,0 0-1,4 0 0,4 0 1,2 0-40,2 0 0,1-4 31,3 0 1,3-6-1,6 2 1,2-2-222,2 2 0,4-6 0,-1 5 161,-1-1 0,-2 2 0,-4-2-10,-1 2 1,-5 5 0,-2-2 0</inkml:trace>
  <inkml:trace contextRef="#ctx0" brushRef="#br0" timeOffset="123669">20836 4353 7858,'-7'0'-917,"2"0"1,3 0 1010,-2 0 0,1 4 0,-5 0-15,-2-1 0,-1 3-55,-1-2 1,4 4 0,1-2 0,0-1-4,0 1 0,4 3-30,-1 0 1,3 2-12,1 1 0,5-5 1,4-3 17,2-3 0,-3-1 1,0 0-16,2 0 1,-3-4 0,1-1 2,2-2 0,-5-1 7,-1-5 1,-4 1 0,-4-1 22,-4 1 0,-3 0 0,-2 1-4,1 2 1,4 0-117,-1 5 1,7 5 0,-1 7-12,6 3 1,4 7-1,5 1 1</inkml:trace>
  <inkml:trace contextRef="#ctx0" brushRef="#br0" timeOffset="127394">21084 4316 7719,'-6'-7'-860,"-2"3"0,1 1 912,-1-1 11,5 3 1,-4-5 402,3 6-374,3 6 1,-3-1 0,7 5 0,2-2-57,2 2 1,1-3 0,6 1-41,2 2 1,-2-4-1,3 3 1,-2 0-46,2 2 0,-4 3 1,5 1-1,-1 3 1,-1 2 6,-1 2 1,-1-3 0,0 0 0,1 1-32,2-1 1,1-3 0,-3 4 0,3-1-379,1 0 393,-4-4 1,3 9 0,-6-5 0</inkml:trace>
  <inkml:trace contextRef="#ctx0" brushRef="#br0" timeOffset="127751">21456 4576 8355,'7'-8'-2113,"-3"0"2122,-3 0 1,-2 1 116,-3 3 0,3 4-54,-4 4 0,4-1 1,1 5-1,0 1-20,0 2 1,4 2-1,0-1 1,0 1-20,2-1 1,-3 0 0,4 2 0,-2 1-30,-2 2 0,2-1 1,1-3-57,1-1 1,-4 1 0,1-1-103,-3 1 1,-6-1 0,-5 0-50,-5 1 0,-5 5 0,-4 1 0</inkml:trace>
  <inkml:trace contextRef="#ctx0" brushRef="#br0" timeOffset="141215">6821 12551 8182,'2'-11'0,"2"2"0,4 2 0,4 1 0,4 3-16,0 2 0,10 0 0,1-2 0,1-1 0,6 1 0,0 2 0,6 1 0,3 0 0,5 0 47,4 0 0,-3 0 0,3 0 0,0 0 1,1 0-1,0 0 0,2 0-95,2 0 0,1 0 0,4 0 0,0 0 50,0 0 1,0 0 0,1 0 0,2 0 233,1 0 1,4-2 0,-1-1 0,2-1 49,0 2 1,5 0 0,-4 1-224,5-3 0,0 2 0,6-2 0,-1 3 0,1 1-41,0 0 0,4 0 0,4 0 0,-2 0-127,-1 0 1,3 0 0,2 0 0,-1 0 40,0 0 0,8-2 0,-4 0 0,-1-3 125,-1 3 0,-3 0 0,-3 2 0,1 0-15,2 0 1,0 0 0,-4 0 0,-1 0 69,-4 0 0,8 0 1,-5 2-1,2 0-17,1 3 0,-2-1 1,9-4-1,0 0-47,-1 0 0,-44 0 0,2 0 0,-2 0 1,2 0-42,2 0 1,0 0 0,-3-1 0,0 0-1,4 0 1,-1 0 0,1-1 0,-1-1 0,0 2-1,0-2 16,1 1 1,0-1 0,-1 2 0,-1-1 0,3-2 0,0 0-1,1 0 1,0 0-43,0 0 0,-1 1 1,6-3-1,0 1 1,-3 1-1,0-1 0,0 0 1,1-1 40,2 0 1,-1 0-1,0 0 1,1 0-1,-1-1 1,0 1-1,0 0 1,0 0-24,-1-1 1,0 1-1,1 2 1,0 0-1,1 0 1,0 0-1,-3 0 1,-1 0-70,-2 0 1,-1 1 0,-1-1 0,0 1 0,0 1 0,-1 1 0,-1-1-1,0 0-138,-1 0 1,-1 1-1,4 2 1,-1 2 219,38 6 0,0 3 0,-7 2 0,3 1 0,1 0 0,3 2 0</inkml:trace>
  <inkml:trace contextRef="#ctx0" brushRef="#br0" timeOffset="248255">21059 794 7273,'6'-11'0,"2"2"0,3 5 0,1 3 75,1 1 1,3 0 0,1 0 0,-1 1 0,1 2 0,1 3 0,1-1-1,3 2 1,2 0 0,0 3 0,3 2 143,2 4 0,2-2 1,8 4-1,2 0-294,5 3 1,3 2 0,5 2-1,5 0 1,5 1 0,5 2 0,2 2-1,6 2 1,3 1-66,4-2 1,6 9-1,-43-20 1,0-1-1,0 1 1,1 0 89,0-1 0,0 0 0,4 4 0,0-1 0,-4-4 0,0 1 0,0 0 0,0 0-106,1 1 1,0-1 0,-1-3 0,1 0 0,-1-1 0,0 0-331,47 15 486,-11-4 0,6 1 0,-12-7 0,0 2 0,-3 2 0,0 1 0</inkml:trace>
  <inkml:trace contextRef="#ctx0" brushRef="#br0" timeOffset="249770">20873 2977 8355,'2'-9'-325,"2"2"1,3 1-1,1 0 1,0-1-1,3 2 323,4-1 0,-1-4 1,4 2-1,-2-3 1,2-1-1,2-1 1,2 1 76,1 0 1,3-1 0,2 1 0,4-2 0,2-3 0,5-3 0,2-4 0,4 0 0,6-3-56,5-2 0,3 0 1,7-6-1,4-4 0,3-1-75,2-3 1,5-2-1,2-7 18,-39 25 0,0 0 0,1-3 0,1 1 0,2 0 1,0 1-1,1 0 0,1 0-34,-4 0 1,2 2-1,6-2 1,0 1-1,-3-1 1,1 1-1,1-2 1,0 1 0,1-1 1,0-1 0,2 0 0,-1-1 0,-1 1 0,-1 0 37,-1 0 1,0 2 0,3 0 0,-1 2-1,-2 2 1,-1 1 0,2 0 0,-1 1-1,1-1 1,0 0 31,-3 1 0,0 0 0,42-19 0,-7 5 0,2 1 0,3 1 0,2 1 0</inkml:trace>
  <inkml:trace contextRef="#ctx0" brushRef="#br0" timeOffset="251263">22163 571 8186,'0'-13'-1209,"-6"6"1439,5 2-28,-4 5 0,3 0 0,-2 2 1,-3 5-46,0 6 1,0 7 0,3 2 0,-3 6-1,0 6 1,2 6 0,1 7 35,0 6 1,-5 5-1,5 6 1,2 4 0,0 2-45,2 6 1,0 8 0,2 8 0,0 2-110,2 2 1,1-44 0,-1 1 0,-2 2 0,0 0 0,0 2 0,0-1-16,1-1 1,-1 1 0,-1 2-1,0-1 1,1-1 0,0 0-1,-1 0 1,-1 0-67,0-2 1,0 1 0,0-1 0,0-1 0,0-2 0,0-1 0,0 47-262,0 1 1,-1-5 0,-2-4 0,-1-6-97,1-9 1,-2 3 0,-1-6 0,-1-4-353,-2-2 1,2-4 749,-1-3 0,2-3 0,-4-6 0,-2 1 0,-2 0 0,-2-1 0</inkml:trace>
  <inkml:trace contextRef="#ctx0" brushRef="#br0" timeOffset="252360">23378 1513 8355,'-5'-8'-233,"-3"0"376,-3 5 1,-2-7 0,1 6 0,-1 1-65,1 2 0,4 1 110,-1 0 0,3 1 1,-4 3-105,2 5 1,5 3 0,-3 3 0,2 3-53,0 1 0,0 2 0,4 4 0,0 0 0,1-2-22,4-2 1,1 1 0,7-6 0,-1 0-17,1-3 0,-1-2 0,2-2 1,1-5-28,1-3 0,1-2 0,-5-3 0,1-5-19,-1-2 1,-1-5 0,-1-1-1,-3 1-55,-2-2 0,-1 0 1,-4-4-1,0 3-34,0 1 0,-5-3 0,-3 4 0,-3 2 66,-2 1 0,-3 2 0,-2 0 99,-2-1 0,4 6 0,-3 3 0,-1 3 0,2 2 39,1 3 1,0 5 0,5 6 0,1 3-36,2 1 1,0 0 0,5 3-1,1-1-11,1 1 0,2-4 1,2 0-1,2-2 0,4 1 0,3-2 1,3-7-1,1-3-11,2-4 0,5-1 1,-2 0-1,2-1-10,-1-4 1,1-6 0,-5-7-1,-2 1 0,-1-1 1,-3-3-1,-3 3 1,-4-1 13,-3-3 0,-1 2 0,0 1-4,0 1 1,-5 0 0,-5 5 0,-4 0 0,-3 5-2,-3 1 0,0 7 0,-4 0 1,2 7-80,1 4 0,2 7 0,-1 1 0,4 2-630,7-1 90,3 1 1,6 9 0,0 2 0</inkml:trace>
  <inkml:trace contextRef="#ctx0" brushRef="#br0" timeOffset="253176">21965 695 8340,'-13'-5'0,"1"1"236,-1 2-104,-5 0 0,3 2 0,-4 0 0,0 0 0,1 0 0,-2 0 0,1 0 0,-4 0-17,-5 0 1,1 0-1,-6 0 1,-2 0 0,-1 2-1,-2 2 1,-4 3-427,-3-1 1,-2 5 0,0-2-1,2 2 1,-2 1-440,-1 1 1,8-5-1,4-1-156,4-2 906,9-1 0,-1 2 0,5 1 0</inkml:trace>
  <inkml:trace contextRef="#ctx0" brushRef="#br0" timeOffset="253630">21865 1029 8484,'-5'-6'0,"-3"1"0,-3 4 0,-2 1 71,1 0 0,-8 4 0,-4 2 0,-8 1 0,-7 2 0,-5 2 0,-5 2 0,-4-1-34,-2 0 0,4-3 1,-1-1-1,5 0-239,6-1 1,3 3 0,5-6-1,6 0-56,5 2 0,0-4 0,5 5-384,2-1 0,7-1 491,4-1 0,8-2 0,3 3 1</inkml:trace>
  <inkml:trace contextRef="#ctx0" brushRef="#br0" timeOffset="253877">21965 1191 9002,'-25'-5'0,"1"1"0,2 2 0,2 2-346,-2 4 1,-2 3 0,-2 5 0,-2 0 0,-2 2 339,-2 3 0,-2-2 0,-6 6 0,-3 1 54,-1 1 1,-1-2 0,-4-1 0,1 2-1,1 2-104,0 1 0,-2-1 0,8 1 0,2-1-79,5-4 0,3 2 0,8-5 1,2-2-116,5-1 1,7-2-1,4 1 1</inkml:trace>
  <inkml:trace contextRef="#ctx0" brushRef="#br0" timeOffset="254195">21741 1600 8355,'-12'-7'-255,"0"2"1,-6 6 0,-3 3 0,-3 4 0,-2 5 136,-3 3 1,-12 4 0,-10 4 0,-3 1 72,-1 0 1,-11 5 0,-3 3-1,-5 2 1,-2-1 0,4-2 0,5-2-1,7-2 105,7-2 1,10 2 0,6-2 0,8-4-254,7-3 1,9 3 0,8-3 0</inkml:trace>
  <inkml:trace contextRef="#ctx0" brushRef="#br0" timeOffset="254426">21766 2009 8355,'-22'-11'-77,"-4"3"1,-3 5 0,-4 6 0,-2 7 0,-5 5 0,-1 4 0,-3 2-1,-1-1 1,-5 2 0,-2 2 0,-1 1 0,2-1 0,2 1 0,0 0-288,4 0 0,6-2 0,9-1 0,4-2 265,7-2 99,3 4 0,4-9 0,0 5 0</inkml:trace>
  <inkml:trace contextRef="#ctx0" brushRef="#br0" timeOffset="254647">21568 2468 8355,'-42'0'-81,"1"1"0,0 5 1,-1 6-1,0 9 0,-3 5 1,-1 3-1,-3 0 1,-2 1-1,-2 2 0,-5 1 1,-3-1-1,1 0-333,2-1 1,-8-3 0,2 2 0</inkml:trace>
  <inkml:trace contextRef="#ctx0" brushRef="#br1" timeOffset="260792">20861 595 32219,'-21'-4'-247,"0"-1"1,-1-2 0,-1-1 0,0-1 0,0 1 0,3 0 0,-1-1 0,2 1-131,2-1 0,4-1 1,0 0-1,2 2 1,3-2-670,4-1 1,4-1-1,4 1 1,4 3 1152,3 3 1,2 4 0,0 2 78,4 4 0,-2 6 1,6 7-319,1 1 1,1 3-1,3 7 1,5 4 56,6 3 0,3 6 0,9 3 0,8-1 1,8-2-140,9 1 1,2-4-1,9 3 1,4 0-333,0-1 0,-38-20 1,1 1-1,-3-2 0,-1 1 1,2 1-1,0 0 213,1 0 1,-1 0-1,3 2 1,-1-1-1,-4-1 1,0-1-1,1 1 1,-1 0 171,1 1 1,0 1 0,39 19 0,-3-2 0,-5-4-2199,-7-4 2359,-4-3 0,-4-1 0,0 0 0,-1-1 0,3-2 0</inkml:trace>
  <inkml:trace contextRef="#ctx0" brushRef="#br0" timeOffset="261317">20972 3088 8355,'7'-12'-964,"4"-1"0,-2 1 790,2 0 1,6-1 0,3 1 0</inkml:trace>
  <inkml:trace contextRef="#ctx0" brushRef="#br0" timeOffset="261625">21121 2865 8355,'0'-12'-1073,"0"-1"855,0 1 1,0-1 0,0 1 0,0 0 222,0-1 0,2-3 0,2-1 0,4 1 17,3-2 1,3 2 0,1-3 0,3-2 27,1-2 0,6 0 0,5-10 1,3-2-49,6-1 1,5-12 0,13-6-1,9-6-8,-29 27 1,3 0 0,6-2 0,2 1 0,3-4 0,1 0 0,2 0 0,1 0-5,0 1 1,3 0 0,7-4 0,1 0 0,-3 4 0,0 0 0,3 0 0,-1 1-317,1 1 1,-1 2 0,0 2 0,0 2 325,-7 3 0,0 2 0,-2 2 0,-1 1 0,-4 2 0,-3 1 0,36-12 0,-13 4 0,-11 1 0</inkml:trace>
  <inkml:trace contextRef="#ctx0" brushRef="#br0" timeOffset="278932">17562 11757 8166,'-7'6'0,"3"2"0,4 3 0,2 2 0,4-1-107,1 0 0,-3 1 167,4-1 0,-4 1 0,5-1 0,0-1 0,2-3 0,2-4 0,1-2-75,2-2 0,-1-2 1,6-3-1,1-9 0,1-9-71,2-9 1,0-4-1,0-2 1,0-2-34,-1-2 0,1-6 0,-1 5 0,-2 5-173,-2 1 0,0 8 1,0 4 1,4 0-1,-5 6 1</inkml:trace>
  <inkml:trace contextRef="#ctx0" brushRef="#br0" timeOffset="281954">7789 14163 8355,'4'-12'0,"1"0"0,2-1 0,3 1-163,1-1 1,5 1-1,4 0 114,3-1 1,-1 1 0,7-1 0,-1 1 0,-1 0-1,2-1 1,-1 2 0,-1 2 6,2 0 0,-1 7 0,3-3 0,1 3 0,0-1 0,2-1 0,2 1 0,3 2 277,2 1 1,-1 0 0,6 0-104,0 0 1,7 0 0,2 0-1,3 0-55,5 0 1,-1 0-1,7 0-27,3 0 0,-9 0 0,12 0 0,2-2 1,1-2-32,1-4 0,2 1 0,0-1 0,2-2-187,0-1 1,-2-1 0,3-1 0,-4 2 160,-4 3 1,7-4 0,-5 1 0,5-3 24,-1 3 0,-2-2 0,-5 6 0,-1 1 24,1 1 1,-11 4 0,-2 1-1,-2 0-120,-4 0 0,-1 0 1,-5 1-1,-2 2-333,-2 1 1,0 5 0,-4-5 106,-2-2 1,-2 5 0,0 0 0</inkml:trace>
  <inkml:trace contextRef="#ctx0" brushRef="#br0" timeOffset="293079">20923 4825 8355,'-13'-6'1,"1"-1"1,1-1 0,4 0-1,7-1 1,8 2 262,7 3 0,5 3 0,5 2 0,-1 2 1,1 3-1,0 0 0,1 4-195,3 1 1,-7 2 0,3-1 0,-2 0 0,-1 2 0,-1 1-374,-4 2 0,1-1 0,-2-3 0,-1-1 0,-1-1 0,-2-1-465,1-2 1,-6-5 0,-2 2 0</inkml:trace>
  <inkml:trace contextRef="#ctx0" brushRef="#br0" timeOffset="293366">21282 4750 8355,'-19'-11'389,"3"3"1,2 4-603,1 2 0,0 2 1,-3 2-1,-3 2 85,-4 4 1,-5 10 0,-10 7 0,-2 6 170,-2 5 0,-5 7 1,2 3-1,-2 2-597,2 1 1,-4 1 0,5 0 0</inkml:trace>
  <inkml:trace contextRef="#ctx0" brushRef="#br0" timeOffset="299265">22671 11274 8355,'-12'-4'0,"1"-2"717,3-1-315,-3 4 1,8-2 0,-4 6-1,2 3 1,2 5-183,1 2 1,2 1-1,0 1 1,0-1-280,0 0 0,0 1 12,0-1 1,2 1 0,2-2-37,4-3 0,3-3 0,2-5-49,-1 0 0,0-5 0,1-3 0,-1-3 9,1-2 0,-5-3 1,-1-1 114,-2 2 1,-1 1 0,-4 2 0,-1 1 0,-2 1-47,-1 2 0,-5 5 1,-1-1-1,-4 3-171,-2 1 0,-1 5 0,5 3 0,-1 3-908,1 2 496,5-6 0,1 4 0,6-4 1</inkml:trace>
  <inkml:trace contextRef="#ctx0" brushRef="#br0" timeOffset="302828">21406 10517 8363,'-6'-8'-535,"3"1"725,6 2 0,5 0 0,7 7 0,4 2 0,3 4 0,6 3 1,1 3-1,3 1 0,-1 3 672,4 1 0,5 3 0,1 6-832,-1 1 1,8 5 0,2 1 0,2 3-182,3 4 1,-2 5 0,5-2 0,-1 2-134,0-2 1,-2-2-1,-5-6-161,-1 1 1,-3-7-1,-2-3 1,-1-6 0,-4-7-266,0-5 0,-2 1 0,0-4 0</inkml:trace>
  <inkml:trace contextRef="#ctx0" brushRef="#br0" timeOffset="305335">20228 10492 8355,'0'-12'-381,"0"0"-281,0-1 634,6 1 1,-5-1 0,3 1 0,-1 0 246,1-1 0,-2 5 0,3 1-9,1 1 1,0 2 0,7 6 0,-1 0-11,1 3 0,0 3 1,3-3-1,1 1-47,3-1 0,5 1 0,5-2 0,0 3-69,1 0 0,3 0 0,0-4 0,5 2-55,2 2 1,2-3 0,-2 4-1,4 1-242,-1-3 1,2 4 0,-3-6 0,0 0-289,0 2 1,-2-3 0,-4 4-1,-1-2-152,-3-2 1,2 2 482,-7-1 0,1 6 0,-4-3 0</inkml:trace>
  <inkml:trace contextRef="#ctx0" brushRef="#br0" timeOffset="306116">20166 10418 8355,'-8'-4'0,"1"-2"-638,2-1 554,-5 5 1,7-8 0,-4 5 0,2-2 0,1-2 1459,-2 2-1193,5 2 1,-6 6 0,4 3-68,-1 5 0,0 2 1,4 1-1,0 1-98,0-1 0,0 0 0,1 1 0,2-1-20,1 1 0,6-5 0,-2-1 0,3-2-103,1-2 0,1-2 1,-1-1-14,1 0 1,-1 0 0,0-1 0,1-3 0,-2-4 60,-3-3 0,2-2 0,-6 1 0,0-1 44,2 1 0,-6 0 0,1-1 28,-4 1 1,-6 1 0,-1 2-1,-4 4 89,-2-1 1,-2 5 0,2-3 0,0 3 65,1 1 1,-3 1-1,1 2-115,2 1 0,3 5 1,4 0 15,3 2 1,4 1 0,1 1-212,0-1 0,6-1 0,2-1 0,3-2 1,5-5 0,1 1 0,-2-3 0,-1-1-12,-2 0 1,5 0 0,-1-1 151,-1-3 0,-1-3 1,-3-6 56,-2 1 0,-4 0 0,-5-1 0,0 1 18,0-1 1,-5 1-1,-4 1 1,-2 1-25,-1 2 1,-1 5 0,0-2 0,-3 1-4,0-1 0,-1 1 1,5 4-1,0 0-223,-1 0 1,2 6-1,2 2 1,2 3-11,1 2 0,2-1 1,5 2-303,4 2 0,1-2 137,7 3 0,5 2 0,1 0 1</inkml:trace>
  <inkml:trace contextRef="#ctx0" brushRef="#br0" timeOffset="307638">22671 11460 7064,'0'8'6,"0"0"1,-1 1-143,-3-3 1,3 5 0,-5-4 149,1 0 0,2 4 1,-4-2 63,1 2 1,-2 1 0,4 0-1,0 1-42,-2-1 0,5 5 0,-3-1 0,2-1-37,2-1 1,-4-1 0,-1-1 21,-2 0 1,3 1-1,-3-1 1,0-1-143,0-2 0,0 2 1,-2-5-1,0 3 57,0-1 1,-2-4 21,-2 4 0,5-5 14,0 1 0,5-4-166,-1-4 1,8-3 0,3-5 0</inkml:trace>
  <inkml:trace contextRef="#ctx0" brushRef="#br0" timeOffset="308132">22361 11943 6253,'7'-1'234,"-4"-2"157,-6-1 0,1-1 0,-7 2 888,0-1-1154,3 0 0,-4 5 1,6 3-1,2 4-107,0 3 1,2 2 0,0-1 160,0 1 1,6-1-335,2 0 0,-1-5 0,1-3 85,2-2 0,-3-4 0,0-2 0,-2-4-133,-2-3 0,2-1 0,0-2 0,-3-1-20,0-2 1,-2 1 0,-2 3 9,-2 1 1,-3 5 0,-5 3 0,-1 2-312,1 2 393,0 0 0,-1 11 0,1 3 0</inkml:trace>
  <inkml:trace contextRef="#ctx0" brushRef="#br0" timeOffset="308495">22237 12080 8355,'0'-13'-164,"-5"7"389,-3 1 1,1 4-63,-2 1 0,5 0 0,-4 1-200,-2 4 1,4 1-1,-4 8 1,-3 1-1,-3 3-11,-3 2 1,-6 0 0,-5 5 0,-2 0 12,-3 0 1,0 0 0,-4-1 0,-1 1 12,-1 0 0,-2-2 0,3-2 0,-1-4 31,1-4 0,1-2 0,3-2 1,3-4-2,4 1 0,9-4 0,3 5-386,3-1 0,7-1 0,5-2-54,4 1 0,11 6 0,6-3 1</inkml:trace>
  <inkml:trace contextRef="#ctx0" brushRef="#br0" timeOffset="308882">21419 12576 8355,'-13'0'-856,"1"0"869,0 0 0,-1 0 0,1 0 757,-1 0 1,7 1-917,1 3 0,4 3 35,1 6 1,6-5 40,2 0 1,-1-5-94,1 1 1,0-4 62,5-4 0,-6-3 1,-3-5-1,-2 1-36,3 2 1,-4-6 0,3 3 79,-3-2 0,-5 0 1,-3 3-1,-2 2 31,-5 0 1,-3 7-1,1-2 1,-5 2 95,-2 2 0,-2 6 1,0 2-1,2 3-130,2 1 0,-1 5 1,7-1-1,4 1-168,5 1-40,5-4 1,7 9 0,0-4 0</inkml:trace>
  <inkml:trace contextRef="#ctx0" brushRef="#br0" timeOffset="309261">21109 12700 8355,'-13'0'-221,"5"-1"268,0-4 143,5-1 0,-4-3 0,4 1 1,-2-2 10,-2-1 1,3-1 0,-4 0-1,-2-1-57,-1 1 0,-7-5 0,-3 1 1,-2-1-47,-2-1 0,-5 3 0,-3-6 1,-3 1-77,-1 0 0,-2-2 0,-2 6 0,-3 1-169,0 1 0,1 6 0,6-1 0,1 1-127,3 1 1,7 0 0,6 5-305,2-3 1,9-3-51,9 4 1,16-6 0,10 4 0</inkml:trace>
  <inkml:trace contextRef="#ctx0" brushRef="#br0" timeOffset="309691">20538 12378 8355,'-20'-11'-271,"0"2"0,2 5-173,3 3 0,-3 1 461,2 0 0,-1 1 0,5 3 0,1 5-14,3 2 1,2 1-1,6 0 1,0 1 80,0-1 0,1-4 0,4-1-58,3-1 1,3-2-1,3-4 1,1 0-66,1 0 0,1-1 0,-5-4-27,1-3 1,-5-3 0,-1-1 0,-2-1 0,-2 1-1,-2 0 0,-2 1 0,-3 1 0,-4 2-99,-3-2 1,-6 0-1,-1 1 1,-1 2 75,-3 1 0,-2 2 1,0 4 88,-1 0 0,0 0 0,0 0 0</inkml:trace>
  <inkml:trace contextRef="#ctx0" brushRef="#br0" timeOffset="310371">20265 12365 8355,'-12'-8'-24,"0"1"0,-1 0-87,1 0 180,-6 4 0,4-8 1,-4 5-1,2-3 1,-1 1-50,2-2 1,-4-1 0,-2-2-1,-1-3 1,-1-2 0,-1-1 0,-3-3-1,-2-1-13,-2-2 0,-2-5 0,4-3 0,2-5-232,1-3 0,2 1 0,3-4 0,5 3-367,2 5 1,6 10 207,0 9 1,6 16 345,2 9 0,6 14 0,6 10 0</inkml:trace>
  <inkml:trace contextRef="#ctx0" brushRef="#br0" timeOffset="310811">19707 12005 8355,'-12'-6'-290,"0"0"0,3 2 0,1 0 375,-2 1 0,5 3 0,1 4 0,2 4 0,2 3 0,0 2 20,0-1 0,2-1 1,2-1-87,4-2 1,3-5-1,2 1 1,-1-3-41,0-1 1,-3-1 0,-1-3 0,0-4 12,-1-3 0,3-6 0,-6-1 0,-1 0 3,-2 0 1,-1 2 0,0 3-1,-1 1-33,-4 0 1,-1-1 0,-7 2 0,1 2-176,-1 0 1,1 7-1,-2-3 1,-1 4 9,-2 1 0,1 4 1,4 3-1,0 3 24,4 3 1,-3 3-1,4-4 1</inkml:trace>
  <inkml:trace contextRef="#ctx0" brushRef="#br0" timeOffset="311132">19658 11869 8355,'-13'-1'26,"1"-3"1,0 1 0,-2-4 110,-3 1 1,3-3 0,-2-1 0,1-4 0,0-2 102,-2 1 1,-1-5 0,3 0 0,-3-5-405,-1-4 1,4 1 0,-2-5 0,3 0 192,2 1 0,4-2 0,1 5 1,1 2-403,3 0 0,2 8 1,2 3-1,5 2-636,6 1 679,1 1 1,16-6 0,-3-1 0</inkml:trace>
  <inkml:trace contextRef="#ctx0" brushRef="#br0" timeOffset="311644">19372 11323 8355,'-8'-4'-573,"0"0"0,0-4 759,-5 4 509,6 0-567,2 4 1,6 4 0,2 1 109,1 2 0,6-4-241,-2 1 1,3 1 0,1 0 0,1-3-62,-1 0 0,1-8-30,-1-2 0,-1 1 1,-1-1-1,-3-2-13,-2-1 1,-1-1 0,-4-1 0,0 1 1,0 4-1,-1-1 1,-3 1-68,-5 1 0,-2-2 0,-1 4 0,0 3-60,-1 0 1,1 2 0,-1 2 0,1 2 146,0 4 0,-1 3 0,1 2 0</inkml:trace>
  <inkml:trace contextRef="#ctx0" brushRef="#br0" timeOffset="311928">19410 11224 8355,'-13'-5'-199,"5"-1"243,0-2 1,5-3 0,-1 3 0,2-3-77,2-2 0,0-5 1,0-2-1,0-4-1,0-1 0,5-4 0,0 0 0,1 2 73,-1 1 1,3 1-1,-2 1 1,-1 4-371,1 3 1,4 8-1,-2 0-49,3 0 0,7-2 0,1-2 1</inkml:trace>
  <inkml:trace contextRef="#ctx0" brushRef="#br0" timeOffset="312390">19472 10827 7881,'-7'-1'-33,"1"-2"75,1-1 0,2 0 271,-5 4 0,4 0-110,-5 0 1,2 1 0,-1 3-79,4 5 1,3-2 0,1 1 0,0 1 36,0 2 0,1 2-544,3-1 1,3-5 247,5-3 0,1-2 0,-1-4 0,-1-2 62,-2-4 1,0-3 0,-5-2-35,-1 1 0,-2 0 0,-1-1-24,0 1 0,-1 4 0,-2-1 0,-2 1-126,-2 1 1,0 0-1,-3 5 79,2-3 1,1 3-22,-1 6 0,2 3 0,6 5 1</inkml:trace>
  <inkml:trace contextRef="#ctx0" brushRef="#br0" timeOffset="312695">19558 10728 8355,'-11'-1'33,"3"-3"0,3-3 0,6-4 23,3 2 1,3 0 0,5 3 0,1-1 20,-1-2 1,6 2-1,3-2 1,4-2 39,4-4 0,-2 0 0,8-6 0,2-1-98,3-1 0,5-2 0,-2 2 0,0 1-313,-1 1 0,-4 7 1,-7 0-1,-2 6-294,-5 3 1,-1 1 0,-6 5 371,-2 3 0,-7 8 0,-2 8 0</inkml:trace>
  <inkml:trace contextRef="#ctx0" brushRef="#br0" timeOffset="318550">21654 11249 7773,'0'-7'96,"0"2"1,2 5-1,2 0 1,4 0-1,3 0 1,2 0-1,-1 0 47,1 0 0,-1 4 1,2 1-1,2 1 1,5 1-1,2-1-164,2 4 1,1 1-1,3 2 1,3-1-1,1 2-270,0 2 1,0-2 0,3 3 132,-3-4 0,3 3 0,-3-3 0,1-2-209,-1 0 0,2-5 0,-6-1-14,-2 1 0,0-5 354,-3 3 1,1 3 0,0 0 0</inkml:trace>
  <inkml:trace contextRef="#ctx0" brushRef="#br0" timeOffset="319033">21816 11137 8355,'0'-8'-170,"0"0"0,0 4 0,-2-3 0,-2 1 1,-5 5-1,-5 4 176,-3 5 0,-3 2 0,2-1 0,0-1 29,0 2 1,-4 1 0,2 2 0,1-1 147,3 0 1,-2 1-106,1-1 1,6 1-84,7-1 1,4-1-1,3-1-5,1-2 0,6 0 1,-2 5-1,4-1 1,3 0-185,2 1 0,5-1 0,-1 1 0,3-1-395,5 0 372,-2 6 1,14-4-1,-2 4 1</inkml:trace>
  <inkml:trace contextRef="#ctx0" brushRef="#br0" timeOffset="324491">22523 11671 8355,'-13'26'-341,"-1"1"1,-1 4 0,-3 0-462,-1 4 778,4 1 1,-4 2 0,4 1 0,-2-1-1,2-2 1,0-1 0,-1-2-136,0 0 0,-1 0 0,5 4 1</inkml:trace>
  <inkml:trace contextRef="#ctx0" brushRef="#br0" timeOffset="356301">19496 10629 7845,'-6'-6'-450,"0"4"0,6-7 517,0 0 1,0 2 0,1 0-1,2 0 114,1 0 1,0 3-85,-4-4 0,0 4 0,-1-3-12,-3 1 0,-3 2 0,-5 4 0,-1 0 63,1 0 0,4 0 0,-1 0-75,0 0 1,2 0 0,-1 0-1,-2 0-30,-1 0 1,3 6 0,-1 2 0,0 3-70,-2 1 1,-2 1-1,1 0 1,-1 3 52,1 0 0,1 2 0,1-3 0,3 3-10,2 1 0,1-2 0,4 4 0,0-1 9,0 0 1,0 3 0,0-2 0,1 1-26,3-2 0,3 4 0,7-5 0,1 2 24,2-1 1,-1-4 0,-2 0 0,1-3-86,2-5 1,3 1 0,-2-3 0,0-1 5,0 1 1,3-2-1,-3-4 1,1-1 39,3-3 1,-3-3 0,2-7 0,0-1 27,-2-2 0,0-3 0,-4 2 0,2-2 2,-2-2 0,-5-1 1,-2-2-1,0 0 4,-1 0 0,-1-3 0,-6-1 0,0 0-10,0-2 0,0 5 0,-2-3 0,-2 4-74,-4 5 1,-7-4-1,-3 5 1,0 1-179,0 6 0,-4 1 1,1 7-1,-3 2-306,-5 5 0,-3 9 0,-5 8 0</inkml:trace>
  <inkml:trace contextRef="#ctx0" brushRef="#br0" timeOffset="358321">21481 11237 7060,'12'0'-393,"1"0"0,-5 0 448,0 0 0,0 1 0,5 2 0,-1 2 0,1 1 0,-1-1 0,0-2 177,1-2 1,-5 3-1,0 1 1,2-1-1,2 0 1,4 0 0,2-1-1,1-2-39,3-1 1,1 0 0,2 0-269,0 0 0,0 2 1,0 0-1,-1 2 91,1-1 0,4 3 0,0-1 0,0 1-41,1-1 1,-2 1 0,4-4 0,-2 4-1,-3 1 1,0-4 0,-3 2 0,1-1 30,0 0 1,0 2 0,0-3 0,-1 1 0,1-1 1,0 2-1,0-1 1,0-1-39,-1-2 1,1 3 0,0 1 0,-2-3-29,-2 0 0,1-2 0,-5 1 1,-2 2 39,-1 1 0,-2 2 0,0-4-56,1 2 1,-6 6 0,-3-2-61,-3 3 1,-1-2 0,0-1 54,0 2-389,0-5 0,-5 6 0,-2-4 1</inkml:trace>
  <inkml:trace contextRef="#ctx0" brushRef="#br0" timeOffset="359016">21717 11162 7399,'0'-8'-42,"0"0"1,0-1 0,0-3 697,0 0 1,0 3-311,0 1 1,0 4 358,0-4-3,0 5-605,0-3 0,-6 10 0,-2 2 1,-3-1 44,-2 1 1,1 4-1,-2-2 1,-2 2-77,-5-2 0,2 3 0,-2-3 0,0 2 10,2-2 0,-4 2 0,3-5 0,1 1-90,2-1 0,4-1 1,2-2-1,1 0 58,2 3-139,5-1 0,-3-3 74,6 3 1,6 3 0,2 6 0,3-1 13,2 0 0,3 1 0,1-1 1,-1 1-217,2-1 0,-3 4 0,5 1 0,-1-2-229,0-1 0,2-2 0,4 1 0,-1-2-416,1-3 0,0 9 0,0-4 0</inkml:trace>
  <inkml:trace contextRef="#ctx0" brushRef="#br0" timeOffset="367213">19410 10641 8128,'0'-7'-798,"-6"7"0,-1 7 0</inkml:trace>
  <inkml:trace contextRef="#ctx0" brushRef="#br0" timeOffset="370990">22758 11150 6192,'13'-7'-153,"-6"-4"0,-1 9 1,-3-3 188,1-1 1,1 4-1,-7-7 149,-2 0 1,3 2 0,-5-1 0,2-2 0,0-1 355,1-2 0,-2 5-272,0 0 1,-4 5-183,1-1 0,-4 4 0,0 3-9,0 1 1,-1 6 0,1-2-10,-1 3 0,1 1 0,0 1 1,-1-1-51,1 1 0,1-1 0,1 0 0,2 1 43,-2-1 1,1 1 0,-1-1 0,3 0-2,2 1 0,-4-1 0,5 2 1,0 1-55,-1 2 1,3-1-1,-3-3 1,1-1 88,-1 0 0,1 5 0,3-1 0,-2 0 61,-1-3 0,0 1 1,4 1-1,0 2 13,0-2 0,0 3 1,1 0-1,3 0-78,5 0 0,-2-2 0,1-2-83,1 2 1,2-6-1,2 3 1,-1-2-1,1-2-16,-1-1 1,0 2 0,1-6-1,-1-1-4,1-2 0,3-1 0,1 0 0,-2 0-68,-1 0 1,2-5-1,1-3 1,-2-2-84,-1 2 0,2-3 0,1 2 0,-2 0-41,-1 0 1,-6-2 0,0 3 0,1-3 41,-3-1 0,4-1 0,-6 1 0,-1 0 37,-2-1 1,1-3-1,0-2 1,3 0 105,-3 0 0,0-4 0,-2 1 53,0-2 0,0-1 1,-2 2-1,0 3 0,-4 0 4,-1-1 1,-1 5-1,-4-3 1,-1 3-8,1 3 1,-5-6 0,-1 8-1,0 2 25,0 1 1,-4 2-1,2 2 1,-4-1-23,-1 1 0,1 2 0,0 1 0,2 0-32,2 0 1,0 1 0,-2 2-1,3 1 13,1-1 0,1 2 0,5 1 0,0-1-11,-1 1 1,2 5 0,2 1 0,0 7-904,0 5 134,3 6 0,-5 7 0,4 7 0</inkml:trace>
  <inkml:trace contextRef="#ctx0" brushRef="#br0" timeOffset="372328">23019 10864 8355,'-2'-8'-465,"0"0"0,-4 0 1495,-1 1-693,4-4-119,-2 4 1,5-1 0,1 1-1,3 1 18,5 3 0,2 2 0,1 1-137,1 0 0,3 6 1,2 2-1,0 3-58,0 1 1,0 5-1,-3 1 1,3 0-52,1 0 1,-4 2 0,2-2 0,-3 0 0,-1 0-142,4-3 1,-3-1-1,2-2 1,-2-1-228,-2-2 0,1 0 0,-1-3 0,1-1-570,-1 1 0,-4-2-108,1-4 1033,-7 0 0,4 0 0,-6 0 1</inkml:trace>
  <inkml:trace contextRef="#ctx0" brushRef="#br0" timeOffset="372588">23341 10678 8396,'0'-12'35,"-1"1"1,-3 3-1,-5 4 1,-2 2 205,-1 2 1,1 3 0,0 5 0,0 9-140,-3 5 0,-7 4 1,1 4-1,-4 6-85,0 4 1,-1 6-1,1-5 1,2-1-333,2-2 0,6 0 0,0-2 0,6-3-433,2-4 1,2-3-1,4-1 1</inkml:trace>
  <inkml:trace contextRef="#ctx0" brushRef="#br0" timeOffset="376519">21605 10455 6717,'-6'-7'-47,"5"-4"1,-6 10-1,3-3 1,-3 1-1,-1 0 341,0-1 0,-1-4 1,-3 4-1,-1 1-4,1 2 0,0 1 0,-1 0 0,1 0 0,1 1-93,3 3 0,-2 3 1,4 5-1,1 2 1,-2 1 19,0 2 1,3 5 0,-3-1-197,2 2 0,0 0 0,5-1 0,0-2 0,0-2 2,0-3 1,0-6-1,2-2-258,2-1 1,-1-3 0,5-7 0,2-5 136,1-2 0,1-7 0,0-2 0,-1-4-4,-2-1 0,0 1 0,-4-1 0,-3 0 21,0 0 1,-6 2 0,-3 3 0,-3 7 81,-4 3 1,-2 7 0,-1 1-1,-4 6-156,-2 8 0,-2 6 0,0 7 0,2 0-475,2-1 0,3 1 0,6 0 0</inkml:trace>
  <inkml:trace contextRef="#ctx0" brushRef="#br0" timeOffset="388203">22547 11460 8355,'7'-6'54,"-3"-2"1,-1 2 0,0 4-1,1 6 82,-1 8 0,-3 1 0,-4 5 0,-5-1 1,-2 4-78,-1 3 0,0 2 1,-2 1-1,-1 4 0,-3 0 1,-1 2-60,-4-1 0,4 3-158,-1-7 1,4 6 0,0-7 0,2-2-532,2-3 0,3-7 161,1 2 0,7-9 1,1-5 455,7-6 1,4-9-1,1-8 1</inkml:trace>
  <inkml:trace contextRef="#ctx0" brushRef="#br0" timeOffset="388575">22262 11881 8355,'-7'-12'-101,"2"0"-248,-1-1 377,5 1 1,-5 4 0,6-1 267,0 0 0,0 2-94,0-2 1,2 8-80,2 1 1,-1 6 0,4 7-1,-2 3-8,-2 0 1,4 1-1,0-5 1,1 0-98,0 1 1,0-1 0,5-1-1,-1-1-114,1-2 1,-1-1-1,0 1 3,1-4 1,-1-2 0,1-2 0,-2-2-340,-3-2 0,3 2 1,-3-7-1,2 0-798,-2-2 1062,3-7 0,-4 4 0,5-4 1</inkml:trace>
  <inkml:trace contextRef="#ctx0" brushRef="#br0" timeOffset="389024">22175 12092 8355,'0'-12'-808,"0"4"0,2-1 687,2 0 1,-1 2 0,5 0 0,0 0 111,-1 0 1,0 4 257,-3-1 1,-3 4-42,4 4 1,-8 3-1,-3 4 1,-1-1 24,-2-2 1,2 0-1,-3 5 1,-2-1-32,-3 1 0,-7 5 0,0 1 0,-5 2-12,-1-1 1,-7 2 0,3 6 0,1 1-144,2-2 1,-2 0 0,4-4-1,3-2-606,7-5 1,3 1 0,1-4-1,2-1-884,3-1 1228,3 0 1,5 1-1,0 0 1</inkml:trace>
  <inkml:trace contextRef="#ctx0" brushRef="#br0" timeOffset="389486">21853 12204 8355,'-8'-1'-453,"-1"-4"1569,1 4-1037,1-4 0,0 10 1,5 3-1,-3 3 0,1 3 1,0 3-1,-1 2 0,-1 2-37,1-1 1,1-3 0,2 2 0,-1-1-216,-1-3 1,0-1 0,4-2-69,0 1 0,1-6 0,4-3 121,3-3 1,3-6 0,1-4 0,1-2-33,-1-1 1,2 1 0,1 1 0,2 2-78,-2-2 0,3 3 0,0 1-41,1 0 0,-4-4 0,3 4 0</inkml:trace>
  <inkml:trace contextRef="#ctx0" brushRef="#br0" timeOffset="389955">21729 12378 8386,'-12'-6'1657,"3"5"-1345,1-3 1,5 8-200,-1 4 0,3 3 0,1 1-74,0 1 1,0-1-1,0 1-111,0-1 1,4-4-1,1-1-93,2-1 1,2 2 104,3-4 1,-4-1 0,0-7-108,2-5 1,-4-2 0,-2-1 0,-3 0 16,-1-1 1,4 1 0,0-1-398,-1 1 1,-7 5 0,-4 3 66,-3 3 1,-2 6 0,1 2 0</inkml:trace>
  <inkml:trace contextRef="#ctx0" brushRef="#br0" timeOffset="390409">21307 12787 6389,'-12'0'-219,"-6"0"1,-1 0 0</inkml:trace>
  <inkml:trace contextRef="#ctx0" brushRef="#br0" timeOffset="390608">21109 12787 8355,'-13'-8'-284,"1"-1"1,0 7 0,-1-3-1,2 3 1,2-1-921,0-1 1204,1 0 0,-4 4 0,-1 0 0</inkml:trace>
  <inkml:trace contextRef="#ctx0" brushRef="#br0" timeOffset="483191">3373 15304 8623,'0'-12'0,"2"0"0,2 1 0,4 2 0,5 5 0,3 3 0,5 1 281,2 0 0,2 1 0,1 2 0,2 3 0,2 0 0,2 4 1,2 1-179,2 1 0,7 1 1,2-1-1,5 1 0,4-1 1,6 1-1,9-2 1,11-2-200,8-1 1,3-5-1,-41-1 1,1 0 0,2-1-1,0 0 59,1-1 0,1 0 0,5 0 1,0 0-1,-2 0 0,-1 0-16,4-1 0,0 2 1,1 0-1,0 2 0,0 0 1,0-1-1,0 1 1,0 0 100,0-1 1,0 1-1,0 2 1,0-1-1,-1-2 1,0 1-1,0 0 1,0 1-39,-1 1 1,0 0-1,-1-2 1,2 1-1,0-1 1,2 0-1,-2 1 1,0-1-23,-1 1 1,0-1 0,1-1 0,1 0-1,-2 2 1,0-1 0,0 1 0,1-1-46,-1 1 0,0-1 0,3-1 1,1-1-1,-2 1 0,1 0 1,1-1-1,0-1-116,1 0 0,0 0 0,-2 0 0,0 0 0,-2 0 0,-2 0 0,-2 0 0,-1 0-129,-3 0 1,-1 0 0,46 0 0,-11 2 0,-3 0-266,-6 3 0,-6-1 567,-14-4 0,-3 0 0,-5 0 0,-4 0 0,-4 0 0,-6 0 0</inkml:trace>
  <inkml:trace contextRef="#ctx0" brushRef="#br0" timeOffset="483750">3919 15416 8355,'18'-4'0,"3"-2"135,2 0 0,6 3 1,1-1-1,3 2 1,6 2-1,5 0 1,6 0-1,2 0-386,2 0 0,11 0 0,2 0 0,8 0 155,3 0 0,8-1 1,0-2-1,7-1 89,0 1 1,-40 1 0,1-1 0,-1 1 0,0 0 0,1 0 0,1 0-64,-1-1 0,2 0 0,4 2 0,1 1 1,-2-3-1,-1 0 0,2 1 0,0-1 61,1-1 0,1-1 0,0 2 0,1-1 1,1 0-1,-1 0 0,-1 0 0,0 0 6,-1 1 1,1-1-1,2-1 1,0-1 0,-3 2-1,0 0 1,1-1 0,-1 0 61,0 1 1,1 0 0,0-1 0,0 0 0,-4 2 0,-1 1 0,0-1 0,-1 0-35,-1 0 1,-1 1 0,3-1 0,1 0 0,-3 2 0,0-1 0,-1 0 0,-1 0-8,-2 1 1,-1-1 0,48 1-1,-7 1 1,-3 0-255,-4 0 1,-5 0-1,-9 0 1,-7 0-47,-8 0 1,-2 1-1,-12 2 1,-4 3 281,-6 1 0,-7-2 0,-7 5 0,1 2 0,-3 2 0,-4 2 0</inkml:trace>
  <inkml:trace contextRef="#ctx0" brushRef="#br0" timeOffset="483922">8657 15317 8355,'-6'-32'2541,"9"18"-2682,-3 14-1115,8 14 1,5 5 0,6 6 0</inkml:trace>
  <inkml:trace contextRef="#ctx0" brushRef="#br0" timeOffset="497797">17128 13680 8067,'-4'-8'0,"-2"-1"-633,-1 0 997,4-2 1,-4 2 0,5 1 0,-2-2 0,-1 1-1,1-1-66,0 2 1,6 1-1,6-1 1,3 4-278,1 2 0,1 2 0,-1 2 0,0 3 1,1 6-1,-1 6-111,1 2 1,-1 0 0,-1 3 0,-1-1 0,-3 1 0,-2 0-83,-2-1 1,0 1-1,-1-6-136,3-1-94,-1-1 0,-4-8 301,0-6 1,0-10-1,0-8 1,0-1 49,0-3 1,1-2-1,2 1 1,1 1 52,-1 1 1,2 5-1,1-2 1,-1 3-40,1 4 1,3 5 0,0-1 26,2 2 0,1 1 0,-1 5 0,-1 3 25,-2 4 1,-1 3-1,3 2 1,-2-1 95,1 1 0,-2-1 0,0 2 0,-1 1-65,-3 1 1,2 2 0,-1-2 0,-1 0-24,-2-1 0,3-5 1,2-2-113,1 2 1,-3-5 0,3-2 17,-2-6 0,5-4 0,-3-5 0,1-2-4,0-2 1,1-2 0,3-4 0,-1 2 19,-3 3 1,3-1 0,-2 2 0,2 1 72,1 4 1,1 0 0,-1 7 104,0 1 1,1 3 0,-1 4 0,-1 6-80,-3 5 0,3 3 0,-2 4-76,2-1 1,-3 0 0,-1 3-1,0 1 1,-2-1-14,1-4 1,2 2-1,-2-4-554,0 2 0,-3-5 0,3 3 0</inkml:trace>
  <inkml:trace contextRef="#ctx0" brushRef="#br0" timeOffset="498714">18467 13519 8355,'0'-13'25,"-4"-1"1,0-1 0,1-1 52,2 1 0,1 5 0,-2 3 1,-2 3 18,-4 5 1,-2 5 0,1 8 106,0 2 1,2 3 0,-1 6-1,3 1-69,-1 3 0,5-3 1,-3 3-1,2-2-243,2-3 1,2 0-1,2-4 1,4-3-136,3-3 1,1-3 0,1-3 0,-1-4 19,1-2 1,5-4-1,1-2 1,0-4 7,-2-3 0,1-2 0,-2 0 0,-1-3 19,-1 0 1,-1-1 0,-1 5-37,0 0 1,-3-1 0,-3 1 138,0-1 1,2 1 285,-4 0 497,6-1-276,-9 6 0,5 3-67,-6 8 0,0 3 68,0 6 1,0-5-64,0 0 1,0-4 0,0 5-81,0 0 1,0 2-138,0 2 1,0-5 0,0 0-1,0 2 6,0 1 0,1 0 0,2-2 0,3-2-152,0-1 0,3 2 0,3-4 0,1-1-224,-1-2 1,2-1 0,1 0 0,1 0-7,0 0 1,-3-5 0,0-3 0,-1-3-111,1-2 1,-5-1-1,-1-1 1,-2-1 283,-2 1 0,-3-3 1,-4 1-1,-4 2 99,-3 1 1,-3 6-1,-1 1 1,-3 1-154,-2 4 0,0 0 0,-4 4 0,4 2-54,3 4 0,-1 7 0,3 2 0,3-1 62,2 2 1,7-4 0,-1 3-136,3-4 0,1 0 0,0-1 0</inkml:trace>
  <inkml:trace contextRef="#ctx0" brushRef="#br0" timeOffset="499178">18988 13581 8355,'-7'-20'524,"2"8"1,6 2-312,3 6 1,2 1 0,3 7-428,0 5 0,-3-2 0,4 1 131,-2 2 0,-5 2 0,3 3 1,-2 2-1,0-2 0,-1-1-66,-2-2 0,-1 0 0,0 1 92,0-1-1,0-5 1,0-7 0,1-8 0,2-3 0,3-2 0,-1 1-138,1 0 145,3-1 0,-3-1 1,3 1-1,0-1 1,0 3-31,2 0 1,-2 4-1,-1 0 107,2 1 1,-4 2-1,3 4 1,-1 2-1,0 0 123,1 3 0,-5 4 0,3 1 1,-1 4-165,1 2 0,-4 2 0,3-3 0,-2 2 1,1-2-704,2-1 1,1-2 496,5 1 0,-1-7 0,1 0 1</inkml:trace>
  <inkml:trace contextRef="#ctx0" brushRef="#br0" timeOffset="499511">19546 13457 8355,'0'-13'48,"0"1"0,-1 1 1,-3 2-1,-5 5 1,-2 3-1,-1 1 1,1 1 35,3 3 0,-3 3 0,4 6 0,0-1 0,3 1 69,2-1 1,2 0 0,0 1 0,0-1-138,0 1 1,6-1 0,2 0 0,3 1-300,1-1 1,1-4 0,1 1 5,2 0 0,-2 1 1,3 0 83,-4-2 0,-2 0 206,-2 5 1,-5-5-1,-8-1 1,-5 0 21,-2 0 0,3-5 0,0 4-1042,-2-1 719,-1-3 0,4 3 0,2-5 1</inkml:trace>
  <inkml:trace contextRef="#ctx0" brushRef="#br0" timeOffset="499746">19782 13184 8355,'-4'-9'409,"1"3"1,4 0-154,6 3 1,3 12-197,-2 3 0,2 4 0,-5 1 0,1 5 0,-1 6 0,-2 5 0,-2 1 1,-1 2-215,0 1 0,0-4 1,0 6-1,0-5-434,0 1 1,0-9-1,2-1 74,2-2 0,3 1 0,5 0 0</inkml:trace>
  <inkml:trace contextRef="#ctx0" brushRef="#br0" timeOffset="500148">19707 13494 8355,'2'-13'245,"2"2"1,4 3-1,3 4 1,3 3-1866,2 1 1542,-2-6 0,6 5 1,-5-3-1,3 2 0,0 2 1,-1 0-1,0 0 0,-1 0 1,1 0-295,-2 0 0,-1 0 622,-2 0 1,1 0 28,-1 0 1,-5 2-1,-1 0 1,-2 4-1,0 1-61,-1 2 0,2 2 0,-1 2 0,0-1-93,2 1 1,-5 3-1,5 1-151,-1-2 0,-3-1 0,3-2-211,1 0 1,-5-3 57,3-1 1,-2-7 97,-2-1 0,0-1 1,0-7-1,0-2-13,0-1 0,0-7 0,0-1 0,0-2-78,0 0 1,4 2 0,1-3 0,2 3 17,3 1 1,1 1 0,1 6-1,1 2-23,-1 0 0,0 7 70,1-2 1,5-3-1,1 0 1</inkml:trace>
  <inkml:trace contextRef="#ctx0" brushRef="#br0" timeOffset="501261">20439 13494 8355,'-1'-13'123,"-2"1"0,-1 0 1,0-1-1,0 1 84,-1-1 1,-4 6 0,0 3-125,-2 3 0,-1 2 1,0 3-1,-1 5-18,1 2 0,1 5 0,1 2 1,2 0-75,-2 0 1,1 3 0,-1-3 0,3 0-153,2-1 1,0 0 0,5-5-26,0 1 1,6-6-1,2-3-5,3-3 1,2-1 0,0-1 0,3-3 0,0-5 5,-1-2 1,-1-1 0,-2-2 0,-1-1 239,-2-2 0,0 0 0,-4 1 1,-1 0 226,1 1 1,-3 1 559,2 2-636,-3 5 1,-1 7 0,0 8-1,0 3-135,0 1 0,1 2 0,2 1 0,3 2-274,1-2 1,1-1-1,4-3 1,1-2 102,-1 0 0,0-7-50,1 3 0,-1-4 0,1-1 0,-2-1 1,-2-2 2,0-1 0,-5-6 0,3 0 1,0-3 137,-1-4 1,-1 1 0,1 2 0,1-1 9,0-2 1,0 1 0,3 3 0,-3 1 171,-2-1 0,-1 5 343,-4 0-372,0 5 1,0 3 0,0 8 0,2 5 7,2 3 1,-3-2 0,5 4 0,-2-2-480,0 1 0,4 0 0,-2-5-15,1 0 1,1-1 0,4-2-1,1-5-69,-1-3 0,1-1 0,-1 0 1</inkml:trace>
  <inkml:trace contextRef="#ctx0" brushRef="#br0" timeOffset="501262">20762 13233 8355,'-13'0'-933,"2"2"1,3 2 743,4 4 0,2 3 0,2 2 0</inkml:trace>
  <inkml:trace contextRef="#ctx0" brushRef="#br0" timeOffset="501263">20848 13444 8355,'0'-8'122,"0"0"0,0-2 591,0-1-592,0 4 0,2-3 37,2 6 1,-3 2-1,3 6 1,-1 4-382,1 3 1,-2 3-1,2 1 1,-3 1 131,-1 0 1,0 1 0,0 0-1,0-2 106,0-1 0,0-2 0,0 1 8,0-1 0,2-5-23,2-3 1,-2-7 0,5-2 0,0-2-104,0-3 0,0-1 1,3-2-1,-2-3-80,2 0 1,-4 1-1,1 5 1,0 2 38,0-2 0,0 3 1,3 0 37,-2 2 1,-4 1-1,3 5 234,-2 3 0,0 3 1,-5 7-1,1 1-19,3 2 0,-3 1 0,5-3 1,-2 1-327,0-1 0,5-1 1,-4-1-1,1-1-156,-1 0 1,5 1-1,-3-1 1</inkml:trace>
  <inkml:trace contextRef="#ctx0" brushRef="#br0" timeOffset="501509">21282 13060 8355,'-1'-7'347,"-2"4"0,-1 6 0,1 5 205,2 3 1,1 7 0,1 4-536,4 6 1,-4-1-1,4 6 1,0 0-38,-1-1 0,1 8 0,-2-4-300,1-2 1,0 3 0,-4-5 0,0 0 0,0-3-64,0-3 1,0-5 0,-1-2-265,-3-1 0,-3-2 0,-6-3 1</inkml:trace>
  <inkml:trace contextRef="#ctx0" brushRef="#br0" timeOffset="501695">21220 13382 8686,'0'-12'0,"2"-1"0,3 1 0,6 1 1686,4 3-1852,8-3 0,-4 8 161,6-5 1,-5 5-1,1-3 1,0 2-1,-1 0-1066,1 1 0,-6 2 0,3 1 1</inkml:trace>
  <inkml:trace contextRef="#ctx0" brushRef="#br0" timeOffset="502092">21630 13308 8355,'0'-13'486,"5"1"0,1 0 1,3 0-482,0 4 0,-7 1 0,4 5 1,-3-3-1,-3 4-7,-6 4 0,-4 0 0,-2 5 174,0 1 0,-1-2 0,1 2 0,-1 0-107,1 2 0,4 2 0,1-1 0,1 1-214,4-1 0,0 0 0,2 1-89,0-1 0,6 1 1,2-1-185,3 0 0,7 1 301,3-1 0,-3-4 1,-2-1-1,-3 0 345,-5 0 0,1-3 0,-4 4 158,-3 2 0,0 1 0,-4 2 0,-2 0-297,-4 4 1,-7-3 0,-3 4 0,0-2-453,0 1 1,-3 1 0,3-3-636,-1 1 1,-2 6 0,-3-2 0</inkml:trace>
  <inkml:trace contextRef="#ctx0" brushRef="#br0" timeOffset="506198">17376 14771 7409,'-9'-4'0,"3"-1"0,0-2 368,3-3-233,2-1 0,1-1 1,0-1-1,0 1 1,1-1-1,2 1 1,3 0-1,-1-1 1,2 2 606,0 3 1,1 2-1,3 8-601,-3 2 1,3 3 0,-4 7-1,2 2 1,-3 3-32,0 1 1,-1 6-105,0-5 0,-4 5 0,5-7 0,-2 0 1,0-2-123,-1-3 1,-1-3 0,1-2-2,1 0 1,2-7-1,-4 1 37,3-6 1,0-4-1,-2-6 1,1-4-27,-1-4 0,-1 2 0,1-2 0,3 1 20,1 0 0,0-2 0,2 6 1,-1 1 30,2 1 0,1 7 0,2 2 0,0 0 63,4 1 1,-3 2 0,2 6-33,-2 4 1,-2 4 0,1 4 0,-1 1-1,1 1-111,-1 0 1,0 3 0,1-3-855,-1 1 1,6-4-1,1 3 1</inkml:trace>
  <inkml:trace contextRef="#ctx0" brushRef="#br0" timeOffset="506986">18728 14734 8355,'0'-19'134,"-6"1"0,5 5 21,-3 1 0,-2 4 0,0 1 0,0 1 72,-4 4 1,3 0 0,-1 2-1,-2 0-121,-1 0 1,-1 6 0,-1 2-157,1 3 1,4 3-1,1 1-52,1 1 0,-2 1 0,4-3 1,1 1-1,2 1-102,1 0 0,0-3 0,1-2 0,3-1-24,4-2 0,4-5 1,0 1-1,0-4 124,1-4 0,-1-3 0,1-7 1,-1-2 81,0-5 0,1-2 0,-2-2 0,-2-1 40,0-3 0,-5 3 0,3-5 0,-2 2-73,-2 0 1,2-1-1,0 3 1,-3-2 4,0 1 0,-4 3 0,-2 5 1,-3 3-29,0 3 0,1 3 207,1 3 0,3 3 0,-5 6 0,1 3 71,4 4 1,0 9 0,2 5 0,0 4-122,0 3 0,0 1 0,2-2 0,0 1-74,2-2 0,5 4 0,-4-2 1,2-3-94,3-4 0,-3-4 0,1-6 0,0 1 9,-1-1 1,4-5-1,-3-3 1,3-3-49,2-1 1,-5-1 0,0-3 0,1-4 105,-3-3 0,4-6 0,-4 1 0,-1 0 194,1 3 0,2 0-51,-4 1 0,2 5 0,-4 4 0,4 6 23,1 5 1,-3 3 0,4 2-1,2-1-221,1 0 1,1-1 0,1-1 0,-1-3-296,0-2 1,5 0 0,1-5 0,0 0 23,0 0 1,-2-6 0,-3-1 0</inkml:trace>
  <inkml:trace contextRef="#ctx0" brushRef="#br0" timeOffset="507118">19025 14312 8355,'-7'0'-874,"7"6"0,7 1 1</inkml:trace>
  <inkml:trace contextRef="#ctx0" brushRef="#br0" timeOffset="507678">19224 14511 8203,'5'11'0,"2"-2"0,1 0 0,-1 0 0,0 1-9,0-2 1,-4 3 0,2-2-1,-1 2 15,1 1 1,-1-4 0,-4 0-212,0 2 185,5-4 0,-3-2-28,2-8 0,-2-3 0,1-6 1,3 1 20,1 0 0,-5-1 1,4 1-1,-1-1 11,4 1 1,-2 4 0,1 1 0,1 0 4,2 0 1,-2 4 0,-1-1 0,2 3 31,1 1 1,-3 1-1,0 3 1,2 5-5,1 2 1,-3 1 0,-1 0 0,-1 1 102,-4-1 1,4 1 0,-2-1 143,-1 0 0,-1-3-165,3-1 1,-3-5-106,7 1 0,-5-3 1,3-2-1,0-2 1,-2-2-31,1-2 0,2-2 0,-3-2 0,1 2-66,-1 0 0,5 1 0,-3-4 56,0-1 1,4 6 0,-4 2 0,1 1 49,0 0 0,1 0 0,3 4 49,0 0 1,1 0 0,-2 1 0,-2 3 95,0 4 1,-5 3 0,3 2 0,0-1-84,-1 1 0,-3 0 1,1 2-1,-1 2-163,1-2 0,-2-1 0,3-3 1,-1-1-689,0-2 0,6-5 402,-2 1 0,3-3 0,2-1 1</inkml:trace>
  <inkml:trace contextRef="#ctx0" brushRef="#br0" timeOffset="507831">20030 14610 8355,'-6'-7'-656,"6"3"1,6 3 0,6 1 0</inkml:trace>
  <inkml:trace contextRef="#ctx0" brushRef="#br0" timeOffset="541127">14039 14932 8282,'-4'-12'153,"0"0"0,1 5 0,6 4 1,3 4-1,1 5 0,1 1 0,0 2 1,0 2-1,2 2 0,0-1 0,-1 1-46,0-1 1,-5-1 0,3-1 0,0-3-253,-1-2 1,-1 3 20,3-3 81,-5-1 0,2-6 0,-5-2 1,0-4-120,0-3 0,-1-2 0,-2 0 0,-1-3 57,1 0 1,2-5 0,1 3 0,0 0 38,0 1 0,4 0 0,1 5 0,1-1 133,-1 1 0,5 5 1,-2 3 59,3 2 0,-2 8 1,-3 2-80,0 3 1,2 3 0,-2 1 0,-1 2 0,1-2-25,-3-1 1,2 2-1,-1 1 1,0-4 23,2-3 0,-5 1 0,5-4-19,-1 0 0,-2-2-3,5-5 0,-4-1 0,3-3 1,-1-6-18,-3-5 0,2 1 1,-1-4-1,0 2-88,2-1 0,-3-3 0,3 2 83,0-2 0,2 5 0,-2 0-48,1 6 0,-3 3 0,3 7 18,-2 4 1,3 1 0,-2 7 0,1 1-1,2 1-301,3 1 0,0 2 0,0-3 0,2 1-947,3-5 1035,-4 1 0,11-5 0,-5 5 1</inkml:trace>
  <inkml:trace contextRef="#ctx0" brushRef="#br0" timeOffset="541297">14734 14846 8355,'-10'0'-656,"6"0"1,6 5 0,10 2 0</inkml:trace>
  <inkml:trace contextRef="#ctx0" brushRef="#br0" timeOffset="541706">14970 14697 8183,'0'-13'0,"0"1"550,0 0 1,0 3-27,0 1 0,0 4 0,1-3 0,2 3-179,1 5 0,0 5 0,-3 6 0,2 1-228,1-1 0,0 0 0,-2 2-107,2 3 1,-3-4 0,5 5-1,-2-1 1,0-1-215,-1 0 1,2-7 0,1 0 10,1 0 0,-3-3 0,4-2-267,2-3 1,-3-6 0,0-4 332,-2-2 0,3-1 0,-3 0 0,-1-2 23,1-3 0,-3 3 0,3-3 0,-1 0 99,0 1 0,2-1 1,-3 5 357,1-1 0,1 2-174,-1 3 0,-2 9 0,3 12 0,-1 5-203,1 1 0,4 8 0,-2-2 0,1 1-1289,1 1 0,4 3 0,7 2 1</inkml:trace>
  <inkml:trace contextRef="#ctx0" brushRef="#br0" timeOffset="545044">13357 14833 8355,'6'-7'-206,"-5"-4"0,5 4 0,-2-1 546,0 0-19,0 5-88,-4-8 1,0 8-1,-1-2 1,-3 2-233,-5 4 1,-2 12 0,-1-1 0,0 3-1,-2 3 1,-1 2 0,-3 0 0,-2 0-1,0-3 1,0 0-615,4 1 590,2-4 1,2 4 0,1-6 0,1-1 0,3-1-222,2-2 1,2-5 156,7 1 1,3-3 0,7-1 0,1 0 54,1 0 0,5-1 0,-3-2 68,1-1 1,1 0 0,2 4 0,-3 0 0,0 0-76,0 0 0,-3 0 0,0 0 0,-2 0-148,-2 0 0,-1 5 0,-2 4-681,-5 2 727,-3 1 1,-1 6-1,0 1 1</inkml:trace>
  <inkml:trace contextRef="#ctx0" brushRef="#br0" timeOffset="545353">13159 15304 7067,'11'-8'63,"-1"1"230,-2 2 1,0-3-1,4 3 1,1 3-173,-1 0 1,2 2 0,3 0 0,3-1-125,4-3 1,1 2-1,1-2-760,3 3 1,-3 1 0,4 0 0</inkml:trace>
  <inkml:trace contextRef="#ctx0" brushRef="#br0" timeOffset="546024">11695 14957 8355,'2'-11'-57,"2"3"0,-1-2 0,5 6 1,0 3-1,-1 5 0,-1 8 368,-1 8 0,-2 3 0,5 3 1,0 3-189,-1 4 0,4 3 0,-2 3 0,2 1-143,1 1 0,-1 0 0,-1-4 0,-2-1-372,2-3 0,-3 2 0,-1-6 1,1-2-65,0 0 1,-4-8 0,2-3 0,0-2 317,-1-1 1,0-7 0,-4 0 0</inkml:trace>
  <inkml:trace contextRef="#ctx0" brushRef="#br0" timeOffset="546358">11757 15032 8355,'0'-13'-508,"0"6"508,0-4 286,6 10 0,1-5 0,5 6 1,1 0-1,-1 2 0,0 2-227,1 4 0,-1 5 0,-1 2 0,-2 1 0,-4-1-407,1-1 0,-5-1 0,3-1 1,-3 0-1,-1 1 34,0-1 1,-4 5-1,-1-2-80,-2-4 0,3 4 229,-4-7 1,-1 12 0,-3-7 0</inkml:trace>
  <inkml:trace contextRef="#ctx0" brushRef="#br0" timeOffset="546759">12129 15032 8355,'-8'-9'-29,"0"1"0,0 5 0,-5-1 0,1 3 1,-1 1-1,1 1 0,1 3 0,1 5 0,2 2 1,0 1-1,1 0 0,1 1 0,2-1 0,0 1 1,1-1-1,2 0 0,2-1 0,4-2 0,3-5 1,3-3-143,1-1 1,-3 0 111,-1 0 1,0 0 0,4 0-1,0-1-141,-4-3 0,-1 1 0,-5-5 145,3-2 1,-1-1 0,-3-1 139,3-1 0,-2 1 107,2-1 1,-2 7-44,3 1 1,-3 10-70,7 3 0,-7 3 0,4 1 1,-1 1-1,2-1-47,0 0 1,4 1 0,-3-1 0,4-1-125,0-2 0,4 0 0,1-5 0,-2-1-343,-1-2 1,4-1 0,1 0 0</inkml:trace>
  <inkml:trace contextRef="#ctx0" brushRef="#br0" timeOffset="547440">12291 14684 9359,'1'-11'0,"2"4"0,1 7 0,-1 7 0,0 6 0,-1 3 0,4 5 0,-1 2 0,1 2 0,-3 0 0,-1 1 0,1 2 0,1 2 0,-1 0 0,-2 2 0,-1-2 0,2 1 0,0-2 0,3 0-775,-3 0 1,1-2 419,1-6-76,-2-3 1,3 0 0,-5 1 0</inkml:trace>
  <inkml:trace contextRef="#ctx0" brushRef="#br0" timeOffset="547441">12192 15044 8306,'0'-12'108,"5"-1"1,3 1 0,7-1 0,3 1-1,0 0 1,2-1-319,-1 1 1,2-1-1,3 1 1,0 0-1,-4-1 134,-3 1 0,-3-1 1,-2 0-1,1-3 0,-2 0-291,-3 1 1,-3 0 373,-5-2 0,0-1 0,0-3 0,-1 6 1073,-3 6-796,2 3 1,-3 8 0,5 2 0,0 5-115,0 6 0,0 5 0,1 5-162,3-1 0,2 1 0,4 0 0,-2 1 31,2 3 0,-4-1 1,1 3-1,0 0-233,0-4 1,0-5 0,3-4-1,-3-3 1,-1-4-258,1 0 433,-4-5 1,8-1 0,-4-6 0,0-3-15,-3-4 1,2-3 0,-1-2 51,2 1 1,-3-5-1,3 1 1,0 1 0,0 1 28,2 1 0,2 2 1,2 3 36,-1 4 0,1 4 1,-1 4-1,-1 6-168,-3 5 0,3 4-83,-2 6 0,0 4 1,1 1-428,-2 2 0,0 1 0,5 4 1</inkml:trace>
  <inkml:trace contextRef="#ctx0" brushRef="#br0" timeOffset="556862">15180 14498 7520,'-6'-5'0,"1"-3"0,4-3-123,1-2 1,0 5 0,-1 0 0,-2-2-1,-3-1 1,1-1 214,-1-1 0,-2 1 1,3-1-1,-2 1-16,-3 0 1,-1-1 0,-1 2 0,-2 1 0,-1 2-20,-2-1 1,-3 2-1,2-2-53,-2 0 0,0 2 0,-7-1 0,-1-1 15,-6 2 0,-3 2 0,-3 5 0,-2 0-13,-3 0 1,-3 0-1,-3 1 1,4 5 43,3 6 1,-1 2 0,2 7 0,0 1 17,1 1 0,-5 5 1,3 3-1,0 5-25,2-1 1,0 7 0,2-2 0,2 4 0,4 2 1,6-5-1,1 3 1,3-1-26,4-3 1,9-1 0,0-1 0,4 1-28,4-2 1,3 2-1,6-10 1,6-2 1,7-1 1,6-1-1,4-2-6,4-2 0,4-3 1,3-6-1,3 1 0,1-1-36,3 1 1,4-2-1,0-2 1,-3 0-14,0 0 0,1-3 0,2-2 0,1-3-6,2-1 0,1 0 0,-3-1 0,2-3-26,-2-4 1,3-5 0,0-3 0,2-5 47,2-3 1,-4-4-1,0-3 1,-2 1-15,-4 0 0,-2-5 0,-11 2 0,-4-1-144,-7 1 0,-6-7 1,-8 2-1,-3-2 144,-4-2 1,-2-4 0,-2-6 60,0-2 1,0-1 0,-2 3 0,0-1 0,-5 4-61,-4 2 0,-4 3 0,-12 0 1,-3 6-35,-7 8 62,-6 9 1,-18 3 0,-2 6 0</inkml:trace>
  <inkml:trace contextRef="#ctx0" brushRef="#br0" timeOffset="570371">13891 13705 7605,'-5'-9'0,"1"1"16,2-2 0,0 4 0,2-3 0,2 1 1,2 0 202,4-1 0,-1 7 0,1-2-122,2 2 0,1 2-116,1 0 0,-1 2 0,-1 2 0,-3 4 9,-2 3 0,-1 1 0,-2 1 7,2-1 1,-3 5 0,3 1 0,-2 0 0,-2-1-23,0-1 0,0-3-8,0 0 23,0-1-53,0-5 1,0-3 0,0-8-24,0-4 0,0 0 0,1-3 0,2-3 1,1 0 1,4-4 0,-2 2 0,1 0 78,2 3 1,-2 0 0,2 2 13,0 3 0,2 2 0,2 6-22,-1 0 1,0 0 0,-1 2 78,-2 2 0,0 3 1,-4 5-1,-3 1-23,0-1 0,-1-1 0,2-1 0,1-2-12,-1 2 0,-2 1-33,-1 1 1,1-5 27,4-3 1,-3-3-32,7-1 1,-2-5 0,2-3 0,-1-3-66,2-2 0,1 1 1,1-2-1,2-1 17,3-2 1,-8 2-1,4 6 52,-2 0 1,0 6 0,0 1-4,-3 4 1,-2 5-1,-5 7 1,2 1-40,1 2 0,1 4 1,0-4-1,2 1-160,-1 0 0,4 3-86,-6-5 1,6 1-1,-3-5 1</inkml:trace>
  <inkml:trace contextRef="#ctx0" brushRef="#br0" timeOffset="571111">14610 13692 7930,'0'-8'-252,"0"0"0,1 5 0,3-1 327,5 2 1,2-2 0,1 0-1,1 0 1,-1 0 68,0 0 1,2-2-347,3 2 1,-2 3 0,4-3 0,-1 1-66,-3-1 1,-1 2 0,-2-2 140,1 3 0,-1 1 0,1 0 1</inkml:trace>
  <inkml:trace contextRef="#ctx0" brushRef="#br0" timeOffset="571515">15032 13556 8232,'1'-13'0,"3"2"-105,4 3 0,-1 3 67,2 5 0,-5 0 0,4 0 0,0 1 0,1 3 123,-1 4 0,-1 3 1,1 2-1,-4-1-59,-3 1 0,-1-1 0,0 0 1,0 1-55,0-1 1,0 1-1,0-1-111,0 0 1,0 1-55,0-1 96,0-5 1,0-3 0,2-8 27,2-4 0,1-3 1,5-3-1,-2-1 24,2-2 0,0-1 0,-1 3 0,0-1 1,0 1 1,2 5-1,2 3 1,-1 0 88,0 0 0,1 4 0,-2 1 0,-1 4-18,-2 7 0,-5 2 1,2 3-1,-1 2-35,0 5 0,2 1 0,-3 0 0,2-1-645,2 1 483,-4-5 1,8 7 0,-4-5 0</inkml:trace>
  <inkml:trace contextRef="#ctx0" brushRef="#br0" timeOffset="587436">12241 15714 8334,'-4'-13'0,"-2"1"0,1 0 0,1-1 0,5 2 152,6 3 0,4 2 1,3 6-1,4-1 0,7-2 1,6-1-79,5 1 1,7 2 0,4 1 0,4 0 0,4 0 0,1 0 0,5 0 0,2-1-88,3-4 1,10 3 0,3-8-1,6-2 1,10-5 12,-46 8 1,2-1-1,5 0 1,3-1-1,6-1 1,0-1-54,1 1 0,2 0 1,7-1-1,2-1 1,-2 1-1,-1-1 1,3-1-1,-1 1-99,2 0 0,0 0 0,4-1 0,0 0 0,3 1 0,-1 0 0,-2 2 0,-1 0 102,-5 0 0,0 2 1,-1 2-1,0 0 0,-7 0 1,-1 0-1,-1 1 0,-1 0 30,-4 0 1,-1 2 0,-2 1 0,-2 1 19,44-1 0,-7 2 0,-9 2 0,1 0 0,-6 0 0,-1 0 0</inkml:trace>
  <inkml:trace contextRef="#ctx0" brushRef="#br0" timeOffset="587945">15528 14498 8355,'1'-35'0,"2"0"-371,1 2 0,2 10 0,-4-1 1,2 5 428,-1 4 0,3 5 33,-2 2 1,4 6 0,-2 2 0,-1 7 0,1 6 61,-4 3 0,0 5 0,-2 8 0,0 4-6,0 3 0,0 9 1,0 6-1,0 7-29,0 1 0,4 3 1,1 0-1,1-4-233,-1-1 1,5-6 0,-2 2-1,3-3-248,2-4 0,-1-5 0,1-7 0,-1-2-7,0-2 1,1 5 0,-1-4 0</inkml:trace>
  <inkml:trace contextRef="#ctx0" brushRef="#br0" timeOffset="588885">15677 14362 6639,'0'-12'0,"-2"-1"0,-2 2 190,-4 3 1,-3 1 0,-2 4 0,1-1 0,-2 1-1,-2 2 1,-5 1 0,-2 0-53,-2 0 0,-4-1 1,-2-2-1,1-1-83,0 1 1,-3 2 0,2-1 0,-2-1 23,-5-1 0,-1-4 0,-6 2 1,1 1-121,4-1 1,-13-3 0,5 2 0,-7-1 30,-3-1 0,-4 5 1,-7-3-1,-1 2-18,-2 2 0,-10 2 0,-1 2-26,-9 3 0,42 0 0,-1 0 1,-2 4-1,0 1 0,-3 1 1,-1 1-1,-2 1 0,1 0-67,-3 3 0,0-1 1,0-1-1,0 1 0,-2 1 1,0 0-1,0 0 1,-2-1 107,-1 0 0,0 1 1,-3 2-1,0 0 1,1-1-1,0 0 1,2 0-1,1 0 40,1-2 0,1 1 1,1-2-1,1 0 1,2-1-1,0 1 0,1-1 1,1 0 65,1 1 1,-1-1-1,6-1 1,-1-1-1,-2 0 1,1-1 0,3 0-1,0 0 65,-41 6 0,3-1 0,12-2 0,6 1-44,5-1 1,8-5 0,12-3 0,8-2-76,7-2 0,9 0-273,5 0 0,10 0 4,10 0 0,3-2 1,11-1-1,-1-2 1,1-1 75,1 1 0,-3-1 0,4 4 1,-2-2 225,-3 1 1,-1-3-1,-2 2-203,0 1 398,1 2-278,-6 1 0,-3 0 1,-8 0 11,-5 0 0,3 0 0,-1 1 0,0 2 23,0 1 0,3 10 0,-5 0 0,1 2 57,1 2 1,0 8 0,5-1-23,-2 1 0,-5 6 0,4 3 0,-1 5 0,-1 5 8,0 3 0,1 7 1,-4 3-1,3 2-35,1-3 0,2 4 1,4-4-1,0-2-55,0-6 1,2-2-1,2-8 1,6-6-119,5-6 1,0 0 0,7-12-1,4-4 174,6-6 0,9-3 0,6-4 0,5-3-28,6-8 1,14-5 0,9-6-1,11-1-121,-41 12 0,2 1 0,3 1 0,2 1 0,4 0 0,0 1 1,3 0-1,1 0-440,2 1 1,1 1-1,9-3 1,2 1 0,72-11-1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8T18:42:50.811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2654 5941 9256,'-5'-4'0,"5"-1"0,6 3 0,6 0 0,1 2 271,4 0 1,2 0 0,7-1-1,2-2 1,2-1 0,2 0-1,1 0-652,-1 0 0,2-5 0,-6 5 0,-5 0 0,-5 0 0,-4 0 0,-2 1 1,-6 2 0,-8 1 0,-9 1-1,-8 3 1,-6 3 0,-4 1 142,-4 1 1,-3-2 237,-1 1 0,-6 8 0,-1-2 0</inkml:trace>
  <inkml:trace contextRef="#ctx0" brushRef="#br0" timeOffset="218">2691 5966 8355,'-37'6'-38,"5"4"0,5-4 0,3-1 1221,4 1-1011,10-2 0,11-4 0,20 0 1,8 0-106,3 0 0,8 0 0,0 0 0,5 0-311,6 0 1,3 0 0,0 0 0,1-2-376,-3-2 0,2 1 10,-9-5 0,-7 0 0,-3-4 0</inkml:trace>
  <inkml:trace contextRef="#ctx0" brushRef="#br0" timeOffset="6411">5097 5544 8355,'0'-33'503,"0"1"1,2 2 0,2 2 0,3 2-531,0 1 1,-2 5 167,-5-1 0,0 6 0,0-2 0,0 3 0,-1 3 0,-3 3 0,-6 4 0,-4 3 0,-4 1 0,-1 1-111,-3 3 1,-3 3 0,-2 8-1,-2 4 1,1 6 0,3 3-1,5 1 1,2 1 0,3 0-440,2 1 1,4 2 236,9-4 0,0 4 1,1-4-1,3-2-57,4-1 1,9-1 0,5 0 81,5 0 1,1-4 0,4-2 0,-2 0 150,-2 0 0,-2-3 1,-3 0-1,-1-1 50,-1 2 1,-10-3 0,0 4 0,-6-1-1,-6 3 75,-6-1 0,-5 4 0,-5-3 1,-3-1-87,-4-2 0,-5-4 0,0 0 1,3-2-260,4-3 0,0 2 1,5-6-486,2-1 1,7-3 93,4-5 0,8-1 0,3-7 1</inkml:trace>
  <inkml:trace contextRef="#ctx0" brushRef="#br0" timeOffset="6768">5283 6028 8355,'-18'0'560,"10"0"-306,-8 0 1,20 0-1,1-2-334,9-2 1,1-3-1,5-7 1,-1-1-5,0-1 0,-4-1 1,2 5-1,-3-1-51,-2 1 1,-5 0 0,-2-1 0,0 1 112,-1-1 0,0 1 1,-4 0 179,0-1 1,0 5 92,0 0 0,1 6-93,3 2 0,-2 6 0,3 6 0,-1 1-38,0-1 0,6 4 1,-3 1-1,1-2-322,1-1 1,-3 2 0,4 1-1,-2-2-415,2-1 0,1-6 0,1-1 126,1-1 0,-1 3 0,1-2 0</inkml:trace>
  <inkml:trace contextRef="#ctx0" brushRef="#br0" timeOffset="6928">5544 5556 8355,'-17'-11'-452,"1"3"1,5 4 0,7 8 134,2 4 0,13 3 0,3 2 1</inkml:trace>
  <inkml:trace contextRef="#ctx0" brushRef="#br0" timeOffset="7953">5693 5904 8355,'-9'-6'157,"1"-2"0,0-3 1,1-2 460,3 1 1,2 0 0,2-1-456,0 1 1,0-1 0,2 1-1,2 1 1,4 1 0,3 2 0,2 0-1,-1 1-266,0 3 1,1-2 0,-1 2 0,1 3-26,-1 3 0,0 5 1,0 6-1,-3-1 38,-1 0 0,-3 2 0,1 3 0,0 2-6,-3 0 1,2 3-1,-1-5 1,-1-2-1,0 0-61,1 2 0,-3-8 0,5 3-88,-1-6 333,-3-1 1,7-7-1,-3-3 1,-1-6-84,1-5 1,-1-1 0,-2 0 151,1-4 0,5 2 0,-4 0 1,1 1-1,1 3-156,-1 1 1,3 1 0,3 2 0,1 3 0,-1 3-447,0-1 1,-2 5 292,2-3 1,-2 8 0,7 4 0,-4 2 0,-2-1 23,-2 0 0,0 3 1,-3 5 39,1-2 0,-5-1 0,4-2 0,-2 0 379,0 1-184,6-1 0,-7-5-48,5-3 0,-1-4 1,1-4-1,-2-4-2,-1-3 1,-2-2 0,4 1 0,0 0 0,-2-1-163,1 1 0,2-1 0,-3 2 30,2 3 1,-3-3 0,5 4-55,0 0 0,-2 2 135,2 5 0,-3 1 0,4 3 0,-2 4 24,2 3 1,-3 2 0,1-1 0,0 1-33,-1-1 0,4-4 1,-2 1-26,2 0 0,1 1 0,0 0 0,1-4 0,-1 0 8,1-3 1,-1-2 103,0-1 0,1-1 0,-1-2 0,1-3 0,-2 0-84,-3-4 0,2-1 0,-5-1 0,1-1-70,-1 1 1,3-1 0,-4 1 0,-1-1-10,-1 1 0,-2 4 1,0 0-1,0-2 248,0-1 0,-2 3 530,-2-1-555,3 7 1,-5 6 0,6 10-44,0 3 0,0 4 0,2 5 0,0 3 1,4 4-1,-1 4 172,1 5 1,4 2-280,-2 6 1,3 1 0,1 1 0,-1 2 0,-1-3 9,-2-5 0,-5 0 0,1-7 0,-3-5-80,-1-2 1,0-8-1,0-4 1,-1-4-1,-3-5 1,1-4 0,-4-8-35,2-3 0,-3-9 1,3-7-1,1-5 0,0-4-169,0-4 0,0-4 0,4-3 151,0-2 1,4-9-1,1 0 48,2-4 1,2 1-1,3-1 1,0 3 0,1 5-94,-1 3 0,1 8 1,-1 9 470,0 5 1,1 0 0,-1 6 0,1 5-66,-1 6 1,0 5 0,1 4-1,-2 4-92,-3 3 0,2 6 0,-6 1-119,-1 1 1,-2-2-1,-2 3 1,-3 1-1,-5 0-250,-2-1 1,-1-5-1,-1 2-285,1-3 1,0-6-1,-1-1-1037,1-2 1302,-1 0 0,7-5 0,0 0 0</inkml:trace>
  <inkml:trace contextRef="#ctx0" brushRef="#br0" timeOffset="8696">6883 5879 9306,'-16'7'0,"-1"-2"0,2 1 2015,1 2-2443,7 3 0,3-4 499,8-3 1,-1-3-1,5-1 1,3 0-1,3-1 1,3-3-1,-2-4 1,0-3-1,0-2-99,2 1 1,1-6 0,-3-3 0,1-2-243,0-2 1,1-4-1,0 0 1,-3 0 138,-5-1 0,1-2 0,-4-5 1,-1 0-65,1-1 1,-2-3 0,-4-2 0,0 1 188,0-1 1,-2 3 0,0 7 0,-4 5 469,-1 6 0,3 9-215,-4 4 0,1 13 1,-3 5-134,2 9 1,5 6-1,-1 5 1,1 6-1,1 3 5,-3 4 1,1 5 0,6-2 0,2 2-296,4-2 1,-1 2-1,3-4 1,2-2 64,3-2 1,6-2 0,-3-11 0,0-4 35,0-2 0,2-5 0,-2-7 0,0-4 140,0-2 0,4-4 1,-3-3-1,1-6-20,-4-5 0,2-1 0,-1 0 0,-2-2-42,-1-1 0,-2-3 0,-1 4 0,-3-2-74,-4 0 1,2 6 16,-2-1 0,-1 3 0,-7 5 1,-5 4-1,-2 4-61,-1 4 1,0 4 132,-1 9 1,1-3 0,1 3 0,2 1 0,5 2 0,3 0 0,1 1-85,0 1 0,1-3-3,3 2 0,3-6 0,6 2 0,1-3 0,1-3-119,1-3 0,2-3 1,-3-5 133,2 0 0,4-1 0,-4-2 0,1-4 52,0-4 1,-1 2 0,-6-8 0,-2 3-70,0 2 0,-2-6 477,1-3 0,2 3-262,-6 2 1,1 3-106,-1 5 0,3 3 0,6 6 0,-1 3 76,0 4 0,1 3 1,-1 2-1,-1-1 19,-2 1 0,4 3 0,-2 2 1,2 0-107,2 0 0,0-1 0,-1-4 0,1 1 0,2 0-298,-2-3 1,3-3-1,-2 2-525,-1-2 0,-5-4 0,-2 3 271,2-1 1,-5-2-1,1-4 1</inkml:trace>
  <inkml:trace contextRef="#ctx0" brushRef="#br0" timeOffset="9002">7875 5717 8355,'-1'-6'2148,"-3"1"-1680,-4 4 1,-2 7-1,-1 3 1,0 6-1,-3 6-231,0 2 0,-3 2 0,0 0 0,2 0-595,1 0 1,-2 2 0,-1-1 0,2-2-1301,1-1 1,-4 1-1,-1 1 1</inkml:trace>
  <inkml:trace contextRef="#ctx0" brushRef="#br0" timeOffset="9972">9190 5730 8355,'0'-19'635,"0"1"1,0 5-444,0 1 1,-1-1-1,-3 1-100,-5 0 1,-2 5-1,-2 3 1,-3 2-1,0 4 1,-1 2-1,1 4-195,-1 3 1,-1 6 0,3 1-1,-1 1 1,2 1 121,4 0 0,-1 3 1,4-4-1,0 2-252,3 0 1,3-6 0,1 2 0,0-4-89,0 0 0,1-2 122,3-3 0,3-2 1,6-6-1,-1-2 204,1-2 1,-1-3 0,-1-5 0,-1-1 135,-2 1 1,-4 4 0,3-1 0,-2 0 349,-2-2 1,0 2-281,1 1 1,-1 1-222,5-1 0,-4 7 0,3 6 1,-1 2 39,-4 3 0,4 1 0,-1 2 0,1 3-207,-1 0 0,5 1 0,-2-5 1,3 1 56,2-1 0,-1-5 0,2-3 0,1-3 67,2-1 0,5 0 0,-3-1 0,3-5 53,3-6 1,-3-6-1,7-7 1,-3 1 80,-1-1 0,0-6 1,-2-2-1,-2-3 22,-5-1 0,-3 0 1,-4 0-1,-2-2-43,-1-2 0,-2 6 0,-4 0 72,0 3 0,-4 4 1,-2 8-1,-1 3 0,-2 5-7,-2 4 1,2 2 0,1 9 0,-2 5-43,-1 9 0,-1 6 1,0 6-1,1 4-116,2 3 1,2 5 0,5 2 0,-2 1-140,1 3 1,7 0-1,4-2 1,3-3-3,2-4 1,5-2 0,2-4 0,2-8 45,-1-6 0,5-4 0,-4-3 0,0-3 292,2-3 0,-5-5 1,0-5-1,0-3 22,1-3 0,-6-5 0,-1-2 0,-3 0-99,0 0 1,-5-4 0,-1 3 0,-2-2 7,-2 0 1,0 6-1,0-2 1,0 4-307,0 0 1,-2 1 199,-2-1 1,-1 8 0,-5 5 2,2 7 0,5 9 0,-1 5 0,2 2-8,2 2 0,0 1 0,0 2 1,0 1 16,0-1 0,6 2 0,2 0 0,3 0-56,2 1 0,3-2 1,1-3-1,-4 1 128,-3 2 0,0 0 0,-6-4-54,-1 0 0,-2 0 1,-1-2-1,0-2 1,-1-5 4,-3-2 1,-7-1 0,-7-1 0,0-1-191,0-3 1,-4 2-1,1-6 1,-1-1-407,1-2 0,3-1 0,6 0 0,0-3 15,-1-5 0,6-6 0,2-10 1</inkml:trace>
  <inkml:trace contextRef="#ctx0" brushRef="#br0" timeOffset="10292">10083 5717 8355,'-12'-12'1001,"-1"5"-882,1 3 1,-1 3 0,1 1-1,1 1 1,1 3 0,4 4-1,-1 3 10,0 2 0,4 3 0,-1 1 0,2-1 0,2 1 0,0 0 0,0-1 0,2 1-250,2-1 0,2 1 1,3-5-1,-1-1-135,2-3 1,5-2-1,2-6 116,-2 0 1,-1 0 0,-2-1-1,1-4 1,-1-3 111,0-3 1,1-3 0,-2-1 0,-3-3 283,-4-1 0,2 0 0,-2-3 0,-3 2-292,-4 2 1,1 2 0,-8 3 0,-2 1-425,-4 0 0,-1 5 1,1 3-1,-2 2-755,-1 2 899,4 6 0,-3 6 0,6 7 0</inkml:trace>
  <inkml:trace contextRef="#ctx0" brushRef="#br0" timeOffset="10448">10554 5866 8355,'-12'-7'344,"6"2"-1086,6 5 1,6 0 0,6 0 0</inkml:trace>
  <inkml:trace contextRef="#ctx0" brushRef="#br0" timeOffset="12849">12030 5631 8355,'-1'-24'0,"-3"4"0,2 2 437,-2 5 0,-1 1 0,-1 1-275,-1 3 0,3 2 0,-4 6 1,-2 1-1,-1 4 0,-1 3 0,-1 4 1,1 3-543,0 2 0,-1 5 183,1-1 1,-1 1-1,1 0 1,1-3-1,3 0-118,4 1 0,2-5 1,2 1 127,0-2 0,2-3 0,2-3 119,4-3 0,-1-4 0,1-2 1,2-2 75,1-1 1,1-6-1,2 0 1,1-3-1,2-5 1,-2 0 537,-1 0-493,-2 1 0,-1 1 1,-1-1-1,-2 3 1,0 3 348,-1 3 1,0 1-54,-3-1 0,2 4-334,2 8 1,2 3-1,-5 5 1,1 1-1,1-1 1,-1 0-10,4 1 1,-3-1-63,1 1 0,0-1 0,5-1 1,-1-1-1,1-3-340,-1-2 0,5-1 385,-1-4 1,1-1 0,-5-3-1,2-4 1,0-4 99,-2 0 1,3-6 0,-6-3 0,2-2-15,1-2 0,-1-5 1,-1-3-1,-4-2-20,0 2 1,2-2-1,-4 0 1,-1-2-92,-1 0 0,-2-2 0,0 10 0,0 2 90,0 0 1,-5 8 0,1 3 0,0 3-79,-1 5 1,2 4 0,-4 8 21,1 4 0,2 13 1,3 5 24,-3 4 1,2 8 0,-2 4 0,3 2 0,1 2-49,0-2 0,5 1 0,4-6 0,2-3-79,1 0 0,5-7 0,1-3 1,0-6-1,1-3 30,0-6 1,-2-4 0,2-7 109,-1 0 0,3-1 0,-4-4 1,1-3 52,0-3 0,-1-5 0,-6-2 1,-2 0-64,0 0 0,-2 1 0,1 3 1,-3-1-82,1-1 1,-5-1-1,3 5 108,-2-1 1,2 1 67,0 0 1,0 6-80,-4 6 0,0 6 0,0 6 0,0 2 0,0 1-23,0 2 1,4 5 0,2-3-64,1 0 1,1 3 0,4-5 0,1-2 0,-1-3-158,1-3 1,5 0-1,1-5 227,0-1 0,-1-3 0,-6-3 0,-1-2 0,-1-2-74,-2-3 0,1-1 42,3-1 0,-1-2 0,-1-1 0,-3-2 0,-2 2 0,-1 1-23,2 2 0,-5 4-4,3 0 1,-2 3 135,-2-3 0,0 7 1,0 1-43,0 7 1,0 4 0,0 1 0,0 0-12,0 1 0,4-1 0,1 1 0,2-1-102,3 0 0,1-1 1,3-2-1,1-5 1,1-3-55,-1-1 0,1 0 0,-1 0 100,1 0 1,1-5 0,-5-4 0,1-2 0,-1-2-1,-1-2-38,-3-2 1,-1 0 45,-3 5 0,-2-4 0,3-1 35,1 2 1,-5 1 0,5 3 0,-2 1-141,0 2 1,6 5-1,-2-1 23,3 3 1,1 1 0,1 1 0,-1 2 0,2 2-27,2 2 1,-2 2 0,3 2 92,-3-3 0,2-1 1,1-4-1,-2 1 247,-1-2 0,2 0 0,1-4 0,-2 0-96,-1-2 1,-6-5-1,-1 4 1,-2-2 431,-2-3 1,-2 3 0,-1-1-288,0-2 1,-1 5 0,-3-1-326,-4 1 1,-3 4 0,-2-4 0,2 5-139,3 5 0,-3-1 1,4 7-1,-1 2-77,-1 1 1,3 6 0,-3-1 0,5 2 8,3-1 0,-3-3 0,-1 2 0,3-1 0,0-3-124,2-1 0,4-6 0,2-1 258,1-1 0,-3-2 0,4-4 192,2 0 0,1-6 1,0-2 114,-3-3 0,3 1 1,-2-1-1,0-3 0,1 1-66,-2-1 1,-4-3 0,3 1-1,-1 1 154,-4 1 1,1 3 0,0 1 0,1 2 57,-1-2-241,-2 5 1,1 1-113,2 8 0,-3 3 0,3 6 8,-2 4 1,-2-3 0,0 4 0,0-2 0,1 1-170,3-2 1,-3 3 0,5-3-121,-1-4 1,-2 0-1,5-5 180,2 0 1,1-3 0,2 1 0,-1-4 97,0-4 0,1-3 0,-1-7 0,1-1 0,-1-1 246,0 1 0,1-1 0,-1 1-140,1-1 1,-5-1 0,-1 5 0,-2-1 128,-2 1 0,0 1 0,0 1 102,1 2-245,0 5 0,-4 5 1,0 9-1,0 4-150,0 0 0,0 3 0,0 0 0,1 0-172,3 0 0,-2-2 1,3-3 53,1-1 1,-4-1 0,7-3 0,0-2 45,2-1 1,2-5 0,-1 2 346,1-5 1,-1-7 0,-1 2-1,-1-4 1,-2-3-94,2-2 0,-1-1 1,1 3-1,-2-2 47,2 2 1,-3 1 0,0 2 0,-2 0 602,-2-1-748,4 6 1,-2 5-1,4 8 1,-4 8 98,1 4 0,-4 4 0,5 6-154,-1 1 1,2 9 0,-3 1-25,2 4 1,-2 1 0,1 3-1,1-2 1,-1 2 21,-1 1 1,-1-4 0,-4-2 34,0-4 0,-5-6 0,-3-3 0,-5-4 0,-3-5 0,-5-5 82,-2-5 0,-1-4 1,2-6 31,1 0 0,5-2 1,-3-2-1,2-4 1,5-5-47,2-3 1,7 1 0,1-6-231,4-1 0,7 0 1,7-1-1,5-1 1,4-2-546,4 0 0,-3-5 0,4 1 306,0-2 0,-3 3 1,3-2 235,0 0 0,-8-2 1,2 3-1,-4 0 172,0-1 0,-9 2 0,0 5 1,-4 0-1,-5 4 383,0 3 1,-2 3 0,-2 2 0,-2 1 76,-4 3 1,-3 2 0,-2 6-201,1 0 1,0 0-247,-1 0 1,2 6-1,3 2 1,4 3-1,2 1-229,2 1 0,2-2 1,1-2 59,1 0 1,5-1 0,0 4 0,2 1 125,1-1 1,5 0 0,-1 1 48,-1-1 1,3-3-1,0-1 1,0 1 152,0 2 0,-1-2 1,-5-1-1,0 2 0,-1 1-19,-2 1 0,-4 0 0,-5 1-132,0-1 0,-5 1 1,-4-2-1,-2-2-86,-1 0 1,-2-7 0,-1 3 0,-2-4-519,2-1 1,1 0-331,2 0 0,0-11 0,-1-3 0</inkml:trace>
  <inkml:trace contextRef="#ctx0" brushRef="#br0" timeOffset="13724">15466 5383 8355,'0'-13'48,"0"1"1,0-1 0,-2 2 471,-2 3 1,1-2-292,-5 6 1,0 2 0,-4 6 0,-1 5-229,1 7 0,1-1 0,1 5 0,2 4 1,-2 3 0,0 0 0,2 1 0,4-1-17,3-3 1,1 1-1,0-1 1,0-4-117,0-3 1,5-3 0,3-3 0,4-3 0,1-4-182,4-3 1,-2-1-1,4 0 205,-1 0 0,-1-5 0,-3-3 0,1-3 163,1-2 1,1 1 0,-6-1 48,-3 1 1,2 0 0,-5-1 0,1 1 302,-1-1 0,-1 5-292,-4 0 0,0 7 1,0 1-1,0 8-82,0 7 1,0 0-29,0 6 1,0-5-1,0 4 1,0-1 0,2-1-78,2 0 1,-1-2 0,6-5 0,4-1-14,2-2 1,5-5 0,-2 1 0,0-4-1,2-3 88,-1-1 0,-4-7 0,2 0-24,-4-4 1,-6-3 0,-3 3 0,-2-3 0,-2 0 30,0 0 0,-2-4-114,-2 1 1,-3 4-1,-5 0 1,0 3 0,-1 3-1,-1 3-406,-2 4 1,2 2 123,-2 2 0,-2 2 0,2 3 111,5 8 0,-6-1 0,3 6 0</inkml:trace>
  <inkml:trace contextRef="#ctx0" brushRef="#br0" timeOffset="14906">15962 5482 8355,'-2'-19'219,"-2"2"-82,3 9 0,-3 2 1,7 8-1,2 0 0,1 4 1,0 1-1,0 4 0,1 3 1,-2 2-1,1 1 1,-3-1 132,-2 1-308,5-1 1,-5-3-1,3-1 1,-3 0-74,-1 1 1,6-2 0,1-4 118,0-7 0,2-2 0,-3-6 0,-1-3 2,1-4 1,4 1 0,-4-2 0,3 0-1,-1 1 1,0-1 0,-1 1 1,4 1 0,-3 1-1,2 1 33,-2 0 0,3 5 0,-2 3-29,2 2 0,1 2 0,0 0 0,1 2 0,-1 2 100,1 4 1,-2 4-1,-2 4 1,-2 1-523,-1 3 1,2-1 0,-2 3-257,0-1 1,1-2 0,3 2 225,-2-5 1,6-2 0,5-2 0</inkml:trace>
  <inkml:trace contextRef="#ctx0" brushRef="#br0" timeOffset="14907">16545 5358 8355,'-2'-13'832,"-2"1"354,3 0-846,-5 5 1,6 3-1,0 8-304,0 4 1,2 3-1,0 1 1,4 2-1,1 3 43,3 3 0,1 2 0,0 0 0,-2-1-414,-1 1 0,-1-2 1,3-1-1,-2-1 91,2-3 1,-3-3 0,1-2 161,2-2 1,1-5-1,0 0 236,-3-6 1,2-4 0,-6-5 0,-1-1-34,-2 1 0,3-1 0,0 1-250,-1 0 0,2-5 1,0 1-1,-1-1-12,1-1 0,-2 4 0,5-2 1,1 2 30,-3 2 0,1 5 2,-3 3 0,3 4 90,6 4 0,-5-2 0,-1 7 0,0 0-25,0 2 0,1 0 1,4-1-1,1-3-7,-1-2 0,1 4 0,-1-5 1,0-1 50,1-2 0,-1-1 0,1 0 246,-1 0 0,-1-5-181,-3-4 0,-2-2 1,-6-1-1,0-1 49,0 1 0,0 0 0,0-1-58,0 1 1,-2 4 0,-2 1 0,-4 1-73,-3 3 1,3 3-1,-1 5 1,1 3-81,1 3 1,0 5 0,5 2 0,-2 0-25,1 0 0,1 3 0,2-3 0,2 0-61,2 0 1,3-2 0,5-4 0,2 1 98,3-1 0,0-5 1,5-3-1,-1-2 154,1-2 0,-3-2 1,2-2-1,0-3-93,-2 0 0,-1-8 1,-6 3 265,1-2 0,-1 0 1,-1 0-1,-2-1-273,-5-1 1,-3-1 0,-1 5 0,0-1-257,0 1 0,0 4-91,0-1 1,0 8 209,0 1 0,0 1 0,0 8 0,1-1-11,4-1 1,-3 4 0,5-3 0,0 2-3,0-2 1,1 3 0,5-4 0</inkml:trace>
  <inkml:trace contextRef="#ctx0" brushRef="#br0" timeOffset="15949">15441 5705 8355,'-12'-12'-98,"-1"-1"0,1 1 0,1-1 0,1 1 127,2 0 1,5-1 0,-1 1 0,3-1-1,2 2 1,3 2 0,4 2 287,3 1 1,7-3 0,3 2-1,4-1 124,4-1 1,8 1 0,10-4 0,5-1-238,6 1 1,12 2-1,6-1 1,1-1-175,-1 2 0,8-6 1,-7 3-1,0-1-67,2 1 0,-2 0 0,-2 2 0,-4 2-67,-5 0 1,-6 7 0,-16-3 0,-9 4 0,-8 1-513,-9 0 1,-10 1 456,-4 4 1,-15 3 0,-12 7 0,-17 3 0,-14 0 72,-5 0 1,-21 2 0,0-3 0,-7-2 297,-1-1 1,-6 2 0,6 1-1,-2-2 42,2-1 1,4 0-1,11 1 1,5 1 54,11-1 1,8-5 0,18-3 0,6 0-296,7 0 1,17 0-1,12 1 1,16-4-180,17-3 1,13-1 0,14-1 0,11-3-1,9-4 1,6-5 0,-44 5 0,1 0 139,2-2 1,1-1-1,0 0 1,0-1-1,2 0 1,-1 0 0,-1 1-1,-1 0 1,-3 1-1,0 1 230,-1 0 1,-2 0 0,36-8 0,-12 5-1,-16 1 1,-14 3 210,-11 4-453,-11 2 1,-12 4-1,-14 0 1,-14 4 0,-11 1 122,-8 2 1,-10 4 0,-4 2 0,-7 2-58,-3-2 0,-6-2 1,7 0-1,3-1 0,-1 1 293,1-1 1,9 0-1,0 1 1,5-1-363,7 1 1,10-6-1,9-2-191,4 1 1,7-5 0,6 3 0,10-3 140,9-1 1,7-1 0,14-3 0,4-4 0,7-3-212,4-2 1,-1 1 0,3-1 0,-1 1-267,1 0 1,-6 3 0,-2 2-399,-6 2 1,1-5 0,0 3 0</inkml:trace>
  <inkml:trace contextRef="#ctx0" brushRef="#br0" timeOffset="16712">17785 5494 8642,'8'-16'513,"0"-1"1,1 5 0,5 5-809,2 1 1,-1 2 0,6 4 0,0-1 171,-2-3 1,3 2 0,-4-2 0,1 3-9,3 1 0,2 0 0,0 0 0,0 0 111,-3 0 1,2-4 0,-2 0 0,1-1-29,-2 0 0,-2 4-474,-5-4 1,-6 4-1,-2 1 1</inkml:trace>
  <inkml:trace contextRef="#ctx0" brushRef="#br0" timeOffset="16909">17872 5234 8355,'0'-13'-874,"0"1"0,0 0 1</inkml:trace>
  <inkml:trace contextRef="#ctx0" brushRef="#br0" timeOffset="17337">18021 5073 8355,'0'-17'0,"0"0"18,0 1 1,0-1 0,0 1 307,0 1 0,0 1 0,-2 2 276,-2-1 0,1 2-11,-5 3 0,0 2-505,-5 6 1,5 11-1,1 6 1,2 6 92,2 6 0,2 3 0,1 7 16,0 2 1,1 3-1,2 6 1,2-1-1,1 1-73,-1-1 0,5 5 0,-3 0 0,1-2-93,0-1 1,-1-7 0,3-2 0,-3-5-163,-2-4 0,4 1 0,-5-6 0,-2-3-213,0-3 1,-2-3 0,-2 2 0,-2-3-182,-4 0 0,-3-9 1,-3 4-1,-1-4-71,-1-2 1,-5 3 0,3-6 0,0-1-14,0-2 0,0-2 0,3-3 544,-1-5 1,-1-13-1,5-4 1</inkml:trace>
  <inkml:trace contextRef="#ctx0" brushRef="#br0" timeOffset="18905">17785 5469 8355,'0'-12'907,"0"5"1,1-3-706,3 6 1,3-4-1,7 3 1,3-1-1,3-1-185,4 0 0,6 0 1,3-2-268,3 0 1,1 1 0,0-3 0,-1 2 0,-1 2-460,-2 1 0,-10 2 0,1 4 0,-5 0 354,-4 0 1,-1 0-1,-2 0 1</inkml:trace>
  <inkml:trace contextRef="#ctx0" brushRef="#br0" timeOffset="18906">18219 5358 8355,'7'0'2568,"-2"0"-2163,-5-6 0,5 6 0,0-1 0,1 5-107,-1 3 1,1 1 0,-4 6 0,3 1-304,-3 2 0,4 3 0,-2-2 0,-1 0-589,-2 0 1,3 3 0,0-3 84,-1 1 0,-2-4 0,-1 2 0,0-4-985,0 0 1,2-5 1197,2 0 1,-3-5 0,5 3 0</inkml:trace>
  <inkml:trace contextRef="#ctx0" brushRef="#br0" timeOffset="18907">18318 5073 8355,'0'-20'-60,"0"4"1,0 2-1,2 3-363,2 3 1,-1 2 60,5 6 0,0 6 1,3 2-1,-1 4 324,-2 5 1,6-3-1,5 4 1</inkml:trace>
  <inkml:trace contextRef="#ctx0" brushRef="#br0" timeOffset="18908">18492 5370 8355,'0'13'215,"1"-2"1,2-2 0,3 0 168,0 0 1,-1-2-1,1 1-339,0 2 0,4 1 0,-3 1 0,-1 1 0,0-2 185,-1-3 0,-3 3-1003,2-3 635,3-2 1,-6-2 0,3-8-55,-2-4 1,-2-3-1,0-2 1,0 1 5,0-1 0,0-3 0,0-1 0,0 2 96,0 1 0,0 2 1,1 0-1,3-1 79,4 1 1,-1 4-1,2 1 1,0 1 203,2 3 0,2 2 1,-1 2 76,1 4 1,-2 1 0,-2 7-223,-1-1 0,1 1 0,3-1 0,1 0 0,-1 1 2,0-1 0,1 1 1,1-2-1,1-2-120,1 0 0,5-7 1,-5 2-1,1-2 105,1-2 0,-4 0 0,4-2 0,-3-2 50,-3-4 0,3-3 0,-8-1 0,1-1-41,1 1 1,-7-1 0,3 1-28,-4 0 1,-1-2 0,-1-1 0,-2-2 0,-3 3 117,-1 5 1,-1-1 0,-4 5-107,-1-2 1,4 4 0,-2-1 0,-3 2-66,0 2 0,-1 6 0,0 2 0,-2 5 0,2 2-4,1 1 0,6 5 0,1-3 1,2 0-31,2 0 1,2 2 0,1-3 0,0-2-209,0-1 0,5-3 0,3-1 1,3-4 198,2 0 1,-1-2 0,1-5 0,-1-3 161,0-5 0,1-6 1,-1-3-1,1-1 179,-1-3 1,-1-6 0,-1-2-1,-2 0-149,2-1 0,-1-3 1,1 1-1,-3-2-47,-2 2 1,-1-3 0,-2 3-114,2-2 0,-3-1 0,3 4 1,-4 6-61,-4 4 0,2 8 0,-7 2 7,0 6 1,3 16 0,1 6 0,0 6 74,1 3 1,0 7-1,4 4 1,0 4 24,0 0 0,2 4 0,0 0 0,4 1-45,1 1 0,1-6 1,4 0-1,1-6 38,-1-5 0,1-4 0,0-4 1,3-6-9,0-6 0,5-3 1,-3-8 376,1-2 0,-4-4 0,3-7 0,-1-3-139,-1-1 1,1-2-1,-5-4 1,0 0-1,-1 1-303,-2-1 1,0 1 0,-4 2-99,-3 2 0,0 0 1,-2 0-1,0 3-9,0 3 0,-6 3-2,-2 3 1,2 4 0,2 9 125,3 8 1,1-1 0,0 6-1,0 0 83,0 3 0,1 2 0,3 2 0,5-2-20,2-2 0,1 3 1,0-5-1,1 0-37,-1-2 1,-1-4 0,-1 1 95,-2 3 0,-5-8 0,1 4-269,-3-2 0,-2-6 1,-3-1-795,-4-2 0,-9-2 635,-4 0 0,-2 0 0,-2 0 1</inkml:trace>
  <inkml:trace contextRef="#ctx0" brushRef="#br0" timeOffset="19827">19955 4874 8355,'-7'-19'1127,"2"6"1,5 5 0,1 10-1273,3 7 1,-1 8-1,4 8 1,0 2 297,0 6 0,0-3 1,2 10-1,-2 2-61,-1 0 1,2-2-1,-4 2 1,-1-5-755,-2-4 0,-1 2 0,0-7-105,0 0 1,0-3-1,0-3 1,0-3 426,0-1 1,-5-1 0,-2-5 0</inkml:trace>
  <inkml:trace contextRef="#ctx0" brushRef="#br0" timeOffset="19828">19856 5234 8355,'0'-7'-30,"2"1"0,2 6 163,4 0 1,4 0 0,3 0 0,3 0-126,2 0 1,0 0-1,5 0 1,0-1 0,0-3-1,0-4 1,-1-3 0,0-2-1,-2 1-40,-1-1 0,-8 0 0,1-4 0,-6-2 22,-2-1 0,2-2 0,-4 5 0,-1-3 181,-2-2 1,-1 4 0,0 2 223,0 2 0,0 6-283,0-1 1,0 12 0,0 3 0,0 7-36,0 8 1,2 7 0,1 1 0,2 0 64,2 1 0,-3 0 0,3 5-399,-2-2 1,5-6 0,-3 2-1,1-3 1,1-2-55,0-4 1,-2-2 0,1-5 200,2-1 0,1-1 0,1-2 134,1-5 0,-5-4 0,-1-4 0,0-5 45,0-2 1,-3-1 0,4-1-1,0 0-42,-1-4 0,4 3 0,-2-2 0,2 2 61,1 2 1,-4-1 0,1 2 0,0 3 24,2 4 0,2-2-17,-1 2 0,-1 5 0,-1 8 0,-3 2 28,-2 1 1,3 6 0,-2 1-1,1 2-47,2 0 0,0-5 1,2 4-1,3-3 1,-1-1-16,1-3 1,4-2-1,3-2 1,1-5 40,-2-3 0,4-1 0,-5-1 1,2-3-8,-1-5 0,-4-3 0,0-3-107,-2-2 0,-2-1 0,1 3 0,-2-3 1,-3-1-191,-4-3 0,-2 4 0,-2 2 0,0 2 105,0 1 1,-6 1-1,-2 1 132,-3 3 0,-2 2 0,1 6 1,0 2 54,-1 2 1,1 4 0,-1 7-1,2 3 1,3 0-140,4 0 1,3 7 0,1-3-233,0 0 1,9-2 0,5 1 0,5-4 0,6-4-348,3 0 0,6-2 0,1-3 0,3-4 214,3-2 1,6-8-1,-3-1 1</inkml:trace>
  <inkml:trace contextRef="#ctx0" brushRef="#br0" timeOffset="20170">21704 5184 8355,'-11'-19'630,"3"1"0,-10 11 1,5 4-1,1 5 0,1 3 1,1 2-229,2 3 0,1 2 0,-2 3 0,2 3-467,1 2 0,-2-4 1,4 3-119,1-1 1,2 3-1,2-3 1,3 0-1,3 0 131,0-3 0,8-3 0,-2-2-187,0-2 1,1-5 0,0 1-1,1-3 1,2-2 139,-2-3 1,-1-3 0,-2-7-1,0-1 117,1-1 1,-6-2-1,-3 1 1,-3-2-153,-1 0 0,-1-4 1,-3 7-1,-5 1-122,-2 1 0,-7 3 1,-1 1-1,-2 3-537,1 2 0,5 1 0,-2 5 468,3 3 0,2 9 0,-1 6 1</inkml:trace>
  <inkml:trace contextRef="#ctx0" brushRef="#br0" timeOffset="20671">22039 5221 8355,'0'-16'687,"-1"-1"691,-4 2 0,4 8 0,-2 7-818,6 7 1,4 6 0,5 3 0,1 5-503,-1 2 1,1 6-1,-1 3 1,-1 2-1,-1 5-267,-2-1 1,-5 5-1,1 0 1,-3 0-132,-1-1 0,0 0 0,-1-7 0,-2-1-663,-1-5 1,-6-5 0,2-3 0,-2-4 284,2-4 1,-3-2 0,3-2 0,-3-5 490,-2-3 1,1-1 0,0 0 0</inkml:trace>
  <inkml:trace contextRef="#ctx0" brushRef="#br0" timeOffset="20672">22101 5221 8355,'5'-19'0,"-2"1"912,6 6 0,-5 4-477,4-1 1,0 6 0,5-1-1,-1 3-198,0 1 1,1 1 0,1 3 0,1 3-1,3 3 1,0 1 0,-1 3 0,-1 1-262,-3 3 0,-4-4 1,-2 2-1,-2-1-167,-2 2 0,-3-3 0,-6 2-371,-6-2 0,-6-2 0,-7 1 0,-1-1-277,-3 1 1,2-2 0,-5-2 0,3-2 383,5-1 0,0-2 0,4-4 0</inkml:trace>
  <inkml:trace contextRef="#ctx0" brushRef="#br0" timeOffset="21122">22597 4837 8355,'4'-24'409,"0"4"0,2 3 0,-2 9 0,3 5 0,0 6 0,-3 7 0,-3 5-97,-1 5 0,4 8 0,2 2 0,-1 2 0,1 4 0,-3 2 0,-2 5 0,-1 0-307,0 0 0,0 2 1,0-4-1,0-1-352,0-1 1,0-6 0,0-1 0,0-2-399,0-2 1,0-8-1,0-3 1,0-3-612,0-2 0,1-4 1124,4 1 1,-4-7-1,4 4 1</inkml:trace>
  <inkml:trace contextRef="#ctx0" brushRef="#br0" timeOffset="21123">22448 5172 8355,'9'-6'434,"-1"-2"1,1-2-1,7 2 1,1 3 340,3-1 0,5 3 0,5-5-446,2-2 0,2 3 0,6-1 0,3 0 0,-1 0-86,1-1 0,-6 7 1,-6-2-2509,-5 2 0,1-3 0,-7-2 1</inkml:trace>
  <inkml:trace contextRef="#ctx0" brushRef="#br0" timeOffset="21888">5494 7479 8355,'0'-13'82,"0"1"1,0-1-1,-1 2 480,-3 3 1,-3 3-495,-6 5 1,5 0 0,0 1 0,-2 3-9,-1 4 0,0 3 0,2 3 0,2 1 0,1 2 0,3-2 0,2 0 0,2 0 0,4 2-128,3-2 1,4 3-1,5-1 1,2-2-157,0-2 1,9-2 0,-3-1 0,1-3 96,0-1 0,-1 2 1,-2-3-1,-1 1 63,-1-1 1,-6 4-1,0-4 95,-5 2 0,-5 1 0,-7 5 0,-5-1-12,-6 0 0,-9 5 0,-2 1 1,-7 0-366,0 0 0,0 2 0,6-3-403,1-2 1,4-2 594,4-5 1,2 3 0,2-4 0</inkml:trace>
  <inkml:trace contextRef="#ctx0" brushRef="#br0" timeOffset="23467">6052 7479 8355,'7'-13'915,"-4"1"-310,-6-1 0,0 7-331,-5 1 0,0 10 1,-3 3-1,1 4 0,2 5-118,-2 3 1,-1 0 0,0 0 0,2 2-136,0 2 0,7 1 1,-2-1-1,2 0-69,2-3 1,0-4 0,0-4 0,2-1-258,2 1 0,-2-2 0,7-3 0,0-4 61,2-3 0,2-1 0,-1-1 0,1-2 134,-1-1 0,-4-5 1,0 0-1,1-2 47,-2-1 0,-2-2 1,-5-1-1,0-2 62,0 2 1,-1 1-1,-5 2-107,-6 0 1,-2-1-1,-5 2 1,-1 2-1,1 0 1,-1 5-1,-5-3 1,1 0-1,4 2 26,3-1 1,3-2-1,3 3 1,3-2-34,4-3 0,3-5 0,1-3 0,1-1-115,3-3 1,8-3-1,9-4 1,1-3 143,-1 0 1,2-7 0,-2 1-1,1 2 274,-1 6 0,1-2 0,-6 12 1,-1 2 369,-1 3 0,-1 4 1,-1 2-96,0 5 1,-5 8 0,-1 6 0,-2 5-27,0 6 0,0 8 0,-2 4-288,2 3 1,-3 4 0,3 2 0,-2 7 0,-2-1-74,0 0 1,1 7 0,2-5 0,1-2-232,-1-5 0,3 1 0,1-11 0,2-4-435,-1-6 0,0-5 0,5-7 558,-1-2 0,0-4 1,-1-6-1,-1-5 117,-2-6 0,1-2 1,3-7-1,0-1-26,1-1 0,-1-2 1,1 0-1,-2 2-93,-3 2 0,3 2 1,-4 4-109,0-2 0,0 2 0,-5 5-37,2 2 1,1 7 0,-4 1 185,3 7 1,-3 5 0,4 3 0,-4 3 0,-1 1-34,0 3 0,0 0 0,0 1 1,1-4-100,4-1 0,-3 2 1,5-3-1,0-3-39,0-5 1,1-3 0,5-6 154,-1 0 0,-4 0 0,1-2 0,0-2 0,2-4 162,2-3 0,-2-5 1,-2-2-1,0 0-123,0 0 1,-2-3 0,0 5 118,-1 0 1,2-1-1,-3 1 1,1 4-49,-1 2 1,1 3-1,-2-1-28,4 4 1,3 10-186,2 6 0,-5 0 1,0 6-1,0-1 0,1-1-193,-1-1 0,-4 3 0,4-1 0,2-3 45,1-5 1,1-3 0,1-6 0,-1 0 58,1 0 1,-1 0 0,-1-2 0,-1-2 138,-2-4 1,0-8 0,5-4 0,-1 0 7,0-1 1,1-1-1,-1-6 1,1-1-31,-1 2 0,-1-4 0,-1 1 170,-2-2 0,-1 4 1,3-6-1,-4 1 72,0 2 1,-2-4 0,-4 6 0,0 2-1,0 1 330,0 1 1,0 5-36,0 4 1,0 9 0,0 7-33,0 7 0,1 9 0,2 7 0,1 3-169,-1 3 1,-1 6 0,-2 1 0,0 4-93,0 0 1,0 3 0,0-2 0,0-1-313,0-1 1,0-2-1,0-1-444,0-3 0,0-8 0,1-9 0,3-2 166,4-2 0,3-5-528,2-3 1,-1-13-1,1-5 1</inkml:trace>
  <inkml:trace contextRef="#ctx0" brushRef="#br0" timeOffset="23468">6821 7503 8355,'9'0'938,"0"0"0,4-1-558,2-3 0,7 3 1,-2-5-215,4 1 0,6-1 0,3-4 0,3 2 1,0 0 225,-3 1 1,1 1-1,-3 6 1,-2 0-192,-3 0 1,0 2 0,-9 2 0,-4 6-170,-3 5 1,0 0-1,-6 6 1,-1-1 4,-2 0 1,-1 3-1,0-4 1,0 2-1234,0 0 1,0-6-1,0 1-148,0-2 0,5-7 0,4-3 967,2-3 0,1-12 0,1-2 1</inkml:trace>
  <inkml:trace contextRef="#ctx0" brushRef="#br0" timeOffset="23469">7367 7144 8355,'-12'-25'730,"3"6"1,1 2 638,-2 3-2302,5 7 1,-1 7 35,6 9 1,6 7-1,1 4 1</inkml:trace>
  <inkml:trace contextRef="#ctx0" brushRef="#br0" timeOffset="24134">7764 7479 10901,'0'-31'0,"0"6"0,0 8 0,0 3 0,-2 1-637,-2 1 860,3 5 1,-10-3-100,3 6 0,1 0 0,-1 4 1,-2 2-1,-1 2-107,-2 4 0,1 3 0,0 3 1,-1 2 233,1 5 0,-1 2 1,2 2-1,2-1-158,1-4 1,1 8 0,-2-3 0,5-1-381,3-1 1,1-1-1,0-6 1,1-2-139,3-4 1,3-1-1,6-5 1,-1-1 228,0-2 0,1-2 1,-1-3-1,1-4 277,-1-3 1,-1-6-1,-1 1 1,-3-1 31,-2-1 1,3-1-1,-2-5-42,1 4 0,-3-2 1,3 4-1,-2 0 1,-1-1 22,2-1 1,-5 5 0,5-3 27,-1 0 1,-3 9 0,3-4 0,1 2 129,2 0 1,-1 4 0,1 3 0,2 3-89,1 1 0,1 0 1,1 1-1,-1 3-74,0 5 0,1 2 1,-1 1-1,1 2-148,-1 2 0,1 4 0,-2 3 0,-2-1-135,-1-1 1,-3-1 0,1 5-1,0 0 113,-3 0 0,-2-6 1,-1-2-1,0-4-32,0 0 1,0-5 218,0 0 0,0-6 1,1-2-91,4-7 1,-4-6-1,5-2 1,-2-3-100,0-1 0,5-2 1,0-3-1,2-1-18,1 0 1,1 0 0,-1 0 0,0 1 56,1-1 0,-1 6 1,2 2-1,1 3 105,2 2 0,-1 5 0,-3 3 0,-1 2 122,0 2 1,-1 2-1,-1 2 1,-2 6-62,2 5 0,-5 4 0,1 6-16,-1 0 1,-3 4 0,2-1-1,-3 0 1,1-2-70,2-1 1,-1-4 0,4-2-685,-2-1 1,6-3-1,0-7-672,4-4 0,7-2 0,-2-2 0</inkml:trace>
  <inkml:trace contextRef="#ctx0" brushRef="#br0" timeOffset="24272">8967 7479 8355,'12'-13'-1311,"-24"-12"1</inkml:trace>
  <inkml:trace contextRef="#ctx0" brushRef="#br0" timeOffset="43167">18393 6015 8409,'1'-11'0,"3"3"0,3 2 0,3 2 31,2 0 1,-2 0 0,8 4 0,-2-1-1,2-2 1,1-1 0,5 1 0,2 2-1,3 1 192,-1 0-147,3 0 0,2 0-111,9 0 0,-2 0 0,6 0 0,4 0 0,4 0 58,2 0 0,6-5 1,7 0-9,4-2 0,3 0 1,9-3-1,1 2-37,2-1 1,6-2-1,-2-2 1,0 2 38,1 3 1,6-3 0,-2 4-1,-1-1-32,2-1 1,-6 2-1,-1-2 1,-4 2 18,-4 1 0,1 1 0,-7 2 0,-4-1-121,-6 1 1,0 2 0,-5 1-1,-5 0-90,0 0 1,-10 0 0,1 0-1,-4 0-210,-4 0 0,-3-1 0,-4-2-273,-4-1 690,-8-1 0,2 0 0,-3-2 0</inkml:trace>
  <inkml:trace contextRef="#ctx0" brushRef="#br0" timeOffset="43572">18504 6065 8355,'-23'-2'0,"2"0"475,5-3-408,7 1 1,5 4 0,8 0 0,6 0-250,5 0 1,10 0 0,11 0 0,5 0 165,5 0 1,14-1-1,0-2 1,4-2 43,4-2 1,12 4 0,-2-2 0,5-1-68,7-2 1,-5 1 0,-35 3 0,1 0 0,48-6 18,-1-1 1,-44 5 0,1 0-1,-3-1 1,2 1 0,1 0-1,1 1-14,-1 1 1,0 0-1,5-2 1,-1 1 0,-2 1-1,-1 0 1,0-1 0,0 0 49,0 1 0,-1 0 0,-2-1 0,-1 0 0,0 2 0,-1 0 0,49-2 128,-5-1 1,-3 2 0,-5 4-1,-2-1-147,-2-3 0,0 2 1,-8-2-1,-2 2-228,0-3 0,-5 4 0,-2-3 0,-4 3-54,-4 1 1,1 0-1,-5 0 1,-3 0-486,-4 0 770,1 0 0,-4-5 0,6 1 0,-1 1 0,1 2 0,0 1 0</inkml:trace>
  <inkml:trace contextRef="#ctx0" brushRef="#br0" timeOffset="51838">2667 9885 9791,'-5'-9'0,"4"1"2635,7-2-2400,0 5 1,19-6 0,0 4-1,7-1-461,4 0 0,6 1 0,4-3 0,2 3 1,0 0-1,-1 2 0,-3-1-1288,-1 3 1,-2 8 0,-4 1 0</inkml:trace>
  <inkml:trace contextRef="#ctx0" brushRef="#br0" timeOffset="54352">5073 9351 8862,'-9'-24'0,"2"0"0,2 3 0,2 5 0,2 2 0,1 2 0,0-1 335,0 1 1,4 6 0,0 6 0,-1 9-235,-2 6 1,3 4 0,0 7 0,-1 3 0,-1 6 0,-2 3-1,0 5-23,0 1 1,0-4 0,0 1 0,0-1 0,0-1 0,0 0 0,0-5-197,0-2 1,4-9-1,1-6 1,2-4 0,3-2-146,1-2 0,1-5 0,1-7 144,-1-1 0,-1-10 1,-1 0-1,-2-5 1,2-6-15,1-2-1,1-2 1,0 4 0,-1 2 60,-2 2 1,2 3 0,-4 6 0,1-1 85,0 1 0,-4 5 1,5 3 45,0 2 0,2 7 0,0 1 0,-1 4-17,-2 4 1,0 2-1,3 0 1,-1 1-7,-2 3 0,1-1 0,3 3 0,-1-3-23,-3-1 0,3-3 0,-2-6 0,2-5 77,1-3 1,0-1-1,1-1 83,-1-3 0,-1-9 1,-1-7-1,-3-4-6,-2-1 1,-1-5 0,-4-3 0,0-3 0,0-1-91,0 0 0,-5-2 0,-3 1 0,-3-2-255,-2 0 1,2 8-1,2-2 1,2 6-793,1 9 0,-2 4 612,4 2 0,1 13 0,7 8 0,4 10-46,3 6 0,2 6 0,-1 2 1</inkml:trace>
  <inkml:trace contextRef="#ctx0" brushRef="#br0" timeOffset="54707">5742 9674 8355,'-19'-13'1013,"-3"2"-877,5 3 1,8 3-26,9 5 1,7 0-1,8 0 1,3 0-1,0-2-220,0-2 1,-1 3 0,-1-3 76,0 2 0,1-2 0,-4-1 0,1-2 1,0-3 71,-3-1 1,-3-1 0,2-1-1,-3 1 80,-2-1 0,0 1 0,-5 0 0,0-1-93,0 1 1,-2-1 0,-2 2 9,-4 3 1,-3 3 0,-2 5 0,1 0-24,0 0 0,3 9 0,1 5 0,0 4-43,1 4 0,0-3 1,4 2-1,-1 1-116,1 1 0,3-2 0,4-2 0,6-1-88,5-3 1,5-1 0,6-3-616,3-2 1,4-4 390,8-5 1,-2-5 0,3-2 0</inkml:trace>
  <inkml:trace contextRef="#ctx0" brushRef="#br0" timeOffset="55471">6846 9575 8355,'19'-11'0,"-2"1"0,-3 2 0,-2-1 0,1 1 0,-1 0 0,-1 4 1072,-3-5 1,-2 5 0,-6-4-544,0-2 1,0 4 0,-2-3-326,-2 0 1,-3 3-1,-5 1 1,-2 0-169,-2 1 1,0 0 0,-4 6 0,-2 2-158,-2 4 1,4 3 0,0 3-1,2 1-317,3 1 0,1 1 1,3-5-1,3 1-52,4-1 1,3 1 0,1-1 123,0 0 1,5-3 0,3-2 0,5-2 0,2-2-12,2-2 1,0-1-1,0-1 1,2-3 221,1-5 1,-1-6 0,-4-3-1,2-1 272,-2-3 1,-3-1 0,-2-4 0,-2 0 79,2-2 0,-3-6 0,1 2 0,0-1-91,-1 1 1,-1-6 0,-6 5 0,0-1 18,0 0 0,0 4 0,0 4 1,-2 5 137,-2 5 0,-3 5 0,-5 3-111,-1 5 0,2 14 0,2 6-103,0 7 0,1 3 0,-3 3 0,3 4 0,4 1 20,2-1 0,2 7 0,0-3 0,2 1-184,2-4 1,3 1-1,6-7 1,3 0-151,0-2 0,6-7 0,-1-2 1,1-5 106,-1-3 0,1-4 0,-4-5 0,-1 0 131,1 0 0,0-4 0,-3-1 0,1-2 30,-5-3 0,1-5 0,-5-2 0,1 1 157,0-2 1,-5 4 0,3-1 0,-2 4 605,0 3-528,0-1 0,-4 4 0,2 3-104,2 5 0,-3 7 1,5 0-1,-1 3-114,3 4 0,3-1 1,2-3-1,-1-2-100,1-3 0,-1 2 1,2-5-1,1 1-80,1-1 0,1-1 0,-5-5 1,1-2 112,-1-1 0,-4-6 1,-1 2-1,-1-3 8,-3-1 0,-2 2 0,-1-1 0,-1-3-30,-4 1 0,1-1 1,-7 3-1,-2 1 1,-3 2-322,-2-2 1,3 5 95,-5 1 1,3 2 0,-2 4-1,1 2 1,3 4-33,1 3 1,2 1 0,-1 1 0</inkml:trace>
  <inkml:trace contextRef="#ctx0" brushRef="#br0" timeOffset="55948">7603 9389 8355,'-2'-13'2297,"-2"1"-1010,-3 5-1298,6 1 0,2 12 0,12 2 0,-1 3 0,-1 2 0,-1-1 0,-2 0 0,0 1 0,1 1-668,-1 2 1,-5-2 54,1 2 0,-2-3 528,3-5 0,-4-4 73,3-8 0,2 1 0,-2-5 0,0-2-58,1-1 1,-2-1 0,4-2 82,-1-2 0,3 6 0,-1-2 0,2 1 1,0 1 1,-2 2 1,0-2 0,5 6 1,-1 1 1,0 2 0,0 2 0,-3 2-185,-1 1 1,-3 6 0,1-2-1,1 3-259,0 1 0,0 1 1,1-1 184,-3 1 0,1-1 0,1 0 0</inkml:trace>
  <inkml:trace contextRef="#ctx0" brushRef="#br0" timeOffset="56147">8198 8930 8355,'-12'-13'65,"1"8"200,2 5-194,4 5-51,5 8 1,0 0 0,0 3 0,0 2-255,0 1 0,0-3 0,1 4 0,2-1-1154,1 0 1192,6-4 1,-3 3 0,5-5 0</inkml:trace>
  <inkml:trace contextRef="#ctx0" brushRef="#br0" timeOffset="56433">8483 8917 8355,'-1'-12'453,"-3"-1"0,4 7 0,-2 3 1,5 6-1,1 5 0,2 3 0,2 3 1,2 2-1,-1 5-294,0 2 0,-7 8 1,2 2-1,-2 3-147,-2 1 0,-6 1 0,-1 2 1,-1 2-208,0-2 0,5-3 1,-1-3-1,3-3-51,1-5 0,5 0 0,3-10 0,5-2-73,3-4 1,-2 0 0,4-6-1,-1-2-956,-1 0 1,1-6 824,-5 0 0,6-12 0,1 3 0</inkml:trace>
  <inkml:trace contextRef="#ctx0" brushRef="#br0" timeOffset="56601">8359 9314 8355,'14'-11'44,"2"1"1,7 2 0,4-1 0,5-2-524,-1-2 0,9 1 519,-2-1-511,2 6 1,-3-9-1,0 2 1</inkml:trace>
  <inkml:trace contextRef="#ctx0" brushRef="#br0" timeOffset="57041">9537 8967 8355,'0'-29'0,"0"0"286,0 6 1,0 1 0,0 5-1,0 2 1,0 1 51,0 2 0,2 6 1,1 6-216,1 7 0,0 11 0,-3 7 0,2 8 0,1 7 45,-1 5 0,-2-1 0,-1 3 0,0 3-463,0 2 0,0 2 0,-1-6 0,-2-2-100,-1-5 1,0-4 0,4-4-1,0-4-124,0-3 0,0-6 0,0-4-72,0-2 228,0-7 1,5 4-1,2-4 1</inkml:trace>
  <inkml:trace contextRef="#ctx0" brushRef="#br0" timeOffset="58550">9711 9203 8355,'8'-5'346,"1"1"0,-5-5 1,3 0-32,-2-2 0,3 6-273,-3 5 1,-7 5 0,-6 8 0,-5-1-64,-3 1 0,2-1 1,-4 0-1,2 1 76,-1-1 1,1 1-81,3-1 1,2 0-1,3 1 1,4-1 10,2 1 1,4-1 0,2-1 0,4-1-18,3-2 1,3 0 0,1 5 0,3-1-33,1 0 0,2-3 0,2-2 0,0-1-286,-3 1 1,-1-4 0,4 1 0,-4-1-222,-1 1 0,2-3 212,-3 4 0,-1-4 0,-3-1 0</inkml:trace>
  <inkml:trace contextRef="#ctx0" brushRef="#br0" timeOffset="58551">10083 9277 8355,'-4'-12'497,"0"-1"1,-2 5 410,2 0-533,3 5 0,-5-1-312,6 8 1,2 4 0,0 7 0,3 2-1,-1-1 1,0 1 0,0 1 0,0 0-305,2 0 0,-5 0 0,5-3-103,-1 1 1,-4 1 0,5-6 52,-1-3 1,-2-2 224,5-6 1,-3-6-1,1-2 1,1-2 36,0 2 1,-3-7 0,5 1 0,0-3 20,2 0 1,2-4 0,-1 3 0,1 0 95,-1 0 1,0 2 0,1 5 0,-1 2-27,1 5 0,-1 3 0,0 1 30,1 0 1,-5 7 0,-1 4 0,0 4-15,0 0 1,-3 4 0,4 1-504,2-1 1,-3 4 0,1-3 0,2-1-201,1-3 1,1-2 0,0-1 0</inkml:trace>
  <inkml:trace contextRef="#ctx0" brushRef="#br0" timeOffset="58552">10815 9240 8355,'0'-13'0,"0"1"952,0 0 1,-2 1 0,0 1-801,-2 2 0,-2 5 1,3 0-1,-2 4 1,-2 5-1,-3 1 1,-1 3-1,-1 2-228,-1 4 1,1 0-1,0 3 1,-1 0 84,1 0 1,1 1 0,3 0-1,3-3-137,4-3 1,1-2 0,0 1-90,0-1 0,6-1 0,2-3 0,3-4-21,1-2 0,5-6 0,-1-2 0,-1-1 158,-1-2 0,-1-2 0,-1-3 28,0-3 0,-5 3 0,-1-3 1,-2 0-1,0 0 5,-1 2 0,-2 2 0,-1 0 0,0 1 306,0-1 0,0 5 0,0 0-88,0-2 0,2 1-271,2 0 1,3 4-1,6 5 1,3 0-12,0 0 0,2 0 0,-3 0 0,2 0 45,-2 0 0,-1 0 0,-2 1 196,0 3 1,0-1 0,-4 5 0,-4 2 48,-3 1 0,-1-3 0,2 0 0,0 2-39,3 1 1,-1 2 0,-4-1-44,0 0 1,1-1 0,2-1-437,1-2 1,6-1 231,-2 1 1,3-2 0,0-7 72,-3-4 0,2-1 0,-5-7 1,1 1 4,-1-1 1,4 1-1,-5 0 1,0-1 90,1 1 1,-3-1 0,3 2 0,-1 2 188,1 0 0,0 7 1,-1-2-163,4 2 0,-1 2-51,2 0 1,-5 6 0,3 2 0,0 3 0,-1 1 6,4 1 0,0-1 1,1 1-196,1-1 0,2-1 0,7-3 1,-5-4 127,-2-2 0,-2-2 1,1 0 109,-1 0 1,-1-6-1,-3-2 1,-3-3-18,-4-1 0,-1-1 0,0 1 1,0-1-102,0 1 0,-4-5 1,-2 1-1,-1 2-654,-2 4 1,2-1-1368,-1 3 1480,-1 3 0,2-1 0,2 6 0</inkml:trace>
  <inkml:trace contextRef="#ctx0" brushRef="#br0" timeOffset="59258">12216 9153 8355,'0'-12'1592,"0"-1"-1498,6 6 0,-5 7 1,3 9-1,-1 2 0,0 2 1,1 2-1,0 2-108,2-2 1,1-1-1,5-2 1,0 1-1,1-2-32,-1-3 0,5-2 0,-1-6 1,1 0-137,1 0 1,-3-6-1,4-4 1,0-5 236,1-5 0,0-5 0,4-3 0,-2-2-31,-1-2 0,-2-1 1,1-4-1,-3-2-135,-3-2 1,-2 1 0,-1-4 0,-3 1 30,-3 3 0,-4 2 0,-2 2 1,-2 3-1,-3 5 278,-1 6 0,-1 6-132,-4 7 0,4 5 0,1 10 1,1 6-17,3 7 0,-2 12 0,1 6 0,1 6 115,2 1 0,2 9 0,3 0 40,4 2 1,3 6 0,2-4 0,-1 7 0,1 2-268,-1 0 0,3 7 1,-1-12-1,-3-2-293,0-4 0,-6-7 0,0-5 0,-4-7 254,-1-4 1,-1-5 0,-4-6 0,-3-5 105,-3-2 1,-3-7-1,-1-3 1,-3-2 47,-1-2 0,3-7 1,-4-4-1,1-4 0,1-2-366,0-1 1,2-1 246,3-6 1,2 0 0,3-1-1,4-2 1,2 0-18,2 0 1,6 2-1,4 1 1,5 0-94,5 0 0,4 6 1,2 1-1,0 3-835,-1 3 765,3-4 1,-9 10-1,6-7 1</inkml:trace>
  <inkml:trace contextRef="#ctx0" brushRef="#br0" timeOffset="59430">12142 8992 8355,'3'-18'-184,"5"5"0,7 8-380,3 3 1,5 8 0,-3 1 0</inkml:trace>
  <inkml:trace contextRef="#ctx0" brushRef="#br0" timeOffset="60128">13283 9017 8355,'0'-20'1014,"0"-2"1,0 6-1408,0 0 0,0 7 762,0 1 0,0 6 1,0 2-1,0 7-193,0 4 0,4 3 0,0 1-197,-1 2 0,-2 5 1,1-3-1,2 2 1,3-2-143,0-1 1,4 2-1,-3-3 1,3-2 0,1-1-323,1-2 0,-1-5 1,1-3 296,-1-2 0,0-2 1,1 0-1,-1-2 67,1-2 0,3-7 0,1-7 0,-2-1 76,-1-3 0,-2-1 0,0-4 0,1-2-78,-1-4 1,-1-3-1,-1-2 105,-2-3 1,-4-4 0,3-4 0,0-2 0,-1 0 45,-1 1 0,-1 3 1,-4 12-1,0 2 614,0 4 1,-1 8-1,-3 6-300,-5 5 0,4 6 1,1 9-1,1 9-217,-1 10 0,2 6 0,-2 9 0,3 2-41,1 4 0,0 5 1,1 4-1,3 1-185,5-3 1,2 2-1,1-10 1,1-1-1,-1-5-136,0-3 0,5-8 0,-1 1 131,0-6 0,2-4 1,-2-7 72,-1-3 0,0-2 1,1-8-1,0-2 111,-1-4 0,-1-7 0,-2-2-72,1 2 1,-5-4 0,-1 0 0,-2-2 0,0 0-20,0-1 0,-3 3 0,2 0 0,-2 1 0,1 2 165,1 3 1,5 4-105,-5 1 1,5 5 0,0 1 0,2 4 0,0 8-17,-3 5 0,3 0 1,-3 5-58,3-2 0,-2 4 0,-3-3 1,0 2-82,-3-1 0,-2-5 0,-2 2 0,-3-3 52,-5-2 1,-2 1-1,-3-1-655,-2 0 1,1-5-1,-5-3 145,3-2 1,-11-2-1,2 0 1</inkml:trace>
  <inkml:trace contextRef="#ctx0" brushRef="#br0" timeOffset="60304">13568 8719 9858,'-4'-18'-524,"8"6"249,9-1 0,10 8 0,-1-5 0,-1 3 0,1 2 0,3 2-213,4 1 1,-3-9-1,4-2 1</inkml:trace>
  <inkml:trace contextRef="#ctx0" brushRef="#br0" timeOffset="60462">13246 8595 8355,'-6'0'-11,"6"0"0,7 0 206,4 0 1,3 4-944,2 0 1,4 6-1,5-3 1</inkml:trace>
  <inkml:trace contextRef="#ctx0" brushRef="#br0" timeOffset="60644">14077 8483 8824,'-6'18'0,"-2"3"0,-3 2 0,-2 2-933,1 0 0,0 4 627,-1 0 0,1 5 0,-1-2 0</inkml:trace>
  <inkml:trace contextRef="#ctx0" brushRef="#br0" timeOffset="61261">14932 8409 8355,'-12'-24'-277,"0"4"0,5 13 816,3 11-583,2 11 1,2 10 0,0 8 0,0 4 0,0 6 0,2 5 438,2 4 0,-2 8 0,5-2 0,-1 2 1,-2 2-1,0 0 0,0-1-147,-1-3 0,-2 2 0,-1-3 0,0-2 0,0-5-808,0-8 0,0-3 1,0-3-1,0-3 0,0-6-538,0-5 0,0-4 142,0-5 855,0-6 1,-5-2-1,-2-5 1</inkml:trace>
  <inkml:trace contextRef="#ctx0" brushRef="#br0" timeOffset="61585">14796 8843 8602,'12'-30'0,"1"3"0,1 7 1737,2 2-1483,-2 1 1,13 6 0,0 3 0,2 4 0,2 2 0,0 2-322,-1 0 1,3 6-29,-4 2 1,-2 3 0,-4 3 0,-6 1-1,-1 2 1,-7-1 0,-2 2-287,-4 3 1,-4 2-1,-6 1 1,-7-2-187,-4-2 1,-4 1 0,-6 3 0,-1-2-129,2-2 0,5-9 654,1 2 0,0-4 0,-3 4 0</inkml:trace>
  <inkml:trace contextRef="#ctx0" brushRef="#br0" timeOffset="62514">15577 8706 8355,'-1'-8'86,"-3"0"1,-3 5-1,-5-1 1,-2 4 0,-1 4-1,-2 4 1,2 5-1,1 2 1,3 2 0,1-1-1,2 1 1,0 1-1,1-1 1,3 1 0,3-1-1,1-1 1,0 1-1,1-3 1,3-3 238,4-3 0,1-5-408,3 1 0,-2-3 1,6-1-1,-2 0 1,-2 0 33,1 0 1,-1-5 0,1-3-1,-2-4 3,-3 0 1,1-2-1,-4-1 11,-3-1 1,0-5 0,-2 3 0,0-1 0,0-2-58,0 2 0,-6-5 0,-2 4 0,-3-4 63,-1-1 1,1 1 0,1 0-1,3 2-25,1 1 1,2 2 0,4-3 0,0 3-43,0 1 0,2-4 0,2 3 0,4-2 0,3 2 8,2 1 1,4-3 0,4 3 155,3-1 1,-4 4-1,0 0 1,-1 3-1,-1 6 303,0 0 1,-2 2-311,-3 4 1,-2 5 0,-2 5 0,-2 5 0,-1 6 136,-4 2 1,0 8-156,-2 2 0,4 0 0,0 4 0,-1 4 0,-2 2 0,-1 0-137,0 0 0,2-9 1,0 3 10,2-1 0,6-6 1,-2-2-1,3-6 1,0-6-63,-2-2 0,2-3 1,-3-2 132,3-5 0,1-3 0,1-2 0,-1-2 0,-1-3 26,-2 0 0,2-7 0,-3-3-71,3 0 0,-3-3 0,0 0 0,1-2 1,-1 1-1,-1-1-171,-2 2 214,5 1 0,-7 5 0,4 1-56,-2-1 75,5 7 0,-5 6 0,4 8 1,-4 4-1,-1 5-79,0 3 0,2-2 0,-3 0 0,2-1-37,2-1 1,1 1 0,5-5 0,-1 1 0,0-2 113,1-3 0,-1-3 0,1-5 75,-1 0 0,-4 0 0,1-1 1,0-3-1,2-3 234,2 0 0,-5-4 1,-1 3-208,-2-3 1,4-2 0,-4 2-61,2 3 1,-4-3-1,1 3 1,-1-3 35,1-2 1,-3 5 0,5 1-73,-1 2 1,-3 2 0,3 6 24,1 1 1,-5 10 0,3-1 0,-3 5-29,-1 4 1,0 2-1,0 2 1,0 2-42,0 1 1,0 5-1,0-1 1,0 3-30,0 1 0,0 0 0,-1 3 0,-2 3 101,-1 2 1,-5 2 0,-1-7-1,-4 0-59,-2-4 1,-1-4 0,3-7-71,-2-1 1,2-6 0,-3-4 0,4-6 0,0-2 25,1-3 0,1-9 1,3-6-226,3-8 1,4-3 0,1-3 0,1-2-240,4-1 1,7-11-1,7 2 1</inkml:trace>
  <inkml:trace contextRef="#ctx0" brushRef="#br0" timeOffset="62798">17078 8272 8355,'0'-12'603,"0"0"0,0 6 0,1 7-195,4 10 0,-3 7 0,7 7 0,-1 1-81,-1 3 1,4 3 0,-4 5-212,0 0 0,-1-2 0,-3 1 0,1 2-569,-1 1 1,-2-5 0,-1-2 0,0-2-209,0-2 0,0-6 0,0-3 0,0-1 1,-1-3-1559,-3-1 2174,-3-2 1,-5 1 0,-1-1 0</inkml:trace>
  <inkml:trace contextRef="#ctx0" brushRef="#br0" timeOffset="63064">16954 8632 8355,'8'-5'195,"1"-4"-169,-1 4 0,6-5 0,2 5 0,5-2 0,4-3 1,2-1-1,3 0 0,2 1 207,3 2 1,-4 5-1,1-1 1,-3 3 26,-6 1 1,-2 1-1,-7 3 1,0 5-196,-3 2 0,-6 2 0,2 3 0,-1 1-51,-4 3 0,0-1 0,-2 3 0,0-3-229,0-1 0,0 0 1,0-3-316,0 2 0,1-2 0,3-5-241,4-2 0,9-5 0,2 2 1</inkml:trace>
  <inkml:trace contextRef="#ctx0" brushRef="#br0" timeOffset="63226">17413 8235 8355,'-7'13'-874,"7"-1"0,7 0 1</inkml:trace>
  <inkml:trace contextRef="#ctx0" brushRef="#br0" timeOffset="64014">17525 8607 8355,'0'-12'0,"0"4"698,0-1-544,0 7 0,1-8 0,3 6 1,4 1-1,2 3 0,0 3 1,-2 2-199,2 2 0,-4 1 1,1 6-1,0 1-16,0 2 1,-4 5 0,2-3 0,-1 2 26,1 0 1,-1-5-1,-4 3 1,0-1-231,0-3 1,4-1-5,0-1 0,2-6 180,-2-3 1,-3-8 20,3-5 0,-2-2 0,-1-3 1,2-1-1,1-3 8,-1-1 1,-1 3 0,1-4 0,3 1 37,0 0 0,-1 4 0,3-1 0,0 5 34,-1 3 1,4 5 0,-3-1 42,3 3 1,-2 2 0,-1 2-1,2 2-33,1 2 0,0 2 0,-2 3 1,-1 0-9,2 1 1,1-1-1,0 1 1,-1-2 153,-2-3 1,-1 3 0,3-4 111,-2 0-206,-5 4 1,4-10-16,-3 3 0,-2-4-121,7-4 0,-5 1 1,4-5-200,2-2 0,1-1 0,1-1 0,2-2 50,3-2 0,-8 2 1,4-3-1,-2 4 149,0 0 1,1-2 0,-1 1 0,-1 5 158,-2 2 1,-4-2-72,4 5 1,-5 2 0,3 6 0,-2 4 166,0 3 0,0 3 0,-4 1-44,0 1 1,0 7-1,0-4 1,0 2-1,1-2-23,4-1 1,0-2 0,5-5 0,-2-1-4,2-2 1,2-5-1,3 1 1,2-3-7,-2-1 1,4-1-1,0-2 1,2-4 53,0-4 0,-2 2 0,3-9 1,-3 1-97,-1 1 0,-1-5 1,-5 5-1,1-1-216,-1-1 1,-1 4 0,-3-4 176,-3 1 1,-4 3-45,-1-3 1,-7 9 0,-3 7-36,-1 7 1,-4 4 0,7 11 0,-3 1 0,0 1-217,3 2 1,2 4 0,7 0-109,4-2 1,3-4-1,8-4 1,5-1-1,4-3-188,4-1 0,8-7 0,7-2 0</inkml:trace>
  <inkml:trace contextRef="#ctx0" brushRef="#br0" timeOffset="65147">2853 12291 9248,'-9'-4'0,"2"-2"0,5-1 2391,7-2-2286,2 3 0,22-1 1,0 4-1,7-2 1,6-1-1,7-1 0,4 1 1,3-3-1,-1 1-1819,-3 0 1,-1 5 0,-1-2 0</inkml:trace>
  <inkml:trace contextRef="#ctx0" brushRef="#br0" timeOffset="86062">6796 12626 8355,'2'-33'-5,"2"1"0,6 0 0,5 2 1,7-2-1,4 0 0,4-2 0,3-2 31,6-1 1,6-9 0,13-6 0,9-10 0,-31 28 0,1-2 0,2-3 0,0-1 0,3-3-1,0-2-18,2-3 0,2 0 0,5-3 0,2 0 0,4-5 0,1 0 1,1-1-1,2 0 0,0-2 0,2 0 0,1-1 0,1-1 1,2 1-1,0-1-11,1-1 0,0 1 0,-2 3 0,-1 1 0,-1 1 0,-1 3 1,-3 3-1,0 3-78,-4 4 0,0 2 0,-8 5 0,-1 2 0,-7 3 0,0 1 0,28-18-118,-10 14 1,-16 10 0,-11 16 0,-9 5-75,-9 6-56,-6 4 1,-13 16 0,-1 3 0</inkml:trace>
  <inkml:trace contextRef="#ctx0" brushRef="#br0" timeOffset="86534">7032 12340 8355,'-12'-18'-115,"-1"5"0,6 3 1,3 14-1,3 11 330,1 7 1,7 10-1,5 7 1,8 9-1,3 8 1,3 6-1,3 5 1,4 3 175,3 3 1,7 8 0,4 6-306,-21-41 1,0 2 0,-2-1 0,0 1 0,2 0 0,0 2 0,1 0 0,-1 0-359,-1 0 1,1 1 0,-1-1-1,1 0 1,-1-1 0,-1 0 0,1 0-1,0 0 1,-1-1 0,0-1-233,-1-1 1,0 0 0,-2 1 0,-1-1-95,13 32 0,3-5 1,-4-5-1</inkml:trace>
  <inkml:trace contextRef="#ctx0" brushRef="#br0" timeOffset="87106">7702 13804 8355,'-7'-8'-545,"3"-1"495,2 7 0,8-4 1,4 6-1,5 0 0,7 1 1,5 2-1,6 3 0,5-1 1,3 1 230,4-4 0,15 4 1,4-1-1,5 1 1,3-1-1,4-2 1,5-1-117,5-2 0,0 0 0,3 0 0,2-2-189,4-2 0,-3-3 1,-1-5-1,-3-1-184,-1 1 1,0 0 0,-2-2 0,-4-1 125,-6-2 0,-8 2 0,-9 5-41,-4 2 1,-3 5 0,-1-2 0</inkml:trace>
  <inkml:trace contextRef="#ctx0" brushRef="#br0" timeOffset="87851">8942 10381 8681,'-16'-11'1142,"-1"2"-1246,0 4 0,6 6 0,3 3 0,4 6 0,4 5 0,6 7 0,6 6 0,7 5 389,5 3 0,12 1 0,5 2 1,7 2-1,6 4 0,4 2-216,2-1 0,8 2 0,2-3 0,0 2 0,1-1 0,-2-4 0,2 0 0,0-2-433,-4-4 1,1 1 0,-4-5 0,-3 1 0,-6-2-388,-4 0 1,-8-2 0,-6-5 395,-7 1 1,-5-1 168,-4-4 0,-3 4 0,-6-5 0</inkml:trace>
  <inkml:trace contextRef="#ctx0" brushRef="#br0" timeOffset="88211">10220 11175 8355,'0'-13'231,"0"1"0,0-1 1,1 2-1,3 4 1,3 7-1,0 9 2067,-3 6-2035,-3 4 1,-1 17 0,-1 7-98,-3 8 1,-3 12-1,-7 13 1,-2 11-1,-5 9-57,10-46 0,-1 2 1,-3 8-1,1 1 1,-2 1-1,0-1-269,-2 2 1,0 1-1,0 0 1,0 0 0,-3 3-1,0 1 1,0-1-1,2-2 1,1-3 0,0-2-133,0-3 1,0-1-1,-11 39 1,4-3-1,7-11-562,4-9 0,2 1 1,1-14-1,1-1 324,2-1 0,0 7 0,-5 0 1</inkml:trace>
  <inkml:trace contextRef="#ctx0" brushRef="#br0" timeOffset="90599">6958 12291 8355,'-13'-4'-791,"1"-1"873,0 3 0,3 0 136,1 2 1,4-1 0,-4-2 0,-2-1 0,-1 1 0,-2 2 96,1 1 1,5 1 0,2 2 0,1 3 0,-1 0 0,3 4 0,0 3-137,2 3 0,0-2 0,2 4 0,2-2-152,4 1 1,3 3-1,3-3 1,1-2-1,3-2-82,1-5 1,-2 1 0,2-4 0,0-3-153,1 0 1,-5-4 0,1-2 0,-2-4 106,-1-3 0,-2-3 1,-3-2-1,-4-4 90,-3 1 0,-1-3 0,0 4 1,-1 0 9,-3 0 1,-7-2 0,-7 4-2,-1 5 1,-2-1-1,-4 5 1,0 0-1,1 3 32,-1 3 1,1 2-1,2 3 1,3 4 23,1 4 1,-1 4 0,5 2 0,4 1-230,3 3 1,3-4 0,7-1 0,4-3-720,5-2 0,13-1 203,0-3 0,14-2 0,-1-6 0</inkml:trace>
  <inkml:trace contextRef="#ctx0" brushRef="#br0" timeOffset="91452">6983 12340 8355,'-6'-7'-954,"3"2"1681,-5 5 0,5 1 371,-1 3-932,3-2 0,2 5 0,3-5 0,3 4 0,1-1 346,1 1 1,-1 0 0,4-4-313,1 2 1,-1 5 0,2-4 0,1 2-1,3 1 45,1-1 0,-2 4 0,3-2-281,3 2 1,-4 1-1,1 0 1,3 1-1,0-1 21,2 1 0,-5-5 0,1-1 0,1 0 37,2 0 1,-4-5 0,0 4 0,-3-2-83,-1 0 0,-3 2 1,0-4-1,-1 2-200,1-1 0,-5 3 0,0-2 1,0 0-944,-1 1 484,4-3 0,-8 3-1220,5-5 1252,-5 0 278,3 0 1,-12 0 0,-1 0 0</inkml:trace>
  <inkml:trace contextRef="#ctx0" brushRef="#br0" timeOffset="91884">7603 12688 9451,'0'-13'0,"-2"2"0,0 2 0,-4 2 0,0 0 0,0 1 635,-1 1 1,3 1 0,-3 5-1,0 2 1,1 2-424,1 2 0,1-3 0,4 5-332,0 0 0,0-2 0,1 0 0,3-2-478,4-2 439,3-1 1,0-8-1,-1-2 1,-2-3-1,1-2-1,-2 1 0,-2 0 81,-5-1 0,0 5 1,-1 1-1,-3 2 1,-5 2-1,-2 1-784,-1 2 318,5 0 1,-4 6-1,4 2-315,0 3 1,-3 2 696,6-1 0,-5 0 0,2 1 0</inkml:trace>
  <inkml:trace contextRef="#ctx0" brushRef="#br0" timeOffset="92276">7677 12601 8863,'-7'-6'0,"3"-2"0,3-3 0,1-1 0,1-2 0,2-1 0,2-5 294,2-3 1,3-2 0,5-11 0,2-2-1,-2-1 1,0 1-142,1 0 1,0-3-129,4 0 0,-5-2 0,2 4 1,-3 4-1,-2 6 0,0 7-176,1 4 1,-5 2-419,0 8 0,-5 4 1,3 8-1,-2 4-249,0 3 0,0-2 0,-3-1 736,4 2 1,2 1 0,5 1 0</inkml:trace>
  <inkml:trace contextRef="#ctx0" brushRef="#br0" timeOffset="92623">7987 11906 8355,'-5'-12'160,"3"-1"1,-3 5 0,3 1-1,0 0 1,-4 2 0,1-2-1,-2 1 1,0 1 0,-1 4-1,1 3 1,2 7 0,4 2-1,1 1 1,0 0 0,0 1 0,0-1-1,1 1 551,4-1-753,2-5 1,1-2 0,0-5-262,2 0 1,-1-1 194,0-3 0,-4-3 0,-4-4 0,2 1 0,1 2-270,-1-2 1,-3 4-73,-4-3 0,1 2 0,-5-1 0,0 3-1525,1-1 1909,1 5 0,1 1 0,-2 7 0</inkml:trace>
  <inkml:trace contextRef="#ctx0" brushRef="#br0" timeOffset="92952">8062 11844 11050,'-5'-8'0,"3"1"0,3 2 0,6 2 0,4 1 0,1 2 0,1 0 0,-1 0 0,2 0 0,1 0 0,3 0 767,1 0 0,-2-1 0,2-2 1,0-1-761,1 1 1,0 1-1,5-1-239,0-1 1,0-5 0,0 4-1,-2-1 1,-1 0-647,-1-1 1,-5 3 350,5-5 1,-6 7-1,2-3 1,-4 4-1,0 1-939,-1 0 1117,-5 0 0,4 0 0,-4 0 0</inkml:trace>
  <inkml:trace contextRef="#ctx0" brushRef="#br0" timeOffset="93309">8458 11671 8355,'-12'0'2010,"0"0"-1064,5 0-637,1 0 1,6 1 0,2 2-95,2 1 0,-2 1 0,7-2 1,-1 3-62,-1 1 1,4-3 0,-3 3-1,2-1 1,-1 0-170,0-1 1,-1 4-1,3-4 1,-1 1-193,-2-1 1,-5 5 0,2-2-143,1 3 0,-5 6 0,2-1 0,-6 1-628,-5 1 0,1 0 0,-1 4 0,-2-3 437,-1-1 0,-7 4 0,-1-3 1</inkml:trace>
  <inkml:trace contextRef="#ctx0" brushRef="#br0" timeOffset="93799">8682 11720 8355,'-2'-8'986,"-2"0"0,3 6-959,-3 2 1,2 2 0,2 6 83,0 2 1,4 1 0,2 0-187,1-3 0,-3 2-52,4-6 0,-1-2 70,1-6 1,2-3 52,-6-5 1,0 0 0,-4-1-136,0 1 0,-1 1 0,-3 3-494,-5 3 1,-2 4 0,-1 1-821,0 0 1273,5 0 1,-4 0 0,4 0 0</inkml:trace>
  <inkml:trace contextRef="#ctx0" brushRef="#br0" timeOffset="94230">8818 11745 8355,'-12'0'-937,"3"-4"1719,1 0 1,4-2-174,-4 2 0,5 1-276,-1-5 1,4 4 0,4-3-158,4 2 0,3-4 1,2 4-151,-1-2 1,2-1 0,2-5 0,5-1-54,2-2 0,2-3 1,0-6-1,1 0 1,2 0-7,1 0 1,0 2 0,-6 2 0,-1 5-101,-1 2 0,-6 2 0,2 1-840,-4 2 0,-4 4 102,-1 5 1,-5 1 146,1 3 0,-3-1 647,-1 5 0,0 1 0,0 3 0</inkml:trace>
  <inkml:trace contextRef="#ctx0" brushRef="#br0" timeOffset="94608">9141 11336 7230,'-5'-9'0,"0"1"-120,-2-1 1,4 2 1267,-1-2 1,1 7 940,-1-2-1804,3 2 0,-3 2-135,8 0 0,1 2 0,5 0 0,-3 4 69,-2 1 0,5 1 0,-2 4-104,3 1 0,-2-5 0,-1 0 1,2 1-78,1-3 0,1 0 0,0-5 0,1 2-192,-1 1 0,1 0 0,-1-4 0,0 0-298,1 0 1,-5 0 307,0 0 1,-6 2-1,-2 2-264,-7 4 1,-6 3 0,-3 2 0,-3 0 0,-2 2-335,0 2 0,2 4 0,-2-3 0,5 0 459,2-1 1,-4 5 0,-1-2 0</inkml:trace>
  <inkml:trace contextRef="#ctx0" brushRef="#br0" timeOffset="95030">9413 11237 8355,'-8'1'-94,"0"3"0,4-3 1,-3 5 721,1-1 1,1-3-1,2 3-168,-1 1 0,0-3 0,4 5 1,0 2-130,0 1 0,0 1 0,0 0-153,0 1 1,0-5-1,1-1-245,3-2 1,3 0-96,6-5 0,-1-2 0,0-2 1,-1-4 64,-2-3 1,0-2 0,-3 1-1,-1 0-177,1-1 0,-2 1 0,-4-1-77,0 1 1,0 4-1,-1 1 1,-4 1-300,-3 3 1,1-2-1,-1 1-216,-2 1 0,4 6 735,-3 1 0,1 6 0,-4-3 1</inkml:trace>
  <inkml:trace contextRef="#ctx0" brushRef="#br0" timeOffset="95550">9475 11373 8355,'-5'-7'304,"4"2"1,-8 5 255,9 0 0,4 4 1,12 1-1,0 2-309,-1 3 0,5-3 0,-1 1 0,1 0 4,1-1 1,0 3 0,4-5 0,-1 1-105,1-1 1,0 3 0,1-3-160,3-3 1,-3 0 0,3-2 0,-1 1 0,-1 2-288,2 1 1,-1 0-1,-6-4 1,-3 0-386,-1 0 0,-1 4 1,-5 2 24,0 1 1,0-3 0,-4 4-152,-4 2 1,1-3 523,0 1 1,4 0-1,-2 5 1</inkml:trace>
  <inkml:trace contextRef="#ctx0" brushRef="#br0" timeOffset="105235">6921 12229 8110,'-13'-9'0,"2"1"0,1 0 0,2 0 250,-1-1 1,-3 2 0,0-2 0,0 2 0,-1 1 639,1 4-728,5 0 1,-4 8-1,3 3 1,-3 5-1,-2 4 1,2 1-1,3 3 48,4 2 1,2 1-1,2 0 1,0-1-1,2 1 1,2 0-1,4 0 1,3-2-287,2-2 1,3-3-1,2-6 1,1-1 0,2-3-1,0-5 1,-1-6 0,1-8-1,-2-6-297,-2-8 0,-3-7 1,-2 0-1,-1-1 90,-3-1 0,-2 1 0,-6 8 2,0 0 0,-6 0 0,-3 2 0,-5 2 0,-4 6-91,-1 5 0,-2 1-172,-4 5 1,0 5 0,1 6 0</inkml:trace>
  <inkml:trace contextRef="#ctx0" brushRef="#br0" timeOffset="105929">6883 12278 7463,'-4'-8'0,"0"0"-86,1-2 0,2 3 0,2-1 0,3-2 0,5-1 0,0-1 0,1 0 200,-2-1 1,-1 5 0,3 0-1,-2-2 114,2-1 0,-3-3 0,1-1 0,0-2-93,-1 2 0,3-4 0,-5-2 0,1-4-49,-1-3 0,5-1 1,-3-7-1,1-3 7,0 1 1,5-6-1,5-3 1,1-4 57,3-3 1,3-5 0,2 1 0,5-3 54,4-1 0,-2 4 1,10 0-1,0 1-102,2 0 0,10 1 0,0 2-103,7-4 1,4 0-1,9 0 1,6 0-1,0 6 67,4 2 1,0 6 0,4 11-1,-2 6-280,-6 5 0,-4 9 1,-12 9-1,-4 4-101,-7 4 0,-1 4 0,-11 8 1,-2 0 56,-4-1 0,-8-5 0,0-3 0,-3-2 1,-1-2 0,-5-2 0,-4-1 0,-2 0 6,-2 0 0,-5-1 1,-1-2-1,-2-2 88,0-2 0,0-1 0,-4-5 0</inkml:trace>
  <inkml:trace contextRef="#ctx0" brushRef="#br0" timeOffset="106328">8545 10455 8355,'0'-12'647,"0"-1"-890,0 1 0,0 4 349,0-1 1,0 5-1,2-3 915,2 2 1,3 1-771,5 4 0,5 4 1,-1 1-1,1 2 0,-1 2 1,2-1-1,1 0-188,3 2 0,2 1 0,-1 1 1,-2 1-1,-3 0 0,-3 3 0,-1 0 1,-3-1-546,0-1 0,-6 3 1,-1 0-1,-4 3 0,-4 0 1,-4 2-508,-3 3 0,-5-3 0,-4 9 601,-3-1 0,1-4 0,-9 4 0</inkml:trace>
  <inkml:trace contextRef="#ctx0" brushRef="#br0" timeOffset="107123">9178 10468 8355,'0'-13'0,"0"1"0,0-1 328,0 1-153,0 5 1,5 2 0,5 5 0,5 0 0,7 0 0,4 0 0,6 1 268,4 3 0,0 2 0,9 3-418,2 0 0,5-3 0,2 4 0,-2-2 0,1 2 0,-1 1 0,1 3 0,-4 2 0,-3 5-90,-4 2 0,-4 2 1,-8 1-7,-4 3 1,0 2-1,-9 3-120,-2-1 0,-3-4 0,-3 3 1,-4-2-1,-1-2 101,0-2 1,1-3 0,-5-2 0,0-5-1,0-2-517,0-1 170,0-1 1,1-5 0,2-2-76,1 1 0,5-5 0,-2 5 1</inkml:trace>
  <inkml:trace contextRef="#ctx0" brushRef="#br0" timeOffset="107438">9922 10840 11398,'-6'5'0,"6"5"0,7 4 0,4 2 0,2-1 0,-1 0 0,0 1 0,2 0 0,1 1 0,2-1 0,-2 1 0,0-3 0,0-3 0,2-5 0,0 0 0,-1-3 0,1-2 0,-2-1 0,0 0 0,0-1 0,2-3 0,-2-6 0,-3-4 0,-2-2 0,-2-1-501,2-1 0,-1 0 0,0-4 0,-4 3 0,-1 0-1817,0-1 2107,1 5 1,0-14 0,2 3 0</inkml:trace>
  <inkml:trace contextRef="#ctx0" brushRef="#br0" timeOffset="107942">10207 11348 8355,'-1'-8'0,"-3"0"0,1 3 394,-5-3 1,3 5 0,-1-2 0,-1 1 288,0 0 0,3 0-259,-5 4 0,7 1-263,-3 3 1,4 3-1,1 7 1,0 1-63,0 1 1,1 1 0,2-5-1,3 1 1,1-2 0,2-2-72,2 0 1,2-7 0,-1 3 0,1-4-3,-1-1 0,0-1 0,1-4 0,-1-3 0,1-3-120,-1-1 0,0-1 0,-1 0 1,-2-3-1,-5 0 0,-3 1-90,-1 1 0,-1 3 1,-3 3-309,-5 4 0,-2 1 1,-1 0-1657,0-1 1356,-6 0 1,-2 9-1,-4 2 1</inkml:trace>
  <inkml:trace contextRef="#ctx0" brushRef="#br1" timeOffset="128216">8855 10430 5734,'13'0'0</inkml:trace>
  <inkml:trace contextRef="#ctx0" brushRef="#br0" timeOffset="128680">8818 10542 8072,'6'-12'-402,"2"-1"1,3-1 0,1-1 327,1-1 1,3-1 0,2 3 159,1-2 1,-3 2 0,0-2 0,-2 2 0,-2 1 34,1 1 1,-6 4-1,-2 1 1,-1 0 481,0 0-426,1 4 0,-11-2 0,-1 6 1,-1 3-23,0 5 0,-1 2 0,-3 2 0,-1 2-29,1 2 1,0 6 0,-1 1-1,2 3-10,3 1 1,-2 2 0,6-1-1,1-1-141,2-2 0,1-3 0,0-1 0,1-2-95,4-2 0,6-6 0,7-5-17,1-2 1,1-2-1,5-7 1,0-6-1,0-3 2,0-4 1,-5-5-1,0 1 1,-4-1 92,-5 2 1,-4 0 0,-7 5 0,0-1 32,0 1 0,-11 2 0,-5 4 0,-6 0 154,-3 0 1,-1 3-1,-3 2 1,-3 3 44,0 1 0,-2 5 1,3 5-1,2 5-219,3 6 1,0 2 0,10 3-1,2 2-329,4 1 1,6 5-486,8-1 1,14 3-1,8 1 1</inkml:trace>
  <inkml:trace contextRef="#ctx0" brushRef="#br0" timeOffset="147264">7330 12700 7852,'-11'-12'0,"1"-1"861,2 1-604,5 5 0,3 1 1,8 6-1,5 0 1,2 0-1,1 0 0,1 0-118,1 0 1,-3 0 0,6 0 0,-1-1 0,1-2-137,0-1 0,-5-6 0,4 2 1,-3-3-1,-1-1-153,-3-1 0,-6 1 0,-1 0 0,-2-1 55,0 1 0,-1-1 0,-6 1 0,-2-2-90,-2-2 1,-2 6 0,-4-2 0,-3 1-371,0 0 1,1 2 0,5 2 25,2 2 0,0 1 0,-5 4 1</inkml:trace>
  <inkml:trace contextRef="#ctx0" brushRef="#br0" timeOffset="147948">7627 12613 8355,'-12'-1'0,"0"-3"0,-1 2 213,1-2 1,-1 4-1,2 4-41,3 5 0,3-3 1,5 3-1,0 0 0,0 2 1,1 0-1,3-2-90,4-5 0,3 1 1,2-1-139,-1-1 1,1-1 0,-1-2 0,0 0-180,1 0 1,-5-6 0,-1-2 277,-1-3 0,2-2-92,-4 1 1,-1 4-1,-7 1 1,-5 1 30,-2 4 0,-1 0-1265,-1 2 692,7 0 0,-5 11 0,4 3 1</inkml:trace>
  <inkml:trace contextRef="#ctx0" brushRef="#br0" timeOffset="171505">6921 12167 7703,'-2'-11'0,"-1"1"0,-1 2 0,1-2 25,2-1 0,1-1 0,0-1 0,0 0 0,1-4 154,4-4 1,2-2-1,6-2-89,4 0 1,-2-9-1,6-5 1,1-2-1,3-3 1,3 0 415,6-3-442,1-7 0,8-1 0,4-6 1,4 1-1,4-4 5,2 1 0,5-5 0,8 1 0,3 1-147,3 2 1,-33 30-1,0 1 1,33-24-1,-3 6-96,-2 7 0,-7 13 1,-4 6-1,-5 8 126,-4 8 0,-3 3 1,-8 6-312,1 0 1,-4 0 0,-5 0 0,0-1 0,0-2 95,2-1 0,-4-6 0,-1 2 1,-3-3 52,-1-2 210,0 1 0,0-6 0,0-1 0</inkml:trace>
  <inkml:trace contextRef="#ctx0" brushRef="#br0" timeOffset="171901">8520 10443 8355,'-12'0'549,"0"0"1,1 1-438,2 3 0,4-1 1,6 4 97,3-2 1,3 0 0,7-5 0,3 0-101,3 0 1,2 0-1,2 0 1,-1 0 35,3 0 0,2 0 0,-3 0 0,-2 1-101,-2 3 1,1 3 0,-6 7 0,-1 2-405,-1 5 1,-3 2 0,-2 2-1,-7 1-112,-4 3 1,-7 3-1,-7 7-1106,-5 2 1155,-2-2 1,-13 14-1,-3-2 1</inkml:trace>
  <inkml:trace contextRef="#ctx0" brushRef="#br0" timeOffset="330262">7218 10033 7342,'-5'-5'0,"6"-2"0,10-1 0,8 0 0,6-2 0,4 0 0,4 1 0,3 0-1185,1 0 1191,0-2 0,5 2 0,0 1 1,3-2-1,1 1 0,3-1-5,0 2 0,1 4 1,1-3-1,0 1 1,1 4-1,-1 0 1,3 2-1,-2 2-82,-1 2 0,6 3 0,-8 5 49,2 0 1,5 1 0,-1-1 0,1 1 71,3-1 0,-1 0 0,3 1 1,4-1-1,1 1-10,1-1 1,8-4 0,-4-1 0,2 0 14,5 0 0,3-4 0,8 1 0,4-4-21,1-4 0,2-3 0,-44 1 0,1-1 0,0 2 0,1-1-25,-1 3 0,0-2 0,8-2 1,0-1-1,-5 2 0,1 0 1,2-1-1,0 0-51,2 0 0,1 0 1,-2 1-1,1 0 1,0-1-1,-1 1 0,0 0 1,0 0 55,1-1 1,-1 1 0,2 2 0,-1 0 0,1 0-1,0 0-11,0-1 0,0 0 0,-2 2 0,0 1 0,-1-1 0,1 0 0,-2 1 0,-1 0 1,-1 0-1,0 0 20,-1 0 0,-1 1 1,-3 0-1,0 1 1,0 0-1,1 0 1,-1 0-1,-1 0 37,49 0 1,-4 1-1,-1 2 1,-2 1 8,-2-1 1,2-2-1,-2-1 1,-4 0-21,-2 0 1,2 0 0,2-1-1,-4-2-59,-3-1 1,3-2 0,-2 4 0,-1-2-277,-2 1 1,2 1 295,2 2 0,-1 0 0,2 0 0,0 0 0,-4 0 0,-3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8T18:49:02.052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9389 6338 8355,'-25'-16'0,"0"4"-378,0 5 286,6 4 0,1 10 0,6 6 0,-1 7 0,-1 8 0,-1 6 160,-1 6 0,-5 10 0,3 11 1,0 5-1,0 5 0,3 2 1,3 5 65,3 3 0,4 4 1,5 2-1,0-3 0,1-5 1,5-10-1,6-9 0,9-7-1302,6-6 649,5-16 0,11-2 0,1-10 1</inkml:trace>
  <inkml:trace contextRef="#ctx0" brushRef="#br0" timeOffset="925">9624 6672 8355,'-11'-37'0,"3"6"312,-9 2 1,5 8 0,4 4 0,4 4-90,2 0 0,4 6 0,2 3-277,4 3 1,3 8 0,1 5-1,1 7-45,-1 5 0,-1 1 0,-1 1 0,-2 1 45,2 2 1,-3 4 0,0-4 0,-2-2-157,-2-5 0,0 0 0,-1-6 0,2-1-7,-1-1 0,-1-6 172,-2 1 0,0-8 0,0-1 1,0-7-20,0-4 1,4-7-1,1-4 1,2-4 23,3-3 1,-3-1 0,1 1 0,2-3 27,1 0 1,1 2 0,0 5 0,1 2 39,-1 2 0,1 3 0,-1 7-18,0 3 0,-3 4 0,-2 8 1,-2 4-3,-2 3 0,2 6 1,0 1-1,-3 0-12,0 0 1,-2-1-1,0-1 1,0 0 1,0-1 1,0-1 0,0-2 0,1-3-22,3-1 1,2-7 0,3-1-15,0-7 1,-3-8-1,4-3 1,-2 0 23,2 1 0,1-5 0,0 2 0,-1 1 39,-2 2 1,-1 4 0,3 2-1,-4 1 17,0 2 0,2 6 1,-2 2-13,1 7 1,-5 4 0,4 3 0,-2 1-26,0 2 1,2 3 0,-2-2 0,3 0-63,0 0 1,5-1 0,-1-5-39,4 0 1,3-3 0,-3-2 0,3-2-1,1-2-15,4-2 1,-6-1 0,1-1 0,-1-3-99,-1-5 1,1-2 0,-3-1 0,0 0 160,-2-1 1,3-5-1,-7-1 1,2-2 88,-2 1 0,2-1 0,-6-4 0,0 2 44,2 2 0,-5-2 1,3 3-1,-2 0 135,-2-1 1,-2 6 0,-1-2 71,-1 4 1,-5 6 0,0 3-111,-2 2 1,-1 8-1,0 2-135,-1 3 1,1 3 0,1 1 0,1 3 0,2 1-9,-2 3 0,5 0 1,-1-1-1,2-3-324,0 0 1,0-3-1,4 4 1,0-1 47,0-3 0,4-5 0,1-3 109,2-2 0,2-1 0,3-4 111,0 0 1,-3-5-1,-1-3 1,0-3 55,-1-2 1,3 1 0,-6-1 0,-1 1 26,-2 0 0,3 3 1,0 1 10,-1-2 1,-2 4 0,1-1 10,2 1 0,-3 3 0,5 6 0,-2 3-69,0 1 0,4 5 0,-2 4 1,1 0-139,2-3 1,2 4 0,2 0 0,-1-2-290,1-2 0,-1-4 269,0-1 0,6 0 0,2 5 0</inkml:trace>
  <inkml:trace contextRef="#ctx0" brushRef="#br0" timeOffset="1143">10629 6350 7837,'1'12'0,"2"1"0,2-1 0,2 1 0,3 0 0,1 3 68,1 0 0,1 1 1,-1-5-1,1 0 1,-1 1-1,0-2-818,1-3 482,-1 3 1,-3-5 0,-1 2 26,1-4 1,2 3 0,2 0 0</inkml:trace>
  <inkml:trace contextRef="#ctx0" brushRef="#br0" timeOffset="1340">10815 6313 8355,'-2'-7'-24,"0"4"1,-4 6 0,-1 5 0,-2 5 0,-2 2-61,-2 1 0,-3 6 1,-1-1-1,2 2 0,1 2 1,2 0-1,-1 0 1,2-2-168,3-2-146,-3 2 1,4-9 0,-5 4 0</inkml:trace>
  <inkml:trace contextRef="#ctx0" brushRef="#br0" timeOffset="2711">11646 5866 8355,'0'-12'-609,"-4"0"420,0-1 1,-2 2-1,3 1 1,-2 4 263,-2 0 1,3 2 0,-5 4 180,0 0 1,-2 1 0,-2 5 0,1 5 16,0 4 0,-1 11 0,1 0 1,-1 6-110,1 7 1,4 5 0,-1 11-56,0 7 1,2 1 0,-1 9-1,-1 2 1,2 3 0,2 2 213,-1 1 0,5-6-585,-3 1 0,8-9 0,4-11 0,3-8 0,2-7 102,-1-8 1,5-10-1,1-7 1,0-6 151,-1-4 0,0-4 0,-6-2 0,-3-5-82,-4-6 0,-2-2 0,-2-7 0,0 1-62,0 0 1,-2-3 0,-2 2 0,-4-2-72,-3-2 1,-6 1-1,0 2 1,-1 3 151,0 1 0,-3-2 0,3 3 19,-1 2 0,4 1 0,-3 2 0,3-1 0,1 2-8,3 3 1,3-3-1,-1 3 1,5-3 140,3-2 1,2-3 0,3-1-1,6 1-135,5-2 0,0 3 1,6-6-1,1 0 1,1 1 11,2-1 1,0 0 7,0-4 0,4 1 1,0-1-1,-2-1 1,-2-2 86,-4-1 1,1-1-1,-4 1 1,0-4 79,-1-3 1,0-1 0,-5 1 0,-1 1-58,-2 2 0,0 2 1,-5-1 67,-1 7 0,-1 2 1,-4 6-1,-2 3-33,-4 5 1,-3 3-1,0 8 1,1 3-37,2 8 0,0 5 1,-3 9-1,1 5-41,2 5 0,5 4 0,-1 1 0,2 3-128,2 3 1,0 1 0,2-4 0,2-4 46,4-2 1,3-7 0,2-3 0,-1-3-141,0-1 0,1-6 0,-1-4 1,1-5 75,-1-6 0,5-3 1,-1-1-1,-1-1 105,-1-3 1,-2-3 0,1-7 29,-1-3 1,-3 2-1,-1-4 1,0 0 0,0 1 7,1 0 1,-5-3-1,3 5 1,-2 1 94,-2 1 1,-2 6-106,-1-1 1,0 8 0,0 1 45,0 7 0,0 4 0,-1 1 0,-2 2 5,-1 3 0,-2-2 0,4 4 1,-2-1-5,1-3 0,1 3 0,2-2-116,0 0 0,6-4 1,2-4-70,3-4 0,2-2 40,-1-2 1,0 0 0,-1-2-1,-1-2 1,-3-4 22,-1-3 1,-2-1 0,-4-1 0,0 1 10,0-1 0,0 1 0,-2 0 0,-2 1 1,-4 1 16,-3 2 1,-2-1 78,1-3 1,1 4 0,1 1-70,2 1-48,5 2 1,-1 3 0,8-2 0,6-1-10,5 1 1,0-2 0,6 1 0,0-1 43,-2 0 1,3 2-1,-4-4 83,1 2 1,-4-1-1,2 3 1,-3-1 0,-2 2 16,1 0 0,-5 2 182,0 0 1,-5 6 0,0 2-170,-6 3 1,1 1-1,-2 1 1,3-1 0,1 1-212,0-1 50,0 0 1,0 1-1,1-2 1,3-3-177,5-4 0,2-2 213,1-2 0,1 0 0,-2-2 0,-2-1 7,-1-1 1,-1-5 0,3 0 72,-2-2 0,-4 3 0,3 0 0,0-2 1,0 1 52,3 0 1,-3 0 170,1 5 0,0-1-233,5 5 1,-5 6 0,0 2-85,2 3 1,1 2 0,1-2 0,1-2-46,-1 0 0,-4-7 0,0 2 1,2-2 121,1-2 1,-3 0-1,-1-2 136,-1-2 0,-2-3 0,-4-5 0,0 0-14,0-1 1,0 1 0,0-1-108,0 1 1,0-2 0,0-1 0,0-1 0,0 0-151,0 3 0,0 0-643,0 1 0,0-1 0,0 1 0</inkml:trace>
  <inkml:trace contextRef="#ctx0" brushRef="#br0" timeOffset="3035">12874 5544 7728,'1'-7'-90,"3"6"278,4 7 0,3 5 1,3 14-1,1 4 283,2 2 1,4 10 0,-4 0 0,1 6-31,0 3 1,3 5 0,-6 4-386,-4 6 1,0-2-1,-7 5 1,-1-2-1,-3-3 14,-4-6 1,-2 2 0,-5-11 0,0 1-869,-2-3 1,-4-6 0,1 0 303,-5-5 1,3-5 0,0-7 0,2 0 0,-1-4 99,2-1 0,-4-2 0,-1-3 0</inkml:trace>
  <inkml:trace contextRef="#ctx0" brushRef="#br0" timeOffset="11230">6102 9872 8355,'25'-18'-48,"0"-1"1,-1 0 0,3 2 0,0 5 0,3 2 0,2 2-1,3 0 31,0 1 0,8-3 0,3 6-14,2 1 1,6-2-1,2-1 1,3 1-1,6-1 1,4 2-1,5 0 1,5 0 2,2 1 0,6 2 0,5 1 0,1 1 0,2 2 0,0 2 0,4 1 0,-49-3 1,1 1-35,2-1 0,0 1 0,0-2 0,0 0 0,2 1 0,2 1 0,0-1 0,1-1 65,1 0 1,-1-1 0,6 0 0,-1-1 0,0 0 0,1 0 0,1 0 0,1 0-42,0 0 1,2 0-1,4 0 1,2 0 0,-3 0-1,0 0 1,1 0 0,2 0 87,2 0 1,-1 0 0,-2 0 0,-1 0 0,3 1 0,0 0 0,-1 0 0,0 0-52,-3 1 1,1 1 0,3 1 0,-1 0 0,-6-1 0,0-1 0,0 1 0,1 1-19,-2 1 1,-1 0 0,1-2 0,0 1-1,-3 0 1,0 0 0,0 1 0,-1 0-71,0 0 0,-1 1 1,-2-1-1,0 1 1,0-1-1,0-1 6,1 1 1,-1-1-1,-3-2 1,-1 0-1,0 2 1,0 0 0,-1 0-1,0 0 83,0 0 0,0-1 0,0 2 0,-1 0 0,1-3 0,-1 0 0,1-1 0,-1 1 0,54-1 0</inkml:trace>
  <inkml:trace contextRef="#ctx0" brushRef="#br0" timeOffset="33226">9227 12551 7788,'13'-8'0,"-1"1"0,2 0 0,2 2 0,5-1 0,3 2 0,0 0-160,1 0 1,5-5-1,4 5 1,1 2 163,3 0 0,4 1 0,5-2 1,4-1-1,4 1 0,2 2 1,3-1-1,5 0-13,5-3 0,-2 1 0,1 4 0,0 0-46,1 0 0,11 4 0,-2 1 0,4-3 28,-1 0 1,5 2 0,-1 0 13,3-1 1,6-2 0,-2-1-1,2 0 1,2 0 11,1 0 1,-46 0 0,0 0 0,47-1 0,-47 0 0,1-1 32,-1 0 1,2 0 0,1 0-1,0 0 1,-2 2 0,0 0 0,1 0-1,0 0-19,-1 0 1,1 0 0,-2 0-1,-1 0 1,4 0 0,-1 0 0,1 0-1,-1 0-2,-1 0 0,0 0 0,3 1 1,0 2-1,-5 0 0,0-1 1,2 1-1,0 0-20,1 0 1,1-1 0,5 3 0,1-1 0,-3-2 0,0 0 0,1 0-1,0 0-60,3 1 1,-1-1 0,-2 0 0,0-1 0,5 2 0,-1 1 0,-1 0 0,0-1-5,1 0 0,0 1 0,3 0 0,0 0 0,0 2 1,0 1-1,2-1 0,-1 0-138,1 0 0,1 0 211,1 1 0,2-1 0,1 1 0,1 0 0,2-1 0,1 1 0,0 1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8T18:50:42.473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2778 6350 8355,'-12'-8'271,"2"1"1,6 0-1,8 1 1,7 0 0,6 0-1,5 1 1,5 0-1,6 1-213,3 0 0,5-4 0,1 4 0,-1 1 0,1 2 1,-1 1-1345,-1 0 1,-2 5-1,0 2 1</inkml:trace>
  <inkml:trace contextRef="#ctx0" brushRef="#br0" timeOffset="1917">4490 5978 8355,'-2'-26'0,"0"0"0,-3-1 0,3 5 643,0 3 1,2 3-122,0 3 1,0 1-86,0-1 1,2 6 0,0 6-312,3 8 0,3 3 0,-3 10 0,1 2 0,1 2 0,-2 2 0,2 3-173,0 4 0,-4 3 1,1 1-1,-3-1 1,-1-2-253,0-1 0,0-5 0,0 1 189,0-3 0,0-3 0,-1-2-195,-3-4 0,2-8 1,-3-2 239,-1-1 1,5-8-1,-5-7 1,2-7 0,0-4 43,1-4 0,2-6 0,1-4 0,0-6 20,0-6 0,0-3 0,0-5 0,0-1 93,0 2 0,0 0 1,0 8-1,0 1 47,0 3 0,1 13 1,2 8-1,3 5 97,1 2 0,1 8 0,4 5-99,1 7 1,-1 9 0,0 5 0,1 2-126,-1 2 0,1 8 1,-1 0-1,0-2 1,1 0 0,-1-2 0,1-1-122,-1-2 1,0-7 0,1-2 0,-1-3-1,1-3-71,-1-3 0,1-3 0,-1-5 140,0 0 0,-3-1 0,-3-3 0,1-4 8,0-3 1,-3-7 0,3-3 0,0-2 51,0-2 0,0-4 1,3-2-1,-2 0-69,1-4 1,3-1 0,0-2-1,0-1-73,1 2 0,3 3 0,1 9 0,-2 1 207,-1 4 0,-2 3 1,1 9 46,-1 4 1,-4 4-1,0 4 1,1 6-12,-2 5 1,0 8 0,-5 7-1,2 4 40,-1 4 1,-1 1 0,-2 5 0,0 0 0,1-1-165,3-1 1,-1 4 0,5-5-1,2-2-398,1-5 1,5-3 0,2-8 0,2-2 87,2-5 1,1-2 0,0-3-1,-1-3-76,-1-4 0,0-4 0,4-4 0,-1-4-81,1-3 1,0-3-1,-2-2 1,-1-4 365,-1 1 0,-6-3 1,2 4 180,-3-1 1,-6 2 0,-1-2 0,0 1 170,0 3 1,-5 1 0,2 2 0,-2-1 198,-2 1 0,-4 0 1,-2 0 147,-1 4 1,3-1 0,-4 4 32,-2 3 0,-1 0 0,-1 2-339,-1 0 1,5 2 0,0 2 0,0 4-282,1 3 1,-4 6-1,2 1 1,0-1-323,1 1 0,-3 0 0,4-1 0,0 2-62,3 0 1,2 3 0,2-5-33,0-2 0,0-1 0,2-3 231,2-3 1,-2-2 0,7-6 0,0-2-1,2-2 63,2-4 0,-1-4 0,1-4 0,-1 0 313,0 1 1,-1-5-1,-1 1 1,-3 0 79,-1 2 1,2 4-1,-4 0 1,0 2 151,2 3 1,-4 2-315,7 6 0,-7 2 1,4 2-1,-2 4-67,0 3 0,2 6 1,-4 1-1,4-1-283,1 1 1,1 3 0,4-4-240,1-2 0,-1-1 0,1-2 0,-1 0 0,0 1-1943,1-1 2242,-1-5 1,1 4 0,-1-4 0</inkml:trace>
  <inkml:trace contextRef="#ctx0" brushRef="#br0" timeOffset="2244">5804 5854 8355,'-5'-7'3268,"3"2"-2992,-3 5 1,10 5 0,4 3-1,2 3-228,1 2 0,1 0 0,-1 3 0,2 0 0,1 1-259,1 1 0,2-5 1,-3 4-338,2-3 1,0-2 0,-5 1 0,2-2-786,2-3 0,-2 1 896,3-4 0,-9-1 0,-3-4 0</inkml:trace>
  <inkml:trace contextRef="#ctx0" brushRef="#br0" timeOffset="2452">5990 5829 8896,'-5'-7'2277,"2"2"-1977,-5 5 1,0 1 0,-6 5 0,-1 6 0,-2 7 0,1 5 0,-1 2-1,0 1-717,2 2 0,-3 4 0,2-4 0,1-1 12,1-2-1038,7-1 0,-4 0 0,4 0 0</inkml:trace>
  <inkml:trace contextRef="#ctx0" brushRef="#br0" timeOffset="2875">7193 5631 8355,'-5'-24'494,"-3"4"127,2 7 0,-1 4-569,3 4 1,3 3-1,-3 7 1,2 8-1,4 6 1,0 6-1,2 4 1,-1 4-1,-1 2-83,-2 3 0,0 3 1,0 2-1,0-2-205,0-2 0,0-1 0,0-9 0,1-1-1105,3-2 0,-3-3 1071,4-2 0,-4-3 0,-1-6 0</inkml:trace>
  <inkml:trace contextRef="#ctx0" brushRef="#br0" timeOffset="3301">6995 5469 8355,'0'-24'865,"-1"4"1,-2 4-1017,-1 2 0,1 2 1,7-1-1,4 1 0,3 1 1,3 1-1,3 2 0,5 0 1,4 1-24,3 3 1,5 2-1,-2 5 1,0 4-694,-3 5 508,-3 9 0,-1-2 0,-1 6 1</inkml:trace>
  <inkml:trace contextRef="#ctx0" brushRef="#br0" timeOffset="3303">7007 6238 8355,'14'-8'-516,"1"1"199,2 2 1,9-5 0,0 3 0,4-1 106,5 0 0,6-6 0,3-5 0</inkml:trace>
  <inkml:trace contextRef="#ctx0" brushRef="#br0" timeOffset="4652">7516 5891 8355,'-11'-8'1500,"3"0"-1066,2 5 1,7 3 0,2 8-365,1 3 1,5 2 0,-4 0 0,1 2-148,-1 2 0,-1 1 0,-2-3-180,2 2 0,-3 1 0,3-3-38,-2 1 0,-1 1 13,3-5 0,-2-6 0,3-5 208,1-4 1,-5-6-1,4-1 1,0-4 97,-1-2 1,5-2-1,-2 3 1,2-2-60,-1 2 0,0 1 0,4 2 1,1 1 110,-1 2 0,1 0 1,-1 5-1,0 1 101,1 2 0,-1 1 0,1 1 0,-1 3-260,0 4 1,-1 5-1,-1 2-276,-2 1 0,1 6 0,2-2 1,-2 0-1,0 0-183,0-2 201,2-2 0,7-3 0,1-1 0</inkml:trace>
  <inkml:trace contextRef="#ctx0" brushRef="#br0" timeOffset="4653">8148 5928 8355,'7'-16'291,"-3"-1"0,2 1 1,-2 3-1,-1 0 167,-2-4 0,-1 7 1,0-2 600,0 1 0,-1 1-867,-3 2 0,1 2 0,-5 6 1,-2 2-1,-1 2-115,-1 4 0,-2 5 0,-1 3 0,-2 4-292,2-1 1,-3 4 0,3-2 0,2 2-297,4 2 0,2-1 0,-1-2 1,3-3 18,4-1 1,1-2 0,1-5 0,4-2 122,3-5 1,7-3-1,2-1 1,-1-3 228,2-5 1,-3-2-1,4-12 1,-1-2 252,-2-4 1,-1-2-1,0 1 123,1-4 1,1-4-1,-5-3 1,-1-2-62,-2 2 0,0-2 1,-3 0-1,-1 1 0,1 1-6,-3 3 1,-2-2 0,-1 10 12,0 2 0,-1 6 0,-4 6-87,-3 5 1,3 12 0,-1 9 0,2 6-66,0 7 0,-4 3 0,2 12 0,1 1 6,-1 1 1,2 6 0,4-1 0,0 1-181,0-2 0,1 2 0,3-6 0,5-1-75,2-1 0,5-8 0,2-3 56,1-6 1,-2-5 0,4-9 0,1-4 145,1-3 0,2-2 0,-2-3 0,-1-6 142,-1-5 0,-4-2 1,2-6-1,-1-3 1,-3 0 9,-1 0 0,-7 2 0,-2 2 0,-1 3-149,0 1 1,1 1 0,-7 5-51,-2-1 0,1 7 1,-5 3 19,-2 6 1,4 3 0,-1 7 0,0 1-5,0 2 1,4-1 0,-1 6-1,3 0-191,1-2 0,4 3 0,1-4 1,2 0 104,3 0 1,5-6-1,3-5-152,1-1 1,-2 2-1,2-4 1,0-3 0,-1-2 135,0-3 1,-1-7 0,-4 0 0,1-4 196,-1 0 0,2-3 0,-8 1 0,1 1 595,0-2 1,-5 4-1,1-3-7,-3 4 1,-1 0 288,0 1-847,0 5 1,0 8 0,0 10 0,0 6-20,0 2 0,2 6 0,1 7 0,1 2 60,-2 5 1,4 6 0,0 1-101,0 2 1,1 3 0,3 0 0,-3 1-280,-2 0 0,1-9 1,-3 3-1,1-6 1,-3-6 118,-4-5 1,-2-1 0,-5-13 111,2-4 1,-2 0 0,-5-8 0,-1-5 0,0-6-66,3-7 0,0-10 0,2-8 0,2-3 78,0-1 1,7-9-1,-1-1 1,4 1-77,3-3 1,6-4 0,-2-4-1,5 1-23,3 2 1,-1 0 0,5 5 131,-2 4 0,-1 12 0,-1 9 1,2 6-1,-1 5-31,1 5 0,-1 2 0,-5 6 0,1 2 341,-1 2 0,-1 7 0,-3 7-151,-3 1 1,-4-2 0,-1 3 0,-1 2 0,-4 2-271,-3 1 0,-3-5 0,-1 0 0,-1-2-372,1-3 1,-5-3 0,1-2-1,1-3-194,1-2 1,-4 5-1,-1-3 1</inkml:trace>
  <inkml:trace contextRef="#ctx0" brushRef="#br0" timeOffset="15211">9141 5953 8137,'-5'-8'0,"0"0"0,-1-2-193,1-1 508,-5 4 55,9-4 0,-3 10 0,8-4 0,4 4 1,3 1-1,2 0-421,-1 0 1,0 0 0,1 0 0,1 0 0,1-1-58,1-3 0,2 1 1,-3-5-1,2-2-331,-2-1 0,-3-1 0,-2-1 229,-2 1 0,-5-1 191,1 1 0,-8 1 0,-6 3 87,-5 3 1,1 4 0,-2 1 0,2 0 0,0 1 37,-2 4 0,2 1 0,-1 7 1,4 1 33,3 2 0,5-2 1,-1 4-1,2-2-220,2 1 1,6 0-1,3-6 1,7-2-72,4-1 1,4-3 0,1 1 0,-1 0-112,1-3 1,0-3-1,0-4 1,0-5 108,-1-2 1,0-2 0,-2-3 0,-4 0 162,-4 1 1,1 0 0,-8-1 0,1 0-84,0 1 1,-5 1 0,1 1 474,-3 1 1,-1 0-1,-1 1 407,-3 2-708,3 4 0,-5 6 1,6 3-1,0 5-124,0 2 1,0 5 0,1 1 0,2-2-54,1-1 0,5 2 0,-4 1 1,1-2-48,-1-1 1,5-2 41,-2 1 1,3-7 179,1-1 0,1-4-86,-1-1 0,-4-6 0,-1-2 0,0-3 0,-1-1-1,-1-1 0,4 1 0,-4 1 30,2 3 0,-3-3 0,4 4 1,1-2-35,-2 1 1,4 5-1,-3-1 16,3 3 0,1 2 0,1 3-27,-1 5 1,0-2-1,-1 1-12,-2 1 1,2 3 0,-3-1 0,3-2 0,1-1-45,1 2 0,-1 0 0,2-1 0,1-2 32,2-1 1,1-2-1,-3-4 1,3 0-13,1 0 1,-2-1 0,2-4 185,-1-3 1,-2-3 0,-3 0 0,-1 0-59,1-1 0,-2 2 0,-3-7 99,-4 4 1,-3 0-1,-1 1 1,0-1-5,0 1 0,-5 1 1,-3 3-196,-3 4 0,-2 2 0,1 2 0,-1 2-98,1 2 0,4 3 1,-1 5-1,1 0-80,1 1 1,-2 3 0,4 1-69,3-2 0,0-1 0,4-3 61,2-3 1,3 2 0,5-6-1,2-1 169,2-2 0,-2-6 1,3-2-1,-3-3 1,-2-1 26,0-3 0,1-6 0,-1-1 1,1-3 385,-1 0 1,-4-2 0,0-3-265,2-5 0,-3 3 0,0-1 0,-2 0 0,0 1-14,0-4 0,-4 5 0,4 2 43,-4 6 0,-2 4 1,-4 7-55,-3 3 1,1 4 0,0 10-1,2 6-200,2 7 1,-2 5 0,0 0 51,3 1 0,0 4 1,2 1-1,0 1 34,0-1 0,6 0 0,2-2 0,3 1 0,2-1-46,-1-2 0,6-7 1,1-2-22,0-4 1,3-4-1,-4-3 1,2 0-1,0-3 120,0-2 0,3-6 1,-4-4 29,1-2 0,-1-2 0,-5-3 1,0-2-1,-5 1-11,-2-1 1,1 1 0,-4 5 0,-1-1 20,-1 1 0,-8 4 1,-2 1-19,-3 1 0,-2 3 0,1 8 0,1 3 58,3 3 1,-2 1-1,6 2-145,1 3 1,2-4-1,1 5 1,1-1-1,3-1-39,5 0 0,3-3 0,3-2 0,3-1-303,1-2 1,-2-5 0,4 1 0,1-2 264,1-2 1,-2-2-1,-1-2 1,1-4 105,-2-3 0,-1-4 0,-5-1 0,-1 3 100,0-3 1,-5 1-1,-3 3 1,-1-1 215,1 1 0,-2 0 140,2-1 1,-4 6-292,-4 3 1,1 10-184,-5 6 1,5 1-1,-1 3 1,2-2 0,2-2 79,0 1 0,5-1 1,0 0-284,2 1 1,0-5 0,3-1-1,-2-1 1,1-4 70,2 0 0,2-2 0,-1 0 232,1 0 1,-1-6 0,0-2 0,-1-3 135,-2-2 0,2 1 0,-4 0 1,1-1 40,0 1 1,-1-1 0,3 2 0,-3 2 25,-2 1 0,5 5-186,-2-1 0,2 4 0,-1 4-52,0 4 1,-2 3 0,2 1 0,-1 1-1,2-1 41,1 1 1,1-2 0,1-2-199,-1 0 0,1-5 1,-1 3-1,1-2 93,-1-2 1,0-2 0,1-2 0,-1-3 40,1-4 0,-5-8 0,-1-2 1,0-1 16,-1-3 0,-1-5 0,3-4 0,0 0-1,-1-4 1,-1-2 0,-5-3 0,2-1 19,1 1 1,0 1-1,-4 2 120,0 0 0,0 6 1,0 5-124,0 4 0,0 10-43,0 3 0,1 11 0,2 14 0,1 6 73,-1 6 1,2 4 0,0 6 0,-3 4 0,0 2-54,-2 0 1,4 3 0,0-6-1,0-2 1,0-4-281,0-2 0,6-5 0,-3 0 126,0-6 0,4-5 0,-3-5-1494,3-4 1,-4 0 520,-3-8 0,3-3 0,0-9 1</inkml:trace>
  <inkml:trace contextRef="#ctx0" brushRef="#br0" timeOffset="15468">11261 5519 8355,'6'-7'871,"2"2"-805,3-1 0,7 3 0,4-4 0,6 1-307,5-1 1,-2 4 0,1-1-519,-2 2 0,5-3 0,-3-2 1</inkml:trace>
  <inkml:trace contextRef="#ctx0" brushRef="#br0" timeOffset="16568">12402 5321 8355,'0'-31'706,"0"9"1,0-1 2071,0 4-2207,0 2-684,0 5 0,0 3 1,0 1-1,-1 0 132,-3 1 0,1-3 1,-5 6-1,-2 1 0,-1 2 129,-1 1 1,-1 4-1,1 2 1,0 2-65,-1 6 0,1-2 1,-1 6-1,2 0-112,3 3 0,3 2 0,5 2 1,0 1-106,0 3 1,5-3 0,5 4 0,3-1-16,4 0 0,4 0 0,-3-4 0,1 0 245,3 0 1,0-2-1,-1-1 1,-5-3-129,-2-1 1,-6-1-1,-1-5 225,-1 1 1,-4-1 0,-7-1 0,-6-1 0,-6-3-96,-2-2 0,-7 3 0,-6-3-687,0-3 0,2 4 0,7-2 0,2-1 0,4-2-2594,4-1 2638,6 0 1,-4 0-1,4 0 1</inkml:trace>
  <inkml:trace contextRef="#ctx0" brushRef="#br0" timeOffset="16569">12675 5730 8355,'-12'-7'4363,"-1"-4"-3766,7 10 0,6-5 1,9 6-1,5 0-540,2 0 0,7 0 1,-3-1-1,2-2 0,0-3-144,-1 0 0,-6-3 0,2-5-26,-4-2 1,-2 2 0,-2-2 0,-4 0 22,1 0 1,-5 2 0,3-4 0,-4 2 44,-4-1 0,1 2 1,-5 7-1,-2 4 11,-1 2 0,-1 2 0,0 0-16,-1 0 0,5 7 0,0 6 0,-2 6-14,-1 4 1,0 2 0,1 1-1,3 2 1,2 1-85,2-2 1,3-5 0,4-1 0,5 0 39,2-2 0,7-2 0,2-8 0,4-2 30,0-1 0,3-2 1,0-7-1,2-4 45,-1-5 0,2-9 1,-1 0-1,-2-3 185,0-5 1,-3-3-1,1-5 1,0-1-105,0 1 0,0-5 0,-2-4-188,-2-2 0,1-2 1,-6 1-1,0-1 128,-3 0 0,-6 6 0,-3 3 0,-2 5 0,-2 6 451,0 5 0,-6 10-176,-2 2 1,-2 13 0,1 14 0,2 10 84,1 7 1,-2 7-1,4 3 1,1 4-155,2 4 0,1 3 0,1 0 0,3-1-299,4 2 0,4-2 0,0-4 0,0-5-377,1-3 0,-1-1 0,-1-10 1,-1-3-1684,-2-3 0,-4-8 1192,4-2 0,-10 0 0,0-5 0</inkml:trace>
  <inkml:trace contextRef="#ctx0" brushRef="#br0" timeOffset="16570">13122 5482 8355,'0'-13'0,"0"1"2464,5 5-1952,8-4 0,11 4 0,11-7 548,5-2 0,5 1 1,9-5-877,4 3 1,5 0 0,-1 5-1,-5 1-1729,-5 2 0,-8 2-318,-2 3 1,-9 3-1,-3-5 1</inkml:trace>
  <inkml:trace contextRef="#ctx0" brushRef="#br0" timeOffset="17732">17376 4564 8355,'-18'-21'147,"-3"1"1,-2 5-1,-2-2 1,-1 3-1,-3 3 24,-4 3 1,-3 2-1,-3 6 1,-2 2-1,-6 2 1,-4 6-1,-4 5-29,-2 5 1,0 4-1,-5 1 1,0 1-1,1 1 1,0 5-1,1 3 1,-4 5 12,1 2 0,-5 13 0,1 9 0,-2 7 0,34-31 0,0 2-132,0 2 1,1 1-1,-1 3 1,1 1 0,1-1-1,1 0 1,-1 5 0,0 0-125,0 3 1,1 1 0,3 3 0,0 0 0,2-2 0,1 0 0,0 0 0,2 0 52,1 0 0,0 1 1,3-4-1,0 0 0,4 1 1,2 0-1,2-4 1,2 0-1,1 1 0,2-1 3,0 0 0,3 0 0,1-2 0,1 0 1,1 2-1,0 1 44,1-3 1,2 0 0,3 5-1,3-1 1,2-3 0,2-1 0,1 0-1,3-1 284,2 1 0,1-1 0,20 38 0,6-4 0,3-6-169,5-3 1,3-5 0,6-4-415,0-6 1,2-4-1,0-6 1,4-4-1,-1-3 1,2-4 59,0-1 0,-1-4 0,2 0 209,-2 2 1,5-3 0,-11-1 0,1 0 54,0-4 1,-1-1 0,0-2 0,0-2 28,0-1 1,2-10 0,2 1 0,3-2-12,0-4 1,9 4 0,1-4 0,4-1-132,-1 1 0,4 2 0,-5-3 1,2 2-70,-1 3 0,-2-3 0,6 1 133,2 2 0,-5-3 0,-2 1 0,3 0 0,-1-1-43,-3-3 1,5 2 0,0-2 128,-1-1 1,7-2 0,-4-2 0,1-4-1,1-3 29,-3-3 0,5-7 0,-1-2 0,-5-4-24,-5-1 0,-4-9 1,-3-3-1,-3-5 89,-3-4 1,-4-1 0,-1-13 0,0-2 0,0-4 33,0-3 1,1-6-1,-31 34 1,0-1-189,-1-1 0,0 0 0,4-2 0,0-2 0,-2 0 0,-1 0 0,2 1 1,-1-1-1,2-5 1,-2 0 0,-2 2-1,0-2 1,-1 0 0,1 0-1,-2 0 1,-1 2-27,0 2 0,-2-1 1,-2-1-1,-2-2 0,-1 2 1,-1 0 27,0-3 0,-1 1 1,11-43-1,-5 0 1,-7 1-1,-6 3-64,-4-4 0,-4-1 1,-5 45-1,-3 1 1,-1 0-1,-1-1-109,-1 2 0,-1-1 1,-6-4-1,-1 1 1,-1 1-1,-1 2 0,-4-3 1,-2 1 101,-2 0 0,-3 1 0,-2 0 1,-2 2-1,-3 1 0,-1 1 1,-3 1-1,-1 0 99,-2-1 0,-3 2 0,-1 4 0,-1 3 0,-4-2 0,-2 2 1,0 0-1,-1 2-2,-1 2 0,-1 0 1,-3-1-1,-1 2 1,-1 2-1,-1 1 1,0 1-1,0 2 1,-2 1-1,-2 2 1,1 3-1,-1 1 1,-2 2-1,0 2 1,0 0-1,0 3 1,-2 0-1,0 2 125,1 2 0,1 2 0,-1-2 0,0 1-192,0 3 1,1 2 0,2 0 0,0 0-1,1 1 1,-1 0 0,1 1 0,-1 1-1,2 0 1,0 0-52,1 0 1,1 0 0,1 0 0,0 0 0,6 0 0,0 1 0,1 1 0,-1 0-92,1 2 0,1 1 0,-44 7 0,2 5 0,6 3-579,2 4 0,6 7 0,2 7 759,3 6 0,2 7 0,2 6 0,6 10 0,5 4 0</inkml:trace>
  <inkml:trace contextRef="#ctx0" brushRef="#br0" timeOffset="18648">17649 5519 8355,'0'-12'147,"0"-1"0,0 1 0,-2-1 763,-2 1 0,3 4 0,-3-1 4,2 0 1,-3 3-423,-4 2 1,2 3 0,-1 2-228,-1 3 0,-1-1 0,0 7 0,3 2 0,0 3-50,1 0 0,3-1 0,-1-1-110,2-1 1,4-1-1,2-3 1,4-4 7,3-2 1,2-2-161,-1 0 1,4-6-1,1-2 1,-2-3 0,-1-1 1,-3-2 0,-1-1 0,-4-3-1,0 0 27,-3 0 0,-2 1 0,-1 5 1,-1 0-143,-3-1 1,-3 1 0,-7 1 0,-3 3-242,-3 3 0,-2 4 0,0 2 0,2 2-252,2 1 0,-1 7 0,5 0 0,5 4-2846,2 1 2783,3 3 1,9 0 0,2 6 0</inkml:trace>
  <inkml:trace contextRef="#ctx0" brushRef="#br0" timeOffset="19144">19695 5717 9013,'0'-8'3989,"0"0"-3240,0 0 1,0-1-319,0 1 1,-4 11-364,0 1 1,0 2-334,4 2 172,0 0 0,5-1 0,3-4-51,3-6 0,2-4 0,-2-5-66,-3-1 1,-1 1 0,-4-1-1140,1 1 1,-1 1-1908,-8 3 2703,-1 2 1,-12 6-1,-2 0 1</inkml:trace>
  <inkml:trace contextRef="#ctx0" brushRef="#br0" timeOffset="19687">18628 7417 14283,'-1'-7'1219,"-2"4"0,-1 6-737,1 5 1,2 3-447,1 1 1,0-3-1,1-2 1,3-2-156,5-2 0,2-2 1,1-1-1,1 0 1,-1 0-159,0 0 0,1-5 1,-1-4-1,1-2 60,-1-1 1,-5-5 0,-3 1 0,-3 1 67,-1 1 0,0 2 0,-1 1 0,-2 1-198,-1 2 1,-10 5 0,2-1 0,-2 2-574,0 2 1,2 2-510,0 2 1,-6 8 0,-2 8 0</inkml:trace>
  <inkml:trace contextRef="#ctx0" brushRef="#br0" timeOffset="20278">16805 7317 8355,'0'-12'1487,"-5"0"0,3 3-750,-2 1 0,1 5 0,1 1 1,-2 4-1,1 7-514,1 2 0,2 1 1,0 0-1,2-1 0,1-1 1,2-2-1,2 1-5,3-3 1,-4 0 17,3-6 1,-1-1-442,4-4 1,-1-1 0,-2-7 0,-4 1-35,1-1 0,-5 1 0,3-2 0,-2-1 0,-4-1-124,-2 0 0,1 4 1,-4 2-350,2 2 1,-5 5 0,2-1 0,-3 4-2409,-1 4 2570,5 3 15,1 0 0,12 10 0,1-4 1</inkml:trace>
  <inkml:trace contextRef="#ctx0" brushRef="#br0" timeOffset="20888">18976 6524 8355,'-13'-13'0,"1"5"0,-1 1-57,1 2 0,0-1 464,-1 2 0,5 3 0,0-4 430,-2 4 0,3 1 1,0 1-1,2 4 1,1 3-625,-2 3 0,5-3 1,-3 0-1,2 2 1,2 1-1,0 1-56,0 1-104,0-1 0,6-5 0,2-3-132,3-2 1,1-2-1,-1-2 1,-1-2-1,-2-4-87,2-3 1,-5-2 0,1 1 0,-2 0 0,0-1-1,-1 1-1173,-2-1 0,-2 2 246,-3 3 0,-2 4 277,-2 8 1,-3 3-1,4 5 1</inkml:trace>
  <inkml:trace contextRef="#ctx0" brushRef="#br0" timeOffset="21359">19943 6970 8097,'5'-12'728,"2"5"0,2-3 373,-1 6 0,-1-1-382,1 0 1,-1 4 338,-3-3-878,-3 3 0,4 1 1,-10 0-1,-3 1 1,-3 2-1,-1 2 1096,-1 2-1145,1-4 0,0 6 1,1-3-1,1-1 0,3 2 1,0-1 236,0-1 1,4 5-316,-1-2 0,3 3 0,1 2-106,0-1 1,1-1 0,3-3 50,5-3 0,2-4 0,1-1-196,1 0 0,-1-1 1,0-4-1,1-3 43,-1-3 1,-4-1 0,-1-1-1,-1 1 1,-2 0 0,0-1-1,0 1-794,-1-1 0,-7 6-1183,-4 3 0,-8 3 1041,0 1 0,-6 0 0,3 0 1</inkml:trace>
  <inkml:trace contextRef="#ctx0" brushRef="#br0" timeOffset="22519">19670 5804 8355,'-5'-12'251,"-1"-1"1,-2 1-1,4 0 965,2-1-667,2 1-179,0 5 1,0 0 1266,0 3-1123,0 3 0,0 5 0,0 8-105,0 2 1,0 0-258,0-2 0,0 0-68,0 1 0,6-6 1,2-3-69,3-3 0,3-1 0,1 0 0,2-1 0,-2-3-128,-1-4 0,-2-4 0,-1 0 0,-3 0-51,-4-1 0,-2 1 0,-4-1-144,-2 1 1,-3 5 0,-6 3-1,-3 3-1098,0 1 1,-6 5 18,1 3 0,3 9 0,0 2 0</inkml:trace>
  <inkml:trace contextRef="#ctx0" brushRef="#br0" timeOffset="22948">18914 6486 8355,'1'-11'0,"3"3"0,-1-3 0,5 3 89,2-3 1,1 1 0,3 1 0,1-4 0,3 2-447,1 0 1,0-3 0,3 6-1,-2-3 1,-3-1 34,-1-1 0,3 1 0,0-1 0</inkml:trace>
  <inkml:trace contextRef="#ctx0" brushRef="#br0" timeOffset="23161">19422 6077 8355,'6'-12'-347,"0"-1"1,7 2 0,-2 2-1,-1 2 284,-2 1 0,0-2 0,4 2-26,1 0 0,-1-1 0,1-2 0,-2 4-110,-3-1 0,2 4 1,-5-5 174,2 1 1,1-3-1,5 2 1</inkml:trace>
  <inkml:trace contextRef="#ctx0" brushRef="#br0" timeOffset="30028">17773 4887 8750,'0'-13'0,"0"1"0,0-1 0,0 1 0,1 0 444,3-1 1,-1 5 0,5 1 0,0 0 0,1 2-139,-1-1 1,0 2 0,5 5 0,-1 3 0,0 3 0,1 2-93,-1-1 1,1 0 0,-1 3 0,2-1-543,2-2 1,-2-4-1,3 3 1,-2-1-491,1-4 1,-2 4-1,3-2 1,-4-1-2134,0-2 2848,-6-1 1,-2-5 0,-5-2 0</inkml:trace>
  <inkml:trace contextRef="#ctx0" brushRef="#br0" timeOffset="30360">17983 4688 8355,'0'-12'133,"-1"5"0,-2 1 210,-1 1 0,-1 3 1,2 0 26,-1 4 1,-5 5-1,5 6 1,0-1-327,-1 0 1,-1 5-1,-3 1 1,0 1 0,1 3-1,0 2 1,-1-1-362,0-2 1,3 1 0,1-4 0,1 0 0,0 0 4,1-3 1,1 3-566,2-2 0,-5 1 0,-2-5 1</inkml:trace>
  <inkml:trace contextRef="#ctx0" brushRef="#br0" timeOffset="30639">18182 4973 8355,'5'-7'2950,"-3"2"-2580,3 5 1,-5 1 0,0 3-204,0 5 1,0-2 0,0 1-1,0 2-225,0 1 0,0 1 0,0 0-275,0 1 0,4-1 1,2-1-1,-1-1-489,1-2 0,4-4 1,-2 3-450,3-1 743,1-2 0,1-4 0,-1 0 0</inkml:trace>
  <inkml:trace contextRef="#ctx0" brushRef="#br0" timeOffset="30796">18256 4787 8797,'0'-12'604,"0"5"1,0 0-1673,0 3 0,11 3 0,3-5 0</inkml:trace>
  <inkml:trace contextRef="#ctx0" brushRef="#br0" timeOffset="31303">18616 4663 8355,'8'-18'-408,"0"-2"1222,-5 2 0,4 1 0,-4 8-535,1 0 1,-5 7 0,-8-3-146,-2 4 1,-1 2-1,-2 4 1,-1 3-17,-2 3 0,1 3 1,4 1-1,-1 3-24,1 1 1,-1 2-1,2 3 1,2 1-223,0 0 0,7 0 1,-3-2-1,5-1-133,5-1 1,-3-6 0,8 2-113,4-3 0,0-3 0,5-3 1,0-4-24,0-3 1,2-1 0,3 0 0,-4 0 0,-3-1-462,-3-3 1,-2-2 753,0-2 0,-5-9 0,-1 4 1</inkml:trace>
  <inkml:trace contextRef="#ctx0" brushRef="#br0" timeOffset="31304">18479 4849 8355,'-6'-8'617,"3"0"-640,6-2 1,5 3 0,8-1 0,5 0 0,3-1-203,0 1 0,5 0 0,0-4 1,-1 0-333,-2 4 0,4-8 0,2 2 0</inkml:trace>
  <inkml:trace contextRef="#ctx0" brushRef="#br0" timeOffset="31891">19013 4552 8355,'0'-20'0,"0"4"490,0 2 0,0 2 0,0-1 24,0 1 0,-6 5-575,-2 3 0,-3 2 1,-1 2 73,-1 0 0,5 6 0,1 2 1,0 3-5,0 2 1,3-1 0,-3 0 0,2 1-335,2-1 1,2 1 0,1-1 0,0 0 88,0 1 0,5-1 0,3-1 0,2-1 56,-2-2 1,7-4 0,-2 3 280,1-1 1,-1-1 954,0-1-863,-6-2 0,-3 9-189,-8-3 1,-2-1 0,-3 1-45,0 2 0,5-3 0,-3 1 9,2 2 1,1 1-46,4 1 1,0 1 89,0-1 1,1-1 0,3-3 81,4-4 1,-1-1 0,2 0 6,0 1 0,1 1 0,-1-2-32,0 1 1,-7 2 0,3-2 305,-4 4 0,-2 3 0,-2 2-137,-1-1 0,-2 1 0,3 0-157,-1 4 1,-4-3-1,4 2 1,1-2-1,2-2-60,1 1 0,0-1 1,0 1-865,0-1 0,5 0 0,5-1-299,5-2 1,-1-4 646,2-5 0,-2 0 0,-1 0 1</inkml:trace>
  <inkml:trace contextRef="#ctx0" brushRef="#br0" timeOffset="32437">19298 4713 8355,'0'-13'822,"0"7"0,-1-4 1,-2 7-1,-1 5-333,1 4 0,-2 5 1,0 2-556,3-1 0,0 1 0,2-1 0,0 1 12,0-1 0,2-4 0,2 0-186,4 2 0,-1-4 1,1-2 103,2-3 1,-3-1 0,1 0 0,0-1 150,-1-3 0,3-3 0,-6-6 0,-1 1-30,-2 0 0,-1-1 0,0 1-106,0-1 1,-5 2 0,-4 2-265,-2 0 1,-1 7-1,-1-3 1,1 4-200,0 1 0,3 6 0,2 2 0,2 3 216,2 1 0,-4 1 0,0-1 0</inkml:trace>
  <inkml:trace contextRef="#ctx0" brushRef="#br0" timeOffset="32438">19546 4812 10130,'0'13'1810,"0"-1"-1747,0 0 0,0 1 0,-1 0 0,-2 3 1,-1 0-253,1-1 0,2-1 0,1-1 0,0-1 0,0 0-2124,0 1 1497,0-6 0,0 4 0,0-4 0</inkml:trace>
  <inkml:trace contextRef="#ctx0" brushRef="#br0" timeOffset="32674">19732 4638 8355,'0'-12'435,"0"7"0,0 5 0,0 6 0,0 5 1,2 3-1,0 1-221,2 2 1,1-1 0,-5-2 0,0 1-877,0 2 0,4 0 1,0-5-1,-1 0-806,-2 1 974,-1-1 0,5 1 0,2-1 0</inkml:trace>
  <inkml:trace contextRef="#ctx0" brushRef="#br0" timeOffset="33218">19893 4527 8355,'0'-19'500,"0"1"1,2 5 0,0 1 0,4-1 454,1 1 1,1 1 0,5 1-737,-1 2 0,0 5 1,1-1-261,-1 3 0,1 2 0,-2 3 0,-3 5-101,-4 2 1,-3 1 0,-1 0-1,0 2-259,0 3 1,-5 1 0,-2 2-1,-1-2 118,-1 0 1,5-3-1,-3 5 1,2-2 179,2-3 1,2-2 0,1 0 0,0-1-14,0 1 0,0-1 0,1 0 141,3 1 1,2-5-1,3-1-39,0-1 0,-1-2 0,4-3 0,1 2 46,-1 1 0,1 0 0,-1-4 829,0 0-296,1 0 0,-6 1-292,-3 4 0,-4 0 0,-3 5 0,-2-2 12,-2 2 1,4 2-1,-3 3 1,2 3-187,0 1 0,0-2 0,4 4 1,0 1-139,0 1 1,0 2 0,0 0 0,1 0 14,4-1 0,-4 0 0,3-2 0,-3-3-52,-1-1 0,5-1 0,-1-5 65,-2 0 0,-6 1 0,-4-2 1,-3-2-450,-1 0 0,-6-5 0,-3 3 0,-2 0 0,-2-2-1002,0 1 0,-5 3 0,-2-2 0</inkml:trace>
  <inkml:trace contextRef="#ctx0" brushRef="#br0" timeOffset="34901">17847 9438 8675,'0'-12'0,"-1"-1"0,-2 1 0,-1 0 1368,1-1-902,2 1 1,1-1 0,0 1 0,1 1 0,3 3-98,4 4 1,3 2-1,2 4 1,-1 2-1,2 4 1,1 3-327,2 1 0,1 5 0,-3-1 0,3 1 0,1 0 0,2-1 0,-2-1-498,-3-1 1,2-2 0,-1-1-1,-2-1-768,-1-2 0,-3-4 0,-2 3 0,0-1-969,0-3 2127,-3-2 0,-1-1 0,-5 0 1</inkml:trace>
  <inkml:trace contextRef="#ctx0" brushRef="#br0" timeOffset="35224">18120 9277 8355,'-13'0'366,"1"0"1,4 1 0,1 3 0,0 5 0,0 3-1,-1 3 1,0 3 0,-1 2 0,0 2-52,-2 1 0,-2 2 0,-1 0 0,-1-1-384,-1 1 0,-1-4 0,6-2 1,2 0-688,0 1 1,5-6 0,-3-1 0,2-3-897,2 0 1093,2-5 1,6 1-1,2-6 1</inkml:trace>
  <inkml:trace contextRef="#ctx0" brushRef="#br0" timeOffset="35596">18368 9587 9994,'-11'1'0,"1"2"406,2 1 1,5 6 0,-1-2 0,3 3 0,1 2 0,0-1 0,1 0-251,3 1 1,-1-1-1,5 1 1,0-1-623,-1 0 1,4-3-1,-2-2 114,2-2 0,-3 3 0,0-3 0,2-3 0,1 0-793,1-2 1,1-6 0,-1-1 0</inkml:trace>
  <inkml:trace contextRef="#ctx0" brushRef="#br0" timeOffset="35597">18467 9463 8355,'-12'-1'-316,"-1"-4"-478,6 4 416,2-4 0,16 10 0,3 2 1</inkml:trace>
  <inkml:trace contextRef="#ctx0" brushRef="#br0" timeOffset="36064">18901 9314 8355,'7'-16'0,"-3"-1"0,-2 5 169,-2 3 1,0 5 242,0-4 0,-2 5 1,-2-1-1,-4 3 1,-3 1-1,-3 1 1,-1 3 212,-2 5 0,-1 6 0,3 3 1,-1 1-544,1 3 0,5-3 0,3 2 0,1 1-142,4 1 1,0-2 0,4 0 0,2-1-311,4 0 1,7-2 0,3-6-1,1-1-478,4-3 0,-4 2 1,2-6-1,-1-1-562,-1-2 1,4-2 1221,-7-3 0,1-3 0,-5-6 1</inkml:trace>
  <inkml:trace contextRef="#ctx0" brushRef="#br0" timeOffset="36065">18802 9463 8355,'5'-7'-25,"2"0"1,6 4-96,-1-1 0,6-4 0,3 3 1,4-1-1,2-1 0,3 0 1,1-2-315,-1-2 1,5-2-1,-4 1 1</inkml:trace>
  <inkml:trace contextRef="#ctx0" brushRef="#br0" timeOffset="36591">19459 9054 8355,'0'-13'483,"-1"2"0,-3 3 0,-3 3 1,-1 0-455,-1 1 0,1 0 1,-4 4-1,-2 0 0,-1 0 1,-2 0-1,1 1 1,-1 4 342,1 3 1,-1 3 0,6 1 0,1 1-272,2-1 1,5 1 0,-1-1-1,3 0-566,1 1 0,5-1 0,4 1 1,2-2 71,1-3 1,2 3-1,1-4 271,2 0 0,-1 2 0,-4-5 0,1-1 542,-1-1 0,-3 2 86,-1 0 0,-1 1-153,1-1 1,-3-1-332,-5 5 0,-1 1 1,-2 3-129,-1 1 0,-4-1 1,4 0 42,1 1 1,2-1 0,1 1 49,0-1 1,0 0-1,0 1 25,0-1 0,0-4 0,0 1 42,0 0 0,0-2 1,0 2-1,0 0 197,0 2 1,0 2 0,-2-1 0,0 0 109,-3 1 1,-3-1-1,4 1 1,1-1-101,2 0 0,1 1 0,0-1-151,0 1 1,4-1-1,2-1 1,2-1-348,6-2 0,-2-1 1,6 1-1,-2-4-2154,1-2 1,1 2 1528,-2 0 0,4 0 0,4-4 0</inkml:trace>
  <inkml:trace contextRef="#ctx0" brushRef="#br0" timeOffset="37351">19831 9215 8355,'-4'-8'468,"-1"1"1,-2 1-1,-3 4 1,1 2 0,-1 4 1353,2 4 0,3 3-1694,-3 1 0,5 5 0,-2-1 1,1 1-6,0 1 1,0-3-1,4 4 1,0-1-368,0-3 1,5-1 0,3-3 73,3-3 1,6-2 0,-1-6 0,0 0-211,-3 0 1,0-1 0,-1-4-1,1-3 250,-1-3 0,-1-5 1,-1-1-1,-3 1 111,-2-2 1,-1 2 0,-4-3 0,-1 1-176,-3 3 1,-5-1-1,-7 2 1,-3 3-482,-1 0 1,-3 5 0,2 2-1,-2 4-404,-2 4 1,6 5 960,2 7 1,-2 3 0,0 6 0</inkml:trace>
  <inkml:trace contextRef="#ctx0" brushRef="#br0" timeOffset="37352">20154 9364 8355,'12'-13'5309,"1"2"-5075,-1 3 1,-5 4 139,-3 8 0,-3 3 0,-1 7 0,0 1-329,0 1 0,-4 6 0,-1-1 1,-2 3-370,-3 0 1,1 0 0,-1-2 0,3-3-88,2-1 1,0-1-1,4-6 1,-2-2-998,-1 0 1,1-7 325,8 2 1,1-8-1,7-3 1</inkml:trace>
  <inkml:trace contextRef="#ctx0" brushRef="#br0" timeOffset="37353">20414 9128 8355,'-4'-8'3845,"0"0"-3679,0 5 1,4 3 0,0 8-1,0 5 58,0 3 1,0-1-1,0 6 1,0 0-426,0-2 1,4 4-1,2-3 1,-1-1-1948,1-3 1,3 2 1413,-1-1 1,3-1 0,2-3 0</inkml:trace>
  <inkml:trace contextRef="#ctx0" brushRef="#br0" timeOffset="37810">20613 8868 11334,'0'-17'0,"1"2"0,3 3 0,4 2 588,4 0 1,1 5-1,2 1 1,3 1-1,2 0-251,2-1 1,0 0 0,0 4 0,-3 1-581,-1 3 0,-6 3 0,-5 6 0,-1 0 4,-3 4 1,-3-2 0,-6 6 0,-5 1 1,-4 1 0,-6 1 0,3-2 0,0-3 39,0-1 0,2 3 0,5-3 0,3-1-15,3 1 1,4-1 0,1-5 0,1 1-73,4-1 0,3-4 0,7-1 0,2 0 149,-2 0 1,0-4-1,0 1 484,2-3 0,-1-1 1,-3 0 464,-1 0 0,-4 0 1,-1 2-403,-1 2 0,-2-1 1,-4 5-1,0 3-186,0 4 0,0 3 0,0 5 0,0 1-166,0 2 0,0 2 0,0-2 0,0 1-184,0 2 0,0 0 1,0-4-1,0-2-115,0-2 0,0-3 0,0-4 0,-2 0 47,-2-2 0,-3 2 0,-6-10 0,-3-1-2354,0-2 1217,-6-1 0,3 0 0,-6 0 0</inkml:trace>
  <inkml:trace contextRef="#ctx0" brushRef="#br0" timeOffset="41051">18083 10629 10665,'1'-10'0,"3"7"441,4 12 0,5 7 1,2 9-1,3 1 1,1 3-1,2 4 0,0 2-216,-1-2 0,-3 3 0,2-3-244,-1 2 1,-2-3 0,-3-3 0,-1-4-1,-1-3 1,-1-4 16,-2-4 0,-4 1 44,5-7 0,-5-4 1,3-5-29,-2-10 1,3-4-1,-3-9 1,-1-3-52,1-4 1,-2-3 0,4-6 0,-2-3-164,-2-1 0,-2 0 0,1-1 0,1 3 7,1 4 0,0 6 1,-4 3-1,1 4-742,3 5 1,-2 6 265,2 5 1,-1 8 0,-1 1 0,3 8 0,-1 6-1172,1 3 1840,-3 5 0,3-3 0,-5 6 0</inkml:trace>
  <inkml:trace contextRef="#ctx0" brushRef="#br0" timeOffset="41357">18281 11050 8355,'-12'-11'0,"-1"2"178,1 1 0,5-1 1,4-2 1779,6 3-1984,4-3 1,11 4 0,2-7 0,4-1 0,2-3 0,2 0 0,1 0 0,-1 3-521,3 1 0,-5 3 1,3 2-1,-3 2 133,-1 1-167,-6-3 1,5 2 0,-5-6 0</inkml:trace>
  <inkml:trace contextRef="#ctx0" brushRef="#br0" timeOffset="42975">18951 10988 8355,'-13'-4'162,"1"0"0,4-4 1,1 2 754,1 0 0,2 1 0,6-1-631,2 0 0,-2-4 0,7 2 1,0-3-286,2-1 1,2-1 0,-1 1-114,1-1 0,-1 0 1,0-2-1,1-2 1,-1 2 33,1 1 0,-2-2 0,-3-1 0,-4 2-415,-3 1 0,-1 2 1,0-1 299,0 1 0,-5 5 0,-3 3 295,-3 2 0,-2 4 1,1 2-8,-1 4 1,5 3 0,1 3 0,2 1-43,2 2 0,2 5 0,1-3 0,0 2-28,0-1 1,5 0 0,3 0 0,5-2-91,3 0 0,2-5 0,6 0-33,0-3 0,-2-7 1,7 1-1,-2-4 0,-3-4 8,1-5 0,0-2 0,0-2 0,0-4 25,-1-4 1,-3 2 0,-2-1 0,-2-1 72,-6 2 0,1-3 0,-5 5 0,0 2 37,-3 1 0,-2 2 1,-4-1-1,-2 1 51,-4-1 0,1 5 0,-1 1 0,-2 2 40,-1 2 0,-1 2 1,-1 2-1,1 3-67,-1 4 1,5 3-1,0 3 1,0 3-48,1 3 1,1-2 0,5 0 0,-2-1-65,-1-1 1,0 5-1,4-4 1,1-2-7,3-2 0,-1 0-167,5-1 1,1-5 0,3-3 172,0-2 0,-3-6 1,-1-3-1,0-3 49,-1-4 0,4-6 0,-4-1 0,1-3-33,1 0 1,-5-5 0,3-2 0,-2 1-70,-2 0 1,-2-3 0,-1 2-1,0 1 10,0 0 0,0 1 1,0 4-1,-1 2 76,-3 2 1,1 4 193,-5 9 0,5 5 1,-1 10-92,2 6 0,2 7 1,0 2-1,0 6 209,0 5 1,0-3-1,2 1 1,1-2-163,1-1 0,10 3 1,-2-5-1,3 0-142,3-2 1,1-8 0,5 1 0,-2-5-186,-2-4 0,0 2 0,2-6 1,-3-3 248,-1-3 1,4-5-1,-3-7 1,1-1-1,-4-2 21,-2 2 0,-3-3 0,-1 2-215,-2 1 0,-5-3 0,1 1 0,-3 2 108,-1 1 0,-1 3 1,-3 2-1,-5 2 12,-2 1 1,-1 2 0,0 4 0,-1 0 107,1 0 1,-1 4 0,2 2 0,2 1-52,0 2 1,7 4-1,-3 2 1,4 3-57,1 1 0,6-3 0,2 5 0,3 0-84,1-2 1,1 3 0,0-4-1,3 0-103,0 0 1,2 4 0,-3-1 0,2 1 75,-2-2 1,-3 4 0,-2-4 0,-3 4 0,-2-1 211,-2-2 0,-1-2 68,-2-2 1,-2-3 0,-2 2 0,-4-3 0,-3-4-86,-2-1 0,1-5 0,0 1 233,-1-2 1,1-2 0,-1-2-306,1-2 0,5 1 1,3-6-1,3-4 1,2-3-332,3-3 1,3-2 0,5-4 0,2-1 60,3-3 0,-2 3 1,4-5-1,-1 3 175,-3-1 0,3-2 1,-1 4-1,-2-2 202,-1 1 1,-3 3-1,-2 5 1,-2 2 109,-1 0 0,-2 4 0,-4-2 39,0 2 1,-6 3 0,-1 1-102,0 2 1,-4 5 0,5 0 65,-1 6 0,-3 4 1,6 5-1,1 1-159,2-1 1,1 5 0,0 1 0,0 0-147,0-1 1,4 4 0,1-4 0,2-2-43,3-1 0,5-2 0,3-1 1,0-1-1,1-3-52,1-2 0,-4-1 1,3-5 102,-1-3 1,0-3 0,-3-6-1,0 1 74,-3 0 1,0-5 0,-5-1 4,0-1 1,0 4 0,-5-3-1,2 1 1,-1-1-37,-1-1 1,-2 4 0,-2-2 126,-2 4 1,3 0 37,-3 1-130,2 5 0,8 7 1,2 8-1,3 3-10,1 2 1,-1 0-1,-1 3 1,-2 0 4,2-1 0,-3 0 0,0 1 0,-2 0 10,-2-1 0,-2-1 0,-1-2-56,0 1 0,-5-1 1,-3-1-1138,-3-2 880,4 2 1,1-11-1,8 0-517,2-7 0,3-10 0,5-2 1</inkml:trace>
  <inkml:trace contextRef="#ctx0" brushRef="#br0" timeOffset="42976">20712 10678 8355,'0'13'999,"0"3"0,-1 1 1,-2-1-1,-3 1-693,-1 0 0,-1 5 0,-4-3-194,-1 0 1,5 3 0,1-5 0,2-2-1771,2-1 0,2 2 490,1 1 0,0-1 0,0-3 1</inkml:trace>
  <inkml:trace contextRef="#ctx0" brushRef="#br0" timeOffset="43527">21196 10319 8355,'0'-13'850,"5"6"1,2 2 0,5 5 0,1 0 0,-1 0-117,1 0 0,3 5 0,1 4-574,-2 2 0,-1 1 1,-1 1-1,3-1 1,0 0-44,-1 1 1,3-1-1,0 1 1,0-2-505,0-3 1,3 3 0,-5-4 0,-1 0-515,-1-3 1,-2-3 0,1-1 0,-1 0-2394,1 0 2816,-6 0 1,4 0 0,-5 0 0</inkml:trace>
  <inkml:trace contextRef="#ctx0" brushRef="#br0" timeOffset="43528">21468 10257 8945,'0'-7'2300,"0"-4"0,0 7-1993,0 0 0,-4 5 0,0 11 0,0 1-309,-1-1 0,2 6 1,-5 3-1,-2 2 1,0 2-1,1 0 1,0 0-1,1-2-904,1-2 1,-4 2-1,4-4 1,0 1-2961,3-4 3481,-3 4 1,0-7-1,-5 5 1</inkml:trace>
  <inkml:trace contextRef="#ctx0" brushRef="#br0" timeOffset="43775">21779 10455 11662,'-7'6'940,"2"2"0,4 3 0,2 1 0,2 1-730,1-1 1,5 1-1,-5-1-738,-1 0 0,2 1-477,-1-1 1,0-4 0,-2-1-3229,2-1 3728,-3-2 1,10-4 0,-4 0 0</inkml:trace>
  <inkml:trace contextRef="#ctx0" brushRef="#br0" timeOffset="43943">21803 10257 8355,'-12'-2'2449,"0"0"-4189,-1-3 907,6 1 1,7 10-1,7 1 1</inkml:trace>
  <inkml:trace contextRef="#ctx0" brushRef="#br0" timeOffset="44222">22188 10393 8355,'0'-12'2371,"0"-1"696,0 1-2812,5 5 0,-2-3 361,5 6 1,-4 0 0,5 4-67,0 0 1,2 2-1181,2 2 0,-5 3-186,0 5 1,-6-1 0,-1-1-571,-4-2 1,-2-5 0,1 2 96,-5 1 0,3-5 1019,-3 3 0,1 3 0,-4 0 0</inkml:trace>
  <inkml:trace contextRef="#ctx0" brushRef="#br0" timeOffset="44540">22188 10071 8355,'-2'-7'2379,"-2"3"-836,3 2 1,-5 4-1225,6 2 1,0 4 0,0 7 0,2 3 27,2 1 1,-1 1 0,4 3 0,-2 1-344,-2 2 0,2 0 1,-1-4-1,-1-1-376,-1 1 0,-2 0 1,0 0-1,0-3-409,0-1 1,0-1-1,0-5 1,0 0-508,0 1 0,-2-2 0,-1-2 712,-1 0 1,0-1 0,4 4 0</inkml:trace>
  <inkml:trace contextRef="#ctx0" brushRef="#br0" timeOffset="44791">21915 10368 8355,'1'-7'751,"3"2"0,6 1 1,4 0-198,2 1 0,8 0 0,1 0 1,6-2-1,5-2 0,3-3 1,2-1-1,3-1-333,0 0 1,2-4-1,-8 3 1,-3 2-657,-3 0 1,-9 1 0,-7 2-1,-2 2-1056,-1 1 1,-8 5 121,-5 0 0,-11 5 0,-8 8 0</inkml:trace>
  <inkml:trace contextRef="#ctx0" brushRef="#br0" timeOffset="45206">22696 10220 9800,'0'-13'524,"0"1"0,2 1 0,2 1 1,4 2-1,3 0 0,1-1-141,1 1 1,-1 1 0,1-3-1,0 2-409,4-1 0,-3-2 0,2-2 0,-3 1-169,-5-1 1,2 1 0,-6-1-34,-1 1 1,-2 0 0,-2 1 0,-4 2 93,-3 5 0,-7 3 0,-3 1 0,0 0 65,0 0 0,0 5 1,3 4-1,-3 2 193,-1 1 0,5 6 0,0 3 1,5 2-72,-1 2 1,5 0-1,0 0 1,4-2-61,1-2 0,6 1 0,3-6 0,6-1-217,6-1 1,1-7 0,0-3 0,-1-2-214,1-2 0,1 0 0,2 0 0,-1-2 65,-4-2 0,2-3 1,-5-4-1,-2 1-674,-1 2 1,-2 1 844,1-1 1,-1-8-1,0 2 1</inkml:trace>
  <inkml:trace contextRef="#ctx0" brushRef="#br0" timeOffset="45639">23118 10269 11585,'-7'-7'682,"2"3"1,6 8-1,2 5 1,2 2 0,1 1-1,1 2 1,-2 1-372,1 1 1,-1 6 0,-2-1-1,1 3-304,-1 0 1,2 0-1,-1-2 1,-1-1-127,-1 1 0,-2 0 1,0 0-1,0-3-28,0-1 0,-2 0 0,-2-3 0,-4 1-21,-3 0 0,-2-3 0,0-2 1,-3-1-31,0-2 0,-1-5 0,4 3 0,-3-2-405,0 0 1,-5 0-1,5-4-463,1 0 0,-1-4 0,3-2 0,-1-1 239,3-2 0,1-8 0,-2-2 1</inkml:trace>
  <inkml:trace contextRef="#ctx0" brushRef="#br0" timeOffset="45859">23019 10096 8355,'-9'-12'-848,"1"4"254,5-3 299,-2 10 0,5-5 0,0 6 1</inkml:trace>
  <inkml:trace contextRef="#ctx0" brushRef="#br0" timeOffset="46314">22547 9984 8355,'-6'-13'928,"-5"7"0,8-4 2,-5 6 0,6 1 0,2 7-332,7 4 0,4 3 1,3 3-1,2 1-136,5 2 0,1-1 1,0-2-1,-1 1-258,1 2 0,-3 0 1,2-5-1,-1 0-328,0 1 1,3 2-1,-3-1-249,-1-3 0,-1-2 1,-7 4-1,-2-2 1,0-3-372,0-4 1,-3 3-1080,-2 1 1,-3-1 0,-2 0 1037,-3-1 1,-3-2-1,-5-4 1</inkml:trace>
  <inkml:trace contextRef="#ctx0" brushRef="#br0" timeOffset="46624">22771 9885 9199,'-4'-13'1327,"-1"1"1,3 6 0,4 6 0,3 7-819,-3 4 0,0 7 0,-2 3 1,-2 4-250,-2 4 1,-3 1-1,-5 4 1,-1-1-21,1 2 0,-2-3 0,-1 1 0,-1 0-268,0-2 0,3 4 1,0-6-204,1-2 0,-1 0 0,2-4 0,2-2 0,2-5-512,1-2 1,2-2-1777,4 1 1,2-2 1297,2-3 1,1-4 566,4-8 1,2-3-1,-5-5 1</inkml:trace>
  <inkml:trace contextRef="#ctx0" brushRef="#br0" timeOffset="46902">22783 9996 9885,'-5'-18'3081,"-4"6"-2686,4 5 1,-2 7-44,3 0 0,-2 6 1,-3 2-1,0 4 0,0 5 1,-1 3-1,0 4 0,2 1 91,-1 0 0,-3 3 0,0 3 1,1-1-397,3 0 0,-3 3 0,2-4-400,-2-1 1,-1-2-1,1-1 1,1-2-956,2-2 0,1 1 0,-1-5 1,2-2-4074,1-1 5197,4-2 1,-5 0 0,6 1 0</inkml:trace>
  <inkml:trace contextRef="#ctx0" brushRef="#br0" timeOffset="47642">23502 9711 8355,'9'-18'0,"-1"-3"1372,-5 4 1,4 0-678,-3 9 1,-3-3-159,3 2 0,2 3 0,-1-1-215,2 1 0,-4 3-217,1 8 1,-7 3 0,-2 7 0,-2 3-248,-3 1 1,-1-2 0,-1 3 0,-1 1 92,1-2 0,-4 3 0,-1-4 0,2 0 58,1 0 1,6-1 0,-1-4-60,0 4 1,3-7 0,2 2 66,3-1 1,2-1-1,3-2 1,6-4 3,5-3 1,0-1-1,6 2 1,1 1-112,1 1 0,2 0 0,0-4 1,-2 0-1,0 0-540,-3 0 1,-5 1-793,2 3 0,-3-1 382,-2 5 0,0 6 0,1 5 1</inkml:trace>
  <inkml:trace contextRef="#ctx0" brushRef="#br0" timeOffset="47943">23354 10120 11078,'18'0'235,"2"0"0,4 0 1,0 0-1,3 0 1,2-1-1,4-2 1,2-2-1,3-1-612,-1 1 0,-5 1 1,-5 4-1,-5 0 1,-5 0-960,-4 0 0,5 0 0,2 0 0</inkml:trace>
  <inkml:trace contextRef="#ctx0" brushRef="#br0" timeOffset="48156">24036 9537 16197,'0'-1'0,"1"5"0,2 6 0,1 4 0,0 1 0,0 3 0,2 2 0,1 5 0,2 3 0,2 1 0,2 1 0,-2 2 0,-2 2 0,-2 1 0,0 0 0,-1-2 0,1 1 838,-1-3 0,-3-3 0,1 1-1909,-2-3 0,-2-5 1,-2-1-1372,-2 2 1,-3-4 0,-5 0 0</inkml:trace>
  <inkml:trace contextRef="#ctx0" brushRef="#br0" timeOffset="61741">17338 12179 8355,'-5'-12'222,"-3"1"0,-2 1 0,2 2 0,4-2 0,2-1 1,2-1 97,0-1 0,2 5 0,2 0 0,5-1 0,5 3-73,3 1 0,-1 4 1,-3 1-1,0 0 126,4 0 1,-3 6-402,2 2 1,-2 3 0,-1 1 0,-2 1 0,-2 0 0,-2 3-683,-1 0 589,3 1 1,-7-4 0,2 3-1,-3 0-535,-1-1 431,0-1 1,0-8 0,0-6 119,0-7 0,0-4 0,0-3 0,0-3 0,0-3 1,0-2 0,1 0 0,2 2 24,1 2 0,5-2 0,-4 3 128,2 2 0,-3 7 0,4 4-70,2 2 1,1 8 0,0 2 0,-1 3-85,-2 1 1,0 1 0,3-1 0,-1-1-3,-2-2 1,-4 2 0,5-3 89,0 3 67,2 1 1,2-1-40,-1-2 0,-5-5 0,-3-8 0,-1-5 43,1-2 1,-1-2 0,4-3 0,0-2-93,-1-1 0,1 0 1,3-2-1,-2 3-79,2 0 1,1 5 0,1-3 140,1 7 1,-1 3-1,1 6 33,-1 0 0,-4 6 0,1 2 0,-1 3 22,-1 1 1,4 2 0,-3 1 0,2 2-45,-2-2 0,3-1 0,-3-2-49,3 1 1,2-5-1,-1-1 1,2 0-1,1-2 13,1 1 1,1-2-1,-5-5 1,2-2-41,3-1 0,-3-6 0,2 2 0,-2-3 52,-2-2 0,-4-3 0,-1-2 0,-1 0 48,-3 0 1,2-3 0,-1 5 0,-1 1 8,-2 1 1,-2 1 0,-3 1-18,-4 0 1,-3 5-1,-2 3 1,1 2 28,-1 2 0,1 2 0,0 2 0,-1 4-5,1 3 0,-1 6 0,2 1-62,3 1 1,-2 0 0,6 2 0,2-3 0,0-2-64,2 1 1,2-2 0,2-5-1,4-4-353,3 0 0,1-2 0,1-4 0,-1 0 187,1 0 0,-1-1 1,-1-3-1,-1-5 198,-2-2 0,-4 0 0,3 2 1,-2 0 297,-2 0 1,-1 2 0,-1-1 1084,3-2-1075,-2 4 0,4 1 1,-3 6-1,3 3-32,1 5 0,-1 2 0,4 2-352,-2 4 0,1-6 0,3 3 0,0-2 0,2-2-147,3 1 1,-3 0 0,2 0 0,-2-3-1531,-2-4 1,-3 2 1569,-1-2 0,0 0 0,4-4 0</inkml:trace>
  <inkml:trace contextRef="#ctx0" brushRef="#br0" timeOffset="61982">18393 11931 8355,'-13'0'0,"5"0"464,0 0 1,6 0 0,1 1-1,5 4 1,3 1 0,3 3-297,1-1 0,2-4 1,4 4-1,4 1 1,2-1-1,1-1 0,-2 0-311,-2 0 0,1-1 0,2 4 0,-2-2-574,-4 2 1,-4-3 0,0 1-1010,-1 2 1,-5-3 1621,-3 1 0,-8-5 0,-3 2 1</inkml:trace>
  <inkml:trace contextRef="#ctx0" brushRef="#br0" timeOffset="62207">18591 11807 8868,'-8'-4'2538,"0"0"-2211,5 0 0,-3 9 0,5 3 1,-2 5-1,-1 3 0,0 5 1,0 2-1,-2 4-101,-1 2 0,0 1 0,-2 3 0,2-4-496,1-3 1,2-5 0,4-2 0,0-1-2158,0-3 1004,0-1 1,0-2-1,0 1 1</inkml:trace>
  <inkml:trace contextRef="#ctx0" brushRef="#br0" timeOffset="62980">19670 11633 8355,'4'-16'0,"2"-2"0,-1 0 0,2 0 0,0 2 1088,3-2 1,-5 4 0,-1-3-773,-2 4 0,-2 0 0,-2 2 0,-2 3 0,-5 4 1,-5 2-236,-3 2 0,-5 2 0,2 2 0,-4 4 0,-1 5 1,0 2-1,1 3 0,-1 0 284,0-1-460,0 5 1,6-2 0,2 5 0,5-2 0,4-1 0,4-3-1,2 1-819,2-1 0,10-4 672,2 2 0,9-4 0,0 0 1,2-2-1,2-3 0,1-2-527,3-1 0,-4-2 861,0 5 0,-5-5 0,-6 2 1,0 1 58,-3 2 1,-7 5 0,0 2 0,-4 3-79,-4 1 0,-4 2 0,-7 3 0,-3 3 0,-2 0 0,0 2 408,0-1 0,-3-1-262,2 2 1,3-4-1,3 0 1,6-6-1,4-2 1,4-1 176,1-1 1,3-2-495,5-5 1,2 2 0,10-6 0,1-1-1,1-2-166,3-1 0,-3-1 205,7-4 0,-2-1 0,1-6 0,1 3-157,-1 1 0,-4-1 0,-2-2 0,-2 2-307,-2 0 0,-2 2 0,-3-1 0,-1 4 0,0 3-1980,1 1 2359,-6 0 1,-7 5-1,-7 2 1</inkml:trace>
  <inkml:trace contextRef="#ctx0" brushRef="#br0" timeOffset="63470">19695 12613 8355,'-15'10'0,"2"2"1972,4-2-1591,2 8 1,1-6 0,6 1 0,0 0 0,0 3 0,0 1 0,0 1 0,2 2-228,2-1 0,-1-3 0,3 4 0,1-2 0,-1-3-678,-1-1 1,0-2 0,-4 0-1484,3 1 534,-3-6 0,-1-3 0,-6-8 1367,-1-5 1,-10-7-1,3-3 1</inkml:trace>
  <inkml:trace contextRef="#ctx0" brushRef="#br0" timeOffset="63471">19596 12588 8355,'0'-12'509,"-2"5"1694,-2 3-1711,3 3-909,-5 1 1,12 0-1,2 0 1,3 0-2712,2 0 2870,-1 0 0,6 0 0,1 0 1</inkml:trace>
  <inkml:trace contextRef="#ctx0" brushRef="#br0" timeOffset="64040">20092 11671 11653,'-13'-17'0,"2"1"0,3 0 0,5 4 0,6 4 0,5 5 1104,3 6 1,2 4 0,1 5-1050,2 0 1,-1 2 0,5 1 0,-1 2-1,-1-1 1,1 1 0,-1 1 0,0 0-65,-3 0 1,3-2-1,-1-2 1,-2 1-1,0 0 1,0-2-853,2-4 184,-1 0 1,-8-2-1,1-3-1119,0-3 0,2-1 662,2 0 631,-6-5 0,-2-8 0,-5-6 1</inkml:trace>
  <inkml:trace contextRef="#ctx0" brushRef="#br0" timeOffset="64041">20290 11584 8355,'-1'-8'89,"-3"-1"1,1 6 620,-5-1-372,5 3 1,-7 4-1,5 4 1,-1 6-1,-1 5-54,0 4 0,1 6 0,-4 2 0,2 2 1,-1 2-1,1 1 0,1-1 0,0-2-804,0-2 0,5 2 0,-2-6 1,2-2-1,2-2 0,0-3-569,0-3 0,0-2 0,0-1 0</inkml:trace>
  <inkml:trace contextRef="#ctx0" brushRef="#br0" timeOffset="64273">20724 11869 9571,'-8'4'0,"1"3"0,2 3 0,2 3 154,2 1 1,1 0 0,0-2-1,0 1 1,0 1 0,0 1-1,1 1 1,2-1 177,1-1 0,4-1 0,-2-1 0,0-1-1889,4-3 0,-3-1 735,1-3 0,1-2 0,3 3 0</inkml:trace>
  <inkml:trace contextRef="#ctx0" brushRef="#br0" timeOffset="64439">20700 11671 8355,'-13'-5'154,"1"1"0,2 2 0,6 0 0,8 2 0,6 0 0,2 0-1041,1 0 1,-1 6 0,0 1 0</inkml:trace>
  <inkml:trace contextRef="#ctx0" brushRef="#br0" timeOffset="68628">17425 8992 8355,'0'-13'-195,"-1"12"0,-2 6 0,-1 8 0,1 5 0,3 1 1,3 4-1,3 5 0,0 6 270,4 6 0,1 2 0,2 7 1,0 7-1,2 4-154,2 6 1,4-2 0,-3 5-1,-1-1 1,3 4-90,-1 0 1,-4-5 63,2 4 1,-5-11-1,-4-1 1,-3-5-1,-4-7 39,-1-3 1,0-8 0,-1-8 64,-4-6 0,-1-4 0,-7-6 0</inkml:trace>
  <inkml:trace contextRef="#ctx0" brushRef="#br0" timeOffset="69041">17711 10244 8355,'-11'-1'-173,"2"-3"0,0 1 187,4-5 1,7 5 0,6-1 0,5 3-151,3 1 0,5 0 0,6 0 0,4 0 137,0 0 0,7 0 0,4 0 1,1 0 12,0 0 0,4-2 0,-1-1 0,7-2-5,5-2 0,2 3 0,4-4 0,2-2 3,4-1 1,2-1-1,1-1 1,0 1-4,3-1 1,6 1-1,1 0 1,0-1-8,-5 1 0,10 1 0,-6 1 0,2 2 21,0-2 1,-2-1 0,5-1 0,-1-2 20,-4-3 1,8 4 0,-2-4 0,2 5-16,-2 3 0,2 4 1,-11 5-1,0 0-158,-5 0 0,-3 1 0,-1 2 0,-5 3-326,-6 0 1,-7-1 216,-10 3 1,5 0 0,-9 4 0</inkml:trace>
  <inkml:trace contextRef="#ctx0" brushRef="#br0" timeOffset="69952">17649 8992 8355,'0'-7'-82,"5"7"0,5 7 1,3 1-1,7-1 1,3 0-1,9-2 1,5 1 70,4-3 1,8-3-1,0-5 1,8-3 0,5-4-1,4-5 1,4-3 38,3-4 1,7-1 0,3 0 0,4 1 0,4-1-22,4 0 1,-2 2-1,-44 11 1,0 2-1,1 0 1,1 0-19,0 1 1,0 0-1,4-1 1,0 0-1,-4 1 1,-1 0-1,1 0 1,0 0-37,-1 0 0,0 0 0,0 0 0,-1 1 0,38-4 0,-4 0 2,-2-1 0,-10 1 0,-1-1 1,-7 2 48,-5 3 0,-3-3 0,-5 3 1,-2-2 24,-2 2 1,5-2-1,-5 5 1,1-1-72,1 1 1,-3-4 0,1 5-1,3 0 25,-1-1 0,4 3 0,-6-3 0,1 1 0,1 0 6,1 1 1,-7 1 0,5 2 6,-3 0 1,-10 0 0,2 0-1,-4 0 0,-5 0 0,-6 0 0,-5 2 1,-2 1 10,-1 1 0,-2 1 0,-2-2 0,-2 2 0,-1 2 1,-1-4 0,-2 3 0,2-2 33,2 0 1,2 1-1,3 0 21,0 3 1,1-1-1,-1 2 1,-1 4 7,-2 2 1,0 8 0,-5 2 0,0 7-59,2 4 1,-5 6 0,3 5 25,-2 6 0,-2-5 0,0 6 0,0 1 0,0 1 0,0 3 0,0 3 165,0 3-189,0 1 0,1-2 1,3 1-1,5-1 1,0-3-32,0-6 1,2 0 0,-5-1-1,1-4-23,-3-8 0,-4 2 0,-5-11 0,-6-4 70,-4-5 1,-11-6 0,-1-7-1,-2-3 89,-1-4 0,-4-3 0,1-1 0,-2 0-110,2 0 1,-7-5 0,3-2 0,-3 0-229,-3 3 1,-2 3 0,-12 1 0,-7 2-352,-10 7 1,-19 10-1,-2 13 1</inkml:trace>
  <inkml:trace contextRef="#ctx0" brushRef="#br0" timeOffset="75050">24333 10319 7638,'2'-7'-890,"1"4"940,1 6-41,0-2 0,0 10 1,0-2-1,-1 3 1,-2 3-1,-1 3 1,0 1-1,0 2 1,0 0 310,0-1 1,-5 1 0,-4 4-177,-2 0 1,-1-1-1,-2 1 1,-1 0-1,-1 0-79,0 0 0,1-1 0,0 1 0,-1 0-110,0 0 0,3 0 1,-1-1-1,-1 0-34,-2-3 0,1 2 0,5-2 0,1 1 0,3-2 0,1-3 0,4-3-337,0-2 213,2 0 0,2 1 148,2-1 0,1-3 0,5-3 0,-3 1 38,-2 0 0,0-3 0,-5 5 0,0 0 103,0 2 1,-6 3-1,-4 3 1,-5 3 99,-5 4 1,-5 5 0,-4 1 0,-4 2 135,-3 2 1,-1 2 0,0 1 0,-1 0-94,1 1 1,4-3 0,1 0 0,2-3-11,2-2 0,4 3 0,2-3 1,2 1-1,2 0-152,3 1 0,0-3 1,0 3-316,-2-2 0,1 3 0,2-3 0,-2 2-299,-5 2 0,-4-2 1,-4 1-1,-5 0-122,-6-1 1,-10 9 0,-6-2 0</inkml:trace>
  <inkml:trace contextRef="#ctx0" brushRef="#br0" timeOffset="76437">22039 8310 8355,'0'-13'14,"0"1"0,0-1 209,0 1 51,0 5 1,0 3 0,0 8 0,0 4 0,0 3 0,0 3 0,0 3 0,0 3 21,0 4 1,0-4-1,0 1 1,0 0-1,1-2 1,2-2 0,3-4-260,1 0 0,2-2 0,6-3 0,2-4-270,-2-2 1,4-2 0,2-2 0,1-2-37,-1-4 0,2-7 0,-4-3 0,1 0 95,-4 0 1,-3-3 0,-4 3 0,-2-1-68,-1-3 1,-2-1 0,-6-2 141,-2 0 1,-3 2 0,-5 0-1,-2 4 1,-1 1-36,-1 3 0,-5 3 0,3 3 0,0 5-152,0 3 1,-3 6 0,5 4 0,2 2-142,4 1 0,-1 6 0,5 1 1</inkml:trace>
  <inkml:trace contextRef="#ctx0" brushRef="#br0" timeOffset="76800">22771 7851 8355,'0'-25'739,"0"6"1,0 5-408,0 6 1,-2 6-1,0 2 1,-4 6-114,-1 1 0,-1 4 0,-3-3 0,1 4-191,2 5 1,0-3 0,-3 2-1,1-1 83,2 2 1,4-3-1,-3 2 1,1-2-374,3-2 1,-2 1 0,1-1-338,1 1 1,2-1 0,2-1 421,3-3 1,3-2-1,5-6 1,1 0 114,-1 0 1,1 0 0,0 0 0,4-2-13,4-2 1,-2 3-1,2-3 1,-1 2-367,0 2 1,-2 0-1,-6 0 9,0 0 0,1 6 0,-1 1 1</inkml:trace>
  <inkml:trace contextRef="#ctx0" brushRef="#br0" timeOffset="76976">22622 8396 8355,'1'-11'-50,"3"2"0,5 2 0,3 0 0,5 0-161,3-3 0,4-1 0,0-1 0,1 1 0,0 1-369,0 2 1,-2 0 527,-2-5 0,2 1 0,-3 0 1</inkml:trace>
  <inkml:trace contextRef="#ctx0" brushRef="#br0" timeOffset="77310">23168 7702 8355,'-6'-25'823,"5"6"1,-3 6-1,8 9-778,4 3 0,3 5 0,1 1 0,1 2 118,-1 3 1,-4 1-1,1 1 1,0-1-59,2-2 0,2 2 0,-1-3 0,2 3-155,3 1 0,-4-1 0,5-1 1,-1-3-256,-1-1 0,1 2 1,-3-4-488,2-1 1,-6-1-1,2 1-313,-1 1 667,0 0 0,-9-4 0,-4 0 0</inkml:trace>
  <inkml:trace contextRef="#ctx0" brushRef="#br0" timeOffset="77540">23378 7615 8746,'-8'-11'195,"0"3"1,4 2-133,-5 6 1,5 0 0,-4 0 0,0 2 0,0 0 0,1 4 239,1 1 1,1 2-1,2 7 1,-3 1-1,1 1-417,-1 0 0,2 4 1,4-2-1,0 0-378,0 1 1,0 0-1,0 3 1,0 0-710,0-3 780,0-4 1,0 1 0,0 2 0</inkml:trace>
  <inkml:trace contextRef="#ctx0" brushRef="#br0" timeOffset="77777">23577 7838 8355,'-2'-12'550,"-2"-1"0,3 12 1,-3 5-1,2 6 1,2 2-420,0 1 1,0-1 0,0 0 0,0 1-1,2-1 1,1 1 0,2-1 0,1 1 0,1-1-3784,-1 0 2925,-3 1 0,8-1 0,-4 1 1</inkml:trace>
  <inkml:trace contextRef="#ctx0" brushRef="#br0" timeOffset="77943">23614 7640 8000,'-1'-13'0,"-2"1"-579,-1 0 157,0 5 0,4-4 0,0 4 1</inkml:trace>
  <inkml:trace contextRef="#ctx0" brushRef="#br0" timeOffset="78310">23999 7330 8355,'5'-25'311,"-2"2"1,5 3 85,2 8 1,1 1-158,1 7 0,-5 1-302,-3 7 1,-8 3 0,-4 5 0,-3 1 209,-2-1 0,1 1 0,0 0-234,-1 4 0,1-3 0,-1 4 0,1-2 0,0 1-94,-1-2 1,5-1 0,1-1 123,1 4 0,2-3 1,4 2-32,0-2 0,6-7 0,2-3 0,3-3 71,2-1 1,4 0 0,3-1 0,0-2-134,1-1 0,-2-4 0,3 2 0,-2 1-443,-2-1 0,2 2 243,-3 4 1,-1-5-1,-3-2 1</inkml:trace>
  <inkml:trace contextRef="#ctx0" brushRef="#br0" timeOffset="78596">23924 7727 8355,'2'-9'66,"2"3"0,4-1 1,4 1-1,5-1 0,4 0-251,2-2 0,2-2 0,0-2-1012,-1 1 897,1-1 0,0 1 0,0 0 0</inkml:trace>
  <inkml:trace contextRef="#ctx0" brushRef="#br0" timeOffset="78882">24408 7020 8355,'-6'-25'-323,"5"6"396,-5 1 1,12 7 0,2 2 0,3 5 0,0 4 0,-1 6 0,-3 6 429,-2 7 1,-1 6 0,-4 6 0,0 4 49,0 5 0,0 2 0,0-4 0,0 2-527,0 2 1,2 0 0,2-2 0,3 2-772,0-2 1,4-5-1,-2 0 1,4 1-1739,-1-2 2061,3-5 0,-13 1 0,3-5 0</inkml:trace>
  <inkml:trace contextRef="#ctx0" brushRef="#br0" timeOffset="87556">20886 7987 7854,'6'-26'0,"-1"-2"0,-4 1 0,0 2 0,3 3-717,5 0 758,2 4 0,1 0 0,1 6 0,-1 1 0,0 2 1,-1 8-1,-2 8 158,-5 9 0,-3 8 1,-4 6-1,-3 6 1,-7 4-1,-2 3-153,-3 4 0,-1-2 1,-6 10-1,2-1 1,0 0-170,3-2 1,5 2-1,-2-5 1,3-5-32,2-4 0,0-7 1,-1 1-1,1-1-614,-1-2 456,1 5 1,0-4-1,-1 5 1</inkml:trace>
  <inkml:trace contextRef="#ctx0" brushRef="#br0" timeOffset="87829">20563 8508 8355,'-7'6'-361,"4"2"335,6 3 1,4 5-1,5 1 1,1-2-28,-1-1 1,1-2-1,-1 1 1,1-1-65,-1 0 1,0-1 0,1-2 29,-1-5 1,2-3-1,1-2 1,3-5-1,1-6-57,3-7 0,3-6 0,5-4 1,6-4-64,4-3 1,6-9 161,-5-1 1,11-10-1,-1 5 1</inkml:trace>
  <inkml:trace contextRef="#ctx0" brushRef="#br0" timeOffset="107725">2604 9475 8355,'-5'-16'387,"-2"-1"0,0 2 1,3 1-1,4 2 1,4 1-1,6 1-103,5 2 1,4 4-1,7-3 1,3 0-1,4 0 1,3-1-1,2 0 1,-1 1-1,-1 0 1,-2 1-269,-1 1 1,-9 1 0,-1 4 0,-4 0-1340,-4 0 0,-6 5 0,-5 4 1,-4 3 680,-4 4 1,-3-2-1,-6 4 1</inkml:trace>
  <inkml:trace contextRef="#ctx0" brushRef="#br0" timeOffset="107972">2629 9500 8355,'6'-12'1042,"-3"5"1,5 3-861,1 2 0,8-2 1,4-1-1,3-1-206,5 1 0,5-5 0,7 2 0,4-3 1,4-3-1319,0-3 348,1 4 1,-1-5-1,1 5 1</inkml:trace>
  <inkml:trace contextRef="#ctx0" brushRef="#br0" timeOffset="109855">4279 9426 8392,'-8'5'141,"-1"4"1,7-3 172,-3 3 1,3-5-1,-1 1 1,-1-3 0,1-8-1,2-5-6,1-5 1,0-4-1,0-6 1,1-3 0,2-4-1,2-3-333,2-1 1,-3-4-1,3-2 1,-1 0 0,-2-2 126,1-3 1,-2 1-301,5-7 0,-1 9 1,3 3-1,-3 6 37,-2 7 1,5 2-1,-3 10 1,1 4 0,0 3 166,2 6 0,1 5 0,1 6 0,1 7 81,-1 4 0,1 8 0,-1 6 0,0 1-45,1 0 1,-5 4 0,-1 3 0,0-4 1,0-6 1,-3 0 0,4 1 0,0-2-21,-1-3 1,0 0 0,-4-9 0,3-2 173,0-1-128,-3-8 1,4-1 0,-4-10 0,2-4-140,2-6 0,-3-5 0,3-4 0,0-3 0,0-2 20,3-4 0,1 2 0,1-2 0,0-1-236,1 3 1,-1 0 0,1 8 0,-1 2 177,0 5 0,1 3 1,-1 7 83,1 6 1,-1 5 0,-1 9 0,-1 2 119,-2 5 0,-4 8 0,3 4 1,0 2 0,0-2 0,-3 7 0,3-3 0,-2 1 21,-2 1 0,4-3 0,1-2 1,3-3-235,2-5 0,3 0 0,2-11-128,1-4 0,2-4 0,5-7 0,2-1 0,1-5-19,-2-6 0,0-2 0,-3-8 0,1-2-188,0 1 0,-2-9 1,-1 7-1,-2-1 386,-2 0 1,-3 1-1,-6 2 1,-2 1 301,-1 1 0,2 6 1,-4-3 248,-1 0 1,-3 6 0,-4-1-190,-4 8 0,-3 3 0,-2 2 0,1 2 151,-1 2 0,1 3 0,0 7-271,-1 2 1,1-2 0,-1 3 0,1-2-152,0 1 1,5-2 0,1 4 0,2-2 0,0 1-118,1-2 0,3-1 0,4-3-667,5-3 0,2 2 0,1-6 575,0-1 1,1-3 0,-2-4 0,-2-6 139,0-5 1,-2 1-1,2-4 1,0 2 100,0-1 0,1 1 0,-1 3 0,-2 1 274,-1-1 1,-1 2 0,0 3-46,3 4 1,-1 3-181,1 1 0,-5 5 1,2 2-1,1 3-96,2 2 0,-1-1 0,0 8 1,0 1-1,0-3 35,2 1 0,1-1 0,-1-5-516,0 1 1,-1-1-1,4 1 1,1-2 0,-2-2-339,-3-1 0,3 1 0,-4 3 1</inkml:trace>
  <inkml:trace contextRef="#ctx0" brushRef="#br0" timeOffset="110088">5581 8954 8355,'-12'-6'716,"10"4"1,6 8 0,6 1 0,2 2 0,2 2 0,3 2 0,2-1-562,0 1 0,1-1 0,-5 0 0,3 1-785,1-1 0,-4 1 1,2-2-1,-4-2-977,0-1 0,-5 1-160,0 3 1577,1-5 0,-2 4 0,-2-4 1</inkml:trace>
  <inkml:trace contextRef="#ctx0" brushRef="#br0" timeOffset="110405">5804 8880 8355,'-5'-7'919,"-3"3"0,2 4 0,0 6 1,1 5-596,-3 4 0,-3 7 0,-2 0 0,0 5 0,-3 5 0,-2 1 0,1-1-390,-1-2 0,1 5 1,5-5-1,1-1 0,2-6-2018,5-3 545,3-4 1,6-3 0,2-1 0</inkml:trace>
  <inkml:trace contextRef="#ctx0" brushRef="#br0" timeOffset="110888">6809 8793 8355,'-1'-19'106,"-4"2"1,4 8-1,-5 1 761,1-2 0,4 6-535,-4 4 1,4 7 0,1 9 0,0 6-159,0 6 1,0 3-1,1 7 1,2-1 98,1 0 1,0 0-1,-2 2-655,2 2 0,-3-5 0,5 3 1,-2-2-1,0-4-361,-1-1 0,0-5 1,-1-6-1,3-5-153,-3-2 459,0-7 0,3 4 0,2-4 1</inkml:trace>
  <inkml:trace contextRef="#ctx0" brushRef="#br0" timeOffset="112865">6772 8744 8355,'0'-31'444,"0"5"316,0 4 1,0 7 0,1-2-529,3 4 0,3-4 0,7 1 0,2 2-23,5 4 0,-2-1 0,2 4 0,1 0 0,2 3-398,0 3 1,-3 6-1,-2 4 1,-1 2-1,-3 1 0,-6 6 0,-5 3 0,-3 3-139,-1 5 0,-3 2 0,-4 4 1,-6 0-59,-5-1 1,-3 8-1,-4-8 1,2-1 335,2-1 1,-1 1 0,6-5 0,0-5 139,3-5 1,6 0-9,3-2 0,4-5 1,5-6-61,8-4 1,0-1 0,8 0 0,1 0 0,2 0 110,0 0 1,5 0-1,0 0-120,-1 0 1,-3 0 0,-3 0 0,-2 1 0,1 2 8,-2 1 1,-5 6 1,-6-2 0,-5 7 0,1 3 1,-5 3-1,-6 4 0,-7 2 88,-4 1 1,-2-1-1,-7 1 1,1 1 75,1-2 0,-6-5 0,7-4 0,1-2-69,1-5 0,7-3-324,-2 0 0,9-9 0,5-10-115,6-4 1,8-8 0,8 3-1,5-4 1,4 0-95,3-1 0,7-4 1,-3 0-1,-1 1 59,2 2 0,-1 1 0,-1 2 0,-4 1 362,-3 1 1,-1 6 0,-10-2 0,-1 5 322,-1 4 1,-3-3 801,-3 3 1015,-2 2-1289,-6 1 0,0 6-571,0 3 0,1 3 1,2 5-1,1 1-117,-1-1 1,0 1 0,0 0 0,1 2 0,0 2-81,1-2 0,-2-1 1,5-2-950,2 1 1,-3-2 0,1-2-1039,2 0 1,1-7 1469,1 3 0,1-10 0,-1-1 1</inkml:trace>
  <inkml:trace contextRef="#ctx0" brushRef="#br0" timeOffset="112866">7454 8706 8355,'-6'-6'439,"-2"1"0,1 4-304,-1 1 0,5 1-660,-1 4 1,4 1-1,4 7 1,4-1 0,3 1 237,2-1 0,5 6 0,1 1 1</inkml:trace>
  <inkml:trace contextRef="#ctx0" brushRef="#br0" timeOffset="112867">7640 9054 9287,'0'-13'388,"-4"-3"0,-2-1-258,-1 2 0,5 1 1,-3 2-1,5 1 1,3 1-1,3 3 0,1 2 344,2 2 0,-2 3 0,1 6 0,1 6-226,-2 7 1,-1 6 0,-3 5 0,1 6-118,-1 4 1,-2 11-1,1-1 1,1 2-146,1 3 1,0-4-1,-4 3-177,0-3 0,4-7 1,0-3-1,0-3-407,2-5 1,-3-3 0,3-7-1,0-2 1,-3-4-1094,-2-4 0,-1-4 1196,0-1 0,0-11 0,0-2 495,0-9 0,-5-11 0,-2-7 0</inkml:trace>
  <inkml:trace contextRef="#ctx0" brushRef="#br0" timeOffset="112868">7702 9041 8355,'5'-24'0,"-2"4"0,4 4 391,-1 2 1,3 1 0,-1 2 0,5 3 23,3 4 1,-2 3-1,3 1 1,-4 0-506,0 0 0,-2 5 1,-1 3-1,-4 3-62,0 2 0,-2-1 1,-4 2-1,-1 1-181,-3 2 0,-3 1 0,-6-3 0,1 1-465,-1 0 1,1-3-1,0 0 508,-1-1 0,1 1 0,-1-1 1</inkml:trace>
  <inkml:trace contextRef="#ctx0" brushRef="#br0" timeOffset="112869">8235 8930 8355,'-5'-20'0,"-5"2"0,-4 7 0,3 3 1583,2-3 1,-4 10-1272,1-3 1,3 4-1,1 2 1,0 4-350,1 1 1,-4 2 0,3 7-93,-3 0 1,-2 2-1,2-3 1,2 3 23,0 1 1,2-2 0,-1 2 0,3-1 0,1-3-110,-1-1 1,1-1-1,6-2-72,2-3 0,3-3 0,5-5 203,1 0 1,-1-4 0,0-1-1,1-4 101,-1-4 1,1 0 0,-1-3 0,-1 2 182,-3 2 1,2-1 572,-6 1-525,0-1 0,-4 8 0,0 5-148,0 7 1,0 4 0,0 2-91,0 4 1,4-3 0,0 2 0,1-2-1,0-1-19,3-1 1,3 0-1,2-1 1,1-2-261,2-5 1,-2-3 0,2-1 186,-2 0 1,0 0 0,1-1 0,2-3-31,-2-5 1,-1-2-1,-3-1-55,-3 0 0,2-1 1,-5 1-1,1-1-14,-1 1 0,-1-5 0,-4 1 1,0 1 70,0 1 0,4 1 0,0 1 121,-1 0 1,-1 3-1,-1 3 1,3 0 136,4 3 0,-1 2 0,2 1-59,0 0 0,-2 5 0,1 2 0,1 2 37,-3-1 1,1 0 0,-4 4-1,3 1 126,1-1 0,-5 5 1,2-1-356,-2 0 0,-1-1 1,2 0-1,2 1-587,2 0 0,-3-7 0,5-2-33,0-1 1,2-2-1,2-4 1</inkml:trace>
  <inkml:trace contextRef="#ctx0" brushRef="#br0" timeOffset="113415">8781 8471 9948,'-13'-19'1179,"8"6"1,5 9 0,5 4-1004,2 4 1,4 3-1,-2 7 1,2 2-1,1 5 1,0 4-1,-1 5 1,-2 6 0,-5 4-121,-3 0 0,3 3 0,1-1 0,-3 1-349,0 0 1,-2-3-1,0-7 1,1-4-405,3-3 1,-2-7 0,3-2 0,-1-3-920,0-2 0,6-5 1021,-2-3 0,3-3 0,2-1 1</inkml:trace>
  <inkml:trace contextRef="#ctx0" brushRef="#br0" timeOffset="113416">8719 8855 8355,'-6'-7'406,"-1"-4"0,6 10 0,5-5 1,7 2-1,6 0 0,3 1 0,5 1 1,4-1-72,4-1 0,2-4 0,-1 3 0,-2 3 0,-2 0 0,-2 2 0,-3 0-421,-5 0 1,-2 6-1,-7 2 1,-3 3 81,-3 1 1,-4 2 0,-1 3 0,0 3 0,0 3-203,0-3 0,0 2 1,-1-4-1,-2 0-450,-1 0 0,0-6 1,5-3-1,3-1-1958,4-1 2164,3-2 1,2-10-1,-1-2 1</inkml:trace>
  <inkml:trace contextRef="#ctx0" brushRef="#br0" timeOffset="113582">9116 8533 8355,'-20'0'-27,"3"0"1,7 1-616,6 3 0,11 3 0,12 6 0</inkml:trace>
  <inkml:trace contextRef="#ctx0" brushRef="#br0" timeOffset="114031">9438 8421 8355,'-23'-25'1337,"2"2"1,6 2-1178,5 5 0,5 9 0,5 7 0,0 8 0,0 7 0,0 6 0,0 4 0,0 4 245,0 4 1,0 4 0,0 4-1,0 5-250,0 2 0,0 0 0,0-1-196,0-1 1,0-6-1,1 1 1,3-3-1,5-2-81,2-3 1,2-8 0,3-8-1,1-3 6,3-2 1,-1-5 0,3-3 0,-1-4-200,1-4 0,-3-3 0,0-7 1,1-2 200,-1-5 1,-4-3 0,0 1 0,-4 1 30,-2 1 1,-3 1 0,3-4 0,-5 2 106,-3 2 0,-2 4 1,-2 0-1,-2 3 103,-2 5 1,-2-1 0,-3 4 42,0 3 0,-1 7 1,1 6-1,-1 4 1,2 2 56,3 1 0,1 1 1,4 6-1,-1 0-255,2-1 1,6 0-1,4-3-168,3-5 0,3-2 0,2-2 0,5-1 1,4-2-306,4-5 0,-2-3 0,5-1 1,-2-1-662,-2-3 0,4-9 0,-1-6 0</inkml:trace>
  <inkml:trace contextRef="#ctx0" brushRef="#br0" timeOffset="114229">9314 8595 8355,'2'-13'0,"2"1"0,14 4 141,11-1 1,10 0 0,7-6-306,2-2 1,0 1 0,1 3-476,0 1 0,-7-6 0,6-1 0</inkml:trace>
  <inkml:trace contextRef="#ctx0" brushRef="#br0" timeOffset="115948">10629 8471 8350,'-6'-7'-49,"5"1"0,-5 12 346,6 2 0,0 3 0,0 3 0,0 1 0,0 3 0,0 1 0,0 5-40,0 3 0,5 1 0,-1 4 0,-2-1 0,0 0 0,-2-1 0,0-3-127,0 0 1,0-4-197,0-2 0,0 1 0,0-6-141,0 0 1,-2-8-13,-2-4 1,3-4-1,-3-6-1,2-6 1,-2-2 0,0-6 114,1-3 0,2-1 1,1-4-1,0-2-15,0-2 1,0-1 0,0-4-1,0 1 1,0 3 74,0 4 0,0 3 0,1 2 162,4 4 1,1 3 0,7 9 75,-1 4 1,-4 9-1,1 6 1,0 6-115,2 2 0,0 2 0,-1 4 0,-3-1-50,-2 1 1,5 0 0,-3 0 0,1 0-98,1-1 0,-5-4 1,3-4-1,-1-2-5,1-2 1,-4-3 0,3-2 27,-1-2 0,2-2 126,5-7 1,-3-3-1,-2-7 1,-1-1-1,1-3-48,3-1 0,-3-2 0,1-5 0,2-2-51,1-1 0,-3 0 0,0 5 0,2-1-26,1 0 1,1 6 0,-1 2 0,-1 5 27,-2 4 1,-3 2 0,3 6-1,0 1 105,-1 4 1,3 3 0,-5 10 0,2 5 155,3 5 0,-3 6 0,-1-1 0,0 2-145,-3-2 0,4 3 0,1-3-155,3 2 1,1-3-1,1-4 1,-1-6-1,1-6 83,-1-2 1,4-3 0,2-3 0,0-3-227,0-4 1,4-2 0,-1-4 0,1-3 149,-1-3 1,1-7-1,-4-1 1,-1-2 82,1 1 0,-2-1 0,-7-4 0,-2 0-40,-1 0 0,-1 5 1,-2-1-1,1 0-20,-1 2 0,-2 1 1,-2 6-42,-3-1 1,-3 7 0,-6 1 0,1 4 2,0 1 0,-2 7 0,-1 5 1,-2 6 46,2 2 1,1 3 0,2-2-1,1 2-63,2 2 1,0-2 0,5-1-101,1-1 1,2-6-1,2 0 1,3-5 55,4-6 1,-1-3 0,1-1 0,2 0 156,1 0 1,0-5 0,-1-5 0,-2-3 98,2-4 1,-1-1 0,1 3 0,-2-3-25,2-1 1,-3 4 0,0-3 0,0 1 209,-1 1 1,-1 0 0,3 7 48,2 0 0,-4 7-336,3-2 1,-5 8 0,3 4 0,-2 4-19,-2 5 0,2-2 0,0 6 0,-1-1-184,1 0 1,-2 2 0,5-6 0,2-1-1,1-1-34,1-1 0,1-2 1,-1-3-1,1-4-259,-1-3 1,0-1 0,1-1 0,-1-2-166,1-1 0,-2-7 0,-2 0 0,0-5 563,0-4 1,-3 0-1,-2-5 1,-1 0 52,1 0 0,-3-1 0,3-3 0,-2-3 47,-2 1 0,0-6 1,0 1-1,0-4 130,0 0 1,0 1 0,0 3 289,0 3 0,0 0 0,0 7 0,0 4 1730,0 3-1837,0 8 1,0 11 0,0 9-1,0 6 6,0 6 1,4 7 0,0 2 0,0 0-184,2 1 0,-4 3 0,5-1 0,0 3-231,0 1 1,-3 0 0,3-1 0,0-1-633,0-2 0,-3-6 0,3 2 1,0-4-230,0-4 1,-5-3-137,2-6 1,-2-4 760,-2 1 1,0-7-1,0 4 1</inkml:trace>
  <inkml:trace contextRef="#ctx0" brushRef="#br0" timeOffset="116231">11621 8508 9604,'-1'-11'1374,"-4"3"-1186,4-3-469,1 9 0,7-9 1,7 3-1,2-2 436,5 2 1,4-7 0,4 3-549,4-2 1,3 1-1,1 4 1,-1 2 0,-2 0-312,-1 0 1,-5 4-1,2-2 1</inkml:trace>
  <inkml:trace contextRef="#ctx0" brushRef="#br0" timeOffset="117068">12129 8607 8355,'-1'-14'353,"-3"-2"1,1 6-1,-4-2 1,2 1-1,2 0 1,2-2 0,1 1 1171,0 0 0,0 3-1466,0 1 0,-2 5 37,-2-1 0,1 3 0,-3 2 0,-1 3-88,0 5 1,-2 7 0,-2 3 0,2 2-154,1 0 0,5-1 0,-1 5 0,2-1-222,2-4 0,2 2 0,2-5 45,4-2 1,4-1 0,4-3 0,2-3 0,-1-4 33,1-2 0,4-2 0,-2-2 0,0-2 68,1-4 1,-4-9 0,2-3-1,-1-4 210,-3-1 1,3-4-1,-2 1 1,0-1 155,-3-2 1,0 1 0,-1-4 0,-1 0-171,-3 0 1,3-2 0,-4-1 0,0 0 0,-3 0 0,-2 5 0,-2 3 0,0 4 276,0 4 0,-2 5 0,-2 8-3,-4 4 0,1 4 1,-1 5-49,-2 7 0,5 4 1,-1 7-1,2 3-51,0 0 0,0 6 0,4 1 0,0 2 0,1 0-69,3 3 1,3-8-1,6 7-282,-1-1 0,0-6 1,1 1-1,-2-4 0,-2-2-218,0-6 1,-1-1 0,4-4 388,1-3 0,-1-7 0,-1-1 76,-3-6 1,2-4 0,-4-7 0,-1-1 13,1-1 0,-1-2 1,-2 3-1,2-2-69,2 2 0,-4 1 0,3 2 0,-2-1 1,1 2 87,2 3-154,-4 3 1,8 6 125,-3 3 1,-1 3 0,0 5 0,-2 2 0,0 1-17,0 2 0,-2-1 0,4-3 0,0-1 1,0 1-5,2-1 1,2-1 0,2-3-66,-1-4 0,2-2 1,1-2-32,1 0 0,1-4 1,-5-2-1,-1-1 16,-2-2 0,0-2 0,-3-2 0,-1 1 0,1-2-33,-3-2 0,-2 2 1,-1-3 37,0 3 0,0 2 366,0 0 1,0-1-35,0 1 1,0 6 0,0 6-202,0 7 0,0 4 1,0 3-1,0 1 0,1 2-203,4-2 0,1 3 0,7-2 1,-1-1-378,1-1 0,0-3 0,4-2 1,2-5-193,1-3 0,3-1 0,-4-1 0,1-2 319,-4-1 0,3-11 0,1 1 0</inkml:trace>
  <inkml:trace contextRef="#ctx0" brushRef="#br0" timeOffset="117225">12874 8148 7700,'2'2'-492,"7"2"1,10 8-1,0 8 1</inkml:trace>
  <inkml:trace contextRef="#ctx0" brushRef="#br0" timeOffset="117976">13134 8520 8355,'-7'-12'820,"2"0"0,6 1 0,2 4-985,1 7 1,4 1 0,-4 7 0,0 2 0,1 1 0,-1 3 177,-1 2 1,2-1 0,-1 5 0,-1-1 0,-2-1 25,-1 0 1,0-2-1,0-3-196,0-1 63,0-5 0,0-3 0,0-8 7,0-4 0,4-5 0,2-2 0,-1-3-58,1-1 0,4 0 0,-2-3 0,2 1 122,-2-1 0,3 4 1,-3 2-1,3 2 241,2 1 0,-5 5-60,0 0 1,0 5 0,3 0-1,-1 6 1,-3 5-57,-2 3 1,4 7 0,-4 2 0,1 0 29,-1 1 1,3-2 0,-2 3-1,-1-2-124,1-3 0,4 0 0,-1-5 0,5-1-101,3-2 0,1-4 0,-3-5 119,1 0 0,6-1 0,-2-3 0,0-5 1,0-2 40,-3-1 0,0-6 1,-5-1-1,1-2 35,-1 0 0,-1 2 0,-3-3 1,-2 3-133,-1 1 1,-3-3 0,2 5 0,-4-1-211,-4-1 0,-3 4 183,-5-2 0,-1 6 1,1 3-1,-1 2 1,1 2-1,0 3 54,-1 4 0,5 3 0,1 7 85,1 2 0,-2 0 1,4 4-1,1 2 49,2 2 1,1-1 0,0-1-1,1-1-149,3 1 0,3 1 0,6 2 1,-2 0 15,-3 0 1,7 5-1,-2 3 1,0 2 213,1-2 0,-1 5 1,-2-3-1,-2-1-434,0 2 1,-7-6-1,2-1 200,-2-2 0,-2-3 1,-2 0-1,-2-4 168,-4-3 1,-4-3 0,-4-3 0,-1-2 0,-1-2 75,0-1 1,-3-2-1,4-7 1,4-4-122,3-5 0,0-9 0,5 1 0,-1-4-158,1-1 1,1-5 0,5-2 0,3-1-206,5 0 1,2 6 0,2-4 0,4 2-129,4 0 0,2 2 0,2 6 1,-2 5-100,-2 2 0,6 1-438,-2 1 0,3-6 0,-3-1 1</inkml:trace>
  <inkml:trace contextRef="#ctx0" brushRef="#br0" timeOffset="122292">9103 10604 8495,'0'-12'0,"-1"1"1048,-3 2-588,-3 4 1,-5 6 0,0 3-311,4 5 1,3 2-1,5 1 1,0 0-1,0 1 1,0-1-143,0 1 0,5-2 0,2-2 0,1-2 0,1-1 0,0-4 0,2 0 1,2-2-1,-2-2 0,-2-2 0,-2-4-267,-1-3 0,2-1 0,-4-1 243,-1 1 0,-2-5 0,-1 1 0,-1 1-56,-3 1 1,1 3 0,-5 1-368,-2 2 0,-1 5 0,-1 0 1,-1 6-406,1 5 1,0 9 0,-1 2 0</inkml:trace>
  <inkml:trace contextRef="#ctx0" brushRef="#br0" timeOffset="122916">11423 10430 8355,'1'-11'0,"3"3"984,-3-3 1,5 4-137,-6-5 1,-4 3 0,-2 3-554,-1 0 0,-1 3 1,-3 7-1,3 5-106,4 2 1,-2 1 0,2 1 0,1 0-193,2 4 1,2-3 0,2 2-209,1-2 1,6-3-1,0-3 1,3-4-1,4-2-91,-2-2 0,-1 0 1,-2-2-1,1 0-265,-1-2 1,-4-10-1,-1 1 1,-1 0 314,-4-1 0,0 1 0,-4 1 0,-2 0-254,-4-1 0,-4 6-125,-5 3 0,-13 3 0,-9 1 1</inkml:trace>
  <inkml:trace contextRef="#ctx0" brushRef="#br0" timeOffset="124161">9141 11646 9556,'-13'0'0,"1"0"0,-1 0 0,1 0 0,1 1 308,3 3 0,2-1 0,6 5 0,1 2 0,4 0 0,3-2 0,3-4 0,1-3-457,1-1 1,-5-1 0,0-2-1,1-2 1,-3-2-47,-1-3 0,-4 3 0,-1-1 0,0-2-323,0-1 0,-6 0-624,-2 3 495,-3 3 1,-1 10-1,-1 2 1</inkml:trace>
  <inkml:trace contextRef="#ctx0" brushRef="#br0" timeOffset="124665">11100 11609 8355,'0'-13'658,"0"6"0,-1 3 0,-2 8 0,-1 5 0,1 2-110,2 1 1,2 0-536,3 1 0,3-5 0,6-1 0,-1-2-268,0-2 0,1-1 1,-1-4-1,1-1-67,-1-1 0,-1-5 1,-1 0 27,-2-2 1,-5 3 0,1 0 0,-4 0-17,-4 1 1,-7 1-512,-6 6 0,-5 0 0,3 0 0</inkml:trace>
  <inkml:trace contextRef="#ctx0" brushRef="#br0" timeOffset="125198">9153 12812 8355,'-1'-20'330,"-4"4"0,3 6 1,-5 2-1,0 0 0,0 1 1,-1 4-39,1 6 1,0 2-1,4 6 1,-1 0-379,1 3 0,1 1 0,-1-2 0,-1-1 21,1 0 0,2 1-92,1-1 1,1-5 0,3-3-91,4-2 1,2-4 0,0-2 0,-2-3-253,2 0 1,2-4-214,4 3 0,-2-8 0,4-4 0</inkml:trace>
  <inkml:trace contextRef="#ctx0" brushRef="#br0" timeOffset="125627">11261 12402 8355,'9'0'150,"-1"0"0,-4 0 1,4 0 622,2 0 1,-5 2 148,0 2 0,-3-3-435,2 3 1,-2-1-1,2 1-279,-3 5 1,1-3 0,0 3-238,3 0 1,3-2 0,-3 0-1,1 0-199,-1 0 1,5-4-48,-2 1 0,3-3 0,2-2 0,-1-3 55,1-5 0,-5 2 0,-1-1 43,-2-1 0,-1-2 0,-4-2 0,0 1 0,-1 1-185,-3 2 0,-3 0 1,-7 5-1,-2 1-1215,-5 2 998,-2 1 1,-2 5 0,0 2 0</inkml:trace>
  <inkml:trace contextRef="#ctx0" brushRef="#br0" timeOffset="126259">9079 10604 8322,'0'-14'-65,"0"-2"116,0 2 1,5-3 0,3 8-1,5 0 1,5 0 0,8-1-1,10 1 1,10 0 184,11 0 0,8-2 1,13-2-1,8 1 0,5 1-168,4 2 0,-40 6 0,1 1 1,0 2-1,0 0 0,3 0 1,1 0-1,1 0 0,0 0-208,1 0 0,0 0 1,-1 0-1,1 0 1,4 0-1,0-1-32,1-1 0,0-1 1,0 1-1,1-2 1,0-3-1,0 0 0,0-1 1,-1-1-1,-1 0 1,-1-1-167,-2 1 0,-2-1 0,-3-2 1,-3 0-1,43-6 338,-14 3 0,-12 1 0,-23 9 0,1-3 0,0 2 0,-1 3 0</inkml:trace>
  <inkml:trace contextRef="#ctx0" brushRef="#br0" timeOffset="126926">9029 10778 8355,'7'-13'0,"2"1"155,-4-1 0,4 7 1,-1 1 85,4 4 0,5 1 0,4 0 0,3 1 0,3 5 0,5 5 0,6 5 0,5 4 39,4 2 0,3 1 0,3 2 0,5 0 0,3 0 0,2-1 0,3 3 0,3-1-68,0-1 0,12 8 0,-1-6 0,3 4-172,2-2 0,4 1 0,0 0 0,1 0 0,1 2-198,-3 0 1,3-5 0,-8 1-337,2-6 1,-2 0-1,-2-5-266,-1-2 1,-11-7 0,-9-2 0,-4-2-70,-8 0 1,1 5 0,-4-2 0</inkml:trace>
  <inkml:trace contextRef="#ctx0" brushRef="#br0" timeOffset="132041">10058 9885 8165,'-1'-11'-151,"-3"2"369,2-2 0,-3 11 1,5 0-1,0 7 0,0 4-79,0 2 0,0 5 1,0 1-1,0 2 0,0-2 1,1 0-283,3 0 0,-2-3 0,2 0 0,-1-3 0,1-4 1,4-2-1,3-1-144,2-4 1,-1-2-1,0-4 1,1-4 135,-1-3 0,-1-6 0,-3 1 157,-3 1 0,0 1 1,-1 1-1,-1 1 275,-2 0 160,5-1-359,-5 1 0,6 6 0,-3 6-37,5 7 0,-3 4 0,1 2 0,0-1-74,0 0 1,0 1-1,3-1 1,-2-1-25,2-2 0,1 0 0,1-5 0,0-1-10,1-2 1,-1-1 0,1 0 60,-1 0 1,-4-5 0,-1-3 0,-1-3 0,-4-3 198,0-3 0,-2 2-133,0-5 1,0 3-1,0-2 1,-2-1-65,-2 1 0,-3 4 0,-4-2 0,2 4 0,0 0-230,0 1 0,2 5-137,-1 3 0,6 4-63,2 4 0,11 8 0,9 8 0</inkml:trace>
  <inkml:trace contextRef="#ctx0" brushRef="#br0" timeOffset="132832">10579 10009 8355,'-12'-7'578,"4"1"0,1 8-507,1 2 1,-2 3-1,2 5 1,1 0 0,-1 1-1,4-1-287,0 1 0,8-1-727,2 1 0,3-2 471,1-3 0,1-3 0,-1-5 0</inkml:trace>
  <inkml:trace contextRef="#ctx0" brushRef="#br0" timeOffset="132833">10641 9872 8355,'-5'-7'-1279,"3"2"0,-2 5 1263,8 0 0,3 0 0,6 0 1</inkml:trace>
  <inkml:trace contextRef="#ctx0" brushRef="#br0" timeOffset="132834">10802 9947 9680,'0'12'629,"0"0"0,2 1-546,2-1 1,-1 1 0,4-1 0,-1 0 0,0 1-91,0-1 0,-1 1-97,-1-1 0,-2 1 0,2-1 1,-3 0-1,-1 1 0,0 0 1,0 3-1,-1 0-334,-3-1 1,1-1-1,-5-1 176,-2-1 0,3-4 1,-1-1-1,-2-1 152,-1-4 1,3 0 0,0-2-1,-1-2-29,2-2 1,0 1 0,5-5 209,-2-1 0,-1-2 41,5-2 1,2 2 0,2 1 0,4 4-394,3 0 1,2 1 0,-1 2-50,0-1 1,1-6-1,-1 3 1</inkml:trace>
  <inkml:trace contextRef="#ctx0" brushRef="#br0" timeOffset="133002">10889 9736 7587,'-7'5'-464,"3"4"1,3 2 0,1 1 0</inkml:trace>
  <inkml:trace contextRef="#ctx0" brushRef="#br0" timeOffset="134091">9116 11683 8552,'-11'-8'0,"1"1"0,2 1 667,-2 4-405,5 0-205,-6 8 0,5 1 1,-4 6-1,2 4 0,0 2 1,1 2-1,3-2 0,3 0 1,1-1-1,0 0-58,0-3 1,5 2-1,2-3 1,3-5 0,1 0-1,2-4 1,3 1 0,0-5-1,1-4-346,-2-5 0,-1-4 329,-2-5 1,-1 2 0,-1-4-1,-4-1-2,0 1 1,-3 4 0,-7-2 0,-5 4-160,-2 0 0,-2 2 1,-3 3-1,-2 4-180,-1 2 0,4 8 1,-3 2-573,0 3 742,4 2 1,-3 5 0,4 1 0</inkml:trace>
  <inkml:trace contextRef="#ctx0" brushRef="#br0" timeOffset="134488">9079 11807 8355,'-5'-12'676,"1"-1"-507,0 6 1,4 0-1,1 5 55,4-2 0,2-1 0,5 5 0,2 0 37,2 0 0,4-4 0,6 0 1,3 1-66,4 2 1,4-3-1,4-2-64,5-1 1,7 3-1,4-3 1,2 1-128,3-1 0,0-2 0,13-3 0,5 0 0,2-1-221,1 1 1,7-1 0,-2 1 0,5 0 139,-42 5 0,-1 1 1,49-6-1,-46 6 0,-1-1 1,-1 1-1,0 0 27,48-6 1,-48 7-1,0 1 1,43-3-1,-2 2-177,-5 2 0,-3 2 0,-10 2 0,-5 2-453,-4 1 0,-10 6 0,-6-2 100,-11 3 0,-1 1 0,-5 1 1</inkml:trace>
  <inkml:trace contextRef="#ctx0" brushRef="#br0" timeOffset="148065">9227 10654 7093,'0'-13'-340,"0"1"0,6-1 0,1 1 1</inkml:trace>
  <inkml:trace contextRef="#ctx0" brushRef="#br0" timeOffset="148860">9041 10616 8130,'-12'0'-148,"4"-4"-184,-1 0 0,8-4 682,1 4 0,3 0 0,9 2-8,6-2 0,4 3 1,4-5-185,3 1 1,3 3 0,7-3-1,2 1 1,3 0 0,3-1 97,2 0 0,4 2 0,7-4-282,-2 2 1,4-5 0,-1 2 0,5-3-183,3-2 0,3 1 0,5 0 0,0-1-23,-4 1 1,7-5 0,-2-1-1,7 0 133,1 0 0,-3 1 1,-2 1-1,-1 1-10,-3 4 1,-1-1 0,-3 5 13,-2 0 0,-4 0 0,-6 4 0,-2-1 1,-4 2 65,-4 0 0,1 2 0,-7 0 0,-1 2-49,-3 2 1,-2-3 0,-2 5-60,0-1 0,-4-2 0,0 4 0,0-2 1,-1-2-224,-3-2 1,1-1-1,-2 0 297,-5 0 0,7 0 0,-3 0 0</inkml:trace>
  <inkml:trace contextRef="#ctx0" brushRef="#br0" timeOffset="150039">9128 10765 8355,'-12'-11'0,"1"2"38,2 0-80,4 7-6,5 2 0,0 2 101,0 7 1,5-1-1,4 4 1,3 1 0,5-1-1,5 2 1,5 1 0,6 3 266,3 1 1,3 3 0,2 6-1,3 2 1,2 0-138,-1 1 0,2 3 1,5-1-1,2 2 1,0-1-1,0-2-157,-1-2 1,7 3-70,-3-4 1,4 0 0,1-5-1,0-2 18,0-2 0,6-5 1,1 1-1,1-5 1,-1-3-63,-2 2 1,-1 1 0,-5 1 42,-3 0 1,-3 1 0,-7 1-1,-2 1-304,-5 1 0,-4 5 0,-4-3 0,-4 1-13,-3 3 1,-6-4-1,-4 0 1,-2-1-172,-2-1 0,-3 1 0,-2-5 394,-2 0 1,-1 1-1,-4-1 1</inkml:trace>
  <inkml:trace contextRef="#ctx0" brushRef="#br0" timeOffset="151665">10083 10852 8487,'-12'-19'0,"-1"2"0,1 5 0,-1 2 0,0 2 0,-4-2 191,-3-1 1,0 3-134,0 0 0,-1 4 0,-3-5 1,2 1-1,2 0 0,-2-1 1,-2 0-1,1-2 0,1-2 73,1 1 1,2 0 0,-3-1 0,1 1 0,-1-1 0,-1 0 0,-4-3 19,-1 0 1,0-1 0,-5 5 0,0 0-5,1-1 1,-4-1 0,3 1-55,-3 0 0,-2-1 0,-2 9 0,-2-1 0,3 1 41,0 2 1,2 2-1,0 1 1,1 0-76,3 0 0,1 4 0,4 1 1,1 1-21,3-1 0,0 5 0,4-2 0,1 3 20,2 2 0,4-1 0,0 2 0,2 1-26,3 2 0,-2 3 0,6-2 0,1 2-1,2 2 0,-3 1 0,0 3 1,1 2-44,2 1 1,2 1 0,2-2 0,2 1 38,2-2 0,1 3 0,5-1-12,-1-1 1,2-1 0,1 1 0,3 1 0,1 0 6,3 1 0,3-8 0,4 3 0,4-2-14,3 1 0,3 1 0,2-2 0,3-1-52,0-1 0,9-5 1,-4 4-1,4-2-132,2-3 1,-4-1 0,4-1 0,-3 1 66,-2-1 0,6 2 1,-5-7-1,2 3 21,-2 1 1,4 1 0,-8-1 0,-1 2 6,3 2 0,-2-2 0,-2 4 0,-4-1 50,-2-1 0,-6 2 1,0-3 54,2 2 0,-4 4 1,1-5-1,-2 1-12,-2 1 0,2-5 0,-1 5 1,0-1-1,0-1-8,0-1 1,4-5 0,-3-2 0,1 1-18,-1-2 0,4-2 0,-2-5 0,1 0-28,0 0 1,0-1 0,4-2 0,1-3-67,-1-1 1,-1-1 0,-2-4-1,-2 1-12,-2 3 1,3-3-1,-4 2 1,-1 0-11,-2 0 1,-5 0 0,-2 3 0,-1 1-44,-3-1 1,-1-2-1,-2 2 157,1-1 1,-5 3-1,-1-4 23,-2-2 0,-1-1 0,-4-1 0,0-2 0,0-1 129,0-1 0,0-7 0,0 4 1,0-1-25,0-1 1,-1 0 0,-2-5-1,-2-2-23,-2-1 0,-1 1 1,-5 3-1,1-1-39,-1-3 0,-3 1 1,-4-4-1,-2 2-58,-4 2 1,-5-3 0,0-2 0,-3-3-55,-9-1 0,-1-5 0,-13 0 1,1 0-31,-2 4 0,-11-8 0,2 5-18,-9-6 0,-3 6 0,-6 2 0,-3 3-44,0 6 0,-6 4 0,-1 5 0,-3 6 0,0 5-241,3 6 1,3 3 0,6 1 0,5 1-736,6 3 885,1 3 1,11 11-1,-5 1 1</inkml:trace>
  <inkml:trace contextRef="#ctx0" brushRef="#br0" timeOffset="153652">9066 11981 7877,'13'-7'-227,"-1"3"0,0 2 0,1 2 315,-1 0 0,5 2 0,1 2 0,-1 4 0,3 3 0,-1 1 0,2 1 0,-1-1 1,1 1 1,1-1 1,2 5 0,0 1 0,3-1 0,0 3 0,2-2-1,-1 1 1,-1-1 32,2 0 1,3 2-101,5-3 0,-4 1 1,0-3-1,0 2 1,0-2-1,0 0-3,2 1 1,1-3 0,1 1-27,0-5 0,0 0 1,0 2-1,1-2 0,-1-1 0,0-1 0,0 3 0,1-2 4,-1 2 1,4 1 0,0 1 0,-1 1-3,-1-1 1,-2 1 0,0-1 0,1 0 10,-1 1 0,0 3 1,0 1-1,0-2 21,1-1 0,-1-3 0,1-2 0,2 0 75,2 0 0,3-3 0,-2-2 1,1-3-56,3-1 1,0 0 0,0 0-1,-3-1-54,-2-3 0,0 3 1,-5-4-1,-1 3-172,-3-3 0,-3 4 1,-5-3-1,-2 4-127,-2 4 1,-2-1 0,-4 4-1,2 0-253,-2 0 1,-5-5 295,-2 2 1,0 3-1,5 0 1</inkml:trace>
  <inkml:trace contextRef="#ctx0" brushRef="#br0" timeOffset="154536">10517 12030 8355,'-8'-1'-549,"0"-2"671,-2-1 0,3-2 0,-1 4-170,-2-2 0,3-5 0,-1 4 0,-2-2 0,-1-3 0,-1-1 0,0-1 1,-1-1 129,1 1 1,-6-2 0,-3-1 0,-2-1-18,-2 0 0,-1-1 0,-3-1-2,-4-2 0,1 5 0,-2-3 1,-4 2-1,-2-2 73,0-2 1,-8 5-1,-1-1 1,-4 2 40,-2 2 0,3-1 1,-5 2-1,2 2 6,3 0 0,-1 2 1,0-2-1,-2 0 53,2 0 0,1 2 1,9 0-1,0 2-102,1 2 1,4 0 0,7 0 0,2-1-103,5 1 1,0 2 0,6 2 0,1 3-79,5 5 1,3-1 0,1 3 0,4 3-6,3 0 1,1 5 0,0 2-1,1 2 7,3 2 1,3 5 0,6 3-1,-1 3 47,0 1 0,6 0 0,3 1 0,2 0 1,2 4 1,1-4 0,3 5 0,4-2 10,3 1 1,5 3 0,2-4 0,1-1 10,3-1 1,10-2-1,2-1 1,0-2-75,2-1 0,1-5 1,5 1-1,4-3-46,-2-1 0,10-2 1,-8-2-1,3-4 1,2-4 1,2 0 0,1-1 0,-2 1 3,-1-1 1,-3-1 0,-1-1-1,-2-2 0,-5 0 0,1 5 0,-3-1 1,-3-1-34,-7-3 1,5 3 0,-10-2 0,1 0-57,-3 0 0,-4-4 1,2-5-1,-3 0 61,-5 0 1,1-1 0,-5-3-1,0-6 109,-3-5 1,-3-3-1,-3-6 1,-1 1 35,-1-3 1,-6-3 0,2 0-1,-5-3 27,-4 0 0,-2-3 0,-6 2 0,-2-3-58,-2-1 1,-8-2-1,-10-1 1,-7-1-151,-8 1 0,-6-7 0,-9 0 1,-4 2 62,-1 0 0,-11-7 0,5-2 0,-5-4 20,-3 1 0,-7-7 1,-2 6-1,-1 3 0,39 28 1,-1 0-30,-2 0 0,0 1 0,-40-23 0,41 24 0,-1-1 40,-40-22 1,39 25-1,0 1 1,-41-13-1,0 8-113,3 10 0,-1 10-215,2 11 0,-3 20 1,0 9-1</inkml:trace>
  <inkml:trace contextRef="#ctx0" brushRef="#br0" timeOffset="155272">9054 12861 8355,'4'-12'-278,"0"-1"0,6 1 0,-1 0 1,5-2-1,4-1 0,3-3 0,3-2 1,5-3 327,3-5 1,3-3-1,4-8 1,4-2 0,1-5 144,3-2 0,4-3 1,4-3-1,5-2-149,-1-1 1,4-7 0,5 0 0,2-3-46,-32 31 0,0 0 1,-1-1-1,0 0 1,3-2-1,0-1 1,0 0-1,0-1-48,1 0 1,1 1 0,0-3 0,1 0 0,0 2-1,1-1 1,-1 0 0,1 0-29,-1 1 1,1 0 0,-2-1 0,0 1 0,-2 3 0,0 0 0,-3 2 0,0 1-1,35-34 1,-6 5 0,-7 4 0,-8 3-319,-3 2 368,-11 1 1,3 10 2,-11 3 1,2 2 0,-4 3 0,1 3-1,-3 4-19,-3 3 1,-2 3 40,5 2 0,0 2 0,0 5 0,0-1 0,-1 0 0,1-2 0</inkml:trace>
  <inkml:trace contextRef="#ctx0" brushRef="#br0" timeOffset="160247">6462 14176 8725,'-5'-8'148,"1"-1"-75,0 7 167,4-4 1,6 7 0,3 2 0,5 3 0,4-1 0,0 2 0,1 0 0,1 3-140,2 1 1,1 1 0,0 0 0,0 1 0,-4-1 0,0 1 0,-1-1 0,0 1 0,-2-2-853,2-3 1,-5 3-1,1-4 156,-5 0 0,-5-2 0,3-4 90,-1 4 0,-2-4 0,-4 5 1</inkml:trace>
  <inkml:trace contextRef="#ctx0" brushRef="#br0" timeOffset="160486">6722 14052 8244,'0'-14'262,"0"-1"1,-1 0 0,-3 5 0,-3 10 0,-2 11-46,1 8 0,1 5 0,-2 1 0,0-1 0,0 3 0,-2 0 0,-2 2-207,1-1 1,-1 1-1,1-3-270,0-3 1,3-2 0,2 1 0,2-3 0,1-1 43,-2-3 0,5-1-696,-3-1 1,2-1-1,2 0 1</inkml:trace>
  <inkml:trace contextRef="#ctx0" brushRef="#br0" timeOffset="160727">6983 14424 8355,'0'12'346,"0"1"1,0-1 0,0 1-1,0-1-138,0 0 1,0 2-1,0 1 1,0 2-281,0-2 0,0-5 1,0-2-2679,0 2 2281,0 1 0,5-10 0,2-2 0</inkml:trace>
  <inkml:trace contextRef="#ctx0" brushRef="#br0" timeOffset="160883">7032 14225 7300,'0'-6'-522,"6"6"0,1 6 0</inkml:trace>
  <inkml:trace contextRef="#ctx0" brushRef="#br0" timeOffset="161305">7280 14387 8355,'0'7'660,"0"4"-536,0-3 0,4 3 1,2 3-1,-1 2-121,1 5 0,3 2 0,-2 2 1,0 0-1,-1 0 0,-2 0 0,0 1 1,-1 1-97,-2 2 1,-1 0-1,0-4 1,0-2 34,0-2 1,-5 1-1,-4-5-60,-2-2 0,-1-3 0,0-4-86,-1-3 1,1-4-1,-1-2 140,1-4 1,5 3 0,3-7 0,3 0 58,1-2 0,0 3 0,0-1-125,0 0 0,5-2-324,3-2 125,3 6 1,2-4-1,-1 4 1</inkml:trace>
  <inkml:trace contextRef="#ctx0" brushRef="#br0" timeOffset="161467">7417 14176 9262,'-2'-7'-882,"-2"3"0,3 2 0,-5 2 0</inkml:trace>
  <inkml:trace contextRef="#ctx0" brushRef="#br0" timeOffset="162241">8210 13928 8355,'0'-29'-137,"0"0"1,-1 6-1,-2 6 311,-1 3 1,0-2 140,4-1 1,-4 13-1,0 14 1,1 12 0,0 9-23,-1 5 1,3 6 0,-3 2-1,2 3-88,2 4 1,0 11-1,0 0 1,0 0-138,0-3 0,6 1 0,1-2 0,1 0-335,0-4 0,0-2 1,5-12-1,-1-4 108,1-6 0,-1-5 0,0-6 1,1-6-19,-1-8 0,1-5 1,-1-4-103,0-4 1,-5-9 0,-3-2-1,-2-1-35,-2-1 1,0 0 0,-2-2 126,-2 2 0,-4-2 1,-7 3-1,-3 0 0,0-1 138,0-1 0,-3 3 1,4-1-1,-1 2 99,0 3 1,3 2 0,5 0 0,3 1 91,1-1 1,2 1-1,6-2-170,2-2 1,4 2 0,7-3 0,3 4 17,1 0 1,2 1-1,4-1 1,-2 2 48,-2 3 0,2-2 0,-3 6 0,-1 1 69,-2 2 1,1 1-1,-2 1-70,-1 4 0,-5 0 0,-3 5 203,-2-2 0,-1 2 0,-4 5 0,0 1-5,0 0 1,0-3-1,0 0-105,0-1-368,0-5 148,0-1 0,2-16 0,1-3-71,1 0 1,0-1 0,-4 2 0,-2-1-341,-2 1 1,2-1 0,-7 1 128,0-1 0,2 2 0,0 2 340,1 1 1,2 5 0,4-3 0</inkml:trace>
  <inkml:trace contextRef="#ctx0" brushRef="#br0" timeOffset="162629">8682 14201 8355,'0'2'143,"0"7"1,0 4 0,1 1 0,2 1 0,1 2 0,0-2 0,0-1-363,0-2 0,0 1 0,-4-1 0,0 1 437,0-1-145,0-5 1,0-3 0,0-8 4,0-4 0,0-5 0,0-3 0,0-5-30,0-2 1,0-2 0,2-1 0,1-2-9,1-1 1,5 1-1,0 6 1,2 4-1,1 3-1424,0 4 755,1 7 0,-1-7 0,1 4 0</inkml:trace>
  <inkml:trace contextRef="#ctx0" brushRef="#br0" timeOffset="163417">9500 14201 8355,'-12'-6'606,"5"5"0,-3-6-132,6 3 1,1 2 0,8-2 0,3 3-334,3 1 0,1-4 0,1-2 1,-1 1-306,0-1 0,1-3 1,-2 0-1,-2-2-74,0-1 1,-5-1 0,3 1 38,-2 0 0,1-1 0,-3 1 33,1-1 1,-2 2 0,-6 2-1,-4 2 103,-3 1 0,-1 2 0,-1 6 0,1 0 62,-1 3 1,1 8 0,0 0 0,1 2 54,2 3 1,0 1 0,5 6 0,1-2-63,1-2 0,8 2 1,2-3-1,5-1-56,3-2 0,3-1 0,6-2 0,1-5-92,3-2 1,-1-2 0,4-5 0,-2 0 111,-3 0 1,4-2-1,-2-2 1,-2-4-60,-1-3 0,-6-2 1,-4 1 208,-2-1 0,-3 1 1,-3 0-79,-4-1 0,-4 2 0,-4 2 0,-4 2-33,-3 1 1,-1 2 0,-1 4 0,-1 0 5,-2 0 0,2 0 1,-2 0-1,3 1 33,5 4 0,-3 0 0,4 5 0,0-2-54,3 2 0,-1 1 0,0 1-93,3 0 1,0 1-1,2-1 1,2-1 6,2-2 1,-1 0 83,5-5 0,0 5 16,4-5 0,1 0 0,-1-5 1,1-4 217,-1-3 1,-1 1-1,-1 0 1,-3 0 181,-2 1 0,3 1-294,-3-3 0,4 5-180,-1-1 1,-2 4 0,-1 3 13,1 1 1,1 6-1,5-3-1708,1 0 1363,-1-2 0,0 1 0,1 1 1</inkml:trace>
  <inkml:trace contextRef="#ctx0" brushRef="#br0" timeOffset="163991">10220 14126 8355,'-2'-15'103,"-1"1"0,-1 3 0,0 2 1,-1 0-1,-4 3 0,-2 0 153,-1 3 0,4 6 1,-1 1-1,1 0 0,0 2 1,1 2-1,0 3-180,0 1 0,4 1 1,-1-1-1,3 1 0,1-1-248,0 0 0,5 1 0,4-1 0,2 1-131,1-1 1,5-1 0,1-3 0,1-3-196,3-4 0,-3-1 0,2-1 0,0-4 158,-2-3 1,3-4 0,-4-5 0,0-3 432,0-4 0,-2-1 1,-3-1-1,-2-1 33,-3-2 0,-1-2 1,-4 4-1,1-4-7,-2 0 0,0-1 0,-2-4 0,0 2 10,0-1 0,-2 4 0,0 9 219,-2 1 1,-6 7-1,3 0-77,0 5 1,-3 11 0,6 4 0,2 8-166,0 6 0,2 5 0,0 4 0,0 4-47,0 3 1,0-2-1,2 2 1,0 2-138,2-4 0,5 3 0,-4-4 0,2 2-47,3-2 1,-1-4-1,1-9 1,-2-3 147,2-3 1,1-7 0,1-3 104,1-3 0,-1-6 0,1-5 28,-1-5 1,0 0-1,-1-5 1,-1 1-75,-2 0 1,-1 4 0,3-1 0,-3 5 0,0 5 29,0 0 1,-3 2-1,4 5-60,2 3 1,-1 7 0,1 7 0,-3 2-164,-2 2 0,5-3 0,-3 0 0,1-1-664,0-3 1,1 3-1,3-3-18,0-4 1,1 7 0,-1-4 0</inkml:trace>
  <inkml:trace contextRef="#ctx0" brushRef="#br0" timeOffset="165462">11485 14126 8625,'-7'-7'245,"-4"2"-144,2 5 0,4-2 1,1-2-1,4-3 0,4-1 13,4 0 1,3 0 0,2-5-1,-1 1-189,0-1 1,1 0 0,-1-2-1,-1-2-10,-3 2 1,2 1-1,-6 2-161,-1-1 0,-2 1 0,-2-1 59,-3 1 1,1 5-1,-5 3 212,-2 3 1,-1 1-1,0 1 1,2 3-54,0 4 1,6 5-1,-1 2 1,3 3 239,1 1 1,0 2 0,0 5-1,0 0-164,0-1 1,7 3-1,4-9 1,5 0-96,4-2 0,0-4 0,5-1 0,0-4-141,0-4 1,4-3-1,0-2 1,0-3 74,1-4 0,-4-4 0,3-1 0,-4-2 99,-4-2 1,-1-4 0,-6 5-1,-3-1 142,0-1 1,-4 5 0,0-4 92,-2 3 1,-6 3-1,-7 3-149,-3 4 1,1 2-1,-1 2 1,-3 0-1,0 0 5,1 0 1,0 6 0,1 2 0,-1 2-37,1-2 0,4 7 0,1-2 0,1 0-70,4 1 0,0-1 0,2-1 0,0 0-174,0 1 1,4-5-1,2-1 1,1-1 65,2-4 1,2 0-1,2-2 1,-1 0 74,1 0 0,-1-6 1,0-2-1,-1-3 105,-2-2 1,2-4-1,-3-3 81,3 1 0,-3-4 1,-1 2-1,0-4-78,0-4 1,-3 3-1,3-3 1,-1 1-1,-4 1-178,0-2 0,-2-4 1,0 4-1,0 1 112,0 2 1,-2 6 0,-2 0 85,-4 2 0,1 7 0,-1 7 57,-2 3 1,5 10-1,0 5 1,3 4 44,-2 4 0,2 6 1,-2 1-1,3 0-75,1 1 1,4 2 0,1 5 0,2-1-117,3-3 0,2 3 1,3-5-218,2 1 1,5-3-1,-1-8 1,2-5 104,2-2 1,0-3 0,-1-3-1,1-5 1,-1-6 141,-4-5 0,2-3 0,-5-2 0,-2 0 22,-1-4 1,-2 2 0,-1-4-1,-2 1-5,-5 3 1,-3-3-1,-1 1-95,0 2 0,-1 1 0,-3 3 25,-5 3 1,-2 2 0,-1 6 154,0 0 1,0 6 0,3 2 0,2 5-50,1 3 1,2 3 0,4 8-96,0 2 0,6-2 0,1 5 1,1 0-120,0-1 0,1 1 1,2 2-1,-2-1 1,-1 1-52,2-3 1,-3 5 0,0-4 0,-2 1 214,-2 0 1,-1-6-1,-2 2 1,-2-4 185,-2-4 1,-3 1 0,-5-6 0,-2 0-115,-3-3 1,4-2-1,-5-1 1,1-3 267,1-2 0,-1-2-282,5-7 1,5-4 0,3-9 0,2-2-187,2 0 0,6-9 1,2 2-1,3-3 71,2-1 0,4 1 1,3 4-162,-1 0 1,4-4 0,-2 0 0,3 2 0,-1 1 84,-2 1 0,1 0 0,-4-1 1,0 0 199,-1 1 0,1-7 0,-3 7 1,2-1 110,-2 0 0,-1 1 0,-3 2 0,-1 1-24,-2 1 1,-4 6 0,3-2 0,-2 3 34,-2 2 1,-3 4 0,-4 1-176,-4 1 0,-3 4 1,-2 6-1,1 4 29,0 3 1,1 1 0,1 2 19,2 3 0,3-2 1,-1 4-1,0 0 1,3 1-31,2 2 1,5 0 0,2-1 0,0-5-166,4-2 1,5-2 0,3 1 0,0-2-268,0-3 1,5-3 0,1-5 0,3-1-155,1-3 1,4-8-1,-1-8 1</inkml:trace>
  <inkml:trace contextRef="#ctx0" brushRef="#br0" timeOffset="196082">15069 14970 9303,'-11'-20'0,"1"5"0,3 4 340,2 3 0,3 11 1,9 1-1,6 5 0,2 5 1,3 1-1,2 3 0,4 2 1,1 2-1,1 1-208,3 2 1,-3 0 0,3-1 0,-3 1 0,-2 0-714,-4 0 0,2-2 0,-5-1 1,-2-2-1,-1-2 0,-3-3 1,-2-2-1688,0 0 1942,-7-1 0,4-5 0,-6-1 1</inkml:trace>
  <inkml:trace contextRef="#ctx0" brushRef="#br0" timeOffset="196407">15342 14957 8355,'0'-12'2536,"-6"6"-2365,-2 6 0,1 10 0,-1 8 0,-2 1-299,-1 3 1,-1 2-1,-1 2 1,1 3 0,-1 2-1,1 1 1,0-3 0,-1-3-550,1-1 1,1-1-1,1-2 1,3-3 147,2-1 0,-5 4 0,3-3 0</inkml:trace>
  <inkml:trace contextRef="#ctx0" brushRef="#br0" timeOffset="197167">15478 15317 8856,'7'16'0,"-3"1"0,-2 0 0,-2 0 0,0 3 0,0 0 0,1 1 0,2 0 0,1-1-283,-1 1 16,3-6 1,0 3-1,4-7 1,-2-1-178,2-2 1,1-5 0,1 2 0</inkml:trace>
  <inkml:trace contextRef="#ctx0" brushRef="#br0" timeOffset="197168">15627 15143 8355,'-6'-12'-75,"0"5"1,-1 0-1069,3 3 0,2 4 1096,2 0 1,6 5-1,1 8 1</inkml:trace>
  <inkml:trace contextRef="#ctx0" brushRef="#br0" timeOffset="197169">15813 15453 8355,'0'9'979,"0"-1"-743,0-5 0,0 8 0,0-3 0,0 3 44,0 1 0,6 1 0,2 1 1,3 1-205,1 1 0,1 6 1,-2 0-1,-2 4-113,0 3 1,-3 2 0,3-2 0,-5 2 0,-3 2 0,-1-1 0,0-2 0,0-2-235,0-2 0,-1-2 0,-3-2 1,-5-3-22,-2-1 1,-1-2 0,0-3-1,-1-2 111,1-3 0,4-2 0,-1-6 0,1-2-405,1-2 1,-3-4 200,6-9 1,-5-2 0,2-6 0</inkml:trace>
  <inkml:trace contextRef="#ctx0" brushRef="#br0" timeOffset="197170">15900 15180 8355,'-6'-15'0,"-1"2"69,1 2 1,0 5 335,6-2 1,0 6-1299,0 2 0,0 6 0,0 6 1</inkml:trace>
  <inkml:trace contextRef="#ctx0" brushRef="#br0" timeOffset="197514">16594 14994 8355,'-4'-12'0,"-1"1"1138,-2 3-961,-1-3 0,-5 5 0,1-2 0,-1 4-124,1 2 1,0 8-1,-1 4 1,1 5-10,-1 5 0,1 4 0,0 3 0,0 4-30,4 2 1,-1 5-1,4-6 1,3 1-8,0 0 0,8-5 0,2-1 0,4-5-131,5-5 1,4-3 0,6-3-198,2-3 1,2-2 0,-4-6 0,2 0-1,-1 0-399,-2 0 0,-3-5 0,-2 0 517,-5-2 0,4-1 0,-1-5 1</inkml:trace>
  <inkml:trace contextRef="#ctx0" brushRef="#br0" timeOffset="197781">16495 15267 8355,'1'-12'202,"4"-1"-201,2 7 0,6-5 1,2 2-1,3-2-284,2-1 1,0-1 0,7 0 0,0-2 0,3-2-73,2 2 1,-4-4 0,2-1 0</inkml:trace>
  <inkml:trace contextRef="#ctx0" brushRef="#br0" timeOffset="198294">17140 14560 8355,'0'-23'0,"0"2"194,0 5-1,0 7-317,0-2 1,-1 10 0,-3-3 76,-5 3 1,-2 1 0,-1 1 0,-1 3-30,1 4 0,0 7 0,-1 2 0,1 0 132,-1 0 1,5-3-1,1 4 1,2-1-13,2-1 0,3 1 0,3-3 0,2 1-63,2 1 0,1 1 0,5-5 0,-1 1-155,1-1 0,-1 0 0,0 1 0,1-2 84,-1-3 0,2 2 0,1-6 0,2-1 53,-2-2 0,-1-1 0,-2 0 32,0 0 1,-3 0-1,-2 1 30,-2 4 1,-1-3 0,-5 7 0,-2 0 135,-1 2 1,-4 2 0,2 0 0,1 3 83,-1 0 1,-2 5-1,4-3 1,0 1-54,-2 3 0,5-3 1,-3 1-1,2-1-66,2 0 1,0-2 0,2 2 0,0 0-185,3 1 0,4-4 1,-1 3-1,3-1 28,2-3 1,-5 1 0,0-1-1,2 1-84,1 0 1,1-3 0,1 0-221,-1-1 0,1-1 0,-1-3 67,0-3 1,1 0 0,-1-1-187,1-1 0,5-7 0,1-3 0</inkml:trace>
  <inkml:trace contextRef="#ctx0" brushRef="#br0" timeOffset="198831">17636 14697 8355,'-12'-4'299,"-1"1"0,2 4 0,3 6 0,4 4 0,1 3 0,0 2 113,-1 5 1,-4 3-1,4 0 1,1 1-321,2 0 1,1 4 0,0 0 0,1-3 0,3-3-221,5-2 0,-3-6 1,3 0-1,0-3 61,2-4 1,2-5 0,-1 1 0,1-4-195,-1-4 1,0-3-1,1-7 1,-2-1 203,-3-2 0,2-4 0,-6 4 0,-1-1 78,-2 0 0,-1-3 0,0 3 0,-1 0-195,-4 0 1,-1-2 0,-7 5 0,-1 2-113,-2 3 0,2 8 0,-4-1-100,0 6 0,4 1 0,-2 7 0,4 3-713,3-1 1005,-2 1 1,10 4 0,-5 1 0</inkml:trace>
  <inkml:trace contextRef="#ctx0" brushRef="#br0" timeOffset="198832">17909 14982 8355,'12'1'643,"1"4"1,-2-3 0,-2 7 0,-2 0-326,-1 2 0,2 7 0,-4 3 1,0 2-570,2 2 0,-5 0 1,3 0-1,-2-2 0,-1-1 1,2-1-1,1-1 0,-1 0-3493,-2-4 3564,5-2 0,-5-2 0,5 1 1</inkml:trace>
  <inkml:trace contextRef="#ctx0" brushRef="#br0" timeOffset="199058">18306 14560 10980,'4'-16'0,"2"1"0,0 5 0,3 9 0,-2 8 472,-3 4 1,1 6 0,-1 6-1,-1 3-794,-2 3 1,-1 4 0,2-3 0,1 0-605,1 1 0,4-4 1,-2-5-1,0-2 389,4-3 0,1 0 0,1-5 0</inkml:trace>
  <inkml:trace contextRef="#ctx0" brushRef="#br0" timeOffset="199517">18579 14201 11270,'-6'-11'0,"2"1"0,4 3 0,8 2 0,5 2 0,1 0 1930,-2-1-2047,0 3 1,6-5 0,3 6 0,1 0-218,-1 0 1,2 0 0,-4 0 0,1 1-10,-4 4 1,-3 1 0,-5 8 0,-4 3 68,-3 3 1,-6 4-1,-5 2 1,-4 2 235,-2 1 1,-6 5 0,3-2 0,-2 1 384,0 0 0,7-1 1,2 1-1,7-4-352,3-3 1,2-3 0,2-1-1,3-2-228,7-3 1,2 0 0,7-6 160,1-3 0,0 2 1,0-6-1,-1 0 0,-1 0 94,0 0 0,-2 5 1,-6-4-1,-1 2 500,-3 3 0,2 5 0,-6 3 0,-1 0 121,-2 0 0,-5 4 0,-1 0 0,-2 4-364,-3 3 1,3 1-1,-1-2 1,-2 2-288,-1 2 1,0-1 0,1 3 0,2-4-119,-1 0 0,-1-4 1,0 3-1,2-1-551,-2 1 1,-5-2 0,-4 5-994,-5-2 1,-3 5 0,-10-3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8T17:48:14.514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13072 9699 8355,'0'-13'22,"-1"1"0,-2-1 0,-1 1 0,0 1 0,-2 3 1,-2 4-1,-3 2 0,-2 2 0,0 2 0,-2 3 1,-3 8-1,-2 7 0,-2 8 1131,-1 5 0,-2 14-986,0 6 1,0 9 0,1 9 0,0 9 0,2 8-1,3 7 105,1 3 1,3 0 0,7-3-274,3-4 1,4-9 0,4-3-253,5-3 0,2-14 1,10-9-1,4-10 1,3-10-422,6-8 1,0-7 0,3-10-1,2-4-1138,-4-2 1494,3-8 1,-11-1 0,5-5 0</inkml:trace>
  <inkml:trace contextRef="#ctx0" brushRef="#br0" timeOffset="12486">13531 10306 8233,'4'-8'0,"0"0"0,-1-2 0,-2-1 0,-1-1 0,2-1 0,0 1 85,3 0 0,-1-1 1,-4 1-1,-2 1 0,0 1 49,-3 2 0,-4 5 0,1-1 0,-3 3 0,-2 2 0,1 2-32,-1 1 1,-3 5 0,-1 0 0,2 3 0,0 3 27,-2 2 0,5 3 1,-2-3-480,5-2 0,6-1 1,-1-2-1,2 1 86,2-1 1,2-4-1,3-1 224,8-1 1,-4-2-1,6-5 1,1-4 43,-3-3 1,-3 1 0,-2-1-1,2-2 78,1-1 0,0-1 0,-1 0 0,-3-1 154,-2 1 1,3 3-155,-4 1 0,1 7-85,-5 1 0,0 7 1,0 8-1,0 3 1,0 1 10,0 3 0,0 2 0,0 2 0,0 1-84,0 2 0,0 4 0,0-4 0,0 0-51,0 2 0,0-9 0,0 1 0,0-4-159,0-4 1,1-1 0,3-3-133,4-2 105,-2-4 1,5-10-1,-4-2 1</inkml:trace>
  <inkml:trace contextRef="#ctx0" brushRef="#br0" timeOffset="12763">13829 9934 8355,'0'-25'324,"0"2"-324,0 2 62,0 3 1,0 13 0,0 5-5,0 7 1,-2 5-1,-1 5 41,-1 3 0,0 4 0,4 1 1,0-1-1,0 1-60,0 0 0,0 0 0,0 0 1,0-2-201,0-2 0,2 1 0,0-6 0,4 0-463,1-3 0,1-6 1,4-3 261,1-2 1,-1-2-1,1 0 1</inkml:trace>
  <inkml:trace contextRef="#ctx0" brushRef="#br0" timeOffset="13282">13754 10033 8355,'-12'0'959,"-1"0"-844,7 0 1,1 0-1,10 0-212,3 0 0,4-4 1,5-1-1,2-1-144,0 1 1,5-5-1,-4 2 1,2-3-110,-1-2 1,1 1-1,-5 0 1,-2 1-73,-1 2 0,-2-2 313,0 3 0,-3-3 101,-1-1 1,-5-1-40,1 1 730,3-1-247,-6 7-65,5 0 1,-6 7 0,0 4-129,0 3 1,0 3-1,0 1-155,0 1 1,1-1 0,2 2 0,1 1-93,-1 2 0,-2-1 0,-1-4 1,0 1 0,0 1 0,0 1 0,0 1 0,0 0 161,0-3-454,0 0 1,6-2-1,2-3-204,3-4 0,1-8 474,1-4 1,-5-3-1,0-2 1,0 1-1,1-1 147,-1 1 1,-4 0 167,4-1 1,-3 6 0,3 3 0,0 4-84,-1 4 0,0 5 1,-4 6-1,1 3-444,-1 1 1,-2 2 0,0 2 0,2-1-455,1-1 0,6-6 0,-3 3 0</inkml:trace>
  <inkml:trace contextRef="#ctx0" brushRef="#br0" timeOffset="16190">14759 10517 8319,'-2'-12'0,"0"-1"0,-2 1 53,1 0 1,0 1-1,0 4 1,-2 7-225,-2 7 1,3 1-1,-5 3 81,0 3 0,2 1 0,0-3 1,0 2-1,2 1 28,-1 2 1,2-1 0,3-5 0,-2-1 49,-1-2 0,0-4-6,4 5 1,1-7 0,3 1 19,4-6 0,-1-4 0,2-5 0,0 0 0,1-2-1,-2-3 1,3 4 0,-4-5 0,1 0-7,1-3 0,-7 3 1,2 2 5,-2 2 1,-2 1-120,0 1-149,0 5 98,0 2 1,5 5 0,4 0 0,2-2 51,1-2 1,2 1 0,1-4 0,1 1 116,0-1 0,2-3 0,-2-5 53,-1-2 1,-1 1-1,-2 2 1,1-3-1,-1-2 6,1 0 0,-2-3 0,-2 4 1,-2 0 224,-1 0 1,-2 2-1,-4 3 1,0 1 28,0-1 0,-2 6-244,-2 3 0,2 3 0,-5 2-76,1 3 1,1 5-1,2 7 1,-1 5-11,1 2 0,2 8 1,1 3-1,0 5 119,0 2 1,0 9-1,0-2-109,0 3 1,1-4 0,2 2 0,2-5 0,1-4 55,-1-2 0,4 0 0,-5-9-230,-2-1 1,1-2 0,0-3 0,1-1 0,-1-2-460,-2-2 1,-2-3 482,-3-7 1,-3 3 0,-6-4 0</inkml:trace>
  <inkml:trace contextRef="#ctx0" brushRef="#br0" timeOffset="16364">14883 10654 9088,'-6'-6'754,"8"-2"-788,9-3 0,2 3 0,10-1 0,1 1-202,4 1 0,5 0 0,-3 4 0,1-1-521,-1 2 0,4 0 0,-2 2 0</inkml:trace>
  <inkml:trace contextRef="#ctx0" brushRef="#br0" timeOffset="16649">15664 10220 8355,'-5'-11'0,"-4"2"-146,4-2 1,-2 10 450,3-3-313,2-3 1,-2 11 121,8 0 0,-2 6 0,2 4 1,-1 1-1,-1 3-37,3 1 0,-1 2 0,-4 3-39,0 1 0,4 0 1,0 0-1,-1 0-311,-2-1 0,3-3 1,0-2-1,1-1 1,-1-3-281,0-1 0,5 4 0,-2 1 0</inkml:trace>
  <inkml:trace contextRef="#ctx0" brushRef="#br0" timeOffset="16939">15577 10108 8355,'-5'-12'76,"-3"-1"1,1 1-66,-2-1 1,7 5 189,-2 0 1,9 4 0,7-3 0,8 1 0,5 3-204,3 2 0,3 1 0,3 0 0,-2 1 0,-2 4 1,-2 3-1,-2 3 0,-3 3-72,-2 2 0,-3 2 1,-6 6-1,-1-1 115,-2 3 0,-4 6 1,-5-2-18,0 2 0,-5 1 0,-5 4 1,-5 0-70,-6 1 1,2-5-1,-2-2 1,-1 0 0,0-5-221,1-4 0,4-6 0,4-6 58,1-2-417,-1-5 1,6-8 0,2-9 0</inkml:trace>
  <inkml:trace contextRef="#ctx0" brushRef="#br0" timeOffset="17286">15962 10616 8355,'-3'-5'428,"3"-3"1,12 1-1,1-2-570,1 0 0,-1 2 1,0-1-1,-1-2-164,1-1 1,-1-6-1,0 1 1,1 1 172,-1 1 0,-3 2 1,-3-1-1,0 1 208,-3-1 0,-2 1 0,-1 0-43,0-1 0,-4 5 1,-2 1-1,1 0 103,-1 0 1,-3 4-1,0 1 1,0 4-3,1 7 1,-2 2-1,4 1 1,1 2-109,-1 2 0,2 2 1,4 4-1,0-2-1,0-2 1,2 2 0,2-3 0,4-2-206,3-1 0,1-3 0,1-2 1,1-2-648,2-1 411,3-2 1,6-4 0,0 0 0</inkml:trace>
  <inkml:trace contextRef="#ctx0" brushRef="#br0" timeOffset="17586">16508 10381 8095,'11'-21'-52,"-3"0"0,-1 6 0,-5-1 0,4 3 0,-1 4 683,1 0 0,0 5-578,-2-4 0,-4 5 0,0-1 1,-7 3-1,-4 2 0,-3 3 209,-3 5 0,2 2 0,-5 2 0,-1 2-103,2 2 0,1 4 0,5-3 0,2 1 0,3 2-140,4-2 0,2 3 1,2-6-1,2 0-265,2-3 1,7 0-1,6-2 1,-1-2-194,2 0 1,0-7 0,3 3 0,-3-4-46,-1-1 1,-3 0 0,3-1 0,-3-2 249,-2-1 1,0-6-1,1 3 1</inkml:trace>
  <inkml:trace contextRef="#ctx0" brushRef="#br0" timeOffset="17859">16991 10530 10557,'4'12'449,"0"0"1,-1 1-684,-1-1 0,-2 1 0,0 0 0,0 4-606,0 4 0,-6 2 63,-2 2 1,-3 0-1,-2-1 1</inkml:trace>
  <inkml:trace contextRef="#ctx0" brushRef="#br0" timeOffset="19199">17835 10195 8057,'-2'-13'0,"-1"1"0,-1 0-181,2-1 0,0 5 398,2 0 0,2 5-178,2-1 1,-2 8-1,5 5 1,-1 7-6,-3 4 1,-1 6-1,1 6 1,1 5-1,-1 3 1,-2 2-77,-1-1 1,0 0-1,0-3-122,0-1 0,2-6 1,1-3 73,1-6 1,1 0-1,-2-5-1233,1-2 1188,6-7 1,-5-8-1,3-8 1,-3-3 130,-4-2 1,-7-5-1,0-1 1</inkml:trace>
  <inkml:trace contextRef="#ctx0" brushRef="#br0" timeOffset="19629">17847 10430 8355,'-6'-35'-917,"4"1"0,-5-7 1041,1 3 1,1 0-1,2 1 1,-1 1 247,1 3 1,2 3 0,1 5-1,1 2 68,3 2 1,3 3 0,6 6-320,-1-1 0,2 2 0,2 2 1,5 0-1,2 1-261,2 1 0,0-2 0,1 4 0,0 3-209,-1 0 1,1 2 0,-9 0 0,-2 0-283,-1 0 1,-7 6 0,-3 2 415,-3 3 0,-6 7 0,-2 1 1</inkml:trace>
  <inkml:trace contextRef="#ctx0" brushRef="#br0" timeOffset="19630">17921 10381 8355,'-7'0'206,"2"-2"-135,5-2 0,5-1 1,5-5-1,4 2 0,4 0 1,1-1-1,2 2 0,-1 1-670,1-1 1,-6 4 48,2-1 0,2 2 0,0 2 0</inkml:trace>
  <inkml:trace contextRef="#ctx0" brushRef="#br0" timeOffset="20130">18182 10443 8462,'1'-11'660,"3"2"-578,5 5 1,-2 7 0,1 3 0,0 1-1,0 2 1,1 2 0,-1 2 0,0-1-284,0 0 1,-3 1 0,1-1 0,0 1-239,-3-1 0,-2 0 151,-1 1 0,0-5 202,0 0 0,0-6 0,1-2 62,4-7 0,-4-4 0,4-3 0,0-1 28,-1-2 1,1-1 0,-1 3-1,3-1 0,0 1 1,4-1-1,-3 1 1,3-1-36,2 1 1,-1 5 0,1 3 0,-1 1-145,0 4 1,1 0 0,-1 1 33,1-3 0,-1 2 0,0-2 87,1 3 0,-5 1 1,0 0-44,2 0 1327,-4 0-572,-1 0 0,-4 0-209,4 0 1,-4 1-386,3 3 1,-2 3 0,-2 6 0,0 1 31,0 2 0,4-1 0,0 5 1,-1-3-388,-2-1 1,0 2-1,2-2 1,3-1-1532,0-1 1507,-3-2 1,8 1 0,-4-1 0</inkml:trace>
  <inkml:trace contextRef="#ctx0" brushRef="#br0" timeOffset="20287">18641 10096 8355,'-17'0'0,"1"1"-135,0 3-487,8 3 1,8 5-1,7 1 1</inkml:trace>
  <inkml:trace contextRef="#ctx0" brushRef="#br0" timeOffset="21555">18938 10554 8499,'0'-20'0,"0"0"0,0 3 1036,0 1-578,0 3-560,0 0 1,0 1 0,0-1-1,-1 2 1,-2 2 0,-2 2-1,-2 1 1,-4 2-197,-4-1 0,1 3 1,-4 0-1,1 3 339,1 3 0,-2 7 0,3 0 0,-2 4-64,2 0 1,3 3 0,3 0-1,5 0-70,3 0 1,1 3-1,0-5 1,1-2-97,3-4 1,5-1-1,6-5 1,1-1 232,0-1 1,1-2-1,0-2 1,-2-2-136,-1-4 1,3-3 0,-1-3 340,-1-3 0,-5 2 0,-2-4 0,0 0 0,1-1-8,-1-2 1,-5-1-1,1-2 1,-3 0-292,-1 1 1,4-3 0,0 0 0,-1-4-171,-1 0 0,-2 3 0,0 1 1,0 3 163,0 4 0,0 4 65,0 0 1,0 9 0,-2 7 73,-2 7 1,3 5-1,-3 5 1,2 5-54,2 5 1,0 1 0,0 5-255,0 2 0,2 0 0,2 3 1,4-1-1,3-1-154,1-3 0,1 2 0,-1-3 1</inkml:trace>
  <inkml:trace contextRef="#ctx0" brushRef="#br0" timeOffset="21556">19348 10443 8355,'7'-13'-2029,"-3"0"2815,-3-4 0,-1 3 0,0-2-617,0 2 1,-1 3 0,-2 1 0,-3 3 0,0 2 0,-4 2 0,-1 3-139,-2 4 0,1 3 1,-2 6-1,-1-1-234,-1 0 1,-1 5-1,5 1 1,-1 0 67,1 0 0,1 2 0,3-3 0,3-2 12,4-1 0,1-2 1,1-1-1,4-3 57,3-3 1,3-4 0,3-1 0,1 0 10,1 0 1,5-4-1,-4-2 1,-2-2 70,-2-6 1,0 2-1,-1-5 1,1 4 13,-1 0 0,-5-1 0,-2-1 84,1-1 1,-5-1 0,3 5 437,-2-1-505,-2 6 0,0 3 0,0 8-64,0 5 0,0 2 1,0 1-1,0 1-140,0-1 1,0-4-1,0 1 1,0 0 40,0 2 1,1-4 0,2-1 0,3-2 92,0 0 0,3 0 1,3-4-20,0 0 0,1-4 1,-1-2-1,1-1-54,-1-2 0,0-2 0,1-2 120,-1 1 0,-3 4 1,-3-1-1,1 1 269,0 1 1,-4 0-105,1 3 0,-3 10 1,-2 1-101,-3 6 1,3 4 0,-4-5 0,4 2-142,1 3 1,1-4 0,2 4-1,3-5-103,1-3 0,1 0 1,4-5-1,1-1 90,-1-1 1,-4-2-1,1 0 1,0-2 160,2-2 0,2-3 0,-1-5 0,1-1-39,-1 1 0,-4-2 0,-1-1-28,-1-1 0,-1-2 0,-2 2 1,1 0-1,-1 1 72,-2 1 1,-1 6-5,0-1 1,-1 7 0,-2-1 0,-1 7-26,1 8 0,2 2 0,1 8 0,0 3-101,0 3 1,0 5 0,0-2 0,0 2-45,0 2 0,1 4 0,2-5 0,1 5-46,-1 2 0,-2 0 0,-1-4 1,0 1 98,0-1 0,0-5 0,-1-4 0,-2-3 89,-1-4 1,-6 0-1,2-8-36,-3-2 0,-3-6 0,-1-1 0,-3-3 0,0-1-121,0 0 0,2-1 0,3-3 1,1-6-299,-1-5 1,7 0 0,1-6 15,4-1 1,1-2 0,0 0 0</inkml:trace>
  <inkml:trace contextRef="#ctx0" brushRef="#br0" timeOffset="21871">20042 9810 8355,'0'-25'409,"0"10"243,0 3-421,0 8 0,6 8 1,2 11-1,3 7-78,1 8 0,1 10 0,-1 6 0,1 3 121,-1 5 0,0 4 1,1 8-1,-2 5-224,-3 2 1,-1 1 0,-4-1-239,1-3 1,0-6 0,-5-8 0,-3-1 0,-5-2 103,-2-2 0,-3-6 0,-2-1 1,-5-1-30,-2-3 1,-2-3 0,-1-4 0,0-4-335,1-3 1,-1-8 0,9-5-407,2-8 1,1 2 0,2 0 0</inkml:trace>
  <inkml:trace contextRef="#ctx0" brushRef="#br0" timeOffset="22030">20848 10505 8355,'-12'-7'-874,"0"1"0,-1 6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8T18:51:21.490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17711 10567 8355,'0'-8'253,"0"-1"796,0 0 0,0 2-29,0-2-384,5 7-287,-4-4 0,10 8 0,-2 2 0,2 4-131,1 3 0,5 7 1,1 3-1,1 2 7,3 2 0,1 4 0,2 1 1,0 2-173,0 2 0,0 6 0,-1 2 1,0-4-65,-4-3 1,3 2 0,-7-7 0,-1-4-49,-1-1 0,-2-7 1,1-1 37,-1-4 0,1-6 0,-1-4 9,0-6 0,-5-8 1,-3-7-32,-2-1 0,2-2 0,0-4 0,-1-1 0,-2-1-63,-1-2 0,-4-7 1,-1 0-1,-1-4 14,1 0 0,0-3 0,5 2 0,0 1-149,0 2 0,0 2 1,0 4-1,2 6-494,2 4 1,-1 12 0,5 2 0,2 5-1128,1 3 1130,1 6 0,0 1 0,1 5 0</inkml:trace>
  <inkml:trace contextRef="#ctx0" brushRef="#br0" timeOffset="178781">17785 11038 6731,'-11'-1'0,"3"-3"0,4-5 0,2-2 0,4-1 0,2-2-2,4-2 0,3 0 0,1-4 0,2-1 1,1 2-1,3 1 0,2 1 288,2 1 1,-3-1-338,2 5 1,-5-5-1,3-1 1,-1 0 104,-3 1 1,3 0 0,-3 5 0,-2-1 115,-3 1 0,-6-1 0,3 1 0,-2 0 104,-2-1 0,-2 5 0,-2 1 211,-3 2 1,1-1 0,-5 3 0,-3-1-1,-3 1 45,-3 2 0,-1 1 1,2 1-1,-5 4-329,-2 3 1,-2 3 0,0 1 0,2 1-37,2-1 0,-2 5 1,3 0-1,1 1-129,3 0 1,6-1 0,3-5-109,1 1 1,2-1 0,6-1 0,3-3-1,6-4 98,4-2 1,12-2-1,-1 0-306,4 0 0,5-7 1,5-4-1,1-6 0,-1-1 19,-2 1 0,-2-4 0,-1 4 0,-5 2 245,-4 1 1,-4 2 0,-9 1 88,-1 3 0,-6-2 0,-6 7 38,-7 5 1,-10 3 0,-4 8 0,-2-1 117,-2 0 1,-1 6 0,-2 3 0,0 2-143,0 2 1,2 0 0,2 0 84,4 0 0,3-5 0,9 0 0,4-1-126,2 0 0,9-4 0,7 1 0,8-7-399,6-5 1,6-2-1,-2-4 1,1-2-24,0-4 1,-5-3 0,0-2 0,-3 1-17,-4 0 1,-3 3 0,-7 1-1,-3-2-751,-4-1 0,-4-1 544,-4 0 1,-3-6 0,-5-2 0</inkml:trace>
  <inkml:trace contextRef="#ctx0" brushRef="#br0" timeOffset="181769">4638 5370 8355,'-1'-8'408,"-2"0"-275,-1-2 0,6 6 0,6 4-20,3 7-107,7 9 3,-4 4 36,9 4 0,-8 3 0,6 0 0,0 3 0,-1 1 0,1-1 0,0-2 0,-1-2 0,-1-1 0,1-1-942,-1 1 581,-4-5 0,3-3 1,-5-4-1,-1-1-146,0 1 1,1-1-1,-1 0 1</inkml:trace>
  <inkml:trace contextRef="#ctx0" brushRef="#br0" timeOffset="182009">4973 5370 8591,'-5'-7'994,"-3"3"-867,2 3 0,-4 6 0,5 4 1,-1 2-97,1 1 0,-5 6 1,1 4-1,-5 4 1,-4 4-1,-1 2 1,-3 3-1,-1-1-40,3-1 0,-2 2 0,4-6-294,-1-2 0,3-1 0,0-2 1,3-4-1,5-3-1588,4-3 1596,3-2 0,-5 1 0,-1-1 1</inkml:trace>
  <inkml:trace contextRef="#ctx0" brushRef="#br0" timeOffset="182402">5246 5804 8355,'-12'0'355,"-1"6"1,6-3-1,5 3 1,4 0 0,7-3-116,2-2 1,1-1-1,1-1-184,-1-3 0,0-3 1,1-4-1,-1 1-274,1 2 1,-5-1 0,-1-3 0,-2 0-49,-2-1 1,-2 5-63,-1 0 1,-1-1 268,-3-3 0,-3 5 1,-5 3-1,-1 3 54,1 1 0,-1 0 0,1 1 0,0 3 105,-1 4 0,1 8 0,-1 2 0,2-1 39,3 1 1,-2 4 0,6-1 0,2 3-154,0 0 0,2-4 0,2-2 0,2-2 24,4 1 0,7-1 1,3-5-1,1-1-413,3-2 0,0-5 0,0 1 0,-1-4-189,1-4 0,-4-3 0,0-5 1</inkml:trace>
  <inkml:trace contextRef="#ctx0" brushRef="#br0" timeOffset="183002">5221 5866 8355,'-5'-12'-4,"3"4"1,-2-1-1,3 0 217,1-2 0,1 0 0,3 2 0,5 5 0,2 3 110,1 1 1,-5 5 0,-3 4 0,-1 2 0,0 2-243,1 4 1,0-2 0,-5 6 0,-2 1-95,-1 1 1,-5 2 0,5-1 0,2-2-25,0-2 1,2-3 0,0 2 0,0-1-285,0-3 1,0-5 0,2-3 0,2-2-361,4-2 1,3-2 0,1-2 0,1-3 323,-1-4 1,6-9 0,1-2 0</inkml:trace>
  <inkml:trace contextRef="#ctx0" brushRef="#br0" timeOffset="183471">5469 5693 8355,'0'-9'426,"0"1"-392,6 5 0,-3-2 0,5 5 1,2 0-1,1 0 0,1 0-226,0 0 0,-1-2 0,-1 0 0,-2-2 726,2 1-238,-4 1 1,-1 4-1,-5 2-107,0 4 0,0-1 0,0 1 0,0 2-43,0 1 1,0 1 0,0 1 0,0 1 101,0 2 1,0-1 0,0 6 0,0 1 76,0 2 0,4 0 0,2 2-235,1 3 1,-3 3 0,3 5 0,0 2 0,-2 0 0,1 0-30,-4 1 0,0-5-82,-2 2 1,0-1-1,0-7 1,0-2-123,0 0 1,-4-4 0,-2-2 0,-1-5-113,-3-2 1,-1-2-1,-2-1 1,-2-1-1,-2-3 1,0-2-297,0-2 0,1-1 0,-3-2 0,1-2 172,3-2 0,1-4 1,3-7 134,3-2 0,-2-5 0,6 0 0,3-6 0,4-3-296,5-1 0,3-5 522,1 0 1,6-6 0,1-7 0</inkml:trace>
  <inkml:trace contextRef="#ctx0" brushRef="#br0" timeOffset="183667">5531 5544 8355,'-15'-19'-72,"2"3"0,3 5 1,4 4-1,8 2-512,5 2 1,4-4-1,1 0 1</inkml:trace>
  <inkml:trace contextRef="#ctx0" brushRef="#br0" timeOffset="183908">5296 5395 8355,'-22'-17'0,"4"2"238,5 4-412,9-1-18,-1 11 1,6-5-1,3 6-336,5 0 1,7 6-1,3 0 1</inkml:trace>
  <inkml:trace contextRef="#ctx0" brushRef="#br0" timeOffset="184736">6871 5060 8355,'0'-30'8,"0"4"89,0 4-47,0 1 0,-1 2 262,-4 2 0,4 3 0,-5 3 71,1 3 1,2 4-1,-4 8 1,0 7-350,1 8 1,1 8 0,-1 11 46,0 3 0,-2 9 1,4 9-1,-1 6 1,1 7 46,0 5 1,0 8 0,4 8 0,0-2-356,0-3 0,0 0 0,1-9 0,2-6-269,1-10 0,6-5 0,-2-18 0,3-6 472,2-8 1,-2-6 0,-2-9 191,0-3 0,-5-4 0,3-8 0,0-6-97,-1-5 1,-3-1 0,3-8 0,-2-3 0,0-2-160,-1-2 0,-2-3 0,-1 1 1,-1-3-139,-3-1 1,-3 4-1,-6 0 1,1 0-8,-1 1 1,-4 2 0,-4 5 0,-3 1 161,0 4 0,3 2 0,2 4 1,1 0 31,3 2 1,2-3 0,4 6 51,0-2 0,7-1 0,-1 1 0,6 1-5,5 2 0,8 0 0,5-5 1,2 1-1,4 0-34,2-1 0,-3 1 37,3-1 0,-3 2 0,-3 2 0,-1 2 1,-2 0-14,-2 0 0,-2 4 404,-3-1 1,-7 4-108,-1 4 1,-4 3 0,-1 6-1,-1 0-156,-4 4 1,4-3 0,-3 4 0,3-2 0,1 1-101,0-2 0,0-5 1,0-2-82,0 1 1,5-3 0,3-2 0,3-3 0,2-1-67,-1 0 0,1-4 1,-2-1-1,-2-2 1,-1-3-6,2-1 0,-4-1-71,-2-1 1,-3 1 0,-1 0 0,0-1 0,-1 1-20,-3-1 1,-3 2 0,-6 3 0,1 4 0,0 3 0,-1 1 0,1 0 0,-1 1-100,1 3 1,0 3 0,-1 5 0</inkml:trace>
  <inkml:trace contextRef="#ctx0" brushRef="#br0" timeOffset="185143">7255 5482 8355,'-1'-11'0,"-3"3"452,2-3 242,-3 9-519,5-3 0,0 6 0,1 3-174,3 4 1,2 3 0,4 2-1,-3-1-79,-2 1 1,3-1 0,-4 0-1,1-1-140,0-2 0,-4 2 81,4-3 45,1-2 0,-4-2 27,2-8 1,-4-3-1,-3-6 1,-1-1-79,1-2 0,2-3 0,2-6 0,3 0-75,5 0 1,2 0 0,1 2-1,1 2 1,-1 5-59,0 2 0,1 7 1,1 3-1,1 3 223,1 1 0,6 0 0,-2 0 1</inkml:trace>
  <inkml:trace contextRef="#ctx0" brushRef="#br0" timeOffset="185941">8049 5519 9484,'0'-23'0,"0"1"0,0 2 677,0 2-677,0 2-373,0 3 0,4 1 0,0 0 0,-1-1 194,-1 1 0,-2 4 0,0-1 623,0 0 0,-2 3 0,-2 2-286,-4 3 1,-3 1 0,-2 1 0,2 3-265,3 4 0,-3 3 1,4 2-119,0-1 1,-2 2 0,3 1-1,1 2-27,-1-2 0,2-1 0,4-2 82,0 0 1,0-3 0,1-2 154,3-2 1,-1-2 0,5-6 0,1-2 66,-2-2 1,4-2-1,-3-3 1,2 0-34,-2-1 0,1 1 0,-3 1 0,-1 1 298,1 2 0,2 4 46,-4-5 1,2 7-370,-2-2 0,-3 8 0,4 4-42,-4 3 0,0 1 0,2 1 0,3-1-21,0 1 0,-1-1 1,3-1-1,2-1 1,1-3-1,1-1-66,0 1 1,1-4 0,-1 1 4,1-2 0,-1-2 0,0-2 90,1-2 1,3-3 0,1-7-1,-2-2 1,-1-3 35,-2-1 1,-1-3 0,-1 2 0,-2-2 0,-4-3 0,3-2 0,-1-1 0,-4 2 74,0 0 0,-2-2 0,0 1 0,0 1 180,0 5 1,-4 0 258,0 6-494,-6 5 0,4 16 0,-2 12 0,4 6 0,3 5 23,1 1 1,0 4-1,0-3 1,0 2-116,0 2 1,0 1 0,1-1 0,2-2-85,1-2 0,5-5 0,1-7 0,4-3 108,2-4 1,2-7 0,-2 0 0,0-2 3,-1-2 0,3-7 0,0-6 0,0-5 158,0-1 1,-2-8-1,-3 2 1,-1-1-35,1-1 1,-2-2-1,-3-1 1,-4 0-85,-3 0 1,4 1-1,-1 4 74,-2 0 0,-2 2 0,-2 2 0,-2 4 147,1 4 0,0 6 0,0 4 0,-1 7-128,1 8 1,2 8 0,1 9 0,0 2 0,0 2-160,0 1 0,1 3 0,2 3-193,1-4 0,6 1 0,-2-6 0,5 1 0,3-4 0,5-6-386,2-6 1,8-2 0,0-2 0</inkml:trace>
  <inkml:trace contextRef="#ctx0" brushRef="#br0" timeOffset="187120">9500 5507 8355,'-4'-9'-127,"0"1"397,0 5 0,4-4 0,1 5-125,3-2 1,2-2 0,3 3 0,0-1-73,0 1 0,2 1 0,2-1 85,-1-1 1,1 0-177,-1 4 1,0-6 0,1-2-41,-1-3 1,-4 3 0,-1-1 0,0 0 0,-1-2-309,-1-2 1,4 1 0,-4-1 135,2 1 0,-4 0 0,1-1 0,-3 1 250,-1-1 1,-5 7 0,-4 1 45,-2 4 1,-1 1-1,0 1 1,-1 2 0,1 1 1,4 10-1,-1 0 1,1 4-47,1 4 1,2 1 0,5 2 0,0-2-121,0-2 0,5 3 1,5-5-1,5 0-12,6-2 0,2-4 0,2-2 0,1-1 35,3-2 1,-1-5 0,3 1-1,0-4-18,-4-4 0,3-3 0,-2-5 114,-5-1 1,1 0-1,-8-2 1,0-2-1,-3 2 240,0 1 1,-2-3-1,-3 1-54,-4 1 1,-4 1-1,-4 3-98,-4 3 1,-7-2 0,-2 6 0,2 3-98,1 3 0,-2 1 0,-1 7 1,2 2-133,1 3 1,2 2 0,-1-3-60,1 2 1,5-2 0,3 2 0,2-2-24,2-1 1,0-1 0,2 0 0,2-1 96,4-2 0,3-4 0,2-5 170,-1 0 1,0-5-1,1-4 1,-1-2 132,1-1 0,0-4 1,3-2-1,-1-2-150,-4-2 1,1-1 0,-4-2-1,2 0-107,-2 0 1,2 1 0,-6-3-1,-1 0-36,-2-2 1,-1-4 0,0 3 0,0 1 210,0 2 0,0 1 6,0 10 1,-5 1 0,-2 8-51,0 7 0,-3 7 1,5 8-1,-1 4-4,1 4 1,-1 1 0,4 8 0,-3-1 0,3 0-30,0-1 1,4 4 0,2-1-1,3 2-146,0-2 1,5-3-1,-1-5 1,4-2-12,0-2 1,5-4 0,0-8 0,2-2 118,-1-1 1,2-4-1,-3-6 1,0-4-40,1-3 1,-4-3 0,2-1-1,-1-1 264,-3 0 1,-3-2 0,-2 2-138,-2 1 0,-4-3 0,3 1 0,-1 2-236,-3 1 1,-3 2 0,-5 1 54,-3 3-1,1 2 1,-1 8 74,-2 2 1,3 4 0,1 7 0,0 3 56,3 1 0,2 2 1,1 4-1,0 0 11,0-1 0,4 5 1,2 0-1,0-1-26,4-2 1,1-1 0,2 1-1,-1 2 51,0 1 1,1 1 0,-1-3 0,-1 2-15,-3-1 1,-2-2 0,-6-1 0,0 0-36,0 0 1,-6-2 0,-3-1-12,-6-1 0,-1-6 0,-4 1 0,-2-3 1,0-5-422,1-4 0,-1 2 1,5-2-1,2-3-40,2-4 1,0-9 0,1-7 0</inkml:trace>
  <inkml:trace contextRef="#ctx0" brushRef="#br0" timeOffset="187939">2608 7086 8355,'-10'-7'0,"3"-1"-201,4 0 264,-3-1 1,4 2 688,-1-1-591,2 6 1,2-3-1,2 5 1,5 0 1,1 5 0,2 2 0,-1 4-205,1 3 1,0 4-1,-1 6 1,1 1-1,0-2-50,0 0 0,-1-3 0,1-1-79,0-1 0,-4-6 0,0-2 189,1-5 0,-2-4 0,0-2-451,-1-2 1,-2-3-1,-3-5-116,0 0 1,-4 1 0,-2-1 0</inkml:trace>
  <inkml:trace contextRef="#ctx0" brushRef="#br0" timeOffset="190478">1116 5407 8355,'0'-16'-198,"0"-1"1,0 2-1,2 3 1,2 4 0,4 5-1,3 7 386,1 8 0,1 2 0,-2 7 0,0 1 0,0 1 0,3 2-41,-1 0 1,1 4-148,-1 0 0,-1 0 0,0-5 1,1 0-1,-1-3 0,1-5-62,-1-2 1,0-7 0,1-3 36,-1-3 1,-3-2-1,-1-3 18,1-5 1,-2-7-1,0-5 1,0-2 0,-1-3-98,-1-3 0,3 1 1,-3-4-1,-3 2-81,0 3 1,2 0 0,0 4-1,-1 2-234,-2 5 0,0 2 274,4 2 0,1-1 0,7 1 1</inkml:trace>
  <inkml:trace contextRef="#ctx0" brushRef="#br0" timeOffset="190884">1786 5494 8367,'-1'-16'0,"-4"-1"13,-3 2-71,3 1 1,-5 6-1,4 0 1,0-2-1,-4 0 1,-1 2 127,-1 4 1,3 3-1,1 1-185,-2 0 1,3 5 0,1 3-1,-1 3 1,1 2 25,1-1 0,1 2 0,4 1 0,0 2 0,0-2 1,0-1-1,0-2 1,0 0-34,0 1 0,4-5 1,1-1 24,2-1 1,1-2-1,5-6 96,-1-2 1,-4-3 0,-1-5-1,-1-1 79,-3 1 1,2 0 0,-1-1 0,-1 1 78,-2-1-46,-1 1 0,0 2-92,0 6 0,2 1 1,0 12-1,4 2-78,1 4 1,-3-1 0,4 4 0,2-2-169,1 1 1,1-1 0,2-3 118,3-1 0,-4 0 0,5 1 0</inkml:trace>
  <inkml:trace contextRef="#ctx0" brushRef="#br0" timeOffset="191973">1997 5383 8355,'-6'-13'-121,"-2"1"0,4 5 180,4 3 1,1 2 0,9 4-69,4 2 0,-2 3 1,5 5-1,-4 1 1,0 0-100,-1 4 1,-1-2 0,-1 4-1,-2-1-14,2-3 0,-3-1 0,0-1 1,-2-1-32,-2 0 1,-2-3 35,-1-1 0,-1-5 89,-3 1 1,1-3-1,-4-2 1,0-3 19,0-5 1,5-2-1,-3-1 1,4-2 0,1-1-71,0-1 0,1-1 1,4 3-1,3-1 6,3-1 1,3-1 0,1 6 0,3 1-30,1 2 0,-4 4 0,3-3 94,0 2 1,-4 0 6,2 5 0,-3 2 221,-5 2 0,-3-1 0,-6 4 169,-3-2-167,3 5 1,-5-8 0,6 7-118,0 0 0,0 2 0,0 2 0,1 1-142,4 2 0,0-2 0,5 4 0,-2-2 0,2 0-168,1-5 0,1 0 0,0-6 0,1 1-78,-1-1 0,5-2 135,-1-7 0,1-9 0,-5-6 0</inkml:trace>
  <inkml:trace contextRef="#ctx0" brushRef="#br0" timeOffset="191974">2319 5135 8355,'-12'0'-2079,"-1"0"1943,7 5 1,0 2-1,7 5 1,4 1 135,3-1 0,8 6 0,4 1 0</inkml:trace>
  <inkml:trace contextRef="#ctx0" brushRef="#br0" timeOffset="191975">2580 5432 8355,'7'0'287,"-2"-5"1,-5-4-349,0-2 1,0-1-37,0 0 0,-1 5 1,-3 3-1,-5 4 1,-2 2-1,-1 4 0,1 1 64,3 2 1,-3 2 0,2 2 0,0-1-141,0 1 1,2-1 0,5 0 0,-2 1-289,1-1 333,1 1 1,8-6 0,2-3 43,3-3 1,2-2-1,-1-3 87,0-5 1,1-2 0,-2-1 0,-1-1 136,-2 1 0,-4 4 190,4-1 0,-4 7-266,5-2 1,-7 8-1,3 4 1,-3 3-40,2 1 1,-1 1 0,4-1 0,0 1-212,0-1 0,-3 2 0,4 0 0,2-1-628,1-2 753,1-6 0,1 6 0,-1-5 0</inkml:trace>
  <inkml:trace contextRef="#ctx0" brushRef="#br0" timeOffset="193409">2915 4998 8355,'-9'-11'328,"1"3"-61,5 2 0,-6 8-337,4 2 1,1 8-7,4 9 0,0 0 0,2 2 0,2 3 55,4 0 0,-1 6 0,0 0 0,0-1 0,-2 0 0,2-1 1,-1 2-1,-1 1 0,-2-1-171,-2-2 0,-1-1 0,0-4 1,0-2 61,0-2 1,0-3 0,0-6-44,0 0 75,0 1 1,0-12-1,0-5 1,2-6-9,2-2 0,3 0 1,5-1 105,1 1 1,-1-1 0,0 1-1,1 1 1,-1 3-88,1 4 0,-1 2 0,0 2 200,1 0 0,-2 2 0,-2 3 0,-2 6 0,-1 4-61,-3 0 0,-2 3 1,-1 0-1,-1 0-57,-4 0 1,0 3-1,-5-5 1,2-1-119,-2-1 1,-1-3 0,-1-1 0,0-3-102,-1-2 1,5-1 128,0-4 0,-1 0 0,-3 0 1</inkml:trace>
  <inkml:trace contextRef="#ctx0" brushRef="#br0" timeOffset="193410">3262 4961 8355,'-2'-7'-45,"-2"3"1,3 4 0,-3 4 0,2 4 0,2 5 128,0 3 0,0 8 1,0 6 87,0 2 0,0 1 1,0 4-1,2-1-305,2-3 1,-3 3 0,3-3 0,-1 1 15,1-1 1,-1-2 0,4-7 0,0 0-442,0-3 0,-3 1 1,3-6 388,-2-1 0,5-1 0,-3-2 1</inkml:trace>
  <inkml:trace contextRef="#ctx0" brushRef="#br0" timeOffset="193411">3361 5544 7636,'12'0'158,"1"0"1,-1-2-185,1-2 0,-1-1 0,0-5 0,2 2 0,1-2 1,2-1-55,-2-1 1,-5-3 0,-2 1 0,0 1-1,-1 0 1,-3-2-38,-2-1 0,-4 3 0,-2 2 108,-4 2 1,-3 4 0,-2 6 0,1 2 128,0 1 1,-1 6 0,2-1 0,2 5 35,0 3 1,5 5 0,-3-2-1,2 2-174,2-1 1,3 1-1,4-4 1,3 0-109,0 0 0,8-3 0,-3-5 0,4-3 24,2-2 1,-3-1-1,4-5 1,-1-3 33,-3-5 1,3-2-1,-1-2 82,-2-4 1,-2 2-1,-1-4 1,-3-1 0,-2 2 19,-1 1 1,-2-1 0,-3 2 0,2-1 40,1-3 1,0 5-1,-4-1 1,0 2-5,0 1 0,0 5-43,0 0 1,0 6-83,0 2 1,0 10 0,0 7-13,0-2 1,0-1 0,1-2 53,4 0 1,0 1 0,5-1 0,-3 1 0,0-2 1,-1-3 1,-1 3 0,1-3 0,1 3 65,0 2 0,-4-5 0,1 0 0,-2 2-19,-2 1 1,0 1 0,0 1 0,-2-1-145,-2 0 0,-3 1 1,-5-1-128,-1 1 0,1-6 0,-1-3-256,1-3 425,5-1 1,-4 0 0,4 0 0</inkml:trace>
  <inkml:trace contextRef="#ctx0" brushRef="#br0" timeOffset="193412">3944 5333 8355,'-12'0'-811,"-1"0"1,2 6 0,3 2 762,4 3 1,-3 1-1,0 1 1</inkml:trace>
  <inkml:trace contextRef="#ctx0" brushRef="#br1" timeOffset="193413">3944 5655 5734,'0'13'0</inkml:trace>
  <inkml:trace contextRef="#ctx0" brushRef="#br0" timeOffset="193695">1786 6015 8417,'-12'-5'-343,"-1"3"1,9-3 0,8 5 0,13 1 380,9 3 1,7-1 0,10 4 0,6-2 253,8-2 0,5-1 1,5-2-1,5 0-215,1 0 1,14 0 0,-5 0-115,5 0 0,3 1 1,-1 2-1,2 1 0,-1 0 71,-2 1 0,-8-3 1,-5 3-212,-8 1 1,-9-3 0,-6 4-390,-5-2 1,-4 5 0,-6-3 0</inkml:trace>
  <inkml:trace contextRef="#ctx0" brushRef="#br0" timeOffset="195829">10530 5457 7286,'12'0'0,"0"0"0,1 0 0,-1 0-57,1 0 1,-1-5 0,0-4 0,1-2 0,-1-1 0,-1-1 0,-1 0 26,-2-4 1,-5 3 0,0-1-1,-5 4 1,-3 3 0,-2 0 21,-3 1 0,3 0 0,-1 4 1,-2-1-1,-1 1 84,-1 2 0,4 1 1,1 1 97,1 3 0,-2 3 0,4 7 0,1 1-162,2 2 1,1 3-1,0-2 1,0 0-15,0 0 0,1 3 0,3-5 1,5-2-42,2-4 0,5-1 0,2-3 0,0-1-16,0 1 0,3-2 0,-4-5 0,1-3 39,0-5 1,3-2 0,-4-3 14,-2-2 1,-2 2 0,0-4-1,-1 0 43,1-2 0,-1 0 0,-1 1 1,-1 0-1,-3 1-11,-2 0 0,-1-3 0,-4 5-7,0 1 0,-1 2 0,-2 4 1,-2 2-7,-2 1 1,3 2-92,-5 4 1,7 5-1,-3 4-10,4 2 1,1 1-1,0 1 1,1-1 42,4 0 1,1 1 0,7-1-1,-1 1 68,1-1 0,0 0 0,3-1 87,0-2 1,1 2 0,-5-3-49,0 3 1,0 1-1,-4 1-27,-4-1 0,-3 1 1,-2-2-1,-3-2-142,-4 0 1,-4-3 0,0 3 0,0-4-376,-1 1 0,1-5 376,-1 3 0,1 3 0,0 0 1</inkml:trace>
  <inkml:trace contextRef="#ctx0" brushRef="#br0" timeOffset="198047">11844 5221 8197,'-1'-11'-135,"-3"3"1,2 4 211,-2 8 1,3 0 1,1 9 0,0-4 0,0 9 0,0-1 0,0 1 1,0 1-162,0 3 1,0-3 0,0 1 0,0-3-269,0-1 0,1-3 1,3-2-14,5-2 1,2-9-1,1-7 1</inkml:trace>
  <inkml:trace contextRef="#ctx0" brushRef="#br0" timeOffset="198209">11869 4899 8355,'-5'-7'0,"3"3"-108,-2 8 0,3 3 1,2 5-1,2 1 1,2-1-1,2 2-386,3 2 0,1 4 0,1 5 1</inkml:trace>
  <inkml:trace contextRef="#ctx0" brushRef="#br0" timeOffset="198412">12117 5544 8355,'-5'-7'-136,"3"1"0,-3 12 1,5 4-1,-2 3 1,0 4-1,-3-1 0,3 1-503,0 0 0,2-1 540,0-4 1,0 6 0,0 2 0</inkml:trace>
  <inkml:trace contextRef="#ctx0" brushRef="#br0" timeOffset="198770">12452 5321 8355,'0'-13'-139,"0"1"267,0 5 0,0 3 0,0 8 0,0 6 0,0 5 0,0 5 0,1 4 0,2 1 70,1-1 0,0 7 1,-2 3-250,2 6 1,-3-1 0,3 3 0,-2 1 0,-2 1-248,0 0 1,0-2 0,-2-8 0,0-2 75,-3-2 1,-4-1 0,2-5 0,-1-4-32,-1-3 1,1-5 0,-4-4 58,-1-3 0,2-5 0,3-5 1,3-4 166,-1-6 1,5-5-1,-3-4 1,2 0 159,2 3 0,6-6 0,1 2 0,1 0-128,0 3 0,0 0 1,5 4 9,-1-1 0,5 4 1,-1 0-1,1 4-371,1 2 258,-5 7 0,5-9 0,-5 4 1</inkml:trace>
  <inkml:trace contextRef="#ctx0" brushRef="#br0" timeOffset="198960">12452 5023 8355,'1'-10'-592,"3"6"0,5 7 232,2 2 1,7 12 0,1-3 0</inkml:trace>
  <inkml:trace contextRef="#ctx0" brushRef="#br0" timeOffset="199226">12874 4911 8939,'5'-5'-249,"3"5"1,2 5-1,0 8 1,-2 1 0,2 2-1,1 5 1,1 4-1,0 3 897,1 6 1,-1 1 0,1 3-1,-2-1-732,-3 0 0,-1 4 0,-4 2 0,1-2-337,-2-2 1,-6 5-1,-4-7-329,-3 2 1,-3-1 570,-2 0 1,-9-1-1,-7 0 1</inkml:trace>
  <inkml:trace contextRef="#ctx0" brushRef="#br0" timeOffset="199636">11547 4986 8355,'-6'-6'0,"-2"6"-369,-3 7 0,3 4 387,-1 2 1,1 4 0,-4 4 0,1 3 0,1 2 0,3 3-1,1 5 129,4 6 0,2 0 0,4 4 0,6 0 0,5-1-432,5 0 0,8 4 1,2-3-1,2 0-118,2-3 1,2-2-1,1-2 1</inkml:trace>
  <inkml:trace contextRef="#ctx0" brushRef="#br0" timeOffset="201825">1699 8198 8355,'-1'-17'1,"-3"1"1,-5 1 0,-2 1 109,-1 2 1,0 5 46,-1 3 0,1 2-96,-1 2 1,1 0 0,0 3 0,-1 4 0,1 7 0,-1 3-58,1 6 0,-1 1 1,2 5-1,2 4 1,2 3-1,1 1-102,4 1 0,2-7 0,4-2 0,4-3 0,4-1 0,5-1 0,4-5 0,3-5-298,5-5 1,3-6 0,5 0 0,-1-6 0,0-5 187,1-3 0,-2-7 0,7-1 1</inkml:trace>
  <inkml:trace contextRef="#ctx0" brushRef="#br0" timeOffset="202627">2071 8310 8355,'-5'-7'182,"3"0"0,-3 4 84,-1-1 1,-1 0-128,-5 4 0,1 1 0,1 3 0,3 5-100,2 2 1,-3 2 0,2 3 0,1 0-18,-1-1 0,2 3 1,4 0-1,0 0-119,0 0 1,0-2-1,1-5 1,3-1-81,5-2 0,2-5 0,1 1 65,1-2 0,-1-2 0,0 0 0,1-2-12,-1-2 0,1-3 1,-2-5-1,-2-1 1,-2 1 41,-1 0 0,-1-5 1,-2 1-1,1 0 2,-1 3 1,-7-4-1,-5 2 1,-2 2-20,-1 4 1,-5 2 0,0-1 0,-3 4-83,-2 2 1,4 8 0,0 2 0,3 3-313,3 1 471,-3 1 0,8 5 0,-6 1 1</inkml:trace>
  <inkml:trace contextRef="#ctx0" brushRef="#br0" timeOffset="202628">2294 8285 8355,'0'-13'436,"-1"2"-708,-3 3 1,3 4 168,-4 8 0,4 3 1,2 5-1,2 1 165,1-1 1,5 1 0,-4-1 0,1 0-125,-1 1 0,3-1 1,-3 1 0,3-5 1,-4 0-117,-1 2 8,-2-5 1,-1-1 0,0-8 36,0-4 0,0 0 1,0-3-1,1-3 85,4 0 1,-3-4 0,5 2 0,0-1 76,0-1 1,1 4-1,5-1 22,-1 6 1,0 3-1,1 8 40,-1 2 0,1 3 1,-1 6-1,-1 2-140,-3 2 1,3 1 0,-4-3 0,2 2-179,-1-2 1,-4 3-1,4-2 124,2-1 1,1-1 0,1-1 0</inkml:trace>
  <inkml:trace contextRef="#ctx0" brushRef="#br0" timeOffset="202967">2815 8136 8355,'-5'-11'166,"-3"1"1,-3 3-265,-2 2 0,1 2 0,-1 7 0,1 5 1,0 2 9,-1 1 1,5 0 0,1 1-1,1-1 105,4 1 0,0-1 1,2 0-44,0 1 1,6-1-1,2 1 1,3-2-16,2-3 1,-1 3 0,2-4 0,1 0 12,1-3 0,1 1 0,-5 1 1,1-1 12,-1 1 0,-1-1 35,-3-1 1,-2 3 0,-7 6-26,-4-1 0,-1 1 0,-8-1 0,-1 0 0,-2 1-284,2-1 0,1-1 0,2-3-452,-1-3 693,6-4 0,2-1 0,5 0 0</inkml:trace>
  <inkml:trace contextRef="#ctx0" brushRef="#br0" timeOffset="204185">3026 7863 8355,'-12'-19'883,"5"5"-850,3 6 0,2 11 1,4 2-1,2 7 0,4 6 1,2 2-1,-1 2 101,0 1 1,-2 6 0,1 1 0,-3 2-224,1 2 0,-3 1 1,4-1-1,-1-2-346,1-2 1,-3-2 0,3-6-1,0-3-951,0-1 1186,-4-1 1,8-5 0,-4 1 0</inkml:trace>
  <inkml:trace contextRef="#ctx0" brushRef="#br0" timeOffset="204186">2952 8210 8355,'0'-12'-102,"0"0"1,5 1 0,4 1-80,2 2 1,2 3 0,3-3 0,1 0 111,3 1 1,0-3 0,4 5 0,-2-1-20,-1 1 0,-5-3 0,3 3 163,-1 3 1,-1 0 0,-5 2 0,1 0 0,-1 0 0,-1 2 0,-1 2-1,-3 5 164,-2 7 1,3-3 0,-4 4-224,-1-3 1,0 0-1,0 1 1,1 3 2,-1 1 0,-2-4 1,-1 2-1,0-4-68,0 0 85,0-1-108,0-5 0,0-3 0,0-9-15,0-8 1,0 1 0,0-6 0,0 1 0,0 0 37,0-3 1,6 4 0,0-4-93,1 2 1,4 2 0,-2 4-1,2-1 1,1 1 12,0-1 0,1 6 1,-1 3-1,1 3 96,-1 1 1,0 0 0,1 1 0,-1 3 54,1 5 1,-5 2 0,0 3-1,0 1-70,-1 1 0,3 1 1,-4-3-1,-1 1-26,1 1 0,3 1 0,-2-5 1</inkml:trace>
  <inkml:trace contextRef="#ctx0" brushRef="#br0" timeOffset="204187">3721 8136 8188,'0'-12'-501,"0"-1"752,0 1 0,0 3 0,0 1 44,0-1 0,-6 3 0,-2 2 0,-3 3-304,-2 1 0,5 0 1,0 1-1,-2 3 1,-1 6-1,-1 3 1,-1 4-64,1-2 1,4 3 0,1 0-21,1 1 0,-2-4 0,4 2 0,1-3 1,2-2-169,1 1 0,4-5 0,2-1 0,0-2 79,4-2 0,1-2 0,1-1 131,1 0 0,-5-5 0,0-2 0,1-1 56,-2-1 0,2 1 0,-5-4 1,0-1 42,2 1 1,-5 0 0,4-1 0,-3 1 57,2-1 1,-2 1 423,2 0-493,3-1 1,-6 8-1,3 5 1,-2 7 6,-2 4 1,0 1-1,1 0 1,2 1 0,1-1-18,-1 1 1,-1-1 0,3 0 0,2 1-82,-1-1 0,5-5 0,-2-3 0,2-2-214,1-2 1,1 0 0,0 0 0,1-2 194,-2-2 0,4-3 0,-8-5 0,2-1 81,-2 1 0,1 0 0,-4-1 0,-3 1 69,0-1 1,-2 1 0,0 0 0,0-1 246,0 1 213,0-1-471,0 1 1,4 6 0,0 6 0,-1 7 0,0 4-90,1 2 0,-2 3 1,7 1-1,0-2-65,2-1 1,2-3 0,-1-2 0,1-2-219,-1-1 1,2-2-142,2-4 0,-2 0 0,4 0 0</inkml:trace>
  <inkml:trace contextRef="#ctx0" brushRef="#br0" timeOffset="205644">3981 7851 7860,'-8'-4'-532,"0"-1"1,10 1-1,0 4 1</inkml:trace>
  <inkml:trace contextRef="#ctx0" brushRef="#br0" timeOffset="205645">4142 8111 9603,'13'4'-61,"-2"2"0,-2-1-35,0 1 0,-5 3 0,3 0-44,-2 2 0,-1 1 1,-4 1-1,0-1-517,0 0 512,0-5 1,0-3 0,0-8 0,0-4 57,0-3 1,0-1-1,0-1 1,0-1-69,0-2 0,2 1 0,1-5 0,2 2 131,2 3 0,1 3 1,5 2 155,-1 2 1,0 5-1,1-1 1,-1 4-59,1 4 0,-5 3 1,0 6-1,2 0 51,1 4 0,-3-3 0,0 4 1,2-2-80,1 1 0,1-1 0,1-3 0,-2-1-289,-3 0 0,3-1 1,-3-2-618,3-5 721,2-3 1,5-1 0,1 0 0</inkml:trace>
  <inkml:trace contextRef="#ctx0" brushRef="#br0" timeOffset="205646">4614 7689 8355,'0'-19'-205,"-4"5"405,-1 6 0,1 7 0,4 1 0,2 7 0,0 5 0,4 5 0,-1 5-89,1 5 0,2 1 1,-2 3-1,-1 1-165,1 0 0,2 1 1,-4 5-1,-1 2 1,-2 0-196,-1-4 1,4 0-1,1-7-493,-3-1 1,4-4-1,-1-4 486,2-8 1,1-5-1,5-7 1</inkml:trace>
  <inkml:trace contextRef="#ctx0" brushRef="#br0" timeOffset="205647">4589 7987 8949,'12'0'0,"1"0"129,-1 0 0,5 0 0,1 0 1,-1-1-241,1-3 0,4 2 0,-1-2 1,3 1-1,2-1 0,0-3 0,0-1 1,-3 1-12,1 2 1,-6-4-1,-2 4 131,-2-2 1,-3 3 198,-3-4 0,-3 1 69,-10-2 1,-1 0-122,-7 5 1,1-1-1,1 7-70,2 2 1,0-1 0,3 4 0,1 0-61,-1-1 1,2 3 0,5 2-36,4-3 1,-3 3-1,7-3 1,0 2-8,2-2 1,0 3-1,-1-3 1,-2 4 12,2 0 1,1 0-1,1 1 1,1-1 8,-1 1 1,-4-1 0,-1 0 0,-1 1 203,-3-1 1,2 1 0,-1-1-95,-1 0 1,-3 1 0,-4-1-509,-4 1 0,1-7-1484,-2-1 1223,7-4 1,-9-7-1,4 0 1</inkml:trace>
  <inkml:trace contextRef="#ctx0" brushRef="#br0" timeOffset="205648">5259 7888 8355,'0'-7'-575,"1"3"63,3 8 1,3 3-1,5 5 1</inkml:trace>
  <inkml:trace contextRef="#ctx0" brushRef="#br0" timeOffset="205649">5283 8210 8355,'-12'6'494,"4"-5"1,1 5-843,1-1 1,4 2-382,6 6 0,-3-1 0,5 0 1</inkml:trace>
  <inkml:trace contextRef="#ctx0" brushRef="#br0" timeOffset="205893">2394 8793 8419,'5'-8'0,"6"1"-81,8 2 0,8 0-136,10 5 0,8 0 0,9-1 449,11-3 0,4 1 0,7-5 0,6-2 18,6-1 1,-1-1-1,-4-1 1,1 2-1,1 2-173,2 1 0,1 3 1,2-3-1,1 0-54,-1 1 0,2-3 0,-1 5 0,-3-1-492,-4 1 1,0-4-1,-5 4 1,-5-1-635,-6 1 734,-2 1 0,-10-2 0,6-1 0</inkml:trace>
  <inkml:trace contextRef="#ctx0" brushRef="#br0" timeOffset="207690">8111 7640 8355,'0'-13'58,"0"1"68,0 0 1,0 3 0,0 1 57,0-2 0,2 5 1,2 1-1,4 4 0,3 4-22,1 4 1,1 5 0,-1 2 0,2 3-131,2 1 1,0 0 0,3 3 0,-1-2 0,-3-1 0,0-1-437,2 0 0,-4-2 0,4-3-96,-3-1 1,-2-4-1,1-1-278,-1-1 0,0-2 637,1-4 1,-6 0 0,-2 0 0</inkml:trace>
  <inkml:trace contextRef="#ctx0" brushRef="#br0" timeOffset="208029">8347 7553 8044,'0'-5'194,"0"5"1,0 6-81,0 5 0,-6 2 1,-1 1-1,-2 1-87,-4 1 0,4 6 0,-8-2 0,2 0-168,-2 1 1,4-2 0,-5 3 0,1-2-269,1-2 1,3-1-235,5 0 1,1-3 491,-1 2 1,8-7 0,7-4 0</inkml:trace>
  <inkml:trace contextRef="#ctx0" brushRef="#br0" timeOffset="208231">8558 7801 8386,'-7'6'244,"3"2"1,2 3-214,2 1 1,0 1-1,0-1 1,0 0-1,0 1 1,2-2 0,0-1-583,2-2 1,2-5-1,-3 2 123,1 1 1,0-5-1,-4 5 1</inkml:trace>
  <inkml:trace contextRef="#ctx0" brushRef="#br0" timeOffset="208682">8595 7689 8355,'0'-6'-656,"0"0"1,0 6 0,0 0 0</inkml:trace>
  <inkml:trace contextRef="#ctx0" brushRef="#br0" timeOffset="208683">8781 7863 9276,'7'6'333,"4"-1"1,-3 5 0,2-2-297,-2 2 1,3 5 0,-4 3 0,0 0 0,-2 1 0,-1 0-1,1 3 1,-3 2-181,0 1 1,-2-2 0,-2-1 0,0-3-33,-3-1 1,-4 3 0,2-5 97,0 0 1,-4-3 0,3 0 0,-3-1 0,-2-1-66,1-3 0,-5 2 1,1-6-1,1-1-264,1-2 0,6-1 0,-1 0 0,1-1 175,1-3 0,-2-3 0,4-5 0,3-1 166,0 1 1,2-6 0,0-1 0</inkml:trace>
  <inkml:trace contextRef="#ctx0" brushRef="#br0" timeOffset="208844">8818 7714 8355,'-4'-12'22,"0"-1"1,2 2-1393,5 3 1046,4 3 0,5 5 0,1 0 0</inkml:trace>
  <inkml:trace contextRef="#ctx0" brushRef="#br0" timeOffset="209157">9451 7479 8355,'0'-20'862,"0"-3"0,-5 13-964,1-2 1,-1 8-1,1 0 30,-5 2 0,3 4 0,-3 2 80,0 4 0,-2 4 1,-2 5-1,1 4 0,-1 2 131,1 2 1,4 4-1,1 1 1,0 2-114,0 2 1,4-2-1,-1 0 1,4-2-117,4-3 0,3-4 0,7-4 1,1-1-393,2-3 0,9-3 0,-1-3 0,1-5-202,0-3 0,2-1 465,-4 0 1,4-11-1,-9-3 1</inkml:trace>
  <inkml:trace contextRef="#ctx0" brushRef="#br0" timeOffset="209329">9302 7764 8355,'1'-8'0,"3"1"0,5 0 0,3 1-618,4 1 1,4-5 325,5 2 1,5-3-1,2-2 1,1 0 236,0-4 0,0-2 0,4-6 0</inkml:trace>
  <inkml:trace contextRef="#ctx0" brushRef="#br0" timeOffset="209894">10021 7218 8398,'-4'-21'66,"0"1"1,-4 5-475,3-2 224,-4 9 325,7 2 1,-9 6 0,3 0 0,-2 2-110,2 2 1,-3 3 0,3 5 0,-2 1 18,2-1 1,-3 0-1,4 1 1,0 1-51,3 2 0,-1-2 1,0 2-1,3-2-51,0-1 1,2-1 0,2 0 0,0 1-82,3-1 1,4 5-1,-1-2 1,2-3 18,-2-2 1,3-3-1,-2 2 1,2-2 98,1-1 0,-4-1 1,1-2-1,0 1 147,2-1 0,-2-2-98,-1-1 0,-4 0 1,3 2-1,-2 2-2,-2 4 0,-7-1 0,-3 1 0,-1 2-10,0 1 0,-1 6 1,-3-1-1,-1-1 3,1-1 0,5-2 0,2 1 1,1-1-32,-1 1 0,1-1 0,4 0-85,0 1 1,2-1-1,2 1-24,4-1 1,3 0 0,1-1 65,1-2 1,-6 2 0,-2-3 231,1 3 0,-5 1 0,3 1 0,-2-1 106,-2 1 0,-2 0 0,0 4 0,-4 2 0,1 2-61,-1 0 0,-2-2 0,2 3 0,1-3-97,-1-1 0,2 3 0,4-5 0,1 1-405,4 1 1,-3-4 0,7 2-1,0-2-391,2-2 1,2 1-1,-1-2 1,2-3 209,2-4 1,4 3-1,5 0 1</inkml:trace>
  <inkml:trace contextRef="#ctx0" brushRef="#br0" timeOffset="210464">10356 7615 8355,'0'-12'116,"0"-1"479,0 1-447,-6 5 0,4 1 0,-5 8 0,1 2 0,2 4 0,0 3 0,0 3 175,1 3 1,2-2-1,1 4 1,0 0-255,0 1 0,1-4 0,2 3-156,1-1 0,6-1 0,-3-5 0,1 1 0,0-2 147,2-3 1,2-3 0,3-5-245,2 0 0,-1-1 1,-3-4-1,-1-6 0,1-5 126,-1 1 1,0-4 0,-1 0 0,-2-2 60,-5 0 0,-3 1 1,-1-5-1,0 1-94,0 4 0,-5-4 0,-5 5 0,-4 1 12,-2 6 0,-6 1 1,1 7-1,-2 1-243,-2 1 1,4 8 0,2 2 0,1 3-197,3 2 1,2 0-1,5 3-446,4 0 964,3 6 0,1-8 0,0 4 0</inkml:trace>
  <inkml:trace contextRef="#ctx0" brushRef="#br0" timeOffset="210465">10740 7776 8355,'9'0'450,"-1"0"1,-5 6 0,2 2 0,-1 3-362,1 1 1,-1 2 0,-4 1 0,0 3 16,0 2 1,0-1 0,-2 3 0,0-1-1,-4-1 1,0 0 0,0-2-777,-1-1 1,3-3-1,-3 3 1,0-5-44,0-4 0,4 3 0,-2-4 0</inkml:trace>
  <inkml:trace contextRef="#ctx0" brushRef="#br0" timeOffset="210712">11150 7553 8970,'4'14'230,"0"2"0,0 4 1,-3 4-1,2 1-51,1 0 0,1 1 0,-5 2 0,0 1-453,0-2 0,4-2 0,0-3 0,-1-3-689,-2-1 1,4 3-232,4-4 1029,-4-6 1,6 0-1,-4-4 1</inkml:trace>
  <inkml:trace contextRef="#ctx0" brushRef="#br0" timeOffset="211265">11460 7119 8355,'1'-17'65,"3"1"0,3 5 0,7 7 1,1 2-1,2 2-129,-2 0 0,0 0 0,0 0 0,3 0 240,1 0 0,-4 2 1,3 2-1,-1 4-177,-1 3 0,0 2 0,-8-1 0,-4 0 46,-3 1 0,-1 5 0,-1 2 0,-3 2 45,-4-1 1,-3 7 0,-2-4 0,1 1-98,-1-3 0,2 4 0,2-3-38,0-1 1,7 0-1,-2 2 1,4 0-1,4-2 5,4-1 0,3-6 0,3 1 0,1-2-228,1-2 0,1 4 0,-3-3 0,1-2-50,1 0 1,0-4-1,-7 0 122,0-1 304,-7 3 1,2-6-61,-8 5 0,-3-3 1,-5 3 191,0 1 1,-1 2-1,2 2 1,2-1 2,0 1 0,7 0 0,-3 3-200,4 0 0,1 6 0,0-3 0,0 2 0,0-2 24,0-1 1,4 4 0,2-1 0,-1 3-101,1 0 1,2-3 0,-4 0 0,-1-1 13,-2 0 1,-1 3 0,-1-2 0,-5 1-13,-6-2 1,-6 4 0,-8-5 0,-3 2-213,-4-1 0,-3-4 1,-3 2-1,-1-2-396,-1 1 0,-11 5 0,1-3 1</inkml:trace>
  <inkml:trace contextRef="#ctx0" brushRef="#br0" timeOffset="212570">6834 9178 8355,'0'-13'120,"0"1"1,1 1 0,3 1-1,4 3 1,5 0 0,3 2-1,6-1 1,5 4 0,4-1-1,5 0 1,6-2 0,2-1-345,1 1 0,-5 1-113,1 4-60,-2 0 1,-11 0 0,-5 0 0,-4 1-29,-4 3 0,-1 3 0,-1 5 1</inkml:trace>
  <inkml:trace contextRef="#ctx0" brushRef="#br0" timeOffset="213006">6672 9289 8355,'0'-8'4,"2"1"1,2 2 0,6 2-67,5 2 1,0 1 0,6 0 0,1 1 0,1 2 0,3 2-1,0 2 250,-1 3 0,7-3 1,-7 1-1,1 2-198,0 1 1,-2 0 0,-4 0 0,-2-2-50,0 1 0,-6 8 0,2-6 0,-6 3 47,-2 3 1,-2 2-1,-4 4 1,0 0-6,0-4 1,-1 4 0,-3-3 0,-5 2 24,-2 2 0,-1 4 0,0 0 30,-1-2 0,-3-1 0,-1-1 0,2 0-16,1 0 0,-2 0 1,-1-1-1,2 1 0,1-1 7,2-4 1,-1 2 0,2-5 0,2-2-10,0-1 0,5-2 0,-3 1 0,2-1-23,2 0 1,2 1 0,2-2 1,3-3 1,3 2 0,5-6-1,2-1 60,3-2 0,2 3 0,6 0 1,1-1 33,3-1 1,3-7 0,5 0-1,2-2-68,2-3 0,-3-1 1,4-1-1,-2-1-275,1 1 1,-8 5 0,-1 3-1437,-9 3 1353,-5 1 1,-5 11-1,-1 2 1</inkml:trace>
  <inkml:trace contextRef="#ctx0" brushRef="#br0" timeOffset="214111">7032 10740 8600,'0'-12'0,"0"0"279,0-1 1,0 5-244,0 0 404,0 5 1,0-4-344,0 3 0,4 8 0,2 0 1,1 6-1,2 4 0,2 1 1,2 3-11,-1 1 1,1 3 0,-1 6 0,-1 2 0,-1 2 0,-3 2-164,-2 2 0,-1-2 0,-4 1 0,0-1 0,0-3-93,0-4 0,0-3 0,-1-2 0,-2-3 109,-1-1 1,-6-3 0,2-5 0,-3-4-64,-1 0 1,-1-2-1,1-4 1,-1 0-92,1 0 1,0-1 0,-1-3-1,1-5-27,-1-2 1,2-7-1,2-2 1,2-4 220,1 0 0,2-1 1,4 1 16,0 4 0,4 0 1,2 5-1,1-1 0,4 0-32,4 3 0,-1 4 1,4 3-1,-2-1 29,1 0 0,3 4 0,-3-1 0,-1 1-941,2-1 755,-4 3 0,4-5 0,-6 6 0</inkml:trace>
  <inkml:trace contextRef="#ctx0" brushRef="#br0" timeOffset="214264">6970 10492 8355,'6'-7'-874,"6"7"0,7 7 1</inkml:trace>
  <inkml:trace contextRef="#ctx0" brushRef="#br0" timeOffset="215195">2667 9438 8355,'-2'-27'62,"-1"3"0,-2 5 1,-2 4-1,-3 2 1,-1 5-1,-1 5 0,-1 7 1,1 7-1,1 6 1,1 2-1,4 3 59,0 2 0,2 6 1,4 3-1,0 4 0,1 3 1,3 3-1,3 0 0,3 2 1,1 1-1,3 2 1,0-1-375,-1 1 0,-4-4 0,-1 0 0,0-1 0,-1-4 0,-3-4-217,-2-2 0,-2-6 0,0-1 0,0-6-261,0-2 602,-6-1 1,-1-5 0,-5 1 0</inkml:trace>
  <inkml:trace contextRef="#ctx0" brushRef="#br0" timeOffset="215934">2369 9934 8355,'-4'-20'0,"0"-1"0,1 4 215,7-3 1,8 5-132,9-2 0,2 3 0,4 2 0,0-1-131,2 1 0,6 4 0,-2 0 0,1-1 21,-1 2 0,2-2 0,-6 5 1,-2 1-1,-1 1 0,-2 2 0,-4 0 1,-3 0 97,-3 0 0,-6 6 0,-1 2 137,-2 3 0,0 2 1,-5-1-1,0 2-74,0 2 1,-2 2 0,-1 4 0,-1-2-1,2-2-123,0-3 0,2-2 0,0 0-82,0-1 0,6-1 0,2-2-105,3-5 0,0-4 0,-1-4 0,-2-5 109,2-2 0,-4-5 1,1-2-1,-1 0 57,-3 0 0,-2-3 1,-1 5-1,-1-1-12,-4-1 1,-1 9 0,-8-4 0,-1 4-335,-2 2 1,-1-3-1,3 6 1,-2 1-180,2 2 1,6 5-1,2 1 420,1 2 1,-3 2 0,2 3 0</inkml:trace>
  <inkml:trace contextRef="#ctx0" brushRef="#br0" timeOffset="215935">3014 9798 8355,'7'-13'469,"-3"1"1,-3 4-403,-1 0 1,6 5 101,2-1 0,-1 4 1,1 5-247,2 8 0,-1-4 1,1 6-1,-3 0 1,-2-1-1,0 0 0,-1-2 1,0 1-453,-1-1 509,-2 1 1,-1-8 39,0-5 1,0-5 0,0-9-1,-1-1 10,-4-2 0,4-5 1,-3 1-1,4-2-230,4-2 0,-1 5 1,5 0-1,0 2-1365,-1 3 1349,4 7 1,2-3 0,6 4 0</inkml:trace>
  <inkml:trace contextRef="#ctx0" brushRef="#br0" timeOffset="217383">3646 9897 8355,'0'-12'51,"0"5"1,0-4 0,0 2 0,2-2 0,2-1 0,3 0-440,0-1 0,8-3 0,-3-2 555,2-1 1,-4 2 0,-2-2-1,0-1 1,0 2-26,1 1 0,-7-1 1,3 2-1,-4 0-92,-1 1 1,0 1 0,-1 3 0,-2 1-8,-1 2 0,-6 5 0,0-1 0,-3 3-16,-4 1 0,0 1 0,4 3 0,-1 5-17,2 2 0,-4 7 0,9 1 0,1 1-33,1 1 0,4 0 0,1 4 0,1-2-62,4-2 1,-3 1 0,8-4 18,4 1 0,-2-8 1,6 1-1,-1-2 1,1-3-4,1-3 1,2-3 0,3-2-1,1-3-137,0-4 0,-4-5 0,-2-2 0,-1-3 174,-3-1 0,-1 2 0,-3-2 0,-2 0 195,0-1 0,-7 4 0,3-3 0,-4 1 129,-1 3 1,0 1-21,0 1 0,0 5-213,0 0 0,0 11 0,0 1-104,0 5 1,5 8 0,4-1 0,0 1-55,0 1 1,2-3 0,-3 4 64,3-1 0,1-1 0,1-5 0,-1 1 0,1-2-69,-1-3 0,0 2 87,1-6 1,-1-2 0,-1-6 54,-3-4 1,-2-4 0,-6-3 31,0-2 0,0 0 0,0 5 0,1-2-54,3-2 0,-2 2 0,2-3 4,-3 4 1,1 2-61,2 2 1,-1 4-1,5 6 36,2 3 0,-4 3 1,1 6-1,0-2 77,0-3 1,1 7-70,5-3 0,-1 4 0,1-5 0,-1-2 0,0-2-47,1-1 1,3-2 0,1-4 0,-2-2 18,-1-2 0,-2-1 0,1-6 1,-1 0 95,0-3 0,-1-1 1,-2 2-47,-5 1 0,-3 0 1,-2-1 2,-3 1 0,-3 4 0,-6 1 23,1 1 0,4 2 1,1 5-20,1 4 1,-2 1-1,4 8-47,1 3 1,2-2-1,1 6 1,0-1-1,1 0-117,3-4 0,3 2 0,6-1 0,-1-2-44,0-2 1,2 0 0,1-2-1,2-3 96,-2-4 0,3-2 1,-1-2-1,-2-2-24,-2-2 1,-2-3 0,-1-5-1,-3-1 190,-1 1 1,2 0 0,-4-2 0,-1-1 130,-2-2 1,3 1 0,0 3 0,-1-1-118,-2-2 1,5 2 0,1-2 39,0 2 1,4 7-94,-3 3 0,3 2-48,1 2 0,0 6 1,-4 2-1,-3 3 0,-1 2 1,1 0-1,-3 3 53,0 0 1,2 2-54,0-1 0,1-4 1,-2 4-1,3-5-8,1-3 1,-3 0 0,4-5 0,2-1-21,1-2 1,1-1 0,1 0-3,-1 0 1,-1-5 0,-1-3-69,-2-3 0,-1-2 0,2 1 1,-2-1-1,-1 0 0,-2-3-186,1 0 141,-3-1 1,5 5 0,-5 0 332,3-1-107,-1 6 0,0 3 1,0 8-1,-1 5-14,-2 2 1,0 5-1,2 2-14,1 1 0,2-3 1,-3 0-1,2-2-103,2-2 1,1-1 0,5-1 0,-1-3-42,1-2 1,0-1 0,2-4-1,2-1 172,-2-3 1,-1-3-1,-2-5 2,1-1 0,-5-1 1,-1-1-1,0-1 0,-2 1 20,1 1 1,-2 1-1,-4 1 58,0 0 1,0-1 0,0 1 882,0-1-928,0 7 0,0 7 1,1 10-1,2 7 1,3 4-77,0 4 0,-1 7 1,3 0-108,2 3 1,1 7-1,0 1 1,-2 1-1,-2 1-392,-1 1 0,-1 0 1,-2-2 295,1-4 1,0-2-1,-5-3 1,-3-3-3,-5-4 1,-2-7 0,-2-4-1,-3-4 61,0-8 1,-6-3-1,3-3 1,-2-3 549,0-5 0,6-2 1,-1-10-1,3-4-331,5-3 0,2-1 0,6-5 1,2 0-615,2 1 0,8-3 0,9 3-378,2 0 1,8 2-1,0 5 1</inkml:trace>
  <inkml:trace contextRef="#ctx0" brushRef="#br0" timeOffset="217714">4279 10678 8355,'0'-12'386,"0"4"-201,0-1 0,5 7-72,4-2 1,-3 2 0,3 2 78,0 0 0,-2 2 1,0 2-50,-1 4 0,-2 3 0,-4 1 1,0 2-16,0 3 1,0-2 0,-2 4 0,0-1-1,-2-3-112,1-1 0,1-6 1,4-1-1,1 0-175,1 0 1,5-4-1,1 1 1,2-4-855,1-4 1,5-3 282,-10-6 1,11-4 0,-5-3 0</inkml:trace>
  <inkml:trace contextRef="#ctx0" brushRef="#br0" timeOffset="217967">4328 10393 8355,'-6'6'-328,"0"-4"33,6 7 1,0-1-132,0 4 0,6 1 0,0-1 0</inkml:trace>
  <inkml:trace contextRef="#ctx0" brushRef="#br0" timeOffset="218640">5680 10108 8355,'-4'-12'20,"0"-1"0,0 1 1,4-1-1,0 1 1,0-1-69,0 1 1,0 4 2171,0 0-1614,0 5 0,0-1 1,0 8-492,0 4 1,0 3-1,0 1 1,1 0 0,2-3-257,1-1 2,0 1 1,-2-1-1,2-1 1,4-2-1,2-3-274,-2-5 1,2 0 22,-6-5 0,0 4-1206,-4-4 1369,0 5 1,-6-3-1,-1 6 1</inkml:trace>
  <inkml:trace contextRef="#ctx0" brushRef="#br0" timeOffset="218872">5804 10443 8355,'-12'0'580,"-1"5"0,5-2 0,1 5 0,3 1-1816,6-3 1,3 0 0,7-6 0</inkml:trace>
  <inkml:trace contextRef="#ctx0" brushRef="#br0" timeOffset="221894">7652 10517 8355,'0'-23'0,"0"2"317,-5 3 0,2 10 0,-5 1 0,-2 2-146,-1 2 0,-1 7 0,-1 4 0,1 5 0,-1 3 0,1 5 0,0 2 0,1 2 20,2 0 1,0 0 0,5 1-1,1 1 1,1 2 0,4-1-1,1-2-260,1-1 0,9-6 1,1-2-1,4-4-352,4 0 1,-2-6 0,0-3 0,2-3 0,0-1-250,-1 0 1,1-5 0,-5-4 0,-2-2-634,-2-1 1242,0-6 1,-1-1-1,1-6 1</inkml:trace>
  <inkml:trace contextRef="#ctx0" brushRef="#br0" timeOffset="222167">7466 10765 8355,'0'7'10,"0"-1"1,3-6-1,4-2 1,5-2 118,2-4 0,5-3 0,2-2 0,4 1 1,2-2-347,2-2 1,4 2 0,-4-3 0,-1 5-395,-2 4 0,-1-3 0,0 4 0</inkml:trace>
  <inkml:trace contextRef="#ctx0" brushRef="#br0" timeOffset="222482">8111 10505 8355,'-1'-13'-56,"-3"1"1,1 4 1417,-5-1 37,5 7-1021,-3-4 0,6 8 0,0 2 1,0 4-103,0 3 1,0 7-1,0 3 1,0 2-287,0 2 1,0 4-1,0 1 1,0 0-155,0 1 1,0 2-1,0-3-225,0 2 1,0-5-1,0 1 1,0-5-85,0-2 0,0-6 0,2 0 1,0-4-2021,3-2 2137,-1-7 0,1-2 0,2-7 1</inkml:trace>
  <inkml:trace contextRef="#ctx0" brushRef="#br0" timeOffset="223201">8099 10443 8355,'-6'-13'1593,"-2"1"-1106,2 0 0,2 5 1,8 4-280,5 6 0,3-2 0,5 3 0,3-2 7,4-2 0,1 0 0,1 0 0,1 0-63,2 0 0,0-2 1,-5-2-1,-2-3-944,-2 0 0,-5-2 1,1 3-1,-5 1-583,-3-1 1534,-5-4 0,1 5 0,-8-3 141,-5 4 1,-2 2 0,-1 2-103,0 0 1,1 2 0,2 2 0,5 4-103,3 3 1,1 1 0,0 1 0,0 1-59,0 2 0,0 2 0,0 4-83,0-1 0,0-5 0,0 4 1,1-1-1,2-1-276,1 0 1,0-2 0,-4-3 0,0-1 47,0 0 0,4-3-2079,0-1 1925,1 0 0,0-1 0,2-1 1</inkml:trace>
  <inkml:trace contextRef="#ctx0" brushRef="#br0" timeOffset="223538">8719 10381 11149,'-2'-13'0,"0"1"0,-2 0 0,1-1 0,1 1 0,2-1 0,-1 1 0,-3 2 0,-3 8 0,-1 10 1229,0 10 0,-1 5 0,-2 3-966,3 3 1,-6 7 0,5 8 0,-1 2-77,-1 1 0,4 5 0,0-2 1,2 3-100,2 0 0,3 3 1,4-10-1,4-4-493,3-2 1,2-9-1,0-5-291,4-4 0,2-7 0,5 0 0,-2-5-1120,-2-6 1,1 3 0,4 0 0</inkml:trace>
  <inkml:trace contextRef="#ctx0" brushRef="#br0" timeOffset="224277">9041 10641 8355,'-5'-12'742,"3"-1"-474,-3 7 0,6-4 1,2 4-1,3 1 0,0-1 1,4 4-1,1 0 1,0 4-23,-3 2 1,2 3-1,-4 5 1,-1 0 0,1 2-1,-4 1 1,0 2-425,-2-2 1,4 3 0,0-2 0,-1 0 15,-2-3 0,-1 0 0,0-1-532,0 1 1,6-2-36,2-3 1,-1-3-1,1-6 112,2-3 0,6-8 0,4-8 0</inkml:trace>
  <inkml:trace contextRef="#ctx0" brushRef="#br0" timeOffset="224818">9079 10443 8685,'-13'-7'0,"1"3"597,-1 2-773,6 2 1,7 2 0,9 1-1517,2 1 1359,7 0 1,1 1-1,6 2 1</inkml:trace>
  <inkml:trace contextRef="#ctx0" brushRef="#br0" timeOffset="224819">9389 10406 8355,'0'-13'3500,"1"4"-2527,3 4 1,2 11-837,2 10 0,3 6 0,-3-1 0,3 5 0,2 5 0,-1 4 0,0 3 0,-1 4 0,-1 3 108,-2 1 1,-5 8 0,1-7 0,-2-2-413,-2 0 1,0-4 0,-2-4-1,-1-1 140,-1-3 1,-5-3 0,0-6-2325,-2-4 0,-1-2 1141,0-5 1,-6-6 0,-2-2 0</inkml:trace>
  <inkml:trace contextRef="#ctx0" brushRef="#br0" timeOffset="232017">8595 9389 8355,'-6'-13'646,"-2"1"1,-2-1-343,2 1 1,4 6-1,10 5 1,5 5 0,5 3-1,2 4 1,1 3-1,1 4-157,2 1 0,1-2 0,2 3 0,-2 2 0,-1 2 0,-1-1-322,1-2 1,-4 2 0,-2-3 0,-2-1 0,-1-3-817,-1-2 0,-1-1 1,-1-2-247,-2-3 0,-4 2 1008,4-6 0,-5 0 0,3-4 1</inkml:trace>
  <inkml:trace contextRef="#ctx0" brushRef="#br0" timeOffset="232241">8868 9277 8355,'0'-8'453,"0"-1"1,-2 7 0,0-1 0,-4 6 0,1 5 918,-1 3-1303,-4 7 0,3 1 0,-6 7 0,-2 2 0,-3 2 0,0 2 0,-2 1 0,2-1-249,1-3 1,0-3 0,5-3 0,-1-1-511,1-1 1,1-6-1,3 2 1,3-4-146,4 0 0,-4-1 0,-2 1 1</inkml:trace>
  <inkml:trace contextRef="#ctx0" brushRef="#br0" timeOffset="232482">9153 9624 9110,'-7'2'404,"3"2"1,3 3-1,1 5 1,0 0 0,0 1-1,0-1 1,1 1-276,3-1 0,-3 0 0,4 1 0,-3-1-914,2 1 0,-2-1-638,2 0 0,-1-3 846,1-1 0,-3-5 0,5 2 0</inkml:trace>
  <inkml:trace contextRef="#ctx0" brushRef="#br0" timeOffset="233054">9190 9451 8355,'-1'-11'293,"-3"2"0,1 4-427,-5 5 1,5 1-1,-1 3 1,2 5-536,2 2 1,6 1 0,1 0 0</inkml:trace>
  <inkml:trace contextRef="#ctx0" brushRef="#br0" timeOffset="233055">9389 9674 10029,'-11'-2'1242,"2"-2"-867,-2 3-134,10-10 1,1 10-1,8-2 1,3 4 0,2 6-1,-1 3 1,0 5 0,-1 3-1,-1 4-337,-2 1 0,-5 6 1,1 3-1,-2 1-178,-2 1 0,0 5 1,0-6-1,-2 3 43,-2 1 0,1-5 0,-4-3 1,2-4-279,2-5 1,-4 2 98,-1-5 0,-3-6 0,-1-7 194,-1-3 0,2-6 1,2-3-1,0-5 131,0-3 0,3 2 1,2-4-1,3 1 1,1 1 1,0-5 0,0 3-156,0-1 0,5 2 1,3-2-80,3 1 1,7 2-1,2 3 1</inkml:trace>
  <inkml:trace contextRef="#ctx0" brushRef="#br0" timeOffset="233232">9426 9463 8355,'-13'-8'263,"1"-1"1,6 7-1,8-2 1,7 2-1183,7 2 0,6-5 0,-3-2 1</inkml:trace>
  <inkml:trace contextRef="#ctx0" brushRef="#br0" timeOffset="233883">10567 9351 8355,'0'-12'2458,"0"4"-1883,0-1 0,-2 7-256,-2-2 1,-3 2 0,-5 4-251,0 2 0,-2-2 0,-1 7 0,-2-1 0,1 0 24,-2 1 1,3 3 0,-6 4 0,0 0-275,2-3 0,-3 4 0,5-1 0,2 0-25,1-3 0,2 0 1,1-1 63,3 1 1,2-5 0,6 0 104,0 2 0,6-5 0,3 1 1,5-2 30,3 0 1,5 0-1,-3-2 1,2 0 19,-1 2 0,0 1 1,2-4-1,-3 2-222,-1 1 1,0 1-1,-3-2-123,1 1 0,1 0 1,-6-2-1,-1 1 0,-2 1-435,2-2 0,-5 1 0,-1 1-621,-2 5 1369,-2-4 1,0 6 0,0-4 0</inkml:trace>
  <inkml:trace contextRef="#ctx0" brushRef="#br0" timeOffset="233884">10257 9748 8355,'-13'4'2223,"1"1"-1872,0-1 1,6-4-1,6 0 1,8 0-83,7 0 0,5 0 0,6 1 0,3 2-111,4 1 1,-1 0-1,-1-4 1,1 0-382,0 0 1,-5 1 0,2 2-1,-3 1-528,-1-1 0,-4-2 1,-2-1-1,-1 0-266,-3 0 0,-1 0 0,-2 0 1</inkml:trace>
  <inkml:trace contextRef="#ctx0" brushRef="#br0" timeOffset="234214">11063 9289 8355,'0'-12'1545,"0"0"1,0 3 401,0 1-1460,5 5 1,2-1-1,4 8 1,-2 6 17,-5 5 1,-3 4 0,-1 6 0,0 1-152,0 3 1,0-1 0,-1 6 0,-2 2-155,-1 0 1,-4 8 0,3-7-1,3 2-170,0-1 1,2-2-1,0-3 1,0-4-285,0-3 1,0-2-1,0-3 1,2-5-1092,2-2 1,-1-3 0,5-3-888,1-4 0,3-2 0,0-2 0</inkml:trace>
  <inkml:trace contextRef="#ctx0" brushRef="#br0" timeOffset="246440">5197 9141 8355,'-6'-13'155,"-2"1"0,-3-1 1,1 2 28,6 3 0,5 4 0,12 8 1,-1 4-1,1 3 0,-2 2 1,-2 1-1,0 1 0,0 1-296,2-1 1,-3-1-1,-1-1 1,0-2-266,0-3 0,1 1 93,5-4 1,-5-3 207,0-6 0,-5 1 1,1-5-1,-2-1 2,-2-2 0,0-2 1,0 1-1,0-1-67,0 1 1,0 0 0,0-1-33,0 1 1,0 3 321,0 1 1,1 5-56,3-1 0,-1 3 0,5 2-54,2 3 0,-3-2 0,1 2 0,2-3-64,1-1 1,1 0 0,0 0 0,1 0-1,-1 0 22,1 0 0,-1-5 0,0-3 0,-1-3-28,-2-2 1,2 2-1,-4 1 1,1 2-8,0-1 0,-5-2 73,1-2 1,-4 2 0,-4 3 50,-4 4 1,-3 2-1,-2 4-8,1 2 1,5 3 0,3 5-60,2 1 0,2-1 0,0 0-93,0 1 0,2-2 0,2-2 1,3 0-18,0 0 0,4-2 0,-3 0 0,3-1 0,1-4-3,1 0 0,-1-2 0,1 0 0,-2-2 31,-3-2 0,3 1 1,-4-5-1,1 0 69,0 1 0,-3-4 0,1 3 0,0-3 38,-3-2 0,-1 1 1,1 0 26,1-1 1,0 1 0,-2-1 52,2 1 0,3 1 0,5 3-97,1 3 1,-5 4 0,0 2-115,2 4 1,-3 1-1,1 6 1,2-3-258,1-1 1,-3 1 0,0 2 136,2-3 0,1 3 0,1-4 1</inkml:trace>
  <inkml:trace contextRef="#ctx0" brushRef="#br0" timeOffset="246699">5817 8607 8355,'-4'-12'795,"-1"-1"-691,-4 7 1,7 3-1,-2 10 1,3 6-1,2 5 1,2 4-1,3 2 1,-1 2-1,2 2-48,0 1 0,0 4 0,2-4 0,0-2-223,0-1 1,1-1 0,0 0-1,-2-2-22,1-2 1,1-3-1,0-7 1,-2-3-1512,2-4 1335,-5-2 0,6-2 0,-4 0 0</inkml:trace>
  <inkml:trace contextRef="#ctx0" brushRef="#br0" timeOffset="247324">5792 8830 8355,'0'-12'407,"0"0"0,0-1 1,1 2-320,3 3 0,3-3 0,6 4-413,-1 0 1,5-4-1,1 3 1,-1-2-1,3 1 1,-2 2 0,0 1-135,-3 3 0,4-3 0,0-1 0</inkml:trace>
  <inkml:trace contextRef="#ctx0" brushRef="#br0" timeOffset="247325">5978 8892 8355,'-7'7'1503,"3"-1"-1361,8-6 0,3 0 1,5-1-242,1-4 0,-1 0 0,1-5 0,-1 2-170,0-2 1,1-1-1,-1 0 1,-1 2 0,-3 0-359,-3 0 1,-4 2 250,-1-1 1,-1-1 0,-4-2 457,-3 3 0,1 1 0,-1 4 311,-2-1 0,-1 0 62,-1 4 0,5 1-207,3 4 0,4 1 0,4 7-145,4-1 0,3 1-85,2-1 0,-1 0 1,2-1-1,1-1 0,2-3 25,-2-1 1,-1-1-1,-2-2 1,0 1-403,1-1 0,-1-2 1,1-1-1106,-1 0 1201,0 0 0,1 0 0,-1 0 1</inkml:trace>
  <inkml:trace contextRef="#ctx0" brushRef="#br0" timeOffset="247574">6276 8694 9170,'-13'0'327,"1"0"1,5 6 0,3 3 0,2 5 0,2 3-1,0-1-316,0 2 1,0 0 0,0 4-1,2-3-225,2-1 1,-1-1 0,4-5-1,-2 0-81,-2 1 1,2-1 0,1-1-753,1-2 1,-3 0 641,4-5 1,0 6-1,5-3 1</inkml:trace>
  <inkml:trace contextRef="#ctx0" brushRef="#br0" timeOffset="247791">6288 8731 8889,'-12'-7'147,"-1"3"1,2 4-1,3 4-630,4 5 0,2 2 1,2 1-774,0 0 1032,0 1 1,-5 5 0,-2 1 0</inkml:trace>
  <inkml:trace contextRef="#ctx0" brushRef="#br0" timeOffset="248060">6214 8806 8355,'-7'-13'1458,"-4"1"-1239,9 5 1,-2 0 0,8 4 0,5-1 40,2 1 1,1 2-1,2 1-230,2 0 1,2 0 0,4 0 0,-1 0-46,1 0 0,-3 1 0,1 2 0,-1 1 0,-1 0-597,0 2 0,0-3-529,-2 5 0,-2 0 0,4 5 1</inkml:trace>
  <inkml:trace contextRef="#ctx0" brushRef="#br0" timeOffset="254005">3733 12650 8342,'0'-12'0,"0"0"0,0-1 438,0 1 206,0-1 1,-1 2-352,-3 3 0,1 3 1,-5 6-1,-1 3 1,2 4-1,3 5 0,2 3-126,-3 5 0,4 7 1,-3 2-1,2 0 1,2 2-1,0-2 1,2 0-1,1-3 1,2-4-349,2-2 1,1-7 0,6-1 0,1-4-52,2-4 1,1-1 0,-3-5-1,3-5 1,0-5 10,0-4 0,-2-7 0,-5 1 175,-3-2 1,2-3-1,-6-2 1,-1-1 0,-2 2-5,-1 1 0,-1 1-87,-3 0 0,-3 0 1,-7 2-1,-1 2-146,-2 5 1,0 7 0,1 5 0,0 3 0,1 2-141,1 3 0,3 9 0,3 7 0,3 2-467,4-1 768,1 3 0,0-5 0,0 6 1</inkml:trace>
  <inkml:trace contextRef="#ctx0" brushRef="#br0" timeOffset="254522">4130 12378 9174,'-11'-20'0,"1"5"0,2 5 1966,-2 6-1573,5 3-454,-1 1 1,6 10 0,0 3 0,0 5-2,0 4 0,0 3 1,2 4-1,1 3 1,2 1 79,2 0 1,0 0 0,2 3-108,0-3 1,-5 5 0,3-4 0,0-4 0,-2-3 0,1-3 0,-4-2 0,0-3 0,-1-2-946,3-6 1,-2-2 978,2-9 1,-3-2-1,1-11 1,0-1-1,2-1 1,1-1 36,0 1 1,1-3 0,3 1-24,0 2 1,0 1 0,6 3 0,2 2 44,-2 0 1,-1 7-1,-2-3 8,1 4 1,-2 7-1,-3 2 18,-4 3 0,2 1 1,-2 1-1,-3 0 1,-2 3-1,-5 1 145,-1 3 0,-1-5-154,-4 1 0,-1 0 1,1-1-1,-1 0-112,1-4 1,4 0-508,-1-7 0,7-5 0,-4-6 0</inkml:trace>
  <inkml:trace contextRef="#ctx0" brushRef="#br0" timeOffset="254992">4576 12750 8355,'-12'-5'290,"0"1"1,5-1 0,4 2-1,6 0 1,4 5 0,1 5 0,-1 5-1,0 3 1,0 4 0,1 3 0,0 6-1,-1 2 1,-1 5 0,-2-1 0,0 2-202,0 1-279,0-2 0,-4 7 0,0-6 1,0-3-1,0-4-151,0-3 1,0-2 0,0-3 0,-1-5 0,-3-3 20,-5-5 0,2-3 0,-1-5-41,-2 0 1,-1 0 0,-1-1 0,0-5-845,-1-6 1001,1 0 0,-1-17 0,1 2 1</inkml:trace>
  <inkml:trace contextRef="#ctx0" brushRef="#br0" timeOffset="254995">4589 12539 8355,'-11'-13'0,"3"6"514,-9 3-419,9 3 1,4 2-733,8 3-36,3-2 1,5 9 0,0-4 0</inkml:trace>
  <inkml:trace contextRef="#ctx0" brushRef="#br0" timeOffset="255815">4763 12886 9445,'12'-4'0,"0"-2"0,1-1 0,0-2 0,3-2 0,0-2 0,-2 0 0,-3-3 0,-3 0 0,2-1 0,1 1 0,0-1 0,-3 1 0,-4-1 0,-2 1 0,-2 1 0,-2 1 188,-2 1 0,1 7-234,-5 1 1,0 4 0,-4 2 0,-1 4 102,1 3 1,1 3 0,1 3 0,3 1-30,2 1 1,1 2 0,4-3 0,0 2 0,0-1-105,0 2 1,1-4-1,3 3 1,4-4-238,3 0 1,6-5 0,-1-1 0,1-2-712,1-2 597,-4-1 1,9-2-1,-4 0 1</inkml:trace>
  <inkml:trace contextRef="#ctx0" brushRef="#br0" timeOffset="255816">5197 12688 8355,'-6'-9'696,"-1"1"-21,0-2 0,2 4 0,3-1-502,-2 1 0,2 2 0,-7 5 0,1 4 0,1 3 0,3 4 130,3 5 1,-4-4-1,1 5-562,2 0 0,0-3 0,4 5-219,2-2 0,3-2 0,5-5 0,0-1 0,2-3-202,3-2 0,-2-2 1,6-7-1,-1-4-724,-1-3 1404,5-2 0,-5-5 0,6-1 0</inkml:trace>
  <inkml:trace contextRef="#ctx0" brushRef="#br0" timeOffset="255817">5469 12254 9789,'-6'12'0,"1"0"344,4 1 0,1-1 0,0 2 0,1 1-128,4 2 0,-3 5 1,7-2-1,0 2-177,2-1 0,-2 7 0,-3-4 0,1 3 0,-1 0 0,-1 1 0,-2 1 0,-2-2-408,-1-1 1,0-1 0,0-1 0,0-2 0,0-3 0,0-1-732,0-3 0,-5-7 0,-2-2 1</inkml:trace>
  <inkml:trace contextRef="#ctx0" brushRef="#br0" timeOffset="256818">5395 12663 8355,'1'-8'111,"5"1"1,5 0 0,4 1 0,2-1 353,1 0 1,1-1 0,6-4-413,-1-1 0,0 1 1,-2 1-1,-1 1 1,-1 3-1,0 2 0,-4 2 1,-2 2 25,-2 1 1,-3 1-1,-3 3 1,0 5-70,-3 2 1,2 5-1,-1 2 1,-1 1-69,-2 3 1,1 0 0,1 0 0,1-2-268,-1-2 1,-2 2-1,0-3-302,3-2 1,-1-7 0,5-5 83,2-6 1,1-4-1,1-5 1</inkml:trace>
  <inkml:trace contextRef="#ctx0" brushRef="#br0" timeOffset="256819">5755 12328 8355,'-13'0'-640,"8"0"0,5 1 0,7 2 464,4 1 1,1 6 0,0-3 0</inkml:trace>
  <inkml:trace contextRef="#ctx0" brushRef="#br0" timeOffset="256820">5916 12626 8355,'0'-13'907,"0"1"0,0-1 160,0 1-902,0 5 0,5 3 0,2 8 139,0 4 0,3 5 0,-5 2-520,2 1 1,-3 2 0,3-2-1,0 0 1,-1-1-520,-1-1 1,5-2 117,-2 1 0,3-6 444,2-3 0,-5-4 0,-1-4 90,-2-5 0,-1-2 0,-2-2 0,0-3 97,3 0 0,-1-2 0,-3 3 1,2-3-48,1-1 0,0 3 0,-2 1 0,0 4-40,2 3 0,2 5 101,-2-1 0,-1 4 0,4 4 150,-2 5 0,3 2 0,-2 1 0,0 0-103,-1 1 1,5-1 0,-2-1-48,3-3 1,1 2 0,1-6-14,-1-1 0,6-3 0,0-4 51,-3-4 0,2 1 1,-9-2-1,2 0 142,-2-2 0,2-6 0,-6 1-152,-2 1 1,0 1-1,-2 1-115,0 1 1,-2 1 110,-2 3 0,-1 4 0,-5 8-144,2 4 1,5 3-1,-2 1 1,0 2 0,1 3 21,2 3 0,0 0 1,4-1-1,2-1 31,4-3 0,3 3 0,1-3 0,1-3-205,-1-2 0,5-7 1,1 1-429,1-3 1,2-6 0,3-2 0</inkml:trace>
  <inkml:trace contextRef="#ctx0" brushRef="#br0" timeOffset="257148">6883 12303 9841,'-12'0'0,"1"2"1150,3 2-2182,2-3 0,12 6 233,2-3 1,3-3 0,1 5 0</inkml:trace>
  <inkml:trace contextRef="#ctx0" brushRef="#br0" timeOffset="257149">6858 12650 9733,'0'13'-892,"0"-6"1,2-2 337,2-5 0,3 0 0,5 0 0</inkml:trace>
  <inkml:trace contextRef="#ctx0" brushRef="#br0" timeOffset="257508">4539 13407 8355,'-8'-1'5,"0"-4"1,6-1 600,2-7-327,11 1 1,5 3-1,4 3 1,4 0 252,3 3 1,6 2-1,7 1 1,3 0-80,1 0 0,3 0 0,7 0 1,4 0-317,2 0 0,10-1 0,2-4 0,1-3-75,4-3 1,3-1 0,7-1-1,-2 1-303,-2 0 0,1-1 0,-4 1 0,-3 1-948,-5 2 0,-3 4 0,-17 5 47,-4 0 1,-3 5-1,-8 2 1</inkml:trace>
  <inkml:trace contextRef="#ctx0" brushRef="#br0" timeOffset="276647">8272 12142 8355,'-19'-15'327,"4"2"0,7 4 0,8 2 0,8 3 0,6 2 0,5 2 1,3 0-1,6 0 0,2 0 0,6 0-225,4 0 0,-2-4 0,4-1 0,-4-1 0,-1-1 0,-1 2 0,-1-1 0,-4 3-1292,0 2 1,-8-3 0,-6 0 502,-4 1 1,-2 3 0,-2 4 415,-5 4 1,-14 9 0,-4 2 0</inkml:trace>
  <inkml:trace contextRef="#ctx0" brushRef="#br0" timeOffset="277130">8173 12316 8355,'-5'-20'402,"3"2"0,-1 6 0,6 0 0,6 0 0,3 4 0,3 4 276,2 3 1,1 1 0,-3 0-646,1 0 1,6 5-1,-1 3 1,1 4 0,0 0-1,-1 0 1,1 1 1,1-1 1,2 1 0,-2-1 0,-1 2 0,-1 1-114,1 1 1,0 1 0,-1-6 0,-3-1-436,0-2 0,-6 0 0,2 5 0,-4-1 318,-1 0 1,-3 1 0,-2-1 0,-3 1 176,-1-1 1,0 0-1,-1 1 1,-3 1 75,-5 2 0,-2 2 0,-1 4 0,-2 0 109,-2 4 1,-2 0-1,-4 6 1,1 0-110,-1 0 1,-1-4-1,-2 6 1,0 0 48,0 2 0,2-3 0,1-1 0,2-2-44,3-3 0,0-2 0,6-4 183,3-5 1,-2-2-235,6-1 1,5-6 0,8-3-1,3-4-13,4-4 0,4-2 1,5-4-1,-1 2 47,1-2 1,0-2-1,1-3 1,2-2 16,1 2 1,5 1 0,-2 3 0,1 2-167,0 1 1,-5 3-1,2-2 1,-3 2-668,-2 2 1,3 2-1,-9 2 1,2 3-112,-1 5 1,-4 2 0,1 1 0</inkml:trace>
  <inkml:trace contextRef="#ctx0" brushRef="#br0" timeOffset="279380">7987 13829 8355,'-7'-2'676,"2"-1"-108,-1-1 0,5 2-583,-3 6 0,4-3 0,4 3 0,4-1 0,3 0 0,2 1 1,-1-1-1,0-2-271,1-1 0,-5-4 1,-1-2-1,0 1 115,0-1 0,-5-3 1,3 0 105,-4-2 0,-2 0 98,-4 3 0,-1-2 0,-7 6 0,1 2 30,-1 0 1,1 2 0,0 0 0,-1 0 0,1 0 72,-1 0 0,1 4 1,1 2-1,1 1-60,2 2 1,5 2 0,-1 2 0,3 1-50,1 2 0,1-2 0,3 2 0,4-2-251,4-1 1,4-1-1,2 0 1,1-1-6,3-2 0,2 0 0,2-4 1,1-3 96,2 0 0,0-8 0,-4-2 0,0-3-44,0-2 1,-2 0 0,-2-3 304,-5 0 0,1-1 0,-3 4 1,-5-3 138,-2 0 1,2-1-1,-5 5 3,-2 0 0,-2 3 0,-4 2-125,-4 2 0,-3 1 0,-1 4-35,-1 0 0,1 5 0,-1 4-73,1 2 0,4 1 0,1 2 0,1 1-60,4 1 0,0 1 1,2-3-1,0 1-121,0 1 1,0 1 0,2-6-96,2-3 0,-2-2 0,7-6 148,0 0 1,2-2 0,0-2 0,-1-4 31,-2-3 1,-1-6 0,3 1 0,-2 1 0,0 0 36,-1-2 0,-1-1 0,-5-4 1,2 1 20,1-1 0,0-1 0,-4-2 0,-1 0-17,-3 1 1,1 0 0,-4 3 0,0 5 121,0 2 1,3 3 0,-4 3 78,-2 4 0,5 4 0,1 4-131,2 4 0,2 7 0,0 2 0,0-1-20,0 2 1,2-3-1,0 6 1,4 1-59,1 2 1,1-1 0,4-2-89,1-5 0,3 1 0,1-3 0,-1-3 0,1-2-146,-1-2 1,5-1 0,-4-6 0,-2-2 176,-1-2 0,2-3 0,1-5 193,-2-1 0,-6 1 0,-2 0 0,-1-1-97,-3 1 0,-2-1 60,-1 1 0,-1 1 0,-2 1 1,-3 3 106,-1 2 0,3 1 1,-4 4 50,-2 0 1,4 0-210,-3 0 0,7 1 0,-3 3 1,4 5-1,1 3 84,0 5 1,0-4 0,1 5-209,4 0 1,1-4-1,7 4 1,-1-2-55,1 1 1,-1 1 0,0-3 0,1 3 0,-1 0 94,1 0 1,-2 2 0,-3-3-1,-4-2 95,-3-1 1,4-2 0,-1 1-1,-3-2 14,-4-3 0,-4 2 0,-5-5 0,0 1-88,-1-1 0,-3-1 0,-1-4 0,2 0-246,1 0 0,-2 0 1,-1-1-103,2-3 0,1-9 0,2-6 0</inkml:trace>
  <inkml:trace contextRef="#ctx0" brushRef="#br0" timeOffset="279962">8694 13816 8355,'-8'0'29,"2"0"70,5 0 0,4-5 1,9-4-1,0 0 1,1-1-1,-1 2-150,1-2 1,-2-1 0,-2-1 0,-2-1-26,-1 1 0,-2 0 0,-4-1 55,0 1 0,-2 4 0,-2 1 29,-4 1 1,-3 2 54,-1 4 1,1 5 0,2 4 0,5 2-26,3 1 0,1 1 0,0-1 0,0 0 11,0 1 1,1-1 0,3 1-166,5-1 0,2-1 0,1-3 1,0-4-1,1-2 0,-1-2 1,5 0 0,-1 0 0,-1-2 60,-1-2 0,-1-3 0,-1-5 0,0 0 71,1-1 0,-5 1 0,-1-1 67,-1 1 1,-2 0 0,-4-1-13,0 1 1,0-1-1,0 1 1,-2 1-47,-2 3 1,3-3 114,-3 2-120,2 4 1,2 1 0,2 7-35,2 1 1,3 5-1,4 0 1,-2 2-75,0 1 1,-1-4 0,4 1 0,1 0 26,-1 2 1,1 0 0,-2-1 0,-2-3 0,-2 0 65,-1 0 0,-2-3 123,-4 4 1,-2-1-1,0 2-292,-3 0 1,-4-7 0,1 3-922,-3-4 829,-2-1 1,1 0 0,-1 0 0</inkml:trace>
  <inkml:trace contextRef="#ctx0" brushRef="#br0" timeOffset="280168">9327 13618 8963,'-7'5'174,"3"4"1,2 2-1,2 1 1,0 0-1,2-1 197,2-2 0,-2 0-968,7-5 0,-7 2 1,4-3-1,-1 1-17,4-1 0,-4 4 0,1-1 0</inkml:trace>
  <inkml:trace contextRef="#ctx0" brushRef="#br0" timeOffset="280589">9277 13457 8902,'-8'-7'315,"-1"3"1,7 4-932,-2 4 0,8 1 1,4 5 127,3-2 0,7 0 0,1 5 0</inkml:trace>
  <inkml:trace contextRef="#ctx0" brushRef="#br0" timeOffset="280590">9550 13767 8465,'0'12'358,"0"0"-420,0 1 1,0-1-1122,0 1 737,0-6 0,5-2 0,2-5 1</inkml:trace>
  <inkml:trace contextRef="#ctx0" brushRef="#br0" timeOffset="280921">9711 13593 9486,'8'5'3045,"1"4"-2883,-1 2 0,0 1 0,0 2 0,2 1 0,0 3 1,-1 3-1,-2 4 0,0 2 0,-1 1-169,-1-2 0,-1-1 1,-4-1-1,0 1-394,0 0 0,0 0 0,0-2 0,-1-1-279,-3-1 0,1-2 0,-5 2-151,-2-5 1,-1-3 576,-1-5 0,1-4 0,1-8 0,3-4 8,2-3 0,0-2 1,5 0-1,0-2 98,0-2 0,2-1 1,1 3-1,2-2 148,2 2 1,1 3 0,5 2-337,-1 2 336,-5 0 0,4-5 0,-4 1 0</inkml:trace>
  <inkml:trace contextRef="#ctx0" brushRef="#br0" timeOffset="281088">9723 13444 8463,'-12'0'-161,"5"0"-695,2 0 0,5 0 0</inkml:trace>
  <inkml:trace contextRef="#ctx0" brushRef="#br0" timeOffset="281935">9773 12340 8355,'-8'-20'708,"0"2"0,-1 3 1,2 4-1,3 0-157,3 0 1,1 9 0,0 6-606,0 6 121,0 8 1,4 1 0,0 6 0,-1 1 0,0 3 0,-1 4-79,3 3 1,-1-3 0,-4 0-128,0 2 1,0-7 0,0-1 0,1-7 0,2-2-349,1-3 401,6-1 0,-4-7 0,7-3 0,-1-4 0,1-4-52,-1-4 1,-4-5 198,1-3 1,-3-2-1,4-4 1,-2 1-1,1-1-34,-2-1 0,2 3 0,-3 3-40,1-1 1,-1 4 0,4-1 70,-2 5 0,-3 5 0,1 6 0,1 3 36,0 4 1,-3 9 0,5 2 0,-1 2-149,-1 0 0,2-5 0,-3 3-2,1-1 0,1-1 0,3-5 0,-1 1 0,-2-2 17,2-3 0,1-3 1,1-5 67,1 0 0,-5 0 1,0-1-1,2-4 15,1-8 1,-3-1 0,-1-6 0,0-2-1,-2 0 84,1 1 1,-2-7-1,-4 4-215,0-3 0,-4 1 0,-2 1 0,-1 1 0,-2-1-230,-2 0 0,-2 6 1,1 3-1,0 7-64,-1 5 0,1 4 0,1 5-698,2 8 0,4 0 642,5 8 0,0 5 0,0 6 1</inkml:trace>
  <inkml:trace contextRef="#ctx0" brushRef="#br0" timeOffset="282704">10368 12650 8799,'-5'-6'1334,"-2"0"-776,0 6 0,2 6 0,5 2 0,0 3 1,1 1-552,3 1 0,-3-1 1,5 0-1,-2 1-1018,0-1-547,0 1-948,2-6 1970,-5-2 0,10-5 0,-4 0 0</inkml:trace>
  <inkml:trace contextRef="#ctx0" brushRef="#br0" timeOffset="282705">10381 12502 8355,'-6'-7'223,"3"-3"135,-5 6-803,5 0 0,-2 5-388,5 3 0,5 2 671,4 2 1,7 3-1,4-4 1</inkml:trace>
  <inkml:trace contextRef="#ctx0" brushRef="#br0" timeOffset="282706">10592 12638 8355,'-5'-8'2471,"1"-1"-1887,0 7 1105,4-4-1232,0 6 1,2 2-1,0 2-319,2 4 1,5 3 0,-4 3 0,2 2 0,3 4-136,1-1 0,-3 4 1,-1-2-1,-2 4 1,0 2-1,-1 2 1,0-1-1,-1-1 0,-2 1-474,-1 1 444,-5-6 0,2 1 0,-6-5 1,0 0-1,-2-2-3,-2-3 1,1-2-1,0-1-474,-1-3 0,1 2 0,-1-6 0,1-1-394,0-2 0,1-6 1,1-4-1,3-3 108,2-4 0,0-4 0,5-5 0</inkml:trace>
  <inkml:trace contextRef="#ctx0" brushRef="#br0" timeOffset="282869">10654 12415 8355,'-13'-6'1426,"5"3"-2438,0-5 0,10 11 0,0-2 1</inkml:trace>
  <inkml:trace contextRef="#ctx0" brushRef="#br0" timeOffset="283297">11100 12378 11622,'0'-7'3287,"0"1"-3768,6 6-84,-5 0 152,5 0 117,-6 0 1,-2 0-506,-2 0-420,3 0-710,-5 0 78,6 0 1413,0 0 0,0 0 1</inkml:trace>
  <inkml:trace contextRef="#ctx0" brushRef="#br0" timeOffset="283648">11075 12167 8355,'-5'-13'946,"-3"1"-71,2 5 935,-5-4-1399,10 10 1,-5-4-1,7 10 1,4 3-149,3 3 1,3 1 0,1 1 0,2 0 42,3 4 1,2-2 0,6 4 0,0-1-215,-1-2 0,1 1 0,1 1 0,2 0-150,1 0 1,0-1-1,-6-5-130,-2 1 0,1-1 0,-6 0 0,0 1-1282,-3-1 0,-2-4-2730,-2 1 3579,-4-7 0,-10 9 0,-2-4 1</inkml:trace>
  <inkml:trace contextRef="#ctx0" brushRef="#br0" timeOffset="283898">11323 12080 9728,'0'-13'522,"0"8"1,-1 5 0,-2 7-1,-2 5 1,-2 3 0,-3 3 0,-1 2-1,-1 2 1,-1 1-176,1 2 0,-6 5 0,-1 2 0,-1 0-621,4-3 1,-2 1 0,1-3-1,2-2-553,2-3 0,4-2 0,2 0-2391,2-3 2394,-5-3 1,9 3 0,-5 3 0</inkml:trace>
  <inkml:trace contextRef="#ctx0" brushRef="#br0" timeOffset="284434">11695 12502 8731,'-1'-7'587,"-3"3"1,3 4 0,-4 4 0,4 4 0,1 3 0,0 1 0,0 1-1,0 1 1,0 1-530,0 1 1,1 1 0,2-5-1,1 1-606,-1-1 1,3-4 0,-2 1-1607,-2 0 972,0-3 1,3-1 0,2-5 0</inkml:trace>
  <inkml:trace contextRef="#ctx0" brushRef="#br0" timeOffset="285093">11745 12303 8355,'-12'-8'2172,"-1"0"1,5 5-3278,0-1 513,5 2 1,-1 4 0,8 2-431,4 4 0,9 3 0,2 2 1</inkml:trace>
  <inkml:trace contextRef="#ctx0" brushRef="#br0" timeOffset="285094">11906 12613 8909,'0'-12'2378,"0"4"-1731,0-1 1,0 5-1,0-4 643,0-2-1112,0-1 1,2 4-1,2 3-88,4 3 1,-1 6 0,0 4 0,0 3 0,-2 3-21,1 2 0,-1 6 0,-2 1-14,1 3 1,0 8 0,-4-2 0,0 2-221,0 3 0,0-1 0,-1 0 80,-3 0 1,2-4-1,-2-1 1,1-2-1,1-2 1,-2-3-46,1-5 0,-3-2 1,1-5-17,-2-1 1,-1-1-1,-5-3 1,1-3-13,-1-4 0,1-1 0,0-1 0,-1-4 0,2-3-144,3-3 0,-3-1 1,4-2-1,0-1 153,3-2 1,3-3 0,1 3 76,0 2 1,1-3 0,3 1 0,4 2-83,3 1 1,2 2-1,-1 0-4,1-1 0,3 1 0,2 1 1,0 1-549,0 2 1,0 0-59,-2-5 1,-2 1 0,4-1 0</inkml:trace>
  <inkml:trace contextRef="#ctx0" brushRef="#br0" timeOffset="285232">11881 12340 10053,'6'-7'-1440,"1"7"0,5 7 1</inkml:trace>
  <inkml:trace contextRef="#ctx0" brushRef="#br0" timeOffset="303241">12216 7640 8242,'0'-13'0,"2"1"0,0 0 0,3-1 0,-1 1 0,0-1 0,1 1 161,2 0 1,-3 3 0,5 1 0,0 0-1,1 0-111,-2-1 1,5 7-1,-2-4 1,4 2-1,0 0 1,-1 1-1,0 2-63,2 1 0,2 7 0,1 4 30,-6 4 0,-2 7 0,-7-2 0,-1 5 1,-2 4-1,-2 4 169,-4 3-183,-1 7 0,-7-3 0,1 4 1,-1 0-1,1 1-2,0 6 1,-1-4 0,1 6 0,-1-1-23,1-1 1,1 0 0,3-3 0,4-1-77,2-1 0,2-5 0,0 3 0,0-1-40,0-3 1,0-2-1,0-1 1,0-1-48,0-3 0,4-1 0,2-6 0,-1 0-51,1-2 1,2-6 0,-2 1 181,0-1 1,-3-2 0,1-3 0,-2-1-74,-2 1 1,0-1-1,0 2 300,0 2 0,-2 4 0,-2 4 0,-4 3 1,-3 0 134,-1 2 0,-1 7 1,1 0-1,1 5-162,2 3 0,-2 0 0,5 5 1,-3-3-72,1 1 0,4 8 1,-3-5-1,1 1 2,4 0 1,-5 4 0,-1 3-1,-2 1-7,2-1 1,-8-1 0,3-5 0,-5 0-156,-4-3 0,-2 0 1,-2-5-1,-3 0 128,-4-2 1,1-4 0,-1 0-130,-1-1 0,2-10 1,0-3-1,4-5 1,3-5 70,3-5 1,7-3-951,-2-6 1,3-17-1,2-3 1</inkml:trace>
  <inkml:trace contextRef="#ctx0" brushRef="#br0" timeOffset="406189">8793 6995 8355,'-23'-14'12,"1"-1"1,2-2 0,1 2 0,0 2 0,-3 0 0,-3 1-1,-3-1 1,0 1 0,0 1 0,0 1 0,1 3 0,-3 0-1,-1 2 1,0-1 0,-1 4 0,-3 0 0,0 2 0,-4 0-1,-1 2 225,-1 2 0,-1 3 0,4 6 0,-2 4 0,-3 5 0,0 4-224,1 3 0,-4 10 0,3-1 0,1 5-100,-1 4 0,3 1 1,6 2 64,1-1 0,5 5 0,0 1 0,6 2 1,6 2 99,2 2 0,7 1 0,3 0 0,3 0-79,1 0 1,1 0 0,3 0-1,4 0-33,3 0 1,7-2 0,2-2-1,2-4 72,2-3 1,-1-1 0,7-1 0,0-2-26,3-6 0,7 5 0,3-10 0,1 0 17,3-2 0,7-2 0,3 2 0,6-4-116,3-3 1,-2-1-1,8-8 1,1-2-27,0-2 0,10 1 0,-7-8 18,-1 0 0,5 0 0,-7-4 0,5 2 0,-1 1-29,-1-1 1,-3 3 0,0-2-1,-2-1 58,1 1 0,4 2 1,-7-4-1,0-1 57,-3-2 1,5-1-1,1 0 1,-2 0 43,-1 0 1,-3-1 0,-4-2-1,0-1 13,0 1 1,0-2 0,0 1 0,0 0-27,0-2 1,0 5-1,-1-3 1,-2 2 82,-1 2 0,0 0 1,4 0-1,-3 0-155,-5 0 0,5 0 0,-8 0-38,0 0 0,4 0 1,-6-1-1,4-3 0,2-3 6,1 0 0,-3-4 0,-3 3 0,-2-3 32,-2-2 1,1 1-1,-6-2 1,-3-1 45,-3-2 1,1-3 0,-3 2 0,1-1 66,-1-4 0,3 0 0,-4-2 0,1 0 8,0 1 1,-4-1 0,3 0 0,-2 0-28,-2 0 0,2 1 0,-1-1 1,-2-1-15,0-3 0,-7 2 0,-1-1 1,-1 1-31,-2 3 1,-8-5 0,-4 0 15,-3 1 0,-1-4 0,-1 1 0,-3-2 1,-4 1 77,-3 2 0,-7-5 0,-2 2 0,0-3-5,-1-1 0,-4-4 0,-4-2 0,2 0 4,0 1 1,-1-9-1,-1 2 1,1 0 15,2-2 1,1 4 0,0-8-1,0 1-30,1 0 1,0-5 0,2 1 0,3-1-32,1 1 0,-3 0 1,3 6-1,-1 2 19,-3 2 1,-7 2 0,-5 9 0,-5 1 27,-2 3 1,-10 4-1,0 9-42,-4 3 1,-5 3 0,-6 3-1,-4 3 1,-4 4-165,-5 3 1,-4 2 0,-6 3 0,-2 3 45,1 0 0,-4 4 1,-2-3-1,-3 3 79,0 2 0,44-7 0,-1 1 0,4 1 0,0 1 0,-2 1 0,0 1-22,-1 0 1,0 1 0,-3 0-1,0 1 1,-2 0 0,0 0-1,0 1 1,-1 0-1,1 0 1,0 1 0,-1 2-1,1 0 1,1-1 0,1 1 0,-1 1-1,1 0-106,-1 0 1,0 1 0,0 0 0,0 1 0,3-1 0,0 0 0,3 1-1,0-1-144,2-1 1,0 0 0,-43 15-1,4 0 1,4-6-16,8-5 1,9-5-1,14-7-152,4-2 1,5-4-1,13 4 424,4 2 0,7 0 0,1 1 0,-1-2 0,-1 1 0,-2-2 0</inkml:trace>
  <inkml:trace contextRef="#ctx0" brushRef="#br0" timeOffset="412782">6921 15540 8903,'-13'-29'0,"2"2"0,3 3 0,2 8 0,2 5 0,-1 4 374,-2 1 1,3 2 0,-5 4 0,0 0 0,-2 0-122,-2 0 0,5 7 0,0 5 0,-1 8 0,1 3 0,1 5 0,2 3-35,2 7 0,2 2 1,1-2-1,0 2 132,0 1-399,11-5 1,-2-1-1,12-6 1,1-3-1,1-5-248,2-9 1,0-5 0,1-7 0,2-3 72,1-5 0,4-7 1,-4-14-1,-2-6 128,0-5 0,-8 0 1,-3-4-1,-3 1-14,-5 4 1,-2 0-1,-9 3 1,-4 3-131,-5 4 0,-13 7 1,0 4-1,-3 3-163,-2 4 1,2 7 0,-3 1 0,0 6 71,4 5 0,1 9 0,2 3 122,4 4 1,3 1-1,9-1 1,4 1-1,2-1 136,2-4 1,11-2 0,3-5 0</inkml:trace>
  <inkml:trace contextRef="#ctx0" brushRef="#br0" timeOffset="413147">7900 15280 8680,'0'-20'1427,"0"4"-1444,0 8 1,0-3 0,0 11 0,-1 0 182,-3 6 1,-3 5 0,-6 2-1,1-1-170,0 1 1,-2-1 0,-1 0-1,-3 2 23,-1 3 0,-1-3 0,0 1 1,2-4 29,0-3 0,4-1 1,-3 3-1,4-4 124,0 0 1,6 4-165,3-2 1,3-1-1,2 1 1,3 2-5,5 1 0,3 0 1,5-2-1,3 0 0,2 0-116,-1 2 1,2 0-1,-2-1 1,2-3-381,2-2 0,-1 4 0,-2-5 1,-3 0-345,-1 1 0,-1-2 1,-6 5 650,-3 2 0,-3 1 0,-5 2 0</inkml:trace>
  <inkml:trace contextRef="#ctx0" brushRef="#br0" timeOffset="413432">7689 15763 8355,'-5'-7'539,"5"3"0,5 4 0,9 3 0,1 3 0,3-1 1,2 1-287,2-4 0,1 4 0,3-2 0,2-1-870,1-2 1,0 3-1,-4 0-638,-1-1 1,1 10-1,0 0 1</inkml:trace>
  <inkml:trace contextRef="#ctx0" brushRef="#br0" timeOffset="414814">8620 15255 9711,'-13'0'353,"8"1"1,5 2 0,7 4 0,4 3-1,2 3 1,4 1-153,4 0 1,2 4-1,2 2 1,0 3-1,-1-1 1,1-2-1,0 4-467,0 3 0,-4-5 0,-2 3 1,-1-1-1,-3-2-298,-1-2 1,-3 0-1,-2-7 1,-2 1-2517,-1-3 2868,3-7 1,-7 2-1,3-6 1</inkml:trace>
  <inkml:trace contextRef="#ctx0" brushRef="#br0" timeOffset="415153">8979 15255 8355,'-4'-13'0,"0"1"0,-1 5 0,2 2 0,-1-1 703,-6 5 0,7-5 0,-5 8-474,-2 2 1,1 4 0,-1 9 0,2 3 0,-3 4 0,-3 2 0,-3 3 0,2 4-139,1 3 0,-2 1 0,-2 0 0,0 0 0,0 1 0,-2-5 0,3-2 0,2-2-464,1-5 0,2-5 1,-1-8-3710,1-3 3557,5-2 1,-4-6 0,4 0 0</inkml:trace>
  <inkml:trace contextRef="#ctx0" brushRef="#br0" timeOffset="415617">9277 15664 8355,'-7'2'518,"3"2"1,3-2 0,1 7 0,0 0-72,0 2 1,0 2 0,0-1 0,0 2-291,0 2 1,0-2 0,0 4-199,0 0 0,0-3 0,0 5 0,0-3 0,0-1 9,0-3 0,0 0-4467,0-1 3951,0 1 0,0-12 0,0-2 0</inkml:trace>
  <inkml:trace contextRef="#ctx0" brushRef="#br0" timeOffset="415618">9302 15441 8355,'-13'4'0,"1"0"-295,5 6-671,2-3 0,6 0 867,3-3 1,8-3-1,8-1 1</inkml:trace>
  <inkml:trace contextRef="#ctx0" brushRef="#br0" timeOffset="415976">9550 15664 9719,'1'17'0,"3"1"357,5 1 0,-3 2 0,1 5 0,0 3-127,0 4 0,-3 3 0,3 2 0,-1 2-218,-4 1 1,4 5 0,-2-5 0,-1-2-170,-2-5 1,-1 1 0,0-6 40,0-2 0,0-2 0,-1-3 0,-2-3 0,-2-2-99,-2-6 0,3 0 1,-5-7-251,0-1 1,2-2 0,0-2-1,1-3 228,4-4 0,-4-8 0,2 0 0,1 1 76,2 1 0,1-3 0,0 1 0,1 1-41,3 1 1,-1-3-1,5-1 1,2 0-234,1 1 435,-4-5 0,9 2 0,-2-5 0</inkml:trace>
  <inkml:trace contextRef="#ctx0" brushRef="#br0" timeOffset="416153">9612 15478 9882,'-13'0'-1037,"12"0"0,8 0 0,12 0 0</inkml:trace>
  <inkml:trace contextRef="#ctx0" brushRef="#br0" timeOffset="416538">10195 15242 8355,'0'-12'1623,"0"4"-1621,0 0 427,0 5 1,-2-1-1,-2 6 1,-4 3-194,-3-3 1,3 5 0,-2 0 0,-2 1-270,-4 1 0,0-2 0,4 2 0,-2-1-115,-3 2 0,3 0 0,-2-1 1,2 0-199,2 0 1,1-2 0,1 1 1,2 2 0,5 1 0,0 0 59,6-3 0,4-1 1,5-4 165,1 1 1,-1 4-1,2-2 1,1-1-1,2 2-70,-2 0 1,3-4-1,-2 3 1,1-2 194,1 0 0,-5 0 0,4-4 0,-3 0-163,-2 0 0,-4 0 0,1 0-428,0 0 363,-3 0 0,-1 5 0,-5 2 1</inkml:trace>
  <inkml:trace contextRef="#ctx0" brushRef="#br0" timeOffset="416764">9971 15627 10450,'-8'0'-101,"3"0"1,3 0-1,8 0 1,3 1 0,4 2 177,-1 1 0,6 0 0,1-2 1,2 0-1,-2 4 0,1 0 1,-2 0-473,0 1 0,2-3 0,-2 3 0,0 0-372,0 0 1,-1-4 355,-5 1 1,0-3-1,1-1 1</inkml:trace>
  <inkml:trace contextRef="#ctx0" brushRef="#br0" timeOffset="417065">10579 15106 8355,'0'-12'2718,"2"6"-2531,2 6 1,-2 6-1,5 6 1,-1 0 0,-2 2-1,0 3 1,0 3 0,-1 4 224,-2 1 0,-1 4 1,0 1-1,0 2-244,0 2 1,0 1-1,0 0 1,0 0-292,0-1 1,0 3 0,0-6 0,0-1-1537,0 0 1,0-2 318,0-7 1,-5 2 0,-2-4 0</inkml:trace>
  <inkml:trace contextRef="#ctx0" brushRef="#br0" timeOffset="424198">9054 16743 8355,'-9'-5'-170,"3"-4"1,0-2 0,3-1 0,3 1 0,4 3 0,5 4 0,2 1 325,1-1 1,2 2-1,1-3-77,2-1 0,5 3 0,-2-5 0,5 0 0,4 0 0,4-1 118,3 0 0,7-2 0,4-2-165,5 1 0,4 0 1,8-1-1,2 2-3,4 3 0,2 1 1,1 4-1,-1-1-31,-1 1 1,4 2 0,-11 1 0,-3 0-535,-6 0 0,-1 0 0,-4 0 0,-6 0 269,-4 0 0,-3 5 0,0 2 0</inkml:trace>
  <inkml:trace contextRef="#ctx0" brushRef="#br0" timeOffset="424536">9103 16904 8355,'-16'-44'0,"1"4"83,4 6 0,4 5 1,8 10-1,2 5-27,1 4 1,7 6-1,1-3 1,8 2 119,3 2 0,7 2 1,5 2-1,3 2-369,4 1 0,5 10 0,-2-2 0,3 2 18,2 0 1,4-3 0,1-3 0,1-4-104,4-3 1,4-2-1,5-5 1,2-5-247,0-4 328,5-7 1,-13 3-1,5-6 1</inkml:trace>
  <inkml:trace contextRef="#ctx0" brushRef="#br0" timeOffset="433500">7441 8781 8073,'25'-18'0,"1"-1"0,5-2 0,6 0 0,7 1 0,6-1-185,3 0 0,4 6 0,5-1 0,1 2 183,3 1 1,5 5-1,7 1 1,4 2-1,0 2 1,2 2-1,3 2 1,4 2-1,6 1-26,-45-3 1,0 1 0,0-1 0,1 0-1,4 1 1,0-1 0,0 1 0,1 0-1,1 0 1,2-1 0,1 0 0,1-1-1,0 1 1,-1-2 0,0 1 0,0 0-52,1 1 0,-2-2 1,0 1-1,0-1 34,3-1 1,0 0-1,-3 1 1,-1-1 0,0-1-1,-1-1 1,-1 1 0,1-1-1,-2 2 1,-1-1 19,-1 0 1,-1 0 0,-2-1 0,-1 0-1,44 0 1,-5 1-23,-6 2 1,-2 1 0,-6 0-1,-5 0 47,-7 0 0,-4 0 0,-14 0 0,-2 0 0,-2 0 0,-1 0 0</inkml:trace>
  <inkml:trace contextRef="#ctx0" brushRef="#br0" timeOffset="434325">11683 8892 8355,'0'-12'-655,"0"0"0,1-1 246,4 1 1,1-1 299,7 1 0,-1 5 204,1 3 1,-1 3 0,-1 2-30,-3 3 0,2 3 0,-5 5 0,1 2 1,1 1-18,0 2 0,-4 5 0,2-1 0,-1 2-35,0 2 1,0 0-1,-4 0 1,0-1-32,0 1 1,0 1 0,0 2 0,0 2 19,0 2 1,-4-5 0,-1 4-1,-1-2 3,1 0 1,-5 0 0,3-5 0,0 1 40,3 0 0,-1-2 0,1-1 0,1-2-109,1-2 1,2 2 0,2-3 0,2-3-55,4-5 1,3 2 0,3-4 43,3 0 0,-2 4 0,5-3 0,1 2 0,-2 1 3,-2 1 0,-3-2 0,-2 8 0,-1 0 99,-3 3 0,-4 2 0,-8 2 0,-4 0 121,-3-1 0,-5 5 0,-2 2 0,0-1 67,0 0 1,1 3-1,5-2 1,1-1-202,3 0 0,-2 1 0,6-4 0,1 2 24,2-1 1,1 3-1,1 1 1,3 1-505,4 0 1,-1-4 214,2 4 0,-1 6 0,4 5 0</inkml:trace>
  <inkml:trace contextRef="#ctx0" brushRef="#br0" timeOffset="435241">12526 13035 8355,'7'-7'-656,"6"3"1,10 13 0,9 5 0</inkml:trace>
  <inkml:trace contextRef="#ctx0" brushRef="#br0" timeOffset="438941">7293 12725 8071,'0'-10'55,"0"6"0,0 1 0,0 13 35,0 4 0,0-1 1,0 7-1,0-1 0,0 0 1,0 2-1,0 0 1,0-2-1,0-1-180,0-3 1,1-3-1,2-2 1,2-3 0,2-3-1,1-5-138,-1-6 1,3-8-1,-6-3 170,-1-2 0,0 1 0,-1-3 1,2 1 20,-1-1 1,-1 0 0,-2 0-1,0 3 64,0 1 0,0 2 1,1 5-1,2 1 62,1 2 1,1 5 0,-2 0 67,1 6 0,6 5-97,-2 9 1,2 1 0,-1 2-37,0-3 0,-5-5 0,3-2-103,-2-2 1,4-4-1,-4 3-91,2-1 149,-4-2 1,2-6 0,-5-2-29,0-4 0,0 1 0,2-1-7,2-2 0,-3-1 1,3-1-1,-1-1-73,1 1 1,-1 1 0,5 1 94,2 2 0,1 4 110,1-4 1,-1 6 0,-2 2 0,-4 7-1,-1 4 79,0 2 0,0 0 1,-4 3-1,0 0-129,0-1 0,2-1 0,1-2 0,1 1-71,-2-1 1,4-4 0,-1-1-199,2-1 0,2-2 1,3-4-1,0-1 30,1-3 1,-1 1 0,1-6-1,-1 0 85,0-2 1,-3 3 0,-2-1-1,0 0 153,-1-2 1,-3 2-1,1 1 1,-2-2 114,-2-1 0,0-1 94,0 0 1,0-1-1,0 1 383,0-1 1,-2 7-263,-2 1 0,-3 4-270,-5 1 0,4 6 1,-1 2-1,1 3-169,1 1 1,-2 1-1,4-1 1,3 0-39,0 1 0,-2-1-105,0 1 0,1-2 1,7-3 87,5-4 0,2-3 0,1-1 21,0 0 0,1-4 138,-1 0 0,-5-1 0,-1 2 132,-1-1 1,-3 1 0,2 7-38,-3 4 1,3 3-1,0 2-83,-1-1 1,3-4 0,-1 1-1,2-1-203,3-1 0,-1 0 0,1-4 0,-2 1-926,2-2 924,1 0 0,1-2 0,1 0 1</inkml:trace>
  <inkml:trace contextRef="#ctx0" brushRef="#br0" timeOffset="439171">7888 12626 8331,'1'-2'179,"3"6"0,-1 6 0,5 2 0,1 1 0,-1-1 0,0 1 0,2-1-258,1 0 1,1-1 0,1-1-88,-1-2 1,-4-1 0,1 3-1,0-3 1,2-2 54,2-2-559,-6-2 1,4-1 0,-4 0 0</inkml:trace>
  <inkml:trace contextRef="#ctx0" brushRef="#br0" timeOffset="439457">8012 12588 8355,'-1'-8'165,"-4"0"1,-1 5 0,-8 0 210,-3 6 0,6 9 0,-4 11 0,1 3-487,5 3 0,-7 4 0,7-3-962,-1 2 1,0 1 0,-2 4 0</inkml:trace>
  <inkml:trace contextRef="#ctx0" brushRef="#br0" timeOffset="500374">6338 15056 8355,'-13'-23'74,"2"2"1,3 5 0,4 2 0,2 2 0,4 1 113,2 2 1,-1 4 0,5 6-243,2 3 0,1 9 1,0 9-1,-2 5 1,-2 8-1,-1 6 1,-4 9-1,0 9 210,-2 10 0,0 4 0,0 15 0,-2 6-145,-2 2 1,3-41 0,0 1 0,-3-3-1,1 0 1,0 1 0,0 1-10,1-1 0,1 2 0,1 1 0,-1 0 1,1-5-1,0-2 0,0 44-34,0-7 1,4-12-1,2 0 1,1-10-17,2-10 0,2-2 0,2-8 0,-1-3-51,0-4 1,2-3 0,1-7 0,2-3 47,-2-3 1,-1-7-1,0 0 1,1-4-8,1-3 0,1-1 0,-3 3 1,1-3 54,1-2 1,5 5-1,-4-2 1,-1 3-37,2 2 1,-3-5-1,6 0 22,1 2 0,-3-5 0,2-1 0,2-2 1,3-2-15,3 0 1,2-2 0,-2 0 0,4-4 34,3-1 1,2-1 0,3-4-1,4 1 43,-1 2 0,8-2 1,-1 4-1,4-1 15,4 0 1,3 1 0,5-3 0,3 2-24,3-2 1,7-1-1,2-1 1,4 0-5,1-1 0,5-1 0,4-1 0,-46 7 0,0-2-31,-1 1 1,1-1 0,6 2 0,0 0 0,-3-2 0,0 0 0,2 1 0,0 0-66,2 1 1,-1 1 0,-3 0 0,0 0 0,4 1 0,2 0 62,0 0 0,0 0 0,-4-1 0,-1 1 1,1 0-1,-1 1 0,1 0 0,0 1 0,-1-1 1,0 1-3,-1-1 0,0 1 0,2-1 0,-1 0 1,39-5-1,-2 3-74,-1 2 1,-16-3-1,5 2 1,-6-1-193,-4-2 0,-3-1 1,-8 0-1,-4 2-19,-3-2 0,-7-5 0,-3-1 0,-4 1 285,-4 1 0,-6 4 0,-7 0 0,2-2 0,2-2 0,0-2 0</inkml:trace>
  <inkml:trace contextRef="#ctx0" brushRef="#br0" timeOffset="501439">6474 15056 8355,'0'-19'-34,"6"3"1,3 6 0,8 3 0,6 0 0,6 0 0,4-2 45,6-2 0,9-2 0,11-1 0,5-2 1,6-5-1,4-2 0,8-2 0,0 2-7,4 2 0,3-3 0,5 4 1,1-2 13,2 1 1,-44 12-1,1 0 1,-3 2 0,0 0-1,-1 0 1,1 1-70,48-7 0,-46 5 1,1 1-1,-2 3 1,-2 1-1,1-1 1,-1 0-72,49-4 0,-47 5 0,-1 1 1,49-4-1,-1-1 79,-1 0 1,-43 5 0,0 0-1,41-5 1,2 0-21,2 0 1,-50 5 0,0 0 0,1-1 0,-1-1-16,48-2 1,-6-2-1,2 3 1,-2-2-33,-3-3 0,-4 3 1,-6 0-1,-1 0 1,-7 1 21,-2-4 1,-4 4 0,-7 1 0,-6 1 86,-5 0 0,-6 0 0,-8 4 0,-4 0 19,-2 0 0,-8 0 1,-3 0-1,-2 0-69,-1 0 243,-6 0-41,-2 0 0,-6 0 88,-3 0-135,2 0 0,-2 0 0,8 0 0,4 0-88,3 0 1,3 0 0,1 0 0,3 0-215,2 0 0,-1 0 0,3 0 0,-1 0 76,1 0 0,-3 0 0,0 0 0,-1 0 201,-3 0 1,3 1 0,-1 2 0,-3 2 29,-5 2 1,2-3 0,-4 4 0,0 2 38,-3 1 0,2 3 0,-2 1 2,-1 2 0,2 1 0,-1-2 1,-1 6 17,-2 6 1,-1 1 0,0 6 0,0 5-17,0 3 1,0 0-1,-1 6-28,-3 7 1,1 4-1,-4 6 1,0 3-1,2 0-34,-1-3 0,-2-2 1,4-4-1,1-2-130,2-4 0,1-3 1,0-3-1,0-2-213,0-5 1,0 2-1,0-2 1,0-2-266,0-5 0,0 5 0,0-5 207,0 1 0,0-1 0,0 3 1</inkml:trace>
  <inkml:trace contextRef="#ctx0" brushRef="#br0" timeOffset="513059">16954 6734 8355,'-10'0'70,"-1"0"0,-2 0 0,0 2 0,2 1 0,4 2 0,0 2 0,2 3 0,-1 1 0,4 1 0,0 0 0,2 1 0,2-1 0,2-1 1,4-2 260,3-5 1,1-3-362,1-1 1,3 0 0,1 0 0,-2-1 0,-1-3-45,-2-5 0,-4-2 0,-1-1 6,-1-1 1,-2 1 0,-4 0-7,0-1 0,-5 1 1,-5-1-1,-4 2 0,-4 3-88,-1 4 0,0 3 0,-2 1 1,4 1-509,4 3 0,0 9 0,1 6 1</inkml:trace>
  <inkml:trace contextRef="#ctx0" brushRef="#br0" timeOffset="517193">17016 7913 8355,'0'-13'137,"0"1"0,0-1 0,0 1 0,0 0 352,0-1 1,0 5 0,0 0-270,0-2 0,0 3 0,-1 0 0,-3 3 0,-5 6 0,0 4 23,0 5 0,0 2 0,5-1 0,1 1 0,1-1 0,2 0-406,0 1 1,2-6 0,2-3 0,4-3 0,3-1-147,2 0 1,-1-1 0,0-3 0,1-3-35,-1 0 1,-5-4 0,-1 3 118,-1-3 1,-5 0-1,0 1 1,-8 3-1,-6 2-321,-2 2 0,-2 7 0,2 4 147,0 3 0,-6 7 0,3 1 0</inkml:trace>
  <inkml:trace contextRef="#ctx0" brushRef="#br0" timeOffset="517639">16991 8892 9244,'-5'-6'1144,"-4"1"0,3 4-316,-3 1 1,2 1-566,-1 4 0,3 1-376,5 7 1,4-1-1,1-1 1,1-1-1,1-3-511,0-2 1,1 4 464,4-5 1,1 0 0,-1-5 0,0-4 22,1-3 0,-5-3 0,-1-1 0,-2-2 175,-2-3 0,-1 2 0,-2-4 0,0 1-161,0 3 1,-6 2 0,-2 4 0,-3 2-992,-2 1 0,1 2 503,0 4 0,-1 11 0,1 3 1</inkml:trace>
  <inkml:trace contextRef="#ctx0" brushRef="#br0" timeOffset="518360">19261 6660 8355,'0'-12'90,"0"-1"0,-2 6 1,-2 3 125,-4 3 1,-3 6-1,-1 4 1,1 3-1,1 3 1,3 2-20,2-2 1,-1-1-1,3-2-177,-1 0 1,0 1-62,4-1 1,6-1 0,2-2 6,3-5 1,1-4 0,-1-4 0,-1-3-1,-3-2-12,-2 1 1,4 0-1,-5-5 1,-2 1-189,0 0 0,-2-1 1,-2 1-222,-2-1 0,2 7 1,-8 3-1,-2 4-4,-4 3 1,-6 11-1,3-1 1</inkml:trace>
  <inkml:trace contextRef="#ctx0" brushRef="#br0" timeOffset="522741">19199 7950 9026,'4'-8'1961,"0"-1"-1124,0 7-145,-4-4 0,-1 6-528,-3 0 1,4 4 0,-2 2 0,6-1-181,3 1 1,-3-2-1,5-4-903,0 0 0,-2 0-67,2 0 577,-7-6 1,2 1 0,-8-3-776,-4 3 1,-2 5 765,2 5 1,-3 2-1,4 5 1</inkml:trace>
  <inkml:trace contextRef="#ctx0" brushRef="#br0" timeOffset="523193">19236 9054 8355,'0'-13'725,"0"1"-598,0 0 0,0-1 1459,0 1-1138,6 5 0,-5 3-184,3 8 0,-3 3 0,-1 5 0,0 1 1,0-1-137,0 0 1,0 1 0,0-1-1,0 1-136,0-1 0,6-5 0,2-3-172,3-3 1,2-1-1,-1 0 1,0 0 57,1 0 1,-5-5 0,-1-3 0,-1-3-20,-4-2 0,4 1 0,-2-1 25,-1 1 0,-7 0 0,-5 0 0,-2 4-1335,-1 4 0,-6 3 0,-1 1 1</inkml:trace>
  <inkml:trace contextRef="#ctx0" brushRef="#br0" timeOffset="525960">16966 6821 8906,'13'0'113,"-1"0"0,3 0 0,5 0 0,6 0 0,4 0 0,6-1 0,4-2 0,5-2-92,4-2 0,11 4 0,5-3 0,4 2 0,3 0-65,3 1 0,7 1 0,10-1 0,5-1-38,0 1 0,-40 2 0,1 1 1,-2 0-1,1 0 0,1 0 1,1 1-17,-4 1 0,0 0 1,2-1-1,-1 1 0,42 5 1,-6 0-440,-5 0 1,-21 1 0,-5 3 0,-13-1 360,-11-2 1,-5-5-1,-7 2 1</inkml:trace>
  <inkml:trace contextRef="#ctx0" brushRef="#br0" timeOffset="526668">17797 5829 8191,'0'-12'-171,"0"-1"1,2 2 0,0 2 1465,3 0-1119,4 7 1,-6-3-1,4 10 1,-2 4-1,-2 5 1,-1 4-1,-1 1-107,3 3 0,-3 2 1,4 1-1,-4-1-253,-1 1 1,0 0 0,0 0 0,0-2-298,0-2 0,0 1 0,0-6-1007,0 0 1215,5-3 1,2 0 0,6-1 0</inkml:trace>
  <inkml:trace contextRef="#ctx0" brushRef="#br0" timeOffset="526968">18145 5953 8447,'-13'13'-94,"1"0"1,-2 2 100,-2 2 0,0 5 1,-4 0-1,-1 4-57,2 3 0,-3 0 1,4-4-190,-2 0 1,9 0 0,-1-2-1,2-1 1,3-3-66,3-1 1,3-1-1,1-5 1</inkml:trace>
  <inkml:trace contextRef="#ctx0" brushRef="#br0" timeOffset="527287">18145 6263 8172,'1'-12'158,"3"-1"1,3 6 0,5 3 0,1 3-1,-1 1 1,1 1-214,-1 3 1,-5-1 0,-2 6-1,0 0-79,-1 2 1,-2 2-1,-6 0 44,-4 4 1,1-3-1,-1 2 1,-2-2-1,-1-2-12,-1 1 1,1-1-1,3 1 82,3-1 1,4-4 0,2-1 0,4-1-67,3-4 0,8 0 1,5-2-1,1-2-486,-1-2 315,8 3 1,-9-16-1,11 4 1</inkml:trace>
  <inkml:trace contextRef="#ctx0" brushRef="#br0" timeOffset="528207">16904 6871 8355,'7'-1'-101,"-1"-2"0,-1-1 181,4 1 1,2 6-1,1 2 1,2 2-1,1 3 1,1-1-1,0 1 51,-3-2 1,0 1 0,1 3 0,1 0-54,1 1 0,5-1 1,-3 2-38,1 2 0,2-2 0,4 3 0,-1-3 1,3-2-29,2 0 1,-3 5-1,4-1 1,-1 1-39,0 1 1,4-4 0,-3 2 0,1-2 5,-1-2 1,4 2 0,0 1 0,1 2 38,3-2 1,-1-1 0,0-2 0,0 1-7,0-1 1,5 2 0,-1 1-18,-1 1 0,-1 2 0,-2-2 1,1 0-1,1 1 22,-2 1 1,7-3 0,-8 4 11,-1-1 1,2 0-1,-4-3 1,3 1-1,-1 1 19,-1 1 1,0-4 0,-4 4-21,2 0 1,-4-5-1,1 4 1,-3-2-1,-1 0 18,-1 2 0,5-1 0,0-3 0,-1-1 13,-2 0 1,4 1 0,2-1 0,1 1-57,0-1 0,-4-4 0,3 1 0,-2-1-16,-2-1 1,-2 2 0,-1-3 0,-2-1 25,-2 1 0,1 4 1,-4-2-300,1 3 0,-4 1-431,2 1 1,-8-1-1,-2 1 160,-1-1 0,-8 0 0,-5 1 1</inkml:trace>
  <inkml:trace contextRef="#ctx0" brushRef="#br0" timeOffset="528945">18231 7045 7839,'0'-6'369,"0"6"1,0 6-1,0 7-298,0 4 0,0-3 0,0 2 0,2-1 0,1 0-124,1 2 1,1 0-1,-2-5 1,1 0-254,-1 1 0,-2-1 0,1 1 0,0-1-228,3 0 1,-1 1-1,-4-1 1</inkml:trace>
  <inkml:trace contextRef="#ctx0" brushRef="#br0" timeOffset="529218">18542 7169 8355,'0'-9'22,"0"4"0,-2 3 1,-2 9-1,-4 6 1,-3 5-1,-3 1 1,-1 3-1,-3 0 1,0 0-1,-1-1 1,1 1-1,0 1 0,3 2 1,1-2-1,1-1 1,2-2-1,2-2 1,2-3-1,1-1-784,4-2 0,0 0 0,2 1 1</inkml:trace>
  <inkml:trace contextRef="#ctx0" brushRef="#br0" timeOffset="529601">18579 7417 10487,'0'-13'0,"1"2"0,3 3 0,4 4 0,2 4 0,0 3 0,-2 2 0,2 2 0,-1 3 0,1 1 0,-3 1 0,-2 0 0,-2 1 0,-1-1-519,-2 1 486,-6-1 0,-1 0-25,-5 1 0,-1-1 0,2 1 116,3-1 1,-3-1 0,4-1-1,-1-2-61,0 2 1,5 1 160,-1 1 1,4-5-1,4-3-215,4-3 0,4-1 1,5 0-1,2 0 1,2 0-434,0 0 1,-2-4-1,3-1 1,-3-1-728,-1 1 907,4 1 0,-8-7 0,4-3 0</inkml:trace>
  <inkml:trace contextRef="#ctx0" brushRef="#br0" timeOffset="544892">17115 7987 8283,'13'-7'-114,"-1"2"1,0 5 0,1 0 37,-1 0 0,5-4 0,-1-1 0,1 3 0,-1 0 0,2 2 0,0 0 0,2 0 0,-1 0 164,3 0 1,3 4-1,2 2 1,4-1-1,2 2 1,4-1 0,4-1-1,5 0 2,5 0 0,4-4 1,8 4-164,3-4 1,6-1 0,4 0 0,-2 0 68,3 0 1,-6 0 0,4 1 0,0 2-147,-2 1 0,-2 0 0,-8-4 0,-3 2 155,-2 2 0,4-3 0,-7 5 0,-5-2-100,-5 0 0,-3 0 0,-7-3 1,-2 2-136,-4 1 0,-4 1 0,-4-5 91,-5 0 1,-2 0 0,-1 0 0</inkml:trace>
  <inkml:trace contextRef="#ctx0" brushRef="#br0" timeOffset="545756">17202 7938 7989,'-12'0'0,"1"1"-45,2 3 1,4-1 0,6 4 0,3-2 0,5-1 243,2 2 0,2-5 0,3 3 0,2-1 0,1 1 0,1 3 0,1 1 23,0 1 0,-1-2 1,5 2-1,0-1-319,0 2 1,0 1-1,0 2 1,-1-1 24,1 0 0,0-1 0,0-1 0,0-2 27,-1 2 1,1 1-1,0 1 1,0 1 32,0-1 1,3 1 0,3 0 0,-1 2 2,0 2 0,4 0 1,-4-4-1,0 4 20,0 4 1,-2-2 0,-6 0 0,-1 0 51,1 1 0,0 0 0,0 4-26,-1-4 1,-5 4-1,3-5 1,1 0 0,-1-1 19,3 0 0,1-4 0,2 3 0,1-4 11,3 0 1,-1-1 0,5 1 0,0-2-74,-1-3 1,8 3 0,-4-3 0,-1 3-71,0 2 0,-3-5 0,1 0 0,-4 2 27,-3 1 1,-1 1 0,-2 1 0,-1-1-1,-3 0-149,-1 1 1,-1-1 187,-5 1 0,5-1 0,-1 0 0,-1 2 0,-1 0 0,0 1-28,2 0 1,-2-8 0,3 6 84,-3-2 1,-2 0 0,0 1 0,1 0-74,-1 1 1,1-2 0,-1-1-191,0-2 0,1-4 1,-1 3-1,1 0-788,-1 0 637,0-5 1,1 4 0,-1-6 0</inkml:trace>
  <inkml:trace contextRef="#ctx0" brushRef="#br0" timeOffset="548404">17028 8992 6962,'6'-4'-781,"-6"-1"1024,0 1 0,-4 4 0,8 0 0,4 0 0,3 0 0,3 0 1,3 0-1,3 0-166,4 0 0,0 0 0,1 2 0,1 0 0,3 4 0,4 1 1,3 1-1,3 0-67,2 1 0,-1-2 0,6 2 10,0-1 1,4-3 0,5 1 0,6 0-86,4-3 0,9-2 0,-2-1 0,-1-1-58,2-3 0,-1 1 1,0-4-1,-3 0 92,-2 0 1,3 4 0,-3-1-1,-5 3 1,-7 1 1,3 0 0,-9 0 0,2 0-217,0 0 1,-7 1-1,-1 3-38,0 5 0,-3-2 0,4-1 148,-2 0 0,5-2 0,-3-4 1</inkml:trace>
  <inkml:trace contextRef="#ctx0" brushRef="#br1" timeOffset="549241">16880 8917 5734,'12'0'0</inkml:trace>
  <inkml:trace contextRef="#ctx0" brushRef="#br0" timeOffset="550284">16917 8967 6860,'0'-13'0,"1"2"0,2 2 0,2 2 0,2 0 0,3 2 0,0-2 0,-2 0 1,3 3 25,-3-5 1,2 5 0,-1-3 0,-2 0 0,0 2 0,-1-2 0,1 2 0,-2-2 98,1 0 0,3 3-126,0-5 1,2 2 0,0-2 0,-2 2-57,0 1 0,-5 1 25,4 1 0,0 1 0,5-4 25,-1 2 1,0-4-1,-1 4 1,-1-1 2,-2 1 1,1-5 0,3 3 0,0-1 10,1 0 0,-1 1 0,1-3 0,-1 2 3,0-2 0,1-1 0,-1 0 0,1 2-6,-1 0 0,0 2 0,1-2 0,1 0-99,2 0 0,-5 2 1,4-1 82,1-2 1,-1 0 0,-3 1-1,1 0-6,-1 0 1,0-2 0,2 0 6,3 3 1,-4-4 0,4 3-1,-2-5 1,0-2 6,2 0 1,3-2 0,-3 2 0,-2 1 18,-1 1 0,2 2 0,1-1 0,-2 1-8,-1-1 0,2 1 0,1 0 1,-2 1-3,-1 2 0,-6-2 1,0 4-1,2-1-5,1 0 1,-3 4 0,1-3 0,0 0-1,2 0 0,0-1 0,-1-5 0,-2 1 1,2 0 0,5-1 0,2 1 0,-2-1 45,-1 1 0,2 0 0,1-1-15,-2 1 1,-1 1 0,-2 1-1,0 3 1,-1 0-17,-2 0 1,2 3 0,-3-3-1,3 2-23,1 2 1,-3-2 0,-1 0-1,2 1-50,1-1 1,1-1 0,2-3 0,1 0 38,2 0 0,0-2 0,-1-2 0,0 2 52,-1 3 0,3-6 0,-1 5 1,-1-1-12,2-1 1,-4 0 0,4-2 0,-2 1-12,1 0 0,1-1 0,-3 2 0,2 2-18,-2 0 0,-2 1 0,1-4-12,3-1 0,-2-1 0,4-1 0,-1-1 1,-1 1 50,1 1 0,-5-3 0,5 1 0,-1-1 12,-1-1 1,1 5-1,-3-5 1,1 1-25,1 1 1,1-1 0,-3 3 0,1-1-60,1-1 0,1-1 1,-5 5-1,1-1-25,-1 1 0,-1-1 0,-1 1 0,-2 0 38,2-1 1,-3 1 0,1-1 0,0 1 82,-1 0 0,4-2 0,-3-1 0,3-2-69,2 2 0,-1-3 1,1 2 41,-1 0 1,2-3 0,1-2 0,1-2 0,1-2 6,1 0 0,-3 1 1,4-1-1,-1 0 22,-3 0 0,-1 4 0,-1 1 1,-2-1-32,-3 2 0,2 1 0,-6 6-646,-2-1 116,0 1 290,-8 5 1,-1 1-1,-5 6 1</inkml:trace>
  <inkml:trace contextRef="#ctx0" brushRef="#br0" timeOffset="563126">17673 7702 8538,'0'-13'103,"0"12"1,0 5 0,0 6-1,0 2 1,0 1 0,0-1 0,0 0-1,0 1 1,2-1 0,0 1-591,3-1 1,3 0 0,-4 1 176,-1-1 1,2-3 0,1-3-55,1 0 1,1 4-1,4-4 1</inkml:trace>
  <inkml:trace contextRef="#ctx0" brushRef="#br0" timeOffset="563417">17847 7764 8355,'0'-7'114,"-1"1"-46,-4 6 0,-1 5 1,-5 1-1,2 4 1,4 4-1,-1 0 1,-1 1-1,-1 0-178,0 2 0,5 0 0,-2-1 0,0 0-598,1-1 0,0 3 351,4-1 1,-5-1-1,-2-3 1</inkml:trace>
  <inkml:trace contextRef="#ctx0" brushRef="#br0" timeOffset="563732">17884 7987 8059,'0'-12'0,"2"-1"0,0 1 0,2 0 0,1-1 452,0 1 0,-4 3-135,4 1-316,1 5 0,-4-1 1,2 8 31,-3 5 0,-1 2 0,0 1-67,0 1 1,0-1 0,0 0 0,0 1 70,0-1 1,0 1 0,2-2 0,1-2 35,1-1 0,0-3 1,-3 1-1,3 0-12,5-3 0,-3-2 1,4-1-1,3-1-184,2-3 1,7-3 0,-2-7 0,5-1-462,4-2 1,1 1-55,4 3 1,-4-5 0,-5-1 0</inkml:trace>
  <inkml:trace contextRef="#ctx0" brushRef="#br0" timeOffset="564559">17376 8421 8226,'-6'-12'-6,"5"4"0,-2 1 91,6 1 1,0 3 0,3 7 0,1 5-1,0 2 1,1 3-288,-1 2 0,3-2 0,-4 2 0,0-2 0,4-1 0,0-1-1183,-2 0 1285,3-5 1,1 4 0,8-4 0</inkml:trace>
  <inkml:trace contextRef="#ctx0" brushRef="#br0" timeOffset="564787">17562 8446 8988,'7'-6'0,"-3"-2"0,-3 0 0,-1 4 0,0 8 152,0 6 0,-4 2 0,0 0 0,1 2 0,0 1-399,-1 2 0,3 5 1,-3-3-1,2 2-142,2 0 1,0-5 0,0 3 0,0-1-730,0-3 1029,0-1 0,0 4 0,0 1 0</inkml:trace>
  <inkml:trace contextRef="#ctx0" brushRef="#br0" timeOffset="565116">17649 8595 8220,'6'-6'147,"-1"-2"0,-4 1 368,-1-1-391,0 5 0,4-1-148,0 8 1,4 3-1,-3 5 1,-1 1-49,1-1 0,-3 1 72,2-1 1,1-4 0,-1 1 0,1-1-2,0-1 0,-2 2 6,5-4 0,-4-1 0,4-4-64,2 0 1,1-2 0,3-2-1,1-4-246,2-3 0,3-2 0,-2 2 1,0 2-163,0 0 0,4 1 0,-3-4 0</inkml:trace>
  <inkml:trace contextRef="#ctx0" brushRef="#br0" timeOffset="565592">17822 9041 8355,'-1'-7'51,"-2"2"71,-1-1 1,0 6-1,4 0 1,0 7-1,0 4 1,0 2-210,0-1 0,0 5 0,1 1 0,2-1-230,1 1 0,4 3 1,-2-4-1,-1-2-1120,1-1 1348,3-2 0,4 0 0,6 1 1</inkml:trace>
  <inkml:trace contextRef="#ctx0" brushRef="#br0" timeOffset="565815">17996 9066 9257,'-8'6'0,"1"2"0,0 4 0,1 5 0,-1 2 0,0 2 327,-2-1 1,2 1 0,-1 4-522,-2 0 1,3 4 0,0 0 0,0-2 0,2-2 0,-1-3 0,4-1 0,-1-1 0,0 0-499,-1-4 0,0-2 0,4-2 0</inkml:trace>
  <inkml:trace contextRef="#ctx0" brushRef="#br0" timeOffset="566134">18021 9389 10127,'12'0'0,"0"0"0,-1 1 0,-1 3 0,-2 4 0,1 3 758,-2 2-788,-2-1-111,-5 6 1,0-4 0,-1 4 0,-2-2-112,-1 1 0,-5-1 210,5-3 0,0-1 0,6-1-158,2-2 1,3-4 0,5-6-117,0-3 1,5 1 0,1-6 0,1 0-203,3-2 0,2-2 0,0 1 1</inkml:trace>
  <inkml:trace contextRef="#ctx0" brushRef="#br0" timeOffset="585496">15429 11733 9152,'0'-18'0,"0"-2"0,0 1 0,0 5 128,0 9 0,0 6 0,0 13 0,0 3 3,0 3 0,0 5 1,0 4-1,0 4 0,0 1 1,0 2-1,0 0 1,1 3-220,3-1 1,-3-3-1,4-4 1,-4 0 0,0-5-854,3-4 0,-2 0 1,2-5 509,-3-2 1,-6-1-1,-2-2 1</inkml:trace>
  <inkml:trace contextRef="#ctx0" brushRef="#br0" timeOffset="588017">15044 11695 8355,'0'-18'0,"0"5"807,0-5 0,12 5-632,9 1 1,4 0-1,8-1 1,1 1-330,2-1 0,3 1 1,1 0-1,3-1 29,1 1 1,-4-1-1,2 1 1,-2 0-1,-1-1 1,-5 1-1,-2 1 1,-6 1-287,-4 2 0,0 4 0,-5-3 271,-2 1 328,-7 2 1,-4 8-1,-8 2 1,-3 1-24,0 2 0,1 6 1,3 3-1,-1 2 191,1 2 0,2 3 0,1 3 0,0 4-266,0 0 0,4 5 1,1-1-1,1 4-244,-1 0 1,4 3 0,-5-2 0,0-1-6,1-2 0,-3-2 0,3-3 0,-1-4-71,0-3 1,2-6 0,-3-4 156,1-2 1,1-7-1,-2-4 85,1-6 1,0-1 0,-2-7-1,1-3-103,1 0 1,0-5-1,-3-2 1,2-2-1,2-1 32,2 4 0,-3-2 0,5 4 0,0 0 58,2 0 0,2 6 1,-1 5-1,1 1 93,-1 3 0,0 3 0,-1 5 1,-1 4-46,-2 6 0,-1 1 0,3 6 0,-3 2 51,-2 4 1,4 1 0,-4-4-1,1-1-33,-1 1 1,3-1 0,-2-4 0,1-3 78,2-3 1,2-3 0,3-3-143,3-4 0,-2-2 0,4-4 0,-1-2-22,-3-4 1,3-5 0,0-3-1,0-5 1,0-2 26,-3-2 0,-1-1 1,-2 0-1,-1-1 79,-2 4 0,-4 2 1,-5 1-1,0 3-61,0 3 1,-1 2-1,-3 1 1,-5 3 32,-2 3 1,-1 4 0,-1 1 0,1 0 65,0 0 1,1 7-1,1 4 1,3 4-20,2 0 0,0 5 1,5 0-1,0 4-100,0 0 0,2 0 0,3-2-196,8-1 1,1-6 0,6 0 0,2-5 0,2-6-36,0-3 0,3-1 1,0-1-1,2-3-2565,-1-5 2562,3-2 0,-10-1 0,3-1 1</inkml:trace>
  <inkml:trace contextRef="#ctx0" brushRef="#br0" timeOffset="588018">16582 11881 8552,'1'-8'975,"3"0"0,-2 7 0,2 1-829,-3 6 1,-2 1 0,-2 3 0,-2 2-58,-2 4 0,4 4 1,-1-2-1,3 0-35,1 0 0,0 3 1,0-5-1,0-1-188,0-1 1,1-3 0,3-1 0,4-3-73,3-2 0,2-1 1,-1-4-1,1 0 69,-1 0 1,0-5 0,1-3-1,-2-4 61,-3 0 0,2 0 0,-5-1 0,1-1-4,-1-2 0,-1 2 0,-4-4 0,-1 2-161,-3-1 0,1 1 0,-7 5 0,-2 2-140,-3 5 1,-2 3 0,4 1 0,-3 1-155,0 3 1,1 3 0,5 6 461,2-1 1,0 6-1,-5 1 1</inkml:trace>
  <inkml:trace contextRef="#ctx0" brushRef="#br0" timeOffset="588019">16867 11968 8355,'0'-19'0,"0"1"429,0 6 0,0 3 110,0 1 0,0 0-51,0-5 1,6 7 0,2 1-511,3 4 0,-3 7 1,1 2-1,-1 3-99,-1 1 0,4 6 1,-4 1-1,1 2 51,0 0 0,-5-2 1,2 3-1,0-3-93,-1-1 1,0-1 534,-4-5-319,5-5 0,-2-3 0,4-8 0,-2-4 1,-2-4-90,-1-5 0,-2 2 0,0-6 1,0 0-246,0 2 1,0-4 0,0 3 0,0 1-283,0 3 0,5 2 1,3 3-1,3 1-811,2 2 1224,-1 5 1,1-8-1,-1 4 1</inkml:trace>
  <inkml:trace contextRef="#ctx0" brushRef="#br0" timeOffset="588020">17264 12067 8355,'-7'-5'389,"-4"4"1003,3-4-924,2-1 1,1 3-432,5-5 0,5-1 0,4-3 0,3-1 0,3 1 0,2 1 0,-2 1-55,-1 2 0,-2 0 0,-1-5 1,-1 1-325,-2 0 0,-5 3 0,2 1 106,1-2 1,-5 4-1,3-3 1,-4 1 228,-4 1 1,1-2 0,-5 4-1,-1 3 136,-3 0 0,4 2 0,0 0 0,0 2-89,1 2 0,-3 3 0,6 5 1,0 2-57,-2 2 0,5 0 1,-3 3-1,2 0-29,2 0 0,2-3 0,2 0 0,4-2-26,3-2 0,2-1 1,-1-1-1,2-3 17,2-2 1,0-1 0,3-5-1,-1-3 207,-3-4 1,-1-3 0,-1-2 0,1 1 33,-1-1 1,2 0 0,-8-2-90,0-2 1,-1 0 0,-3 5-1,1 0 1,1 1 125,0 2-122,-4-2 0,6 11-155,-3 0 1,-2 6 0,2 8 0,-3 1-98,-1 1 0,4 5 0,2-4 0,-1-2 2,1-2 1,2 0 0,-2-1 0,1-1 139,2-2 1,-2-4 0,1-5 30,2 0 0,-3 0-24,1 0 1,-4-5 0,3-4-1,-1-2 67,-3-1 1,-2 4-1,0-1 1,2 0-1,1-2-55,-1-2 0,0 1 0,1-1-109,4 1 0,-1 5 0,0 2 0,0 1-34,0-1 0,-3 1 1,4 6-9,2 2 1,1-1 0,1 5 84,1 1 1,-2-2 0,-2 0 74,-1-1 0,-1-1 1,3-2-32,-2 1 0,1-1-23,3-7 0,-5 1 346,-3-5 1,2-1 0,-1-3 204,2 0-353,-4-1 1,6 8-116,-5 5 1,1 5-1,-5 8 1,1-1-32,3 0 1,-1 1 0,4-1 0,0 1-206,0-1 0,1-1 0,4-1 0,1-3-504,-1-2 1,0-1 0,1-4-1,-1 0 264,1 0 0,-1-5 0,0-2 0</inkml:trace>
  <inkml:trace contextRef="#ctx0" brushRef="#br0" timeOffset="588021">18207 11745 8479,'12'12'-1373,"0"1"1</inkml:trace>
  <inkml:trace contextRef="#ctx0" brushRef="#br0" timeOffset="588022">18256 12055 8355,'0'12'2284,"2"-5"-2531,2-2-918,3-4 1,5 4-1,0 2 1</inkml:trace>
  <inkml:trace contextRef="#ctx0" brushRef="#br0" timeOffset="588284">15714 12489 8497,'-24'-19'0,"5"2"0,8 5 0,10 2 0,10 3 607,11 2 1,9 1 0,16 4-295,9 0 0,16 0 1,9 0-1,6 1-146,6 3 1,1-1 0,6 4-169,1-2 1,-46 0 0,2-1 0,6-2-1,2 0 1,2-1 0,1 1 0,-1-2 0,1 1-110,0-1 1,0 0-1,2 0 1,2-1 0,2-1-1,0-1 1,-6 0 0,-3-2-907,-5 0 1,-2-1 0,-3 0 0,-1 0 0,47-7 0</inkml:trace>
  <inkml:trace contextRef="#ctx0" brushRef="#br0" timeOffset="591886">19310 11361 8355,'0'-13'281,"0"1"1,2 6-107,2 6 1,-1 7 0,5 10 0,2 5-1,1 4 1,0 4 0,-2 2 0,0 2-1,-1 2-41,-1 1 0,2 1 1,-4-1-1,-1 0 1,0-1-1,0-3 1,-1-4-1,-2-3-3,-1-1 0,0-6 0,0-2 0,-1-5-351,-3-4 1,1-2 0,-5-8 114,-2-2 0,0-7 0,1-8 0,2-4-78,1-8 1,-2-3 0,4-6 0,0-3 69,-2-2 1,5-12 0,-3 5-1,4-5 66,4-1 1,-1 6-1,5-2 1,1 6 188,2 7 1,6 1 0,1 11 0,0 3 2,0 4 0,4 5 0,-2 9-341,4 4 0,-1 2 0,-2 2 0,-3 2 1,-2 2 9,1 4 0,0 3 0,-5 3 0,0 1-615,1 2 0,-1 5 0,1-3 0</inkml:trace>
  <inkml:trace contextRef="#ctx0" brushRef="#br0" timeOffset="592065">19385 11683 8355,'7'-17'0,"-2"1"0,2 1 91,6 1 0,4 2 1,10-1-1,0 1 1,2 1-1,-1 2 1,-2 4-908,-1-1 1,5 5 0,2-4 0</inkml:trace>
  <inkml:trace contextRef="#ctx0" brushRef="#br0" timeOffset="592800">19893 11646 8355,'0'-8'256,"0"-1"-228,0 1 0,-1 1 1,-2 2 174,-1-1 72,0 5 1,4-3-1,0 8 1,0 4 0,-1 3-1,-2 1 1,-1 2-1,1 1-32,2 2 0,1 4 0,0-5 1,0 1-91,0 1 1,0-5 0,1 4-1,3-5-491,4-3 1,-1 0-1,1-5 44,2-1 0,1-2 0,2-2 0,-1-3 0,0-6 60,1-5 1,-1 0-1,-1-6 1,-1-1 75,-2-1 1,-5-1-1,1 2 1,-3 3 39,-1 1 0,-5-3 1,-3 6-1,-3 3-69,-2 2 1,-3 7-1,-1-1 1,2 3-48,1 1 0,2 5 0,-1 4 0,2 2-373,3 1 569,3 1 1,5-1 0,0 0 0</inkml:trace>
  <inkml:trace contextRef="#ctx0" brushRef="#br0" timeOffset="592801">20154 11671 8355,'0'-9'369,"0"1"657,0 0-847,0 1 1,4 3 0,1 8-1,2 4-133,3 3 1,-3 2-1,0 0 1,0 4-221,0 4 0,-3-2 0,3 2 0,-2-1 23,-2 0 1,0-3-1,-1-4 63,2-1 1,1-3 0,-4-3 36,3 0 0,-2-7 0,2-9 0,-3-4 75,-1-2 1,0-5 0,0 3 0,0-1-119,0-3 0,0-2 1,1-1-1,2 2-98,1 2 1,6-1-1,0 6 1,3 1 20,4 1-353,5 7 1,-3-4 0,6 4 0</inkml:trace>
  <inkml:trace contextRef="#ctx0" brushRef="#br0" timeOffset="594153">20997 11596 8837,'-4'-23'0,"-1"2"846,-2 5 1,4 6-1358,-1 2 1,4 5 565,4-1 1,-3 4 0,5 4 165,-1 4 0,-2 3 0,4 3 0,0 1-29,0 2 0,-5 1 1,4-3-1,-2 1-342,0-1 1,2-1-1,-3-1-223,1-1 1,0 0-33,-4 1 317,0-6 0,0-3 0,0-8 0,0-5 12,0-2 0,0-1 0,0-2 0,0-1 47,0-1 0,0-1 0,1 5 38,3-1 1,3 1 0,6 1-53,-1 2 0,0 4 0,1 5 1,-1 0 53,1 0 1,-2 1-1,-2 3 1,0 5 15,0 2 1,1 1-1,-1 1 1,-2-1-26,-1 0 1,2 1 0,-4-1-1,-1 1-47,-2-1 0,-1-4 0,2-1 0,1 0-7,1 0 1,1-4 18,-1 1 0,-2-8 1,3-5 72,1-2 1,-5-1 0,5-2-34,-1-2 1,-2 2 0,4-3-1,0 4 1,-2 0 27,1 1 1,2-1-1,-3 2 29,2 3 0,2-2 1,2 8 4,-3 3 1,2 5-1,-6 6 1,-2 0 63,0 1 1,2 3 0,1 2 0,2 0-52,3 0 0,1-1 0,1-5 0,2-1-88,3-3 1,-2 2-1,6-6 1,-1-1 21,0-2 1,3-1 0,-2-1-1,1-3-99,-2-5 0,-2-2 1,-5-1 49,-1 0 0,0-5 0,0-1 0,-3-1 0,-2-2-13,-1 2 1,-1-3 0,-2 5 0,1 2-12,-1 1 1,-7 2-1,-5 1 79,-2 3 0,-1 2 0,-2 8 0,-1 2 97,-2 4 0,1 4 0,3 4 0,1 1-53,0 3 1,3-1 0,3 3-1,0-3-145,3-1 0,2-1 0,2-5 1,3 1-226,5-1 0,2-5 0,1-3 1,0-3 60,1-1 1,-1 0 0,1 0 190,-1 0 1,0-5-1,0-3 1,-3-3-1,-1-2 117,2 1 0,-4 4 0,-2-1 257,-3 0 0,-1 2 0,0-2 199,0 0 1,1 5-327,4 4 1,-4 5 0,3 8-1,-1-1-148,1 0 1,-1 5 0,5-1 0,2 0-405,1-3 0,1 0 1,1-1-1,-1 1-446,0-1 0,1-4 0,-1-1 445,1-1 0,-1-2 0,0-4 0</inkml:trace>
  <inkml:trace contextRef="#ctx0" brushRef="#br0" timeOffset="594154">21989 11472 8355,'0'-7'1830,"0"3"-1674,0 8 0,4-1 1,2 5-1,1 3-45,3 4 0,1-1 0,2 3 0,3-2 0,1 0 0,3 2 0,0-2 0,1-1-102,0-2 1,-1 0 0,4-1-681,-4-2 0,-2 0 1,-5-3-1,-1-1-157,1 1 1,-1-2-1,0-4 1</inkml:trace>
  <inkml:trace contextRef="#ctx0" brushRef="#br0" timeOffset="594155">22225 11398 8355,'-6'-7'733,"5"1"1,-9 8 0,5 2-251,-2 4 0,-1 9 0,-5 5 0,0 4-589,-4 3 0,-2 5 0,-5-1 0,2 3-704,2 1 0,-1 1-368,-4-1 1,0 0-1,1 0 1</inkml:trace>
  <inkml:trace contextRef="#ctx0" brushRef="#br0" timeOffset="596996">22920 11038 8355,'0'-33'161,"0"3"0,0 4 0,0 6 1,0 5-1,0 3 0,0 2 1,1 5-1,2 7 272,1 8 0,5 6 0,-2 12 0,2 4-263,-1 4 0,0-1 1,3 11-1,-1 2 1,-3 3-131,-2 3 0,-1 1-261,-4-1 0,0-3 1,0 1-1,0-5 3,0-6 0,2-8 0,0-5-707,3-6 771,-1-4 1,-4-14-1,0-7 1,0-9 90,0-6 0,0-3 0,1-4 0,2 2 45,1 2 0,6-1 0,-2 4 1,3 0 28,1 0 1,2 6 0,1 5 0,3 2 40,2 2 0,-4 3 0,5 4 0,-1 4-186,0 3 0,-1 7 1,-5 2-1,0 0-43,-3 1 0,-7-5 1,0 5 94,-3 1 1,-4 0 0,-3 0 0,-8-2 0,-3-3-87,-1-1 1,-2 0-1,3-2 1,2-3-442,1 0 438,2-5 1,-1-1 0,1-5 0</inkml:trace>
  <inkml:trace contextRef="#ctx0" brushRef="#br0" timeOffset="597227">23515 11472 9337,'-13'2'0,"2"2"0,3 4 0,5 4 0,5 4 0,3 1 1914,2 3-2167,1-5 0,5 7 0,-1-6 0,1 1 0,-1 0 0,0-1 0,1-1-622,-1-1 0,-1-6 376,-2 1 0,2-1 0,-5 4 0</inkml:trace>
  <inkml:trace contextRef="#ctx0" brushRef="#br0" timeOffset="597404">23564 11212 8280,'-6'-2'-849,"6"9"0,6 13 1</inkml:trace>
  <inkml:trace contextRef="#ctx0" brushRef="#br0" timeOffset="597722">23713 11596 9036,'0'-19'0,"0"2"0,2 5 659,2 4 0,-1 8-457,5 8 1,-4 7 0,4 3 0,0 1 82,-1 3 1,4 7 0,-2 4 0,0 3-120,0 1 1,2 5-1,-4 0 1,1 3-230,0 1 0,-1-3 0,3-2 0,-4-2-294,0-2 1,-2-1 0,-4-3 0,0-4 209,0-3 1,0-2-1,0-4 1,0-3-387,0-3 1,-5-6 0,-4-1-127,-2-2 1,3-2 0,1-8 0,0-6-89,0-5 747,5-6 0,-4-2 0,6-8 0</inkml:trace>
  <inkml:trace contextRef="#ctx0" brushRef="#br0" timeOffset="598017">23800 11658 8355,'0'-19'203,"0"2"-136,0 4 1,4 0 0,2 2 170,1 3 0,1-2 0,4 6 0,1 1-46,-1 2 1,5 1-1,-1 0-182,-1 0 0,-1 5 0,-3 4 0,-3 3 0,-2 3-315,-1 2 0,-3 4 0,2-4 1,-4 3-112,-4 2 1,-3-4-1,-5 0 1,-1-2-329,1 1 0,-1-5 684,1-4 1,-6 1 0,-1 3 0</inkml:trace>
  <inkml:trace contextRef="#ctx0" brushRef="#br0" timeOffset="598635">24185 11559 8634,'-6'-19'245,"-2"2"1,-3 5 0,-2 2-1,1 3 1,0 2 0,-1 2 0,1 2-1,-1 1 1,1 1-88,0 3 1,-1 3-1,2 5 1,1 1 0,4-1-1,0 2-813,3 2 0,2 2 1,2 3 293,3-4 1,3-9 0,6-3 0,-1 0 122,1-1 0,-1-2 0,0-4 0,1-4 61,-1-1 1,1 3 0,-1-4 176,0-2 1,-1-1 0,-1 0-1,-3 2 323,-2 0 1,0 1 150,-5-4 1,0 3-256,0 1 1,0 7-167,0 1 0,0 1 1,1 7-1,2 2-103,1 1 1,4 1 0,-2-1 0,1-1-160,2-2 1,-2 1-1,1 2-193,2-3 0,-3 2 0,1-6 0,0 0-593,-1 1 995,4-3 0,-9 3 0,3-5 0</inkml:trace>
  <inkml:trace contextRef="#ctx0" brushRef="#br0" timeOffset="598636">24358 11522 7059,'0'-13'-1135,"2"5"2115,2 0 0,-2 5-445,7-1 0,-5 3 1,4 1-242,2 0 1,-3 4 0,0 1-314,-2 2 0,3 1 1,-4 5-1,-1 1 1,0 1-1,0 1-14,1-1 1,1-1-1,-2-1-403,1-1 0,5 0 1,-4-1-346,2-2 0,-4 2 0,2-4 1</inkml:trace>
  <inkml:trace contextRef="#ctx0" brushRef="#br0" timeOffset="598863">24656 11050 8770,'-7'7'0,"3"4"0,2 6 0,2 1 0,0 3 0,0 1 0,2 5 463,2 3 0,-3 5 0,3 3-748,-2 0 1,2 4 0,0-7 0,-1-2 145,-2-1 1,1-3-1,0-6-1234,3-2 998,-1 2 0,-4-9 0,0 4 1</inkml:trace>
  <inkml:trace contextRef="#ctx0" brushRef="#br0" timeOffset="599131">24519 11447 8355,'0'-12'133,"0"0"1,6 5 0,2 1-1,5 2 1,2 0 0,3 1-1,1 2 1,2-1 0,-1 0-1,1-3 1,1 3 0,0 0-1,0 4 1,-3 0 823,-1 3-979,-1 4 0,-6-2 0,-1 6 0,-4 0 1,0 2-1,-3 2 0,-2-2 0,-1-1 0,0-2-323,0 1 0,0-1 0,0 1-459,0-1 1,4-4 0,2-1 351,1-1 0,1-2 0,4-4 1</inkml:trace>
  <inkml:trace contextRef="#ctx0" brushRef="#br0" timeOffset="599986">24817 11088 8355,'1'-7'-1321,"4"4"996,3 6 0,3 4 0,1 5 0</inkml:trace>
  <inkml:trace contextRef="#ctx0" brushRef="#br0" timeOffset="599987">24954 11088 8355,'-7'-18'999,"-3"4"-412,6-3 0,5 11 0,7 6-231,4 6 1,0 11 0,0 5-290,1 6 1,-2 1-1,-2 6 1,-2 4-1,-1 0-108,-3-1 1,-2 3-1,-1 1 1,0-4-274,0-3 1,0-1 0,0-5 0,0-3-1199,0-4 1,0-4 923,0-5 1,5-1-1,2 1 1</inkml:trace>
  <inkml:trace contextRef="#ctx0" brushRef="#br0" timeOffset="599988">24991 11385 8355,'-7'-8'112,"3"0"0,2 4 0,4-3-204,2 1 1,4 2-1,7 4 1,3 0-1,1-1 1,4-2-1,-1-1 1,0 1-541,-2 2 1,-5 5-1,2 0 549,-3-1 1,-2 4-1,1 0 1</inkml:trace>
  <inkml:trace contextRef="#ctx0" brushRef="#br0" timeOffset="599989">25177 11509 9799,'5'-7'602,"4"2"1,0-1-454,-1-2 0,8 1 0,-4-1 0,3-2 0,2-1 24,-1-1 1,2 0-257,-1-1 1,-5 1 0,2 1 0,-6 1 0,-2 2 0,-4-2 0,-2 1 0,-4 0-153,-4 5 0,-9 3 0,-2 1 308,0 0 1,-5 1 0,4 5 0,-2 5 0,1 4 180,5 0 0,2 4 0,3 2 1,2 1-208,5-1 1,3 2 0,2-2 0,3 1-299,5-2 0,7 3 1,6-7-1,5-1-848,1-1 1,6-7 253,-6-3 1,-4 3 0,-6 0 0</inkml:trace>
  <inkml:trace contextRef="#ctx0" brushRef="#br0" timeOffset="601500">16297 13395 8893,'-4'-13'0,"-1"1"0,3-1 0,0 1 15,2 0 0,6 5 88,2 2 1,3 5-1,0 5 1,-1 3-1,-2 3 1,0 1-1,1 1-56,-1-1 0,-1 5 0,2-1 0,-2-1 0,-1 1 0,-2-1-173,1 1 0,-3 1 109,2-5-371,-3-5 1,-1-3 275,0-8 1,-1-7-1,-2-6 1,-1 2 52,1 2 0,2-4 0,2 0 0,2 1-3,1-2 0,6 4 0,-2-2 17,3 2 0,2 7 1,-1 3 43,0 3 0,1 1 0,-1 1 0,1 4 18,-1 8 0,-4 1 0,0 5 0,1-1-52,-2-3 0,2 3 1,-5-2-1,1 0 35,0-3 1,-2-2-10,5-2 1,-4-4 147,4-5 0,-5-5 0,3-4-106,-1-2 0,-2-2 1,4-3-1,-2 0-42,-2 1 0,3 1 1,-1 2-1,1-1-29,-1 1 0,5 1 0,-2 1 48,3 2 1,2 5-1,-1-1 13,0 3 1,-1 6 0,-1 3 0,-2 3 82,2 2 0,1-1 0,0 1-81,-3-1 0,7 0 1,-2 1-1,2-2 1,2-3 10,-1-4 1,5-2 0,-3-2-1,0-2-30,-1-2 0,4-3 0,-4-5 0,-2-1 15,-1 1 1,-2 0-1,-1-2-42,-3-3 1,2 3 0,-6-2 0,-1 2 37,-2 2 1,-6 3 0,-4 1-9,-2-1 0,-1 3 1,0 2-1,-1 3 36,1 1 1,-5 5-1,1 2 1,1 1-84,1 0 1,6 5-1,1 3 1,1 0-144,3-3 0,-2 4 0,1 1 32,1 1 0,3-4 0,3 2 0,2-3 0,2-2-26,3 0 1,-3-3 0,1-2 0,2-2 103,1-2 1,1-3 0,-1-4 0,-1-5 124,-2-2 1,-1-1 0,2 0 0,-2-1 271,-1 1 0,-1-5 1,-2 1-27,1 1 0,0 1-181,-4 1 1,0 8-124,0 5 0,0 5 0,0 8-24,0-1 0,2 1 0,1-1-103,1 0 1,4 1-1,-3-2 1,2-2 0,3-2-185,1-1 1,1-2-1,1-4 135,-1 0 1,1 0 0,-1-1-33,0-4 1,1-7-1,-1-7 1</inkml:trace>
  <inkml:trace contextRef="#ctx0" brushRef="#br0" timeOffset="601810">17239 12824 8355,'-1'-19'183,"-3"2"1,2 8 0,-2 9-174,3 12 0,5 9 0,0 5 88,-1 3 1,4 4-1,0 7 1,1 2-77,0 3 1,-4-1 0,5 3-1,-1-3 1,0-2 0,-1-2-1,0-2 1,0-5 0,2-4-1044,2-3 0,-2-7 581,-1-2 1,0-4-1,5 0 1</inkml:trace>
  <inkml:trace contextRef="#ctx0" brushRef="#br0" timeOffset="601995">17202 13159 8106,'1'-13'0,"5"1"0,5 1 0,6 1 0,2 2 0,3 0 0,1 1 0,2 3-561,0 2 1,0 2-1,1 0 1,0 0 527,-1 0 1,2 6-1,-7 1 1</inkml:trace>
  <inkml:trace contextRef="#ctx0" brushRef="#br0" timeOffset="602876">17735 13233 8355,'0'-19'362,"0"2"0,0 4 0,0 0 0,0 1 0,-1 1 22,-3 3 0,-3 2 0,-5 7 0,-1 4-262,1 3 0,3 7 0,3 3 1,0 0-160,3 0 0,2 2 0,1-3 0,0-2-170,0-1 1,5-2-1,5 1 1,5-2 17,6-3 0,-2-2 0,3-8 1,3-1-95,3-1 0,1-10 1,-5 1-1,1-4 24,0-1 0,-4-8 1,-2 1 243,-1-1 1,0-6 0,-3 1 0,0-2-1,-3 0-6,-2-2 1,-3-1 0,1-1-1,-2 0 1,-2 1 188,0 3 0,-1 7 0,-7 6-4,-5 3 1,-2 6 0,-1 6-1,0 5 1,-1 6 75,1 6 0,4 3 0,1 10-119,1 6 1,-2 3-1,4 3 1,1 2-1,3 1 52,4 1 1,-1 5-1,5-5-398,2-1 0,1-3 0,3-4 1,1-4-1,1-4-332,-1-4 0,-1-5 488,-1-8 0,-1 2 0,0-6 0,1-2 222,-1-5 1,-4-5 0,-1-8-1,-1 0 1,-2-1 41,2-1 0,-5 3 1,3-4-1,-3 1-95,-1 3 0,5 1 0,-1 2-97,-2-1 1,5 2-82,2 3 1,-4 8 0,1 10 0,-1 3-49,3 4 0,-1 4 0,2-5 0,0-1 8,2-1 0,2 1 0,-1-1 0,0-3 59,1 0 1,-1-5 0,1-2 0,-1-3-126,0-1 0,6 0 128,3 0 0,-7-5 0,-2-2 1,-1-3 40,0-2 1,0-2 0,-1-7-1,-3 5 103,-2 2 1,4 1 0,-5 1 0,-1 0 390,-2-1-47,-1 6 1,0 3-1,0 8-180,0 5 1,4 2-1,0 2 1,-1 3-354,-2 0 1,3 1 0,2-5 0,1 1-159,2-1 1,3-1-1,0-3-601,0-4 1,1-2-1,-1-2 265,1 0 0,-1-6 0,0-1 0</inkml:trace>
  <inkml:trace contextRef="#ctx0" brushRef="#br0" timeOffset="602877">18504 12898 8355,'-5'-12'-1373,"3"5"1061,-3 2 0,10 10 0,2 2 0</inkml:trace>
  <inkml:trace contextRef="#ctx0" brushRef="#br0" timeOffset="603777">18703 13171 8355,'1'-5'379,"2"5"1,2 5 0,2 5 0,2 1 0,-1 3 52,0 0 1,-1 1 0,3 0 0,-3 3-603,-2 1 0,-1-4 1,-4 2-1,2-5 0,0-2-126,2-2 206,1-5 1,-5 1 0,0-8-1,0-4 65,0-3 0,0-2 1,0-1-1,0-1 19,0-1 1,4-5-1,1 4 1,1 2 76,-1 1 1,3 2 0,-2 0-43,1-1 0,1 6 124,5 3 0,-2 8 0,-2 6 1,-2 4-114,-1 2 0,3 2 0,0-3 0,0 3-3,-1 2 1,3-5 0,-2 1 0,2-2-177,1-1 0,1-5 1,0-1-1,3-2 133,0-2 0,1-2 0,-5-1 1,0 0 74,1 0 0,3-5 1,1-3-1,-2-5-39,-1-3 0,-2 2 1,1-4-1,-2 1 49,-3 1 0,2-2 0,-6 3 0,-2-2-20,0 2 0,-2 1 0,-2 2-55,-2-1 1,-3 7-1,-5 1 1,0 4-36,-1 1 1,1 1 0,-1 4-80,1 3 0,0 7 0,1 3 0,1 0 1,3 0-311,2-3 0,0 3 1,5-2-168,0 0 0,2-3 0,2-2 317,4-2 0,-1-4 0,1-5 339,2 0 0,-3-1 1,0-3 76,-2-5 1,4 2 1090,-5-1 0,1 5-683,-1-1 1,-2 4 0,3 4 0,-1 5-274,0 2 0,1 7 0,-5 2-226,0 4 0,1 7 0,2 5 0,2 6 0,1 0-50,-1 1 1,4-2-1,-4-3 1,1-3-41,-1-2 0,-1 1 0,-4-8 0,0-4 43,0-3 0,-5 2 0,-4-6 0,-2-3 15,-1-2 0,-2-7 0,-1 1 1,-3-3-42,-1-1 1,2-1-1,-2-3 1,3-5 28,4-2 0,1-5 0,7-2 0,2-1-1257,0-3 1,8-2-1,2-1 185,3 1 1,7-1 0,1 0 0</inkml:trace>
  <inkml:trace contextRef="#ctx0" brushRef="#br0" timeOffset="603778">19496 13481 8355,'13'0'1172,"-6"10"1,-4 4 0,-8 5-992,-7 7 0,-6 2 0,-8 8-1852,-3 2 1,-3 2-1,-5-3 1</inkml:trace>
  <inkml:trace contextRef="#ctx0" brushRef="#br0" timeOffset="604913">20290 13208 8319,'0'-19'170,"0"1"0,2 6 0,0-1 474,3 1-447,-1 0 1,-4-1 0,0 1 0,-2-1 0,0 1 0,-4 1 297,-1 3 0,3 1 0,-4 4-389,-2-1 0,-1 0 1,-1 5-39,-1 3 0,2-1 1,2 5-1,0 3-38,0 5 0,2-1 1,0 4-1,1 0-410,4 1 0,0-4 1,2 3-1,0-1-74,0-2 0,0-3 1,2 0 140,2-1 1,-2-5-1,7-3 245,0-2 0,-2-4 1,2-2-1,-1-4 64,-1-3 1,2-2-1,-3 1 1,-1-1 35,1 1 0,-1 0 0,-2-1 0,1 1 8,-1-1 1,3 5 0,-1 1 80,2 2 1,-3-1-1,4 4-25,2-3 1,-3 7-1,0 6 114,-2 3 1,1 1 0,-3 2 0,1 1 0,-2 3 34,0 2 0,-1-4-211,3 5 1,-1-6-1,5 2 1,2-4-1,1 0 1,1-2-275,1-3 0,-1-2 0,1-6 142,-1 0 0,0-2 1,2-2-1,1-4 1,2-5-29,-2-3 0,-1-3 0,0-6 122,2 0 0,-3-4 1,0-1-1,-3-1 1,-2 0-1,1-1 1,-1-3-1,0 0-23,-1-3 1,0 0 0,-4-1 16,1 2 1,1-2-1,-2 11 1,1 1 0,-1 5 449,-2 6-311,-1 8 0,-1 9 0,-2 11 0,-2 9 0,-2 7 1,-1 5 196,1 2 1,1 7-251,6-1 1,0 5-1,0-4 1,1 1-1,4 0 1,4-5-433,6-3 0,1-5 181,4-5 1,1-7-1,2-6 1,-1-6-1,-1-5 1,1-2-395,2-3 1,-4-9 446,1-7 1,-6-4 0,3-1 0,-2-1 0,1-3-1,-2-3 435,-1 1-308,-2-5 1,-3 4 0,-1-5 0,0 0 0,0 1 0,-1 2 0,-1 2 115,-3 2 1,-2 6 29,-1 8 0,-4 2 1,-2 3-1,-1 3 0,-1 5 1,0 6 560,0 5 1,1 8-507,-2 5 0,4 8 0,5 4 0,0 3 0,0 2-92,0 4 1,0 0-113,0 4 1,1-3-1,3-6 1,6 0-1,4-1 1,2-4-1714,0-8 1,8 1 0,3-5 0</inkml:trace>
  <inkml:trace contextRef="#ctx0" brushRef="#br0" timeOffset="605273">21816 12712 8355,'-2'-12'719,"-2"0"0,-1 6-460,-4 6 0,3 7 0,3 8 0,-1 3-10,1 1 0,2 6 0,1 5 1,0 2-191,0 3 0,0 0 0,0 3 0,0-1-424,0 0 1,5-4 0,2-1 0,1-3-1865,0-6 1568,-5 2 1,8-11-1,-4 4 1</inkml:trace>
  <inkml:trace contextRef="#ctx0" brushRef="#br0" timeOffset="605951">21530 13022 8355,'2'-11'171,"3"2"1,8 2 0,5 1 0,4 2 0,1 0 0,5-1 0,2-2 0,4-3 0,2-1-381,2-1 0,-1-5 0,0-1 0,-1 0 0,-3-1 0,-4 0-19,-3-3 1,-7 4-1,-2 1 1,-3 2 122,-2-1 1,-5 2 0,-3-3 0,-4 3 207,-4 2 1,-2 0 0,-3-1-1,0 1 129,0-1 0,-2 7 1,-2 1 249,1 4 1,5 2 0,3 5-225,3 6 0,1 6 1,0 7-1,1 1-183,3 3 1,2-1 0,3 5 0,-1 1-5,2 2 0,-3 1 0,1 0 0,1-1-342,-3-3 1,4-2 0,-4-8 30,1-2 0,-3-3 0,4-7 155,2-3 0,1-4 0,1-9-8,0-8 0,-1 1 1,-1-5-1,-2 2-50,2-1 0,1 2 0,0-4 0,-1 1 96,-2 1 0,-1 3 0,2 5 192,0-2 1,-5 6 73,4 4 0,-5 3 0,1 8 1,-1 3 49,1 0 0,-1 4 0,4-2 1,-1 1-92,1 1 0,2-6 1,3 2-235,0-5 0,5-2 0,1 2 1,0-5-1,0-3-33,-3-1 0,3-5 1,-2-4-1,-1-2-55,-1-1 1,-1-5 0,-1 1 0,-1-1 165,-3-1 0,2 0 1,-5-4-1,1 3-4,0 1 1,2-2 0,-4 3 47,-1 2 0,-3 2 0,-4 5 107,-5 4 0,-2 8 0,0 6 0,2 4 51,0 2 1,7 6 0,-3-1 0,4 2-513,1 2 0,1-2 1,4-2-80,3-4 1,8-5-1,5-4 1,4-4-653,4-2 1,2 3-1,7 2 1</inkml:trace>
  <inkml:trace contextRef="#ctx0" brushRef="#br0" timeOffset="607065">23031 12886 8355,'-12'-12'0,"3"3"1063,1 1 0,7 5-779,1-1 0,9 8 0,8 5 0,0 3 1,-1 5-1,2 3 0,0 4-153,0 0 1,0 1 0,-3 0 0,1-2-272,0-2 0,-3 1 0,-2-5 0,-1-2-170,-2-1 0,-4-6 126,5 0 1,-7-6 0,3-2 97,-4-7 0,-1-4 0,0-2 0,0-1 7,0-2 0,0 1 0,0-6 0,0 0 0,0 1 0,0 0-345,0 3 503,0 0 1,0 5 0,1-1-1,4 2-12,3 3 0,-1 2 64,1 6 0,-5 2 0,2 2 32,1 4 0,-4 3 0,5 2 1,0-1-59,0 0 0,1 1 1,5-1-1,-1 1-152,1-1 1,-1-4 0,0-1 0,1 0 67,-1 0 1,1-4-1,-1 1 1,0-3-1,1-2-172,-1-3 1,1-3 0,-1-6 98,0 1 0,-1 0 0,-1-2 0,-3-1 0,0-3 0,-2 0-361,1 0 338,-2 1 1,-4 1-1,0-1 1,0 2 86,0 1 0,-1 8 1,-3 1 117,-5 4 1,-2 2 0,-1 5-1,-1 5 1,2 5 0,2 4 109,1 2-246,5 1 1,-3-2 0,6 0 0,0 1 0,2 0 0,2 0 0,4-3 14,3-1 1,1-2-172,1-3 1,-1-6 0,1-2-1,-1-1 1,2 1 0,1-3-135,2 0 0,-1-6 230,-4-1 1,1-4-1,-1 0 1,1-3-1,-1-3 37,0-2 0,1-1 0,-2 3 61,-3-1 0,2-1 0,-5 5 0,1-1 0,-1 1 0,-1 0 0,1-1 295,-1 1 1,1 5-222,-1 3 1,-1 4 0,4 4 0,0 4 0,-2 3-1,2 2 1,0 0 0,2 3-8,-3 0 0,5 5 1,-4-5-1,2-1-203,-1-1 1,0-1-1,5-1 1,-1-1-545,0-3 0,1-4 0,-1-8 1,1-4-1,-1-3 97,0-1 0,1-6 0,-1-2 0</inkml:trace>
  <inkml:trace contextRef="#ctx0" brushRef="#br0" timeOffset="607389">24085 12588 8355,'0'-16'175,"0"-1"685,0 2 1,6 7-582,2 4 1,3 8-1,0 6 1,-1 5-1,-3 5 1,-2 5-1,-2 4 1,-2 3-273,-1-1 0,0 9 0,0-1 0,0 2 1,0 2-1,0-3 0,0-3 0,0-4 0,0-4 1,0-4-1497,0-4 0,2-5 1,0-6-319,3-2 1669,-1-5 0,1 2 0,2-5 0</inkml:trace>
  <inkml:trace contextRef="#ctx0" brushRef="#br0" timeOffset="607662">23999 12923 8355,'5'-11'184,"3"2"1,3 2 0,2 0 0,1 1 0,2-1-1,5 2 1,2-2 0,2 1 0,0 0 0,0 0 0,1-1-1,1 2 100,2-1 0,-1 2 0,-8 4 1,-2 0-1,-2 1 0,-3 2-469,-2 1 0,-7 10 0,1 0 1,-4 2-128,-1 2 0,-1 4 0,-4-1 1,-1 1-130,-1-1 0,-3 1 0,6-4 11,1 1 1,2-4 0,2 0 0,3-5 49,5-6 1,2 3 0,1 0 0</inkml:trace>
  <inkml:trace contextRef="#ctx0" brushRef="#br0" timeOffset="608473">24470 12650 8355,'-6'-6'-73,"5"1"0,-2 8-546,6 1 0,4 11 0,5-1 1</inkml:trace>
  <inkml:trace contextRef="#ctx0" brushRef="#br0" timeOffset="608474">24805 12836 8355,'0'-12'869,"0"0"0,0-1 661,0 1-1448,0-1 0,-6 7 1,-1 3 170,0 6 0,-4 3 1,3 8-210,-3 3 1,0-2-1,1 6 1,4 1 0,-1 1 25,0 2 0,4 0 0,-1-1 0,2 0-366,2-3 1,6 1-1,2-6 1,3-2-30,2-4 0,3-1 1,2-5-1,1-1-121,3-2 0,2-2 0,1-3 0,0-4 149,-1-3 0,-3-2 1,-2-1-1,1-1 126,-1-1 0,-4-5 0,2 3 1,-4 0 117,0 0 0,-6 0 1,-2 3-1,-1-1-78,0 1 0,1 1 0,-7 3 0,-2 1 103,-4 2 0,-3 5 0,-2 0 111,1 6 0,0 4 0,-1 5 0,2 1 530,3-1 1,-2 6-1,6 3 1,1 1-394,2-1 1,1 2-1,0-4 1,1 2-219,3 0 0,3-10 0,7 1 0,1-2-170,2-3 0,1-2 0,-3-5 0,1 0-64,0 0 1,1-8-1,0-3 1,-2-2 443,-1-2 1,-2-1 0,1 1 0,-1-3-133,1-2 0,-1 5 0,0-3 162,1 0 1,-5 5 0,-1-5-1,-2 1 1,-2 1 44,-1 0 0,-2 3-687,0 0 0,-6 6 1,-2 3-1,-2 4 0,1 4 104,0 5 1,6 2 375,-1 1 1,3 0-1,1 2 1,0 3 0,0 2-1,0 2 91,0-1 0,0-3 0,1 2-109,3-1 1,3 3 0,4-5 0,-1-1-25,-2-1 1,-1-1 0,3-1-9,-2 0 0,-5 1 1,0-1-1,-6-1-425,-5-2 0,-8 2 0,-1-3 0,-4 2 63,-5-2 0,-1 3-181,-6-3 0,-5 3 0,-6 1 1</inkml:trace>
  <inkml:trace contextRef="#ctx0" brushRef="#br0" timeOffset="608811">22808 13419 10627,'7'-7'0,"7"5"357,9 4 1,17 1-1,12 4 1,9 0-1,13-2 1,12 1-217,8-3 0,-40-3 0,2 0 1,-1-2-1,0-2 0,5-1 0,1-1 1,4-1-1,1-1 0,2 0 0,-1 1 1,1 0-1,-1 0 0,0 1 0,-1 0-45,-3-1 0,0 1 1,0 2-1,0 0 0,-6 0 1,0 0-1,-2 0 0,-1 0-67,-3 0 1,0 1-1,45-7 1,-23 4-1,-9 1-22,-12-1 1,-13 2 0,-12 4-475,-5 0 1,-11 0 0,-11 0-1,-8 0-149,-7 0 1,-6 2-1,-6 2 1,-4 4-827,0 3 0,-8 2 0,-5-1 0</inkml:trace>
  <inkml:trace contextRef="#ctx0" brushRef="#br0" timeOffset="610208">15987 14461 8489,'-17'-11'0,"1"3"0,0 4 0,1 4 0,0 4 119,-1 4 1,-5 9 0,4 5-71,2 5 0,1-1 0,2 3 0,1-2 0,3-3 0,4 0 0,2-4 54,2-3 0,6-3 0,3-2 1,5-1-1,4-3 0,0-3-125,0-4 1,3-1 0,-5-1 0,-1-4 0,-1-3-1,-3-3 1,-1-3 0,-3-1 0,-2-3-56,-2-1 1,-2 2 121,-1-3 0,-5 3 0,-4-3 0,-3-1 0,-3 0 62,-2 1 0,1 0 1,3-2-1,1 3-90,0 1 1,3-4 0,2 3 0,2-2-22,2 0 0,2 5 1,1-3-1,1 1-93,3 2 1,3 1-1,6 0 1,-1-1-31,0 0 0,1-1 1,-1 0-1,1 2 237,-1 1 1,-4 2-1,-1-1 37,-1 1 1,2 4 0,-3 1-3,2 1 1,-4 8-1,3 7 1,-2 5-8,0 3 0,4 6 0,-2 2 0,1 8 186,2 7 1,2 1-1,0 7 1,-1 5-320,-2 2 0,0 8 0,3 9 1,-1 2-339,-2 1 1,-1-2-1,3-8 1,-3 1-12,-2-2 0,4-3 1,-5-7-1,-2-9 275,0-5 0,-2-9 1,-2-5-1,0-6 230,-2-2 1,-6-7-1,2-6 1,-3-4-175,-2-1 1,-3 0 0,-1-3 0,1-4-132,-2-5 0,4-5 0,-3-1 0,4-5 114,0-5 0,6-10 0,3 2 0,3 0 39,1 2 0,5-2 0,5-3 0,5 6 32,6 6 1,4-1 0,4 9-1,2-2-190,1 0 0,4 10 1,-5 0-1,3 3-1106,-1 1 742,-6 5 1,9-4 0,-4 6 0</inkml:trace>
  <inkml:trace contextRef="#ctx0" brushRef="#br0" timeOffset="610774">17227 14498 8355,'-13'-23'0,"1"2"0,0 5 240,-1 2 0,6 6 1,2 1-49,-1 1 1,5 1 0,-3 3 0,4 2 0,3 7 0,2 7 157,2 7 1,-3 9 0,4 6 0,1 4-127,-2 0 0,4 7 1,-5 1-1,3 1-233,-1 4 0,-4-5 0,4-2-493,2 0 1,-3-2-1,0 1 1,0-3 0,-2-3-299,1-5 0,-2-5 0,-3-8 0,2-5-265,1-2 1065,0-1 0,-9-1 0,-2 0 0</inkml:trace>
  <inkml:trace contextRef="#ctx0" brushRef="#br0" timeOffset="612047">17140 14672 8355,'0'-43'-250,"0"5"187,6-5 1,2 6 0,8 1-1,5 3 63,2 4 0,2 8 415,0 5 0,0 7 0,0 5 0,-2 4 1,-2 4-396,-5 5 0,-2 7 0,-2 5 0,0 2 0,-4 2 0,-4 1 0,-4 3 0,-4 3-172,-4 0 1,-8-2-1,-2-5 1,1 0-210,-1-1 0,1-4 0,3-4 0,1-2 0,-1-3-1418,3-3 1737,7-2 0,-7-1 0,4 2 1</inkml:trace>
  <inkml:trace contextRef="#ctx0" brushRef="#br0" timeOffset="612048">17711 14449 8465,'-2'-11'0,"-2"2"771,-4 5-509,2 3 66,-5 1-244,10 0 1,-10 0 0,4 1 0,0 3 0,3 5 141,3 2 0,-4-3 0,1 0 1,2 2-1,0 1-266,2 1 1,2 1 0,0-1-1,2 1 1,1-1 0,-1 0-259,0 1 1,5-2-1,0-2 1,2-2 0,1-1-1,-1-5-638,-3-4 906,3-3 1,-9-7 0,3 1 0,-1-2 0,1-1 0,-3-2-92,0 2 1,-4 1 98,-2 2 1,1-5 0,-3 1 0,-1-1 0,1 1-1,-1-2 1,2 0-28,-1 0 1,1-3-20,1 5 0,2-6 1,-2 1-113,3-2 0,2-2 1,2 0 150,1 0 1,6 2-1,-3 2 1,1 3 0,0 3 246,2 3 1,1-2 0,1 10 0,1 2 145,-1 5 0,-1 8-301,-3 6 0,2 5 0,-5-2 0,1 4 1,1 1-1,-2 1 0,2 1 0,-1 2 107,-1-1 1,4 2 0,-4 1-1,1-1-197,-1 0 1,5-2-1,-3-6 1,1-3 0,-1-1-1,0-3 1,-2-1 0,2-3-443,0-3 409,1-2 1,5-8-1,-2-2 1,-2-4-82,0-3 1,-1-3 0,4-1 0,-1-3 0,-1 0-62,-2 0 0,0 0 0,3 3 0,-2-1 234,-5 0 0,1 7 0,-1 3 26,-1 5 1,-1 4 0,-2 9 0,0 2 82,0 2 0,1 0 1,2 3-1,2-1 0,1-3 1,1 0-134,0 2 0,1-8 1,4 4-78,1-2 0,-5-6 36,0-1 0,0-2 0,5-2 0,-2-2 40,-3-2 1,3-1-1,-4-6 1,0 0-1,-2-3 1,0 0 0,-1 0 97,-2 2 0,4 0-77,-2-1 0,0-3 1,-2 0-1,0 4 1,3 2 213,-3 1 1,1 3-97,1 2 0,-2 4 1,2 4-96,-3 4 0,5 10 1,0 6-1,3 5 1,-1 2-1,0 5-43,-1 4 1,4 0-71,-3 6 1,-1-1 0,0 5-7,-1-1 0,-2 2 0,-4 2 1,-2 0 2,-2 0 1,-3-4 0,-5-3 0,0-6 0,-1-6 147,1-5 0,-1-8 1,1-6-1,0-5 1,-1-6-1,1-3 400,-1-1 1,5-2-516,0-7 0,5 0 0,-1-12 1,3-2-1,1-5 0,0-5 1,1-3-480,3-1 1,4-2 179,9-2 0,-2 6 1,6-2-1,1 1-245,1 1 1,2-1 307,0 3 1,0-3 0,-1 4 0</inkml:trace>
  <inkml:trace contextRef="#ctx0" brushRef="#br0" timeOffset="613450">18678 14064 10019,'0'-12'0,"1"1"0,2 4 0,1 8 0,0 10 0,0 9 0,2 3 0,-1 3 0,2 2 380,0 1 0,-3 5 0,3-1 0,0 2-471,0-2 0,-3-2 0,4-3 0,1 1-294,-2-1 1,2-4 0,-3-3 0,1-4-484,2-4-1096,-3 0 1696,-1-6 0,-10-2 0,-2-5 0</inkml:trace>
  <inkml:trace contextRef="#ctx0" brushRef="#br0" timeOffset="613451">18653 14362 8355,'0'-8'98,"0"-1"0,6 7 0,2-4 1,3 2-1,1 0 9,1 1 0,1-2 1,2 0-17,5 3 0,2-4 1,3 1-1,2-1 0,1 1 1,-3 1-1,-3-1 0,-2 1 142,1 1 0,-4 2 1,-3 2-1,-4 2-135,-2 1 1,-7 7 0,2 0-68,-2 5 1,-2 1 0,-2-1 0,-2 2 0,-3-1 60,1 1 1,0 3 0,6-4 0,0-2-200,0-1 0,1-3 0,4-2 0,3-2-101,3-1 0,1-2 0,2-4 0,1 0-22,2 0 1,-1-6-1,-3-2 1,-1-4 206,0-5 1,-1 2-1,-1-4 1,-3-1 15,-2 1 1,0 4-1,-5-2 1,-2 2-56,-2-1 0,-3 2 1,-5-1-378,-1 5 0,1 5 1,0 5-1,-1 1 16,1 3 1,-1 3 0,1 5 0</inkml:trace>
  <inkml:trace contextRef="#ctx0" brushRef="#br0" timeOffset="613452">19248 14399 8355,'7'-12'278,"-1"-1"1,-1 5 0,4 1 0,2 2 182,1 2 0,0 2-222,1 1 0,-5 1 0,0 4 0,2 6-132,1 5 0,-3 6 0,-1 0 0,-1 5 0,-4 5-93,0 0 1,-2 5-1,0-1 1,0 4-60,0 0 0,0-3 0,-2-3 0,0-2-234,-2-2 0,-5 2 1,4-6-1,-1-4 39,1-3 0,1 2 1,2-6-1,0-2-1060,-3-4 1085,1-6 1,4-3 0,0-10 0,2-5 9,2-5 0,-1-4 0,3-2 0,1-2-6,0 0 0,-4-7 0,2 1 0,0-5 266,-1-2 1,0-5 0,-3 5 0,2 2 0,1 3 0,0 6 0,0 3 0,2 5 290,1 2 0,0 4 0,2 5 1,0 1-81,0 2 0,2 5 1,2-1-1,-1 3-5,0 1 0,-3 4 0,-1 1 0,2 1-201,1-1 1,1 5-1,-1-2 1,-3 3-82,-3 2 0,-4-1 0,-1 0 0,0 1 12,0-1 0,-1 1 1,-4-1-1,-3 0 0,-4 1-225,-5-1 1,3 1 0,-2-1-164,2 0 0,2-1 0,1-1 1,1-3-1028,2-2 1305,5 5 0,-3-3 0,6 5 0</inkml:trace>
  <inkml:trace contextRef="#ctx0" brushRef="#br0" timeOffset="613453">19608 14598 8355,'8'-6'738,"1"-1"488,0 0-1215,2-4 0,2 6 0,-1-5 0,2 3 0,1 0 129,2 0 1,3 5-1,-2-4 1,1 1-113,4-4 1,-4 2 0,0-1 0,0 0-16,1 1 1,-7-4 0,1 4-616,-4 0 1,-7-4-1,1 3 330,-3-3 1,-6-1 0,-4 0 320,-2 4 1,3 3 0,0 5 0,-2 0 330,-1 0 1,-1 1 0,-1 5-107,1 6 0,0 2 0,1 6 0,1 3-61,2 0 1,5 0 0,-1-1-391,2-1 1,4-6 0,2 2 0,5-5 0,7-4-203,4-3 1,5-4 0,3-1-1,1 0-932,-2 0 783,-1-6 0,-1-6 0,0-7 1</inkml:trace>
  <inkml:trace contextRef="#ctx0" brushRef="#br0" timeOffset="614582">21022 14213 8355,'-1'-19'49,"-4"2"1,3 3-1,-7 2 1,0 1-1,-2 1 95,-2 2 0,0 5 0,-3-1 0,-1 3 1,-1 1-1,0 0 0,3 1 0,1 3 116,1 5 1,1 3 0,0 5 0,1 2-194,2 0 1,0 5 0,4-4-1,3 4-125,0 1 0,4-6 0,0-1 0,4-2-155,1 1 1,-3-2-1,4-5-95,2-2 0,1-5 30,1 1 0,1-4 197,-1-4 0,-4-3 1,-1-6-1,-1 1 1,-2 0 35,1-1 1,-2-1 0,4-1 0,-1-1 0,-4 0 0,0 3 1,-2 0-1,0 1 115,0-1 0,0 5 100,0 0 0,0 7 0,0 1 104,0 6 0,1 7-234,3 3 0,2-2 0,3 4 0,0-1 0,0-1 0,4 1 28,3 1 1,-2-5 0,4 4-219,0-3 0,-4-6 1,2-1 59,-2-2 1,-3 1-1,-1-3 1,-2 1 63,2-1 1,-4-6 0,1-3 0,-1-1 11,-3-2 1,-2-2 1,-1-2 1,0 1 0,0 0 0,0-1 0,1 1 0,2-1-518,1 1 491,0 0 1,1-1 0,0 2 0,2 1 0,3 2 0,1 0 19,1 1 1,0 0 0,1 4 49,-1-1 0,1 0 0,-1 4 0,-1 1 1,-1 4-1,-3 3 0,-2 3 158,-2 1 0,-2 5 0,-1 1 0,0 0-78,0 0 0,0-1 1,0-1-1,2 0 1,2-1-1,3-1 9,0-1 0,4-2-118,-3-3 0,3 1 1,1-4-1,1-3 0,0 0 1,3-2-78,0 0 0,1-2-2,-5-2 1,0-3-1,1-5 1,-1 0-1,-1-1-84,-2 1 0,2-2 0,-5-1 141,1-2 1,-1-3 0,-5 3 0,2 2 0,1 1 0,-2 2 41,-5-1 0,0 6 14,-5 3 1,-1 3-1,-3 1 255,0 0 0,-1 7 0,2 4 1,2 5-1,2 2-174,1 0 0,2 4 0,5-2 0,4 0 0,4 1-748,6 1 0,6-4 0,7-2 35,1-2-159,5-1 1,-2-1-1,5 0 1</inkml:trace>
  <inkml:trace contextRef="#ctx0" brushRef="#br0" timeOffset="618173">22399 14300 8355,'-2'-11'38,"0"4"0,-3 7 1,3 7-1,0 5 0,2 5 1,2 2-1,0 2 1,4-2-1,1-1 0,1-1-667,-1 0 1,4-3 334,-3 3 128,-2-9 0,1 2 0,-5-5-73,3 2 0,4-4 0,-2 2 1</inkml:trace>
  <inkml:trace contextRef="#ctx0" brushRef="#br0" timeOffset="618344">22361 14052 8355,'5'-6'-2078,"0"6"1942,2 7 0,1 4 0,5 2 1</inkml:trace>
  <inkml:trace contextRef="#ctx0" brushRef="#br0" timeOffset="618847">22423 14325 8355,'2'-7'-33,"2"3"1,3 2 0,5 2 0,-1 2 7,-2 2 0,2-1 0,-3 3 0,1 1-141,0 0 0,0-3 1,-3 3-1,-1 0 442,1 0-246,-2-4-242,-4 2 1,0-3-458,0 2 580,0-3 0,0 3 0,0-8 122,0-4 0,0-3 0,0-1-23,0-1 1,4 1-1,2-1 1,-1 1 189,1 0 1,3 0 0,0 3-30,2 1 1,1 5 0,0-1 0,1 2-58,-1 2 0,-3 6 1,-1 2 59,1 3 0,-2 6 0,0-1 1,0 1-1,0-1-312,3 1 1,-3-1 0,1-3 0,0-1-194,-1 1 0,4-2 0,-3-2-114,3-1 1,7-5-1,2 3 1</inkml:trace>
  <inkml:trace contextRef="#ctx0" brushRef="#br0" timeOffset="619084">22882 13853 9020,'0'0'0,"0"9"0,0 9 0,2 6 0,0 5 0,4 4 0,-1 3 282,1 1 0,0 5 0,-4-1 0,4-2-488,1-5 0,-3 2 0,4-4 0,0-1 16,-1-2 0,3-2 0,-6-4 0,-1-1-1212,-2-1 1045,-1-12 0,6 8 0,1-10 0</inkml:trace>
  <inkml:trace contextRef="#ctx0" brushRef="#br0" timeOffset="620820">22820 14288 8355,'13'-20'-22,"-1"5"1,1 4 0,0 4 0,2 0 0,3 2 0,2-1 0,0 3 0,1 2 0,-2 1-587,-1 0 0,4-5 0,-2-2 1</inkml:trace>
  <inkml:trace contextRef="#ctx0" brushRef="#br0" timeOffset="620821">23068 14412 7819,'6'6'477,"-3"0"1,5-6 0,2 0-247,1 0 0,6 0 0,3 0-269,-1 0 0,4-1 0,-2-2 0,3-3 1,-1-1-1,-1-2 0,-3-2 0,-1 0 1,-3 1-299,-1 2 1,-7 0 0,-1-5-1,-2 1 232,0-1 1,0 1-1,-5 0 1,-3-1 28,-5 1 1,-2 3-1,-1 3 1,-1 0 115,1 3 1,0 2 0,-1 1 143,1 0 1,4 5 0,1 4 0,1 2-126,3 1 0,2 5 1,1-1-1,1 1-61,4 1 1,1-5 0,8 5-1,1-3 37,2-2 0,5 2 0,-3-8 1,2 0-290,0-3 1,-1-3 247,5-1 1,-4 0 0,-1 0-1,1-1 1,0-3 0,-2-4 90,-1-3 1,-2-2 0,-3 1 0,-2-1-10,-3 1 1,2 0 0,-6-1-97,-1 1 1,-3-1 0,-4 2 0,-5 3-52,-2 4 0,-1 3 1,-2 1-1,-1 0 14,-2 0 0,1 1 0,2 3 0,0 4 42,2 3 1,-2-2 0,10-1-45,1 1 0,2 3 1,2 0 17,3 0 1,3-1 0,7-2 0,1-5 19,2-3 0,-1-1 0,-3 0 0,-1-1 78,0-3 0,1 1 0,-1-4 1,-1 0 58,-2 0 0,0 3 1,-3-3-1,-1 0 237,1 0 293,-2 5-567,-4-9 1,0 15-1,0 0 1,0 6 2,0 2 1,4 2-1,2 2 53,0 5 1,1 2 0,3 4 0,-2 1-1,0 4 58,-1 0 0,3 8 0,-6-2 0,-1 4 105,-2 0 1,-1 0 0,0-6 0,0-2-289,0-1 0,-5-5 0,-3 1 0,-4-5-40,0-3 0,-6-3 1,-1-7-1,-2-1-218,1-2 0,3-5 0,-2 1 1,1-3-10,3-1 1,1-1 0,3-3 0,3-5-1038,3-2 1,4-5 701,1-1 1,6-10 0,0 1 0</inkml:trace>
  <inkml:trace contextRef="#ctx0" brushRef="#br0" timeOffset="620822">23825 14176 8355,'-6'-8'39,"-2"-1"0,3 8 1,0 1-1,4 7 164,1 4 1,0 3 0,0 1 0,1 3-142,4 1 1,-3-2 0,5 2 0,0-1 0,-1-2 0,1 1 0,-2-1 214,1 0-285,3-3 0,-3-7 5,2-6 1,-1-2 0,-4-6-1,1-1-151,-1-2 0,-2-2 0,0-1 0,2-1-104,1-1 0,0-2 0,-2 3 0,0-2 132,3 2 0,3-3 1,-3 3-1,2 2 14,3 4 1,1 2 0,3-1 0,1 3 13,1 4 0,5-3 1,-4 0-1,-1 1 54,2 2 1,-4 5-1,2 0 1,-2 0 386,-1 2 0,-1-4 0,0 5-50,1-1 1,-1-1 0,1-2 380,-1 1-552,-5 0 1,-3-4 0,-8 2 0,-4 0-19,-3 3 0,-2 0 1,-1-1-1,-1 3-86,-1 0 1,-1 4-1,5-3 1,-1 3-81,1 2 0,0-1 0,1 1-320,2-1 0,4 0 201,5 1 0,1-6 0,3-3 61,5-3 1,2-1-1,1-1 82,0-3 0,-1 1 1,-1-5-1,-2-2 108,2-1 1,-3-1-1,1-1 1,0 1-64,-1-1 0,3 1-66,-6-1 105,0 1-13,-4 5 1,4 3-1,0 8 1,-1 4-7,-1 3 1,-2 2 0,1-1 0,2 1-20,1-1 0,5 1 0,0-1 1,2-1-20,1-3 1,-4 2 0,1-6-1,0-1 10,2-2 0,2-1 0,-1 0 0,1-1 39,-1-3 1,-4-3 0,-1-6 0,0 0-2,0-4 0,-4 2 0,1-6 0,-1-1-83,1-1 1,-3-2 0,3 0 0,-2-1-114,-2-3 1,0-1-1,0-5 1,0 3 11,0 2 0,0 1 0,0 6 0,0 2 232,0 5 1,-6 3-119,-2 5 1,2 5 0,2 10 0,3 7 319,1 4 0,0 4 1,0 7-1,1 4 12,3 3 0,-1 1 0,4 0 0,0-1-533,0-3 0,1 3 0,4-5 1,1 1-552,-1-3 0,1-4 289,-1-4 0,0-3 0,1-6 1</inkml:trace>
  <inkml:trace contextRef="#ctx0" brushRef="#br0" timeOffset="621150">24606 14275 8466,'6'-7'0,"2"2"0,3 1 0,1-1-683,1 3 0,-6 6 0,-2 3 0</inkml:trace>
  <inkml:trace contextRef="#ctx0" brushRef="#br0" timeOffset="621151">24817 14275 8355,'7'-12'407,"4"3"0,-3 3-336,3 0 1,6 1 0,1 2 0,0-1-2093,0 1 1595,-2 7 1,-3-3 0,-1 5 0</inkml:trace>
  <inkml:trace contextRef="#ctx0" brushRef="#br0" timeOffset="635233">9798 8930 8355,'1'-9'-71,"2"1"1,2 0 0,1 0 0,1 1 0,0 0 0,2 0 0,1-3 0,0 1 0,-3-1-1,0 2 1,-2-2 0,-1 0 175,-5 2 0,-5 1 1,-6 5-1,-1-3 0,0 1 1,-4 0-1,-2 0 0,-3 1 1,-2 2-1,-2 1 0,-1-2 1063,-4-2-1164,0 3 1,-8-5 0,-2 5 63,-5-3 0,-3 3 0,-7-4 0,-4 4-59,-5 1 1,-5 1 0,1 4-1,-3 3-19,-4 3 1,-6 1 0,0 2 0,0 1-12,-1 2 0,0-1 0,-3-3-18,-1-1 0,8-1 1,1-1-1,-2-3 0,1-2 53,5-2 1,-3-2 0,5-1-1,0 0 52,-1 0 1,10-4-1,2 0 1,5 0-9,3-2 0,4 5 0,2-3 1,4 2 49,5 2 1,-2 0-1,8 0 1,0 2-101,3 2 0,0 3 0,3 5 0,3 1-220,-1-1 0,1 0 0,0 2 1,0 1 118,3 2 0,3 0 0,-3-6 5,-2-3 0,2 1 1,1-3-1,0-1 110,-1 1 1,4-2 0,-3-4 0,-1 0 0,2 0 194,0 0 1,2 0 0,2 1 0,-1 2-62,-2 1 1,5 6 0,4 0 0,-2 3-109,-1 4 0,-1 5 1,-1-1-1,2 2-46,3 2 0,-3 1 0,3 2 0,-2 2-50,2 2 1,-3-5-1,2 4 1,0-2 19,1-1 1,-3 6 0,4-6 0,-2 1 38,1 2 1,4-4 0,-3 6 0,0 2-8,0 1 1,5 5 0,-3 3 75,4 4 0,1-4 0,0 9 0,0-1 0,0-1-57,0 0 1,1 4 0,4 2 0,3 1-61,3-1 1,1 0 0,2 2-1,1-4-18,2-4 0,3 2 0,-2-8 0,2 3 24,2 2 1,1-2 0,2-1 0,0-1 42,-1 0 0,1-3 1,0-1-1,1-4 1,3-1 0,-1-5 1,3-3-1,1-3-15,0-1 0,1-2 0,6-2 1,0-6-17,3-5 0,3 1 0,-2-4 0,0 1 11,-1 0 0,4-4 1,-3 5-1,-1-1-18,1-1 0,3 8 0,-4-3 0,2 2-23,3 0 1,-3-2 0,0 1 0,1-1 10,-1 1 1,-3-1 0,3 0 0,-1-1 5,-3-2 1,2 0-1,0-5 1,-1-1-34,2-1 0,0 2 0,3 0 1,-1-1 8,-3-2 1,5-1 0,-3 0-1,2 0 36,-1 0 1,-1 0 0,2 0 0,-4 0 23,1 0 0,-3 4 0,6 0 1,-1 0-26,-1 2 1,4-5-1,-4 3 1,2-2 2,-1-2 1,1 0 0,4 0-1,-1-2-30,1-2 1,3 2 0,3-7 0,-3 1 20,-2 1 0,2-3 0,-8 5 0,3-1-1,2 1 1,0 1 0,-2 4-1,-1 0-3,-2 0 0,-1 0 0,3 0 0,-1 1 37,0 3 1,-1-1-1,-1 4 1,0-2-3,0-2 1,0 3-1,3-1 1,-2 1 6,2-1 1,-3 4-1,2-5-7,1-2 1,-3 0 0,1-2 0,1 0-1,-1-2 39,1-2 0,-1-3 0,5-5 0,-2 0 47,-3-1 1,6-3-1,-4-1 1,-1 2-88,-2 1 1,3-2 0,-2-2 0,2 0-93,-2 0 1,6 0-1,-4 3 1,-1-2 59,-2 2 0,-3 0 1,-4 0-1,-1-2 0,-1 2 1,-4 1-1,1 2-103,0 0 126,-5-1 0,8 1 0,-6-2 0,-2-1-52,-1-2 1,3-5 0,2 2 24,0-4 0,-3-1 0,1-1 0,-4-1 0,-3-4 18,-2 0 0,1-4 0,4-5 1,-2-1 2,-2 1 0,1-3 1,-5 0-1,-1-2 1,1-5 29,-1-2 0,-1-7 1,-5 1 35,-2-3 1,-1-8 0,1 0 0,-3 2 15,-4-3 1,-7-2-1,-2-3 1,-4 1 47,-5 0 0,-2-1 1,-7-1-1,-3 1 1,-4-3 31,-3 1 0,-7 4-119,-2-5 1,-4 3 0,-2 4-1,-1 2 1,-3 0 81,-2 0 1,4 4 0,-5-1-167,-1 3 1,2 6-1,-2 5 1,-2 4 0,-1 5-1,0 3-176,-3 4 1,6 13 0,-7 3-2,-3 9 0,-5 11-489,-9 17 0,34-3 0,-1 5 0,-63 37 0</inkml:trace>
  <inkml:trace contextRef="#ctx0" brushRef="#br0" timeOffset="636528">9624 14784 8355,'0'-13'0,"0"5"-274,0 0 1,0-1-1,-1-3 1,-2 0 0,-2-1 339,-2 1 0,3 4 0,-3-1 0,0 0 0,0-2 0,-1-2 0,-1 2 110,1 3 1,0-3-1,-6 4-135,-3 0 1,2-3 0,-5 6 0,-2 0-1,-3 0 1,-4 0 0,-3 0 0,-5 4 0,-2 0-60,-2 0 0,-3 0 1,-7 0-1,-4 0 26,-7 0 0,-7 0 0,-8 1 0,-5 2 12,-3 1 0,1 0 1,-8-4-1,1 0 40,0 0 1,-4-1 0,2-3 0,1-5-38,0-2 0,-6 0 0,4 2 0,2 2-35,-3 1 1,2 2 0,-3 6 0,-1 2 24,4 4 1,41 0 0,0 2 0,-41 15 0,45-10-1,1 1-2,0 2 0,0 0 0,-2 2 0,0 2 0,-38 19 0,0-1-10,3-2 0,4 1 1,6 1-1,1 3-87,3 1 0,-2-3 0,6 6 91,1 4 1,4-4 0,4 4 0,0-2 0,6-3 40,2-2 0,10 0 0,2 0 0,4 6 170,5 1 1,2 7-1,13 2 1,7 6-147,3 3 0,11 2 1,7 4-1,11 4-114,9 4 1,1-2 0,9 2-1,2-1-120,1 0 0,3 2 1,3-3-1,3 0 28,-1-1 0,-24-35 0,-1-2 1,27 32-1,-3-5 56,-2-4 1,-2-5 0,1-2-1,2-4 80,-2-4 1,5-4 0,1-10 0,2-1 6,2-3 0,3-4 0,0-8 1,0-5 22,3-2 0,1-3 1,4-3-1,3-3 31,0-4 1,5-1 0,2-1 0,4-4-69,4-3 1,5-3-1,-46 5 1,1 0-1,-2-1 1,1 0-17,1-1 1,0-1 0,1 1 0,1-2 0,3 0-1,1-2 1,0 2 0,0-2-65,1-1 1,0 0-1,4 0 1,1 0 0,1-3-1,-1-1 1,2 0 0,1-1 73,0 1 0,2-1 0,4-3 0,2 0 0,-4 1 0,0-1 0,1 1 0,0 0-9,1 1 0,0-1 1,-1 1-1,1 0 1,2-1-1,1 0 1,-2-1-1,0 1-57,-3-1 1,0 2 0,3-1 0,-1 1-1,-4 0 1,-1 1 0,0-1 0,0 1 37,-2-1 1,-1 0 0,3-1 0,-1-1 0,-3 0 0,0 1-64,-4 0 0,-1 0 0,1 0 0,0 1 104,-5 1 0,-1-1 0,1-1 0,0 0 0,-5 0 0,1 0 0,-1 1 0,1 1 0,0 0 0,-1 0 0</inkml:trace>
  <inkml:trace contextRef="#ctx0" brushRef="#br0" timeOffset="643482">20737 1228 8355,'4'-13'-55,"1"1"0,1 0 0,-1-1 0,0 2 0,-1 2 0,1 2 0,1 0 121,-1 0 0,1 3 21,-2-5 0,-4 7-53,0-2 0,-6 2 0,-7 4 0,-4 2 0,-6 5 0,-8 7 27,-6 4 1,-11 13 0,-5 6-75,-7 4 1,-12 8 0,-1 6 0,34-26-1,-2 0 1,-2 3 0,-2 0-40,-5 3 1,-1 0 0,1 2 0,-2 0 0,-4 3 0,-2 2-56,1 2 0,0 1 0,-1-2 0,0-1 0,1 1 0,0-2 0,-1 0 0,1-1 92,2 0 0,0 0 1,4-4-1,1-1 0,5-1 1,1 0-1,2-3 1,2-1-63,-30 24 1,0-5 0,13-5 0,5-6-265,4-6 1,4 1 340,-2-6 0,1 0 0,5-5 0,3 1 0,1 0 0,3 0 0</inkml:trace>
  <inkml:trace contextRef="#ctx0" brushRef="#br0" timeOffset="643974">19174 1253 8355,'0'-13'-20,"0"1"0,1 5 1,4 3 88,3 2 0,4 4 0,5 2 0,3 4 0,7 3 0,4 2 0,8 0 0,5 3-144,7 0 1,4 1 0,10-5 0,2-1 94,4-3 0,10 3 0,-1-2-30,8 2 0,7-3 0,-44-4 0,0 0 0,1 1 0,1 0 0,0 0 0,0 1-7,1 0 1,1 0-1,0 2 1,1 1-1,2-1 1,-1 0-1,1 1 1,0-1-65,-1 1 0,0 0 0,2-2 0,0 0 1,1 1-1,-1 0 0,1-1 0,0 0 68,0-1 0,0 0 1,-1 1-1,0-1 1,1-1-1,0 1 1,-1-1-1,-1-1 5,1 1 1,-1-1 0,-3 0 0,-1 0 0,3 2 0,-1 0 0,-1 0 0,-1 1-3,-3-1 0,0 0 0,0 2 1,-1 1-1,31 9 0,-2-1-173,-9 1 0,-4 3 1,-14-3-1,-3 1 183,-7 3 0,-6 2 0,-1 1 0,2-3 0,1-6 0,4-5 0</inkml:trace>
  <inkml:trace contextRef="#ctx0" brushRef="#br0" timeOffset="644629">22089 881 8355,'0'-25'-69,"0"1"1,0 4-231,0 3 1,0 3 0,1 2 357,3 0 1,-1 1-1,5 2 1,0 8-1,1 6 243,-1 8 1,-5 13 0,1 3-1,-3 5-77,-1 4 1,0 10-1,0 6-136,0 5 0,0 15 1,0 9-1,0 11 0,0-44 1,0 0-56,0 1 1,0 2 0,0 5 0,0 2-1,1 0 1,0 1 0,0 2 0,2 1-60,0 0 0,2 2 0,2 4 0,1 0 0,1 0 0,1-1 0,1 1 0,0 0-102,2 0 0,1 0 1,1 0-1,1-1 1,0-1-1,-1-1 1,0-1-1,0-1 96,0-3 0,0 0 0,2 2 0,-1-1 0,-1-3 0,-1-1-245,1-2 1,-2-1-1,-2-4 1,-1-1-1,6 43 1,-4-2 0,-3-2-1093,-5-2 1368,-3-12 0,3-2 0,1-8 0,-3 2 0,0-4 0,-2-3 0</inkml:trace>
  <inkml:trace contextRef="#ctx0" brushRef="#br0" timeOffset="645346">18653 1612 8355,'0'-24'-475,"0"-1"547,-5 0 1,2 6 0,-4 2 0,1 3 0,4 2 0,-1 1 149,-1 3-225,2 2 0,-3 13 0,6 7 1,2 9-1,3 10 186,0 7 0,3 6 0,3 10 1,2 10-85,2 11 1,5 9 0,9 8-1,-12-44 1,0 0-60,2 3 0,0 0 0,3 9 0,1 0 0,-1-2 0,0 0-129,0 2 0,2-1 0,2-1 1,1 0-1,0 4 0,0 0 0,1-1 1,0-1-1,0 0 0,0 0 31,1 0 1,-1 0 0,2 0 0,-1-1 0,1-1 0,0 0 0,0-2 0,-1 0-53,-1-2 1,0 1 0,0-2 0,-1 0 0,-2-1 0,-1-1 0,-1-1 0,-1 0-78,-1-1 1,0-2 0,20 41 0,-5-5 0,-1-3-752,-3-5 938,-3-1 0,-9-2 0,-1 0 0,3 1 0,0-1 0</inkml:trace>
  <inkml:trace contextRef="#ctx0" brushRef="#br0" timeOffset="646167">18591 4415 8355,'0'-12'-67,"0"-1"1,6 5 0,3 1 41,6 2 0,2 1 0,8 4-5,5 0 1,14 0 0,7 1 0,6 3 93,6 4 0,6-1 0,8 2 0,3 0-70,1 2 1,3 6 0,6 1-1,1 0-16,-1 0 0,6-2 1,0-4-1,2 1-29,-47-7 1,0 0-1,44 7 1,-44-7-1,-1 0 1,49 5-25,-1-3 1,-44-4 0,-1-2 0,-2-2-1,-1 0 1,1 0 0,-1 0-4,45 0 1,4 0 0,0 0 0,-49 0 0,1 0-1,-1 0 1,0 0-1,40 1 1,-3 2 0,-5 1-133,-4-1 0,-1 4 119,-11 1 1,-5 9 0,-6 2 0</inkml:trace>
  <inkml:trace contextRef="#ctx0" brushRef="#br0" timeOffset="646750">20327 5321 8355,'-12'0'-299,"0"0"0,3 0 290,1 0 0,7-5 0,1 0 1,7-2-1,5-4 0,5-4 0,3-6 1,5-4 108,4-4 0,7-2 1,7-8-1,1-1 0,2-1 1,5-7-1,6-2 1,5-5-83,1-2 0,12-9 0,-36 33 0,0 0 0,3-3 0,0-1 17,1-2 0,1 0 0,5-4 0,1 0 0,2-3 0,0 0 0,2-1 1,1 0-243,4-1 0,2 0 1,1-4-1,1 0 1,4-1-1,1-1 1,-1 0-1,1 0 149,0 2 1,2 1 0,4-3 0,1 0 0,-1 4-1,2 1 1,0-1 0,1 1 16,0 0 1,0 2 0,0 1-1,-1 2 1,-4 4 0,-2 1 0,-5 5-1,-2 1-8,-3 4 1,-3 1 0,-5 4 0,-3 0 48,34-13 0,-12 3 0,-11-1 0,2 1 0,1 3 0,3 4 0</inkml:trace>
  <inkml:trace contextRef="#ctx0" brushRef="#br0" timeOffset="664629">22423 3535 7621,'-8'-13'0,"1"1"0,2-1 513,2 1 0,6 4 0,2 1-70,2 1 1,-4-1-1,1 7-357,-3 6 0,-5 4 1,-1 2-1,-2 0 1,-1 1-1,-1-1 1,1-1-1,0-1-51,1-2 16,-4 0 0,10 1 1,-4-1 0,5-5 0,5 1 0,3-3-11,3-1 1,1-5 0,1-4-1,-1-2-85,0-1 0,1 0 0,-1-1 0,1 1-86,-1-1 1,-1 1 0,-3 0-1,-4-1 97,-2 1 0,-2 4 0,-2 1 1,-2 1 42,-4 3 1,-7 2-1,-3 1 1,0 1-12,0 4 0,-2 1 1,3 7-1,2-1 175,1 1 0,2 3 1,1 1-1,2-2-140,5-1 0,3-2 0,1 0 0,0 1-38,0-1 1,5-3 0,4-3 0,3 0-61,5-3 0,-2-2 1,5-1-1,2 0 20,2 0 1,-3-5-1,-2-4 1,-3-2-15,-5-1 0,2-1 0,-6 1 1,0 0 113,-3-1 0,-3 1 0,-2-1 1,-3 1-12,-5 0 1,-3 3-1,-3 1 45,-2-2 1,-3 5-1,2 1 1,0 2-1,0 2 23,3 0 1,-3 2-180,1 2 0,6 3 1,7 5-1,4 1-281,4-1 0,3-1 0,7-1 1,2-2-334,5 2 1,2-3 0,2-1 0,0 1 177,0 0 1,5 1 0,2 5 0</inkml:trace>
  <inkml:trace contextRef="#ctx0" brushRef="#br0" timeOffset="665310">22572 3324 8355,'-1'-13'-35,"-3"1"0,1 0 153,-5-1 1,4 1-1,-3-1 1,0 1-1,0 0 175,-3-1 1,3 1-1,-1 1-186,-2 3 0,-2-2 0,-3 6 0,-2 1 0,1 2 0,-2 1 1,-3 1-1,-2 3 95,-2 4 0,0 9 0,-1 5 0,-2 6-61,0 5 0,-1 4 1,4 6-1,1 3 63,4 3 0,2 6 0,7-8-106,2-1 1,5 0 0,8-1 0,6-3 0,5-4-150,6 0 0,4-7 1,4-3-1,2-6-16,1-6 1,4-3 0,-3-5-1,3-5 55,1-6 1,0-5 0,-1-9 0,-1-3 10,-2-4 1,-6-2-1,2-3 1,-3-4 27,-1-3 0,-6-2 1,-2-2-1,-3-2-142,-2 2 1,-5-8 0,-3-2 0,-4-1-43,-4 0 1,-3 3 0,-7 3-1,-2 6 116,-5 9 1,-8 6 0,-3 13-115,1 3 1,-5 4 0,2 11-1,-5 9-1128,-2 12 1,-6 17-1,3 6 1</inkml:trace>
  <inkml:trace contextRef="#ctx0" brushRef="#br0" timeOffset="666344">22213 1637 7487,'0'-12'0,"0"-1"0,-2 2 0,-1 2-29,-1 0 0,-4 5 233,4-4 1,-6 5 0,2-2 0,-3 1 0,-1-1 0,-1 3 0,1 0 0,-1 4 80,1 2 1,1-1-1,1 5 1,3 1 0,1 1-1,0 0 1,1-2-1,2 2 307,1 1-687,2 1 1,0 1 0,0-1 14,0 0 0,6-1 1,2-2 83,3-5 1,2-3-81,-1-1 1,0 0 0,1-1 0,-1-3-1,1-3-25,-1 0 1,-4-4 0,-1 3 0,-1-3-16,-4-2 0,0 5 0,-2 0 0,-2-1 74,-2 2 0,-3 2 0,-6 4 0,-4-2 99,-4-1 1,2 0 0,-2 5-1,1 3-22,0 4 1,-2 3 0,6 2 0,1-1-108,1 1 1,7-1 0,3 0-175,3 1 0,6-5 0,5-1 0,3-2-188,4-2 1,9-1 0,0-4 0,5-2 0,3-4 1,2-9 0,1-2 0</inkml:trace>
  <inkml:trace contextRef="#ctx0" brushRef="#br0" timeOffset="666765">22361 1302 8700,'-13'-23'0,"-3"2"0,0 5 0,1 2 0,1 1 0,0 2 40,-2 3 1,1 3 0,-6 5-1,-1 0 1,-2 0 0,-2 2-1,-3 5 274,-4 6 0,2 3 0,-3 1 0,1 5 0,2 4 0,2 4 0,3 2 0,2 4 94,3 4 0,4 0 0,6 4 0,2 0-287,5 0 1,4-4 0,6 1 0,6-2-159,7-2 1,6-1 0,4-4-125,4-8 1,4-4 0,5-9 0,3-3-1,3-4 83,2-2 1,0-9 0,-1-7 0,1-8-30,-1-6 1,1-6 0,-2-1 0,-4-2 17,-6 0 1,-8-7-1,-9 7 1,-6-2-38,-6 0 0,-3-2 1,-8-2-1,-2 1-45,-4-1 1,-8-2 0,-6 3 0,-6 4-129,-5 3 0,-8 12 1,-6 10-1,-6 11-1272,-5 8 1088,3 14 0,-11 22 0,3 9 0</inkml:trace>
  <inkml:trace contextRef="#ctx0" brushRef="#br0" timeOffset="709320">14994 11249 7626,'0'-17'0,"0"-1"0,2 2 0,1 1 0,2 5 0,2 2-19,3 1 0,-3 6 1,-1 1-1,1 9 1,-1 11 761,-1 8 0,-1 8 0,-4 7 1,2 5-668,2 5 0,-3 10 0,5-1 0,-2 3 1,0 1-1,0 3 0,0 1 0,1 5 0,-3-2-544,0 0 1,2 0-1,0-11 1,0-4 53,2-2 0,-4-9 1,8 1-1,2-5-15,4-7 1,1-1 0,-1-6 0,0-2 209,-1-5 219,-1 1 0,-2-9 0,1 4 0</inkml:trace>
  <inkml:trace contextRef="#ctx0" brushRef="#br0" timeOffset="709636">15106 12551 8355,'6'-7'263,"0"2"0,11 5 1,1 0-1,3 0-114,5 0 1,5 1-1,11 2 1,3 2-31,4 2 1,6 0 0,5 3 0,8-3-189,6-2 1,9-1-1,1-4 1,4 0-1,3 0 1,-39 0 0,1-1-1,-1 0 1,1-1 0,0-1 0,1-1-27,1-1 1,0-1 0,-1 2-1,0-1 1,1-3 0,0-1 0,0 2-1,0 0-103,-2 1 1,-1 0 0,0 0 0,-1 1-1,40-5 1,-3 3-104,-3 2 1,-3 1 0,-6 4 0,-6 0-559,-5 0 859,0 0 0,-9-6 0,6-1 0</inkml:trace>
  <inkml:trace contextRef="#ctx0" brushRef="#br0" timeOffset="710195">15317 11199 8355,'0'-12'0,"0"0"-97,16-1 1,2 1 0,18 1 0,4 1 0,4 3 0,7 0 0,8 2 378,10-1 0,7-2 0,12 4 0,3 1-132,4 2 1,-43 1 0,1 0 0,3 0-1,0 0-137,3 0 0,0 0 0,0 0 0,1 0 0,0 0 0,0 0 0,1 0 0,0 0 1,1 0-1,0 0-2,0 0 1,0 0 0,4 0-1,-1 0 1,-3 0 0,-1 0-1,0 0 1,1 0-202,-1 0 1,-1 0 0,-5 0 0,0 0 0,0 0 0,0 0-76,-1 0 1,-2 0-1,46 0 1,-8-2 0,-6-2-1,-8-4-31,-9-3 1,-8 4-1,-14 3 1,-8 2 107,-7 2 1,-11 3 187,-6 6 0,-5 0 0,-9 12 0,-5 1 0,2 1 0,1 2 0</inkml:trace>
  <inkml:trace contextRef="#ctx0" brushRef="#br0" timeOffset="710458">18393 11497 8412,'-21'19'0,"2"7"0,1 9 0,3 8 0,1 5 0,1 7 0,1 7 0,0 6 0,-2 3 0,-1-1 0,-2 1 0,1-5 0,-1 0 0,1-4 0,0-1 0,3-6 0,-1-4-670,-3-6 1,-2 3-1,-6-3 1</inkml:trace>
  <inkml:trace contextRef="#ctx0" brushRef="#br0" timeOffset="780214">18169 11274 8337,'-4'8'0,"-1"0"0,-1 3 0,1 3 0,2 4 0,2 1 127,1 3 0,0 7 1,0 4-104,0 3 1,0 3-1,1 2 1,2 6-1,2 3 1,2 3-1,3 2-445,1 6 328,-4-3 0,4-2 1,-3-3-1,3 1 1,0-3-1,-1-3-134,-2-3 1,-1-5-1,1 2 1,-2-5-161,-1-4 1,-3 3 0,2-5 272,-3 1 114,-1-2 0,0-5 0,0 0 0</inkml:trace>
  <inkml:trace contextRef="#ctx0" brushRef="#br0" timeOffset="780425">17884 12576 10014,'-11'-12'0,"6"-1"0,9 1 0,11-1 0,10 1 0,8-2 121,8-2-480,6 2 1,8-8 0,4 4 0,5 0-384,2 0 0,6 2 0,-4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8T19:04:58.792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3956 3820 7338,'-11'-17'0,"2"1"0,0 1 0,1 1 0,0 3 0,1 1-249,1 2 1,-2 4 905,4-4 1,-1 5-325,0-1 1,5 2 0,2 2-1,9 0-182,8 0 1,2 0 0,4 0 0,5 0 0,6 0-50,5 0 0,3 0 0,7 0 1,2-1-1,3-2-113,5-1 1,-1-4 0,11 2 22,0-1 1,-2 5 0,3-4 0,1 2-56,0 0 1,11 0-1,-3 4 1,6 0-1,-2 0 1,6 0 0,-2 0 0,3 0 24,4 0 0,2 0 1,-48 0-1,1 0 1,-1 0-1,0 0 3,50 0 1,-47-1 0,1 0-1,-2 0 1,1 0 0,2-2 0,2 0 117,0 0 0,1-1 0,3 2 0,1 0 0,0-2 0,0 0-141,3-1 1,1 0-1,3 1 1,1 1-1,0 0 1,1-1-1,0 1 1,1-1 4,3 1 1,0 0 0,-5 1-1,1 1 1,7-2 0,1 0-1,1 1 1,1 0 0,1 0 0,0 0 13,1 0 0,-1 1 0,1 0 0,0 1 1,-2 0-1,-1 0 0,-1 0 0,0 0-67,1 0 1,0 0-1,-3 0 1,1 1-1,3 0 1,2 1-1,-2 0 1,-1 0 109,-3-1 1,0 1 0,4 1-1,-1-1 1,-2 1 0,0-1-1,2 0 1,0 0 14,-2 1 1,0-1 0,6-1-1,0 0 1,-4 1 0,0 0 0,1-1-1,0 0 122,1 2 0,0-1 1,-1-2-1,1 1 1,3 1-1,-1 0 1,-1-1-1,0-1-12,-2 1 0,0-2 1,1 1-1,-1 0 0,1 0 1,0 0-1,0 0 0,-1 0-82,-4 0 1,1 0-1,2 1 1,0-2-1,-6 1 1,0-1-36,-2-1 0,0 0 1,-3 1-1,-1 1 1,0-3-1,-1 1 1,-3 2-1,-1 0 1,-4 2-1,-1-1-123,-4 1 0,1 0 0,0 3 0,0 1 0,40 5 0,-4 5-419,-6-1 0,-8 0 0,-10 1 0,-10 5-726,-4 3 1236,-15-5 0,2 0 0,-11-5 0,-1 1 0,-2 0 0,-1 2 0</inkml:trace>
  <inkml:trace contextRef="#ctx0" brushRef="#br0" timeOffset="9356">2729 5618 8389,'-5'-12'0,"0"-1"0,-1 1 0,1 2 0,2 6 0,3 10 0,3 8 0,2 6 407,2 4 0,2 6 0,2 4-523,-3 6 0,1-1 0,-3 4 0,-1-1 0,2 4 0,-1 1 0,-1 0 0,-2-5-1659,-1-3 1481,-2 6 1,5-17 0,2 8 0</inkml:trace>
  <inkml:trace contextRef="#ctx0" brushRef="#br0" timeOffset="9805">2468 5494 8355,'-25'-36'3287,"3"3"-3585,6 4 0,6 10 0,14 5 0,6 5 1,5-1-1,6 0 0,2 2-247,2 4 1,5-2 0,5 2 0,3 2 78,4 0 0,4 4 0,-1 2 404,-1 4 0,4 9 0,-4 2 0</inkml:trace>
  <inkml:trace contextRef="#ctx0" brushRef="#br0" timeOffset="9806">2629 6201 8850,'4'2'-1144,"9"0"918,8 2 0,3 1 1,2-5-1,5 0-42,6 0 1,0 5 0,6 2 0</inkml:trace>
  <inkml:trace contextRef="#ctx0" brushRef="#br0" timeOffset="13046">3113 5842 8355,'-4'-9'0,"0"4"-50,1 3 0,3 5 1,3 10-1,2-1 0,2 2 1,1 1-1,1 3 0,-1 0 1,0 1 184,-1 0 0,4-2 0,-4 2 0,1-1-231,1-3 0,-7-1 1,4-3-1,-2-1-71,0-2 0,6-5 64,-2 1 0,-3-8 1,1-5-1,-2-2 44,0-1 1,6-6 0,-3-3 51,0-2 0,4-6 0,-3 0 0,3 3 45,1 4 1,1 3 0,-1 5 0,1 0 0,-1 4-2,0 3 1,-1 5 0,-1 6-18,-2 4 1,-1 3-1,3 3 1,-3 1 0,0 3-191,0 1 0,1-4 1,4 2-10,1-3 1,-1 1 0,0-1 0,2-5-331,3-2 493,-3 3 1,9-9-1,-4 5 1</inkml:trace>
  <inkml:trace contextRef="#ctx0" brushRef="#br0" timeOffset="13047">3832 5854 8355,'4'-12'0,"1"-1"0,-3-1 0,0-2 0,-2 2 155,0-3 0,0 4 62,0 0 0,-4-3 0,-2 1 0,-1 2 0,-2 5 193,-2 2 1,2-2 0,1 4-324,-2 1 0,1 3 0,-1 4 1,2 5-1,0 3-211,1 5 1,-4 2 0,4 6-49,0-1 0,-3 1 1,6 0-62,1 0 0,-2 0 0,1-2 0,1-1 33,1-1 1,8-6 0,1 2 0,1-5 0,0-4 0,2-4 10,1-2 1,3-2-1,1-2 240,2-2 0,-1-8 0,-3-9 1,-1-2-1,0-2 16,1 0 0,-1-5 0,1-3 52,-1-3 1,0-3 0,-1-2-1,-1-5 1,-2 0-222,2 0 0,-5-2 0,1 5 104,-1 3 1,-3 2-1,1 13 1,-5 6-1,-3 5 50,-2 6 1,3 2 98,-5 6 0,1 11 0,-3 6 0,1 6-59,2 6 0,4-2 1,-3 7-1,2 0 1,2 2-63,2 1 0,1 4 0,1 2 1,3-2-1,6-1-333,5-4 1,0-1 0,4-1 77,-1-5 1,4-1 0,-1-12-1,2-1 1,2-2 138,0-5 0,-4-2 0,-1-6 62,2 0 0,-2-10 0,-1-3 0,-1-2 0,-3-1 116,-1-1 1,-6-5 0,-1 3-115,-2 0 0,0-3 0,-5 4 0,0 0 44,0 0 1,-2 3-26,-2 6 1,1 4 0,-5 5 0,-2 3 0,1 4-67,1 5 1,-2 9 213,6-1 0,0 4 0,4 1 0,0-1 1,0 1-1,2 0-167,7 0 0,-1-2 0,8-2-121,-2-5 0,4-3 0,3-5 0,2-4 1,2-2 44,0-2 0,0-3 0,-1-4 79,1-6 0,-4-3 1,-2-1-1,-1-2 1,-4-2 40,-4 1 1,-1-1 37,-5-4 1,0 5 0,-4 0-1,0 1 1,0 1-11,0 0 0,-1 2 310,-3 3-91,3 6 0,-5 9 0,6 9 1,0 7-188,0 5 1,6 1 0,2 9 0,3 1-1,1 2 1,2 3-118,3 2 1,-4-1 0,4 7 12,-3 4 0,-2-4 1,0 3-1,0 0 1,-4-3-222,-4 1 1,-3-6 0,-2-4 265,-3-3 0,-3-9 1,-6-1-1,1-9 1,-2-6 91,-2-6 1,2-4 0,-3-4-127,4-5 0,0-8 0,1-8 54,-1-7 1,2-7 0,3-5 0,4-7 0,3-4-128,1-4 1,1-7 0,3-4 0,4-2 0,5 2-71,3 3 0,0 11 0,3 8 248,-1 9 0,2 9 1,-2 9-1,0 6 0,2 5-62,-1 6 0,-4 8 0,2 5 9,-4 2 0,2 7 0,-1 2 0,-4 2 1,-2 0-242,-1-1 1,-4 0 0,1 4 15,-3-1 0,-1-3 1,-1-2 33,-3-1 0,-3-1 1,-5-5-1,-1-1 1,1-1-236,-1-2 65,1-5 0,-1 2 0,1-5 1</inkml:trace>
  <inkml:trace contextRef="#ctx0" brushRef="#br0" timeOffset="13048">4887 5891 8355,'-13'0'260,"2"6"1,3 2 0,4 3-1,4 1 53,4 1 0,7-6 0,7-3 0,0-3-355,0-1 1,4-1 0,-2-3 0,2-5-199,-1-2 0,-3-1 0,-6 0 0,1-1 0,-2-1-51,-3-2 1,2-2 0,-6-4 210,-1 1 1,-3 5 0,-3-4 0,-3 1 0,-1 1 17,-2 0 0,-2 3 208,-2 7 0,1-2 1,0 6-74,-1 1 1,6 9 0,3 5 0,3 5 0,1 4-112,0 2 0,0 1 0,0 2 0,1 0 0,3 0-215,5-1 0,2 0 1,1-4 134,0-3 0,5-3 0,1-2 0,0-1 29,0-3 0,2-2 1,-2-6-1,0 0 60,0 0 1,3-10-1,-5-2 1,-1-2 0,-1-1 125,-1-2 1,-1-1-1,0-4 7,1 2 1,-5 3 0,-1-2 0,-2 1-1,0 3 243,0 1-55,-4 2 0,6 1 1,-2 4-22,3 7 0,-3 5-275,-1 8 0,2 0 0,-1 3 0,1 2 0,1-1 0,-2 3 36,1-1 1,4-4-1,-4 2-117,1-3 0,3-2 1,-5-1-1,2-1-310,3-2 370,1-5 0,-3 2 1,-1-6-1,-1-3-75,-4-5 0,0-2 0,-1-1-54,3 0 1,-2-2 0,3-1 38,1-2 0,-3 1 0,3 3 0,1 1 1,0 1 17,3 2 0,-3 0 1,1 5 281,2 1 0,1 1 0,1 4 0,0 1 4,1 1 1,-1 10 0,1-2 0,-2 2 0,-2 1-37,0 1 0,0 0 1,6 3-1,2-1-264,-2-3 0,4-3 1,1-3-1,0-5-11,1-3 1,-4-1 0,2 0 122,-1 0 1,2-5 0,-3-4 0,-3-2 0,-3-2 0,-4-3-1,0-2 72,-1-1 1,-3 0 0,1-3 0,-2 1-1,-2 0-9,0 2 0,-6 1 1,-1 6-1,-1-1 1,0 2 50,-2 3 1,-5 3 0,-2 5-132,2 0 1,2 7 0,0 5 0,1 7 0,-1 5-1,1 0 1,1 0-214,3-3 1,2 3 142,6 1 1,0-6 0,0 4-1,1-6-17,4 0 0,1-5 0,7-5 1,-1-1-74,1-3 1,-1-3-1,1-5 1,-1-3 183,0-3 1,-3-7 59,-1-2 0,0-4 1,5-2-1,-1-3 0,0-4 1,1-3 34,-1-1 1,1 0-1,-2-2-107,-3-2 1,1-3 0,-4-5 0,-3 4 0,0 4-97,-2 2 1,0 7 168,0 3 1,-2 10 0,-2 7 0,-4 9 171,-3 10 1,3 8-1,-1 13-83,0 0 0,2 11 0,0 0 0,1 2 0,4 3 0,0 0 0,2 2 138,0-2 1,3-2-529,5-4 1,1-2-93,7-3 0,2 0 1,0-9-1,1-4 0,3-6 191,2-6 0,1-3 0,-2-5 1,-2-1-1,-3-5 0,-2-5 1,1-4 313,-2 0 0,-1-4 0,-3-2 1,-3-2-1,-3-1 0,0 2-53,-1 2 0,0 0 0,-4 0-117,0 3 0,-2 5 1,0 2-1,-4 3-17,-1 2 0,-1 7 0,-3 9 26,3 5 0,-3 6 0,4 0 0,-1 4 0,1 3 25,1-2 1,2 0-173,4-3 1,5 0 0,4-2 0,3-3 0,3-1 0,3-4-129,2-5 0,2-3-20,7-6 1,-3 0 0,3-1 0,-3-5 0,-1-5 0,-1-6 192,1-2 0,-5-1 1,-4-4 218,-2 3 0,-3-2 0,-2 2 0,-2-2 0,-1-1 224,-3 4 0,-2-2 1,-1 5 243,0 2 0,-1 5-254,-3 2 1,-2 7-286,-2 1 1,2 7 0,6 9-1,0 5 1,0 2 0,0 2 0,2-1-1,0-2-182,2-2 0,6-3 0,-2 2 0,3-1 0,2-4 0,-2-3-307,-3-3 0,3-5 1,-3 1 422,3-3 0,2-2 0,-1-5 0,1-5 150,-1-4 0,-4-3 1,1 3-108,0-1 1,-2-5 0,0 4 0,0 1-1,-2-1 1,2 2 72,0 4-100,-4-1 1,8 10 0,-3 0 0,2 4 275,-2 7-229,-2 7 1,-6 3-1,0 6 1,0 0 0,0 0-1,1 0 15,3 0 1,-1-5-1,5-1-177,2-1 0,2-5 0,3-6 0,3-2 0,0-2 116,0-2 0,3-6 1,-5-3-13,0-3 0,1-7 0,0-3 0,-2-2 0,0-4-66,2-2 0,-5-1 1,2-4-31,-4 1 1,-3-5 0,1-3-1,-4 1 1,-3 0-174,-1-1 1,2-3 0,0-5 229,3 4 1,-1-1 0,-4 9 0,0 7-1,1 7-378,3 6 687,-2 9 1,3 5 0,-5 11 0,0 12-1,0 8 179,0 10 1,0 3 0,0 0 0,0 5-316,0 2 0,0 2 0,0 1 1,0 0-1,2 0-754,2-3 1,1-7 0,5-1 351,-2-5 0,0-5 0,3-7 0,-1-3 0,-3-7-732,-2-3 0,0-9 771,-5-1 0,5-11 0,2-8 0</inkml:trace>
  <inkml:trace contextRef="#ctx0" brushRef="#br0" timeOffset="13049">6970 5593 8355,'7'-12'0,"4"0"688,-4 5 0,11-4 1,3 2-567,2-2 0,11-1 0,5 0 0,4-1-924,4 1 1,-3-1-92,1 1 0,1-6 0,3-1 1</inkml:trace>
  <inkml:trace contextRef="#ctx0" brushRef="#br0" timeOffset="13513">7950 5569 8355,'19'-38'210,"3"8"0,-2 4-744,3 4 1,-5 3 392,7-2 1,-5 2 0,1 3 0,-4 0 0,-4 2 28,0 5 0,-6-3 0,-3 4 0,-3-3 575,-1-1 0,0 4 0,-1-1 0,-3 1-202,-5 1 0,-2 0 0,-1 4 0,0-1-106,-1 2 1,1 2 0,1 4 0,1 4-170,2 3 0,1 6 0,-1 0 0,3 3 27,4 2 0,1 5 0,0 4 0,0-1-120,0 0 1,10 3 0,2-2-1,3-1 29,3 0 0,-3-1 0,5-4 51,-2 0 1,-2-4 0,-3-2 0,-2 0-1,-2-1 35,-1 0 0,-5-2 1,0-3-1,-6-1-68,-5 1 0,-9-2 0,-2-2 0,-2-2-223,1-1 0,1-2 0,-4-4 0,4 0-44,1 0 1,3-1 0,7-4 0,4-3 100,2-3 0,2-1 0,0-1 0</inkml:trace>
  <inkml:trace contextRef="#ctx0" brushRef="#br0" timeOffset="14435">8310 5767 8355,'-9'-4'870,"1"0"-655,5 0 1,-2 5 0,6 2-69,3 1 1,3 0 0,6-4 0,0 0 12,4 0 0,1 0 0,4 0 0,-1 0-344,1 0 0,-5-5 1,1-4-1,-1 0 1,-2-2-267,-4-2 0,0 4 1,-5-8 318,1 3 0,-5 0 0,1-1 39,-6-1 1,-4-1 0,-5 6 0,0 2-1,-1 2 10,1 1 0,-2 2 0,-1 4 0,0 1 280,4 4 0,0 1 0,5 7 1,1 1-228,-1 2 0,3-1 0,7 6 1,5 0-255,2-2 1,5 3 0,2-5 0,2-4 88,2-3 0,1 0 0,2-6 0,-2-1 203,-2-2 1,2-7 0,-3-2-1,0-4 244,1-5 0,-4 2 1,2-6-30,-1-1 0,-2-5 1,-3-4-1,-1 0 1,0-4-56,1-1 0,-2-5 1,-1-2-1,-4 1-198,0-1 0,-2-4 0,-4 3 0,0 0 64,0 3 0,-4 7 1,-2 6-1,0 3 602,-4 4 1,3 9-584,-1 8 0,5 9 0,-1 9 0,2 9-49,2 9 1,0 5-1,0 4 1,0 5 41,0 2 0,0 2 1,0 1-1,2 0-378,2-2 1,0 2-1,7-9-147,3-2 0,1-7 0,-4-4 0,-1-4-439,-2-5 1,-4-2 845,4-6 0,-16-5 0,0-1 0</inkml:trace>
  <inkml:trace contextRef="#ctx0" brushRef="#br0" timeOffset="14436">8657 5407 8355,'12'-26'424,"1"-3"1,0 16 0,3-4-369,0 3 1,10 2-1,0 1-271,5 3 1,2-2-1,4 6 1,0 1-841,0 2 1,1 1 779,-1 0 1,0 0 0,0 0 0</inkml:trace>
  <inkml:trace contextRef="#ctx0" brushRef="#br0" timeOffset="14437">9488 5407 8355,'0'-12'-79,"0"0"1,0-1-411,0 1 0,0 4 1,1 1 238,3 1 1,-2-4-1,3 4 1</inkml:trace>
  <inkml:trace contextRef="#ctx0" brushRef="#br0" timeOffset="14641">9513 5817 8355,'5'12'0,"-2"-1"1294,5-3 0,0-2 0,3-7 0,-1-2-880,-2-1 1,1-6-3418,3 2 1597,-5 2 0,-13 1 0,-7 5 1</inkml:trace>
  <inkml:trace contextRef="#ctx0" brushRef="#br0" timeOffset="15188">4304 6784 8355,'-5'-16'-281,"1"-1"0,0 5 0,6 3 0,2 1 0,5 1 327,7 3 1,4 3-1,11-1 1,7 0 0,9-3-1,8 1 1,4 0-42,5 0 1,7-4 0,5 2 0,8 1 24,6-1 1,-40 2 0,2-1-1,0 0 1,2 1 114,4-1 0,1-1 0,2 0 0,2-2 0,6 0 0,3 0 0,3-2 0,1 1 0,5-2 0,1 1-33,4-1 1,1 1 0,3 1 0,1-1 0,6-1 0,0 0 0,2 1 0,1 1 77,-2 0 0,1 0 1,-28 3-1,1 0 1,-2 1-1,27-1 1,-2 1-1,2 0 0,0 1-87,1-1 0,-1 1 1,-3 3-1,-1 0 1,-4-2-1,0 1 0,-4 1 1,-1 0-133,-1-2 1,-2 1 0,-6 2 0,-1-1-1,-4-1 1,-1 0 0,-6 1 0,-2 1-233,-5-1 0,-3 2 0,38 0 0,-21 2 0,-13 2-3176,-13 2 3437,-8-4 0,-18 2 0,-9-5 0,-16 11 0,-1 3 0</inkml:trace>
  <inkml:trace contextRef="#ctx0" brushRef="#br0" timeOffset="18303">13060 5767 8355,'-9'-15'341,"3"1"0,1 6 0,7 5 0,5 9 90,4 3 0,2 5 0,4 3 1,4 2-1,2 2 0,2-1-332,0 2 1,-1 2 0,1-1 0,0-1-338,0-1 0,0-5 1,-2 4-1,-1-2 1,-3-3-1,-1-1 1,-2-3-1,-3-2 1,0-2-1883,-1-1 0,-4-2 1971,1-4 1,-12 0 0,2 0 0</inkml:trace>
  <inkml:trace contextRef="#ctx0" brushRef="#br0" timeOffset="18639">13382 5680 8355,'0'-12'0,"0"-1"803,0 1-360,0 5 0,0 3-292,0 8 1,-4 3-1,-2 7 1,0 2 0,-4 5-1,-1 2 1,-3 4 0,-1 0-13,-2 2 0,-5 4 0,2-2 0,-4-1-440,-1 0 1,5-2-1,1-6-426,1-2 0,5-4 0,6 0-22,2-2 0,1-2 0,4 1 0</inkml:trace>
  <inkml:trace contextRef="#ctx0" brushRef="#br0" timeOffset="18875">13643 6065 8626,'-13'0'161,"1"0"0,5 1 1,3 3-1,2 5 0,4 0 1,2 1 75,4-2 0,-1 0 0,1 6 0,1 1-311,-3 2 0,1-1 0,-4-3 0,1-1-389,-1 1 1,-2-1-1,-1 0-1083,0 1 1151,0-1 1,6 1-1,1-1 1</inkml:trace>
  <inkml:trace contextRef="#ctx0" brushRef="#br0" timeOffset="19041">13680 5829 8355,'-6'-12'-190,"6"5"1,0 4-372,7 6 1,4-2-1,2 5 1</inkml:trace>
  <inkml:trace contextRef="#ctx0" brushRef="#br0" timeOffset="19551">14436 5668 8355,'0'-24'0,"0"4"0,0 6 55,0 6 13,-5 5 1,-2-3 0,-5 6-1,-1 2 138,1 2 1,-2 3 0,-3 5 0,-2 2-13,0 3 1,-3-2 0,4 7 0,0 3-87,0 2 0,1 2 0,6-4 0,3 0-69,4 0 0,3 3 0,2 0 0,3-3 0,6-3-323,5 0 1,4-4-1,5-2-90,-4-2 1,4-7-1,-2-3-61,5-2 0,-5-2 1,3 0-1,-3-2-696,-2-2 1045,-2 3 1,-6-16 0,0 3 0</inkml:trace>
  <inkml:trace contextRef="#ctx0" brushRef="#br0" timeOffset="19552">14176 5978 10282,'7'-7'17,"5"3"0,7 1 0,9-1 0,4-4 0,2-2 0,6 0 0,3 2 0,4-1-1188,1-2 0,2-2 0,-1 1 0</inkml:trace>
  <inkml:trace contextRef="#ctx0" brushRef="#br0" timeOffset="21463">15329 5457 8355,'4'-19'-67,"1"1"1,-1 1 0,0 1 0,1-1 0,1 1 0,-1-1 328,-2 2 1,-1 1-1,-4 3 1,-2 3-1,-4 4 1,-3 2-1,-2 2-153,1 0 0,-1 6 0,1 1-71,0 0 1,-1 4 0,2-3-83,3 3 1,-2 6 0,6-1 0,1-1-27,2-1 0,1 3 1,0-1-1,0-1-70,0-1 1,6-2-1,2 1 1,4-2-21,5-3 0,-3 2 0,3-6 0,0 0 0,0 0 159,-2 0 1,-1 0 122,-2-4 0,-4 0 1,-1 2-118,-1 2 1,-4-1 0,-6 4 0,-4-1 121,-3 1 0,-1-2 1,-1 3-1,1 0-108,-1-1 1,5 4-1,0-3-94,-2 3 1,0 2 0,2-1-98,4 0 1,3 1 0,2-2 68,3-3 1,3 2 0,4-5 0,-1 1 54,-2-1 0,0 1 0,5-3 67,-1 1 0,-4 4 1,-1-2 159,-1 0 1,-2 3 0,-4 4 0,-1 3-66,-4 0 0,3 2 1,-5-1-1,0 2 271,0 0 0,3 5 0,-3-2 0,1 4-206,4 3 1,0 0-1,4-6 1,2-1-573,4-1 1,3-6 0,3 2 0,1-5-213,2-4 0,5 2 0,-2-6 0,2-1 139,-1-2 0,2-6 0,-3-2 1</inkml:trace>
  <inkml:trace contextRef="#ctx0" brushRef="#br0" timeOffset="22306">15838 5655 8355,'-7'-12'482,"-4"5"1,8 2 0,-4 6 0,2 3-442,2 4 1,-3 3 0,1 3 0,-1 1 0,1 3 0,2 0 0,2 2-1,1-1 84,0 3 1,0-4-1,1 0-208,3 0 0,3-9 0,6 4 1,-1-4-67,0-2 0,5-1 0,-1-6 0,1 0 0,0-2 108,-1-2 0,2-4 0,-3-7 0,0-3 80,-4-1 0,0 2 1,-5-4-1,-1-1-87,1-1 1,-2-2 0,-5 0-1,-3 2-87,-5 2 1,-3-1 0,-5 6 0,-2 0-203,0 3 0,-5 6 0,4 3 0,-4 4-504,-1 4 0,2 7 735,2 5 1,3 12-1,6-2 1</inkml:trace>
  <inkml:trace contextRef="#ctx0" brushRef="#br0" timeOffset="22307">16284 5854 8355,'9'-11'1430,"-1"3"1,-5 3 0,1 10-1237,-3 3 1,-1 3 0,0 3 0,-1 1-234,-3 1 0,1 6 0,-5-1 1,-1 3-1,1 0 0,1 1 1,2-1-1,0-2-2026,0-2 1,4-5 1250,-4 2 1,4 2 0,1 1 0</inkml:trace>
  <inkml:trace contextRef="#ctx0" brushRef="#br0" timeOffset="22308">16793 5606 8355,'0'-19'2250,"0"2"-1983,0 9 1,0 4 0,0 8-193,0 4 1,0 7 0,0 3-1,0 0 1,1 1 0,2 1 0,2 2-1,1 1-960,-1 2 1,1-4 0,-2-2 0,3-1-517,0-3 1065,4-1 1,-4-2 0,5 1 0</inkml:trace>
  <inkml:trace contextRef="#ctx0" brushRef="#br0" timeOffset="22758">17053 5184 8355,'7'-23'162,"-1"2"0,-1 5 0,3 2-124,3 1 0,2 6 1,-1 3-1,1 3 131,-1 1 1,2 0 0,1 0 0,3 0-158,1 0 0,-2 5 0,2 5-96,-1 5 1,-3 0-1,-5 6 1,-3 1 81,-2 2 0,-2 2 0,-7 1 1,-6 4-1,-4-1-51,-2 0 0,-2 3 0,3-4 0,-2-1 38,2-2 0,7 2 1,4-2-1,2-3-53,2 1 1,0-5 0,2 0 0,0-1-32,3-3 1,7-1 0,-1-2 0,1-1 82,4-2 1,-3 2 0,-3-4 0,-2 1-11,2 0 0,1-4 0,1 5 0,1-1 387,-1-1 1,-1 4-1,-1-3 1,-2 3 53,2 1 0,-1 5 1,1 1-152,-2 1 1,-5-2-1,1 3 1,-3 4 0,-2 2 132,-3 3 1,-2 0 0,-5-3 0,2 2-270,-1 1 0,-8 4 1,6-4-1,-3-2-501,-3-1 0,0 3 1,-6 0-1,1-1-1418,-3-2 1,-13-1-1,1 0 1</inkml:trace>
  <inkml:trace contextRef="#ctx0" brushRef="#br0" timeOffset="24192">13271 7627 8355,'0'-12'183,"1"5"0,3 4 0,4 6 0,3 5 0,3 3 0,1 3 0,3 3 0,0 2-252,0 0 1,3 3 0,-3-4-1,-1 0 1,3 0 0,-2-3-1,1-1 1,-1-2 0,0 0-2014,-3-4 1735,-1-3 0,-2 1 0,1 1 0</inkml:trace>
  <inkml:trace contextRef="#ctx0" brushRef="#br0" timeOffset="24495">13506 7528 9391,'-7'0'161,"-2"2"0,3 2 0,-1 3 16,-2 0 0,2 8 1,-2-2-1,0 5-129,-2 4 0,-2 2 0,1 1-345,0-1 0,1 3 1,1 0-1,2 2 1,-2-1 259,-1-2-832,-1-1 1,-1-1 0,1 1 0</inkml:trace>
  <inkml:trace contextRef="#ctx0" brushRef="#br0" timeOffset="24708">13779 7851 8355,'-4'-6'131,"0"6"0,0 2 0,4 6 1111,0 1-1174,-6 2 1,5 3 0,-3 1-1,2 2 1,2-2 0,2-1 0,0-2-1,4 1-506,1-1 1,-3 1 0,3-1 0,0-1-327,0-3 0,1 3 0,4-4 0</inkml:trace>
  <inkml:trace contextRef="#ctx0" brushRef="#br0" timeOffset="24851">13791 7640 7995,'0'-13'-754,"0"1"0,0 0 1</inkml:trace>
  <inkml:trace contextRef="#ctx0" brushRef="#br0" timeOffset="25253">14188 7528 8370,'-8'-18'0,"1"5"-614,2 3 1031,-5 7 1,10-1-24,0 8 0,1 4 0,6 9 0,0 2-322,0 1 1,0 3-1,3-2 1,-4 2-356,0 2 0,2 0 0,-4-1-418,-1 1 1,0-4 0,0-2 256,1-1 1,0 4 0,-4-3 0</inkml:trace>
  <inkml:trace contextRef="#ctx0" brushRef="#br0" timeOffset="25254">14077 7702 8355,'4'-13'-67,"0"1"1,11 4-1,2 0-98,5-2 1,4 0 0,3 1 0,4 0 0,3 0 0,1-2 0,0-2 0,-1 2-113,-3 3 0,3-3 0,-4 4 0</inkml:trace>
  <inkml:trace contextRef="#ctx0" brushRef="#br0" timeOffset="25545">14746 7479 8355,'0'-18'1171,"0"4"-888,0-3 0,2 8 0,2 2 0,4 1 0,5 4 0,2 2 7,1 4 1,1 3 0,-5 5-1,1 2-221,-1 2 1,5-1-1,-1 6 1,-1 0 160,-1-2 0,-2 3 0,1-4-533,-1 1 0,1-2 1,-1 2-1,0-1-465,1-3 1,-5-2 0,0-4 0,2-2-387,1-1 607,-4 3 1,4-7-1,-4 3 1</inkml:trace>
  <inkml:trace contextRef="#ctx0" brushRef="#br0" timeOffset="25764">14994 7342 8469,'-5'-9'1340,"-3"4"-1143,2 7 0,-5 14 0,3 2 0,-3 2-192,-2 2 0,1 2 1,-2 4-1,-1 1 0,-1 0 1,0 0-1,3 0 0,0-2-1168,1-1 0,4-1 518,-1 0 0,1 0 0,-4 0 1</inkml:trace>
  <inkml:trace contextRef="#ctx0" brushRef="#br0" timeOffset="26120">15292 7702 8355,'-5'-13'2082,"3"5"-2036,-2 0 0,4 7 0,4 1 0,4 6 633,3 5 0,-2 6 1,-1 1-631,2 1 1,-5 2-1,1 5 1,-2 3-1,0 3-9,-1-1 1,-2 5 0,-1-4 0,0 1-437,0 0 1,0-4 0,0 1 0,0-2 133,0-5 0,0-2 0,-1 0 1,-2-5 63,-1-2 1,-6-3 0,2-1 0,-3-3-80,-2-2 0,1-1 1,0-4-1,-1 0-106,1 0 0,-1 0 0,1-1 1,0-2 105,-1-1 1,2-6 0,2 3 0,2-1 238,1 0 0,2 0 13,4-5 0,6-5 0,0-1 1</inkml:trace>
  <inkml:trace contextRef="#ctx0" brushRef="#br0" timeOffset="26299">15342 7528 8355,'0'-12'0,"0"-1"0,0 1 0,1 5-656,3 3 1,9 3 0,6 1 0</inkml:trace>
  <inkml:trace contextRef="#ctx0" brushRef="#br0" timeOffset="28022">16532 7379 8355,'9'-12'0,"-1"1"217,2 3 0,-4-2 884,3 6-1007,-7 0 1,3 5 0,-10 3 0,-4 5 0,-5 2-93,-3 1 1,-5 5 0,2-1 0,-4-1 0,0 0-224,-1 2 1,4-5-1,2 2 1,-1-4 0,3-1 200,-1 2 1,5-4 0,6-1 111,2-1 0,1-2-60,4 5 0,5-4 0,5 3 1,5 0-1,4-1-49,1-1 1,7 4-1,-2-4 1,0 1-289,-3-1 0,0 3 0,-4-2 0,0 1-249,0 2 1,-2-2 194,-3 2 0,-1-1 0,0 4 0</inkml:trace>
  <inkml:trace contextRef="#ctx0" brushRef="#br0" timeOffset="28294">16284 7826 8355,'13'0'1228,"-1"0"-1158,0 0 0,5 0 1,2 1-1,3 2 1,6 1-88,2-1 1,3-2 0,5-1-751,-1 0 0,0 2 112,0 2 1,6-3-1,1 5 1</inkml:trace>
  <inkml:trace contextRef="#ctx0" brushRef="#br0" timeOffset="28544">17128 7330 8506,'-2'-18'477,"-2"5"1,3 12-82,-3 9 1,6 8 0,3 1 0,-1 3-220,1 2 0,-2 3 0,5 4 1,0 2-1,1 4 0,-2 2 1,-1 4-436,1 2 1,-4-3 0,3-6 0,-2 2 0,1-3 28,2-1-1031,-4-3 0,13-4 0,-2-1 0</inkml:trace>
  <inkml:trace contextRef="#ctx0" brushRef="#br0" timeOffset="28938">18219 7243 8634,'-1'-22'1261,"-3"5"-1272,2 6 0,2 17 0,8 2 1,3 5-190,2 3 1,-1-1 0,2 6 0,1 1 677,2 1 0,5 6 0,-2 2 0,4 0 153,1 4 1,-1 1 0,1 1 0,-1-1-661,-4-3 1,2-3-1,-5-7 1,-2 0 39,-1-3 1,-2-9 16,1 2 0,-1-11-9,1-2 0,-7-9 0,-1-9 0,-4-1-6,-1-4 1,0 0 0,0-3 0,0-3 0,0-4-169,0-3 1,0-3 0,0-1-211,0-1 1,5-4 0,4 3 0,2 4 0,1 3-438,1 6 0,-5 9-104,0 3 0,-5 12 363,1 9 1,-8 14-1,-3 13 1</inkml:trace>
  <inkml:trace contextRef="#ctx0" brushRef="#br0" timeOffset="29328">18194 7603 8355,'4'-20'215,"3"4"1,3 3 0,5 5-1,4 3-749,8-1 0,-1 3 1,7-5 497,1-2 0,3 1 0,5-1-185,3 2 1,4 1-1,-1-3 1,-3 3-3,-3 2 0,-4-5 0,-1 3 0</inkml:trace>
  <inkml:trace contextRef="#ctx0" brushRef="#br0" timeOffset="29329">19025 7479 8355,'-7'-6'802,"2"6"0,5 0 0,0 7 1,0 4-468,0 1 1,0 2 0,0 1-443,0 2 1,0 1 0,0-3-1,0 2 407,0-2 1,0 3-2054,0-2 0,0 1 0,0-5 0</inkml:trace>
  <inkml:trace contextRef="#ctx0" brushRef="#br0" timeOffset="29544">19087 7156 8355,'0'-18'159,"0"10"0,2-3 0,0 12-1970,2 3 1489,6 3 0,-3 6 0,5-1 1</inkml:trace>
  <inkml:trace contextRef="#ctx0" brushRef="#br0" timeOffset="29837">19422 7764 9910,'7'8'682,"-2"0"0,0 2-252,-1 1 1,0 1-1,-4 1 1,0-1-561,0 1 1,0 3-1,0 1 1,-2-2-1,0 0-1481,-2 2 0,-5-4 763,5 4 0,-5-3 0,2-2 0</inkml:trace>
  <inkml:trace contextRef="#ctx0" brushRef="#br0" timeOffset="30221">19794 7503 9611,'8'-23'0,"-1"2"0,-1 5 0,-2 3 536,1 5 0,-3 12 0,2 9 0,-3 3 0,-1 5-324,0 4 1,2 4-1,0-2 1,4 3 0,0 2-276,-1 3 1,3 0-1,-2 3 1,-1-1-118,1 0 0,-2-1 0,-4-2 1,0-2-224,0-2 0,0-2 0,0-7 0,0-3 31,0-1 0,-6-4 0,-2 1 0,-3-6 248,-1-3 0,-1 0 1,1-5-1,0 0 34,-1 0 1,1-5 0,-1 0 0,2-2-30,3-3 0,-2-2 0,6-3 0,2-2 88,0 2 1,2-4 0,0 0 49,0-1 1,6 1 0,2 4 0,3-2 0,3 2-89,2 1 1,-2 3 0,3 2 0,-4 2-185,0 1 1,3-2-1,1 4-47,-2 1 0,-1-4 0,-2 0 0</inkml:trace>
  <inkml:trace contextRef="#ctx0" brushRef="#br0" timeOffset="30380">19769 7268 8560,'-5'-25'-162,"6"7"1,2 6 0,8 6 0,4 5-385,3 1 1,1 0 0,6 0 0</inkml:trace>
  <inkml:trace contextRef="#ctx0" brushRef="#br0" timeOffset="30620">20241 7255 9340,'13'-13'0,"3"4"0,1 7 0,3 4 572,2 7 0,1 0-307,2 12 0,-2 1 0,0 7 0,-4 5 26,-1 6 0,-6 3 0,-5 5 1,-1 0-334,-4 3 0,-2 2 1,-4-5-1,-4-2-354,-3-5 1,-7-3-1,-3-2 1,-2-3-462,-2-4 0,-1-2 0,-3-4 193,-4-2 0,-8 2 0,-4-4 1</inkml:trace>
  <inkml:trace contextRef="#ctx0" brushRef="#br0" timeOffset="30928">18827 7156 8355,'11'-23'961,"-3"2"-996,-2 3 1,-6 13 0,-2 5-1,-2 8 183,-4 7 1,-9 4-1,-3 9 1,-2 4 59,1 5 1,-1 7-1,7 0 1,4 3 187,5 4 0,6 5 1,4-1-1,6 1-440,5-1 0,8 1 0,8-5 0,-1-5-618,0-6 0,5-2 1,-1-9-728,6-1 0,0-3 1009,6-5 1,-1-2-1,5-5 1</inkml:trace>
  <inkml:trace contextRef="#ctx0" brushRef="#br0" timeOffset="31303">20861 7144 8355,'12'-31'0,"-5"11"365,-3-1 0,3 7 0,0 5 314,0 0 0,-3 8 0,-8 1-295,-4 7 1,-5 5 0,-3 5 0,-5 4-262,-2 2 1,-2 7 0,0 3 0,0 3 68,0 1 1,6 1-1,4-1-116,5 0 0,1 0 0,4 0 1,3 1-1,2-3-163,4-1 0,3 0 0,5-5 0,2-2-104,2 0 0,4-4 0,6-2 1,1-6-170,2-5 0,6-1 0,-3-5 0,-1-1-1030,-2-2 1,-3-6 0,-2-3 882,-4-3 1,4-7-1,-5-2 1</inkml:trace>
  <inkml:trace contextRef="#ctx0" brushRef="#br0" timeOffset="31490">20712 7503 8355,'14'-12'0,"1"1"556,1 3 1,6-3 0,-1 4-632,3 0 0,7-3 0,5 5 0,5-1 0,3 1 1,2 1-1,-1-1 0,-2 1-848,-4 2 0,1-5 0,-9 0 0</inkml:trace>
  <inkml:trace contextRef="#ctx0" brushRef="#br0" timeOffset="31827">21468 7144 8355,'7'-6'837,"4"1"0,-2-4 1,2 5-640,1 3 1,0 6-1,1 4 1,-2 2-1,-3 1 1,-2 2-1,-2 2 1,0 5 269,-1 3 1,-6 5 0,-3 1 0,0 2-445,-4 2 0,3-2 0,-1-1 1,-1 1-74,3 0 1,-4-5 0,6 2 0,1-4-95,2-4 0,1 1 0,1-4 1,3-2-29,4-2 1,5 1 0,3-8-1,4 0-28,-1-3 1,4-3-1,-2-1 1,2-1-95,2-3 0,3-2 0,-2-3 0,-3 1-175,1-2 1,-6 0-1,-2 1-1684,-2 0 1720,-7 1 1,4-10-1,-4-1 1</inkml:trace>
  <inkml:trace contextRef="#ctx0" brushRef="#br0" timeOffset="32044">21481 7516 9125,'16'-6'0,"1"-2"582,-2-3 1,4 3 0,2 1-611,2 1 1,6-3 0,2 2 0,0-1 0,3-1 0,-1 1 0,-2 0-1,0 1-295,-4 1 0,-1-2 1,-2 3-1,-4-1-958,-3 1 693,-9-5 1,3 3 0,-4-5 0</inkml:trace>
  <inkml:trace contextRef="#ctx0" brushRef="#br0" timeOffset="32237">21506 7255 8355,'12'-20'183,"0"0"1,2 2-1,3 5 1,3 2-1,4 2 336,1 0 0,6-2 1,7-2-1,6 1 0,5 0 1,4-1-1,2 1-632,1-1 0,-7 5 0,-3 1 1,-6 2-1569,-8 2 1,-10 2-1,-4 1 1</inkml:trace>
  <inkml:trace contextRef="#ctx0" brushRef="#br0" timeOffset="36698">12266 9872 8633,'-4'-19'0,"0"2"0,1 4 0,2 0 0,2 1 108,3-1 1,-1 7 0,5 1 0,2 4 0,1 1-71,1 0 0,1 0 0,-1 1 1,0 5-1,1 5 0,-1 5 1,1 2-89,-1 0 0,-4 4 0,0-2 0,1 0 0,-1 0-79,0-2 1,-5-2 0,1-4 0,-1 0 0,0-3-93,1-1 232,0-5 0,-4 1 1,-1-8 2,-4-4 1,4-3 0,-3-2 0,1 0-4,-1-4 1,3-2 0,-3-5 0,2 2-8,2 2 0,0 3 0,2-2-4,2 1 1,3 3 0,5 7-37,0 3 0,-3 5 1,-1 5-1,0 3-50,-1 3 1,4 3-1,-3 1 1,3 1 15,2-1 1,-2-1 0,-2 0 33,0 3 0,-2-4 0,2 3 0,-2-5-17,-1-3 1,3-1 83,0 1 1,2-4 5,1-8 1,-4-3 0,1-5 0,-1-2-7,-1-3 1,4 4 0,-3-5 0,2 1-18,-2 1 1,3-1-1,-3 5 1,3-1-49,2 1 0,-1 5 18,0 3 0,-1 4 0,-2 4 1,-5 4 95,-3 3 1,-1 3-1,0 1-39,0 2 1,4-1-1,2-3 1,1-1-1,1 0-17,-1 1 0,8-2 0,-3-3 1,2-2-61,0-1 1,3-3-1,0 2 1,1-3-2,0-1 0,3-5 0,-4-2 1,-2-2 34,-2 1 0,0 0 0,-1-6 0,-1-1 38,-2-2 1,-4 1 0,-5 3-1,0 1-20,0 0 1,0-1 0,-1 1 0,-2-1-32,-1 1 1,-6 4 0,2 1 0,-3 1 70,-2 4 0,1 0 0,0 4-59,-1 2 0,1 3 0,1 5 0,1 0-54,2 1 0,4 1 0,-3 1 0,1 1 0,4-1-103,0-1 1,2-1 0,2-1 0,2 0 44,4 1 1,-1-5 0,1-1 0,2-1 15,1-4 1,1 0-1,1-2 119,-1 0 0,-1-6 0,-1-2 1,-2-3 123,2-2 1,-3 1-1,-1 0 1,1-1 221,0 1 0,-4 4-200,1-1 1,-1 7 0,0-1-58,1 6 1,1 3-1,-2 7-152,1-1 1,6 2 0,-2 1 0,3 3 0,1 0-244,1 0 0,3-2 0,2-3 1,0-1-173,0 1 1,4-1 0,-2 0 0</inkml:trace>
  <inkml:trace contextRef="#ctx0" brushRef="#br0" timeOffset="36915">13357 9699 8355,'0'-9'419,"0"1"-449,0 5 1,0-1 0,2 7 0,2 4 0,4 2 0,3 7-24,2 2 1,-1-2 0,2 3-1,1-1 1,3-3-28,1-1 0,-2-1 0,3-1 0,2 0 0,0-1 1,0-2-1,-2-5 0,-2-3-411,-3-1 0,4 6 0,0 1 0</inkml:trace>
  <inkml:trace contextRef="#ctx0" brushRef="#br0" timeOffset="37115">13593 9637 8355,'-12'0'144,"-1"0"1,1 5-1,-1 5 1,1 5-1,0 6 1,-1 2-1,1 2-251,-1 0 1,1-1 0,1 1 0,3-1 0,4-2-1,2-3-1531,2-1 1299,0-2 0,6-3 0,1-1 0</inkml:trace>
  <inkml:trace contextRef="#ctx0" brushRef="#br0" timeOffset="37666">15156 9190 8355,'-2'-27'0,"0"2"-811,-3 5 912,-4 11 1,3 2 0,-3 4 232,0-1 1,5-4 0,-4 4-168,-2 1 1,-1 2 0,-1 1-1,-1 0-78,1 0 1,-6 5-1,-3 3 1,-2 3 23,-2 2 0,-2-1 0,0 1 0,4-1-330,0 0 0,5 3 0,1 1 175,3-1 1,8-4 0,1 5-1,4-2 1,2-1 1,4-1 0,1 0 0,8 1 1,1-1 11,2 1 1,5-1-1,-1 0 1,2 1-70,2-1 0,0 1 0,-1-2 0,1-2 77,0 0 0,-6-1 0,-2 4 0,-3 1 1,-3-1-14,-3 0 1,-4 5-1,-8 1 25,-4 1 1,-9 2 0,-4 5-1,-3 2 101,-5 0 0,1 6 0,-4-4 66,2 2 1,3-5-1,6 2 1,4-3 0,4-2 38,0-4 1,6 2 0,5-5 0,4-3-189,7-5 0,7 1 0,6-4 0,4-1 19,3 1 0,6-2 0,-1-4 0,5 0-211,2 0 1,0-4-1,-3-2 1,-1 1-1,-1-1-191,-3 3 0,-3 2 0,-6 1-61,-4 0 0,-2 0 0,-7 1 0,-3 3 153,-3 5 1,-4 2-1,-1 1 1</inkml:trace>
  <inkml:trace contextRef="#ctx0" brushRef="#br0" timeOffset="38105">15131 10294 8355,'-2'7'0,"0"-2"0,-2 1 429,-1 1 0,5 1 0,0 0 45,0 2 1,0 1 0,0 1 0,2 1-449,2-1 0,-1 1 1,4-1-1,0 0 1,-2 2-1,1 1 1,-4 2-1,1-3-481,1-5 1,-2 2-2974,2-2 3007,-3-4 1,-1-5 0,0-7 0</inkml:trace>
  <inkml:trace contextRef="#ctx0" brushRef="#br0" timeOffset="38106">15106 10207 8355,'0'-12'-632,"0"-1"1,1 6 291,4 3 1,7-3-1,7 1 1</inkml:trace>
  <inkml:trace contextRef="#ctx0" brushRef="#br0" timeOffset="38620">15788 9537 8355,'-5'-23'993,"-4"2"0,5 5-866,4 8 1,6 3-1,6 8 1,2 3 568,3 1 0,-2-1 1,5 4-1,2-2-599,2 2 0,-1 1 0,-1 3 0,-1 1-122,1 1 1,-3 1 0,1-5 0,-3 1-310,-1-1 1,-3-4 0,0 1 0,-1 0-514,1 2 0,-2-2 0,-2-2-834,0-2 1,-7 1 1440,2-2 1,3-8-1,0 2 1</inkml:trace>
  <inkml:trace contextRef="#ctx0" brushRef="#br0" timeOffset="38621">16086 9438 8355,'0'-12'498,"-2"5"-272,-2 3 1,2 4 0,-7 4-1,0 4 269,-2 3 0,-2 6 1,1 1-468,-1 1 1,1-3 0,0 5 0,-1 1 0,1 2-338,-1 0 1,1 1 0,1 0-1,1 0-113,2 0 1,4-5 0,-4 1-369,-2 1 1,5-4 0,-1 0 0</inkml:trace>
  <inkml:trace contextRef="#ctx0" brushRef="#br0" timeOffset="38968">16359 9686 9703,'-7'13'-35,"0"3"0,4 1 602,-1-2 1,0 0-498,4 2 0,0-2 0,0 4 0,0 0 1,0-1-1,0 0 0,1-3 0,2-1-1257,1-2 0,2-3 1,-2-2 677,4-2 0,3-1 0,1-4 1</inkml:trace>
  <inkml:trace contextRef="#ctx0" brushRef="#br0" timeOffset="38969">16396 9537 8355,'0'-12'-1311,"0"12"1</inkml:trace>
  <inkml:trace contextRef="#ctx0" brushRef="#br0" timeOffset="44670">2493 11559 9423,'-8'-14'0,"1"-1"0,1-1 0,3 0 0,2 5 0,1 7 0,0 8 1063,0 6 0,4 8-1235,0 3 0,6 2 1,-3 2-1,1 0 1,0-2-1,2-1 1,1-3-1,1-1 1,1-4-3283,-1-4 3249,1 1 1,-1-10 0,0 5 0</inkml:trace>
  <inkml:trace contextRef="#ctx0" brushRef="#br0" timeOffset="44906">2592 11522 8355,'0'-13'465,"6"12"1,-4 4 0,5 12 0,0 3-1054,0 1 0,1 2 0,5 4-92,-1-1 0,6 1 0,1 0 0</inkml:trace>
  <inkml:trace contextRef="#ctx0" brushRef="#br0" timeOffset="46570">3200 11646 8355,'0'-19'2127,"-2"2"-2005,-2 9 0,3 4-137,-3 8 1,2 3 0,2 6 0,0 3 69,0 0 0,0 10 0,0 0 1,0 5 197,0 3 1,0 8 0,0 4-61,0 7 0,0 1 1,2 5-1,1 1 1,2-2-143,2-1 0,-3 3 1,4-4-1,2-7-430,1-3 1,6-11-1,0-7 1,1-6 55,0-5 1,4-5 0,-1-4-1,1-4-300,-1-2 1,1-9-1,-6-4 1,-1-6 173,-1-2 0,-1-2 0,-1-3 1</inkml:trace>
  <inkml:trace contextRef="#ctx0" brushRef="#br0" timeOffset="46571">3063 12340 8355,'-7'-12'0,"3"1"563,8 3 1,8-8-599,4 4 1,10-2 0,-1 5 0,1 0-619,0 0 1,6-1 0,4 0 238,4 2 1,1 0-1,-4-4 1</inkml:trace>
  <inkml:trace contextRef="#ctx0" brushRef="#br0" timeOffset="46572">3584 12241 8355,'-5'1'2033,"5"4"-1807,5-4 0,8 10 1,-1-3-1,0 3-152,1 2 0,3-1 1,1 2-1,-2 2-200,-1 5 1,-3 1 0,-1 0-1,-4-2-46,0-3 0,-2 4 59,-4-4 0,-1-2-12,-3-7 0,2-4 1,-2-8 38,3-4 0,1-9 0,0-3 0,0-4 0,0-1-237,0 1 1,5-1 0,3 0 129,4 0 1,1 0 0,2 2 0,2 2 0,-3 5 84,-5 2 0,2 3 0,-2 3 229,2 3 1,-3 4 0,-1 2 0,-2 4 239,-2 3 0,3 4 1,-2 3-1,0 3-103,1 2 0,-2 0 0,5 5 0,1-1-33,-2-4 1,4 0-1,-4-5-661,-1 1 1,5-3-1,-2-6 1,2-2 0,1-2-1490,1-2 1608,-1-1 1,6-11-1,1-3 1</inkml:trace>
  <inkml:trace contextRef="#ctx0" brushRef="#br0" timeOffset="46573">3919 11869 8355,'-18'0'2470,"9"0"-2908,-4 0 0,10 4 0,3 2-507,7 1 1,10 1 0,2 4 0</inkml:trace>
  <inkml:trace contextRef="#ctx0" brushRef="#br0" timeOffset="46574">4204 12204 8355,'0'-12'2408,"-4"3"-2139,0 1 1,6 5 0,6-1-296,3 3 1,-3 5 0,0 1-1,2 2-73,1 3 1,-3 1-1,1 3 1,-1 1 202,-1 1 1,2 5 0,-3-4-1,-1-2-201,1-1 0,2-2 0,-2-1-169,1-3 0,1-2 217,4-6 1,-4-6 0,-1-2 0,-1-3-52,-3-1 0,2-5 1,-1-1 41,-1-1 0,-2 4 1,1-3-1,1 1-19,1 1 0,0-1 0,-4 5 0,1-1-163,3 1 0,-1 4 0,5-1 112,2 0 1,-3 3-1,1 1 1,2 1-44,1-1 0,1 1 1,1 3-1,-1-2 78,0-1 1,1-1-1,-1 2 1,1-1 175,-1 1 1,0-3 0,1 2-181,-1 1 1,-3 2 889,-1 1 0,-4 1-323,4 4 1,-5 1 0,1 8 0,-1 3-163,1 3 1,-3 0-1,4 0 1,-3 1-1,1 0-522,1-1 1,2-3-1,-4 2-809,3-1 1,4-3 20,-1-6 1,3-4-1,2-5 1</inkml:trace>
  <inkml:trace contextRef="#ctx0" brushRef="#br0" timeOffset="46575">4552 11795 9072,'-20'0'495,"8"-6"1,4 5-1606,8-3 0,2 4 582,11 4 1,-1 3 0,1 5 0</inkml:trace>
  <inkml:trace contextRef="#ctx0" brushRef="#br0" timeOffset="48531">17897 5680 8643,'-6'-11'0,"6"3"0,8 4 493,7 2 0,5 2 0,6 0 303,3 0-642,8 0 1,4-5 0,8-3 0,3-2 0,5-1 0,5 0-1,4-3 1,3 0 0,1 1-259,-1 0 0,-2 2 0,-7 2 0,-5 2 0,-7 1 0,-5 3 0,-8 2-908,-4 1 0,-6 4 0,-5 0 0,-3 0 411,-3 2 1,-8-6 0,-1 0 600,-4-7 0,-7-9 0,0-4 0</inkml:trace>
  <inkml:trace contextRef="#ctx0" brushRef="#br0" timeOffset="48908">18852 5246 8840,'-9'-12'405,"2"-1"-486,2 1 0,-3 4 0,2 1 273,-1 1 0,0 4 149,-1 6 0,3-2 0,6 7 0,2 0 0,2 2 0,3 2 0,5-1 0,2 1-14,0-1 0,4 0 0,2-1 0,4-1-260,4-2 0,-3 1 0,3 3 0,-3 0-114,-1 1 1,-6 5 0,-4 2 0,-5 4-196,-6 1 0,-4 9 1,-7 5-1,-8 1-465,-8-2 1,-9 6 0,2-5-1621,-2 4 1737,-1-3 1,-10 2-1,-1-4 1</inkml:trace>
  <inkml:trace contextRef="#ctx0" brushRef="#br0" timeOffset="52749">20340 5159 8355,'0'-12'72,"0"0"1,-2 1 0,-2 2 0,-3 7 0,1 4 291,1 7 1,0 7 0,-1 5 0,0 2-153,-4 2 1,3 5-1,0 3 1,2 2-84,2-2 0,1 5 0,2-4 0,0-4-230,0-3 0,6-3 0,2-3 1,3-6 24,2-6 1,0 1 0,4-7 0,2-3 49,1-3 1,2-11 0,-4 0-1,-2-2-7,-2-2 0,1-4 0,-8 1 1,0-2-26,-3-2 0,-3 0 1,-2 0-62,-3 1 0,-3-1 1,-6 0-1,1 0-274,0 0 1,-1 2-1,1 2 1,-1 5-603,1 2 0,1 8 828,3 6 1,2 11 0,6 9 0</inkml:trace>
  <inkml:trace contextRef="#ctx0" brushRef="#br0" timeOffset="53086">21072 5035 8617,'0'-20'0,"0"0"1345,0 2-1144,0 7 0,-6 6 0,-2 6-28,-3 3 0,3-1 0,-1 4 0,0 0-109,-2 0 0,-6 1 0,0 5 0,2-1-115,2 0 0,0 1 0,1-1 0,-1 1-63,1-1 1,5 0 0,2 1-42,-1-1 0,5-4 1,-3 1-1,4-1-37,4-1 1,4 3-1,7-6 1,3-2 29,1 0 1,2 2 0,4 1-1,0 1 37,-1-1 0,1 5 0,0-3 0,-2 1-185,-2 1 1,1-1-1,-5 4 1,-2-1-58,-1-3 1,-8 4-1,0-6 1</inkml:trace>
  <inkml:trace contextRef="#ctx0" brushRef="#br0" timeOffset="53365">20873 5407 8355,'-7'0'401,"3"0"1,8 0 0,5 2-711,2 2 1,6-3 0,4 3 0,3-2 187,0-2 1,5 0-1,2 0 1,-1 0-50,0 0 0,3-2 1,-2 0-1,-1-4-855,0-1 923,-1-1 0,-4-4 0,0-1 1</inkml:trace>
  <inkml:trace contextRef="#ctx0" brushRef="#br0" timeOffset="53611">21518 4973 8355,'-8'-18'268,"0"6"0,5 4 0,0 6 289,6 2 0,0-1-414,5 9 1,0 1 0,4 3 0,2 2 0,1 1 0,3 1-1,0 0-182,0-3 0,4 0 0,-1 1 0,2 1 0,1 1-368,-4-1 1,2-5 0,-4-2 0,0 1-114,0-3 1,-5 5 0,-5-4-23,2 0 0,-5 4 0,1-4 1</inkml:trace>
  <inkml:trace contextRef="#ctx0" brushRef="#br0" timeOffset="53836">21741 4825 8355,'0'-13'171,"-5"6"1,2 2 0,-5 6 0,0 3 0,-1 6 0,1 4 86,-2 2 0,-1 6 0,-1-1 0,-1 2-304,1 2 0,0 4 1,1 0-1,1-1 1,3-2-1,0-1 1,2-1-1,-1 1-410,3 0 1,2-2 0,1-2-284,0-4 1,6 2 0,0 0 0</inkml:trace>
  <inkml:trace contextRef="#ctx0" brushRef="#br0" timeOffset="54056">21989 5209 8355,'0'-8'98,"0"2"1,0 5 0,0 6 252,0 5 1,0 2 0,0 1-1,2 1 1,0 1-581,3 1 1,-1 1 0,-4-5 0,0 1-793,0-1 1,0 0 589,0 1 1,5-1 0,2 1 0</inkml:trace>
  <inkml:trace contextRef="#ctx0" brushRef="#br0" timeOffset="54671">22076 4973 8355,'-12'-12'-872,"5"0"0,1 6 652,6 6 1,6 0 0,1 6 0</inkml:trace>
  <inkml:trace contextRef="#ctx0" brushRef="#br0" timeOffset="54672">22485 4849 8355,'0'-19'941,"2"1"-490,2 6 0,-1 3-205,5 1-417,0 5 0,-2-2 0,-5 6 163,-4 3 0,-6 3 0,-1 6 1,-4-1 25,-2 1 0,-1 0 0,5 2 1,-1 2-93,1-2 0,5-1 0,2-2-40,-1 1 0,5-1 0,-3 1 1,4-1-2,4 0 0,-1-1 1,5-1-1,3-3 0,3-2 5,2-2 1,5 0-1,-3 0 1,1 1-62,3-1 1,-3-2 0,1-1 0,-2 0-295,-3 0 1,-2 1 229,0 3 0,-1-2 0,1 3 0</inkml:trace>
  <inkml:trace contextRef="#ctx0" brushRef="#br0" timeOffset="54673">22411 5184 7413,'14'0'0,"1"0"-295,2 0 0,5 0 0,-2-1 132,4-3 1,5 1-1,1-5 1,0-2 126,1-1 0,3-1 0,-2-1 0</inkml:trace>
  <inkml:trace contextRef="#ctx0" brushRef="#br0" timeOffset="54902">23006 4713 8355,'0'-19'1327,"0"5"-1013,0 8 1,2 8 0,0 11-1,3 4 1,-1 4-24,1 2 1,-3 2 0,3 0 0,-1 1 21,0 3 0,1 1 1,-4 5-788,3-2 1,-1 0 0,4 4 0,-2-1-961,-2-3 0,4 3 0,0-5 1</inkml:trace>
  <inkml:trace contextRef="#ctx0" brushRef="#br0" timeOffset="60323">5048 12055 8355,'-2'-19'-86,"0"1"1,-3 1 0,3 1 0,0 1-1,1 1 319,-3 1 1,1 2 0,-5 3 181,-2 4 1,3 4 0,-1 4-276,-2 4 0,-1 5 1,0 3-1,2 4-220,0-1 0,7 7 1,-2-4-1,2 0 1,2 0-263,0-2 1,6-3 0,1-4 0,1-1-29,0 1 1,0-6 0,5-3 0,-1-3 248,1-1 0,-1-1 1,-1-3-1,-1-5 60,-2-2 0,-4-5 0,3-1 0,-2 2 143,-2 1 1,3 2-1,-2-1 1,-1 1 401,-2 0-38,-1-1-383,0 1 0,1 6 1,2 6-48,1 7 1,4 0 0,-2 1-1,1 2-27,3 1 0,1-3 0,1 1 0,0-1-56,1-1 0,-1 2 1,1-4-1,0-3 11,4 0 0,-3-2 1,2 0-1,-2 0 37,-2 0 0,1-4 0,-1-2 0,1-2 12,-1-6 0,-4 0 0,-1-6 84,-1-3 1,2 0 0,-4-2-1,-1-1-23,-2-3 0,-1 2 0,0-6 0,0-2 0,-1 1-14,-3 1 0,1-3 0,-4 4 0,2-1 78,2 0 0,-3 9 1,2 1 113,1 4 1,2 9-165,1 10 1,0 12 0,1 12-1,2 5-88,1 3 0,5 1 1,-4 5-1,2 2-165,3 1 0,1 5 0,1-5 1,0-1-56,1-1 1,1-3 0,1-3-344,1-4 0,5-4 394,-4-5 1,5-2 0,-3-6 0</inkml:trace>
  <inkml:trace contextRef="#ctx0" brushRef="#br0" timeOffset="61058">6548 11782 8265,'0'-19'119,"0"-4"0,-1 9 0,-2-3 0,-2 5 0,-2 2-9,-3 2 1,-1 4 0,-1-3-1,-1 1 1,1 4 0,0 2-1,-1 4 1,1 4-140,-1 3 1,1 1 0,0 1-19,-1-1 1,6 2-1,3 1 1,3 3 0,1 0 24,0 0 0,1 3 1,5-4-1,5 1-55,4 0 1,6 3-1,-5-3-56,-1 1 1,3-4 0,0 2 0,0-5 0,0-2 60,-3-2 0,-5-1 1,-3 3-1,-2-2 50,-2 2 1,-3-3-1,-4 1 1,-5 0-18,-2-1 0,-1 3 0,-2-5 0,-1 1-952,-1-1 692,-1 5 0,5-3 0,-1 5 0</inkml:trace>
  <inkml:trace contextRef="#ctx0" brushRef="#br0" timeOffset="61898">6921 11795 8355,'0'-18'613,"-5"8"0,0-1-1389,-2 4 789,-1 3 1,-5 8-1,1 2 1,1 1 0,0 2-1,1 2 1,-1 2 0,2 0-1,-2 3 1,1 0-1,0-1 1,3-1 0,2 0-1,2 1 1,2 2 0,1-2-1,0-2 1,1-2-1,3-1 419,4-2-515,9-5 0,-3 3 0,2-6 0,-2 0 0,0 0 0,1-2-46,2-2 0,-5-3 0,-4-5 0,1-1 99,-3 1 0,1-2 1,-4-1-1,1-1 47,-1 0 0,-3-1 1,-3-1-1,-2 0-56,-2 0 1,-1-3 0,-4 3 110,4-1 1,-3 2-1,4-2 1,0 1-41,3 3 1,3-3 0,1 2 0,0-1-1,0 0-73,0 1 0,5-2 1,5 3-76,5-2 0,0-3 1,6 2-1,1-2 1,2 0-12,0 0 1,-3-3-1,0 2 1,-1-1 80,0 2 0,-2 2 0,-6 5 156,0 1 1,-3 5-1,-1 3 0,-5 4 1,1 4-1,-3 6 1,-1 5 61,0 6 0,0 7 1,-1 7-1,-2 5-39,-1 5 0,0 4 0,2 0-119,-2 1 0,3-1 0,-3 0 0,4-4-161,4-4 0,-1-6 0,5-5 0,3-4 0,3-6-18,2-5 0,2-8 0,-3-3 0,2-3 96,-2-1 0,-1-5 1,-2-4-1,1-2 91,-1-1 1,-4-2 0,-1-1-1,-1-1 1,-4-1 107,0-1 1,-2 4-1,0-2-142,0 2 1,4 6 0,0-1-140,-1 0 165,-2 3 1,-1 2 0,2 8 0,0 5 0,2 2 27,-1 1 0,3 5 0,-2 0-40,-1 3 0,2-4 1,1 4-1,1-2-41,2-3 1,-2-6 0,1-2-1,2-1 1,1-4-38,1 0 0,5-4 0,-1-2 0,0-4 1,-3-3 8,0-1 0,-1 2 0,1 0 47,-1 1 0,-1-5 0,-1 6 187,-2-3 235,-5-2-298,2 6 0,-5 3 0,0 8 0,0 5 0,0 3-12,0 5 0,2-2 0,0 5-211,3 2 1,4-2 0,-1-1 0,3-1 0,2-3-316,-1-1 1,5-6 0,1-1 156,1-1 0,2-2 0,3-4 0</inkml:trace>
  <inkml:trace contextRef="#ctx0" brushRef="#br0" timeOffset="62134">7925 11299 8254,'-4'-6'0,"0"6"0,1 8 271,2 7 1,1 6-111,0 8 0,4 4 1,0 7-1,-1 3 0,-2 1-171,-1 3 0,1-3 1,2 0-1,1 0 1,-1-1-1,-1-2 1,-2-4-1,1-5-528,3-6 0,-1 0 0,5-9-782,2-2 1105,-5-1 1,6-2-1,-4 1 1</inkml:trace>
  <inkml:trace contextRef="#ctx0" brushRef="#br0" timeOffset="62646">7826 11770 9098,'10'-7'-405,"3"1"435,5 1 0,0 2 0,6-5 0,2 0 1,0-1-1,0 2 0,-1 1 0,0 0 0,-2 1 394,-2 2 0,1 1 0,-6 4 0,0 2-340,-3 4 1,-6 7 0,-1 3 0,-2 0-139,0 0 1,0 4-1,-4-1 1,0 1-34,0-1 0,-4 1 1,0-6-1,1-1-1053,2-1 0,2-6 534,3 1 0,9-12 0,6 1 0</inkml:trace>
  <inkml:trace contextRef="#ctx0" brushRef="#br0" timeOffset="62647">8248 11435 8355,'-13'-12'-1511,"1"5"1233,5 1 1,1 17-1,6 3 1</inkml:trace>
  <inkml:trace contextRef="#ctx0" brushRef="#br0" timeOffset="63229">8582 11770 9703,'0'-19'0,"0"1"0,0 1 0,0 1 0,0 0 168,0 3 1,-1 7-444,-3 6 0,-3 1 1,-5 8 302,-1 0 1,2 4 0,2 2 0,0 1 0,1 1 0,0 0 0,1 0 0,1 1 74,4 0 0,0-1 0,4-5 0,0 1-216,2-1 1,6-4 0,-2-1 0,3-1-56,2-4 1,-1 0 0,2-4-1,1-2-25,2-4 0,-2-3 0,-6-1 1,0-2 167,0-3 0,-2 2 0,0-4 1,0 1 88,0 3 0,-4-3 0,2 1 0,-1 2 89,1 1 1,0 2 0,-2 0 0,2 1 47,2 2 0,-3 4-52,5 5 0,-1 1 0,3 3 1,-1 5-243,-2 2 0,-4 2 0,3 3 0,0 1 0,0 1-21,2 0 0,-2 0 1,0-3-1,0 2 74,0-2 0,-4-1 0,2-2 351,1 1 1,-4-6-21,7-3 0,-5-3 0,3-2-236,-2-3 1,1-3 0,-4-6 0,4 1 90,1-1 1,-3 0 0,4-3-237,2 0 1,-3-1 0,1 5 0,2 0 72,1-1 1,-3 5 0,0 1 84,2 2 1,0 2 0,-1 8 0,-2 6-62,-1 4 0,2 8 1,-4-3-1,0 4-176,2 0 0,-4 1 0,5-1 0,0-4-499,0-3 0,1-9 0,5-4 0,-1-2 249,1-2 0,4-6 0,3-1 1</inkml:trace>
  <inkml:trace contextRef="#ctx0" brushRef="#br0" timeOffset="63609">9314 11224 8355,'-5'-7'473,"2"2"0,-5 6 0,-1 3 0,2 4 0,3 5 1528,3 3-2263,1-2 1,0 4 0,0-5-1,0 0 1,1 1 0,2 0 0,3-3-1,0 0-193,4 0 0,-3 0 0,0-1-1396,-2-2 1431,5-5 0,-3 8 0,5-4 0</inkml:trace>
  <inkml:trace contextRef="#ctx0" brushRef="#br0" timeOffset="63610">9463 11237 10011,'0'12'385,"0"0"0,0 1-581,0-1 1,0 2 0,1 1 0,2 3 0,1 0-823,-1 0 0,4 4 0,0-3 1</inkml:trace>
  <inkml:trace contextRef="#ctx0" brushRef="#br0" timeOffset="63925">9761 11410 8355,'1'-7'415,"3"5"-1707,4 4 856,-2 0 0,5 14 0,-4-2 0</inkml:trace>
  <inkml:trace contextRef="#ctx0" brushRef="#br0" timeOffset="63926">9723 11832 8355,'-6'5'2563,"0"-3"0,6 5-2945,0-3 1,1-3 0,4 3 0,3-2-1175,3-2 1,1 0-1,1 0 1</inkml:trace>
  <inkml:trace contextRef="#ctx0" brushRef="#br0" timeOffset="64553">4353 12874 8355,'28'-20'-24,"3"5"1,9 6 0,6 3-268,5 1 1,8 2-1,5-4 355,9 1 0,9-2 1,15 3-1,-45 2 0,2 0 1,2 0-1,1-1 1,2 1-1,0 1 0,2-2 1,1 1-1,3-1 0,1 1 1,2-2-1,2 0-30,3 0 1,1-1-1,1 0 1,2 0 0,4 0-1,2-1 1,2 1-1,1 0-134,0 0 1,1 0 0,5-2 0,1-1 0,0 1 0,1 0-1,1 0 1,-1 0 190,0 1 1,0 1 0,5 0-1,0 1 1,-4 0 0,0 0 0,-1 1-1,0 0-87,0-1 0,0 0 0,-4 1 0,-2 1 1,-1 0-1,0-1 0,-3 1 0,0 1-118,-4 0 1,0 1 0,-2-2-1,-1 0 1,-7 1 0,-3 0-1,-3 1 1,-1 0 113,-5 0 0,-2 0 0,-4 1 0,-2 0 0,33 0 0,-2 0 0,3 0 0,4 0 0</inkml:trace>
  <inkml:trace contextRef="#ctx0" brushRef="#br0" timeOffset="72753">20687 4539 8355,'-19'-12'-175,"2"1"0,4 1 0,-1 3 0,-3 2 0,-3 2 0,-5 2 1,-4 2-1,-4 3 0,-5 6 0,-1 4 0,-6 5 272,-3 4 0,0 5 0,-9 9 0,1 3 0,-1 4 0,0 9 189,0 6 1,-1 6 0,7 10 0,4 4 0,6 1-151,9-3 1,3 7 0,14-5 0,6 3-195,7 1 1,15 0 0,11-9 0,11-6-92,9-8 1,17-6 0,17-9-1,8-5 100,6-5 0,-37-22 1,2-3-1,0-2 0,3-3 1,4-2-1,1-1-99,2 0 1,1-2-1,10-4 1,1-2-1,-3 0 1,0-2-1,0 0 1,0-2 147,-2 0 0,0-2 0,2-2 0,0-2 0,4-2 0,1-1 0,3-4 0</inkml:trace>
  <inkml:trace contextRef="#ctx0" brushRef="#br0" timeOffset="73120">20414 4465 8355,'24'-32'0,"6"5"-56,9 5 1,6 4 0,9 5 0,5 1 0,7-2 0,10-1 0,12-3-53,-38 8 0,2 1 0,3-1 1,2 0-1,5-1 0,1 0 151,1 1 1,0 0 0,1 2 0,0 1-1,3-2 1,2 1 0,2 1 0,2 2-1,0 0 1,1 1-167,0 2 0,1 0 1,8 1-1,0 1 0,-4 0 1,0 0-1,1 0 0,1 0 78,0-1 1,0 2 0,-5 1-1,0 1 1,3 1 0,0 1 0,-4 0-1,0 1 45,-6 0 0,-1 0 0,-6 1 0,-2 0 0,-8 0 0,0 0 0,0 0 0,0 1 0,1-1 0,-1 1 0</inkml:trace>
  <inkml:trace contextRef="#ctx0" brushRef="#br0" timeOffset="74504">15180 10939 7932,'2'8'-626,"2"-1"1,4 0 0,3-2 588,2 1 1,-5-1-1,0-2 33,2 1 1,1 0-20,1-4 24,1 0-31,-6 0 1,-3 0 0,-8 0 4,-5 0 0,2 0 0,-1-1 18,-1-3 0,-3 1 1,0-4 235,0 2 0,3-3 1,1 3 726,-2 3-753,5 0 0,1 2 1,9 0-1,8 0 0,6 0-39,4 0 1,13 0 0,7-1 0,9-2-182,10-1 0,10-6 0,9 2 0,2-2-8,1 2 0,7-1 0,-8 3 0,-5 1-434,-5-1 1,-12 3-1,-13 6 1,-11 3 128,-10 0 1,-8 3 0,-7 3 0</inkml:trace>
  <inkml:trace contextRef="#ctx0" brushRef="#br0" timeOffset="74792">15453 11125 8355,'-19'4'-624,"2"0"661,9 0 0,5-4 1,10 0 28,6 0 1,9 0 0,3 0 0,6-1-143,5-3 0,12 1 0,6-5 1,8-3-1,6-3 0,5-3 0,2 4-386,7 3 1,-4-7 0,2 4 0</inkml:trace>
  <inkml:trace contextRef="#ctx0" brushRef="#br0" timeOffset="87513">7305 7714 8355,'-4'-12'-25,"-2"-2"1,-1-1 0,-2-2 0,-2 2 0,-2 1 0,1 2 0,0 0 0,-1-1 0,-1-1 0,-2-1 247,-5-1 1,2-1-1,-2 5 1,-1-1 0,-1 1-1,-2 1 1,-1 3 0,-3 4-118,-4 2 0,1 2 0,-2 2 0,-4 2 0,-3 5 0,-3 7-72,-3 4 1,-1 5 0,-2 3 11,1 1 1,-1 9 0,0-1-106,1 2 1,-1 5 0,2 1 0,3 4-1,3 0 5,4 1 1,0 4 0,3-1 0,1 1-39,6 1 1,1 0-1,3 5 1,-1-2 11,0 1 0,4 1 1,2 2-1,1 0 88,3 0 0,-3 5 0,1 0 1,2 1 84,2-1 0,4 3 0,2-2 0,2 1-69,2 3 0,2-1 0,1 2 56,0 2 1,5-8 0,5 8 0,4-2 0,4-2-54,1 0 0,3 3 0,5-5 0,5-4-36,4-3 1,-2 0 0,9-9 0,0-2-57,2-4 0,5-4 0,2-6 1,2-1-66,-2-3 1,5-3-1,1-5 1,1 0 2,-1 0 0,3-5 1,-5 0-1,1-2 31,-4-3 1,-2-1-1,0-3 1,2-2 111,0 0 1,7-7-1,-4 2 1,1-2 120,-4-2 1,4 0 0,-1 0-1,2 0-72,0 0 0,0-6 0,4-2 79,0-3 1,0-1-1,0-1 1,0-1-1,0-1-99,0-1 0,0-6 1,0 2-1,0 0-143,0-1 1,4 2 0,0-3 0,-2 1-101,-5-1 1,2-1 0,-5-2-1,1 0 53,-4 0 1,-2-1 0,-1-2 0,-2-1 67,-2 2 1,2-5 0,-4-1 0,0-3 68,-2-1 1,-1-6-1,-1-2 1,-3-3 86,-1-2 1,1-1 0,-7-3 30,2-4 0,-4 2 0,1-2 0,-3-1 0,-1-2-7,-1-1 0,0-7 0,-2 2 0,-3 3 165,-1 2 0,3 2 0,-6-2 1,-3 1-148,-2 3 0,-3-7 0,1 2 0,-4-3-62,-2-2 1,-2-6 0,-2 4 0,-3 1-125,-8 0 1,-2 0 0,-10-5 0,-5-1-124,-4 1 1,-5-1-1,-4 0 1,-5-3 74,-4 0 1,19 37-1,-2 0 1,1 4 0,-1 0-1,-1 2 1,-2 1-2,-2 1 0,-1 1 0,-2 2 0,0 0 0,-2 0 0,-2 2 122,-2 0 0,-1 2 0,2 3 0,-1 2 0,-2 1 0,-1 1 0,-2 3 1,0 1-1,0 1 0,-1 2-32,2 1 1,-1 2 0,-7 3 0,-1 3 0,4 0 0,1 2 0,-5 0 0,1 3-53,-2 1 0,0 2 1,2 1-1,0 3 0,0 5 1,1 3-1,0 0 1,1 3-256,0 1 0,1 2 1,-2 1-1,1 2 331,3 0 0,1 1 0,3-2 0,2 1 0,-34 28 0,12-6 0,13-6 0,6-7 0</inkml:trace>
  <inkml:trace contextRef="#ctx0" brushRef="#br0" timeOffset="88592">7466 8161 8502,'-4'-15'0,"-1"2"360,-2 2 0,4 7 0,-1 4-7,2 7-278,2 4 0,0 1-116,0 1 1,0-5-1,2 0 1,2 1 2,4-3 1,3 0 0,0-7 0,-1-2-290,-2-1 0,-5-6 0,1 2-294,-3-3 0,-1-2 137,0 1 1,-5 1-1,-3 3 392,-3 4 1,-7-3-1,-2 0 1</inkml:trace>
  <inkml:trace contextRef="#ctx0" brushRef="#br0" timeOffset="89147">8992 8372 8355,'-4'-13'0,"-2"1"1169,-1-1-299,4 6 1,-2 1-579,5 1 0,0 5 0,0 0 0,0 7 0,1 4 0,2 2-148,1-1 1,6 1-723,-2-1 0,3-1 283,2-3 1,-2-4-1,-2-8 139,-1-4 1,-5-3 0,1-1-20,-2-1 1,-2 1 0,0-1 0,0 1-1309,0 0 761,-6-1 1,-6 1-1,-7-1 1</inkml:trace>
  <inkml:trace contextRef="#ctx0" brushRef="#br0" timeOffset="89879">7689 7553 8355,'0'-12'680,"0"5"-632,0 1 0,0 8 0,0 2 0,0 4 1,0 3-1,0 1 0,0 1 0,0-1-195,0 1 1,2-1-1,1 0 1,1 1-1,0-1-179,1 1 0,2-2 0,6-3 0,-1-4-98,0-3 1,1-1 222,-1 0 1,1-11-1,-1-2 1</inkml:trace>
  <inkml:trace contextRef="#ctx0" brushRef="#br0" timeOffset="90120">7727 7392 8355,'-17'-2'191,"1"-2"-459,5 3 0,8-5-301,11 6 0,6 6 0,11 1 0</inkml:trace>
  <inkml:trace contextRef="#ctx0" brushRef="#br0" timeOffset="91032">7503 8136 7545,'-6'0'61,"1"0"0,10 0 0,3 0 0,3 1 1,3 2-1,2 1 0,6 0 115,6 2 1,3-5 0,7 3 0,-1-1 0,0 0 0,2 2 0,-1 2-68,-1 3 1,5 1 0,-6 1 0,4 1-481,0-1 0,-1 1 1,3-2 128,3-3 0,1 3 0,2-4 0,3 0 0,0-3 37,0-3 1,3-1 0,1 0 0,0 0 103,0 0 0,2 0 0,-6 0 0,-3 0 27,0 0 0,-1 0 0,-3 2 0,-5 0 35,-5 2 1,-6 6 38,1-2 0,2 3 0,1 2 0</inkml:trace>
  <inkml:trace contextRef="#ctx0" brushRef="#br0" timeOffset="91731">9389 8173 8355,'0'-12'-365,"0"3"0,0 1 0,0-1 717,0-2 1,0 2 544,0 1-421,0 5 0,1-2-178,3 5 0,-3 1 1,5 3-1,-2 5-60,0 2 1,2 2 0,-3 2 0,2 3-111,2 2 1,-3-4 0,3 5 0,0 1-60,0 1 0,-3 2 0,3-1 0,0-2-246,0-2 0,-3 1 1,3 2-1,-2-2-6,-2-4 1,-2-4-1,-1 0 1,0-1-112,0 1 0,0-1 0,-1-1 62,-3-3 0,-3 2 1,-6-6-232,1-1 1,0-2 0,-1-1 194,1 0 1,-1-1-1,2-3 1,2-5 114,0-2 0,7-1 1,-2 0-1,2-1 347,2 1 0,0-1 0,0 1 0,2 1-217,2 3 1,3-3 0,5 2-1,0 0-319,1 0 1,-1 0 106,1 5 0,-1-11 0,0 1 0</inkml:trace>
  <inkml:trace contextRef="#ctx0" brushRef="#br0" timeOffset="91925">9314 7962 8180,'-5'-2'0,"5"2"-612,7 5 1,4 5-1,1 2 1</inkml:trace>
  <inkml:trace contextRef="#ctx0" brushRef="#br0" timeOffset="99773">12291 9227 8602,'0'-12'0,"1"0"0,2-1 0,4 1 132,4-1 1,5 5 0,12 0-1,4-2 1,3-1 0,8-1 0,5-1-1,7 1-132,7 0 0,2-1 1,6-1-1,3-1 1,4-1-1,6 0 1,2 3-17,2 0 1,6-3 0,4-2 0,-46 9 0,0 0 9,1 0 0,0 0 1,7-2-1,0 0 1,-4 1-1,-1 1 1,2-2-1,1 1-18,3 0 1,0-1 0,-3 2-1,0-1 1,5-1 0,0 0-1,-1 1 1,0 1 129,-2-1 0,0 2 0,2 0 1,-1 1-1,-1 1 0,-2 2 0,0 0 1,-1 1-37,-1 0 0,-1 1 1,1-3-1,-1 1 1,-2 2-1,-1 0 1,0 1-1,-1-1-11,46 1 1,-3 1 0,-8 0 0,-2 0-40,-5 0 0,-3 4 0,-4 0 1,-2-1-279,-1-2 1,-3-1 0,-7-1 0,-3-2-41,0-1 1,-8-5 0,2 2 0,-2-2-125,-3 1 0,-1 4 0,-7-3 0,-3 2 27,-4 2 0,-9 1 1,-3 2 394,-3 0 0,-7-4 0,-3 0 0,-3 0 0</inkml:trace>
  <inkml:trace contextRef="#ctx0" brushRef="#br0" timeOffset="100163">16421 8830 8355,'5'9'-120,"3"-1"0,8-4 0,2 3 0,1 0 311,3 0 1,5-4 0,4 2-248,0 1 1,-3-5 0,2 3 0,-1-1 0,0 0 0,-1 1 0,-2 0 0,-3 0 0,-1 2 387,-1 0 1,-6 3 0,2 4-1,-3 3 237,-2 0 1,-4 8 0,-1 0-1,-1 8-215,-4 4 1,0 7 0,-2 3 0,0 8-208,0 8 0,0 0 0,0 6 0,0-2-148,0 0 1,0 4 0,0-4 0,0-2-121,0-5 0,5-1 0,4-7 0,2-4-8,1-3 0,-4-3 0,1-3 1,-1-1-486,-1 0 0,-2-1 0,-5-3-1837,0-4 1815,0 2 1,-11 1-1,-3 5 1</inkml:trace>
  <inkml:trace contextRef="#ctx0" brushRef="#br0" timeOffset="101045">11770 9376 8355,'-4'-18'217,"-2"-1"0,1 0 1,-1 2-405,3 3 0,3 7 0,3 5 1,3 4 245,1 7 0,-3 7 0,4 6 0,2 6 13,1 5 0,1 4 0,0 5 1,1 3 115,-1 3 1,5 7-1,-1 5 1,1 4-31,1 7 1,-4 0 0,2 1-228,-2-2 1,0-4 0,1 2 0,1-3-1,-1-6 82,-1-3 0,-1 1 0,-1-6 0,0-3-207,1 0 0,-5-5 0,-1 0 0,0-2 61,0 0 0,-4 1 0,2-6 1,-1-2-66,0-1 0,5-7 1,-5 1-1,0-7-54,1-2 1,-2-3 0,4-5-1,0-3-132,0-2 1,1-1 325,5-4 1,-7-1 328,-1-3-36,-4 3 0,0-5-180,3 6 1,3 6 177,6 2 0,-1-1 1,2 1-1,2 0 0,4 1 8,-1-1 1,10-5 0,0 1 0,5-3-58,4-1 0,8 0 0,4 0 0,4 0-23,5 0 0,-1-4 0,11-2 0,0 0-79,1-4 0,11 3 0,-2 0 0,4 2-151,-1 2 1,4-3-1,-2 2 71,5 1 1,-1 2 0,3 1 0,-1 0 0,0 1-59,1 4 1,5-3 0,0 5 19,-45-4 1,0 0 0,49 1 0,-48-4-1,2 0 1,1 0 0,0 0 0,1-1 0,1 1 22,1-2 1,1-1-1,2 0 1,1-2-1,2-2 1,0-2-1,-1-1 1,1-1 5,-2-1 1,1 0-1,1 0 1,0 0-1,0-1 1,0 1-1,-1-1 1,0 1 14,-2 0 0,-1-1 0,0 1 1,-1 1-1,-4 0 0,0 1 1,-3 1-1,1 2-182,-1-1 0,-1 2 1,40-2-1,-10 1 1,-8 1-789,-7 3 962,-2 2 0,-5 5 0,0 0 0,1-1 0,-3-2 0</inkml:trace>
  <inkml:trace contextRef="#ctx0" brushRef="#br0" timeOffset="109864">6921 8756 9442,'-3'1'0,"4"4"0,5 3 435,3 3 0,6 1 0,3 1 0,2-1-674,2 0 0,-3 1 1,2-1-1,-1 1 1,1-1-1,-2 0 1,-1 0-1,-3-4 1,-1-3-1964,-1 1 1927,-1-5 0,-5 10 0,-2-4 1</inkml:trace>
  <inkml:trace contextRef="#ctx0" brushRef="#br0" timeOffset="110074">7169 8632 9195,'-13'6'167,"1"2"1,-1 3 0,1 3-1,0 2 1,-2 5 0,-1 2 0,-3 3-1,-2 3 1,0 4-176,0 3 1,-2-4-1,4-3 1,1-3-1,0-1 1,5-2-2292,2-2 806,7-3 1209,-2-6 1,5-5 0,0-1 0</inkml:trace>
  <inkml:trace contextRef="#ctx0" brushRef="#br0" timeOffset="110295">7342 8967 9839,'-12'1'0,"1"3"0,2 5 70,5 2 1,3 1-1,1 1 1,0-1 0,0 0-1,0 1-128,0-1 0,5 1 0,2-1 0,2 0-539,-1 1 0,-4-1 1,3 1-940,-2-1 1293,5-5 1,-9 4-1,5-4 1</inkml:trace>
  <inkml:trace contextRef="#ctx0" brushRef="#br0" timeOffset="110479">7367 8818 8355,'-12'-12'227,"-1"5"0,8-3 0,5 5 0,7-1 1,4 1-1,1 0-1015,0 0 1,6 4 0,3-4 381,2 4 1,-3-4-1,-2-2 1</inkml:trace>
  <inkml:trace contextRef="#ctx0" brushRef="#br0" timeOffset="110656">7578 8868 8355,'0'-7'-31,"0"1"0,1 5 0,3-2 0,5-2 0,2-1 0,2 1 0,3 0 0,0 1 0,1 0 0,-1 1-2280,1 2 2311,-1 1 0,-3 0 0,-1 0 0</inkml:trace>
  <inkml:trace contextRef="#ctx0" brushRef="#br0" timeOffset="110880">7652 8992 8617,'-7'5'347,"3"-3"-262,8 2 1,3-3 0,7-2 0,3-3-566,3-5 0,4-2 0,0-1-54,1-1 1,-5 1 0,-3 0 0</inkml:trace>
  <inkml:trace contextRef="#ctx0" brushRef="#br0" timeOffset="111296">8099 8508 8355,'-6'-12'1584,"5"6"-646,-3 6 1,4 6 0,4 6-850,4 0 0,-1 2 1,1 1-1,1 3-8,-3 2 1,4-4 0,-4 3-585,0-1 1,-3 4 0,3-2 0,-2 0-913,0 1 0,0-6 719,-4 2 0,0 2 0,0 0 0</inkml:trace>
  <inkml:trace contextRef="#ctx0" brushRef="#br0" timeOffset="111297">8024 8917 10664,'6'-7'13,"1"2"1,6 5-1,3 0 1,2-1-312,1-4 0,3 3 0,5-5 0,2 0 0,-2 1 0,-4 1 0,-4 2-427,-1 2 1,4 1-1,-2 0 1</inkml:trace>
  <inkml:trace contextRef="#ctx0" brushRef="#br0" timeOffset="111605">8235 9165 8355,'-9'4'3629,"4"1"-3437,10-3 0,4 0 0,4-4 0,-1 0 0,0-3 0,2 1 0,1 0 1,2 0-261,-2 1 1,-1 2-1,-2 2-344,1 3 0,-7 3 1,-1 7-1,-4 1-37,-1 2 1,-1 5 0,-2-1 330,-1 2 0,-6 0 0,3-1 1,-1-2-1,1-2 521,2-3 1,0-6-262,5 0 1,6-7 0,4 1-1,3-4-421,4-3 1,5-10-928,-1 2 0,8-9 0,2 2 1</inkml:trace>
  <inkml:trace contextRef="#ctx0" brushRef="#br0" timeOffset="162157">6313 13494 8322,'0'-25'0,"0"-1"0,0-2 0,0-1-226,0 2 349,0-5 1,0 6 122,0-3 0,-2 4 1,-2 4-1,-4 6 0,-3 4 1,-3 4-132,-2 2 1,-2 2 0,-4 9 0,1 5 0,-1 5-1,0 3 1,0 5 0,3 5 0,1 7-145,3 4 0,1 2 0,1-2 0,2 3 0,3 1 0,4 2 0,4-1 0,4-2-378,4-5 0,5 1 0,3-10 29,5-2 1,4-6 0,2-6 0,4-5 17,0-6 0,-2-3 0,3-2 0,-2-3-1,-2-4 0,-3-8 359,-5 0 1,4-6 0,-5 3 0</inkml:trace>
  <inkml:trace contextRef="#ctx0" brushRef="#br0" timeOffset="162496">6524 13643 8355,'0'-9'90,"0"1"1,0 4-1,0-4 502,0-2 0,-2 4-506,-2 2 1,1 8 0,-4 5 0,1 2 0,0 3 0,1 1 0,2 3 0,0 1-50,-1 3 0,3-3 1,-2 1-1,4-1 50,3 0 1,6-5 0,0 0-326,5-5 0,0-5 0,6 3 0,-1-1 0,1-3-72,0-2 0,-2-6 1,3-4-1,-3-3 163,-1-5 1,-3 4-1,-5-5 1,-3 1-32,-2 1 1,-1-1-1,-5 5 1,-3 1-32,-4 2 0,-5 0 0,-3 5 0,-4 1 65,1 1 1,-4 4 0,3 2-1,0 4 132,-1 3 0,0 7 0,-3 1 0</inkml:trace>
  <inkml:trace contextRef="#ctx0" brushRef="#br0" timeOffset="163453">6933 13667 7913,'-7'6'0,"3"2"0,3 3-93,1 2 1,1-1 0,2 0 0,1 1 0,0-2-1,1-2 7,4 0 1,-2-2 0,-1 2 0,1-2 198,0-1 1,-3-2-195,5-4 0,-5 0 0,3-2-98,-2-2 1,-1 2 0,-4-7-1,0 0 110,0-2 0,2-6 0,0 1 0,3 0 28,-3 3 0,1-4 0,0 1 1,2 0-1,2 3 201,3 0 0,-3 2 0,1 2 5,2 0 1,1 6-58,1-1 0,1 4 0,-2 4 1,-2 5-84,-1 2 1,-1 1 0,3 1 0,-3-1-76,-2 0 1,1 2 0,-3 1 0,1 2-3,-1-2 1,2-5-28,-1-2 1,2-5 0,-4-1 56,3-4 1,0-1-1,-2-5 1,1-2 1,-1-1 0,2-6 1,-1 1-1,1 1-37,0 1 1,1 2-1,3-1 1,-2 1-1,0 1-12,0 2 1,-3 4 165,4 5 0,-4 0 0,3 1 0,-1 3 75,-3 5 0,2 2 1,-1 1-1,0 1-62,2-1 0,-3 0 0,5 1 0,2-1-57,1 1 1,0-5 0,-2-1 0,0-2-211,0-2 1,4-2 0,2-1 0,1-1 39,-1-3 0,-1-2 1,-1-3-1,-1 0 52,0 0 0,1-2 1,-2-2-1,-3 1 119,-4 0 0,2 3 0,-2 1 1,0 0 27,2 1 1,-5-4 324,3 3-267,-3 2 0,-1 2 0,0 8 0,0 4 6,0 3 0,0 7 0,0 3 0,0 4-43,0 4 1,5 1 0,0 4 0,2-2 0,1 1 6,-1 3 1,4 0 0,-3 8-82,3-1 0,-2-2 0,-2-5 0,-2-3-52,-2-4 0,0-4 1,-1-5-1,3-3-78,-3-3 0,-2-7 1,-2-5-11,-3-4 0,0-7 1,2-7-1,-2-5-19,-2-2 0,4-8 0,-1-3-27,2-6 1,2 0-1,0-5 1,2-2-1,1-2-95,1 0 1,7-5 0,0 0-1,5 3 213,4 4 0,-5 10 1,3 8-1,-2 5 246,1 3 0,-1 4 1,-3 9-1,-1 4-60,0 3 1,-5 6 0,-1 5 0,-2 5 53,0 6 1,0 2-1,-5 2 1,-3 0-213,-4-1 0,-4 0 0,0-2 0,0-3-104,-1-1 0,5-1 0,0-5-280,-2 0 1,3-5 107,-1-3 1,5-4 64,-1-4 0,3-8 0,1-7 1</inkml:trace>
  <inkml:trace contextRef="#ctx0" brushRef="#br0" timeOffset="163684">7975 13047 9420,'0'-12'123,"0"9"1,0 13-1,1 9 1,2 4 0,2 4-84,2 2 0,-4 2-57,1 6 0,-2 6 0,-2 3 0,0 1 1,0-1-1,0 0 0,1-2 0,2-3-587,1-3 1,4-7-1,-2 0 1,0-8-572,4-4 1010,1-2 0,2-5 0,-1 1 0</inkml:trace>
  <inkml:trace contextRef="#ctx0" brushRef="#br0" timeOffset="164092">8198 13643 8355,'7'0'552,"4"0"1,-3 0-528,3 0 0,2 0 1,-1 0-1,0 0 1,2-2-1,1-2 1,2-4-1,-2-3-143,-1-2 0,-3 1 0,-2 0 0,-2-1 68,-1 1 0,-2-2-47,-4-3 0,0 4 1,-1-2-1,-4 5 1,-3 6 204,-3 2 0,-1 2 0,-1 2 1,1 3-48,0 8 0,-5 5 0,2 6 0,2 1-43,4 0 0,6 0 1,-1-2-1,3-1-213,1-1 0,11-6 0,5 0 0,6-5-625,3-6 314,5-3 0,7-6 0,8-2 0</inkml:trace>
  <inkml:trace contextRef="#ctx0" brushRef="#br0" timeOffset="165023">8595 13097 8355,'0'-24'250,"0"7"0,0 8 1,0 13-157,0 10 1,0 10-1,0 6 1,0 3-1,0 3-158,0 0 1,4 8-1,0-7 1,0 2-1,0-2 22,0-4 1,5 1 0,-4-5-270,2-1 0,-4-3 1,1-3-1,-1-3 0,0-1-319,1-3 1,0-5 481,-4-2 1,0 0 0,0 5 0</inkml:trace>
  <inkml:trace contextRef="#ctx0" brushRef="#br0" timeOffset="165180">8558 13345 8355,'0'-12'-12,"1"3"0,3 1 0,4 0 0,3 1 1,2 1-1,-1 2 0,1 0-2043,-1 1 1858,6 2 125,-4 1 1,9 0-1,-4 0 1</inkml:trace>
  <inkml:trace contextRef="#ctx0" brushRef="#br0" timeOffset="165584">8892 13605 8126,'2'6'252,"2"-5"-119,4-3 1,3-8-1,2 2 1,-1-3-201,0-2 0,1-3 0,1-2 0,1-2 0,1-2 1,0-1-1,-3 0 0,-2 0-72,-2 3 0,-4 5 1,-5-2-1,0 3 33,0 2 1,-1 5 152,-3 3 1,-3 3-1,-6 2 1,1 3 0,0 6-26,-1 5 0,1 0 0,1 4 0,2 1-56,5-1 1,3 0-1,1 2 1,1-5-218,3-2 0,5-1 0,6-1 1,3 0-180,1 1 1,0-6 377,2-3 0,2 3 0,-3 0 1</inkml:trace>
  <inkml:trace contextRef="#ctx0" brushRef="#br0" timeOffset="167172">9996 13345 9013,'0'-19'0,"0"2"0,0 3 596,0 2 1,-5 4-759,-3-1 1,-4 7 0,0-3 37,0 4 1,-2 2-1,-1 4 1,-3 3-1,0 3 60,0 1 1,1 5 0,5 1 0,0 0-44,-1 0 1,5 0-1,1-3 1,2 1-74,2-1 0,3-1 1,3-1-1,2-2-200,2-3 1,1 1 0,5-4 300,-1-3 1,3-2 0,-1-2 0,-3-4-23,0-1 0,-1-1 0,-1-4 0,-2-1 731,-1 1 0,3-1 487,0 1-990,-4 5 0,2 3 0,-4 8 0,1 6-79,-1 5 1,-2 4-1,-1 6 1,1 0-1,2 1 73,1 3 0,0-2 1,-4 5-1,0 0-47,0 0 1,0-5-1,0 2 1,0-3-63,0-1 1,0-2 0,0-2 0,0-3-194,0 0 0,-1-8 0,-2 2-1281,-1-1 943,-5-5 1,2-12 0,-6-8 0</inkml:trace>
  <inkml:trace contextRef="#ctx0" brushRef="#br0" timeOffset="167173">10282 13246 8355,'-6'-13'1526,"3"6"-1162,-5 3 0,1 4-373,-1 4 1,2 3-1,6 6 1,0-1 0,0 2-1,0 1 1,0 3-182,0 1 1,0 1-1,2 0 1,2-2-1,3-1-62,0-1 0,0 1 0,-5-5 0,4-1-403,1-3 462,-5-2 1,4-7 0,-6-4 95,0-3 1,0-3 0,0-3 0,0-1-36,0-1 1,4-6 0,2 2-1,0 0 54,4-1 1,1 6 0,2-3 0,-1 3 38,0 2 1,1-2-1,1 8 1,1 0 0,1 2-34,-1-1 0,1 5 0,-1-3 72,1 2 0,1 14 0,-5 1 0</inkml:trace>
  <inkml:trace contextRef="#ctx0" brushRef="#br0" timeOffset="167174">10654 13295 8355,'0'-12'-504,"0"4"1,0-1 561,0 0 1,0 2-1,-2 0 1,-1 0 287,-1 0 0,-5 4-370,0-1 1,-2 3 70,-1 1 1,0 5 0,-1 5-20,1 5 1,1-1 0,1 4 0,3-2 0,2 1-145,2-2 1,2-1-1,1-2 1,0 1-121,0-1 0,5-5 0,3-3-58,3-2 1,2-2 0,-1 0 191,1 0 1,-1-6 0,0-2-1,-1-3 76,-2-2 1,0 1 0,-3 0 378,1-1 1,-4 5 38,1 0 0,-3 2-250,-1 2 0,0 5 1,0 12-66,0-1 1,0 1 0,1-1 0,2 0-184,1 1 0,6-1 0,-2-1 0,3-1-196,2-2 0,0-5 0,3 1 1,1-4 89,3-4 1,0-3-1,5-5 1</inkml:trace>
  <inkml:trace contextRef="#ctx0" brushRef="#br0" timeOffset="167175">10964 13208 8355,'-7'-5'-123,"-4"4"0,4-2 258,0 6 1,-3 3-1,6 7 1,1-1 117,2 1 1,2 3 0,2 2-194,1 1 1,6 6-1,-2 6 1,3 0 0,2 4-113,-1 1 1,0 1 0,0 1 0,-3 1-169,-1-2 0,-3 2 0,1-10 0,0-2 84,-3-1 1,-2-6-1,-1-4 1,-1-3 158,-3-5 0,-3-4 10,-6-8 0,2-4 0,3-9 1,4-4-26,2-2 1,2-3 0,0-3-47,0-4 0,0-4 1,0-5-1,2-3 1,1-2-296,1 1 1,4 0 0,-2 4 0,0 4 305,4 3 0,1 5 1,1 6 289,1 4 0,-1 3 0,1 9 0,-1 4-56,1 2 1,-2 8 0,-3 2-161,-4 3 0,-3 6 0,-1 1 0,0 0-38,0 0 1,-1 4-1,-3-3 1,-4 2-6,-3-1 1,-6-5-1,0 2-82,2-3 0,1-3 0,2-2 0,0-2 0,-1-1-248,1-3-214,5-2 0,1-12 0,6-3 0</inkml:trace>
  <inkml:trace contextRef="#ctx0" brushRef="#br0" timeOffset="167540">11311 12712 8355,'0'-19'122,"-6"7"1,5 8 0,-3 8-1,3 4 1,1 4 0,1 5 0,2 4-1,1 5 1,0 5 0,0 8-37,0 4 1,0-2 0,-2 5 0,0 0-1,3 1-177,-3-1 1,0-1 0,-2-6 0,1-5-1,2-2 1,1-6 0,-1-4 0,0-5-263,1-3 1,-2-8 283,7-1 0,-5-10 0,3-4-13,-2-6 1,5 1 0,-2-4 0,3 1 0,2 1 23,-1 1 1,0 1 0,1 1-1,-1 2 138,1 3 0,-1 3 1,0 6 18,1 3 0,-2 7 1,-2 7-1,-2 0-194,-1 0 1,2 3-1,-2-3 1,-1 1-1,1 2-237,-4-2 0,5-1 1,0-6 35,0 1 1,4-1 0,-4 0 0</inkml:trace>
  <inkml:trace contextRef="#ctx0" brushRef="#br0" timeOffset="167720">11919 13432 9084,'0'12'2150,"0"6"-2092,-6-4 1,1 13 0,-5-2-1,2 3 1,-3 2 0,-3 3-1,-3 3-1536,2 1 1,-4 0-1,0 1 1</inkml:trace>
  <inkml:trace contextRef="#ctx0" brushRef="#br0" timeOffset="168382">12911 12787 8036,'0'-14'-447,"0"-2"582,0 2 1,0-4 0,0 5 135,0 1 1,0 4 0,0 2-322,0 5 0,0 8 0,0 9 1,0 1-73,0 1 1,0 0-1,1 4 1,2-3-258,1-1 0,2-2 0,-2-5 65,4-2 0,3 2 0,1-4 1</inkml:trace>
  <inkml:trace contextRef="#ctx0" brushRef="#br0" timeOffset="168633">13084 12663 8355,'0'-6'-101,"0"6"0,0 7 1,0 4-212,0 2 1,0 5 0,2 1-548,2 0 727,-3 5 1,10-5-1,-4 6 1</inkml:trace>
  <inkml:trace contextRef="#ctx0" brushRef="#br0" timeOffset="169544">13407 12601 7997,'-4'-6'0,"0"8"0,1 7 0,0 8 0,0 2 0,-1 5 0,2 3 0,0 6 0,2 3 0,-1 3 0,-2 2 0,-1 4 0,1 4 0,2 0 0,1 1 0,0-1 0,1 0 0,2-5 0,2-7 6,2-7 0,2-3 0,3-4 0,0-2 0,2-6 0,1-6 1,3-4-1,0-4 0,1-2 0,-1-4 0,0-3 0,-3-4 1,-1-3-1,-1-2 0,-1 1 0,-1-2 0,-1-2 0,-3 0 1,-1 0 144,1 2-444,-4-4 270,3 9 1,-6-1-1,0 6 1,-2-1-35,-2 2 0,-3 2 64,-5 5 0,5 1 4,3 3 0,2 3 0,4 6-9,2-1 0,-1-1 0,5-1-11,2-2 0,1-1 1,1 3-1,0-4 212,1 0 1,-5 4-1,0-2-9,2 3 0,-3-3 1,0 2-1,-2 2 1,-2 3-39,-2 1 0,1-3 0,1 0-217,1-1 0,0-4 0,-4 1 0,1-1-75,3-1 0,-1-2 1,5-5-1,2-1-99,1-3 1,1 1 0,1-5 87,-1-2 0,-1-1 0,-1-3 0,-2-1 96,2-1 1,1-5 0,0 4 0,-2 2 0,-2 1 136,-1 2 0,-2 0 267,-4-1 26,0 6 1,1 2-267,4 5 0,-4 5 0,3 4 1,-3 2-60,-1 1 1,2 0-1,1 1-91,1-1 0,4 1 1,-3-2-1,1-2 0,1-2-76,0-1 0,0-1 0,2-2 0,0 1-11,0-1 1,2-2 0,2-1-2,-1 0 1,-4-1 0,-1-3 111,-1-4 1,2-3 0,-4-2-1,0 1 14,2-1 0,-5 1 0,5-1-6,-1 1 0,-3 0 0,2-1 0,-3 1 77,-1-1 1,1 7 86,4 1 1,-3 5 0,5 5-98,-1 3 0,2 3 0,-4 1 0,0 1-19,2-1 0,-5 5 0,5-1 1,-1-1 26,3-1 0,-1-6 1,0 1-1,0-1-30,0-1 1,1-2 0,5-5 0,-1 0 0,0 0-7,1 0 1,-1-1 0,1-3-56,-1-4 1,1-8 0,-2 0 16,-3 1 0,3-3 0,-4 1 0,0 1 1,-3-1 22,-3 1 0,-1-1 1,0 5 75,0-1 0,-1 6 0,-3 3 42,-5 3 0,0 2 0,-1 3 0,2 6-110,-2 5 0,5 0 1,0 6-1,4 0 11,1-2 1,1 3 0,5-5-1,5-2-530,4-1 1,7-3-1,0-3-373,6-4 0,-2-3 0,4-1 0</inkml:trace>
  <inkml:trace contextRef="#ctx0" brushRef="#br0" timeOffset="169763">13308 13010 8355,'0'-19'0,"2"2"0,7 3 0,14 6 0,17-1-45,7-5 1,1 0 0,9-7 0,-1-1-567,1-1 0,1-2 0,4 0 0</inkml:trace>
  <inkml:trace contextRef="#ctx0" brushRef="#br0" timeOffset="171360">15193 13010 8355,'0'-21'0,"0"2"0,0 1 0,0 6 420,0 4 1,-2 5-201,-2-1 1,2 4 0,-7 4 0,0 5-115,-2 7 1,-2 3 0,1 7 0,-1 2 0,2 1 0,2-2 0,2-1 115,1-1 0,2 0 0,4 0 1,2-2-1,2-2-23,4-5 1,7-3-1,3-5-436,1-4 1,-2-2 0,2-2 0,1-2 0,-3-2-28,1-4 1,-1-5 0,-5-3-1,-1-4 77,-2 1 0,0-4 0,-5 3 0,-1 0-31,-2-1 1,-6 2 0,-3-3 0,-3 3-184,-2 1 0,-3 5 0,-2 6 0,0 2 23,0 2 1,-3 3 0,3 4 323,-1 4 1,4 9-1,-3 2 1</inkml:trace>
  <inkml:trace contextRef="#ctx0" brushRef="#br0" timeOffset="171602">15528 12948 9609,'-11'1'0,"2"5"0,4 5 214,-1 4 0,5 11 1,-4-1-1,0 3-93,1 2 0,0 6 1,4 7-1,0-1 1,0 2-1,2-1 1,0 1-1,4-1-573,1 0 1,0-2 0,2-4 0,-2-1-133,-1-3 0,-2-3 1,-4-6-1,0-4-979,0-3 1563,0-3 0,-11-7 0,-3-2 0</inkml:trace>
  <inkml:trace contextRef="#ctx0" brushRef="#br0" timeOffset="171925">15453 13084 8355,'11'-23'202,"-1"2"526,-2 5-640,1 2 0,7 2 0,1-1 0,-2 2-7,-1 3 1,-6 2 0,0 6-1,2 2 1,-1 2 0,0 6 0,-5 3-29,-3 4 1,-2 5-1,-2-3 1,-2 2-525,-2 0 0,-3-1 0,-5 5 0,-2-1 136,2-4 1,1-2 0,3-6-1,2 0-32,0-4 0,1 3 0,-4-4 1</inkml:trace>
  <inkml:trace contextRef="#ctx0" brushRef="#br0" timeOffset="172416">15863 12613 8355,'-2'-7'195,"-2"3"0,3 4 0,-3 4 0,2 6 0,2 5 0,2 6 0,0 2 178,2 2 1,1 5-1,-4 3 1,2 2-738,1-2 1,0 5-1,-3-3 1,2-1-153,1 2 1,0-1 0,-4-2 0,2-4-99,2-3 1,-3-3 0,3-1 581,-2-1 1,-8-6 0,-1 3 0</inkml:trace>
  <inkml:trace contextRef="#ctx0" brushRef="#br0" timeOffset="172417">15776 13022 8355,'0'-12'-762,"1"1"686,3 3 1,3-2 0,7 5 0,1-1 217,2 1 1,5-5 0,-2 2 0,4-2 0,1 0 0,-1 3 0,1 1 0,-1 0 104,-4 1 0,2 0 0,-5 5 0,-2 2-235,-1 2 1,-7 4 0,-2 7 0,-1 3-114,1 2 1,-1 0-1,-4 5-53,0 0 0,-4 0 0,-1-2 0,3-1 0,0-3-1260,2-1 1100,0-1 1,0-5-1,0 1 1</inkml:trace>
  <inkml:trace contextRef="#ctx0" brushRef="#br0" timeOffset="172555">16123 12601 8355,'-12'-7'-1253,"5"3"911,3 8 0,2 8 0,2 8 0</inkml:trace>
  <inkml:trace contextRef="#ctx0" brushRef="#br0" timeOffset="173755">16346 12973 8355,'0'12'-150,"0"1"1,0-1 0,0 0 0,0 1-1,0-1 1,0 1 152,0-1 0,2 0-117,2 1 1,-3-1-90,3 1 72,-2-6 0,-2-3 0,0-8 26,0-5 1,1-2 0,2-3 0,2-1 59,2-1 0,-3-6 0,3 1 0,0-1 49,0 1 1,0 2 0,3 5 95,-2 2 1,0-2 0,5 10 0,-1 1 14,0 2 0,-3 1 1,-3 1-1,1 3-9,0 5 1,-3 3-1,3 3 1,-1 2 42,-3-2 0,2 0 0,1 0 0,-1 2-191,1-2 1,3-3 0,0-2-92,2-2 0,1-5 121,0 1 0,-3-7 0,-3-2 0,0-2 2,-3-3 0,-2-1 0,1-1 0,0-1 13,2 1 1,1 0 0,-4-1-1,2 1 13,1-1 0,1 1 1,-2 0-2,1-1 1,6 5 0,-2 1-7,3 2 1,-3 0-1,-1 7 60,-1 2 1,2 3 0,-4 5 0,0 2 55,2 3 0,-5-4 0,5 2 0,-2-3-115,0-4 1,6-1 0,-2 1-65,3-4 0,6-3 0,-1-1 0,-1 0-25,-1 0 1,-2-4 0,2-1 0,1-2-33,2-3 1,-2-1-1,-5-1 65,-2-1 0,-1 1 0,1 0 0,-4-1 40,-2 1 0,-2-1 289,0 1 1,-2 1-107,-2 3 0,3 4 0,-3 8-21,2 4 1,2 3-1,0 1 1,0 2-66,0 3 0,0 1 1,0 2-1,0-2-165,0 0 1,6-4-1,2 2 1,3-2-48,1-1 0,-3-2 0,-1-3 0,2-4 59,1-3 1,1-1 0,0 0-3,1 0 0,-5-5 1,0-3-1,1-5 0,-1-2 103,0-1 0,-4-2 1,3 3-1,0-3-49,0-2 1,-3 5-1,3-3-1,-1 0 1,-1 5-1,-2-4 1,1 3 109,-1 2 0,-1 5-21,3 3 1,-4 4-1,3 4 1,-1 4 10,1 3 1,-3 6 0,3-1 0,-2-1-120,-2-1 1,1 0-1,2 1-76,1 2 0,6-1 0,-2-5 56,3-2 0,1-4 0,1-5-103,-1 0 1,1-1 0,-1-3 157,0-5 1,-1-2 0,-2-1-1,-5-1-9,-3 1 1,3 0 0,1-1 208,-3 1 0,0 4 13,-2-1 0,1 2-177,3-1 0,-2 8 1,3 8 30,1 3 0,-5 2 0,4-1 0,0 2-87,-1 3 0,1-4 0,-2 4-69,1-3 1,6-3 0,-2-2 33,3 0 1,1-7 0,1 2 16,-1-2 0,1-8 0,-1-2 47,1-3 0,-1-1 0,-1-1 0,-1 2 198,-2 3 1,-4-3-73,4 3 1,-4 2-88,5 2 0,-1 3 1,3 2-1,-1 2-52,-2 1 1,-1 6 0,2-4 0,0 3-177,0-1 1,-2-1 0,0 3-281,-1-2 0,2-4 1,-3 3-1,2-2 19,3-2 0,1-7 0,1-3 0</inkml:trace>
  <inkml:trace contextRef="#ctx0" brushRef="#br0" timeOffset="174107">17897 12266 8865,'-9'0'1225,"2"1"1,2 3-1381,2 5 0,2 2 1,1 1-1,1 1 1,2-1-1,2 0 0,1 1 1,1-1-3093,0 1 2972,1-1 1,4 0-1,1 1 1</inkml:trace>
  <inkml:trace contextRef="#ctx0" brushRef="#br0" timeOffset="174108">18021 12254 10450,'0'13'174,"0"4"0,0 2 0,0 7 1,0 5-1529,0 6 1,-11 6 0,-3 6 0</inkml:trace>
  <inkml:trace contextRef="#ctx0" brushRef="#br0" timeOffset="175151">18591 12675 9198,'1'-11'0,"4"3"0,3 2 0,4 2 0,3-1-165,2-2 0,5 4 0,-3-1 0,2 3 0,-2 1 0,1 0 0,-2 0-413,-1 0 1,0 0 0,-5 0 0</inkml:trace>
  <inkml:trace contextRef="#ctx0" brushRef="#br0" timeOffset="175388">18604 12886 10409,'16'0'-272,"2"0"1,3-1-33,5-3 1,4-2 0,7-4-503,1 2 1,-1 0-1,0-5 1</inkml:trace>
  <inkml:trace contextRef="#ctx0" brushRef="#br0" timeOffset="175981">19496 12626 8826,'0'-13'215,"0"1"1,0-1 0,0 1 0,2 0 0,2-1 0,4-1 0,2-1-1,0-1-94,-2 1 1,-1-1 0,2 3 0,-2-1-119,-1 3 0,-1 1-119,-1-2 0,-2 3 0,3 3 63,1 0 1,-5 7-1,3 9 60,-2 5 0,-2 0 0,0 6 1,1 1-22,3 2 0,-2 2 0,2 1 0,-3 4-132,-1 0 1,0 1-1,0 1 1,0-3-374,0 1 1,0-1 0,0 3 0,0-4-58,0-3 0,0-2 0,-1-2 477,-3-2 0,-3-4 0,-6 1 1</inkml:trace>
  <inkml:trace contextRef="#ctx0" brushRef="#br0" timeOffset="176278">19472 13047 8355,'4'-8'938,"0"0"-587,6-1 0,-4 1 0,8 0 10,3-2 1,-2 3 0,6-1-517,1-2 0,1 1 1,3-1-1,2 2 0,2-2 1,0 1-1,1-1 1,-5 3-1437,-4 2 873,1 0 1,-9 0 0,4-2 0</inkml:trace>
  <inkml:trace contextRef="#ctx0" brushRef="#br0" timeOffset="176453">20427 12700 8355,'-2'-7'0,"-2"4"0,-3 6-656,0 5 1,-9 3 0,2 2 0</inkml:trace>
  <inkml:trace contextRef="#ctx0" brushRef="#br0" timeOffset="179254">7156 15255 8694,'-7'-24'0,"2"5"0,1 5 0,-2 6 0,-1 3 108,-2 2 0,-1 3 0,0 4 69,2 4 1,4 7 0,-3 3-1,1 2 1,4 2 0,0 1 0,2 2-1,0-2-247,0-2 1,6 1 0,1-4 0,1 0 0,0 0 0,2-4-1,1-3-1117,1-3 1,1-5 1018,-1 1 1,-1-4 0,-1-4 0,-3-5 0,-2-2 161,-2-1 0,2 0 1,0-1-1,-1 1-27,1-1 0,-3 5 0,3 0 213,1-2 1,-4 0 0,7 2-80,0 4 1,2 3-1,2 1-15,-1 0 1,1 1 0,-1 2-20,0 1 0,-3 6 1,-1-3-1,2-1 0,1-1-53,1-4 0,0 3 0,1 0 1,-1-1-21,1-2 1,-1-2-1,0-3-158,1-4 1,-5 1 0,-1-2 12,-2 0 1,4-2 0,-5-2 0,-1 1 43,-2-1 1,-5 0 0,0-2-1,0-2 13,-2 2 1,3 1 0,-4 2 0,1-1 343,-1 1 1,4-1 833,-1 1-998,-3 5 0,7 3 0,0 7 0,7 1-202,4-1 1,1-2-1,2-1 1,3 0-38,3 0 0,-1-4 0,2-3 1,0-3 69,-2-3 1,3-4 0,-5 2-1,-2-2 68,-1 2 0,-2-4 0,-1 0 0,-3-2 57,-4 0 0,-2 5 0,-2-4 0,-2 3 62,-2 1 1,-1 3-1,-5 0 1,2 2 6,-2 3 0,3 1 0,-1 4-10,-2-1 0,5 1 0,1 8 0,2 3 0,2 4-30,0 5 0,0 2 0,0 7 0,2 3-110,2 4 1,3 3 0,5 1-1,1 0-50,-1 1 1,0-3 0,2 0 0,1-3-110,2-2 1,-1-2 0,-3-8-1,-2-3-34,-3-3 1,3-8-1,-3-1 328,3-4 1,-2-7 0,-2-2 0,-2-4 89,-2-5 0,-2 2 1,1-6-1,0 1-133,3 0 1,-1-2-1,-4 6 1,1 2 113,3 4-155,-2-1 1,9 11-1,-5 0 6,1 7 1,0 6 0,-4 2 0,3 1 15,0 0 1,1 1 0,3 0-1,-2-2-11,2-1 1,1-2-1,1-1 1,1-1-96,-1-2 1,1-5 0,-1 1 0,0-2-20,1-2 0,-1-2 0,1-1 0,-1-2 71,0-2 1,-3-1-1,-1-5 1,0 1 34,-1-1 0,3 1 0,-6 0 1,-1-1 32,-2 1 1,3 4 165,0-1 1,2 7 29,-2-3 0,-1 10 1,5 3-1,0 3-185,-1 1 1,4 1 0,-3-1 0,3-1-283,2-3 1,3-1 0,2-4 0,0 1-795,0-1 594,-1-7 1,-5-3-1,0-6 1</inkml:trace>
  <inkml:trace contextRef="#ctx0" brushRef="#br0" timeOffset="179507">8148 14920 8355,'-24'-5'700,"4"-2"-426,2 0 1,11 3 0,5 6-1312,4 2 1,5 6 0,6-3 0</inkml:trace>
  <inkml:trace contextRef="#ctx0" brushRef="#br0" timeOffset="179926">8496 15007 8355,'-6'-28'194,"-2"3"0,2 9 0,2-1 0,3 4 0,1 0 0,1 2 0,2 2 0,2 2 0,2 1-190,3 3 0,-3-2 0,1 2 0,0 4 0,-1 8 0,-3 6 0,-2 6 254,-2 2 0,0 7 0,0 5-245,0 5 1,0-2 0,0 4-1,1-4-88,3-1 1,-1-5 0,4-3 0,0-3 0,0-2 15,2-4 1,7-7 0,0-9 0,1-3 25,1-1 0,-3-1 0,4-3 0,-1-4 39,-3-4 0,3-5 0,-1-4 0,-2-3-31,-2 0 0,-2-1 0,-1 0 1,-3 2-24,-1 2 0,-2-1 1,-4 5 149,0 2 0,-2 3 0,-2 4 1,-4 3 18,-3 4 1,-2 7 0,1 2 0,0 4 120,-1 5 0,5 2 1,1 6-336,2 0 1,5-5-1,6 0 1,5-2 0,6-3-480,1-2 0,11-6 1,-2-2-1,5-4-1163,1-1 1383,0 0 0,4-11 0,1-3 0</inkml:trace>
  <inkml:trace contextRef="#ctx0" brushRef="#br0" timeOffset="180383">9996 14697 8355,'-5'-25'745,"3"6"1,-3 12-1,5 12-641,0 9 0,0 5 1,0 8-1,0 1 0,0 6 1,0 0-1,-1 2 1,-2 0 15,-1 2 1,-5 6 0,5-2-1,1-4-119,2-3 0,1-2 0,0-7 0,0-4 9,0-3 0,6-4 0,2-6 0,4-5-24,5-3 0,-2-1 1,6-1-1,1-3 39,1-5 0,2-3 1,0-3-1,0-2-261,-1 2 1,0-1 0,-2 2-413,-2 3 1,0 3 0,0-2-1,-2 3-94,0 2 0,2-11 0,4 3 0</inkml:trace>
  <inkml:trace contextRef="#ctx0" brushRef="#br0" timeOffset="180934">10418 14746 8355,'-4'-16'841,"0"-1"0,-5 5-306,5 4-437,0 5 1,4 3 0,0 10-1,0 5 1,2 5 0,0 4-1,4 1 1,1 1 0,1 1 35,-1 2 0,3 6 1,-5-2-1,1 3-465,-1 1 0,3-1 1,-2-2-1,-1-2-303,1-2 0,-1-2 1,-2-8-1,1-3-420,-1-3 0,-2-6 979,-1 0 1,0-6 0,0-2 0,0-7 74,0-4 0,-4-6 0,0-1 15,1-1 0,-2-6 1,-1-5-1,1-2 177,-1-2 1,-2-2 0,3-1 0,-1-2 0,1 0 204,2 2 0,1-1 1,2 7-1,0 1 27,0 0 1,6 1-1,2 5 1,3 4 251,2 3 0,3 5 0,2 2 0,0 3-549,0 2 0,3 2 0,-5 7 0,-1 4-102,-1 3 0,-7 6 0,-3 1 0,-3 1-176,-1 3 1,-5 7 0,-5 3 0,-5-1-175,-6-2 0,-1-2 1,0-4-1,3-1-810,1-1 1,-3-7 270,5-2 0,-1 0 0,5-5 1</inkml:trace>
  <inkml:trace contextRef="#ctx0" brushRef="#br0" timeOffset="181911">11633 14635 8355,'0'-25'-16,"0"2"0,0 0 0,0 4 0,0 1 0,0 3 1,0 1-1,0 2 0,2 2 0,1 8 0,1 10 451,-2 10 0,0 11 1,-2 4-1,0 4-214,0 4 1,0-1 0,0 6-240,0 1 1,0-5 0,0 0 0,0-4-194,0-1 1,1-4 0,2-1 0,1-3 0,-1-5-525,-2-7 667,5-3 1,-4-7 0,5-4 53,-1-6 1,-1-8 0,-2-5-1,1-1 57,-1-1 1,3 0 0,-2-4 0,0 3-18,1 1 0,-2 3 1,4 5-1,0 2-17,0-2 1,-3 5-1,4 1-56,2 2 1,-3 2 0,1 2 0,0 2 0,0 5-14,1 7 1,-1-3-1,4 5 1,-1-1-295,-2-1 0,2 5 0,-2-4-30,7-2 1,-3-2-1,5 0 1</inkml:trace>
  <inkml:trace contextRef="#ctx0" brushRef="#br0" timeOffset="182644">12142 14870 8355,'-1'-22'0,"-4"4"0,-2 6 77,1 1 0,-5 1 1,2 1 1445,-2 0-1292,-1 7 1,-1-4 0,1 6-1,0 2-204,-1 2 1,1 3-1,-1 6 1,1 3-1,0 0 1,-1 1-1,2-1 1,2 2-5,0 1 0,7-3 0,-3 1 0,4 0-218,1-1 1,6 0-1,2-7 1,3-2-166,1-1 1,1-2-1,0-4 1,3-2 141,0-2 0,1 2 0,-5-7 1,-1 0 177,-3-2 1,2-6-1,-6 1 1,-1 0-62,-2 3 0,3 0 0,1 1 473,-3-1 1,-4 5-1,-4 1-177,-1 2 0,3 1 0,-3 5-130,2 3 1,0 3 0,5 5-15,0 1 1,2-1 0,1 1 0,2-1-51,2 0 0,1 1 0,6-2 0,1-2-97,2 0 1,-1-6-1,-2 1 1,1-3 42,2-1 0,-1-1 0,-3-2 74,-1-1 1,1-6-1,-2 0 1,-2-3-1,-1-4-5,2 2 0,-3-3 0,0 0 0,0 0 36,0 0 1,-5 0 0,3 3 0,-4-1-127,-1 1 1,0 1-1,-1 3-61,-4 2 1,3 4 103,-7 5 0,5 1 1,-3 3-1,2 5 14,2 2 1,2 1 0,2 1 0,2-1 31,1 0 1,6 1-1,-2-1 1,3 1 17,1-1 0,1-1 0,-1-1 1,1-2 47,-1 2 0,-4-4 0,-1 3-80,-1 0 1,2-2-99,-4 2 0,-5-3 0,-6 4 0,-2-3-258,1-2 1,0 5-1,-4-3-227,-1 0 0,1 4 0,-1-4 0</inkml:trace>
  <inkml:trace contextRef="#ctx0" brushRef="#br0" timeOffset="183026">12960 14746 8355,'0'-12'474,"-1"1"1,-3 3-1,-4 5-197,-3 6 1,2 2 0,1 5 0,-2-2 0,1 2-395,1 1 1,-3 3-1,2 1 1,-2 1 127,-1-1 0,4 1 1,1-1-295,1 1 1,-2 1-1,4-5 1,1 1-763,2-1 408,1-5 0,1-3 0,3-7 450,4-1 1,-1-10 0,0 2 0,0-2 198,0 0 0,-3 2 0,4 0 575,2-1 0,1 2-225,1 3 1,-1 4-1,-2 8 1,-4 6-69,1 5 1,-3 0-1,3 6 1,0-1-655,-3 0 0,4 3 0,1-4 1,4 1-856,5-4 876,-3-8 1,14 3-1,-1-4 1</inkml:trace>
  <inkml:trace contextRef="#ctx0" brushRef="#br0" timeOffset="183521">14077 14635 8355,'-4'-17'81,"-2"2"76,-1 4 1,4-1-1,-2 5 1,1-2 59,0 1 1,-2 4 0,2-3 0,-4 2 0,-3 2 0,-2 2-70,1 1 1,4 4 0,-1 1 0,1 2 0,0 3 36,0 1 1,1 5 0,-2 1-260,5-2 0,3 3 1,1-2-1,0 0 1,3-1-17,5 1 1,0-2 0,9 3-22,-4-4 1,0 4-1,1-1 1,1 0-32,1-3 0,1 4 0,-5-1 56,1 0 0,-6-3 0,-2 0-119,1-1 1,-9 1 0,0-2 0,-5-2-197,-6 0 1,-1-5 0,2 3 0,1-1-1,0 0 61,-1-1 0,1-6 0,-1-6 1</inkml:trace>
  <inkml:trace contextRef="#ctx0" brushRef="#br0" timeOffset="184434">14412 14660 8355,'-2'-11'0,"-2"2"0,-4 4 358,-3-1 0,2 5 0,1-3 0,0 4-231,1 4 1,-4 4 0,3 7-1,-3 3 1,-2 0 0,1 1-1,0 1 1,0 0-261,4 0 1,3 2 0,5-6 0,0-1 42,0-1 1,1-1 0,3-1 0,6-1-106,5-3 1,0-2 0,6-6 0,1 0-49,1 0 0,-2-6 1,-2-3-1,-1-5 70,-3-3 1,-2 1 0,-4 3-1,-2 0 155,-1-4 0,-2 3 1,-7-2-1,-4 3-12,-5 5 1,-5-3 0,1 4 18,-5 0 0,2 0 0,-2 5 0,1-2 1,-1 1 7,0 1 0,6 1 1,-2-2-29,4-1 1,6-6-1,3 2-52,2-3 0,8-3 0,3-1 0,7-3-1,4-1 0,0-2 1,0-3-1,2-3 26,2-2 0,-1-1 0,-1-4 0,-3 1 93,-1-2 1,3 1 0,-4 1 0,-4 4 392,-3 2 1,0 4 0,-6 2 582,-1 5-860,-2 2 1,-1 14 0,0 8 0,0 10 0,0 6 62,0 0 0,0 5 0,0 3 0,1 3-171,3 3 1,-1 6-1,4-1 1,0 1-175,0 3 1,0-3-1,2-1 1,0-3-46,0-4 1,2-9 0,0-2 0,-1-9 79,-2-6 0,1-4 0,3-6 0,0-2 16,1-2 1,-1-4 0,1-7 0,-1-2 38,0 2 1,1-4-1,-2-1 1,-2 1-95,0 3 1,-2 2-1,1 1 1,-4 1 18,-3 0 1,4 3-10,-1 1 1,0 7 236,-4 1 1,0 9-1,0 8 1,0-1 0,0 2-1,0 2 59,0-1 0,1 3 0,2-6 0,2 0-378,2-3 0,2-2 1,3-1-1,0-3 102,1-2 1,3-2 0,1-6 0,-2-2 7,-1-2 0,-2-1 0,1-5 0,-1 1 74,0 0 1,-3-2 0,-2-1 0,-2-2 91,-2 2 0,-2 5 0,-1 2 577,0-2-544,0 5 0,2 1 1,0 9-1,3 6-91,-3 4 1,1 6-1,0-3 1,2 1-384,2 3 1,0-4-96,1-1 1,9 2-1,-3 0 1</inkml:trace>
  <inkml:trace contextRef="#ctx0" brushRef="#br0" timeOffset="184675">15342 14139 8355,'0'-7'1115,"0"11"-1054,0 8 0,0 8 1,0-1-1,0 4 30,0 8 1,0 3 0,1 5 0,2 1-214,1 1 0,0 2 0,-3-3 0,2 1-432,1-1 0,5-6 1,-5-2-829,-1-2 1177,3-6 1,1-1 0,6-3 0</inkml:trace>
  <inkml:trace contextRef="#ctx0" brushRef="#br0" timeOffset="184930">15193 14635 7792,'5'-7'0,"4"3"0,2 1 0,1 0 0,2-2 0,2-1 0,5 1 0,2 1 0,2-1 463,0 1 1,0 0 0,0 4 0,-2 0 0,-2 0-318,-5 0 1,2 2-1,-1 0 1,-3 4-1,-3 1 1,-3 2-1,0 2-784,-1 2 1,-1-5-1,-6 0-423,0 2 454,0 1 0,5 1 0,2 1 0</inkml:trace>
  <inkml:trace contextRef="#ctx0" brushRef="#br0" timeOffset="185092">15553 14225 8355,'-11'-5'-656,"2"5"1,4 5 0,5 8 0</inkml:trace>
  <inkml:trace contextRef="#ctx0" brushRef="#br0" timeOffset="185686">15887 14585 8355,'7'-12'-3,"-3"-1"1,-2 1 126,-2 0 236,0 5 1,-2 1-297,-2 6 0,-1 6 0,-5 1 16,2-1 1,4 7 0,-3-2-1,1 4 1,4 0 5,0-1 0,2-2 1,0 1-1,0-1-304,0 1 0,2-1 0,2-1-172,4-3 1,-1-2-1,1-6 140,2 0 0,-3-2 0,0-2 0,-2-4 138,-2-3 1,-2 1-1,-1-1 82,0-2 1,0-4 0,0 2 0,0-2 127,0 2 0,0 1 0,0 2 0,2 0 144,2-1 1,-2 1 0,7 1-30,0 2 0,2 0 0,2 5-131,-1 1 0,1 7 0,-1 4 0,0 3-116,1 2 0,-1-1 0,1 2 1,-2 1-46,-3 2 1,3 3-1,-4-3 1,1-2-210,0-1 1,-3-6 563,3 0-138,-5-5 0,6-3 0,-5-8-82,-1-3 1,0-6 0,0 1 0,1-1-62,-2-1 1,5 3-1,2-4 14,2 1 0,1-3 0,0 5 1,1 1-1,-1 2 65,1 5 1,-1-2 0,0 7-44,1 5 0,-1 3 0,-1 9 1,-1 3-297,-2 3 0,-1 4 0,3 2 0,-3 1-552,-2 2 414,5 0 1,-3 2-1,5 0 1</inkml:trace>
  <inkml:trace contextRef="#ctx0" brushRef="#br0" timeOffset="186496">17190 14486 8355,'-6'-12'0,"-2"-1"-71,-3 1 1,-2 5 0,1 3 199,0 2 1,-1 4 0,2 2 0,2 5-1,2 5 1,1 4 0,3 0-209,2 0 0,-3 4 0,0-3 1,1 2 104,2 0 1,1-6 0,0 1 0,0-2-66,0-1 0,4-1 1,1-1-55,2-3 0,-3-2 0,5-6 40,0 0 0,-2-6 0,0-2 1,-1-3 39,-4-1 1,4-6 0,-2-3 0,-1-2 44,-2-2 1,3-1-1,2-3-22,1-4 0,-5 1 0,2 0 0,-1 0 0,0 1-12,1-4 0,0 4 1,-4-1-1,0 2 19,0 2 1,4 2-1,1 2 1,-1 2 87,1 2 1,-2 10-1,4 0 1,0 5 52,0 1 0,1 7 1,4 9-1,-1 7 19,-2 5 1,6 6 0,-3 4-1,1 5-19,-4 2 0,2 12 0,-4 0 0,1 8-118,1 5 0,-7 2 0,3 3 0,-4-2-224,-1-1 0,0-2 1,-1-4 12,-4 0 1,0-10 0,-5-3 0,2-5 0,-2-6 47,-1-3 1,0-6-1,2-9 1,0-4 184,0-7 1,-2 1 0,-2-6 13,1-1 0,1-12 1,3-4-1,3-7-243,4-6 0,1-6 1,0-7-1,1-4 83,4-1 1,6-6 0,7-4 0,1 3-57,3 5 1,1 3 0,2 7 0,0 4-307,0 7 0,-1 2 102,1 7 1,0-1-1,0 5 1</inkml:trace>
  <inkml:trace contextRef="#ctx0" brushRef="#br0" timeOffset="188430">18343 14350 9019,'-4'-13'0,"-2"1"0,0 1 0,-4 2 0,-1 5 0,-2 3 221,1 1 0,-2 5 1,0 4-1,1 3 1,2 5-1,1 3-39,3 4 0,-2 1 72,4-1-326,1 1 0,6 0 1,2 0-1,4-2 1,4-1-1,4-2-463,0-3 0,10-4 1,-1-6-1,1-2-131,0-2 1,-1-7-1,0-3 1</inkml:trace>
  <inkml:trace contextRef="#ctx0" brushRef="#br0" timeOffset="189157">18566 14337 8355,'0'-12'-328,"0"3"1,-1 3 789,-3 0 1,2 3 0,-3 7 0,1 5-259,0 2 1,0 1-1,4 2 1,0 1-136,0 2 1,0 3-1,0-3 1,1-1 114,3 2 0,-1-4 1,5 3-1,2-5-298,1-4 1,1 2 0,1-6-86,-1-1 0,2-3 0,1-4 1,1-3-1,0-3-50,-3-2 0,-4 2 0,-3-6 0,0 2 48,-3 1 0,-2 1 0,-1 0 0,-1-1-19,-3 1 0,-3-1 0,-7 2 0,-1 2-39,-2 0 0,-3 7 1,3-3-1,1 4 69,-2 1 1,4 0-1,-1 1 182,5 4 0,-1 2 0,4 5 0</inkml:trace>
  <inkml:trace contextRef="#ctx0" brushRef="#br0" timeOffset="189158">18951 14300 8355,'0'-26'800,"-6"-3"1,1 15-681,-4-3 0,0 8 1,3 2-190,-1 1 1,-1 2-1,-4 6 1,1 2-1,1 4 1,3 3-1,0 1-108,0 1 0,5-1 0,-2 1 162,2-1 1,2 5-1,0-1 1,2-1 0,2 0 60,4 2 0,-1-3 0,2 2 1,4-2-57,2-1 0,3-1 0,-3 0 0,2-1-78,-2-2 1,-1 2 0,-2-3 28,0 3 0,-1 1 0,-2 1-20,-5-1 1,-8-1-1,-3-1 1,-3-2-199,-2 2 0,6-3 1,-6 0-1,1-1-1108,0 1 1285,4-4 0,1-3 0,6-7 0</inkml:trace>
  <inkml:trace contextRef="#ctx0" brushRef="#br0" timeOffset="189374">19261 13866 8355,'0'-10'42,"0"6"1,0 8 0,0 7-1,0 6 1,0 5 0,0 5-1,0 6 1,0 5 0,0 2 572,0 1 1,0 4 0,0-3-578,0-2 0,4-2 0,1 0 0,2-3-684,3-2 1,0 2-1,-1-6 1,-2-3 39,-1-4 1,-2-4-1,-4-6 1</inkml:trace>
  <inkml:trace contextRef="#ctx0" brushRef="#br0" timeOffset="189536">19124 14325 8355,'5'-17'55,"-1"1"0,0 0 0,3 4 0,4 2 0,5 2 0,4 0 0,3 0 328,5-1 0,3 1-1326,6-4 0,1-1 0,-1 1 0</inkml:trace>
  <inkml:trace contextRef="#ctx0" brushRef="#br0" timeOffset="190002">20042 13754 8355,'0'-12'114,"-5"5"1,3-4 7,-2 3 1,3 1 0,2 0 29,3 1 1,3 2 0,6 4 0,-1 0-259,0 0 0,1 6 1,-1 2-1,-1 3 104,-3 1 1,4 1 0,-6-1-15,1 1 0,3 3 1,-6 1-1,0-4 0,0-2 139,0-2 0,1-5 228,-5 4-358,0-5 1,4 1 0,0-8 0,0-3-46,2 0 0,0-9 0,7 0-45,-1-1 1,-1-3-1,-1 5 1,-2-1-79,2 0 1,1 3 0,0 0 0,-1 2 208,-2 3 0,0 2 1,4 6 130,1 0 0,-2 3 0,-1 4 0,-4 7-90,0 4 1,-1 2-1,-2 5-212,1 0 0,5 0 0,-5 1 0,0 2 0,0-1-603,0-3 0,6 0 0,-3-4 0</inkml:trace>
  <inkml:trace contextRef="#ctx0" brushRef="#br0" timeOffset="190208">20166 14263 10350,'2'-11'0,"2"2"0,4 4 0,4 1 0,5 0 0,4-1 0,2 1 28,2 0 0,1-4 0,4 2 1,6 0-1,4-4 0,0 0-780,-1 2 1,-3-2-70,-3 6 1,-3 0-1,-5 4 1</inkml:trace>
  <inkml:trace contextRef="#ctx0" brushRef="#br0" timeOffset="190629">20389 14610 8355,'0'-12'0,"0"-1"0,2 1 525,2-1 1,-1 2-1,5 2-305,2 0 1,1 3 0,1-4-210,0 2 1,1 5 0,-1-1 0,1 2 0,-1 4-54,0 2 1,0 7-1,-4 7 1,-3 1-86,1 3 1,-5 6 0,2 2 0,-6 2-66,-5 2 0,-9 6 0,-2 0 0,-2-3-183,1-2 1,0-6 0,-2 2 0,3-2 253,1-5 0,2-1 0,3-8 0,1-2 201,-1-4 0,5-6 1,1 0-79,2-6 1,1-4 0,5-5 0,2-2 79,1-2 1,6 2 0,-2-4 76,3 0 1,1 4 0,2-2 0,1 3 0,2 4-17,-2 0 0,-1 7 0,-2-3 1,0 4-146,1 1 1,-1 0 0,1 1-1,-1 4-260,0 3 0,1 3 0,-1 1-383,1 1 1,5 5-1,1 1 1</inkml:trace>
  <inkml:trace contextRef="#ctx0" brushRef="#br0" timeOffset="191459">21865 13965 8366,'0'-18'0,"0"-1"213,0 0 1,-1 1-75,-3 5 0,1 6 1,-5 3-1,-2 3 1,1 4-1,0 3 1,5 8-1,3 6 22,1 6 0,1 4 0,3 9 0,5 1 1,2 2-1,1 2-492,0 3 0,1-3 0,-2 0 1,-3 1-625,-4-1 1,3-4-1,0 2 1</inkml:trace>
  <inkml:trace contextRef="#ctx0" brushRef="#br0" timeOffset="191708">21865 14759 8355,'0'-13'278,"0"1"1,2 1 0,2 3-444,4 4 0,3 2 0,2 2 0,-1 0-535,0 0 1,1 6 0,-1 1 0</inkml:trace>
  <inkml:trace contextRef="#ctx0" brushRef="#br0" timeOffset="192091">22312 13903 8725,'-13'6'0,"2"3"0,3 6 0,4 6 0,4 4 0,3 4 558,1 4 1,6 3-600,-2 1 1,-1 1-1,0 2 1,-1 2-274,1-2 1,0-2 0,3 0-1,-2-1-551,2 0 0,1-1 624,1-3 1,-5-3-1,-1-5 1</inkml:trace>
  <inkml:trace contextRef="#ctx0" brushRef="#br0" timeOffset="192092">22275 14784 8355,'0'-9'1313,"0"1"-760,0 5-1675,5-2 0,8 5 0,6 0 1</inkml:trace>
  <inkml:trace contextRef="#ctx0" brushRef="#br0" timeOffset="212851">21344 5916 8286,'13'-11'0,"1"3"0,1 3 0,3 4-70,1 1 1,7 6 0,7 2 0,6 3-1,5 1 328,6 1 0,13-2-260,3-3 0,13-2 0,9-6 0,7-2 0,-44 1 0,0-2 0,2-1 0,0-2 1,4-1-1,0-1 0,2-2 0,1 0-21,0-2 1,0 0 0,0 0 0,0 1 0,-4-1 0,-1 2-1,-2 0 1,-1 0 0,44-8 0,-11 5 0,-14 3 0,-13 4-586,-10 1 0,-5 4 0,-6-5 0</inkml:trace>
  <inkml:trace contextRef="#ctx0" brushRef="#br0" timeOffset="213874">22696 4353 8355,'13'-5'-153,"0"-2"0,4 0 1,4 1-1,5 2 1,6-1-1,6-1 1,3 1 34,2 2 1,10-3 0,-1 2 0,3 0-1,-1 0 1,-5-1 0,-2-1 0,-4 1 262,-4 2 0,-1-3 0,-10 2 1,-5 0 2,-5-2 0,-4 5 0,-3-4 0,-1 0 583,-2 1-611,-5 0 1,2 6-1,-4 2-35,4 4 1,-3 3-1,5 3 1,-1 2-23,-4 5 0,4 4 0,-1 4 0,1 4 0,0 3 1,3 10-1,-2 4 1,1 2 13,1 4 1,-5 0 0,3 7 0,-2 2-95,-2 1 0,-2 7 1,-2 2-1,-3 3 50,-5 0 0,-7 6 1,-3-7-1,-1 4-33,4 2 0,-1-7 1,4-2-1,3-8 15,3-7 1,3-3 0,4-8 0,0-3-17,0-3 0,0-8 1,0-4-1,-2-2 45,-2-5 1,-3-6 0,-5-1 0,0-3-48,-1-5 0,-5 2 0,-4-6 0,-5-1-331,-6-2 1,-5-2-1,-3-2 1,-6-3-798,-5-1 664,-5-1 0,-10-4 0,-2-1 0</inkml:trace>
  <inkml:trace contextRef="#ctx0" brushRef="#br0" timeOffset="232342">19980 3460 8554,'-8'-12'0,"0"1"0,-2 3 0,0 5 0,1 6-4,0 5 1,5 3 0,-3 1 0,2 1-1,2-1 1,2 0 0,1 1 0,1-1-1,3-1-97,5-2 0,2-3 0,1-3 55,0 1 1,1 0 0,-2-5 0,-2-2 0,-2-2 0,-1-3-13,-3-6 1,-2 1 0,-1-3-54,0 2 0,0-2 0,0-1 0,0 2-302,0 1 1,-1 2-363,-4-1 775,-1 6 0,-7 2 0,1 5 0</inkml:trace>
  <inkml:trace contextRef="#ctx0" brushRef="#br0" timeOffset="232591">20489 3448 7698,'-13'-11'0,"1"3"0,-1 3-18,1 4 1,4 1 105,0 0 0,5 1-243,-1 4 0,8-4 82,4 3 1,3-3-1,1-1-322,1 0 1,-1-5 0,1-2 0</inkml:trace>
  <inkml:trace contextRef="#ctx0" brushRef="#br0" timeOffset="233005">20997 3101 8393,'0'-28'0,"0"5"0,0 2 290,0 2 1,0 3-247,0 0 0,-5 2 0,-4 3-193,-2 3 1,3 1 0,0 4 0,-2-1 179,-1 1 0,-1 6 0,-1 3 0,1 0-51,0 4 1,5 1 0,1 2 0,2-1-13,0 0 0,0 1 0,4-1 0,0 1-391,0-1 1,0 0 259,0 1 1,5-2-1,4-3 89,2-4 0,1-2 0,0-2 35,1 0 0,-1 0 0,1-2 113,-1-2 1,-1 1-1,-1-4 106,-2 2 1,-5 2 0,1 7-37,-3 5 0,-5 7 0,-1 5-101,-2 2 1,-2 3 0,-3 3 0,0 3 0,1 1-49,2 0 1,4-1-1,5 2 1,0-1-602,0 2 0,-6 1 0,-1 1 0</inkml:trace>
  <inkml:trace contextRef="#ctx0" brushRef="#br0" timeOffset="233810">20786 3225 8355,'0'-13'0,"0"1"0,2-1 0,0 1-216,3 0 0,0-5 0,-2 1 0,1 0 1,-1 1-1,-2 0 0,-1-1 0,0-1 301,0-1 0,0 4 0,0-2 285,0 2 1,-1 3 0,-3 1 0,-5 3-223,-2 2 1,-7 2 0,-4 9-1,-4 5-34,-3 4 1,-9 12-1,0 2 1,0 6-64,-1 2 1,-2 6 0,0 2-1,2 3-49,5 2 0,5 0 0,8-2 0,6-3-81,5-3 1,5-8 0,6-4 0,5-2 78,6-5 1,6-10 0,8-2-118,3-4 0,-1-4 0,5-8 0,1-4 0,1-6 73,-2-6 1,1-3 0,-5-2 0,-1-3 69,-2-4 0,-3-3 0,-1-1 0,-3 0 0,-1 0 0,-2 0 155,-3-1 0,0 7-112,-1 2 1,-1 3 0,-3 2-1,-3 4 57,-4 3 0,0 7-90,3 2 0,-2 7-37,2 1 1,-3 5-1,1 8 1,0 0 89,3 4 1,-1 2 0,-4 7 0,0 2-46,0 1 1,0 7-1,0 0 1,0 5 19,0 3 0,0 4 0,0 3-87,0-3 1,-6-2 0,-2 1-1,-2-3 1,1 0-146,0 0 0,1-4 1,-4 1-1,1-3-257,2-5 0,-2 1 0,5-5 0,-1-1-484,2-2 588,-1-7 0,-1 4 0,-6-3 0</inkml:trace>
  <inkml:trace contextRef="#ctx0" brushRef="#br0" timeOffset="234958">23130 3411 8616,'-9'-17'0,"-4"1"311,0 0 1,-1 8-1,3 5-652,2 6-122,4-1 1,6 3-1,3-4-59,5 4 0,7-4 0,4 4 1</inkml:trace>
  <inkml:trace contextRef="#ctx0" brushRef="#br0" timeOffset="235331">23688 3212 8475,'-12'-12'0,"0"1"0,-1 4 0,1 6 0,-1 5 89,1 3 1,4 1 0,0 6 0,-2 1 0,-1 1 0,-2 1 0,2-1-1,2 1 20,1-2 1,5 3-1,0-2-148,6 0 1,4-4-1,5-4 1,2-4-37,2-2 1,0-2 0,3 0-30,-1 0 1,4 0 0,-2-2 0,3-2 0,-3-3 18,-3 1 0,1-5 0,-2 2 0,-2-2-2,-4-1 1,-1-5-1,-5 1 1,-1 1-27,-1 1 0,-4 1 1,-2 1-1,-4 0-20,-3-1 1,-6 2 0,1 3 0,-1 4-63,-1 2 1,9 2-1,-4 0-299,2 0 456,6 6 1,5 1-1,6 5 1</inkml:trace>
  <inkml:trace contextRef="#ctx0" brushRef="#br0" timeOffset="235971">24172 3200 8355,'-1'-13'-536,"-2"1"687,-1 0 1,-6 1 3,2 2 1,1 0 0,-1 5 0,-2 1 0,-1 1 0,0 4 119,3 2 0,-3 3 0,4 5-247,0 1 0,-3 3 0,5 2 0,-1 0 1,1 0-85,2-3 0,2 3 0,1-2 0,0 0-26,0-3 0,7-2 1,2-1 24,2-2 0,9-5 0,-8 1 1,2-2 19,0-2 1,-2-6 0,0-2 0,1-3-31,-1-2 1,-4 1 0,-1 0 0,-1-1-197,-3 1 0,2-2 0,-1-1-132,-1-2 1,-2 1 0,-1 3-686,0 1 1047,0 0 0,-5-1 0,-2 1 1</inkml:trace>
  <inkml:trace contextRef="#ctx0" brushRef="#br0" timeOffset="235972">24457 3063 7941,'0'-7'1800,"0"3"-1699,0 8 0,0 3 1,-1 7-1,-2 3 1,-1 3-1,0 2 1,0 2-1,0-1-326,1 3 0,0 8 0,0-1 0,-1 1-991,2-1 540,-5 8 1,0-7-1,-6 8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8T17:49:56.796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12539 8830 8102,'1'-11'0,"2"2"0,1 1 0,0-1 0,2 1-92,2 0 0,-1 5 0,0-3 0,0 2 0,0 0 1,2 1 73,2 2 0,2 1 1,-1 0-1,2 0 1,1 0-1,3 0 1,1 0 44,3 0 0,2 0 0,2 0 0,3 0 0,4 0 63,3 0 0,2 1 1,2 2-1,3 3-37,1 1 1,-3-3-1,3 4 4,-1 2 1,0-3 0,-3-1 0,3 1-42,1 0 0,-3-3 1,6 3-1,2 0 0,5-1-26,3-1 0,1 3 0,4-2 0,0 1-25,0 2 1,0 1-1,1 0 1,3-2 10,4 2 1,-2-3-1,-2-1 1,-2 1 37,-2 0 0,-3-3 0,0 3 0,2-1 59,-2-3 1,-1-2 0,2-1-1,1 0 83,2 0 0,2 0 1,-3 0-1,2 0-183,2 0 1,-1 0 0,3 1 0,-1 2 86,-7 1 1,5 4-1,-6-2-166,0 1 1,-1 0 0,0 2 0,-4-2-1,-3 0 103,-1 0 1,-2-3 0,0 3 0,0-1 154,3-4 1,7 0 0,-1-2 0,1 0-242,-1 0 0,-4-2 0,1 0 0,-4-3-100,0 3 1,-4-1-1,-2 0 1,-2-1-40,-2 1 0,-2 2 0,-4 1 0,-2 0-413,-2 0 1,-5 4 586,-4 0 1,-6 6 0,3-3 0</inkml:trace>
  <inkml:trace contextRef="#ctx0" brushRef="#br0" timeOffset="546">14957 8930 8355,'20'0'-21,"3"-4"1,-4-1 0,2 3 0,1 0 0,4 2 0,7 0 0,7 0 0,6 0-33,2 0 0,7 0 1,3 0-1,3 0 162,1 0 0,1 0 0,4-1 0,8-2 21,6-1 1,0-4 0,2 2 0,1 1-78,2-1 0,0 2 1,0 3-1,-2-2-57,-1-1 0,-6 0 1,3 4-1,-3 0 93,-3 0 0,3 0 0,-6 0-263,2 0 1,-2 0 0,1 0-1,0 0 28,-5 0 1,-3 0-1,-6-2 1,-5 0-1,-3-4 91,-5-1 1,-3 4-1,-9-1 1,-4 1-302,-3-1 1,-7 3 24,-2-3 1,-3 8-1,-2 3 1</inkml:trace>
  <inkml:trace contextRef="#ctx0" brushRef="#br0" timeOffset="18316">5482 13407 7554,'12'0'0,"1"0"0,-1 0 0,0 1 0,1 2-388,-1 1 0,1 6 0,-1-2 495,0 3 1,6-3-1,4 1 1,5-1-1,4 0 1,4-1-1,5-1 1,2-4 26,5 0 0,2-2 0,0 0 0,2 0 0,1 0-99,2 0 1,3-4 0,-5-2 0,-1 1-1,0-2-33,-4 0 1,3 0 0,-5-3 10,3 2 1,2 4 0,-1-3 0,0 1 42,-4 4 0,6 0 0,-4 2 0,1 0-22,5 0 0,-8 0 0,6 2-13,1 2 0,-5-1 0,6 5 0,-1 0 0,-1 0-17,0 1 0,-6-5 0,1 3 0,-1-2-66,0-2 0,-3 2 0,-3 1 1,-1 0 1,0-1 1,6 3-1,-7-2 1,3-1 1,3 1 1,-1 2-1,7-4 1,-1-1 37,3-2 0,7-1 0,0 0 0,1 0 46,-1 0 0,2 0 0,-3 0 0,-1 0 82,-2 0 0,-3 0 0,-3 0 0,-1 0-58,-1 0 0,-1 2 1,5 0-1,-1 3-51,1-3 0,-1 4 0,2-1 0,0 1 38,-1-1 0,8 0 0,-4-5-40,5 0 0,3 0 0,0 0 1,1 0-1,1 0 101,-2 0 0,5 0 0,-7-2 0,-1-1-9,1-1 0,0-5 0,-1 0 1,-3-2-44,0-1 1,-3 1-1,-3 1 1,0 2-39,-1-2 0,-1 1 0,-1-1 0,-1 3-114,1 2 1,-3 1-1,-2 4 1,-2 0-78,-4 0 0,-3 0 0,0 1 0,-5 3-918,-6 4 695,1 3 1,-9 2 0,4-1 0</inkml:trace>
  <inkml:trace contextRef="#ctx0" brushRef="#br0" timeOffset="35360">6375 14684 7102,'0'-12'-36,"0"0"1,4-1 57,0 1 1,4 3 0,-2 3 0,1-1 0,2 1 0,2 1 0,2 2 0,-1 2 86,1 1 0,-5 0 0,0 0 0,0 1 1,1 3-1,-1 4-8,2 3 1,-4 5 0,1-3-1,0-2-33,0 0 1,-3-4-1,5 0 1,0-1-87,2-4 0,2 0 0,-1-2 1,0 0-21,1 0 1,3 0 0,1 0-9,-2 0 0,0 0 0,0 0 0,2 0 0,-2 1 20,-1 3 1,-2-1 0,1 5 0,-1 2-35,0 1 1,1 1 0,-1 1 0,1-1-15,-1 1 1,0-1-1,1-1 1,-1-1-167,1-2 1,-1-4 209,1 4 0,-2-4 0,-2 3 147,-1-1 0,-5-1-25,1 0 1,3-4-1,1 2 1,4-6-59,0-5 0,4-3 0,2-2 0,2 2-57,2 3 1,1-7 0,2 2-1,0 0 18,0-1 0,-2 3 0,-1 1 1,-1 2-35,1-2 0,0 5 1,-2 1-1,-3 2 61,-3 2 0,-2 0 0,1 2 0,-2 2 78,-3 4 1,-3 7 0,-3 3 0,1 0 27,1 0 0,0 3 0,-4-5 0,1-1-11,3-1 0,-1-3 1,5-1-1,3-3-88,5-2 1,-1-1-1,5-4 1,2-1-3,2-3 1,6-3 0,3-6-94,3 1 0,-2 0 1,1-1-1,1 2 0,-3 2-8,-1 0 1,1 2 0,-4-1 0,-3 4-115,-4 3 0,0 1 0,-6 0 0,0 0 132,-3 0 1,0 5-1,-1 2 134,1 0 0,-1-2 0,0-5 0,1 0 129,-1 0 1,5 0 0,1-1 0,1-3-420,3-4 0,5-2 0,4 0-367,0 2 0,3 5 0,3-2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8T17:51:22.574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6536 8136 8355,'0'-12'-29,"0"-1"1,0 1 0,0-1 0,0 1 181,0 0 0,1-1 1,2 1-1,3 1 1,1 1-1,2 3 98,2 2 0,2-1 0,-1 3 0,0-1 0,2 0-193,3-1 1,-2 2 0,6-4-1,-1 0 1,2 2 0,2-2 0,2 0-301,0-3 0,4 3 1,1-1-1,0-2 1,4-1-1,-1 0 1,1 2-598,-2 0 714,-6 7 0,4-1-454,-6 11 1,-6 11-1,-1 13 1</inkml:trace>
  <inkml:trace contextRef="#ctx0" brushRef="#br0" timeOffset="299">7751 8198 8600,'13'0'0,"-1"0"25,1 0 0,5-1 0,4-2-187,5-1 0,1 0 1,5 2-1,1-1 1,2-2-1,1-1-331,1 1 0,4-5 0,2 3 1</inkml:trace>
  <inkml:trace contextRef="#ctx0" brushRef="#br0" timeOffset="1162">10703 7938 8355,'-11'-2'897,"3"-2"-891,2 3 1,9-5 0,5 7 0,9 2 0,5 1 0,4-1-1,5-1-898,6-2 1,0 0 0,6 0 0</inkml:trace>
  <inkml:trace contextRef="#ctx0" brushRef="#br0" timeOffset="16723">12787 13407 8517,'-13'0'0,"1"0"570,0 0-403,5 0 166,1 0 0,8 1 0,0 3 0,5 5 0,3 2 0,4 1 0,1 1 0,1 0 22,1 4 0,4 1 0,-4 4 0,1-2 0,2 1-501,-1-2 1,-2 5-1,3-5 1,1 0-519,-2-2 1,3-3 0,-5-3 0,-2-2-40,-1 0 0,-2-7 1,0 4-1531,1 0 2137,-6-5 0,-2 4 0,-5-5 1</inkml:trace>
  <inkml:trace contextRef="#ctx0" brushRef="#br0" timeOffset="17078">13010 13382 8355,'7'-18'1431,"-2"4"-985,1-3 0,-5 12 1,3 8-1,-2 8-153,-2 3 0,0 5 0,-2 2 0,-2 2-298,-4 2 0,-3 1 0,-1 2-119,-1 1 1,1 1-1,-1-2 1,1 2 0,0 0-300,-1 1 1,1-2 0,-1-6 0,1-2-815,0-5 1,5-2-367,3-2 1450,2-5 0,2-7 0,0-7 0</inkml:trace>
  <inkml:trace contextRef="#ctx0" brushRef="#br0" timeOffset="17449">13345 13729 8355,'0'9'160,"0"-1"1,0 2 0,0 1 0,0 1-1,0 0 13,0 1 1,0-1-1,0 2 1,0 1-334,0 2 1,0 1 0,0-3 0,0 1-291,0-1 0,4-1 0,0-1 1,0-2 28,2-3 1,1-3-1,5-5 1</inkml:trace>
  <inkml:trace contextRef="#ctx0" brushRef="#br0" timeOffset="17450">13432 13568 8355,'-13'-5'-1356,"1"3"461,5-3 802,2 5 1,5 0-1,0 0 1</inkml:trace>
  <inkml:trace contextRef="#ctx0" brushRef="#br0" timeOffset="17763">13878 13407 8355,'0'-30'0,"0"5"66,0 7 0,0 4 1,0 2-147,0-1 0,-1 6 1,-3 3 443,-5 3 0,-3 6 0,-3 4 1,-2 2-86,2 1 0,-3 6 0,2 3 0,2 1 56,4-2 0,1 8 1,5-3-1,1 1-118,1 0 1,8-1-1,2 0 1,5 0-469,3-1 0,3-4 0,6-4 0,0-2-634,0-2 1,4-5 0,0-3-25,-2-2 0,-1-2 1,-2-2 662,-3-2 1,2-3-1,-4-5 1</inkml:trace>
  <inkml:trace contextRef="#ctx0" brushRef="#br0" timeOffset="17935">13829 13568 8355,'0'-12'1073,"1"-1"-644,3 1-788,9 0 1,6-2-1,6-1 1,1-2-1,1 2-224,2 1 1,6-9-1,-4-3 1</inkml:trace>
  <inkml:trace contextRef="#ctx0" brushRef="#br0" timeOffset="18513">14362 13047 8355,'0'-25'490,"0"6"0,0 3 0,0 2 0,0 1-751,0 1 0,-1 1 194,-4 3 0,-1 2 0,-7 6 0,1 0 172,-1 0 1,1 4 0,0 2 0,-1 1 8,1 2 0,5-2 1,3 2-1,2 0-152,2 2 1,0 2 0,2-1 0,2 0 106,4 1 1,3-1 0,2 1-304,-1-1 0,0 5 0,1-1 0,-1-2 1,1-3-102,-1-3 0,0-1 0,1 3 487,-1-2 0,-4-5 0,-1 2 47,-1 1 1,2-3-182,-4 5 1,0-4-1,-5 4 1,-2 2 19,-1 1 0,-4 1 1,2 1-1,1-1-7,-1 1 1,1-1 0,2 2 0,-1 1-70,1 1 1,2 1-1,1-5-18,0 1 0,1-2 76,3-3 0,3 2 0,6-5 0,-1 1 19,0-1 0,1 1 0,-1-4 145,1 3 1,-5 3 0,-1-3 0,-2 2 10,-2 3 1,-2 1 0,-1 3-1,0 1 110,0 1 0,-1 5 0,-3-3 0,-3 0-128,0 0 0,-3 3 0,6-5 0,2-1-204,0-1 0,2-2 0,2 1 0,2-2-649,4-3 1,7 2-1,2-6 1,-1-1-837,2-2 1,-3-1 1172,6 0 1,0-6-1,3 0 1</inkml:trace>
  <inkml:trace contextRef="#ctx0" brushRef="#br0" timeOffset="19069">14796 13221 8355,'-6'-7'780,"4"-3"1,-7 6-575,0 1 1,2 3 0,0 5-1,2 3 61,2 3 0,1 1 0,2 1 0,0 0-56,0 4 1,2-3 0,1 2-1,2-2-116,2-1 1,1-1 0,6-1 0,1-1-136,2-2 0,1-5 0,-3 1 0,1-3-178,-1-1 1,1-1-1,-1-3 1,1-5 18,-1-2 1,-5-5-1,-3-1 1,0 1 152,0-2 0,-4 0 0,1-4 0,-3 1-65,-1-1 0,-5 4 0,-4 2-6,-2 2 1,-3 3 0,-2 3-1,-3 3-186,-1 4 1,-3 7-1,4 3 1,-1 5-1,4 4-465,2 1 1,3-2 404,3 3 1,-3-4-1,4 2 1</inkml:trace>
  <inkml:trace contextRef="#ctx0" brushRef="#br0" timeOffset="19070">15255 13246 12103,'1'12'0,"2"1"-174,1-1 0,0 4 1,-4 1-1,0 0 0,0-1 1,0 2-1,0 0 1,0 0-840,0-3 1,0-1 0,0-2 526,0 1 0,-5-7 0,-2 0 1</inkml:trace>
  <inkml:trace contextRef="#ctx0" brushRef="#br0" timeOffset="19313">15453 12948 8355,'-1'-11'1520,"-3"3"-1328,2-3 1,-2 15 0,7 0 0,3 7 0,-1 4 0,2 3 0,-2 1-78,1 3 1,0 2 0,-4 1-183,2-1 1,1 1 0,-5 0-1,0 1-330,0 3 0,4-7 0,0 2 0,0-4 0,0-2-1991,0 0 2088,6-7 0,-3 0 0,5-4 1</inkml:trace>
  <inkml:trace contextRef="#ctx0" brushRef="#br0" timeOffset="19804">15652 12700 8355,'0'-12'560,"-4"-1"0,-1 1 0,4-1 0,4 1 0,7 0-226,5-1 1,0-2 0,6 1 0,-1 3-384,-1 0 0,4 2 0,-6 0 0,1 5 1,0 3-1,-3 1 0,-2 1-352,-5 3 0,2 5 0,-6 7 0,-1 5 358,-2 2 1,-2 2 0,-4 1-1,-1 2-99,-1 1 1,-3 1 0,6-2 319,1 0 0,2 1 0,1-5 1,0-2-1,1-3-25,3-1 0,-1-1 0,5-5-136,2 0 1,5-5 0,2-3 0,-2-2 0,0-2 42,2 0 0,-4 0 0,4 0 0,-3 0-26,-2 0 0,0 0 0,1 0 69,-1 0 0,-1 5 0,-2 4 24,-5 2 1,-3 2 0,-1 3 0,0 0 14,0-1 1,0 3-1,0 0 1,0 1-37,0 3 0,-4 1 1,0-1 80,1-2 0,2 0 0,1 2 0,0-2-141,0 2 1,0-2 0,0 0-1,0 1 1,0 0-114,0-1 1,0-5 0,-2 3 0,-1-1-268,-1-1 0,-5 1 0,0-5 0,-2-1-997,-1-2 1,4 0 0,-1-5 555,0-1 0,-2-7 0,-2-3 1</inkml:trace>
  <inkml:trace contextRef="#ctx0" brushRef="#br0" timeOffset="19967">16532 13060 10260,'0'-7'-1132,"0"12"1,-5 9-1,-2 11 1</inkml:trace>
  <inkml:trace contextRef="#ctx0" brushRef="#br0" timeOffset="32684">18405 9364 8355,'-1'-13'84,"-2"1"1,-1 0 100,1-1-27,2 6 0,1 7 0,1 9 0,2 2 0,2 1 0,1 0-312,-1 1 1,5-1 0,-3 1 0,1-1-430,0 0 0,-5 1 0,3-1 192,-1 1 1,-3-1 0,3 0 0</inkml:trace>
  <inkml:trace contextRef="#ctx0" brushRef="#br0" timeOffset="32925">18529 9339 8355,'0'-12'269,"0"-1"1,1 6-310,4 3 0,0 10 1,5 5-722,-2 4 1,0 12 0,5 0 0</inkml:trace>
  <inkml:trace contextRef="#ctx0" brushRef="#br0" timeOffset="33342">19075 9389 8355,'7'-25'279,"-2"5"-26,-5 4 0,-1 4 0,-3 3-147,-5 5 0,3 3 0,-3 1 0,0 0-330,-2 0 0,-2 4 0,1 1 0,-1 2 112,1 3 1,1-3 0,1 0-1,2 0 224,-2 0 0,5 1 0,1 4-162,2 1 1,2 3 0,0 2 105,0 1 1,6-2 0,2 4-1,3 1 1,2 1-126,-1 2 1,0-2-1,1-1 1,1-1-4,2 1 0,-2-3 1,2 1-1,-3-3 218,-5-1 0,2-3 0,-6 0-33,-1-1 0,-3 1 0,-4-2-108,-5-3 0,-3 2 1,-3-6-1,-3-2-273,-2 0 1,4-2 0,-3 0 0,1 0-1011,3 0 1002,6 0 1,-2-11-1,4-3 1</inkml:trace>
  <inkml:trace contextRef="#ctx0" brushRef="#br0" timeOffset="34043">19224 9798 8355,'-13'0'389,"6"0"0,7 0 1,9 0-1,2 0 1,2 0-590,4 0 1,-3-4 0,2-2-1,-2-1 1,-2-2 0,1-2 0,-2-2-1,-1 1 34,-2-1 1,-5-3 0,2-1 0,-1 2 166,0 1 1,0 2-1,-4 0 32,0-1 0,-5 2 1,-2 2 58,0 0 0,-4 8 1,4 1-91,0 7 0,-4 4 1,4 1-1,1 1-15,1-1 1,3 5 0,-1-1 15,-1-1 1,0 3 0,5-1 0,2-2-45,1-1 1,6-2 0,-1-1 0,6-3 0,5-4-56,-1-2 0,4-2 1,-2-2-1,4-2 42,4-4 1,-7-7 0,3-3-1,-2-1 79,0-3 0,-2-2 1,-2-2-1,-1-2 44,-2 0 0,-7-3 0,-1 4 0,1-4-31,-2 0 0,-2-1 0,-5-2 1,0 2 79,0 2 1,-1 1-1,-3 5 1,-3 3 150,0 5 0,-4 4 0,3 3-187,-3 5 0,4 8 1,2 6-1,4 5-40,1 6 1,1 4-1,2 3 1,3 4-148,1 0 0,1 4 1,4-3-1,1 3-250,-1 1 1,-4 0 0,-1 0 17,-1 0 0,2-4 0,-2-2 0,-1-4 1,2-6-631,0-6 952,-4 0 0,2-8 0,-5 6 1</inkml:trace>
  <inkml:trace contextRef="#ctx0" brushRef="#br0" timeOffset="34044">19670 9463 8355,'0'-12'891,"0"-1"1,6 2-1004,2 3 1,10-2-1,5 5 1,5-1 0,1 1-791,1 2 165,2 2 1,5 1 0,0 0 0</inkml:trace>
  <inkml:trace contextRef="#ctx0" brushRef="#br0" timeOffset="34720">20439 9612 8355,'0'-17'484,"0"1"0,0 1 0,0 1-1540,0 1 828,0 7 0,-1 4 0,-3 8 0,-3 1 352,0 2 0,-8 4 0,2 2 0,-1 3 115,1 1 1,2-4 0,2 3-1,5-1-230,3-1 1,1 1 0,0-5 0,3-1-87,5-3 0,0 2 0,10-6 0,-1-1-171,-1-2 1,5-2 0,-5-3 0,-1-5 196,-1-2 0,-1-2 0,-1-3 0,-1-1 221,-3-3 0,-2 4 1,-6-4-1,0 1-135,0 0 1,0 4-1,-1-2 1,-4 3 132,-3 2 0,1-2 1,0-1-262,2-1 1,-3-1 0,3 5 0,3-1 29,0 1 1,6-1 0,3 1 0,3 0 0,5-1 47,3 1 1,-1-1 0,3 0-1,2-3 52,2 0 1,-5-1 0,-1 5 0,-2 0 120,1-1 0,-2 5 1,-5 1-1,-3 0 701,-2 0-775,-1 4 0,-4 5 1,0 9-1,0 5-74,0 4 1,0 6-1,-1 7 1,-2 3 2,-1 1 0,0 10 0,4 4 1,0 4-1,0 7-395,0 7 1,-4-7 182,0 8 1,-5-13-1,5 1 1,1-6 102,2-3 0,1-10 0,0-6 0,0-7 0,0-5-32,0-4-20,0-4 0,-1-7 1,-2-6-1,-3-8-33,0-8 1,3-3-1,-3-7 1,2-3 163,0-4 0,0-3 1,4 0-1,0 2 177,0 1 1,5 1 0,4-1 0,3 4-154,5 3 1,-2 5-1,5 3 1,1 3 48,-2 4-546,5 7 0,-5-7 0,6 4 1</inkml:trace>
  <inkml:trace contextRef="#ctx0" brushRef="#br0" timeOffset="35505">21382 9575 8355,'0'-24'0,"0"4"0,0 2 127,0 5 1,4 5-30,0 0 1,4 4-1,-5-3 1,-4 1-1,-6 3 1,-4 3 73,-2 5 0,1-1 0,-2 7 1,-1 2-121,-2 1 0,1 0 0,5 0 1,1 1-20,2 1 0,5 1 0,-1-5 0,3 1-495,1-1 0,0 1 0,1-2 34,3-3 1,-1-3 0,5-5 386,2 0 0,1 0 0,1-1 0,1-3 201,-1-4 0,-1-3 1,-1-2-1,-2 2 1,0 2 87,-1 0 0,0 1 82,-3-4 240,-2-1-465,3 6 0,-4 7 0,2 9 0,1 2-176,-1 1 0,4 0 0,1 2 0,3 1 111,2 2 1,0-5 0,3-3-1,2-1-548,1-1 1,-3-2 0,5-5 350,1 0 1,-3-5 0,1-4-1,-2-2 1,-2-2 0,1-3 378,-1 0 1,1-6-1,-6 1-155,-3-2 0,3-2 1,-3 0-1,2-1-47,-2-3 1,2 3-1,-6-4 1,-1 1 116,-2 0 0,-1-3 0,0 7 0,0 6 653,0 4-661,0 2 1,0 12 0,0 6 0,0 11-133,0 8 1,0 3 0,-1 7 0,-2 3 136,-1 3 1,0 2 0,4-5-346,0 0 1,0-1 0,0-3-1,0-4 1,1-4 53,3-5 0,3-3 0,7-9 0,1-4 187,2-2 0,3-8 0,-2-4 0,0-3 68,0-4 0,3-9 1,-5 1-1,-1-2 0,-2-2-76,-5 0 0,3-6 0,-3 4-72,3-1 0,-2-5 0,-2 2 0,-1-2 58,1 1 0,-4 7 1,1 2-1,-2 5 1048,-2 5-848,0 9 0,-2 13 0,-1 13 0,-1 8-39,2 8 0,-4 5 0,2 4-370,1 1 1,2-4 0,1 2 0,1-4-1,3-2-404,5-3 0,7-3 0,5-6 0,2-3-89,2-5 1,5-8-1,2-2 1</inkml:trace>
  <inkml:trace contextRef="#ctx0" brushRef="#br0" timeOffset="36963">22783 9103 8355,'0'-41'405,"0"0"0,0 6 0,0 10 1,0 7-1,1 6-414,4 4 1,-4 13-1,3 13 1,-2 8 76,-2 7 1,0 9-1,-2 5 1,-2 6 232,-4 9 0,1 6 0,-1 6 0,-1 1-197,2-1 0,-2 1 0,3-1 0,1-1-161,-1-3 0,2-8 0,5-8 0,4-6-210,3-6 0,3-7 1,1-11-1,2-5 188,3-6 1,-4-6 0,5-7 0,-1-2-76,-1-2 1,1-8 0,-5-9 62,1-3 1,-6 0-1,-3-1 1,-3-1-1,-2-2-456,-3-1 1,-3 0-1,-7 3 1,-3 0 202,-3 1 0,-8-2 0,-1 7 1,0 1 334,-1 2 0,5 4 0,-1 0 0,5 2 245,3 3 1,2 1-151,3 3 1,8 1-1,6-4 32,10 2 0,7-1 0,7 2 0,1-3-140,3 0 0,-1-4 0,5 3 0,0-3 120,-1-1 1,2-2-1,-5-1 1,-1-2-77,-2 2 0,-3-3 1,-2 2-1,-5 0 246,-2 3 1,-7 0 0,-3 1-95,-2-1 0,-4 1 0,-2 1-75,-4 3 0,-3 2 0,-2 6-94,1 0 0,0 4 0,1 2 0,2 1 15,5 2 1,-1 2 0,0 2 0,3 1-84,0 2 1,6-1 0,2 5-1,2-3-68,6-1 1,0 2 0,5-2 0,0-1-125,1-1 1,2-6 0,5-1 178,2-1 1,0-2 0,-4-4 0,0-2 0,-2-2 107,-2-4 1,1-3-1,-6-1 1,0-2-10,-3-3 1,0 4-1,-2-4 1,-3 3 54,-4 2 0,-2-1 0,-2 1 0,-2 0-1,-2-1 1,-3 5 0,-5 1 0,-1 2-13,1 2 1,0 1 0,-1 2-1,1 2-16,-1 2 0,1 3 0,1 5 0,1 1-93,2-1 0,5 2 1,-2 1-1,1 1-159,0 0 1,1-3-1,6 0 1,2-1-44,2 1 0,1-6 0,5-2 0,-1-1 108,0 0 1,1 0-1,-1-5 175,1-3 0,3-2 1,1-3-1,-4 0 0,-2-2 59,-2-4 1,-2 2 225,1-4 1,-3 3-1,-6 2-50,-3-1 0,1 7 0,-5 1-268,-2 4 1,5 2 0,1 4 60,2 3 1,2 3 0,0 1-1,0 1-220,0-1 1,2-1 0,2-1 35,4-2 0,3 0 0,3 5 79,2-1 0,-2-5 1,3-2-1,-4 0 0,0-1 46,-1-2 0,1-2 1,-1-2 91,0-2 1,-1-6 0,-1 3-1,-3-1 1,0-1-25,0 0 0,-4-2 0,1-3 0,-2-1-70,3-2 1,-4 1 0,3 3-1,-3 1-80,-1 0 1,5 3-1,-1 1 131,-2-2 0,1 5 0,1 1-79,5 2 0,2 4 0,1 2 90,0 4 0,2 3 0,1 2 0,2-1 0,-2 0-42,-1 1 0,1 3 0,-1 1-71,-3-2 0,-3 0 0,2 0 0,-3 2-146,-2-2 0,-1-1 115,-4-2 1,-5-1 0,-3-2 0,-4-4 74,0 1 1,0-5-1,1 2 58,2-6 0,4 0 0,5-5 0,1 0-172,3 1 0,3-4 0,7 2 0,1-2-25,2-1 0,5-5 0,-3 1 1,2 1 47,-1 1 1,-3 0 0,1-1 255,-4-1 0,1 0 1,-8 7 1148,0 0-998,-2 1 1,-6 5 0,-2 5-1,-3 3-181,0 5 0,3 1 0,-1 1 1,2 1-43,2-1 0,0 1 0,0-1 1,2 0-477,2 1 1,4-2 0,7-2 0,2-2-530,-2-1 1,4 4 0,1-4 0</inkml:trace>
  <inkml:trace contextRef="#ctx0" brushRef="#br0" timeOffset="37106">23961 9203 6498,'-12'0'-382,"12"0"0</inkml:trace>
  <inkml:trace contextRef="#ctx0" brushRef="#br0" timeOffset="37523">24098 9153 8392,'-2'-22'0,"0"4"229,-3 6 1,3 7 39,6 1 0,-1 3 1,4 2-446,-2 3 1,1 9 0,-4 6 0,2 3 83,-1 3 0,-1-3 1,-2 8-1,0-1 0,0 2 297,0 0 0,0 1 0,0 1 1,0-4-322,0-3 1,0-1 0,0-2 0,0-2-68,0-4 1,0-8 189,0 0 0,4-8 0,1-1-17,2-7 1,0-4-1,3-3 1,-2-1 27,2-1 1,1-1-1,1 5 1,0-1 93,1 1 1,-1 4 0,1 1 0,-1 1-41,0 3 0,1 2 0,-1 2 15,1 3 0,-2 3 1,-3 6-1,-3-1 0,0 1-118,-1-1 0,-2 5 0,-6 0 1,-4 1-207,-3 0 0,-6-1 1,1-5-1,1 1-335,1-1 1,2-5-1,-1-3-563,1-3 1135,-1-1 0,6-11 0,2-2 0</inkml:trace>
  <inkml:trace contextRef="#ctx0" brushRef="#br0" timeOffset="38147">24433 9079 8355,'-13'-7'1586,"6"2"0,3 11-1485,3 6 1,1 6-1,0 7 1,0 1-142,0 3 1,0 3-1,0 5 1,0 0-525,0 1 0,0-3 0,0 0 0,0-2-60,0 1 0,0-3 0,0-2 1,1-5-22,3-3 0,-1-4 645,5-9 0,1 3 0,3-4 0</inkml:trace>
  <inkml:trace contextRef="#ctx0" brushRef="#br0" timeOffset="38148">24532 9537 8355,'1'-11'55,"3"3"0,2 1 0,4 4 0,-2-1 0,1 2 66,2 0 1,2 2-1,1-1-164,2-3 1,-2 1 0,2-4 42,-2 2 1,-1-5 0,-1 2 0,0-3 0,1 0-17,-1 2 0,-5-2 1,-3 3-1,-2-3-4,-2-1 0,-2-1 1,-2 2 89,-4 3 1,-3 2 0,-2 6 0,0 0 238,-4 0 1,2 6 0,-4 4 0,1 5-147,3 5 0,2 4 1,4 1-1,2-1-343,1 1 1,3 0 0,8 0 0,4-2 185,6-2 0,5-3 0,6-6 0,3 1-1222,4-1 1,-1-5 698,1-3 1,0-14-1,4-3 1</inkml:trace>
  <inkml:trace contextRef="#ctx0" brushRef="#br0" timeOffset="38839">19881 11001 8355,'0'-13'0,"0"1"382,0 0 0,0-1 1,0 1-1,0-1 1,0 1-15,0 0 1,5 6 0,4 8-1,2 7 1,3 8 0,1 2-260,1 3 1,5 0 0,-3 0-1,0-1 1,1 1 0,-1 0 0,1 0-794,1-1 1,-5-6 0,1 1-1,-2-2-919,-2-1 0,1-5 1209,-1 0 1,1 0 0,-1 5 0</inkml:trace>
  <inkml:trace contextRef="#ctx0" brushRef="#br0" timeOffset="39042">20203 10939 8355,'6'-19'921,"-6"2"1,-6 14 0,-5 9-813,3 8 1,-8 5 0,-1 6-1,-5 1-204,-3 3 0,0 2 0,-1 5 0,-1-1 0,-2-2 0,1 0 0,3 0-1195,5 0 0,-4-5 0,5 2 1</inkml:trace>
  <inkml:trace contextRef="#ctx0" brushRef="#br0" timeOffset="40079">20600 10641 8355,'0'-12'114,"0"-1"0,0 1 0,0 0 454,0-1 1,0 5-484,0 0 0,4 6 0,1 2 0,-3 7 0,0 6 0,-2 2 0,-2 3-633,-2 1 0,3-3 0,-3 4 0,2-2-1518,2-3 1956,0-1 1,6-2 0,1 0 0</inkml:trace>
  <inkml:trace contextRef="#ctx0" brushRef="#br0" timeOffset="40314">20737 10604 7147,'0'-8'-13,"0"-1"1,0 8 0,0 1 1308,0 7 0,0 10-2288,0 3 0,-6 9 0,-1 3 0</inkml:trace>
  <inkml:trace contextRef="#ctx0" brushRef="#br0" timeOffset="46156">11199 11212 8355,'0'-18'403,"0"-1"0,0-6 1,0 0-1,2 1-1868,2 4 1467,8 2 0,3 1 0,7 2 0,5 3 0,3 2 0,3 2 0,0 1 0,0 1 67,-1 1 0,2 5 1,-5 0-1,-1 7 0,-3 5 1,-5 5-1,-5 5 0,-5 7 1,-6 7-1,-2 5 0,-2 4 256,0 6 1,-2 5-317,-2 6 0,-3 0 0,-5 0 0,1 1 120,2 3 0,-2-1 0,3 4 0,-1-2 13,0-2 0,2 1 1,5-2-1,-2-5-75,1-3 0,3-3 0,4-8-142,4-3 1,3-8 0,3-4-1,1-2 1,3-6-1,1-3 1,2-4 0,4-6 0,-2-5-404,-2-3 1,2-1 0,-3 0 0,-1 0 226,-3 0 1,-2 0-1,-1 0 360,-1 0 0,-4 4 1,-1 2-1,-1 1-35,-4 2 1,-2 8 0,-4 4 0,-4 2 130,-3 2 1,-1 1 0,-1 3 0,1 4 91,-1 3 0,1 2 0,0 4 1,-1 2-55,1 0 0,1 4 0,3-2 1,2 3-83,0 5 0,5 2 0,-3 8 0,4 1-22,4 1 1,-1 11 0,5 1 0,2 5-190,1 0 1,0 5 0,-3-4 0,-2 0-18,-1 2 0,-3-6 0,2-1 0,-3-1 170,-1-4 1,-5-2-1,-4-10 1,-2-3 124,-1-5 1,-5 2 0,-1-10 0,-1-2 3,-3 0 0,-1-10 0,-4 2 1,1-4-76,1-5 1,-6 0 0,6-3-1,0 0-335,3-3 1,0 1 0,5-6-499,2-1 0,-3-1 1,2-3-466,1-3-319,1 3 1,2-9 0,-1 3 0</inkml:trace>
  <inkml:trace contextRef="#ctx0" brushRef="#br0" timeOffset="47827">20092 12154 8355,'0'-12'66,"-2"1"0,0 1 327,-2 2 1,-1 4 665,5-4-912,0 5 1,2-3 0,2 6 0,4 2 0,3 3 0,3 6-34,3 4 0,0 6 0,5-3 1,-1 1-1,0 3 0,-1 2 1,1 1-147,1-1 1,-2 1 0,-1 0-265,-1 0 1,-2-2 0,-3-1 0,-1-2-987,0-3 1,-1 0-1,-2-5 990,-5 1 1,3-1-1,0 1 1</inkml:trace>
  <inkml:trace contextRef="#ctx0" brushRef="#br0" timeOffset="48073">20439 12229 8400,'0'-13'742,"-5"2"-598,-4 3 0,2 3 0,-1 5 1,-2 1-1,-1 2 0,-1 2 0,0 2 1,-1 3-24,1 1 0,-2 5 0,-1 2 0,-2 0-292,2 0 0,1 0 1,2-3-1,0 3-184,-1 1 1,5-4-1,1 3 1,2-1-598,2-1 0,1 1 691,2-5 1,0 1 0,0-1 0</inkml:trace>
  <inkml:trace contextRef="#ctx0" brushRef="#br0" timeOffset="48422">20848 12117 8355,'0'-12'0,"0"-1"212,0 1 0,-1 4 9,-3-1 1,2 1 129,-2-4 0,2 5-408,-3 3 1,4 8 0,-4 4 0,-1 3 30,-2 1 1,1 5 0,0 1 0,0 1 242,0 3 0,3 2 0,-3 1 1,2-1-32,2 1 0,2 0 0,1 0-308,0 0 0,5-2 0,3-1 0,5-3 0,2-1-373,1-3 1,2-2-1,-1-5 1,4-4-372,2-2 0,2-2 623,0 0 0,-1-11 0,1-3 1</inkml:trace>
  <inkml:trace contextRef="#ctx0" brushRef="#br0" timeOffset="48589">20762 12303 8926,'-7'-5'130,"4"-2"0,6-2 0,6 1 0,6-1 0,6-1-722,3 2 1,2-3-74,3 2 0,2-2 0,7-1 1</inkml:trace>
  <inkml:trace contextRef="#ctx0" brushRef="#br0" timeOffset="48861">21307 11981 8355,'0'-13'761,"-1"6"1,-2 5-445,-1 4 1,0 7 0,4 7 0,0 5-230,0 2 0,0 2 0,0 1 0,0 2-169,0 1 1,0 0 0,0-4-355,0-1 0,0-3 0,0-2 0,1 1 1,2-3-570,1 1 0,2-5 668,-2-5 0,3 0 0,5 5 0</inkml:trace>
  <inkml:trace contextRef="#ctx0" brushRef="#br0" timeOffset="49093">21481 11919 8355,'-7'12'932,"1"0"0,6 1-714,0-1 0,0 2 1,0 3-1,0 3 1,0 4-1,0 0 1,0 1-1,0 1-255,0 3 1,0-2 0,0 2 0,0-3-496,0-1 0,2-1 1,1 0-1,2-4-414,2-3 0,-4-3 429,1-2 0,3-5 0,0-1 0</inkml:trace>
  <inkml:trace contextRef="#ctx0" brushRef="#br0" timeOffset="49531">21394 11943 8355,'0'-12'452,"-1"0"0,-2-1 0,-1 1 0,1-1 266,2 1 0,2 1-555,3 3 1,3-3-1,7 2 1,2-2-1,5-1 1,4 0 0,4-1 206,4 1 1,-1 5 0,-2 3-543,-4 2 0,4 4 0,-9 2 0,-3 6 0,-4 3-301,-6 4 0,2 5 0,-6-1 0,-3 3 100,-4 5 0,-5-1 0,-7 4 1,-3-2 95,-1-3 1,-2 0 0,-2-4-1,1-2 225,1-5 1,4 1 0,-2-3 0,1-3 791,3 0-570,1-6 0,9 1 0,5-6 0,7 0 32,4 0 1,5 0-236,1 0 0,1 1 1,-3 3-1,3 3 1,0 1 79,0 1 0,-1-1 0,-1 4 0,0 1-39,-1-1 1,-5 1 0,-2-1 0,2 0-88,1 1 1,-3-1-1,-1 1 1,0-2-460,0-3 0,-3 1 18,4-4 0,1-1 0,3-4 144,0 0 0,-5-11 0,-1-3 1</inkml:trace>
  <inkml:trace contextRef="#ctx0" brushRef="#br0" timeOffset="49915">21816 11671 8355,'-13'-6'527,"2"-2"0,3-3-241,4-2 0,4 7 0,4 0 1,4 2-145,3 0 0,-2 0 1,-1 4-1,2 0 1,1 1-30,1 3 0,-4-1 1,-1 5-27,-1 2 1,2 1 0,-3 1-501,2 1 0,-4-1 0,3-1 0,-2-1-609,0-2 1049,0-5 1,-4 1-21,0-8 1,0-3 0,0-6-13,0 1 0,4 0 1,2-1-1,-1 1-109,1-1 1,2 5-1,-3 1-15,2 2 0,2 1 229,3 4 1,-4 4-1,0 1 1,1 2-1,-1 3-169,0 1 1,1 5 0,2 1 0,-2-2-720,0-1 1,-1 4-1,4 1 1</inkml:trace>
  <inkml:trace contextRef="#ctx0" brushRef="#br0" timeOffset="50992">22523 11807 8355,'-2'-8'175,"-2"-1"1,3 8 0,-3 2-129,2 11 1,8 7-1,2 11 1,3 7 0,1 7-1,1 6 1,-1 4-1,-1 1 1,-1 0-87,-2-1 1,-4-12-223,5 4 0,-5-3 0,3-6 0,-2-5 0,-2-6 0,0-6-1035,1-3 1136,-3-3 1,10-7 0,-4-2 0</inkml:trace>
  <inkml:trace contextRef="#ctx0" brushRef="#br0" timeOffset="51833">22448 12216 8448,'0'-7'189,"2"2"1,3 5 0,6 0-250,4 0 1,3 0-1,-1 0 1,3 0 0,4 0-1,1 0 1,-1-1-1,1-4-190,0-3 1,-1-3 0,-2-3-1,-2-1 171,2-1 1,0-6 0,-1 1 0,-3-3 123,0 0 1,-6-1-1,2 0 31,-4 0 0,-6 2 1,3 1-1,-2 2 0,-2 3 73,-2 1 1,-2 4 0,-3 4 333,-4 4 0,1 4 0,0 4-331,1 4 0,2 4 0,4 5 0,0 4-100,0 2 0,1 3 0,2 2 0,3 1-33,1-2 0,0-1 0,2-1 0,-1-1-55,2-4 0,0 2 0,-1-5 0,0-2-48,0-1 0,1-6 0,0-1 0,-2-1-142,2-4 1,-4 0 133,3-2 0,-2-6 1,2-2-1,-1-3 1,1-1-7,-2-1 0,2 1 0,-3-2 90,1-3 1,-3 4-1,3-4 116,-2 3 0,1 6 175,-2 0 0,1 6 1,5 2-275,-2 7 0,1 4 0,3 0 0,0-1-153,1-2 1,3-1-1,2 3 1,0-3 108,0-2 1,4 3 0,-3-3 0,2-3 50,0 0 0,-6-2 1,3 0-15,0 0 0,-4 0 0,1-2 1,-4 0-1,-3-4-129,2-1 1,-4-1 0,1-5-1,-1 1 59,-3 0 1,-2-1-1,-1 1-3,0-1 0,-1 1 0,-3 1 11,-5 3 1,-2 1 0,-1 4 0,-1-1 317,1 1 1,-5 7 0,1 5-4,1 2 0,2 1 0,5 2 0,4 1-402,3 2 0,1-1 0,0-4 0,1 0 143,3-4 0,3 1 0,5-3-318,1 1 0,-1-4 0,1 1 1,-1-3 243,0-1 0,-3-4 0,-2-2 0,-1 0 183,1-4 1,-3 3 0,3-1 353,-1-2 0,-2 3 806,-4-1-1136,0 5 0,4-1-192,0 8 0,6-2 0,-3 3 1,1-1-180,0 0 0,2 2 1,5-3-1,2 1-220,-2-1 1,0-2-1,0-1 1,2 0 41,-2 0 0,4-6 0,0-1 0</inkml:trace>
  <inkml:trace contextRef="#ctx0" brushRef="#br0" timeOffset="52073">23676 11584 8355,'-12'-7'25,"1"4"0,2 6 105,5 5 1,4 7-1,3 2 1,3-1-1,0 2 1,3 3-1,-1 4 199,0 4 1,-5-2-1,2 6 1,0 0-362,-1-1 0,0 3 0,-4-5 0,0 0-447,0 1 1,0-4 0,0-6 0,0-3-332,0 0 0,0-9 499,0 4 1,5-4 0,2 4 0</inkml:trace>
  <inkml:trace contextRef="#ctx0" brushRef="#br0" timeOffset="52263">23502 11881 9046,'6'-11'0,"2"2"0,5 1 326,3-2 1,8-1 0,7-2 0,4 1-64,3 0 0,6 1 0,-2 1-1615,-2 2 0,4-1 0,0-3 0</inkml:trace>
  <inkml:trace contextRef="#ctx0" brushRef="#br0" timeOffset="52952">21530 13283 8355,'0'-12'113,"-1"0"393,-3 4-596,3-3 0,-10 10 221,2-3 45,-2-3-25,-1 5 1,-1-3 0,1 6 0,0 3 0,-2 3 0,-1 2-1,-2-1 1,2 1 72,1 3 0,6 1 1,1 2-1,2 2 0,2 0 1,3-1-384,4 1 0,3 3 0,5-3 64,1-2 1,3 3 0,2 0-1,0 0 1,1 1-124,1 0 1,-5-4-1,1 3 85,-2 0 1,-3-4-1,-1 1 1,-3-4-1,-2-2 1,-2 0-10,-2 2 1,-2-4 157,-3-3 1,-3 2 0,-6-1-107,1 2 0,0-4 0,-1 1 0,1-3 0,-1-1-527,1 0 1,0 0-75,-1 0 0,8-1 633,5-3 0,11-3 0,8-5 0</inkml:trace>
  <inkml:trace contextRef="#ctx0" brushRef="#br0" timeOffset="53677">21878 13531 8355,'7'-12'299,"-3"-1"0,-4 1 0,-3-1 0,-3 2 90,0 3 0,-3-2-194,-3 6 0,0 0 0,-1 4 0,1 0 0,-1 0 1,1 2-1,0 0 0,-1 4-285,1 1 1,3 1-1,3 4 1,0 1 0,3-1-1,2 1 1,1-1 0,0 0-667,0 1 1,5-5 589,4 0 1,2-5-1,1 1 1,1-2 0,-1-4-411,0-2 0,1 1 1,-1-5 406,1-2 1,-1-5-1,-1-1 166,-3 1 1,2 1 0,-6 1-1,-1 1 1,-2 0 326,-1-1 1,0 1-1,0-1 238,0 1 0,2 5-537,2 3 0,-2 7 1,5 2-1,0 2 0,0 1 1,1 1-1,1-1 0,-1 2 1,2 1-407,1 1 0,0-4 0,-2-1 223,-1-1 1,1 2 0,3-4-441,1-1 0,-1-2 506,0-1 1,-1-1 0,-1-3-1,-3-5 90,-2-2 1,4-5 0,-5-2 0,-1-1 0,-1-3 11,2-2 1,-2-1-1,2 1 1,-3-1 0,-1 0-1,0-1 1,0-2 11,0-1-1,0-5 0,0 6 0,0-5 0,0 0 1,0 1-1,-1 5 17,-3 5 0,1 1 333,-5 9 1,4-2 0,-5 10 0,1 2 0,1 7 330,3 7 1,3 4-507,1 5 0,0 7 0,0-3-75,0 1 0,4 4 0,1 0 0,1 1 0,1-1-229,0-2 1,1 2 0,3-3 0,-1-2-1,-2-3 1,2-1-943,1-2 0,-3-1 623,0-5 30,0-1 1,-1-5 0,-1-2 0</inkml:trace>
  <inkml:trace contextRef="#ctx0" brushRef="#br0" timeOffset="53948">22051 13308 8390,'5'-9'0,"0"3"0,3-1 0,5 1 0,2-1 0,1 0 183,2-2 0,2 2 1,3 0-189,-2 1 1,1-2 0,-4 4-1,0 1-51,-1 2 0,0 1 0,-5 0 44,1 0 1,-5 0 0,-1 1 0,-2 3-74,-2 5 0,-1 2 0,-2 1 0,0 1-238,0-1 0,0-4 0,0 0-571,0 2 701,5-4 0,2-1 0,5-5 0</inkml:trace>
  <inkml:trace contextRef="#ctx0" brushRef="#br0" timeOffset="54436">22423 12998 8043,'-12'0'-578,"5"0"1,2 11 0,5 2 0</inkml:trace>
  <inkml:trace contextRef="#ctx0" brushRef="#br0" timeOffset="54437">22647 13146 8355,'0'-12'72,"0"0"1,-2-1 624,-2 1-396,3-1 1,-10 2-277,2 3 0,-2 4 0,-1 7 0,1 2 0,1 2 0,4 3 0,-1 1 89,0 1 1,4 1-1,-1-1 1,2 0-242,2 1 0,0 1 1,2-1-1,2 1-187,4-3 1,3-1-1,2 2-28,-1 1 0,0-2 1,1-2-1,-1 0 87,1 0 0,-5 1 0,-1 0 305,-2-2 0,-2-5 0,-6 2 0,-4-1 136,-4 0 1,2 2-1,-8-3 1,3 1-234,2-1 0,0-2 0,-1-1-870,1 0 665,5 0 0,1-11 0,6-3 1</inkml:trace>
  <inkml:trace contextRef="#ctx0" brushRef="#br0" timeOffset="54727">23056 12812 8355,'-1'-13'134,"-2"1"0,-3-1 1,-1 2 188,-2 3 1,2 1 0,-1 4-131,-2-1 0,3 0 0,-1 6 0,-2 2 0,1 4 0,0 3 0,4 1 47,-1 1 0,5 5 0,-3 2-186,2 4 0,2 2 0,0 2 0,0 1 0,0-1-49,0 3 1,0-1 0,0 5-1,0-2-94,0 1 1,0 1 0,0-2 0,0-4-54,0-3 1,0 1 0,-1-1 0,-2-2-298,-1-1 0,0-5 0,3-1 0,-2-3-1056,-1-2 947,0 0 1,-2-5 0,-1-1 0</inkml:trace>
  <inkml:trace contextRef="#ctx0" brushRef="#br0" timeOffset="55342">22808 13233 8355,'5'-7'25,"-2"-4"1,5 3 0,3-3 0,3-1-1,4-1 1,1 1 93,4-1 0,-1 1 0,0 0 1,-3-1-1,0 2 0,-1 2 0,0 0 1,-3 1-489,-1 1 0,-2-2 0,-1 3 424,-2-1 107,2 4 1,-10 3 0,2 9 0,-5 2 9,-2 1 0,-1 0 1,2 1-1,-1-1-109,1 1 0,2-1-281,1 0 0,5 0 0,4-4 0,2-4-15,1-3 1,0-2-1,2-3 1,1-4-171,2-4 0,-1 0 0,-3-2 0,-1-1 220,1-1 1,-1-1 0,-1 3 0,-1-1 191,-2-1 0,-5-1 347,1 5 1,-3 3-67,-1 1 0,0 7 83,0 1 0,0 5 1,0 9-1,0 1-123,0 2 1,0 5 0,2-2-1,2 4-62,4 1 0,2 5 1,-1 3-1,0 3-63,0 1 0,1 0 1,-1 2-1,-2 2-171,-1 5 0,-2-4 0,-4 0 0,0-4 75,0 0 1,0-3 0,-1-2 0,-3-5-385,-5-6 0,-2-4 0,-1-6 399,-1 1 0,1-6 0,0-3 0,-1-3 0,1-1-20,-1 0 1,1-5-1,0-4 1,1-3-89,2-5 1,0-2 0,5-6 0,1-1-356,1-3 1,8 2 0,2-6 0,5-2-82,3-1 0,5-1 1,6 1-1,2 3 419,-1 4 0,-2 4 0,-1 3 1,0 3 80,-1 1 0,1 2 0,0 3 0</inkml:trace>
  <inkml:trace contextRef="#ctx0" brushRef="#br0" timeOffset="55499">23974 13047 8355,'0'-14'0,"0"-2"0,-4 6 5077,-1-2-2932,1 8-3349,4-2 0,0 8-655,0 2 0,0 8 0,0 7 1</inkml:trace>
  <inkml:trace contextRef="#ctx0" brushRef="#br0" timeOffset="101134">7255 9376 8355,'0'-18'-380,"0"4"1,0-2-1,0 2 1,2 2 407,2-1 0,3-3 0,5-1 0,1 2 0,-1 1 0,2 1 0,2-3 0,4 1 229,-1 4 1,0-1-1,-4 5 1,2 0-86,-2 3 1,3-2 0,-2 2-174,0 2 0,2 0 1,-2 2-1,1 0 1,-1 0-40,1 0 0,1 2 0,-3 0 0,1 2 22,-1-1 1,3-1 0,-1-2 0,-2 0-131,-1 0 0,1 1 0,0 2 161,0 1 1,-4 0 0,6-3 0,-3 2-28,-2 1 1,0 2 0,2-4 0,1 3 19,2-3 1,-1 0 0,-3-2-1,-1 1 38,1 3 1,3-2-1,2 2 1,0-1 20,0 1 0,4-3 0,-1 3 0,2-2-57,2-2 0,0-2 1,0-1-50,-1-1 0,5-5 1,0 2-1,-1 0 2,-2 3 0,-1-2 0,0 2 0,-2 1 1,-1 2 47,-1 1 1,-5 0 0,4 1 44,-3 3 1,1-1-1,-2 5 1,1 2 0,1 0 41,0-2 0,3-1 0,-3-4 0,0 1-60,0-1 1,4-1 0,-2 1 0,2 1 12,-1-1 1,1-2 0,-4-1 0,0 2-173,0 2 0,-2-3 0,-3 5-118,-1-1 1,-3-2 0,-1 4-329,1-2 0,2 5 0,2-3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8T17:53:10.663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6400 12762 7874,'1'-12'0,"3"1"0,4 1 0,3 3 0,2 0 0,1 2 38,2-1 1,2-2-1,4 4 1,-1 1 0,-1 2-1,1-1 132,0-2 0,-2 3 1,3-3-1,-3 2 0,1 4 1,-2 0-1,1 4 158,0 1 0,-2-5-229,3 3 0,1-4 0,5-1 0,2 0 0,2 0 33,2 0 1,2-4 0,6-2 0,3 1-82,1-1 0,7-3 0,7 0 1,1 0-73,-1 1 1,3-2-1,-3 6 1,2 1-71,2 2 0,-1 1 1,-3 0-1,-3 0 33,0 0 1,-4 4-1,3 1 1,-5 1 92,-3-1 0,1 4 0,-5-4 1,1 1-50,0-1 1,-2 3-1,-4-4 1,1 1 193,-1 0 1,4-4 0,2 4 0,0-4-19,-1-1 0,4 0 0,-4 0 0,3 0-88,1 0 1,5 0 0,0 0 0,-2 0-124,-1 0 0,3 0 1,0 0-1,-3 0 14,0 0 1,-1 0 0,0 0-1,-3-1 9,-1-4 0,2 4 0,-3-3 1,-2 3 67,-2 1 0,-1 0 0,1 0 0,0 1 14,4 3 0,-3-3 0,6 4 1,-1-4-39,0-1 1,4 0-1,3 0 1,-3 0-6,0 0 0,3 1 1,0 2-1,-2 1-4,-1-1 1,-4 0-1,0 0 1,-1 1 25,-3-2 0,2 4 0,1-2 0,0-1 73,0-2 0,-1-1 0,0 0 0,3 0-35,3 0 1,2 0 0,1 0 0,1-1-11,2-3 1,7 2-1,-2-3 1,2 1-32,-5 0 0,-1-1 1,-2 5-1,-2 0-17,1 0 1,0 0 0,-2 0 0,-2 0 1,-2 0 1,2 0-1,-4 0 1,0 0 10,-3 0 0,2 0 1,0 0-1,1-1-93,3-3 1,1 1-1,2-4 1,-2 2-20,-3 2 0,-1-3 0,-4 2 0,0 0-415,-4-1 0,1 3 0,-4-3 0,3 1-39,2 0 0,-5-5 0,-2 5 0,-2 1-314,-5 2 0,0 12 0,-4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8T17:53:19.064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15044 6052 8730,'7'-23'0,"-3"2"0,-3 5 0,-1 2 0,-1 2 0,-2-1 0,-2 2 255,-2 3 1,-1-2-1,-5 6 1,-1 1 0,-1 2-92,-1 1 0,-2 1-63,1 3 1,2 1-1,-4 6 1,0 4 0,-1 4-1,0 6 1,0 4 0,4 2-1,2 4-132,2 1 1,5 1-1,3-1 1,4-3-1,4-3-43,4 1 1,9-9-1,3 1 73,4-4 0,6-4 1,3-6-180,3-5 0,1-3 1,0-1-1,0-1 1,1-3-174,-1-5 1,-5-2-1,-5-1 1,-5 1-396,-5 3 0,-9-3 0,-5 4 601,-6 0 0,-9-4 0,-8 4 0</inkml:trace>
  <inkml:trace contextRef="#ctx0" brushRef="#br0" timeOffset="291">14759 6747 8355,'12'0'0,"6"0"71,3 0 0,2-6 16,2-2 1,7-3 0,4-1 0,3-2 0,3-3 0,-1-3 0,1-4 0,-3 1-514,0 2 1,-7 2-1,-3 4 1,-3-2-16,-1 2 0,-1-4 0,1-1 0</inkml:trace>
  <inkml:trace contextRef="#ctx0" brushRef="#br0" timeOffset="824">15565 5941 8355,'0'-25'-121,"0"1"1,0 4 0,0 3-1,0 4 1,0 0 684,0 1-200,0 5 0,0 3 1,1 8-1,2 4-73,1 3 0,0 11 1,-2 3-1,0 3-152,3 2 1,0 2 0,-2 5 0,2 0-236,2 0 1,-4 0 0,1 1 0,-1-3-356,1-2 1,-1-2-1,5-8 1,0-2-265,-1-5 0,4-2 0,-2-3 356,2-3 0,1-2 0,0-6 0</inkml:trace>
  <inkml:trace contextRef="#ctx0" brushRef="#br0" timeOffset="825">15788 5779 8355,'-11'-19'1540,"3"3"-1190,2 7 0,6 9 1,0 9-1,0 3-217,0 5 0,0-2 0,0 7 0,0 3 1,2 4-1,1 2 0,1 5-45,-2 4 0,0-1 0,-1 2 1,2-2-1,1-2-99,-1 0 0,2-5 0,1-3 0,1-5-1946,2-3 0,-2 1 1212,2-5 1,-1-1 0,4-3 0</inkml:trace>
  <inkml:trace contextRef="#ctx0" brushRef="#br0" timeOffset="1263">15627 5817 8355,'-6'-21'0,"-2"0"488,3 6 1,-1-4-354,6 2 1,7 4 0,4-4-1,4 2 1,2 0 0,1-2-1,2 1 1,4-1 107,1 1 1,5-1 0,2 5 0,1-1-135,0 1 1,-7 5 0,0 3-1,-5 4-135,-3 4 1,-3 4-1,-7 9 1,-4 3-354,-2 4 0,-4 6 0,-3 3-22,-8 3 0,0 1 0,-8-1 0,0-1 0,1-4 116,-1 0 1,2-2-1,-2-5 1,4 0 159,4-4 1,2-2 0,2-5 5,5-1 1,3-4-1,2-1 358,3-1 1,3-2-1,6-4 1,-1 0-6,0 0 1,5 4 0,1 0 0,0-1 40,0-2 1,2 5 0,-3 1 0,-1 1 63,2 0 1,0-4 0,4 5 0,-2-1-69,-3-1 0,4 4 0,-3-3-452,1 3 0,-2 2 1,2-2-1,-1-2-344,-3 0 0,-1-3 0,-2 3 0,-1-4-309,-2 1 1,2-5-1,-4 5 1</inkml:trace>
  <inkml:trace contextRef="#ctx0" brushRef="#br0" timeOffset="1701">16160 5234 8355,'0'-13'691,"0"5"-452,0 0 1,2 5 0,0 0-87,3 6 0,0 0 0,-2 5 1,2 0 100,2-1 0,-3 4 1,3-2-129,-1 2 0,-1 1 0,-2 0 0,1 1 245,-1-1 1,2 1-1199,0-1 420,4-5 0,-6-2 246,5-5 0,-5-5 0,1-3 0,-1-3-9,1-2 1,-1-1 0,5-1 0,0-3 76,-1-1 1,4 4 0,-3-3 0,3 3 121,2 2 1,-2-2-1,-1 8 1,-2 0 124,1 3 1,-2 3 0,2 2-136,0 3 0,-2 5 1,0 6-1,0 3 1,-2 1-649,1 3 1,2-3-59,-4 2 1,12 0 0,-3 4 0</inkml:trace>
  <inkml:trace contextRef="#ctx0" brushRef="#br0" timeOffset="15416">4229 6908 8355,'0'-29'-30,"-1"-1"0,-2 0 0,-1-1 0,1 4 0,2 0 0,1 4 0,-2 1 0,0 3 0,-4 2 0,-1 5 0,-2 3 208,-2 4 0,-6 2 0,1 7 1,-1 5-1,-1 2 0,-3 2 0,-1 3 1,0 3 57,2 4 0,-1-1-304,-4 7 0,-2 3 1,-1 1-1,2 4 0,-2 3 74,2 2 0,-4 10 1,1 2-1,1 5 46,2 3 1,1 10-1,0 2 1,1 2-33,-1 0 0,1 6 1,4 2-1,3 0-19,3 2 1,8-9 0,1 2 0,4 0 51,1 1 1,7 6 0,5-5-158,8 0 0,4 5 0,5-5 0,4 1 0,3-4 10,2-2 1,3 1-1,2-1 1,-1-6 16,1-5 0,7 8 1,-4-8-1,1-2-21,2-2 0,-1-13 0,3 0 1,1-5-20,2-7 1,7-5-1,-1-7 1,5-5 79,0-6 0,5-7 0,-1-6 0,0-2 67,5-7 1,-1-6 0,7-15-1,-1-6-80,-1-4 0,2-12 0,-1-3 40,-38 23 1,0 0-1,37-30 1,-40 29-1,-1 0 1,38-33 18,-4 4 0,-4-3 0,-1-1 0,-4 1 0,-6 5-14,-6 6 1,-2-4 0,-7 8 0,-2 1 18,-5 2 0,-3-5 1,-6 2-1,-2-1 59,-2 0 1,-5 0-1,-6-3 1,-3-2-7,-2-1 1,-1-3 0,-4 0 0,0-3 0,0-3 0,-4-10 0,-1 2 0,-1-2 98,1 0 0,-5 9 0,2 4 0,-3 11-20,-2 9 0,-5 5 0,-2 13-131,-4 6 1,-2 5 0,-3 6 0,-2 4 0,-3 4 113,1 4 0,0-2 0,-4 7-297,0 0 1,0 2 0,0 2 0,-2-1 0,-1 1 100,-1-1 0,-2 5 0,3 0 0,-3 3 153,-1 2 1,8-3-1,-1 3 1,3 3-57,2 2 0,-3 4 1,7-2-1,0 4-46,2 3 0,1 5 0,0 2 0,0 2-55,1 6 1,-5 0-1,0 6 1,3-2-8,3-3 1,0-1 0,2-1 42,-2-1 0,2-3 0,2-2 0,0-3-10,-1-5 0,5-3 1,-3-5-1,0-1 0,-1-2 5,0-3 1,-5-7-1,4 2 1,-5-3 18,-4-2 1,1-4 0,-3-1-1,-1-1 32,0-4 1,3-2 0,-4-4 0,0-4-1,2-3 1,-1-3 0,4-2 0,1-4 34,3 1 1,0-8-1,4 0 1,1-3-1,4-6-15,5-4 1,0-1 0,6-6-17,2 0 0,0-8 0,5 4-18,5-4 1,1-4-1,8-5 1,0 0-2,-1-1 0,5 8 0,-3-5 0,0 2-60,0-1 1,3-1 0,-4 0 0,1 0-1,0 3 21,-3 5 0,-2 4 0,-3 10 0,-4-1 75,0 1 1,-1 2-1,-2 0 1,1 1 57,-1 0 0,-2 0 1,-1-1-1,0 3-40,0 2 1,-4-7-1,-1 4 1,-2 0-18,-3 2 1,-5 10 0,-3 1 0,-1 3-1,-5 7 130,-3 3 0,-2 4-137,-8 6 1,5 0-1,-8 2 1,0 2-78,2 4 0,-1 7 1,2 3-1,0 2 0,-1 2-232,1 1 1,0 2 0,1 0 0,2 1-89,1 3 0,6-3 1,1 3 4,4-3 0,2 4 0,-5 2 1</inkml:trace>
  <inkml:trace contextRef="#ctx0" brushRef="#br0" timeOffset="16951">4180 7305 8355,'-6'-7'-1457,"3"2"2718,-5 5-1317,0 0 1,1 1 0,3 3 0,4 3 0,4 0 0,4-3-18,3-3 0,-3-1 0,1-1 0,0-3 1,2-3-1,0-1-31,-2-1 1,0 1 0,-5-4 81,-1-1 1,-1 1-1,-2 0 1,-2 1 3,-2 2 1,-3-2 0,-5 4-12,-1 0 0,5 2 0,0 5-59,-2 0 1,3 5 0,0 4-1,2 2-105,2 1 0,2 6 0,1 1 0</inkml:trace>
  <inkml:trace contextRef="#ctx0" brushRef="#br0" timeOffset="17949">5507 8198 6614,'0'-12'672,"0"-1"1,-2 5-228,-2 0-88,3 5 0,-6-7-175,3 6 1,-2 1-1,-2 7 1,4 5-1,2 2 1,2 1 113,0 1 1,0-5-394,0 0 0,6-5 1,2 1-1,3-3 28,2-1 1,-1-5-1,0-5 1,1-4 95,-1-2 1,-3-2-1,-3 3 12,0-2 1,-2-1-1,-5 3-88,-3-1 1,-5 3 0,-6 6-1,-3 2 1,0 5-516,0 7 1,2 2-1,3 11-106,1-2 1,0 4-1,-1-3 1</inkml:trace>
  <inkml:trace contextRef="#ctx0" brushRef="#br0" timeOffset="18710">3870 7541 8355,'5'0'186,"-5"0"-132,6 5 1,-5 1 0,11 2-1,2-3 1,1 0 0,2-1-1,-1 0-47,2 1 1,-4-3 0,3 3 0,-4-1-407,0 1 1,-1-1-1,1-4-358,-1 0 0,-4 0 629,1 0 1,-7 0-1,4 0 1</inkml:trace>
  <inkml:trace contextRef="#ctx0" brushRef="#br0" timeOffset="18982">4018 7466 8355,'-12'0'228,"0"0"125,-1 0 1,5 4 0,1 2-232,1 1 0,-3 2 0,2 7 0,-1 1 0,1 3-244,1 2 1,-2 1 0,4 2 0,1-2-833,2-2 183,-5 8 1,5-8 0,-5 9 0</inkml:trace>
  <inkml:trace contextRef="#ctx0" brushRef="#br0" timeOffset="19635">5531 8483 8112,'0'13'193,"2"-7"1,1 0-1,2-2 1,1 2-1,0-1-164,1 1 1,-4 3-1,3-2 1,-2 1-1,1-1 1,1 0 0,1-1-125,0-1 0,-3-1-125,4-4 0,-1-1 0,3-3 118,-2-4 1,-4-3 92,4-2 0,-5 1 1,2 1-175,1 3 327,-5-4 1,5 17 0,-6-1 0,0 7 0,0 5 2,0 5 1,0 4-1,0 4 1,0 2-413,0 1 0,0 3 1,0-4-1,0 2-372,0 2 1,5 3 0,2-6 0</inkml:trace>
  <inkml:trace contextRef="#ctx0" brushRef="#br0" timeOffset="20735">4204 7317 7868,'9'-7'-1117,"-1"3"1155,-5 3 0,8 1 0,-4 1 0,1 2 0,-1 3 1,0-1-1,0 2 34,2 0 1,-2 0 0,1 2-1,2 0 1,1 0 6,1 2 0,1 2 0,1-1 0,1 1 2,1-1 0,5 5 0,-4-1 0,-1 1 0,2 1 1,0-1-1,4 5 1,-1-1-55,1 1 1,-3 0 0,2 0 0,-1-1-34,0 1 0,3 0 0,-2 0 0,1-1 35,-2 1 1,4 0 0,-5 0-1,2-1 41,-1 1 1,1-3 0,4 0-1,-2-1-17,-2-3 0,2-1 0,-2-1 1,3-1 117,0 0 0,1-1 0,0-1-98,0-2 0,0-1 1,-1 3-1,1-3 1,1-2-16,3-2 0,-3 2 0,3 0 0,-2-1-182,-3 1 0,1-3 1,-1 3-1,-2-1 43,-2 0 1,0 5-1,2-4 1,-3 1-104,-1-1 0,-2 3 0,-2-2-2,3 1 0,-3 0 0,2 2 0,-2-2-127,-2-1 0,-3-2 1,-1-4-293,1 0 1,-2 0 562,2 0 1,-1-11 0,4-3 0</inkml:trace>
  <inkml:trace contextRef="#ctx0" brushRef="#br0" timeOffset="21534">4775 7640 8124,'0'-7'-55,"0"1"0,0 8 0,0 2 0,0 4 0,-1 3 176,-4 2 0,-1 3 1,-7 2-1,1 0-25,-1 0 1,1 4-1,1-3-309,3 1 0,-3 2 0,4-6 1,-2-1-179,1-1 1,5-6 75,-1 1 1,-3-7 0,0 4 0</inkml:trace>
  <inkml:trace contextRef="#ctx0" brushRef="#br0" timeOffset="21769">4688 7702 8355,'-8'-4'-141,"0"0"1,3-5 331,-3 5-84,5-5 0,-2 9 0,6-2 1,2 6-34,1 3 0,6 1 0,-2 5 0,3-1-27,1 1 0,2 3 0,1 1 0,2-1-219,-2 2 1,-1-4-1,-2 4 1,1-2-519,-1 1 1,6-1-1,1-3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8T17:53:59.068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14498 5866 7595,'-1'-11'0,"-2"2"0,-1 0 378,1 0 1,7 2 0,5 0-1,2 1 1,3 2 0,1 0-1,3 0-146,1 1 1,3-2-1,7 1 1,4-1-1,4 1 1,3-1-1,4-1-35,4 1 0,-2-5 0,9 3 0,3-1-169,0 0 1,5 4 0,3-3-1,0 0 1,1 0-362,-1-3 1,11 2 0,1-3 0,5-3 188,0 0 0,2-3 1,-3-1-1,0-2-260,1-2 0,-7 3 0,-2 0 0,-8 2-96,-6 6 0,-12 0 1,-11 6-1,-8-1 112,-7 1 1,-4 0-1,-6 5 1</inkml:trace>
  <inkml:trace contextRef="#ctx0" brushRef="#br0" timeOffset="514">16545 5469 7392,'1'-12'107,"3"0"1,3-1 0,6-1-1,-1-1 1,2-3 0,4-1 0,5-4-1,6-4 82,3-1 1,-1-7-1,5 2 1,0-4-114,3-5 0,6-2 1,1-7-1,0 0-196,0 2 0,2-6 0,-4 8 0,0 1-33,-2 2 1,-1 3-1,-4 5 1,-5 3-61,-5 4 1,-2 4 0,0 3 0,-1 3-106,-4 1 0,2-3 0,-4 5 0,-1 1 132,-4 1 1,7 1 185,-8 1 0,3 0 0,-2-1 0</inkml:trace>
  <inkml:trace contextRef="#ctx0" brushRef="#br0" timeOffset="998">17661 4316 8355,'1'-8'-150,"3"-1"1,-1 3 0,5-4 178,2 2 1,-3-5 0,3-3 0,2-1-1,5-1 1,2-4 0,2-4 0,-1-6 86,1-3 1,0-1 0,5-10 0,1-2 0,2-4-24,-1-6 0,4-4 0,-1-4 1,2-5-151,0-2 1,-1-8-1,2-6 1,-2-4-11,-1 2 0,-13 40 0,1 0 1,15-39-1,1 2 0,0 5-174,1 8 1,-5 5 0,-5 13 24,-4 10 0,-8 3 0,-2 13 0,-6 3-49,-5 4 1,-1 8 0,-1 8-99,-4 0 363,-2 2 0,-10 4 0,-3 0 0</inkml:trace>
  <inkml:trace contextRef="#ctx0" brushRef="#br0" timeOffset="2917">13692 6276 8355,'21'-17'173,"1"1"0,3 2-239,2 4 0,4 5-703,-2 5 758,-3-6 1,10 5 0,-2-3 0,5 2 0,3 4-1,1 0 1,1 2 12,0-1 1,-2 3 0,2-1 0,0 1 0,0 1 0,1-2 0,1 2 0,1-1 136,4-1 1,0 3 0,8-2 0,3-1 0,4 1 148,3-3 1,12 2-1,9-1-210,2-1 1,-37-2-1,2-1 1,-1 0-1,1 0-103,2 0 1,0 0 0,4 1 0,0 0 0,1 0 0,1 1 0,2 0 0,1 0 0,2-1 0,1 0 50,0 0 1,1 0-1,7-1 1,1 1-1,-5 0 1,0 1-1,4 0 1,0 0-141,2 0 1,0-1-1,3 0 1,1-1-1,-2 1 1,-1 0 0,3 0-1,0 0 110,-1 1 1,1 0 0,3 1 0,1-1 0,-2-2-1,1 0 1,1 0 0,0 0-81,0 0 1,1 0 0,3 0-1,1 0 1,-1 0 0,0 0-1,0 0 1,0 0 98,-1 0 0,-1 0 0,4 0 0,-1 0 0,-1 0 0,0 0 0,0-1 0,0 0-6,-1-1 0,0 0 0,-1 1 1,1 1-1,-3-3 0,0 0 0,-3 1 1,0 0-139,-4 0 0,-1 0 0,-3 0 1,-1 0-1,-8 2 0,-1 0 1,-4 0-1,-2 0 129,-4 0 0,-1 0 0,-6 2 0,-2 0 0,35 2 0,1-1 0,-6-2 0,-1-1 0</inkml:trace>
  <inkml:trace contextRef="#ctx0" brushRef="#br0" timeOffset="4534">21580 6610 8355,'0'-12'2,"0"0"1,0-1 95,0 1 0,0 4 397,0-1-333,0 7 1,4-5 0,2 4 0,1-1 0,2 2 0,2 5 86,2 5 0,-1 3 0,0 2 0,1-1 0,-1 1 0,2-1-168,3 0 1,-4 1 0,5 1-1,0 1 1,2 0-323,-1-4 0,3 1 0,-6-3 0,0 0-514,-3 0 1,0-3 0,-1-3-1517,1 1 2096,-7 0 1,-6-4-1,-6 0 1</inkml:trace>
  <inkml:trace contextRef="#ctx0" brushRef="#br0" timeOffset="4831">21779 6561 8355,'5'-13'0,"-4"1"879,4 0-467,1-1 0,1 2 0,4 2-226,-2 0 0,-2 7 0,-5-1 0,2 6-216,-1 5 1,-7 8 0,-6 6-1,-5 6 209,-5 5 0,-4 3 0,-1 1-729,1 0 1,-1 0-1,0 1-513,0-1 1,0-5-1,0-2 1</inkml:trace>
  <inkml:trace contextRef="#ctx0" brushRef="#br0" timeOffset="5297">21171 6238 8355,'-13'-8'193,"1"0"1,5-2 24,3 6 0,4 3-203,4-3 0,3 2 0,5 2 0,1 0 0,-1 0 69,1 0 0,-1 2 1,0 0-28,1 2 1,-1 2-1,-1-2 1,-1 3-65,-2 0 1,-4 4 0,3-3 0,-1 5-82,-4 3 0,0-2 1,-2 4-1,-2 0-18,-2 2 0,-3 4 0,-5 2 0,-2 2-206,-2 0 0,-4 3 0,-4-2-255,-1 4 1,0 3-1,0 1 1</inkml:trace>
  <inkml:trace contextRef="#ctx0" brushRef="#br0" timeOffset="43089">6685 11026 8355,'1'-22'133,"2"-2"0,3-2 1,-1-2-1,2-2 1,-2-3-1,2-1 0,-1-1 1,1 3 408,0 2 1,-5 1-1,2 6 1,-2 2-112,-2 5 1,-6 2-303,-2 1 0,-3 2 0,-1 3 0,-2 4 0,-1 4 0,-2 4 0,2 6-62,1 5 1,0 4 0,-1 7 0,0 3 0,3 6 0,3 5 0,4 5 223,2 3-254,2 2 0,1 5 0,1 3 0,3 3 0,3 1-21,0 0 1,4 0-1,-3 0 1,2-2-49,-2-2 1,-2 4 0,-6-7-1,0-5-59,0-5 0,0 0 1,-2-7-1,-2-3-3,-4-4 0,-3-2 0,-1-5-544,-1-4 1,1-2 0,-1-7 0,1-2-2353,0-5 2407,-1-3 0,-5-6 0,-1-2 1</inkml:trace>
  <inkml:trace contextRef="#ctx0" brushRef="#br0" timeOffset="43402">6288 11460 8355,'-1'-13'3714,"-4"1"-3534,4 0 0,-3 3 0,8 2 0,6 1 1,5-1-149,6-3 0,5 3 1,5-1-1,7 0 0,2-1 1,1 1-1,3-2 0,2-1-750,0-1 0,4 4 0,-9 1 0,-1 0-1767,-1 0 1950,-2 4 1,-5-8 0,-2 4 0</inkml:trace>
  <inkml:trace contextRef="#ctx0" brushRef="#br0" timeOffset="43737">7454 10492 8355,'-13'-31'1423,"1"3"-1284,0 6 0,3 6 1,2 6-1,1 3 1,-1 1-1,-3 5 271,-1 4 0,3 9 1,1 9-1,0 4-143,0 4 1,0 9-1,-2 12-44,0 6 0,1 16 1,-4 8-1,-1 11 1,1 8-135,5-48 1,1 0-1,1 7 1,-1 0 0,2-4-1,0-1 1,2 1 0,0 0-75,1-4 0,1 0 0,5 50 0,5-19 0,4-5-261,2-7 0,7-11 1,1-7-1,3-9-284,1-9 0,2-11 0,1-6 0,0-7-201,4-5-619,1-2 1,-5-13-1,0-3 1</inkml:trace>
  <inkml:trace contextRef="#ctx0" brushRef="#br0" timeOffset="44483">7925 10654 8355,'-12'-13'240,"3"1"0,3-1 1,0 1 1120,3 0-1184,7 5 0,3 1 0,6 8 1,0 2-1,3 4 0,0 4 1,1 5 97,1 4 1,-3 2 0,4 2-278,-1 0 0,0 1 0,-3 0-208,2-1 1,3 2 0,-2-7-1,0-1 1,0-3 102,-3-2 0,0-5 0,0-3-2731,2 0 2198,0-2 0,-5 2 0,0 0 1</inkml:trace>
  <inkml:trace contextRef="#ctx0" brushRef="#br0" timeOffset="44820">8248 10554 8355,'-6'-12'0,"-1"5"0,-5 2 1557,-1 5-1101,1 5 1,0 2 0,-1 7-399,1 2 0,-1-1 0,0 6 0,-3 1 0,0 2 0,1 2 0,1 1 0,2 2 1,-1-1-413,1-2 0,-1-5 0,2-2 0,3 0 0,4-1 0,3 0-633,1-3 0,5-1 0,2-2 1</inkml:trace>
  <inkml:trace contextRef="#ctx0" brushRef="#br0" timeOffset="45266">8434 10728 11674,'12'0'0,"0"0"0,2 0 0,3 0 0,3-1 0,2-2 401,-1-1 0,3-5 0,-4 4-907,4-2 1,-4 4 0,0-1 0,-2 1-823,-3-1 1,-6 3 710,0-3 0,-7 2 0,4 2 1</inkml:trace>
  <inkml:trace contextRef="#ctx0" brushRef="#br0" timeOffset="45267">8620 10592 8355,'0'-6'924,"0"6"1,0 7 0,0 5 0,0 4-877,0 0 0,1 6 0,2-1 0,1 2 0,-1 2 0,-1 0 0,1-2 0,1-1 0,0-1-1885,2 1 1,-1-4 1066,4-2 0,2 4 0,-4-1 1</inkml:trace>
  <inkml:trace contextRef="#ctx0" brushRef="#br0" timeOffset="45741">8979 10592 8355,'0'-20'573,"0"2"1,0 6 0,2 1 0,0 4 0,3 7 454,-3 7-1037,0 4 1,-2 3 0,0 1-1,0 1 1,0 1 0,0 0 0,1-1-1,2-1-225,1-1 1,4-2-296,-4 1 1,6-5 0,-2-1 265,3-2 0,-2 0 0,-1-5 0,1 0 0,3-2 147,0-2 1,-1-3 0,-1-5-1,-2-1 1,0 1 42,-1 0 1,3-1 0,-5 1 0,1-1 904,-1 1 1,1-5-162,-2 1-477,-3-1 1,6 11-1,-4 3 14,1 6 0,2 5 0,-4 8 1,2 5-66,-1 2 1,3 6 0,-2 2-1,-1-1-174,-2 0 1,0 5 0,2-4 0,1 1 0,-1-2-20,-2 1 0,-1-5 0,0 2 0,0-5 0,0-4-161,0-1 1,-1-1 101,-3-5 1,-3-5-1,-5-3 1,-1-3-1,1-1-390,-1 0 0,0 0 0,-3 0 290,0 0 0,1-1 0,5-2-555,2-1 0,0-5 0,-5 2 1</inkml:trace>
  <inkml:trace contextRef="#ctx0" brushRef="#br0" timeOffset="46070">8210 11299 8355,'0'-25'748,"0"5"0,10 3-654,2 4 0,15 1 0,2 1 0,5 1 0,5 3 446,2 2 0,0-4 0,7 5-307,3 1 1,3 2 0,0 1 0,4 0 0,4 0-61,4 0 0,-1-4 0,4-2-311,-2 0 1,-2 1-1,-7-1 1,-6 0-1,-6 3-760,-9 2 0,-7 1 269,-9 0 1,-9 1-1,-8 3 1,-4 5 0,-4 2-933,-4 1 1384,-9 1 0,-2 4 0,-6 3 0</inkml:trace>
  <inkml:trace contextRef="#ctx0" brushRef="#br0" timeOffset="46529">8868 11683 8355,'-13'0'0,"1"0"690,-1 0 1,5 0 0,0-1 318,-2-4 0,1 3 0,0-7-858,5 0 0,3 2 0,2 0 0,3 0-46,5 0 1,-1 0 0,3-2-1,3 2-70,-1 1 0,1-2 0,-1 4 1,-1 1-158,0 2 0,0 8 1,-3 5-1,-2 6-27,-1 1 0,-2 9 1,-4-2-181,0 4 0,-6 3 0,-3 5 0,-5-1 0,-3-1-61,2-3 1,-4 1 0,-1-5 0,0-1 65,-1-2 0,6-7 0,-3-2 1,2-4 379,-1 0 1,5-6-1,3-3 76,0-3 0,3-8 1,2-4-1,3-4 45,1 0 0,5-3 1,3 0-1,3 0 54,2 0 0,1 2 0,1 5 0,1 3-114,-1 3 0,1 4 1,-1 1-1,1 1-136,-1 4 0,1 1 0,-1 7 0,3-1 79,1 1 0,-2-1 0,2 0-351,-1 1 0,4-5 0,-3-1 0,2-1-1009,-1-4 1,1 0 0,4-2 0</inkml:trace>
  <inkml:trace contextRef="#ctx0" brushRef="#br0" timeOffset="46834">9637 10269 8355,'0'-23'0,"1"3"0,3 8 952,4 7 0,5 3-883,3 2 0,-1 2 0,6 3 0,1 9 1,3 11 1043,4 10 0,-3 10 0,2 8-784,-6 5 0,-4 14 0,-6 8 0,-1 7-206,-3 4 0,-4-40 0,-2 2 0,-2 0 0,-2 0 0,1 2 0,-2-1-113,0 1 0,-2 0 1,-2 4-1,-1 0 1,0-4-1,-1 0-237,2 0 0,-1-1 0,-1-3 0,0-2 1,-7 38-1,1-10 0,1-12 15,1-7 0,-3-6 0,-1-6 0,2-6-1792,1-6 1,-3-4 0,-3-5 0</inkml:trace>
  <inkml:trace contextRef="#ctx0" brushRef="#br0" timeOffset="47431">11050 11038 8355,'7'-14'1094,"-2"-2"-641,-4 2 0,-1-4 0,0 6 1,-1 1-1,-4 2 0,-3 7-193,-3 4 0,-1 7 0,1 6 1,1 1-606,2 0 0,-1 1 0,-2 1 0,2 0 172,1 0 1,-1-1 0,-3-5 175,-1 1 0,4-5 0,-2-1 1,-4 0-1,-2-2-50,-1 1 0,-2 2 0,2-3 0,0 1 176,0-1 0,1 4 1,5-5-72,-1-1 1,8 3 0,5 1 17,7 0 1,4 3-1,3-5 1,2 2-2,5 3 0,-2 1 1,2 1-1,-1 1-67,0-1 0,3 1 0,-4-1 0,2-1-393,0-3 0,-2 3 0,2-2 0,-5 2-909,-2 1 0,-3 0 673,-3 1 1,3 5 0,-4 1 0</inkml:trace>
  <inkml:trace contextRef="#ctx0" brushRef="#br0" timeOffset="47738">10654 11559 8355,'1'-11'706,"3"3"0,7 6 1,7 8-453,1 1 1,1-3 0,2 4 0,-2 2 0,4 1 0,2 1 0,4 1-1,1-1-290,-1 0 1,3 1 0,-4-2 0,-1-2-3877,-2 0 3230,-2-7 1,1 10 0,0-6 0</inkml:trace>
  <inkml:trace contextRef="#ctx0" brushRef="#br0" timeOffset="48816">12861 10802 8613,'7'-16'0,"-3"-1"0,-2 1 0,-2-1 526,0 1 1,0 3-289,0 5 0,-2 0 1,-2-5-1,-4 2 0,-3 3 1,-2 4 1,1 3 0,0 1 0,-1 1 1,1 3-1,1 6-9,3 5 1,-2 4 0,6 7-1,1 3-72,2 4 0,1 7 0,0 3 1,0 0-138,0 0 0,4 3 1,1-2-1,2 2-256,3-1 1,-3-5 0,0 2 0,-1-5-251,1-4 0,-3-3 1,3-6 27,-1-4 1,-2 0 0,-5-5 0,-3 1 0,-5 0-187,-2-3 1,-1-4 73,-1-1 0,-4-5 0,-3 2 0</inkml:trace>
  <inkml:trace contextRef="#ctx0" brushRef="#br0" timeOffset="49093">12576 11212 8355,'0'-13'747,"0"1"0,1 1 0,3 1 0,5 3-279,2 2 1,1-3 0,1 3 0,0 3 0,4-1-430,4-1 0,2 2 1,2-2-1,0 3-978,-1 1 0,1 0-619,0 0 0,5 5 0,2 2 0</inkml:trace>
  <inkml:trace contextRef="#ctx0" brushRef="#br0" timeOffset="49797">13333 10703 9459,'-6'-19'0,"-2"4"2410,-3 5-2257,-2-1 1,1 10-1,0-3 1,0 4-1,3 4 1,1 5 0,-2 5 2,-1 3 1,3 5 0,1 0 0,0 4-71,0 3 1,4 7 0,-1 0 0,3 5-181,1 3 1,0-3 0,0 3-1,1-1-313,3-3 1,3-1 0,5-3-327,1-3 0,-1-4 1,2-7-1,1-4 1,3-5 0,1-6 0,2-4 0,4-3 0</inkml:trace>
  <inkml:trace contextRef="#ctx0" brushRef="#br0" timeOffset="49798">13419 10939 8355,'0'-7'1305,"0"-4"0,2 11 1,2 0-993,4 7 0,7 4 0,2 3-149,-2 2 1,4-2 0,1 3 0,0-2 0,0 0-304,-3 1 1,1 1 0,-2-5 0,1 1-341,3-1 1,-5-4 0,1-1 0,-2-1-478,-1-3 1,-5-2-26,0-1 0,0 0 0,5 0 1</inkml:trace>
  <inkml:trace contextRef="#ctx0" brushRef="#br0" timeOffset="49799">13667 10902 8355,'-12'-7'1860,"4"1"-1583,-1 6 1,5 0 0,-4 2-1,0 3 68,1 8 0,-4 0 1,1 8-1,-4 1-248,-2 1 0,-1 2 0,4 0 0,-3-1-668,0-4 1,-1 4-1,5-5 1,1 2-771,3-1 1,1-6 740,3-2 1,2 1 0,-3-6 0</inkml:trace>
  <inkml:trace contextRef="#ctx0" brushRef="#br0" timeOffset="50049">13804 10703 9853,'0'-12'2333,"1"5"-2124,3 3 0,3 2 0,6 5 0,-1 4 0,0 7 0,2 4 0,0 4 0,0 1 34,-3 2 0,-2 4 1,4 1-1,-2 2-260,-3 2 0,2 1 0,-6 1 0,-1-2-522,-2 1 1,-1-2 0,0-8 0,0-1-423,0 1 0,-4-1 1,-2-2-1,0-3 202,-4-1 1,-1-2 0,-2-3 0</inkml:trace>
  <inkml:trace contextRef="#ctx0" brushRef="#br0" timeOffset="50504">14325 11038 9098,'0'-12'1842,"0"5"1,5-3-1724,3 6 1,8 0 0,0 3 0,-1-2 0,0-1 0,1 1 0,2 1-278,1 2 0,-3 0 1,4 0-1,-1 0-276,0 0 1,-2 0 0,2 0-1,-1 0 1,-3 0-945,-1 0 1,-6 0 793,0 0 0,1 0 0,3 0 1</inkml:trace>
  <inkml:trace contextRef="#ctx0" brushRef="#br0" timeOffset="50505">14449 10914 11368,'0'-12'710,"0"5"0,0 3 0,0 8 1,0 4-583,0 3 1,0 7-1,0 3 1,1 1-265,3-2 1,-2 5-1,3-1 1,-1 3 43,0 1 0,1-2 1,-5-1-1,0 0-1219,0-1-382,0 1 1,0-6 0,0-1 0</inkml:trace>
  <inkml:trace contextRef="#ctx0" brushRef="#br0" timeOffset="51078">15156 10852 8355,'1'-16'749,"3"-1"1,-1-4 0,4 5-652,-2 1 1,5 1 0,-3 1 0,1 1-1,-1 0 163,-1-1 1,-1 1 0,-2-1 149,1 1 0,0 4 1,-5 1-110,-3 1 0,1 2 1,-5 4-318,-2 0 1,-1 6 0,-2 2-1,1 4 5,0 5 0,-1 4 0,1 6 0,1 3 15,3 2 1,2 1 0,6 6 0,0 1 17,0 1 1,0 2 0,0-3-72,0 1 0,0 1 0,1-5 0,2 0-97,1 0 1,0 0 0,-2-1 0,1-3 0,1-4-253,-2-3 0,0-5 0,-2-2 1,0-1-228,0-3 1,0-5 0,-2-2 0,-2 1-1543,-4-3 1884,-3 0 1,-7-1-1,-1 2 1</inkml:trace>
  <inkml:trace contextRef="#ctx0" brushRef="#br0" timeOffset="51079">14932 11261 8355,'9'-16'0,"-1"-1"707,2 2 0,1 0 0,2 0 1,4-2-125,4 2 1,2 1 0,2 2 0,1 0-708,3-1 0,-3 5 1,2 1-1,-5 1 1,-4 4-1510,-1 0 0,3 2 657,-4 0 1,-1 6 0,-4 1 0</inkml:trace>
  <inkml:trace contextRef="#ctx0" brushRef="#br0" timeOffset="51347">15615 10654 8355,'-2'-18'0,"-2"5"1041,3 1 1,-6 11 0,4-2-744,-1 6 1,-4 5 0,2 7 0,1 4 0,-1 3 0,2 6 0,0 2 0,0 5 105,1 0 0,2 3 1,1 0-440,0 4 1,0-4 0,0 4 0,0-4 0,0-2-135,0-3 0,5-3 1,3-5-1,3-1-1469,2-4 0,-1-3 1,1-9 739,-1-4 0,6 3 0,1 0 1</inkml:trace>
  <inkml:trace contextRef="#ctx0" brushRef="#br0" timeOffset="51732">15863 10889 8355,'-13'0'697,"6"2"0,3 2 1,3 4-1,1 3 0,1 1-472,3 1 1,-1-2 0,5-1 0,1-2-404,-3 1 1,6-3-1,-4-2 1,3-3-163,1-1 0,1 0 0,-1 0 1,0 0 156,1 0 1,-1-5-1,1-3-36,-1-3 1,-1-2 0,-1 1 0,-3-2 190,-2-2 0,3 2 1,-4-3 1402,-1 3-939,-1 2 1,-2 7-1,0 5 1,0 8-104,0 7 0,-6 4 0,-1 6 1,-1 1-128,0 3 1,-1 0-1,-3 6 1,0 0-149,-1 0 0,2-2 1,2 0-1,2-4-697,1-3 1,2-5 0,4-2 158,0-1 1,1-3 0,4-7-921,3-3 1,3-10 0,1-1 0</inkml:trace>
  <inkml:trace contextRef="#ctx0" brushRef="#br0" timeOffset="51977">16210 10654 8355,'-7'-6'1361,"3"-2"1,2 1 0,4 0-1041,2 2 0,3 0 0,5 5 0,1 2 0,-1 2 0,2 6 1,1 5 158,2 5 1,-5 9 0,-4 4-1,0 5-463,-1 3 1,-1 3 0,-6 6 0,-1 1-465,-4 2 0,-3-6 1,-8 3-1,-4-3-1602,1-3 1,-4-1 782,2-6 0,-8 0 0,-3 0 1</inkml:trace>
  <inkml:trace contextRef="#ctx0" brushRef="#br0" timeOffset="52631">12898 11683 8355,'0'-12'1301,"-4"-1"-160,0 1 1,6 1-980,6 3 0,10 1 0,7 4 0,9-1 0,10 1 0,11 2 0,10-1-63,9-2 1,12 1 0,13-4 0,-45 4 0,1 0-1,5-1 1,1 1 0,3-2 0,2 1-103,2 1 0,2-1 1,-1-1-1,1-1 1,4 3-1,2 0 1,1-1-1,2-1 0,2 1 1,0 0-214,3-1 1,0 0-1,1 2 1,0 0-1,4-1 1,0 1 243,-4 0 1,-1 0 0,0 0 0,0 1 0,-2 0 0,-1 1 1,-3-1 0,0 0 0,0-1 0,-1 2 0,-6 0 0,-1 2 0,-4-1 0,-1 0 1,-6 0-1,-1 0 0,41 0-117,-13 0 1,-18 0-296,-10 0 1,-14 1 0,-16 2 0,-7 2 0,-10 1-153,-10-1 0,-13 5 0,-16 0 0,-9 3 0,-10 4 534,-4-2 0,-1-4 0,-9-1 0,-1-1 0,-3 0 0</inkml:trace>
  <inkml:trace contextRef="#ctx0" brushRef="#br0" timeOffset="53379">14722 12055 8355,'-6'-7'373,"-1"-2"1,-4 3 1063,3-1-1125,2-1 1,6-5 0,0 1 53,0 0 1,6 1 0,2 1 0,3 3-103,2 2 1,-1 0-1,0 5-222,1 0 1,-1 0 0,1 2 0,-1 3-230,0 8 0,-5 2 1,-3 8-1,-2 5 1,-2 2-273,0 5 1,-6 0-1,-2 3 1,-4 0 47,-5 4 0,-2-4 1,-7 4-1,-1-5 214,3-4 0,-8-3 0,7-6 0,0-4 0,2-3 397,2-3 0,6-8 0,-1-1 235,2-4 0,7-11 0,3-2-268,2-2 1,8-5-1,2-2 1,3-1-12,2 1 1,4-1 0,3 6 0,0 1 35,1 1 1,-2 3 0,2 3 10,-4 4 0,1 2 1,-2 4-1,-1 2-446,-1 4 0,-2 7 0,-1 3 0,-1 1 0,-2 3-256,2 2 0,2 1 0,4-2-666,0-2 0,6 2 0,-3-4 0</inkml:trace>
  <inkml:trace contextRef="#ctx0" brushRef="#br0" timeOffset="61465">16098 5655 8355,'0'-12'132,"0"0"1,0-1 0,-1 1 0,-2-1 0,-1 1 495,1 0 0,0 5 0,1 4 0,-2 7-220,1 9 0,-3 4 1,2 10-1,1 3 0,2 6-286,1 4 0,-4 0 1,0-4-1,1-1-447,2 4 0,1 5 1,0-3-1,0-1-133,0-1 1,0 2 0,0 1-1,0-4-70,0-3 1,0 0 0,1-3 0,2 0-377,1-3 0,0-7 583,-4-1 1,0-6 0,0 3 0</inkml:trace>
  <inkml:trace contextRef="#ctx0" brushRef="#br0" timeOffset="62123">16024 6375 8355,'7'-6'-30,"-3"-2"0,-3-3 0,-1-1 1,0-1 601,0 1 0,-1 5 1,-3 3-108,-5 2 1,-2 4 0,-1 2-214,0 4 0,1 3 0,1 2 0,3-1 0,0 0 46,0 1 0,5-1 1,-3 1-420,4-1 0,7-1 1,2-3 56,3-4 1,5-2 0,2-2 0,0-2-1,0 0-246,-3-2 1,3-6 0,-3 2-1,-2-3 104,-4-2 1,-6 1 0,1-1-1,-2 1-16,-2 0 0,-6 1 0,-2 1 1,-3 3 8,-2 2 1,-3 2 0,-2 7 0,0 6-1581,0 5 1417,-4-2 0,3 16 0,-6-2 1</inkml:trace>
  <inkml:trace contextRef="#ctx0" brushRef="#br0" timeOffset="62561">15987 6896 8355,'-13'-2'475,"1"-2"1,-1 3-1,2-5 54,3 1 1,3 5-1,6-2-214,3 5 1,3 5 0,7-2-1,1 1-212,1 2 1,5 3 0,-3 0 0,0 0-323,0 1 0,3-1 0,-4 1 0,1-2-668,0-3 1,-1 1-1,-5-4-1580,1-3 1812,-1 0 1,-5-8 654,-3-2 0,-8-3 0,-4-1 0,-3-6 0,-2-2 0</inkml:trace>
  <inkml:trace contextRef="#ctx0" brushRef="#br0" timeOffset="62821">16123 6896 8189,'0'-13'-163,"0"1"1,0-1 0,0 1 0,0 0 1912,0-1-1164,0 1 1,-4 6 0,-2 8-361,0 9 1,-3 3 0,-3 6 0,-1 2 42,1 2 0,-2 5 0,-1 1 0,-3 0-706,-1 1 1,4-2 0,-2-6 0,3-1 0,2-3-844,0-1 1,-1-1-1,1-5 1</inkml:trace>
  <inkml:trace contextRef="#ctx0" brushRef="#br0" timeOffset="64367">18591 6412 8335,'0'-12'-84,"0"-1"1,0 5-641,0 0 874,0 5 1,0-8 601,0 3 0,-1 2-418,-3 2 0,-2 4 1,-4 4-1,2 3 1,0 1-1,0 1 317,-1 0 0,7 4-572,-3 3 1,4-2-116,1 2 1,1-2-1,4-3 1,3-2 0,3-5 85,1-3 0,1-1 1,-1-1-1,2-3-413,2-5 1,-2-2 0,1-1-1,-4-1 61,-2 1 1,-7-5 0,3 1-1,-4 1 256,-1 1 0,-1 2 1,-4 1-1,-4 1 20,-6 2 0,-1 5 1,-3-1-1,0 2-107,0 2 1,3 6-1,-1 1 1,0 1-109,0 0 0,5 1 0,5 3 1,2 0-1429,2 1 1443,1-1 1,14 1-1,1-1 1</inkml:trace>
  <inkml:trace contextRef="#ctx0" brushRef="#br0" timeOffset="64963">18517 6834 8355,'-13'-7'780,"1"3"-301,5 2 0,0 2 0,4 2 1,1 2-257,3 4 0,0 2 0,6-1 1,0 0-1,0 0 0,3 2 0,1 2-114,1-1 1,1-4 0,-1-1-317,0-1 0,1-2 0,-1-4 1,1 0 11,-1 0 1,-4 0-1,0 0 37,2 0 1,1-6 0,2-2 97,-1-3 1,0-1 0,1-1 51,-1 1 0,-4 5 49,1 3 1,-7 4 0,1 4 168,-6 4 0,-3 7 1,-7 3-1,1 3-63,-1 5 0,1 3 1,0 7-1,-1 0-167,1 2 1,-5 2 0,1-2 0,2-3-505,4-2 0,1-2 1,3-6-1,1-2-2090,-1-2 2138,2-3 1,-2-6 0,0 0 0</inkml:trace>
  <inkml:trace contextRef="#ctx0" brushRef="#br0" timeOffset="66478">18529 6251 8355,'0'-13'-30,"0"5"0,0 0 0,0-2 55,0-1-666,0-1 513,6-1 1,-5-5 0,5-2 94,-1-4 0,-4 0 0,4-3 0,-3 0 0,1-2 1,1 0-1,-1 0 0,-2 0 0,-1 0 55,0-1 0,4 2 0,1-3 0,-3-1 0,0 2-229,-2-1 0,0-2 1,0 4 71,0 2 1,0-4 0,0 1 0,0 0 86,0-1 1,0 1 0,0 2 0,0 0 46,0 0 1,0 3 0,1 5 0,2 2 0,1 0 0,1 4 155,0-3 0,-4 4 0,3 0 1,-2 1-51,-2-1 1,0 1 0,0 0 0,0-1 45,0 1 0,0-1 0,0 0 0,0-3-8,0 0 0,0-6 0,0 3 0,1-2-91,3 0 1,-3 5 0,4-4 0,-3 1-125,2 0 0,-2 2 0,2-2 0,-3 1-141,-1 3 1,4 1 0,1 2-1,-3-1 31,0 1 0,-2 0 0,0-1 0,0 1 19,0-1 0,0 1 0,0 0 147,0-1 1,0-3 0,0-1 0,0 2 0,-2 0 19,-2-2 1,3 3 0,-3-4 0,2 2 28,2-1 0,0-3 0,0 2 0,0 0 22,0 0 1,2-3 0,0 3 0,4-1 31,1-3 1,-4 3-1,1-2 1,-3 0-16,-1 2 0,0-3 0,0 4 1,0 0-22,0 0 0,0-2 0,0 2 0,0-2 83,0-2 1,0 3-1,0-2 1,0 1 30,0 0 0,0-2 0,0 5-119,0-3 0,4 1 0,0-3 1,1 1-1,-1 1-177,0 0 0,0-2 0,-3 4 0,2-1-74,1-3 0,0 0 0,-4 0 1,0 1-20,0-1 1,0-1 0,0-3 0,0-2 161,0-1 1,-4-1 0,-1 1 0,-1-4 61,1-3 0,-4-1 0,5-1 0,2 3 0,0 2 0,2-6 0,0 6 0,0 3 2,0 2 0,4 3 0,0 2 0,1 2 112,0 5 1,-4-2-1,4 1 46,-4 2 0,3 1 0,0 2 1,0-2-1,0-1 38,1-2 1,3-5 0,-3 2-67,2-4 0,2-1 0,3-1 0,0-3 0,1-4-70,-1-3 0,5-1 0,-1 1 0,-2 2-119,-4 1 0,-1 5 0,-5-1 1,-1 3 58,-1 1 0,-2 2 1,0 1-1,0 3-63,0 1 0,-2-3 0,-1 4 0,-2 2-54,-2 1 0,4-2 0,-1-1 0,3 1-215,1-2 1,0 4 0,0-4-249,0 0 536,0 10 0,0-14 0,0 8 0</inkml:trace>
  <inkml:trace contextRef="#ctx0" brushRef="#br0" timeOffset="67014">18405 2915 6565,'-7'-6'127,"2"3"1,5-5-1,0-2 1,1-1 0,3-1-5,4 0 1,8-5 0,0-1 0,1 0-20,1 0 1,-3-4 0,5 0 0,2-4 30,2-3 1,1-5 0,1 1-68,3-3 1,-3-4-1,3-4 1,-3-7 0,0-3-86,3-1 0,-3-4 0,5 1 0,-2-3-10,0-1 0,1 1 1,-2 2-1,-1 4-96,-3 4 0,-5 4 0,-7 11 1,-1 5-502,-3 6 1,2 1 236,-6 8 178,-5 5 1,-6 11 0,-5 7 0</inkml:trace>
  <inkml:trace contextRef="#ctx0" brushRef="#br0" timeOffset="67814">18765 2220 7937,'0'-12'188,"0"5"1,-6-3 0,-2 6-68,-3 1 1,-1 2 0,-1 1 0,1 1 0,-1 3 0,2 5 0,2 0 100,0 0 1,7 2-1,-2-3 1,2 3 7,2 1 1,0 1-1,2-1-250,2 0 1,3-5 0,6-3-1,2-2 1,3-2-110,2 0 0,-5-6 96,1-2 1,2 1 0,-3-1 0,-2-3-1,-4-3 69,1-2 1,-4-1 0,-2 5-19,-3-1 0,-6 1 0,-5 1 0,-4 3 12,-2 3 1,-5 0 0,3 1 0,-1 1 0,-2 2 0,2 2 583,2 3-593,-2 3 1,5 1 0,-1 1 0,4 0 0,4 2 0,2 2 0,2 0-238,2 4 0,1-3 253,0 2 0,5-2 1,5-3-351,5-3 0,0 2 0,4-6 0,-1-1 85,-3-2 0,3-1 0,-1 0 0,-2-1 242,-1-3 0,-6 1 0,-1-5 0,-2-2 191,-2-1 0,-3-1 1,-4-1-1,-4 1 1,-3-1 59,-2 1 0,-3 0 1,-2 1-1,0 1 0,-1 3-120,-1 2 1,5-1 0,-1 3-845,2-1 0,7 1-1599,3 8 1676,3 1 1,12 7-1,2-1 1</inkml:trace>
  <inkml:trace contextRef="#ctx0" brushRef="#br0" timeOffset="71691">16446 5854 6857,'0'-12'78,"0"-1"0,0 5 0,0 0 0,0-2 0,0-1 0,0-2 393,0 1 0,0 0 1,0-1 41,0 1 1,0-1-310,0 1-276,0 5 0,0 3 0,-2 8 1,-1 4 57,-1 3 1,-4 3 0,4 3 0,0 3-1,0 3 24,-1-3 0,1 4 0,4-4 0,0 4-16,0 1 0,0-1 1,2 1-1,0 0-15,3 0 1,3 0-1,-4-1 1,-1 0 24,-2-4 0,-1 4 0,0-5 0,0 0-175,0-2 0,-4 1 0,-2-2 0,0-2-333,-4-4 0,-1 1 0,-2-4 1,1 0 219,0-3 1,-1 3-1,1 0 1</inkml:trace>
  <inkml:trace contextRef="#ctx0" brushRef="#br0" timeOffset="71965">16235 6090 8355,'0'-13'88,"0"1"1,4 3 0,1 1 0,2 0 70,3 1 0,1-3 0,3 5 0,1-1-274,1 1 0,6-3 0,-1 2 0,1 1-438,-1-1 1,2 2-1,-2 3-473,2-4 909,-3 4 0,3-10 0,-4 4 0</inkml:trace>
  <inkml:trace contextRef="#ctx0" brushRef="#br0" timeOffset="72601">16669 5717 8355,'-2'-11'0,"0"2"497,-3 1 1,1 3 0,3-1-143,-3 0 0,-3 3 0,-4 9 0,3 5-398,4 4 0,-2 7 1,2-1-1,1 2 64,2 2 0,1 0 1,0 0-1,0 1-224,0 3 0,0-2 0,0 5 1,1-2-36,3-2 0,3-3 0,6-3 0,-1-3-301,0-1 1,1-7 0,1-7-1,1-3 156,1-1 0,6 0 0,-2 0 1</inkml:trace>
  <inkml:trace contextRef="#ctx0" brushRef="#br0" timeOffset="72602">16743 5842 8355,'0'-7'-274,"2"1"513,2 6 0,-2 4 0,5 2-240,-1 1 1,3 1 0,-2 4 0,2-1-279,-1-2 0,0 0 0,5-3-65,-1 1 0,0-5 0,1 3 0,-1-4-275,1-1 561,-1 0 0,0-11 0,1-3 1</inkml:trace>
  <inkml:trace contextRef="#ctx0" brushRef="#br0" timeOffset="72603">16892 5817 8946,'-7'-6'215,"2"5"1,3-3-1,-2 8 1,-3 5-260,0 7 0,-4-1 0,3 4 72,-3-1 1,-1 4-1,-1-3 0,2 2-1042,3 0 0,-3-6 0,4 3 1</inkml:trace>
  <inkml:trace contextRef="#ctx0" brushRef="#br0" timeOffset="72825">17004 5693 8355,'0'-20'-61,"1"4"320,3 2-138,3 7 1,0 3 0,-2 8 0,0 4 0,-1 3 0,-2 3 0,1 3 0,0 3 42,1 4 0,0 1 0,-4 1 0,0 1-269,0 2 0,0 4 1,0-2-1,0-1-536,0 0 1,0 5-48,0-2 1,0 3-1,0 1 1</inkml:trace>
  <inkml:trace contextRef="#ctx0" brushRef="#br0" timeOffset="73630">19174 4254 8355,'0'-12'-272,"0"-1"0,4 1 0,0-1 1,-1 1 340,-2 0 1,4-5-1,0 1 1,1 0-1,0 3 546,1 0 1,-4 1-474,1-1 0,-2 1 0,-4 1-67,-2 3 1,-3 2 0,-5 8 0,-1 2-77,1 4 0,-5 4 0,1 4 21,1 0 1,1 6 0,2-1 0,-1 2 47,1 2 1,5 1-1,3 2 1,2 2-1,2 2-43,0 2 1,0 6 0,0 2-1,2-1-32,2 2 1,-1-5 0,4 3 0,-1-3-116,1-5 0,-4 1 0,3-5 1,-2-3 12,0-4 0,0 2 0,-4-5 0,0 0-244,0-2 0,-1-3 1,-2-2-1,-3 1-1186,-1-1 1422,-1-5 0,-4-2 0,-1-5 1</inkml:trace>
  <inkml:trace contextRef="#ctx0" brushRef="#br0" timeOffset="73921">18926 4651 8355,'0'-13'-1608,"0"1"1984,0 0 1,1-1-1,3 1 98,5-1 0,2 5 1,3 1-1,1 2-662,1 2 1,6 0-1,-1 1 1,2-4-81,2-1 1,-1 4 0,-2-2 0,-2 1 193,2 0 0,0-2-444,-1 2 0,-3 3 0,-6-5 0</inkml:trace>
  <inkml:trace contextRef="#ctx0" brushRef="#br0" timeOffset="74621">19521 4118 8497,'0'-21'702,"0"0"-309,0 6-147,0-3 0,0 13-183,0 5 1,-4 5 0,-1 9 0,-2 2 69,-3 5 0,3 7 0,-1 1 0,0 0-113,1 1 1,1 2 0,6 5 0,0-1-150,0-3 1,0 3 0,0-5-1,2 1-309,2-3 0,3 0 1,5-3-1,0-4 158,1-3 0,1-2 0,1-6-249,1-3 0,6 3 0,-2-4 1</inkml:trace>
  <inkml:trace contextRef="#ctx0" brushRef="#br0" timeOffset="74622">19670 4279 8355,'-12'-6'1301,"5"4"-807,3-7-336,2 7 0,4-3-152,2 10 0,1 1 1,5 7-1,-3-1 1,0-1-1,-2-1 1,2-3-259,0-2 1,-3 1 0,4-3 88,2 1 1,-3 0-1,1-6-64,2-2 0,0 2 0,-1-5 0,-1 0 113,2 0 0,-3 0 0,0-3 0,0 2 162,0-2 1,-3 1 0,3-1 72,-2 2 0,-1 4 833,-4-5-680,0 7 1,0 2 0,0 8 0,0 4-190,0 5 0,0-2 0,0 6 0,-1 2 0,-2 3-103,-1 3 1,0 4 0,4-4-192,0-1 1,0-2-1,0-1 1,0-2-1,0-1-742,0-1 0,0-6 441,0 2 0,5-4 0,2 0 0</inkml:trace>
  <inkml:trace contextRef="#ctx0" brushRef="#br0" timeOffset="74839">20067 3994 9004,'0'-13'649,"1"8"-496,4 5 0,-3 5 0,7 9 0,-1 2 39,-1 5 1,2 3-1,-5 2 1,1 3-1,-1 2 1,0 4 0,-1 1-295,-2 2 0,-2 4 0,-4-1 0,-4 4 0,-5 4 202,-2 0-1468,-7 6 1,4-4 0,-6 4 0</inkml:trace>
  <inkml:trace contextRef="#ctx0" brushRef="#br0" timeOffset="76349">17388 4713 8355,'-5'7'-656,"3"-2"1,-3-5 0,5 0 0</inkml:trace>
  <inkml:trace contextRef="#ctx0" brushRef="#br0" timeOffset="76885">17450 4614 8355,'-5'-13'-688,"3"5"527,-2 0 1,3-1 206,1-3-64,0 5 1,-2 2 300,-2 5 1,3 5-284,-3 3 0,2 3 0,2 2 49,0-1 1,0-3-377,0-1 271,6-5 1,-3 2-1,3-6 13,0-3 0,-2-3 0,-4-6 34,0 1 1,0-1 0,0 1 0,0 0 20,0-1 0,-1 1 1,-3 1 93,-5 3 0,2 2 1,-1 6 7,-1 0 1,-3 1-1,1 4-73,3 3 0,-1 4 0,3 3 0,1 2 0,-1-1-14,3 2 1,2-4-1,1 3-237,0-4 1,1-1-1,3-4 1,5-4-144,2-3 0,1-1 0,0-1 21,1-3 1,-2 1 316,-3-5 0,3-6 0,-4-5 1</inkml:trace>
  <inkml:trace contextRef="#ctx0" brushRef="#br0" timeOffset="77535">17388 4663 8355,'-8'0'6,"0"0"0,5 2 0,-1 2 0,2 5 0,2 5 0,0 3 0,0-1-45,0 2 0,0 2 0,0 4 0,0 1 154,0 0 1,0 1-1,0 3 0,-1 4-102,-3 3 0,2 1 1,-2 0-1,3 1-92,1-1 0,0 1 1,0 2-1,0 2 18,0-2 0,-1-2 1,-2-1-1,-1-1-103,1-3 0,1 6 1,1-5-1,-2-1 74,-1-1 0,0-3 0,3-4 0,-2 0 48,-1-1 1,0 1 0,2 0 0,0-1 90,-3-4 0,1 4 1,3-4-1,-2 4-98,-1 1 1,-6-1 0,3 1 0,-1 0 35,0 0 0,4 0 0,-3-1 0,0 0-8,0-4 0,4 4 0,-1-5-132,3 0 0,1-1 0,1-7-374,3-2 480,-2 2 1,9-4-1,-4 5 1</inkml:trace>
  <inkml:trace contextRef="#ctx0" brushRef="#br0" timeOffset="77982">17363 5358 8355,'-1'8'-532,"-3"0"558,2-5 1,-3 8-1,5-3 1,0 3-1,0 3 49,0 3 0,0 2 0,0 6 0,0 0-69,0-1 1,0 3 0,0 0 4,0 2 0,0 1 0,0-1 1,0 4-1,0 2-49,0-2 0,0 3 0,0-2 0,0 5 106,0 2 1,0 1 0,0-5 0,0 0 1,-4 0-1,0 0 1,-1-1 0,1-3-64,0-4 1,0 2-1,3-3 1,-2-1-129,-1-5 0,0-4 0,4-6 1,0 0-554,0 1 0,0-1-327,0 1 955,0-7 1,0-6-1,0-6 1</inkml:trace>
  <inkml:trace contextRef="#ctx0" brushRef="#br0" timeOffset="78787">17326 6437 7563,'-4'-8'-262,"0"-1"0,1 0 358,2-2 1,-1 2-1,0 1 1,-3-2-1,1 1 1,-1-1 314,-4 2 0,3 5-57,-3-1 0,2 4-166,-1 4 0,1 2 0,5 3 0,-3 0-4,3 0 1,0-2-1,2 1-249,0 2 0,2 0 0,2-2 129,4-4 1,-1-3-1,1-1-136,2 0 1,-3 0 0,1 0 0,0-1 0,1-3 13,-1-4 1,0-3 0,3-2-1,-3 1 9,-3-1 0,0 1 1,-1 0 31,-1-1 0,-3 1 0,-4 1 21,-4 3 0,-5 2 0,-2 6 0,-2 0 0,2 1 0,1 4 9,2 3 1,1 3-77,3 1 0,-2 2 0,6 1 0,1 2-525,2-2 0,2-6-52,3 0 1,9-1 0,6 4 0</inkml:trace>
  <inkml:trace contextRef="#ctx0" brushRef="#br0" timeOffset="82819">16867 6809 8355,'-4'-13'-232,"-1"2"345,-2 3 0,4 4 135,-1 8 1,8 3-1,4 5 1,3 0-1,2-3-113,-1-1 1,0 1-1,1 2-43,-1-3 1,1 2 0,-1-5 0,0 1-662,1-1 1,-1 3 0,-1-2-1406,-2 1 1735,2-4 0,-10 8 0,4-4 1</inkml:trace>
  <inkml:trace contextRef="#ctx0" brushRef="#br0" timeOffset="83044">17004 6747 8185,'-9'-11'29,"1"3"1,5 3 0,-1 10 0,3 3-1,-1 3 1,0 3 0,-2 1 0,1 1-186,1 0 1,-2-1 0,0 0 0,1 1-138,2 0 0,0 1 1,-2 0-6,-1-2 1,0-1-1,4-2 1</inkml:trace>
  <inkml:trace contextRef="#ctx0" brushRef="#br0" timeOffset="83265">17128 6821 8355,'0'-12'705,"0"5"-758,0 1 1,5 6 0,3 0-1,3 0 1,2 0 0,-1 0 0,1-1-463,-1-3 1,5 3 0,-1-4 42,-1 4 1,-5 0 352,-2-3 1,0 2-1,5-3 1</inkml:trace>
  <inkml:trace contextRef="#ctx0" brushRef="#br0" timeOffset="83501">17227 6722 8355,'0'-12'81,"0"-1"0,-2 8 0,0 5 0,-2 7 1,1 4-1,1 1 0,2 2 49,0 2 0,0-2 1,0 3-1,0-4-136,0 0 1,0 3 0,0 1-1,0-2-469,0-1 1,6-2-1,2-1-191,3-2 0,-2 0 433,-1-5 0,0 1 0,4-5 0</inkml:trace>
  <inkml:trace contextRef="#ctx0" brushRef="#br0" timeOffset="83891">17413 6722 8355,'0'-12'358,"0"-1"0,0 4 1,0 4-316,0 10 1,0 4-124,0 4 0,0-5 0,0 0 0,1 0 16,3-1 0,-1 4-118,5-2 1,1-4 0,2 1-1,-2-2-150,0 0 1,-5 0 0,4-5 216,2-3 0,-5 1 1,1-5 133,-1-2 0,-3-1 0,2-2 167,-3 1 1,-1 4-1,0 0 609,0-2-149,0 4 0,0 2-486,0 8 0,0 7 0,0 6 0,0-1-208,0 2 1,0 2 0,0 4 0,0 1 68,0 0 1,0 4 0,0 0 0,0 0-770,0 1 1,0-5 0,0 1 179,0-4 1,0-1-1,0 4 1</inkml:trace>
  <inkml:trace contextRef="#ctx0" brushRef="#br0" timeOffset="84232">17066 7193 8355,'7'-5'274,"-1"3"1,-3-3 0,3 1-132,1 0 0,1 0 0,4 4-52,1 0 0,5-5 0,1 1 0,2 0 0,-1 0-110,2 0 1,2-6-1,0 3 1,1 0-42,0 3 1,0-1-1,0 1 1,-2 1-510,-2 2 0,1 1 1,-6 0-1,-2 1-698,-4 3 1148,1-3 0,-10 10 0,5-4 1</inkml:trace>
  <inkml:trace contextRef="#ctx0" brushRef="#br0" timeOffset="84611">17376 7367 8355,'-9'0'129,"1"0"295,-1 0 1,2 0-53,-2 0 0,7-1-39,-3-4 1,5 0-110,5-3 0,1-2 0,6 5-144,-4-2 1,3 4 0,-3-1 0,3 2-361,1 2 1,-3 6-1,-2 4 49,-2 5 1,-1-2 0,-4 5 0,0 0 17,0 3 0,-5 1 1,-3 0-1,-2-3 115,2-1 1,-6 3 0,4-3-1,1-2 84,-2-2 0,5 1 1,2-6 187,2 2 1,4-4 0,2-3 0,6-4 50,5-4 1,8-3 0,6-7 0,0-1-73,1-2 1,-2 1 0,4 3-1673,-2 1 642,-1-1 0,-4-4 0,0-3 1</inkml:trace>
  <inkml:trace contextRef="#ctx0" brushRef="#br0" timeOffset="88254">17450 4415 6498,'-12'7'-3,"3"0"1,1-3-1,-1 4 112,-3 3 1,1-2 0,2-2-51,1-2 1,5 5-66,-1-2 1,1 3 0,0 1 0,-1 1 16,1-1 0,-2 1 1,-1-1-1,1 0 11,-1 1 1,-3 1 0,0 1 0,0 3 0,0 1 1,-2-2-1,4 3 1,-1 1-2,0-2 0,1 5 1,-3-4-1,4 4-22,0 1 0,0 3 1,4 4-1,-2 3-61,1 3 0,0 2 0,0-1 39,-1 2 1,-1-1 0,2 6 0,-1-1 0,1 0 1,2 1 1,-3-2 0,-1 3-1,3-3 3,0-1 0,2 2 0,0-3 0,0-3 12,0 0 0,0-2 1,0 0-1,0 1 12,0-1 0,2 1 1,0 4-1,3 2-42,-3 0 0,4 7 1,-2-4-1,0-2 0,2-1 0,-5 1 0,4-7 0,0-3 31,-1-4 0,5-2 0,-2-5 0,2-4 14,-1-3 1,0-5 0,4-4 9,1-3 1,-3-4-1,1-2 1,2-4-1,1-3-44,0-3 0,-2-7 0,1-2 0,-1-4-14,0-1 1,2-1 0,0-3 0,0-4-44,-3-3 1,-1-5 0,1-2-1,-3-1 143,-4-3 0,1 1 0,1-1 1,-1 3 23,1 1 0,-2-4 0,-4 3 0,0 0-21,0 2 0,0-2 1,0 0-1,0-3-38,0-2 1,-4 5 0,-2-10-1,0-1-21,-4 0 1,3-11 0,-1-1-17,-2-4 1,2-5-1,-2-1 1,-1-2-1,3 3-9,1 5 0,-1 12 0,2 13 12,-1 12-299,5 12 1,-9 26-1,4 11 1</inkml:trace>
  <inkml:trace contextRef="#ctx0" brushRef="#br0" timeOffset="90143">16011 5593 7635,'0'-6'-80,"0"-5"1,2 2-1,2-2 1,3-1-1,1-1 121,0 1 0,1 0 0,3-1 1,0 1-95,1-1 0,-1 0 0,2-3 0,1 0 0,2-1 64,-2 0 0,3 1 1,0-4 22,1-2 1,0-2 0,3-1 0,-1 1-10,1-1 1,1-4 0,2-1 87,0-2 1,0-1-1,0-4 1,1-2 28,3-2 1,-3 5 0,3-3-1,-3 2 1,-1 3-138,0-2 0,0 4 0,-1 0 0,1 2-60,0 2 0,-4-3 1,-1-1-1,1 0 37,-2 3 0,3-2 0,-4-2 0,2-2-14,2 2 0,0 1 0,0 5 0,-2-2 20,2 1 1,-2 2 0,0 1 0,1 2-53,-2 2 1,3-2 0,-4 2-1,2-2 24,2-2 0,-3-1 0,2-2 0,-1-2 14,0-2 1,3 3 0,-2-4 58,2-1 0,2 2 0,0 0 0,-1 2 0,1 1-44,0-1 1,0 5 0,-2-1 0,-2 5-55,-4 3 1,0-2 0,0 3 0,-2 2-29,-1 1 1,-6 2 0,0-1-1,2 1 1,1-1 0,0 1 0,-1 0 0,-2-1-3,2 1 1,2-2 0,3-1-1,2-3 42,-2-1 0,-1 2 1,0-2-1,1 0 60,1-1 0,1 5 0,-3-3 0,1 2 48,1-1 1,1 1 0,-6 3-51,-3 1 1,3-1 0,-3 1 0,3 0 0,2-2-3,-1-3 0,1 4 1,-1-5-1,0 1-41,1 1 0,3-7 0,1 3 1,-2-2 4,-1 1 0,0-1 0,1 4 0,1-1 11,-1-3 1,-1 2 0,0 0 0,1-1 57,2 2 0,-1-5 1,-2 5-1,1 0-40,2 2 1,-1-2-1,-3 0 1,-1-2-116,0 0 1,1 5 0,-1-3 100,1 1 0,-1-4 0,0 2 1</inkml:trace>
  <inkml:trace contextRef="#ctx0" brushRef="#br0" timeOffset="90788">18666 2245 8355,'0'-7'-66,"-6"1"1,-2 8 0,-3 2 0,-2 4 0,1 5 150,0 3 1,-6 1 0,-4 7-144,-6 7 0,-1 5 0,-8 6 0,-7 8 0,-7 6-254,-7 5 1,-8 12 37,31-34 1,-1 1 0,-3 6 0,0 3 0,-42 51 0</inkml:trace>
  <inkml:trace contextRef="#ctx0" brushRef="#br0" timeOffset="92090">17214 3882 7270,'0'7'-1520,"0"0"1516,0-3 0,0 3 0,0 5 0</inkml:trace>
  <inkml:trace contextRef="#ctx0" brushRef="#br0" timeOffset="92502">17202 3956 8355,'-4'-8'-1513,"0"0"1836,0 0 1,0-5 439,-1 1-559,1 5 0,10 3-108,2 8 1,2-1 0,-1 5 0,0 2-104,0 1 0,1-3 0,0 0 1,-2 2-157,1 1 0,2 1 0,2 1 0,-1-2-317,1-3 0,-5 1 0,0-3-49,2 1 1,1-4 493,1 1 1,-5 3 0,-1 0 0</inkml:trace>
  <inkml:trace contextRef="#ctx0" brushRef="#br0" timeOffset="92748">17239 3795 8355,'-7'-5'-308,"2"3"308,5-3 1,0 12-1,0 5 1,0 7 22,0 5 1,0 6-1,0 3 1,0 3-287,0 1 0,0 0-208,0 1 0,-6-1 0,-1 0 1</inkml:trace>
  <inkml:trace contextRef="#ctx0" brushRef="#br0" timeOffset="119945">3708 13754 9188,'0'-40'0,"0"3"0,0 3 0,0 2 0,0 3 1514,0 3-1186,-5 6-132,-2 3 1,-6 8-110,1 1 1,-2 5 0,-1 1 0,-3 4 0,0 8 0,-1 4 13,0 2 1,2 5-1,-2-3 1,1 1-1,3 3 1,1 0 0,2 0-375,-1-1 0,6-5 0,3 4 1,3-1 188,1 0 1,1-2 0,3 2-1,6-1-151,5-3 0,0 3 1,5-1-1,-1-2-31,0-1 0,-4 2 0,3 1 208,0-2 0,-8-1 0,2-2 0,-2 0 1,-3 1-65,-3-1 0,-3 1 1,-1-1-1,-1 0 307,-3 1 0,-3 3 0,-6 1 0,1-1-130,0 2 0,-1 2 0,1 4 0,-1 0-67,1-3 1,0 5 0,1-4 0,1 0-71,2 1 1,4-3 0,-3-1-1,1-1-37,3-3 1,3-3-1,5-3 1,3-4-34,3 1 0,3-5 0,1 3 0,1-2 139,-1-2 0,-1 0 0,-1 0 113,-1 0 0,0 0 0,0 1 50,-4 3 0,-3 4 0,-5 9 0,0 5 0,-1 4 74,-3 3 0,-2 5 0,-3 0 1,0 1 80,0 3 0,-1 0 1,2 2-1,2 1 31,1-1 1,3 0 0,-2 0 0,4 2-298,4-2 0,3 2 0,6-2 0,0-2-414,4-4 1,-2-11 0,7 1-1,3-5-421,3-4 1,2-6 0,-3-5-16,2-3 0,6-6 0,-3-2 0</inkml:trace>
  <inkml:trace contextRef="#ctx0" brushRef="#br0" timeOffset="120870">4378 14288 8194,'0'-13'377,"0"1"33,-5-1-119,3 6 1,-3 3 0,5 8-1,1 6 1,2 4 0,2 4 176,2 1 1,-4 2 0,2 5-417,1 3 0,-3 3 0,4 5 0,-1 1 0,0 2-291,0 2 1,-2 4 0,-4-1 0,1-1 24,3-3 0,-2-4 1,2-4-1,-2-5-991,3-6 0,-4-4 244,3-6 0,-1-5 830,1-3 0,3-8 0,5-3 1</inkml:trace>
  <inkml:trace contextRef="#ctx0" brushRef="#br0" timeOffset="121220">4353 14325 8355,'0'-17'1458,"0"1"-1026,0-1 0,0 3 1,2 1-130,2 0 1,3-2 0,6 8-361,4 0 1,-2 0 0,6 5 0,-1-3 0,1 3 0,-2 0 0,-1 2 0,-3 2 0,-1 2-408,-1 4 0,-6 3 0,-3 3 0,-3 1 319,-1 2 0,-1 5 0,-5-3 1,-5 2-80,-4-1 0,-2 1 1,5 2-1,0-2-82,-1-4 1,1 0-156,-1 0 1,1 5 0,0-3 0</inkml:trace>
  <inkml:trace contextRef="#ctx0" brushRef="#br0" timeOffset="121465">4552 14486 8843,'-13'0'-84,"8"-4"0,5 0-309,7 1 0,4 2 1,1 1-1,0 0 158,1 0 1,1-5 0,-1 0 226,0-2 1,2 0 0,-7-3 0,3 2-221,2-1 0,-2-2 208,-3-2 0,2 5-16,-6 0 1,0-1-1,-4-3 1</inkml:trace>
  <inkml:trace contextRef="#ctx0" brushRef="#br0" timeOffset="122187">4800 14300 8355,'0'-12'68,"0"-1"0,0 1 0,0-1 0,0 1 389,0-1 0,-4 5 1,-2 0-110,-1-2 1,3 5-241,-4 1 1,0 8-1,-4 4 66,4 3 0,-3 1 0,4 2 1,-1 1 12,0 2 0,4 5 0,-3-3-219,1 1 1,2-1 0,4-4 0,0 2-128,0-2 1,6-6 0,2 0 0,3-1 0,1-1-117,1-3 1,-1-3 0,1-2 0,-1-3 113,0-4 0,3-8 0,-1 0 0,-4-1 83,-3-1 0,1 5 0,-4-5 0,-1 1 49,-2 1 1,-2-1 0,-3 5 0,-4-1-79,-3 1 1,-2 1 0,1 3-20,-1 3 1,1 4 0,0 1 0,-1 1-5,1 4 0,5 1 90,3 7 0,2-1 1,2 1-63,0-1 0,7-5 0,4-3 0,6-2 0,1-2 34,0 0 1,4-5 0,-3 0 0,0-2 112,-2-3 1,1-1-1,-2-1 277,-1-1 1,-1 2 0,-1 2 0,-1 2 297,0 1 1,-3 2-434,-1 4 1,-5 6 0,1 2 0,-1 4-232,1 5 0,-3-2 0,3 4 0,-2 1-240,-2-1 1,4-4-1,1 2-27,2-3 0,-3-2 0,4-1 0,2-3-1124,1-4 1135,-4-2 1,10-8-1,-4-1 1</inkml:trace>
  <inkml:trace contextRef="#ctx0" brushRef="#br0" timeOffset="122188">5048 13915 8355,'-25'0'0,"6"0"820,2 0-1653,9 0 0,5 2 389,11 2 0,1-3 0,9 5 1</inkml:trace>
  <inkml:trace contextRef="#ctx0" brushRef="#br0" timeOffset="122515">5221 14188 8355,'-12'0'626,"0"0"1,5 6-617,3 2 1,4-1 0,2 1 0,4 2-1,1 0-262,2-2 1,-2 1 157,2-4 0,-1 3 0,4-4 0,1-3 1,-1-3-30,0-7 1,-3 0-1,-2-1 1,-2 2 123,-2-2 0,0 0 1,-1 1 191,2 1-93,1 5 0,-1-1 1,1 6-23,2 3 0,-3 4 0,3 1-82,-1 5 0,2-1 0,-3 2 0,1-1-100,-1 2 0,4-3 0,-4 1 0,2-4 0,3-3-495,1 2 1,-3-5 232,0 0 0,6-4 0,5-1 0</inkml:trace>
  <inkml:trace contextRef="#ctx0" brushRef="#br0" timeOffset="123168">5581 13791 8355,'-7'-5'1667,"-4"4"-1463,3-4 0,2 10 0,4 3 0,4 4 0,5 5 0,2 3 1,-1 5-14,1 4 0,-2 3 1,0 6-1,0 2-242,0 2 1,-3 3 0,3-3 0,0-2-159,0-2 1,-3-6 0,4-3 0,0-4 152,-1-5 0,4-6 0,-2-7 48,2-2 1,1-2 0,-1-7 1,-3-4 1,3-5-1,-2-2 1,2-1-136,1 0 0,-4-3 0,1 0 0,-1-2 0,-1 1-135,-3-2 0,1 2 0,0 1 0,-3 1 166,0 3 0,-2 1 1,0 2-47,0-1 268,0 6 1,0 3 0,-2 8 0,0 5 171,-3 2 1,1 1 0,4 0 0,0 1-181,0-1 0,2 1 1,2-1-1,3 0-100,0 1 1,4-2 0,-3-1-37,3-2 0,1-1 0,-1 2 0,-1 0 68,-2 0 0,-4 2 0,3 2 0,-1-1-1,-3 1 1,-6-1-1,-4 2 1,-3 1-361,-4 1 1,-1-3-1,3-5 1,0 2-726,-1 1 0,1-4 619,-1-3 0,1-3 0,-1-1 1</inkml:trace>
  <inkml:trace contextRef="#ctx0" brushRef="#br0" timeOffset="123169">5569 14052 8355,'-13'-19'1743,"6"1"-1486,3 5 0,4 1 0,6-2 1,6-1-314,7-2 1,5-1-1,2 3 1,3-1-844,4 1 1,3 1 54,1 1 1,0 1-1,1 0 1</inkml:trace>
  <inkml:trace contextRef="#ctx0" brushRef="#br0" timeOffset="123592">6598 14126 8355,'-1'-12'1032,"-3"-1"-646,2 1 0,-3 4 0,6 2 1,3 5-1,4 6-58,3 5 0,7 4 0,2 1 0,0 2-583,1-2 0,-2 3 0,3-2 0,-1-1-345,1-1 0,-4-2 0,-1 1-49,-4-1 0,0 1 1,-1-2-1,0-2-665,1 0 1272,-6-7 0,4 4 0,-4-6 1</inkml:trace>
  <inkml:trace contextRef="#ctx0" brushRef="#br0" timeOffset="123914">6871 14077 8355,'0'-13'143,"0"5"1,0 0 400,0-2 1,0 3-1,-1 0-232,-4 2 1,-2 6 0,-5 9-1,-2 6-317,-2 9 1,1 0 0,-6 5-1,-1-1 1,-2 2 0,0-1 0,0 0-1,4-2-603,3-2 1,3-7-1,2-2 1,1-2-723,3 1 831,-3-7 0,4 7 0,-6-9 0</inkml:trace>
  <inkml:trace contextRef="#ctx0" brushRef="#br0" timeOffset="124307">7516 14064 8355,'0'-12'597,"0"-1"189,0 1 1,0 4-295,0 0 1,-2 5 0,0-3 553,-2 1-682,-1 3 1,0-2-37,-3 8 0,2 3-453,2 6 0,3-1 0,2-1-119,3-3 1,3-2-1,5-6-135,1 0 1,-1-2 0,1 0 55,-1-2 1,-5-6 0,-3 2-273,-3-3 0,-1-2 153,0 1 0,-5 5 1,-3 3-1,-3 2-485,-2 2 1,4 7 755,-4 6 1,4 5-1,-9 6 1</inkml:trace>
  <inkml:trace contextRef="#ctx0" brushRef="#br0" timeOffset="124629">7491 14498 8355,'-4'-12'2198,"0"0"-1792,1-1 1,2 8 0,1 5-1,0 7-157,0 4 1,0 1 0,1-1-477,3-3 1,-1 2 0,5-6-45,2-1 1,-3-2 0,1-1 186,2 0 0,-5-5 1,1-2-1,-2-2 41,0 1 1,0 0 0,-4-4-75,0-1 1,-5 6-728,-4 3 1,-2 3-1,-1 1 224,-1 0 1,-4 5-1,-3 2 1</inkml:trace>
  <inkml:trace contextRef="#ctx0" brushRef="#br0" timeOffset="125450">8830 13829 8355,'0'-17'91,"0"-1"0,0 0 1,0-1-1,0 1 1,0 0-1,0 3 0,0 1 483,0 2 1,-5 1 0,-3 2-445,-3 5 0,-2 3 0,1 2 0,-1 3 0,2 5 0,2 3 0,1 3 104,-2 2 1,4 9 0,1 0 0,1 5 55,0 3 0,-1 7 1,5 5-1,0 3-124,0 5 1,0 1 0,0 5 0,0-4-157,0-1 1,0 3-1,0-4 1,2-3-9,2-4 1,-3-2 0,3-6 0,-2-5-455,-2-2 0,4-9 0,0-6-38,-1-3 0,-2-6 0,-2-1 0,-3-2-517,-5-2 0,-2-2 0,-1-1-618,0 0 1437,-1-5 0,-10-8 0,-3-6 0</inkml:trace>
  <inkml:trace contextRef="#ctx0" brushRef="#br0" timeOffset="125733">8434 14300 9596,'5'-8'542,"3"1"1,5 0-304,3 0 0,4 3 0,6-3-254,3 1 1,0-2 0,6 3-1,5-1 1,2 1 0,1 0 0,-4 1-1,0 0 1,-2 1-2313,0 2 1525,-5-4 0,4 3 0,-4-3 0</inkml:trace>
  <inkml:trace contextRef="#ctx0" brushRef="#br0" timeOffset="126030">9327 13729 8355,'0'-33'349,"0"3"0,0 4 1,-2 7-1,-2 3 98,-4 4 1,-3 6-1,-2 6 1,1 7-364,0 4 1,-1 7-1,2 3 1,1 4 0,2 4 182,-1 4 1,-1 3 0,2 2 0,2 2-123,1 1 1,3 9 0,-2-2 0,3 1-266,1-1 1,1 1 0,3-7 0,3-2-374,0-2 0,4-6 1,-1-3-1,3-4-338,4-5 1,0-2-1,-4-7-905,4-2 1433,2-4 1,0-5 0,-1 0 0</inkml:trace>
  <inkml:trace contextRef="#ctx0" brushRef="#br0" timeOffset="126265">9451 13940 8355,'-7'2'249,"3"2"352,2 4 1,4-1 0,2 1-352,4 2 1,3 5 0,1 2-1,1-2 1,1-2 0,1 1-1,1 1-287,-1 2 1,1-1 0,-1-3 0,1-1 0,-1 1-198,-1-1 0,-1-1 0,-1-1 0,0-3-2997,1-2 2710,-6 5 1,4-3 0,-4 5 0</inkml:trace>
  <inkml:trace contextRef="#ctx0" brushRef="#br0" timeOffset="126492">9661 13990 8355,'0'-13'0,"0"5"834,0 0 1,0 4 0,0-2-660,0 5 1,0 5 0,-1 13 0,-3 5 0,-4 4 0,-5 4 0,-2 2-359,-1 2 0,-5 1 0,4-2 0,2-4-313,1-3 1,3-7-1,3-2 1,4-3-416,3-2 1,6-5-1,2-2 1</inkml:trace>
  <inkml:trace contextRef="#ctx0" brushRef="#br0" timeOffset="126765">9959 13692 8355,'-5'-7'446,"-2"5"1,0 4 0,4 7 0,4 2-113,4 1 0,4 6 0,-1 1 0,3 2 0,2 0 1,1 2-1,1 3 55,1 3 1,1 6-1,-5-2 1,-1 4-466,-2 4 0,-4-1 0,-5 3 1,0-2-116,0-1 0,-5-8 0,-4 4 0,-3-5-232,-5-3 1,2-3-1,-4-5 1,1-3-495,3-3 1,0-2-13,-2 1 0,3-7 0,-4 0 1</inkml:trace>
  <inkml:trace contextRef="#ctx0" brushRef="#br0" timeOffset="127178">10964 13829 8355,'-13'-6'1212,"6"3"-508,3-5 1,3 0 417,1-5-970,0 7 0,0 1 1,-2 10-133,-2 3 0,-4 3 1,-7 1-72,-2 1 1,-5 0 0,2 3 0,-5 1 0,-3 1 59,-1 0 0,0 3 0,5-4 0,0-2-260,4-2 0,2-4 0,5-2 1,2-1-58,3 1 0,4-4 229,8 1 0,3-2 0,7-2 0,1 0 22,1 0 0,2 1 0,-3 2 0,3 2-139,2 2 1,-5-3 0,1 5 0,-2 0 103,-2 2 1,-1 2 0,-1-2 0,-2-2-61,2 0 1,-4-1 0,-1 4-222,1 1 1,-4-2 0,7-2 0,-1 0 18,-1 0 0,4 2 0,-4 2 1</inkml:trace>
  <inkml:trace contextRef="#ctx0" brushRef="#br0" timeOffset="127382">10567 14325 8355,'8'-4'191,"0"-1"1,2 3 0,2 0 0,4 2 0,1 0 0,3 0-113,2 0 0,-3 0 0,2 0 0,1 0 1,1 0-1,2 0 0,0 2 0,0 0 1,-2 3-1202,-2-3 1,2 5 0,-4 0 0</inkml:trace>
  <inkml:trace contextRef="#ctx0" brushRef="#br0" timeOffset="127875">11683 13977 8355,'0'-12'429,"0"0"293,-6 5 0,5 3 0,-3 8 0,3 5-400,1 7 0,0-1 1,0 5-1,0 2-396,0 2 1,1 1-1,2-1 1,1 1-379,-1 0 1,-2-1 0,-1-2 0,0-2-707,0 2 1,0-4 453,0-1 1,0 2 0,0 0 0</inkml:trace>
  <inkml:trace contextRef="#ctx0" brushRef="#br0" timeOffset="128445">11447 14027 8355,'-12'0'80,"5"-1"0,3-3 0,3-5 561,1-2 1,5-1 0,3-1-412,3 1 1,6-4 0,-1-1 0,0 2-1,-1 1 137,1 2 1,-2 5 0,3 3-268,-4 2 0,0 4 1,-2 2-197,-3 4 0,3 2 1,-3-1-1,2 0-166,-2 0 1,3 1-1,-2 0 1,2-2 0,1 0-686,0-1 725,1-2 1,-1-5-1,1-1 48,-1-3 1,0-2 0,1-3 0,-2 1-200,-3-2 1,6-5 0,-4-2 0,1 1 12,4-2 1,-4 4 0,3-3 0,-5 4 253,1 0 1,1 1-1,1-1 1</inkml:trace>
  <inkml:trace contextRef="#ctx0" brushRef="#br0" timeOffset="129264">12266 13407 8355,'7'-6'168,"-2"0"0,-3-3 0,2 2 0,3 0 0,1 2 0,0-1 1,3 2-1,3 0 0,4 0 0,0 1 0,1 2 69,0 1 0,-2-4 0,2 0 0,-1 1 0,-3 3 0,-1 4-247,-1 4 0,-5 3 0,-1 3 0,-2 1 47,-2 2 0,-2 5 1,-1 0-1,0 4-4,0 3 0,-1 5 1,-2 0-1,-2 0 1,-2 2 19,-3 1 0,5-7-93,1 8 0,2-10 1,2 1-1,0-2-122,0-3 1,0-3-1,2-2 1,2-2-6,4-6 0,3 1 1,1-5-1,1 0 1,-1-3-1,1-2 0,-1-2 1,0 0-950,1 0 904,-1 0 1,-1-2 316,-3-2 0,-3 4 130,-10 0 0,-1 6-239,-7 6 1,5 0-1,0 2 1,-2 3 273,-1 3 0,-1 4 0,1 1 0,1 1 0,2 3 165,-2 4 0,4 0 1,2 3-1,3 2-249,1 1 0,0 1 1,0 0-1,0 3-48,0 1 1,0 1 0,-1 3-1,-2-1-26,-1-1 1,-6-6 0,2 1 0,-2-4-27,2-4 0,-7 3 1,2-4-1,0 0-41,-1-4 0,-3-3 1,-1-3-1,0-2-174,0-2 1,-4-2 0,2-4 0,-2 1-625,1-1 0,-2 1 1,2-2-713,-2-3 0,-2 3 0,0-4 1</inkml:trace>
  <inkml:trace contextRef="#ctx0" brushRef="#br0" timeOffset="131634">1401 13816 8355,'-11'-29'0,"2"0"0,2 2 0,1 2 1488,4 4 1,-4 8-1278,2 4 0,0 9 0,4 4 0,-2 12 0,0 7 0,-2 6 0,1 5 0,1 8-64,2 7 0,0 5 1,0 9-1,0 6 0,0 2 1,-1 2-1,-2-2-138,-1 0 1,0-7-36,4-10 0,0-2 0,0-10 0,0-4-91,0-3 0,0-6 1,-1-10-1,-2-5-21,-1-4 1,-6-8 165,2 2 1,1-8 0,0-4-1,2-3-41,2-1 1,1-1 0,2 1-152,0-1 0,2 1 0,1 0 0,2-1 0,2 2 158,3 3 0,1-2 0,1 6 0,0 0 146,1-2 1,1 5 0,1-3-1,1 3-291,-1 1 0,5 0 0,0 0 0,4 0 31,1 0 1,-1 1 0,0 2-1,-2 1-548,-1-1 1,-2-1-1,2 1 1,-5 1-217,-2-1 1,-2-2 0,1-1 0</inkml:trace>
  <inkml:trace contextRef="#ctx0" brushRef="#br0" timeOffset="132033">1972 14821 8355,'-1'-11'3317,"-4"3"-2876,4-4 1,-4 12-1,5 0 1,1 7-305,3 4 0,-1 6 1,4 1-1,-2 1 0,-2 2-203,-2-2 0,4 9 0,-1-4 1,-2 3-395,0-1 1,-2-1 0,1-2 0,2-1-344,1-1 1,2-6 0,-4 1 0,2-2 31,-1-1 1,4-1 0,0 0 0</inkml:trace>
  <inkml:trace contextRef="#ctx0" brushRef="#br0" timeOffset="132421">1848 14908 8167,'-7'0'1677,"3"0"-1394,8 0 1,3-6 0,4-2-145,-3-3 1,2 3 0,-6-1 66,-1 0 1,2-2 0,-1-2-1,-1 1 100,-1-1 0,2 1 0,0 0 75,-1-1 0,3 6-314,3 3 0,2 3 1,1 1-54,1 0 0,-1 1 1,2 2-1,1 1-41,1-1 1,1-2-1,-5-1 1,1 0-62,-1 0 0,1 0 0,-1 0 1,0 0-334,1 0 1,-1-4-1,1-1 1,-1-2-29,0-3 1,-1-1-1,-1-1 1,-3-1-129,-2 1 0,4-1 1,-4 0-338,2-4 1,-3 3 749,5-2 0,-1-4 0,4 1 1</inkml:trace>
  <inkml:trace contextRef="#ctx0" brushRef="#br0" timeOffset="132637">2679 14213 8355,'0'-23'565,"1"2"1,2 4 0,3 5 136,0 4 1,1-3 0,3 4 0,-2 0-1489,2 3 0,0 4 1,-1 3-1,-1 2-1386,2 2 1718,-4 1 1,5 5-1,-4-1 1</inkml:trace>
  <inkml:trace contextRef="#ctx0" brushRef="#br0" timeOffset="132891">2691 14461 11548,'13'-1'0,"-1"-2"92,1-1 1,4-4 0,4 2-1616,3-1 0,6-7 0,2-5 0</inkml:trace>
  <inkml:trace contextRef="#ctx0" brushRef="#br0" timeOffset="144264">15453 13825 8355,'0'-24'-340,"0"1"1,0 9-1,1 4 1,1 5 280,2 6 1,0 4 0,-4 7 0,0-1-1,0 1 1,0-1 0,0 1 194,0 0 1,-4-1 0,0 1 0,2 0 55,1-1 0,1-3 0,-2-2 218,-2 0 1,3-1 140,-3-1 0,3-2-649,1 6 1,0-4 0,0 4 0,0 1-781,0 1 0,0 2 0,0-1 0</inkml:trace>
  <inkml:trace contextRef="#ctx0" brushRef="#br0" timeOffset="146913">15776 13407 7945,'0'-25'0,"0"0"0,-2 2 0,0 1 0,-2 3 105,1 1 1,-4-3-1,-1 6 1,-5 2-1,-2 5 1,-3 3 0,-1 3-1,-3 5 1,-3 5-1,-1 2 282,1-2 1,-5 3 0,8-3-289,0 4 0,0 0 0,-2 0 0,2 2-29,1 3 0,6-8 0,-1 4 1,2-2-1,3 0 0,1 1-45,2 1 1,5 0 0,-1 2-56,3 2 0,1 5 1,1-1-1,2 4-73,1 3 1,4 3 0,-4 3 0,1-1 48,0 2 1,-4 1 0,5 1 0,-2 1 83,0 4 1,0 7 0,-4 12 0,0 5 41,0 4 1,0 14 0,0-2 0,-1 6-43,-3 10 0,2 1 0,0-46 0,0 1-27,1 1 0,1-1 1,0-2-1,0-2 1,0 1-1,0-1 1,0 49-1,0-7 21,0-6 0,0 3 1,0-14-1,1-6 21,3-7 1,2-7 0,5-7-1,-1-4-27,-1-7 0,9-5 0,-4-7 0,2-3-223,2-5 0,4 2 0,-2-9 1,0-2-218,1-1 0,0-3 0,2-4 0,-1-2-24,-1-2 0,0-3 0,2-6 33,-2-4 1,2-8 0,-4-6 0</inkml:trace>
  <inkml:trace contextRef="#ctx0" brushRef="#br0" timeOffset="147515">16421 13705 8355,'0'-21'0,"0"2"0,0-1 248,0 1 1,-2 5 0,0 0-198,-3 5 0,-4 5 0,1-3 0,-4 1 1,0 5-1,0 2 8,-1 3 0,1 10 0,-1 0 187,1 4 1,4 4 0,1 7 0,1 4 0,4 4-45,0 5 1,2 6-1,0 7 1,2 3-160,2 5 1,1-1 0,5 6 0,-3-4-252,-2-2 1,4 2 0,-5-10 0,0-3-101,1-5 0,-3-4 0,2-9 1,-3-4-11,-1-3 1,0-7 0,0-2-186,0-3 1,-1-8-1,-3-1 115,-4-4 1,-4-1-1,0 0 1</inkml:trace>
  <inkml:trace contextRef="#ctx0" brushRef="#br0" timeOffset="147784">16073 14312 8355,'0'-12'350,"6"5"202,2 3 1,5-2-350,3 2 1,5-5 0,6 0 0,4-2 65,0-1 0,7-1 0,3 1 0,-2 1-2337,-5 3 1093,2-3 0,-4 9 0,5-3 1</inkml:trace>
  <inkml:trace contextRef="#ctx0" brushRef="#br0" timeOffset="148570">17388 14002 9088,'0'-16'0,"-1"-1"0,-2 2 0,-1 1 0,1 2 1540,2-1-1199,1 1 0,0 4 0,-2 1 1,0 3-253,-3 5 1,1 5-1,4 6 1,0 2 0,0 1-1,0 3 1,0 1 0,0 3-256,0 2 1,4 0-1,1 1 1,-1-1-1,0-2 1,1-3-1,2-1-51,3-3 0,1-2 0,1-5 0,1-4 16,-1-3 1,1-2 0,-1-3 146,0-4 0,1-4 0,-1 0 0,1-2 1,-2-1 56,-3-1 1,1-5 0,-3 4-1,-1 2 43,1 1 0,2 2 1,-4 0-1,1-1 44,0 1 0,-2 1-84,5 3 1,-5 8 0,1 8-10,-3 3 1,1 1-1,2 2 1,3 1 50,0 2 0,4-1 0,-3-2 0,2 1 1,-1 2-13,-1-2 0,1-1 1,3-2-20,1 0 1,-2-3 0,-3-1 0,-3 0 0,-1 1-465,1-1 1,-1-4 0,-6 3-30,-2-2 0,-3-1 0,-5-4 1,-2 0-1,-1 0 178,-2 0 1,-5-5 0,3-2 0</inkml:trace>
  <inkml:trace contextRef="#ctx0" brushRef="#br0" timeOffset="148820">17599 13742 8355,'-12'0'1125,"-1"-6"-1396,6 5 1,2-3 0,5 8 0,1 4-397,3 3 1,9 2 0,6-1 0</inkml:trace>
  <inkml:trace contextRef="#ctx0" brushRef="#br0" timeOffset="149424">18628 13829 7973,'-1'-13'0,"-3"1"313,-4-1 0,-3 2 0,-2 3 0,1 4 0,-1 4 1,1 3 140,0 1 0,-1 7 1,1 0-366,-1 4 0,5 6 0,0-3 0,-1 1 0,3 3-60,1 1 0,4 2 0,1 0-257,0 0 0,0-4 0,1-2 1,2-1-1,3-3-39,1-1 1,1-3 0,4-3 0,2-4 41,3-3 0,-4-1 0,5-1 1,-1-3 81,-1-4 1,2-7 0,-3-2 163,2 2 1,-2-3 0,-5 0-1,-2 0 158,2 0 0,-5 2 0,1 5 1,-2 1 160,0 2 1,0 6-300,-4 2 0,0 6 0,0 6 1,0 1-6,0-1 1,0 2 0,0 1 8,0 2 0,0-1 0,2-5 0,2-1-54,4-2 0,3-4 0,1 3 1,1-1-17,-1-4 1,1-2-1,-1-2 1,0-4-20,1-1 1,-2-1 0,-2-5 0,-2 1 23,-1 0 0,-2-1 1,-4 1-141,0-1 1,-1 1 0,-4 0-1,-3 1 1,-3 2-229,-1 5 1,-1 3-1,1 1 1,0 0 69,-1 0 1,5 5 0,1 4-1,0 0 208,0 0 0,4 2 0,-2-5 0</inkml:trace>
  <inkml:trace contextRef="#ctx0" brushRef="#br0" timeOffset="149867">19013 13903 8355,'-4'-12'479,"0"-1"-217,-6 1 58,9-1 1,-9 1 92,6 0 0,0 6-494,4 6 0,0 6 0,1 6 1,2 0-68,1 1 1,6-1-1,-4 1 1,3-1-1,-1-1 1,0-1 0,0-3-68,1-2 1,-1-1 0,4-4 235,1 0 0,-5-1 0,-1-3-55,-2-5 0,5-2 0,-3-1 0,1 0 0,-1-1-58,-1 1 0,2-1 0,-4 1 0,0 1 165,2 3 0,-4-2 100,7 6 0,-1 0 0,3 5-25,-3 3 0,3 5 0,-4 6 0,1 1-203,1-1 1,-1-1 0,4-1 0,1-1-839,-1 0 1,1-1 489,-1-2 0,6 2 0,1-4 1</inkml:trace>
  <inkml:trace contextRef="#ctx0" brushRef="#br0" timeOffset="150409">19484 13717 8355,'-8'-12'164,"0"-1"0,5 5 0,0 1 1,6 3 0,5 5 1,3 5-1,0 6 1,-1 2 0,-2 3-1,0 2 1,1 0-261,-1-2 0,-4 1 0,3-2 0,0-1 0,-2-1-111,1-2 0,3-1 1,-2-1-1,2-3-18,-1-2 0,0 0 1,3-7 65,-3-2 0,2-3 0,-4-5 0,-1-1 42,1 1 0,2 0 0,-3-1 0,1-1 51,-1-2 0,4 2 0,-4-2 0,1 2-47,-1 1 1,1 2 0,-4 2 563,3 0 1,0 7-228,-1-2 0,-1 2 0,4 4 0,0 2-110,0 4 0,1 3 1,3 1-1,-1 1-249,-2-1 1,0-1 0,6-1-1,1-3-35,2-2 0,-1 4 0,-2-5 1,1-2 68,2 0 0,1-6 0,-3-2 0,1-1 64,-1-2 0,-2-2 0,-4-3 0,-2-1 100,-1-2 0,-2 1 0,-3 3-5,3 1 1,-2 4 0,2-1 0,-4 0-36,-4-2 1,1 4 0,-5 3 0,0 4 60,1 4 0,-3 3 0,5 5 47,-2 0 0,4 5 1,-1 1-1,2 1 1,2 2-178,0-2 1,6 3 0,4-5 0,3-2-327,4-1 0,5-6 0,-1-1 0,2-2 101,2-2 1,0-7 0,-1-3 0</inkml:trace>
  <inkml:trace contextRef="#ctx0" brushRef="#br0" timeOffset="150676">20241 13643 8355,'0'-7'984,"5"-3"0,3 6 0,3 3-541,2 3 1,1 1 0,1 5 0,1 2-379,-1 1 1,1 6 0,-1-1 0,1-1-254,-1-1 1,-1 3 0,-1-1-1,-1-1-500,0-1 1,1-2-1,-1 1-123,1-1 0,-6-4 17,-3 1 0,3-6 0,-1 2 0</inkml:trace>
  <inkml:trace contextRef="#ctx0" brushRef="#br0" timeOffset="150862">20451 13643 9982,'-12'-7'0,"1"4"0,1 6 0,2 6 0,-2 5-54,-1 3 0,-1 5 1,0-2-1,-1 4 0,1 1 1,1-2-929,3-2 1,-9 2-1,3-4 1</inkml:trace>
  <inkml:trace contextRef="#ctx0" brushRef="#br0" timeOffset="151844">21258 13605 8355,'-2'-7'90,"-1"5"0,-1 4 1,0 7-1,0 2 87,0 1 0,0 1 1,4-1-1,0 0-160,0 1 1,4-1 0,1-1 0,2-3-75,3-3 1,1-4-1,1-1 1,1 0 6,-1 0 0,1-6 0,-1-2 0,2-4 23,2-5 1,-2-2-1,4-7 0,0-2 18,3-1 0,-2-5 0,2 1 0,-2-2-106,-4 2 0,2-1 0,-11 5 0,1 1 149,-3 2 1,-4 7-1,-4 2 1,-4 5 128,-3 4 0,-1-2 0,-1 6-91,1 1 0,4 3 1,1 4-1,1 4 1,3 4 29,2 0 1,1 7 0,0 6 0,1 7 154,4 4 1,-3 5 0,7 3 0,0 4-140,2 7 1,2 5-1,-1 2 1,-1 1-143,-3 3 0,2-2 0,-6 2 0,-1-4-287,-2-4 1,-1-5 0,0-7-1,0-6-232,0-6 0,-1-9 1,-3-10 578,-5-5 1,-2-5-1,-1-7 1,0-5-28,-1-6 0,1-7 0,1-2 0,3-5 26,3-2 0,4-5 0,1 1 0,0-3 31,0-1 1,3 0 0,4-1 0,5 3-105,2 2 0,7-2 0,2 5 0,5-1-98,-1 1 0,-1 0 1,-1 2-1,0-1 2,0 2 1,-2-1 0,-1 1 0,-3-2 48,-1 1 0,0-4 1,-3 1-1,2-1 78,-2 3 0,-5 4 1,-3 3-1,-2 2 132,-2-2 1,-3 4 0,-4 2 1,-4 7 1,1-1 0,-2 5 0,0-1 0,-2 1 6,-2 2 1,1 3 0,0 4 87,-1 4 0,5 7 1,1 5-1,1 2-45,4 4 0,0 7 0,2 0 0,0 4-10,0 5 0,0 0 1,2 7-1,2-1-209,4 3 0,4 3 1,4-1-1,-1 4-279,-4-1 0,1 5 0,-5-5 1,1 1-109,1-3 0,-7-5 0,3-5 0,-4-6 247,-1-8 0,-6-4 1,-2-2-1,-3-5 193,-1-7 1,-1-1 0,1-7 108,0-1 1,-1-8-1,1-6 1,-1-6 0,2-4-67,3-5 0,3 0 0,5-7 0,0-1-22,0-2 1,0-2 0,1 1-1,3 1 26,4 3 0,7 3 0,3 5 0,0 2-168,0 2 1,4-1 0,-1 6 0,1 0-350,-1 3 1,2-4 127,-2 1 1,-3-1-1,0 5 1</inkml:trace>
  <inkml:trace contextRef="#ctx0" brushRef="#br0" timeOffset="152027">21010 13320 8355,'5'-30'109,"2"9"0,10 3-819,-1 14 0,6 3 0,-3 1 1</inkml:trace>
  <inkml:trace contextRef="#ctx0" brushRef="#br0" timeOffset="153833">18157 15304 8355,'-5'-31'236,"2"2"0,-4 8 0,1 5 0,2 3 1415,-1 5-1559,3 2-69,-9 6 1,9 6 0,-5 4-1,1 6 1,3 8 0,1 5 0,-1 4-1,-3 4 1,1 4 0,-1 3 146,4 3 1,-4 5 0,1 2-136,-2-1 1,4-1-1,-3 0 1,2 1-1,0-4 1,0-5-1,0-4 70,0-4-38,0-12 1,5 3 0,3-10 25,4-2 1,9-7 0,4-5 0,2-5 3,2-2 0,0-5 0,1 0 0,3-2-162,4-1 0,-1 0 0,-1-1 0,0 2-463,-4 3 1,-1-2-1,-1 6 1,-1 1-449,-4 2 0,-2 1 0,-6 0 456,1 0 1,-1 0-1,1 0 1</inkml:trace>
  <inkml:trace contextRef="#ctx0" brushRef="#br0" timeOffset="154094">18616 16160 8355,'0'-12'248,"0"-1"0,0 1 0,1 1 1,2 1 124,1 2 0,2 5 1,-4-2-1,4 1 1,1 1-85,3 4 1,-4 6 0,1 8-109,-1 2 1,-2 1 0,-3-2-1,2 4-330,1-1 0,0 4 0,-4-2 0,0 2-296,0 2 0,0-1 1,2-2-1,0-2-518,3 2 1,-1-4 268,-4-1 0,0 2 0,0 1 0</inkml:trace>
  <inkml:trace contextRef="#ctx0" brushRef="#br0" timeOffset="154444">18542 16210 8355,'-2'-11'116,"-1"1"0,-1 2 0,1-2 31,2-1 0,1 3 0,1 1 1,2 0-143,1 0 0,6-1 1,-3-4-1,1-1 192,0 1 0,1 4 0,3-1 27,1 0 1,-1 3 0,0 2-85,1 3 1,-1 5 0,-1 1-1,-1 1-126,-2-1 1,0 5-1,5-3 1,-1 0-166,1-3 1,-1-3 0,0-1-1,1 0-203,-1 0 1,2-1 0,1-3-1,2-6-105,-2-5 0,1 1 0,-2-4-36,-3 0 0,-3 5 0,2-4 348,-2 3 1,1 2-1,3-1 1</inkml:trace>
  <inkml:trace contextRef="#ctx0" brushRef="#br0" timeOffset="155186">19521 15453 8355,'-4'-12'721,"0"0"-511,0-1 1,4 8-1,0 5 1,0 8-1,1 6-150,3 2 1,2 5 0,4-3-1,-2 0-13,1 0 1,1 0 0,0-3 0,-2 0-378,2-4 0,-3 0 0,1-6 261,1 2 1,-2-4 0,2 0-27,0-6 0,1-4 0,0-5 0,-2-1 12,1 1 1,1 0 0,0-1 0,-2-1 23,2-2 0,-3 2 1,1-4-1,0 2 4,-1-1 0,3 1 0,-5 3 0,1 1-1,-1-1 1,-1 5 0,-2 1 65,2 2 22,-3-5 0,5 14 0,-6 0 108,0 6 1,0 2 0,0 1 0,1-1-61,3 1 1,-1-1-1,4 0 1,0 1-6,0-1 0,1 1 1,4-2-1,1-2-7,-1-1 0,1 1 1,-1 2-1,-1-2-63,-3 0 0,2-5 1,-6 4-214,-1 2 0,-2 1-279,-1 1 0,-5-4 0,-4 1 0,-2-1 107,-1-1 0,-6-2 0,-1-5 1</inkml:trace>
  <inkml:trace contextRef="#ctx0" brushRef="#br0" timeOffset="155427">19683 15143 8355,'-20'-12'10,"2"5"-668,11 1 0,13 17 0,8 3 1</inkml:trace>
  <inkml:trace contextRef="#ctx0" brushRef="#br0" timeOffset="156094">20662 15230 8355,'-5'-12'221,"-2"1"-133,-5 2 0,-1 0 0,1 5 0,-1 1 1,1 1 246,-1 2 0,1 0 1,1 2-190,3 2 1,-2 7 0,5 7 0,-1 1-1,1 5-56,2 3 1,1 1-1,2 3-72,0 0 0,0-2 1,0-4-1,2-1 1,1 0-211,1-4 1,7-2 0,0-5 83,4-1 1,3-5-1,-2-3 1,4-2-464,-1-2 1,4-2-1,-3-2 436,-1-4 1,3-5 0,-5-2 0,-2-1 0,-1 1-13,-2 1 0,-1-3 1,-1 1 314,-2 0 0,-5 3 0,1 0-19,-3 1 1,-2 5 97,-3 3 0,2 4 0,-2 4 60,3 4 1,1 5-189,0 3 1,0-6 0,0 2 0,1-1 25,3 0 0,3-2 0,6-3-184,-1 0 1,0 2 0,1-4 0,-1-1-1,1-1-35,-1-2 0,0-2 0,1-2 0,-2-4 53,-3-3 0,2-2 1,-5 1-1,1 0 40,-1-1 0,-1 1 1,-4-1-1,-1 1-71,-3 0 0,1-1 0,-5 1 0,-2 1-210,-1 2 0,-5 4 1,-1 5-1,1 1-127,-2 3 0,4 3 0,-4 6 0,1 0-230,1 4 1,3-3 595,5 2 1,0 4 0,-4-1 0</inkml:trace>
  <inkml:trace contextRef="#ctx0" brushRef="#br0" timeOffset="156595">21158 15379 8355,'-6'-6'10,"-4"4"1,4-5 162,-1 1 0,3-3 455,-4 0 281,5 4-876,-2-1 1,5 12-1,1 2 1,2 3 17,1 2 0,2-1 0,-4 0 0,4 1-141,1-1 1,-5 1-1,4-2 1,-2-2 14,0-1 1,5-3 0,-4 1 31,2 0 1,-3-2-1,4-4-28,2 0 0,-3-5 1,0-4-1,0-2-11,0-1 1,-1 0 0,3-1 0,-4 1-21,1-1 1,-4 1 0,5 0 0,-1-1 5,-3 1 0,4 1 120,1 2 1,-1 0-1,1 5 1,0 2 8,-1 5 0,4 4 0,-4 5 0,1 2-161,1 3 1,-1-2 0,4 4 0,-1-1-342,-2-3 0,2 3 0,-3-1 153,3-2 0,7-1 0,1-2 1</inkml:trace>
  <inkml:trace contextRef="#ctx0" brushRef="#br0" timeOffset="157168">21543 15230 8355,'1'-10'1461,"3"6"-1309,3 11 0,2 7 0,-1 4 0,1-2 0,2 1 0,2-1 0,-1 1-169,1 0 0,-1-1 0,0-3 0,0-1 0,-3 0-156,-1 1 0,1-6 0,3-3-206,1-3 1,-1-1 0,-1-1 0,-3-3 280,-4-5 1,2-2 0,-1-1 0,1 0 53,-1-1 1,0-3 0,-4-2 0,2 0-41,1 0 1,0-3-1,-4 5 1,0 0-41,0 3 1,0 0 0,0 1 216,0-1 1,1 7 46,3 1 0,-2 5 0,3 3 0,-1 3-81,1 1 1,3 1 0,-3 4 30,2 1 1,2-1 0,3-1 0,0-1 0,1-3-125,-1-2 1,1 3 0,-1-3-1,0-3 37,1 0 0,-1-4 1,1 0-1,-1-4 31,0-1 1,1-1-1,-1-5 1,1 0-17,-1-4 1,-4 3 0,1-2 0,-1 2-15,-1 2 0,-2-1-65,-5 1 1,-1 5 0,-3 3 0,-5 2 61,-2 2 1,0 2 0,2 2 0,0 4 87,0 3 0,3 6 0,2 1 0,3 0-41,1 0 0,0-1 0,0-1 0,1 0-66,3-1 1,5 3 0,6-1 0,3-3-373,1-5 0,-3 1 0,5-6 1,1-1-806,2-2 1011,-5-1 1,4-5-1,-3-2 1</inkml:trace>
  <inkml:trace contextRef="#ctx0" brushRef="#br0" timeOffset="157410">22287 15069 9347,'-7'5'1363,"3"4"-1239,3 2 0,6 1 1,3 0-1,3 1 0,2-1 1,-1 1-1,1-2 0,0-2-43,4 0 0,-2-1 1,4 3-1,-1-1-446,-3-2 0,3 0 0,-1 3 0,-3-1-560,-5-2 1,1-4 0,-6 4 408,-1 2 1,4 1-1,0 1 1</inkml:trace>
  <inkml:trace contextRef="#ctx0" brushRef="#br0" timeOffset="157626">22436 15019 8355,'0'-8'743,"-2"2"1041,-2 5-1729,3 9 0,-10 8 0,3 4 0,-3 4 1,-3 2-1,-1 4 0,-3 2 0,-2 2 0,0 2-1466,1 1 0,-5 0 0,5 1 0</inkml:trace>
  <inkml:trace contextRef="#ctx0" brushRef="#br0" timeOffset="158778">20179 14957 8355,'0'-12'-63,"0"-1"1,0 1 70,0 0 1,-6 1 0,-2 2 97,-3 5 0,-2-1 0,1 1 0,0 1 0,-1 3 1,1 4-1,1 4-134,3 3 0,2 2 0,6-1-412,0 0 413,0 1 0,1-6 0,4-3 1,3-4-38,3-4 0,1-3 0,-1-6 1,-1 2 135,-2 3 1,-4-3 0,3 3 395,-1-3-474,3 4 0,-3 3 1,2 8-1,-2 3-19,-1 0 0,1 4 1,3-4-1,0 1-177,0 0 1,2-5 0,3 1 0,1-3-314,2-1 1,-1 0 236,-3 0 1,-1 6 0,0 1 0</inkml:trace>
  <inkml:trace contextRef="#ctx0" brushRef="#br0" timeOffset="159257">20216 15652 8355,'0'-7'12,"0"3"1,0 8-1,1 4 1,2 3-1,1 3 96,-1 2 1,0 0 0,-1 3 0,2-1 0,-1-3 102,-1-1 0,-2-2 0,1 1 771,3-1-889,-2-5 0,3-7 1,-5-8-1,0-5-98,0-3 0,0 1 1,0-6-1,0 0-56,0 2 0,0-6 1,0 2-1,1-5-101,4 1 0,-4 0 1,4 4-1,0 2 10,-1 5 108,5 7 1,-6 11 0,4 10 0,0 9 1,0 6 1,-3 5 0,4 5 9,2 1 1,6-5-918,5 0 1,2-6-1,2 4 1</inkml:trace>
  <inkml:trace contextRef="#ctx0" brushRef="#br0" timeOffset="160090">23031 14709 8355,'-5'-12'88,"-2"-1"1,-6 2-90,1 3 1,0 3-1,-1 5 1,1 0 0,-1 1-1,1 3 100,0 4 1,-1 3-1,1 2 1,-1 1-57,1 2 0,1-2 1,1 4-1,3-2 1,2 1 83,2-2 0,3 0 1,4 0-69,4 2 1,8-1 0,2-3-33,1-1 1,2 1-1,3-1 1,1 2 0,-1 1 19,-4 1 0,4 1 0,-5-5 0,0 1-138,-2-1 1,-3 1-1,-3-1 1,-3 0 22,-4 1 1,-4 3 0,-6 1 0,-5-2-76,-4-1 0,-7 0 0,2 1 0,-2 1-269,1-1 1,-1-5-1,5-3-835,2-1 1094,1-2 0,2-4 0,0 0 0</inkml:trace>
  <inkml:trace contextRef="#ctx0" brushRef="#br0" timeOffset="160445">23192 15143 8511,'-7'-12'958,"2"4"-1005,5-1 1,5 5 0,4-4-1,2-2 1,1-1 0,1-1-1,-1-1-47,0 1 0,1-2 1,-2-1-1,-2-1 0,0-1 83,0-1 0,-3 4 0,-2-2 0,-3 2-78,-1 2 1,0-1-1,-1 1 1,-3-1 100,-4 1 0,-3 5 0,-2 3 0,1 3 131,-1 1 1,1 1 0,0 3-65,-1 4 0,6 5 0,3 3 0,3 5-15,1 2 1,5 1 0,4-2-1,3-1-183,5 1 0,-2-4 0,4-2 0,0-2-202,1-2 1,0-5 0,5-3-143,0-2 1,-5-2 0,0-2 269,-2-2 0,4-8 0,-3-8 0</inkml:trace>
  <inkml:trace contextRef="#ctx0" brushRef="#br0" timeOffset="160687">23577 14399 9004,'-2'-11'965,"-2"3"1,3 8-840,-3 8 0,7 13 1,2 5-1,2 4-236,3 5 1,-3 6 0,1 3-1,1 2 55,2-1 1,2-4-1,-1 4 1,-1-4-265,-2-5 0,2 0 1,-3-8-1,2 0-361,-2-2 1,1-6 0,-4-4 244,-3-2 1,0-2 0,-2 1 0</inkml:trace>
  <inkml:trace contextRef="#ctx0" brushRef="#br0" timeOffset="160890">23527 14635 9454,'2'-13'0,"2"1"0,5 1 0,5 1 0,4 2 0,1 0 0,3-1-104,2 1 1,2 5-1,3-2 1,3 1-1,-1 0 1,-3 1-1,-5 3-1156,-2 4 826,-6-3 0,3 16 0,-5-3 1</inkml:trace>
  <inkml:trace contextRef="#ctx0" brushRef="#br0" timeOffset="161182">23068 15379 8355,'-12'0'434,"5"1"1,4 2-1,6 1-69,5-1 0,3-2 0,3-1 0,3 0-95,3 0 0,9 0 0,6-1 0,3-3 11,4-4 0,5 1 0,-1-2 0,4 0-110,0-2 0,6-2 0,-5 1 1,3 1-259,1 3 1,-3-2 0,-6 4 0,-6 1-1034,-6-1 0,-5 4 0,-8 6-22,-5 4 0,-7 3 0,-4 1 0</inkml:trace>
  <inkml:trace contextRef="#ctx0" brushRef="#br0" timeOffset="162506">20873 16520 8355,'0'-12'15,"-1"-5"0,-2 0 0,-1 2 253,1 2-108,-4 0 1,6 3 0,-3 6 0,4 8-1,4 7 1,4 6 0,3 4 128,2 2 1,0 6-1,2 1 1,3 1-1,2 0-181,2 1 1,-3 0 0,2 2 0,-1-2 0,1 0-101,0-1 1,-5-7-1,4-1 25,-3-4 1,4-3 0,-4-8 57,-2-4 0,-1-3 0,-3-2-13,-3-3 1,2-9 0,-6-7-1,0-4 1,0-2-93,0-3 0,0-4 0,-2-7 0,0-2-188,2-3 0,1 1 1,-4-3-1,2 2-137,1-2 1,1 0 0,-2 2 0,1 5-6,-1 5 0,0 6 1,0 9-48,1 3 0,0 10 1,-4 9-1,1 9-955,3 8 1174,-2 4 1,9 8-1,-4 0 1</inkml:trace>
  <inkml:trace contextRef="#ctx0" brushRef="#br0" timeOffset="162717">20923 16818 8603,'-2'-13'0,"0"1"0,-3-1 0,4 2 0,4 2-118,5 0-34,3 1 1,8-4 0,6-1 0,7 1 0,4-2-79,1-2 0,4-2 0,1-3-97,-2 5 1,-2-4 0,-1 1 0</inkml:trace>
  <inkml:trace contextRef="#ctx0" brushRef="#br0" timeOffset="162998">21841 16495 8439,'0'-7'458,"0"3"1,0 8-1,0 4-299,0 4 1,0 0 0,0 0 78,0 1 1,0 3 0,0 2 0,0 1-120,0 4 1,0-1 0,0 0 0,0-2-294,0 2 0,4 0 0,0 0-623,-1-1 0,2-6 0,-1 2 27,-1-3 0,4-2 0,0 0 0</inkml:trace>
  <inkml:trace contextRef="#ctx0" brushRef="#br0" timeOffset="163386">21617 16545 7186,'6'-7'19,"2"3"1,3 1 58,1-1 0,6-3 0,3-5 0,3-1-21,0 1 0,-3-1 1,0 1-1,1 0 162,1-1 1,-4 1 0,-2 1 0,-3 2 0,-2 5 0,1 3 0,-1 1 1,-1 1-61,-3 3 0,3 3 0,-2 6 0,2-1 18,1 1 1,0-1-1,1-1-271,-1-3 0,1 2 0,-1-5 0,0 1-9,1-1 0,-1 0 1,-1-7-1,-1-2 39,-2-4 0,-1-3 1,3-2-1,-3 0-169,-2-4 0,3 3 0,-2-4 0,-1 2-111,1-1 0,2 1 1,-4 3-1,0 1-67,2-1 1,-5 1-1,5 0 1</inkml:trace>
  <inkml:trace contextRef="#ctx0" brushRef="#br0" timeOffset="165158">23961 12886 8355,'4'-17'-29,"1"1"0,-1 2 47,1 5 0,2-1 0,6 6 0,-1 1-38,0 2 1,1 1 0,1 1 0,1 3 0,1 4 0,1 5 0,1 3 0,2 5 86,4 2 0,-4 8 1,1 3-1,1 6 14,2 6 1,-4 7 0,1 5 0,0 3 0,-1 4 43,1 5 0,-5 2 1,4 10-50,-2 2 1,-7 6-1,-7 2 1,-3 3-94,-1-44 1,0-1-1,-1 45 1,-5 4-1,-5-2 158,-4-4 1,-7 4 0,1-5 0,-1-1 99,2-3 1,0 1 0,7-11 0,-1-1-122,3-1 1,7-7-1,0-2 1,2-2-80,2-3 0,2 3 0,0-7 0,4 1-306,1-1 1,-3 1 0,3-5-1,-2-2-159,-2-1 0,-2-2 0,-2-4 0,-3-4 113,-4-2 0,-8-3 0,-1-2 345,-3-1 1,-2-9-1,-7 1 1,-2-3-1,-3-3-29,1-3 0,0-2 0,-4-3 0,1-2 332,3-5 0,-1-3 1,5-1-1,3-1-406,4-3 0,0-3 0,6-6 1,4-1-1002,2-2 458,8-3 0,2-12 0,6 0 0</inkml:trace>
  <inkml:trace contextRef="#ctx0" brushRef="#br0" timeOffset="165324">24668 15528 8355,'15'-4'208,"-2"-1"1,-2 4 0,0 5-1021,1 9 0,1 5 0,-1 6 1</inkml:trace>
  <inkml:trace contextRef="#ctx0" brushRef="#br0" timeOffset="181445">12923 4465 7290,'25'-4'0,"0"-2"0,0 1 0,-2-1 0,-1 3 0,-1 2 0,1 1 0,3 0 0,2 0-562,2 0 0,6 0 454,-2 0 0,3 0 0,1 0 0</inkml:trace>
  <inkml:trace contextRef="#ctx0" brushRef="#br0" timeOffset="182308">13853 4428 8355,'14'-4'-24,"3"-1"1,-2-3-1,4 4-22,-1 1 0,0 2 0,-3 1 1,3 0-58,1 0 0,-2 0 0,4 0 0,1 1 0,1 2 0,2 2 0,1 1 0,2 1 0,1-2-331,-2 1 182,5-2 1,0 2-1,5 0 1</inkml:trace>
  <inkml:trace contextRef="#ctx0" brushRef="#br0" timeOffset="182310">14895 4514 8355,'18'0'0,"-3"-1"0,5-2-363,-3-1 221,6-5 1,-4 7-1,7-3 117,3-1 0,-1 5 0,3-3 1,1 2-1,-2 2-253,1 0 0,2 2 0,-4 0 0,-2 3 208,-1-3 1,3 4 0,0-2 0,0 0 66,1 2 0,-2-5 0,5 4 0,0 0-28,-1-1 0,8 0 0,-3-3 0,2 2-153,-1 1 184,5 0 0,1 2 0,6 1 0</inkml:trace>
  <inkml:trace contextRef="#ctx0" brushRef="#br0" timeOffset="182311">16073 4564 8355,'27'7'-442,"2"-2"1,-12-5 0,6 0 0,-3 0 728,2 0 0,2 0 0,0 0 0,1 0-140,0 0 1,0 0-1,0 0 1,-1 0-10,1 0 1,4 0 0,0 0 0,-1 0-16,-2 0 1,-1 0-1,0 0 1,-1 0-124,1 0 1,4 0 0,1 0-1,1 0-256,-1 0 0,3 0 0,-3 0 1,2 0-50,3 0 0,-4 0 0,1 0 0,0 0 150,-1 0 0,-2 0 0,3 0 0,-2 2 170,-2 2 0,2-3 1,0 3-1,1-2 41,-1-2 0,-1 0 1,-3 0-1,2 0 130,1 0 0,0 0 0,-5 0 0,1 0-18,0 0 0,0 0 0,0 0 0,0 0-71,-1 0 0,3 0 0,0 0 0,2 0 257,-1 0 1,3 0-1,2 0 1,3 1-50,1 3 1,1-2-1,-1 2 1,1-3-241,4-1 1,-4 0 0,4 0-371,-4 0 0,1 0 1,1 0-1,1 0-253,-1 0 1,-4 2-1,-2 0 1,2 4-8,-1 1 0,-1 1 0,3 4 0</inkml:trace>
  <inkml:trace contextRef="#ctx0" brushRef="#br0" timeOffset="189279">14461 5755 8355,'-14'0'0,"-2"0"0,6 0 98,-2 0 1,2 0-119,-2 0 0,3-6 0,1-2 1,0-3-1,0-2 0,-1 0 0,1-2-4,1-2 0,-4-5 0,3 3 0,-3-1 0,-1 2 0,-2 2 0,-1-1 1,-3 1-1,-2-1 0,0 1 0,-2-1 124,-3-1-55,3 5 0,-10-10-80,3 7 0,3-6 0,-4 1 0,1-2 0,0-2-221,1 0 1,-1 0 0,3 1 0,3-3 56,-1-2 0,1 3 1,-2-4-1,2 1-180,2 0 320,-3 0 0,5-1 0,-6-2 0</inkml:trace>
  <inkml:trace contextRef="#ctx0" brushRef="#br0" timeOffset="189632">13618 4849 8355,'-13'-12'0,"1"-5"0,-2 1-545,-2 1 301,2-5 0,-8 1 0,4-7 0,-1-2 21,-3-1 0,-2-5 0,-1 1 0,1-3 417,-1-1 1,1 1 0,2 2 0,3 2-113,1 2 0,2-4 0,3 4 1,1 0-37,-1 0 0,2-4 0,2 4 1,2-2-365,1-2 0,-3 2 101,0-1 1,-2 0 0,-1-4 0</inkml:trace>
  <inkml:trace contextRef="#ctx0" brushRef="#br0" timeOffset="189881">13134 3894 8134,'0'-12'-857,"-4"0"584,0-1 1,0-1 0,2-2 0,0-5 0,-4-1 237,-1 1 1,0-6 0,-2 1 0,-1-5 112,-4-3 1,2-3 0,-6-3 0,1-3-84,1-1 0,-2 0 0,4-3 0,0 3-13,3 1 0,3-2-58,0 3 0,-3 1 0,4 4 0</inkml:trace>
  <inkml:trace contextRef="#ctx0" brushRef="#br0" timeOffset="190450">13345 4415 8355,'-18'0'-804,"4"2"0,-2 0 550,2 3 1,2 10 0,-1-2 0</inkml:trace>
  <inkml:trace contextRef="#ctx0" brushRef="#br0" timeOffset="190950">13233 4514 8355,'7'-12'-359,"4"-4"1,-3-2 462,4-2 1,4 4-634,1-5 1,5 0 0,-3-3 0</inkml:trace>
  <inkml:trace contextRef="#ctx0" brushRef="#br0" timeOffset="190951">13469 4328 8777,'-12'0'761,"-1"0"-1389,1 0 0,-1 2 1,1 2 466,0 4 1,-1 3 0,1 2-1,1 0 342,2 4 0,0-2 0,3 6 0,1-1-62,-1 0 1,2 2 0,4-4 0,0 0 0,0 0 0,1-5 468,4-3 1,2-5 0,5-5-604,0 0 0,2-9 0,1-5 0,2-4 0,-2-5-41,-1-5 1,-3 2-1,-2-3 1,-2 3-84,-1 1 1,-2 4-1,-4 2 1,-1 1-57,-4 3 0,-1 7 1,-8 4-1,-1 4 1,-3 5-364,-2 8 1,5 6-1,-1 10-252,2 4 764,2 8 1,-6 3 0,-2 6 0</inkml:trace>
  <inkml:trace contextRef="#ctx0" brushRef="#br0" timeOffset="191673">13432 4514 8355,'-13'-4'-317,"1"0"0,0 0 0,-1 4 0,1 1 0,-1 2 0,1 3 0,1 1 296,3 2 0,-3-2 1,4 1-1,-2 1 1,3-1-1,-1 0 214,0 2 1,3 6 0,-3 6 0,1 6 0,3 6 104,2 6 0,1 17 1,-1 12-234,-3 7 1,2 16-1,-2 2 1,3 3-63,1-46 0,0 0 0,0 4 0,0 1 0,0-2 0,0-1 0,-1 0 0,0-1 0,0-1 0,0-1-535,-4 45 1,-3-4 293,4-9 1,-1-11 0,2-11-1,-1-6 27,1-10 1,1-7 210,2-12 0,0-6 0,0-1 0</inkml:trace>
  <inkml:trace contextRef="#ctx0" brushRef="#br0" timeOffset="198826">20960 17574 8355,'63'-15'0,"5"-6"0,5-4 0,7 1 0,4 3 0,4 4-422,-38 10 1,1 1-242,-2-1 0,2 1 1,7 2-1,1 1 0,60-2 1</inkml:trace>
  <inkml:trace contextRef="#ctx0" brushRef="#br0" timeOffset="204933">17165 11522 8355,'0'-13'-336,"0"1"0,0 0 617,0-1 9,5 6-175,-3 2 1,9 5-1,-3 1 1,2 3-1,-1 5 1,0 2 222,0 1 1,-2 5-1,1-1-206,2-1 0,-3-1 0,1-2 1,2 1-1,1-1-192,1 1 1,2-7-1,1-3 55,2-6 1,1-9 0,-2-9-1,5-3 17,2-5 1,6-9 0,3-8 0,2-7-44,5-5 1,6-8-1,1-3 1,2 0-218,2 3 0,-1 6 0,-2 6 0,-4 10-673,-6 8 0,-8 11 474,0 9 0,-8 2 0,-3 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8T17:57:40.478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8099 7875 8355,'-2'-16'230,"-2"1"1,-3 2 0,0 4 49,3-1 0,4 5 1,6 0-1,5 5 1,7 3-1,4 3 0,5 1-195,4 2 0,2-2 1,5 0-1,4 0 1,2-2-459,0 1 1,-1-1 0,-6-2 0,-1 1-39,-3-1 0,-3 0 0,-7 0 0,-2 2-232,-4 2 1,-9 1 0,-3 5 0</inkml:trace>
  <inkml:trace contextRef="#ctx0" brushRef="#br0" timeOffset="266">8074 8074 8355,'-12'0'341,"16"-6"0,8-2-96,9-3 0,10-1 1,5 1-1,6 1-152,2 2 0,7 1 0,5-3 0,1 3 23,-4 2-1309,4 1 0,-1 4 0,6 0 0</inkml:trace>
  <inkml:trace contextRef="#ctx0" brushRef="#br0" timeOffset="4169">18095 6648 7683,'1'-13'0,"4"-1"0,4-2 0,6-6 13,6-6 1,2-3-1,2-8 1,0-1-1,0-1 1,0 1 0,-1 3-47,1 4 0,-1 2 0,-4 6-260,-3 1 0,-3 4 0,-2 5 0,0 4 99,1 3 1,-6 5 0,-2-2 0</inkml:trace>
  <inkml:trace contextRef="#ctx0" brushRef="#br0" timeOffset="4508">18331 6214 8355,'0'-13'-304,"-2"2"245,-2 3 0,3 1 159,-3 3 1,2 4-93,2 0 1,4 1-1,2 6 1,1-1-1,2-4 1,2 0-1,3-1 1,1 2-62,2 1 0,-1 0 0,-3-4-111,-1 0 0,1 4 0,-1 0 0,0-1 1,0 0-124,-4 1 1,-1 2 0,-5 3 0,3 0 199,-3 0 1,0 8 0,-2 2 0</inkml:trace>
  <inkml:trace contextRef="#ctx0" brushRef="#br0" timeOffset="5134">18703 5544 8355,'-2'-11'0,"-2"3"-1270,3-3 1379,-10 9 1,5-2-1,-3 8 1,2 4 40,1 3 1,1 3 0,2 1 0,-1 3-136,1 2 1,-2-1 0,0 3-29,3-1 0,0-5 1,2 3-1,0-1 0,2-2-19,2-3 1,3 0-1,5-1 1,1-1-125,-1-3 1,0-2 0,2-6 0,3-1-511,3-4 0,0-2 592,0-5 0,1-6 0,4-1 0</inkml:trace>
  <inkml:trace contextRef="#ctx0" brushRef="#br0" timeOffset="5136">18951 5519 8355,'-8'0'0,"-1"0"-56,0 0 0,2 0 1,-2 0 129,0 0 0,3 1 0,2 4 1,3 3-1,1 3 0,0 3 1,0 1-1,0 1-73,0-1 1,5-1-1,4-3-66,2-2 1,1 0 0,2-5 0,1-2 8,1-5 1,5 0 0,-4-6-1,-1-4-77,2-2 0,-4-2 0,1 4 0,-4-2 32,-3-2 1,-1 0-1,1 5 21,-3 0 1,-4-1-1,-2 1 1,-3-1 2,-5 1 1,-2 5 0,-3 3 0,-1 3 0,-3 3-25,-1 7 1,4-1-1,-3 10 1,3 0-38,2 2 1,0 4 46,9 1 0,-6-1 0,3 1 1</inkml:trace>
  <inkml:trace contextRef="#ctx0" brushRef="#br0" timeOffset="5508">19174 5469 8355,'0'-12'-924,"-4"0"917,0-1 0,1 6 1,6 5-1,2 3 1,1 4-1,1 2 58,0 3 0,-3 0 0,3-1 0,-2 0-49,-2 0 0,2 2 1,-1 2 14,-1-1-120,4 0 1,-5-3 0,3-2 43,1-2 1,-4-5 0,5-5-1,0-2 1,0-3 0,0-5 0,3-2 0,-2 1 56,1-2 1,1 3 0,0-5-1,-2 4 37,2 5 0,-3 0 0,1 7-19,1 1 0,-2 2 0,0 2-84,-1 3 1,2 3 0,-2 5-1,0 1-167,4-1 1,-3 1-1,1-1 163,2 0 1,1 1 0,1-1 0</inkml:trace>
  <inkml:trace contextRef="#ctx0" brushRef="#br0" timeOffset="6481">19546 5283 8355,'-1'-8'-653,"-3"0"262,2 5 449,-3-2 0,6 5 0,2 1 0,2 2 1,1 2-1,1 2 0,-2 3-32,1 1 1,3-3-1,-2 0 1,2 1-34,-1-3 1,0 4-1,5-6-57,-1-1 1,0-2-1,1-1-122,-1 0 1,-4-1-1,1-3 89,0-4 1,-2-3 0,0-2 0,-1 1 43,-4-1 0,0 1 0,-2 0 0,0-1-33,0 1 0,0-5 0,0 1 251,0 1 1,0 1-104,0 1 0,1 2 80,3 3 0,3 3-63,6 5 1,-1 5 0,0 2-29,1 0 1,-1-2 0,2-5 0,1 0-44,2 0 1,3 0 0,-2 0 0,0 0-21,0 0 1,3-1 0,-5-2-71,-1-1 0,-2-6 70,-5 2 0,-4 1-49,-8-1 1,-3 4 71,-5-4 0,-1 5 0,1-3 0,0 2 64,-1 0 0,5 0 0,1 5-24,1 3 0,-2 3 1,4 6-1,1-1-9,2 1 1,2 3 0,3 1-1,5-2-48,2-1 0,3-2 0,1-1 0,3-1-65,1-2 1,0-5 0,3 1-1,-1-3-154,1-1 1,-3 0 0,1 0 0,-3-1 5,-1-3 0,-3-3 0,-2-6 176,-2 1 0,0 0 1,-5-1 42,-1 1 0,4-6 0,0-1 0</inkml:trace>
  <inkml:trace contextRef="#ctx0" brushRef="#br0" timeOffset="6482">20154 4986 8355,'-13'0'-946,"5"0"1070,0 0 1,5 1 0,-1 3 130,3 5 0,5-3 1,1 3-1,2-1-264,3-1 0,5 2 0,1-3 0,0 0-82,-3-1 1,4 1 0,-1-4-49,0 2 1,-1 1 0,0-5-1,0 1-429,-4 3 1,2-3 298,-5 4 1,3-4-1,1-1 1</inkml:trace>
  <inkml:trace contextRef="#ctx0" brushRef="#br0" timeOffset="6483">20265 4899 8355,'-1'7'0,"-3"-3"0,1 3 252,-5 1 1,4 3 0,-3 3-1,0 2-389,0 5 1,3 4 0,-4 2-1,-2 4 1,-1-1-602,-1 0 1,-1 5 0,1-3 0</inkml:trace>
  <inkml:trace contextRef="#ctx0" brushRef="#br0" timeOffset="44983">4924 7900 8328,'-11'-1'0,"1"-2"0,2-2-2,-2-2 1,3 4 66,-1-1 0,5-3 0,0 0 1,6-1-1,5 1-8,4 1 0,5 2 1,4 3-1,1-2 0,2-1 1,-1 1-1,5 1 0,2-1 269,4-1 1,4-1-313,3 5 1,3 0 0,7-1 0,3-2 0,4-1 0,2-1 1,4 2 34,2-1 1,0-2-1,6 4 1,1-4 0,-2 1-11,2-1 1,9 0 0,2 4 0,-3-2-37,-4 1 1,6-3-1,-5 2 1,5 1-3,0 2 1,2 0 0,-5-2 0,-1-1 2,-5 1 1,2 0-1,2 1 1,-2-3-27,-4 3 1,4-4 0,-3 1 0,0-1-77,0 1 1,1-4-1,-6 5 1,-2 0 71,-3-1 0,1 3 0,-11-2 21,0 3 1,-8-1-1,-5 0 1,-5-3-1,-8 3-13,-5 0 1,-4 2-1,-5 0 104,-1 0 0,-5 2 203,-3 2-387,-3-3 31,-1 5 0,0-8 1,2-2 42,2-4 1,-1 1 0,3-1 0,1-2-15,0-1 0,-3-1 0,3-2 0,-1-1 68,-3-2 0,-1-4 1,1 4-1,1-3-75,-1-2 1,-3-1 0,-4-3 0,-4-2 27,-3-1 0,-6-5 0,-1 1 0,0-3 65,0-1 0,0-10 0,3-3 0,-1-1-15,0 0 0,3 2 0,0-2 0,2 0 66,3 1 0,-2-1 0,6 10 0,0 1 27,-1 1 1,3 7-1,-2 2 1,1 1 15,-1 0 0,3 2 1,-3 5-1,2 2-19,2 2 1,-4-2 0,0 3 0,1 2-114,2 1 0,1 6 1,0 0-45,0-2 1,-1 5-1,-4 0 10,-3 4 0,-3 1 1,-1 0-147,-1 0 0,5 0 0,0 0 0,-2 0 119,-1 0 0,-1 0 0,-1 0-30,1 0 0,4 0 0,-1 0-23,0 0 0,-2 0 1,-3 0-1,-1 0 5,-2 0 1,-5 0 0,1-1 0,-3-2 48,-5-1 0,1-5 0,-5 4 0,-1-2 24,-2-3 1,-6 4 0,0-3 0,-1 0 49,0-2 1,-2 2 0,2 1-1,0-2-3,1-1 0,-5-1 1,1 0-1,-2 1-27,-1 2 0,-5-2 0,-3 3 1,-3-3-55,-8-1 1,-6 3-1,-6 2 1,-3 2 38,3 2 0,-7-2 0,1 0 1,-1 3 34,3 0 1,1 2 0,7 0-1,3 0-45,0 0 0,6 6 1,0 2-1,5 3-27,5 2 1,1-5 0,7 0 0,-1 2 0,2-1 266,3 0 1,2 0-181,6-5 0,-3 2 0,0-3 0,1 2 0,0 1 0,5-1 1,-7 1-1,3-3 1,0 2-81,-1 2 0,-3-3 1,-4 4-1,-2 1 48,-2-3 0,6 1 0,3-4 0,4 3 1,4 1 1,2-3-1,8 3 1,2-2-106,5-2 1,2 2-1,3 1-240,3 1 298,2-5 1,6 5 141,0-2 1,0-3 0,0 7 0,0 0 23,0 2 1,-5 3 0,-4 3 0,0 3-54,0 4 1,-6 6 0,3 3-1,-2 3 152,0 1 0,3 9 1,2 2-1,0 1-83,0 4 1,2 9-1,0 4 1,1 7-27,4 7 0,0 7 1,2-5-89,0 4 1,2 1-1,0-2 1,5-2 0,3-6-119,4-5 0,2-8 0,-1-9 0,3-6-224,2-5 0,-4-3 0,5-5 0,1-3-99,1-4 0,6-4 0,3-6-246,4-7 1,0-5 0,10-7 393,5 0 1,10-11-1,8-2 1</inkml:trace>
  <inkml:trace contextRef="#ctx0" brushRef="#br0" timeOffset="48494">4775 11968 8355,'-19'-5'-83,"1"-1"1,5-3 0,1 2 288,-1 1-235,7-3 183,-5 2 0,4-6 1,-4 1-1,2-1 1,7 1 1,4 0 0,5 5 1,7 1-1,3 2 1,3 0-1,5 1-178,4 2 1,3 2 0,5 2-1,1 2-1,4 2 0,3 0 1,10 3-1,7-3 40,7-2 0,11-1 0,8-4 0,9 0 7,-47 1 0,2-2 1,6 1-1,2-1 1,1-1-1,1-1 1,4-3-1,2-1-66,4-2 0,2-1 1,-1 0-1,0 1 0,4-1 1,2 0-1,-1 1 0,-1 0 29,-2 2 0,-1-1 0,3 1 0,-1 0 0,-5 2 0,-1-1 38,3 2 0,0 0 0,-3-1 1,-1 0-1,-1 3 0,-1 0 0,-3 1 1,0 0-1,-3 0 0,-1 2 9,0 0 0,-2 2 1,-6 0-1,0 1 1,2 2-1,-2 0 1,45 5-62,-10-3 1,-2 3 0,-8-1 0,-4 2-285,-5 1 0,-8 5 0,-6-9 0,-7 1-952,-3 1 1263,-11-5 0,2 3 0,-9-5 0,4-1 0,-1-2 0,-1-1 0</inkml:trace>
  <inkml:trace contextRef="#ctx0" brushRef="#br0" timeOffset="74299">6648 13233 7918,'-7'-19'0,"3"2"0,4 4-41,4 0 0,4 1 0,9 1 1,3 1-1,5 2 0,3 0 0,2 1-127,2 3 0,-5 2-36,2 2-136,3 0 1,-6 6-1,4 1 1</inkml:trace>
  <inkml:trace contextRef="#ctx0" brushRef="#br0" timeOffset="74920">9289 13271 8355,'0'-13'267,"2"6"0,3 3 0,8 1-393,6-1 1,10 3 0,4-5 0,4 2 0,5 0-574,3 1 0,3 2 0,2 1 0</inkml:trace>
  <inkml:trace contextRef="#ctx0" brushRef="#br0" timeOffset="102580">6065 14250 8308,'11'-20'0,"-2"-1"0,0-2 0,-1-4 348,-1-2 158,4 0-310,-10 10 1,5-3 0,-6 6 58,0 0 1,0 3 0,-2 0 0,0 1 0,-4 1 0,-1 3 432,-2 3 1,-2 0-573,-2 1 1,5 0-1,1 5 1,1 3 0,4 4-1,0 5 1,2 3-56,0 5 0,0 8 1,0 4-1,0 4-19,0 5 1,2 0-1,0 5 1,4-1-1,0 0 47,-1 3 1,-1 2-145,-4 2 1,0-4-1,0 2 1,0-2-163,0-2 0,0-6 1,-1 1-1,-3-4 1,-3-2-416,0-3 0,-4-7 0,3-6 1,-2-2-67,2-3 1,-3-1-1,2-3 1,-2-3 256,-1-4 0,0-3 0,-1-1 0</inkml:trace>
  <inkml:trace contextRef="#ctx0" brushRef="#br0" timeOffset="102842">5755 14759 8355,'0'-13'0,"4"1"398,0 0 1,6-1-1,-2 1 1,4-1 207,5 1 1,-1 4 0,8-1 0,2 0 0,0-1-670,0 2 1,7-3 0,2 3 0,-1-2-1692,2 2 0,-6-2 881,-1 6 0,3-6 0,0 3 0</inkml:trace>
  <inkml:trace contextRef="#ctx0" brushRef="#br0" timeOffset="103322">6672 13891 8355,'0'-31'0,"0"5"250,0-3 1,0 7 0,0 3 0,0 1-58,0 3 1,-5 8-1,-3 8 1,-3 10-1,-2 10 1,2 7-1,2 6-245,0 6 0,1 10 0,-4 9 0,1 4 302,2 3 0,2 9 0,5-1 0,-2 3-88,1 5 0,1 9 0,2-6-319,0-1 0,0-1 0,0-12 1,0-7-1,2-9-266,2-11 0,0-4 0,7-15 0,3-7-589,0-7 320,5-6 0,6-5 0,6 0 0</inkml:trace>
  <inkml:trace contextRef="#ctx0" brushRef="#br0" timeOffset="103841">6958 14151 8355,'-2'-11'652,"-2"3"0,3 4 0,-3 8-421,2 4 1,4 3 0,3 3 0,6 1-292,4 2 1,3 0 0,-3-1-1,3 0-30,2-1 1,-5 3 0,3-1 0,-2-3-269,1-5 0,1 2 0,-3-4 0,1 0-965,0-3 0,-3 2 1115,0-2 0,-1 0 0,1-4 1</inkml:trace>
  <inkml:trace contextRef="#ctx0" brushRef="#br0" timeOffset="104048">7206 14101 8885,'-13'-2'0,"1"0"0,0 5 0,-2 4 0,-1 5 15,-2 4 0,-1 6 0,3-2 1,-2 4-1,2 0 0,0 1 0,0 0 20,-2 0 1,1-2 0,4-2-1137,-1-4 535,6-4 0,-4 0 0,4-1 1</inkml:trace>
  <inkml:trace contextRef="#ctx0" brushRef="#br0" timeOffset="104503">7454 14275 8355,'-7'-1'309,"3"-3"1,4 2 0,4-2 0,4 1 0,3 1 0,2-3 0,0 1-379,4-1 1,-2 2 0,6-4-1,-1 2-569,0 2 1,2 1 0,-6 2 0,-1 0 145,-1 0 0,-1 0 0,-1 0 1</inkml:trace>
  <inkml:trace contextRef="#ctx0" brushRef="#br0" timeOffset="104708">7565 14151 9106,'-11'1'0,"2"4"0,2 3 0,1 4 0,4 3 0,0 2 0,4-1-130,2 2 0,-3-4 0,5 4-802,-1 0 704,-3-4 0,7 4 0,-5-6-114,-1 1 1,4-7-1,0 0 1</inkml:trace>
  <inkml:trace contextRef="#ctx0" brushRef="#br0" timeOffset="105166">7838 14077 8935,'4'-2'0,"1"6"320,-3 6 1,4 2 0,-2 1-1,0-2 1,0-1-1025,0-2 474,6 0 1,-4 0-1,3-1 1,-1-1-1,2-3-8,1-2 1,2-1-1,-1 0 33,0 0 1,-3-6 0,-1-2 0,0-3-1,0-1 152,1-1 1,-5 1 0,3-2 216,-2-2 1,-1 2 0,-2-3 0,0 3 526,3 2 1,-1 4-482,-4 0 1,0 6-1,0 2 1,0 7 3,0 4 1,4 1 0,0 2-154,-1 3 0,-1 2 0,1 7 0,1 2 1,-1 1 85,-1-2 1,2-1-170,0-1 1,0 4 0,-4-1 0,0-3 0,0-3 0,0-2-107,0 0 0,0-2 0,-1-6 36,-4 0 0,3-1 0,-7-1 0,0-3 0,-2-2-584,-2-2 0,1-1 96,0-2 0,-1 0 153,1 0 1,-6 5-1,-1 2 1</inkml:trace>
  <inkml:trace contextRef="#ctx0" brushRef="#br0" timeOffset="105498">7082 14833 8355,'5'-12'643,"4"-1"0,8 5-506,8 0 0,6 4 0,6-3 0,1 0 0,5 0 0,5-1 228,5 1 0,6-6-448,-1 1 1,2 0 0,1-6 0,-2 3 0,-4 1-79,-4 3 0,-4 3 0,-10-1 1,-1 5-1,-4 3 0,-7 1-1408,-7 0 1284,1 5 0,-7 2 1,1 6-1,-8 0-341,-3 4 0,-4-3 595,-2 2 0,-3 3 0,-5 1 1</inkml:trace>
  <inkml:trace contextRef="#ctx0" brushRef="#br0" timeOffset="105947">7689 15118 8355,'-8'-12'208,"0"0"1,5-1 0,-1 1 0,4-1-1,3 1 1,2 1 0,2 1 0,3 2 249,1-2 1,1 4-1,1-1-361,-1 1 1,0 2-1,-1 5 1,-1 4-207,-2 3 1,-5 3 0,3 3-1,-2 2 86,0 5 1,0 4 0,-4 2 0,0 2-225,0-1 1,-5 2-1,-4 0 1,-2 1-143,-1-1 1,-1-2-1,1-8 1,0-3 302,-1-3 1,1-2 0,-1-1 89,1-3 1,0-2-1,-1-6 1,2-2-54,3-2 0,2-3 1,6-5-1,0 0 56,0-1 1,0 1-1,2-1 1,2 1 42,4-1 1,-1 2 0,1 3-1,2 3 253,1-1 0,1 5 1,1-2-113,-1 6 0,1 4 0,-1 4 0,0-2-55,1 0 1,3-1 0,2 4-1,0-1-620,0-2 0,4-4 0,-3-5 0,2 0-285,0 0 0,0 0 0,3 0 0</inkml:trace>
  <inkml:trace contextRef="#ctx0" brushRef="#br0" timeOffset="106234">8334 13742 8355,'0'-25'2461,"3"7"-2154,5 6 0,2 6 1,9 12-1,1 6 1,-2 7-82,-1 5 0,1 9 1,-2 7-1,0 9-148,-1 7 0,-1 7 0,-2 7 0,-1 3-53,-2 2 0,0-1 0,-5 1 0,-1 0-79,-1 4 0,-7-3 0,0 2 1,-2-5-519,-3-7 1,-2-1-1,-3-11 1,-2-3-3060,2-4 3180,-4-5 0,0 1 0,-6 1 0</inkml:trace>
  <inkml:trace contextRef="#ctx0" brushRef="#br0" timeOffset="106816">9426 14126 8355,'0'-12'-60,"0"-1"1,0 5 0,-2 1 0,-2 3 970,-4 6 0,-7 9 0,-2 8 1,1 2-982,-2-1 0,3 1 0,-5 4 1,2-2-210,3-2 0,2-3 1,0-6-1,1-1 198,-1-3 1,5 3-213,0-2 273,5-4 1,-1 1 0,8-6 76,4 0 0,3 4 1,2 0-1,-1 0 62,1 2 1,-1-4 0,0 5 0,2 0 0,1 0-208,2 3 1,4-1-1,-5 1 1,1-3-374,0-2 0,-3 5 1,3-2-1,-3 2-229,-2-2 1,0 9-1,1-3 1</inkml:trace>
  <inkml:trace contextRef="#ctx0" brushRef="#br0" timeOffset="107105">9153 14610 8355,'0'-12'2155,"5"5"-1956,4 3 1,6 4 0,3 2 0,1 5-376,3 4 1,2-1-1,2 6 1,1-2 0,2 0-1,-1 1-955,-2 2 1,-1 10-1,0-1 1</inkml:trace>
  <inkml:trace contextRef="#ctx0" brushRef="#br0" timeOffset="108563">11013 13878 8278,'0'-12'0,"0"-1"249,0 1 13,-5 0-66,3-1 1,-3 1 0,4-1 132,-4 1 1,4-5 0,-3 1 0,1 2-110,-1 5 0,3-3 1,-5 6-183,1-1 1,-2 1-1,-6 9 1,2 4-1,2 7 8,0 4 0,2 2 1,-2 5 51,1 0 0,5 5 0,-1 3 0,2 3 98,2 1 1,2 5-1,0 0 1,4 1-182,1 0 1,1-3 0,3-6-207,-3-1 1,2-1 0,-6 1-1,-1-4 1,-2-4 61,-1-5 1,0 2-1,-1-4 1,-3 0-739,-5 0 0,-2-5 0,-1-5 0,-2 0 305,-2-1 0,-4-1 0,-4-6 1</inkml:trace>
  <inkml:trace contextRef="#ctx0" brushRef="#br0" timeOffset="108824">10641 14176 8355,'6'-8'0,"3"-1"199,7 0 0,-1 2 0,5 0 0,2 0 0,2 2-187,1-1 1,4 2 0,0 4-1,-1 0-466,3 0 1,-4-4 0,5 0-1,-2-1-713,-2 0 995,-2 4 1,4-16 0,2 3 0</inkml:trace>
  <inkml:trace contextRef="#ctx0" brushRef="#br0" timeOffset="109090">11336 13791 9143,'0'-19'0,"0"3"0,0 2 1477,0 1-1295,0 1 1,-6 1-1,-1 4 1,0 7-1,2 7 1,-1 4 11,-2 1 0,-3 6 1,-1 3-1,-1 4 10,1 4 1,4-2 0,-1 6 0,1 0-257,1-1 1,2 4 0,5-3 0,1 1-154,3 0 0,7-4 1,7-5-322,1-1 1,-2-3 0,4-3 0,1-3 0,1-5-555,2-3 317,0-3 0,0-4 0,-1 0 0</inkml:trace>
  <inkml:trace contextRef="#ctx0" brushRef="#br0" timeOffset="109506">11497 13915 8355,'-4'-8'744,"0"0"1,1 4 0,7-3-1,4 1-11,3 4 0,6 0-604,-1 2 0,6 4 0,-2 2 0,0 1 1,0 2-405,-2 2 1,2 2 0,-2-1 0,0 1 0,0-1-1,-3 0 1,-1 1 0,-3-1-875,-3 1 57,3-1 0,-4 0 0,6 1 0</inkml:trace>
  <inkml:trace contextRef="#ctx0" brushRef="#br0" timeOffset="109507">11733 13841 8355,'0'-7'1363,"-2"2"0,-2 6-1150,-4 3 0,-2 7 1,-1 7-1,0 1-347,-3 3 1,-1 2 0,1 1 0,-1-1 0,-1 0 0,1-2 0,2-3 0,4 1-2562,0-1 2085,6-4 0,-2 3 0,5-6 0</inkml:trace>
  <inkml:trace contextRef="#ctx0" brushRef="#br0" timeOffset="109754">11956 13767 8355,'0'-20'1186,"0"2"0,1 6 1,3 1 526,5 3-1658,2 8 0,-3 7 1,-1 6-1,0 4 0,-2 4 1,1 3-1,-4 5 1,0 3-128,-2 0 1,0 6 0,0-3 0,0-1-395,0 2 0,0-2 0,0 0 1,0-7-437,0-5 0,0 0 1,1-5-1,2-2 256,1-1 1,0-2 0,-4 0 0</inkml:trace>
  <inkml:trace contextRef="#ctx0" brushRef="#br0" timeOffset="110170">12353 13965 10853,'1'-11'0,"3"1"0,5 3 451,2 2 0,5-1 0,2 2 0,1-3 0,3-1 0,3 0-635,4-2 0,-3-1 0,3-1 1,-3 1-136,-1 3 0,-4-2 1,-2 6-3114,-1 1 2756,-1 2 1,-5 1-1,0 0 1</inkml:trace>
  <inkml:trace contextRef="#ctx0" brushRef="#br0" timeOffset="110171">12551 13779 8355,'-4'-8'1219,"0"-1"0,0 8 0,5 1-843,3 7 0,-2 8 0,3 3 0,-1 0-171,0 0 1,1 4 0,-5-1-1074,0 2 1,4 2 0,1 0 0,1-2-366,-1-2 1,5 2-1,-3-4 1</inkml:trace>
  <inkml:trace contextRef="#ctx0" brushRef="#br0" timeOffset="110650">13097 13605 8355,'-4'-19'1774,"0"3"-1547,-1 2 0,1 5 0,-1 1 0,-2 0 0,-3 1 1,-1 3-506,-1 3 1,4 1 0,-1 1 344,0 3 1,3-1-1,2 5 1,3 2 172,1 1 0,0 3 0,0 1 0,0 3-13,0 1 1,0 2 0,1 5-1,2 1-123,1 2 1,1 2 0,-2-4-147,1 2 1,0 1-1,-4-2 1,0 2 0,0 1 7,0-1 1,0-5 0,0-6-1,0-1-503,0-3 0,0-1 0,0-2 1,0 1-201,0-1 1,-4-4-1,-1-1 1,-2-1 249,-3-4 1,-6 5-1,-4 0 1</inkml:trace>
  <inkml:trace contextRef="#ctx0" brushRef="#br0" timeOffset="110651">12824 13953 8355,'7'-13'133,"4"1"1,-3 1 0,3 1 638,2 2 1,3 0 0,2-3-1,1 1-644,3 2 0,7 4 0,4-5 0,3 1-1367,1 1 1,-3-3 201,-1 6 0,0-11 0,4 1 1</inkml:trace>
  <inkml:trace contextRef="#ctx0" brushRef="#br0" timeOffset="110906">13357 13519 8355,'0'-18'781,"0"4"-662,0-3 1,2 8 0,0 0-2,3 0 1,-1 5-1,-4 4 1,0 8-1,-2 6 1,-2 5 0,-3 3 435,0 4 0,-2 7 1,3 0-1,1 3-246,-1 1 1,2 1 0,4-1-345,0 0 0,1-3 0,2 1 0,3-1 0,2-2-286,6 0 0,-2-7 0,5 1 0,-2-6-1245,1-2 1,-2-1-1,4-5 1</inkml:trace>
  <inkml:trace contextRef="#ctx0" brushRef="#br0" timeOffset="111253">13630 13680 8355,'-12'0'595,"5"1"1,3 3 0,4 5-381,4 2 0,3 1 1,5 0-1,1-1-473,-1-2 1,0-2 0,1-5 61,-1 2 0,1 1 0,-1-7-43,0-2 1,-1-3 0,-2-5 0,-4-1 154,1 1 1,-5 0 0,3-1 125,-2 1 0,2-1 0,0 1 605,-1 0-548,-2 5 0,-1 7 0,0 9 0,0 6 170,0 6 1,-4 3-1,0 0 1,1 1-235,2 0 1,-4 0 0,1 0-1,2-1-623,0 1 0,2-4 1,0-2-1,0-1-98,0-3 0,6-6 0,1-4 0</inkml:trace>
  <inkml:trace contextRef="#ctx0" brushRef="#br0" timeOffset="111484">13977 13407 8355,'7'1'1111,"-3"3"0,-2 5 1,-1 2-551,3 1 1,2 6 0,4 3 0,-2 2 0,1 3 0,1 3-465,-2 4 0,2-1 0,-4 1 0,-1 2-473,1 0 0,-2 1 1,-6-1-1032,-2-2 0,0 0 0,-8 4 315,-6 0 1,-10 6-1,-4 1 1</inkml:trace>
  <inkml:trace contextRef="#ctx0" brushRef="#br0" timeOffset="111977">11162 14548 8355,'-12'-12'506,"-1"-1"0,8 6 0,5 3-613,7 3 0,11 1 1,8 0 601,10 0 1,8 0 0,12 0 0,10 0-1,12-2-373,6-2 0,13-7 0,-45 3 0,1-2 0,4 1 0,2-1-132,5-1 0,0 0 0,0-1 0,2 1 0,5-2 0,2-1 0,1 1 0,0-1-45,-2 0 0,0-1 0,9-3 0,0 0 0,-5 0 0,1 0 0,1-1 0,-1 0 118,-1 1 0,-1 0 1,1-2-1,-1 0 0,-8 2 1,-2 1-1,-2 1 1,0-1 14,-2 1 0,-1 1 0,-8 0 1,-2 1-1,47-10 0,-16 5-301,-15 7 1,-15 1 0,-14 6-1343,-6 3 1,-12 2-1,-10 2 1565,-11 3 0,-11 3 0,-12-4 0,1-1 0,-1-2 0</inkml:trace>
  <inkml:trace contextRef="#ctx0" brushRef="#br0" timeOffset="112564">12849 14709 8355,'-2'-11'8,"0"2"1,-2 0 405,1 0 0,1-2 0,2-2 0,2 2 1,2 1-1,3 2 23,0-1 0,8-1 1,-3 2-1,3 2-302,3 1 0,-4 3 1,3 0-1,-4 4-171,0 7 1,-2 7-1,-3 5 1,-4 4-159,-2 3 0,-2 4 1,-2 5-1,-2 1-234,-4-1 1,-9 0-1,-3 0 225,-4 0 0,-1 1 0,1-4 0,-1-4 1,0-5 80,0-1 0,6-6 1,2-3-1,4-6 630,0-5 1,2-4-430,3-4 1,2-7 0,6-5 0,2 1 56,2 1 0,3-3 1,7 1-1,1 2 11,1 4 0,2 1 0,-1 5 0,2 1 35,0 1 0,5 8 0,-5 2 1,2 5-250,-1 3 1,1-1 0,2 5 0,0-1-370,-3 0 0,1-4 0,4 2 0,-2-3-790,-2-2 1,2-5 0,-4-2 0</inkml:trace>
  <inkml:trace contextRef="#ctx0" brushRef="#br0" timeOffset="128559">6387 16681 8355,'0'-14'76,"0"-1"1,0-1 0,0-1 0,0-1 0,0-2 0,0-2 0,0-1-1,0 4 1,0 1 0,0 3 0,0 1 417,0 2 1,-1 1 0,-3 4 0,-3 7 0,-1 8-240,-1 7 1,2 5 0,-1 6-149,4 3 0,-2 4 1,2 7-1,2 3 1,0 1 124,2 3 0,6 1 1,1 1-133,-1 1 1,6-5 0,-4 1-1,1 1-172,0 1 0,2-4 0,-4-3 0,-1-2 0,-1-3-558,-4-3 0,-1 1 0,0-5 0,0-1-64,0-2 1,-6-5-1,-3-2 1,-5-1-343,-2-3 1,-5-2 880,4-5 1,-10 3-1,1-4 1</inkml:trace>
  <inkml:trace contextRef="#ctx0" brushRef="#br0" timeOffset="128836">6065 17103 8355,'5'-13'0,"1"1"281,2 0 0,3 3 119,-3 1 1,5 1-1,3-2 1,5 0 6,2 0 1,2 3 0,1 1 0,2 0-173,1 1 1,5 0-1,-1 4 1,2 0-1426,-2 0 1,3 0 0,-3 0 241,3 0 1,1-5-1,0-2 1</inkml:trace>
  <inkml:trace contextRef="#ctx0" brushRef="#br0" timeOffset="129118">6908 16284 8355,'-5'-25'618,"-1"6"1,-4 4 0,2 5-129,-1 6 1,2 8-1,0 6 1,0 7 0,1 6-240,1 5 1,-1 12-1,4 1 1,-4 7-231,-1 6 1,4 6 0,-2 8 0,1 2 15,0 6 0,-1-6 0,5 5 0,0-4-399,0-2 1,6 3-1,2-7 1,3-6-326,2-8 1,3-7 0,2-8-1,0-4-303,0-8 0,0-4 1,-3-9 736,2-3 1,5-2-1,-3-6 1</inkml:trace>
  <inkml:trace contextRef="#ctx0" brushRef="#br0" timeOffset="129600">7218 16458 8355,'-12'-12'504,"1"-1"0,2 1-75,5-1 1,8 6 0,5 3 0,2 4-135,1 4 1,1 3-1,0 6 1,1-1-177,-1 1 0,4 3 0,-7 1 0,0-1-348,1 2 1,0-3 0,1 4 0,-1 1-570,-3-1 1,4-4-1,-6 2 1,3-5-722,-1-4 1173,0 3 0,5-9 0,-1 3 0</inkml:trace>
  <inkml:trace contextRef="#ctx0" brushRef="#br0" timeOffset="129601">7429 16334 8355,'-8'-7'1160,"-1"3"0,5 4-1152,-4 4 1,4 8 0,-4 9 0,-2 2 0,-2 2 0,-4 1-1,0 3 1,1 3-501,1 0 0,2-2 0,-1-5 0,2 0-308,3 0 0,-2-6 439,6-3 0,0-2 0,4-1 1</inkml:trace>
  <inkml:trace contextRef="#ctx0" brushRef="#br0" timeOffset="129822">7652 16495 8520,'-5'1'1197,"5"2"0,7 1-1126,4-1 0,7-1 0,2-2 0,4-2-493,0-2 1,5-3 0,0-5-1,-1 1 159,-2 2 0,-2 0 0,-4 3 0,-3 1-206,-3-1-96,-2 2 1,0 4 0,1 0 0</inkml:trace>
  <inkml:trace contextRef="#ctx0" brushRef="#br0" timeOffset="130401">7801 16272 8542,'-5'-7'1656,"3"1"-1427,-3 6 1,5 6 0,0 4 0,0 5 0,0 5 0,0 3 0,0 0 0,0 0-220,0 4 0,4 0 0,0-1 1,0 2-457,2 1 0,-4 0 1,7-6-1,-1-1 271,-1-1 0,4-7-878,-3-2 0,3 0 0,1-5 1</inkml:trace>
  <inkml:trace contextRef="#ctx0" brushRef="#br0" timeOffset="130402">8037 16272 8355,'-4'-6'727,"-1"6"1,3 7 0,2 4-337,4 2 1,-1 3-1,3 1 1,1-2-612,0-1 1,2-2 0,2 0 0,-2 1-100,-1-1 1,1-5 0,3-3 0,1-2 181,-1-2 0,0-2 1,1-2 109,-1-4 1,-4-3 0,1-2 0,-1 0 16,-1-4 1,0 3-1,-5-2 12,3 2 0,-1 6 380,-4 0 1,0 6-1,0 2 1,0 7-74,0 4 0,0 7 1,0 3-254,0 2 1,0 2 0,0 0 0,0 0 0,0-1-362,0 1 1,0 0 0,0 0 0,-2 0-689,-2-1 1,3 4 187,-3-3 0,-3 8 0,0-7 0</inkml:trace>
  <inkml:trace contextRef="#ctx0" brushRef="#br0" timeOffset="130656">7417 16991 8355,'9'-7'760,"4"3"1,7 3 0,2 1-1,5 0-675,1 0 0,11-2 0,0 0 0,3-4 73,5-1 0,1-1 0,3-6 0,0-1-397,-1-1 0,2-1 0,-7 5 0,-3-1-437,-5 1 0,-2 5 0,-9 3-1508,-3 2 1817,-11 8 0,4 6 0,-9 8 1</inkml:trace>
  <inkml:trace contextRef="#ctx0" brushRef="#br0" timeOffset="131068">7888 17376 8355,'-13'-6'56,"5"3"0,0-3 0,-2 0 857,5-4-642,-1 9 0,6-10 0,0 3 1,0-3-1,0-2 0,2 2 0,2 2 13,4 0 1,-1 2 0,1-1 0,3 3-301,4-1 0,-1 5 0,3-2-313,-3 6 1,-2 5-1,-1 9 1,-3 3-132,-4 4 1,-2 2-1,-2 1 1,-2 4 102,-2 0 1,-3 3-1,-5 3 1,0-1 274,-1-3 1,-1-3 0,-1-5-1,-1-2-126,0-2 0,3 0 1,2-8 425,2-2 0,0-8 0,5-3-111,1-7 1,1-8 0,4-3 0,1 0-38,1 0 1,5-2 0,0 4 0,2 4 99,1 2 0,-4 6 1,1-3-1,0 2 1,2 2 0,2 3 0,-1 3-287,1 1 1,-1 4-1,0-2 1,1-1-540,-1 1 1,5 2 0,-1-4 328,-1-1 1,5 4 0,-1 0 0</inkml:trace>
  <inkml:trace contextRef="#ctx0" brushRef="#br0" timeOffset="131345">8334 16185 8355,'0'-19'0,"2"6"289,2 9 0,7 8 0,7 6 1,0 7-1,1 7 570,0 8 1,2 15 0,2 7 0,-2 5-759,-4 3 0,-4 15 0,-2 6 0,-2 4-126,-5 1 0,-3-4 1,-2-1-1,-2-5-787,-1-1 1,-6 3 0,3-11 0,-1-3-331,0-8 1,-6-3-1,-5-11 1</inkml:trace>
  <inkml:trace contextRef="#ctx0" brushRef="#br0" timeOffset="131752">9153 16743 8355,'-7'-12'2055,"-3"-1"-1642,6 1 1,6 1 0,7 3 0,6 4 0,7 2 0,6 2 0,4 0 0,1-1-135,0-3 1,3 1 0,2-4 0,-2 1-928,0 4 0,-6 0 0,-1 1 0,-3-2-205,-1-1 0,-5 0 0,-5 5-1537,-6 3 1998,2 3 1,-15 6 0,3-1 0</inkml:trace>
  <inkml:trace contextRef="#ctx0" brushRef="#br0" timeOffset="132023">9153 17028 8355,'-7'0'1315,"17"-4"1,10-1-840,5-2 1,3 4-1,1-2 1,4 0-347,3 1 1,1-4-1,0 4-323,0 1 1,0 0 0,-1 1 0,-3-2-1503,-4 1 0,3 7 0,0 3 0</inkml:trace>
  <inkml:trace contextRef="#ctx0" brushRef="#br0" timeOffset="132530">10728 16173 8355,'0'-25'83,"-1"0"1,-2 2 444,-1 2 0,-2-1 0,3 5 112,-1 2 1,-5 3-547,0 4 1,4 3-1,-1 10 1,2 4 95,0 6 0,0 5 0,4 6 0,0 3 56,0 4 1,0 3-1,1 1 1,2 0-156,1 0 1,6 5 0,-3 0 0,1 1-161,0 0 1,-1 2 0,3-2 0,-2 0-46,2-1 0,-5 0 0,1-5 1,-2-1-467,0-3 0,0-3 0,-4-6-277,0-4 0,0 2 0,-1-5 54,-3-2 1,-3-7-1,-6-4 628,1-2 1,-6-8 0,-1-1 0</inkml:trace>
  <inkml:trace contextRef="#ctx0" brushRef="#br0" timeOffset="132790">10455 16532 9002,'10'0'540,"1"-1"-716,3-3 0,2 1 0,1-4 326,3 2 1,5-4-1,4 4 1,4-2 0,3-1-471,1 1 0,0-4 0,1 4 1,-1-1-370,0-1 1,0 1-1,0-4 1</inkml:trace>
  <inkml:trace contextRef="#ctx0" brushRef="#br0" timeOffset="133068">11224 15912 8355,'-1'-12'355,"-3"-1"0,-3 7 0,-6 3 0,1 6-131,0 5 0,3 4 1,1 5-1,0 5-116,1 5 1,-4 5 0,4 5 0,-1 0 251,-1 1 1,7 7-1,-3 2 1,4 0-233,1 1 0,0 0 1,0 1-1,1-4-532,4-4 1,3-2-1,7-3 1,2-3 128,-2-4 1,4-4-1018,2-5 1,2-2 0,2-5 0</inkml:trace>
  <inkml:trace contextRef="#ctx0" brushRef="#br0" timeOffset="133300">11336 16185 8355,'1'-7'605,"3"3"1,3 7 0,6 2 0,0 4-1,4 3 1,2 3-209,0 0 1,3 3 0,-4 0 0,0 0-367,0 0 0,3 3 0,-5-5 0,1 1-663,1 1 1,-6-5-1,2 3 1,-4-5-783,-1-3 1,-3-4 758,-2 4 1,3-5 0,0 3 0</inkml:trace>
  <inkml:trace contextRef="#ctx0" brushRef="#br0" timeOffset="133507">11609 16098 8355,'-9'0'373,"1"0"0,5 6 0,-2 3 1,-1 7-1,-1 6 0,-1 4 1,-2 4-1,-2 2-500,-3 2 1,-3 2 0,3 1 0,-2-1-1,2-3 1,1-4 0,3-4-2200,3-4 1726,3-3 1,5-6 0,0 0 0</inkml:trace>
  <inkml:trace contextRef="#ctx0" brushRef="#br0" timeOffset="133739">11745 15850 8355,'-4'-5'479,"0"5"0,1 7 578,2 4 0,6 2 0,3 3-975,3 0 0,2 10 0,-1 0 0,1 5 1,-2 3-1,-2 3 0,0 5 0,-1 2-566,-1 0 0,-2 4 0,-5-4 0,0 0 30,0-2 0,0-4 0,-1-2 0,-3-3-460,-5-4 0,-2 3 0,-1 0 1</inkml:trace>
  <inkml:trace contextRef="#ctx0" brushRef="#br0" timeOffset="134096">12291 16259 8355,'0'-12'99,"0"0"0,0 3 0,1 3 156,3 0 1,-1 2 0,7 4 0,2 0 0,3 0 0,2 0 0,-1 0 0,2 0 0,0 0-635,0 0 0,3 0 0,-5 0 0,-1 1-701,-1 3 1,-1-2 692,-1 2 1,-5 3-1,-2 0 1</inkml:trace>
  <inkml:trace contextRef="#ctx0" brushRef="#br0" timeOffset="134406">12427 16086 8355,'0'-13'672,"-1"2"-287,-3 3 0,2-3-156,-2 3-1,3 4 1,1 4 0,0 8 0,0 7 0,0 7 0,0 4 0,0 6-46,0 4 1,0-2-1,0 8 1,0-2-907,0 1 1,1-7-1,2 2-392,1-4 0,6-3 0,-3-4 0</inkml:trace>
  <inkml:trace contextRef="#ctx0" brushRef="#br0" timeOffset="134868">12973 15937 8355,'-6'-28'476,"-2"4"1,-3 11 0,-1 1-291,-1 1 0,5 5 1,0 2 43,-2 3 0,3 5 0,0 1 0,0 4-233,0 4 1,3 1 0,-3 7-1,2 1 241,2 1 0,2 4 0,1 0 0,0 2 33,0-1 1,0 3 0,1 2 0,2 3-152,1 1 1,4 1 0,-2-1 0,-1-1-327,1-3 1,-2 1-1,-4-5 1,0-1-249,0-2 0,0-3 0,0-1 1,0-2 113,0-2 1,0-6 0,-1-4-1796,-3 2 1572,2-5 0,-9 6 0,4-4 0</inkml:trace>
  <inkml:trace contextRef="#ctx0" brushRef="#br0" timeOffset="134869">12762 16421 8355,'7'-9'279,"-3"1"0,3 4 0,1-4 0,3-1-110,2 3 1,3-5-1,2 2 1,3-2 221,5-1 0,-1-2-1691,4-2 1,2 2 0,1-4 0</inkml:trace>
  <inkml:trace contextRef="#ctx0" brushRef="#br0" timeOffset="135156">13419 15825 8480,'-5'-11'437,"-3"3"-473,-3 3 0,-2 5 1,1 0-1,-1 0 1,1 1-1,1 3 559,3 4 1,-2 9-1,6 4 1,0 3-185,-2 5 1,5 0-1,-3 8 1,2 6-209,2 4 1,0 3 0,0 1 0,0 0-495,0-2 0,2 4 0,2-11 1,4 0-685,3-5 1,2-12 0,0-3-639,4-7 1516,-3 0 1,9-14 0,-4 5 0</inkml:trace>
  <inkml:trace contextRef="#ctx0" brushRef="#br0" timeOffset="135517">13556 15974 8355,'-13'0'682,"6"6"1,3 2 0,3 3-530,1 1 1,0 2-1,0 1 1,1 3 0,2 0-1,3 0 1,0-3-282,4-1 1,1-3 0,2-1 0,-1-3 68,0-2 0,1-1 1,-1-5-1,1-3-208,-1-5 0,-1-2 0,-1-1 1,-3 0 134,-2-1 0,3 1 0,-2-1 0,-1 1 101,1 0 1,-2 3-119,-4 1 301,0 0 0,0 2 0,0 6 0,0 7 50,0 4 0,0 7 0,0 3 0,-1 4 1,-2 2-136,-1 2 0,-5 8 0,4-2 0,-1-1-350,1 2 1,1-4 0,4-2 0,0-2-1285,0-5 970,0-6 1,5 1-1,2-6 1</inkml:trace>
  <inkml:trace contextRef="#ctx0" brushRef="#br0" timeOffset="135742">13891 15751 9586,'0'-12'1147,"0"6"-1031,0 6 0,5 6 0,2 7 1,1 4 348,1 4 0,-1 3 1,3 5-1,-3 6-467,-4 5 0,2 0 0,-2 7 0,-1 2-642,-2 4 1,-6 3-1,-5-5 1,-4-1-543,-2 2 0,-12-2 0,2 5 1</inkml:trace>
  <inkml:trace contextRef="#ctx0" brushRef="#br0" timeOffset="136188">11522 17090 8355,'-2'-8'0,"0"0"0,-1 0 0,3-1 470,3 1 0,10 5 1,1-1-1,5 3 60,8 1 1,4 0 0,12 0-376,7 0 0,6 0 1,10 0-1,7 0 1,7 0-139,7 0 0,12-6 0,-49 3 0,1-2 0,2-1 0,1 0-57,5-2 1,0-1 0,-2 0 0,0-1 0,4-2 0,1 0 0,-4 2-1,-1 0-145,-3 1 1,-2 1-1,46-4 1,-16 4-1,-9 3-649,-10 4 1,-12 2-1,-12 4 1,-9 3 232,-9 3 1,-6 7-1,-3 1 1</inkml:trace>
  <inkml:trace contextRef="#ctx0" brushRef="#br0" timeOffset="136693">12725 17388 8355,'-4'-8'0,"0"0"553,1-2-301,1 4 0,-2-5 0,0 3 0,1-3-21,2-1 0,2-1 0,2 1 0,3-1-51,1 1 1,1 0-1,4-1 1,1 2 26,-1 3 0,-1 1 1,-1 4-1,-2-1-151,2 1 0,1 8 0,0 4 0,-3 6-346,-4 6 0,2 2 0,-2 2 0,-2 1-100,0 3 0,-8 2 0,-2 2 1,-4-3 70,-5 0 1,2-3 0,-6 2 0,-1-5 96,-1-3 1,2 1-1,2-5 1,0-2 296,-1-1 1,5-3-1,-1-3 14,2-4 0,7-4 1,3-4-1,2-4 7,2-3 0,2-2 0,2 1 1,4 1-15,3 2 1,2-2 0,0 5 0,3-1 98,0 2 0,2 0 0,-1 1 1,2 1 82,0 2 0,5 2 0,-4 2 0,4 2-493,0 2 0,1 2 0,0 3 1,-2-1-808,-2-3 0,5 3 512,-5-2 0,5 2 0,-7 1 0</inkml:trace>
  <inkml:trace contextRef="#ctx0" brushRef="#br0" timeOffset="137559">15230 16297 8355,'-12'-38'111,"-1"8"1,2 4 0,2 5 263,0 3 0,7 2 84,-3 3-218,4 1 0,2 7 0,2 5 1,3 9-1,2 10-85,6 10 1,-2 7 0,6 4-1,-1 3 1,1 0 0,-1-1 0,1 0-1,-2-2-202,-3-3 0,0 3 0,-1-8 0,1-1-8,-1-2 1,0-4 0,-1-4 0,-1-6-4,-2-6 0,-4-3 1,5-9 87,0-5-1,-2-4 1,1-12 0,1-1-107,-2-5 1,4-2-1,-4-4 1,1-2-129,0-1 1,-1-1 0,1 0 0,-2-1-277,-1 1 0,-3 7 0,2 5 0,-1 6-2056,1 6 2383,-3 8 1,5 2 0,-6 6 0</inkml:trace>
  <inkml:trace contextRef="#ctx0" brushRef="#br0" timeOffset="137758">15205 16532 8491,'-1'-12'608,"8"5"0,13 3-740,4 3 0,5-4 1,3 1-536,3 1 0,0 1 0,6-1 272,-2-1 1,-2 0 0,0 4 0</inkml:trace>
  <inkml:trace contextRef="#ctx0" brushRef="#br0" timeOffset="138738">16098 16408 8355,'0'-8'-160,"0"0"-161,0-2 322,0 5 0,-1-2 12,-3 3 262,2 2 0,-2-3 0,7 6 24,1 3 1,6 3-1,-1 7 1,4 1-158,-1 2 1,7 0 0,-5-1-203,4 0 1,-3 1 0,2-5-1,-3-1 1,-2-1-129,0-2 0,-1-4 0,-1 3-518,-2-1 0,-1-1-530,2-1 961,2-2 1,-10 3 0,4-5 0</inkml:trace>
  <inkml:trace contextRef="#ctx0" brushRef="#br0" timeOffset="138958">16297 16359 8355,'-6'-20'487,"5"5"1,-5 11 0,2 8-323,0 6 0,-6 8 0,2 2 0,-3 5 0,-3 4 0,-1 4 0,-1 2-566,0-2 1,-1 3 0,0-5 0,2 1-601,1-3 1,3-4 590,3-5 1,-3 4 0,4-5 0</inkml:trace>
  <inkml:trace contextRef="#ctx0" brushRef="#br0" timeOffset="139162">16557 16582 8745,'0'12'0,"0"1"187,0-1 1,0 5 0,0 1-431,0 1 1,0 2-1,2 3 1,0 1-463,2 0 1,2-4-1,-2-2 582,4-1 1,3-2-1,2-3 1</inkml:trace>
  <inkml:trace contextRef="#ctx0" brushRef="#br0" timeOffset="139526">16842 16359 8355,'-8'-11'799,"0"2"-269,5 4-293,-2 5 1,5 1 0,0 3-45,0 5 0,5 2 0,2 1-304,0 0 1,3-3-1,-5-2 1,1 0-101,-1-1 0,1-3 0,-2 1 32,4-2 0,3-2 0,1-2 1,1-2 87,-1-4 0,1-7 1,-1-2-1,-1 2 31,-3 1 0,3-2 1,-2-1 213,2 2 1,-3 3 175,0 3 1,-5 5-1,1 8 1,-3 6-244,-1 5 0,0 4 0,0 8 0,0 0-160,0 2 1,-4 10-1,-1-2 1,-1 2-314,1-1 1,-4 2 0,5-1 0,2-5-526,0-2 0,2 1 602,0-4 0,0 0 0,0-4 0</inkml:trace>
  <inkml:trace contextRef="#ctx0" brushRef="#br0" timeOffset="140035">17636 16073 8355,'-5'-12'57,"-2"5"1,-6 3-1,1 3 1,-2 2-1,-1 3 1,-3 4-1,0 5 432,0 3 0,-2 4 0,3 6 0,3 1-369,5 2 0,-1 9 0,6-4 0,2 0 115,5 2 0,4-5 0,7-2-441,2-3 0,4-7 0,5-2 0,1-5 0,1-4-146,2-4 0,0-2 1,-4-2-1,0 0-422,0 0 1,-6-2 0,-3 0-1,-3-4 615,-5-1 1,3-1 0,-4-4 0</inkml:trace>
  <inkml:trace contextRef="#ctx0" brushRef="#br0" timeOffset="140304">17475 16408 8355,'5'-12'-20,"4"-1"0,7 5 0,5 0 0,2 0-225,2 1 1,1-4 0,5 3 0,4-2 0,4 0-86,-3 2 0,7-6 0,-5-5 0</inkml:trace>
  <inkml:trace contextRef="#ctx0" brushRef="#br0" timeOffset="141137">18393 15838 8355,'7'-19'-232,"-2"-5"1,-5 10 0,0-4 0,1 2 399,4-1 1,-4 1 0,2 3 0,-6 1 0,-5 1 0,-3 3 97,-2 4 1,-3 2-1,-1 4 1,1 2-1,-1 4-187,1 3 1,-6 7-1,1 4 1,-3 5-20,0 7 1,0 1-1,2 3 1,3-1-43,1 0 0,7-1 1,7-2-1,2-2-101,2-2 1,6 3-1,4-4 1,5-1 0,4-2-58,0-1 1,5-4 0,-5-1 91,0 2 0,5 0 1,-5 0-1,0-2-12,-2-2 0,-7-2 1,-4-2-1,0 1 194,-3 2 1,-2-1 0,-2-3-163,-3-1 1,-5 0 0,-6 1 0,-3-1-1,-1 1-153,-3-1 1,3-4-1,-1 0 1,1 1 0,1-1-1,0-1-1166,3-2 1034,1 0 0,2-11 0,-1-1 1</inkml:trace>
  <inkml:trace contextRef="#ctx0" brushRef="#br0" timeOffset="141351">18715 16309 8556,'-4'-5'0,"0"5"-706,1 6 1,7 5-1,3 2 1</inkml:trace>
  <inkml:trace contextRef="#ctx0" brushRef="#br0" timeOffset="154156">16446 12626 8743,'-13'-6'526,"8"5"0,5-3 0,8 1 1,8 0-1,8-2-322,3-2 0,13-7 0,3-7 0,8-4 0,7-5 0,4-6 0,3-5-133,1-3 1,4 2 0,-4 0 0,-1 2-544,-2 4 0,-10 13 0,-6 2 0,-6 7 0,-7 4 1,-3 4-874,-8 0 0,-4 2 1,-7 5 1221,-4 3 1,-3 3-1,-5 6 1</inkml:trace>
  <inkml:trace contextRef="#ctx0" brushRef="#br0" timeOffset="154467">17177 12030 8355,'0'-19'296,"-4"1"872,0 6-889,0 5 0,7-3 1,3 6-104,7 1 1,3 2 0,1 1-1,4 0-60,2 0 0,2 0 0,-2 1 1,-1 3-165,-1 5 0,-7 7 0,0 5 0,-5 2-494,1 2 0,-5 4 1,1 0-1,-2-1-1663,0-2 1822,0 4 1,-9-4-1,-2 5 1</inkml:trace>
  <inkml:trace contextRef="#ctx0" brushRef="#br0" timeOffset="155382">18504 11237 8355,'4'-36'143,"2"1"0,1 4 0,1-1 0,0 2 0,-1-2 0,0 3 0,-1 1 0,-1 6 139,-2 3 1,-2 2-1,-2 6 1,-3 3-1,-4 4 1,-2 4-179,2 4 0,-3 0 0,4 7 0,0 3 0,3 1 0,2 5 0,2 4 0,0 7 296,0 0 0,0 9 0,2 0 0,2 6-251,4 5 1,3 5 0,0-1-153,-3 2 1,3-5 0,-4 2 0,2-3-247,-1-1 1,-5-6 0,2-4 0,-1-6 0,0-5-320,-1-3 0,-1-2 1,-2-4-1,0-3-175,0-3 1,-2-6-1,-2-1 1,-4-2 146,-3-2 1,-3-3 0,-1-4 579,-2-4 0,-5-9 0,3-2 0</inkml:trace>
  <inkml:trace contextRef="#ctx0" brushRef="#br0" timeOffset="155634">18244 11547 8355,'9'-5'886,"4"1"1,-2 0-530,10 4 0,1-1 0,7-2 0,5-2-240,6-2 1,0 0 0,4-2 0,0 4-583,0-1 0,-4 4 0,0-5 0,-4 1-402,-3 4 1,-5-1-1,-1 0 408,-5-1 1,2-6 0,-5 3 0</inkml:trace>
  <inkml:trace contextRef="#ctx0" brushRef="#br0" timeOffset="156238">19385 11175 8355,'-6'-9'1366,"-2"1"0,3 11-1633,0 1 1,4 6-1,1 2 295,0 0 1,1 1 0,2-1 0,3 1-11,1-1 1,1 0 0,4-1 0,1-1-54,-1-2 0,0-5 1,1 1-1,-1-2-279,1-2 0,-1 0 1,0 0 31,1 0 0,-2-2 0,-1-1 191,-2-1 1,-4-5-1,3 0 1,-2-2 76,-2-1 0,0 2 1,0-1-1,1-3 142,-1 1 1,-2-1 0,-1 2 23,0-1 0,1 1 0,2-1-77,1 1 0,2 5 84,-2 3 1,-1 3-1,5 1 1,1 0 20,3 0 0,0 1 1,0 3-1,1 3-28,-1 0 1,1 8-1,-2-1 1,-2 2-78,-1 2 0,-5 4 0,1-2 0,-2 0-111,-2 1 0,0-2 0,-2 2 1,-2-3-289,-4 0 0,-2-9 1,1 2-1,0-4-728,0-4 1,2-3 0,-1-6 783,-2-6 1,-1-11 0,-1-9 0</inkml:trace>
  <inkml:trace contextRef="#ctx0" brushRef="#br0" timeOffset="156239">19422 10802 7456,'-12'-12'-65,"6"5"1,8 3 471,9 3 0,11 2-1009,7 3 0,5 3 0,-2 5 1</inkml:trace>
  <inkml:trace contextRef="#ctx0" brushRef="#br0" timeOffset="157994">20067 11286 9659,'-7'-19'0,"3"1"0,4 1 0,4-1 0,4 1 120,3-1 1,6-4-268,-1 1 0,5-4 0,-3-2 0,0-4-12,0 0 0,-2-3 0,-3-3 258,-1 0 1,-1-3-1,-2 2 1,-5 2-1,-3 0-128,-1 0 0,0 0 1,0 3-1,-1 4 144,-3 3 1,-3 5-1,-7 3 1,-1 5 15,-2 6 1,1 4 0,3 4 0,1 5 170,-1 6 0,5 8 0,1 9 1,2 4-211,2 2 1,2 7-1,1 0 1,1 3-100,3 1 0,4-3 0,8-2 0,1-3-4,3-5 1,0-3-1,5-6 1,0-2-505,0-2 0,0-10 0,-1-2 292,1-5 0,-1-3 0,-2-1 1,-3-5-1,-1-5 118,-3-4 0,-1-7 0,-2 2 0,-1 0 365,-2-1 1,-3 2 0,-3-2-1,1 3-20,-1 0 0,-2 9 0,-1-4-29,0 2 1,2 7-75,2 4 0,-3 6 0,5 6 1,-1 2-273,4 2 1,2 0-1,1 3 1,0-3-612,1-5 1,3 0 0,2-6 0,2-3 136,2 0 0,-4-2 1,-2-2 535,-2-2 0,4-3 0,1-5 1</inkml:trace>
  <inkml:trace contextRef="#ctx0" brushRef="#br0" timeOffset="157995">20675 10567 8355,'-15'-2'0,"1"0"-584,3-2 0,7 5 1,-1 7 365,4 3 1,12 7-1,3 1 1</inkml:trace>
  <inkml:trace contextRef="#ctx0" brushRef="#br0" timeOffset="157996">20799 10877 8355,'-13'0'1207,"6"1"1,3 3-854,3 5 0,2-2-637,3 1 0,-1-4 1,5 4 46,2 2 0,-3-5 138,1-1 0,-4 2-187,5-2 142,-7 0 0,5-5 1,-4-3-1,1-5-20,-1-2 0,-2-1 0,1 0 1,0-2 92,3-3 0,3 4 0,-3-4 0,1 3-48,-1 2 0,4 4 1,-4 1 221,2 1 1,-3 2-1,4 4 161,2 0 0,-3 6 1,0 2-1,0 3-60,0 1 0,0 5 0,2-1-193,-1-1 0,1 3 0,3-2 1,2-4-1,1-4 28,2-2 0,3 2 1,-2-4-1,2-1-267,2-2 1,0-6 0,0-4 0,-2-3 145,2-4 0,-2-2 1,-1-4-1,-2 1 65,-6-1 1,1 0 0,-5 0 0,0 1-10,-3-1 1,-3 3-1,-1-1 1,0 3 47,0 1 1,-1 7-1,-3 2-33,-5 1 0,-2 2 0,-1 6 0,1 2 313,3 4 0,1 3 0,4 3-284,-1 2 1,0 2 0,5 3 0,3-3 0,5-2-164,2 1 1,2-1 0,4-5-1,4-2-453,2-5 0,6-3 1,1-2-1,2-3 0,1-5 466,-1-2 0,4-5 1,-5-2 145,1-1 0,1 2 0,-7-2 0,-4 0 1,-2 1 154,-5 0 1,-3 1-1,-2 3 142,-2-2 0,-5 2 0,0-2 68,-6 2 1,0 6 0,-5 1 0,-2 1 157,-1 3 0,-1 2 0,-1 1-377,1 0 1,4 1 0,1 4 0,0 3 0,1 3-62,1 1 1,-3 2-1,3 1 1,3 3-651,0 1 0,2-2 1,0 2-1,0-1 200,0-3 1,0 3-1,2-1-53,2-2 0,-1-7 0,5-4 373,1-2 1,-2-4 0,0-2 0,0-4 189,0-3 0,-4-2 0,2 0 0,-1-3 183,1 0 1,3-1 0,-4 5 0,-1 0 132,-2-1 1,3 1 96,0-1 0,2 2-392,-2 3 0,-3 4 0,4 8 0,-3 3-565,2 0 1,-1 8 0,5-3-1,2 2-38,1 0 1,2-2 0,-1-1 0,0-1-34,1-2 0,-1-5-47,1 1 1,4 3-1,3 0 1</inkml:trace>
  <inkml:trace contextRef="#ctx0" brushRef="#br0" timeOffset="157997">21965 10517 8355,'-2'-12'0,"-1"-1"0,-1 1 0,0 4 1280,4-1-879,0 7 1,0-2 0,0 8-340,0 4 1,4 3 0,2 3 0,1 1-78,2 1 0,1 5 0,0-3 0,-2 0-3,2 0 1,1-2 0,0-3 0,-2-1 0,-2 1-430,-1-1 1,-1-5 355,-1-3 1,-4-3-48,0-1 0,-4-5 1,-5-3 70,0-3 1,6-3-1,-2-1 1,1-3-1,0-2-8,1-2 1,2-1 0,2-2-1,2 0-59,1 1 1,5 0 0,1 2 0,4 3-189,2 1 0,6 1 0,-1 6 0,3 2 4,0 0 0,1 7 0,0-4 0</inkml:trace>
  <inkml:trace contextRef="#ctx0" brushRef="#br0" timeOffset="158143">22659 10430 8952,'-5'-11'-805,"-4"3"1,-2-3-1,-1 4 1</inkml:trace>
  <inkml:trace contextRef="#ctx0" brushRef="#br0" timeOffset="158600">18666 12390 8355,'-7'-25'793,"1"4"0,8 2 0,2 1-967,4 3 1,13 1-1,5 2 1,5 0-87,8-1 1,11 1-1,12-2 1,9-3 375,11-3 0,3-5 0,-35 11 1,1 0-1,2-1 0,1 0 82,2-1 0,1 0 0,9-1 0,2 0 0,2-3 1,0-1-1,6-2 0,0 0-148,1-1 0,2 0 0,6-2 1,1 1-1,0-1 0,1-1 1,3 1-1,1-1 26,-1 1 0,2-1 1,-28 9-1,1 0 1,0-1-1,30-8 1,-1 1-1,-3 0 1,0 1-145,-3 1 0,0 1 0,-6 1 1,-1 1-1,-7 2 0,-1 1 1,-5 0-1,-2 1 96,-7 3 0,-1-1 1,-6 1-1,-2 1 1,27-2-615,-11 4 0,-13 0 0,-15 6 0,-8 3-198,-9 0 0,-13 4 0,-20 5 784,-10 1 0,-7-4 0,1-1 0,2-2 0,1-1 0</inkml:trace>
  <inkml:trace contextRef="#ctx0" brushRef="#br0" timeOffset="158948">19248 12427 8355,'0'-19'3717,"6"1"-3651,2 6 1,10-1 0,7 1 0,8-2-151,7-3 1,10 4-1,9-5 1,6 0 220,5-3 0,4-2 0,6-2 0,6 0 108,3 0 1,-39 13 0,-1-1 0,0 1 0,0-2-197,1 0 1,1-1 0,1 2 0,1-1-1,4-3 1,1 1 0,2-1 0,0 1-1,2-1 1,0 1-99,2-1 1,0 1 0,-1-1-1,0 0 1,2-1 0,-1-1 0,0 1-1,-1-1-268,-1 0 1,0 1-1,4 0 1,-1 0-1,-4 1 1,-1 0-1,0 1 1,-1 0 7,-2 1 1,-1 0-1,-3-2 1,-1 0-1,-2 3 1,-1 0-1,36-13 1,-12 4-1,-12 4-2159,-10 1 2468,-7 1 0,-8 2 0,-3 0 0,-1 2 0,2 2 0,5 3 0</inkml:trace>
  <inkml:trace contextRef="#ctx0" brushRef="#br0" timeOffset="159429">22535 9984 8355,'0'-18'0,"-1"4"0,-2-2 0,-1 2 900,0 1 1,4 4-1,0 5-403,0 8 0,0 15 1,0 7-1,0 5-460,0 3 1,1 6 0,2 3 0,2-1-429,2 1 1,1 3 0,3-5 0,-1-1-652,-2-1 0,1-2 87,3 0 1,6 0 0,1 0 0</inkml:trace>
  <inkml:trace contextRef="#ctx0" brushRef="#br0" timeOffset="159710">22647 10827 9733,'-7'6'551,"3"-5"1,8 3 0,4-2-636,3-2 1,-3 0 0,1 0-1,0 0 1,2 1-1227,2 3 1,-6-2 0,-2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8T18:01:13.279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5593 9674 8355,'-1'-18'144,"-2"-1"0,-1-2 0,1 0 72,2-1 1,1 0-1,0 0 1,0 1 0,0 1-1,0-1 1,0 2 80,0 1 0,0 6 0,0 3 0,-1 1 0,-3 1-218,-5 3 1,0 8-1,-1 4 1,3 5-1,0 5 1,2 6 3,-1 8 1,-2 0-1,4 2 1,1 5 0,2 5-1,1 6 87,0 3 1,0 2 0,1 6-119,3 1 1,2-8 0,3 4 0,0-7-132,0-6 1,-2 2 0,0-6 0,-1-2-92,-4-5 1,0 2 0,-2-4 0,0 0-145,0-3 0,-6-7 0,-2-3 0,-3-1-376,-2-3 1,-3-3-1,-1-2 1,2-3-216,1-2 0,-2 0 669,-1-5 1,-5-11 0,3-3 0</inkml:trace>
  <inkml:trace contextRef="#ctx0" brushRef="#br0" timeOffset="270">5296 10120 8355,'0'-12'1449,"5"4"-1168,4-1 0,3 7 0,3-4 0,3 2-133,1 0 1,3-4 0,7 2 0,3 1 141,0-1 1,4-2 0,-3 2-1822,2-1 1,3 3 630,-1-4 0,-5 5 0,-2-2 0</inkml:trace>
  <inkml:trace contextRef="#ctx0" brushRef="#br0" timeOffset="2333">1848 10170 8355,'-6'-12'125,"0"-1"0,-7 1 0,2-1-48,3 1 1,-3 5 0,3 2 0,-3 0-1,-2 1 1,1 1 0,-1 3 0,1 5 0,1 3 100,3 3 1,-3 7-1,4 1-176,0 0 1,1 9-1,6-3 1,0 1-1,0 0-306,0-1 1,0 3 286,0-4 0,6-2 0,2-9 1,3-2-337,2-3 0,3 2 1,1-6-1,-2-3 195,-1-4 1,-2-5-1,0-7 1,1-3-1,-2 0 218,-3 0 0,2-2 1,-6 3-1,-1 1 177,-2-2 1,0 4 0,2-3 356,1 4-581,0 6 1,2 7 0,1 9 0,1 6-44,0 6 1,5 4-1,3 2 1,-1 4 48,-1 0 1,-1 3-1,-1 3 1,0 0-28,1 0 0,-1-1 0,-1 0 11,-3 1 1,-1-7 0,-4 6-1,1-4 20,-1-5 0,-7 0 1,-4-4-1,-3-2 1,-2-5-25,1-2 0,-2-3 0,-1-3 0,-2-4-140,2-2 1,-3-9 0,2-4-1,1-6-346,1-2 0,5-3 112,1-7 0,0-3 0,-4-5 0</inkml:trace>
  <inkml:trace contextRef="#ctx0" brushRef="#br0" timeOffset="3294">2443 10158 8355,'-20'-24'430,"0"3"0,2 5-128,3 2 0,1 7 0,2 2 0,0 1 0,-1-1 1,1 3-317,-1 0 1,1 8 0,0 1 0,-1 1-257,1 0 0,4 2 1,-1 5-1,1 3 186,1 1 1,0-2 0,4 2-60,-1-1 1,0 4 0,6-3 0,0 1 34,2-4 0,6-6 0,-2-3 0,3-2-128,2-2 0,-1-2 0,-1-2 0,-1-2 208,-2-1 1,-1-6 0,1 2-1,-2-3 191,-1-1 1,-3-1 0,2 1 0,-3 0-122,-1-1 1,0 5 0,0 0-8,0-2 1,0 3-1,-1 0 1,-2 0-200,-1 0 1,1 3 93,7-4 0,-1 5 1,5-1-49,2 3 1,2 1-1,5 0 1,4-2 62,2-2 0,2 3 0,0-3 1,-1 2-1,1 2 0,0 0 23,0 0 1,-2 0 0,-1 0 38,-1 0 0,-6 0 1,2 0-1,-3 0 1,-2 0 261,0 0 1,-3 4 10,-1 1 1,-5-3 17,1-6 0,-3 1-213,-1-5 0,-1 1 1,-3-1-125,-5 4 1,2 3 0,1-1-197,0-2 0,-4 3 170,2-4 0,-2 10 0,1 3 0,2 3 39,1 1 1,-2 2 0,4 1 0,1 2-46,2-2 0,1 3 0,0-2-64,0 0 1,1-4 0,3-4 71,5-4 1,2-2-1,1-2 1,1 0 47,-1 0 0,-4-6 0,0-2 1,1-3 158,-2-1 0,4-1 0,-4 1-13,-1-1 1,4 1 0,-6 0 130,-1-1 0,-2 5 0,1 1 340,2 1-578,-3 2 1,6 10-1,-3 2-55,5 3 1,-3 2 0,3-2 0,0-2-1,2-1 1,3 1 0,1-2-238,2-3 1,1-3 0,-3-1-1,1 0 1,0-1 0,-1-3 103,1-5 0,-2-2 0,4-2 161,0-4 0,-4-1 0,1-5 0,-4-1 0,-3-2 104,2 0 1,-5-2-46,-1-1 1,-2 3 0,-2-4 0,0 1 35,0 0 0,-2 0 0,0 6 0,-4 2 0,1 4 440,-1 4 1,-4 6-371,2 3 1,3 13 0,1 8-84,2 5 1,2 8 0,0 3 0,0 2-23,0-2 0,0 3 0,2-3 0,2 1-161,4-1 1,3-2-1,1-7 1,2 0 0,1-4-435,2-3 0,5-9 1,-3-4-37,0-2 0,5-2 0,-5 0 0</inkml:trace>
  <inkml:trace contextRef="#ctx0" brushRef="#br0" timeOffset="3688">3572 9847 8355,'-13'0'-509,"7"0"0,1 2 108,10 2 0,1 3 0,7 5 1</inkml:trace>
  <inkml:trace contextRef="#ctx0" brushRef="#br0" timeOffset="3689">3572 10257 8355,'-8'7'2270,"-1"-3"-1740,7-3 0,-3-2 0,10-3-2031,3-5 256,3 4 0,7-6 0,1 4 0</inkml:trace>
  <inkml:trace contextRef="#ctx0" brushRef="#br0" timeOffset="6535">4291 9971 7807,'-12'-4'0,"-1"0"507,1 1 0,0 2 0,1 0 0,1-2 0,2-1-243,-2 1 0,6 2 0,3 2 1,5 3-1,1 4 0,2 3-380,0 2 1,1-1-1,3 1 1,-1 0-83,-2 4 1,-4-3 0,3 2-291,-1-2 0,-2-1-92,-4-1 229,0 0 321,0-5 0,0-7 1,0-8-1,0-3 59,0-1 0,0-5 0,0 0 0,0 1-16,0-2 0,4 4 0,1-1 1,1 4 52,-1 3 1,5 4-1,-2-3-26,3 1 0,2 2 0,-1 5-35,1 4 0,-2-3 1,-2 7-10,0 0 1,-3 2 0,3 2 0,-4-1 0,-1 0-56,1 1 1,0-1 0,-2 1-130,1-1 1,1-4 202,0 1 0,-3-7 33,7 3 1,-5-10 0,3-3 21,-2-3 1,1-1 0,-2-1-1,3 1-56,0-1 0,2 1 0,-3 0 0,1-1-129,2 1 1,1-5 0,0 2 0,-2 3 79,1 2 0,-2 7 0,0-2 15,-1-1 0,-1 5 21,-1-3 1,-1 7-1,4 2 251,-1 2 0,-1 1 0,-2 5-90,1-1 1,0 0 0,-3 1-145,4-1 0,-4-3 1,4-3-1,0 1 50,-1 0 1,5-4-1,-2 2-147,0 1 1,4-5-1,-3 4-4,3-4 1,-2-5 0,-1 0 0,2-1-118,1 0 0,-3 2 113,0-5 1,1 5 0,2 0 62,-3 6 1,-3 4 0,-5 5-1,2 0-11,2-4 0,-3 3 0,3-3 0,-1 2-256,1-2 1,3 2 0,6-6-349,-1-1 0,0-8 418,1-3 1,-1-8-1,1-4 1</inkml:trace>
  <inkml:trace contextRef="#ctx0" brushRef="#br0" timeOffset="6785">4775 9537 8355,'-12'-4'0,"-1"0"-177,1 1-79,5 2 1,3 2 0,8 4 0,4 3-101,3 3 0,7 1 0,1 1 1</inkml:trace>
  <inkml:trace contextRef="#ctx0" brushRef="#br0" timeOffset="7021">5060 9971 6983,'0'-6'-313,"0"0"1,0 6 0,0 0 0</inkml:trace>
  <inkml:trace contextRef="#ctx0" brushRef="#br0" timeOffset="7762">5333 9773 8355,'-30'-1'156,"-3"-3"1,-9 2 0,-3-2 0,-3 3 79,-2 1 1,-5 5 0,-4 5 0,-6 5-197,-5 6 1,1 3 0,-2 5-1,2 3 226,5 0 0,3-1 0,13-3 0,5 0 294,10-5 1,10-4 0,14-6 0,8-2-575,8-3 0,15-2 0,21-8 0,12-3-277,8-8 1,10-6 0,0-9 0,4-2-3,1-2 1,1 1-1,-1-4 1,-4 2-134,-2-1 1,-9-1 0,0 1 0,-6 2 605,-6 2 1,-10 2 0,-13 8 82,-6 3 0,-11 5 1,-12 3-49,-10 5 1,-10 8 0,-11 5-1,-6 3 1,-4 5-22,0 3 0,-7 5 0,1 3 0,-3 2 102,3 2 0,-3-1 0,8 4 0,5-4-259,0 0 0,12 2 0,3-4 0,5-2-291,7-1 1,5-2-1,10-5 1,7-6-71,9-8 0,7-3 0,15-4 0,3-3 64,3-8 0,6-5 0,1-8 0,0-1 77,0-2 1,-1-6 0,-4 3 0,-3-1 298,-6 0 1,3 7 0,-11 1 107,-3 7 0,-7 5 1,-8 3-118,-6 6 1,-6 7 0,-11 13 0,-7 3 173,-3 1 1,-10 9-1,3 0 1,-1 5-108,0 3 0,1 0 0,0-1 0,1-3-126,-1-4 1,10-2-1,2-4 1,4-2-132,2-5 1,3-6 0,8-3 0,5-2 7,7-2 0,3-3 0,7-4 0,3-6-229,4-5 0,3-3 0,1-4 0,0 1 10,0-1 1,-1 0 0,-3 2 390,-4 3 0,-8 3-58,-4 2 0,-11 11 0,-6 6 0,-8 9 343,-7 6 0,-3 5 0,-4 3 1,1 2-147,-1 2 0,4-5 0,2 2 1,3-2-253,5-3 0,3-4 0,6-5 1,3-6-470,4-4 1,5-4 0,5-2 0,5-4-912,5-3 0,12-8 0,-2-4 0</inkml:trace>
  <inkml:trace contextRef="#ctx0" brushRef="#br0" timeOffset="8975">6672 9984 8355,'-6'-18'198,"-5"3"1,4-4 0,0-1-1,3 1 168,2-3 1,2 0-234,0 1 0,0-1 0,2 6 0,2 0 0,4 3 1,4 2-1,4 2 0,0 4 0,1 1 0,-1 0-171,1 1 1,3 8 0,-3 6 132,-2 5 1,-1 6 0,-2-2-392,1 4 1,-5 0-1,-1 3 1,-2 0 88,-2 2 1,0-1-1,0-6 1,1-3-1,-1-1-44,-2-3 282,-1-7 1,0-3 0,0-11 18,0-6 1,0-2 0,0-7 0,1-1 2,3-1 0,-1-2 0,4 0 0,0 2-42,0 2 1,-3-1-1,4 5-43,2 2 1,-3 3 0,1 4-1,2 3 24,1 4 0,1 2 0,1 4 1,-2 3-50,-3 3 0,1 1 0,-3 2 1,-1 1-21,1 2 1,2-1 0,-2-3-61,1-1 0,1-1 0,4-3 54,1-4 1,-1-2 0,1-4 0,-2-2 54,-3-4 1,3 0 0,-4-3-1,1-3 12,0 0 0,-4-1 1,3 0-1,0-2 62,0 2 0,-3-3 0,3 2 0,0 1-29,0 1 1,-3 3-1,3 1 1,0 3-26,0 2 1,1 1 0,4 4-26,1 0 0,-1 1 0,1 3 0,-2 4 82,-3 3 1,2 3-1,-6 1 1,-2 2 184,0-2 1,2 4 0,0 1 0,-1-1-35,-2-3 1,-1-2 0,2-3 0,0-1-178,2-2 1,6-5 0,0 1 0,4-4-242,2-4 0,5-3 0,-5-5 0,1-1 23,1 1 1,-4-5-1,2 1 39,-2 1 0,-6-3 0,-1 1 0,-2 2 1,-2 1 0,-1 2 1,-2 4 1729,0-1-1307,0 7 0,0 2 0,0 9 0,0 5-199,0 3 0,0-1 1,1-2-1,3 1-266,4 2 0,5-1 0,2-4 0,3-1-446,1-2 0,0-4 0,4-5 142,-3 0 0,1-11 0,4-3 0</inkml:trace>
  <inkml:trace contextRef="#ctx0" brushRef="#br0" timeOffset="9199">7615 9426 8355,'-7'-6'-656,"2"5"1,10-5 0,2 6 0</inkml:trace>
  <inkml:trace contextRef="#ctx0" brushRef="#br0" timeOffset="9916">7900 9723 8228,'-12'-4'1795,"-1"0"-1643,7-5 0,0 6 0,7-4 0,4 1-482,3 4 0,3 2 332,1 4 0,-1 3 0,-2 6-40,-5 4 1,-2-3 0,1 4 0,1-2-1,-1 1-33,-1-2 1,2-1 0,1-3-244,2-3 0,-3 2 217,4-6 0,-3-2 0,1-6 39,0-4 1,-1-3 0,-2-1-1,1-1 0,-1 1 0,-1-5 0,-1 1 0,2 1 60,1 1 1,4 1 0,-2 1 14,0 0 0,3 5 2,3 3 0,-4 4 0,-1 4 0,0 4 19,0 3 0,-3 1 0,4 1 1,1-1 5,-2 1 0,2 3 0,-3 1 0,1-4 28,2-3 0,2 1 0,2-4 0,-1 0-126,1-3 1,-1-3 0,0-1 0,1-1-35,-1-3 1,1-3 0,-1-5 0,0-2 64,1-3 0,-5 2 1,-1-4-1,-2 1-31,-2 3 0,0-3 0,0 1 364,1 2 76,0 1 1,-8 9-264,0 5 0,0 5 1,4 8-1,0 1 1,0 1-99,0 1 0,5 6 0,3-2 1,3-1-439,2-3 1,-1-2-1,1-1 1,0-2-25,4-3 1,-2 2-1,4-6 130,-1-2 1,4-6 0,-2-3 0</inkml:trace>
  <inkml:trace contextRef="#ctx0" brushRef="#br0" timeOffset="9917">8421 9401 6244,'0'12'-255,"13"1"0</inkml:trace>
  <inkml:trace contextRef="#ctx0" brushRef="#br0" timeOffset="10799">8607 9773 8355,'0'-12'171,"0"-1"1,0 1 0,0-1 0,0 1 0,2 0-83,2-1 1,-2 5 0,7 1-89,0 2 0,-2-4 0,2 7-48,0 3 1,-3 4 0,-1 8 0,-1-1-112,1 1 0,-1 3 0,-3 2 1,2 0-41,1 0 0,0 3 0,-3-5 44,4-1 0,-3-1 1,5-2 27,-1 1 1,-1-6-1,-2-4 256,1-6 0,0 0 0,-2-5 0,0-2-45,3-1 1,0-5-1,-2-1 1,2 0-55,2 0 1,-3 3 0,5-3 0,-1 3-16,-1 2 1,4 1-1,-3 3-50,3 4 0,1 2 0,-1 4 2,-2 2 0,2 3 1,-4 5-1,1 0 30,0 1 0,-4 3 0,3 1 0,-1-2 0,-3-1 0,-1-2 0,1 1 0,1-1 12,-1 0 0,0-5 67,1-3 0,-1-2 0,3-4 0,0-2-40,-3-4 0,2-3 0,1-3 0,-1-1-66,1-1 1,3-5 0,0 3 0,0 0 17,0 0 1,0 2 0,-3 3-55,1 1 0,1 1 83,4 3 0,-3 3 1,-3 10 69,0 3 0,-2 4 1,-3 3-61,4 2 0,-4 1 0,5-3 0,-2 2 1,1-2-50,2-2 1,1-4-1,5-2-127,-1-2 1,1-1 0,-1-4 0,0-1 0,1-3 96,-1-5 1,1-2 0,-1-2 56,0-4 1,-1 3-1,-1-4 1,-3 2 31,-2-1 0,1 1 1,-3 3-1,1 1 501,-1 0 6,-2-1 0,-1 8-349,0 5 0,0 9 0,0 9-153,0 2 0,0-4 0,1 5 0,3-1 0,5 0-50,2-4 0,1-2 1,1-3-1,0-3-561,4-4 1,-2-2 0,6-2 0,-1-3-15,0-5 1,3-6-1,-4-11 1</inkml:trace>
  <inkml:trace contextRef="#ctx0" brushRef="#br0" timeOffset="10800">9389 9339 8355,'-13'-6'275,"5"5"0,1-2 0,2 6-723,2 5 1,6 1-191,1 3 0,11-2 0,-1 8 1</inkml:trace>
  <inkml:trace contextRef="#ctx0" brushRef="#br0" timeOffset="11438">9550 9674 8355,'-7'-13'656,"1"1"0,6 0-683,0-1 0,5 1 1,0 1-1,2 1-63,3 2 0,1 1 1,0-3-1,-2 3-117,0 2 1,-5 1 89,4 4 0,-5 1 1,1 3 96,-3 5 0,-1 2 1,0 1-1,0 0-34,0 1 0,-4 3 1,0 2-1,1 0-2,2 0 1,1-1 0,0-5 58,0 0 0,0 1 1,1-1-1,2 1 74,1-1 1,6-5 0,-3-2 0,1 0 65,0-1 0,-1 5 0,3-2 0,-2 2-22,2-1 0,1 4 0,1 6 1,2 1-60,2 3 1,-3 2 0,1 2 0,-6 3-90,-3 4 0,4-1 1,-5 1-1,-2 1-2,0 2 1,-8 0 0,-2-3 0,-4-5 257,-5-6 1,3 0 0,-2-7-1,2-3-47,2-2 0,-1-7 1,1 1-1,-1-4-124,1-4 1,5-7 0,3-7 0,3-2-528,1-2 1,1-2 0,5-4-1,5-1 7,4 1 0,5-2 1,-2 0-1,2 0 66,2-1 0,2 1 0,4 2 1,1-2 348,-2-2 1,0 3-1,-3-2 1,0 0 36,-3 4 0,1-3 1,-6-1-1,-1 1 236,-1 0 1,-6 2 0,-1 7 0,-1 5 268,-3 2 1,-3 2 0,-5 1 0,-3 2 54,-3 5 1,-5 3 0,-1 2-1,2 3-247,1 5 0,2 2 1,1 1-1,2 2-230,5 2 1,4 2 0,4 4 0,5-2-279,2-3 0,7 4 0,4-4 0,4-4-364,3-3 0,4 0 0,-3-6 0,2-1-310,2-2 1,2-6 0,1-2 0</inkml:trace>
  <inkml:trace contextRef="#ctx0" brushRef="#br0" timeOffset="12119">11237 9426 8355,'-6'-25'10,"0"6"0,-3 2 0,1 5 326,-2 3 0,-1 3 1,-1 3-70,-1-1 1,5 1 0,0 7 0,-2 4 0,-1 5 0,-1 2 0,-1 3-336,1 1 1,-1 6 0,2 4-1,3 0-30,4 1 0,-2-4 0,2 3 0,3-3 33,4-1 1,-1-4 0,8-2-176,4-1 0,0-3 0,6-6 1,2-5-1,2-3-128,1-1 1,-1-1 0,1-5-1,0-5 181,0-4 1,-5-3-1,0 3 1,-2-2-1,-5 2-65,-3 1 1,0 2 653,-6 0 1,-1 1-1,-8 2 1,-3 5 332,-3 3 1,3 2-481,0 3 1,1 5-1,-3 6 1,3 1-25,2-1 1,1 3-1,4 0 1,0 0-203,0 0 1,4-1 0,3-5 0,2-1-64,5-3 1,7-2 0,-1-6 0,4 0-139,1 0 0,-1-6 0,1-2 0,-1-3 47,-4-1 0,-6-5 0,-7 1 0,-2 0-21,-2 3 1,-1 0 0,-4 1-1,-2-1-153,-4 1 1,-5 4 0,-2 1 0,-3 1-121,-1 4 1,2 0-1,-2 4 1,1 0-59,3 2 1,1 6 476,2-2 0,0 3 0,-1 2 0</inkml:trace>
  <inkml:trace contextRef="#ctx0" brushRef="#br0" timeOffset="12572">11695 9562 8355,'-1'-11'902,"-3"3"0,1 2-750,-5 6 0,5 6 0,-1 2 1,3 3-236,1 2 1,0 0 0,0 3-1,0 1 1,1 1 0,2 0 0,2-3-1,1-1-319,-1-1 1,4-5-1,-4-1 259,2-2 0,1-1 1,3-5 120,-2-3 0,-3-3 1,-3-5-1,1-1 81,-1 1 1,3-5 0,-1 1 0,1 1 39,-1 1 0,1 1 0,-4 1-14,2 0 0,5 3 0,-4 2-28,2 2 1,1 2-1,5 7-41,-1 5 1,1 3 0,-1 3 0,0 2-312,1-2 1,-1 3-1,1-2-364,-1-1 0,0-1 0,1-1 453,-1-1 0,6 0 0,1 1 0</inkml:trace>
  <inkml:trace contextRef="#ctx0" brushRef="#br0" timeOffset="13154">12167 9537 8355,'0'-8'444,"0"0"0,1 5-261,3-1 0,2 8 1,2 4-1,-2 3 1,-2 2-113,0-1 1,4 1 0,-2 0 0,0 3-82,4 0 1,1 1 0,2-5-518,-1 0 0,-4-5 0,0-3 116,2-2 0,-3-2 0,0-2 292,-2-2 1,1-3-1,-3-5 1,1 0-67,-1-1 0,-2 1 0,-1-1 232,0 1 1,1-2 0,2-1-1,1-1-9,-1 0 1,2 3 122,0 0 0,0 6 0,-2 5 0,1 4-85,-1 7 0,2 2 1,1 1-1,-1 2-91,1 2 1,3-2-1,0 3 1,2-4-82,1 0 0,1-2 0,-1-2 1,0-2-117,1-1 1,5-2 192,2-4 0,-2-1 0,-1-3 0,-5-5 152,-4-2 0,-1 3 0,-4 0 1,1-2-90,-1-1 0,-2-1 0,1-2 158,2-3 0,-3 4 1,3-4-1,-2 3 161,-2 2 0,-2 5-314,-2 3 0,-1 4 1,-5 4-1,3 6-35,2 5 1,-4 0 0,5 6 0,2 1-16,0 1 0,2 2 1,0-2-1,2-1-81,2-1 0,3-6 0,6 2 0,3-4-306,0 0 1,6-5 0,-1-1 0,1-1 16,-2-4 0,4-6 1,-3-4-1,1-3 160,-2-2 211,-2 1 0,0-6 0,1-1 0</inkml:trace>
  <inkml:trace contextRef="#ctx0" brushRef="#br0" timeOffset="13420">12799 9500 8355,'7'-12'1609,"-1"-1"-710,-6 7-688,0 0 1,1 6 0,3 0 0,4 1 0,5 4 166,3 3 1,-2 4 0,4 3 0,-1 3-314,-1 2 1,2-4-1,-3 3 1,2 1-453,-2-1 1,3-3-1,-2 4 1,-1-2-47,-1-3 1,-1-3-1,-1-2-1075,0-2 604,1 0 1,-6-1 0,-2-1 0</inkml:trace>
  <inkml:trace contextRef="#ctx0" brushRef="#br0" timeOffset="13628">13035 9463 8355,'-13'0'1194,"1"0"1,4 1-499,0 4 1,3 1-610,-3 7 1,4 1 0,-4 1 0,-2 4 0,-1 3 0,-1 4-1,-1 0-1186,1 1 1,-1-1 0,1 0 167,0-1 1,-6 2-1,-2-7 1</inkml:trace>
  <inkml:trace contextRef="#ctx0" brushRef="#br0" timeOffset="14136">13915 9302 8355,'13'-32'139,"-6"2"1,4 5 0,-3 0 0,2 0 0,-1 2-1,-2 1 1,-1 3-121,-4 1 0,0 1 0,-4 6 0,-2 3 0,-4 4 0,-3 2 0,-1 2 270,-1 0 1,1 6-1,-1 3 1,1 7 40,0 4 1,-1 5 0,1 5-1,1 6-101,3 4 1,2 7-1,6 0 1,0 3-90,0-1 0,1 6 0,2-8 0,3 0-135,1 1 1,1-1-1,4 0 1,1-4-231,-1-5 0,0 1 1,-1-9-1,-2 0-82,-5 1 0,-3-4 1,-1-5-1,-1-2-31,-3-2 0,-7-2 1,-7-4-1,0 1 39,0-1 1,-3-1-1,3-2 1,0-5-1987,1-3 2096,0-1 0,-1-5 0,-1-2 0</inkml:trace>
  <inkml:trace contextRef="#ctx0" brushRef="#br0" timeOffset="14405">13643 9723 8355,'5'-12'271,"-2"0"1,5-1-1,2 2 329,1 3 0,3-3 0,2 3 0,5-3-292,2-2 0,6 5 1,1 1-1,1 0-565,-1 0 0,7 5 0,-2-3 0,-2 4-1253,-1 1 0,2 0 0,-2 0 0</inkml:trace>
  <inkml:trace contextRef="#ctx0" brushRef="#br0" timeOffset="15307">15218 9426 8355,'-6'-13'0,"-2"2"0,-3 2 532,-2 0 0,5 7-389,0-2 1,0 4 0,-5 4 0,1 4 0,-1 3 0,1 3 0,0 1 0,1 3 0,2 0-138,5 0 1,-1 2-1,1-2 1,1 0 0,3 0-1,4-3 1,4-1 0,3-3-1,2-1 1,0-3 0,3-2-419,0-2 0,2-2 0,-3-2 1,2-3 181,-2-5 1,-5-2 0,-4-1 0,0-2 0,-3-1 219,-2-1 1,-2-1 0,-3 3 0,-5-1 16,-2-1 1,-7 0 0,-1 7 0,-2 2 68,1 1 0,0 2 0,-2 4 0,3 0-73,1 0 1,3 6-415,7 2 0,4 3 0,9 0 78,8-3 0,4 3 0,8-4 0</inkml:trace>
  <inkml:trace contextRef="#ctx0" brushRef="#br0" timeOffset="16221">15429 9438 8355,'-13'-7'373,"1"-4"1,3 10 46,1-3 0,5 4-336,-1 4 0,3-1 0,1 5 0,1 2 0,3 1 0,3 1 0,2 0 0,-1 1 0,1-1-140,3 1 1,0-2 0,0-3 0,1-4-4,-1-3 0,2-1 1,1 0-1,2-1-258,-2-3 0,-6 1 0,-2-5 0,0-2 166,0-1 0,-4-1 1,2-1-1,-1 1 79,1 0 1,-1-1-1,-4-1 1,0-1 63,0-1 0,1 3 1,2 5 3,1-2 1,2 1 65,-2 0 0,1 5 0,5 7 4,-2 1 1,-4 7-1,4 0 1,1 4 0,-1 1-63,0-3 1,1 4 0,3-1 0,0 0-18,1-3 0,-1 0 0,2-2 0,1-3-44,2-4 1,3-2 0,-2-2-1,0 0 49,0 0 1,-1-6-1,-5-2 95,0-3 1,-1-2-1,-2 1 1,-5 0 4,-3-1 1,-1 1-1,0-1 1,0 1-83,0 0 0,-4 3 0,-1 2 26,-2 2 1,-2-3-19,-3 4 0,4-1 0,1 7 0,1 2 0,4 4-38,0 3 0,2 2 0,2 0 0,2 3-67,4 0 0,3 1 1,1-5-1,1 0-143,-1 1 1,5-2-1,-1-2 1,1-2 63,1-1 1,-3-2 0,4-4 0,-1-1 97,-3-4 0,-1 0 0,-2-5 1,1 2 150,-1-2 0,-3 1 1,-3-1-1,0 2-2,-3-2 1,2-1 0,-1-1-54,-1-1 0,-2 5 616,-1 0-288,6 0 1,-3 1-1,4 4-165,-2 6 0,-1 4 1,-2 5-1,0 0-118,3 1 1,0 1 0,-2 1 0,2 1 1,2-1 0,-3-1 0,3-1 0,0-2-77,0-3 0,-3 2 0,4-6-329,2-2 270,-4 0 0,-1-4 0,-5-2-3,0-4 1,0-3-1,0-3 1,0-1 0,1-3 23,4-1 0,-4 2 1,4-3-1,1-1-67,2 2 0,-1 1 1,1 5-1,1 1-121,-2 0 0,4 5 0,-3 3 0,3 2-414,1 2 1,1 6-1,-1 1 1</inkml:trace>
  <inkml:trace contextRef="#ctx0" brushRef="#br0" timeOffset="16920">17611 9364 8355,'0'-28'470,"0"3"1,2-2 0,0 8 0,3-1-252,-3 4 1,0-2 0,-2 1-1,-2 3 1,-2 5 0,-4 5-59,-3 2 1,-6 4-1,1 3 1,1 5-178,1 1 1,3 10-1,1-6 1,2 4-269,-2 2 1,5-1 0,1 5 0,2 0 5,2 0 1,0-5-1,0 0-22,0-2 1,6-2 0,2-3 0,3-2 78,2-3 0,-1 2 1,0-6-1,1-2 1,-1-2 177,1-4 0,-1 2 0,0-7 0,1 0 128,-1-2 0,1-2 0,-1 1 0,-1-1 90,-3 1 1,2 0-1,-6-1 1,0 2 428,2 3-346,-5-3 0,6 9 0,-4 0-173,1 4 1,0 5-1,-3 6-120,3-1 1,2 1-1,4-2-28,-2-3 0,2 2 0,5-5 0,1 1-66,-1-1 1,1-1 0,-1-4 0,1-1 82,-1-3 0,-1-3 0,-1-6 0,-2 1 0,-2 0 102,0-1 0,-7 1 0,2-1 1,-4 1-31,-4 0 0,-3-4 0,-6 3 0,-4 2-203,-4 0 1,-2 5 0,-2 2 0,2 3-141,2 1 1,-1 0-1,4 1 1,0 3-420,0 4 0,6 7 628,4 2 0,5 5 0,-3-3 1</inkml:trace>
  <inkml:trace contextRef="#ctx0" brushRef="#br0" timeOffset="17994">18045 9265 8355,'-4'-20'0,"-1"5"0,-1 4 425,1 3 652,1 5-486,-2-2 1,5 6-643,-3 3 0,6 3 0,4 5 1,-1 1-1,2 1 0,-1 1 0,1 1 1,-2-1-15,1-1 0,2-1 0,-3-1-1133,2 0 1005,-4-5 0,7-3 201,-6-8 1,0 2 0,-3-7 0,2 0-1,1-2 1,6-2 0,-3 1 0,1-1 18,0 1 1,1 0-1,3 1 1,-1 1 145,-3 2 1,7 5 0,-2-1-44,1 2 0,-1 4 0,0 2-230,-1 4 0,-1 5 1,-1 3-1,-2 3-390,2 1 0,-2 3 0,2-4 0,1 2 26,-2 0 1,7-6 0,3 3 0</inkml:trace>
  <inkml:trace contextRef="#ctx0" brushRef="#br0" timeOffset="17995">18542 9190 8355,'-7'-8'0,"2"0"403,-1-1 1,4 4 0,-1 5-1,5 7 1,3 5 0,2 3-398,3 2 0,1 1 1,1-3-1,1 1-155,-1 0 1,1-3 0,-1 0 0,-1-1-64,-3 1 0,3-7 0,-4 0 0,1-2-103,1 0 1,-5 0 0,3-5 229,-2-3 0,3-3 0,-3-5 1,-3-1 24,0 1 1,-1-1 0,2 0 73,1-4 0,0 7 1,-4-2-1,0 1 25,0 0 0,0-1-120,0-1 1,2 6 91,2 3 0,1 8 1,5 3-1,-3 1-2,-2 1 0,5-1 0,-2 4 1,3 1-97,2-1 1,-1-4 0,0-1-1,1-1 6,-1-3 1,1-2 0,-1-1 0,0 0 127,1 0 1,-1-6 0,1-2-1,-1-1-92,0 0 0,-1-3 0,-1 1 153,-2-4 1,-5-2 0,1 5-1,-1-1-35,1 1 0,-3 0 0,4-1 1,-5 2 38,-5 3 0,3 2 0,-7 6-81,0 0 1,-1 2-1,1 3 1,2 6-34,1 4 0,2 6 1,4-3-1,0 1-5,0 3 1,1-2 0,3-1 0,5 0 8,2 0 1,5-3 0,1 0 0,-2-2-12,-1-2 0,2-3 0,1-2 0,-1-2-7,2-2 1,-4-2 0,4-1 0,-1-1 20,-1-3 1,5-3 0,-3-6-90,1 1 1,-4 4 0,0-1 0,-4 0 0,-2-1-753,0 2 1,-3-3 682,-2 3 0,-3 2 0,-1 1 0</inkml:trace>
  <inkml:trace contextRef="#ctx0" brushRef="#br0" timeOffset="18259">19261 9153 8800,'0'-12'537,"5"5"1,-2 1-1,5 8 1,1 2-1,-1 4 1,0 3-1,2 1 1,2 1-238,5-1 0,-3 2 1,2 1-1,-2 2-194,-2-2 1,1-1 0,-1-2 0,0 0-687,1 1 0,-5-1 0,0 1-762,2-1 0,-4-4 1,-1-1-1597,1-1 2865,-5-2 0,10-4 0,-4 0 1</inkml:trace>
  <inkml:trace contextRef="#ctx0" brushRef="#br0" timeOffset="18458">19459 9116 8355,'-12'1'474,"-1"3"1,5-1-1,0 5 1,-2 3 0,-1 3-1,-1 4-381,-1 1 0,1-2 0,0 3 0,-1 1 0,2 0 0,3-1 0,2 1-1688,1-2 464,4-1 0,-5 0 0,6 2 0</inkml:trace>
  <inkml:trace contextRef="#ctx0" brushRef="#br0" timeOffset="18986">20241 9240 8355,'0'-13'0,"0"1"1045,0 0-828,0-1 0,0 1 1,-2 1-1,-1 1 1,-2 3-1,-2 2 1,-3 1-129,-1-2 1,-1 5-1,0-3 4,-1 2 1,1 2-1,-1 2 28,1 2 1,1 3-1,3 5 1,4 0-81,2 1 0,4 3 0,2 1 0,4-1-134,3 2 0,1-3 0,1 5 0,-1-2 123,1-3 1,0 3 0,3-2-195,0-1 0,-4-1 1,-5-1-1,-1-1 1,-3 0 33,-2 1 0,-1-5 0,-1 0 0,-3 2-134,-5 1 1,-6-3 0,-3 1 0,0-1-757,0-1 0,-2 2-498,3-5 1478,1 1 1,9-11 0,1-1 0</inkml:trace>
  <inkml:trace contextRef="#ctx0" brushRef="#br0" timeOffset="19640">20340 9463 8355,'-8'-7'1278,"-1"3"0,8 1-1417,1-1 1,1 3 0,8-3 0,0 1 38,2-1 0,7 1 1,3-5-1,1-2 1,0-1-1,-1-1 1,1-1-1,1-1 21,2-2 1,-6 2 0,-2-2 42,-4 2 0,-1 1 0,-4 1-11,-4 0 0,-3 3 0,-2 2 0,-3 2 1,-4 2 32,-4 2 1,0 1 0,0 0-1,-1 1-50,1 3 1,-1 2 0,2 5 0,2 0 138,1 3 1,5 1-1,-1-3 1,4 2-94,4 2 0,1-2 0,6 3 1,0-3-38,3-2 1,3-4 0,-1-1 0,3-1-1,1-4 0,3 0 0,-3-2 0,0 0 28,1 0 1,-2-6-1,3-2 1,-3-4 19,-1-5 0,3-1 0,-3-4 21,1 1 0,-4-1 1,2-5-1,-5-2 1,-2 0-86,-2-1 0,-4 3 0,3-3 1,-1 1 52,-3 0 1,-2-4-1,-1 4 1,0 2 159,0 0 0,0 8 0,0 3 0,-1 3 380,-4 5 1,4 4-400,-3 8 1,3 4 0,1 9-1,0 3 29,0 4 1,0 5-1,0 1 1,0 2-33,0 2 1,0 2 0,0 1-313,0 1 0,1-1 0,2-1 0,1-3-311,-1-4 1,-2-3 0,0-3 0,2-2 0,1-5-1429,-1-2 1881,-2-1 1,-6-1-1,-2 0 1</inkml:trace>
  <inkml:trace contextRef="#ctx0" brushRef="#br0" timeOffset="19826">20786 9240 8355,'13'-6'0,"-1"-2"0,1-3-109,4-1 83,-3 5 0,14-4 1,-2 2-1,4-2 0,3-1 1,0 1-1,-1 1 0,-2 3-859,-2 2 0,-2-3 751,-1 3 0,0-4 0,0 2 0</inkml:trace>
  <inkml:trace contextRef="#ctx0" brushRef="#br0" timeOffset="20276">21878 9017 8355,'12'-35'0,"1"6"602,-1 8 0,-1 5 0,-3 1-704,-4-2 31,-2 1 0,-8 5 0,-2 2 0,-4 5 0,-4 3-37,0 1 0,-6 5 0,1 4 0,-2 2 322,-2 1 1,0 6 0,2 1 0,1 2-231,1 0 0,6-2 0,-2 3 0,3-1-115,2 1 1,5-3 0,3 2 0,3-1 14,1 0 1,5 2 0,3-4 0,5-1 15,3 1 0,4 3 1,3-4-1,-1-1 96,-1 2 1,0-4 0,2 2 0,-2-2 205,-5-1 0,-2-1 1,-2 0-35,1 1 0,-6-1 0,-3 1 0,-3-1 0,-1 0-80,0 1 1,-5-2 0,-5-2 0,-5 0-112,-6 0 0,2-2 1,-2 0-1,-1 0-235,-1 0 0,-1-4 1,4 1-1,3-3-852,3-1 482,2 0 1,-1-5 0,1-2 0</inkml:trace>
  <inkml:trace contextRef="#ctx0" brushRef="#br0" timeOffset="20451">22324 9463 8355,'0'-12'646,"2"5"-1463,2 3 0,3 8 0,5 3 1</inkml:trace>
  <inkml:trace contextRef="#ctx0" brushRef="#br0" timeOffset="28734">17438 10691 8185,'-17'-2'0,"1"0"0,0-4 0,3 1 0,2-2 121,2 0 0,-2 0 1,4-3-1,-1 2 0,1-2 246,2-1 1,-3-1-305,3 0 12,-4-1 0,6 1 1,-5-1-1,-2 1 0,-1 0 1,-1-1 55,-1 1 1,-3 4 0,-2-1 0,-3 1 0,-4 1 0,-4 3 16,-2 3 1,-8 1 0,-6 1-132,-4 3 0,-6 8 0,-3 11 0,-4 3-18,-4 3 1,-3 5 0,-4-1 0,0 4 74,-1 5 0,4 2 1,-6 5-1,4 1 37,0 0 0,5 3 0,1 1 0,4-3 68,4-4 1,-3 7 0,5-2-95,-1 3 1,4 4 0,6-3-1,3 0 1,1 3 27,3 2 0,5-2 1,4 0-1,0 2-70,4-2 1,2 5 0,4 2 0,5 0-78,2 2 0,3-9 0,3 3 0,4-2-132,2 1 0,4 5 0,0 0 0,4-1 36,1-1 0,1-4 0,6-2 0,1-3 147,2 0 1,-1 2 0,-2 3 0,1-2 21,2-4 0,0 1 0,-1-1 0,2-2 76,1-1 1,2-1 0,5-2-84,3-2 0,1 0 0,6-6 0,1-2 0,4-5-80,2-3 0,7-2 1,-2-8-1,4-2-7,1 0 0,2-6 0,0 2 0,1-4-19,4 0 0,-1-5 0,0-1 0,-1-2-38,1-2 1,2 0 0,1-2 0,0-2 57,0-4 1,4-5-1,2-2 1,1-3-54,2-1 1,-3-2 0,1-5-1,0-3 82,1-4 1,1 1 0,-4-2 0,0-3-5,-2-3 1,5-3 0,-8 3 67,2-1 0,-1-7 1,-1-1-1,1-4 1,1-2 105,-2-1 1,1-1 0,-8 1 0,0 3-119,1 2 0,-3-10 0,-3 6 1,-2-3-35,-2-3 0,0 1 0,-3-4 0,-2 1-124,-2 1 0,0-4 1,-9 4-1,0-6-16,1-1 0,-2-2 0,-6 3 0,-1 1 100,-1-1 0,-6 1 0,0 2 0,-5-1 66,-6 1 1,-3-3-1,-2 2 1,-5 3-48,-6 4 0,-6-2 0,-7 5 44,0-1 0,-5-4 0,-4 5 0,-6-2 0,-6 1-150,-2 2 1,-9 2-1,-5 3 1,-7 2 98,-4 2 0,-6 4 1,-4 6-1,-4 3-38,-4 4 1,-4 9 0,44 13-1,-1 2 1,-1 2 0,0 1-138,0 0 0,-1 2 0,-1 3 0,-1 1 1,1 2-1,1 2 0,-1 2 0,1 1-183,3-1 1,0 3-201,-2 6 0,0 1 1,-37 7-1,-7 16 0</inkml:trace>
  <inkml:trace contextRef="#ctx0" brushRef="#br0" timeOffset="29609">19546 10368 8355,'8'-18'-697,"-1"-1"1,-1 0 1022,-3 2 1,2 4 0,1 0 0,-1 1 0,1-1 0,-4 1 1833,0 0-1898,-2-1-43,0 6 1,0-4 0,-2 4 0,-2 0 0,-4 3 0,-4 3-1,-5 1-40,-4 0 1,-2 5-162,-2 4 1,0 2-1,0 3 1,2 1-103,2 1 0,-1 6 1,4-1-1,2 1-62,2-1 1,0 1 0,10-4 0,1 1-8,2 3 0,2 0 0,4 0 1,4-1 30,6 1 1,5-3 0,4 0 0,1-1 2,0-3 0,4 3 0,0-3 54,-1-3 1,-4 0 0,-2-4 0,-2 3 0,-4 2-6,-5-1 0,-4 0 0,-10 1 10,-5-1 1,-6 2-1,-13 1 1,-5 2-269,-5-2 1,-9 4 0,1 2-539,-3 2 1,-7 2-1,-2 0 1</inkml:trace>
  <inkml:trace contextRef="#ctx0" brushRef="#br0" timeOffset="37858">3262 12167 8893,'-4'-9'0,"1"3"556,4 0 1,6 1 0,8 2-1,5-3 1,2 1 0,4-1-1282,0 3 0,4-2 1,-1 1-358,-1 1 1,4 7 0,-1 3 0</inkml:trace>
  <inkml:trace contextRef="#ctx0" brushRef="#br0" timeOffset="40123">4502 11819 8355,'-8'-12'89,"0"0"0,-2 1 0,-1 1 0,-2 3 1,1 2-1,0 2 0,-1 1 0,1 2 96,-1 0 1,1 5 0,0 0-1,1 2 1,2 3-160,5 1 0,-1 5 1,1 2-1,1 0 1,1 1-48,2 1 1,6-4 0,4 5-121,5 1 1,0-4 0,4 0 0,0-2 0,-1-1 29,0-4 0,3 2 1,-3-5-145,1 3 1,-5 1 0,-2 1 174,-6-1 0,-10 1 0,-5-1 0,-3 0-33,-4 1 0,-4-2 1,-3-1-1,2-2-194,5 1 0,-2-3 19,1-2 0,1-2 0,3-2 0</inkml:trace>
  <inkml:trace contextRef="#ctx0" brushRef="#br0" timeOffset="40360">4825 11472 8355,'-13'-12'814,"1"-1"1,5 8 0,3 6-789,2 10 1,2 3-1,0 8 1,2 3-1,0 5 1,4 3 0,1 3-67,2-1 1,-2-1-1,0 3 1,0 0-321,0 1 1,1-7 0,3-2 0,-1-3 0,-2-2 5,2-3 0,-3-5 0,0-6-205,-2-2 0,5 0 0,-3 5 1</inkml:trace>
  <inkml:trace contextRef="#ctx0" brushRef="#br0" timeOffset="41657">4750 11757 8355,'8'-12'-152,"1"0"1,-1 1 0,6 1 0,2 2 0,5-2 0,4-1-1,2 0 1,2 1-289,-1 2 0,2 5 1,0-2 416,2-1 0,-4 5 0,2-5 0</inkml:trace>
  <inkml:trace contextRef="#ctx0" brushRef="#br0" timeOffset="41658">5283 11795 8355,'0'-13'0,"0"1"0,0 4 1096,0-1-582,0 7 0,-5-8 0,-3 6-413,-3 1 0,2 2 1,1 1-1,-2 1 1,-1 3-1,-1 4 1,0 5-1,1 2 1,1 3-176,2 1 0,1-2 0,-3 3 1,3 1-351,2-2 0,1 3 0,5-5 0,2-2-76,1-1 0,5-3 0,0-3 0,2-4 246,1-2 1,1-2-1,-1 0 215,0 0 1,1-6 0,-1-3 0,1-5 0,-2-4-61,-3-1 1,2 2 0,-5-2 0,1 1 603,-1 3 1,-1-3 0,-4 1 691,0 2-1227,0 7 1,0 4-1,0 8 12,0 4 1,0 3-1,0 1 1,2 2-280,2 3 0,-2-3 0,7 2 0,0-2-497,2-2 1,2 1 639,-1-1 0,1 0 0,-1 1 0</inkml:trace>
  <inkml:trace contextRef="#ctx0" brushRef="#br0" timeOffset="41659">5581 11795 8355,'-7'-20'128,"-4"2"0,6 6 1,-5 1-1,3 1 1705,2 2-1409,0 5 0,5-1-482,0 8 0,6 3 0,2 7 0,2 1-60,-2 2 1,3 1-1,-4-2-190,0 5 1,3-3-1,-5-2 1,1-1-64,-1 2 1,1-3-315,-2 2 645,-3-7 1,5-14-1,-6-7 1,0-2 22,0 0 0,0-3 1,1-4-1,2-3-201,1 0 0,6-1 1,-2 0-1,3 0-263,1 0 0,2 5 352,3-1 0,-4 0 0,5-3 0</inkml:trace>
  <inkml:trace contextRef="#ctx0" brushRef="#br0" timeOffset="41660">5879 11509 8355,'0'-8'0,"0"0"-120,0-2 0,0-1 1344,0-1-874,-6-1 0,5 8 1,-3 5-1,2 8 0,2 7 1,0 6-252,0 2 1,4 2 0,2 1 0,1 3-90,2 4 1,-2 2 0,0-2-301,-1-4 0,3 1 0,-2-2 0,2-3 0,-3-5-62,0-2 0,0 1 0,-4-5-2004,2-3 2037,1-7 0,-5 7 0,0-4 0</inkml:trace>
  <inkml:trace contextRef="#ctx0" brushRef="#br0" timeOffset="41661">5854 11720 8355,'8'-1'0,"2"-2"-73,4-1 1,-1-6 0,8 2 0,1-3 0,2-1-194,0-1-233,7 1 1,-5-1-1,4 1 1</inkml:trace>
  <inkml:trace contextRef="#ctx0" brushRef="#br0" timeOffset="42402">6710 11708 8355,'0'-13'0,"0"1"0,0 0 0,0-1 451,0 1 1,0-1 0,0 1 13,0 0 0,1 5 0,2 4 0,1 7-589,-1 8 1,-2 1-1,0 5 1,2-2-1,3 2 52,1 2 1,-5-5 0,4 1 0,-1-2-264,4-2 1,-2 1-1,1-2 1,0-2-56,-1 0 0,4-6 0,-3 1 52,3-3 1,2-6 278,-1-4 1,-1-2-1,-1-1-83,-2-1 1,-4 1 454,4 0 0,-3-1 450,3 1-596,-5 5 1,8 1-1,-3 8-76,3 2 0,1-1 1,1 5-171,-1 2 0,1-5 1,-1-1-1,0-1 21,1 1 1,-5-2-1,0 2 2,2-3 0,-5-2 1,1-2 71,-1-1 0,-3-2 0,2 2-51,-3-4 1,-1-3-1,0-2 1,0 1 28,0 0 0,4-1 1,1 1-1,-1-1 21,1 1 1,-3 4 0,3-1-20,1 0 0,-1 2 0,5 0 0,-2 2-15,2 2 0,1 1 0,1 2 137,1 0 0,-1 0 0,0 2 0,1 2-68,-1 4 1,-4 3 0,1 2 0,-1-1 0,-1 0 0,-2 1 0,-3-1 0,1 1-133,1-1 1,0 5 0,-4-1-348,0-1 0,0-1 0,1-3-32,3-3 73,-2-2 1,9-6 0,-4 0 0</inkml:trace>
  <inkml:trace contextRef="#ctx0" brushRef="#br0" timeOffset="42654">7231 11336 8355,'-18'0'-722,"4"0"1,3 0 426,11 0 1,11 5-1,8 2 1</inkml:trace>
  <inkml:trace contextRef="#ctx0" brushRef="#br0" timeOffset="43358">7503 11237 8355,'0'-20'679,"0"4"287,0 7-873,0 4 1,0 15 0,0 3-1,2 5 1,1 4 0,1 3-1,-2 4 1,0 4-29,-2 3 0,-4 1 0,-2 2 0,1-1-184,-1 0 1,2 4 0,4-7-1,0-2-410,0-2 1,0-7-1,1-8 1,4-2-144,3-1 0,3-6 0,1-2 1</inkml:trace>
  <inkml:trace contextRef="#ctx0" brushRef="#br0" timeOffset="43359">7342 11547 8355,'0'-13'294,"0"1"1,2 1 0,3 1 0,6 3-639,4 2 1,7-1 0,-1 2 0,2-3 288,2 0 0,4-4 1,0 3-1,-1-3 75,-2-1 1,-3-4 0,-1 3 0,-2 2-15,-2 0 1,-3 0 0,-6-2-1,-2 1-7,-1-1 1,-2-3-1,-4-1 1,0 2 201,0 1 1,-2 2 296,-2 0 0,2 0-342,-7 4 1,7 4-1,-3 8 1,4 6-1,1 5-75,0 6 1,0 8 0,0 4 0,0 3-134,0 1 0,0 4 1,0 0-1,0-1-153,0-1 0,1-3 0,2-3 0,3-6 152,1-5 0,-5-4 1,4-5-1,-1-2 5,4-3 0,-2-2 0,1-8 0,1-2 193,2-4 1,2-3 0,-1-3 0,1-3-85,-1-3 1,5 1 0,-1-1-67,-1 2 0,-5 2 1,-2 3-1,2 2 1,0 2 42,-2 0 0,3 7 1,-4-1-110,0 6 1,2 8 0,-3 7 0,-1 1-250,1 3 0,2-3 0,-2 2 0,-1 0-353,1-2 0,3 4 0,-2-3 0</inkml:trace>
  <inkml:trace contextRef="#ctx0" brushRef="#br0" timeOffset="44058">8520 11596 8355,'0'-25'0,"0"6"0,0 3 1113,0 2 0,0 1-886,0 1 1,0 4-1,-1 1 1,-3 1-207,-4 4 0,-3 0 1,-2 2-1,1 2 58,-1 2 1,1 4-1,-2 7-137,-2 2 0,2 5 1,-3-2-1,5 2-234,4-1 1,-2 1 0,6-4-1,1 0 1,2 0-98,1-3 1,1-1 0,3-3 0,5-3 138,2-4 1,1-2 0,0-4 0,1-2 197,-1-4 1,1-3 0,-2-2 0,-2 1 335,0 0 0,-5-5 1,3-1-1,-1 0 333,1 0 1,-4 2-1,1 3 104,-2 1-756,3 0 0,-4 6-16,4 6 1,0 6 0,-1 6 0,0 0-1,1 1-210,-1-1 1,1 5 0,-2-1 0,2-2-185,2-4 1,2-1-1,3-5 280,0-1 1,-3-1-1,-1-2 261,2 0 1,-1-6 0,1-2-1,-3-3 113,-2-2 1,4 1 0,-4 0 275,2-1 1,-4 1 0,2-1 200,1 1-760,-5 0-55,10 5 1,-5 7 0,3 8-1,-2 3-24,-1 1 0,2-3 0,-3-1 0,2 0 0,2 0-102,-2 1 1,4-7 0,-3 3 216,3-4 0,1-2 0,-1-4 1,-1-3 261,-2-3 0,0-1 0,3-1 0,-1 1 173,-2 0 0,1-1 0,3 1 212,0-1 0,-3 6 1,-1 2-263,2-1 1,1 6 0,0 0-349,-3 7 1,3 9-1,-4 1 1,1 3-353,0 2 0,-5 1 0,3 1 0,-2-2 0,1-3-168,2-1-909,-4-2 1,8-3 0,-4-1 0</inkml:trace>
  <inkml:trace contextRef="#ctx0" brushRef="#br0" timeOffset="44564">9488 11485 8355,'0'-13'-1072,"0"5"971,0 0 0,0 6 1,0 2-1,0 7 0,0 4 288,0 2 0,4-1 0,1 0 232,2 1 0,2-1 0,3 1 1,-1-1 208,-3 0 1,3 1 0,-1-1 0,4 2-265,2 3 0,2-8 0,-3 4 0,3-2-220,2 0 1,-1 0 0,3-2-588,-1 0 1,-6-3 0,1 3-1,-2-4-617,-2 1 1,-3-1-1,-2 5-682,-2-2 1492,-1-5 1,-9 2 0,-2-5 0</inkml:trace>
  <inkml:trace contextRef="#ctx0" brushRef="#br0" timeOffset="44890">9711 11534 8355,'-1'-11'312,"-3"3"1,2 1 0,-3 4 0,0 0-114,1 5 1,-4-1-1,3 9 1,-1 2-1,-1 5 1,2 2-1,-2 3 1,0 0-111,-3-1 1,-1 2-1,-1-2 1,-1 1-547,1-1 1,1 1 0,1-6-1,3-1-543,2-1 0,-5-1 0,3-1 0</inkml:trace>
  <inkml:trace contextRef="#ctx0" brushRef="#br0" timeOffset="45240">10232 11447 8355,'0'-12'0,"0"0"0,0 3 613,0 1 1,0 0 95,0-5 0,-6 6 0,-2 3-391,-3 3 1,-1 1 0,-1 1-1,1 3-154,0 5 1,-1 6-1,1 3 1,-1 1-174,1 3 0,4 2 1,1 0-1,1 1-150,3 0 0,2 0 1,1-2-1,1-1-233,4-1 1,3-6-1,7 2 1,3-4-405,1 0 0,2-6 0,4-3-327,0-3 1,-1-2 862,1-3 1,0-3-1,0-6 1</inkml:trace>
  <inkml:trace contextRef="#ctx0" brushRef="#br0" timeOffset="45420">10145 11621 8316,'1'-11'-173,"2"1"1,3 3 0,1 2-1,2 1 33,2-2 1,7-1 0,3-4 0,2 2 0,2 0-160,0 0 0,5-2 0,2-2 0</inkml:trace>
  <inkml:trace contextRef="#ctx0" brushRef="#br0" timeOffset="45787">10852 11100 8865,'0'-23'357,"0"2"1,-1 3-359,-3 6 0,-3 5 0,-6 3 0,-1 2-66,-2 2 1,1 2-1,-5 2 1,1 4 156,0 3 0,4 1 0,-2 1 0,5-1-32,4 1 1,-2 3 0,6 2-1,1 0-28,2 0 0,2 4 0,2-1-5,1 2 0,6 2 0,-1 0 1,5 1-1,2 1-75,0 2 0,2 0 0,-1-4 0,1 0 76,0 0 1,-1-5 0,-5 1 0,-1 0 155,-2-2 0,-4 4 0,-5-3 1,0 0-63,0 1 0,-11-4 0,-6 3 0,-5 1-515,-2-2 1,-5 3 0,-2-5-686,0-2 0,-2 4 0,-5 1 1</inkml:trace>
  <inkml:trace contextRef="#ctx0" brushRef="#br0" timeOffset="47324">16607 11559 8023,'0'-7'503,"0"11"1,0 9 0,0 0 0,0 1-331,0-1 0,5-2 0,4-3-214,2-4 0,-5-4 1,0-4 4,-1-4 0,-3 1 0,2-2 0,-3 0 29,-1-2 0,0-2 1,0 1-1,-1 0-5,-3-1 1,1 5 0,-5 1-76,-2 2 0,-1 0 0,-1 7-122,-1 2 0,6-1 1,3 5-1,3 2-392,1 1 1,0-3 50,0 0 0,5 6 0,2 5 1</inkml:trace>
  <inkml:trace contextRef="#ctx0" brushRef="#br0" timeOffset="47882">17053 11286 8355,'-5'-12'225,"3"5"1,-3-4 111,5 3 0,1-3 0,3-1 16,5 4 1,2 1-1,1 5 1,0-3-160,1 3 0,-1 0 1,1 2-1,-1 2-128,0 2 1,1 3 0,-2 5 0,-3 1-252,-4-1 1,2 2 0,-2 1 0,-1 1-58,-2 0 0,-1-3 0,-1 0 21,-3-1 0,1 1 0,-5-2 94,-2-3 1,3 1-1,-1-6 70,-2-4 1,5-1 0,0-6 0,4-1 55,1-2 0,0-2 0,1 1 0,4-2 89,3-3 1,3 4 0,1-4 0,1 3-43,-1 2 1,-1 0 0,-1 0 0,-3 3 170,-2 1 1,3 3 115,-3-3 1,-3 5 0,-6 1-1,-4 4 1,-3 7-1,-2 6-233,1 1 0,0 2 1,1-3-1,1 3 0,3 0 45,2 0 1,0 0 0,7-4 0,2 0-560,4-3 1,5-3-1,5 0 1,6-4-275,8-2 0,1-5 1,3-4-351,3-5 0,0-3 0,-1 2 1</inkml:trace>
  <inkml:trace contextRef="#ctx0" brushRef="#br0" timeOffset="56305">16582 11237 8146,'-6'-7'352,"5"0"1,-4 4-305,-1-1 1,3-4 0,-5 3 0,-2 3 0,1-1 0,-1 0 200,2-1 0,4 0 0,-5 4 0,0 0-13,-2 0 0,2 4 0,1 0-80,-1-1 1,-2 2 62,-2 0 1,1 0-233,-1-1 1,1-1 0,-1 4 13,1-2 1,4 4 0,0-4-1,-2 1 1,-1 1 50,-2-1 1,1 3-1,0 3 1,-1 1-20,1-1 0,1 0 0,1 1 1,2-1 1,-2 1 1,1 0 0,-1 2 0,2 2-1,-2-2 0,3 3 0,0 0 0,0 0-11,1 0 1,3 3-1,-1-5 1,2 1-33,2 0 1,0-3 0,0 3 0,0-3-57,0-2 1,0 5-1,0-1 1,0-1 56,0-1 1,0-2 0,0 1 16,0-1 1,0 1 0,0-1-1,0 0 1,0 1-34,0-1 0,0 1 1,2-1 68,2 0 1,-3 1 0,5-1-1,-2 1 1,1-2-50,2-3 0,-3 3 0,3-3 0,0 3-6,0 2 1,-3-2 0,4-2 0,1 0-39,-2 0 1,4 2 0,-3 0 0,3-1-20,1-2 1,1 0 0,-1 3 6,0-2 0,1 0 1,1-4-1,-1-1 27,0 1 1,6-3-1,-6 2 10,0-3 0,1 0 0,-1 2 0,-1 1 1,0-1-62,1-2 1,-1-1 0,1 0 25,-1 0 0,0 0 0,1 0 1,-1 0-19,1 0 1,-1 0-1,0 0 12,1 0 1,-1-1 0,1-2 0,-1-2-35,0-2 1,1 0 0,-1-3-1,1 4-61,-1 0 1,0-2 0,1 2-36,-1-1 0,1 0 1,-1-1 14,0 4 1,1-1 213,-1 0 1,-4-3 0,1 4 0,-1 0 0,0-2-82,1-2 0,-5 1 1,4-1-1,0-2 18,-1-1 0,4 0 0,-4 2 0,1 0 3,1 0 0,-5-1 0,3 0 1,-1 3 52,1 2 0,-4-5 1,3 3 17,-1 1 0,-4-5 41,4 2 1,0-2 0,1-1-47,1-1 1,-3-2 0,3 1 0,-1 3-71,1 0 1,-3 0-1,3-1-27,-1 0 1,-1-1 0,-2 1 0,1-1 45,-1 1 0,-2 4 1,-1-1 64,0 0 1,0-2-1,-1 0 1,-2 1 70,-1 2 1,-1 1-1,2-3 1,-1 2 38,1-2 0,-3-1 1,1-1-113,-2 0 0,4-1 1,-2-1-1,1-1-7,0-1 1,-2-1 0,3 5 0,-1-1-29,1 1 0,-2 0 1,-1-1-1,1 1-3,-1-1 0,-2 1 0,3 0 0,-2-1 9,-3 1 1,3-1 0,-1 2 0,0 2 35,1 0 1,-4 1-107,2-4 0,3 3 1,-3 3-1,0 0-239,-2 3 1,-2-2 0,1 1-232,-1 1 1,1 3 0,0 3 0,-1 2-816,1 2 1189,-1 1 0,-5 5 0,-1-1 1</inkml:trace>
  <inkml:trace contextRef="#ctx0" brushRef="#br0" timeOffset="65122">16656 11695 9504,'-7'-9'2865,"3"5"-2059,3 8 1,1 7-775,0 5 1,1-1 0,2 6 0,1 1-97,-1 2 0,0-1 0,-1-1 0,3-1-356,-3 1 0,1-3 0,0 0 1,1 1-1,-1-2-390,-2 0 0,3-1 1,0-1-1,-1 0-1132,-1-1 1731,-2-1 0,5-2 0,2 1 1</inkml:trace>
  <inkml:trace contextRef="#ctx0" brushRef="#br0" timeOffset="65433">16532 11968 8355,'-7'7'1135,"2"4"0,5-3-637,0 3 1,0-2-330,0-1 1,1-4-1,3 3-58,5-1 1,2 3 0,1-2-179,1 0 0,-1-2 0,0-5 1,1 0-293,-1 0 1,-4 0-1,1-1 148,0-3 0,1-7 0,0-7 0,-3-1-370,-2-3 1,5 0-1,-3-2 1,1 1 24,0-3 1,0-2-1,5 3 1</inkml:trace>
  <inkml:trace contextRef="#ctx0" brushRef="#br0" timeOffset="81846">16433 11509 8355,'0'-8'-44,"0"0"1,-1 0-1,-2-1 1,-3 2 641,0 2 0,1 1-190,-3 4 0,4 0 0,-3 1 51,2 3 0,-4-1 0,4 5-193,-2 2 0,4 1 0,-1 1-178,3 1 1,1-1 0,0 1 0,0-1 0,1 0-196,3 1 0,2-1 0,3 1-35,0-1 0,-1-4 0,3 1 1,-1-1-51,-2-1 1,0 2 0,5-3 105,-1 1 1,0 0-203,1 1 0,-6 3 1,-3-3 99,-3 3 1,-1-3-1,-1-1 1,-3 0 66,-5 0 1,2-3 0,-1 3-1,-1-1 11,-2-4 0,-2 0 0,1-2-96,-1 0 1,2-2 209,3-2 0,2-3 1,6-5-1,0 0-416,0-1 0,6 1-354,2-1 0,3 5 596,2 0 1,-1 5-1,1-2 1</inkml:trace>
  <inkml:trace contextRef="#ctx0" brushRef="#br0" timeOffset="106998">3262 13804 9124,'5'-7'1710,"2"1"1,7 6-2009,3 0 1,2 0 0,6 2 0,-1 1-1,4 1 1,2-2 0,5-2-886,-1-4 1,1-3-1,2-5 1</inkml:trace>
  <inkml:trace contextRef="#ctx0" brushRef="#br0" timeOffset="107790">4589 13295 8644,'-8'-4'111,"-1"0"762,7 0-702,-9 4 1,9 5-1,-2 5 1,3 5-1,1 6 1,1 2-1,3 4 1,3 1-96,0 6 1,7 0 0,-5 0 0,1-2 0,0-3 0,-2-4 0,0-3 0,0-1-1929,-1-2 0,-1-1 813,-6-6 0,-1-5 1014,-4-3 0,-2-8 0,-5-3 1</inkml:trace>
  <inkml:trace contextRef="#ctx0" brushRef="#br0" timeOffset="108179">4428 13320 8355,'-13'-32'266,"1"3"0,1 7 319,3 2 1,2 5 0,6-2 0,0 2-125,0-2 1,6 8 0,3-4-556,6 2 1,1 2 0,6-1 0,2 3-517,4 2 1,5-4-1,-4 5 1,-2 3-1,1 4-19,1 5-79,-8 8 0,2 9 0,-11 7 1</inkml:trace>
  <inkml:trace contextRef="#ctx0" brushRef="#br0" timeOffset="108180">4589 13767 8355,'0'8'0,"1"-1"0,3-2 429,5-2 0,3-7 0,5-4-389,3-3 0,4-2 0,2 1 1,1-2-2026,2-3 1464,6 4 0,-9-5 0,4 5 0</inkml:trace>
  <inkml:trace contextRef="#ctx0" brushRef="#br0" timeOffset="108566">5060 13146 8355,'-9'-19'1292,"-4"3"-1088,3 7 1,1 5-1,5 8 1,1 6 47,2 5 0,2 4 0,2 8 1,2 2-177,2 4 0,-3 8 0,3 6 0,0 7 2,0 8 0,-4 1 0,1 9 0,-1-1-123,1-2 0,-3 6 1,3-13-1,-2-2-90,-2-5 0,4-8 0,1-14 1,2-5 79,3-6 1,1-10 0,1-8-128,1-2 0,-1-8 0,2-3 0,0-8 67,-2-8 0,2-1 0,-9-6 0,1 2 0,-1 1 63,-2-1 1,-7 5 0,-6-1 0,-4 4-8,-2 0 1,-5 4 0,3 1 0,0 5 16,0 4 0,2-2 1,5 5-1,1-1-967,2 1 369,5 0 1,9 0-1,8-2 1</inkml:trace>
  <inkml:trace contextRef="#ctx0" brushRef="#br0" timeOffset="109113">5779 13469 8355,'0'-12'261,"0"-1"0,-4 5 1,0 0-1,1-2 0,1 0 173,-2 2 1,2 4 0,-2 8 0,3 4-139,1 3 1,1 3-1,2 1 1,2 3-271,2 1 1,-3-2 0,5 2 0,-1-1-439,-1-3 1,4-2 0,-3-5 0,3-4-215,2-2 1,-1-2 414,0 0 1,1-2-1,-2-2 1,-2-6 192,0-5 0,-5 1 0,3-3 0,0 0-129,-1 0 0,-3 1 373,1 4 0,-2 6 0,-1 6-186,3 7 0,-2 8 0,2 3 1,-3 1-54,-1 3 1,0 3 0,0 3 0,0 2 57,0 2 1,0-1 0,0 4 0,0-3-23,0-2 0,-4 3 0,-2-4 1,1-2-207,-1 0 1,-2-4 0,4-2-690,1-5 0,-2-2 464,1-2 1,-6-5-1,3-1 1</inkml:trace>
  <inkml:trace contextRef="#ctx0" brushRef="#br0" timeOffset="109781">6276 13320 8862,'-13'-18'177,"1"6"1,4 5-1,-1 7 1,0 0-60,-2 0 1,0 1-1,1 3 293,2 5 1,1 2 0,-3 1 0,2 2-337,-2 2 1,3 0-1,0 4 1,2 1-26,2-2 0,2 3 1,1-4-1,0 0-110,0 0 0,0 3 0,1-5 1,3-2-196,5-4 1,2-1 0,2-5 0,3-1-76,0-1 1,1-4 0,-5-2 0,0-4 127,1-3 1,-2-6 0,-3-1 150,-4-1 1,2 2 0,-2-2 0,-1 1 63,-2 3 1,-7 1 0,-2 2 0,-3 0 0,-1-1 49,-1 1 0,1 1 0,0 2 0,-1 5 5,1 3 1,-1 1 38,1 0 0,5 1-197,3 3 0,9-2 0,6 2 0,6-3-69,2-1 1,2 0 0,2-1 0,-1-2 203,-1-1 0,-2-4 0,3 2 1,-2 1 215,-2-1 0,-2-2 0,-3 4 113,-1 1 0,-5 3-191,-3 4 0,-3 4 0,-1 8 0,0 2-221,0 1 1,0-3 0,0 4 0,0-2 0,0-3-181,0-1 1,0-2 0,2-1 20,2-3 0,4 2 0,7-6 1,2-3-18,-2-3 1,-1-5-1,-2-6 156,1 1 1,-1 0 0,-1-2 0,-1-1 0,-2-2 245,2 2 0,-5 1 0,1 2 1,-2-1 260,0 1 0,0 4-283,-4-1 0,1 7 1,2-1-29,1 6 1,0 4 0,-2 6 0,1 2-14,1 2 0,1 4 0,-2-3 0,2 1-497,2 3 0,0-3 0,3 1 1,-2-4-1,3-4-599,4-2 1,-1-7-1,4 2 1</inkml:trace>
  <inkml:trace contextRef="#ctx0" brushRef="#br0" timeOffset="110536">7243 13010 8355,'0'-25'218,"0"0"0,-4 1 0,0 0 181,1 4 0,2 2 0,-1 5 1,-1 4-1,-1 4 0,0 11 1,0 8-118,0 6 0,-4 13 0,3 5 1,1 2-110,-1 2 0,3 4 0,-2 8 0,3 2-123,1 1 1,0 5-1,0-3 1,0 1-219,0-3 0,4-2 0,2-5 0,0-6-168,4-4 1,1-13 0,2-3 0,-1-6-2,0-7 0,1-4 0,-1-7 112,1 0 0,-7-10 1,-1-2 185,-4-2 1,-1 0 0,0 0 0,-1-1-87,-4-1 1,-3-2 0,-7 2 0,-1-1 0,-1-1 56,-1 0 1,4-3-1,-2 4 1,1 1 64,-2-2 0,7 4 0,-1-2 0,4 2 16,5 2 0,0-1 0,4 1 0,2 1 2,4 2 1,3 0-1,3 3 1,2-1 11,5-2 0,-2 2 0,2 0 1,0 0 60,-2 0 0,3 3 0,-5-3 1,-2 2 114,-1 2 1,-6-3 185,0 2 1,-1 1-146,1 8 0,-2 2 1,-6 5-1,0 2 1,0 1-392,0 1 1,0 5 0,0-4 0,0-2-328,0-1 0,4-2 0,1-1-184,2-3 1,2-2-94,3-6 1,0-6 0,1-1 0</inkml:trace>
  <inkml:trace contextRef="#ctx0" brushRef="#br0" timeOffset="111446">7392 13047 8355,'-7'0'-656,"1"0"1,6 0 0,0 0 0</inkml:trace>
  <inkml:trace contextRef="#ctx0" brushRef="#br0" timeOffset="111447">7603 13258 8355,'-11'8'76,"2"1"0,4-1 0,6 4 1,2 1-1,2-1-231,2 1 0,-2-1 0,1 0 0,1 1-20,0-1 0,-3 1 154,5-1 1,-7-4 193,2 0 0,-2-6 0,-2-2-159,0-7 0,0-4 1,0-1 43,0-1 1,0-1 0,0-1 0,1-1 0,2-1-21,1-1 0,4 4 0,-2-2-23,1 2 1,1 6 0,4 1 23,1 1 1,-1 8 0,1 6-61,-1 3 0,-4 2 0,1 0 0,0 1-35,2-2 1,6 6 0,-1-8 0,1 0 22,1 1 1,-3-6-1,6-1 1,-1-2-1,0-2 0,2 0 0,-4 0 0,-1-2 132,1-2 0,3-3 0,-6-5 64,-4 0 1,2-2 0,-6-1-1,-1-2 1,-1 2-43,-4 1 1,-1 2 0,0-1 0,-1 1 114,-4-1 1,-1 5-1,-7 1-323,1 2 1,-1 2 0,1 7 0,1 4-70,3 3 0,-3 7 0,2 3 1,0 1 46,0-1 1,0 6-1,5-3 1,1-1 32,2-1 0,1-7 1,1 2-1,3-3-231,4-2 0,3-5 0,2-3 0,0-4 103,4-4 0,-3-7 0,4-7 260,0-1 0,-6-2 0,2-5 0,-5-3 0,1-4-161,1-3 1,-3-1 0,-1-2 346,-1-2 1,-2 2-1,-4-3 1,-1 0-1,-2 1-5,-1 1 1,-6 8-1,2 6-105,-3 4 1,-2 8 0,2 3-28,3 10 1,3 12-1,5 11 1,1 6-78,3 5 1,2 2 0,3 4 0,-1 1-167,2 1 0,1 1 0,2-5 0,-1-1-762,0-3 0,6-3 0,2-5 0</inkml:trace>
  <inkml:trace contextRef="#ctx0" brushRef="#br0" timeOffset="111861">8744 13196 8355,'7'-12'698,"-3"-1"0,-3 1 1,-1-1-398,0 1 1,-4 4 0,-2 1 0,0 1-214,-4 4 0,-3 0 0,-2 4 0,-3 0 46,-1 3 0,3 6 1,-4 0-1,2 5-377,3 3 0,1 1 1,3 2-1,2-2-134,0 2 0,7-2 1,-2-1-1,2-1-240,2-3 1,2-1 0,2-3 0,4-1 428,3-2 1,1-5 0,1-1 0,-1-4 97,1-7 0,-1-2 0,0-1 363,1 0 1,-1-5 0,1 0 0,-2 2 0,-2 2 484,0 0 1,-1 2 0,4 1-94,1 2 1,-1 5 0,0-1-539,1 3 0,-1 2 0,1 2 0,-2 3-765,-3 0 0,3 1 0,-3 3-634,3-2 1,7 1-1,1 3 1</inkml:trace>
  <inkml:trace contextRef="#ctx0" brushRef="#br0" timeOffset="112299">9339 13246 8355,'-1'-13'82,"-4"1"1,4-1-1,-3 1 1054,3 0 1,2 1-680,3 2 1,-1 15-1,4 10 1,0 8-211,0 5 0,-5 3 1,4 6-1,-2 3-346,0 5 1,0 2 0,-4 2-1,0-2-455,0-3 0,-4 1 0,0-7-106,1-4 1,2-7 0,1-2 0,0-5-2049,0-3 2149,0-7 559,0-11 0,0-7 0,0-6 0</inkml:trace>
  <inkml:trace contextRef="#ctx0" brushRef="#br0" timeOffset="112587">9302 13283 8355,'7'-24'317,"-3"4"1,3 2-1,0 5 1,2 1 37,4 0 1,-4-1-1,9 2 81,0 3 1,-4 2 0,2 6 0,-2 2-536,-1 2 0,-7 4 1,-1 7-1,-4 3 0,-1 0-209,0 0 0,-1 4 0,-4-2 0,-3 0-35,-3 1 1,-1-5 0,-1 2-1,1-3-965,0-4 1,3-2 1058,1-1 1,0 3 0,-5-4 0</inkml:trace>
  <inkml:trace contextRef="#ctx0" brushRef="#br0" timeOffset="113012">9637 12787 8355,'0'-32'1211,"4"7"-1296,0 9 0,6 2 1,-2 3-1,1 4 1,0 7-1,-4 8 1,-1 6 187,0 3 0,2 9 0,-3 0 0,1 4 0,-1 5 0,-2 2 0,-1 3 0,1 1 183,4-1 0,-4 3 1,3-3-279,-3-4 1,-1 0 0,2-6 0,1-1-409,1-3 0,1 0 0,-2-8 1,2-1-1,1-2-340,0-4 0,-2-1 0,-4 2 1</inkml:trace>
  <inkml:trace contextRef="#ctx0" brushRef="#br0" timeOffset="113013">9537 13134 8355,'7'-12'0,"6"3"0,-2 1 0,5-2 0,4-1 0,2-1 0,7 0 182,4-1 0,2-1 0,1-1 0,-1 0 0,-4 3-1065,0 2 0,3 2 0,-2-5 1</inkml:trace>
  <inkml:trace contextRef="#ctx0" brushRef="#br0" timeOffset="113582">10344 13208 8355,'0'-19'131,"0"1"0,0 6 0,1-1 1,2 1 388,1 0 0,4-1 0,-2 2-125,0 3 0,3 4 1,2 8-171,-3 4 1,3 3 0,-4 2 0,0 0-338,-3 4 0,2-3 0,-1 2 1,1-2 17,-1-2 1,5 0 0,-2-4-281,3-4 0,1-3 1,1-2 14,-1-3 1,-4-3-1,1-6 1,-1 0 197,-1-4 1,0 3-1,-4-4 181,1 1 1,0 3 0,-4-3 366,0 3 1,0 2-111,0 0 0,0 6 0,0 6 0,0 7-46,0 4 0,0 7 0,0 3 0,0 3-57,0 5 0,0-1 0,0 5 0,-2 1-225,-2 2 0,2 2 0,-5-3 1,1-2-328,3-4 0,-2 0 0,1-4 0,1-4-153,2-2 0,2-7-424,3 1 0,3-1 0,5-5 1</inkml:trace>
  <inkml:trace contextRef="#ctx0" brushRef="#br0" timeOffset="114720">11113 13010 8355,'0'-12'0,"0"-1"1,0 1 143,0-1 0,0 0 235,0-4-150,0 3 0,0-4 0,0 6 0,0 0 1,-2 1-1,-2 4 0,-4 7 194,-3 7 0,-6 5 1,1 5-1,-1 3-426,-1 4 0,3 2 0,-4 3 0,1 2 1,4 3 38,4-1 0,1 0-94,5 4 0,-1-1 0,5-3 0,2-4 1,3-4-441,8-5 1,1 1 0,8-7 0,2-5-206,4-2 1,5-3 0,-3-5 137,2-3 0,-4-9 0,2-6 1</inkml:trace>
  <inkml:trace contextRef="#ctx0" brushRef="#br0" timeOffset="115317">10976 13308 8355,'1'-11'0,"4"1"103,3 2 1,4 0 0,5-5-1,5 1 1,4-2 0,6-1 0,1-3-941,1-1 0,5 3 0,-7-2 1</inkml:trace>
  <inkml:trace contextRef="#ctx0" brushRef="#br0" timeOffset="115928">11609 12886 8355,'0'-25'208,"0"0"0,0 6 0,-2 3 1,-1 2 19,-1 1 1,-1 2-1,2 4 1,-1 9 0,1 9-1,2 8 151,1 5 0,4 2-370,0 3 1,4-2 0,-2 6-1,-1 0-36,1-1 0,2 4 0,-4-4 0,-1 1 0,-2-2-179,-1 0 0,2-4 0,1-6 0,1-4-423,-2-4 547,0 0 1,-2-8 43,0-5 0,0-5 0,0-8 0,1 0 42,3-4 0,-1 3 1,5-2-1,2 2 65,1 1 1,3 1 0,1 1-1,1 3-68,0 4 1,-7 2-1,0 2-135,0 0 1,-3 6-1,-2 2 1,-3 3-1,-1 1-39,0 1 1,-4 3 0,-3 1-1,-2-1 22,-5 2 0,-1-5 1,2 1-1,1-5-313,-1 1 1,5-5 180,0 0 1,5-4 0,-2-1 0</inkml:trace>
  <inkml:trace contextRef="#ctx0" brushRef="#br0" timeOffset="116784">12129 13072 8355,'0'-19'0,"0"2"1113,0 3 1,0 2 507,0 0-1514,-5 5 0,-2 3 0,-5 8-231,-1 4 1,1 3-1,-1 1 1,1-1-1,1 1 1,1-3-1,2 2 1,-2-1-189,-1 1 0,5 0 0,1 1-236,4 1 1,2-1 380,4 0 0,-3-5 0,7-2-35,0-4 1,2-5-1,2-2 1,-2-1-1,-2-2 254,0-2 1,-2-2 0,2 1 176,-1-1 1,-5 1-1,3 0 451,-1-1-475,-3 6-176,3 2 0,-4 10 0,2 4 0,1 2-43,-1 1 0,4 0 0,0 1 1,1-2-144,0-3 0,1 3 1,3-4-38,1 0 1,-1 3-1,0-6 1,2-1-1,1-3 59,2-5 0,-1-2 0,-3-5 1,-1 0 98,1-1 1,-1-3 0,0-2 0,-1-1 166,-2-4 0,-4 4 1,-5-1-1,0-3 48,0 0 0,0 0 1,0 1-1,0 2-69,0 2 1,-1 2 0,-2 3 91,-1 1 1,0 7-140,4 5 0,0 5 1,0 9-1,0 1-70,0 1 1,0 7 0,0-3 0,0 4-62,0 0 1,1-3 0,3-2 0,5-1-19,2-3 0,1-1 0,2-3 1,1-2-246,1-5 1,2-4-1,-1-4 1,2-5 256,0-2 1,1-3 0,-5-2 0,0-5 274,-4-2 0,1-1 1,-5 2-1,0 2-78,-3-2 0,-2 0 0,-2 0 0,0 2-28,0 2 0,0-4 0,0 3 0,-2 0-77,-2 2 0,3 3 1,-5 3 266,1 3 1,3 4-230,-2 8 1,3 9 0,1 7 0,0 5 0,0 3-52,0 0 1,1 6-1,2-4 1,3 2-418,1 2 0,1-4 0,4-1 0,1-4-7,-1-4 0,0-3 0,1-6 0,-1-1-782,1-3 1201,5-2 0,1-6 0,6 0 0</inkml:trace>
  <inkml:trace contextRef="#ctx0" brushRef="#br0" timeOffset="117046">13022 12551 8355,'0'-12'758,"-4"2"0,-1 7 0,-1 12 0,1 9-532,2 5 0,0 5 0,1 3 0,-3 5 0,1 1 0,0 2 0,0 2 0,1 3-221,2 2 1,1-6 0,0 0-725,0-6 0,0-4 0,1-5 1,3-1-1,6-4 22,5-3 0,0-7 0,5-4 248,-2 0 1,4-2 0,-3-4 0</inkml:trace>
  <inkml:trace contextRef="#ctx0" brushRef="#br0" timeOffset="117437">13444 12564 8355,'0'-17'0,"0"1"0,0 0 0,0 3 952,0 0-561,0 6 1,-5 2-1,-4 5 1,-2 0 0,-1 1-1,0 2 1,1 2-284,2 2 0,-5 6 0,5 3 0,-1 1-15,-1 1 0,6-3 1,0 6-1,4-1-65,1-1 1,0 5 0,0-3-1,1 1-62,4-2 0,2 4 1,5-5-1,0 2-61,1-1 1,-1-4 0,1 1-1,-1 0 71,0-1 1,-1 5-1,-2-4-213,-5-2 1,1 3 0,-1-2-1,-1-1 1,-3-1-397,-4-1 1,1-1 0,-6 0 0,-4 1 326,-2-1 0,-6-3 0,5-3 0,-1 0 45,-1-3 1,5-2-1,-4-1 80,3 0 1,7-1 0,3-3 0,3-5 132,1-2 0,1-1 1,3-2-1,5-1 28,2-2 20,1 1 0,1-2 0,-1-1 0</inkml:trace>
  <inkml:trace contextRef="#ctx0" brushRef="#br0" timeOffset="117676">13667 13047 8355,'-4'13'104,"0"-1"0,0 0 0,0 1 742,0-1 1,-2 5 0,2 1 0,-3 1-1032,0 3 1,-2-3-1,3 2 1,1 0-1227,-1-2 0,2-1 721,4-6 0,0 1 0,0-1 0</inkml:trace>
  <inkml:trace contextRef="#ctx0" brushRef="#br0" timeOffset="117951">13891 12836 9217,'0'13'384,"4"-5"1,1 0-1,2 2 94,3 1 0,-3 1 0,1 1 0,2-1-405,1 1 1,1-1-1,0-1-402,1-3 0,-5 3 1,0-2-1,1 2-312,-2 1 0,2 0-2770,-5 1 3221,0-6 0,2 4 0,1-4 0</inkml:trace>
  <inkml:trace contextRef="#ctx0" brushRef="#br0" timeOffset="118166">14052 12824 9783,'5'-7'938,"-3"9"1,2 9 0,-4 5 0,-4 3-1266,-5 3 1,-7 2-1,-5 1 1,-1-1-341,2 1 1,-2-1 0,5-4 0,3-3-293,5-3 1,-2 4 0,4 1 0</inkml:trace>
  <inkml:trace contextRef="#ctx0" brushRef="#br0" timeOffset="118437">14213 12502 8355,'0'-13'874,"0"8"0,1 5 599,4 7 0,-3 1-958,7 4 1,-1-1-321,4 10 0,5 0 0,-1 5 0,1 3 0,-1 4-9,1 3 0,-2 2 1,-7 4-1,-3 3-290,-4 3 0,-1 2 1,-3-1-1,-5 1-505,-9 0 1,-10-1 0,-8 0 0,-3-3-3418,-4 0 3228,-4-6 0,-4 8 0,-7-4 0</inkml:trace>
  <inkml:trace contextRef="#ctx0" brushRef="#br0" timeOffset="120932">4787 15094 8355,'0'-13'92,"0"1"1,0-1-1,0 1 1,0 0 1837,0-1-1925,0 6 3,0 7 1,0 7-1,0 6 1,0 0-1,0 4 1,0 2-1,0 2 1,0 0-1,0 1 1,0 1-186,0 2 0,0-2 0,0-1 1,0-2-1,0-2 0,2-3-186,2-2 1,-1-6 0,5-2 272,1-4 0,1-2 0,0-4 1,-2-3-53,2-3 0,-3-3 1,-1-2 203,0-5 0,2 3 0,-4 0 0,1 2 78,0-1 1,-4 1 0,4 3 0,-4 1 133,-1-1 1,1 7-235,3 1 1,-1 4-1,4 2 1,0 4-7,0 3 1,0 4-1,2 3 1,0 2-104,0-2 0,2-1 0,2-2 0,-1 1-215,1-1 0,-1-5 223,0-3 1,1-3 0,-1-1 0,1-1 19,-1-3 0,-5-3 1,-2-5-1,-1-1 81,1 1 1,-1-5-1,-4 1 1,0-1-13,0-1 0,0 5 0,-2-5-10,-2 0 0,3 4 0,-5-1 26,1 5-21,3-1 0,-2 10 0,8-3-16,5 2 0,-2 2 0,2 0 1,4 0-107,2 0 1,6-4 0,-5-1 73,-1-2 0,3 4 0,-1-3 0,-2 2 20,-1 0 0,-2 0 199,0 4 0,-3 0 18,-1 0 1,-5 1 0,2 2 0,-1 3 52,0 1 0,5 1 0,-4 4 0,1 2-104,-1 3 0,4-2 1,-4 4-1,1-1-267,-1-3 0,3 3 0,-2-1 0,-1-2-1241,1-2 0,2-4 758,-4-1 1,6-5-1,-3 2 1</inkml:trace>
  <inkml:trace contextRef="#ctx0" brushRef="#br0" timeOffset="121180">5321 14635 8355,'-13'-7'-101,"1"3"0,6 2 1,6 4-480,7 2 0,4 8 0,2 8 1</inkml:trace>
  <inkml:trace contextRef="#ctx0" brushRef="#br0" timeOffset="121414">5643 14697 8355,'-5'-26'372,"3"2"0,-2 12 1,4 2 261,4 6 1,-1 7-552,5 13 0,-5 5 0,2 8 0,0 4 0,-1 3-25,-2 1 0,4-1 0,-2 0 0,0-2-685,2 1 1,-3 2 0,3-8-1,0-3-1273,-3-4 1588,4-4 0,-1 0 0,7 1 0</inkml:trace>
  <inkml:trace contextRef="#ctx0" brushRef="#br0" timeOffset="121831">5556 14945 8355,'0'-8'46,"2"1"1,2 1 0,5 2 0,5 0 0,4-2-102,1-1 0,-2 3 1,5-4-1,3-3 1,1-3-1,-1-2 1,-5-1-1,-2 1 2,-2-1 1,-3-4 0,-2 5 0,-2 1 246,-5 1 1,-3 2 0,-1-1 21,0 1 0,-1 5 0,-2 4-32,-1 6 0,0 4 0,4 7 0,0 2-15,0 5 0,0 6 1,1 2-217,3-1 0,2 2 1,3 0-1,0 1 1,0-1-225,2-2 1,2-8 0,-1-3-1,2-5 130,2-3 0,-6-4 1,2-6-1,0-3 396,-1-5 1,-3-7-1,-1-4 1,0 0-1,-1-1 0,-3 2 0,3-2 0,-2 5 108,0 2 1,6 1-506,-2 1 0,2 6 0,-1 6 0,-1 9-289,2 6 1,1 0 0,2 6-53,-1 1 0,0-3 0,1 2 0,-1-1 0,1 0 157,-1-4 1,6-2-1,1-2 1</inkml:trace>
  <inkml:trace contextRef="#ctx0" brushRef="#br0" timeOffset="122238">6747 14932 8355,'5'-19'0,"-3"1"1798,3 6-1472,1-6 0,-3 4 0,3-2 0,0 2 0,-3 1 0,-3 1-388,-4 0 0,-5 5 0,-6 3 1,-1 4-36,0 4 1,-1 0 0,0 7 0,0 4 54,0 3 1,4-2 0,-1 5 0,6 0-223,3-2 1,0 5-1,5-5 1,0 0-192,0-2 1,6-4 0,2-2 195,3-2 0,2-4 0,-1-5 0,0 0 449,1 0 1,-5-5-1,-1-4 1,0-2 0,-2-1 394,1 0 1,-2-1 0,-3 1 49,4-1 1,-3 2-155,7 3 1,-5 4-542,4 8 1,0 3-1,5 5 1,-1 1-545,0-1 1,1 1 0,-1-2-1,1-2-935,-1 0 819,0-1 1,1 4-1,-1 1 1</inkml:trace>
  <inkml:trace contextRef="#ctx0" brushRef="#br0" timeOffset="124396">7801 14883 7806,'1'-11'0,"2"1"0,3 2 0,-1-2 0,2 1 0,-1-1 176,-1 2 0,3-1 0,-2-4 0,-1-3 0,1 0 0,-2 1 0,0 1 85,0 2 0,-1-1 1,-7 1-1,-4 1 0,-3 2 0,-2 5 1,0 3-313,-4 1 0,3 4 0,-2 2 0,2 1 0,1 2-196,1 2 0,1 2 0,1-1 202,2 0 1,7 1 0,1 1 0,7 1-76,4 1 0,5 2 0,2-3 0,1 2-152,3-2 1,-2 3-1,-1 0 1,-1 0 46,-3 0 1,-1-2 0,-2-3 0,-1-1 159,-2 0 1,-4 1 31,-5-1 0,-5-5 1,-4-3-1,-2-2 126,-1-2 1,-1 0-1,1 0-36,0 0 0,1-6 0,2-2-25,5-3 0,3-2 1,2 1-1,3 0-31,5-1 1,6 5 0,3 0 0,0-2-17,0-1 0,2 0 0,-3 1 1,-1 3 141,2 2 1,-4-3 0,3 2-76,-4-1 1,0 5 437,-1-3 1,-4 4 0,-1 2-1,-1 4-285,-3 3 0,-2 4 0,-1 3 0,1 2-457,3-2 0,-2-1 1,2-2-1,-3 1-112,-1-1 1,0-4 0,2-1 67,2-1 1,1-4 302,4-6 0,0-3 1,-5-5-1,-1 0 50,-1-1 0,-1-3 1,2-1-1,1 2-8,-1 1 0,2 0 0,1-1 1,-1-1-34,1 1 1,3 5-1,0 3-47,2 2 1,1-4 0,0 5 0,1 1 0,-1 2-37,1 1 0,-5 6 0,0 2 0,2 3 58,1 1 0,-4 1 0,-2-1 0,-1 0 49,0 1 0,2-1 1,-3 1 50,1-1 1,1-5 0,-1-3 1,-1-4-1,4-4-17,-1-4 1,3-3-1,-2-2 1,1-1-48,1-2 1,-5 2 0,4-2 0,0 0 0,-1 0 0,4 2 81,-2-2 1,-3 3-1,3 5-65,0 4 0,-2 4 1,0 4-1,0 4-70,0 3 1,1 6 0,5 1-1,-1 0-33,0-1 0,1 0 1,-1-5-1,2 1-109,3-1 1,-2-5 0,4-3 0,0-2 106,1-2 1,-4 0 0,3-2-1,-1-2 217,-3-4 0,-1-7 0,-1-3 1,-2 0 4,-3 0 1,-1 0 0,-4 3-1,1-2-79,-2 2 1,0 1-1,-2 2-60,0 0 1,-6 5 0,-2 1 0,-3 2-130,-1 0 0,-1 4 1,1 5-1,1 2-132,3 3 1,-2 5 0,4 2-1,1-2 63,-1-1 1,2-2-1,4 0 1,0 1-194,0-1 0,2-4 1,2-1 301,4-1 1,-1-2 0,1-5 275,2-4 0,-3-1 0,0-7 0,-1 1 81,1-1 0,-4 1 1,3 0-1,-2-2-8,0-3 0,1 3 634,0-2-796,-4 2 1,4 9-1,-5 5-70,0 7 1,5 5-1,-1 3-122,-2 2 1,1-1 0,0-3 0,3-1-27,0 0 0,3-3 0,3-2 1,0-2 36,1-2 1,-5-3-1,0-3 1,2-2 17,1-2 1,-3-6-1,1-3 1,-1-1 82,-1-1 1,2 3 0,-3-6 0,1-1-12,2-1 1,-2-6-1,0-1-49,-1-2 1,2 4 0,-4-2 0,0 1 0,0 0-143,1 2 0,-1 2 0,-4 4 149,0 5 1,0 6-1,-2 5 131,-2 3 0,3 5 0,-3 11-58,2 2 1,2 5 0,0 6-1,0 4 1,0 0-45,0 4 1,0 1 0,2 1 0,0-1-135,3-3 0,3 1 1,-3-6-1,2-5-5,3-5 1,1-5 0,1-5 0,2-4 118,3-3 0,-4-3 0,4-7 84,-3-7 1,2-6 0,1-4 0,-2-2 0,-1-2-3,-2-2 1,-1 0 0,-1-2 0,-2 1-26,2-2 1,-3 4-1,0-1-94,-2 2 1,-1 2-1,-4 6 1,0 3-1,0 1 65,0 3 0,-1 6 0,-3 5 55,-5 3 1,-2 8 0,0 5 0,2 7 120,0 5 1,5 2-1,-3 3 1,2 4-85,2 3 1,2 0 0,2-2 0,3-1-365,5 2 0,6-5 0,1-2-90,-1-6 1,5-4 0,-1-7-1,2-3 1,-2-4 148,-1-3 1,3-2-1,-5-5 1,-1-5 416,-1-4 1,-2-7 0,-1 2 0,-1-4 103,-2-1 0,-1 1 0,1 0 1,-2 2-100,0 1 1,-5 6 0,3-1-279,-3 2 1,-2 7 0,-3 3 0,-3 4-70,0 4 1,-4 4-1,3 7 1,-2 3-12,2 2 0,2 0 1,6 5-1,0 0-230,0 0 0,2 0 1,2-2 57,4-2 1,3-3-1,2-7 1,0-3-1,3-4 96,0-3 0,2-1 0,-3-1 0,2-3 155,-2-4 0,-1-3 0,-3-3 0,-3-1 446,-4-2 1,2-4 0,-2 4 0,-2-1-24,0 0 1,2-3 0,0 4 0,-1 2 89,-2 2 1,-1 0-309,0 1 1,4 6-87,0 6 1,5 7-1,-5 8 1,-1 3-182,-2 1 1,3 2 0,0 4 0,-1-2-43,-2-2 0,-1 1 1,0-5-1,0-2 281,0-1 1,0-2 166,0 0 0,0-6 0,0-6-81,0-7 0,5-5 0,0-5-126,2-4 1,-3 2 0,3-2 0,0-1 0,0-1-107,2-2 1,2 0-1,2 2 1,-1 1-213,1 1 1,0 6 0,3 0 134,0 5 1,5 5 0,-5 6-2184,-1 3 1393,-6 3 1,2 11 0,-4 1 0</inkml:trace>
  <inkml:trace contextRef="#ctx0" brushRef="#br0" timeOffset="124937">10666 14300 8355,'0'-25'468,"0"0"0,0 2-201,0 2 0,0-1 0,-1 6 0,-3 2 0,-5 4 1,-2 6-61,-1 3 0,5 2 0,3 3 0,2 4-132,2 3 0,0 12 0,0 1 0,0 3 12,0-1 1,2 8 0,2 3 0,3 3-66,0 3 0,4-3 0,-4 5-100,0 2 1,4-3 0,-5 2 0,1-1 0,-3-2-33,-2-6 1,2-1 0,0-8-1,-1-4-358,-2-1 1,-1-8-1,0 1 74,0-2 1,-5-6-1,-4-1 1,-2-1-708,-1-4 0,-2 0 925,-2-2 1,-4 0-1,-4 0 1</inkml:trace>
  <inkml:trace contextRef="#ctx0" brushRef="#br0" timeOffset="125197">10530 14672 8355,'0'-12'0,"1"1"710,3 2 0,4-2-517,9 3 0,2-3 1,7-1-1,2 1-815,1 2 1,4 0 0,-4 3-117,-2-1 1,5 4-1,0-2 1</inkml:trace>
  <inkml:trace contextRef="#ctx0" brushRef="#br0" timeOffset="125838">11621 14374 8355,'-7'-12'398,"-3"0"-120,6-1 1,0 5 0,6 1 0,2 3 0,4 5 0,3 7 0,1 6-199,1 3 0,-2 5 1,-2-2-1,0 4-76,0 1 0,1-2 0,0-2 1,-3-5 11,-2-2 1,3-1 0,-2-2-30,1-3 1,-3-4 10,4-8 0,-5-3 0,1-7 1,-3-1-1,-1-2-139,0 2 1,0-3 0,0 0-141,0-1 1,0 4 0,0-3 0,0 2 0,0-1-182,0 2 0,5 5 0,0 3 0,2 2-161,3 2 0,1 2 520,1 1 1,6 5 0,1 2 0</inkml:trace>
  <inkml:trace contextRef="#ctx0" brushRef="#br0" timeOffset="127133">12105 14350 8355,'-13'-13'276,"5"-1"1,1-1 117,2-1 0,-4 3 0,4 6 0,-2 2-298,-3 2 0,3 3 0,-1 4 1,-2 4-1,1 4 0,-1 0 1,3 0-365,2 1 1,-3-1 0,3 2-83,3 2 1,0 2-4,2 3 1,6-4-1,2-9 1,3-4 78,1-3 1,1-1 0,-1 0 118,1 0 0,-2-5 0,-3-3 1,-3-3 256,1-2 0,-5 1 1,4-1-1,-4 1 324,-1 0 1,0 3 0,0 1 245,0-2-601,0 5 0,0 1 1,1 8-8,3 4 1,-1 2 0,5-1-80,2 0 1,-3-2-1,1 2 1,2-2-1,1 0-53,1 0 0,1-4 0,0 1-62,4-3 0,-3-1 1,2 0-1,-2 0 71,-1 0 1,3-5 0,1-4 0,-4-2 4,-3-1 0,1-2 0,-4-2 66,0-5 0,2 2 0,-4-2 0,-3-1 0,0-2-31,-2 0 0,0-5 0,0 0 0,0 0 8,0-1 1,0 2 0,-2-4 0,0 3 28,-3 6 0,-3 4 1,4 6 294,1 1 0,1 5-223,-3 3 0,4 9 0,-3 8 0,3 6-52,1 4 0,0 6 1,0 2-1,1 0 0,3 2 0,4-1 0,2 3 0,0-5 1,-2 0-88,2 1 1,5-4-1,1-6 1,-1-5-256,-1-2 0,3-7 1,-1-3 322,-1-2 0,3-2 0,-3-2 0,-2-2 1,-3-4 241,-1-3 0,-3-2 1,-1 0-1,-1-3-169,0 0 0,1-1 0,-5 4 0,0-3-30,0 0 0,0-1-141,0 5 1,0 4 59,0-1 0,1 7 0,2-1 33,1 6 0,4 3 1,-2 7-1,-1 1-20,1 2 1,3-2 0,-2 3 0,1-4-37,1 0 0,-1-1 0,4 1 44,1-1 0,-1-5 1,1-3-1,-1-3 115,0-1 0,1-1 0,-1-3-9,1-4 1,-1-3 0,-1-2 0,-1 1-34,-2-1 1,-1 1-1,1-1-111,-4 1 0,2 0 0,-2-2 0,0 0-121,2 2 0,-5-3 0,3 6 0,-3-2 55,-1-1 1,-1 5 0,-2 1 79,-1 1 1,-5 4 0,2-2 139,0 6 0,1 3 0,6 7 0,0-1 96,0 1 1,0-1 0,2 0 0,0 1-196,2-1 0,6 1 0,-2-2 0,3-2-30,2 0 1,-5-2-1,0 1 1,2-4 72,1-3 1,1-1 0,1 0 123,-1 0 0,1-1 1,-1-3 37,0-4 1,-1-4 0,-1 0 0,-3 0-205,-1-1 0,2 1 0,-3-1 0,1 1-182,-1 0 0,-1-1 0,-4 1 1,2 1-163,2 3 1,-3-3 167,3 2 1,-6 2 0,-4 1 279,-1 0 1,3 2-16,-4 4 1,1 5 0,-3 4 0,3 2 42,2 1 0,1 0 0,4 1 1,0-1-63,0 1 0,0-1 1,0 0-192,0 1 1,5-1-1,4 1 1,3-2-1,3-2-346,2 0 1,1-7 0,-3 3 0,1-4 0,1-1-748,1 0 1,-4 0 727,2 0 0,-2-6 0,-2-1 1</inkml:trace>
  <inkml:trace contextRef="#ctx0" brushRef="#br0" timeOffset="127387">13469 14250 8355,'1'-7'966,"2"5"0,3 4 1,-1 8-430,1 5 1,-2 3 0,-4 6 0,-2-1-1132,-2 3 0,1 3 0,-6 0-879,-5 4 1,-4 3 0,-7 1 0</inkml:trace>
  <inkml:trace contextRef="#ctx0" brushRef="#br0" timeOffset="128245">13878 14250 8355,'0'-23'83,"0"2"1,0 3-1,0 6 1,0-1 0,0 1 244,0 0 1,2 5 0,0 4 0,4 6 0,-1 5 0,2 3-203,0 1 1,1 6 0,5 2 0,-1 0-144,1 1 1,-1-6 0,0 3-1,-1-1-139,-2-1 0,2-3 0,-3-5-270,3 1 398,-4-3 0,-2-2 0,-5-8 1,0-4-1,0-3 19,0-2 0,0 1 0,0 0 29,0-1 0,0-1 1,0-1-1,0-1-18,0 0 0,2 0 0,2 2-101,4 3 1,1 3 0,3 0 68,6 3 0,-2 5 0,1 5 0,-3 4 0,-2 5-25,0 3 0,-3 0 1,-1-1-1,2 0-20,1-1 0,-4-1 0,-2-1 89,1-1 1,-4-5 139,7-3 1,-2-4 0,1-4 10,-4-4 1,-3-5-1,1-2 1,0-2-109,3 2 0,-1 1 1,-3 1 28,3-4 0,-1 3 0,5-2-218,2 2 1,-3 7 0,1 3 77,2 3 1,-3 2-1,-1 3 1,1 6-53,0 5 0,0 0 0,3 6 0,-2 1 0,0 1-613,-1 2 1,4-4 0,-3-2 247,4-1 0,0-1 0,0-5 1</inkml:trace>
  <inkml:trace contextRef="#ctx0" brushRef="#br0" timeOffset="128591">14647 14201 10831,'-4'-9'0,"-1"1"0,-2 0 0,-3 2 0,0 6 0,1 7 0,0 4 0,1 3 0,0 1 0,1 3 0,0 0 0,2 1 0,-1-1 0,3 0 0,2-1 0,2-1 0,3 1 0,5-3 0,2-5 0,3-5 0,1-2 0,1-2 0,1-2-1355,1-2 1318,-10-3 1,8-9 0,-7-1 0,0 1 118,0-2 1,-4 4 0,-5-4 0,0 2 0,0-1-21,0 2 0,-5 1 0,-4 2-232,-2-1 0,-1 5 1,0 1-1,-2 2-290,-3 2 1,3 1 0,-2 2 0,4 2 24,3 2 0,0 3 0,4 5 341,3 1 0,0-1 0,2 0 0</inkml:trace>
  <inkml:trace contextRef="#ctx0" brushRef="#br0" timeOffset="129228">14759 14176 8355,'0'-8'555,"0"-1"0,1 2 0,2-2-16,1 1 0,4 3 0,-2-1 1,1 0 122,2 3 0,-2 3-544,2 4 1,-5 3 0,3 6-1,-1-1 1,0 0-206,-1 1 0,1 1 0,-3 1 0,2 1 0,1 0 0,1-3 1,0 0-1136,2-1 1,2-1 875,2-3 0,-5-2 0,0-7 284,2-4 1,-5-1 0,-1-7 0,-2 1 133,-2-1 0,4 1 0,0-2 0,-1-1 29,-2-2 0,-1 0 1,2 1-1,0 0-86,2 1 0,1 5 1,-4 2-14,3-2 0,-1 5-42,5 0 0,-4 5 0,5 5 0,0 3-149,2 3 0,-2 1 0,-1 1 1,1-1 128,2 0 1,2-3 0,-1-2-1,1 0 81,-1-1 0,0-3 0,1 1 115,-1-2 0,1-8 1,-1-1-1,0-2 49,1-4 0,-5 4 0,-1-8 0,-1 3 18,-4 2 1,4-1 0,-2 1-1,-1 0 3,-2-1 0,-1 5 44,0 0 0,-5 6-220,-4 2 1,-2 7-1,0 10 1,2 2 0,2 2-215,1-1 0,2 0 0,4 2 0,0-2-213,0 2 1,6-2 0,2-1 0,4-1-283,5-3 0,1-5-112,2-2 0,9 0 0,-3 5 0</inkml:trace>
  <inkml:trace contextRef="#ctx0" brushRef="#br0" timeOffset="129617">15875 14015 8355,'-7'-20'-3,"-3"2"0,6 6 303,2 0 1,2 5 0,2 4 0,4 6 0,-1 6 0,1 7 0,-3 6 0,-1 5 37,3 6 0,-4 2 1,3-1-1,-3-1-609,-1 2 1,0-5 0,0-1 0,2-3-372,2-1 1,-3-4-1,3-2 1,-2-1-1661,-2-3 2195,0-7 1,0 3-1,0-4 1</inkml:trace>
  <inkml:trace contextRef="#ctx0" brushRef="#br0" timeOffset="130064">15726 14263 8355,'0'-13'638,"3"2"393,5 3-1228,0-3 1,16 5 0,-3-2 0,2 3 214,2-1 1,0 5 0,1-5 0,1 2 97,2 0 1,0 0 0,-4 4-155,0 0 0,-6 0 1,-4 1-1,-5 3 135,-6 5 0,2 2 1,-2 1-1,-3 0 0,-2 2 83,-3 3 0,-5-2 0,4 4 0,-1-1-169,1-3 0,1-1 0,4-1 0,1-1-40,3 0 0,3-5 0,5-3 0,2-2-77,3-2 0,-3-2 0,3-2 0,0-4-26,0-3 1,-2-1 0,-6-1 0,-2-1 137,-1-2 0,-2 2 1,-4-3-1,0 4-278,0 0 0,-7 2 1,-4 3-1,-4 2-223,0 1 1,-3 4 0,1-2-491,2 6 876,-4-2 1,5 16-1,-4-4 1</inkml:trace>
  <inkml:trace contextRef="#ctx0" brushRef="#br0" timeOffset="130610">16532 14201 8355,'0'-20'484,"0"4"-84,0 2 1,0 9 0,0 5 0,0 6-1,2 7 1,0 2 0,3 3-468,-3 1 1,0-2-1,-1 2 1,3 0-135,5 1 1,-3-5 0,3 1 0,0-2-147,2-1 0,2-5 0,-1-1 0,1-2 57,-1-2 0,0-3 0,2-3 1,0-2 385,-2-2 1,3-3 0,-6-5 0,2-3 260,1-1 1,-1 2 0,-1-3-1,-2-1-101,2 2 1,-5-3 0,-1 5 0,-2 2 1048,-2 1 0,0 6-1135,0 0 1,0 6 0,0 2 0,1 7-207,3 4 1,-2 7-1,3 3 1,-1 3-122,0 5 0,2 3 1,-3 5-1,1 2 100,-1 2 1,-2 3 0,-1 7 0,-1 3 118,-4 4 0,-1 1 1,-8-1-1,-1-4-284,-2-3 0,-4-7 1,5-3-1,-1-4 159,-1-3 0,5-10 0,-4-9 297,3-5 1,2 0 0,0-6-1,-1-3 1,1-5-195,-1-8 1,5-2 0,1-7-1,2-2-37,2-5 0,2 1 0,2-6 0,4-2-110,8-1 1,1-1 0,6 1 0,2 2-449,2 1 1,1 9 0,1 0 0,1 2-266,2 2 1,4 2-101,-4 6 1,6 0-1,-4-1 1</inkml:trace>
  <inkml:trace contextRef="#ctx0" brushRef="#br1" timeOffset="130765">17227 14449 5734,'0'0'0</inkml:trace>
  <inkml:trace contextRef="#ctx0" brushRef="#br0" timeOffset="160402">2766 16644 9055,'-7'5'467,"1"-3"1,12 3-1,3-3 1,5 0 0,6 3-1,2-3 1,5 0 0,3-2-1,6 0-347,4 0 0,-1-6 0,2-2 1,-2-2-885,-2 2 1,-1-2-858,-3 6 0,3 0 0,-5 4 1</inkml:trace>
  <inkml:trace contextRef="#ctx0" brushRef="#br0" timeOffset="161162">3894 16570 5955,'13'0'-45,"3"5"1,1 3 0,-1 3 0,1 3 0,1 1 44,1 2 0,-4 5 0,3-3 0</inkml:trace>
  <inkml:trace contextRef="#ctx0" brushRef="#br0" timeOffset="161457">4254 16309 8355,'-4'-27'389,"0"2"1,-5 3-65,5 9 0,0 5 0,6 2 1,0 5 50,2 7 1,5 9 0,-4 7 0,1 5-342,-1 6 0,5 5 1,-3 2-1,1 0 139,0-5 1,-4 7-1,3-5-537,-1 2 1,-1-2 0,-2-4 0,1-4-80,-1-3 1,-2-3 0,-1-2 0,0-4-1,0-4-617,0 0 1,0-5 783,0 0 0,-11-5 0,-2 3 1</inkml:trace>
  <inkml:trace contextRef="#ctx0" brushRef="#br0" timeOffset="161904">4056 16359 8355,'0'-32'-115,"0"-2"1,1 3-1,2 1 98,1 0 1,7 1 0,0 4 599,4 0 1,6 0-1,-3 2 1,1 1 0,3 4-668,1 4 0,2 0 0,0 10 0,0 3-543,0 4 1,-5 9-1,0 10 1,-4 6 50,-5 5 0,2 8 0,-7 3 0</inkml:trace>
  <inkml:trace contextRef="#ctx0" brushRef="#br0" timeOffset="161905">4093 16867 8355,'-13'0'665,"6"-5"1,9 2-1,10-5 1,9-1-616,6 2 1,5-4-1,5 2 1,2-5-484,2-2 0,2-5 1,4 4-1,-4 4-506,-5 3 1,8-7-1,-8 4 1</inkml:trace>
  <inkml:trace contextRef="#ctx0" brushRef="#br0" timeOffset="162333">4676 16210 8898,'-6'-21'0,"-1"2"0,0 1 632,3 3 1,3 5 0,0 3-454,-4 2 1,4 2 0,-3 9 0,2 6 0,2 9 0,0 6 0,0 8 94,0 5 0,0 5 0,0 7 0,2 5-142,2 4 1,-1 7 0,5 11-308,2-2 1,1 3-1,1-3 1,0-2 0,1-8-118,-1-8 0,1 2 1,-1-15-1,-1-6 138,-3-9 1,3-3-1,-4-12 1,2-2 120,-1-4 0,-4-5 0,3-6 0,-2-3 160,-2-5 0,-1-7 1,-2-5-1,0-4-109,0-3 0,-2-3 0,-1-3 0,-2 2 70,-2 2 0,-1-3 0,-5 2 1,1 1-77,0 0 0,-1 1 0,1 4 0,-1 0-91,1 0 0,1 6 0,1 1 0,3 2-83,2-1 0,1 1 1,4 3-1,1 1-216,3-1 0,4-3 1,9-2-1,4 0-162,2 0 0,3-3 0,2 3 60,1-1 1,5-1-1,-2-5 1</inkml:trace>
  <inkml:trace contextRef="#ctx0" brushRef="#br0" timeOffset="162942">5569 16458 8355,'0'-12'-363,"-4"-5"1,-1 0 601,3 2 1,-4 1 0,1 3 475,-2 3 0,3 1-602,-5 3 1,7 8-1,-3 0 42,4 6 1,1 7 0,0 1 0,0-1-199,0 1 0,1 3 0,4-3 0,1 0-128,1 0 1,3-2 0,-5-3 0,2-2-98,3-3 0,-3 2 0,1-6 0,2-1 40,1-2 0,-3-2 0,0-4 0,1-3 146,-2-3 0,-1-1 1,-3-1-1,3 1 119,1 0 1,-5 3-1,2 1 1,-2-2 241,-2-1 1,1 3-75,3 0 1,-1 6-166,5 2 1,-3 5 0,1 4-1,0-1-80,-3 2 1,4-3 0,1 1 0,3 1 11,1-3 0,-3 4 1,-1-6-1,1-1 89,2-2 0,2-1 1,-1-1 22,1-3 0,-6 1 1,-2-4-1,-1 0-34,0 0 0,1-1 1,-5-4-1,0-1-22,0 1 1,0-5-1,0 1 1,-2 1-137,-2 1 0,1 3 1,-4 1-1,0 3-798,1 2 413,3 1 0,-3 5 0,8 3 273,2 4 1,3 9-1,5 2 1</inkml:trace>
  <inkml:trace contextRef="#ctx0" brushRef="#br0" timeOffset="163372">5978 16532 9195,'-7'-5'320,"3"-3"0,3 1 0,1-2-196,0 0 0,5 2 0,2-1 0,1-2-86,0-1 1,1-1 0,3-1 0,-1 1 0,-1-1 0,-2 2 0,0 2 0,-1 0-395,-3 0 0,2-2 328,-2-2 0,0 1 1,-5 1 46,-3 3 0,1 2 0,-5 6 0,-2 0 45,-1 0 0,3 0 0,-1 1 1,1 4 13,1 3 1,-2 3-1,4 1 1,3 2-95,0 3 1,2 1-1,0 4 1,2-3-213,2-1 1,3-2-1,7-3 1,1-1-84,1 1 1,6-7 0,-1-1 0,2-4-1927,2-1 2079,0-6 1,5-6-1,2-7 1</inkml:trace>
  <inkml:trace contextRef="#ctx0" brushRef="#br0" timeOffset="163693">6772 16272 8355,'0'-13'21,"0"1"0,0 0 1,-2-1 378,-2 1 1,1 1 0,-5 3-151,-2 3 0,-1 4 0,-1 1 0,0 1-60,-1 4 0,1 1 1,1 7-1,1 1-220,2 2 0,5-1 0,-1 6 0,3 0-266,1-2 0,4 4 0,3-3 0,2 0-243,5 1 1,3-6 0,-2 0 0,3-4 140,1-2 1,2-7 0,2 3 147,-2-4 0,2-7 0,-4 0 1</inkml:trace>
  <inkml:trace contextRef="#ctx0" brushRef="#br0" timeOffset="164544">6995 16297 8355,'0'-13'-122,"0"1"0,-1 5 0,-2 1 968,-1 1 1,-2 4-272,2-4 1,-3 4-331,-5 1 0,1 1 0,1 4 1,3 3-153,2 3 0,-5 1 0,3 2 0,-1 1-208,0 2 1,5-1-1,-1-3 1,2-1-372,2 0 1,0 1-1,0-1 210,0 1 1,6-6-1,2-3 1,3-3-71,2-1 0,-1-1 0,0-2 1,1-3 181,-1 0 0,-1-3 1,-1-4-1,-3-3 258,-2 0 1,3-1-1,-3 5 1,-3-1 256,0 1 1,-2 0-1,0-1-6,0 1 0,0 4-38,0-1 0,-2 7 1,0-1-221,-3 6 0,1-1 1,6 7-1,0 2-116,3 4 0,0-1 0,-1 2 1,3-1-232,0 2 0,4-3 1,-3 2-1,3-2-287,2-2 0,-5-3 1,0-3-1,2 0 184,1-3 1,7 4 0,1 0 0</inkml:trace>
  <inkml:trace contextRef="#ctx0" brushRef="#br0" timeOffset="164545">7255 16247 8355,'-12'-5'-957,"4"3"2143,-1-2 714,7 3-1741,-4 1 0,6 1 0,0 3 1,2 4-1,0 3 0,2 2 1,-1-1-1,0 1-182,1-1 0,-3 0-100,4 1 0,-4-1-1504,-1 1 1299,0-6 1,4-7 0,2-9 212,1-2 1,-1-5 0,4-2-1,-3 0 90,-2 0 0,5 1 0,-2 5 0,3 0 185,2-1 0,-5 2 0,0 2 70,2 0 1,-3 8-1,0 1 1,0 7-123,0 4 0,-5 1 0,2 2-217,-2 3 1,2-2 0,0 4 0,0-1-1,0-3-165,0-1-595,6-2 0,-3 1 0,5-1 1</inkml:trace>
  <inkml:trace contextRef="#ctx0" brushRef="#br0" timeOffset="165046">7764 16185 8355,'-6'-12'0,"-5"-1"-132,-5 1 1,1 4 169,6-1 1,-2 5 0,3-3 431,-3 2 0,-1-3 670,-1 3-953,6 1 1,2 6-1,6 2 1,2 5-70,1 7 0,2-1 1,-4 5-1,4 1-140,1-2 1,-3 3-1,3-5 1,-2-1-70,-2 2 1,3-4-1,-2 3-1275,-2-4 972,0-6 1,-1-1 343,3-6 0,-2-6 1,2-2-1,-3-4 1,1-3 9,2-2 0,-1-1 37,5 2 0,0 0 0,4-2 155,1 5 1,-1-1-1,1 8 1,-1 1 32,0-1 1,0 4 0,-3 6 0,-1 4-194,2 3 0,0 6 0,-1 1 0,-2-1-133,-1 1 0,2 3 0,-2-3 0,-1 0-781,1 0 1,3 4-1,-2-3 1</inkml:trace>
  <inkml:trace contextRef="#ctx0" brushRef="#br0" timeOffset="165587">8111 16222 8355,'0'-12'381,"0"-1"1,0 1 20,0 0 1,-4 6 0,-2 5 0,1 5-441,-1 3 0,1 5 0,2 5 0,-1-2 91,1-1 0,-2 2 0,1 1 1,1-2-162,2-1 0,1-2 1,1 0-58,3 1 1,3-2 0,5-3 0,1-4-65,-1-2 0,1-4 0,-1-2 140,0-4 0,-5-3 0,-3-2 0,-2 1 67,-2 0 1,0-1 0,0 1 0,-2-1 254,-2 1 0,1-2 0,-3-1 0,-1-1-220,0 0 0,0 3 0,-3 0 0,3 1-219,2-1 0,-3 1 0,3-2 0,3-1 91,0-1 0,2-1 1,0 5-1,0-2-77,0-3 1,2 2-1,3-6 1,6-1 52,4-1 0,6-2 1,-3-1-1,0-2 89,0 0 0,0-1 0,-3 5 0,1 3 238,0 5 0,-7 2 65,-1 2 1,-5 6 348,1 6 1,-2 7 0,-2 8 0,0 3-228,0 2 1,0 4-1,0 7 1,0-1-271,0 0 1,0 5 0,1-4-1,2 2-414,1 1 0,4-1 0,-2 2 0,-1 0-144,1-2 1,2-7 0,-2 0 0,-1-5-737,1-3 1,2 3 957,-4-5 0,0 1 0,-4-5 0</inkml:trace>
  <inkml:trace contextRef="#ctx0" brushRef="#br0" timeOffset="165749">8235 16086 8355,'8'-13'82,"1"1"1,0 1 0,4 1 0,2 2 0,3-3 0,1-3-267,3-2 1,2 1 0,0 5-459,1 2 0,0-1 0,0-3 0</inkml:trace>
  <inkml:trace contextRef="#ctx0" brushRef="#br0" timeOffset="166869">8880 16148 8355,'0'-17'-326,"0"1"424,0-1 1,1 5-1,2-1 1,1 1-1,0 0 1,1-1 302,-1 1 1,1-1 0,-1 1-2,5 0 0,-2 5-340,1 3 1,-4 6 0,3 5 0,-2 3-39,-2 4 1,-2 5-1,-1-1 1,0 0-15,0 0 0,5 2 0,-1-2 0,-1 0-373,-2 0 0,0-1-56,3-5 1,-1-5 345,5-3 0,-1-4 1,2-4-1,-4-4-21,1-3 1,-4-2 0,7 1 0,-1-1 122,-1 1 0,4-2 0,-4-1 0,1-1-42,0 0 0,-1 3 0,3 2 8,-2 2 0,0 0 1,3 6 14,-2 4 0,-2 3 0,-5 7 0,4 0-2,1 3 1,-3 1-1,3-2 1,-2-1 1,-2 1 1,2-1-1,0 0 57,-3 1 0,5-6 120,2-3 1,-3-4-178,3-4 1,-5-3 0,3-6 0,0 1-101,-1 0 0,1-1 0,3-1 0,-3-1 46,-2-1 0,4-1 1,-4 5-1,1-1-229,-1 1 0,3 4 346,-3-1 25,4 7 1,-3 2 0,3 8-1,-2 3-9,-1 1 1,3 5 0,0-1 0,2 1-70,1 1 0,1-4 0,-1 2 0,0-3-11,1-5 0,-1 2 1,1-6-1,-1-2 50,0 0 0,5-4 1,-1-2-1,0-4 45,-3-3 0,0-1 0,-1-2 1,1-1-66,-1-2 1,-4 1 0,-1 2 0,0-1-54,0-2 1,-4 1 0,1 3-1,-3 1-46,-1-1 1,-1 2-1,-3 2 0,-5 0 0,3 7 0,-3-1 0,0 6 24,-2 5 0,-2 3 0,1 3 0,1 1 8,3 1 0,-2 2 0,6-2 0,1 0-125,2-1 0,1 0 1,1 1 34,3 0 1,-1-1 0,5-6 35,2-5 1,1-3 0,1-2 86,1-3 0,-5-2 0,-1-4 0,-2 2 0,-1-3 17,2-4 1,-5 1 0,3-2 45,-2 2 0,2 6 1,0-1 89,-1 0 1,-2 2 0,-2 0 18,-3 1 1,2 4-1,-2 6-199,3 4 1,1 3-1,0 1 1,1 1-45,3-1 1,-1 5 0,5-1 0,1-1-89,-2-1 0,4-1 0,-3-2 0,3-2-858,1 0 1,1-7 785,-1 2 0,0-2 1,1-2 227,-1 0 0,6 0 0,1 0 0</inkml:trace>
  <inkml:trace contextRef="#ctx0" brushRef="#br0" timeOffset="167483">9835 15639 8355,'0'-8'143,"1"7"488,4 9 1,0 11-588,3 2 1,2 2-1,-6 2 1,0 0-1,0 1 1,1 3-1,-3 3 62,0-1 1,-2 4 0,0-3 0,-2 1-141,-2 1 0,1 3 1,-3-8-1,-1-1-30,0-2 0,4-3 0,-1-2-260,2-4 288,2-9 0,0-8 0,2-10 0,1-3-110,1-4 0,5-1 1,0 2-1,3-4 32,5 1 0,-4-3 0,4 4 0,-3 0-93,-2 0 1,0 2 0,0 3 346,-4 1 95,3-1-53,-10 7 0,3 1 0,-8 10-78,-4 3 0,-3 3 1,-2 3 96,1 2 0,0-2 0,1 4 0,1-2 0,3 1 27,2-2 0,0 3 1,5-1-124,0-2 1,10-2 0,4-2 0,4-2-104,4-5 0,1-3 1,3-1-1,3-1 61,4-3 0,7-3 0,2-7 1,-1-1-141,2-2 1,-6-3 0,2 3 0,-8 2-264,-4 1 1,-3 2-1,-11-1 44,-6 1 0,-7 1 1,-7 1 106,-6 2 0,-7 5 0,-1 1 482,-2 4 1,-2 1 0,0 7-1,2 2 1,2 3-67,4 0 1,5 1-1,4-1 1,4 1-405,2-1 0,8 3 0,3-1 1,6-3-187,6-5 1,8 1 0,6-6 0,4-1-1164,7-2 1066,8-6 0,-3-8 0,4-6 1</inkml:trace>
  <inkml:trace contextRef="#ctx0" brushRef="#br0" timeOffset="167951">10877 15974 7864,'-2'-7'267,"0"5"0,-2 4 255,1 7 0,7 6 0,3 3 0,1 1-550,0 3 0,-1-3 0,3 2 0,-2 0-301,2-2 1,-3-1 0,1-6-1,2-1-287,1-2-62,-4 2 1,9-10-1,-2 4 1</inkml:trace>
  <inkml:trace contextRef="#ctx0" brushRef="#br0" timeOffset="169193">10914 15813 8355,'0'-12'0,"-4"-1"-182,0 1 0,0 4-112,4-1 1,5 6 0,3 1-52,3 4 1,7 11 0,2 6 0</inkml:trace>
  <inkml:trace contextRef="#ctx0" brushRef="#br0" timeOffset="169194">11113 16036 9653,'12'-7'-31,"0"0"1,1 5 42,-1-2 0,-4-1 0,-1 7-65,-1 2 0,-2 3 0,-4 5 0,0 1-25,0-1 0,0 5 0,0 0 0,0 1-10,0 0 0,0-1 1,1-5-1,2 1-215,1-1 0,4-4 0,-2-1 257,1-1 0,0-4 0,1-6 0,-4-4 157,-2-3 1,2-1 0,0-2 0,-1-1-61,-2-2 1,0-3 0,2 2-1,1 0-13,-1 0 0,2 1 0,1 5 1,-1-1-188,1 1 0,4 5 0,-2 3 27,3 3 0,1 1 114,1 0 1,-2 5-1,-2 3 1,0 3-1,-1 2-7,-1-1 0,2 5 0,-4-1 0,-1-1 30,1-1 1,-2-1 0,5-1 34,2 0 1,-3-5 6,1-3 1,0-2 0,3-4-56,-2-2 0,0-3 1,-5-5-3,-1 0 0,3-1 0,-2 1 1,-1-1-2,-2 1 1,-1 4 0,1 1 70,3 1 0,-1-2 0,6 4-60,0 1 1,-2 3 0,1 3-11,2 1 0,-3 6 1,0-2-1,0 2-8,0-2 0,-3 3 0,4-3 0,0 3 2,-1 2 0,4-5 1,-3-1 31,3-2 1,2-1 0,-1-4 1,1 0 0,-1-5 1,-1-3-1,-1-3-17,-2-2 1,-1 1 0,1-1 0,-2 1-14,-1 0 0,-3-1 0,2 1 1,-3-1 13,-1 1 1,0 0 36,0-1-5,0 6 1,0 7-1,0 9 1,0 2 51,0 1 0,0 10 0,0 3 0,0 2-43,0 4 1,0 0-1,0 7 1,0 0-44,0 4 0,0 0 0,0 5 0,0-3-101,0-1 0,0-3 0,0-7 0,-1-4-105,-3-3 1,-3-2 0,-6-4 236,1-3 0,-1-9 0,1-5-68,0-6 0,3-5 0,2-9 0,2-3 84,2-4 1,2-2 0,1-3 0,0-4-34,0-3 0,5-7 1,4-2-219,2-3 1,7-3-1,1-2 1,1 1 0,0 4 54,-2 5 0,4 6 1,-3 5-1,2 7 203,-1 7 0,-4 5 0,0 2 0,-2 2 86,-2 5 0,-1 8 0,-2 5 0,-5 3 33,-3 5 0,-2 3 0,-3 8 0,-5 1-113,-2-2 1,-7-1 0,-2-1 0,-4 0-84,-1 0 0,1-2 1,0-2-1,4-6-16,3-5 0,3-3 0,2-5-844,-1 3 299,7-1 0,0-10 0,6-1 1</inkml:trace>
  <inkml:trace contextRef="#ctx0" brushRef="#br0" timeOffset="169867">12092 16011 8355,'0'-12'-955,"0"0"1010,0 5 0,2-4 319,2 2 1,3 4 0,5 1-360,0 2 1,1 2 0,-1 2 0,1 1-2,-1 1 0,1 5 0,-1 0 0,0 2 30,1 1 0,-2 0 0,-2 1 1,-2-1-1,-1 1-36,-3-1 0,2-4-162,-1 1 1,0-5-76,-4 4 1,-1-5 0,-3 1 146,-4-3 0,2-6 0,2-4 0,3-2-95,1-1 1,0 0 0,1-1 0,3-1 139,4-2 0,3 2 1,2-2-1,-1 2-23,1 1 0,0 5 1,2 0-1,2 0-3,-2 1 0,-1 0 0,-2 4 0,1-1 27,-1 1 0,-4 2 0,1 1 38,0 0 0,-2 0 343,1 0 1,-3 1 155,3 3 0,-5-1 42,1 5 1,-3 1-356,-1 3 1,0 0 0,0 1 0,0-1 20,0 1 0,0-1 0,0 0-184,0 1 1,6-2 0,1-2 0,1-2-102,0-1 0,0-2 0,5-4 0,-1 0-116,1 0 0,-1 0 0,-1-1 0,-1-3 91,-2-5 1,-1 2 0,2-1 0,-2-2 13,-1-1 1,-2-1 0,-4 0 37,0-1 1,-7 5 0,-4 1 0,-5 2-147,-4 2 0,0 1 0,-4 2 0,2 2-126,1 2 0,6 1 1,-1 5-1,3-2-445,5 2 766,3 1 0,5 1 0,0 1 0</inkml:trace>
  <inkml:trace contextRef="#ctx0" brushRef="#br0" timeOffset="172097">12725 15937 8355,'-13'-12'-353,"2"3"0,2 2 943,0 2 1,8-2 0,1 7-435,7 6 1,4 3 0,1 4 0,1-1-172,-1 0 0,-4 1 0,1-1 0,-1 1-258,-1-1 0,3-4 0,-5-1 0,1 0-143,-1 0 0,1-4 236,-2 1 1,-2-3 125,7-1 0,-6-1 1,2-3-1,-1-5 45,0-2 1,2-1-1,-3 0-28,1-1 0,1-3 0,-2-1 85,1 2 1,0 1 222,-4 2-115,0-1 1,0 8-1,2 4 1,2 5 27,4 3 1,-1 1-1,1 4 1,2-1-164,1-2 1,5 0-1,2-3 1,0-1-101,0 1 1,3-2-1,-5-4 1,1 0 39,1 0 0,-4 0 1,2-2-1,-2-2 40,-2-4 1,-3-3 0,-3-1 0,0-1 33,-3 1 1,-3-1 0,-4 1-16,-5 0 0,0 3 0,-1 2 0,2 2 3,-2 2 0,-1 2 0,-1 1 0,-1 0 3,1 0 1,5 5 0,3 4 0,2 2-10,2 1 1,0 0 0,0 1 0,2 1-123,2 2 1,4-6 0,7 2-1,3-2 76,2-3 0,-4 2 0,3-5-147,-1-1 0,3-1 0,-3-2 1,0 0-1,0-2 52,-3-2 0,-1-1 1,-3-5-1,-2 2 122,0-2 0,-7-1 0,4-1 0,-2-1 9,0 1 1,0-1 0,-4 1 0,0 0 187,0-1 1,-1 1 148,-3-1 1,1 2-193,-5 3 1,5 4 0,-1 8-126,3 4 1,1 3 0,0 3 0,1 1 37,3 2 1,-1 4-1,4-5 16,-2-1 0,3 3 0,-2-1 0,-1-2 0,1-1-9,-3-2 1,2 0-1,1-1 18,1-2-124,-5-4 0,8-10 1,-6-4-139,-1-2 0,0-1 0,-1 0 0,3-2-11,-3-3 0,1 4 1,0-4-1,2 3 121,2 2 1,-3 1 0,3 1 0,0 3-138,0 2 1,-3-4 239,4 5 0,-3 2 0,1 6 0,0 4-15,-3 3 0,2 1 0,1 1 0,-1-1-34,1 1 0,2-1 1,-4 0-1,0-1-10,2-2 1,-5 2 0,5-4 97,-1 0-76,-3-2 0,3-10 0,-5-4-113,0-2 0,2 2 0,0-2 0,4-3-13,1 0 1,-3 0 0,4 2 0,0-1-49,-1 1 1,4 0 304,-2-1 1,-3 6 0,1 5 31,-1 4 0,2 5 0,-4 6 0,0 0-45,2 4 1,-3-3 0,4 2-1,-1-2-64,1-2 0,-3 5 0,5-2 0,0-2 47,2-4 1,2-5 0,1 3 0,1-1-63,1-4 1,1 0 0,-3-2-1,1-2-83,1-2 0,1-1 1,-5-5-1,1 1-146,-1-5 0,0 1 0,-1-5 0,-2 2 39,-5-1 0,-3-3 1,-1 2-1,0 0 113,0 0 1,-5 1 0,-4 5 0,-2 1 188,-1 3 0,0-2 1,-1 6 8,1 1 0,4 3 1,1 4-139,1 5 1,2 6 0,4 1 0,0-1 1,0-1 0,4-1 0,2 0 0,1 3-86,2 0 0,2-1 1,2-5-1,-1-2-65,0 2 1,-3-5-1,-1-1 1,2-2-31,1-2 1,-3 0 0,0 0 78,2 0 0,-3-6 1,0-2 64,-2-3 1,-1-1 0,-4-1 0,0 1-10,0-1 0,0 1 0,0 0 86,0-1 0,0 1 0,-1 1 93,-3 3-104,2 2 1,-3 7 0,6 4-2,3 3 0,-2 3 0,3 1 1,-1 1-26,1-1 0,4-4 1,-2 1-1,1-1-72,1-1 0,-5 2 1,3-3-25,-2 1 0,5-4 43,-2 1 0,-1-8-3,1-5 1,-4 0 0,3-1-1,-1 2 19,-4-2 1,0 3 0,-1 0 259,3 2-54,-2-5 1,9 10-177,-3 0 0,3 4 1,1 6-1,1-3 16,-1-2 1,1 1 0,-1-3 0,0 1-140,1-2 1,1 0 0,1-2 0,1 0 199,0 0 0,-3 0 0,-2-2 1,-1 0-315,-2-2 1,-4-6 0,3 2 137,-1-3 1,-1-7-1,-2-2 1,1-2-3,-1-2 0,2 0 0,1-9 0,-1-1-117,1-2 0,2-3 1,-2-2-1,1-5 7,2-2 0,1-1 1,0-1-1,-2 2 248,1 2 0,-3 9 0,-2 9 0,-1 6 312,1 6 1,-3 9-162,4 7 1,-5 11 0,-3 11 0,-1 6 58,1 5 0,0 2 1,0 3-1,-1-1 39,1 0 1,2 6 0,1 1-249,0 0 1,0 3 0,0-4 0,0-2 0,0-1-138,0-4 1,0-7 0,1 0-1,2-5-166,1-3 1,5-3 0,-4-7-947,2-3 672,-4-2 1,2-6-1,-5 0 1</inkml:trace>
  <inkml:trace contextRef="#ctx0" brushRef="#br0" timeOffset="172098">14225 15540 7803,'21'-7'42,"0"3"1,4 1-1,5 1 1,2-3-377,2 3 0,2 0 0,1 2 0,-1 0 108,-3 0 0,8 0 0,-2 0 1</inkml:trace>
  <inkml:trace contextRef="#ctx0" brushRef="#br0" timeOffset="172099">14746 15887 8355,'-12'13'0,"0"7"163,-1 1 1,5 4-293,0-9 1,5 7-545,-1-3 0,-3 9 0,0 3 1</inkml:trace>
  <inkml:trace contextRef="#ctx0" brushRef="#br0" timeOffset="173123">5854 17388 8355,'-6'-32'-1,"0"5"0,-3 5 114,1 5 407,5 3 37,-2 8-478,5 0 0,0 12 0,1 3 1,2 6-1,2 6 0,2 2 1,3 2-1,1 0-100,1 0 1,-3 0-1,-3 0 1,1-2 0,0-2-1,2-5 1,-1-3-754,0-5 751,0 3 1,5-10 0,-1 3-298,1-2 1,-5-8-1,-1-2 119,-2-3 0,1-1 1,-4-1-1,3 1 158,-3-1 0,0 1 0,-2 0 353,0-1 1,0 5-146,0 0 1,1 5 0,3 0 0,5 4-111,2 4 0,0 4 0,0-2 0,0 0-29,2-3 1,3 2 0,-4-2 0,0-1 35,1-2 0,-1-5 0,1-2 0,-1-1 28,0-2 1,-3-2-1,-2-2 1,-2 1-164,-2-1 0,-2 5 0,-1 0 0,0-2 119,0-1 1,-4 3 0,-1 0-1588,-2-2-123,-2-1 1556,2 4 0,7 2 0,7 5 0</inkml:trace>
  <inkml:trace contextRef="#ctx0" brushRef="#br0" timeOffset="173539">6338 17425 8355,'-11'2'-262,"1"0"820,2 3 0,5 4-326,-1-1 0,4-2 0,4-2-279,4-2 1,5-2 0,2-2-1,1-2 1,-1-4-23,-1-3 0,-1-2 0,-1 0 1,0-3 67,1 0 0,-5-2 0,-1 3-57,-2-2 1,0 1 0,-7 3 0,-2 2-15,-4 3 0,-3 1 0,-2 4 0,0-1 11,-4 1 0,3 3 0,-2 5 95,2 3 0,7 3 0,3 1 0,3 2-58,1 3 1,1-4 0,3 5 0,4-1 13,3-1 0,6 5 0,1-4-356,1-2 0,-2-1 0,2-3 0,0-3 0,1-4 80,2-3 0,7-1 0,2 0 0</inkml:trace>
  <inkml:trace contextRef="#ctx0" brushRef="#br0" timeOffset="173733">6697 16929 8679,'0'-12'0,"0"2"0,2 6 1089,2 8-1180,3 11 1,0 6 0,-2 7 0,-1 0 0,2 1 0,-1 2-784,1 2 1,-2 8 0,-4 3 0</inkml:trace>
  <inkml:trace contextRef="#ctx0" brushRef="#br0" timeOffset="174372">6933 17289 8574,'0'12'623,"0"1"1,5-1 0,2 0-667,0 1 0,4-1 0,-4 2 1,1 1-1,-1 2 0,0-2-319,0-1 0,1-3-335,5-3 500,-6-2 1,-2-8-1,-5-2 1,0-4 97,0-3 0,0-2 0,0 0 0,0-3 15,0 0 1,4-5-1,2 3 1,1 0 69,2 0 0,2 2 1,2 3-1,-1 1-178,1 0 0,-1 5 1,0 3-31,1 2 0,-1-3 0,1-2 1</inkml:trace>
  <inkml:trace contextRef="#ctx0" brushRef="#br0" timeOffset="174373">7355 17450 8684,'-6'7'995,"-2"-3"0,1-2-891,-1-2 0,6-5 1,1 0-1,5-2-315,3-3 0,1-1 0,5-1 1,-2-1-15,-3 1 1,3-4-1,-3-2 1,2 0 147,-2 0 1,-2 1 0,-5 3 0,2-1-80,1-1 1,0 3 0,-5 5 161,-4-2 1,-1 5 0,-7 1-1,1 2 1,-1 2 22,1 0 0,-5 2 1,1 3-1,-1 6 126,-1 5 0,5 6 1,-4-2-1,5 4-57,3 0 1,4-3 0,5 0-1,1-1-283,3 0 1,9 2 0,8-7 0,3-3-164,5-2 1,-1-7-1,5 1 1,0-3-124,-1-1 0,9 0 0,-2 0 1</inkml:trace>
  <inkml:trace contextRef="#ctx0" brushRef="#br0" timeOffset="174813">8458 17314 8355,'-5'-20'-165,"4"2"1,-6 2 0,4-1 0,-3 2 307,-1 1 1,-1 2 0,-4 0 0,-1 1-44,1 2 0,-5 4 0,0 6 0,-1 3-111,0 5 1,-3 3 0,3 5 0,0 2-44,0 0 0,2 5 0,3-4 1,2 2 87,3-1 1,1 1 0,4-4-151,-1 1 1,0-8-1,6 2 1,2-4 0,4-2 66,3-3 1,1-2 0,2-4 0,1-2-11,2-4 0,1-3 0,-3-2 1,1 1 3,0 0 1,-3-1-1,0 1 1,-2-1 26,-3 1 0,-1 0 0,-4-1 174,1 1 1,0 4 383,-4-1-382,0 7 1,1 2-1,2 8 1,3 3-68,1 1 1,1 1-1,3 0 1,-2 3-171,0 0 0,-1 1 1,4-4-1,1 3-413,-1 0 1,5-3 0,-1-5 160,-1 1 0,5-3 0,-1 0 0</inkml:trace>
  <inkml:trace contextRef="#ctx0" brushRef="#br0" timeOffset="175051">8632 16880 8355,'0'-20'-532,"0"4"603,-5 2 0,3 10 0,-1 8 1,5 13-1,3 9 0,2 7 1,3 3-1,1 1 0,0 1 730,-3 4-846,3 2 0,-5 5 0,3 1 0,-2 0 0,-1-2 0,-2-3 0,0-5 0,0-5-419,-1-6 0,2-4 0,1-6 0,1-7-551,2-6 940,-3-5 0,5 5 0,-4 1 0</inkml:trace>
  <inkml:trace contextRef="#ctx0" brushRef="#br0" timeOffset="176804">8793 17314 8355,'-1'-17'0,"-3"1"-108,2-1 0,-3 5 1,5-1 461,0 1 0,0 4-159,0-1 0,5 8 0,4 1 0,2 7-46,1 4 1,-4 1 0,1 2 0,0 3-163,2 3 1,-2 0 0,-3-1-107,0-1 1,2 2-1,-2-3 1,-1-2-25,1-1 0,-2-6 87,-4 0 54,0-5 1,0-3 0,0-8 0,0-4-51,0-5 1,0 2 0,1-6-1,2-1-87,1-1 0,2-4 0,-2 0 0,3-2-157,0 1 1,4 6 0,-3 3-1,3 1-144,1 3 1,1 7-1,-1 4 374,1 2 0,-1 2 0,0 0 0</inkml:trace>
  <inkml:trace contextRef="#ctx0" brushRef="#br0" timeOffset="176805">9203 17376 8263,'-13'0'410,"5"-4"0,0-2 108,-2-1 1,4 3-355,2-4 0,3 4 1,1-5 106,0 0 0,1 2 1,3-1-440,5-2 1,2-1-1,1-3 1,1-1-64,-1-2 1,-4 1-1,0 2 1,2-1 78,1-2 1,-4 1 0,-3 3 137,-2 1 1,-2 4-1,-2 1-17,-2 1 1,-3 4 0,-5 6 15,-1 4 1,2 3-1,2 1 1,2 1 19,1-1 0,2 2 0,4 1 1,0 2-65,0-2 1,4 3 0,3-2 0,3 1 10,4 1 0,5-4 1,-1 2-1,1-2 41,3-2 1,2-5-1,0-3 1,1-2 191,0-2 1,0-2 0,0-2 0,-1-4-81,1-3 0,-1-2 0,-4 0 1,-3-2-139,-3-2 0,-3 5 0,-3 3 1,-4 0-6,-3-2 0,-1 2 0,-1 1 2,-3-2 1,-3 5 0,-5 1 0,-1 2-95,1 2 1,-1 0-1,1 2 1,0 2 32,-1 4 0,5-1 0,1 1 39,2 2 0,0 1 0,5 1-14,0 1 0,2-1 0,2-1 74,4-2 0,-1-3 0,1-3 0,2 1-29,1-1 0,1-2-23,1-1 1,-1-4-1,-1-1-2,-2-2 1,-4 3 3,-5-4 0,0 3 501,0-3-332,0 5 1,6-1-64,2 8 0,4-1 0,3 5-62,2 2 0,-1-4 0,-2-1 0,3-1 0,2 0 20,0-1 0,3-2 0,-4-1 0,0 0 78,0 0 1,-1 0-1,-4 0 10,4 0 1,-3-4 0,2-1 0,-3-2-82,-5-3 1,2-1-1,-6-1 1,-2-1-5,0 1 1,-2 0 0,-2-1-10,-2 1 0,-3 1 0,-5 1 0,0 3-20,-1 2 1,1 1 0,-1 4-1,0 0 36,-4 0 0,3 1 0,-2 3-30,2 4 1,2 3 0,-1 2-1,2-1-31,3 1 1,-2-1-1,6 0 1,1 1 0,3-1-49,5 1 1,1-1 0,7-1-1,1-1-167,2-2 0,-1-5 0,5 1 0,-1-4 182,0-4 1,-2 1-1,2-7 1,-1-2 116,-3-3 1,-1-6 0,-2 3 0,1-1 99,-1-3 0,-5-2 1,-2-2-1,0-1-106,-1-2 0,4-4 0,-2 1 1,-1-2-252,1-5 1,-2-5-1,-4 3 1,0 1-102,0 1 1,0 11 0,-2 5 467,-2 4 0,-3 8 0,-4 9 0,2 9 40,0 10 1,5 10 0,-3 6-1,0 5-103,1 3 1,3-1 0,-1 4-1,2 0 16,2 0 0,0-4 0,2 1 0,2-2-189,4-2 1,4-5 0,4-4 0,0-5 46,-1-2 1,0-12-1,1 0 1,0-7 11,-1-2 0,-1-1 0,-1-3 0,-1-4 78,0-4 0,1-4 0,-2-1-79,-3 2 1,-1 1 0,-4 2 0,1 0 150,-1-1-38,-2 6 0,-1 7 0,0 9 1,0 2-65,0 1 0,0-4 0,0 1 0,0 0-76,0 2 1,1-2-1,3-3 1,3 1 6,0 0 1,4-4 0,-2 1 0,2-3 52,1-1 0,4 0 0,2 0 1,0 0-9,0 0 1,4 0 0,-1 0 0,1 0-59,-1 0 0,2 0 0,-4 0 4,1 0 0,-2-4 0,-6 0 0,0 1 5,1 2 1,-6 0 203,-3-3 1,-8 2 0,-5-2 178,-2 3 0,3 8 1,0 4-1,0 5-123,1 3 0,-4 8 0,2 6 0,-2 3-117,-1 1 1,0 4-1,-1 3 1,1 3-526,-1 4 0,6-6 0,3-6 0,4-6-854,4-3 1,3-6 734,6-8 1,5 4-1,1-1 1</inkml:trace>
  <inkml:trace contextRef="#ctx0" brushRef="#br0" timeOffset="177531">11348 17214 8355,'-5'-16'211,"-4"-1"0,-2 1-64,-1 3 0,0 5 0,-1 1 0,1 2-29,-1 2 0,1 3 0,1 4-290,3 4 1,-2 3-1,4 2 1,1 1 68,-1 2 1,2 2 0,3 4 0,-2-1 54,-1 1 0,0-4 0,4-2 0,0-2-61,0-2 1,5-5 0,5-2-30,5-4 0,-1-7 0,4-2 27,0-3 0,-3-5 1,4-2-1,-1 0 0,-3 0 74,-1 3 0,-6-3 0,-1 1 0,-1 2 68,-3 1 1,2 2 301,-1-1 1,-1 5-200,-7 0 1,-2 11 0,-2 1-45,4 5 1,3 8 0,1 0 0,1-1-16,3 2 0,-1-3 0,5 4 1,2-1-123,1-3 0,1-1 0,1-1 1,-1-2-115,0-3 0,2-3 0,1-5-50,2 0 1,-1 0-1,-3 0 1,-1-1 50,1-3 1,-2-3 0,-2-5 0,0-2 0,-1-1 102,-1-2 0,0-3 0,-5 2 0,2-2 38,-1-2 1,0-1-1,0-3 1,1-2 146,-1-1 0,2-5 0,-1 1 0,-1-2-92,-2 2 1,4-3 0,-1 5-1,-2 0 561,0 6 1,-2 6-317,0 7 1,0 8 33,0 8 0,0 10 0,0 13 0,0 5-53,0 4 0,1-2 0,2 9 1,1-2-1,-1 2-432,-2 1 1,3-4-1,2 0 1,-1-6-269,1-5 1,2-4 0,-2-4 0,-1-5-409,1-2 1,-1-7 516,-1-3 1,-2-3-1,3-1 1</inkml:trace>
  <inkml:trace contextRef="#ctx0" brushRef="#br0" timeOffset="177817">11522 17053 8355,'12'-7'779,"1"0"-637,-1 3 0,7 2 1,5-7-1,3 1 1,2 1-1,2 2 1,2 0-1,2 1-656,3 2 1,-3-1-1,0 0-236,-2-1 1,6 0-1,5 4 1</inkml:trace>
  <inkml:trace contextRef="#ctx0" brushRef="#br0" timeOffset="178790">12526 17090 8355,'0'-12'0,"0"0"0,0-1 0,0 1 0,0-1 292,0 1 1,2 5-1,2 3 1,4 3 0,3 1-1,2 0-193,-1 0 0,0 5 0,1 3-147,-1 3 0,-1 2 0,-1-1 0,-3 2 8,-2 3 1,1-4-1,-3 4 1,1-3 0,-2-2-62,0 0 0,2-3-73,0-1 1,2-5 84,-2 1 1,-3-4 0,5-4 0,-2-5-9,0-2 0,1-1 0,-2 0 0,3-2 22,1-3 1,-5 4 0,4-4 0,-1 3-39,4 2 0,-3-1 0,1 1 0,0 1 177,0 3 1,1-2-1,5 6 108,-1 1 1,-1 7 0,-1 5-37,-2 2 0,-1 1 1,3 0-1,-3 2-36,-2 3 1,1-3 0,-4 2-80,2-2 0,2-3 0,-3-1-78,1-2 66,0-5 0,-3-2 1,2-7-1,1 0-31,-1-4 1,3-1-1,-2-2-29,-2 1 1,4 0 0,-1-1 0,1 1-155,0-1 0,-1 1 1,-2 0-91,1-1 0,4 1 0,-2 1 170,1 3 1,-3 1-1,4 4 92,2-1 1,1 5 0,0 7-1,-3 5 132,-4 3 1,2-2 0,-1 4 0,1 0 190,-1 3 0,1-2 1,-4 0-1,4-1-221,1-3 1,0-1-1,2-3 1,0-3-89,0-4 1,2-2 0,2-2 0,-1-2 5,0-2 1,1-3 0,-1-6 0,1-2-18,-1-2 0,0-1 1,0 3-1,-3-2-73,-1 2 0,-3 1 0,1 2 1,0 0 80,-3-1 0,-2 1 355,-1-1-202,0 7 0,0 6 0,0 8 0,0 3-20,0 1 1,0 1 0,0 0 0,0 3-134,0 0 1,4 2-1,2-3 1,1 2-406,2-2 0,2-3 0,2-3 1,-1-4-331,1 1 1,3-5 576,1 3 1,5-8 0,-3-3 0</inkml:trace>
  <inkml:trace contextRef="#ctx0" brushRef="#br0" timeOffset="179340">13556 17004 8355,'-6'-13'-77,"5"1"452,-3-1-219,2 1 0,2 6 0,2 6 1,0 7-1,3 4 0,-3 2-116,0-1 0,-1 1 0,2 0 0,1 3 0,-1 0-212,-2-1 1,3-1-71,0-2 0,2-3 162,-2-1 1,-3-7-1,5-1 1,-2-7 30,0-4 1,5 2 0,-4-2-1,1-3-68,-1 0 1,5-1-1,-2 0 1,3-3 74,1-1 1,-1 4 0,-1-2 0,-2 3 224,2 2 1,1 5 0,0 1 0,-1 2 97,-2 0 1,-1 1-1,2 8 1,0 3-71,0 3 1,-2 5 0,0 2 0,0 0 71,0 0 1,-3 0 0,4-3 0,1 2-564,-2-2 0,2-6 1,-3 0-856,1 0 0,-5-2 430,2 2 0,-8-7 0,-3 4 0</inkml:trace>
  <inkml:trace contextRef="#ctx0" brushRef="#br0" timeOffset="179535">13146 16570 7839,'14'-7'0,"3"4"0,3 7-527,4 8 1,-5 1 0,-1 5 0</inkml:trace>
  <inkml:trace contextRef="#ctx0" brushRef="#br0" timeOffset="227850">17797 12365 8986,'-1'-12'633,"-3"-1"1,2 1-1,-3 1-294,-1 3 0,5 4 1,-3 8-1,3 4 0,1 3 1,1 0-1,2-1-166,1-2 1,1 0-341,-1 5 1,-1-1 0,5-1 155,2-3 1,1-2-1,2-6-240,-1 0 1,-1-6 0,-3-2 0,-2-3 192,-1-1 1,-3-1 0,2 1 0,-4 1 92,-4 2 0,-2-2 1,-3 5-1,0-3 49,0 1 0,-7 5 0,0-1 0,1 4 36,1 4 1,2-1 0,-1 5-94,1 2 1,1 5 0,2 2-270,5-2 0,4-1 17,4-2 0,3-1 1,6-1-1,1-3 1,1-2-108,1-2 0,2-2 1,-3-1-1,3-1-739,2-3 0,-5-3 0,0-6 849,-6 1 0,2 0 0,-4-1 0</inkml:trace>
  <inkml:trace contextRef="#ctx0" brushRef="#br0" timeOffset="228779">17983 11906 8355,'-5'-12'1477,"-3"-1"-1299,2 7 52,1 0 1,6 6-1,3 1 1,4 4-1,3 3 1,3 3-32,3 1 0,-2-3 0,6-1 0,-1 1 0,1 2 0,-2 2-288,-1-1 0,4-3 1,-3-3-6,1 0 1,-1 2 0,-4-4 0,2-1 0,-2-2-1413,-1-1 0,-6 0-950,0 0 2129,0 0 1,-6-4 326,-6 0 0,-11-5 0,-5 2 0</inkml:trace>
  <inkml:trace contextRef="#ctx0" brushRef="#br0" timeOffset="229115">18169 11745 8355,'7'0'-31,"-3"-4"732,-8 0 0,2 0-364,-7 4 0,5 5 1,-3 3-1,2 5-231,2 3 1,-3 4-1,1 4 1,-1 1-1,1 0 1,1 0-1,0 1 1,-2 2-133,-1 1 1,3-1-1,-4-3 1,0 0-908,1 0 0,-3-4 0,6-2-1877,1-1 2689,-4-2 1,6-9-1,-5-1 1</inkml:trace>
  <inkml:trace contextRef="#ctx0" brushRef="#br0" timeOffset="229416">18281 11385 8355,'0'-12'448,"0"0"591,-5 5 87,3-4-675,-3 9 1,5-2-426,0 8 0,4 7 0,1 6 1,1-1-150,-1 2 0,4 2 1,-4 3-1,1-1-221,-1-1 1,-1-5 0,-4 4 0,2-3-377,2-1 1,-3-3 0,3 0-1162,-2-1 1796,-2 1 0,-6-1 0,-1 0 1</inkml:trace>
  <inkml:trace contextRef="#ctx0" brushRef="#br0" timeOffset="230193">18132 11534 8355,'6'-7'55,"1"2"1,5 5-1,0 0 1,2 0 123,3 0 1,-2-2 0,6 0-81,1-2 1,1-5 0,2 4 0,0-2-246,-1-3 0,1-1 0,-1 0 0,-4 1 0,-3 2 0,-3 0 0,-2 1 0,-1 2-2359,-3-1 2469,-2 5 0,-6-5 0</inkml:trace>
  <inkml:trace contextRef="#ctx0" brushRef="#br0" timeOffset="230194">18244 11361 8355,'-13'-5'379,"1"1"0,4 0 0,1 6-146,1 2 1,2 3-1,6 4 1,2-2-1,4-1 1,3 2-1,1 0 36,1-2 0,5 2 1,2-5-1,2 1-420,-1-1 1,3-1 0,-4-4 0,4 0-247,0 0 1,-3 4 0,-2 1 0,-1-3-299,-2 0 1,-3-2-1781,0 0 2370,-6 5 0,-2-3 0,-5 3 1</inkml:trace>
  <inkml:trace contextRef="#ctx0" brushRef="#br0" timeOffset="230195">18430 11323 8355,'-1'-7'1356,"-4"3"-894,-2 3 1,-5 8-1,1 4-282,3 4 0,-2 3 0,5-2 0,-2 4 0,-3 2 0,0 1 0,1 3 0,1 1-335,-2-1 0,4-1 1,1-2-1,-1-1-1392,-2-1 1,-3-1 0,-1 5 0</inkml:trace>
  <inkml:trace contextRef="#ctx0" brushRef="#br0" timeOffset="274161">19434 5383 8355,'7'-13'0,"-3"1"0,-2-1 0,-2 1-103,0 0 368,0 5 1,-2-4-1,0 2 1,-4-2-1,1-1 1751,-1 0-1554,-3 5 0,6 1-414,-5 6 1,5 6 0,-1 2-322,2 3 1,4 1 58,2 1 0,-1-6 1,5-3-1,1-3 116,2-1 1,2-1 0,-1-3 0,1-5 28,-1-2 0,-4-1 0,-1 0 0,0-1 93,0 1 1,-4-1 0,1 1 0,-4 0 54,-4-1 1,-3 2 0,-6 3-69,1 4 1,-2-2 0,-1 2 0,-3 3-1,0 2-80,0 3 1,3 6 0,7-2-412,4 3 0,2 2 0,4-1 1,3 0-306,8 1 1,5-1-1,6 1 1</inkml:trace>
  <inkml:trace contextRef="#ctx0" brushRef="#br0" timeOffset="274766">19050 5904 8355,'-6'-18'326,"5"9"1,-4-7-1,5 8 429,0-3 1,0 5-1,1 6-421,3 7 1,3 4-1,5 1 1,2 2-135,3 3 1,-3-2 0,3 5 0,0 1-13,-1-2 1,5 3 0,-3-5-318,1-2 0,-2 3 0,2-1 0,-1-2 0,-1-3-108,1-4 1,-5 3 0,4-4-1524,-3 0 0,-6-1 0,-1-5 1275,-2 3 0,-6-2 0,-6 3 1</inkml:trace>
  <inkml:trace contextRef="#ctx0" brushRef="#br0" timeOffset="275029">19323 5829 11033,'-2'-10'0,"-2"8"0,-5 9 0,-6 8 0,-8 5 0,-4 5 0,-6 4 0,-4 3 0,-2 2 0,0 2 0,4 0 0,2-3 0,4-4 0,5-4-1325,5-5 0,8 4 0,5-5 1</inkml:trace>
  <inkml:trace contextRef="#ctx0" brushRef="#br0" timeOffset="277897">23465 5097 8355,'0'-19'487,"0"3"0,0 2 0,0 1-88,0 1 1,-1 5 0,-2 4-340,-1 6 0,-2 0 0,4 5 0,-2 2-46,1 1 1,0 1 0,0 1 0,-1-1-1,1 0 1,2 1 0,2-1-234,4 1 0,1-5 1,7-1-1,-1-2 1,-1-3-3,-2-5 0,2 0 0,-3-5 95,3-2 1,-3 3 0,-1-1 0,-1-2 20,-4-1 1,0-1 0,-4 1-72,-2 3 1,-3-2-1,-5 6 1,-1 3-1359,1 3 1329,0 5 1,-1 11-1,1 1 1</inkml:trace>
  <inkml:trace contextRef="#ctx0" brushRef="#br0" timeOffset="278256">23354 5879 8355,'-6'-7'0,"6"1"0,0 9 170,7 5 0,5 2 0,4 9 0,1 1 0,3-1 0,2 2 0,1-1 0,2 1 1,0 0 82,0-2 1,-1 3-1,0-6 1,-2 0-639,-1-3 1,-6 0 0,1-1-952,-2 1 1,-2-7 999,1-1 1,-1 1-1,1 1 1</inkml:trace>
  <inkml:trace contextRef="#ctx0" brushRef="#br0" timeOffset="278577">23639 5817 8707,'0'-9'596,"0"1"1,0 7 0,0 1-454,0 7 0,-6 9 0,-3 6 0,-5 4 0,-4 5 0,-1 0 0,-2 3 0,0-1-470,1 0 0,5-7 1,-2 0-1,5-5-237,3-3-445,-2 4 0,4-3 0,-5 6 0</inkml:trace>
  <inkml:trace contextRef="#ctx0" brushRef="#br0" timeOffset="278816">23937 5482 8958,'-13'-19'0,"1"3"0,1 8 0,2 8 59,5 7 1,4 5 0,3 4-1,3 1 1,-1 3 135,1 2 1,2 1 0,-4 2 0,-1-2-315,-2-2 1,3 3 0,0-4 0,-1 4-389,-1 0 0,-2 0 1,0-2-1,-2-3 55,-2-1 1,-3-1 0,-5-5 0</inkml:trace>
  <inkml:trace contextRef="#ctx0" brushRef="#br0" timeOffset="279045">23701 5631 8355,'-6'-7'290,"6"3"0,9 2 1,6 2-1,5 0 0,4 0 1,2 0-1,3 0-228,4 0 0,3 0 1,1 0-314,0 0 0,-5 2 0,-4 0 0,-6 3 1,-6-3 318,-2 0-982,-2 3 1,1 2-1,-1 5 1</inkml:trace>
  <inkml:trace contextRef="#ctx0" brushRef="#br0" timeOffset="279284">23825 5482 9014,'-1'-11'0,"-1"3"0,2 3 0,4 5 0,3 5 0,1 3 965,2 3 0,1 3-1000,2 2 0,3-2 1,1 2-1,-1 0 1,1-1-1,-1 1 1,1-1-336,1-1 1,0-1-1,4-1 1,-3-1-244,-1-3 0,2 2 0,-3-4 200,-2 0 0,-1 3 0,-2 3 1</inkml:trace>
  <inkml:trace contextRef="#ctx0" brushRef="#br0" timeOffset="279466">24061 5469 9708,'-6'-6'0,"-2"3"0,-3 7 0,-2 8 0,0 9 0,-3 7 0,-2 5 586,-1 2 1,-4 7 0,-5 1-1,2-2-2166,-2-3 0,1 8 0,2-7 0</inkml:trace>
  <inkml:trace contextRef="#ctx0" brushRef="#br0" timeOffset="283481">16768 11596 6191,'-4'-8'0,"-2"1"24,-1 2 0,3 0 0,-3 4 0,1-3 23,-1-4 1,4 1-165,-1-2 92,2 7 1,1 2 79,-3 8 1,2-1 107,-2 1 1,2-5 0,-1 2 63,-1 1-111,0-5 1,9 5-3,3-6 1,-1 0-89,1 0 1,1 5 25,3 4 0,1 2 0,-1 1 0,0 0 54,1 1 1,1-1-1,1 1 1,3 0-68,1 4 0,-3-2 1,5 4-1,1 1-3,2-1 1,5 0-1,-1 3 1,0-2-62,-2-2 0,-1 4 0,1-2 0,0 2-5,-1-1 1,7 2-1,-7-1 1,0 3-5,-3 0 1,5 7-1,-2-7 1,1 1 27,0 0 1,0-5 0,3-1 0,3 2-1,0 2 1,-1 1-1,-3-1-148,1 1 0,1-4 0,-2-2 0,-1-1-3,-3-3 0,1-1 0,-6-2 0,0-1 0,-2-1-116,-3-2 0,-2 1-105,0 3 366,-5-5 0,4 4 0,-4-4 0</inkml:trace>
  <inkml:trace contextRef="#ctx0" brushRef="#br0" timeOffset="288132">19422 5283 7192,'12'-11'0,"1"2"0,-1 0 0,1 0-290,-1-2 1,0 3 336,1-1 1,-1 6 0,1-2 0,-1 1 0,0 0 0,1 0 0,-1-1-1,1 1 1,-1 2 0,1-1 35,-1-1 1,0 2 0,1-3 0,0 1-1,4-2 1,4 1 0,2-1-20,2 3 0,0-2 0,1-1 0,3 1 0,4-2-58,3 0 0,1 4 0,2-2-34,2-1 1,-3 5 0,5-3 0,0 2 31,2 2 0,4 0 0,2-1 0,0-2-62,-2-1 1,10-1 0,-3 2 0,4-3-5,1-1 1,-6 3 0,1-3-1,1 1 20,-1-1 1,-3 4 0,2-3 0,-1 2 41,-1 0 1,1 0 0,-4 3 0,-2-2-8,-2-1 1,2 0 0,-3 4 0,3-2 19,2-2 1,0 1 0,1-4 0,0 2-33,-2 2 0,8-2 1,-8-1-1,1 1 13,-3-1 0,4-2 1,-4 4 11,0 1 0,-2-3 1,2 2-1,-3 0 1,0 0 52,0 0 1,-3 0 0,4 4 0,-3 0-51,-2 0 0,3 0 1,-2 0-1,1 0-31,0 0 0,-3 0 0,4 0 1,-2 0-11,0 0 1,1 4 0,-6 0-1,-2-1 14,-1-2 1,-4-1 0,3 2 0,-2 0 72,-2 2 1,2 2-1,-1-3 1,0 1 0,1-1 0,-2 2 0,5-1 0,0 0-15,-2 2 1,4-5-1,-5 5-37,2-1 0,1-3 0,3 2 0,-2-3 0,-2-1-1,-2 0 0,-1 0 0,-4 0 0,-2 0-82,-2 0 1,-3 0-215,-6 0 0,-6 0-308,-6 0 407,-6 0 1,-11-5 0,-3-2 0</inkml:trace>
  <inkml:trace contextRef="#ctx0" brushRef="#br0" timeOffset="290906">19459 3919 8355,'-12'-7'-361,"-1"-2"0,1 3 391,0-1-9,5 4 1,0-2 648,3 5-585,2 0 1,-3 5 0,6 4-1,3 0-22,5 0 1,-2 0 0,1-5-130,1-1 0,2-1 0,2-4 8,-1-2 1,-3 1 0,-3-5 0,0-2 29,-3-1 0,-2-1 0,-1 0 99,0-1 0,-1 2 1,-3 1-38,-5 2 1,-2 5 0,-1-1 0,-1 3 35,1 1 0,1 5 0,1 2 0,2 2-45,-2-1 0,4 0 0,-1 5 0,1-1-83,3 0-1,2-3 1,1-1 9,0 2 1,1-5 0,4-1 0,3-2-4,3-2 0,1 0 0,-1-2 21,-2-2 0,0 1 1,-5-5 54,-1-2 0,3 3-86,-2-1 1,-6 1 0,-6-2-122,-3 0 1,3 7 0,0-2 105,-2 2 0,4 8 0,2 2-390,3 3 0,1 1 0,0 1 1</inkml:trace>
  <inkml:trace contextRef="#ctx0" brushRef="#br0" timeOffset="292416">23564 4279 8176,'0'-13'-530,"0"7"0,0-1 781,0 2 1,0 3 0,0-7 654,0 0-716,0 3 0,-4 2 0,0 8-188,1 5 1,-2-3-1,1 3 1,1 0 46,2 2 0,1-2 1,0-1-95,0 2 1,0-4-1,1 1-2,3-1 0,3-2 0,5-5 1,1-3 0,-6 1 0,-2-4 0,-1 0-18,1 0 0,-1 3 1,-4-4-38,0-2 0,-2 3 1,-2 0 66,-4 2 0,-3 1 0,-2 4 61,1 0 0,0 1 0,-1 2 1,2 2 136,3 2 1,-2-3-1,6 5-120,1 0 1,2-2 0,1 1 15,0 2 0,1-3 1,4 0-25,3-2 1,-1-1 0,1-4 0,2 0-21,1 0 0,-3 0 0,0 0 0,2-1-27,1-3 0,-3 1 0,0-4-409,2 2 419,-4-5 0,-2 9 1,-8-3 34,-5 2 0,-2 2 0,-1 0 24,-1 0 0,5 4 1,1 2-1,0-1 15,1 1 0,3 4 0,-1-2-65,2 3 0,2-3 1,2-1-33,2-2 0,-1 0 0,5-5 35,1 0 0,2 0 0,2 0-56,-1 0 1,-3-5 0,-3 0-28,0-2 1,-2 3 0,-4-4 37,0-2 0,0 3 35,0-1 1,-4 4 0,-2-3 69,0 1 1,-3 2 33,-3 4 0,-1 0-3,1 0 0,5 6-289,3 2 0,3 3 1,2 0 137,3-3 1,3-1 0,5-4-610,1 1 0,-1 0 144,1-4 0,-1 0 0,0 0 0</inkml:trace>
  <inkml:trace contextRef="#ctx0" brushRef="#br0" timeOffset="299646">19496 3857 6790,'-12'0'0,"1"2"-255,3 2 0,1-3 0,4 5 1,-2-2 368,-2 0 521,4 0 29,-3-4-343,6 0-205,0 0 1,6 0-1,2 0-90,3 0 0,2-4 1,0-2-1,4-1-1,4-2 1,2-2 0,2-3-1,0-1 46,0-2 0,5-1 1,3 2-1,4-5 38,4-2 0,-2 2 0,5 0 0,0-1-68,2-1 1,3-1 0,-6 2 0,0 3-198,-1 1 1,3-2-1,-7 2 1,-3 0-37,-4 0 1,1 1 0,-6 5-1,-4-1 20,-2 1 0,-4 4 0,-4 0-11,1-2 0,-5 4-144,0 2 172,-5 3 1,8 1-1,-4 0 1</inkml:trace>
  <inkml:trace contextRef="#ctx0" brushRef="#br0" timeOffset="301796">20464 3460 7126,'0'-8'-643,"0"0"1,1 5 663,3-1 0,3-3 177,6-1-100,-6 2 39,-2 1-32,-5 5 1,1 0-54,4 0 0,1 1-63,7 3 1,-5-2 0,0 3 0,2-1-30,1 0 1,1 5-1,1-5 1,-1 0 4,1 1 0,-1-3 1,1 3-1,-1-1 6,0 1 1,1 0-1,-1-2 1,1 1-4,-1-1 1,0 2 0,1 1 0,-1-1-12,1 1 1,-5 3 0,0 0-4,2 2 1,-3-3 0,-1 0 36,0 2 1,0-1 0,-4 1 20,2-2 1,2-1 0,-2 2 0,4-5 1,-1 1 0,1-1 16,2-1 0,1-2 0,2-1-45,-1 0 0,0 0 0,1 0 0,-1 0-35,1 0 1,-1 2 39,0 2 0,-1-1 0,-1 4 1,-2-2 8,2-2 0,-3 2 0,0 1 1,0-1 0,0 1 0,1-2 0,4-4 0</inkml:trace>
  <inkml:trace contextRef="#ctx0" brushRef="#br0" timeOffset="302730">21220 3708 8355,'13'0'-1221,"-5"0"876,0 0 1,1 2 256,3 2 1,0-3 0,-1 5 62,-2-1 0,2-3 1,-3 2-1,3-3 7,1-1 1,1 4 0,-1 2-27,1 1 1,-1-5 0,0 4 0,1-2 2,-1 0 1,1 2 0,0-4 39,4 3 0,-3 4 0,4-2 0</inkml:trace>
  <inkml:trace contextRef="#ctx0" brushRef="#br0" timeOffset="302731">21679 3857 8355,'13'0'0,"-5"2"-616,0 2 1,-4-3 456,5 3 1,-1-2 0,4-1 90,1 3 0,-1-3 0,1 5 0,-1-2-106,0 0 0,1 4 1,-1-2 142,1 1 1,4-4-1,3 2 1</inkml:trace>
  <inkml:trace contextRef="#ctx0" brushRef="#br0" timeOffset="302732">22138 4018 8355,'8'0'-369,"1"0"1,-1-1 0,4-2 0,1-1 347,-1 1 1,5 2 0,1 1 0,0 0 0,1 0 0,-1 0 0,0 0 0,-3 1-282,-1 3 0,-2-1 0,0 5 275,1 2 0,-1 1 0,-1 2 27,-2-1 0,2 0 0,-5 1 0</inkml:trace>
  <inkml:trace contextRef="#ctx0" brushRef="#br0" timeOffset="302733">22671 4142 8355,'13'0'0,"-1"0"0,1 2 0,-1 1-398,0 1 0,1 0 0,-1-3 225,1 3 0,-1-1 1,1 4 74,-1-2 1,-4 1 0,0-3-1,1 2 1,-1 1-43,0-1 0,-4 1 0,5-3 139,0 1 1,8 5-1,2-2 1</inkml:trace>
  <inkml:trace contextRef="#ctx0" brushRef="#br0" timeOffset="302734">23056 4242 8355,'19'1'-215,"-2"3"0,-2-3 0,0 4 0,2-4 1,-1-1 366,2 0 0,-3 0 0,6-1-157,1-4 1,1 4 0,2-3 0,0 3-181,0 1 0,-6 0 0,-2 0-582,-4 0 601,0 0 0,-6 5 0,-2 2 0</inkml:trace>
  <inkml:trace contextRef="#ctx0" brushRef="#br0" timeOffset="311697">20389 3336 8355,'5'-8'-243,"-1"0"0,0-2 1,0-1-1,0-1 1,-1-1 343,-2 1 1,-2 5-1,-3 3 1,-5 2-1,0 4-57,1 2 0,1 1 0,4 5 0,-1-2 0,1 2 0,2 1 0,1 1 0,0 1 1,0-1-1,0 1-53,0-1 1,1-1 0,3-1 0,4-3 0,3-2-35,2-2 0,-1-2 0,1-2 31,-1-3 1,-4 1-12,1-5 1,-5 1 0,3-3-1,-2 2 8,-2-2 1,-3 1-1,-3-1 1,-2 2 0,-2-1 5,-3 3 0,-1-4 0,-1 4 1,-1 1 4,1-1 1,-1 2-1,1 4 1,0 0 1,1 6 0,2 2 0,5 3-60,3 1 1,1 1 0,0-1-1,0 2-115,0 3 1,1-4 0,3 4 0,5-3-73,2-2 0,7 6 0,1 1 1</inkml:trace>
  <inkml:trace contextRef="#ctx0" brushRef="#br0" timeOffset="313990">20476 3336 7853,'7'-12'-659,"-1"-1"1,-5 1 610,3 0 37,-2-1 1,3 8 0,-5 5-171,0 7 0,0 4 0,0 1 1</inkml:trace>
  <inkml:trace contextRef="#ctx0" brushRef="#br0" timeOffset="345259">16694 11621 7248,'-5'-12'77,"1"-1"1,-4 1-1,4-1 196,1 1 0,2 4 1,2 1-114,3 1 0,-1 2 1,4 6-1,0 0 0,0 4 10,2 1 1,-2 1-1,1 4-210,2 1 1,0 1 0,-1 1-5,0 1 1,-2 2 0,2-3 0,0 2 0,-1-2 0,-1-1 1,4-2 0,-3 1 0,3-2-3,1-3 0,1 2 1,1-6-1,1-2-81,1 0 1,-3-2 0,-5 0-173,2 0 1,-4 4 0,1 1 46,-1 2 1,-2-3 0,-5 3 0,-2 0-119,-1 0 1,-2-3 320,2 5 1,-3-7-1,-5 4 1</inkml:trace>
  <inkml:trace contextRef="#ctx0" brushRef="#br0" timeOffset="345544">16743 11683 8355,'-12'-1'0,"-1"-2"0,1-1 0,5-2-67,3 2 0,4 3 0,4-3 82,4 2 0,5 4 1,2 2-1,1 3 2,0-1 1,3 6 0,0-4-1,2 4-93,0 5 1,-2-3 0,1 2-1,-2-2-272,0-2 0,-4 1-41,3-1 1,-4 0 0,0 1 0</inkml:trace>
  <inkml:trace contextRef="#ctx0" brushRef="#br0" timeOffset="350178">20402 3597 8355,'1'-13'-444,"3"1"1,2 4 193,2-1 0,-1 7 0,-4-4-57,1 1 635,0 3 1,-8-2 0,-2 8-131,0 4 1,3 3 0,-3 2 0,2 1-83,0 2 0,0 3 1,4 5-1,0-2-140,0-1 1,0 3 0,0 7-1,0-1 8,0 0 0,0 5 0,1-2 0,2 4 24,1 4 1,0-2-1,-4 2 1,0-1 12,0 2 1,0-5-1,0 1 1,0-3 1,0-1 1,0 4 0,2 2 0,0 1-114,3-1 0,0 0 0,-2 0 1,1 1 70,-1-1 0,2 3 0,-1-2 1,-1-1-274,-2-1 1,-1-8 0,0 0 177,0-1 1,0-4-1,0 2 1,0-5 0,-1-4 77,-3-1 1,1 3-1,-4-4 1,0-1-13,1 2 1,1-6 0,-1 2 0,0-4-62,3 0 0,2-4 1,2 3-114,3 0 165,-2-3 1,9-1-1,-4-5 1</inkml:trace>
  <inkml:trace contextRef="#ctx0" brushRef="#br0" timeOffset="350721">20439 5197 8355,'0'-13'-677,"0"1"1121,0-1-331,-5 6 1,2 6-1,-4 7 1,1 1 29,4 2 1,-4 2 0,2 2 0,1-1-83,2 0 0,1 1-21,0-1 0,1-5 17,3-3 0,3-4 1,6-4-77,-1-4 0,-4-3 0,-1-2 0,-1 1-8,-4 0 1,4-1-1,-2 1 21,-1-1 0,-6 1 0,-2 1 0,-2 3-48,-3 4 1,3 2 0,-1 4-977,-2 2 424,5 3 1,-6 10 0,4 3 0</inkml:trace>
  <inkml:trace contextRef="#ctx0" brushRef="#br0" timeOffset="356133">20427 12080 8355,'-6'-13'0,"3"-3"680,-5-1-478,5 6 1,-2 7-1,5 8 1,1 5-1,2 3 1,1 5-68,-1 3 0,-2 5 0,-1 3 0,2 2 0,0 2 12,3 2 1,-1 3 0,-4 5 0,0 3-112,0 3 1,4 1 0,1-3 0,2-3-112,3-4 1,-1-1 0,1-9 0,-2-3 0,2-4-138,1-5 0,3-5 31,2-3 1,-5-4-1,5-5 1,-1 0-1,-1-1-168,-1-3 0,-4-5 0,-3-6 0,0-1-540,-3 1 1,2-3-1,-1 0 846,-1-2 1,-7 0 0,-3-5 0</inkml:trace>
  <inkml:trace contextRef="#ctx0" brushRef="#br0" timeOffset="356425">20303 12514 8355,'0'-12'121,"1"5"-29,3 3 1,9-3 0,7 0 0,4-2-343,0 1 0,1 1 0,1-2 0,2 0 0,1 0 0,-1-2 0,-2-2-91,-2 1 0,1 0 0,0-1 1</inkml:trace>
  <inkml:trace contextRef="#ctx0" brushRef="#br0" timeOffset="356728">20836 12440 8011,'12'0'335,"-3"0"0,-1 1 1,2 2-1,1 2 1,1 2-1,0 3 1,1-1-1,1 1 0,1-2-196,1 2 0,5 0 1,-3-1-1,0-2-402,0-1 0,2 2 1,-3-4-275,-2-1 0,-1 2 0,-2 1 0,1-1-262,-1 1 1,-5-1-521,-3-1 1319,-3 3 0,-6 6 0,-2-1 0</inkml:trace>
  <inkml:trace contextRef="#ctx0" brushRef="#br0" timeOffset="356972">21059 12378 8355,'0'-13'172,"-1"2"1,-2 4 0,-2 7 0,-1 7 0,1 4 914,2 2-1126,-4 4 0,4-1 1,-4 4-1,0 1 0,2 0 1,-2-1-1,0 1 1,-1 0-417,1-1 0,-3-5 0,6 3 0,0-2-1019,-2-4 1231,5 3 1,-4-8 0,5 5 0</inkml:trace>
  <inkml:trace contextRef="#ctx0" brushRef="#br0" timeOffset="357397">21444 12514 8355,'0'-12'426,"0"-1"0,1 6-341,3 3 0,3 3 0,5 1 1,2 0-1,1 0 0,3 0 0,0 0-198,0 0 1,3 0 0,-3 0 0,0-2-333,0-2 0,2 1 0,-3-3 1,-2-1-31,-1 0 1,-7 3 0,-2-3 369,1 1 1,-5-3-1,5 2 1</inkml:trace>
  <inkml:trace contextRef="#ctx0" brushRef="#br0" timeOffset="357632">21543 12316 8983,'-7'5'0,"3"5"313,2 5 0,2 0-268,0 6 0,0-1 1,2 5-1,1 0 0,2 0 1,2 0-1,1-1-717,-1 1 0,4 0 0,-4-2 128,0-2 0,10 3 0,-4-5 0</inkml:trace>
  <inkml:trace contextRef="#ctx0" brushRef="#br0" timeOffset="358369">22151 11795 7837,'-2'-11'0,"-2"1"153,-4 2 0,-3 5 0,0 0 47,2 6 1,3 9 0,3 9 0,-1 4-1,1 5 1,2 6 0,1 4 0,0 1 90,0 2 0,0 1 0,0 6 0,0-2-152,0-3 0,1 4 0,2-4 0,2 2 0,2-2-481,3-3 0,1-9 0,3-4-79,2-3 0,-1-3 1,6-2-1,0-4 70,-2-4 0,3-6 0,-4-3 0,0-2-128,0-2 1,4-11-1,-3-3 1</inkml:trace>
  <inkml:trace contextRef="#ctx0" brushRef="#br0" timeOffset="358620">22386 11919 8355,'-7'-13'154,"2"8"0,6 6 0,3 10 0,3 8 47,0 5 1,3 1 0,-5-1 0,1 1-1,1 0 1,-2 0 0,2 0-347,0-1 1,-4 0 0,1-2 0,-1-3-520,1-1 0,-3-1 0,5-5 144,-1 1 0,2-1 0,5 0 0</inkml:trace>
  <inkml:trace contextRef="#ctx0" brushRef="#br0" timeOffset="358812">22622 12179 9200,'4'-8'0,"2"1"0,0 0 0,4 2 0,2-1 0,4 3 0,0 1 0,-1-1-305,-1-1 0,3-1-409,-1 5 0,12-5 0,-2-2 0</inkml:trace>
  <inkml:trace contextRef="#ctx0" brushRef="#br0" timeOffset="359141">22957 11770 8355,'0'-13'334,"0"1"1,5 5-1,4 3 1,0 4-1,1 4 1,-3 4-36,-2 3 0,-1 6 0,-4 1 0,2 1-194,2 3 1,-3 6 0,3 1 0,-1 0-137,1 1 0,2-4 1,3 3-1,-2-3-54,-1-1 0,-1-1 1,-2-2-198,1-2 1,4-5 0,-2 2 0,1-5-232,3-3 0,1 0-282,1-5 0,0-5 0,-1-7-488,-2-3 1270,2-2 0,-10 1 0,5-1 1</inkml:trace>
  <inkml:trace contextRef="#ctx0" brushRef="#br0" timeOffset="359327">22969 12055 8269,'0'-12'0,"2"1"0,2 1 0,5 2 0,5-2 0,5-1 0,3-1 0,6-1-1567,2 1 1287,-2-1 1,6 1 176,-5 0 1,0-6 0,-4-2 0</inkml:trace>
  <inkml:trace contextRef="#ctx0" brushRef="#br0" timeOffset="359587">23168 11633 8692,'0'-12'0,"1"1"0,2 1 0,2 3 309,2 2-281,1 1 0,6 4 1,3 0-1,3 1 0,4 3 706,1 5 0,-1 7 0,1 6-596,0 6 1,-4 1-1,-2 6 1,-1 5 0,-3 3-578,-1 4 0,-2-3 1,-1 2-1,-1-1-201,-2-1 1,-5 0 0,1-5 0,-4-1 141,-4-2 0,-3-7 0,-5 2 1</inkml:trace>
  <inkml:trace contextRef="#ctx0" brushRef="#br0" timeOffset="360096">23713 11770 8355,'0'-13'-5,"2"7"93,2 1 1,3 4-1,5 2 1,-1 4-1,-1 3 1,-2 3-1,2 3 1,1 1-12,1 1 0,1 5 0,-1-4 1,0-2-24,1-2 1,3 4 0,1-2 0,-2-2-299,-1-4 1,2-2 0,1 1 0,-2-4-447,-1-2 1,-2-2-309,1 0 872,-7 0 1,0-6-1,-6-1 1</inkml:trace>
  <inkml:trace contextRef="#ctx0" brushRef="#br0" timeOffset="360323">23912 11720 8905,'-11'2'0,"2"2"0,5 4 0,3 3 477,1 1 0,-1 6 0,-4 2-502,-3-1 0,1 4 1,-1-2-1,-2 4 1,-1 1-74,-1-1 1,0 2-1,-1-7 1,2 0-1790,3 1 1336,-3-6 1,9 3-1,-3-6 1</inkml:trace>
  <inkml:trace contextRef="#ctx0" brushRef="#br0" timeOffset="360619">24123 11286 8560,'0'-12'-14,"0"-1"1,1 5 0,3 1 0,3 3 0,1 5 0,-1 6-1,0 4 122,0 2 0,-4 5 1,2 2-1,-1 2-36,0-1 1,2 2 0,-3-2-243,1 3 1,0 0-1,-4 0 1,0-2-1,0-3-296,0-1 1,0-1 0,0-5-1,0 0 297,0 1 1,-6-6-1,0-2 1</inkml:trace>
  <inkml:trace contextRef="#ctx0" brushRef="#br0" timeOffset="360845">23986 11472 9196,'13'-7'0,"-1"2"0,2 1 0,2-2 0,4 1 0,2-2 0,1 1 733,3 1-883,2-5 0,-3 7 1,-1-4-1,1 1 1,0 0-1,-2-1 1,-1 2-638,-1-1 0,-6-4 0,3 4 0</inkml:trace>
  <inkml:trace contextRef="#ctx0" brushRef="#br0" timeOffset="361086">23961 11323 8708,'9'-4'0,"-1"0"0,2 1 995,1 2-877,1 1 0,4 1 0,1 3 0,0 3 0,-1 2 0,2-1 0,0 2 0,1 1-201,1 1 0,-4-1 0,3-1 1,-1-2-340,-3 2 0,1-4 0,-1 1 0,1 0-302,-1 0 1,-1-4-1,-1 2 1</inkml:trace>
  <inkml:trace contextRef="#ctx0" brushRef="#br0" timeOffset="361299">24247 11224 9633,'-13'1'0,"2"5"0,2 6 0,0 8 0,0 3 0,-2 2 862,-2 0 0,2 4-1383,3 0 1,-2 8 0,5-3-496,-2 1 1,-1-1-1,-5 3 1</inkml:trace>
  <inkml:trace contextRef="#ctx0" brushRef="#br0" timeOffset="367887">20389 5779 8355,'0'-8'67,"0"0"1,0-2 0,0-1 790,0-1-753,0-1 0,0 5 0,0 0 0,2 0 0,1-1 0,2 1 331,2-2 1,-4 4-1,2-1-218,1 1 1,-3 3 0,3 8-152,0 3 0,2 3 1,-2 1-1,1 1 1,1-1 44,-1 0 0,4 4 0,-3-3-523,3-2 0,-3-2 1,-1 0-1,0-2-191,0-1 0,1-2 422,5-4 0,-6-6 0,-2-2 145,1-3 1,-5-7 9,3-2 0,-3 2 0,-1 1 152,0 3 1,0 6-1,0 0 355,0-2 0,2 5-221,2 0 0,-3 10 0,4 4 0,-4 5-80,-1 3 1,4 6 0,0 2-1,-1 5-53,-2 2 1,-1 4-1,-1-3 1,-2 3-272,-1 1 1,-1-1 0,2-2 0,-1-2-394,1-2 0,0 3 0,0-4 1,-1-3-550,1-4 1,-3 2 0,-1-5 0</inkml:trace>
  <inkml:trace contextRef="#ctx0" brushRef="#br0" timeOffset="369420">19174 12849 8355,'-8'-13'0,"1"1"112,1 0 0,2-1 0,4 1 53,0-1 1,2 5 0,2 1 0,4 2 0,3 3 0,0 5-115,-3 5 0,2 5 0,-5 2 0,1 1 0,1 1 1,0 0-1,1 0 0,0 1 40,1 0 0,-5-1 0,3-5 0,-1-1 0,1-2-21,3-5 0,-3 1-280,1-1 0,0 0 0,3-5 0,-1-3 38,-2-4 1,-5-3 0,1-2 0,-2 1 37,-2-1 0,0 1 0,0-2 166,0-2 0,0 2 1,-2-3-1,0 4 131,-3 0 0,1 5 0,3 1 71,-3 2 1,2 2-101,-2 7 1,3 3-1,2 5 1,3 2-40,5 3 1,2 2 0,1 6 0,2 1-68,2 3 0,0 7 1,3 6-1,0 1-14,0 0 1,-2 4-1,2-1 1,-1 4-40,-3 0 0,-2 5 1,-4-8-1,-2-2-162,-1-1 0,-2-4 0,-4-5 0,0-4 158,0 0 0,-6-7 0,-2-4 0,-4-4 10,-5-5 0,3 0 0,-4-7 0,1-2 30,-4-5 1,2-4 0,-1-7 0,2-4-21,3-6 1,1-4 0,3-8-1,3-2-175,4-1 0,3 1 0,2 0 1,3 3 73,4 1 0,8 0 1,2 5-1001,1 1 608,1 2 0,5 7 0,0 1 0</inkml:trace>
  <inkml:trace contextRef="#ctx0" brushRef="#br0" timeOffset="369642">19683 12787 8355,'0'-13'674,"0"1"1,1 0 0,3 1 0,6 1-1,3 2-912,4-2 1,5 5-1,-3 0 1,2 4-1875,0 1 1379,-1 0 0,5-6 0,0 0 0</inkml:trace>
  <inkml:trace contextRef="#ctx0" brushRef="#br0" timeOffset="369895">19769 12923 8355,'7'-5'0,"0"2"297,-3-5 0,5-1 0,7-3-475,5 0 0,2-5-611,2 1 0,5-1 0,2 5 0</inkml:trace>
  <inkml:trace contextRef="#ctx0" brushRef="#br0" timeOffset="381467">18715 14511 8662,'0'-17'0,"0"-1"0,0 0 177,0 0 1,0-2 0,0 3 0,0 2 0,0 1 0,2 3 0,0 2 1212,2 0-1206,1 7 0,-7-4 21,-2 6 1,-3 6-1,-5 2 8,-1 3 0,5 3 1,0 2-1,0 4 0,1 2-32,3 2 1,2-2-1,2 9 1,0-2-79,0 0 1,6 9 0,2-1 0,3 3-149,1 3 0,1-4 0,-1 2 0,2-2-111,2-2 0,-6-4 0,3-1 0,-2-3 50,0-6 0,-5 2 0,-1-6-133,-4 0 1,-1-1-1,-1-5 1,-2-1-1,-4 0-179,-4 1 0,1-2 0,-6-3 0,2-2-433,2-1 1,-5-3 0,0 2 296,2-3 0,-4-6 0,0-2 0</inkml:trace>
  <inkml:trace contextRef="#ctx0" brushRef="#br0" timeOffset="381725">18504 14945 8621,'2'-13'477,"2"1"1,-1 0-1,5-1 1,1 1-1,4-1-526,3 1 0,2 0 1,4-1-1,-1 1 1,1-1-1,2 1-1197,0 0 1,1-1-1,0 1 1</inkml:trace>
  <inkml:trace contextRef="#ctx0" brushRef="#br0" timeOffset="382364">19062 14275 10020,'0'-23'0,"0"2"0,-1 4 0,-2 4 0,-2 3 338,-2 6 1,3 5 0,-3 12 0,1 2 0,4 3 0,0 5-1,1 2-3,-3 3 0,2 3 0,-2 0 0,3 0-190,1 4 1,4 5-1,1 2 1,1 0-252,-1-4 1,9 2 0,-1-7-523,0 3 1,1-4 0,0-5 0,1-5 0,2-5-798,-2-3 0,3-7 1,-2-3 1210,-1-3 1,-1-1 0,-1 0 0</inkml:trace>
  <inkml:trace contextRef="#ctx0" brushRef="#br0" timeOffset="382365">19211 14399 11275,'13'13'144,"-5"-2"1,0-2 0,2-1-1,1 1 1,1-2 0,-1-2-674,-2 1 0,2-5 0,-3 3 132,3-2 1,1-4 0,-1-2 0,-1-3 116,-2 0 0,-5-4 0,2 4 1,0-1 268,-1 0 0,0 0 124,-4-5 1,1 5 379,3 0 1,-1 6-155,5 2 0,-5 3 0,1 8 0,-1 4-275,1 3 1,-2 3 0,2 4 0,-3-1-182,-1 1 1,0 0 0,1 0-1,2-2-248,1-2 0,0 1 0,-4-6 0,2 0-797,2-3 702,-3 0 1,10-1 0,-4 1 0</inkml:trace>
  <inkml:trace contextRef="#ctx0" brushRef="#br0" timeOffset="382611">19558 14126 9737,'6'9'0,"2"-1"0,3 3 0,3 3 0,1 4 0,2 1 1643,-2 3 1,-1 3-1633,-2 4 0,1 0 0,-2 6 0,-2 4 0,-2 0 97,-1-1 0,-2 2 1,-4-1-1,0-5-1208,0-2 1,0-5-1,0-5 1,0-2-1776,0-2 2748,-6-2 1,-1-3 0,-5-1 0</inkml:trace>
  <inkml:trace contextRef="#ctx0" brushRef="#br0" timeOffset="383088">20216 13953 8355,'7'-13'603,"0"1"0,-5-1-55,2 1 0,5 4 0,-5-1 968,-1 0-1447,-2 3 0,-2 6 0,-3 9 0,-3 2 170,0 1 0,-6 2 0,2 1-419,-4 2 0,-1 3 0,3-3 0,1-1 0,-1 2 0,1-1 0,1 1 0,3-6 38,4-1 1,-2-4 3,2 1 1,0-4-1,5 3 150,3-1 1,-1-2-1,5-3-41,2 3 1,1-1 0,1 4 0,1-1 11,-1-4 1,1 0 0,-1-2 0,0 1-203,1 3 1,-1-2-1,1 2-368,-1-3 1,0-1 0,1 1 55,-1 4 0,-3-3 0,-3 7 0,0 0 0,-3 2 372,-2 2 1,-12-1 0,-3 0 0</inkml:trace>
  <inkml:trace contextRef="#ctx0" brushRef="#br0" timeOffset="383363">20092 14399 8355,'-4'0'843,"8"0"0,4 0 0,13-1 1,1-2-1,1-3-1381,2 0 1,4-3 0,1-3 0,1 1-2759,-1 3 2948,-1-3 0,-10 4 0,-1-6 0</inkml:trace>
  <inkml:trace contextRef="#ctx0" brushRef="#br0" timeOffset="384531">20824 13531 8355,'-11'-12'-90,"1"-1"0,3 1-237,1-1 385,-3 6 293,7-4 0,-3 11 0,6 0 0,2 9-110,1 6 0,4 0 1,-2 6-1,-1 2 1,1 5-60,-3 5 0,2 3 1,-1 1-1,-1 1 1,-1 1-108,-2-2 0,4 6 0,1-9 1,1-1-58,-1-1 1,5-3-1,-2-4 1,3-2-164,2-2 1,0-5 0,2-6 0,2-3-353,-2-1 1,-1-2 0,-2-4 0,1 0-90,-1 0 1,-1-6 0,-1-2 0,-3-5 1,-2-3 1,1-3 583,-2-6 0,-3 0 0,5 0 0</inkml:trace>
  <inkml:trace contextRef="#ctx0" brushRef="#br0" timeOffset="384824">20749 13903 8355,'-5'-12'311,"5"3"-234,0 1 1,5 1 0,8-2-1,0 0-266,4 0 1,2 2 0,6-2 0,0 0-163,0-2 0,3-4 0,1 1 0,-1 3 0,-3 0 1,-3 1 254,-1 2 0,-1-3 0,5 4 0</inkml:trace>
  <inkml:trace contextRef="#ctx0" brushRef="#br0" timeOffset="385583">21605 13432 8355,'0'-14'0,"0"-3"0,0 0 177,0-4 1,0 3-1,-1 6 1,-2-1-1,-3 2 1,-1 3-217,-2 4 0,-2 2 0,-3 2 1,-1 2 114,-2 2 1,1 3-1,3 5 1,1 2-112,-1 2 1,5-2 0,1 4 0,2 0 160,2 3 0,2 2 0,2 2 0,2 0 57,1 0 1,7 1-1,0 3 1,4 2 0,2 1 47,1-3 0,-5 1-345,4-1 0,1 0 0,-2-4 0,0 0 0,-4-2-66,-4-2 0,2 1 0,-6-4 1,-1 0-15,-2 0 1,-1 2 0,0-3-1,-1-2-305,-3-1 1,-3-2-1,-6 1 1,1-2 8,-1-3 1,-3 2 0,-2-6 474,-1-2 0,-2-6 0,-4-3 1</inkml:trace>
  <inkml:trace contextRef="#ctx0" brushRef="#br0" timeOffset="385845">21394 13829 8355,'7'-9'80,"-3"1"1,3 0 0,0-5 127,0 1 1,4 4 0,-3 1 0,3 0-225,1 0 0,2 4 0,1-1 0,2 1-288,-2-1 1,3 3 0,-1-3 0,-2 2 0,0 2-1386,1 0 1581,-2 0 1,4-5 0,-6-2 0</inkml:trace>
  <inkml:trace contextRef="#ctx0" brushRef="#br0" timeOffset="386044">21903 13283 8355,'0'-12'51,"-2"-1"0,-1 1 1,-1-1-1,0 2 0,-1 3 1,-2 5-1,0 6 0,3 5 1,1 3-1,0 2 0,-1 0 1,1 3-1,2 2 0,1 1 1,0 3-1,0 1 0,1 4 1,2 0-1,3 3 0,0 1 1,3-1-1,-1-1 0,0 0 1,2 0-1,1-3 0,1-4 1,1-4-1,-1-3 0,1-1 1,-1-4-1,2-4-1082,2-3 1,-2-1 0,4-2-1,-3-2 1008,-2-2 1,7-3-1,-6-5 1</inkml:trace>
  <inkml:trace contextRef="#ctx0" brushRef="#br0" timeOffset="386266">22039 13432 10377,'5'8'0,"4"-1"0,3 0 0,3 0 0,2 1 0,-2 0 0,0 0 0,0 1 0,2-1 0,-1 0 0,1 1 0,-1-1 249,0 0-631,3-5 0,-5 6 0,2-4 1,-2-3-1932,-2 0 2050,1 3 0,-1-3 0,1 3 0</inkml:trace>
  <inkml:trace contextRef="#ctx0" brushRef="#br0" timeOffset="386515">22250 13382 9541,'-7'6'0,"4"1"0,5 1 0,2 0 1766,-2 2-1788,0 1 1,-2 5 0,0 2 0,0 0 0,0 1 0,0-1 0,0 2-539,0-1 0,0-3 0,-2 4 1,0-1-785,-2 0 0,-5-4 1219,5 2 1,-6-3-1,4-2 1</inkml:trace>
  <inkml:trace contextRef="#ctx0" brushRef="#br0" timeOffset="386929">22324 13159 8355,'0'-8'347,"0"-1"0,2 2 130,2-1 1,4 3-110,9 5 0,-4 1 0,5 5 0,-1 6 1,1 7-100,1 5 0,0 2 1,2 1-1,-3 4-245,0 0 1,-4 3 0,1 3 0,-6-1-571,-5-3 1,-2 2 0,-2-3-1,0 0-48,0-3 1,0 0 0,-2-3 0,0-3 0,-4-1 58,-1-2 0,-6 3 0,-7-4 1</inkml:trace>
  <inkml:trace contextRef="#ctx0" brushRef="#br0" timeOffset="387442">22808 13395 8355,'-7'0'425,"2"-2"1,6-1-333,3-1 1,3-4 0,7 2-1,1 1 1,3-2 0,1 0 0,2-2-1,-1-2 103,1-2 1,-2 2 0,3 1 0,-2 4-1044,-2 0 1,-2 2-1,-3 3 230,-1-4 0,0 4 0,1-4 0</inkml:trace>
  <inkml:trace contextRef="#ctx0" brushRef="#br0" timeOffset="387766">22882 13233 8355,'0'-12'394,"0"-1"-206,0 1 0,0 4 384,0 0-416,0 5 0,0 3 0,0 9 1,2 7-1,0 3 0,3 3 0,-1 1 1,0 4-158,0-1 0,6 4 1,-3-1-1,1-1 1,0-2-819,2-1 0,2-6 1,3-1 129,2 0 1,5-5-1,-3 5 1</inkml:trace>
  <inkml:trace contextRef="#ctx0" brushRef="#br0" timeOffset="388199">23304 12836 8147,'-12'-8'0,"-1"1"0,1 0 0,-1 2 0,1-1 0,0 4 0,1 2 257,2 4 0,0 3 1,5 6-1,1 4 1,1 5-1,2 4 202,0 3 0,2 6 0,1-2 0,2 2-436,2 3 1,-3-1 0,4-1 0,2-3-95,1-4 0,1-3 0,1-3 0,1-2-94,2-4 0,-1-4 0,5-2 1,-1-2-1445,0-5 1,-4-3 1176,2-1 0,2 0 0,0 0 0</inkml:trace>
  <inkml:trace contextRef="#ctx0" brushRef="#br0" timeOffset="388498">23416 12898 9011,'4'-1'0,"1"7"0,1 6 0,1 6 0,-2 1 0,2 3 0,-1 0 0,0 0 0,1-2 0,2-1 0,-1-1 0,-1 0 0,0-3 0,0-1 0,1-2 0,0-1 0,-1-1 0,0-3 0,-2 0-820,1-1 1,4-3 0,-4 3 0</inkml:trace>
  <inkml:trace contextRef="#ctx0" brushRef="#br0" timeOffset="388744">23614 13047 8355,'0'-12'346,"1"1"0,2 1-353,1 2 1,6 1 0,-2-3 0,3 3-286,2 2 1,3-5-1,2 3 1,0-1 186,0 0 1,4 0-375,-1-5 1,-3 1 0,0-1 0</inkml:trace>
  <inkml:trace contextRef="#ctx0" brushRef="#br0" timeOffset="389040">23999 12626 11295,'-2'-13'0,"-1"1"0,-1 2 0,2 6 0,0 10 0,4 6 0,0 6 0,4 0 0,-1 1 0,2 0 0,-1 3 0,1 2 0,-2 1 0,2-2 0,-2-1 0,2-1 0,-1 1 0,1 0 0,0-1 0,2-5 0,2-1-505,2 2 0,-1-8 1,1 2-1,-1-4 1,0-4-1,1-2-129,-1-1 1,6-5 0,1-2 0</inkml:trace>
  <inkml:trace contextRef="#ctx0" brushRef="#br0" timeOffset="389262">23937 12861 7853,'13'-8'0,"2"0"-272,2-2 1,5 3 0,-3-1 0,2-2-210,0-1 1,-10 3 461,1 0 1,3-1 0,5-3 0</inkml:trace>
  <inkml:trace contextRef="#ctx0" brushRef="#br0" timeOffset="389420">24110 12514 11744,'6'-11'0,"2"4"0,3 6 0,1 5 0,2 3 0,3 4 0,2 3 0,2 3 0,-2 3 0,0 2 0,1 1 0,0 2 0,-1 0 0,-1 1 0,-1 2 0,-1 2 0,-2 0 0,-3 2 0,-4-2 0,0 0 0,-1-2 0,-1-2 0,-2-2-1503,-2-4 1,-1 4-1,0-5 1</inkml:trace>
  <inkml:trace contextRef="#ctx0" brushRef="#br0" timeOffset="389822">24631 12378 8044,'0'-13'0,"0"1"0,0-1 0,-1 1 897,-3 0 0,-3 5 0,-6 3-766,1 2 1,4 2-1,-1 0-11,0 0 0,2 6 0,0 2 16,1 3 1,2 1 0,4 1-66,0-1 1,0 2-1,0 1 1,0 3-1,2 1 113,2 3 0,-1 2 0,5 1 0,1-1-192,2 1 1,3-4 0,1 0-1,2-1 78,-2-1 1,0 4 0,0-6-1,2 1-114,-2 0 0,-3-1 1,-2-3-1,-3 1-244,-1 1 1,-1 5-1,-2-5 1,1 1-274,-1 1 1,-6-3 0,-3 4-1,0-1-360,-4-3 0,3-1 0,-1-1 626,-2-1 0,-6 0 0,-4 1 0</inkml:trace>
  <inkml:trace contextRef="#ctx0" brushRef="#br0" timeOffset="390031">24569 12737 9491,'12'-4'0,"1"-1"0,-1-1 0,1 1 0,0 0 0,3 1 0,0-1 0,1-1-1444,1 1 269,-5-5 890,5 9 1,0-10-1,1 4 1</inkml:trace>
  <inkml:trace contextRef="#ctx0" brushRef="#br0" timeOffset="390391">24854 12192 7977,'-1'-12'0,"-2"3"769,-1 1-267,0-1 1,3 2 0,-2 2 940,-1-1-1075,-1 5 0,1 1 0,0 8 0,1 3-209,2 2 1,-3 9 0,0 4-1,1 3-93,2 1 0,1 5 1,0-2-1,0 4-87,0 4 0,1-6 1,3 2-1,4-3-292,3-2 1,6 0-1,1-5 1,1 1-728,3-5 1,2 1 0,-1-8 0,-1-2 327,-1-4 0,0 1 0,3-4 0</inkml:trace>
  <inkml:trace contextRef="#ctx0" brushRef="#br0" timeOffset="390694">24954 12477 9853,'8'11'0,"0"-2"0,2 0 0,1 0 0,1 1 0,1 0 0,-1-2 0,0 0 0,2 0 0,1-1 0,2 0 0,-2-1 0,-1-1 0,-2-2-2023,1-2 904,-7 5 874,0-5 1,-6 5 0,0-6 0</inkml:trace>
  <inkml:trace contextRef="#ctx0" brushRef="#br0" timeOffset="390960">25065 12415 11255,'-1'-11'0,"-2"4"0,-1 7 0,1 7 0,0 5 0,1 5 0,-4 3 0,-1 4 0,-1 1 0,0-1 0,-1 1 0,0-1 0,-1-2 0,0-3 0,4 0 0,0-1 0,3 0 0,2-3-1381,1-1 1,0-2 0,0 1 0</inkml:trace>
  <inkml:trace contextRef="#ctx0" brushRef="#br0" timeOffset="391230">25115 12192 10270,'0'-2'0,"0"6"0,0 6 0,0 2 0,0 1 0,0-1 0,1 1 0,2-1 0,2 0 0,2 1 0,2-1 0,-1 1 0,0-1 0,0 0 0,1 1 0,-2-1 0,-1-1 0,0-1-1134,-1-2 0,0 0 0,-5 5 0</inkml:trace>
  <inkml:trace contextRef="#ctx0" brushRef="#br0" timeOffset="391674">24991 12328 8355,'11'-12'331,"-2"1"0,0 1 0,2 3-217,4 1 1,-1-2-1,2 3 1,-2-1-593,-2 1 1,1 1 0,-1 4 0,-1-2-1316,-3-2 1700,3 3 1,-9-5-1,3 6 1</inkml:trace>
  <inkml:trace contextRef="#ctx0" brushRef="#br0" timeOffset="391675">25028 12340 8347,'7'0'455,"0"-4"-439,-3 0 0,3-6 0,5 4 0,1-3 0,-1 1-271,0-2 1,5 3 0,-1-1-1,0 0-820,-3 1 811,-6 2 0,4-1 0,-4-1 1</inkml:trace>
  <inkml:trace contextRef="#ctx0" brushRef="#br0" timeOffset="392129">25090 12192 7855,'-7'5'20,"2"-2"1,6 4-1,2 0 1,2-2 0,2 2-1,3-2 1,1 2-1,1-1 1,1-1 0,-1-2-603,0-1 0,1 3 0,-1 2 1</inkml:trace>
  <inkml:trace contextRef="#ctx0" brushRef="#br0" timeOffset="392130">25102 11956 8355,'0'-13'609,"0"7"1,0 1-1,2 10-138,2 3 1,3 4 0,7 3 0,2 3-1,5 2 1,4 3 20,3 5 1,-1-1-508,2 6 0,-5 2 0,-2 6 0,-4 4-71,-4 4 1,-4 6 0,-10 3 0,-2 1 0,-3-1-3073,-7-4 2003,-6 2 0,-18-5 0,-3 4 0</inkml:trace>
  <inkml:trace contextRef="#ctx0" brushRef="#br0" timeOffset="424558">18008 16111 8217,'-4'-14'0,"0"-1"0,0-2 0,0 1 0,0-1 0,1-1 226,1-1 1,1 2-1,-2-2 1,-1 1-1,0 3 1,-2 3 0,0 2 30,-1 2 1,-4 5 0,4 0 0,-1 6 0,1 5-1,0 3 1,1 3 0,1 3 0,1 5 216,-2 5 1,5 5-474,-3 5 0,2 2 0,2 1 0,0 2 0,0 4 45,0 5 0,6-6 0,1 5 0,1-3-110,0-3 1,-1-1 0,3-6 0,-3-1-135,-2-3 0,3 0 0,-4-7 1,-1-4-89,-1-3 1,-2 2 0,-2-5 0,-2 0-358,-4-3 0,-3-4 1,-2-2-1,0-2-103,-4-2 0,2-2 1,-4-1 611,1 0 1,-4-5-1,2-2 1</inkml:trace>
  <inkml:trace contextRef="#ctx0" brushRef="#br0" timeOffset="424818">17686 16495 8355,'5'-7'661,"-2"-2"-368,5 4 0,1-4 1,3 1-1,2-3 55,2-2 0,2 2 0,4 1 1,0 2-312,4-1 1,1-3 0,4 1 0,0 2-728,-4 1 1,4 1-1,-3-2-293,0 5 1,-2-3-1,-1 0 1</inkml:trace>
  <inkml:trace contextRef="#ctx0" brushRef="#br0" timeOffset="425096">18417 15801 9675,'0'-43'0,"0"6"0,2 8 0,1 7 724,1 5 1,-4 12-1,-6 7-714,-1 9 1,-1 14 0,-3 1 0,1 5 81,2 3 0,1 6 1,-1 4-1,2 2-107,1 1 0,4 12 0,-4-4 0,4 3 85,1 2 1,0 0 0,1-2 0,4-6-396,3-5 0,3-2 0,1-6 0,1-5-514,-1-2 0,5-4 0,-1-8 106,-1-3 0,5-3 0,-1-2 0</inkml:trace>
  <inkml:trace contextRef="#ctx0" brushRef="#br0" timeOffset="425358">18666 15962 10631,'-2'1'1804,"6"3"-1592,6 3 0,2 6 0,1-2 1,1-2-1,1 0-192,1 0 1,5 6 0,-5 2-1,0-2-162,-3-1 0,0-2 1,-1 1-1,1-1-297,-1 0 1,0 1 0,-1-1 0,-1-1-2518,-2-2 2314,1 2 0,3-5 0,0 7 0</inkml:trace>
  <inkml:trace contextRef="#ctx0" brushRef="#br0" timeOffset="425585">18889 15863 8355,'-8'0'198,"-1"0"0,6 1 0,-1 3 0,3 4 0,0 3 0,-4 3 0,-1 3 0,-3 3 0,0 4 0,-4 1 0,-2 1 0,0 3 0,0 2-36,-2 1 0,6 0 0,-3-5 0,2 1 1,4-3-824,1-3 0,-1-7 0,3 1-345,3-2 0,6-7 0,3-1 1</inkml:trace>
  <inkml:trace contextRef="#ctx0" brushRef="#br0" timeOffset="426425">19038 15540 9917,'-10'-5'0,"4"5"0,8 7 0,3 5 0,5 3 0,1 2 0,1-2 408,1-1 0,-5 2 0,0 2 1,1 0-1,-1 1-544,0 1 1,-4-5 0,3 3 0,-1-2-326,-4 1 1,0 3 0,-2-3 0,0-2-2519,0-1 2763,0-2 0,-6 1 0,-1-1 1</inkml:trace>
  <inkml:trace contextRef="#ctx0" brushRef="#br0" timeOffset="426426">18876 15801 8355,'9'-13'0,"-1"1"0,2 1 0,2 1 296,4 2 1,4-2 0,3-5-97,-2-1 1,2-1-1,-2 3 1,2-1-309,2-2 1,-1 2 0,-4 6 0,-3 2 0,-5 0-838,-3 0 1,-4 4 0,-5-2 0</inkml:trace>
  <inkml:trace contextRef="#ctx0" brushRef="#br0" timeOffset="426427">18976 15639 8355,'-2'-11'0,"-1"2"450,-1 0 0,2 7 0,6-2 0,4 2 0,3 2 137,1 0 1,1 2-611,-1 2 1,5-2 0,1 7 0,1-1 0,2 0-326,-2 0 1,3 1-1,-4 2 1,0-2 0,0-2-1,-2 0 1,1-1-529,-1-1 0,1-1 0,-5-4 1</inkml:trace>
  <inkml:trace contextRef="#ctx0" brushRef="#br0" timeOffset="426428">19186 15478 8355,'-6'2'597,"0"0"1,2 5-1,-2 3 1,1 5 11,-1 3 1,-3 3 0,2 3-509,0 1 1,-4 1 0,4 2 0,-1 1-810,-1-2 1,7 4 0,-2-4 0,2-3 0,2-6-221,0-5 0,0 5 0,0 2 1</inkml:trace>
  <inkml:trace contextRef="#ctx0" brushRef="#br0" timeOffset="426827">19571 15515 8355,'-7'-24'40,"-3"4"0,6 4 0,1 2 514,2 2 1,1-1-6,0 1 0,6 5 0,0 4-240,1 6 0,4 9 1,-2 10-1,2 4-56,1 3 1,-1 11 0,-1 3 0,-2 7-159,2 3 0,-1 11 0,0-4 0,-4 2-198,1 2 0,-4-8 0,5 4 0,-1-11-315,-3-5 1,-2-2 0,-1-7 0,0-1-292,0-6 1,-1-5-1,-2-4-588,-1-1-283,-6-2 1318,9-9 1,-5-12 0,6-9 0</inkml:trace>
  <inkml:trace contextRef="#ctx0" brushRef="#br0" timeOffset="427178">20141 15453 11265,'-1'-19'0,"-2"2"0,-1 6 108,1 7 0,2 3 1,0 12-1,-4 4 1,-3 3-1,-3 3 1,-3-1-1,-1 1-297,-1 1 1,-2 2-1,3 0 1,-2 0 55,2-4 1,1-2-1,3-5 1,2-1 159,0 1 0,6-5 61,-1 0 0,4-5-29,4 1 0,3-3 0,6-1 0,1 0 81,2 0 0,-1 0 0,5-1 0,-1-2-114,0-1 0,0 0 1,3 3-1,-2-2-398,-2-1 1,2 0 0,-3 4 0,-2 0-369,-1 0 1,-2 5 0,-1 3 0,-2 3 288,-5 2 0,-8 5 0,-3 1 1</inkml:trace>
  <inkml:trace contextRef="#ctx0" brushRef="#br0" timeOffset="427458">20017 15962 8889,'11'-7'530,"-2"-4"0,13 8 1,-4-5-1,2-2 1,5-1-1059,3-1 0,6-1 0,-4 1 0,-1 1-396,-4 3 0,-3-9 0,3 3 1</inkml:trace>
  <inkml:trace contextRef="#ctx0" brushRef="#br0" timeOffset="428109">20935 15193 8355,'7'-25'-550,"-1"4"532,-6 1 0,0 0 1,0-2-1,0 3 0,-2 1 1,-2 3 243,-4 1 0,-3 6 0,-2 1 0,1 2 0,0 3 0,-1 5 0,2 5-16,3 3 0,2 3 1,6 3-1,0 3-46,0 4 0,0 0 1,0 1-1,0 1 1,2 2 50,2 1 1,3 5 0,5-1-173,1 3 1,3 0 0,-1-1 0,-2-2-117,-4 1 1,0-2 0,2-1 0,-2 0-125,-1-4 0,-5 0 0,1-3 0,-2 0 0,-2-2-163,0-1 0,-2-6 1,-2 1 92,-4-2 1,-3-2-1,-1 1 1,-1-1-1,1-1 1,-1-3-254,1-3 0,-6 2 0,-1-1 0</inkml:trace>
  <inkml:trace contextRef="#ctx0" brushRef="#br0" timeOffset="428383">20774 15553 8355,'12'-13'308,"2"1"1,3-1 0,5 1 0,4-2-203,3-2-231,5 2 1,-2-4 0,5 6-292,0-1 1,-5 5 0,-3 0 0,-3-1 0,-2 1 36,-4 0 1,4 0 0,-5-5 0</inkml:trace>
  <inkml:trace contextRef="#ctx0" brushRef="#br0" timeOffset="428841">21493 14722 8361,'-5'-17'0,"-4"2"0,-2 4 364,-1 5 1,0 12 0,-1 6 0,2 8 0,2 4-203,0 5 1,5-1 0,-3 6 0,2 4-3,2 1 1,3 7-1,3-3 1,2 1-41,2 3 0,1-1 0,5 1-286,-1-1 0,1-5 1,-1 2-1,0-3 0,1-6-239,-1-2 0,5-3 1,-1-6-1,-1-2 50,-1-4 1,3-9 0,-1-4-1,0-3 1,-3-1-588,0 0 0,3-9 942,1-4 0,-1-7 0,-3 0 0</inkml:trace>
  <inkml:trace contextRef="#ctx0" brushRef="#br0" timeOffset="429409">21692 15007 8558,'-7'0'672,"3"-2"1,8 0-425,4-2 0,7-1 0,3 7 1,1 2-1,2 4 0,0 3-245,-1 2 0,0 3 1,2 1-1,-3-2 0,-1-1 1,-1-2-1,-1 0-597,1 1 1,-1-2-1,-3-1 1,-1-4 191,0 0 0,-3-1-1084,-1 0 1231,-5-4 1,2 4 0,-5-5 0</inkml:trace>
  <inkml:trace contextRef="#ctx0" brushRef="#br0" timeOffset="429410">21890 14945 8355,'7'-13'614,"-1"7"-220,-6-5-223,0 9 1,0-2 0,0 8 0,0 6-1,-2 5 1,-1 6-214,-1 2 1,-4 2 0,2 1 0,0 2-1,-4 2 1,0 0 0,1 1 0,2-4-1,1-1 1,4-2 0,0-4 0,2-3-3811,0-3 3774,0-2 0,6 0 0,1 1 0</inkml:trace>
  <inkml:trace contextRef="#ctx0" brushRef="#br0" timeOffset="429596">22051 14672 8355,'0'-19'200,"2"4"0,2 5 0,4 6 0,5 2 0,2 4 0,3 2 1,0 6-1,1 5 0,-1 5 0,1 5 0,-1 4 0,0 6 1,-3 5-1,-3 6 0,-2 7 0,-3 6 0,-2 4 0,-2 5 1,-3-1-1,-4 0 0,-4-5 0,-3-5-1956,-2-1 0,-5 3 0,-1-3 0</inkml:trace>
  <inkml:trace contextRef="#ctx0" brushRef="#br0" timeOffset="435795">18690 17289 8355,'0'-25'85,"0"0"0,0 2 1,0 2-1,0 5 1,0 2-1,-1 3 481,-3 3 1,-3 2-430,-5 6 0,-1 1 0,1 4 0,1 3 0,1 3 0,3 1 0,2 2 0,2 1 240,2 2 1,1 5 0,0-2-324,0 4 1,5 5-1,3 1 1,5 2-1,2 2 1,1 3-3,0 5 1,-3-1 0,0 6-103,-1 0 1,1 2 0,-1-6-1,-1 0-269,-3 0 0,-2-3 0,-6-6 0,0-2 94,0-2 1,-2-5-1,-2-6 1,-4-1-136,-3-3 1,-1-5 0,-1-3 0,1-2-335,-1-2 0,2-7 0,2-6 0,0-4 595,0-2 0,-2-12 0,-2 2 1</inkml:trace>
  <inkml:trace contextRef="#ctx0" brushRef="#br0" timeOffset="436074">18579 17624 9393,'-13'0'1039,"8"0"-1053,5 0 0,5-4 1,9-2-1,3 1 73,3-1 1,5-4 0,4 1 0,4-5 0,3-3 0,1 2-1,0 0-1722,1-1 0,-5 6 1229,0-2 0,-6 2 0,4-2 1</inkml:trace>
  <inkml:trace contextRef="#ctx0" brushRef="#br0" timeOffset="436762">19100 17041 8496,'-2'-18'0,"-1"4"347,-1 4 0,-1 8 1,2-1-1,-1 6 0,1 5-178,2 3 1,1 7-1,0 3 1,0 2-38,0 2 1,0 5 0,0 3-1,0 3-107,0 1 1,5 2 0,4 1 0,2 0 20,1-4 1,0-1-1,2-6 1,1-1-798,2-2 0,4-7 1,-4-2-1,1-5-103,0-3 1,-1-4-1,-5-5 746,1 0 0,-1-5 0,0-2 1</inkml:trace>
  <inkml:trace contextRef="#ctx0" brushRef="#br0" timeOffset="436763">19360 17165 8355,'0'-13'498,"1"7"0,2 3 0,1 6 14,-1 5 1,4 3 0,0 1 0,1-1-748,0-2 0,1 0 0,2-3 0,-2-1 176,0 1 0,-1-2 0,4-4 1,1 0-305,-1 0 1,-1-6-1,-1-2 1,-2-3 203,2-1 0,-3-1 1,-1 1-1,0-2 187,-3-2 0,2 2 0,-1-3 0,-1 3 420,-2 2 0,-1 0 275,0-1-533,0 6 1,0 7 0,0 9 0,0 2 0,0 1-61,0 0 0,0 5 0,0 1 0,2 1-261,2 3 0,-3 3 0,4 3 0,-3 1-6,2-2 0,-2 3 0,3-1 0,-1-1-270,1-2 0,3-7 0,-3-2 0,1-3-454,-1-2 1,1-4 437,-2 1 1,3-7-1,5 4 1</inkml:trace>
  <inkml:trace contextRef="#ctx0" brushRef="#br0" timeOffset="437048">19695 16706 8355,'0'-12'285,"-1"1"0,-2 1 0,0 3 0,4 3 0,6 5 0,4 6 0,2 6 0,1 3 1304,2 5 1,-1 8-1494,6 4 0,-5 8 0,4 3 1,-2 2-1,-3-1 54,-1 2 0,-2 1 0,0 3 0,1 0-322,-1-1 1,-4 2-1,-1-8 1,-1-1-209,-3-6 0,-2-1 0,-2-6 1,-4-1-259,-3-3 1,-3 2-1,-3-9-623,-2 1 0,-3 3 0,-6-4 1</inkml:trace>
  <inkml:trace contextRef="#ctx0" brushRef="#br0" timeOffset="438503">20365 16818 8355,'0'-9'-216,"-2"2"1,0 1 22,-3-1 1,1 3-1,3-5 913,-3 0-525,2-2 1,-3 2 0,6 2 0,3 2 192,5 2 0,2 3 1,2 4-1,3 5-355,0 2 0,6 2 0,-3 3 0,2 0 0,0-1 0,1-1-265,1-2 106,2 1 0,-1-6 0,-2-3 0,-2-3 1,1-1 20,-2 0 0,3 0 0,-4 0 0,0 0 46,0 0 0,-1-4 1,-6-1-1,-2-1-111,-1 1 269,-5 0 1,-3 11-1,-7 2 1,-2 3-8,-4 2 0,4 5 0,-9 4 1,1 2 5,1 1 1,-6 7-1,2-6 1,1 3-179,2 1 0,0-1 1,0-4-1,3 0-643,5 0 1,-1-1 77,6 1 1,0 0 0,4 0 0</inkml:trace>
  <inkml:trace contextRef="#ctx0" brushRef="#br0" timeOffset="439841">21493 16421 8355,'0'-13'-118,"0"1"0,0-1 1,0 1 261,0 0 282,0-1-29,0 1-314,-5-1 0,-2 7 1,-6 1-1,1 4 1,0 2-8,-1 4 0,2 1 1,2 7-1,2-1 1,1 1-27,3-1 1,2 2 0,1 2 123,0 5 1,0 3 0,0 0-57,0 1 0,1 1 0,4 2 0,3 2 0,3 2-29,1 2 0,1 2 1,-1 0-1,2-2-193,2 0 1,-2-3 0,3 4 0,-5-4-77,-4 0 1,3-2-1,-4-5 1,0 0-81,-3-3 0,2 1 0,-2-5 0,-1 1 34,-2 0 0,-6-1 0,-4-5-143,-2 1 1,-1-6 0,-1-3-49,1-3 0,-2-1 1,-1 0 302,-1 0 1,-6-5 0,2-2 0</inkml:trace>
  <inkml:trace contextRef="#ctx0" brushRef="#br0" timeOffset="440119">21382 16880 8355,'5'-13'-8,"1"5"0,3 0 192,0-2 0,-1 3 1,4-1 34,1-2 0,3 1 0,2-1 0,1 2-261,3-2 0,2-1 0,-1 0 0,-1 1-433,-1 2 0,-2 0 0,2-3-880,-4 2 1083,2 4 1,-5-6-1,4-3 1</inkml:trace>
  <inkml:trace contextRef="#ctx0" brushRef="#br0" timeOffset="440452">21989 16086 8342,'-1'-15'0,"-2"1"63,-1 3 1,-1 7 144,0 0 1,3 2-79,-7 2 0,7 6 0,-2 2 0,2 3-132,2 1 0,0 6 0,0 4 0,0 5 168,0 2 1,0 5 0,0-1 0,0 4-86,0 5 0,0 0 1,2 4-1,0-3 58,2-1 1,6-3 0,-2 1-1,3-4-440,2-3 0,3-3 1,2 0-89,2-5 0,-4-4 1,5-1-1,-1-4 0,1-7-201,0-5 1,-2-2 0,2-2 439,-5 0 0,4 0 0,-1 0 0</inkml:trace>
  <inkml:trace contextRef="#ctx0" brushRef="#br0" timeOffset="440729">22275 16309 8355,'-5'-12'51,"1"-1"0,0 5 0,6 1 0,2 3 0,4 5 0,3 6 0,0 4 228,-3 2 0,6-1 1,-4 0-1,1 1-263,4-1 1,-3 1 0,5-1 0,-3 0-1,-2 0 1,0-3 0,1-2 0,-1 0-245,1 0 0,-1-4 0,0 1 1,1-3-801,-1-1 1,1 0 711,-1 0 0,0 0 0,1 0 1</inkml:trace>
  <inkml:trace contextRef="#ctx0" brushRef="#br0" timeOffset="440998">22461 16210 8496,'-2'-11'0,"0"4"273,-3 7 1,0 7-1,1 8 1,-3 3-104,0 1 0,-4 3 0,4 6 0,-1 1-205,0-2 0,1-1 1,-3-2-1,2-2-159,-2-1 0,3-5 0,0 3 0,2-1-340,2-2 1,-3-3 0,2 0 0,2-1 161,0 1 0,-3-7 0,-2 0 0</inkml:trace>
  <inkml:trace contextRef="#ctx0" brushRef="#br0" timeOffset="441271">22560 15863 8386,'0'-13'0,"1"2"0,3 3 0,5 5 515,2 6 0,1 5-69,0 9-328,1 2 0,1 6 0,1 0 0,1-1 0,1 3 0,1 2 0,1 4-14,0 2 1,-1 3 0,-5 0-1,-1 2-197,1 2 0,-5 0 0,-1 0 0,-2 3-399,-2 3 0,-9 2-512,-6 0 0,-11 10 0,-9 4 0</inkml:trace>
  <inkml:trace contextRef="#ctx0" brushRef="#br0" timeOffset="447021">21382 14337 8355,'0'-12'-1545,"0"5"1450,0 1 0,5 12 0,2 2 1,3 2 200,2-2 1,-1 3 0,10-4 0,1 0 0,1-3 0,2-3 0,1-1 0,2 0-92,1 0 0,5-4 0,-1-1 0,2-4 0,-1-3 0,-1-5 0,3-2 0,3-3 0,3-3-19,2-4 1,3 2-27,7-6 1,-2 0 0,5-5-1,-1 3 1,-2 0-10,-3 2 0,6 6 0,-8-2 0,2 2 41,0 3 1,-5 4 0,-1 4 0,1 2 21,-2 2 1,3 1 0,-6 1 0,-2 3-29,-5 2 0,2 0 0,-4 5 0,-1 0-57,-2 0 0,-3 0 1,-1 0-1,-1 0 22,-4 0 1,4 0 0,-5 0 0,2 0-3,-1 0 0,-3 0 0,2 0 96,-1 0 0,0-4 0,-3-1 0,3-2-39,1-3 0,2-1 0,2-1 0,1-2 0,-1-3-16,3-3 1,3-4 0,-1 0 0,2-1-13,2 0 1,0-4 0,2-1 0,-1-1 28,2 1 0,-1 1 0,1 4 0,-4 1 62,0-1 0,-2 1 0,-5 4 0,1 3 11,0 3 0,-4 3 0,-1 2 1,2 0-64,2 0 1,1 2 0,1 0 0,1 0-9,2 0 0,10 0 1,-2-2-1,3 0 22,3 0 1,-3-2 0,5-3-64,2-3 0,-4 2 0,-2-4 1,-2 0-1,-4-1 74,-1-2 0,0 0 0,-5 0 0,0 2-71,1-3 1,-8 6-1,3 0 1,-2 2 2,1-2 0,-1 4 0,-1-5 1,-2 1-48,-2 1 0,-2-1 0,-5 5 0,-1-1-117,-2 1 1,-5 4 0,0 1-1,-5 0-361,-2 0 0,-6 3 496,2-5 1,-3 1-1,-1-4 1</inkml:trace>
  <inkml:trace contextRef="#ctx0" brushRef="#br0" timeOffset="448249">22585 15007 7198,'5'7'-857,"-3"-2"705,3-5 0,-10-5 0,-2-2 1</inkml:trace>
  <inkml:trace contextRef="#ctx0" brushRef="#br0" timeOffset="448534">22523 14957 7933,'0'-8'-159,"1"1"1,3 0 0,3 0 194,0-2 0,4-2 1,-3-2-1,2-1-7,-2-2 0,6 2 1,-4-4-1,-1 2-33,2-1 0,0 1 0,2 3 1,-1 1-348,0-1 1,-3 1 0,-1 0-294,2-1 575,1 6 0,1-4 0,0 4 0</inkml:trace>
  <inkml:trace contextRef="#ctx0" brushRef="#br0" timeOffset="448822">22597 15032 8108,'0'-9'-70,"1"1"1,4-2 0,3-1 0,4-1 42,5 0 1,-2-5 0,6-1 0,1-1-12,1-3 0,1-2 0,-4 0 1,-2 0 28,0 4 1,-8-3-1,2 7 1,-2 1-559,-3 1 0,-2 2 398,-5-1 1,6-5 0,1-1 0</inkml:trace>
  <inkml:trace contextRef="#ctx0" brushRef="#br0" timeOffset="449213">22647 14461 8355,'-13'0'-36,"1"0"1,4 0 5,-1 0 1,8 2-108,1 2 0,5-3 1,8 3-1,1-2 185,2-2 1,3 0 0,6 0 0,0 0-70,0 0 0,0 0 1,-2 0-1,-1 0-31,-1 0 1,-6 1 0,2 3-31,-4 4 0,-2 7 1,-2 3-1,-4 0 46,1 0 0,-5 4 0,3-1 0,-2 2 23,-2 2 1,0 0-1,1 0 1,2-2-58,1-2 0,0 2 0,-3-3 0,2 0-206,1 1 1,6-6 0,-3 3 0</inkml:trace>
  <inkml:trace contextRef="#ctx0" brushRef="#br0" timeOffset="450631">23502 13829 7144,'11'1'0,"-1"2"64,-2 1 0,1 4 1,3-2-1,-1 1 0,-1 2 1,-2 1-1,2-1 1,1 0-1,1-1 0,0 0-209,1 1 0,-1-5 0,-1 4 0,-1 0 1,-3 1-189,-2-1 1,5-5 0,-3 2 0</inkml:trace>
  <inkml:trace contextRef="#ctx0" brushRef="#br0" timeOffset="450972">23813 13878 8095,'-13'-5'-435,"1"3"750,-1-2 0,6 4-211,3 4 0,3 3 0,1 6-52,0-1 0,1-1 0,2-1 1,1-2-90,-1 2 1,-2 5 0,-1 1-1,0-1-119,0-1 1,0 3 0,-1 1 0,-3 0-87,-4 0 0,-4 2 0,0-3 0,0-1 91,-1 2 0,1-4-109,-1 3 0,-4 2 0,-3 0 0</inkml:trace>
  <inkml:trace contextRef="#ctx0" brushRef="#br0" timeOffset="451517">23788 14412 8355,'7'-6'0,"-1"3"-182,-1-5 0,-4 4 0,5-3 0,-1 0 0,3 2 337,3-1 0,-2 2 5,-1 4 0,-5 1 0,1 3-224,-3 5 1,-1 2 0,-1 2 0,-3 3 14,-5 0 0,-2 1 1,0-5-1,2 1 63,0-1 0,1-1 0,-4-1 6,-1-2 0,1-4 0,-1 3 156,1-2-158,5 5 1,7-9 0,8 4 0,3-4-39,2-1 1,1 0-1,1 0 1,3 0-91,1 0 1,-2 0 0,2 0 0,-1 0-121,-3 0 1,-1 4-1,-2 0 1,-1 0-513,-3 2 684,3-5 0,-9 10 0,3-4 1</inkml:trace>
  <inkml:trace contextRef="#ctx0" brushRef="#br0" timeOffset="451702">23726 14759 8574,'12'0'0,"0"0"0,1 0 0,1 0 0,2-2 0,5 0 0,2-2 0,3 1 0,2 0 0,1 0 0,-3-1-710,-4 1 0,7-4 0,-3 1 0</inkml:trace>
  <inkml:trace contextRef="#ctx0" brushRef="#br0" timeOffset="452262">24209 14238 8355,'0'-13'-534,"0"1"1,0 4 0,0 0-1,-1-1 712,-3 2 1,2 1 0,-3 3 0,-1-1 166,-2 1 0,3 3-203,1 4 0,1 3 0,0 5 0,-1 1-51,1-1 0,2 0 0,1 1 0,0-1 29,0 1 1,4 3-1,1 1-70,2-2 1,2 3 0,3 0 0,0 0 0,1 0-56,-1-3 1,1 3 0,-1 0 0,0-1-34,1 1 0,-1 0 0,-1-3 0,-1 2-151,-2-2 0,-4-1 1,3 0-28,-1 2 0,-2 2 1,-4 3-254,0-5 0,-6-2 189,-2-1 0,-9-1 0,-2 0 1</inkml:trace>
  <inkml:trace contextRef="#ctx0" brushRef="#br0" timeOffset="452463">24172 14523 7979,'2'-11'0,"2"3"0,4 2 0,4 2 0,4-1 0,1-1 0,3 1 0,0 1-351,0-2 1,2 5 0,-4-5 0,0 2 139,-1 0 0,0-6 0,-5 3 0</inkml:trace>
  <inkml:trace contextRef="#ctx0" brushRef="#br0" timeOffset="452767">24544 13965 8440,'0'-12'0,"-1"1"238,-3 2 0,2 9-221,-2 9 1,-1 3 0,-1 5 0,1 3-1,-1 4 1,3 2 136,2 3 0,-3 2 0,0 7 0,1-2-100,2-3 1,2 5 0,2-5 0,2-2-343,2-4 0,3 1 0,5-2-41,2-3 1,3-6-1,-2-2 1,1-4 0,2-4-367,-2-2 464,5 0 1,-5-5-1,6 0 1</inkml:trace>
  <inkml:trace contextRef="#ctx0" brushRef="#br0" timeOffset="453051">24705 14176 8355,'6'-7'87,"-3"1"1,5 8-1,2 1 1,1 2-1,1 1 1,0 1 17,1-1 1,-1 1 0,1 3 0,-1-3-282,0-2 0,1 4 0,-1-5 1,1 0-102,-1 1 0,1-3-1012,-1 2 1033,-5-3 0,-2 5 0,-5 1 1</inkml:trace>
  <inkml:trace contextRef="#ctx0" brushRef="#br0" timeOffset="453285">24854 14101 8355,'-1'-6'97,"-2"3"1,-1 6-1,1 5 1,2 3-1,1 3 1,-1 2 0,-2 3-157,-1 1 1,-2 2 0,3-4 0,-2 0-206,-2 0 1,3-1-1,-3-1 1,0 0-302,0-1 202,4-6 0,-2 2 0,5-4 0</inkml:trace>
  <inkml:trace contextRef="#ctx0" brushRef="#br0" timeOffset="453539">24954 13841 9030,'11'1'0,"0"4"0,0 3 0,2 3 414,1 1 0,1 2 1,2 4-1,4 5-363,2 5 0,-4 6 0,-2-1 1,-3 3-1,-3 1-72,-3 1 1,1 3 0,-4 0-1,-4-1-1184,-4-1 1,-5-2 524,-9 0 1,-7 1-1,-8-1 1</inkml:trace>
  <inkml:trace contextRef="#ctx0" brushRef="#br1" timeOffset="481725">1774 6896 5734,'-13'12'0</inkml:trace>
  <inkml:trace contextRef="#ctx0" brushRef="#br0" timeOffset="482142">1637 6635 8355,'7'-31'-225,"3"-1"110,-6 3 1,4 7 0,-4-2 0,-1 5 0,-2 4 0,-1 1-87,0 2 287,0-1 1,2 1 0,0 0-230,3-1 1,-1 1 0,-3-1 0,2 1 344,1 0 0,4-1 244,-4 1 1,5 8 0,-5 8-198,-1 11 0,-2 13 0,0 6 0,2 7 56,1 9 1,0 12 0,-4 12 0,0 8-135,0 3 1,0 10-1,0-45 1,0 1 0,0 2-1,0 1-214,0 0 0,0 1 0,2 3 0,0 1 0,1 1 0,0-1-143,0-3 1,1 1 0,0-1-1,0-1 1,2-3 0,1-2-1,5 48 1,0-8-42,1-10 1,-5 2 0,-1-9 0,-2-2-181,-2-8 1,-1-2 0,-4-8 0,-1 0-38,-1-2 1,-5-6-1,2-1 296,0-1 0,-4-2 0,4-3 1</inkml:trace>
  <inkml:trace contextRef="#ctx0" brushRef="#br0" timeOffset="483114">1935 8979 8355,'9'-19'0,"5"4"-479,4 5 374,-3-1 0,9 10 1,-2-3-1,5 2 1,6 2-1,5 0 0,4 0-57,8 0 0,5 0 0,7 0 0,0 0 10,0 0 0,6 0 0,2 0 0,2 0 269,-2 0 0,7 0 1,-3 0-1,4 0-3,1 0 1,-1 0-1,3 0 1,0 0 38,1 0 0,0 0 0,5 0 0,0 0-47,0 0 0,9 0 0,3 0 0,-48 0 1,0 0-72,2 0 1,-1 0 0,47 0 0,-46 0 0,0 0 0,1 0 0,0 0-16,-3 0 1,1 0 0,3 0 0,1 0 0,-4 0 0,0 0 0,3 0 0,-1 0-34,0 0 0,0 0 1,3 3-1,0 0 1,-6 0-1,0 1 1,0 0-1,1 0-15,2 0 0,0 0 1,-1-2-1,0-1 1,2 2-1,0-1 0,0 1 1,0-1 19,-2 0 0,-1 0 0,5 0 0,0 0 0,-2-2 0,-1 0 0,2 0 0,0 0 5,-2 0 1,1 0-1,5-1 1,1 1-1,-6-2 1,0 1-1,2-1 1,-1 0 29,2 0 1,-1 1 0,-4-2 0,0 0 0,4 1 0,0 0 0,-1 1 0,0-1-2,-4 2 0,1-1 1,1 1-1,0 0 1,-2 0-1,-2 0 0,3 0 1,-1 0-45,0 0 1,1 0 0,3 1-1,1-1 1,-6 2 0,-2-1 0,51 5-42,-1 1 0,-1-5 0,1 3 0,-1-4-19,-3-1 1,1 4 0,-3 0 0,0-1 130,4-2 0,-1-1 1,1 0-1,-1 0-19,-45 0 1,-1 0 0,46 0 0,-45 0 0,0 0 0,0 0 0,0 0-5,0 0 0,-1 0 0,0 0 1,0-1-1,1 0 0,0-1 0,0 0 1,0 0 45,49-1 1,-48 2-1,0 1 1,39 0-1,6 0-67,2 0 0,-5 0 0,-3 0 0,-3 0-33,-1 0 0,5 0 0,3 0 0,2 0 7,-2 0 1,-45 0 0,0 0 0,47 0 0,-1 0 7,2 0 1,-4 0-1,1 0 1,0 0 52,-1 0 1,-44 0 0,0 0-1,47 0 1,-2 0-46,-2 0 1,7 0 0,-4 0 0,-1 0-4,-1 0 1,1-1 0,0-2-1,-45 1 1,1 0 34,48-1 1,-47 0 0,1 0 0,1 1 0,2 0-1,0 0 1,-1 0 18,-2-1 1,1 1-1,4-1 1,1 0-1,-4-1 1,1 0 0,5 1-1,1 2-63,4 0 0,-1 0 1,-7-1-1,0 0 0,6 0 1,1 0-1,-4 0 0,-2 1-5,-1 0 0,0 1 0,4 0 0,0 0 0,-2 0 0,0 1 0,-2 0 0,-1 1 0,0 1 0,-2 0-364,-1 0 1,0 0 0,-3-1 0,0 1 381,0 1 0,1 0 0,-2-1 0,0 1 0,50 4 0,-1-4 0,0-3 0</inkml:trace>
  <inkml:trace contextRef="#ctx0" brushRef="#br0" timeOffset="484383">2232 6300 8355,'0'-19'0,"6"3"0,2 7 0,5 4-217,3 5 1,5 0-76,8 0 1,4 4-1,10 0 1,6-1-1,10-2 1,9-2 279,6-3 0,9-3 0,1-7 0,6-1 1,6-2 74,-45 9 1,0 1 0,46-2-5,2 0 0,0 2 0,-49 3 0,1 0 0,48 0 0,0 3-66,-1 1 1,-45-1 0,0 2 0,-3-1 0,1 1 71,1 1 0,0 0 1,48 1-1,-49 0 0,1 1 1,0-1-1,1 1 0,0-2 1,0 1-1,0 0 0,1 1 14,0 0 0,1-1 1,3-1-1,1 0-95,3 2 0,0 0 0,-3-2 0,1-1 1,3 1-1,1 0 0,3-1 0,1 0 0,1-1 1,1 0-1,3 0 0,0 0-15,0 0 1,0 0-1,-2 0 1,1 0 28,4 0 1,1 0 0,-2-2-1,0-1 1,0 1 0,1-1 0,-1 0-1,1 0 1,-1 0 0,0 1 0,-1 0-1,0 1 6,-1 1 0,0-1 1,-4-1-1,1 0 1,4-1-1,1 2-52,-3-1 1,-1 1 0,4 0 0,0 0 0,-5 1 0,0 0 0,0 0 0,0 0 0,2 0 0,-1 0 18,0 0 1,0 0 0,4 0 0,-1 0 16,1 0 1,-1 0 0,-4 0 0,1 0 0,1 0 0,0 0 0,2 0 0,0 0 0,0 0 0,1 0 0,2 0 0,0 0-39,0 1 0,0-2 1,-2 0-1,-1-2 0,6 1 1,1-1 63,-1-1 0,-1 1 0,-6 1 1,1 0-1,6-2 0,2 1 1,-2-1-1,1 1 0,-1 0 0,0 0 1,-1 0-1,0 1 0,1 0 1,0 1-1,-1 0 0,0-1 63,-3 0 1,0 0 0,5 2-1,-1-1 1,-6-1 0,0 0-1,0 1 1,-1 0-71,-1 1 0,-1 0 0,4 0 1,1 0-1,-1 0 0,1 0 0,-1 0 1,-1 0-1,1 0 0,-1 0 0,-2 0 1,-1 0-1,3 0 0,0 0-70,0 0 1,0 0 12,-6 0 1,1 0-1,9 0 1,1 0-1,-6 0 1,-1 0 40,1 0 0,1 0 0,-2 0 0,-1 0 0,6 0 0,1 0 0,0 0 0,0 0 0,-2 0 0,-1 0-20,-1 0 1,0 0 0,2 2 0,1 0 0,-1 1 0,0 0 26,4 1 0,-1-1 0,-4-1 1,0 0-1,0 2 0,0 0 1,1 1-1,0 0 0,-2 0 1,-1 1-1,-1 0 1,0 0 0,1 0 0,0-1 0,1 0 0,-1 0 0,0-1 0,-1 0-8,-3 1 1,1 0 0,4-1 0,0-1 0,-5 0 0,-1 1 0,4-1-1,0-1 6,-2 0 1,0-1 0,6 0 0,-2 1 0,-6-1-1,-1 1 1,2 0 0,0 0 0,2-1 0,0 0-1,-1 0 1,-1 0 0,1-1 0,0 0-14,-3 0 1,1 0 32,-2 0 1,1 0 0,1 0 0,-1 0 0,0 0 0,0 0 0,-2 0 0,0 0 0,-1 0 0,0 0 0,-2 0 0,0 0 0,-1 0 0,0 0 7,-2 0 1,0 0-1,-4 0 1,1 0-20,0 0 1,0 0-1,-5 0 1,0 0-1,1 0 1,-1 0 25,43 0 1,-6 0 0,-4 0-36,-5 0 1,-2 0 0,-11 0-1,-1 0 1,-3 1-82,-4 3 1,1-2-1,-5 2 1,-3-1 0,-3-1-1,-4 4 26,-1 1 1,-2-5 0,-4 4 0,-1-2 0,-2 0 0,-2 0 0,0 2 0,-2 1 87,0 0 0,-1 4-55,-4-3 1,0 3-1,-2 3 1,-1 1 0,-2 1-1,-1 0 1,0-3 0,2 0-163,-2-1 1,5 1 0,-4-2 186,4-3 0,1 2 0,-1-6 0,1-2 0,0 0 0,0-2 0</inkml:trace>
  <inkml:trace contextRef="#ctx0" brushRef="#br0" timeOffset="485006">20501 6734 8355,'1'10'-468,"4"3"325,-4-4 0,4 15 148,-5-4 1,0 13 0,0 7 0,0 7 20,0 8 1,-4 9 0,-1 3 0,-1 3-14,1 6 1,-3 1-1,2 10 1,1 4 0,-2 3-1,0 0-127,-3-2 77,-1-1 1,3-8 0,0-4 0,-2-1 0,-1-7 0,-2-2 0,1-5-1,0-5-19,-1-5 1,-3-5 0,-1-3 0,1-5 171,-2-2 0,3-2 0,-5-1 0,1-3-44,0-4 0,4-5 0,-3-3 0,1-3 1,-1-3-1,0-1 0,-1-4-177,0-3 1,-2-3-81,-4-4 0,-5 0 0,-3 0 0,-4-3-147,-5-5 0,1-2 0,-9-11 0,-3-1 311,-3-1 0,-10-3 0,0-2 1,-6-1-1,-6 2 0,-6 2 1,-10 4 75,45 12 1,-1 2-59,-7 2 0,0 1 0,-3 1 1,0 1-1,-6 1 0,-2 2-1193,-3-2 0,0 2 1196,4 1 0,-1 1 0,-8-1 0,0 0 0,10 4 0,0 1 0,1 0 0,-1 1 0,0-1 0</inkml:trace>
  <inkml:trace contextRef="#ctx0" brushRef="#br0" timeOffset="485498">15875 8781 8355,'6'-18'0,"7"0"0,11-3 105,3 5 1,15 6 0,4 3 0,12 2-1,14 2 1,11 2 188,13 1 0,-40 0 0,1 0 0,1 0 0,1 0-125,4 0 0,1 0 1,3 0-1,0 0-340,-1 0 0,0 0 1,-1 0-1,0 0 0,4 0 1,1 0-1,-1 0 0,1 0-9,-1 0 1,0 0-1,-2 0 1,-1 0 0,0 0-1,-1 0 1,0 0 0,-2 0-1,0 0 1,0 0-1,-2-1 1,1 0 179,-2-1 0,1 0 0,-2 0 0,0-1 0,-3-1 0,-1-1 0,-1 2 0,0-1 0,1 0 0,-1-1 0</inkml:trace>
  <inkml:trace contextRef="#ctx0" brushRef="#br0" timeOffset="621049">16780 11460 7082,'-8'-4'0,"1"-2"447,2-1-458,1-1 0,5 1 19,3 3 1,-1 3 0,5 1 0,2 0 0,1 0 0,0 1 0,-2 2-62,0 1 0,-1 1 1,4-2 1,1 1 0,-5 0 0,-1-2 0,0 0 40,0 3 0,-3 3 1,3-3 14,-2 2 1,-1 2-6,-4 3 1,-4 0 0,-1-1 159,-2-2 54,4 2-169,-2-4 1,10-1 0,3-1-1,3-4-42,2-1 1,3 0 0,1 0-1,-2 0-42,-1 0 1,-2 4 0,1 0-53,-1-1 0,-4 3 0,1-1 1,-1 2-232,-1 3 0,4 1 103,-3 1 1,3 0-1,1 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A0B07-EF2A-9541-8CC0-045CE3F92293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CA7B9-B202-AD49-A02D-C8DECBE1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Comic Sans MS" panose="030F0702030302020204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7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bg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5B46-CE37-45DF-ACF3-5AB5B9DFD2E2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9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0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1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2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3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customXml" Target="../ink/ink15.xml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6.xml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7.xml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8.xml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9.xml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20.xml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21.xml"/><Relationship Id="rId3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7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867" y="1611086"/>
            <a:ext cx="7252063" cy="28564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>CS 6150 : Lecture 21</a:t>
            </a:r>
            <a:b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/>
            </a:r>
            <a:b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>Linear Programming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598880" y="365760"/>
              <a:ext cx="18360" cy="4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8440" y="355320"/>
                <a:ext cx="39600" cy="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9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“Generic” </a:t>
            </a:r>
            <a:r>
              <a:rPr lang="en-US" dirty="0" err="1"/>
              <a:t>alg</a:t>
            </a:r>
            <a:r>
              <a:rPr lang="en-US" dirty="0"/>
              <a:t> – local search!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2333895"/>
            <a:ext cx="7845607" cy="10711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Key observation: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any local optimum is a global optimum!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89320" y="1169640"/>
              <a:ext cx="8541720" cy="5326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520" y="1158840"/>
                <a:ext cx="8562960" cy="534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112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2333894"/>
            <a:ext cx="7845607" cy="28128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Algorithm: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start with any point x in 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grad(f) at x is zero, stop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update x = x – c. grad(f), for small ‘c’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866240" y="1773000"/>
              <a:ext cx="6679800" cy="2241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5440" y="1762200"/>
                <a:ext cx="6701040" cy="226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60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2090059"/>
            <a:ext cx="7886700" cy="433686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Optimization with a linear objective, and linear </a:t>
            </a:r>
            <a:r>
              <a:rPr lang="en-US" dirty="0" err="1"/>
              <a:t>contraints</a:t>
            </a:r>
            <a:r>
              <a:rPr lang="en-US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Earliest version to be studied – </a:t>
            </a:r>
            <a:r>
              <a:rPr lang="en-US" dirty="0" err="1"/>
              <a:t>Dantzig</a:t>
            </a:r>
            <a:r>
              <a:rPr lang="en-US" dirty="0"/>
              <a:t> (1950’s)</a:t>
            </a:r>
          </a:p>
          <a:p>
            <a:pPr>
              <a:lnSpc>
                <a:spcPct val="100000"/>
              </a:lnSpc>
            </a:pPr>
            <a:r>
              <a:rPr lang="en-US" dirty="0"/>
              <a:t>Operations research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FFFF00"/>
                </a:solidFill>
              </a:rPr>
              <a:t>Big question of 50s-70s:</a:t>
            </a:r>
            <a:r>
              <a:rPr lang="en-US" dirty="0"/>
              <a:t> can LP be solved in time polynomial in input?  (Yes! </a:t>
            </a:r>
            <a:r>
              <a:rPr lang="en-US" dirty="0" err="1"/>
              <a:t>Khachiyan</a:t>
            </a:r>
            <a:r>
              <a:rPr lang="en-US" dirty="0"/>
              <a:t> ’79 “sputnik”)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17640" y="1325880"/>
              <a:ext cx="7449840" cy="4509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6840" y="1315080"/>
                <a:ext cx="7471080" cy="45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97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2333895"/>
            <a:ext cx="7845607" cy="343988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Geometric view: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minimize c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… + </a:t>
            </a:r>
            <a:r>
              <a:rPr lang="en-US" dirty="0" err="1"/>
              <a:t>c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, subject to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A</a:t>
            </a:r>
            <a:r>
              <a:rPr lang="en-US" baseline="-25000" dirty="0"/>
              <a:t>1</a:t>
            </a:r>
            <a:r>
              <a:rPr lang="en-US" baseline="30000" dirty="0"/>
              <a:t>T</a:t>
            </a:r>
            <a:r>
              <a:rPr lang="en-US" dirty="0"/>
              <a:t>x  &lt;= b</a:t>
            </a:r>
            <a:r>
              <a:rPr lang="en-US" baseline="-25000" dirty="0"/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A</a:t>
            </a:r>
            <a:r>
              <a:rPr lang="en-US" baseline="-25000" dirty="0"/>
              <a:t>2</a:t>
            </a:r>
            <a:r>
              <a:rPr lang="en-US" baseline="30000" dirty="0"/>
              <a:t>T</a:t>
            </a:r>
            <a:r>
              <a:rPr lang="en-US" dirty="0"/>
              <a:t>x  &lt;= b</a:t>
            </a:r>
            <a:r>
              <a:rPr lang="en-US" baseline="-25000" dirty="0"/>
              <a:t>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aseline="-25000" dirty="0"/>
              <a:t>	 </a:t>
            </a:r>
            <a:r>
              <a:rPr lang="en-US" dirty="0"/>
              <a:t>      … </a:t>
            </a:r>
            <a:endParaRPr lang="en-US" baseline="-25000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191588" y="4728755"/>
            <a:ext cx="4885510" cy="766354"/>
          </a:xfrm>
          <a:prstGeom prst="wedgeRoundRectCallout">
            <a:avLst>
              <a:gd name="adj1" fmla="val 10171"/>
              <a:gd name="adj2" fmla="val -964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“polytope” – </a:t>
            </a:r>
            <a:r>
              <a:rPr lang="en-US" sz="2400" dirty="0" err="1">
                <a:latin typeface="Comic Sans MS" panose="030F0702030302020204" pitchFamily="66" charset="0"/>
              </a:rPr>
              <a:t>int</a:t>
            </a:r>
            <a:r>
              <a:rPr lang="en-US" sz="2400" dirty="0">
                <a:latin typeface="Comic Sans MS" panose="030F0702030302020204" pitchFamily="66" charset="0"/>
              </a:rPr>
              <a:t> of half-spaces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98520" y="383760"/>
              <a:ext cx="8366040" cy="60814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080" y="372960"/>
                <a:ext cx="8387280" cy="610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522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Polytope in 2D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63920" y="272160"/>
              <a:ext cx="8317800" cy="6156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3120" y="261360"/>
                <a:ext cx="8339400" cy="617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069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observation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2081347"/>
            <a:ext cx="7845607" cy="343988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Claim: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point x that attains the minimum is always a “corner point” of the polytope.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71320" y="2076120"/>
              <a:ext cx="6983280" cy="2589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0520" y="2065320"/>
                <a:ext cx="7004880" cy="261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2446560" y="4491360"/>
              <a:ext cx="2067480" cy="455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5760" y="4480920"/>
                <a:ext cx="2089080" cy="4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897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Simplex algorithm – idea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2333895"/>
            <a:ext cx="7845607" cy="343988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Rough algorithm: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move from vertex to “neighboring” vertex, until no “local” improvement in objective is possible.. (why?)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how to find the starting vertex?</a:t>
            </a:r>
          </a:p>
          <a:p>
            <a:pPr>
              <a:lnSpc>
                <a:spcPct val="100000"/>
              </a:lnSpc>
            </a:pPr>
            <a:r>
              <a:rPr lang="en-US" dirty="0"/>
              <a:t>many possibilities to move!</a:t>
            </a:r>
          </a:p>
          <a:p>
            <a:pPr>
              <a:lnSpc>
                <a:spcPct val="100000"/>
              </a:lnSpc>
            </a:pPr>
            <a:r>
              <a:rPr lang="en-US" dirty="0"/>
              <a:t>Hirsch conjecture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2795449" y="5773783"/>
            <a:ext cx="5111933" cy="766354"/>
          </a:xfrm>
          <a:prstGeom prst="wedgeRoundRectCallout">
            <a:avLst>
              <a:gd name="adj1" fmla="val -32431"/>
              <a:gd name="adj2" fmla="val -771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Not known if it can be made poly!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14280" y="156240"/>
              <a:ext cx="7447680" cy="5509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3480" y="141840"/>
                <a:ext cx="7469280" cy="55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87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Simplex algorithm – “proof”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14760" y="1715400"/>
              <a:ext cx="7350120" cy="3410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960" y="1704600"/>
                <a:ext cx="7371360" cy="343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13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77740"/>
            <a:ext cx="7886700" cy="34834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Flow problems</a:t>
            </a:r>
          </a:p>
          <a:p>
            <a:pPr>
              <a:lnSpc>
                <a:spcPct val="100000"/>
              </a:lnSpc>
            </a:pPr>
            <a:r>
              <a:rPr lang="en-US" dirty="0"/>
              <a:t>Network optimization (transportation, etc.)</a:t>
            </a:r>
          </a:p>
          <a:p>
            <a:pPr>
              <a:lnSpc>
                <a:spcPct val="100000"/>
              </a:lnSpc>
            </a:pPr>
            <a:r>
              <a:rPr lang="en-US" dirty="0"/>
              <a:t>Resource allocation</a:t>
            </a:r>
          </a:p>
          <a:p>
            <a:pPr>
              <a:lnSpc>
                <a:spcPct val="100000"/>
              </a:lnSpc>
            </a:pPr>
            <a:r>
              <a:rPr lang="en-US" dirty="0"/>
              <a:t>Problems with “continuous” parameters that need optimization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C000"/>
                </a:solidFill>
              </a:rPr>
              <a:t>[</a:t>
            </a:r>
            <a:r>
              <a:rPr lang="en-US" dirty="0" err="1">
                <a:solidFill>
                  <a:srgbClr val="FFC000"/>
                </a:solidFill>
              </a:rPr>
              <a:t>Dantzig</a:t>
            </a:r>
            <a:r>
              <a:rPr lang="en-US" dirty="0">
                <a:solidFill>
                  <a:srgbClr val="FFC000"/>
                </a:solidFill>
              </a:rPr>
              <a:t> survey]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196360" y="1992600"/>
              <a:ext cx="3242160" cy="25592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5920" y="1981800"/>
                <a:ext cx="3263760" cy="258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48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for “discrete” problems?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29160" y="1517760"/>
              <a:ext cx="7907040" cy="4259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8360" y="1506960"/>
                <a:ext cx="7928640" cy="428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3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70" y="2481942"/>
            <a:ext cx="8219259" cy="22293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C000"/>
                </a:solidFill>
              </a:rPr>
              <a:t>Homework 5 out (randomized algorithms) [6 total]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Get started on projects!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572000" y="3464640"/>
              <a:ext cx="2933640" cy="540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1200" y="3453840"/>
                <a:ext cx="2955240" cy="56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56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matching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01760" y="264600"/>
              <a:ext cx="8729280" cy="6048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960" y="254160"/>
                <a:ext cx="8750520" cy="607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689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“Rounding” solutions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62200" y="1054080"/>
              <a:ext cx="7942680" cy="4517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400" y="1043280"/>
                <a:ext cx="7964280" cy="453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91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– vertex cover</a:t>
            </a:r>
          </a:p>
        </p:txBody>
      </p:sp>
    </p:spTree>
    <p:extLst>
      <p:ext uri="{BB962C8B-B14F-4D97-AF65-F5344CB8AC3E}">
        <p14:creationId xmlns:p14="http://schemas.microsoft.com/office/powerpoint/2010/main" val="42803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“Randomized” rounding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81347"/>
            <a:ext cx="7845607" cy="10711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“Congestion minimization” problem: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o out and vo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65" y="1698172"/>
            <a:ext cx="4902596" cy="321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49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view of problems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2370" y="1950722"/>
            <a:ext cx="8219259" cy="4136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2D050"/>
                </a:solidFill>
              </a:rPr>
              <a:t>Way to approach a new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appropriate variables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maximize/minimize an “objective function”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subject to some constraints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92D050"/>
                </a:solidFill>
              </a:rPr>
              <a:t>Examples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max independent set (needed “integrality” constraints)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maximum flow (linear constraints)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minimum spanning tree (was tricky to write!)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973160" y="3152160"/>
              <a:ext cx="4407120" cy="2210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720" y="3141360"/>
                <a:ext cx="4428720" cy="22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886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optimization?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64860"/>
            <a:ext cx="7584350" cy="45284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Variables, constraints, “objective function”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x = 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….,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min	f(x)	subject to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	g</a:t>
            </a:r>
            <a:r>
              <a:rPr lang="en-US" baseline="-25000" dirty="0"/>
              <a:t>1</a:t>
            </a:r>
            <a:r>
              <a:rPr lang="en-US" dirty="0"/>
              <a:t>(x) &gt;=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	g</a:t>
            </a:r>
            <a:r>
              <a:rPr lang="en-US" baseline="-25000" dirty="0"/>
              <a:t>2</a:t>
            </a:r>
            <a:r>
              <a:rPr lang="en-US" dirty="0"/>
              <a:t>(x) &gt;=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	      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	“Geometric” viewpoint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352960" y="2831400"/>
              <a:ext cx="6590520" cy="2575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2160" y="2820960"/>
                <a:ext cx="6611760" cy="259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205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solutions?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2403564"/>
            <a:ext cx="7845607" cy="343988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Question: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what kinds of optimization problems can be solved “efficiently”? (poly time)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convex opt -- minimize convex objective function over a convex feasible set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303640" y="4545000"/>
              <a:ext cx="2188080" cy="49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2840" y="4534200"/>
                <a:ext cx="2209680" cy="7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60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</a:t>
            </a:r>
          </a:p>
        </p:txBody>
      </p:sp>
      <p:pic>
        <p:nvPicPr>
          <p:cNvPr id="1028" name="Picture 4" descr="Image result for convex 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490" y="1857716"/>
            <a:ext cx="20955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398542" y="4258493"/>
            <a:ext cx="6346916" cy="92310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For any x, y in S, the entire line segment joining x-y is in 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276920" y="1852560"/>
              <a:ext cx="4652640" cy="1603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6120" y="1842120"/>
                <a:ext cx="4674240" cy="162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30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2595156"/>
            <a:ext cx="7886700" cy="131499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Convex function on “domain” S: for any x, y in S,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6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f((1-</a:t>
            </a:r>
            <a:r>
              <a:rPr lang="el-GR" sz="26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lang="en-US" sz="26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)x + </a:t>
            </a:r>
            <a:r>
              <a:rPr lang="el-GR" sz="26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lang="en-US" sz="26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y) ≤ (1-</a:t>
            </a:r>
            <a:r>
              <a:rPr lang="el-GR" sz="26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λ</a:t>
            </a:r>
            <a:r>
              <a:rPr lang="en-US" sz="26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f(x) + </a:t>
            </a:r>
            <a:r>
              <a:rPr lang="el-GR" sz="26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lang="en-US" sz="26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f(y)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59720" y="604440"/>
              <a:ext cx="8452440" cy="5722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920" y="594000"/>
                <a:ext cx="8473680" cy="574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97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optimization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2333895"/>
            <a:ext cx="7845607" cy="343988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Goal: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minimize f(x) over a feasible set S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	[“typically” easy]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not “maximize”!</a:t>
            </a:r>
          </a:p>
          <a:p>
            <a:pPr>
              <a:lnSpc>
                <a:spcPct val="100000"/>
              </a:lnSpc>
            </a:pPr>
            <a:r>
              <a:rPr lang="en-US" dirty="0"/>
              <a:t>when are f and “-f” both convex?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522440" y="1763280"/>
              <a:ext cx="6657480" cy="4614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1640" y="1752840"/>
                <a:ext cx="6678720" cy="46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00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19183</TotalTime>
  <Words>443</Words>
  <Application>Microsoft Macintosh PowerPoint</Application>
  <PresentationFormat>On-screen Show (4:3)</PresentationFormat>
  <Paragraphs>83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Franklin Gothic Book</vt:lpstr>
      <vt:lpstr>Arial</vt:lpstr>
      <vt:lpstr>Comic Sans MS</vt:lpstr>
      <vt:lpstr>Calibri</vt:lpstr>
      <vt:lpstr>Cambria Math</vt:lpstr>
      <vt:lpstr>Office Theme</vt:lpstr>
      <vt:lpstr>CS 6150 : Lecture 21  Linear Programming</vt:lpstr>
      <vt:lpstr>Announcements</vt:lpstr>
      <vt:lpstr>PowerPoint Presentation</vt:lpstr>
      <vt:lpstr>Optimization view of problems</vt:lpstr>
      <vt:lpstr>What is optimization?</vt:lpstr>
      <vt:lpstr>Efficient solutions?</vt:lpstr>
      <vt:lpstr>Convex set</vt:lpstr>
      <vt:lpstr>Convex function</vt:lpstr>
      <vt:lpstr>Convex optimization</vt:lpstr>
      <vt:lpstr>“Generic” alg – local search!</vt:lpstr>
      <vt:lpstr>Gradient descent</vt:lpstr>
      <vt:lpstr>Linear programming</vt:lpstr>
      <vt:lpstr>Linear programming</vt:lpstr>
      <vt:lpstr>Polytope in 2D</vt:lpstr>
      <vt:lpstr>Key observation</vt:lpstr>
      <vt:lpstr>Simplex algorithm – idea </vt:lpstr>
      <vt:lpstr>Simplex algorithm – “proof” </vt:lpstr>
      <vt:lpstr>Applications of LP</vt:lpstr>
      <vt:lpstr>LP for “discrete” problems?</vt:lpstr>
      <vt:lpstr>Maximum matching</vt:lpstr>
      <vt:lpstr>“Rounding” solutions</vt:lpstr>
      <vt:lpstr>Approximation – vertex cover</vt:lpstr>
      <vt:lpstr>“Randomized” rounding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Bhaskara</dc:creator>
  <cp:lastModifiedBy>ADITYA BHASKARA</cp:lastModifiedBy>
  <cp:revision>675</cp:revision>
  <dcterms:created xsi:type="dcterms:W3CDTF">2016-08-22T19:44:33Z</dcterms:created>
  <dcterms:modified xsi:type="dcterms:W3CDTF">2016-11-08T19:09:32Z</dcterms:modified>
</cp:coreProperties>
</file>